
<file path=[Content_Types].xml><?xml version="1.0" encoding="utf-8"?>
<Types xmlns="http://schemas.openxmlformats.org/package/2006/content-types">
  <Default Extension="png" ContentType="image/png"/>
  <Default Extension="svg" ContentType="image/svg+xml"/>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6"/>
  </p:notesMasterIdLst>
  <p:sldIdLst>
    <p:sldId id="451" r:id="rId2"/>
    <p:sldId id="470" r:id="rId3"/>
    <p:sldId id="471" r:id="rId4"/>
    <p:sldId id="495" r:id="rId5"/>
    <p:sldId id="472" r:id="rId6"/>
    <p:sldId id="473" r:id="rId7"/>
    <p:sldId id="496" r:id="rId8"/>
    <p:sldId id="504" r:id="rId9"/>
    <p:sldId id="498" r:id="rId10"/>
    <p:sldId id="499" r:id="rId11"/>
    <p:sldId id="500" r:id="rId12"/>
    <p:sldId id="502" r:id="rId13"/>
    <p:sldId id="503" r:id="rId14"/>
    <p:sldId id="501" r:id="rId1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2E00BB"/>
    <a:srgbClr val="003AA3"/>
    <a:srgbClr val="FF4B4B"/>
    <a:srgbClr val="D8B9BA"/>
    <a:srgbClr val="99B3D7"/>
    <a:srgbClr val="DC9D9C"/>
    <a:srgbClr val="2800AE"/>
    <a:srgbClr val="014099"/>
    <a:srgbClr val="26262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446" autoAdjust="0"/>
    <p:restoredTop sz="81843" autoAdjust="0"/>
  </p:normalViewPr>
  <p:slideViewPr>
    <p:cSldViewPr snapToGrid="0">
      <p:cViewPr varScale="1">
        <p:scale>
          <a:sx n="133" d="100"/>
          <a:sy n="133" d="100"/>
        </p:scale>
        <p:origin x="1272" y="114"/>
      </p:cViewPr>
      <p:guideLst/>
    </p:cSldViewPr>
  </p:slideViewPr>
  <p:notesTextViewPr>
    <p:cViewPr>
      <p:scale>
        <a:sx n="125" d="100"/>
        <a:sy n="125"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650F083-6108-4243-A388-DDB13CB06986}" type="datetimeFigureOut">
              <a:rPr lang="zh-CN" altLang="en-US" smtClean="0"/>
              <a:t>2024/1/28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E831F93-DC01-482F-AB5B-F81885DA7991}"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8E831F93-DC01-482F-AB5B-F81885DA7991}" type="slidenum">
              <a:rPr lang="zh-CN" altLang="en-US" smtClean="0"/>
              <a:t>2</a:t>
            </a:fld>
            <a:endParaRPr lang="zh-CN" altLang="en-US"/>
          </a:p>
        </p:txBody>
      </p:sp>
    </p:spTree>
    <p:extLst>
      <p:ext uri="{BB962C8B-B14F-4D97-AF65-F5344CB8AC3E}">
        <p14:creationId xmlns:p14="http://schemas.microsoft.com/office/powerpoint/2010/main" val="4951059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b="1" dirty="0"/>
          </a:p>
        </p:txBody>
      </p:sp>
      <p:sp>
        <p:nvSpPr>
          <p:cNvPr id="4" name="灯片编号占位符 3"/>
          <p:cNvSpPr>
            <a:spLocks noGrp="1"/>
          </p:cNvSpPr>
          <p:nvPr>
            <p:ph type="sldNum" sz="quarter" idx="5"/>
          </p:nvPr>
        </p:nvSpPr>
        <p:spPr/>
        <p:txBody>
          <a:bodyPr/>
          <a:lstStyle/>
          <a:p>
            <a:fld id="{8E831F93-DC01-482F-AB5B-F81885DA7991}" type="slidenum">
              <a:rPr lang="zh-CN" altLang="en-US" smtClean="0"/>
              <a:t>8</a:t>
            </a:fld>
            <a:endParaRPr lang="zh-CN" altLang="en-US"/>
          </a:p>
        </p:txBody>
      </p:sp>
    </p:spTree>
    <p:extLst>
      <p:ext uri="{BB962C8B-B14F-4D97-AF65-F5344CB8AC3E}">
        <p14:creationId xmlns:p14="http://schemas.microsoft.com/office/powerpoint/2010/main" val="26176885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E831F93-DC01-482F-AB5B-F81885DA7991}" type="slidenum">
              <a:rPr lang="zh-CN" altLang="en-US" smtClean="0"/>
              <a:t>9</a:t>
            </a:fld>
            <a:endParaRPr lang="zh-CN" altLang="en-US"/>
          </a:p>
        </p:txBody>
      </p:sp>
    </p:spTree>
    <p:extLst>
      <p:ext uri="{BB962C8B-B14F-4D97-AF65-F5344CB8AC3E}">
        <p14:creationId xmlns:p14="http://schemas.microsoft.com/office/powerpoint/2010/main" val="12908359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E831F93-DC01-482F-AB5B-F81885DA7991}" type="slidenum">
              <a:rPr lang="zh-CN" altLang="en-US" smtClean="0"/>
              <a:t>13</a:t>
            </a:fld>
            <a:endParaRPr lang="zh-CN" altLang="en-US"/>
          </a:p>
        </p:txBody>
      </p:sp>
    </p:spTree>
    <p:extLst>
      <p:ext uri="{BB962C8B-B14F-4D97-AF65-F5344CB8AC3E}">
        <p14:creationId xmlns:p14="http://schemas.microsoft.com/office/powerpoint/2010/main" val="9411770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buFont typeface="Arial" panose="020B0604020202020204" pitchFamily="34" charset="0"/>
              <a:buChar char="•"/>
            </a:pPr>
            <a:endParaRPr lang="zh-CN" altLang="en-US" dirty="0"/>
          </a:p>
        </p:txBody>
      </p:sp>
      <p:sp>
        <p:nvSpPr>
          <p:cNvPr id="4" name="灯片编号占位符 3"/>
          <p:cNvSpPr>
            <a:spLocks noGrp="1"/>
          </p:cNvSpPr>
          <p:nvPr>
            <p:ph type="sldNum" sz="quarter" idx="5"/>
          </p:nvPr>
        </p:nvSpPr>
        <p:spPr/>
        <p:txBody>
          <a:bodyPr/>
          <a:lstStyle/>
          <a:p>
            <a:fld id="{8E831F93-DC01-482F-AB5B-F81885DA7991}" type="slidenum">
              <a:rPr lang="zh-CN" altLang="en-US" smtClean="0"/>
              <a:t>14</a:t>
            </a:fld>
            <a:endParaRPr lang="zh-CN" altLang="en-US"/>
          </a:p>
        </p:txBody>
      </p:sp>
    </p:spTree>
    <p:extLst>
      <p:ext uri="{BB962C8B-B14F-4D97-AF65-F5344CB8AC3E}">
        <p14:creationId xmlns:p14="http://schemas.microsoft.com/office/powerpoint/2010/main" val="249592803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08D4B51F-5022-4B9A-B1DC-58E2D82F8E58}" type="datetimeFigureOut">
              <a:rPr lang="zh-CN" altLang="en-US" smtClean="0"/>
              <a:t>2024/1/28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0CBB207-5EAB-47C3-B719-5632B4BE83BE}" type="slidenum">
              <a:rPr lang="zh-CN" altLang="en-US" smtClean="0"/>
              <a:t>‹#›</a:t>
            </a:fld>
            <a:endParaRPr lang="zh-CN" altLang="en-US"/>
          </a:p>
        </p:txBody>
      </p:sp>
      <p:pic>
        <p:nvPicPr>
          <p:cNvPr id="8" name="图片 7"/>
          <p:cNvPicPr>
            <a:picLocks noChangeAspect="1"/>
          </p:cNvPicPr>
          <p:nvPr userDrawn="1"/>
        </p:nvPicPr>
        <p:blipFill rotWithShape="1">
          <a:blip r:embed="rId2"/>
          <a:srcRect t="12500" b="12500"/>
          <a:stretch>
            <a:fillRect/>
          </a:stretch>
        </p:blipFill>
        <p:spPr>
          <a:xfrm>
            <a:off x="0" y="0"/>
            <a:ext cx="12192000" cy="6858001"/>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08D4B51F-5022-4B9A-B1DC-58E2D82F8E58}" type="datetimeFigureOut">
              <a:rPr lang="zh-CN" altLang="en-US" smtClean="0"/>
              <a:t>2024/1/28</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0CBB207-5EAB-47C3-B719-5632B4BE83BE}" type="slidenum">
              <a:rPr lang="zh-CN" altLang="en-US" smtClean="0"/>
              <a:t>‹#›</a:t>
            </a:fld>
            <a:endParaRPr lang="zh-CN" altLang="en-US"/>
          </a:p>
        </p:txBody>
      </p:sp>
      <p:sp>
        <p:nvSpPr>
          <p:cNvPr id="6" name="矩形 9"/>
          <p:cNvSpPr/>
          <p:nvPr userDrawn="1"/>
        </p:nvSpPr>
        <p:spPr>
          <a:xfrm>
            <a:off x="-10161" y="0"/>
            <a:ext cx="12202161" cy="1589102"/>
          </a:xfrm>
          <a:custGeom>
            <a:avLst/>
            <a:gdLst>
              <a:gd name="connsiteX0" fmla="*/ 0 w 12192001"/>
              <a:gd name="connsiteY0" fmla="*/ 0 h 1599658"/>
              <a:gd name="connsiteX1" fmla="*/ 12192001 w 12192001"/>
              <a:gd name="connsiteY1" fmla="*/ 0 h 1599658"/>
              <a:gd name="connsiteX2" fmla="*/ 12192001 w 12192001"/>
              <a:gd name="connsiteY2" fmla="*/ 1599658 h 1599658"/>
              <a:gd name="connsiteX3" fmla="*/ 0 w 12192001"/>
              <a:gd name="connsiteY3" fmla="*/ 1599658 h 1599658"/>
              <a:gd name="connsiteX4" fmla="*/ 0 w 12192001"/>
              <a:gd name="connsiteY4" fmla="*/ 0 h 1599658"/>
              <a:gd name="connsiteX0-1" fmla="*/ 0 w 12192001"/>
              <a:gd name="connsiteY0-2" fmla="*/ 0 h 1599658"/>
              <a:gd name="connsiteX1-3" fmla="*/ 12192001 w 12192001"/>
              <a:gd name="connsiteY1-4" fmla="*/ 0 h 1599658"/>
              <a:gd name="connsiteX2-5" fmla="*/ 12192001 w 12192001"/>
              <a:gd name="connsiteY2-6" fmla="*/ 1599658 h 1599658"/>
              <a:gd name="connsiteX3-7" fmla="*/ 0 w 12192001"/>
              <a:gd name="connsiteY3-8" fmla="*/ 818423 h 1599658"/>
              <a:gd name="connsiteX4-9" fmla="*/ 0 w 12192001"/>
              <a:gd name="connsiteY4-10" fmla="*/ 0 h 1599658"/>
              <a:gd name="connsiteX0-11" fmla="*/ 0 w 12192001"/>
              <a:gd name="connsiteY0-12" fmla="*/ 0 h 1599658"/>
              <a:gd name="connsiteX1-13" fmla="*/ 12192001 w 12192001"/>
              <a:gd name="connsiteY1-14" fmla="*/ 0 h 1599658"/>
              <a:gd name="connsiteX2-15" fmla="*/ 12192001 w 12192001"/>
              <a:gd name="connsiteY2-16" fmla="*/ 1599658 h 1599658"/>
              <a:gd name="connsiteX3-17" fmla="*/ 20320 w 12192001"/>
              <a:gd name="connsiteY3-18" fmla="*/ 452663 h 1599658"/>
              <a:gd name="connsiteX4-19" fmla="*/ 0 w 12192001"/>
              <a:gd name="connsiteY4-20" fmla="*/ 0 h 1599658"/>
              <a:gd name="connsiteX0-21" fmla="*/ 10160 w 12202161"/>
              <a:gd name="connsiteY0-22" fmla="*/ 0 h 1599658"/>
              <a:gd name="connsiteX1-23" fmla="*/ 12202161 w 12202161"/>
              <a:gd name="connsiteY1-24" fmla="*/ 0 h 1599658"/>
              <a:gd name="connsiteX2-25" fmla="*/ 12202161 w 12202161"/>
              <a:gd name="connsiteY2-26" fmla="*/ 1599658 h 1599658"/>
              <a:gd name="connsiteX3-27" fmla="*/ 0 w 12202161"/>
              <a:gd name="connsiteY3-28" fmla="*/ 461043 h 1599658"/>
              <a:gd name="connsiteX4-29" fmla="*/ 10160 w 12202161"/>
              <a:gd name="connsiteY4-30" fmla="*/ 0 h 159965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202161" h="1599658">
                <a:moveTo>
                  <a:pt x="10160" y="0"/>
                </a:moveTo>
                <a:lnTo>
                  <a:pt x="12202161" y="0"/>
                </a:lnTo>
                <a:lnTo>
                  <a:pt x="12202161" y="1599658"/>
                </a:lnTo>
                <a:lnTo>
                  <a:pt x="0" y="461043"/>
                </a:lnTo>
                <a:lnTo>
                  <a:pt x="10160" y="0"/>
                </a:lnTo>
                <a:close/>
              </a:path>
            </a:pathLst>
          </a:custGeom>
          <a:ln>
            <a:noFill/>
          </a:ln>
          <a:effectLst>
            <a:outerShdw blurRad="50800" dist="38100" dir="2700000" algn="tl" rotWithShape="0">
              <a:prstClr val="black">
                <a:alpha val="40000"/>
              </a:prstClr>
            </a:outerShdw>
          </a:effectLst>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a:p>
        </p:txBody>
      </p:sp>
      <p:sp>
        <p:nvSpPr>
          <p:cNvPr id="7" name="等腰三角形 6"/>
          <p:cNvSpPr/>
          <p:nvPr userDrawn="1"/>
        </p:nvSpPr>
        <p:spPr>
          <a:xfrm flipV="1">
            <a:off x="-1" y="-10556"/>
            <a:ext cx="5752619" cy="1599658"/>
          </a:xfrm>
          <a:prstGeom prst="triangle">
            <a:avLst>
              <a:gd name="adj" fmla="val 0"/>
            </a:avLst>
          </a:prstGeom>
          <a:ln>
            <a:noFill/>
          </a:ln>
          <a:effectLst>
            <a:outerShdw blurRad="50800" dist="38100" dir="2700000" algn="tl"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pic>
        <p:nvPicPr>
          <p:cNvPr id="8" name="图片 7"/>
          <p:cNvPicPr>
            <a:picLocks noChangeAspect="1"/>
          </p:cNvPicPr>
          <p:nvPr userDrawn="1"/>
        </p:nvPicPr>
        <p:blipFill>
          <a:blip r:embed="rId2" cstate="email">
            <a:lum bright="100000" contrast="-40000"/>
          </a:blip>
          <a:stretch>
            <a:fillRect/>
          </a:stretch>
        </p:blipFill>
        <p:spPr>
          <a:xfrm>
            <a:off x="163132" y="101800"/>
            <a:ext cx="2772075" cy="762828"/>
          </a:xfrm>
          <a:prstGeom prst="rect">
            <a:avLst/>
          </a:prstGeom>
        </p:spPr>
      </p:pic>
      <p:sp>
        <p:nvSpPr>
          <p:cNvPr id="12" name="标题 11"/>
          <p:cNvSpPr>
            <a:spLocks noGrp="1"/>
          </p:cNvSpPr>
          <p:nvPr>
            <p:ph type="title"/>
          </p:nvPr>
        </p:nvSpPr>
        <p:spPr>
          <a:xfrm>
            <a:off x="1549169" y="0"/>
            <a:ext cx="10515600" cy="1325563"/>
          </a:xfrm>
          <a:effectLst>
            <a:outerShdw blurRad="50800" dist="38100" dir="2700000" algn="tl" rotWithShape="0">
              <a:prstClr val="black">
                <a:alpha val="40000"/>
              </a:prstClr>
            </a:outerShdw>
          </a:effectLst>
        </p:spPr>
        <p:txBody>
          <a:bodyPr>
            <a:normAutofit/>
          </a:bodyPr>
          <a:lstStyle>
            <a:lvl1pPr algn="r">
              <a:defRPr sz="3200" b="1">
                <a:solidFill>
                  <a:schemeClr val="bg1"/>
                </a:solidFill>
              </a:defRPr>
            </a:lvl1pPr>
          </a:lstStyle>
          <a:p>
            <a:r>
              <a:rPr lang="zh-CN" altLang="en-US"/>
              <a:t>单击此处编辑母版标题样式</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信息学院">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08D4B51F-5022-4B9A-B1DC-58E2D82F8E58}" type="datetimeFigureOut">
              <a:rPr lang="zh-CN" altLang="en-US" smtClean="0"/>
              <a:t>2024/1/28</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0CBB207-5EAB-47C3-B719-5632B4BE83BE}" type="slidenum">
              <a:rPr lang="zh-CN" altLang="en-US" smtClean="0"/>
              <a:t>‹#›</a:t>
            </a:fld>
            <a:endParaRPr lang="zh-CN" altLang="en-US"/>
          </a:p>
        </p:txBody>
      </p:sp>
      <p:grpSp>
        <p:nvGrpSpPr>
          <p:cNvPr id="10" name="Group 4"/>
          <p:cNvGrpSpPr>
            <a:grpSpLocks noChangeAspect="1"/>
          </p:cNvGrpSpPr>
          <p:nvPr userDrawn="1"/>
        </p:nvGrpSpPr>
        <p:grpSpPr bwMode="auto">
          <a:xfrm>
            <a:off x="0" y="5072541"/>
            <a:ext cx="12192000" cy="1800828"/>
            <a:chOff x="0" y="3476"/>
            <a:chExt cx="5775" cy="853"/>
          </a:xfrm>
          <a:solidFill>
            <a:schemeClr val="accent1"/>
          </a:solidFill>
        </p:grpSpPr>
        <p:sp>
          <p:nvSpPr>
            <p:cNvPr id="11" name="Freeform 5"/>
            <p:cNvSpPr>
              <a:spLocks noEditPoints="1"/>
            </p:cNvSpPr>
            <p:nvPr/>
          </p:nvSpPr>
          <p:spPr bwMode="auto">
            <a:xfrm>
              <a:off x="16" y="3476"/>
              <a:ext cx="233" cy="823"/>
            </a:xfrm>
            <a:custGeom>
              <a:avLst/>
              <a:gdLst>
                <a:gd name="T0" fmla="*/ 83 w 90"/>
                <a:gd name="T1" fmla="*/ 303 h 308"/>
                <a:gd name="T2" fmla="*/ 63 w 90"/>
                <a:gd name="T3" fmla="*/ 300 h 308"/>
                <a:gd name="T4" fmla="*/ 68 w 90"/>
                <a:gd name="T5" fmla="*/ 270 h 308"/>
                <a:gd name="T6" fmla="*/ 62 w 90"/>
                <a:gd name="T7" fmla="*/ 240 h 308"/>
                <a:gd name="T8" fmla="*/ 64 w 90"/>
                <a:gd name="T9" fmla="*/ 196 h 308"/>
                <a:gd name="T10" fmla="*/ 61 w 90"/>
                <a:gd name="T11" fmla="*/ 180 h 308"/>
                <a:gd name="T12" fmla="*/ 65 w 90"/>
                <a:gd name="T13" fmla="*/ 150 h 308"/>
                <a:gd name="T14" fmla="*/ 60 w 90"/>
                <a:gd name="T15" fmla="*/ 120 h 308"/>
                <a:gd name="T16" fmla="*/ 64 w 90"/>
                <a:gd name="T17" fmla="*/ 91 h 308"/>
                <a:gd name="T18" fmla="*/ 58 w 90"/>
                <a:gd name="T19" fmla="*/ 61 h 308"/>
                <a:gd name="T20" fmla="*/ 62 w 90"/>
                <a:gd name="T21" fmla="*/ 30 h 308"/>
                <a:gd name="T22" fmla="*/ 44 w 90"/>
                <a:gd name="T23" fmla="*/ 0 h 308"/>
                <a:gd name="T24" fmla="*/ 32 w 90"/>
                <a:gd name="T25" fmla="*/ 61 h 308"/>
                <a:gd name="T26" fmla="*/ 27 w 90"/>
                <a:gd name="T27" fmla="*/ 91 h 308"/>
                <a:gd name="T28" fmla="*/ 25 w 90"/>
                <a:gd name="T29" fmla="*/ 150 h 308"/>
                <a:gd name="T30" fmla="*/ 25 w 90"/>
                <a:gd name="T31" fmla="*/ 151 h 308"/>
                <a:gd name="T32" fmla="*/ 22 w 90"/>
                <a:gd name="T33" fmla="*/ 221 h 308"/>
                <a:gd name="T34" fmla="*/ 29 w 90"/>
                <a:gd name="T35" fmla="*/ 241 h 308"/>
                <a:gd name="T36" fmla="*/ 22 w 90"/>
                <a:gd name="T37" fmla="*/ 271 h 308"/>
                <a:gd name="T38" fmla="*/ 13 w 90"/>
                <a:gd name="T39" fmla="*/ 303 h 308"/>
                <a:gd name="T40" fmla="*/ 0 w 90"/>
                <a:gd name="T41" fmla="*/ 305 h 308"/>
                <a:gd name="T42" fmla="*/ 90 w 90"/>
                <a:gd name="T43" fmla="*/ 305 h 308"/>
                <a:gd name="T44" fmla="*/ 58 w 90"/>
                <a:gd name="T45" fmla="*/ 239 h 308"/>
                <a:gd name="T46" fmla="*/ 45 w 90"/>
                <a:gd name="T47" fmla="*/ 154 h 308"/>
                <a:gd name="T48" fmla="*/ 34 w 90"/>
                <a:gd name="T49" fmla="*/ 179 h 308"/>
                <a:gd name="T50" fmla="*/ 55 w 90"/>
                <a:gd name="T51" fmla="*/ 59 h 308"/>
                <a:gd name="T52" fmla="*/ 55 w 90"/>
                <a:gd name="T53" fmla="*/ 59 h 308"/>
                <a:gd name="T54" fmla="*/ 56 w 90"/>
                <a:gd name="T55" fmla="*/ 119 h 308"/>
                <a:gd name="T56" fmla="*/ 45 w 90"/>
                <a:gd name="T57" fmla="*/ 274 h 308"/>
                <a:gd name="T58" fmla="*/ 31 w 90"/>
                <a:gd name="T59" fmla="*/ 300 h 308"/>
                <a:gd name="T60" fmla="*/ 48 w 90"/>
                <a:gd name="T61" fmla="*/ 269 h 308"/>
                <a:gd name="T62" fmla="*/ 65 w 90"/>
                <a:gd name="T63" fmla="*/ 269 h 308"/>
                <a:gd name="T64" fmla="*/ 48 w 90"/>
                <a:gd name="T65" fmla="*/ 209 h 308"/>
                <a:gd name="T66" fmla="*/ 48 w 90"/>
                <a:gd name="T67" fmla="*/ 209 h 308"/>
                <a:gd name="T68" fmla="*/ 50 w 90"/>
                <a:gd name="T69" fmla="*/ 144 h 308"/>
                <a:gd name="T70" fmla="*/ 47 w 90"/>
                <a:gd name="T71" fmla="*/ 149 h 308"/>
                <a:gd name="T72" fmla="*/ 56 w 90"/>
                <a:gd name="T73" fmla="*/ 66 h 308"/>
                <a:gd name="T74" fmla="*/ 34 w 90"/>
                <a:gd name="T75" fmla="*/ 66 h 308"/>
                <a:gd name="T76" fmla="*/ 43 w 90"/>
                <a:gd name="T77" fmla="*/ 89 h 308"/>
                <a:gd name="T78" fmla="*/ 33 w 90"/>
                <a:gd name="T79" fmla="*/ 126 h 308"/>
                <a:gd name="T80" fmla="*/ 43 w 90"/>
                <a:gd name="T81" fmla="*/ 149 h 308"/>
                <a:gd name="T82" fmla="*/ 32 w 90"/>
                <a:gd name="T83" fmla="*/ 185 h 308"/>
                <a:gd name="T84" fmla="*/ 27 w 90"/>
                <a:gd name="T85" fmla="*/ 209 h 308"/>
                <a:gd name="T86" fmla="*/ 31 w 90"/>
                <a:gd name="T87" fmla="*/ 245 h 308"/>
                <a:gd name="T88" fmla="*/ 31 w 90"/>
                <a:gd name="T89" fmla="*/ 245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0" h="308">
                  <a:moveTo>
                    <a:pt x="90" y="305"/>
                  </a:moveTo>
                  <a:cubicBezTo>
                    <a:pt x="83" y="305"/>
                    <a:pt x="83" y="305"/>
                    <a:pt x="83" y="305"/>
                  </a:cubicBezTo>
                  <a:cubicBezTo>
                    <a:pt x="83" y="303"/>
                    <a:pt x="83" y="303"/>
                    <a:pt x="83" y="303"/>
                  </a:cubicBezTo>
                  <a:cubicBezTo>
                    <a:pt x="77" y="303"/>
                    <a:pt x="77" y="303"/>
                    <a:pt x="77" y="303"/>
                  </a:cubicBezTo>
                  <a:cubicBezTo>
                    <a:pt x="77" y="300"/>
                    <a:pt x="77" y="300"/>
                    <a:pt x="77" y="300"/>
                  </a:cubicBezTo>
                  <a:cubicBezTo>
                    <a:pt x="63" y="300"/>
                    <a:pt x="63" y="300"/>
                    <a:pt x="63" y="300"/>
                  </a:cubicBezTo>
                  <a:cubicBezTo>
                    <a:pt x="68" y="271"/>
                    <a:pt x="68" y="271"/>
                    <a:pt x="68" y="271"/>
                  </a:cubicBezTo>
                  <a:cubicBezTo>
                    <a:pt x="68" y="271"/>
                    <a:pt x="68" y="271"/>
                    <a:pt x="68" y="270"/>
                  </a:cubicBezTo>
                  <a:cubicBezTo>
                    <a:pt x="68" y="270"/>
                    <a:pt x="68" y="270"/>
                    <a:pt x="68" y="270"/>
                  </a:cubicBezTo>
                  <a:cubicBezTo>
                    <a:pt x="62" y="241"/>
                    <a:pt x="62" y="241"/>
                    <a:pt x="62" y="241"/>
                  </a:cubicBezTo>
                  <a:cubicBezTo>
                    <a:pt x="62" y="241"/>
                    <a:pt x="62" y="241"/>
                    <a:pt x="62" y="241"/>
                  </a:cubicBezTo>
                  <a:cubicBezTo>
                    <a:pt x="62" y="240"/>
                    <a:pt x="62" y="240"/>
                    <a:pt x="62" y="240"/>
                  </a:cubicBezTo>
                  <a:cubicBezTo>
                    <a:pt x="65" y="221"/>
                    <a:pt x="65" y="221"/>
                    <a:pt x="65" y="221"/>
                  </a:cubicBezTo>
                  <a:cubicBezTo>
                    <a:pt x="69" y="221"/>
                    <a:pt x="69" y="221"/>
                    <a:pt x="69" y="221"/>
                  </a:cubicBezTo>
                  <a:cubicBezTo>
                    <a:pt x="64" y="196"/>
                    <a:pt x="64" y="196"/>
                    <a:pt x="64" y="196"/>
                  </a:cubicBezTo>
                  <a:cubicBezTo>
                    <a:pt x="61" y="181"/>
                    <a:pt x="61" y="181"/>
                    <a:pt x="61" y="181"/>
                  </a:cubicBezTo>
                  <a:cubicBezTo>
                    <a:pt x="61" y="181"/>
                    <a:pt x="61" y="181"/>
                    <a:pt x="61" y="181"/>
                  </a:cubicBezTo>
                  <a:cubicBezTo>
                    <a:pt x="61" y="181"/>
                    <a:pt x="61" y="181"/>
                    <a:pt x="61" y="180"/>
                  </a:cubicBezTo>
                  <a:cubicBezTo>
                    <a:pt x="65" y="151"/>
                    <a:pt x="65" y="151"/>
                    <a:pt x="65" y="151"/>
                  </a:cubicBezTo>
                  <a:cubicBezTo>
                    <a:pt x="65" y="151"/>
                    <a:pt x="65" y="151"/>
                    <a:pt x="65" y="151"/>
                  </a:cubicBezTo>
                  <a:cubicBezTo>
                    <a:pt x="65" y="151"/>
                    <a:pt x="65" y="150"/>
                    <a:pt x="65" y="150"/>
                  </a:cubicBezTo>
                  <a:cubicBezTo>
                    <a:pt x="65" y="150"/>
                    <a:pt x="65" y="150"/>
                    <a:pt x="65" y="150"/>
                  </a:cubicBezTo>
                  <a:cubicBezTo>
                    <a:pt x="65" y="150"/>
                    <a:pt x="65" y="150"/>
                    <a:pt x="65" y="150"/>
                  </a:cubicBezTo>
                  <a:cubicBezTo>
                    <a:pt x="60" y="120"/>
                    <a:pt x="60" y="120"/>
                    <a:pt x="60" y="120"/>
                  </a:cubicBezTo>
                  <a:cubicBezTo>
                    <a:pt x="59" y="120"/>
                    <a:pt x="59" y="120"/>
                    <a:pt x="59" y="120"/>
                  </a:cubicBezTo>
                  <a:cubicBezTo>
                    <a:pt x="63" y="91"/>
                    <a:pt x="63" y="91"/>
                    <a:pt x="63" y="91"/>
                  </a:cubicBezTo>
                  <a:cubicBezTo>
                    <a:pt x="64" y="91"/>
                    <a:pt x="64" y="91"/>
                    <a:pt x="64" y="91"/>
                  </a:cubicBezTo>
                  <a:cubicBezTo>
                    <a:pt x="64" y="91"/>
                    <a:pt x="64" y="90"/>
                    <a:pt x="63" y="90"/>
                  </a:cubicBezTo>
                  <a:cubicBezTo>
                    <a:pt x="58" y="61"/>
                    <a:pt x="58" y="61"/>
                    <a:pt x="58" y="61"/>
                  </a:cubicBezTo>
                  <a:cubicBezTo>
                    <a:pt x="58" y="61"/>
                    <a:pt x="58" y="61"/>
                    <a:pt x="58" y="61"/>
                  </a:cubicBezTo>
                  <a:cubicBezTo>
                    <a:pt x="58" y="61"/>
                    <a:pt x="58" y="61"/>
                    <a:pt x="58" y="61"/>
                  </a:cubicBezTo>
                  <a:cubicBezTo>
                    <a:pt x="62" y="31"/>
                    <a:pt x="62" y="31"/>
                    <a:pt x="62" y="31"/>
                  </a:cubicBezTo>
                  <a:cubicBezTo>
                    <a:pt x="62" y="30"/>
                    <a:pt x="62" y="30"/>
                    <a:pt x="62" y="30"/>
                  </a:cubicBezTo>
                  <a:cubicBezTo>
                    <a:pt x="48" y="30"/>
                    <a:pt x="48" y="30"/>
                    <a:pt x="48" y="30"/>
                  </a:cubicBezTo>
                  <a:cubicBezTo>
                    <a:pt x="47" y="0"/>
                    <a:pt x="47" y="0"/>
                    <a:pt x="47" y="0"/>
                  </a:cubicBezTo>
                  <a:cubicBezTo>
                    <a:pt x="44" y="0"/>
                    <a:pt x="44" y="0"/>
                    <a:pt x="44" y="0"/>
                  </a:cubicBezTo>
                  <a:cubicBezTo>
                    <a:pt x="42" y="30"/>
                    <a:pt x="42" y="30"/>
                    <a:pt x="42" y="30"/>
                  </a:cubicBezTo>
                  <a:cubicBezTo>
                    <a:pt x="28" y="30"/>
                    <a:pt x="28" y="30"/>
                    <a:pt x="28" y="30"/>
                  </a:cubicBezTo>
                  <a:cubicBezTo>
                    <a:pt x="32" y="61"/>
                    <a:pt x="32" y="61"/>
                    <a:pt x="32" y="61"/>
                  </a:cubicBezTo>
                  <a:cubicBezTo>
                    <a:pt x="27" y="91"/>
                    <a:pt x="27" y="91"/>
                    <a:pt x="27" y="91"/>
                  </a:cubicBezTo>
                  <a:cubicBezTo>
                    <a:pt x="27" y="91"/>
                    <a:pt x="27" y="91"/>
                    <a:pt x="27" y="91"/>
                  </a:cubicBezTo>
                  <a:cubicBezTo>
                    <a:pt x="27" y="91"/>
                    <a:pt x="27" y="91"/>
                    <a:pt x="27" y="91"/>
                  </a:cubicBezTo>
                  <a:cubicBezTo>
                    <a:pt x="31" y="121"/>
                    <a:pt x="31" y="121"/>
                    <a:pt x="31" y="121"/>
                  </a:cubicBezTo>
                  <a:cubicBezTo>
                    <a:pt x="25" y="150"/>
                    <a:pt x="25" y="150"/>
                    <a:pt x="25" y="150"/>
                  </a:cubicBezTo>
                  <a:cubicBezTo>
                    <a:pt x="25" y="150"/>
                    <a:pt x="25" y="150"/>
                    <a:pt x="25" y="150"/>
                  </a:cubicBezTo>
                  <a:cubicBezTo>
                    <a:pt x="25" y="150"/>
                    <a:pt x="25" y="150"/>
                    <a:pt x="25" y="150"/>
                  </a:cubicBezTo>
                  <a:cubicBezTo>
                    <a:pt x="25" y="150"/>
                    <a:pt x="25" y="150"/>
                    <a:pt x="25" y="150"/>
                  </a:cubicBezTo>
                  <a:cubicBezTo>
                    <a:pt x="25" y="151"/>
                    <a:pt x="25" y="151"/>
                    <a:pt x="25" y="151"/>
                  </a:cubicBezTo>
                  <a:cubicBezTo>
                    <a:pt x="30" y="181"/>
                    <a:pt x="30" y="181"/>
                    <a:pt x="30" y="181"/>
                  </a:cubicBezTo>
                  <a:cubicBezTo>
                    <a:pt x="27" y="196"/>
                    <a:pt x="27" y="196"/>
                    <a:pt x="27" y="196"/>
                  </a:cubicBezTo>
                  <a:cubicBezTo>
                    <a:pt x="22" y="221"/>
                    <a:pt x="22" y="221"/>
                    <a:pt x="22" y="221"/>
                  </a:cubicBezTo>
                  <a:cubicBezTo>
                    <a:pt x="25" y="221"/>
                    <a:pt x="25" y="221"/>
                    <a:pt x="25" y="221"/>
                  </a:cubicBezTo>
                  <a:cubicBezTo>
                    <a:pt x="29" y="240"/>
                    <a:pt x="29" y="240"/>
                    <a:pt x="29" y="240"/>
                  </a:cubicBezTo>
                  <a:cubicBezTo>
                    <a:pt x="29" y="241"/>
                    <a:pt x="29" y="241"/>
                    <a:pt x="29" y="241"/>
                  </a:cubicBezTo>
                  <a:cubicBezTo>
                    <a:pt x="22" y="270"/>
                    <a:pt x="22" y="270"/>
                    <a:pt x="22" y="270"/>
                  </a:cubicBezTo>
                  <a:cubicBezTo>
                    <a:pt x="22" y="270"/>
                    <a:pt x="22" y="270"/>
                    <a:pt x="22" y="270"/>
                  </a:cubicBezTo>
                  <a:cubicBezTo>
                    <a:pt x="22" y="270"/>
                    <a:pt x="22" y="271"/>
                    <a:pt x="22" y="271"/>
                  </a:cubicBezTo>
                  <a:cubicBezTo>
                    <a:pt x="27" y="300"/>
                    <a:pt x="27" y="300"/>
                    <a:pt x="27" y="300"/>
                  </a:cubicBezTo>
                  <a:cubicBezTo>
                    <a:pt x="13" y="300"/>
                    <a:pt x="13" y="300"/>
                    <a:pt x="13" y="300"/>
                  </a:cubicBezTo>
                  <a:cubicBezTo>
                    <a:pt x="13" y="303"/>
                    <a:pt x="13" y="303"/>
                    <a:pt x="13" y="303"/>
                  </a:cubicBezTo>
                  <a:cubicBezTo>
                    <a:pt x="7" y="303"/>
                    <a:pt x="7" y="303"/>
                    <a:pt x="7" y="303"/>
                  </a:cubicBezTo>
                  <a:cubicBezTo>
                    <a:pt x="7" y="305"/>
                    <a:pt x="7" y="305"/>
                    <a:pt x="7" y="305"/>
                  </a:cubicBezTo>
                  <a:cubicBezTo>
                    <a:pt x="0" y="305"/>
                    <a:pt x="0" y="305"/>
                    <a:pt x="0" y="305"/>
                  </a:cubicBezTo>
                  <a:cubicBezTo>
                    <a:pt x="0" y="308"/>
                    <a:pt x="0" y="308"/>
                    <a:pt x="0" y="308"/>
                  </a:cubicBezTo>
                  <a:cubicBezTo>
                    <a:pt x="90" y="308"/>
                    <a:pt x="90" y="308"/>
                    <a:pt x="90" y="308"/>
                  </a:cubicBezTo>
                  <a:lnTo>
                    <a:pt x="90" y="305"/>
                  </a:lnTo>
                  <a:close/>
                  <a:moveTo>
                    <a:pt x="45" y="214"/>
                  </a:moveTo>
                  <a:cubicBezTo>
                    <a:pt x="45" y="214"/>
                    <a:pt x="45" y="214"/>
                    <a:pt x="45" y="214"/>
                  </a:cubicBezTo>
                  <a:cubicBezTo>
                    <a:pt x="58" y="239"/>
                    <a:pt x="58" y="239"/>
                    <a:pt x="58" y="239"/>
                  </a:cubicBezTo>
                  <a:cubicBezTo>
                    <a:pt x="32" y="239"/>
                    <a:pt x="32" y="239"/>
                    <a:pt x="32" y="239"/>
                  </a:cubicBezTo>
                  <a:lnTo>
                    <a:pt x="45" y="214"/>
                  </a:lnTo>
                  <a:close/>
                  <a:moveTo>
                    <a:pt x="45" y="154"/>
                  </a:moveTo>
                  <a:cubicBezTo>
                    <a:pt x="45" y="154"/>
                    <a:pt x="45" y="154"/>
                    <a:pt x="45" y="154"/>
                  </a:cubicBezTo>
                  <a:cubicBezTo>
                    <a:pt x="57" y="179"/>
                    <a:pt x="57" y="179"/>
                    <a:pt x="57" y="179"/>
                  </a:cubicBezTo>
                  <a:cubicBezTo>
                    <a:pt x="34" y="179"/>
                    <a:pt x="34" y="179"/>
                    <a:pt x="34" y="179"/>
                  </a:cubicBezTo>
                  <a:lnTo>
                    <a:pt x="45" y="154"/>
                  </a:lnTo>
                  <a:close/>
                  <a:moveTo>
                    <a:pt x="55" y="59"/>
                  </a:moveTo>
                  <a:cubicBezTo>
                    <a:pt x="55" y="59"/>
                    <a:pt x="55" y="59"/>
                    <a:pt x="55" y="59"/>
                  </a:cubicBezTo>
                  <a:cubicBezTo>
                    <a:pt x="36" y="59"/>
                    <a:pt x="36" y="59"/>
                    <a:pt x="36" y="59"/>
                  </a:cubicBezTo>
                  <a:cubicBezTo>
                    <a:pt x="45" y="35"/>
                    <a:pt x="45" y="35"/>
                    <a:pt x="45" y="35"/>
                  </a:cubicBezTo>
                  <a:lnTo>
                    <a:pt x="55" y="59"/>
                  </a:lnTo>
                  <a:close/>
                  <a:moveTo>
                    <a:pt x="45" y="95"/>
                  </a:moveTo>
                  <a:cubicBezTo>
                    <a:pt x="45" y="95"/>
                    <a:pt x="45" y="95"/>
                    <a:pt x="45" y="95"/>
                  </a:cubicBezTo>
                  <a:cubicBezTo>
                    <a:pt x="56" y="119"/>
                    <a:pt x="56" y="119"/>
                    <a:pt x="56" y="119"/>
                  </a:cubicBezTo>
                  <a:cubicBezTo>
                    <a:pt x="35" y="119"/>
                    <a:pt x="35" y="119"/>
                    <a:pt x="35" y="119"/>
                  </a:cubicBezTo>
                  <a:lnTo>
                    <a:pt x="45" y="95"/>
                  </a:lnTo>
                  <a:close/>
                  <a:moveTo>
                    <a:pt x="45" y="274"/>
                  </a:moveTo>
                  <a:cubicBezTo>
                    <a:pt x="45" y="274"/>
                    <a:pt x="45" y="274"/>
                    <a:pt x="45" y="274"/>
                  </a:cubicBezTo>
                  <a:cubicBezTo>
                    <a:pt x="60" y="300"/>
                    <a:pt x="60" y="300"/>
                    <a:pt x="60" y="300"/>
                  </a:cubicBezTo>
                  <a:cubicBezTo>
                    <a:pt x="31" y="300"/>
                    <a:pt x="31" y="300"/>
                    <a:pt x="31" y="300"/>
                  </a:cubicBezTo>
                  <a:lnTo>
                    <a:pt x="45" y="274"/>
                  </a:lnTo>
                  <a:close/>
                  <a:moveTo>
                    <a:pt x="48" y="269"/>
                  </a:moveTo>
                  <a:cubicBezTo>
                    <a:pt x="48" y="269"/>
                    <a:pt x="48" y="269"/>
                    <a:pt x="48" y="269"/>
                  </a:cubicBezTo>
                  <a:cubicBezTo>
                    <a:pt x="52" y="261"/>
                    <a:pt x="52" y="261"/>
                    <a:pt x="52" y="261"/>
                  </a:cubicBezTo>
                  <a:cubicBezTo>
                    <a:pt x="60" y="245"/>
                    <a:pt x="60" y="245"/>
                    <a:pt x="60" y="245"/>
                  </a:cubicBezTo>
                  <a:cubicBezTo>
                    <a:pt x="65" y="269"/>
                    <a:pt x="65" y="269"/>
                    <a:pt x="65" y="269"/>
                  </a:cubicBezTo>
                  <a:lnTo>
                    <a:pt x="48" y="269"/>
                  </a:lnTo>
                  <a:close/>
                  <a:moveTo>
                    <a:pt x="48" y="209"/>
                  </a:moveTo>
                  <a:cubicBezTo>
                    <a:pt x="48" y="209"/>
                    <a:pt x="48" y="209"/>
                    <a:pt x="48" y="209"/>
                  </a:cubicBezTo>
                  <a:cubicBezTo>
                    <a:pt x="59" y="185"/>
                    <a:pt x="59" y="185"/>
                    <a:pt x="59" y="185"/>
                  </a:cubicBezTo>
                  <a:cubicBezTo>
                    <a:pt x="64" y="209"/>
                    <a:pt x="64" y="209"/>
                    <a:pt x="64" y="209"/>
                  </a:cubicBezTo>
                  <a:lnTo>
                    <a:pt x="48" y="209"/>
                  </a:lnTo>
                  <a:close/>
                  <a:moveTo>
                    <a:pt x="47" y="149"/>
                  </a:moveTo>
                  <a:cubicBezTo>
                    <a:pt x="47" y="149"/>
                    <a:pt x="47" y="149"/>
                    <a:pt x="47" y="149"/>
                  </a:cubicBezTo>
                  <a:cubicBezTo>
                    <a:pt x="50" y="144"/>
                    <a:pt x="50" y="144"/>
                    <a:pt x="50" y="144"/>
                  </a:cubicBezTo>
                  <a:cubicBezTo>
                    <a:pt x="57" y="126"/>
                    <a:pt x="57" y="126"/>
                    <a:pt x="57" y="126"/>
                  </a:cubicBezTo>
                  <a:cubicBezTo>
                    <a:pt x="62" y="149"/>
                    <a:pt x="62" y="149"/>
                    <a:pt x="62" y="149"/>
                  </a:cubicBezTo>
                  <a:lnTo>
                    <a:pt x="47" y="149"/>
                  </a:lnTo>
                  <a:close/>
                  <a:moveTo>
                    <a:pt x="47" y="89"/>
                  </a:moveTo>
                  <a:cubicBezTo>
                    <a:pt x="47" y="89"/>
                    <a:pt x="47" y="89"/>
                    <a:pt x="47" y="89"/>
                  </a:cubicBezTo>
                  <a:cubicBezTo>
                    <a:pt x="56" y="66"/>
                    <a:pt x="56" y="66"/>
                    <a:pt x="56" y="66"/>
                  </a:cubicBezTo>
                  <a:cubicBezTo>
                    <a:pt x="60" y="89"/>
                    <a:pt x="60" y="89"/>
                    <a:pt x="60" y="89"/>
                  </a:cubicBezTo>
                  <a:lnTo>
                    <a:pt x="47" y="89"/>
                  </a:lnTo>
                  <a:close/>
                  <a:moveTo>
                    <a:pt x="34" y="66"/>
                  </a:moveTo>
                  <a:cubicBezTo>
                    <a:pt x="34" y="66"/>
                    <a:pt x="34" y="66"/>
                    <a:pt x="34" y="66"/>
                  </a:cubicBezTo>
                  <a:cubicBezTo>
                    <a:pt x="40" y="82"/>
                    <a:pt x="40" y="82"/>
                    <a:pt x="40" y="82"/>
                  </a:cubicBezTo>
                  <a:cubicBezTo>
                    <a:pt x="43" y="89"/>
                    <a:pt x="43" y="89"/>
                    <a:pt x="43" y="89"/>
                  </a:cubicBezTo>
                  <a:cubicBezTo>
                    <a:pt x="30" y="89"/>
                    <a:pt x="30" y="89"/>
                    <a:pt x="30" y="89"/>
                  </a:cubicBezTo>
                  <a:lnTo>
                    <a:pt x="34" y="66"/>
                  </a:lnTo>
                  <a:close/>
                  <a:moveTo>
                    <a:pt x="33" y="126"/>
                  </a:moveTo>
                  <a:cubicBezTo>
                    <a:pt x="33" y="126"/>
                    <a:pt x="33" y="126"/>
                    <a:pt x="33" y="126"/>
                  </a:cubicBezTo>
                  <a:cubicBezTo>
                    <a:pt x="36" y="133"/>
                    <a:pt x="36" y="133"/>
                    <a:pt x="36" y="133"/>
                  </a:cubicBezTo>
                  <a:cubicBezTo>
                    <a:pt x="43" y="149"/>
                    <a:pt x="43" y="149"/>
                    <a:pt x="43" y="149"/>
                  </a:cubicBezTo>
                  <a:cubicBezTo>
                    <a:pt x="28" y="149"/>
                    <a:pt x="28" y="149"/>
                    <a:pt x="28" y="149"/>
                  </a:cubicBezTo>
                  <a:lnTo>
                    <a:pt x="33" y="126"/>
                  </a:lnTo>
                  <a:close/>
                  <a:moveTo>
                    <a:pt x="32" y="185"/>
                  </a:moveTo>
                  <a:cubicBezTo>
                    <a:pt x="32" y="185"/>
                    <a:pt x="32" y="185"/>
                    <a:pt x="32" y="185"/>
                  </a:cubicBezTo>
                  <a:cubicBezTo>
                    <a:pt x="43" y="209"/>
                    <a:pt x="43" y="209"/>
                    <a:pt x="43" y="209"/>
                  </a:cubicBezTo>
                  <a:cubicBezTo>
                    <a:pt x="27" y="209"/>
                    <a:pt x="27" y="209"/>
                    <a:pt x="27" y="209"/>
                  </a:cubicBezTo>
                  <a:lnTo>
                    <a:pt x="32" y="185"/>
                  </a:lnTo>
                  <a:close/>
                  <a:moveTo>
                    <a:pt x="31" y="245"/>
                  </a:moveTo>
                  <a:cubicBezTo>
                    <a:pt x="31" y="245"/>
                    <a:pt x="31" y="245"/>
                    <a:pt x="31" y="245"/>
                  </a:cubicBezTo>
                  <a:cubicBezTo>
                    <a:pt x="43" y="269"/>
                    <a:pt x="43" y="269"/>
                    <a:pt x="43" y="269"/>
                  </a:cubicBezTo>
                  <a:cubicBezTo>
                    <a:pt x="25" y="269"/>
                    <a:pt x="25" y="269"/>
                    <a:pt x="25" y="269"/>
                  </a:cubicBezTo>
                  <a:lnTo>
                    <a:pt x="31" y="24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 name="Freeform 6"/>
            <p:cNvSpPr>
              <a:spLocks noEditPoints="1"/>
            </p:cNvSpPr>
            <p:nvPr/>
          </p:nvSpPr>
          <p:spPr bwMode="auto">
            <a:xfrm>
              <a:off x="220" y="4133"/>
              <a:ext cx="394" cy="169"/>
            </a:xfrm>
            <a:custGeom>
              <a:avLst/>
              <a:gdLst>
                <a:gd name="T0" fmla="*/ 143 w 152"/>
                <a:gd name="T1" fmla="*/ 48 h 63"/>
                <a:gd name="T2" fmla="*/ 145 w 152"/>
                <a:gd name="T3" fmla="*/ 33 h 63"/>
                <a:gd name="T4" fmla="*/ 146 w 152"/>
                <a:gd name="T5" fmla="*/ 20 h 63"/>
                <a:gd name="T6" fmla="*/ 125 w 152"/>
                <a:gd name="T7" fmla="*/ 11 h 63"/>
                <a:gd name="T8" fmla="*/ 9 w 152"/>
                <a:gd name="T9" fmla="*/ 12 h 63"/>
                <a:gd name="T10" fmla="*/ 11 w 152"/>
                <a:gd name="T11" fmla="*/ 38 h 63"/>
                <a:gd name="T12" fmla="*/ 14 w 152"/>
                <a:gd name="T13" fmla="*/ 50 h 63"/>
                <a:gd name="T14" fmla="*/ 152 w 152"/>
                <a:gd name="T15" fmla="*/ 60 h 63"/>
                <a:gd name="T16" fmla="*/ 112 w 152"/>
                <a:gd name="T17" fmla="*/ 52 h 63"/>
                <a:gd name="T18" fmla="*/ 142 w 152"/>
                <a:gd name="T19" fmla="*/ 48 h 63"/>
                <a:gd name="T20" fmla="*/ 141 w 152"/>
                <a:gd name="T21" fmla="*/ 45 h 63"/>
                <a:gd name="T22" fmla="*/ 116 w 152"/>
                <a:gd name="T23" fmla="*/ 43 h 63"/>
                <a:gd name="T24" fmla="*/ 128 w 152"/>
                <a:gd name="T25" fmla="*/ 41 h 63"/>
                <a:gd name="T26" fmla="*/ 143 w 152"/>
                <a:gd name="T27" fmla="*/ 38 h 63"/>
                <a:gd name="T28" fmla="*/ 144 w 152"/>
                <a:gd name="T29" fmla="*/ 35 h 63"/>
                <a:gd name="T30" fmla="*/ 144 w 152"/>
                <a:gd name="T31" fmla="*/ 35 h 63"/>
                <a:gd name="T32" fmla="*/ 32 w 152"/>
                <a:gd name="T33" fmla="*/ 9 h 63"/>
                <a:gd name="T34" fmla="*/ 145 w 152"/>
                <a:gd name="T35" fmla="*/ 23 h 63"/>
                <a:gd name="T36" fmla="*/ 96 w 152"/>
                <a:gd name="T37" fmla="*/ 22 h 63"/>
                <a:gd name="T38" fmla="*/ 97 w 152"/>
                <a:gd name="T39" fmla="*/ 21 h 63"/>
                <a:gd name="T40" fmla="*/ 95 w 152"/>
                <a:gd name="T41" fmla="*/ 19 h 63"/>
                <a:gd name="T42" fmla="*/ 105 w 152"/>
                <a:gd name="T43" fmla="*/ 18 h 63"/>
                <a:gd name="T44" fmla="*/ 146 w 152"/>
                <a:gd name="T45" fmla="*/ 17 h 63"/>
                <a:gd name="T46" fmla="*/ 146 w 152"/>
                <a:gd name="T47" fmla="*/ 17 h 63"/>
                <a:gd name="T48" fmla="*/ 126 w 152"/>
                <a:gd name="T49" fmla="*/ 12 h 63"/>
                <a:gd name="T50" fmla="*/ 91 w 152"/>
                <a:gd name="T51" fmla="*/ 18 h 63"/>
                <a:gd name="T52" fmla="*/ 10 w 152"/>
                <a:gd name="T53" fmla="*/ 12 h 63"/>
                <a:gd name="T54" fmla="*/ 10 w 152"/>
                <a:gd name="T55" fmla="*/ 12 h 63"/>
                <a:gd name="T56" fmla="*/ 127 w 152"/>
                <a:gd name="T57" fmla="*/ 27 h 63"/>
                <a:gd name="T58" fmla="*/ 110 w 152"/>
                <a:gd name="T59" fmla="*/ 28 h 63"/>
                <a:gd name="T60" fmla="*/ 10 w 152"/>
                <a:gd name="T61" fmla="*/ 18 h 63"/>
                <a:gd name="T62" fmla="*/ 10 w 152"/>
                <a:gd name="T63" fmla="*/ 18 h 63"/>
                <a:gd name="T64" fmla="*/ 19 w 152"/>
                <a:gd name="T65" fmla="*/ 25 h 63"/>
                <a:gd name="T66" fmla="*/ 23 w 152"/>
                <a:gd name="T67" fmla="*/ 32 h 63"/>
                <a:gd name="T68" fmla="*/ 35 w 152"/>
                <a:gd name="T69" fmla="*/ 59 h 63"/>
                <a:gd name="T70" fmla="*/ 85 w 152"/>
                <a:gd name="T71" fmla="*/ 53 h 63"/>
                <a:gd name="T72" fmla="*/ 35 w 152"/>
                <a:gd name="T73" fmla="*/ 45 h 63"/>
                <a:gd name="T74" fmla="*/ 23 w 152"/>
                <a:gd name="T75" fmla="*/ 44 h 63"/>
                <a:gd name="T76" fmla="*/ 12 w 152"/>
                <a:gd name="T77" fmla="*/ 42 h 63"/>
                <a:gd name="T78" fmla="*/ 85 w 152"/>
                <a:gd name="T79" fmla="*/ 45 h 63"/>
                <a:gd name="T80" fmla="*/ 85 w 152"/>
                <a:gd name="T81" fmla="*/ 43 h 63"/>
                <a:gd name="T82" fmla="*/ 12 w 152"/>
                <a:gd name="T83" fmla="*/ 39 h 63"/>
                <a:gd name="T84" fmla="*/ 85 w 152"/>
                <a:gd name="T85" fmla="*/ 40 h 63"/>
                <a:gd name="T86" fmla="*/ 85 w 152"/>
                <a:gd name="T87" fmla="*/ 37 h 63"/>
                <a:gd name="T88" fmla="*/ 11 w 152"/>
                <a:gd name="T89" fmla="*/ 31 h 63"/>
                <a:gd name="T90" fmla="*/ 85 w 152"/>
                <a:gd name="T91" fmla="*/ 34 h 63"/>
                <a:gd name="T92" fmla="*/ 85 w 152"/>
                <a:gd name="T93" fmla="*/ 34 h 63"/>
                <a:gd name="T94" fmla="*/ 18 w 152"/>
                <a:gd name="T95" fmla="*/ 20 h 63"/>
                <a:gd name="T96" fmla="*/ 87 w 152"/>
                <a:gd name="T97" fmla="*/ 53 h 63"/>
                <a:gd name="T98" fmla="*/ 110 w 152"/>
                <a:gd name="T99" fmla="*/ 54 h 63"/>
                <a:gd name="T100" fmla="*/ 87 w 152"/>
                <a:gd name="T101" fmla="*/ 49 h 63"/>
                <a:gd name="T102" fmla="*/ 110 w 152"/>
                <a:gd name="T103" fmla="*/ 49 h 63"/>
                <a:gd name="T104" fmla="*/ 110 w 152"/>
                <a:gd name="T105" fmla="*/ 59 h 63"/>
                <a:gd name="T106" fmla="*/ 110 w 152"/>
                <a:gd name="T107" fmla="*/ 44 h 63"/>
                <a:gd name="T108" fmla="*/ 110 w 152"/>
                <a:gd name="T109" fmla="*/ 37 h 63"/>
                <a:gd name="T110" fmla="*/ 144 w 152"/>
                <a:gd name="T111" fmla="*/ 33 h 63"/>
                <a:gd name="T112" fmla="*/ 112 w 152"/>
                <a:gd name="T113" fmla="*/ 59 h 63"/>
                <a:gd name="T114" fmla="*/ 141 w 152"/>
                <a:gd name="T115" fmla="*/ 54 h 63"/>
                <a:gd name="T116" fmla="*/ 146 w 152"/>
                <a:gd name="T117" fmla="*/ 15 h 63"/>
                <a:gd name="T118" fmla="*/ 10 w 152"/>
                <a:gd name="T119" fmla="*/ 12 h 63"/>
                <a:gd name="T120" fmla="*/ 10 w 152"/>
                <a:gd name="T121" fmla="*/ 18 h 63"/>
                <a:gd name="T122" fmla="*/ 13 w 152"/>
                <a:gd name="T123" fmla="*/ 1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2" h="63">
                  <a:moveTo>
                    <a:pt x="142" y="59"/>
                  </a:moveTo>
                  <a:cubicBezTo>
                    <a:pt x="142" y="59"/>
                    <a:pt x="142" y="59"/>
                    <a:pt x="142" y="59"/>
                  </a:cubicBezTo>
                  <a:cubicBezTo>
                    <a:pt x="142" y="54"/>
                    <a:pt x="142" y="54"/>
                    <a:pt x="142" y="54"/>
                  </a:cubicBezTo>
                  <a:cubicBezTo>
                    <a:pt x="142" y="54"/>
                    <a:pt x="142" y="54"/>
                    <a:pt x="142" y="54"/>
                  </a:cubicBezTo>
                  <a:cubicBezTo>
                    <a:pt x="142" y="54"/>
                    <a:pt x="142" y="54"/>
                    <a:pt x="142" y="54"/>
                  </a:cubicBezTo>
                  <a:cubicBezTo>
                    <a:pt x="142" y="49"/>
                    <a:pt x="142" y="49"/>
                    <a:pt x="142" y="49"/>
                  </a:cubicBezTo>
                  <a:cubicBezTo>
                    <a:pt x="143" y="49"/>
                    <a:pt x="143" y="49"/>
                    <a:pt x="143" y="49"/>
                  </a:cubicBezTo>
                  <a:cubicBezTo>
                    <a:pt x="143" y="48"/>
                    <a:pt x="143" y="48"/>
                    <a:pt x="143" y="48"/>
                  </a:cubicBezTo>
                  <a:cubicBezTo>
                    <a:pt x="143" y="44"/>
                    <a:pt x="143" y="44"/>
                    <a:pt x="143" y="44"/>
                  </a:cubicBezTo>
                  <a:cubicBezTo>
                    <a:pt x="143" y="43"/>
                    <a:pt x="143" y="43"/>
                    <a:pt x="143" y="43"/>
                  </a:cubicBezTo>
                  <a:cubicBezTo>
                    <a:pt x="143" y="43"/>
                    <a:pt x="143" y="43"/>
                    <a:pt x="143" y="43"/>
                  </a:cubicBezTo>
                  <a:cubicBezTo>
                    <a:pt x="143" y="38"/>
                    <a:pt x="143" y="38"/>
                    <a:pt x="143" y="38"/>
                  </a:cubicBezTo>
                  <a:cubicBezTo>
                    <a:pt x="144" y="38"/>
                    <a:pt x="144" y="38"/>
                    <a:pt x="144" y="38"/>
                  </a:cubicBezTo>
                  <a:cubicBezTo>
                    <a:pt x="144" y="38"/>
                    <a:pt x="144" y="38"/>
                    <a:pt x="144" y="38"/>
                  </a:cubicBezTo>
                  <a:cubicBezTo>
                    <a:pt x="144" y="34"/>
                    <a:pt x="144" y="34"/>
                    <a:pt x="144" y="34"/>
                  </a:cubicBezTo>
                  <a:cubicBezTo>
                    <a:pt x="145" y="33"/>
                    <a:pt x="145" y="33"/>
                    <a:pt x="145" y="33"/>
                  </a:cubicBezTo>
                  <a:cubicBezTo>
                    <a:pt x="145" y="33"/>
                    <a:pt x="145" y="33"/>
                    <a:pt x="145" y="33"/>
                  </a:cubicBezTo>
                  <a:cubicBezTo>
                    <a:pt x="145" y="28"/>
                    <a:pt x="145" y="28"/>
                    <a:pt x="145" y="28"/>
                  </a:cubicBezTo>
                  <a:cubicBezTo>
                    <a:pt x="145" y="28"/>
                    <a:pt x="145" y="28"/>
                    <a:pt x="145" y="28"/>
                  </a:cubicBezTo>
                  <a:cubicBezTo>
                    <a:pt x="145" y="28"/>
                    <a:pt x="145" y="28"/>
                    <a:pt x="145" y="28"/>
                  </a:cubicBezTo>
                  <a:cubicBezTo>
                    <a:pt x="145" y="23"/>
                    <a:pt x="145" y="23"/>
                    <a:pt x="145" y="23"/>
                  </a:cubicBezTo>
                  <a:cubicBezTo>
                    <a:pt x="146" y="23"/>
                    <a:pt x="146" y="23"/>
                    <a:pt x="146" y="23"/>
                  </a:cubicBezTo>
                  <a:cubicBezTo>
                    <a:pt x="146" y="23"/>
                    <a:pt x="146" y="23"/>
                    <a:pt x="146" y="22"/>
                  </a:cubicBezTo>
                  <a:cubicBezTo>
                    <a:pt x="146" y="22"/>
                    <a:pt x="146" y="21"/>
                    <a:pt x="146" y="20"/>
                  </a:cubicBezTo>
                  <a:cubicBezTo>
                    <a:pt x="146" y="20"/>
                    <a:pt x="146" y="20"/>
                    <a:pt x="146" y="20"/>
                  </a:cubicBezTo>
                  <a:cubicBezTo>
                    <a:pt x="146" y="19"/>
                    <a:pt x="146" y="18"/>
                    <a:pt x="146" y="18"/>
                  </a:cubicBezTo>
                  <a:cubicBezTo>
                    <a:pt x="146" y="18"/>
                    <a:pt x="146" y="17"/>
                    <a:pt x="146" y="17"/>
                  </a:cubicBezTo>
                  <a:cubicBezTo>
                    <a:pt x="146" y="17"/>
                    <a:pt x="146" y="17"/>
                    <a:pt x="146" y="17"/>
                  </a:cubicBezTo>
                  <a:cubicBezTo>
                    <a:pt x="146" y="12"/>
                    <a:pt x="146" y="12"/>
                    <a:pt x="146" y="12"/>
                  </a:cubicBezTo>
                  <a:cubicBezTo>
                    <a:pt x="146" y="12"/>
                    <a:pt x="147" y="10"/>
                    <a:pt x="146" y="10"/>
                  </a:cubicBezTo>
                  <a:cubicBezTo>
                    <a:pt x="145" y="9"/>
                    <a:pt x="138" y="10"/>
                    <a:pt x="127" y="11"/>
                  </a:cubicBezTo>
                  <a:cubicBezTo>
                    <a:pt x="125" y="11"/>
                    <a:pt x="125" y="11"/>
                    <a:pt x="125" y="11"/>
                  </a:cubicBezTo>
                  <a:cubicBezTo>
                    <a:pt x="120" y="12"/>
                    <a:pt x="107" y="13"/>
                    <a:pt x="98" y="13"/>
                  </a:cubicBezTo>
                  <a:cubicBezTo>
                    <a:pt x="91" y="13"/>
                    <a:pt x="79" y="10"/>
                    <a:pt x="71" y="8"/>
                  </a:cubicBezTo>
                  <a:cubicBezTo>
                    <a:pt x="68" y="7"/>
                    <a:pt x="66" y="7"/>
                    <a:pt x="65" y="7"/>
                  </a:cubicBezTo>
                  <a:cubicBezTo>
                    <a:pt x="63" y="6"/>
                    <a:pt x="63" y="6"/>
                    <a:pt x="63" y="6"/>
                  </a:cubicBezTo>
                  <a:cubicBezTo>
                    <a:pt x="54" y="4"/>
                    <a:pt x="36" y="0"/>
                    <a:pt x="32" y="0"/>
                  </a:cubicBezTo>
                  <a:cubicBezTo>
                    <a:pt x="29" y="0"/>
                    <a:pt x="20" y="5"/>
                    <a:pt x="15" y="8"/>
                  </a:cubicBezTo>
                  <a:cubicBezTo>
                    <a:pt x="13" y="9"/>
                    <a:pt x="12" y="9"/>
                    <a:pt x="12" y="10"/>
                  </a:cubicBezTo>
                  <a:cubicBezTo>
                    <a:pt x="10" y="11"/>
                    <a:pt x="9" y="11"/>
                    <a:pt x="9" y="12"/>
                  </a:cubicBezTo>
                  <a:cubicBezTo>
                    <a:pt x="9" y="23"/>
                    <a:pt x="9" y="23"/>
                    <a:pt x="9" y="23"/>
                  </a:cubicBezTo>
                  <a:cubicBezTo>
                    <a:pt x="9" y="23"/>
                    <a:pt x="9" y="23"/>
                    <a:pt x="9" y="23"/>
                  </a:cubicBezTo>
                  <a:cubicBezTo>
                    <a:pt x="10" y="24"/>
                    <a:pt x="10" y="24"/>
                    <a:pt x="10" y="24"/>
                  </a:cubicBezTo>
                  <a:cubicBezTo>
                    <a:pt x="10" y="31"/>
                    <a:pt x="10" y="31"/>
                    <a:pt x="10" y="31"/>
                  </a:cubicBezTo>
                  <a:cubicBezTo>
                    <a:pt x="10" y="31"/>
                    <a:pt x="10" y="31"/>
                    <a:pt x="10" y="31"/>
                  </a:cubicBezTo>
                  <a:cubicBezTo>
                    <a:pt x="10" y="31"/>
                    <a:pt x="10" y="31"/>
                    <a:pt x="10" y="31"/>
                  </a:cubicBezTo>
                  <a:cubicBezTo>
                    <a:pt x="11" y="38"/>
                    <a:pt x="11" y="38"/>
                    <a:pt x="11" y="38"/>
                  </a:cubicBezTo>
                  <a:cubicBezTo>
                    <a:pt x="11" y="38"/>
                    <a:pt x="11" y="38"/>
                    <a:pt x="11" y="38"/>
                  </a:cubicBezTo>
                  <a:cubicBezTo>
                    <a:pt x="11" y="39"/>
                    <a:pt x="11" y="39"/>
                    <a:pt x="11" y="39"/>
                  </a:cubicBezTo>
                  <a:cubicBezTo>
                    <a:pt x="11" y="47"/>
                    <a:pt x="11" y="47"/>
                    <a:pt x="11" y="47"/>
                  </a:cubicBezTo>
                  <a:cubicBezTo>
                    <a:pt x="11" y="47"/>
                    <a:pt x="11" y="48"/>
                    <a:pt x="12" y="48"/>
                  </a:cubicBezTo>
                  <a:cubicBezTo>
                    <a:pt x="12" y="48"/>
                    <a:pt x="12" y="48"/>
                    <a:pt x="12" y="48"/>
                  </a:cubicBezTo>
                  <a:cubicBezTo>
                    <a:pt x="12" y="48"/>
                    <a:pt x="12" y="48"/>
                    <a:pt x="12" y="47"/>
                  </a:cubicBezTo>
                  <a:cubicBezTo>
                    <a:pt x="14" y="47"/>
                    <a:pt x="28" y="45"/>
                    <a:pt x="34" y="45"/>
                  </a:cubicBezTo>
                  <a:cubicBezTo>
                    <a:pt x="34" y="48"/>
                    <a:pt x="34" y="48"/>
                    <a:pt x="34" y="48"/>
                  </a:cubicBezTo>
                  <a:cubicBezTo>
                    <a:pt x="30" y="48"/>
                    <a:pt x="16" y="50"/>
                    <a:pt x="14" y="50"/>
                  </a:cubicBezTo>
                  <a:cubicBezTo>
                    <a:pt x="14" y="47"/>
                    <a:pt x="14" y="47"/>
                    <a:pt x="14" y="47"/>
                  </a:cubicBezTo>
                  <a:cubicBezTo>
                    <a:pt x="14" y="47"/>
                    <a:pt x="14" y="47"/>
                    <a:pt x="13" y="47"/>
                  </a:cubicBezTo>
                  <a:cubicBezTo>
                    <a:pt x="13" y="47"/>
                    <a:pt x="13" y="47"/>
                    <a:pt x="13" y="47"/>
                  </a:cubicBezTo>
                  <a:cubicBezTo>
                    <a:pt x="13" y="59"/>
                    <a:pt x="13" y="59"/>
                    <a:pt x="13" y="59"/>
                  </a:cubicBezTo>
                  <a:cubicBezTo>
                    <a:pt x="0" y="60"/>
                    <a:pt x="0" y="60"/>
                    <a:pt x="0" y="60"/>
                  </a:cubicBezTo>
                  <a:cubicBezTo>
                    <a:pt x="0" y="60"/>
                    <a:pt x="0" y="60"/>
                    <a:pt x="0" y="60"/>
                  </a:cubicBezTo>
                  <a:cubicBezTo>
                    <a:pt x="52" y="63"/>
                    <a:pt x="52" y="63"/>
                    <a:pt x="52" y="63"/>
                  </a:cubicBezTo>
                  <a:cubicBezTo>
                    <a:pt x="152" y="60"/>
                    <a:pt x="152" y="60"/>
                    <a:pt x="152" y="60"/>
                  </a:cubicBezTo>
                  <a:lnTo>
                    <a:pt x="142" y="59"/>
                  </a:lnTo>
                  <a:close/>
                  <a:moveTo>
                    <a:pt x="112" y="52"/>
                  </a:moveTo>
                  <a:cubicBezTo>
                    <a:pt x="112" y="52"/>
                    <a:pt x="112" y="52"/>
                    <a:pt x="112" y="52"/>
                  </a:cubicBezTo>
                  <a:cubicBezTo>
                    <a:pt x="112" y="50"/>
                    <a:pt x="112" y="50"/>
                    <a:pt x="112" y="50"/>
                  </a:cubicBezTo>
                  <a:cubicBezTo>
                    <a:pt x="120" y="50"/>
                    <a:pt x="135" y="50"/>
                    <a:pt x="137" y="50"/>
                  </a:cubicBezTo>
                  <a:cubicBezTo>
                    <a:pt x="139" y="50"/>
                    <a:pt x="141" y="50"/>
                    <a:pt x="142" y="50"/>
                  </a:cubicBezTo>
                  <a:cubicBezTo>
                    <a:pt x="142" y="51"/>
                    <a:pt x="142" y="51"/>
                    <a:pt x="142" y="51"/>
                  </a:cubicBezTo>
                  <a:cubicBezTo>
                    <a:pt x="137" y="51"/>
                    <a:pt x="123" y="52"/>
                    <a:pt x="112" y="52"/>
                  </a:cubicBezTo>
                  <a:close/>
                  <a:moveTo>
                    <a:pt x="142" y="49"/>
                  </a:moveTo>
                  <a:cubicBezTo>
                    <a:pt x="142" y="49"/>
                    <a:pt x="142" y="49"/>
                    <a:pt x="142" y="49"/>
                  </a:cubicBezTo>
                  <a:cubicBezTo>
                    <a:pt x="142" y="49"/>
                    <a:pt x="142" y="49"/>
                    <a:pt x="142" y="49"/>
                  </a:cubicBezTo>
                  <a:cubicBezTo>
                    <a:pt x="142" y="49"/>
                    <a:pt x="142" y="49"/>
                    <a:pt x="142" y="49"/>
                  </a:cubicBezTo>
                  <a:cubicBezTo>
                    <a:pt x="141" y="49"/>
                    <a:pt x="137" y="49"/>
                    <a:pt x="132" y="49"/>
                  </a:cubicBezTo>
                  <a:cubicBezTo>
                    <a:pt x="127" y="49"/>
                    <a:pt x="120" y="49"/>
                    <a:pt x="112" y="49"/>
                  </a:cubicBezTo>
                  <a:cubicBezTo>
                    <a:pt x="112" y="48"/>
                    <a:pt x="112" y="48"/>
                    <a:pt x="112" y="48"/>
                  </a:cubicBezTo>
                  <a:cubicBezTo>
                    <a:pt x="123" y="48"/>
                    <a:pt x="139" y="48"/>
                    <a:pt x="142" y="48"/>
                  </a:cubicBezTo>
                  <a:lnTo>
                    <a:pt x="142" y="49"/>
                  </a:lnTo>
                  <a:close/>
                  <a:moveTo>
                    <a:pt x="130" y="46"/>
                  </a:moveTo>
                  <a:cubicBezTo>
                    <a:pt x="130" y="46"/>
                    <a:pt x="130" y="46"/>
                    <a:pt x="130" y="46"/>
                  </a:cubicBezTo>
                  <a:cubicBezTo>
                    <a:pt x="127" y="46"/>
                    <a:pt x="119" y="47"/>
                    <a:pt x="112" y="47"/>
                  </a:cubicBezTo>
                  <a:cubicBezTo>
                    <a:pt x="112" y="44"/>
                    <a:pt x="112" y="44"/>
                    <a:pt x="112" y="44"/>
                  </a:cubicBezTo>
                  <a:cubicBezTo>
                    <a:pt x="116" y="44"/>
                    <a:pt x="119" y="44"/>
                    <a:pt x="120" y="44"/>
                  </a:cubicBezTo>
                  <a:cubicBezTo>
                    <a:pt x="123" y="44"/>
                    <a:pt x="130" y="44"/>
                    <a:pt x="133" y="44"/>
                  </a:cubicBezTo>
                  <a:cubicBezTo>
                    <a:pt x="136" y="44"/>
                    <a:pt x="140" y="45"/>
                    <a:pt x="141" y="45"/>
                  </a:cubicBezTo>
                  <a:cubicBezTo>
                    <a:pt x="142" y="45"/>
                    <a:pt x="142" y="45"/>
                    <a:pt x="142" y="45"/>
                  </a:cubicBezTo>
                  <a:cubicBezTo>
                    <a:pt x="142" y="46"/>
                    <a:pt x="142" y="46"/>
                    <a:pt x="142" y="46"/>
                  </a:cubicBezTo>
                  <a:cubicBezTo>
                    <a:pt x="141" y="46"/>
                    <a:pt x="133" y="46"/>
                    <a:pt x="130" y="46"/>
                  </a:cubicBezTo>
                  <a:close/>
                  <a:moveTo>
                    <a:pt x="143" y="43"/>
                  </a:moveTo>
                  <a:cubicBezTo>
                    <a:pt x="143" y="43"/>
                    <a:pt x="143" y="43"/>
                    <a:pt x="143" y="43"/>
                  </a:cubicBezTo>
                  <a:cubicBezTo>
                    <a:pt x="142" y="43"/>
                    <a:pt x="142" y="43"/>
                    <a:pt x="142" y="44"/>
                  </a:cubicBezTo>
                  <a:cubicBezTo>
                    <a:pt x="142" y="44"/>
                    <a:pt x="142" y="44"/>
                    <a:pt x="142" y="44"/>
                  </a:cubicBezTo>
                  <a:cubicBezTo>
                    <a:pt x="140" y="44"/>
                    <a:pt x="121" y="43"/>
                    <a:pt x="116" y="43"/>
                  </a:cubicBezTo>
                  <a:cubicBezTo>
                    <a:pt x="114" y="43"/>
                    <a:pt x="113" y="44"/>
                    <a:pt x="112" y="44"/>
                  </a:cubicBezTo>
                  <a:cubicBezTo>
                    <a:pt x="112" y="43"/>
                    <a:pt x="112" y="43"/>
                    <a:pt x="112" y="43"/>
                  </a:cubicBezTo>
                  <a:cubicBezTo>
                    <a:pt x="113" y="43"/>
                    <a:pt x="114" y="43"/>
                    <a:pt x="115" y="43"/>
                  </a:cubicBezTo>
                  <a:cubicBezTo>
                    <a:pt x="119" y="43"/>
                    <a:pt x="140" y="43"/>
                    <a:pt x="143" y="43"/>
                  </a:cubicBezTo>
                  <a:close/>
                  <a:moveTo>
                    <a:pt x="143" y="41"/>
                  </a:moveTo>
                  <a:cubicBezTo>
                    <a:pt x="143" y="41"/>
                    <a:pt x="143" y="41"/>
                    <a:pt x="143" y="41"/>
                  </a:cubicBezTo>
                  <a:cubicBezTo>
                    <a:pt x="143" y="41"/>
                    <a:pt x="142" y="41"/>
                    <a:pt x="140" y="41"/>
                  </a:cubicBezTo>
                  <a:cubicBezTo>
                    <a:pt x="137" y="41"/>
                    <a:pt x="133" y="41"/>
                    <a:pt x="128" y="41"/>
                  </a:cubicBezTo>
                  <a:cubicBezTo>
                    <a:pt x="124" y="41"/>
                    <a:pt x="119" y="42"/>
                    <a:pt x="112" y="42"/>
                  </a:cubicBezTo>
                  <a:cubicBezTo>
                    <a:pt x="112" y="39"/>
                    <a:pt x="112" y="39"/>
                    <a:pt x="112" y="39"/>
                  </a:cubicBezTo>
                  <a:cubicBezTo>
                    <a:pt x="118" y="39"/>
                    <a:pt x="123" y="39"/>
                    <a:pt x="125" y="39"/>
                  </a:cubicBezTo>
                  <a:cubicBezTo>
                    <a:pt x="129" y="39"/>
                    <a:pt x="137" y="39"/>
                    <a:pt x="139" y="39"/>
                  </a:cubicBezTo>
                  <a:cubicBezTo>
                    <a:pt x="142" y="39"/>
                    <a:pt x="143" y="39"/>
                    <a:pt x="143" y="39"/>
                  </a:cubicBezTo>
                  <a:lnTo>
                    <a:pt x="143" y="41"/>
                  </a:lnTo>
                  <a:close/>
                  <a:moveTo>
                    <a:pt x="143" y="38"/>
                  </a:moveTo>
                  <a:cubicBezTo>
                    <a:pt x="143" y="38"/>
                    <a:pt x="143" y="38"/>
                    <a:pt x="143" y="38"/>
                  </a:cubicBezTo>
                  <a:cubicBezTo>
                    <a:pt x="143" y="38"/>
                    <a:pt x="143" y="38"/>
                    <a:pt x="143" y="38"/>
                  </a:cubicBezTo>
                  <a:cubicBezTo>
                    <a:pt x="143" y="39"/>
                    <a:pt x="143" y="39"/>
                    <a:pt x="143" y="39"/>
                  </a:cubicBezTo>
                  <a:cubicBezTo>
                    <a:pt x="142" y="38"/>
                    <a:pt x="133" y="38"/>
                    <a:pt x="123" y="38"/>
                  </a:cubicBezTo>
                  <a:cubicBezTo>
                    <a:pt x="119" y="38"/>
                    <a:pt x="116" y="38"/>
                    <a:pt x="112" y="38"/>
                  </a:cubicBezTo>
                  <a:cubicBezTo>
                    <a:pt x="112" y="38"/>
                    <a:pt x="112" y="38"/>
                    <a:pt x="112" y="38"/>
                  </a:cubicBezTo>
                  <a:cubicBezTo>
                    <a:pt x="126" y="37"/>
                    <a:pt x="141" y="38"/>
                    <a:pt x="143" y="38"/>
                  </a:cubicBezTo>
                  <a:close/>
                  <a:moveTo>
                    <a:pt x="144" y="35"/>
                  </a:moveTo>
                  <a:cubicBezTo>
                    <a:pt x="144" y="35"/>
                    <a:pt x="144" y="35"/>
                    <a:pt x="144" y="35"/>
                  </a:cubicBezTo>
                  <a:cubicBezTo>
                    <a:pt x="143" y="35"/>
                    <a:pt x="143" y="35"/>
                    <a:pt x="141" y="35"/>
                  </a:cubicBezTo>
                  <a:cubicBezTo>
                    <a:pt x="138" y="36"/>
                    <a:pt x="133" y="36"/>
                    <a:pt x="126" y="36"/>
                  </a:cubicBezTo>
                  <a:cubicBezTo>
                    <a:pt x="121" y="36"/>
                    <a:pt x="117" y="36"/>
                    <a:pt x="112" y="36"/>
                  </a:cubicBezTo>
                  <a:cubicBezTo>
                    <a:pt x="112" y="34"/>
                    <a:pt x="112" y="34"/>
                    <a:pt x="112" y="34"/>
                  </a:cubicBezTo>
                  <a:cubicBezTo>
                    <a:pt x="113" y="34"/>
                    <a:pt x="122" y="34"/>
                    <a:pt x="124" y="34"/>
                  </a:cubicBezTo>
                  <a:cubicBezTo>
                    <a:pt x="125" y="34"/>
                    <a:pt x="137" y="34"/>
                    <a:pt x="139" y="34"/>
                  </a:cubicBezTo>
                  <a:cubicBezTo>
                    <a:pt x="140" y="34"/>
                    <a:pt x="143" y="34"/>
                    <a:pt x="144" y="34"/>
                  </a:cubicBezTo>
                  <a:lnTo>
                    <a:pt x="144" y="35"/>
                  </a:lnTo>
                  <a:close/>
                  <a:moveTo>
                    <a:pt x="144" y="30"/>
                  </a:moveTo>
                  <a:cubicBezTo>
                    <a:pt x="144" y="30"/>
                    <a:pt x="144" y="30"/>
                    <a:pt x="144" y="30"/>
                  </a:cubicBezTo>
                  <a:cubicBezTo>
                    <a:pt x="144" y="30"/>
                    <a:pt x="140" y="30"/>
                    <a:pt x="138" y="30"/>
                  </a:cubicBezTo>
                  <a:cubicBezTo>
                    <a:pt x="136" y="31"/>
                    <a:pt x="123" y="31"/>
                    <a:pt x="114" y="31"/>
                  </a:cubicBezTo>
                  <a:cubicBezTo>
                    <a:pt x="106" y="31"/>
                    <a:pt x="99" y="30"/>
                    <a:pt x="94" y="29"/>
                  </a:cubicBezTo>
                  <a:cubicBezTo>
                    <a:pt x="89" y="28"/>
                    <a:pt x="67" y="22"/>
                    <a:pt x="54" y="18"/>
                  </a:cubicBezTo>
                  <a:cubicBezTo>
                    <a:pt x="42" y="14"/>
                    <a:pt x="36" y="11"/>
                    <a:pt x="32" y="11"/>
                  </a:cubicBezTo>
                  <a:cubicBezTo>
                    <a:pt x="32" y="9"/>
                    <a:pt x="32" y="9"/>
                    <a:pt x="32" y="9"/>
                  </a:cubicBezTo>
                  <a:cubicBezTo>
                    <a:pt x="37" y="9"/>
                    <a:pt x="51" y="13"/>
                    <a:pt x="58" y="16"/>
                  </a:cubicBezTo>
                  <a:cubicBezTo>
                    <a:pt x="65" y="18"/>
                    <a:pt x="81" y="23"/>
                    <a:pt x="85" y="24"/>
                  </a:cubicBezTo>
                  <a:cubicBezTo>
                    <a:pt x="88" y="26"/>
                    <a:pt x="97" y="28"/>
                    <a:pt x="106" y="28"/>
                  </a:cubicBezTo>
                  <a:cubicBezTo>
                    <a:pt x="115" y="28"/>
                    <a:pt x="131" y="28"/>
                    <a:pt x="134" y="28"/>
                  </a:cubicBezTo>
                  <a:cubicBezTo>
                    <a:pt x="137" y="28"/>
                    <a:pt x="143" y="29"/>
                    <a:pt x="144" y="29"/>
                  </a:cubicBezTo>
                  <a:cubicBezTo>
                    <a:pt x="144" y="29"/>
                    <a:pt x="144" y="29"/>
                    <a:pt x="144" y="29"/>
                  </a:cubicBezTo>
                  <a:lnTo>
                    <a:pt x="144" y="30"/>
                  </a:lnTo>
                  <a:close/>
                  <a:moveTo>
                    <a:pt x="145" y="23"/>
                  </a:moveTo>
                  <a:cubicBezTo>
                    <a:pt x="145" y="23"/>
                    <a:pt x="145" y="23"/>
                    <a:pt x="145" y="23"/>
                  </a:cubicBezTo>
                  <a:cubicBezTo>
                    <a:pt x="145" y="23"/>
                    <a:pt x="145" y="23"/>
                    <a:pt x="145" y="23"/>
                  </a:cubicBezTo>
                  <a:cubicBezTo>
                    <a:pt x="145" y="23"/>
                    <a:pt x="144" y="22"/>
                    <a:pt x="141" y="22"/>
                  </a:cubicBezTo>
                  <a:cubicBezTo>
                    <a:pt x="137" y="22"/>
                    <a:pt x="123" y="23"/>
                    <a:pt x="119" y="22"/>
                  </a:cubicBezTo>
                  <a:cubicBezTo>
                    <a:pt x="114" y="22"/>
                    <a:pt x="100" y="23"/>
                    <a:pt x="90" y="20"/>
                  </a:cubicBezTo>
                  <a:cubicBezTo>
                    <a:pt x="80" y="16"/>
                    <a:pt x="78" y="15"/>
                    <a:pt x="78" y="15"/>
                  </a:cubicBezTo>
                  <a:cubicBezTo>
                    <a:pt x="78" y="16"/>
                    <a:pt x="78" y="16"/>
                    <a:pt x="78" y="16"/>
                  </a:cubicBezTo>
                  <a:cubicBezTo>
                    <a:pt x="78" y="16"/>
                    <a:pt x="89" y="21"/>
                    <a:pt x="96" y="22"/>
                  </a:cubicBezTo>
                  <a:cubicBezTo>
                    <a:pt x="103" y="23"/>
                    <a:pt x="114" y="24"/>
                    <a:pt x="126" y="23"/>
                  </a:cubicBezTo>
                  <a:cubicBezTo>
                    <a:pt x="137" y="23"/>
                    <a:pt x="144" y="24"/>
                    <a:pt x="145" y="24"/>
                  </a:cubicBezTo>
                  <a:cubicBezTo>
                    <a:pt x="145" y="25"/>
                    <a:pt x="145" y="25"/>
                    <a:pt x="145" y="25"/>
                  </a:cubicBezTo>
                  <a:cubicBezTo>
                    <a:pt x="144" y="25"/>
                    <a:pt x="139" y="25"/>
                    <a:pt x="134" y="25"/>
                  </a:cubicBezTo>
                  <a:cubicBezTo>
                    <a:pt x="129" y="25"/>
                    <a:pt x="109" y="26"/>
                    <a:pt x="103" y="25"/>
                  </a:cubicBezTo>
                  <a:cubicBezTo>
                    <a:pt x="97" y="24"/>
                    <a:pt x="94" y="24"/>
                    <a:pt x="78" y="18"/>
                  </a:cubicBezTo>
                  <a:cubicBezTo>
                    <a:pt x="78" y="14"/>
                    <a:pt x="78" y="14"/>
                    <a:pt x="78" y="14"/>
                  </a:cubicBezTo>
                  <a:cubicBezTo>
                    <a:pt x="78" y="14"/>
                    <a:pt x="89" y="20"/>
                    <a:pt x="97" y="21"/>
                  </a:cubicBezTo>
                  <a:cubicBezTo>
                    <a:pt x="104" y="22"/>
                    <a:pt x="116" y="22"/>
                    <a:pt x="123" y="22"/>
                  </a:cubicBezTo>
                  <a:cubicBezTo>
                    <a:pt x="131" y="22"/>
                    <a:pt x="144" y="22"/>
                    <a:pt x="144" y="22"/>
                  </a:cubicBezTo>
                  <a:cubicBezTo>
                    <a:pt x="145" y="22"/>
                    <a:pt x="145" y="22"/>
                    <a:pt x="145" y="22"/>
                  </a:cubicBezTo>
                  <a:cubicBezTo>
                    <a:pt x="145" y="22"/>
                    <a:pt x="145" y="22"/>
                    <a:pt x="145" y="22"/>
                  </a:cubicBezTo>
                  <a:lnTo>
                    <a:pt x="145" y="23"/>
                  </a:lnTo>
                  <a:close/>
                  <a:moveTo>
                    <a:pt x="94" y="18"/>
                  </a:moveTo>
                  <a:cubicBezTo>
                    <a:pt x="94" y="18"/>
                    <a:pt x="94" y="18"/>
                    <a:pt x="94" y="18"/>
                  </a:cubicBezTo>
                  <a:cubicBezTo>
                    <a:pt x="95" y="19"/>
                    <a:pt x="95" y="19"/>
                    <a:pt x="95" y="19"/>
                  </a:cubicBezTo>
                  <a:cubicBezTo>
                    <a:pt x="100" y="19"/>
                    <a:pt x="100" y="19"/>
                    <a:pt x="100" y="19"/>
                  </a:cubicBezTo>
                  <a:cubicBezTo>
                    <a:pt x="98" y="19"/>
                    <a:pt x="96" y="19"/>
                    <a:pt x="94" y="18"/>
                  </a:cubicBezTo>
                  <a:close/>
                  <a:moveTo>
                    <a:pt x="145" y="20"/>
                  </a:moveTo>
                  <a:cubicBezTo>
                    <a:pt x="145" y="20"/>
                    <a:pt x="145" y="20"/>
                    <a:pt x="145" y="20"/>
                  </a:cubicBezTo>
                  <a:cubicBezTo>
                    <a:pt x="144" y="20"/>
                    <a:pt x="143" y="20"/>
                    <a:pt x="141" y="20"/>
                  </a:cubicBezTo>
                  <a:cubicBezTo>
                    <a:pt x="135" y="20"/>
                    <a:pt x="127" y="20"/>
                    <a:pt x="117" y="20"/>
                  </a:cubicBezTo>
                  <a:cubicBezTo>
                    <a:pt x="113" y="20"/>
                    <a:pt x="109" y="20"/>
                    <a:pt x="105" y="20"/>
                  </a:cubicBezTo>
                  <a:cubicBezTo>
                    <a:pt x="105" y="18"/>
                    <a:pt x="105" y="18"/>
                    <a:pt x="105" y="18"/>
                  </a:cubicBezTo>
                  <a:cubicBezTo>
                    <a:pt x="105" y="18"/>
                    <a:pt x="109" y="18"/>
                    <a:pt x="117" y="18"/>
                  </a:cubicBezTo>
                  <a:cubicBezTo>
                    <a:pt x="126" y="18"/>
                    <a:pt x="134" y="18"/>
                    <a:pt x="137" y="18"/>
                  </a:cubicBezTo>
                  <a:cubicBezTo>
                    <a:pt x="139" y="18"/>
                    <a:pt x="144" y="18"/>
                    <a:pt x="145" y="18"/>
                  </a:cubicBezTo>
                  <a:cubicBezTo>
                    <a:pt x="145" y="18"/>
                    <a:pt x="145" y="18"/>
                    <a:pt x="145" y="18"/>
                  </a:cubicBezTo>
                  <a:cubicBezTo>
                    <a:pt x="145" y="19"/>
                    <a:pt x="145" y="19"/>
                    <a:pt x="145" y="20"/>
                  </a:cubicBezTo>
                  <a:close/>
                  <a:moveTo>
                    <a:pt x="146" y="17"/>
                  </a:moveTo>
                  <a:cubicBezTo>
                    <a:pt x="146" y="17"/>
                    <a:pt x="146" y="17"/>
                    <a:pt x="146" y="17"/>
                  </a:cubicBezTo>
                  <a:cubicBezTo>
                    <a:pt x="146" y="17"/>
                    <a:pt x="146" y="17"/>
                    <a:pt x="146" y="17"/>
                  </a:cubicBezTo>
                  <a:cubicBezTo>
                    <a:pt x="145" y="17"/>
                    <a:pt x="145" y="17"/>
                    <a:pt x="145" y="17"/>
                  </a:cubicBezTo>
                  <a:cubicBezTo>
                    <a:pt x="145" y="17"/>
                    <a:pt x="144" y="17"/>
                    <a:pt x="141" y="17"/>
                  </a:cubicBezTo>
                  <a:cubicBezTo>
                    <a:pt x="137" y="17"/>
                    <a:pt x="128" y="17"/>
                    <a:pt x="125" y="17"/>
                  </a:cubicBezTo>
                  <a:cubicBezTo>
                    <a:pt x="121" y="17"/>
                    <a:pt x="106" y="17"/>
                    <a:pt x="105" y="17"/>
                  </a:cubicBezTo>
                  <a:cubicBezTo>
                    <a:pt x="105" y="17"/>
                    <a:pt x="105" y="17"/>
                    <a:pt x="105" y="17"/>
                  </a:cubicBezTo>
                  <a:cubicBezTo>
                    <a:pt x="105" y="17"/>
                    <a:pt x="115" y="17"/>
                    <a:pt x="120" y="17"/>
                  </a:cubicBezTo>
                  <a:cubicBezTo>
                    <a:pt x="125" y="17"/>
                    <a:pt x="134" y="17"/>
                    <a:pt x="137" y="17"/>
                  </a:cubicBezTo>
                  <a:cubicBezTo>
                    <a:pt x="140" y="17"/>
                    <a:pt x="145" y="17"/>
                    <a:pt x="146" y="17"/>
                  </a:cubicBezTo>
                  <a:cubicBezTo>
                    <a:pt x="146" y="17"/>
                    <a:pt x="146" y="17"/>
                    <a:pt x="146" y="17"/>
                  </a:cubicBezTo>
                  <a:close/>
                  <a:moveTo>
                    <a:pt x="32" y="1"/>
                  </a:moveTo>
                  <a:cubicBezTo>
                    <a:pt x="32" y="1"/>
                    <a:pt x="32" y="1"/>
                    <a:pt x="32" y="1"/>
                  </a:cubicBezTo>
                  <a:cubicBezTo>
                    <a:pt x="36" y="1"/>
                    <a:pt x="54" y="5"/>
                    <a:pt x="62" y="7"/>
                  </a:cubicBezTo>
                  <a:cubicBezTo>
                    <a:pt x="65" y="7"/>
                    <a:pt x="65" y="7"/>
                    <a:pt x="65" y="7"/>
                  </a:cubicBezTo>
                  <a:cubicBezTo>
                    <a:pt x="66" y="7"/>
                    <a:pt x="68" y="8"/>
                    <a:pt x="70" y="8"/>
                  </a:cubicBezTo>
                  <a:cubicBezTo>
                    <a:pt x="79" y="11"/>
                    <a:pt x="91" y="13"/>
                    <a:pt x="98" y="13"/>
                  </a:cubicBezTo>
                  <a:cubicBezTo>
                    <a:pt x="107" y="13"/>
                    <a:pt x="120" y="12"/>
                    <a:pt x="126" y="12"/>
                  </a:cubicBezTo>
                  <a:cubicBezTo>
                    <a:pt x="127" y="12"/>
                    <a:pt x="127" y="12"/>
                    <a:pt x="127" y="12"/>
                  </a:cubicBezTo>
                  <a:cubicBezTo>
                    <a:pt x="132" y="11"/>
                    <a:pt x="145" y="10"/>
                    <a:pt x="146" y="10"/>
                  </a:cubicBezTo>
                  <a:cubicBezTo>
                    <a:pt x="146" y="11"/>
                    <a:pt x="146" y="12"/>
                    <a:pt x="146" y="12"/>
                  </a:cubicBezTo>
                  <a:cubicBezTo>
                    <a:pt x="146" y="15"/>
                    <a:pt x="146" y="15"/>
                    <a:pt x="146" y="15"/>
                  </a:cubicBezTo>
                  <a:cubicBezTo>
                    <a:pt x="146" y="15"/>
                    <a:pt x="145" y="15"/>
                    <a:pt x="144" y="15"/>
                  </a:cubicBezTo>
                  <a:cubicBezTo>
                    <a:pt x="143" y="15"/>
                    <a:pt x="132" y="15"/>
                    <a:pt x="128" y="15"/>
                  </a:cubicBezTo>
                  <a:cubicBezTo>
                    <a:pt x="124" y="15"/>
                    <a:pt x="105" y="15"/>
                    <a:pt x="105" y="15"/>
                  </a:cubicBezTo>
                  <a:cubicBezTo>
                    <a:pt x="91" y="18"/>
                    <a:pt x="91" y="18"/>
                    <a:pt x="91" y="18"/>
                  </a:cubicBezTo>
                  <a:cubicBezTo>
                    <a:pt x="91" y="18"/>
                    <a:pt x="90" y="17"/>
                    <a:pt x="90" y="17"/>
                  </a:cubicBezTo>
                  <a:cubicBezTo>
                    <a:pt x="82" y="14"/>
                    <a:pt x="78" y="12"/>
                    <a:pt x="78" y="12"/>
                  </a:cubicBezTo>
                  <a:cubicBezTo>
                    <a:pt x="68" y="15"/>
                    <a:pt x="68" y="15"/>
                    <a:pt x="68" y="15"/>
                  </a:cubicBezTo>
                  <a:cubicBezTo>
                    <a:pt x="50" y="8"/>
                    <a:pt x="37" y="3"/>
                    <a:pt x="32" y="3"/>
                  </a:cubicBezTo>
                  <a:cubicBezTo>
                    <a:pt x="32" y="1"/>
                    <a:pt x="32" y="1"/>
                    <a:pt x="32" y="1"/>
                  </a:cubicBezTo>
                  <a:cubicBezTo>
                    <a:pt x="32" y="1"/>
                    <a:pt x="32" y="1"/>
                    <a:pt x="32" y="1"/>
                  </a:cubicBezTo>
                  <a:close/>
                  <a:moveTo>
                    <a:pt x="10" y="12"/>
                  </a:moveTo>
                  <a:cubicBezTo>
                    <a:pt x="10" y="12"/>
                    <a:pt x="10" y="12"/>
                    <a:pt x="10" y="12"/>
                  </a:cubicBezTo>
                  <a:cubicBezTo>
                    <a:pt x="10" y="12"/>
                    <a:pt x="10" y="11"/>
                    <a:pt x="12" y="10"/>
                  </a:cubicBezTo>
                  <a:cubicBezTo>
                    <a:pt x="13" y="10"/>
                    <a:pt x="14" y="9"/>
                    <a:pt x="15" y="9"/>
                  </a:cubicBezTo>
                  <a:cubicBezTo>
                    <a:pt x="20" y="6"/>
                    <a:pt x="28" y="1"/>
                    <a:pt x="32" y="1"/>
                  </a:cubicBezTo>
                  <a:cubicBezTo>
                    <a:pt x="32" y="3"/>
                    <a:pt x="32" y="3"/>
                    <a:pt x="32" y="3"/>
                  </a:cubicBezTo>
                  <a:cubicBezTo>
                    <a:pt x="32" y="3"/>
                    <a:pt x="31" y="3"/>
                    <a:pt x="31" y="3"/>
                  </a:cubicBezTo>
                  <a:cubicBezTo>
                    <a:pt x="27" y="3"/>
                    <a:pt x="21" y="7"/>
                    <a:pt x="17" y="9"/>
                  </a:cubicBezTo>
                  <a:cubicBezTo>
                    <a:pt x="14" y="11"/>
                    <a:pt x="11" y="13"/>
                    <a:pt x="10" y="13"/>
                  </a:cubicBezTo>
                  <a:lnTo>
                    <a:pt x="10" y="12"/>
                  </a:lnTo>
                  <a:close/>
                  <a:moveTo>
                    <a:pt x="10" y="16"/>
                  </a:moveTo>
                  <a:cubicBezTo>
                    <a:pt x="10" y="16"/>
                    <a:pt x="10" y="16"/>
                    <a:pt x="10" y="16"/>
                  </a:cubicBezTo>
                  <a:cubicBezTo>
                    <a:pt x="11" y="15"/>
                    <a:pt x="19" y="11"/>
                    <a:pt x="21" y="10"/>
                  </a:cubicBezTo>
                  <a:cubicBezTo>
                    <a:pt x="23" y="9"/>
                    <a:pt x="28" y="6"/>
                    <a:pt x="31" y="6"/>
                  </a:cubicBezTo>
                  <a:cubicBezTo>
                    <a:pt x="35" y="6"/>
                    <a:pt x="40" y="8"/>
                    <a:pt x="45" y="9"/>
                  </a:cubicBezTo>
                  <a:cubicBezTo>
                    <a:pt x="50" y="11"/>
                    <a:pt x="73" y="19"/>
                    <a:pt x="78" y="21"/>
                  </a:cubicBezTo>
                  <a:cubicBezTo>
                    <a:pt x="83" y="23"/>
                    <a:pt x="91" y="26"/>
                    <a:pt x="102" y="27"/>
                  </a:cubicBezTo>
                  <a:cubicBezTo>
                    <a:pt x="112" y="28"/>
                    <a:pt x="121" y="27"/>
                    <a:pt x="127" y="27"/>
                  </a:cubicBezTo>
                  <a:cubicBezTo>
                    <a:pt x="133" y="27"/>
                    <a:pt x="144" y="27"/>
                    <a:pt x="144" y="27"/>
                  </a:cubicBezTo>
                  <a:cubicBezTo>
                    <a:pt x="145" y="27"/>
                    <a:pt x="145" y="27"/>
                    <a:pt x="145" y="27"/>
                  </a:cubicBezTo>
                  <a:cubicBezTo>
                    <a:pt x="145" y="27"/>
                    <a:pt x="145" y="27"/>
                    <a:pt x="145" y="27"/>
                  </a:cubicBezTo>
                  <a:cubicBezTo>
                    <a:pt x="145" y="28"/>
                    <a:pt x="145" y="28"/>
                    <a:pt x="145" y="28"/>
                  </a:cubicBezTo>
                  <a:cubicBezTo>
                    <a:pt x="144" y="28"/>
                    <a:pt x="144" y="28"/>
                    <a:pt x="144" y="28"/>
                  </a:cubicBezTo>
                  <a:cubicBezTo>
                    <a:pt x="144" y="28"/>
                    <a:pt x="144" y="28"/>
                    <a:pt x="144" y="28"/>
                  </a:cubicBezTo>
                  <a:cubicBezTo>
                    <a:pt x="144" y="28"/>
                    <a:pt x="143" y="28"/>
                    <a:pt x="139" y="28"/>
                  </a:cubicBezTo>
                  <a:cubicBezTo>
                    <a:pt x="133" y="28"/>
                    <a:pt x="115" y="28"/>
                    <a:pt x="110" y="28"/>
                  </a:cubicBezTo>
                  <a:cubicBezTo>
                    <a:pt x="105" y="28"/>
                    <a:pt x="101" y="28"/>
                    <a:pt x="91" y="26"/>
                  </a:cubicBezTo>
                  <a:cubicBezTo>
                    <a:pt x="82" y="23"/>
                    <a:pt x="65" y="17"/>
                    <a:pt x="59" y="15"/>
                  </a:cubicBezTo>
                  <a:cubicBezTo>
                    <a:pt x="53" y="13"/>
                    <a:pt x="37" y="7"/>
                    <a:pt x="33" y="7"/>
                  </a:cubicBezTo>
                  <a:cubicBezTo>
                    <a:pt x="28" y="6"/>
                    <a:pt x="22" y="10"/>
                    <a:pt x="19" y="12"/>
                  </a:cubicBezTo>
                  <a:cubicBezTo>
                    <a:pt x="16" y="13"/>
                    <a:pt x="11" y="16"/>
                    <a:pt x="10" y="17"/>
                  </a:cubicBezTo>
                  <a:lnTo>
                    <a:pt x="10" y="16"/>
                  </a:lnTo>
                  <a:close/>
                  <a:moveTo>
                    <a:pt x="10" y="18"/>
                  </a:moveTo>
                  <a:cubicBezTo>
                    <a:pt x="10" y="18"/>
                    <a:pt x="10" y="18"/>
                    <a:pt x="10" y="18"/>
                  </a:cubicBezTo>
                  <a:cubicBezTo>
                    <a:pt x="11" y="17"/>
                    <a:pt x="15" y="15"/>
                    <a:pt x="18" y="13"/>
                  </a:cubicBezTo>
                  <a:cubicBezTo>
                    <a:pt x="22" y="11"/>
                    <a:pt x="29" y="9"/>
                    <a:pt x="32" y="8"/>
                  </a:cubicBezTo>
                  <a:cubicBezTo>
                    <a:pt x="32" y="8"/>
                    <a:pt x="32" y="8"/>
                    <a:pt x="32" y="8"/>
                  </a:cubicBezTo>
                  <a:cubicBezTo>
                    <a:pt x="32" y="11"/>
                    <a:pt x="32" y="11"/>
                    <a:pt x="32" y="11"/>
                  </a:cubicBezTo>
                  <a:cubicBezTo>
                    <a:pt x="32" y="11"/>
                    <a:pt x="31" y="11"/>
                    <a:pt x="31" y="11"/>
                  </a:cubicBezTo>
                  <a:cubicBezTo>
                    <a:pt x="28" y="11"/>
                    <a:pt x="21" y="15"/>
                    <a:pt x="19" y="17"/>
                  </a:cubicBezTo>
                  <a:cubicBezTo>
                    <a:pt x="16" y="18"/>
                    <a:pt x="10" y="20"/>
                    <a:pt x="10" y="20"/>
                  </a:cubicBezTo>
                  <a:lnTo>
                    <a:pt x="10" y="18"/>
                  </a:lnTo>
                  <a:close/>
                  <a:moveTo>
                    <a:pt x="10" y="25"/>
                  </a:moveTo>
                  <a:cubicBezTo>
                    <a:pt x="10" y="25"/>
                    <a:pt x="10" y="25"/>
                    <a:pt x="10" y="25"/>
                  </a:cubicBezTo>
                  <a:cubicBezTo>
                    <a:pt x="11" y="25"/>
                    <a:pt x="16" y="23"/>
                    <a:pt x="19" y="21"/>
                  </a:cubicBezTo>
                  <a:cubicBezTo>
                    <a:pt x="22" y="20"/>
                    <a:pt x="28" y="19"/>
                    <a:pt x="30" y="18"/>
                  </a:cubicBezTo>
                  <a:cubicBezTo>
                    <a:pt x="30" y="18"/>
                    <a:pt x="31" y="18"/>
                    <a:pt x="32" y="18"/>
                  </a:cubicBezTo>
                  <a:cubicBezTo>
                    <a:pt x="32" y="20"/>
                    <a:pt x="32" y="20"/>
                    <a:pt x="32" y="20"/>
                  </a:cubicBezTo>
                  <a:cubicBezTo>
                    <a:pt x="31" y="20"/>
                    <a:pt x="31" y="20"/>
                    <a:pt x="30" y="20"/>
                  </a:cubicBezTo>
                  <a:cubicBezTo>
                    <a:pt x="25" y="22"/>
                    <a:pt x="21" y="24"/>
                    <a:pt x="19" y="25"/>
                  </a:cubicBezTo>
                  <a:cubicBezTo>
                    <a:pt x="17" y="25"/>
                    <a:pt x="11" y="27"/>
                    <a:pt x="10" y="27"/>
                  </a:cubicBezTo>
                  <a:lnTo>
                    <a:pt x="10" y="25"/>
                  </a:lnTo>
                  <a:close/>
                  <a:moveTo>
                    <a:pt x="11" y="33"/>
                  </a:moveTo>
                  <a:cubicBezTo>
                    <a:pt x="11" y="33"/>
                    <a:pt x="11" y="33"/>
                    <a:pt x="11" y="33"/>
                  </a:cubicBezTo>
                  <a:cubicBezTo>
                    <a:pt x="12" y="32"/>
                    <a:pt x="17" y="31"/>
                    <a:pt x="20" y="30"/>
                  </a:cubicBezTo>
                  <a:cubicBezTo>
                    <a:pt x="24" y="28"/>
                    <a:pt x="30" y="27"/>
                    <a:pt x="33" y="27"/>
                  </a:cubicBezTo>
                  <a:cubicBezTo>
                    <a:pt x="33" y="29"/>
                    <a:pt x="33" y="29"/>
                    <a:pt x="33" y="29"/>
                  </a:cubicBezTo>
                  <a:cubicBezTo>
                    <a:pt x="30" y="29"/>
                    <a:pt x="29" y="30"/>
                    <a:pt x="23" y="32"/>
                  </a:cubicBezTo>
                  <a:cubicBezTo>
                    <a:pt x="17" y="34"/>
                    <a:pt x="12" y="35"/>
                    <a:pt x="11" y="35"/>
                  </a:cubicBezTo>
                  <a:lnTo>
                    <a:pt x="11" y="33"/>
                  </a:lnTo>
                  <a:close/>
                  <a:moveTo>
                    <a:pt x="14" y="59"/>
                  </a:moveTo>
                  <a:cubicBezTo>
                    <a:pt x="14" y="59"/>
                    <a:pt x="14" y="59"/>
                    <a:pt x="14" y="59"/>
                  </a:cubicBezTo>
                  <a:cubicBezTo>
                    <a:pt x="14" y="59"/>
                    <a:pt x="14" y="59"/>
                    <a:pt x="14" y="59"/>
                  </a:cubicBezTo>
                  <a:cubicBezTo>
                    <a:pt x="14" y="53"/>
                    <a:pt x="14" y="53"/>
                    <a:pt x="14" y="53"/>
                  </a:cubicBezTo>
                  <a:cubicBezTo>
                    <a:pt x="16" y="53"/>
                    <a:pt x="29" y="51"/>
                    <a:pt x="34" y="51"/>
                  </a:cubicBezTo>
                  <a:cubicBezTo>
                    <a:pt x="35" y="59"/>
                    <a:pt x="35" y="59"/>
                    <a:pt x="35" y="59"/>
                  </a:cubicBezTo>
                  <a:lnTo>
                    <a:pt x="14" y="59"/>
                  </a:lnTo>
                  <a:close/>
                  <a:moveTo>
                    <a:pt x="85" y="59"/>
                  </a:moveTo>
                  <a:cubicBezTo>
                    <a:pt x="85" y="59"/>
                    <a:pt x="85" y="59"/>
                    <a:pt x="85" y="59"/>
                  </a:cubicBezTo>
                  <a:cubicBezTo>
                    <a:pt x="35" y="59"/>
                    <a:pt x="35" y="59"/>
                    <a:pt x="35" y="59"/>
                  </a:cubicBezTo>
                  <a:cubicBezTo>
                    <a:pt x="35" y="51"/>
                    <a:pt x="35" y="51"/>
                    <a:pt x="35" y="51"/>
                  </a:cubicBezTo>
                  <a:cubicBezTo>
                    <a:pt x="35" y="51"/>
                    <a:pt x="36" y="51"/>
                    <a:pt x="36" y="51"/>
                  </a:cubicBezTo>
                  <a:cubicBezTo>
                    <a:pt x="41" y="51"/>
                    <a:pt x="78" y="53"/>
                    <a:pt x="83" y="53"/>
                  </a:cubicBezTo>
                  <a:cubicBezTo>
                    <a:pt x="84" y="53"/>
                    <a:pt x="85" y="53"/>
                    <a:pt x="85" y="53"/>
                  </a:cubicBezTo>
                  <a:lnTo>
                    <a:pt x="85" y="59"/>
                  </a:lnTo>
                  <a:close/>
                  <a:moveTo>
                    <a:pt x="85" y="51"/>
                  </a:moveTo>
                  <a:cubicBezTo>
                    <a:pt x="85" y="51"/>
                    <a:pt x="85" y="51"/>
                    <a:pt x="85" y="51"/>
                  </a:cubicBezTo>
                  <a:cubicBezTo>
                    <a:pt x="76" y="51"/>
                    <a:pt x="67" y="50"/>
                    <a:pt x="58" y="49"/>
                  </a:cubicBezTo>
                  <a:cubicBezTo>
                    <a:pt x="43" y="48"/>
                    <a:pt x="37" y="48"/>
                    <a:pt x="35" y="48"/>
                  </a:cubicBezTo>
                  <a:cubicBezTo>
                    <a:pt x="35" y="48"/>
                    <a:pt x="35" y="48"/>
                    <a:pt x="34" y="48"/>
                  </a:cubicBezTo>
                  <a:cubicBezTo>
                    <a:pt x="35" y="45"/>
                    <a:pt x="35" y="45"/>
                    <a:pt x="35" y="45"/>
                  </a:cubicBezTo>
                  <a:cubicBezTo>
                    <a:pt x="35" y="45"/>
                    <a:pt x="35" y="45"/>
                    <a:pt x="35" y="45"/>
                  </a:cubicBezTo>
                  <a:cubicBezTo>
                    <a:pt x="39" y="45"/>
                    <a:pt x="74" y="48"/>
                    <a:pt x="85" y="49"/>
                  </a:cubicBezTo>
                  <a:lnTo>
                    <a:pt x="85" y="51"/>
                  </a:lnTo>
                  <a:close/>
                  <a:moveTo>
                    <a:pt x="85" y="48"/>
                  </a:moveTo>
                  <a:cubicBezTo>
                    <a:pt x="85" y="48"/>
                    <a:pt x="85" y="48"/>
                    <a:pt x="85" y="48"/>
                  </a:cubicBezTo>
                  <a:cubicBezTo>
                    <a:pt x="83" y="48"/>
                    <a:pt x="81" y="47"/>
                    <a:pt x="80" y="47"/>
                  </a:cubicBezTo>
                  <a:cubicBezTo>
                    <a:pt x="72" y="47"/>
                    <a:pt x="74" y="47"/>
                    <a:pt x="66" y="46"/>
                  </a:cubicBezTo>
                  <a:cubicBezTo>
                    <a:pt x="58" y="45"/>
                    <a:pt x="40" y="43"/>
                    <a:pt x="36" y="43"/>
                  </a:cubicBezTo>
                  <a:cubicBezTo>
                    <a:pt x="32" y="43"/>
                    <a:pt x="29" y="43"/>
                    <a:pt x="23" y="44"/>
                  </a:cubicBezTo>
                  <a:cubicBezTo>
                    <a:pt x="18" y="45"/>
                    <a:pt x="13" y="46"/>
                    <a:pt x="12" y="46"/>
                  </a:cubicBezTo>
                  <a:cubicBezTo>
                    <a:pt x="12" y="45"/>
                    <a:pt x="12" y="45"/>
                    <a:pt x="12" y="45"/>
                  </a:cubicBezTo>
                  <a:cubicBezTo>
                    <a:pt x="14" y="45"/>
                    <a:pt x="29" y="42"/>
                    <a:pt x="35" y="42"/>
                  </a:cubicBezTo>
                  <a:cubicBezTo>
                    <a:pt x="42" y="42"/>
                    <a:pt x="53" y="44"/>
                    <a:pt x="63" y="45"/>
                  </a:cubicBezTo>
                  <a:cubicBezTo>
                    <a:pt x="68" y="45"/>
                    <a:pt x="77" y="46"/>
                    <a:pt x="85" y="47"/>
                  </a:cubicBezTo>
                  <a:lnTo>
                    <a:pt x="85" y="48"/>
                  </a:lnTo>
                  <a:close/>
                  <a:moveTo>
                    <a:pt x="12" y="42"/>
                  </a:moveTo>
                  <a:cubicBezTo>
                    <a:pt x="12" y="42"/>
                    <a:pt x="12" y="42"/>
                    <a:pt x="12" y="42"/>
                  </a:cubicBezTo>
                  <a:cubicBezTo>
                    <a:pt x="12" y="40"/>
                    <a:pt x="12" y="40"/>
                    <a:pt x="12" y="40"/>
                  </a:cubicBezTo>
                  <a:cubicBezTo>
                    <a:pt x="13" y="40"/>
                    <a:pt x="18" y="38"/>
                    <a:pt x="21" y="38"/>
                  </a:cubicBezTo>
                  <a:cubicBezTo>
                    <a:pt x="24" y="37"/>
                    <a:pt x="30" y="36"/>
                    <a:pt x="34" y="36"/>
                  </a:cubicBezTo>
                  <a:cubicBezTo>
                    <a:pt x="34" y="38"/>
                    <a:pt x="34" y="38"/>
                    <a:pt x="34" y="38"/>
                  </a:cubicBezTo>
                  <a:cubicBezTo>
                    <a:pt x="29" y="38"/>
                    <a:pt x="24" y="40"/>
                    <a:pt x="22" y="41"/>
                  </a:cubicBezTo>
                  <a:cubicBezTo>
                    <a:pt x="20" y="41"/>
                    <a:pt x="13" y="42"/>
                    <a:pt x="12" y="42"/>
                  </a:cubicBezTo>
                  <a:close/>
                  <a:moveTo>
                    <a:pt x="85" y="45"/>
                  </a:moveTo>
                  <a:cubicBezTo>
                    <a:pt x="85" y="45"/>
                    <a:pt x="85" y="45"/>
                    <a:pt x="85" y="45"/>
                  </a:cubicBezTo>
                  <a:cubicBezTo>
                    <a:pt x="79" y="45"/>
                    <a:pt x="65" y="43"/>
                    <a:pt x="57" y="41"/>
                  </a:cubicBezTo>
                  <a:cubicBezTo>
                    <a:pt x="48" y="40"/>
                    <a:pt x="40" y="39"/>
                    <a:pt x="35" y="38"/>
                  </a:cubicBezTo>
                  <a:cubicBezTo>
                    <a:pt x="35" y="38"/>
                    <a:pt x="35" y="38"/>
                    <a:pt x="34" y="38"/>
                  </a:cubicBezTo>
                  <a:cubicBezTo>
                    <a:pt x="34" y="36"/>
                    <a:pt x="34" y="36"/>
                    <a:pt x="34" y="36"/>
                  </a:cubicBezTo>
                  <a:cubicBezTo>
                    <a:pt x="34" y="36"/>
                    <a:pt x="35" y="36"/>
                    <a:pt x="35" y="36"/>
                  </a:cubicBezTo>
                  <a:cubicBezTo>
                    <a:pt x="37" y="36"/>
                    <a:pt x="46" y="37"/>
                    <a:pt x="50" y="37"/>
                  </a:cubicBezTo>
                  <a:cubicBezTo>
                    <a:pt x="55" y="38"/>
                    <a:pt x="74" y="41"/>
                    <a:pt x="80" y="42"/>
                  </a:cubicBezTo>
                  <a:cubicBezTo>
                    <a:pt x="82" y="42"/>
                    <a:pt x="83" y="43"/>
                    <a:pt x="85" y="43"/>
                  </a:cubicBezTo>
                  <a:lnTo>
                    <a:pt x="85" y="45"/>
                  </a:lnTo>
                  <a:close/>
                  <a:moveTo>
                    <a:pt x="85" y="42"/>
                  </a:moveTo>
                  <a:cubicBezTo>
                    <a:pt x="85" y="42"/>
                    <a:pt x="85" y="42"/>
                    <a:pt x="85" y="42"/>
                  </a:cubicBezTo>
                  <a:cubicBezTo>
                    <a:pt x="84" y="42"/>
                    <a:pt x="82" y="42"/>
                    <a:pt x="80" y="41"/>
                  </a:cubicBezTo>
                  <a:cubicBezTo>
                    <a:pt x="72" y="40"/>
                    <a:pt x="59" y="37"/>
                    <a:pt x="52" y="36"/>
                  </a:cubicBezTo>
                  <a:cubicBezTo>
                    <a:pt x="45" y="35"/>
                    <a:pt x="39" y="34"/>
                    <a:pt x="35" y="34"/>
                  </a:cubicBezTo>
                  <a:cubicBezTo>
                    <a:pt x="30" y="34"/>
                    <a:pt x="24" y="36"/>
                    <a:pt x="20" y="37"/>
                  </a:cubicBezTo>
                  <a:cubicBezTo>
                    <a:pt x="16" y="38"/>
                    <a:pt x="13" y="38"/>
                    <a:pt x="12" y="39"/>
                  </a:cubicBezTo>
                  <a:cubicBezTo>
                    <a:pt x="12" y="39"/>
                    <a:pt x="12" y="39"/>
                    <a:pt x="12" y="38"/>
                  </a:cubicBezTo>
                  <a:cubicBezTo>
                    <a:pt x="11" y="38"/>
                    <a:pt x="11" y="38"/>
                    <a:pt x="11" y="38"/>
                  </a:cubicBezTo>
                  <a:cubicBezTo>
                    <a:pt x="12" y="38"/>
                    <a:pt x="16" y="37"/>
                    <a:pt x="21" y="36"/>
                  </a:cubicBezTo>
                  <a:cubicBezTo>
                    <a:pt x="27" y="34"/>
                    <a:pt x="30" y="33"/>
                    <a:pt x="35" y="33"/>
                  </a:cubicBezTo>
                  <a:cubicBezTo>
                    <a:pt x="39" y="34"/>
                    <a:pt x="52" y="36"/>
                    <a:pt x="59" y="37"/>
                  </a:cubicBezTo>
                  <a:cubicBezTo>
                    <a:pt x="65" y="38"/>
                    <a:pt x="77" y="40"/>
                    <a:pt x="81" y="41"/>
                  </a:cubicBezTo>
                  <a:cubicBezTo>
                    <a:pt x="82" y="41"/>
                    <a:pt x="84" y="41"/>
                    <a:pt x="85" y="42"/>
                  </a:cubicBezTo>
                  <a:close/>
                  <a:moveTo>
                    <a:pt x="85" y="40"/>
                  </a:moveTo>
                  <a:cubicBezTo>
                    <a:pt x="85" y="40"/>
                    <a:pt x="85" y="40"/>
                    <a:pt x="85" y="40"/>
                  </a:cubicBezTo>
                  <a:cubicBezTo>
                    <a:pt x="81" y="39"/>
                    <a:pt x="76" y="38"/>
                    <a:pt x="72" y="37"/>
                  </a:cubicBezTo>
                  <a:cubicBezTo>
                    <a:pt x="63" y="35"/>
                    <a:pt x="51" y="33"/>
                    <a:pt x="46" y="32"/>
                  </a:cubicBezTo>
                  <a:cubicBezTo>
                    <a:pt x="40" y="30"/>
                    <a:pt x="37" y="29"/>
                    <a:pt x="34" y="29"/>
                  </a:cubicBezTo>
                  <a:cubicBezTo>
                    <a:pt x="34" y="27"/>
                    <a:pt x="34" y="27"/>
                    <a:pt x="34" y="27"/>
                  </a:cubicBezTo>
                  <a:cubicBezTo>
                    <a:pt x="37" y="27"/>
                    <a:pt x="46" y="29"/>
                    <a:pt x="49" y="29"/>
                  </a:cubicBezTo>
                  <a:cubicBezTo>
                    <a:pt x="53" y="30"/>
                    <a:pt x="63" y="32"/>
                    <a:pt x="67" y="33"/>
                  </a:cubicBezTo>
                  <a:cubicBezTo>
                    <a:pt x="69" y="33"/>
                    <a:pt x="78" y="36"/>
                    <a:pt x="85" y="37"/>
                  </a:cubicBezTo>
                  <a:lnTo>
                    <a:pt x="85" y="40"/>
                  </a:lnTo>
                  <a:close/>
                  <a:moveTo>
                    <a:pt x="85" y="36"/>
                  </a:moveTo>
                  <a:cubicBezTo>
                    <a:pt x="85" y="36"/>
                    <a:pt x="85" y="36"/>
                    <a:pt x="85" y="36"/>
                  </a:cubicBezTo>
                  <a:cubicBezTo>
                    <a:pt x="78" y="35"/>
                    <a:pt x="69" y="32"/>
                    <a:pt x="65" y="31"/>
                  </a:cubicBezTo>
                  <a:cubicBezTo>
                    <a:pt x="59" y="30"/>
                    <a:pt x="39" y="25"/>
                    <a:pt x="34" y="25"/>
                  </a:cubicBezTo>
                  <a:cubicBezTo>
                    <a:pt x="30" y="25"/>
                    <a:pt x="13" y="31"/>
                    <a:pt x="11" y="31"/>
                  </a:cubicBezTo>
                  <a:cubicBezTo>
                    <a:pt x="11" y="31"/>
                    <a:pt x="11" y="31"/>
                    <a:pt x="11" y="31"/>
                  </a:cubicBezTo>
                  <a:cubicBezTo>
                    <a:pt x="11" y="31"/>
                    <a:pt x="11" y="31"/>
                    <a:pt x="11" y="31"/>
                  </a:cubicBezTo>
                  <a:cubicBezTo>
                    <a:pt x="10" y="31"/>
                    <a:pt x="10" y="31"/>
                    <a:pt x="10" y="31"/>
                  </a:cubicBezTo>
                  <a:cubicBezTo>
                    <a:pt x="12" y="30"/>
                    <a:pt x="20" y="28"/>
                    <a:pt x="22" y="27"/>
                  </a:cubicBezTo>
                  <a:cubicBezTo>
                    <a:pt x="25" y="26"/>
                    <a:pt x="31" y="24"/>
                    <a:pt x="33" y="24"/>
                  </a:cubicBezTo>
                  <a:cubicBezTo>
                    <a:pt x="36" y="24"/>
                    <a:pt x="47" y="27"/>
                    <a:pt x="52" y="28"/>
                  </a:cubicBezTo>
                  <a:cubicBezTo>
                    <a:pt x="57" y="29"/>
                    <a:pt x="78" y="34"/>
                    <a:pt x="83" y="35"/>
                  </a:cubicBezTo>
                  <a:cubicBezTo>
                    <a:pt x="83" y="35"/>
                    <a:pt x="84" y="35"/>
                    <a:pt x="85" y="36"/>
                  </a:cubicBezTo>
                  <a:close/>
                  <a:moveTo>
                    <a:pt x="85" y="34"/>
                  </a:moveTo>
                  <a:cubicBezTo>
                    <a:pt x="85" y="34"/>
                    <a:pt x="85" y="34"/>
                    <a:pt x="85" y="34"/>
                  </a:cubicBezTo>
                  <a:cubicBezTo>
                    <a:pt x="85" y="34"/>
                    <a:pt x="79" y="32"/>
                    <a:pt x="73" y="30"/>
                  </a:cubicBezTo>
                  <a:cubicBezTo>
                    <a:pt x="48" y="24"/>
                    <a:pt x="46" y="23"/>
                    <a:pt x="42" y="22"/>
                  </a:cubicBezTo>
                  <a:cubicBezTo>
                    <a:pt x="38" y="21"/>
                    <a:pt x="36" y="20"/>
                    <a:pt x="33" y="20"/>
                  </a:cubicBezTo>
                  <a:cubicBezTo>
                    <a:pt x="33" y="18"/>
                    <a:pt x="33" y="18"/>
                    <a:pt x="33" y="18"/>
                  </a:cubicBezTo>
                  <a:cubicBezTo>
                    <a:pt x="35" y="18"/>
                    <a:pt x="37" y="18"/>
                    <a:pt x="40" y="19"/>
                  </a:cubicBezTo>
                  <a:cubicBezTo>
                    <a:pt x="46" y="20"/>
                    <a:pt x="51" y="22"/>
                    <a:pt x="61" y="24"/>
                  </a:cubicBezTo>
                  <a:cubicBezTo>
                    <a:pt x="71" y="27"/>
                    <a:pt x="84" y="31"/>
                    <a:pt x="85" y="31"/>
                  </a:cubicBezTo>
                  <a:lnTo>
                    <a:pt x="85" y="34"/>
                  </a:lnTo>
                  <a:close/>
                  <a:moveTo>
                    <a:pt x="85" y="30"/>
                  </a:moveTo>
                  <a:cubicBezTo>
                    <a:pt x="85" y="30"/>
                    <a:pt x="85" y="30"/>
                    <a:pt x="85" y="30"/>
                  </a:cubicBezTo>
                  <a:cubicBezTo>
                    <a:pt x="83" y="30"/>
                    <a:pt x="51" y="20"/>
                    <a:pt x="44" y="18"/>
                  </a:cubicBezTo>
                  <a:cubicBezTo>
                    <a:pt x="36" y="16"/>
                    <a:pt x="32" y="15"/>
                    <a:pt x="28" y="17"/>
                  </a:cubicBezTo>
                  <a:cubicBezTo>
                    <a:pt x="24" y="19"/>
                    <a:pt x="12" y="23"/>
                    <a:pt x="10" y="24"/>
                  </a:cubicBezTo>
                  <a:cubicBezTo>
                    <a:pt x="10" y="24"/>
                    <a:pt x="10" y="24"/>
                    <a:pt x="10" y="24"/>
                  </a:cubicBezTo>
                  <a:cubicBezTo>
                    <a:pt x="10" y="23"/>
                    <a:pt x="10" y="23"/>
                    <a:pt x="10" y="23"/>
                  </a:cubicBezTo>
                  <a:cubicBezTo>
                    <a:pt x="10" y="23"/>
                    <a:pt x="13" y="22"/>
                    <a:pt x="18" y="20"/>
                  </a:cubicBezTo>
                  <a:cubicBezTo>
                    <a:pt x="23" y="17"/>
                    <a:pt x="30" y="15"/>
                    <a:pt x="32" y="15"/>
                  </a:cubicBezTo>
                  <a:cubicBezTo>
                    <a:pt x="35" y="15"/>
                    <a:pt x="60" y="22"/>
                    <a:pt x="68" y="24"/>
                  </a:cubicBezTo>
                  <a:cubicBezTo>
                    <a:pt x="72" y="26"/>
                    <a:pt x="79" y="28"/>
                    <a:pt x="85" y="29"/>
                  </a:cubicBezTo>
                  <a:lnTo>
                    <a:pt x="85" y="30"/>
                  </a:lnTo>
                  <a:close/>
                  <a:moveTo>
                    <a:pt x="105" y="59"/>
                  </a:moveTo>
                  <a:cubicBezTo>
                    <a:pt x="105" y="59"/>
                    <a:pt x="105" y="59"/>
                    <a:pt x="105" y="59"/>
                  </a:cubicBezTo>
                  <a:cubicBezTo>
                    <a:pt x="87" y="59"/>
                    <a:pt x="87" y="59"/>
                    <a:pt x="87" y="59"/>
                  </a:cubicBezTo>
                  <a:cubicBezTo>
                    <a:pt x="87" y="53"/>
                    <a:pt x="87" y="53"/>
                    <a:pt x="87" y="53"/>
                  </a:cubicBezTo>
                  <a:cubicBezTo>
                    <a:pt x="105" y="53"/>
                    <a:pt x="105" y="53"/>
                    <a:pt x="105" y="53"/>
                  </a:cubicBezTo>
                  <a:lnTo>
                    <a:pt x="105" y="59"/>
                  </a:lnTo>
                  <a:close/>
                  <a:moveTo>
                    <a:pt x="110" y="59"/>
                  </a:moveTo>
                  <a:cubicBezTo>
                    <a:pt x="110" y="59"/>
                    <a:pt x="110" y="59"/>
                    <a:pt x="110" y="59"/>
                  </a:cubicBezTo>
                  <a:cubicBezTo>
                    <a:pt x="105" y="59"/>
                    <a:pt x="105" y="59"/>
                    <a:pt x="105" y="59"/>
                  </a:cubicBezTo>
                  <a:cubicBezTo>
                    <a:pt x="105" y="54"/>
                    <a:pt x="105" y="54"/>
                    <a:pt x="105" y="54"/>
                  </a:cubicBezTo>
                  <a:cubicBezTo>
                    <a:pt x="107" y="54"/>
                    <a:pt x="107" y="54"/>
                    <a:pt x="107" y="54"/>
                  </a:cubicBezTo>
                  <a:cubicBezTo>
                    <a:pt x="109" y="54"/>
                    <a:pt x="110" y="54"/>
                    <a:pt x="110" y="54"/>
                  </a:cubicBezTo>
                  <a:cubicBezTo>
                    <a:pt x="110" y="52"/>
                    <a:pt x="110" y="52"/>
                    <a:pt x="110" y="52"/>
                  </a:cubicBezTo>
                  <a:cubicBezTo>
                    <a:pt x="110" y="52"/>
                    <a:pt x="109" y="52"/>
                    <a:pt x="109" y="52"/>
                  </a:cubicBezTo>
                  <a:cubicBezTo>
                    <a:pt x="108" y="52"/>
                    <a:pt x="106" y="52"/>
                    <a:pt x="105" y="52"/>
                  </a:cubicBezTo>
                  <a:cubicBezTo>
                    <a:pt x="105" y="52"/>
                    <a:pt x="105" y="52"/>
                    <a:pt x="105" y="52"/>
                  </a:cubicBezTo>
                  <a:cubicBezTo>
                    <a:pt x="105" y="52"/>
                    <a:pt x="105" y="52"/>
                    <a:pt x="105" y="52"/>
                  </a:cubicBezTo>
                  <a:cubicBezTo>
                    <a:pt x="104" y="52"/>
                    <a:pt x="100" y="52"/>
                    <a:pt x="98" y="51"/>
                  </a:cubicBezTo>
                  <a:cubicBezTo>
                    <a:pt x="96" y="51"/>
                    <a:pt x="90" y="51"/>
                    <a:pt x="87" y="51"/>
                  </a:cubicBezTo>
                  <a:cubicBezTo>
                    <a:pt x="87" y="49"/>
                    <a:pt x="87" y="49"/>
                    <a:pt x="87" y="49"/>
                  </a:cubicBezTo>
                  <a:cubicBezTo>
                    <a:pt x="88" y="49"/>
                    <a:pt x="91" y="50"/>
                    <a:pt x="94" y="50"/>
                  </a:cubicBezTo>
                  <a:cubicBezTo>
                    <a:pt x="97" y="50"/>
                    <a:pt x="110" y="50"/>
                    <a:pt x="110" y="50"/>
                  </a:cubicBezTo>
                  <a:cubicBezTo>
                    <a:pt x="110" y="49"/>
                    <a:pt x="110" y="49"/>
                    <a:pt x="110" y="49"/>
                  </a:cubicBezTo>
                  <a:cubicBezTo>
                    <a:pt x="110" y="49"/>
                    <a:pt x="99" y="49"/>
                    <a:pt x="94" y="49"/>
                  </a:cubicBezTo>
                  <a:cubicBezTo>
                    <a:pt x="91" y="49"/>
                    <a:pt x="88" y="48"/>
                    <a:pt x="87" y="48"/>
                  </a:cubicBezTo>
                  <a:cubicBezTo>
                    <a:pt x="87" y="47"/>
                    <a:pt x="87" y="47"/>
                    <a:pt x="87" y="47"/>
                  </a:cubicBezTo>
                  <a:cubicBezTo>
                    <a:pt x="88" y="48"/>
                    <a:pt x="91" y="48"/>
                    <a:pt x="93" y="48"/>
                  </a:cubicBezTo>
                  <a:cubicBezTo>
                    <a:pt x="97" y="49"/>
                    <a:pt x="110" y="49"/>
                    <a:pt x="110" y="49"/>
                  </a:cubicBezTo>
                  <a:cubicBezTo>
                    <a:pt x="110" y="47"/>
                    <a:pt x="110" y="47"/>
                    <a:pt x="110" y="47"/>
                  </a:cubicBezTo>
                  <a:cubicBezTo>
                    <a:pt x="110" y="47"/>
                    <a:pt x="98" y="47"/>
                    <a:pt x="93" y="47"/>
                  </a:cubicBezTo>
                  <a:cubicBezTo>
                    <a:pt x="90" y="46"/>
                    <a:pt x="88" y="46"/>
                    <a:pt x="87" y="46"/>
                  </a:cubicBezTo>
                  <a:cubicBezTo>
                    <a:pt x="87" y="43"/>
                    <a:pt x="87" y="43"/>
                    <a:pt x="87" y="43"/>
                  </a:cubicBezTo>
                  <a:cubicBezTo>
                    <a:pt x="87" y="43"/>
                    <a:pt x="88" y="43"/>
                    <a:pt x="89" y="43"/>
                  </a:cubicBezTo>
                  <a:cubicBezTo>
                    <a:pt x="91" y="44"/>
                    <a:pt x="97" y="45"/>
                    <a:pt x="99" y="45"/>
                  </a:cubicBezTo>
                  <a:cubicBezTo>
                    <a:pt x="101" y="45"/>
                    <a:pt x="109" y="45"/>
                    <a:pt x="110" y="45"/>
                  </a:cubicBezTo>
                  <a:lnTo>
                    <a:pt x="110" y="59"/>
                  </a:lnTo>
                  <a:close/>
                  <a:moveTo>
                    <a:pt x="110" y="44"/>
                  </a:moveTo>
                  <a:cubicBezTo>
                    <a:pt x="110" y="44"/>
                    <a:pt x="110" y="44"/>
                    <a:pt x="110" y="44"/>
                  </a:cubicBezTo>
                  <a:cubicBezTo>
                    <a:pt x="109" y="44"/>
                    <a:pt x="106" y="44"/>
                    <a:pt x="104" y="44"/>
                  </a:cubicBezTo>
                  <a:cubicBezTo>
                    <a:pt x="102" y="44"/>
                    <a:pt x="93" y="44"/>
                    <a:pt x="91" y="43"/>
                  </a:cubicBezTo>
                  <a:cubicBezTo>
                    <a:pt x="90" y="43"/>
                    <a:pt x="88" y="42"/>
                    <a:pt x="87" y="42"/>
                  </a:cubicBezTo>
                  <a:cubicBezTo>
                    <a:pt x="87" y="42"/>
                    <a:pt x="87" y="42"/>
                    <a:pt x="87" y="42"/>
                  </a:cubicBezTo>
                  <a:cubicBezTo>
                    <a:pt x="90" y="42"/>
                    <a:pt x="96" y="43"/>
                    <a:pt x="98" y="43"/>
                  </a:cubicBezTo>
                  <a:cubicBezTo>
                    <a:pt x="100" y="43"/>
                    <a:pt x="109" y="44"/>
                    <a:pt x="110" y="44"/>
                  </a:cubicBezTo>
                  <a:close/>
                  <a:moveTo>
                    <a:pt x="110" y="42"/>
                  </a:moveTo>
                  <a:cubicBezTo>
                    <a:pt x="110" y="42"/>
                    <a:pt x="110" y="42"/>
                    <a:pt x="110" y="42"/>
                  </a:cubicBezTo>
                  <a:cubicBezTo>
                    <a:pt x="109" y="42"/>
                    <a:pt x="100" y="42"/>
                    <a:pt x="96" y="41"/>
                  </a:cubicBezTo>
                  <a:cubicBezTo>
                    <a:pt x="92" y="41"/>
                    <a:pt x="89" y="41"/>
                    <a:pt x="87" y="40"/>
                  </a:cubicBezTo>
                  <a:cubicBezTo>
                    <a:pt x="87" y="37"/>
                    <a:pt x="87" y="37"/>
                    <a:pt x="87" y="37"/>
                  </a:cubicBezTo>
                  <a:cubicBezTo>
                    <a:pt x="89" y="37"/>
                    <a:pt x="96" y="39"/>
                    <a:pt x="99" y="39"/>
                  </a:cubicBezTo>
                  <a:cubicBezTo>
                    <a:pt x="103" y="39"/>
                    <a:pt x="110" y="39"/>
                    <a:pt x="110" y="39"/>
                  </a:cubicBezTo>
                  <a:cubicBezTo>
                    <a:pt x="110" y="37"/>
                    <a:pt x="110" y="37"/>
                    <a:pt x="110" y="37"/>
                  </a:cubicBezTo>
                  <a:cubicBezTo>
                    <a:pt x="110" y="37"/>
                    <a:pt x="104" y="37"/>
                    <a:pt x="100" y="37"/>
                  </a:cubicBezTo>
                  <a:cubicBezTo>
                    <a:pt x="96" y="37"/>
                    <a:pt x="90" y="36"/>
                    <a:pt x="87" y="35"/>
                  </a:cubicBezTo>
                  <a:cubicBezTo>
                    <a:pt x="87" y="30"/>
                    <a:pt x="87" y="30"/>
                    <a:pt x="87" y="30"/>
                  </a:cubicBezTo>
                  <a:cubicBezTo>
                    <a:pt x="92" y="31"/>
                    <a:pt x="96" y="32"/>
                    <a:pt x="99" y="32"/>
                  </a:cubicBezTo>
                  <a:cubicBezTo>
                    <a:pt x="105" y="33"/>
                    <a:pt x="126" y="32"/>
                    <a:pt x="135" y="32"/>
                  </a:cubicBezTo>
                  <a:cubicBezTo>
                    <a:pt x="142" y="32"/>
                    <a:pt x="144" y="33"/>
                    <a:pt x="144" y="33"/>
                  </a:cubicBezTo>
                  <a:cubicBezTo>
                    <a:pt x="144" y="33"/>
                    <a:pt x="144" y="33"/>
                    <a:pt x="144" y="33"/>
                  </a:cubicBezTo>
                  <a:cubicBezTo>
                    <a:pt x="144" y="33"/>
                    <a:pt x="144" y="33"/>
                    <a:pt x="144" y="33"/>
                  </a:cubicBezTo>
                  <a:cubicBezTo>
                    <a:pt x="144" y="33"/>
                    <a:pt x="144" y="33"/>
                    <a:pt x="144" y="33"/>
                  </a:cubicBezTo>
                  <a:cubicBezTo>
                    <a:pt x="144" y="33"/>
                    <a:pt x="139" y="33"/>
                    <a:pt x="136" y="33"/>
                  </a:cubicBezTo>
                  <a:cubicBezTo>
                    <a:pt x="133" y="33"/>
                    <a:pt x="127" y="33"/>
                    <a:pt x="123" y="33"/>
                  </a:cubicBezTo>
                  <a:cubicBezTo>
                    <a:pt x="120" y="33"/>
                    <a:pt x="112" y="33"/>
                    <a:pt x="112" y="33"/>
                  </a:cubicBezTo>
                  <a:cubicBezTo>
                    <a:pt x="112" y="33"/>
                    <a:pt x="112" y="33"/>
                    <a:pt x="112" y="33"/>
                  </a:cubicBezTo>
                  <a:cubicBezTo>
                    <a:pt x="110" y="33"/>
                    <a:pt x="110" y="33"/>
                    <a:pt x="110" y="33"/>
                  </a:cubicBezTo>
                  <a:lnTo>
                    <a:pt x="110" y="42"/>
                  </a:lnTo>
                  <a:close/>
                  <a:moveTo>
                    <a:pt x="112" y="59"/>
                  </a:moveTo>
                  <a:cubicBezTo>
                    <a:pt x="112" y="59"/>
                    <a:pt x="112" y="59"/>
                    <a:pt x="112" y="59"/>
                  </a:cubicBezTo>
                  <a:cubicBezTo>
                    <a:pt x="112" y="55"/>
                    <a:pt x="112" y="55"/>
                    <a:pt x="112" y="55"/>
                  </a:cubicBezTo>
                  <a:cubicBezTo>
                    <a:pt x="141" y="55"/>
                    <a:pt x="141" y="55"/>
                    <a:pt x="141" y="55"/>
                  </a:cubicBezTo>
                  <a:cubicBezTo>
                    <a:pt x="141" y="59"/>
                    <a:pt x="141" y="59"/>
                    <a:pt x="141" y="59"/>
                  </a:cubicBezTo>
                  <a:lnTo>
                    <a:pt x="112" y="59"/>
                  </a:lnTo>
                  <a:close/>
                  <a:moveTo>
                    <a:pt x="141" y="54"/>
                  </a:moveTo>
                  <a:cubicBezTo>
                    <a:pt x="141" y="54"/>
                    <a:pt x="141" y="54"/>
                    <a:pt x="141" y="54"/>
                  </a:cubicBezTo>
                  <a:cubicBezTo>
                    <a:pt x="141" y="54"/>
                    <a:pt x="141" y="54"/>
                    <a:pt x="141" y="54"/>
                  </a:cubicBezTo>
                  <a:cubicBezTo>
                    <a:pt x="141" y="54"/>
                    <a:pt x="141" y="54"/>
                    <a:pt x="141" y="54"/>
                  </a:cubicBezTo>
                  <a:cubicBezTo>
                    <a:pt x="140" y="54"/>
                    <a:pt x="134" y="54"/>
                    <a:pt x="129" y="54"/>
                  </a:cubicBezTo>
                  <a:cubicBezTo>
                    <a:pt x="124" y="54"/>
                    <a:pt x="113" y="54"/>
                    <a:pt x="112" y="54"/>
                  </a:cubicBezTo>
                  <a:cubicBezTo>
                    <a:pt x="112" y="54"/>
                    <a:pt x="112" y="54"/>
                    <a:pt x="112" y="54"/>
                  </a:cubicBezTo>
                  <a:cubicBezTo>
                    <a:pt x="114" y="54"/>
                    <a:pt x="115" y="54"/>
                    <a:pt x="116" y="53"/>
                  </a:cubicBezTo>
                  <a:cubicBezTo>
                    <a:pt x="124" y="53"/>
                    <a:pt x="138" y="54"/>
                    <a:pt x="142" y="54"/>
                  </a:cubicBezTo>
                  <a:lnTo>
                    <a:pt x="141" y="54"/>
                  </a:lnTo>
                  <a:close/>
                  <a:moveTo>
                    <a:pt x="146" y="15"/>
                  </a:moveTo>
                  <a:cubicBezTo>
                    <a:pt x="146" y="15"/>
                    <a:pt x="146" y="15"/>
                    <a:pt x="146" y="15"/>
                  </a:cubicBezTo>
                  <a:cubicBezTo>
                    <a:pt x="146" y="15"/>
                    <a:pt x="146" y="15"/>
                    <a:pt x="146" y="15"/>
                  </a:cubicBezTo>
                  <a:cubicBezTo>
                    <a:pt x="146" y="11"/>
                    <a:pt x="146" y="11"/>
                    <a:pt x="146" y="11"/>
                  </a:cubicBezTo>
                  <a:cubicBezTo>
                    <a:pt x="140" y="15"/>
                    <a:pt x="140" y="15"/>
                    <a:pt x="140" y="15"/>
                  </a:cubicBezTo>
                  <a:cubicBezTo>
                    <a:pt x="140" y="15"/>
                    <a:pt x="142" y="14"/>
                    <a:pt x="143" y="14"/>
                  </a:cubicBezTo>
                  <a:cubicBezTo>
                    <a:pt x="144" y="14"/>
                    <a:pt x="145" y="15"/>
                    <a:pt x="146" y="15"/>
                  </a:cubicBezTo>
                  <a:close/>
                  <a:moveTo>
                    <a:pt x="10" y="12"/>
                  </a:moveTo>
                  <a:cubicBezTo>
                    <a:pt x="10" y="12"/>
                    <a:pt x="10" y="12"/>
                    <a:pt x="10" y="12"/>
                  </a:cubicBezTo>
                  <a:cubicBezTo>
                    <a:pt x="10" y="13"/>
                    <a:pt x="10" y="13"/>
                    <a:pt x="10" y="13"/>
                  </a:cubicBezTo>
                  <a:cubicBezTo>
                    <a:pt x="11" y="12"/>
                    <a:pt x="11" y="12"/>
                    <a:pt x="11" y="12"/>
                  </a:cubicBezTo>
                  <a:cubicBezTo>
                    <a:pt x="11" y="12"/>
                    <a:pt x="10" y="12"/>
                    <a:pt x="10" y="12"/>
                  </a:cubicBezTo>
                  <a:cubicBezTo>
                    <a:pt x="10" y="12"/>
                    <a:pt x="10" y="12"/>
                    <a:pt x="10" y="12"/>
                  </a:cubicBezTo>
                  <a:close/>
                  <a:moveTo>
                    <a:pt x="20" y="14"/>
                  </a:moveTo>
                  <a:cubicBezTo>
                    <a:pt x="20" y="14"/>
                    <a:pt x="20" y="14"/>
                    <a:pt x="20" y="14"/>
                  </a:cubicBezTo>
                  <a:cubicBezTo>
                    <a:pt x="19" y="14"/>
                    <a:pt x="18" y="14"/>
                    <a:pt x="18" y="14"/>
                  </a:cubicBezTo>
                  <a:cubicBezTo>
                    <a:pt x="10" y="18"/>
                    <a:pt x="10" y="18"/>
                    <a:pt x="10" y="18"/>
                  </a:cubicBezTo>
                  <a:cubicBezTo>
                    <a:pt x="10" y="20"/>
                    <a:pt x="10" y="20"/>
                    <a:pt x="10" y="20"/>
                  </a:cubicBezTo>
                  <a:cubicBezTo>
                    <a:pt x="10" y="20"/>
                    <a:pt x="15" y="18"/>
                    <a:pt x="17" y="17"/>
                  </a:cubicBezTo>
                  <a:cubicBezTo>
                    <a:pt x="19" y="16"/>
                    <a:pt x="23" y="14"/>
                    <a:pt x="23" y="14"/>
                  </a:cubicBezTo>
                  <a:cubicBezTo>
                    <a:pt x="23" y="14"/>
                    <a:pt x="22" y="14"/>
                    <a:pt x="20" y="14"/>
                  </a:cubicBezTo>
                  <a:close/>
                  <a:moveTo>
                    <a:pt x="10" y="16"/>
                  </a:moveTo>
                  <a:cubicBezTo>
                    <a:pt x="10" y="16"/>
                    <a:pt x="10" y="16"/>
                    <a:pt x="10" y="16"/>
                  </a:cubicBezTo>
                  <a:cubicBezTo>
                    <a:pt x="10" y="16"/>
                    <a:pt x="10" y="16"/>
                    <a:pt x="10" y="16"/>
                  </a:cubicBezTo>
                  <a:cubicBezTo>
                    <a:pt x="10" y="16"/>
                    <a:pt x="12" y="15"/>
                    <a:pt x="13" y="15"/>
                  </a:cubicBezTo>
                  <a:cubicBezTo>
                    <a:pt x="13" y="15"/>
                    <a:pt x="16" y="13"/>
                    <a:pt x="16" y="13"/>
                  </a:cubicBezTo>
                  <a:cubicBezTo>
                    <a:pt x="15" y="13"/>
                    <a:pt x="15" y="13"/>
                    <a:pt x="15" y="13"/>
                  </a:cubicBezTo>
                  <a:lnTo>
                    <a:pt x="10"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 name="Freeform 7"/>
            <p:cNvSpPr>
              <a:spLocks noEditPoints="1"/>
            </p:cNvSpPr>
            <p:nvPr/>
          </p:nvSpPr>
          <p:spPr bwMode="auto">
            <a:xfrm>
              <a:off x="559" y="4150"/>
              <a:ext cx="399" cy="149"/>
            </a:xfrm>
            <a:custGeom>
              <a:avLst/>
              <a:gdLst>
                <a:gd name="T0" fmla="*/ 140 w 154"/>
                <a:gd name="T1" fmla="*/ 42 h 56"/>
                <a:gd name="T2" fmla="*/ 80 w 154"/>
                <a:gd name="T3" fmla="*/ 11 h 56"/>
                <a:gd name="T4" fmla="*/ 101 w 154"/>
                <a:gd name="T5" fmla="*/ 30 h 56"/>
                <a:gd name="T6" fmla="*/ 80 w 154"/>
                <a:gd name="T7" fmla="*/ 17 h 56"/>
                <a:gd name="T8" fmla="*/ 106 w 154"/>
                <a:gd name="T9" fmla="*/ 29 h 56"/>
                <a:gd name="T10" fmla="*/ 109 w 154"/>
                <a:gd name="T11" fmla="*/ 1 h 56"/>
                <a:gd name="T12" fmla="*/ 78 w 154"/>
                <a:gd name="T13" fmla="*/ 25 h 56"/>
                <a:gd name="T14" fmla="*/ 11 w 154"/>
                <a:gd name="T15" fmla="*/ 53 h 56"/>
                <a:gd name="T16" fmla="*/ 2 w 154"/>
                <a:gd name="T17" fmla="*/ 50 h 56"/>
                <a:gd name="T18" fmla="*/ 5 w 154"/>
                <a:gd name="T19" fmla="*/ 45 h 56"/>
                <a:gd name="T20" fmla="*/ 6 w 154"/>
                <a:gd name="T21" fmla="*/ 44 h 56"/>
                <a:gd name="T22" fmla="*/ 8 w 154"/>
                <a:gd name="T23" fmla="*/ 44 h 56"/>
                <a:gd name="T24" fmla="*/ 10 w 154"/>
                <a:gd name="T25" fmla="*/ 50 h 56"/>
                <a:gd name="T26" fmla="*/ 12 w 154"/>
                <a:gd name="T27" fmla="*/ 43 h 56"/>
                <a:gd name="T28" fmla="*/ 13 w 154"/>
                <a:gd name="T29" fmla="*/ 43 h 56"/>
                <a:gd name="T30" fmla="*/ 77 w 154"/>
                <a:gd name="T31" fmla="*/ 19 h 56"/>
                <a:gd name="T32" fmla="*/ 79 w 154"/>
                <a:gd name="T33" fmla="*/ 27 h 56"/>
                <a:gd name="T34" fmla="*/ 83 w 154"/>
                <a:gd name="T35" fmla="*/ 40 h 56"/>
                <a:gd name="T36" fmla="*/ 83 w 154"/>
                <a:gd name="T37" fmla="*/ 39 h 56"/>
                <a:gd name="T38" fmla="*/ 71 w 154"/>
                <a:gd name="T39" fmla="*/ 44 h 56"/>
                <a:gd name="T40" fmla="*/ 98 w 154"/>
                <a:gd name="T41" fmla="*/ 36 h 56"/>
                <a:gd name="T42" fmla="*/ 98 w 154"/>
                <a:gd name="T43" fmla="*/ 42 h 56"/>
                <a:gd name="T44" fmla="*/ 88 w 154"/>
                <a:gd name="T45" fmla="*/ 39 h 56"/>
                <a:gd name="T46" fmla="*/ 98 w 154"/>
                <a:gd name="T47" fmla="*/ 36 h 56"/>
                <a:gd name="T48" fmla="*/ 60 w 154"/>
                <a:gd name="T49" fmla="*/ 40 h 56"/>
                <a:gd name="T50" fmla="*/ 65 w 154"/>
                <a:gd name="T51" fmla="*/ 47 h 56"/>
                <a:gd name="T52" fmla="*/ 122 w 154"/>
                <a:gd name="T53" fmla="*/ 47 h 56"/>
                <a:gd name="T54" fmla="*/ 113 w 154"/>
                <a:gd name="T55" fmla="*/ 35 h 56"/>
                <a:gd name="T56" fmla="*/ 126 w 154"/>
                <a:gd name="T57" fmla="*/ 45 h 56"/>
                <a:gd name="T58" fmla="*/ 77 w 154"/>
                <a:gd name="T59" fmla="*/ 12 h 56"/>
                <a:gd name="T60" fmla="*/ 92 w 154"/>
                <a:gd name="T61" fmla="*/ 10 h 56"/>
                <a:gd name="T62" fmla="*/ 83 w 154"/>
                <a:gd name="T63" fmla="*/ 13 h 56"/>
                <a:gd name="T64" fmla="*/ 83 w 154"/>
                <a:gd name="T65" fmla="*/ 32 h 56"/>
                <a:gd name="T66" fmla="*/ 75 w 154"/>
                <a:gd name="T67" fmla="*/ 22 h 56"/>
                <a:gd name="T68" fmla="*/ 106 w 154"/>
                <a:gd name="T69" fmla="*/ 32 h 56"/>
                <a:gd name="T70" fmla="*/ 83 w 154"/>
                <a:gd name="T71" fmla="*/ 16 h 56"/>
                <a:gd name="T72" fmla="*/ 91 w 154"/>
                <a:gd name="T73" fmla="*/ 19 h 56"/>
                <a:gd name="T74" fmla="*/ 91 w 154"/>
                <a:gd name="T75" fmla="*/ 24 h 56"/>
                <a:gd name="T76" fmla="*/ 91 w 154"/>
                <a:gd name="T77" fmla="*/ 28 h 56"/>
                <a:gd name="T78" fmla="*/ 99 w 154"/>
                <a:gd name="T79" fmla="*/ 32 h 56"/>
                <a:gd name="T80" fmla="*/ 70 w 154"/>
                <a:gd name="T81" fmla="*/ 47 h 56"/>
                <a:gd name="T82" fmla="*/ 45 w 154"/>
                <a:gd name="T83" fmla="*/ 48 h 56"/>
                <a:gd name="T84" fmla="*/ 59 w 154"/>
                <a:gd name="T85" fmla="*/ 48 h 56"/>
                <a:gd name="T86" fmla="*/ 79 w 154"/>
                <a:gd name="T87" fmla="*/ 47 h 56"/>
                <a:gd name="T88" fmla="*/ 94 w 154"/>
                <a:gd name="T89" fmla="*/ 48 h 56"/>
                <a:gd name="T90" fmla="*/ 111 w 154"/>
                <a:gd name="T91" fmla="*/ 47 h 56"/>
                <a:gd name="T92" fmla="*/ 112 w 154"/>
                <a:gd name="T93" fmla="*/ 43 h 56"/>
                <a:gd name="T94" fmla="*/ 115 w 154"/>
                <a:gd name="T95" fmla="*/ 12 h 56"/>
                <a:gd name="T96" fmla="*/ 115 w 154"/>
                <a:gd name="T97" fmla="*/ 21 h 56"/>
                <a:gd name="T98" fmla="*/ 115 w 154"/>
                <a:gd name="T99" fmla="*/ 30 h 56"/>
                <a:gd name="T100" fmla="*/ 114 w 154"/>
                <a:gd name="T101" fmla="*/ 11 h 56"/>
                <a:gd name="T102" fmla="*/ 115 w 154"/>
                <a:gd name="T103" fmla="*/ 20 h 56"/>
                <a:gd name="T104" fmla="*/ 114 w 154"/>
                <a:gd name="T105" fmla="*/ 29 h 56"/>
                <a:gd name="T106" fmla="*/ 151 w 154"/>
                <a:gd name="T107" fmla="*/ 45 h 56"/>
                <a:gd name="T108" fmla="*/ 47 w 154"/>
                <a:gd name="T109" fmla="*/ 39 h 56"/>
                <a:gd name="T110" fmla="*/ 47 w 154"/>
                <a:gd name="T111" fmla="*/ 45 h 56"/>
                <a:gd name="T112" fmla="*/ 103 w 154"/>
                <a:gd name="T113" fmla="*/ 29 h 56"/>
                <a:gd name="T114" fmla="*/ 100 w 154"/>
                <a:gd name="T115" fmla="*/ 18 h 56"/>
                <a:gd name="T116" fmla="*/ 104 w 154"/>
                <a:gd name="T117" fmla="*/ 29 h 56"/>
                <a:gd name="T118" fmla="*/ 103 w 154"/>
                <a:gd name="T119" fmla="*/ 5 h 56"/>
                <a:gd name="T120" fmla="*/ 71 w 154"/>
                <a:gd name="T121" fmla="*/ 39 h 56"/>
                <a:gd name="T122" fmla="*/ 60 w 154"/>
                <a:gd name="T123" fmla="*/ 45 h 56"/>
                <a:gd name="T124" fmla="*/ 64 w 154"/>
                <a:gd name="T125" fmla="*/ 45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54" h="56">
                  <a:moveTo>
                    <a:pt x="79" y="32"/>
                  </a:moveTo>
                  <a:cubicBezTo>
                    <a:pt x="80" y="32"/>
                    <a:pt x="80" y="32"/>
                    <a:pt x="80" y="32"/>
                  </a:cubicBezTo>
                  <a:cubicBezTo>
                    <a:pt x="80" y="31"/>
                    <a:pt x="80" y="31"/>
                    <a:pt x="80" y="31"/>
                  </a:cubicBezTo>
                  <a:cubicBezTo>
                    <a:pt x="80" y="30"/>
                    <a:pt x="80" y="30"/>
                    <a:pt x="80" y="30"/>
                  </a:cubicBezTo>
                  <a:cubicBezTo>
                    <a:pt x="80" y="30"/>
                    <a:pt x="80" y="30"/>
                    <a:pt x="80" y="30"/>
                  </a:cubicBezTo>
                  <a:cubicBezTo>
                    <a:pt x="81" y="30"/>
                    <a:pt x="81" y="30"/>
                    <a:pt x="81" y="30"/>
                  </a:cubicBezTo>
                  <a:cubicBezTo>
                    <a:pt x="81" y="30"/>
                    <a:pt x="81" y="30"/>
                    <a:pt x="81" y="30"/>
                  </a:cubicBezTo>
                  <a:cubicBezTo>
                    <a:pt x="79" y="30"/>
                    <a:pt x="79" y="30"/>
                    <a:pt x="79" y="30"/>
                  </a:cubicBezTo>
                  <a:lnTo>
                    <a:pt x="79" y="32"/>
                  </a:lnTo>
                  <a:close/>
                  <a:moveTo>
                    <a:pt x="80" y="25"/>
                  </a:moveTo>
                  <a:cubicBezTo>
                    <a:pt x="80" y="25"/>
                    <a:pt x="80" y="25"/>
                    <a:pt x="80" y="25"/>
                  </a:cubicBezTo>
                  <a:cubicBezTo>
                    <a:pt x="80" y="25"/>
                    <a:pt x="80" y="25"/>
                    <a:pt x="80" y="25"/>
                  </a:cubicBezTo>
                  <a:cubicBezTo>
                    <a:pt x="80" y="24"/>
                    <a:pt x="80" y="24"/>
                    <a:pt x="80" y="24"/>
                  </a:cubicBezTo>
                  <a:cubicBezTo>
                    <a:pt x="81" y="24"/>
                    <a:pt x="81" y="24"/>
                    <a:pt x="81" y="24"/>
                  </a:cubicBezTo>
                  <a:cubicBezTo>
                    <a:pt x="81" y="24"/>
                    <a:pt x="81" y="24"/>
                    <a:pt x="81" y="24"/>
                  </a:cubicBezTo>
                  <a:cubicBezTo>
                    <a:pt x="79" y="24"/>
                    <a:pt x="79" y="24"/>
                    <a:pt x="79" y="24"/>
                  </a:cubicBezTo>
                  <a:cubicBezTo>
                    <a:pt x="79" y="27"/>
                    <a:pt x="79" y="27"/>
                    <a:pt x="79" y="27"/>
                  </a:cubicBezTo>
                  <a:cubicBezTo>
                    <a:pt x="80" y="27"/>
                    <a:pt x="80" y="27"/>
                    <a:pt x="80" y="27"/>
                  </a:cubicBezTo>
                  <a:lnTo>
                    <a:pt x="80" y="25"/>
                  </a:lnTo>
                  <a:close/>
                  <a:moveTo>
                    <a:pt x="79" y="35"/>
                  </a:moveTo>
                  <a:cubicBezTo>
                    <a:pt x="79" y="35"/>
                    <a:pt x="79" y="35"/>
                    <a:pt x="79" y="35"/>
                  </a:cubicBezTo>
                  <a:cubicBezTo>
                    <a:pt x="80" y="35"/>
                    <a:pt x="80" y="35"/>
                    <a:pt x="80" y="35"/>
                  </a:cubicBezTo>
                  <a:cubicBezTo>
                    <a:pt x="80" y="33"/>
                    <a:pt x="80" y="33"/>
                    <a:pt x="80" y="33"/>
                  </a:cubicBezTo>
                  <a:cubicBezTo>
                    <a:pt x="80" y="33"/>
                    <a:pt x="80" y="33"/>
                    <a:pt x="80" y="33"/>
                  </a:cubicBezTo>
                  <a:cubicBezTo>
                    <a:pt x="80" y="33"/>
                    <a:pt x="80" y="33"/>
                    <a:pt x="80" y="33"/>
                  </a:cubicBezTo>
                  <a:cubicBezTo>
                    <a:pt x="81" y="32"/>
                    <a:pt x="81" y="32"/>
                    <a:pt x="81" y="32"/>
                  </a:cubicBezTo>
                  <a:cubicBezTo>
                    <a:pt x="81" y="32"/>
                    <a:pt x="81" y="32"/>
                    <a:pt x="81" y="32"/>
                  </a:cubicBezTo>
                  <a:cubicBezTo>
                    <a:pt x="79" y="32"/>
                    <a:pt x="79" y="32"/>
                    <a:pt x="79" y="32"/>
                  </a:cubicBezTo>
                  <a:lnTo>
                    <a:pt x="79" y="35"/>
                  </a:lnTo>
                  <a:close/>
                  <a:moveTo>
                    <a:pt x="79" y="9"/>
                  </a:moveTo>
                  <a:cubicBezTo>
                    <a:pt x="79" y="9"/>
                    <a:pt x="79" y="9"/>
                    <a:pt x="79" y="9"/>
                  </a:cubicBezTo>
                  <a:cubicBezTo>
                    <a:pt x="79" y="9"/>
                    <a:pt x="79" y="9"/>
                    <a:pt x="79" y="9"/>
                  </a:cubicBezTo>
                  <a:cubicBezTo>
                    <a:pt x="77" y="9"/>
                    <a:pt x="77" y="9"/>
                    <a:pt x="77" y="9"/>
                  </a:cubicBezTo>
                  <a:cubicBezTo>
                    <a:pt x="77" y="10"/>
                    <a:pt x="77" y="10"/>
                    <a:pt x="77" y="10"/>
                  </a:cubicBezTo>
                  <a:cubicBezTo>
                    <a:pt x="77" y="10"/>
                    <a:pt x="77" y="10"/>
                    <a:pt x="77" y="10"/>
                  </a:cubicBezTo>
                  <a:cubicBezTo>
                    <a:pt x="77" y="14"/>
                    <a:pt x="77" y="14"/>
                    <a:pt x="77" y="14"/>
                  </a:cubicBezTo>
                  <a:cubicBezTo>
                    <a:pt x="78" y="14"/>
                    <a:pt x="78" y="14"/>
                    <a:pt x="78" y="14"/>
                  </a:cubicBezTo>
                  <a:cubicBezTo>
                    <a:pt x="78" y="12"/>
                    <a:pt x="78" y="12"/>
                    <a:pt x="78" y="12"/>
                  </a:cubicBezTo>
                  <a:cubicBezTo>
                    <a:pt x="79" y="11"/>
                    <a:pt x="79" y="11"/>
                    <a:pt x="79" y="11"/>
                  </a:cubicBezTo>
                  <a:cubicBezTo>
                    <a:pt x="79" y="11"/>
                    <a:pt x="79" y="11"/>
                    <a:pt x="79" y="11"/>
                  </a:cubicBezTo>
                  <a:cubicBezTo>
                    <a:pt x="79" y="9"/>
                    <a:pt x="79" y="9"/>
                    <a:pt x="79" y="9"/>
                  </a:cubicBezTo>
                  <a:close/>
                  <a:moveTo>
                    <a:pt x="78" y="11"/>
                  </a:moveTo>
                  <a:cubicBezTo>
                    <a:pt x="78" y="11"/>
                    <a:pt x="78" y="11"/>
                    <a:pt x="78" y="11"/>
                  </a:cubicBezTo>
                  <a:cubicBezTo>
                    <a:pt x="78" y="10"/>
                    <a:pt x="78" y="10"/>
                    <a:pt x="78" y="10"/>
                  </a:cubicBezTo>
                  <a:cubicBezTo>
                    <a:pt x="79" y="9"/>
                    <a:pt x="79" y="9"/>
                    <a:pt x="79" y="9"/>
                  </a:cubicBezTo>
                  <a:cubicBezTo>
                    <a:pt x="79" y="11"/>
                    <a:pt x="79" y="11"/>
                    <a:pt x="79" y="11"/>
                  </a:cubicBezTo>
                  <a:lnTo>
                    <a:pt x="78" y="11"/>
                  </a:lnTo>
                  <a:close/>
                  <a:moveTo>
                    <a:pt x="140" y="42"/>
                  </a:moveTo>
                  <a:cubicBezTo>
                    <a:pt x="140" y="42"/>
                    <a:pt x="140" y="42"/>
                    <a:pt x="140" y="42"/>
                  </a:cubicBezTo>
                  <a:cubicBezTo>
                    <a:pt x="141" y="42"/>
                    <a:pt x="141" y="42"/>
                    <a:pt x="141" y="42"/>
                  </a:cubicBezTo>
                  <a:cubicBezTo>
                    <a:pt x="140" y="41"/>
                    <a:pt x="140" y="41"/>
                    <a:pt x="140" y="41"/>
                  </a:cubicBezTo>
                  <a:lnTo>
                    <a:pt x="140" y="42"/>
                  </a:lnTo>
                  <a:close/>
                  <a:moveTo>
                    <a:pt x="142" y="42"/>
                  </a:moveTo>
                  <a:cubicBezTo>
                    <a:pt x="142" y="42"/>
                    <a:pt x="142" y="42"/>
                    <a:pt x="142" y="42"/>
                  </a:cubicBezTo>
                  <a:cubicBezTo>
                    <a:pt x="143" y="43"/>
                    <a:pt x="143" y="43"/>
                    <a:pt x="143" y="43"/>
                  </a:cubicBezTo>
                  <a:cubicBezTo>
                    <a:pt x="143" y="42"/>
                    <a:pt x="143" y="42"/>
                    <a:pt x="143" y="42"/>
                  </a:cubicBezTo>
                  <a:lnTo>
                    <a:pt x="142" y="42"/>
                  </a:lnTo>
                  <a:close/>
                  <a:moveTo>
                    <a:pt x="141" y="38"/>
                  </a:moveTo>
                  <a:cubicBezTo>
                    <a:pt x="141" y="38"/>
                    <a:pt x="141" y="38"/>
                    <a:pt x="141" y="38"/>
                  </a:cubicBezTo>
                  <a:cubicBezTo>
                    <a:pt x="141" y="38"/>
                    <a:pt x="141" y="40"/>
                    <a:pt x="141" y="40"/>
                  </a:cubicBezTo>
                  <a:cubicBezTo>
                    <a:pt x="142" y="40"/>
                    <a:pt x="142" y="40"/>
                    <a:pt x="142" y="40"/>
                  </a:cubicBezTo>
                  <a:lnTo>
                    <a:pt x="141" y="38"/>
                  </a:lnTo>
                  <a:close/>
                  <a:moveTo>
                    <a:pt x="79" y="16"/>
                  </a:moveTo>
                  <a:cubicBezTo>
                    <a:pt x="79" y="16"/>
                    <a:pt x="79" y="16"/>
                    <a:pt x="79" y="16"/>
                  </a:cubicBezTo>
                  <a:cubicBezTo>
                    <a:pt x="80" y="16"/>
                    <a:pt x="80" y="16"/>
                    <a:pt x="80" y="16"/>
                  </a:cubicBezTo>
                  <a:cubicBezTo>
                    <a:pt x="80" y="14"/>
                    <a:pt x="80" y="14"/>
                    <a:pt x="80" y="14"/>
                  </a:cubicBezTo>
                  <a:cubicBezTo>
                    <a:pt x="80" y="14"/>
                    <a:pt x="80" y="14"/>
                    <a:pt x="80" y="14"/>
                  </a:cubicBezTo>
                  <a:cubicBezTo>
                    <a:pt x="80" y="14"/>
                    <a:pt x="80" y="14"/>
                    <a:pt x="80" y="14"/>
                  </a:cubicBezTo>
                  <a:cubicBezTo>
                    <a:pt x="81" y="13"/>
                    <a:pt x="81" y="13"/>
                    <a:pt x="81" y="13"/>
                  </a:cubicBezTo>
                  <a:cubicBezTo>
                    <a:pt x="81" y="13"/>
                    <a:pt x="81" y="13"/>
                    <a:pt x="81" y="13"/>
                  </a:cubicBezTo>
                  <a:cubicBezTo>
                    <a:pt x="79" y="14"/>
                    <a:pt x="79" y="14"/>
                    <a:pt x="79" y="14"/>
                  </a:cubicBezTo>
                  <a:lnTo>
                    <a:pt x="79" y="16"/>
                  </a:lnTo>
                  <a:close/>
                  <a:moveTo>
                    <a:pt x="79" y="29"/>
                  </a:moveTo>
                  <a:cubicBezTo>
                    <a:pt x="79" y="29"/>
                    <a:pt x="79" y="29"/>
                    <a:pt x="79" y="29"/>
                  </a:cubicBezTo>
                  <a:cubicBezTo>
                    <a:pt x="80" y="29"/>
                    <a:pt x="80" y="29"/>
                    <a:pt x="80" y="29"/>
                  </a:cubicBezTo>
                  <a:cubicBezTo>
                    <a:pt x="80" y="28"/>
                    <a:pt x="80" y="28"/>
                    <a:pt x="80" y="28"/>
                  </a:cubicBezTo>
                  <a:cubicBezTo>
                    <a:pt x="80" y="27"/>
                    <a:pt x="80" y="27"/>
                    <a:pt x="80" y="27"/>
                  </a:cubicBezTo>
                  <a:cubicBezTo>
                    <a:pt x="80" y="27"/>
                    <a:pt x="80" y="27"/>
                    <a:pt x="80" y="27"/>
                  </a:cubicBezTo>
                  <a:cubicBezTo>
                    <a:pt x="81" y="27"/>
                    <a:pt x="81" y="27"/>
                    <a:pt x="81" y="27"/>
                  </a:cubicBezTo>
                  <a:cubicBezTo>
                    <a:pt x="81" y="27"/>
                    <a:pt x="81" y="27"/>
                    <a:pt x="81" y="27"/>
                  </a:cubicBezTo>
                  <a:cubicBezTo>
                    <a:pt x="79" y="27"/>
                    <a:pt x="79" y="27"/>
                    <a:pt x="79" y="27"/>
                  </a:cubicBezTo>
                  <a:lnTo>
                    <a:pt x="79" y="29"/>
                  </a:lnTo>
                  <a:close/>
                  <a:moveTo>
                    <a:pt x="82" y="8"/>
                  </a:moveTo>
                  <a:cubicBezTo>
                    <a:pt x="82" y="8"/>
                    <a:pt x="82" y="8"/>
                    <a:pt x="82" y="8"/>
                  </a:cubicBezTo>
                  <a:cubicBezTo>
                    <a:pt x="82" y="8"/>
                    <a:pt x="82" y="8"/>
                    <a:pt x="82" y="8"/>
                  </a:cubicBezTo>
                  <a:cubicBezTo>
                    <a:pt x="80" y="9"/>
                    <a:pt x="80" y="9"/>
                    <a:pt x="80" y="9"/>
                  </a:cubicBezTo>
                  <a:cubicBezTo>
                    <a:pt x="80" y="9"/>
                    <a:pt x="80" y="9"/>
                    <a:pt x="80" y="9"/>
                  </a:cubicBezTo>
                  <a:cubicBezTo>
                    <a:pt x="79" y="9"/>
                    <a:pt x="79" y="9"/>
                    <a:pt x="79" y="9"/>
                  </a:cubicBezTo>
                  <a:cubicBezTo>
                    <a:pt x="79" y="11"/>
                    <a:pt x="79" y="11"/>
                    <a:pt x="79" y="11"/>
                  </a:cubicBezTo>
                  <a:cubicBezTo>
                    <a:pt x="79" y="11"/>
                    <a:pt x="79" y="11"/>
                    <a:pt x="79" y="11"/>
                  </a:cubicBezTo>
                  <a:cubicBezTo>
                    <a:pt x="79" y="11"/>
                    <a:pt x="79" y="11"/>
                    <a:pt x="79" y="11"/>
                  </a:cubicBezTo>
                  <a:cubicBezTo>
                    <a:pt x="79" y="13"/>
                    <a:pt x="79" y="13"/>
                    <a:pt x="79" y="13"/>
                  </a:cubicBezTo>
                  <a:cubicBezTo>
                    <a:pt x="80" y="13"/>
                    <a:pt x="80" y="13"/>
                    <a:pt x="80" y="13"/>
                  </a:cubicBezTo>
                  <a:cubicBezTo>
                    <a:pt x="80" y="11"/>
                    <a:pt x="80" y="11"/>
                    <a:pt x="80" y="11"/>
                  </a:cubicBezTo>
                  <a:cubicBezTo>
                    <a:pt x="82" y="11"/>
                    <a:pt x="82" y="11"/>
                    <a:pt x="82" y="11"/>
                  </a:cubicBezTo>
                  <a:cubicBezTo>
                    <a:pt x="82" y="11"/>
                    <a:pt x="82" y="11"/>
                    <a:pt x="82" y="11"/>
                  </a:cubicBezTo>
                  <a:cubicBezTo>
                    <a:pt x="82" y="8"/>
                    <a:pt x="82" y="8"/>
                    <a:pt x="82" y="8"/>
                  </a:cubicBezTo>
                  <a:close/>
                  <a:moveTo>
                    <a:pt x="80" y="11"/>
                  </a:moveTo>
                  <a:cubicBezTo>
                    <a:pt x="80" y="11"/>
                    <a:pt x="80" y="11"/>
                    <a:pt x="80" y="11"/>
                  </a:cubicBezTo>
                  <a:cubicBezTo>
                    <a:pt x="80" y="9"/>
                    <a:pt x="80" y="9"/>
                    <a:pt x="80" y="9"/>
                  </a:cubicBezTo>
                  <a:cubicBezTo>
                    <a:pt x="82" y="9"/>
                    <a:pt x="82" y="9"/>
                    <a:pt x="82" y="9"/>
                  </a:cubicBezTo>
                  <a:cubicBezTo>
                    <a:pt x="82" y="11"/>
                    <a:pt x="82" y="11"/>
                    <a:pt x="82" y="11"/>
                  </a:cubicBezTo>
                  <a:lnTo>
                    <a:pt x="80" y="11"/>
                  </a:lnTo>
                  <a:close/>
                  <a:moveTo>
                    <a:pt x="84" y="8"/>
                  </a:moveTo>
                  <a:cubicBezTo>
                    <a:pt x="84" y="8"/>
                    <a:pt x="84" y="8"/>
                    <a:pt x="84" y="8"/>
                  </a:cubicBezTo>
                  <a:cubicBezTo>
                    <a:pt x="84" y="8"/>
                    <a:pt x="84" y="8"/>
                    <a:pt x="84" y="8"/>
                  </a:cubicBezTo>
                  <a:cubicBezTo>
                    <a:pt x="82" y="8"/>
                    <a:pt x="82" y="8"/>
                    <a:pt x="82" y="8"/>
                  </a:cubicBezTo>
                  <a:cubicBezTo>
                    <a:pt x="82" y="8"/>
                    <a:pt x="82" y="8"/>
                    <a:pt x="82" y="8"/>
                  </a:cubicBezTo>
                  <a:cubicBezTo>
                    <a:pt x="82" y="8"/>
                    <a:pt x="82" y="8"/>
                    <a:pt x="82" y="8"/>
                  </a:cubicBezTo>
                  <a:cubicBezTo>
                    <a:pt x="82" y="13"/>
                    <a:pt x="82" y="13"/>
                    <a:pt x="82" y="13"/>
                  </a:cubicBezTo>
                  <a:cubicBezTo>
                    <a:pt x="82" y="13"/>
                    <a:pt x="82" y="13"/>
                    <a:pt x="82" y="13"/>
                  </a:cubicBezTo>
                  <a:cubicBezTo>
                    <a:pt x="82" y="11"/>
                    <a:pt x="82" y="11"/>
                    <a:pt x="82" y="11"/>
                  </a:cubicBezTo>
                  <a:cubicBezTo>
                    <a:pt x="84" y="10"/>
                    <a:pt x="84" y="10"/>
                    <a:pt x="84" y="10"/>
                  </a:cubicBezTo>
                  <a:cubicBezTo>
                    <a:pt x="84" y="10"/>
                    <a:pt x="84" y="10"/>
                    <a:pt x="84" y="10"/>
                  </a:cubicBezTo>
                  <a:cubicBezTo>
                    <a:pt x="84" y="8"/>
                    <a:pt x="84" y="8"/>
                    <a:pt x="84" y="8"/>
                  </a:cubicBezTo>
                  <a:close/>
                  <a:moveTo>
                    <a:pt x="82" y="10"/>
                  </a:moveTo>
                  <a:cubicBezTo>
                    <a:pt x="82" y="10"/>
                    <a:pt x="82" y="10"/>
                    <a:pt x="82" y="10"/>
                  </a:cubicBezTo>
                  <a:cubicBezTo>
                    <a:pt x="82" y="8"/>
                    <a:pt x="82" y="8"/>
                    <a:pt x="82" y="8"/>
                  </a:cubicBezTo>
                  <a:cubicBezTo>
                    <a:pt x="84" y="8"/>
                    <a:pt x="84" y="8"/>
                    <a:pt x="84" y="8"/>
                  </a:cubicBezTo>
                  <a:cubicBezTo>
                    <a:pt x="84" y="10"/>
                    <a:pt x="84" y="10"/>
                    <a:pt x="84" y="10"/>
                  </a:cubicBezTo>
                  <a:lnTo>
                    <a:pt x="82" y="10"/>
                  </a:lnTo>
                  <a:close/>
                  <a:moveTo>
                    <a:pt x="91" y="6"/>
                  </a:moveTo>
                  <a:cubicBezTo>
                    <a:pt x="91" y="6"/>
                    <a:pt x="91" y="6"/>
                    <a:pt x="91" y="6"/>
                  </a:cubicBezTo>
                  <a:cubicBezTo>
                    <a:pt x="91" y="6"/>
                    <a:pt x="91" y="6"/>
                    <a:pt x="91" y="6"/>
                  </a:cubicBezTo>
                  <a:cubicBezTo>
                    <a:pt x="90" y="6"/>
                    <a:pt x="90" y="6"/>
                    <a:pt x="90" y="6"/>
                  </a:cubicBezTo>
                  <a:cubicBezTo>
                    <a:pt x="90" y="6"/>
                    <a:pt x="90" y="6"/>
                    <a:pt x="90" y="6"/>
                  </a:cubicBezTo>
                  <a:cubicBezTo>
                    <a:pt x="90" y="6"/>
                    <a:pt x="90" y="6"/>
                    <a:pt x="90" y="6"/>
                  </a:cubicBezTo>
                  <a:cubicBezTo>
                    <a:pt x="90" y="6"/>
                    <a:pt x="90" y="6"/>
                    <a:pt x="90" y="6"/>
                  </a:cubicBezTo>
                  <a:cubicBezTo>
                    <a:pt x="90" y="6"/>
                    <a:pt x="90" y="6"/>
                    <a:pt x="90" y="6"/>
                  </a:cubicBezTo>
                  <a:cubicBezTo>
                    <a:pt x="89" y="6"/>
                    <a:pt x="89" y="6"/>
                    <a:pt x="89" y="6"/>
                  </a:cubicBezTo>
                  <a:cubicBezTo>
                    <a:pt x="89" y="11"/>
                    <a:pt x="89" y="11"/>
                    <a:pt x="89" y="11"/>
                  </a:cubicBezTo>
                  <a:cubicBezTo>
                    <a:pt x="89" y="10"/>
                    <a:pt x="89" y="10"/>
                    <a:pt x="89" y="10"/>
                  </a:cubicBezTo>
                  <a:cubicBezTo>
                    <a:pt x="89" y="9"/>
                    <a:pt x="89" y="9"/>
                    <a:pt x="89" y="9"/>
                  </a:cubicBezTo>
                  <a:cubicBezTo>
                    <a:pt x="92" y="8"/>
                    <a:pt x="92" y="8"/>
                    <a:pt x="92" y="8"/>
                  </a:cubicBezTo>
                  <a:cubicBezTo>
                    <a:pt x="92" y="6"/>
                    <a:pt x="92" y="6"/>
                    <a:pt x="92" y="6"/>
                  </a:cubicBezTo>
                  <a:lnTo>
                    <a:pt x="91" y="6"/>
                  </a:lnTo>
                  <a:close/>
                  <a:moveTo>
                    <a:pt x="90" y="8"/>
                  </a:moveTo>
                  <a:cubicBezTo>
                    <a:pt x="90" y="8"/>
                    <a:pt x="90" y="8"/>
                    <a:pt x="90" y="8"/>
                  </a:cubicBezTo>
                  <a:cubicBezTo>
                    <a:pt x="90" y="6"/>
                    <a:pt x="90" y="6"/>
                    <a:pt x="90" y="6"/>
                  </a:cubicBezTo>
                  <a:cubicBezTo>
                    <a:pt x="91" y="6"/>
                    <a:pt x="91" y="6"/>
                    <a:pt x="91" y="6"/>
                  </a:cubicBezTo>
                  <a:cubicBezTo>
                    <a:pt x="91" y="8"/>
                    <a:pt x="91" y="8"/>
                    <a:pt x="91" y="8"/>
                  </a:cubicBezTo>
                  <a:lnTo>
                    <a:pt x="90" y="8"/>
                  </a:lnTo>
                  <a:close/>
                  <a:moveTo>
                    <a:pt x="100" y="33"/>
                  </a:moveTo>
                  <a:cubicBezTo>
                    <a:pt x="100" y="33"/>
                    <a:pt x="100" y="33"/>
                    <a:pt x="100" y="33"/>
                  </a:cubicBezTo>
                  <a:cubicBezTo>
                    <a:pt x="101" y="32"/>
                    <a:pt x="101" y="32"/>
                    <a:pt x="101" y="32"/>
                  </a:cubicBezTo>
                  <a:cubicBezTo>
                    <a:pt x="101" y="31"/>
                    <a:pt x="101" y="31"/>
                    <a:pt x="101" y="31"/>
                  </a:cubicBezTo>
                  <a:cubicBezTo>
                    <a:pt x="101" y="30"/>
                    <a:pt x="101" y="30"/>
                    <a:pt x="101" y="30"/>
                  </a:cubicBezTo>
                  <a:cubicBezTo>
                    <a:pt x="101" y="30"/>
                    <a:pt x="101" y="30"/>
                    <a:pt x="101" y="30"/>
                  </a:cubicBezTo>
                  <a:cubicBezTo>
                    <a:pt x="103" y="30"/>
                    <a:pt x="103" y="30"/>
                    <a:pt x="103" y="30"/>
                  </a:cubicBezTo>
                  <a:cubicBezTo>
                    <a:pt x="103" y="29"/>
                    <a:pt x="103" y="29"/>
                    <a:pt x="103" y="29"/>
                  </a:cubicBezTo>
                  <a:cubicBezTo>
                    <a:pt x="100" y="30"/>
                    <a:pt x="100" y="30"/>
                    <a:pt x="100" y="30"/>
                  </a:cubicBezTo>
                  <a:lnTo>
                    <a:pt x="100" y="33"/>
                  </a:lnTo>
                  <a:close/>
                  <a:moveTo>
                    <a:pt x="136" y="36"/>
                  </a:moveTo>
                  <a:cubicBezTo>
                    <a:pt x="136" y="36"/>
                    <a:pt x="136" y="36"/>
                    <a:pt x="136" y="36"/>
                  </a:cubicBezTo>
                  <a:cubicBezTo>
                    <a:pt x="134" y="36"/>
                    <a:pt x="134" y="36"/>
                    <a:pt x="134" y="36"/>
                  </a:cubicBezTo>
                  <a:cubicBezTo>
                    <a:pt x="136" y="37"/>
                    <a:pt x="136" y="37"/>
                    <a:pt x="136" y="37"/>
                  </a:cubicBezTo>
                  <a:lnTo>
                    <a:pt x="136" y="36"/>
                  </a:lnTo>
                  <a:close/>
                  <a:moveTo>
                    <a:pt x="136" y="42"/>
                  </a:moveTo>
                  <a:cubicBezTo>
                    <a:pt x="136" y="42"/>
                    <a:pt x="136" y="42"/>
                    <a:pt x="136" y="42"/>
                  </a:cubicBezTo>
                  <a:cubicBezTo>
                    <a:pt x="138" y="42"/>
                    <a:pt x="138" y="42"/>
                    <a:pt x="138" y="42"/>
                  </a:cubicBezTo>
                  <a:cubicBezTo>
                    <a:pt x="136" y="41"/>
                    <a:pt x="136" y="41"/>
                    <a:pt x="136" y="41"/>
                  </a:cubicBezTo>
                  <a:lnTo>
                    <a:pt x="136" y="42"/>
                  </a:lnTo>
                  <a:close/>
                  <a:moveTo>
                    <a:pt x="135" y="39"/>
                  </a:moveTo>
                  <a:cubicBezTo>
                    <a:pt x="135" y="39"/>
                    <a:pt x="135" y="39"/>
                    <a:pt x="135" y="39"/>
                  </a:cubicBezTo>
                  <a:cubicBezTo>
                    <a:pt x="135" y="39"/>
                    <a:pt x="135" y="39"/>
                    <a:pt x="135" y="39"/>
                  </a:cubicBezTo>
                  <a:cubicBezTo>
                    <a:pt x="134" y="39"/>
                    <a:pt x="134" y="39"/>
                    <a:pt x="134" y="39"/>
                  </a:cubicBezTo>
                  <a:lnTo>
                    <a:pt x="135" y="39"/>
                  </a:lnTo>
                  <a:close/>
                  <a:moveTo>
                    <a:pt x="79" y="21"/>
                  </a:moveTo>
                  <a:cubicBezTo>
                    <a:pt x="79" y="21"/>
                    <a:pt x="79" y="21"/>
                    <a:pt x="79" y="21"/>
                  </a:cubicBezTo>
                  <a:cubicBezTo>
                    <a:pt x="80" y="21"/>
                    <a:pt x="80" y="21"/>
                    <a:pt x="80" y="21"/>
                  </a:cubicBezTo>
                  <a:cubicBezTo>
                    <a:pt x="80" y="20"/>
                    <a:pt x="80" y="20"/>
                    <a:pt x="80" y="20"/>
                  </a:cubicBezTo>
                  <a:cubicBezTo>
                    <a:pt x="80" y="19"/>
                    <a:pt x="80" y="19"/>
                    <a:pt x="80" y="19"/>
                  </a:cubicBezTo>
                  <a:cubicBezTo>
                    <a:pt x="80" y="19"/>
                    <a:pt x="80" y="19"/>
                    <a:pt x="80" y="19"/>
                  </a:cubicBezTo>
                  <a:cubicBezTo>
                    <a:pt x="81" y="19"/>
                    <a:pt x="81" y="19"/>
                    <a:pt x="81" y="19"/>
                  </a:cubicBezTo>
                  <a:cubicBezTo>
                    <a:pt x="81" y="19"/>
                    <a:pt x="81" y="19"/>
                    <a:pt x="81" y="19"/>
                  </a:cubicBezTo>
                  <a:cubicBezTo>
                    <a:pt x="79" y="19"/>
                    <a:pt x="79" y="19"/>
                    <a:pt x="79" y="19"/>
                  </a:cubicBezTo>
                  <a:lnTo>
                    <a:pt x="79" y="21"/>
                  </a:lnTo>
                  <a:close/>
                  <a:moveTo>
                    <a:pt x="79" y="24"/>
                  </a:moveTo>
                  <a:cubicBezTo>
                    <a:pt x="79" y="24"/>
                    <a:pt x="79" y="24"/>
                    <a:pt x="79" y="24"/>
                  </a:cubicBezTo>
                  <a:cubicBezTo>
                    <a:pt x="80" y="24"/>
                    <a:pt x="80" y="24"/>
                    <a:pt x="80" y="24"/>
                  </a:cubicBezTo>
                  <a:cubicBezTo>
                    <a:pt x="80" y="23"/>
                    <a:pt x="80" y="23"/>
                    <a:pt x="80" y="23"/>
                  </a:cubicBezTo>
                  <a:cubicBezTo>
                    <a:pt x="80" y="22"/>
                    <a:pt x="80" y="22"/>
                    <a:pt x="80" y="22"/>
                  </a:cubicBezTo>
                  <a:cubicBezTo>
                    <a:pt x="80" y="22"/>
                    <a:pt x="80" y="22"/>
                    <a:pt x="80" y="22"/>
                  </a:cubicBezTo>
                  <a:cubicBezTo>
                    <a:pt x="81" y="22"/>
                    <a:pt x="81" y="22"/>
                    <a:pt x="81" y="22"/>
                  </a:cubicBezTo>
                  <a:cubicBezTo>
                    <a:pt x="81" y="21"/>
                    <a:pt x="81" y="21"/>
                    <a:pt x="81" y="21"/>
                  </a:cubicBezTo>
                  <a:cubicBezTo>
                    <a:pt x="79" y="22"/>
                    <a:pt x="79" y="22"/>
                    <a:pt x="79" y="22"/>
                  </a:cubicBezTo>
                  <a:lnTo>
                    <a:pt x="79" y="24"/>
                  </a:lnTo>
                  <a:close/>
                  <a:moveTo>
                    <a:pt x="139" y="41"/>
                  </a:moveTo>
                  <a:cubicBezTo>
                    <a:pt x="139" y="41"/>
                    <a:pt x="139" y="41"/>
                    <a:pt x="139" y="41"/>
                  </a:cubicBezTo>
                  <a:cubicBezTo>
                    <a:pt x="139" y="40"/>
                    <a:pt x="139" y="40"/>
                    <a:pt x="139" y="40"/>
                  </a:cubicBezTo>
                  <a:cubicBezTo>
                    <a:pt x="137" y="40"/>
                    <a:pt x="137" y="40"/>
                    <a:pt x="137" y="40"/>
                  </a:cubicBezTo>
                  <a:lnTo>
                    <a:pt x="139" y="41"/>
                  </a:lnTo>
                  <a:close/>
                  <a:moveTo>
                    <a:pt x="79" y="19"/>
                  </a:moveTo>
                  <a:cubicBezTo>
                    <a:pt x="79" y="19"/>
                    <a:pt x="79" y="19"/>
                    <a:pt x="79" y="19"/>
                  </a:cubicBezTo>
                  <a:cubicBezTo>
                    <a:pt x="80" y="19"/>
                    <a:pt x="80" y="19"/>
                    <a:pt x="80" y="19"/>
                  </a:cubicBezTo>
                  <a:cubicBezTo>
                    <a:pt x="80" y="17"/>
                    <a:pt x="80" y="17"/>
                    <a:pt x="80" y="17"/>
                  </a:cubicBezTo>
                  <a:cubicBezTo>
                    <a:pt x="80" y="16"/>
                    <a:pt x="80" y="16"/>
                    <a:pt x="80" y="16"/>
                  </a:cubicBezTo>
                  <a:cubicBezTo>
                    <a:pt x="80" y="16"/>
                    <a:pt x="80" y="16"/>
                    <a:pt x="80" y="16"/>
                  </a:cubicBezTo>
                  <a:cubicBezTo>
                    <a:pt x="81" y="16"/>
                    <a:pt x="81" y="16"/>
                    <a:pt x="81" y="16"/>
                  </a:cubicBezTo>
                  <a:cubicBezTo>
                    <a:pt x="81" y="16"/>
                    <a:pt x="81" y="16"/>
                    <a:pt x="81" y="16"/>
                  </a:cubicBezTo>
                  <a:cubicBezTo>
                    <a:pt x="79" y="16"/>
                    <a:pt x="79" y="16"/>
                    <a:pt x="79" y="16"/>
                  </a:cubicBezTo>
                  <a:lnTo>
                    <a:pt x="79" y="19"/>
                  </a:lnTo>
                  <a:close/>
                  <a:moveTo>
                    <a:pt x="144" y="42"/>
                  </a:moveTo>
                  <a:cubicBezTo>
                    <a:pt x="144" y="42"/>
                    <a:pt x="144" y="42"/>
                    <a:pt x="144" y="42"/>
                  </a:cubicBezTo>
                  <a:cubicBezTo>
                    <a:pt x="144" y="41"/>
                    <a:pt x="144" y="41"/>
                    <a:pt x="144" y="41"/>
                  </a:cubicBezTo>
                  <a:cubicBezTo>
                    <a:pt x="143" y="41"/>
                    <a:pt x="143" y="41"/>
                    <a:pt x="143" y="41"/>
                  </a:cubicBezTo>
                  <a:lnTo>
                    <a:pt x="144" y="42"/>
                  </a:lnTo>
                  <a:close/>
                  <a:moveTo>
                    <a:pt x="137" y="38"/>
                  </a:moveTo>
                  <a:cubicBezTo>
                    <a:pt x="137" y="38"/>
                    <a:pt x="137" y="38"/>
                    <a:pt x="137" y="38"/>
                  </a:cubicBezTo>
                  <a:cubicBezTo>
                    <a:pt x="140" y="38"/>
                    <a:pt x="140" y="38"/>
                    <a:pt x="140" y="38"/>
                  </a:cubicBezTo>
                  <a:cubicBezTo>
                    <a:pt x="137" y="36"/>
                    <a:pt x="137" y="36"/>
                    <a:pt x="137" y="36"/>
                  </a:cubicBezTo>
                  <a:lnTo>
                    <a:pt x="137" y="38"/>
                  </a:lnTo>
                  <a:close/>
                  <a:moveTo>
                    <a:pt x="107" y="19"/>
                  </a:moveTo>
                  <a:cubicBezTo>
                    <a:pt x="107" y="19"/>
                    <a:pt x="107" y="19"/>
                    <a:pt x="107" y="19"/>
                  </a:cubicBezTo>
                  <a:cubicBezTo>
                    <a:pt x="107" y="17"/>
                    <a:pt x="107" y="17"/>
                    <a:pt x="107" y="17"/>
                  </a:cubicBezTo>
                  <a:cubicBezTo>
                    <a:pt x="107" y="17"/>
                    <a:pt x="107" y="17"/>
                    <a:pt x="107" y="17"/>
                  </a:cubicBezTo>
                  <a:cubicBezTo>
                    <a:pt x="107" y="17"/>
                    <a:pt x="107" y="17"/>
                    <a:pt x="107" y="17"/>
                  </a:cubicBezTo>
                  <a:cubicBezTo>
                    <a:pt x="109" y="16"/>
                    <a:pt x="109" y="16"/>
                    <a:pt x="109" y="16"/>
                  </a:cubicBezTo>
                  <a:cubicBezTo>
                    <a:pt x="109" y="16"/>
                    <a:pt x="109" y="16"/>
                    <a:pt x="109" y="16"/>
                  </a:cubicBezTo>
                  <a:cubicBezTo>
                    <a:pt x="106" y="17"/>
                    <a:pt x="106" y="17"/>
                    <a:pt x="106" y="17"/>
                  </a:cubicBezTo>
                  <a:cubicBezTo>
                    <a:pt x="106" y="19"/>
                    <a:pt x="106" y="19"/>
                    <a:pt x="106" y="19"/>
                  </a:cubicBezTo>
                  <a:lnTo>
                    <a:pt x="107" y="19"/>
                  </a:lnTo>
                  <a:close/>
                  <a:moveTo>
                    <a:pt x="140" y="36"/>
                  </a:moveTo>
                  <a:cubicBezTo>
                    <a:pt x="140" y="36"/>
                    <a:pt x="140" y="36"/>
                    <a:pt x="140" y="36"/>
                  </a:cubicBezTo>
                  <a:cubicBezTo>
                    <a:pt x="144" y="40"/>
                    <a:pt x="144" y="40"/>
                    <a:pt x="144" y="40"/>
                  </a:cubicBezTo>
                  <a:cubicBezTo>
                    <a:pt x="144" y="35"/>
                    <a:pt x="144" y="35"/>
                    <a:pt x="144" y="35"/>
                  </a:cubicBezTo>
                  <a:lnTo>
                    <a:pt x="140" y="36"/>
                  </a:lnTo>
                  <a:close/>
                  <a:moveTo>
                    <a:pt x="107" y="22"/>
                  </a:moveTo>
                  <a:cubicBezTo>
                    <a:pt x="107" y="22"/>
                    <a:pt x="107" y="22"/>
                    <a:pt x="107" y="22"/>
                  </a:cubicBezTo>
                  <a:cubicBezTo>
                    <a:pt x="107" y="20"/>
                    <a:pt x="107" y="20"/>
                    <a:pt x="107" y="20"/>
                  </a:cubicBezTo>
                  <a:cubicBezTo>
                    <a:pt x="107" y="20"/>
                    <a:pt x="107" y="20"/>
                    <a:pt x="107" y="20"/>
                  </a:cubicBezTo>
                  <a:cubicBezTo>
                    <a:pt x="107" y="20"/>
                    <a:pt x="107" y="20"/>
                    <a:pt x="107" y="20"/>
                  </a:cubicBezTo>
                  <a:cubicBezTo>
                    <a:pt x="109" y="19"/>
                    <a:pt x="109" y="19"/>
                    <a:pt x="109" y="19"/>
                  </a:cubicBezTo>
                  <a:cubicBezTo>
                    <a:pt x="109" y="19"/>
                    <a:pt x="109" y="19"/>
                    <a:pt x="109" y="19"/>
                  </a:cubicBezTo>
                  <a:cubicBezTo>
                    <a:pt x="106" y="20"/>
                    <a:pt x="106" y="20"/>
                    <a:pt x="106" y="20"/>
                  </a:cubicBezTo>
                  <a:cubicBezTo>
                    <a:pt x="106" y="22"/>
                    <a:pt x="106" y="22"/>
                    <a:pt x="106" y="22"/>
                  </a:cubicBezTo>
                  <a:lnTo>
                    <a:pt x="107" y="22"/>
                  </a:lnTo>
                  <a:close/>
                  <a:moveTo>
                    <a:pt x="107" y="32"/>
                  </a:moveTo>
                  <a:cubicBezTo>
                    <a:pt x="107" y="32"/>
                    <a:pt x="107" y="32"/>
                    <a:pt x="107" y="32"/>
                  </a:cubicBezTo>
                  <a:cubicBezTo>
                    <a:pt x="107" y="30"/>
                    <a:pt x="107" y="30"/>
                    <a:pt x="107" y="30"/>
                  </a:cubicBezTo>
                  <a:cubicBezTo>
                    <a:pt x="107" y="29"/>
                    <a:pt x="107" y="29"/>
                    <a:pt x="107" y="29"/>
                  </a:cubicBezTo>
                  <a:cubicBezTo>
                    <a:pt x="107" y="29"/>
                    <a:pt x="107" y="29"/>
                    <a:pt x="107" y="29"/>
                  </a:cubicBezTo>
                  <a:cubicBezTo>
                    <a:pt x="109" y="29"/>
                    <a:pt x="109" y="29"/>
                    <a:pt x="109" y="29"/>
                  </a:cubicBezTo>
                  <a:cubicBezTo>
                    <a:pt x="109" y="29"/>
                    <a:pt x="109" y="29"/>
                    <a:pt x="109" y="29"/>
                  </a:cubicBezTo>
                  <a:cubicBezTo>
                    <a:pt x="106" y="29"/>
                    <a:pt x="106" y="29"/>
                    <a:pt x="106" y="29"/>
                  </a:cubicBezTo>
                  <a:cubicBezTo>
                    <a:pt x="106" y="32"/>
                    <a:pt x="106" y="32"/>
                    <a:pt x="106" y="32"/>
                  </a:cubicBezTo>
                  <a:lnTo>
                    <a:pt x="107" y="32"/>
                  </a:lnTo>
                  <a:close/>
                  <a:moveTo>
                    <a:pt x="107" y="29"/>
                  </a:moveTo>
                  <a:cubicBezTo>
                    <a:pt x="107" y="29"/>
                    <a:pt x="107" y="29"/>
                    <a:pt x="107" y="29"/>
                  </a:cubicBezTo>
                  <a:cubicBezTo>
                    <a:pt x="107" y="27"/>
                    <a:pt x="107" y="27"/>
                    <a:pt x="107" y="27"/>
                  </a:cubicBezTo>
                  <a:cubicBezTo>
                    <a:pt x="107" y="26"/>
                    <a:pt x="107" y="26"/>
                    <a:pt x="107" y="26"/>
                  </a:cubicBezTo>
                  <a:cubicBezTo>
                    <a:pt x="107" y="26"/>
                    <a:pt x="107" y="26"/>
                    <a:pt x="107" y="26"/>
                  </a:cubicBezTo>
                  <a:cubicBezTo>
                    <a:pt x="109" y="26"/>
                    <a:pt x="109" y="26"/>
                    <a:pt x="109" y="26"/>
                  </a:cubicBezTo>
                  <a:cubicBezTo>
                    <a:pt x="109" y="26"/>
                    <a:pt x="109" y="26"/>
                    <a:pt x="109" y="26"/>
                  </a:cubicBezTo>
                  <a:cubicBezTo>
                    <a:pt x="106" y="26"/>
                    <a:pt x="106" y="26"/>
                    <a:pt x="106" y="26"/>
                  </a:cubicBezTo>
                  <a:cubicBezTo>
                    <a:pt x="106" y="29"/>
                    <a:pt x="106" y="29"/>
                    <a:pt x="106" y="29"/>
                  </a:cubicBezTo>
                  <a:lnTo>
                    <a:pt x="107" y="29"/>
                  </a:lnTo>
                  <a:close/>
                  <a:moveTo>
                    <a:pt x="107" y="25"/>
                  </a:moveTo>
                  <a:cubicBezTo>
                    <a:pt x="107" y="25"/>
                    <a:pt x="107" y="25"/>
                    <a:pt x="107" y="25"/>
                  </a:cubicBezTo>
                  <a:cubicBezTo>
                    <a:pt x="107" y="24"/>
                    <a:pt x="107" y="24"/>
                    <a:pt x="107" y="24"/>
                  </a:cubicBezTo>
                  <a:cubicBezTo>
                    <a:pt x="107" y="23"/>
                    <a:pt x="107" y="23"/>
                    <a:pt x="107" y="23"/>
                  </a:cubicBezTo>
                  <a:cubicBezTo>
                    <a:pt x="107" y="23"/>
                    <a:pt x="107" y="23"/>
                    <a:pt x="107" y="23"/>
                  </a:cubicBezTo>
                  <a:cubicBezTo>
                    <a:pt x="109" y="23"/>
                    <a:pt x="109" y="23"/>
                    <a:pt x="109" y="23"/>
                  </a:cubicBezTo>
                  <a:cubicBezTo>
                    <a:pt x="109" y="23"/>
                    <a:pt x="109" y="23"/>
                    <a:pt x="109" y="23"/>
                  </a:cubicBezTo>
                  <a:cubicBezTo>
                    <a:pt x="106" y="23"/>
                    <a:pt x="106" y="23"/>
                    <a:pt x="106" y="23"/>
                  </a:cubicBezTo>
                  <a:cubicBezTo>
                    <a:pt x="106" y="26"/>
                    <a:pt x="106" y="26"/>
                    <a:pt x="106" y="26"/>
                  </a:cubicBezTo>
                  <a:lnTo>
                    <a:pt x="107" y="25"/>
                  </a:lnTo>
                  <a:close/>
                  <a:moveTo>
                    <a:pt x="100" y="29"/>
                  </a:moveTo>
                  <a:cubicBezTo>
                    <a:pt x="100" y="29"/>
                    <a:pt x="100" y="29"/>
                    <a:pt x="100" y="29"/>
                  </a:cubicBezTo>
                  <a:cubicBezTo>
                    <a:pt x="101" y="29"/>
                    <a:pt x="101" y="29"/>
                    <a:pt x="101" y="29"/>
                  </a:cubicBezTo>
                  <a:cubicBezTo>
                    <a:pt x="101" y="28"/>
                    <a:pt x="101" y="28"/>
                    <a:pt x="101" y="28"/>
                  </a:cubicBezTo>
                  <a:cubicBezTo>
                    <a:pt x="101" y="27"/>
                    <a:pt x="101" y="27"/>
                    <a:pt x="101" y="27"/>
                  </a:cubicBezTo>
                  <a:cubicBezTo>
                    <a:pt x="101" y="27"/>
                    <a:pt x="101" y="27"/>
                    <a:pt x="101" y="27"/>
                  </a:cubicBezTo>
                  <a:cubicBezTo>
                    <a:pt x="103" y="27"/>
                    <a:pt x="103" y="27"/>
                    <a:pt x="103" y="27"/>
                  </a:cubicBezTo>
                  <a:cubicBezTo>
                    <a:pt x="103" y="26"/>
                    <a:pt x="103" y="26"/>
                    <a:pt x="103" y="26"/>
                  </a:cubicBezTo>
                  <a:cubicBezTo>
                    <a:pt x="100" y="27"/>
                    <a:pt x="100" y="27"/>
                    <a:pt x="100" y="27"/>
                  </a:cubicBezTo>
                  <a:lnTo>
                    <a:pt x="100" y="29"/>
                  </a:lnTo>
                  <a:close/>
                  <a:moveTo>
                    <a:pt x="107" y="13"/>
                  </a:moveTo>
                  <a:cubicBezTo>
                    <a:pt x="107" y="13"/>
                    <a:pt x="107" y="13"/>
                    <a:pt x="107" y="13"/>
                  </a:cubicBezTo>
                  <a:cubicBezTo>
                    <a:pt x="107" y="11"/>
                    <a:pt x="107" y="11"/>
                    <a:pt x="107" y="11"/>
                  </a:cubicBezTo>
                  <a:cubicBezTo>
                    <a:pt x="107" y="11"/>
                    <a:pt x="107" y="11"/>
                    <a:pt x="107" y="11"/>
                  </a:cubicBezTo>
                  <a:cubicBezTo>
                    <a:pt x="107" y="10"/>
                    <a:pt x="107" y="10"/>
                    <a:pt x="107" y="10"/>
                  </a:cubicBezTo>
                  <a:cubicBezTo>
                    <a:pt x="109" y="10"/>
                    <a:pt x="109" y="10"/>
                    <a:pt x="109" y="10"/>
                  </a:cubicBezTo>
                  <a:cubicBezTo>
                    <a:pt x="109" y="10"/>
                    <a:pt x="109" y="10"/>
                    <a:pt x="109" y="10"/>
                  </a:cubicBezTo>
                  <a:cubicBezTo>
                    <a:pt x="106" y="10"/>
                    <a:pt x="106" y="10"/>
                    <a:pt x="106" y="10"/>
                  </a:cubicBezTo>
                  <a:cubicBezTo>
                    <a:pt x="106" y="13"/>
                    <a:pt x="106" y="13"/>
                    <a:pt x="106" y="13"/>
                  </a:cubicBezTo>
                  <a:lnTo>
                    <a:pt x="107" y="13"/>
                  </a:lnTo>
                  <a:close/>
                  <a:moveTo>
                    <a:pt x="107" y="7"/>
                  </a:moveTo>
                  <a:cubicBezTo>
                    <a:pt x="107" y="7"/>
                    <a:pt x="107" y="7"/>
                    <a:pt x="107" y="7"/>
                  </a:cubicBezTo>
                  <a:cubicBezTo>
                    <a:pt x="107" y="4"/>
                    <a:pt x="107" y="4"/>
                    <a:pt x="107" y="4"/>
                  </a:cubicBezTo>
                  <a:cubicBezTo>
                    <a:pt x="107" y="4"/>
                    <a:pt x="107" y="4"/>
                    <a:pt x="107" y="4"/>
                  </a:cubicBezTo>
                  <a:cubicBezTo>
                    <a:pt x="109" y="4"/>
                    <a:pt x="109" y="4"/>
                    <a:pt x="109" y="4"/>
                  </a:cubicBezTo>
                  <a:cubicBezTo>
                    <a:pt x="109" y="1"/>
                    <a:pt x="109" y="1"/>
                    <a:pt x="109" y="1"/>
                  </a:cubicBezTo>
                  <a:cubicBezTo>
                    <a:pt x="109" y="1"/>
                    <a:pt x="109" y="1"/>
                    <a:pt x="109" y="1"/>
                  </a:cubicBezTo>
                  <a:cubicBezTo>
                    <a:pt x="109" y="1"/>
                    <a:pt x="109" y="1"/>
                    <a:pt x="109" y="1"/>
                  </a:cubicBezTo>
                  <a:cubicBezTo>
                    <a:pt x="106" y="2"/>
                    <a:pt x="106" y="2"/>
                    <a:pt x="106" y="2"/>
                  </a:cubicBezTo>
                  <a:cubicBezTo>
                    <a:pt x="106" y="7"/>
                    <a:pt x="106" y="7"/>
                    <a:pt x="106" y="7"/>
                  </a:cubicBezTo>
                  <a:lnTo>
                    <a:pt x="107" y="7"/>
                  </a:lnTo>
                  <a:close/>
                  <a:moveTo>
                    <a:pt x="107" y="2"/>
                  </a:moveTo>
                  <a:cubicBezTo>
                    <a:pt x="107" y="2"/>
                    <a:pt x="107" y="2"/>
                    <a:pt x="107" y="2"/>
                  </a:cubicBezTo>
                  <a:cubicBezTo>
                    <a:pt x="109" y="1"/>
                    <a:pt x="109" y="1"/>
                    <a:pt x="109" y="1"/>
                  </a:cubicBezTo>
                  <a:cubicBezTo>
                    <a:pt x="109" y="4"/>
                    <a:pt x="109" y="4"/>
                    <a:pt x="109" y="4"/>
                  </a:cubicBezTo>
                  <a:cubicBezTo>
                    <a:pt x="107" y="4"/>
                    <a:pt x="107" y="4"/>
                    <a:pt x="107" y="4"/>
                  </a:cubicBezTo>
                  <a:lnTo>
                    <a:pt x="107" y="2"/>
                  </a:lnTo>
                  <a:close/>
                  <a:moveTo>
                    <a:pt x="75" y="10"/>
                  </a:moveTo>
                  <a:cubicBezTo>
                    <a:pt x="75" y="10"/>
                    <a:pt x="75" y="10"/>
                    <a:pt x="75" y="10"/>
                  </a:cubicBezTo>
                  <a:cubicBezTo>
                    <a:pt x="75" y="12"/>
                    <a:pt x="75" y="12"/>
                    <a:pt x="75" y="12"/>
                  </a:cubicBezTo>
                  <a:cubicBezTo>
                    <a:pt x="77" y="12"/>
                    <a:pt x="77" y="12"/>
                    <a:pt x="77" y="12"/>
                  </a:cubicBezTo>
                  <a:cubicBezTo>
                    <a:pt x="77" y="10"/>
                    <a:pt x="77" y="10"/>
                    <a:pt x="77" y="10"/>
                  </a:cubicBezTo>
                  <a:cubicBezTo>
                    <a:pt x="77" y="10"/>
                    <a:pt x="77" y="10"/>
                    <a:pt x="77" y="10"/>
                  </a:cubicBezTo>
                  <a:lnTo>
                    <a:pt x="75" y="10"/>
                  </a:lnTo>
                  <a:close/>
                  <a:moveTo>
                    <a:pt x="107" y="10"/>
                  </a:moveTo>
                  <a:cubicBezTo>
                    <a:pt x="107" y="10"/>
                    <a:pt x="107" y="10"/>
                    <a:pt x="107" y="10"/>
                  </a:cubicBezTo>
                  <a:cubicBezTo>
                    <a:pt x="107" y="8"/>
                    <a:pt x="107" y="8"/>
                    <a:pt x="107" y="8"/>
                  </a:cubicBezTo>
                  <a:cubicBezTo>
                    <a:pt x="107" y="7"/>
                    <a:pt x="107" y="7"/>
                    <a:pt x="107" y="7"/>
                  </a:cubicBezTo>
                  <a:cubicBezTo>
                    <a:pt x="107" y="7"/>
                    <a:pt x="107" y="7"/>
                    <a:pt x="107" y="7"/>
                  </a:cubicBezTo>
                  <a:cubicBezTo>
                    <a:pt x="109" y="7"/>
                    <a:pt x="109" y="7"/>
                    <a:pt x="109" y="7"/>
                  </a:cubicBezTo>
                  <a:cubicBezTo>
                    <a:pt x="109" y="7"/>
                    <a:pt x="109" y="7"/>
                    <a:pt x="109" y="7"/>
                  </a:cubicBezTo>
                  <a:cubicBezTo>
                    <a:pt x="106" y="7"/>
                    <a:pt x="106" y="7"/>
                    <a:pt x="106" y="7"/>
                  </a:cubicBezTo>
                  <a:cubicBezTo>
                    <a:pt x="106" y="10"/>
                    <a:pt x="106" y="10"/>
                    <a:pt x="106" y="10"/>
                  </a:cubicBezTo>
                  <a:lnTo>
                    <a:pt x="107" y="10"/>
                  </a:lnTo>
                  <a:close/>
                  <a:moveTo>
                    <a:pt x="107" y="16"/>
                  </a:moveTo>
                  <a:cubicBezTo>
                    <a:pt x="107" y="16"/>
                    <a:pt x="107" y="16"/>
                    <a:pt x="107" y="16"/>
                  </a:cubicBezTo>
                  <a:cubicBezTo>
                    <a:pt x="107" y="14"/>
                    <a:pt x="107" y="14"/>
                    <a:pt x="107" y="14"/>
                  </a:cubicBezTo>
                  <a:cubicBezTo>
                    <a:pt x="107" y="14"/>
                    <a:pt x="107" y="14"/>
                    <a:pt x="107" y="14"/>
                  </a:cubicBezTo>
                  <a:cubicBezTo>
                    <a:pt x="107" y="13"/>
                    <a:pt x="107" y="13"/>
                    <a:pt x="107" y="13"/>
                  </a:cubicBezTo>
                  <a:cubicBezTo>
                    <a:pt x="109" y="13"/>
                    <a:pt x="109" y="13"/>
                    <a:pt x="109" y="13"/>
                  </a:cubicBezTo>
                  <a:cubicBezTo>
                    <a:pt x="109" y="13"/>
                    <a:pt x="109" y="13"/>
                    <a:pt x="109" y="13"/>
                  </a:cubicBezTo>
                  <a:cubicBezTo>
                    <a:pt x="106" y="13"/>
                    <a:pt x="106" y="13"/>
                    <a:pt x="106" y="13"/>
                  </a:cubicBezTo>
                  <a:cubicBezTo>
                    <a:pt x="106" y="16"/>
                    <a:pt x="106" y="16"/>
                    <a:pt x="106" y="16"/>
                  </a:cubicBezTo>
                  <a:lnTo>
                    <a:pt x="107" y="16"/>
                  </a:lnTo>
                  <a:close/>
                  <a:moveTo>
                    <a:pt x="77" y="17"/>
                  </a:moveTo>
                  <a:cubicBezTo>
                    <a:pt x="77" y="17"/>
                    <a:pt x="77" y="17"/>
                    <a:pt x="77" y="17"/>
                  </a:cubicBezTo>
                  <a:cubicBezTo>
                    <a:pt x="78" y="16"/>
                    <a:pt x="78" y="16"/>
                    <a:pt x="78" y="16"/>
                  </a:cubicBezTo>
                  <a:cubicBezTo>
                    <a:pt x="78" y="15"/>
                    <a:pt x="78" y="15"/>
                    <a:pt x="78" y="15"/>
                  </a:cubicBezTo>
                  <a:cubicBezTo>
                    <a:pt x="78" y="14"/>
                    <a:pt x="78" y="14"/>
                    <a:pt x="78" y="14"/>
                  </a:cubicBezTo>
                  <a:cubicBezTo>
                    <a:pt x="78" y="14"/>
                    <a:pt x="78" y="14"/>
                    <a:pt x="78" y="14"/>
                  </a:cubicBezTo>
                  <a:cubicBezTo>
                    <a:pt x="79" y="14"/>
                    <a:pt x="79" y="14"/>
                    <a:pt x="79" y="14"/>
                  </a:cubicBezTo>
                  <a:cubicBezTo>
                    <a:pt x="79" y="14"/>
                    <a:pt x="79" y="14"/>
                    <a:pt x="79" y="14"/>
                  </a:cubicBezTo>
                  <a:cubicBezTo>
                    <a:pt x="77" y="14"/>
                    <a:pt x="77" y="14"/>
                    <a:pt x="77" y="14"/>
                  </a:cubicBezTo>
                  <a:lnTo>
                    <a:pt x="77" y="17"/>
                  </a:lnTo>
                  <a:close/>
                  <a:moveTo>
                    <a:pt x="78" y="25"/>
                  </a:moveTo>
                  <a:cubicBezTo>
                    <a:pt x="78" y="25"/>
                    <a:pt x="78" y="25"/>
                    <a:pt x="78" y="25"/>
                  </a:cubicBezTo>
                  <a:cubicBezTo>
                    <a:pt x="78" y="25"/>
                    <a:pt x="78" y="25"/>
                    <a:pt x="78" y="25"/>
                  </a:cubicBezTo>
                  <a:cubicBezTo>
                    <a:pt x="78" y="25"/>
                    <a:pt x="78" y="25"/>
                    <a:pt x="78" y="25"/>
                  </a:cubicBezTo>
                  <a:cubicBezTo>
                    <a:pt x="79" y="25"/>
                    <a:pt x="79" y="25"/>
                    <a:pt x="79" y="25"/>
                  </a:cubicBezTo>
                  <a:cubicBezTo>
                    <a:pt x="79" y="24"/>
                    <a:pt x="79" y="24"/>
                    <a:pt x="79" y="24"/>
                  </a:cubicBezTo>
                  <a:cubicBezTo>
                    <a:pt x="77" y="25"/>
                    <a:pt x="77" y="25"/>
                    <a:pt x="77" y="25"/>
                  </a:cubicBezTo>
                  <a:cubicBezTo>
                    <a:pt x="77" y="27"/>
                    <a:pt x="77" y="27"/>
                    <a:pt x="77" y="27"/>
                  </a:cubicBezTo>
                  <a:cubicBezTo>
                    <a:pt x="77" y="27"/>
                    <a:pt x="77" y="27"/>
                    <a:pt x="77" y="27"/>
                  </a:cubicBezTo>
                  <a:lnTo>
                    <a:pt x="78" y="25"/>
                  </a:lnTo>
                  <a:close/>
                  <a:moveTo>
                    <a:pt x="78" y="11"/>
                  </a:moveTo>
                  <a:cubicBezTo>
                    <a:pt x="78" y="11"/>
                    <a:pt x="78" y="11"/>
                    <a:pt x="78" y="11"/>
                  </a:cubicBezTo>
                  <a:cubicBezTo>
                    <a:pt x="79" y="11"/>
                    <a:pt x="79" y="11"/>
                    <a:pt x="79" y="11"/>
                  </a:cubicBezTo>
                  <a:cubicBezTo>
                    <a:pt x="79" y="11"/>
                    <a:pt x="79" y="11"/>
                    <a:pt x="79" y="11"/>
                  </a:cubicBezTo>
                  <a:cubicBezTo>
                    <a:pt x="78" y="10"/>
                    <a:pt x="78" y="10"/>
                    <a:pt x="78" y="10"/>
                  </a:cubicBezTo>
                  <a:lnTo>
                    <a:pt x="78" y="11"/>
                  </a:lnTo>
                  <a:close/>
                  <a:moveTo>
                    <a:pt x="28" y="40"/>
                  </a:moveTo>
                  <a:cubicBezTo>
                    <a:pt x="28" y="40"/>
                    <a:pt x="28" y="40"/>
                    <a:pt x="28" y="40"/>
                  </a:cubicBezTo>
                  <a:cubicBezTo>
                    <a:pt x="20" y="39"/>
                    <a:pt x="20" y="39"/>
                    <a:pt x="20" y="39"/>
                  </a:cubicBezTo>
                  <a:cubicBezTo>
                    <a:pt x="20" y="38"/>
                    <a:pt x="20" y="38"/>
                    <a:pt x="20" y="38"/>
                  </a:cubicBezTo>
                  <a:cubicBezTo>
                    <a:pt x="15" y="38"/>
                    <a:pt x="15" y="38"/>
                    <a:pt x="15" y="38"/>
                  </a:cubicBezTo>
                  <a:cubicBezTo>
                    <a:pt x="0" y="40"/>
                    <a:pt x="0" y="40"/>
                    <a:pt x="0" y="40"/>
                  </a:cubicBezTo>
                  <a:cubicBezTo>
                    <a:pt x="0" y="53"/>
                    <a:pt x="0" y="53"/>
                    <a:pt x="0" y="53"/>
                  </a:cubicBezTo>
                  <a:cubicBezTo>
                    <a:pt x="2" y="53"/>
                    <a:pt x="2" y="53"/>
                    <a:pt x="2" y="53"/>
                  </a:cubicBezTo>
                  <a:cubicBezTo>
                    <a:pt x="2" y="53"/>
                    <a:pt x="2" y="53"/>
                    <a:pt x="2" y="53"/>
                  </a:cubicBezTo>
                  <a:cubicBezTo>
                    <a:pt x="5" y="53"/>
                    <a:pt x="5" y="53"/>
                    <a:pt x="5" y="53"/>
                  </a:cubicBezTo>
                  <a:cubicBezTo>
                    <a:pt x="5" y="53"/>
                    <a:pt x="5" y="53"/>
                    <a:pt x="5" y="53"/>
                  </a:cubicBezTo>
                  <a:cubicBezTo>
                    <a:pt x="5" y="53"/>
                    <a:pt x="5" y="53"/>
                    <a:pt x="5" y="53"/>
                  </a:cubicBezTo>
                  <a:cubicBezTo>
                    <a:pt x="5" y="50"/>
                    <a:pt x="5" y="50"/>
                    <a:pt x="5" y="50"/>
                  </a:cubicBezTo>
                  <a:cubicBezTo>
                    <a:pt x="6" y="50"/>
                    <a:pt x="6" y="50"/>
                    <a:pt x="6" y="50"/>
                  </a:cubicBezTo>
                  <a:cubicBezTo>
                    <a:pt x="6" y="53"/>
                    <a:pt x="6" y="53"/>
                    <a:pt x="6" y="53"/>
                  </a:cubicBezTo>
                  <a:cubicBezTo>
                    <a:pt x="6" y="53"/>
                    <a:pt x="6" y="53"/>
                    <a:pt x="6" y="53"/>
                  </a:cubicBezTo>
                  <a:cubicBezTo>
                    <a:pt x="6" y="50"/>
                    <a:pt x="6" y="50"/>
                    <a:pt x="6" y="50"/>
                  </a:cubicBezTo>
                  <a:cubicBezTo>
                    <a:pt x="7" y="50"/>
                    <a:pt x="7" y="50"/>
                    <a:pt x="7" y="50"/>
                  </a:cubicBezTo>
                  <a:cubicBezTo>
                    <a:pt x="7" y="53"/>
                    <a:pt x="7" y="53"/>
                    <a:pt x="7" y="53"/>
                  </a:cubicBezTo>
                  <a:cubicBezTo>
                    <a:pt x="7" y="53"/>
                    <a:pt x="7" y="53"/>
                    <a:pt x="7" y="53"/>
                  </a:cubicBezTo>
                  <a:cubicBezTo>
                    <a:pt x="7" y="50"/>
                    <a:pt x="7" y="50"/>
                    <a:pt x="7" y="50"/>
                  </a:cubicBezTo>
                  <a:cubicBezTo>
                    <a:pt x="8" y="50"/>
                    <a:pt x="8" y="50"/>
                    <a:pt x="8" y="50"/>
                  </a:cubicBezTo>
                  <a:cubicBezTo>
                    <a:pt x="8" y="53"/>
                    <a:pt x="8" y="53"/>
                    <a:pt x="8" y="53"/>
                  </a:cubicBezTo>
                  <a:cubicBezTo>
                    <a:pt x="8" y="53"/>
                    <a:pt x="8" y="53"/>
                    <a:pt x="8" y="53"/>
                  </a:cubicBezTo>
                  <a:cubicBezTo>
                    <a:pt x="8" y="50"/>
                    <a:pt x="8" y="50"/>
                    <a:pt x="8" y="50"/>
                  </a:cubicBezTo>
                  <a:cubicBezTo>
                    <a:pt x="9" y="50"/>
                    <a:pt x="9" y="50"/>
                    <a:pt x="9" y="50"/>
                  </a:cubicBezTo>
                  <a:cubicBezTo>
                    <a:pt x="9" y="53"/>
                    <a:pt x="9" y="53"/>
                    <a:pt x="9" y="53"/>
                  </a:cubicBezTo>
                  <a:cubicBezTo>
                    <a:pt x="9" y="53"/>
                    <a:pt x="9" y="53"/>
                    <a:pt x="9" y="53"/>
                  </a:cubicBezTo>
                  <a:cubicBezTo>
                    <a:pt x="9" y="50"/>
                    <a:pt x="9" y="50"/>
                    <a:pt x="9" y="50"/>
                  </a:cubicBezTo>
                  <a:cubicBezTo>
                    <a:pt x="10" y="50"/>
                    <a:pt x="10" y="50"/>
                    <a:pt x="10" y="50"/>
                  </a:cubicBezTo>
                  <a:cubicBezTo>
                    <a:pt x="10" y="53"/>
                    <a:pt x="10" y="53"/>
                    <a:pt x="10" y="53"/>
                  </a:cubicBezTo>
                  <a:cubicBezTo>
                    <a:pt x="10" y="53"/>
                    <a:pt x="10" y="53"/>
                    <a:pt x="10" y="53"/>
                  </a:cubicBezTo>
                  <a:cubicBezTo>
                    <a:pt x="10" y="50"/>
                    <a:pt x="10" y="50"/>
                    <a:pt x="10" y="50"/>
                  </a:cubicBezTo>
                  <a:cubicBezTo>
                    <a:pt x="11" y="50"/>
                    <a:pt x="11" y="50"/>
                    <a:pt x="11" y="50"/>
                  </a:cubicBezTo>
                  <a:cubicBezTo>
                    <a:pt x="11" y="53"/>
                    <a:pt x="11" y="53"/>
                    <a:pt x="11" y="53"/>
                  </a:cubicBezTo>
                  <a:cubicBezTo>
                    <a:pt x="11" y="53"/>
                    <a:pt x="11" y="53"/>
                    <a:pt x="11" y="53"/>
                  </a:cubicBezTo>
                  <a:cubicBezTo>
                    <a:pt x="11" y="50"/>
                    <a:pt x="11" y="50"/>
                    <a:pt x="11" y="50"/>
                  </a:cubicBezTo>
                  <a:cubicBezTo>
                    <a:pt x="12" y="50"/>
                    <a:pt x="12" y="50"/>
                    <a:pt x="12" y="50"/>
                  </a:cubicBezTo>
                  <a:cubicBezTo>
                    <a:pt x="12" y="53"/>
                    <a:pt x="12" y="53"/>
                    <a:pt x="12" y="53"/>
                  </a:cubicBezTo>
                  <a:cubicBezTo>
                    <a:pt x="12" y="53"/>
                    <a:pt x="12" y="53"/>
                    <a:pt x="12" y="53"/>
                  </a:cubicBezTo>
                  <a:cubicBezTo>
                    <a:pt x="12" y="50"/>
                    <a:pt x="12" y="50"/>
                    <a:pt x="12" y="50"/>
                  </a:cubicBezTo>
                  <a:cubicBezTo>
                    <a:pt x="13" y="50"/>
                    <a:pt x="13" y="50"/>
                    <a:pt x="13" y="50"/>
                  </a:cubicBezTo>
                  <a:cubicBezTo>
                    <a:pt x="13" y="53"/>
                    <a:pt x="13" y="53"/>
                    <a:pt x="13" y="53"/>
                  </a:cubicBezTo>
                  <a:cubicBezTo>
                    <a:pt x="13" y="53"/>
                    <a:pt x="13" y="53"/>
                    <a:pt x="13" y="53"/>
                  </a:cubicBezTo>
                  <a:cubicBezTo>
                    <a:pt x="13" y="50"/>
                    <a:pt x="13" y="50"/>
                    <a:pt x="13" y="50"/>
                  </a:cubicBezTo>
                  <a:cubicBezTo>
                    <a:pt x="13" y="50"/>
                    <a:pt x="13" y="50"/>
                    <a:pt x="13" y="50"/>
                  </a:cubicBezTo>
                  <a:cubicBezTo>
                    <a:pt x="13" y="53"/>
                    <a:pt x="13" y="53"/>
                    <a:pt x="13" y="53"/>
                  </a:cubicBezTo>
                  <a:cubicBezTo>
                    <a:pt x="15" y="53"/>
                    <a:pt x="15" y="53"/>
                    <a:pt x="15" y="53"/>
                  </a:cubicBezTo>
                  <a:cubicBezTo>
                    <a:pt x="28" y="53"/>
                    <a:pt x="28" y="53"/>
                    <a:pt x="28" y="53"/>
                  </a:cubicBezTo>
                  <a:lnTo>
                    <a:pt x="28" y="40"/>
                  </a:lnTo>
                  <a:close/>
                  <a:moveTo>
                    <a:pt x="5" y="53"/>
                  </a:moveTo>
                  <a:cubicBezTo>
                    <a:pt x="5" y="53"/>
                    <a:pt x="5" y="53"/>
                    <a:pt x="5" y="53"/>
                  </a:cubicBezTo>
                  <a:cubicBezTo>
                    <a:pt x="2" y="53"/>
                    <a:pt x="2" y="53"/>
                    <a:pt x="2" y="53"/>
                  </a:cubicBezTo>
                  <a:cubicBezTo>
                    <a:pt x="2" y="53"/>
                    <a:pt x="2" y="53"/>
                    <a:pt x="2" y="53"/>
                  </a:cubicBezTo>
                  <a:cubicBezTo>
                    <a:pt x="5" y="53"/>
                    <a:pt x="5" y="53"/>
                    <a:pt x="5" y="53"/>
                  </a:cubicBezTo>
                  <a:close/>
                  <a:moveTo>
                    <a:pt x="5" y="52"/>
                  </a:moveTo>
                  <a:cubicBezTo>
                    <a:pt x="5" y="52"/>
                    <a:pt x="5" y="52"/>
                    <a:pt x="5" y="52"/>
                  </a:cubicBezTo>
                  <a:cubicBezTo>
                    <a:pt x="2" y="52"/>
                    <a:pt x="2" y="52"/>
                    <a:pt x="2" y="52"/>
                  </a:cubicBezTo>
                  <a:cubicBezTo>
                    <a:pt x="2" y="52"/>
                    <a:pt x="2" y="52"/>
                    <a:pt x="2" y="52"/>
                  </a:cubicBezTo>
                  <a:cubicBezTo>
                    <a:pt x="5" y="52"/>
                    <a:pt x="5" y="52"/>
                    <a:pt x="5" y="52"/>
                  </a:cubicBezTo>
                  <a:close/>
                  <a:moveTo>
                    <a:pt x="5" y="52"/>
                  </a:moveTo>
                  <a:cubicBezTo>
                    <a:pt x="5" y="52"/>
                    <a:pt x="5" y="52"/>
                    <a:pt x="5" y="52"/>
                  </a:cubicBezTo>
                  <a:cubicBezTo>
                    <a:pt x="2" y="52"/>
                    <a:pt x="2" y="52"/>
                    <a:pt x="2" y="52"/>
                  </a:cubicBezTo>
                  <a:cubicBezTo>
                    <a:pt x="2" y="52"/>
                    <a:pt x="2" y="52"/>
                    <a:pt x="2" y="52"/>
                  </a:cubicBezTo>
                  <a:cubicBezTo>
                    <a:pt x="5" y="52"/>
                    <a:pt x="5" y="52"/>
                    <a:pt x="5" y="52"/>
                  </a:cubicBezTo>
                  <a:close/>
                  <a:moveTo>
                    <a:pt x="5" y="51"/>
                  </a:moveTo>
                  <a:cubicBezTo>
                    <a:pt x="5" y="51"/>
                    <a:pt x="5" y="51"/>
                    <a:pt x="5" y="51"/>
                  </a:cubicBezTo>
                  <a:cubicBezTo>
                    <a:pt x="2" y="51"/>
                    <a:pt x="2" y="51"/>
                    <a:pt x="2" y="51"/>
                  </a:cubicBezTo>
                  <a:cubicBezTo>
                    <a:pt x="2" y="51"/>
                    <a:pt x="2" y="51"/>
                    <a:pt x="2" y="51"/>
                  </a:cubicBezTo>
                  <a:cubicBezTo>
                    <a:pt x="5" y="51"/>
                    <a:pt x="5" y="51"/>
                    <a:pt x="5" y="51"/>
                  </a:cubicBezTo>
                  <a:close/>
                  <a:moveTo>
                    <a:pt x="5" y="51"/>
                  </a:moveTo>
                  <a:cubicBezTo>
                    <a:pt x="5" y="51"/>
                    <a:pt x="5" y="51"/>
                    <a:pt x="5" y="51"/>
                  </a:cubicBezTo>
                  <a:cubicBezTo>
                    <a:pt x="2" y="51"/>
                    <a:pt x="2" y="51"/>
                    <a:pt x="2" y="51"/>
                  </a:cubicBezTo>
                  <a:cubicBezTo>
                    <a:pt x="2" y="51"/>
                    <a:pt x="2" y="51"/>
                    <a:pt x="2" y="51"/>
                  </a:cubicBezTo>
                  <a:cubicBezTo>
                    <a:pt x="5" y="51"/>
                    <a:pt x="5" y="51"/>
                    <a:pt x="5" y="51"/>
                  </a:cubicBezTo>
                  <a:close/>
                  <a:moveTo>
                    <a:pt x="5" y="50"/>
                  </a:moveTo>
                  <a:cubicBezTo>
                    <a:pt x="5" y="50"/>
                    <a:pt x="5" y="50"/>
                    <a:pt x="5" y="50"/>
                  </a:cubicBezTo>
                  <a:cubicBezTo>
                    <a:pt x="2" y="50"/>
                    <a:pt x="2" y="50"/>
                    <a:pt x="2" y="50"/>
                  </a:cubicBezTo>
                  <a:cubicBezTo>
                    <a:pt x="2" y="50"/>
                    <a:pt x="2" y="50"/>
                    <a:pt x="2" y="50"/>
                  </a:cubicBezTo>
                  <a:cubicBezTo>
                    <a:pt x="5" y="50"/>
                    <a:pt x="5" y="50"/>
                    <a:pt x="5" y="50"/>
                  </a:cubicBezTo>
                  <a:close/>
                  <a:moveTo>
                    <a:pt x="5" y="50"/>
                  </a:moveTo>
                  <a:cubicBezTo>
                    <a:pt x="5" y="50"/>
                    <a:pt x="5" y="50"/>
                    <a:pt x="5" y="50"/>
                  </a:cubicBezTo>
                  <a:cubicBezTo>
                    <a:pt x="2" y="50"/>
                    <a:pt x="2" y="50"/>
                    <a:pt x="2" y="50"/>
                  </a:cubicBezTo>
                  <a:cubicBezTo>
                    <a:pt x="2" y="50"/>
                    <a:pt x="2" y="50"/>
                    <a:pt x="2" y="50"/>
                  </a:cubicBezTo>
                  <a:cubicBezTo>
                    <a:pt x="5" y="50"/>
                    <a:pt x="5" y="50"/>
                    <a:pt x="5" y="50"/>
                  </a:cubicBezTo>
                  <a:close/>
                  <a:moveTo>
                    <a:pt x="5" y="49"/>
                  </a:moveTo>
                  <a:cubicBezTo>
                    <a:pt x="5" y="49"/>
                    <a:pt x="5" y="49"/>
                    <a:pt x="5" y="49"/>
                  </a:cubicBezTo>
                  <a:cubicBezTo>
                    <a:pt x="2" y="49"/>
                    <a:pt x="2" y="49"/>
                    <a:pt x="2" y="49"/>
                  </a:cubicBezTo>
                  <a:cubicBezTo>
                    <a:pt x="2" y="49"/>
                    <a:pt x="2" y="49"/>
                    <a:pt x="2" y="49"/>
                  </a:cubicBezTo>
                  <a:cubicBezTo>
                    <a:pt x="5" y="49"/>
                    <a:pt x="5" y="49"/>
                    <a:pt x="5" y="49"/>
                  </a:cubicBezTo>
                  <a:close/>
                  <a:moveTo>
                    <a:pt x="5" y="49"/>
                  </a:moveTo>
                  <a:cubicBezTo>
                    <a:pt x="5" y="49"/>
                    <a:pt x="5" y="49"/>
                    <a:pt x="5" y="49"/>
                  </a:cubicBezTo>
                  <a:cubicBezTo>
                    <a:pt x="2" y="49"/>
                    <a:pt x="2" y="49"/>
                    <a:pt x="2" y="49"/>
                  </a:cubicBezTo>
                  <a:cubicBezTo>
                    <a:pt x="2" y="49"/>
                    <a:pt x="2" y="49"/>
                    <a:pt x="2" y="49"/>
                  </a:cubicBezTo>
                  <a:cubicBezTo>
                    <a:pt x="5" y="49"/>
                    <a:pt x="5" y="49"/>
                    <a:pt x="5" y="49"/>
                  </a:cubicBezTo>
                  <a:close/>
                  <a:moveTo>
                    <a:pt x="5" y="48"/>
                  </a:moveTo>
                  <a:cubicBezTo>
                    <a:pt x="5" y="48"/>
                    <a:pt x="5" y="48"/>
                    <a:pt x="5" y="48"/>
                  </a:cubicBezTo>
                  <a:cubicBezTo>
                    <a:pt x="2" y="48"/>
                    <a:pt x="2" y="48"/>
                    <a:pt x="2" y="48"/>
                  </a:cubicBezTo>
                  <a:cubicBezTo>
                    <a:pt x="2" y="48"/>
                    <a:pt x="2" y="48"/>
                    <a:pt x="2" y="48"/>
                  </a:cubicBezTo>
                  <a:cubicBezTo>
                    <a:pt x="5" y="48"/>
                    <a:pt x="5" y="48"/>
                    <a:pt x="5" y="48"/>
                  </a:cubicBezTo>
                  <a:close/>
                  <a:moveTo>
                    <a:pt x="5" y="48"/>
                  </a:moveTo>
                  <a:cubicBezTo>
                    <a:pt x="5" y="48"/>
                    <a:pt x="5" y="48"/>
                    <a:pt x="5" y="48"/>
                  </a:cubicBezTo>
                  <a:cubicBezTo>
                    <a:pt x="2" y="48"/>
                    <a:pt x="2" y="48"/>
                    <a:pt x="2" y="48"/>
                  </a:cubicBezTo>
                  <a:cubicBezTo>
                    <a:pt x="2" y="48"/>
                    <a:pt x="2" y="48"/>
                    <a:pt x="2" y="48"/>
                  </a:cubicBezTo>
                  <a:cubicBezTo>
                    <a:pt x="5" y="47"/>
                    <a:pt x="5" y="47"/>
                    <a:pt x="5" y="47"/>
                  </a:cubicBezTo>
                  <a:lnTo>
                    <a:pt x="5" y="48"/>
                  </a:lnTo>
                  <a:close/>
                  <a:moveTo>
                    <a:pt x="5" y="47"/>
                  </a:moveTo>
                  <a:cubicBezTo>
                    <a:pt x="5" y="47"/>
                    <a:pt x="5" y="47"/>
                    <a:pt x="5" y="47"/>
                  </a:cubicBezTo>
                  <a:cubicBezTo>
                    <a:pt x="2" y="47"/>
                    <a:pt x="2" y="47"/>
                    <a:pt x="2" y="47"/>
                  </a:cubicBezTo>
                  <a:cubicBezTo>
                    <a:pt x="2" y="47"/>
                    <a:pt x="2" y="47"/>
                    <a:pt x="2" y="47"/>
                  </a:cubicBezTo>
                  <a:cubicBezTo>
                    <a:pt x="5" y="47"/>
                    <a:pt x="5" y="47"/>
                    <a:pt x="5" y="47"/>
                  </a:cubicBezTo>
                  <a:close/>
                  <a:moveTo>
                    <a:pt x="5" y="47"/>
                  </a:moveTo>
                  <a:cubicBezTo>
                    <a:pt x="5" y="47"/>
                    <a:pt x="5" y="47"/>
                    <a:pt x="5" y="47"/>
                  </a:cubicBezTo>
                  <a:cubicBezTo>
                    <a:pt x="2" y="47"/>
                    <a:pt x="2" y="47"/>
                    <a:pt x="2" y="47"/>
                  </a:cubicBezTo>
                  <a:cubicBezTo>
                    <a:pt x="2" y="47"/>
                    <a:pt x="2" y="47"/>
                    <a:pt x="2" y="47"/>
                  </a:cubicBezTo>
                  <a:cubicBezTo>
                    <a:pt x="5" y="46"/>
                    <a:pt x="5" y="46"/>
                    <a:pt x="5" y="46"/>
                  </a:cubicBezTo>
                  <a:lnTo>
                    <a:pt x="5" y="47"/>
                  </a:lnTo>
                  <a:close/>
                  <a:moveTo>
                    <a:pt x="5" y="46"/>
                  </a:moveTo>
                  <a:cubicBezTo>
                    <a:pt x="5" y="46"/>
                    <a:pt x="5" y="46"/>
                    <a:pt x="5" y="46"/>
                  </a:cubicBezTo>
                  <a:cubicBezTo>
                    <a:pt x="2" y="46"/>
                    <a:pt x="2" y="46"/>
                    <a:pt x="2" y="46"/>
                  </a:cubicBezTo>
                  <a:cubicBezTo>
                    <a:pt x="2" y="46"/>
                    <a:pt x="2" y="46"/>
                    <a:pt x="2" y="46"/>
                  </a:cubicBezTo>
                  <a:cubicBezTo>
                    <a:pt x="5" y="46"/>
                    <a:pt x="5" y="46"/>
                    <a:pt x="5" y="46"/>
                  </a:cubicBezTo>
                  <a:close/>
                  <a:moveTo>
                    <a:pt x="5" y="46"/>
                  </a:moveTo>
                  <a:cubicBezTo>
                    <a:pt x="5" y="46"/>
                    <a:pt x="5" y="46"/>
                    <a:pt x="5" y="46"/>
                  </a:cubicBezTo>
                  <a:cubicBezTo>
                    <a:pt x="2" y="46"/>
                    <a:pt x="2" y="46"/>
                    <a:pt x="2" y="46"/>
                  </a:cubicBezTo>
                  <a:cubicBezTo>
                    <a:pt x="2" y="46"/>
                    <a:pt x="2" y="46"/>
                    <a:pt x="2" y="46"/>
                  </a:cubicBezTo>
                  <a:cubicBezTo>
                    <a:pt x="5" y="45"/>
                    <a:pt x="5" y="45"/>
                    <a:pt x="5" y="45"/>
                  </a:cubicBezTo>
                  <a:lnTo>
                    <a:pt x="5" y="46"/>
                  </a:lnTo>
                  <a:close/>
                  <a:moveTo>
                    <a:pt x="5" y="45"/>
                  </a:moveTo>
                  <a:cubicBezTo>
                    <a:pt x="5" y="45"/>
                    <a:pt x="5" y="45"/>
                    <a:pt x="5" y="45"/>
                  </a:cubicBezTo>
                  <a:cubicBezTo>
                    <a:pt x="2" y="45"/>
                    <a:pt x="2" y="45"/>
                    <a:pt x="2" y="45"/>
                  </a:cubicBezTo>
                  <a:cubicBezTo>
                    <a:pt x="2" y="45"/>
                    <a:pt x="2" y="45"/>
                    <a:pt x="2" y="45"/>
                  </a:cubicBezTo>
                  <a:cubicBezTo>
                    <a:pt x="5" y="45"/>
                    <a:pt x="5" y="45"/>
                    <a:pt x="5" y="45"/>
                  </a:cubicBezTo>
                  <a:close/>
                  <a:moveTo>
                    <a:pt x="5" y="45"/>
                  </a:moveTo>
                  <a:cubicBezTo>
                    <a:pt x="5" y="45"/>
                    <a:pt x="5" y="45"/>
                    <a:pt x="5" y="45"/>
                  </a:cubicBezTo>
                  <a:cubicBezTo>
                    <a:pt x="2" y="45"/>
                    <a:pt x="2" y="45"/>
                    <a:pt x="2" y="45"/>
                  </a:cubicBezTo>
                  <a:cubicBezTo>
                    <a:pt x="2" y="44"/>
                    <a:pt x="2" y="44"/>
                    <a:pt x="2" y="44"/>
                  </a:cubicBezTo>
                  <a:cubicBezTo>
                    <a:pt x="5" y="44"/>
                    <a:pt x="5" y="44"/>
                    <a:pt x="5" y="44"/>
                  </a:cubicBezTo>
                  <a:lnTo>
                    <a:pt x="5" y="45"/>
                  </a:lnTo>
                  <a:close/>
                  <a:moveTo>
                    <a:pt x="5" y="44"/>
                  </a:moveTo>
                  <a:cubicBezTo>
                    <a:pt x="5" y="44"/>
                    <a:pt x="5" y="44"/>
                    <a:pt x="5" y="44"/>
                  </a:cubicBezTo>
                  <a:cubicBezTo>
                    <a:pt x="2" y="44"/>
                    <a:pt x="2" y="44"/>
                    <a:pt x="2" y="44"/>
                  </a:cubicBezTo>
                  <a:cubicBezTo>
                    <a:pt x="2" y="44"/>
                    <a:pt x="2" y="44"/>
                    <a:pt x="2" y="44"/>
                  </a:cubicBezTo>
                  <a:cubicBezTo>
                    <a:pt x="5" y="44"/>
                    <a:pt x="5" y="44"/>
                    <a:pt x="5" y="44"/>
                  </a:cubicBezTo>
                  <a:close/>
                  <a:moveTo>
                    <a:pt x="5" y="44"/>
                  </a:moveTo>
                  <a:cubicBezTo>
                    <a:pt x="5" y="44"/>
                    <a:pt x="5" y="44"/>
                    <a:pt x="5" y="44"/>
                  </a:cubicBezTo>
                  <a:cubicBezTo>
                    <a:pt x="2" y="44"/>
                    <a:pt x="2" y="44"/>
                    <a:pt x="2" y="44"/>
                  </a:cubicBezTo>
                  <a:cubicBezTo>
                    <a:pt x="2" y="43"/>
                    <a:pt x="2" y="43"/>
                    <a:pt x="2" y="43"/>
                  </a:cubicBezTo>
                  <a:cubicBezTo>
                    <a:pt x="5" y="43"/>
                    <a:pt x="5" y="43"/>
                    <a:pt x="5" y="43"/>
                  </a:cubicBezTo>
                  <a:lnTo>
                    <a:pt x="5" y="44"/>
                  </a:lnTo>
                  <a:close/>
                  <a:moveTo>
                    <a:pt x="5" y="43"/>
                  </a:moveTo>
                  <a:cubicBezTo>
                    <a:pt x="5" y="43"/>
                    <a:pt x="5" y="43"/>
                    <a:pt x="5" y="43"/>
                  </a:cubicBezTo>
                  <a:cubicBezTo>
                    <a:pt x="2" y="43"/>
                    <a:pt x="2" y="43"/>
                    <a:pt x="2" y="43"/>
                  </a:cubicBezTo>
                  <a:cubicBezTo>
                    <a:pt x="2" y="43"/>
                    <a:pt x="2" y="43"/>
                    <a:pt x="2" y="43"/>
                  </a:cubicBezTo>
                  <a:cubicBezTo>
                    <a:pt x="5" y="43"/>
                    <a:pt x="5" y="43"/>
                    <a:pt x="5" y="43"/>
                  </a:cubicBezTo>
                  <a:close/>
                  <a:moveTo>
                    <a:pt x="5" y="43"/>
                  </a:moveTo>
                  <a:cubicBezTo>
                    <a:pt x="5" y="43"/>
                    <a:pt x="5" y="43"/>
                    <a:pt x="5" y="43"/>
                  </a:cubicBezTo>
                  <a:cubicBezTo>
                    <a:pt x="3" y="43"/>
                    <a:pt x="3" y="43"/>
                    <a:pt x="3" y="43"/>
                  </a:cubicBezTo>
                  <a:cubicBezTo>
                    <a:pt x="5" y="42"/>
                    <a:pt x="5" y="42"/>
                    <a:pt x="5" y="42"/>
                  </a:cubicBezTo>
                  <a:lnTo>
                    <a:pt x="5" y="43"/>
                  </a:lnTo>
                  <a:close/>
                  <a:moveTo>
                    <a:pt x="6" y="50"/>
                  </a:moveTo>
                  <a:cubicBezTo>
                    <a:pt x="6" y="50"/>
                    <a:pt x="6" y="50"/>
                    <a:pt x="6" y="50"/>
                  </a:cubicBezTo>
                  <a:cubicBezTo>
                    <a:pt x="5" y="50"/>
                    <a:pt x="5" y="50"/>
                    <a:pt x="5" y="50"/>
                  </a:cubicBezTo>
                  <a:cubicBezTo>
                    <a:pt x="5" y="50"/>
                    <a:pt x="5" y="50"/>
                    <a:pt x="5" y="50"/>
                  </a:cubicBezTo>
                  <a:cubicBezTo>
                    <a:pt x="6" y="50"/>
                    <a:pt x="6" y="50"/>
                    <a:pt x="6" y="50"/>
                  </a:cubicBezTo>
                  <a:close/>
                  <a:moveTo>
                    <a:pt x="6" y="50"/>
                  </a:moveTo>
                  <a:cubicBezTo>
                    <a:pt x="6" y="50"/>
                    <a:pt x="6" y="50"/>
                    <a:pt x="6" y="50"/>
                  </a:cubicBezTo>
                  <a:cubicBezTo>
                    <a:pt x="5" y="50"/>
                    <a:pt x="5" y="50"/>
                    <a:pt x="5" y="50"/>
                  </a:cubicBezTo>
                  <a:cubicBezTo>
                    <a:pt x="5" y="44"/>
                    <a:pt x="5" y="44"/>
                    <a:pt x="5" y="44"/>
                  </a:cubicBezTo>
                  <a:cubicBezTo>
                    <a:pt x="6" y="44"/>
                    <a:pt x="6" y="44"/>
                    <a:pt x="6" y="44"/>
                  </a:cubicBezTo>
                  <a:lnTo>
                    <a:pt x="6" y="50"/>
                  </a:lnTo>
                  <a:close/>
                  <a:moveTo>
                    <a:pt x="6" y="44"/>
                  </a:moveTo>
                  <a:cubicBezTo>
                    <a:pt x="6" y="44"/>
                    <a:pt x="6" y="44"/>
                    <a:pt x="6" y="44"/>
                  </a:cubicBezTo>
                  <a:cubicBezTo>
                    <a:pt x="5" y="44"/>
                    <a:pt x="5" y="44"/>
                    <a:pt x="5" y="44"/>
                  </a:cubicBezTo>
                  <a:cubicBezTo>
                    <a:pt x="5" y="44"/>
                    <a:pt x="5" y="44"/>
                    <a:pt x="5" y="44"/>
                  </a:cubicBezTo>
                  <a:cubicBezTo>
                    <a:pt x="6" y="44"/>
                    <a:pt x="6" y="44"/>
                    <a:pt x="6" y="44"/>
                  </a:cubicBezTo>
                  <a:close/>
                  <a:moveTo>
                    <a:pt x="6" y="44"/>
                  </a:moveTo>
                  <a:cubicBezTo>
                    <a:pt x="6" y="44"/>
                    <a:pt x="6" y="44"/>
                    <a:pt x="6" y="44"/>
                  </a:cubicBezTo>
                  <a:cubicBezTo>
                    <a:pt x="5" y="44"/>
                    <a:pt x="5" y="44"/>
                    <a:pt x="5" y="44"/>
                  </a:cubicBezTo>
                  <a:cubicBezTo>
                    <a:pt x="5" y="43"/>
                    <a:pt x="5" y="43"/>
                    <a:pt x="5" y="43"/>
                  </a:cubicBezTo>
                  <a:cubicBezTo>
                    <a:pt x="6" y="42"/>
                    <a:pt x="6" y="42"/>
                    <a:pt x="6" y="42"/>
                  </a:cubicBezTo>
                  <a:lnTo>
                    <a:pt x="6" y="44"/>
                  </a:lnTo>
                  <a:close/>
                  <a:moveTo>
                    <a:pt x="6" y="42"/>
                  </a:moveTo>
                  <a:cubicBezTo>
                    <a:pt x="6" y="42"/>
                    <a:pt x="6" y="42"/>
                    <a:pt x="6" y="42"/>
                  </a:cubicBezTo>
                  <a:cubicBezTo>
                    <a:pt x="5" y="42"/>
                    <a:pt x="5" y="42"/>
                    <a:pt x="5" y="42"/>
                  </a:cubicBezTo>
                  <a:cubicBezTo>
                    <a:pt x="5" y="42"/>
                    <a:pt x="5" y="42"/>
                    <a:pt x="5" y="42"/>
                  </a:cubicBezTo>
                  <a:cubicBezTo>
                    <a:pt x="6" y="42"/>
                    <a:pt x="6" y="42"/>
                    <a:pt x="6" y="42"/>
                  </a:cubicBezTo>
                  <a:cubicBezTo>
                    <a:pt x="6" y="42"/>
                    <a:pt x="6" y="42"/>
                    <a:pt x="6" y="42"/>
                  </a:cubicBezTo>
                  <a:close/>
                  <a:moveTo>
                    <a:pt x="7" y="50"/>
                  </a:moveTo>
                  <a:cubicBezTo>
                    <a:pt x="7" y="50"/>
                    <a:pt x="7" y="50"/>
                    <a:pt x="7" y="50"/>
                  </a:cubicBezTo>
                  <a:cubicBezTo>
                    <a:pt x="6" y="50"/>
                    <a:pt x="6" y="50"/>
                    <a:pt x="6" y="50"/>
                  </a:cubicBezTo>
                  <a:cubicBezTo>
                    <a:pt x="6" y="50"/>
                    <a:pt x="6" y="50"/>
                    <a:pt x="6" y="50"/>
                  </a:cubicBezTo>
                  <a:cubicBezTo>
                    <a:pt x="7" y="50"/>
                    <a:pt x="7" y="50"/>
                    <a:pt x="7" y="50"/>
                  </a:cubicBezTo>
                  <a:close/>
                  <a:moveTo>
                    <a:pt x="7" y="50"/>
                  </a:moveTo>
                  <a:cubicBezTo>
                    <a:pt x="7" y="50"/>
                    <a:pt x="7" y="50"/>
                    <a:pt x="7" y="50"/>
                  </a:cubicBezTo>
                  <a:cubicBezTo>
                    <a:pt x="6" y="50"/>
                    <a:pt x="6" y="50"/>
                    <a:pt x="6" y="50"/>
                  </a:cubicBezTo>
                  <a:cubicBezTo>
                    <a:pt x="6" y="44"/>
                    <a:pt x="6" y="44"/>
                    <a:pt x="6" y="44"/>
                  </a:cubicBezTo>
                  <a:cubicBezTo>
                    <a:pt x="7" y="44"/>
                    <a:pt x="7" y="44"/>
                    <a:pt x="7" y="44"/>
                  </a:cubicBezTo>
                  <a:lnTo>
                    <a:pt x="7" y="50"/>
                  </a:lnTo>
                  <a:close/>
                  <a:moveTo>
                    <a:pt x="7" y="44"/>
                  </a:moveTo>
                  <a:cubicBezTo>
                    <a:pt x="7" y="44"/>
                    <a:pt x="7" y="44"/>
                    <a:pt x="7" y="44"/>
                  </a:cubicBezTo>
                  <a:cubicBezTo>
                    <a:pt x="6" y="44"/>
                    <a:pt x="6" y="44"/>
                    <a:pt x="6" y="44"/>
                  </a:cubicBezTo>
                  <a:cubicBezTo>
                    <a:pt x="6" y="44"/>
                    <a:pt x="6" y="44"/>
                    <a:pt x="6" y="44"/>
                  </a:cubicBezTo>
                  <a:cubicBezTo>
                    <a:pt x="7" y="44"/>
                    <a:pt x="7" y="44"/>
                    <a:pt x="7" y="44"/>
                  </a:cubicBezTo>
                  <a:close/>
                  <a:moveTo>
                    <a:pt x="7" y="44"/>
                  </a:moveTo>
                  <a:cubicBezTo>
                    <a:pt x="7" y="44"/>
                    <a:pt x="7" y="44"/>
                    <a:pt x="7" y="44"/>
                  </a:cubicBezTo>
                  <a:cubicBezTo>
                    <a:pt x="6" y="44"/>
                    <a:pt x="6" y="44"/>
                    <a:pt x="6" y="44"/>
                  </a:cubicBezTo>
                  <a:cubicBezTo>
                    <a:pt x="6" y="42"/>
                    <a:pt x="6" y="42"/>
                    <a:pt x="6" y="42"/>
                  </a:cubicBezTo>
                  <a:cubicBezTo>
                    <a:pt x="7" y="42"/>
                    <a:pt x="7" y="42"/>
                    <a:pt x="7" y="42"/>
                  </a:cubicBezTo>
                  <a:lnTo>
                    <a:pt x="7" y="44"/>
                  </a:lnTo>
                  <a:close/>
                  <a:moveTo>
                    <a:pt x="7" y="42"/>
                  </a:moveTo>
                  <a:cubicBezTo>
                    <a:pt x="7" y="42"/>
                    <a:pt x="7" y="42"/>
                    <a:pt x="7" y="42"/>
                  </a:cubicBezTo>
                  <a:cubicBezTo>
                    <a:pt x="6" y="42"/>
                    <a:pt x="6" y="42"/>
                    <a:pt x="6" y="42"/>
                  </a:cubicBezTo>
                  <a:cubicBezTo>
                    <a:pt x="6" y="42"/>
                    <a:pt x="6" y="42"/>
                    <a:pt x="6" y="42"/>
                  </a:cubicBezTo>
                  <a:cubicBezTo>
                    <a:pt x="7" y="42"/>
                    <a:pt x="7" y="42"/>
                    <a:pt x="7" y="42"/>
                  </a:cubicBezTo>
                  <a:close/>
                  <a:moveTo>
                    <a:pt x="8" y="50"/>
                  </a:moveTo>
                  <a:cubicBezTo>
                    <a:pt x="8" y="50"/>
                    <a:pt x="8" y="50"/>
                    <a:pt x="8" y="50"/>
                  </a:cubicBezTo>
                  <a:cubicBezTo>
                    <a:pt x="7" y="50"/>
                    <a:pt x="7" y="50"/>
                    <a:pt x="7" y="50"/>
                  </a:cubicBezTo>
                  <a:cubicBezTo>
                    <a:pt x="7" y="50"/>
                    <a:pt x="7" y="50"/>
                    <a:pt x="7" y="50"/>
                  </a:cubicBezTo>
                  <a:cubicBezTo>
                    <a:pt x="8" y="50"/>
                    <a:pt x="8" y="50"/>
                    <a:pt x="8" y="50"/>
                  </a:cubicBezTo>
                  <a:close/>
                  <a:moveTo>
                    <a:pt x="8" y="50"/>
                  </a:moveTo>
                  <a:cubicBezTo>
                    <a:pt x="8" y="50"/>
                    <a:pt x="8" y="50"/>
                    <a:pt x="8" y="50"/>
                  </a:cubicBezTo>
                  <a:cubicBezTo>
                    <a:pt x="7" y="50"/>
                    <a:pt x="7" y="50"/>
                    <a:pt x="7" y="50"/>
                  </a:cubicBezTo>
                  <a:cubicBezTo>
                    <a:pt x="7" y="44"/>
                    <a:pt x="7" y="44"/>
                    <a:pt x="7" y="44"/>
                  </a:cubicBezTo>
                  <a:cubicBezTo>
                    <a:pt x="8" y="44"/>
                    <a:pt x="8" y="44"/>
                    <a:pt x="8" y="44"/>
                  </a:cubicBezTo>
                  <a:lnTo>
                    <a:pt x="8" y="50"/>
                  </a:lnTo>
                  <a:close/>
                  <a:moveTo>
                    <a:pt x="8" y="44"/>
                  </a:moveTo>
                  <a:cubicBezTo>
                    <a:pt x="8" y="44"/>
                    <a:pt x="8" y="44"/>
                    <a:pt x="8" y="44"/>
                  </a:cubicBezTo>
                  <a:cubicBezTo>
                    <a:pt x="7" y="44"/>
                    <a:pt x="7" y="44"/>
                    <a:pt x="7" y="44"/>
                  </a:cubicBezTo>
                  <a:cubicBezTo>
                    <a:pt x="7" y="44"/>
                    <a:pt x="7" y="44"/>
                    <a:pt x="7" y="44"/>
                  </a:cubicBezTo>
                  <a:cubicBezTo>
                    <a:pt x="8" y="44"/>
                    <a:pt x="8" y="44"/>
                    <a:pt x="8" y="44"/>
                  </a:cubicBezTo>
                  <a:close/>
                  <a:moveTo>
                    <a:pt x="8" y="44"/>
                  </a:moveTo>
                  <a:cubicBezTo>
                    <a:pt x="8" y="44"/>
                    <a:pt x="8" y="44"/>
                    <a:pt x="8" y="44"/>
                  </a:cubicBezTo>
                  <a:cubicBezTo>
                    <a:pt x="7" y="44"/>
                    <a:pt x="7" y="44"/>
                    <a:pt x="7" y="44"/>
                  </a:cubicBezTo>
                  <a:cubicBezTo>
                    <a:pt x="7" y="42"/>
                    <a:pt x="7" y="42"/>
                    <a:pt x="7" y="42"/>
                  </a:cubicBezTo>
                  <a:cubicBezTo>
                    <a:pt x="8" y="42"/>
                    <a:pt x="8" y="42"/>
                    <a:pt x="8" y="42"/>
                  </a:cubicBezTo>
                  <a:lnTo>
                    <a:pt x="8" y="44"/>
                  </a:lnTo>
                  <a:close/>
                  <a:moveTo>
                    <a:pt x="8" y="42"/>
                  </a:moveTo>
                  <a:cubicBezTo>
                    <a:pt x="8" y="42"/>
                    <a:pt x="8" y="42"/>
                    <a:pt x="8" y="42"/>
                  </a:cubicBezTo>
                  <a:cubicBezTo>
                    <a:pt x="7" y="42"/>
                    <a:pt x="7" y="42"/>
                    <a:pt x="7" y="42"/>
                  </a:cubicBezTo>
                  <a:cubicBezTo>
                    <a:pt x="7" y="42"/>
                    <a:pt x="7" y="42"/>
                    <a:pt x="7" y="42"/>
                  </a:cubicBezTo>
                  <a:cubicBezTo>
                    <a:pt x="8" y="42"/>
                    <a:pt x="8" y="42"/>
                    <a:pt x="8" y="42"/>
                  </a:cubicBezTo>
                  <a:close/>
                  <a:moveTo>
                    <a:pt x="9" y="50"/>
                  </a:moveTo>
                  <a:cubicBezTo>
                    <a:pt x="9" y="50"/>
                    <a:pt x="9" y="50"/>
                    <a:pt x="9" y="50"/>
                  </a:cubicBezTo>
                  <a:cubicBezTo>
                    <a:pt x="8" y="50"/>
                    <a:pt x="8" y="50"/>
                    <a:pt x="8" y="50"/>
                  </a:cubicBezTo>
                  <a:cubicBezTo>
                    <a:pt x="8" y="50"/>
                    <a:pt x="8" y="50"/>
                    <a:pt x="8" y="50"/>
                  </a:cubicBezTo>
                  <a:cubicBezTo>
                    <a:pt x="9" y="50"/>
                    <a:pt x="9" y="50"/>
                    <a:pt x="9" y="50"/>
                  </a:cubicBezTo>
                  <a:close/>
                  <a:moveTo>
                    <a:pt x="9" y="50"/>
                  </a:moveTo>
                  <a:cubicBezTo>
                    <a:pt x="9" y="50"/>
                    <a:pt x="9" y="50"/>
                    <a:pt x="9" y="50"/>
                  </a:cubicBezTo>
                  <a:cubicBezTo>
                    <a:pt x="8" y="50"/>
                    <a:pt x="8" y="50"/>
                    <a:pt x="8" y="50"/>
                  </a:cubicBezTo>
                  <a:cubicBezTo>
                    <a:pt x="8" y="44"/>
                    <a:pt x="8" y="44"/>
                    <a:pt x="8" y="44"/>
                  </a:cubicBezTo>
                  <a:cubicBezTo>
                    <a:pt x="9" y="44"/>
                    <a:pt x="9" y="44"/>
                    <a:pt x="9" y="44"/>
                  </a:cubicBezTo>
                  <a:lnTo>
                    <a:pt x="9" y="50"/>
                  </a:lnTo>
                  <a:close/>
                  <a:moveTo>
                    <a:pt x="9" y="44"/>
                  </a:moveTo>
                  <a:cubicBezTo>
                    <a:pt x="9" y="44"/>
                    <a:pt x="9" y="44"/>
                    <a:pt x="9" y="44"/>
                  </a:cubicBezTo>
                  <a:cubicBezTo>
                    <a:pt x="8" y="44"/>
                    <a:pt x="8" y="44"/>
                    <a:pt x="8" y="44"/>
                  </a:cubicBezTo>
                  <a:cubicBezTo>
                    <a:pt x="8" y="44"/>
                    <a:pt x="8" y="44"/>
                    <a:pt x="8" y="44"/>
                  </a:cubicBezTo>
                  <a:cubicBezTo>
                    <a:pt x="9" y="44"/>
                    <a:pt x="9" y="44"/>
                    <a:pt x="9" y="44"/>
                  </a:cubicBezTo>
                  <a:close/>
                  <a:moveTo>
                    <a:pt x="9" y="44"/>
                  </a:moveTo>
                  <a:cubicBezTo>
                    <a:pt x="9" y="44"/>
                    <a:pt x="9" y="44"/>
                    <a:pt x="9" y="44"/>
                  </a:cubicBezTo>
                  <a:cubicBezTo>
                    <a:pt x="8" y="44"/>
                    <a:pt x="8" y="44"/>
                    <a:pt x="8" y="44"/>
                  </a:cubicBezTo>
                  <a:cubicBezTo>
                    <a:pt x="8" y="42"/>
                    <a:pt x="8" y="42"/>
                    <a:pt x="8" y="42"/>
                  </a:cubicBezTo>
                  <a:cubicBezTo>
                    <a:pt x="9" y="42"/>
                    <a:pt x="9" y="42"/>
                    <a:pt x="9" y="42"/>
                  </a:cubicBezTo>
                  <a:lnTo>
                    <a:pt x="9" y="44"/>
                  </a:lnTo>
                  <a:close/>
                  <a:moveTo>
                    <a:pt x="9" y="42"/>
                  </a:moveTo>
                  <a:cubicBezTo>
                    <a:pt x="9" y="42"/>
                    <a:pt x="9" y="42"/>
                    <a:pt x="9" y="42"/>
                  </a:cubicBezTo>
                  <a:cubicBezTo>
                    <a:pt x="8" y="42"/>
                    <a:pt x="8" y="42"/>
                    <a:pt x="8" y="42"/>
                  </a:cubicBezTo>
                  <a:cubicBezTo>
                    <a:pt x="8" y="42"/>
                    <a:pt x="8" y="42"/>
                    <a:pt x="8" y="42"/>
                  </a:cubicBezTo>
                  <a:cubicBezTo>
                    <a:pt x="9" y="42"/>
                    <a:pt x="9" y="42"/>
                    <a:pt x="9" y="42"/>
                  </a:cubicBezTo>
                  <a:close/>
                  <a:moveTo>
                    <a:pt x="10" y="50"/>
                  </a:moveTo>
                  <a:cubicBezTo>
                    <a:pt x="10" y="50"/>
                    <a:pt x="10" y="50"/>
                    <a:pt x="10" y="50"/>
                  </a:cubicBezTo>
                  <a:cubicBezTo>
                    <a:pt x="9" y="50"/>
                    <a:pt x="9" y="50"/>
                    <a:pt x="9" y="50"/>
                  </a:cubicBezTo>
                  <a:cubicBezTo>
                    <a:pt x="9" y="50"/>
                    <a:pt x="9" y="50"/>
                    <a:pt x="9" y="50"/>
                  </a:cubicBezTo>
                  <a:cubicBezTo>
                    <a:pt x="10" y="50"/>
                    <a:pt x="10" y="50"/>
                    <a:pt x="10" y="50"/>
                  </a:cubicBezTo>
                  <a:close/>
                  <a:moveTo>
                    <a:pt x="10" y="50"/>
                  </a:moveTo>
                  <a:cubicBezTo>
                    <a:pt x="10" y="50"/>
                    <a:pt x="10" y="50"/>
                    <a:pt x="10" y="50"/>
                  </a:cubicBezTo>
                  <a:cubicBezTo>
                    <a:pt x="9" y="50"/>
                    <a:pt x="9" y="50"/>
                    <a:pt x="9" y="50"/>
                  </a:cubicBezTo>
                  <a:cubicBezTo>
                    <a:pt x="9" y="44"/>
                    <a:pt x="9" y="44"/>
                    <a:pt x="9" y="44"/>
                  </a:cubicBezTo>
                  <a:cubicBezTo>
                    <a:pt x="10" y="44"/>
                    <a:pt x="10" y="44"/>
                    <a:pt x="10" y="44"/>
                  </a:cubicBezTo>
                  <a:lnTo>
                    <a:pt x="10" y="50"/>
                  </a:lnTo>
                  <a:close/>
                  <a:moveTo>
                    <a:pt x="10" y="44"/>
                  </a:moveTo>
                  <a:cubicBezTo>
                    <a:pt x="10" y="44"/>
                    <a:pt x="10" y="44"/>
                    <a:pt x="10" y="44"/>
                  </a:cubicBezTo>
                  <a:cubicBezTo>
                    <a:pt x="9" y="44"/>
                    <a:pt x="9" y="44"/>
                    <a:pt x="9" y="44"/>
                  </a:cubicBezTo>
                  <a:cubicBezTo>
                    <a:pt x="9" y="44"/>
                    <a:pt x="9" y="44"/>
                    <a:pt x="9" y="44"/>
                  </a:cubicBezTo>
                  <a:cubicBezTo>
                    <a:pt x="10" y="44"/>
                    <a:pt x="10" y="44"/>
                    <a:pt x="10" y="44"/>
                  </a:cubicBezTo>
                  <a:close/>
                  <a:moveTo>
                    <a:pt x="10" y="44"/>
                  </a:moveTo>
                  <a:cubicBezTo>
                    <a:pt x="10" y="44"/>
                    <a:pt x="10" y="44"/>
                    <a:pt x="10" y="44"/>
                  </a:cubicBezTo>
                  <a:cubicBezTo>
                    <a:pt x="9" y="44"/>
                    <a:pt x="9" y="44"/>
                    <a:pt x="9" y="44"/>
                  </a:cubicBezTo>
                  <a:cubicBezTo>
                    <a:pt x="9" y="42"/>
                    <a:pt x="9" y="42"/>
                    <a:pt x="9" y="42"/>
                  </a:cubicBezTo>
                  <a:cubicBezTo>
                    <a:pt x="10" y="42"/>
                    <a:pt x="10" y="42"/>
                    <a:pt x="10" y="42"/>
                  </a:cubicBezTo>
                  <a:lnTo>
                    <a:pt x="10" y="44"/>
                  </a:lnTo>
                  <a:close/>
                  <a:moveTo>
                    <a:pt x="11" y="50"/>
                  </a:moveTo>
                  <a:cubicBezTo>
                    <a:pt x="11" y="50"/>
                    <a:pt x="11" y="50"/>
                    <a:pt x="11" y="50"/>
                  </a:cubicBezTo>
                  <a:cubicBezTo>
                    <a:pt x="10" y="50"/>
                    <a:pt x="10" y="50"/>
                    <a:pt x="10" y="50"/>
                  </a:cubicBezTo>
                  <a:cubicBezTo>
                    <a:pt x="10" y="50"/>
                    <a:pt x="10" y="50"/>
                    <a:pt x="10" y="50"/>
                  </a:cubicBezTo>
                  <a:cubicBezTo>
                    <a:pt x="11" y="50"/>
                    <a:pt x="11" y="50"/>
                    <a:pt x="11" y="50"/>
                  </a:cubicBezTo>
                  <a:close/>
                  <a:moveTo>
                    <a:pt x="11" y="50"/>
                  </a:moveTo>
                  <a:cubicBezTo>
                    <a:pt x="11" y="50"/>
                    <a:pt x="11" y="50"/>
                    <a:pt x="11" y="50"/>
                  </a:cubicBezTo>
                  <a:cubicBezTo>
                    <a:pt x="10" y="50"/>
                    <a:pt x="10" y="50"/>
                    <a:pt x="10" y="50"/>
                  </a:cubicBezTo>
                  <a:cubicBezTo>
                    <a:pt x="10" y="44"/>
                    <a:pt x="10" y="44"/>
                    <a:pt x="10" y="44"/>
                  </a:cubicBezTo>
                  <a:cubicBezTo>
                    <a:pt x="11" y="44"/>
                    <a:pt x="11" y="44"/>
                    <a:pt x="11" y="44"/>
                  </a:cubicBezTo>
                  <a:lnTo>
                    <a:pt x="11" y="50"/>
                  </a:lnTo>
                  <a:close/>
                  <a:moveTo>
                    <a:pt x="11" y="44"/>
                  </a:moveTo>
                  <a:cubicBezTo>
                    <a:pt x="11" y="44"/>
                    <a:pt x="11" y="44"/>
                    <a:pt x="11" y="44"/>
                  </a:cubicBezTo>
                  <a:cubicBezTo>
                    <a:pt x="10" y="44"/>
                    <a:pt x="10" y="44"/>
                    <a:pt x="10" y="44"/>
                  </a:cubicBezTo>
                  <a:cubicBezTo>
                    <a:pt x="10" y="44"/>
                    <a:pt x="10" y="44"/>
                    <a:pt x="10" y="44"/>
                  </a:cubicBezTo>
                  <a:cubicBezTo>
                    <a:pt x="11" y="44"/>
                    <a:pt x="11" y="44"/>
                    <a:pt x="11" y="44"/>
                  </a:cubicBezTo>
                  <a:close/>
                  <a:moveTo>
                    <a:pt x="11" y="43"/>
                  </a:moveTo>
                  <a:cubicBezTo>
                    <a:pt x="11" y="43"/>
                    <a:pt x="11" y="43"/>
                    <a:pt x="11" y="43"/>
                  </a:cubicBezTo>
                  <a:cubicBezTo>
                    <a:pt x="10" y="44"/>
                    <a:pt x="10" y="44"/>
                    <a:pt x="10" y="44"/>
                  </a:cubicBezTo>
                  <a:cubicBezTo>
                    <a:pt x="10" y="42"/>
                    <a:pt x="10" y="42"/>
                    <a:pt x="10" y="42"/>
                  </a:cubicBezTo>
                  <a:cubicBezTo>
                    <a:pt x="11" y="42"/>
                    <a:pt x="11" y="42"/>
                    <a:pt x="11" y="42"/>
                  </a:cubicBezTo>
                  <a:lnTo>
                    <a:pt x="11" y="43"/>
                  </a:lnTo>
                  <a:close/>
                  <a:moveTo>
                    <a:pt x="12" y="50"/>
                  </a:moveTo>
                  <a:cubicBezTo>
                    <a:pt x="12" y="50"/>
                    <a:pt x="12" y="50"/>
                    <a:pt x="12" y="50"/>
                  </a:cubicBezTo>
                  <a:cubicBezTo>
                    <a:pt x="11" y="50"/>
                    <a:pt x="11" y="50"/>
                    <a:pt x="11" y="50"/>
                  </a:cubicBezTo>
                  <a:cubicBezTo>
                    <a:pt x="11" y="50"/>
                    <a:pt x="11" y="50"/>
                    <a:pt x="11" y="50"/>
                  </a:cubicBezTo>
                  <a:cubicBezTo>
                    <a:pt x="12" y="50"/>
                    <a:pt x="12" y="50"/>
                    <a:pt x="12" y="50"/>
                  </a:cubicBezTo>
                  <a:close/>
                  <a:moveTo>
                    <a:pt x="12" y="50"/>
                  </a:moveTo>
                  <a:cubicBezTo>
                    <a:pt x="12" y="50"/>
                    <a:pt x="12" y="50"/>
                    <a:pt x="12" y="50"/>
                  </a:cubicBezTo>
                  <a:cubicBezTo>
                    <a:pt x="11" y="50"/>
                    <a:pt x="11" y="50"/>
                    <a:pt x="11" y="50"/>
                  </a:cubicBezTo>
                  <a:cubicBezTo>
                    <a:pt x="11" y="44"/>
                    <a:pt x="11" y="44"/>
                    <a:pt x="11" y="44"/>
                  </a:cubicBezTo>
                  <a:cubicBezTo>
                    <a:pt x="12" y="44"/>
                    <a:pt x="12" y="44"/>
                    <a:pt x="12" y="44"/>
                  </a:cubicBezTo>
                  <a:lnTo>
                    <a:pt x="12" y="50"/>
                  </a:lnTo>
                  <a:close/>
                  <a:moveTo>
                    <a:pt x="12" y="44"/>
                  </a:moveTo>
                  <a:cubicBezTo>
                    <a:pt x="12" y="44"/>
                    <a:pt x="12" y="44"/>
                    <a:pt x="12" y="44"/>
                  </a:cubicBezTo>
                  <a:cubicBezTo>
                    <a:pt x="11" y="44"/>
                    <a:pt x="11" y="44"/>
                    <a:pt x="11" y="44"/>
                  </a:cubicBezTo>
                  <a:cubicBezTo>
                    <a:pt x="11" y="44"/>
                    <a:pt x="11" y="44"/>
                    <a:pt x="11" y="44"/>
                  </a:cubicBezTo>
                  <a:cubicBezTo>
                    <a:pt x="12" y="43"/>
                    <a:pt x="12" y="43"/>
                    <a:pt x="12" y="43"/>
                  </a:cubicBezTo>
                  <a:lnTo>
                    <a:pt x="12" y="44"/>
                  </a:lnTo>
                  <a:close/>
                  <a:moveTo>
                    <a:pt x="12" y="43"/>
                  </a:moveTo>
                  <a:cubicBezTo>
                    <a:pt x="12" y="43"/>
                    <a:pt x="12" y="43"/>
                    <a:pt x="12" y="43"/>
                  </a:cubicBezTo>
                  <a:cubicBezTo>
                    <a:pt x="11" y="43"/>
                    <a:pt x="11" y="43"/>
                    <a:pt x="11" y="43"/>
                  </a:cubicBezTo>
                  <a:cubicBezTo>
                    <a:pt x="11" y="42"/>
                    <a:pt x="11" y="42"/>
                    <a:pt x="11" y="42"/>
                  </a:cubicBezTo>
                  <a:cubicBezTo>
                    <a:pt x="12" y="42"/>
                    <a:pt x="12" y="42"/>
                    <a:pt x="12" y="42"/>
                  </a:cubicBezTo>
                  <a:lnTo>
                    <a:pt x="12" y="43"/>
                  </a:lnTo>
                  <a:close/>
                  <a:moveTo>
                    <a:pt x="13" y="50"/>
                  </a:moveTo>
                  <a:cubicBezTo>
                    <a:pt x="13" y="50"/>
                    <a:pt x="13" y="50"/>
                    <a:pt x="13" y="50"/>
                  </a:cubicBezTo>
                  <a:cubicBezTo>
                    <a:pt x="12" y="50"/>
                    <a:pt x="12" y="50"/>
                    <a:pt x="12" y="50"/>
                  </a:cubicBezTo>
                  <a:cubicBezTo>
                    <a:pt x="12" y="50"/>
                    <a:pt x="12" y="50"/>
                    <a:pt x="12" y="50"/>
                  </a:cubicBezTo>
                  <a:cubicBezTo>
                    <a:pt x="13" y="50"/>
                    <a:pt x="13" y="50"/>
                    <a:pt x="13" y="50"/>
                  </a:cubicBezTo>
                  <a:close/>
                  <a:moveTo>
                    <a:pt x="13" y="50"/>
                  </a:moveTo>
                  <a:cubicBezTo>
                    <a:pt x="13" y="50"/>
                    <a:pt x="13" y="50"/>
                    <a:pt x="13" y="50"/>
                  </a:cubicBezTo>
                  <a:cubicBezTo>
                    <a:pt x="12" y="50"/>
                    <a:pt x="12" y="50"/>
                    <a:pt x="12" y="50"/>
                  </a:cubicBezTo>
                  <a:cubicBezTo>
                    <a:pt x="12" y="44"/>
                    <a:pt x="12" y="44"/>
                    <a:pt x="12" y="44"/>
                  </a:cubicBezTo>
                  <a:cubicBezTo>
                    <a:pt x="13" y="44"/>
                    <a:pt x="13" y="44"/>
                    <a:pt x="13" y="44"/>
                  </a:cubicBezTo>
                  <a:lnTo>
                    <a:pt x="13" y="50"/>
                  </a:lnTo>
                  <a:close/>
                  <a:moveTo>
                    <a:pt x="13" y="44"/>
                  </a:moveTo>
                  <a:cubicBezTo>
                    <a:pt x="13" y="44"/>
                    <a:pt x="13" y="44"/>
                    <a:pt x="13" y="44"/>
                  </a:cubicBezTo>
                  <a:cubicBezTo>
                    <a:pt x="12" y="44"/>
                    <a:pt x="12" y="44"/>
                    <a:pt x="12" y="44"/>
                  </a:cubicBezTo>
                  <a:cubicBezTo>
                    <a:pt x="12" y="43"/>
                    <a:pt x="12" y="43"/>
                    <a:pt x="12" y="43"/>
                  </a:cubicBezTo>
                  <a:cubicBezTo>
                    <a:pt x="13" y="43"/>
                    <a:pt x="13" y="43"/>
                    <a:pt x="13" y="43"/>
                  </a:cubicBezTo>
                  <a:lnTo>
                    <a:pt x="13" y="44"/>
                  </a:lnTo>
                  <a:close/>
                  <a:moveTo>
                    <a:pt x="13" y="43"/>
                  </a:moveTo>
                  <a:cubicBezTo>
                    <a:pt x="13" y="43"/>
                    <a:pt x="13" y="43"/>
                    <a:pt x="13" y="43"/>
                  </a:cubicBezTo>
                  <a:cubicBezTo>
                    <a:pt x="12" y="43"/>
                    <a:pt x="12" y="43"/>
                    <a:pt x="12" y="43"/>
                  </a:cubicBezTo>
                  <a:cubicBezTo>
                    <a:pt x="12" y="42"/>
                    <a:pt x="12" y="42"/>
                    <a:pt x="12" y="42"/>
                  </a:cubicBezTo>
                  <a:cubicBezTo>
                    <a:pt x="13" y="42"/>
                    <a:pt x="13" y="42"/>
                    <a:pt x="13" y="42"/>
                  </a:cubicBezTo>
                  <a:lnTo>
                    <a:pt x="13" y="43"/>
                  </a:lnTo>
                  <a:close/>
                  <a:moveTo>
                    <a:pt x="13" y="50"/>
                  </a:moveTo>
                  <a:cubicBezTo>
                    <a:pt x="13" y="50"/>
                    <a:pt x="13" y="50"/>
                    <a:pt x="13" y="50"/>
                  </a:cubicBezTo>
                  <a:cubicBezTo>
                    <a:pt x="13" y="50"/>
                    <a:pt x="13" y="50"/>
                    <a:pt x="13" y="50"/>
                  </a:cubicBezTo>
                  <a:cubicBezTo>
                    <a:pt x="13" y="50"/>
                    <a:pt x="13" y="50"/>
                    <a:pt x="13" y="50"/>
                  </a:cubicBezTo>
                  <a:cubicBezTo>
                    <a:pt x="13" y="50"/>
                    <a:pt x="13" y="50"/>
                    <a:pt x="13" y="50"/>
                  </a:cubicBezTo>
                  <a:close/>
                  <a:moveTo>
                    <a:pt x="13" y="50"/>
                  </a:moveTo>
                  <a:cubicBezTo>
                    <a:pt x="13" y="50"/>
                    <a:pt x="13" y="50"/>
                    <a:pt x="13" y="50"/>
                  </a:cubicBezTo>
                  <a:cubicBezTo>
                    <a:pt x="13" y="50"/>
                    <a:pt x="13" y="50"/>
                    <a:pt x="13" y="50"/>
                  </a:cubicBezTo>
                  <a:cubicBezTo>
                    <a:pt x="13" y="44"/>
                    <a:pt x="13" y="44"/>
                    <a:pt x="13" y="44"/>
                  </a:cubicBezTo>
                  <a:cubicBezTo>
                    <a:pt x="13" y="44"/>
                    <a:pt x="13" y="44"/>
                    <a:pt x="13" y="44"/>
                  </a:cubicBezTo>
                  <a:lnTo>
                    <a:pt x="13" y="50"/>
                  </a:lnTo>
                  <a:close/>
                  <a:moveTo>
                    <a:pt x="13" y="44"/>
                  </a:moveTo>
                  <a:cubicBezTo>
                    <a:pt x="13" y="44"/>
                    <a:pt x="13" y="44"/>
                    <a:pt x="13" y="44"/>
                  </a:cubicBezTo>
                  <a:cubicBezTo>
                    <a:pt x="13" y="44"/>
                    <a:pt x="13" y="44"/>
                    <a:pt x="13" y="44"/>
                  </a:cubicBezTo>
                  <a:cubicBezTo>
                    <a:pt x="13" y="43"/>
                    <a:pt x="13" y="43"/>
                    <a:pt x="13" y="43"/>
                  </a:cubicBezTo>
                  <a:cubicBezTo>
                    <a:pt x="13" y="43"/>
                    <a:pt x="13" y="43"/>
                    <a:pt x="13" y="43"/>
                  </a:cubicBezTo>
                  <a:lnTo>
                    <a:pt x="13" y="44"/>
                  </a:lnTo>
                  <a:close/>
                  <a:moveTo>
                    <a:pt x="13" y="43"/>
                  </a:moveTo>
                  <a:cubicBezTo>
                    <a:pt x="13" y="43"/>
                    <a:pt x="13" y="43"/>
                    <a:pt x="13" y="43"/>
                  </a:cubicBezTo>
                  <a:cubicBezTo>
                    <a:pt x="13" y="43"/>
                    <a:pt x="13" y="43"/>
                    <a:pt x="13" y="43"/>
                  </a:cubicBezTo>
                  <a:cubicBezTo>
                    <a:pt x="13" y="42"/>
                    <a:pt x="13" y="42"/>
                    <a:pt x="13" y="42"/>
                  </a:cubicBezTo>
                  <a:cubicBezTo>
                    <a:pt x="13" y="42"/>
                    <a:pt x="13" y="42"/>
                    <a:pt x="13" y="42"/>
                  </a:cubicBezTo>
                  <a:lnTo>
                    <a:pt x="13" y="43"/>
                  </a:lnTo>
                  <a:close/>
                  <a:moveTo>
                    <a:pt x="13" y="42"/>
                  </a:moveTo>
                  <a:cubicBezTo>
                    <a:pt x="13" y="42"/>
                    <a:pt x="13" y="42"/>
                    <a:pt x="13" y="42"/>
                  </a:cubicBezTo>
                  <a:cubicBezTo>
                    <a:pt x="12" y="42"/>
                    <a:pt x="12" y="42"/>
                    <a:pt x="12" y="42"/>
                  </a:cubicBezTo>
                  <a:cubicBezTo>
                    <a:pt x="12" y="42"/>
                    <a:pt x="12" y="42"/>
                    <a:pt x="12" y="42"/>
                  </a:cubicBezTo>
                  <a:cubicBezTo>
                    <a:pt x="12" y="42"/>
                    <a:pt x="12" y="42"/>
                    <a:pt x="12" y="42"/>
                  </a:cubicBezTo>
                  <a:cubicBezTo>
                    <a:pt x="12" y="42"/>
                    <a:pt x="12" y="42"/>
                    <a:pt x="12" y="42"/>
                  </a:cubicBezTo>
                  <a:cubicBezTo>
                    <a:pt x="11" y="42"/>
                    <a:pt x="11" y="42"/>
                    <a:pt x="11" y="42"/>
                  </a:cubicBezTo>
                  <a:cubicBezTo>
                    <a:pt x="11" y="42"/>
                    <a:pt x="11" y="42"/>
                    <a:pt x="11" y="42"/>
                  </a:cubicBezTo>
                  <a:cubicBezTo>
                    <a:pt x="11" y="42"/>
                    <a:pt x="11" y="42"/>
                    <a:pt x="11" y="42"/>
                  </a:cubicBezTo>
                  <a:cubicBezTo>
                    <a:pt x="11" y="42"/>
                    <a:pt x="11" y="42"/>
                    <a:pt x="11" y="42"/>
                  </a:cubicBezTo>
                  <a:cubicBezTo>
                    <a:pt x="10" y="42"/>
                    <a:pt x="10" y="42"/>
                    <a:pt x="10" y="42"/>
                  </a:cubicBezTo>
                  <a:cubicBezTo>
                    <a:pt x="10" y="42"/>
                    <a:pt x="10" y="42"/>
                    <a:pt x="10" y="42"/>
                  </a:cubicBezTo>
                  <a:cubicBezTo>
                    <a:pt x="10" y="42"/>
                    <a:pt x="10" y="42"/>
                    <a:pt x="10" y="42"/>
                  </a:cubicBezTo>
                  <a:cubicBezTo>
                    <a:pt x="10" y="42"/>
                    <a:pt x="10" y="42"/>
                    <a:pt x="10" y="42"/>
                  </a:cubicBezTo>
                  <a:cubicBezTo>
                    <a:pt x="9" y="42"/>
                    <a:pt x="9" y="42"/>
                    <a:pt x="9" y="42"/>
                  </a:cubicBezTo>
                  <a:cubicBezTo>
                    <a:pt x="9" y="42"/>
                    <a:pt x="9" y="42"/>
                    <a:pt x="9" y="42"/>
                  </a:cubicBezTo>
                  <a:cubicBezTo>
                    <a:pt x="13" y="42"/>
                    <a:pt x="13" y="42"/>
                    <a:pt x="13" y="42"/>
                  </a:cubicBezTo>
                  <a:close/>
                  <a:moveTo>
                    <a:pt x="13" y="42"/>
                  </a:moveTo>
                  <a:cubicBezTo>
                    <a:pt x="13" y="42"/>
                    <a:pt x="13" y="42"/>
                    <a:pt x="13" y="42"/>
                  </a:cubicBezTo>
                  <a:cubicBezTo>
                    <a:pt x="8" y="42"/>
                    <a:pt x="8" y="42"/>
                    <a:pt x="8" y="42"/>
                  </a:cubicBezTo>
                  <a:cubicBezTo>
                    <a:pt x="13" y="41"/>
                    <a:pt x="13" y="41"/>
                    <a:pt x="13" y="41"/>
                  </a:cubicBezTo>
                  <a:lnTo>
                    <a:pt x="13" y="42"/>
                  </a:lnTo>
                  <a:close/>
                  <a:moveTo>
                    <a:pt x="13" y="53"/>
                  </a:moveTo>
                  <a:cubicBezTo>
                    <a:pt x="13" y="53"/>
                    <a:pt x="13" y="53"/>
                    <a:pt x="13" y="53"/>
                  </a:cubicBezTo>
                  <a:cubicBezTo>
                    <a:pt x="13" y="42"/>
                    <a:pt x="13" y="42"/>
                    <a:pt x="13" y="42"/>
                  </a:cubicBezTo>
                  <a:cubicBezTo>
                    <a:pt x="13" y="42"/>
                    <a:pt x="13" y="42"/>
                    <a:pt x="13" y="42"/>
                  </a:cubicBezTo>
                  <a:cubicBezTo>
                    <a:pt x="13" y="41"/>
                    <a:pt x="13" y="41"/>
                    <a:pt x="13" y="41"/>
                  </a:cubicBezTo>
                  <a:cubicBezTo>
                    <a:pt x="13" y="41"/>
                    <a:pt x="13" y="41"/>
                    <a:pt x="13" y="41"/>
                  </a:cubicBezTo>
                  <a:cubicBezTo>
                    <a:pt x="13" y="41"/>
                    <a:pt x="13" y="41"/>
                    <a:pt x="13" y="41"/>
                  </a:cubicBezTo>
                  <a:cubicBezTo>
                    <a:pt x="1" y="42"/>
                    <a:pt x="1" y="42"/>
                    <a:pt x="1" y="42"/>
                  </a:cubicBezTo>
                  <a:cubicBezTo>
                    <a:pt x="1" y="53"/>
                    <a:pt x="1" y="53"/>
                    <a:pt x="1" y="53"/>
                  </a:cubicBezTo>
                  <a:cubicBezTo>
                    <a:pt x="1" y="53"/>
                    <a:pt x="1" y="53"/>
                    <a:pt x="1" y="53"/>
                  </a:cubicBezTo>
                  <a:cubicBezTo>
                    <a:pt x="1" y="40"/>
                    <a:pt x="1" y="40"/>
                    <a:pt x="1" y="40"/>
                  </a:cubicBezTo>
                  <a:cubicBezTo>
                    <a:pt x="15" y="38"/>
                    <a:pt x="15" y="38"/>
                    <a:pt x="15" y="38"/>
                  </a:cubicBezTo>
                  <a:cubicBezTo>
                    <a:pt x="15" y="53"/>
                    <a:pt x="15" y="53"/>
                    <a:pt x="15" y="53"/>
                  </a:cubicBezTo>
                  <a:lnTo>
                    <a:pt x="13" y="53"/>
                  </a:lnTo>
                  <a:close/>
                  <a:moveTo>
                    <a:pt x="77" y="22"/>
                  </a:moveTo>
                  <a:cubicBezTo>
                    <a:pt x="77" y="22"/>
                    <a:pt x="77" y="22"/>
                    <a:pt x="77" y="22"/>
                  </a:cubicBezTo>
                  <a:cubicBezTo>
                    <a:pt x="78" y="22"/>
                    <a:pt x="78" y="22"/>
                    <a:pt x="78" y="22"/>
                  </a:cubicBezTo>
                  <a:cubicBezTo>
                    <a:pt x="78" y="20"/>
                    <a:pt x="78" y="20"/>
                    <a:pt x="78" y="20"/>
                  </a:cubicBezTo>
                  <a:cubicBezTo>
                    <a:pt x="78" y="20"/>
                    <a:pt x="78" y="20"/>
                    <a:pt x="78" y="20"/>
                  </a:cubicBezTo>
                  <a:cubicBezTo>
                    <a:pt x="78" y="19"/>
                    <a:pt x="78" y="19"/>
                    <a:pt x="78" y="19"/>
                  </a:cubicBezTo>
                  <a:cubicBezTo>
                    <a:pt x="79" y="19"/>
                    <a:pt x="79" y="19"/>
                    <a:pt x="79" y="19"/>
                  </a:cubicBezTo>
                  <a:cubicBezTo>
                    <a:pt x="79" y="19"/>
                    <a:pt x="79" y="19"/>
                    <a:pt x="79" y="19"/>
                  </a:cubicBezTo>
                  <a:cubicBezTo>
                    <a:pt x="77" y="19"/>
                    <a:pt x="77" y="19"/>
                    <a:pt x="77" y="19"/>
                  </a:cubicBezTo>
                  <a:lnTo>
                    <a:pt x="77" y="22"/>
                  </a:lnTo>
                  <a:close/>
                  <a:moveTo>
                    <a:pt x="77" y="19"/>
                  </a:moveTo>
                  <a:cubicBezTo>
                    <a:pt x="77" y="19"/>
                    <a:pt x="77" y="19"/>
                    <a:pt x="77" y="19"/>
                  </a:cubicBezTo>
                  <a:cubicBezTo>
                    <a:pt x="78" y="19"/>
                    <a:pt x="78" y="19"/>
                    <a:pt x="78" y="19"/>
                  </a:cubicBezTo>
                  <a:cubicBezTo>
                    <a:pt x="78" y="18"/>
                    <a:pt x="78" y="18"/>
                    <a:pt x="78" y="18"/>
                  </a:cubicBezTo>
                  <a:cubicBezTo>
                    <a:pt x="78" y="17"/>
                    <a:pt x="78" y="17"/>
                    <a:pt x="78" y="17"/>
                  </a:cubicBezTo>
                  <a:cubicBezTo>
                    <a:pt x="78" y="17"/>
                    <a:pt x="78" y="17"/>
                    <a:pt x="78" y="17"/>
                  </a:cubicBezTo>
                  <a:cubicBezTo>
                    <a:pt x="79" y="17"/>
                    <a:pt x="79" y="17"/>
                    <a:pt x="79" y="17"/>
                  </a:cubicBezTo>
                  <a:cubicBezTo>
                    <a:pt x="79" y="16"/>
                    <a:pt x="79" y="16"/>
                    <a:pt x="79" y="16"/>
                  </a:cubicBezTo>
                  <a:cubicBezTo>
                    <a:pt x="77" y="17"/>
                    <a:pt x="77" y="17"/>
                    <a:pt x="77" y="17"/>
                  </a:cubicBezTo>
                  <a:lnTo>
                    <a:pt x="77" y="19"/>
                  </a:lnTo>
                  <a:close/>
                  <a:moveTo>
                    <a:pt x="77" y="35"/>
                  </a:moveTo>
                  <a:cubicBezTo>
                    <a:pt x="77" y="35"/>
                    <a:pt x="77" y="35"/>
                    <a:pt x="77" y="35"/>
                  </a:cubicBezTo>
                  <a:cubicBezTo>
                    <a:pt x="78" y="35"/>
                    <a:pt x="78" y="35"/>
                    <a:pt x="78" y="35"/>
                  </a:cubicBezTo>
                  <a:cubicBezTo>
                    <a:pt x="78" y="33"/>
                    <a:pt x="78" y="33"/>
                    <a:pt x="78" y="33"/>
                  </a:cubicBezTo>
                  <a:cubicBezTo>
                    <a:pt x="78" y="33"/>
                    <a:pt x="78" y="33"/>
                    <a:pt x="78" y="33"/>
                  </a:cubicBezTo>
                  <a:cubicBezTo>
                    <a:pt x="78" y="33"/>
                    <a:pt x="78" y="33"/>
                    <a:pt x="78" y="33"/>
                  </a:cubicBezTo>
                  <a:cubicBezTo>
                    <a:pt x="79" y="33"/>
                    <a:pt x="79" y="33"/>
                    <a:pt x="79" y="33"/>
                  </a:cubicBezTo>
                  <a:cubicBezTo>
                    <a:pt x="79" y="32"/>
                    <a:pt x="79" y="32"/>
                    <a:pt x="79" y="32"/>
                  </a:cubicBezTo>
                  <a:cubicBezTo>
                    <a:pt x="77" y="33"/>
                    <a:pt x="77" y="33"/>
                    <a:pt x="77" y="33"/>
                  </a:cubicBezTo>
                  <a:lnTo>
                    <a:pt x="77" y="35"/>
                  </a:lnTo>
                  <a:close/>
                  <a:moveTo>
                    <a:pt x="77" y="32"/>
                  </a:moveTo>
                  <a:cubicBezTo>
                    <a:pt x="77" y="32"/>
                    <a:pt x="77" y="32"/>
                    <a:pt x="77" y="32"/>
                  </a:cubicBezTo>
                  <a:cubicBezTo>
                    <a:pt x="78" y="32"/>
                    <a:pt x="78" y="32"/>
                    <a:pt x="78" y="32"/>
                  </a:cubicBezTo>
                  <a:cubicBezTo>
                    <a:pt x="78" y="31"/>
                    <a:pt x="78" y="31"/>
                    <a:pt x="78" y="31"/>
                  </a:cubicBezTo>
                  <a:cubicBezTo>
                    <a:pt x="78" y="30"/>
                    <a:pt x="78" y="30"/>
                    <a:pt x="78" y="30"/>
                  </a:cubicBezTo>
                  <a:cubicBezTo>
                    <a:pt x="78" y="30"/>
                    <a:pt x="78" y="30"/>
                    <a:pt x="78" y="30"/>
                  </a:cubicBezTo>
                  <a:cubicBezTo>
                    <a:pt x="79" y="30"/>
                    <a:pt x="79" y="30"/>
                    <a:pt x="79" y="30"/>
                  </a:cubicBezTo>
                  <a:cubicBezTo>
                    <a:pt x="79" y="30"/>
                    <a:pt x="79" y="30"/>
                    <a:pt x="79" y="30"/>
                  </a:cubicBezTo>
                  <a:cubicBezTo>
                    <a:pt x="77" y="30"/>
                    <a:pt x="77" y="30"/>
                    <a:pt x="77" y="30"/>
                  </a:cubicBezTo>
                  <a:lnTo>
                    <a:pt x="77" y="32"/>
                  </a:lnTo>
                  <a:close/>
                  <a:moveTo>
                    <a:pt x="77" y="24"/>
                  </a:moveTo>
                  <a:cubicBezTo>
                    <a:pt x="77" y="24"/>
                    <a:pt x="77" y="24"/>
                    <a:pt x="77" y="24"/>
                  </a:cubicBezTo>
                  <a:cubicBezTo>
                    <a:pt x="78" y="24"/>
                    <a:pt x="78" y="24"/>
                    <a:pt x="78" y="24"/>
                  </a:cubicBezTo>
                  <a:cubicBezTo>
                    <a:pt x="78" y="23"/>
                    <a:pt x="78" y="23"/>
                    <a:pt x="78" y="23"/>
                  </a:cubicBezTo>
                  <a:cubicBezTo>
                    <a:pt x="78" y="22"/>
                    <a:pt x="78" y="22"/>
                    <a:pt x="78" y="22"/>
                  </a:cubicBezTo>
                  <a:cubicBezTo>
                    <a:pt x="78" y="22"/>
                    <a:pt x="78" y="22"/>
                    <a:pt x="78" y="22"/>
                  </a:cubicBezTo>
                  <a:cubicBezTo>
                    <a:pt x="79" y="22"/>
                    <a:pt x="79" y="22"/>
                    <a:pt x="79" y="22"/>
                  </a:cubicBezTo>
                  <a:cubicBezTo>
                    <a:pt x="79" y="22"/>
                    <a:pt x="79" y="22"/>
                    <a:pt x="79" y="22"/>
                  </a:cubicBezTo>
                  <a:cubicBezTo>
                    <a:pt x="77" y="22"/>
                    <a:pt x="77" y="22"/>
                    <a:pt x="77" y="22"/>
                  </a:cubicBezTo>
                  <a:lnTo>
                    <a:pt x="77" y="24"/>
                  </a:lnTo>
                  <a:close/>
                  <a:moveTo>
                    <a:pt x="77" y="30"/>
                  </a:moveTo>
                  <a:cubicBezTo>
                    <a:pt x="77" y="30"/>
                    <a:pt x="77" y="30"/>
                    <a:pt x="77" y="30"/>
                  </a:cubicBezTo>
                  <a:cubicBezTo>
                    <a:pt x="78" y="30"/>
                    <a:pt x="78" y="30"/>
                    <a:pt x="78" y="30"/>
                  </a:cubicBezTo>
                  <a:cubicBezTo>
                    <a:pt x="78" y="28"/>
                    <a:pt x="78" y="28"/>
                    <a:pt x="78" y="28"/>
                  </a:cubicBezTo>
                  <a:cubicBezTo>
                    <a:pt x="78" y="28"/>
                    <a:pt x="78" y="28"/>
                    <a:pt x="78" y="28"/>
                  </a:cubicBezTo>
                  <a:cubicBezTo>
                    <a:pt x="78" y="27"/>
                    <a:pt x="78" y="27"/>
                    <a:pt x="78" y="27"/>
                  </a:cubicBezTo>
                  <a:cubicBezTo>
                    <a:pt x="79" y="27"/>
                    <a:pt x="79" y="27"/>
                    <a:pt x="79" y="27"/>
                  </a:cubicBezTo>
                  <a:cubicBezTo>
                    <a:pt x="79" y="27"/>
                    <a:pt x="79" y="27"/>
                    <a:pt x="79" y="27"/>
                  </a:cubicBezTo>
                  <a:cubicBezTo>
                    <a:pt x="77" y="27"/>
                    <a:pt x="77" y="27"/>
                    <a:pt x="77" y="27"/>
                  </a:cubicBezTo>
                  <a:lnTo>
                    <a:pt x="77" y="30"/>
                  </a:lnTo>
                  <a:close/>
                  <a:moveTo>
                    <a:pt x="47" y="42"/>
                  </a:moveTo>
                  <a:cubicBezTo>
                    <a:pt x="47" y="42"/>
                    <a:pt x="47" y="42"/>
                    <a:pt x="47" y="42"/>
                  </a:cubicBezTo>
                  <a:cubicBezTo>
                    <a:pt x="57" y="42"/>
                    <a:pt x="57" y="42"/>
                    <a:pt x="57" y="42"/>
                  </a:cubicBezTo>
                  <a:cubicBezTo>
                    <a:pt x="57" y="42"/>
                    <a:pt x="57" y="42"/>
                    <a:pt x="57" y="42"/>
                  </a:cubicBezTo>
                  <a:cubicBezTo>
                    <a:pt x="60" y="42"/>
                    <a:pt x="60" y="42"/>
                    <a:pt x="60" y="42"/>
                  </a:cubicBezTo>
                  <a:cubicBezTo>
                    <a:pt x="60" y="41"/>
                    <a:pt x="60" y="41"/>
                    <a:pt x="60" y="41"/>
                  </a:cubicBezTo>
                  <a:cubicBezTo>
                    <a:pt x="57" y="42"/>
                    <a:pt x="57" y="42"/>
                    <a:pt x="57" y="42"/>
                  </a:cubicBezTo>
                  <a:cubicBezTo>
                    <a:pt x="57" y="42"/>
                    <a:pt x="57" y="42"/>
                    <a:pt x="57" y="42"/>
                  </a:cubicBezTo>
                  <a:cubicBezTo>
                    <a:pt x="47" y="42"/>
                    <a:pt x="47" y="42"/>
                    <a:pt x="47" y="42"/>
                  </a:cubicBezTo>
                  <a:close/>
                  <a:moveTo>
                    <a:pt x="79" y="43"/>
                  </a:moveTo>
                  <a:cubicBezTo>
                    <a:pt x="79" y="43"/>
                    <a:pt x="79" y="43"/>
                    <a:pt x="79" y="43"/>
                  </a:cubicBezTo>
                  <a:cubicBezTo>
                    <a:pt x="83" y="43"/>
                    <a:pt x="83" y="43"/>
                    <a:pt x="83" y="43"/>
                  </a:cubicBezTo>
                  <a:cubicBezTo>
                    <a:pt x="83" y="42"/>
                    <a:pt x="83" y="42"/>
                    <a:pt x="83" y="42"/>
                  </a:cubicBezTo>
                  <a:cubicBezTo>
                    <a:pt x="79" y="42"/>
                    <a:pt x="79" y="42"/>
                    <a:pt x="79" y="42"/>
                  </a:cubicBezTo>
                  <a:lnTo>
                    <a:pt x="79" y="43"/>
                  </a:lnTo>
                  <a:close/>
                  <a:moveTo>
                    <a:pt x="79" y="39"/>
                  </a:moveTo>
                  <a:cubicBezTo>
                    <a:pt x="79" y="39"/>
                    <a:pt x="79" y="39"/>
                    <a:pt x="79" y="39"/>
                  </a:cubicBezTo>
                  <a:cubicBezTo>
                    <a:pt x="83" y="39"/>
                    <a:pt x="83" y="39"/>
                    <a:pt x="83" y="39"/>
                  </a:cubicBezTo>
                  <a:cubicBezTo>
                    <a:pt x="83" y="38"/>
                    <a:pt x="83" y="38"/>
                    <a:pt x="83" y="38"/>
                  </a:cubicBezTo>
                  <a:cubicBezTo>
                    <a:pt x="79" y="38"/>
                    <a:pt x="79" y="38"/>
                    <a:pt x="79" y="38"/>
                  </a:cubicBezTo>
                  <a:lnTo>
                    <a:pt x="79" y="39"/>
                  </a:lnTo>
                  <a:close/>
                  <a:moveTo>
                    <a:pt x="71" y="43"/>
                  </a:moveTo>
                  <a:cubicBezTo>
                    <a:pt x="71" y="43"/>
                    <a:pt x="71" y="43"/>
                    <a:pt x="71" y="43"/>
                  </a:cubicBezTo>
                  <a:cubicBezTo>
                    <a:pt x="74" y="42"/>
                    <a:pt x="74" y="42"/>
                    <a:pt x="74" y="42"/>
                  </a:cubicBezTo>
                  <a:cubicBezTo>
                    <a:pt x="74" y="42"/>
                    <a:pt x="74" y="42"/>
                    <a:pt x="74" y="42"/>
                  </a:cubicBezTo>
                  <a:cubicBezTo>
                    <a:pt x="71" y="42"/>
                    <a:pt x="71" y="42"/>
                    <a:pt x="71" y="42"/>
                  </a:cubicBezTo>
                  <a:lnTo>
                    <a:pt x="71" y="43"/>
                  </a:lnTo>
                  <a:close/>
                  <a:moveTo>
                    <a:pt x="83" y="37"/>
                  </a:moveTo>
                  <a:cubicBezTo>
                    <a:pt x="83" y="37"/>
                    <a:pt x="83" y="37"/>
                    <a:pt x="83" y="37"/>
                  </a:cubicBezTo>
                  <a:cubicBezTo>
                    <a:pt x="88" y="37"/>
                    <a:pt x="88" y="37"/>
                    <a:pt x="88" y="37"/>
                  </a:cubicBezTo>
                  <a:cubicBezTo>
                    <a:pt x="88" y="36"/>
                    <a:pt x="88" y="36"/>
                    <a:pt x="88" y="36"/>
                  </a:cubicBezTo>
                  <a:cubicBezTo>
                    <a:pt x="83" y="37"/>
                    <a:pt x="83" y="37"/>
                    <a:pt x="83" y="37"/>
                  </a:cubicBezTo>
                  <a:close/>
                  <a:moveTo>
                    <a:pt x="83" y="43"/>
                  </a:moveTo>
                  <a:cubicBezTo>
                    <a:pt x="83" y="43"/>
                    <a:pt x="83" y="43"/>
                    <a:pt x="83" y="43"/>
                  </a:cubicBezTo>
                  <a:cubicBezTo>
                    <a:pt x="88" y="43"/>
                    <a:pt x="88" y="43"/>
                    <a:pt x="88" y="43"/>
                  </a:cubicBezTo>
                  <a:cubicBezTo>
                    <a:pt x="88" y="43"/>
                    <a:pt x="88" y="43"/>
                    <a:pt x="88" y="43"/>
                  </a:cubicBezTo>
                  <a:cubicBezTo>
                    <a:pt x="83" y="43"/>
                    <a:pt x="83" y="43"/>
                    <a:pt x="83" y="43"/>
                  </a:cubicBezTo>
                  <a:close/>
                  <a:moveTo>
                    <a:pt x="79" y="40"/>
                  </a:moveTo>
                  <a:cubicBezTo>
                    <a:pt x="79" y="40"/>
                    <a:pt x="79" y="40"/>
                    <a:pt x="79" y="40"/>
                  </a:cubicBezTo>
                  <a:cubicBezTo>
                    <a:pt x="83" y="39"/>
                    <a:pt x="83" y="39"/>
                    <a:pt x="83" y="39"/>
                  </a:cubicBezTo>
                  <a:cubicBezTo>
                    <a:pt x="83" y="39"/>
                    <a:pt x="83" y="39"/>
                    <a:pt x="83" y="39"/>
                  </a:cubicBezTo>
                  <a:cubicBezTo>
                    <a:pt x="79" y="39"/>
                    <a:pt x="79" y="39"/>
                    <a:pt x="79" y="39"/>
                  </a:cubicBezTo>
                  <a:lnTo>
                    <a:pt x="79" y="40"/>
                  </a:lnTo>
                  <a:close/>
                  <a:moveTo>
                    <a:pt x="79" y="41"/>
                  </a:moveTo>
                  <a:cubicBezTo>
                    <a:pt x="79" y="41"/>
                    <a:pt x="79" y="41"/>
                    <a:pt x="79" y="41"/>
                  </a:cubicBezTo>
                  <a:cubicBezTo>
                    <a:pt x="83" y="40"/>
                    <a:pt x="83" y="40"/>
                    <a:pt x="83" y="40"/>
                  </a:cubicBezTo>
                  <a:cubicBezTo>
                    <a:pt x="83" y="40"/>
                    <a:pt x="83" y="40"/>
                    <a:pt x="83" y="40"/>
                  </a:cubicBezTo>
                  <a:cubicBezTo>
                    <a:pt x="79" y="40"/>
                    <a:pt x="79" y="40"/>
                    <a:pt x="79" y="40"/>
                  </a:cubicBezTo>
                  <a:lnTo>
                    <a:pt x="79" y="41"/>
                  </a:lnTo>
                  <a:close/>
                  <a:moveTo>
                    <a:pt x="79" y="41"/>
                  </a:moveTo>
                  <a:cubicBezTo>
                    <a:pt x="79" y="41"/>
                    <a:pt x="79" y="41"/>
                    <a:pt x="79" y="41"/>
                  </a:cubicBezTo>
                  <a:cubicBezTo>
                    <a:pt x="83" y="41"/>
                    <a:pt x="83" y="41"/>
                    <a:pt x="83" y="41"/>
                  </a:cubicBezTo>
                  <a:cubicBezTo>
                    <a:pt x="83" y="41"/>
                    <a:pt x="83" y="41"/>
                    <a:pt x="83" y="41"/>
                  </a:cubicBezTo>
                  <a:cubicBezTo>
                    <a:pt x="79" y="41"/>
                    <a:pt x="79" y="41"/>
                    <a:pt x="79" y="41"/>
                  </a:cubicBezTo>
                  <a:close/>
                  <a:moveTo>
                    <a:pt x="79" y="42"/>
                  </a:moveTo>
                  <a:cubicBezTo>
                    <a:pt x="79" y="42"/>
                    <a:pt x="79" y="42"/>
                    <a:pt x="79" y="42"/>
                  </a:cubicBezTo>
                  <a:cubicBezTo>
                    <a:pt x="83" y="42"/>
                    <a:pt x="83" y="42"/>
                    <a:pt x="83" y="42"/>
                  </a:cubicBezTo>
                  <a:cubicBezTo>
                    <a:pt x="83" y="41"/>
                    <a:pt x="83" y="41"/>
                    <a:pt x="83" y="41"/>
                  </a:cubicBezTo>
                  <a:cubicBezTo>
                    <a:pt x="79" y="42"/>
                    <a:pt x="79" y="42"/>
                    <a:pt x="79" y="42"/>
                  </a:cubicBezTo>
                  <a:close/>
                  <a:moveTo>
                    <a:pt x="83" y="42"/>
                  </a:moveTo>
                  <a:cubicBezTo>
                    <a:pt x="83" y="42"/>
                    <a:pt x="83" y="42"/>
                    <a:pt x="83" y="42"/>
                  </a:cubicBezTo>
                  <a:cubicBezTo>
                    <a:pt x="88" y="41"/>
                    <a:pt x="88" y="41"/>
                    <a:pt x="88" y="41"/>
                  </a:cubicBezTo>
                  <a:cubicBezTo>
                    <a:pt x="88" y="41"/>
                    <a:pt x="88" y="41"/>
                    <a:pt x="88" y="41"/>
                  </a:cubicBezTo>
                  <a:cubicBezTo>
                    <a:pt x="83" y="41"/>
                    <a:pt x="83" y="41"/>
                    <a:pt x="83" y="41"/>
                  </a:cubicBezTo>
                  <a:lnTo>
                    <a:pt x="83" y="42"/>
                  </a:lnTo>
                  <a:close/>
                  <a:moveTo>
                    <a:pt x="88" y="36"/>
                  </a:moveTo>
                  <a:cubicBezTo>
                    <a:pt x="88" y="36"/>
                    <a:pt x="88" y="36"/>
                    <a:pt x="88" y="36"/>
                  </a:cubicBezTo>
                  <a:cubicBezTo>
                    <a:pt x="83" y="36"/>
                    <a:pt x="83" y="36"/>
                    <a:pt x="83" y="36"/>
                  </a:cubicBezTo>
                  <a:cubicBezTo>
                    <a:pt x="83" y="36"/>
                    <a:pt x="83" y="36"/>
                    <a:pt x="83" y="36"/>
                  </a:cubicBezTo>
                  <a:cubicBezTo>
                    <a:pt x="88" y="36"/>
                    <a:pt x="88" y="36"/>
                    <a:pt x="88" y="36"/>
                  </a:cubicBezTo>
                  <a:close/>
                  <a:moveTo>
                    <a:pt x="83" y="41"/>
                  </a:moveTo>
                  <a:cubicBezTo>
                    <a:pt x="83" y="41"/>
                    <a:pt x="83" y="41"/>
                    <a:pt x="83" y="41"/>
                  </a:cubicBezTo>
                  <a:cubicBezTo>
                    <a:pt x="88" y="40"/>
                    <a:pt x="88" y="40"/>
                    <a:pt x="88" y="40"/>
                  </a:cubicBezTo>
                  <a:cubicBezTo>
                    <a:pt x="88" y="40"/>
                    <a:pt x="88" y="40"/>
                    <a:pt x="88" y="40"/>
                  </a:cubicBezTo>
                  <a:cubicBezTo>
                    <a:pt x="83" y="40"/>
                    <a:pt x="83" y="40"/>
                    <a:pt x="83" y="40"/>
                  </a:cubicBezTo>
                  <a:lnTo>
                    <a:pt x="83" y="41"/>
                  </a:lnTo>
                  <a:close/>
                  <a:moveTo>
                    <a:pt x="83" y="42"/>
                  </a:moveTo>
                  <a:cubicBezTo>
                    <a:pt x="83" y="42"/>
                    <a:pt x="83" y="42"/>
                    <a:pt x="83" y="42"/>
                  </a:cubicBezTo>
                  <a:cubicBezTo>
                    <a:pt x="88" y="42"/>
                    <a:pt x="88" y="42"/>
                    <a:pt x="88" y="42"/>
                  </a:cubicBezTo>
                  <a:cubicBezTo>
                    <a:pt x="88" y="42"/>
                    <a:pt x="88" y="42"/>
                    <a:pt x="88" y="42"/>
                  </a:cubicBezTo>
                  <a:cubicBezTo>
                    <a:pt x="83" y="42"/>
                    <a:pt x="83" y="42"/>
                    <a:pt x="83" y="42"/>
                  </a:cubicBezTo>
                  <a:close/>
                  <a:moveTo>
                    <a:pt x="83" y="38"/>
                  </a:moveTo>
                  <a:cubicBezTo>
                    <a:pt x="83" y="38"/>
                    <a:pt x="83" y="38"/>
                    <a:pt x="83" y="38"/>
                  </a:cubicBezTo>
                  <a:cubicBezTo>
                    <a:pt x="88" y="38"/>
                    <a:pt x="88" y="38"/>
                    <a:pt x="88" y="38"/>
                  </a:cubicBezTo>
                  <a:cubicBezTo>
                    <a:pt x="88" y="37"/>
                    <a:pt x="88" y="37"/>
                    <a:pt x="88" y="37"/>
                  </a:cubicBezTo>
                  <a:cubicBezTo>
                    <a:pt x="83" y="38"/>
                    <a:pt x="83" y="38"/>
                    <a:pt x="83" y="38"/>
                  </a:cubicBezTo>
                  <a:close/>
                  <a:moveTo>
                    <a:pt x="83" y="40"/>
                  </a:moveTo>
                  <a:cubicBezTo>
                    <a:pt x="83" y="40"/>
                    <a:pt x="83" y="40"/>
                    <a:pt x="83" y="40"/>
                  </a:cubicBezTo>
                  <a:cubicBezTo>
                    <a:pt x="88" y="39"/>
                    <a:pt x="88" y="39"/>
                    <a:pt x="88" y="39"/>
                  </a:cubicBezTo>
                  <a:cubicBezTo>
                    <a:pt x="88" y="39"/>
                    <a:pt x="88" y="39"/>
                    <a:pt x="88" y="39"/>
                  </a:cubicBezTo>
                  <a:cubicBezTo>
                    <a:pt x="83" y="40"/>
                    <a:pt x="83" y="40"/>
                    <a:pt x="83" y="40"/>
                  </a:cubicBezTo>
                  <a:close/>
                  <a:moveTo>
                    <a:pt x="83" y="39"/>
                  </a:moveTo>
                  <a:cubicBezTo>
                    <a:pt x="83" y="39"/>
                    <a:pt x="83" y="39"/>
                    <a:pt x="83" y="39"/>
                  </a:cubicBezTo>
                  <a:cubicBezTo>
                    <a:pt x="88" y="39"/>
                    <a:pt x="88" y="39"/>
                    <a:pt x="88" y="39"/>
                  </a:cubicBezTo>
                  <a:cubicBezTo>
                    <a:pt x="88" y="38"/>
                    <a:pt x="88" y="38"/>
                    <a:pt x="88" y="38"/>
                  </a:cubicBezTo>
                  <a:cubicBezTo>
                    <a:pt x="83" y="39"/>
                    <a:pt x="83" y="39"/>
                    <a:pt x="83" y="39"/>
                  </a:cubicBezTo>
                  <a:close/>
                  <a:moveTo>
                    <a:pt x="79" y="45"/>
                  </a:moveTo>
                  <a:cubicBezTo>
                    <a:pt x="79" y="45"/>
                    <a:pt x="79" y="45"/>
                    <a:pt x="79" y="45"/>
                  </a:cubicBezTo>
                  <a:cubicBezTo>
                    <a:pt x="83" y="44"/>
                    <a:pt x="83" y="44"/>
                    <a:pt x="83" y="44"/>
                  </a:cubicBezTo>
                  <a:cubicBezTo>
                    <a:pt x="83" y="44"/>
                    <a:pt x="83" y="44"/>
                    <a:pt x="83" y="44"/>
                  </a:cubicBezTo>
                  <a:cubicBezTo>
                    <a:pt x="79" y="44"/>
                    <a:pt x="79" y="44"/>
                    <a:pt x="79" y="44"/>
                  </a:cubicBezTo>
                  <a:lnTo>
                    <a:pt x="79" y="45"/>
                  </a:lnTo>
                  <a:close/>
                  <a:moveTo>
                    <a:pt x="75" y="38"/>
                  </a:moveTo>
                  <a:cubicBezTo>
                    <a:pt x="75" y="38"/>
                    <a:pt x="75" y="38"/>
                    <a:pt x="75" y="38"/>
                  </a:cubicBezTo>
                  <a:cubicBezTo>
                    <a:pt x="79" y="38"/>
                    <a:pt x="79" y="38"/>
                    <a:pt x="79" y="38"/>
                  </a:cubicBezTo>
                  <a:cubicBezTo>
                    <a:pt x="79" y="37"/>
                    <a:pt x="79" y="37"/>
                    <a:pt x="79" y="37"/>
                  </a:cubicBezTo>
                  <a:cubicBezTo>
                    <a:pt x="75" y="38"/>
                    <a:pt x="75" y="38"/>
                    <a:pt x="75" y="38"/>
                  </a:cubicBezTo>
                  <a:close/>
                  <a:moveTo>
                    <a:pt x="79" y="37"/>
                  </a:moveTo>
                  <a:cubicBezTo>
                    <a:pt x="79" y="37"/>
                    <a:pt x="79" y="37"/>
                    <a:pt x="79" y="37"/>
                  </a:cubicBezTo>
                  <a:cubicBezTo>
                    <a:pt x="75" y="37"/>
                    <a:pt x="75" y="37"/>
                    <a:pt x="75" y="37"/>
                  </a:cubicBezTo>
                  <a:cubicBezTo>
                    <a:pt x="75" y="37"/>
                    <a:pt x="75" y="37"/>
                    <a:pt x="75" y="37"/>
                  </a:cubicBezTo>
                  <a:cubicBezTo>
                    <a:pt x="79" y="37"/>
                    <a:pt x="79" y="37"/>
                    <a:pt x="79" y="37"/>
                  </a:cubicBezTo>
                  <a:close/>
                  <a:moveTo>
                    <a:pt x="75" y="39"/>
                  </a:moveTo>
                  <a:cubicBezTo>
                    <a:pt x="75" y="39"/>
                    <a:pt x="75" y="39"/>
                    <a:pt x="75" y="39"/>
                  </a:cubicBezTo>
                  <a:cubicBezTo>
                    <a:pt x="79" y="38"/>
                    <a:pt x="79" y="38"/>
                    <a:pt x="79" y="38"/>
                  </a:cubicBezTo>
                  <a:cubicBezTo>
                    <a:pt x="79" y="38"/>
                    <a:pt x="79" y="38"/>
                    <a:pt x="79" y="38"/>
                  </a:cubicBezTo>
                  <a:cubicBezTo>
                    <a:pt x="75" y="38"/>
                    <a:pt x="75" y="38"/>
                    <a:pt x="75" y="38"/>
                  </a:cubicBezTo>
                  <a:lnTo>
                    <a:pt x="75" y="39"/>
                  </a:lnTo>
                  <a:close/>
                  <a:moveTo>
                    <a:pt x="71" y="43"/>
                  </a:moveTo>
                  <a:cubicBezTo>
                    <a:pt x="71" y="43"/>
                    <a:pt x="71" y="43"/>
                    <a:pt x="71" y="43"/>
                  </a:cubicBezTo>
                  <a:cubicBezTo>
                    <a:pt x="74" y="43"/>
                    <a:pt x="74" y="43"/>
                    <a:pt x="74" y="43"/>
                  </a:cubicBezTo>
                  <a:cubicBezTo>
                    <a:pt x="74" y="43"/>
                    <a:pt x="74" y="43"/>
                    <a:pt x="74" y="43"/>
                  </a:cubicBezTo>
                  <a:cubicBezTo>
                    <a:pt x="71" y="43"/>
                    <a:pt x="71" y="43"/>
                    <a:pt x="71" y="43"/>
                  </a:cubicBezTo>
                  <a:close/>
                  <a:moveTo>
                    <a:pt x="75" y="40"/>
                  </a:moveTo>
                  <a:cubicBezTo>
                    <a:pt x="75" y="40"/>
                    <a:pt x="75" y="40"/>
                    <a:pt x="75" y="40"/>
                  </a:cubicBezTo>
                  <a:cubicBezTo>
                    <a:pt x="79" y="39"/>
                    <a:pt x="79" y="39"/>
                    <a:pt x="79" y="39"/>
                  </a:cubicBezTo>
                  <a:cubicBezTo>
                    <a:pt x="79" y="39"/>
                    <a:pt x="79" y="39"/>
                    <a:pt x="79" y="39"/>
                  </a:cubicBezTo>
                  <a:cubicBezTo>
                    <a:pt x="75" y="39"/>
                    <a:pt x="75" y="39"/>
                    <a:pt x="75" y="39"/>
                  </a:cubicBezTo>
                  <a:lnTo>
                    <a:pt x="75" y="40"/>
                  </a:lnTo>
                  <a:close/>
                  <a:moveTo>
                    <a:pt x="83" y="36"/>
                  </a:moveTo>
                  <a:cubicBezTo>
                    <a:pt x="83" y="36"/>
                    <a:pt x="83" y="36"/>
                    <a:pt x="83" y="36"/>
                  </a:cubicBezTo>
                  <a:cubicBezTo>
                    <a:pt x="79" y="37"/>
                    <a:pt x="79" y="37"/>
                    <a:pt x="79" y="37"/>
                  </a:cubicBezTo>
                  <a:cubicBezTo>
                    <a:pt x="79" y="37"/>
                    <a:pt x="79" y="37"/>
                    <a:pt x="79" y="37"/>
                  </a:cubicBezTo>
                  <a:cubicBezTo>
                    <a:pt x="83" y="37"/>
                    <a:pt x="83" y="37"/>
                    <a:pt x="83" y="37"/>
                  </a:cubicBezTo>
                  <a:lnTo>
                    <a:pt x="83" y="36"/>
                  </a:lnTo>
                  <a:close/>
                  <a:moveTo>
                    <a:pt x="71" y="45"/>
                  </a:moveTo>
                  <a:cubicBezTo>
                    <a:pt x="71" y="45"/>
                    <a:pt x="71" y="45"/>
                    <a:pt x="71" y="45"/>
                  </a:cubicBezTo>
                  <a:cubicBezTo>
                    <a:pt x="74" y="45"/>
                    <a:pt x="74" y="45"/>
                    <a:pt x="74" y="45"/>
                  </a:cubicBezTo>
                  <a:cubicBezTo>
                    <a:pt x="74" y="45"/>
                    <a:pt x="74" y="45"/>
                    <a:pt x="74" y="45"/>
                  </a:cubicBezTo>
                  <a:cubicBezTo>
                    <a:pt x="71" y="45"/>
                    <a:pt x="71" y="45"/>
                    <a:pt x="71" y="45"/>
                  </a:cubicBezTo>
                  <a:close/>
                  <a:moveTo>
                    <a:pt x="71" y="44"/>
                  </a:moveTo>
                  <a:cubicBezTo>
                    <a:pt x="71" y="44"/>
                    <a:pt x="71" y="44"/>
                    <a:pt x="71" y="44"/>
                  </a:cubicBezTo>
                  <a:cubicBezTo>
                    <a:pt x="74" y="44"/>
                    <a:pt x="74" y="44"/>
                    <a:pt x="74" y="44"/>
                  </a:cubicBezTo>
                  <a:cubicBezTo>
                    <a:pt x="74" y="44"/>
                    <a:pt x="74" y="44"/>
                    <a:pt x="74" y="44"/>
                  </a:cubicBezTo>
                  <a:cubicBezTo>
                    <a:pt x="71" y="44"/>
                    <a:pt x="71" y="44"/>
                    <a:pt x="71" y="44"/>
                  </a:cubicBezTo>
                  <a:close/>
                  <a:moveTo>
                    <a:pt x="75" y="40"/>
                  </a:moveTo>
                  <a:cubicBezTo>
                    <a:pt x="75" y="40"/>
                    <a:pt x="75" y="40"/>
                    <a:pt x="75" y="40"/>
                  </a:cubicBezTo>
                  <a:cubicBezTo>
                    <a:pt x="79" y="40"/>
                    <a:pt x="79" y="40"/>
                    <a:pt x="79" y="40"/>
                  </a:cubicBezTo>
                  <a:cubicBezTo>
                    <a:pt x="79" y="40"/>
                    <a:pt x="79" y="40"/>
                    <a:pt x="79" y="40"/>
                  </a:cubicBezTo>
                  <a:cubicBezTo>
                    <a:pt x="75" y="40"/>
                    <a:pt x="75" y="40"/>
                    <a:pt x="75" y="40"/>
                  </a:cubicBezTo>
                  <a:close/>
                  <a:moveTo>
                    <a:pt x="75" y="44"/>
                  </a:moveTo>
                  <a:cubicBezTo>
                    <a:pt x="75" y="44"/>
                    <a:pt x="75" y="44"/>
                    <a:pt x="75" y="44"/>
                  </a:cubicBezTo>
                  <a:cubicBezTo>
                    <a:pt x="79" y="43"/>
                    <a:pt x="79" y="43"/>
                    <a:pt x="79" y="43"/>
                  </a:cubicBezTo>
                  <a:cubicBezTo>
                    <a:pt x="79" y="43"/>
                    <a:pt x="79" y="43"/>
                    <a:pt x="79" y="43"/>
                  </a:cubicBezTo>
                  <a:cubicBezTo>
                    <a:pt x="75" y="43"/>
                    <a:pt x="75" y="43"/>
                    <a:pt x="75" y="43"/>
                  </a:cubicBezTo>
                  <a:lnTo>
                    <a:pt x="75" y="44"/>
                  </a:lnTo>
                  <a:close/>
                  <a:moveTo>
                    <a:pt x="79" y="38"/>
                  </a:moveTo>
                  <a:cubicBezTo>
                    <a:pt x="79" y="38"/>
                    <a:pt x="79" y="38"/>
                    <a:pt x="79" y="38"/>
                  </a:cubicBezTo>
                  <a:cubicBezTo>
                    <a:pt x="83" y="38"/>
                    <a:pt x="83" y="38"/>
                    <a:pt x="83" y="38"/>
                  </a:cubicBezTo>
                  <a:cubicBezTo>
                    <a:pt x="83" y="37"/>
                    <a:pt x="83" y="37"/>
                    <a:pt x="83" y="37"/>
                  </a:cubicBezTo>
                  <a:cubicBezTo>
                    <a:pt x="79" y="37"/>
                    <a:pt x="79" y="37"/>
                    <a:pt x="79" y="37"/>
                  </a:cubicBezTo>
                  <a:lnTo>
                    <a:pt x="79" y="38"/>
                  </a:lnTo>
                  <a:close/>
                  <a:moveTo>
                    <a:pt x="75" y="45"/>
                  </a:moveTo>
                  <a:cubicBezTo>
                    <a:pt x="75" y="45"/>
                    <a:pt x="75" y="45"/>
                    <a:pt x="75" y="45"/>
                  </a:cubicBezTo>
                  <a:cubicBezTo>
                    <a:pt x="79" y="45"/>
                    <a:pt x="79" y="45"/>
                    <a:pt x="79" y="45"/>
                  </a:cubicBezTo>
                  <a:cubicBezTo>
                    <a:pt x="79" y="44"/>
                    <a:pt x="79" y="44"/>
                    <a:pt x="79" y="44"/>
                  </a:cubicBezTo>
                  <a:cubicBezTo>
                    <a:pt x="75" y="44"/>
                    <a:pt x="75" y="44"/>
                    <a:pt x="75" y="44"/>
                  </a:cubicBezTo>
                  <a:lnTo>
                    <a:pt x="75" y="45"/>
                  </a:lnTo>
                  <a:close/>
                  <a:moveTo>
                    <a:pt x="75" y="41"/>
                  </a:moveTo>
                  <a:cubicBezTo>
                    <a:pt x="75" y="41"/>
                    <a:pt x="75" y="41"/>
                    <a:pt x="75" y="41"/>
                  </a:cubicBezTo>
                  <a:cubicBezTo>
                    <a:pt x="79" y="41"/>
                    <a:pt x="79" y="41"/>
                    <a:pt x="79" y="41"/>
                  </a:cubicBezTo>
                  <a:cubicBezTo>
                    <a:pt x="79" y="41"/>
                    <a:pt x="79" y="41"/>
                    <a:pt x="79" y="41"/>
                  </a:cubicBezTo>
                  <a:cubicBezTo>
                    <a:pt x="75" y="41"/>
                    <a:pt x="75" y="41"/>
                    <a:pt x="75" y="41"/>
                  </a:cubicBezTo>
                  <a:close/>
                  <a:moveTo>
                    <a:pt x="75" y="42"/>
                  </a:moveTo>
                  <a:cubicBezTo>
                    <a:pt x="75" y="42"/>
                    <a:pt x="75" y="42"/>
                    <a:pt x="75" y="42"/>
                  </a:cubicBezTo>
                  <a:cubicBezTo>
                    <a:pt x="79" y="42"/>
                    <a:pt x="79" y="42"/>
                    <a:pt x="79" y="42"/>
                  </a:cubicBezTo>
                  <a:cubicBezTo>
                    <a:pt x="79" y="42"/>
                    <a:pt x="79" y="42"/>
                    <a:pt x="79" y="42"/>
                  </a:cubicBezTo>
                  <a:cubicBezTo>
                    <a:pt x="75" y="42"/>
                    <a:pt x="75" y="42"/>
                    <a:pt x="75" y="42"/>
                  </a:cubicBezTo>
                  <a:close/>
                  <a:moveTo>
                    <a:pt x="75" y="43"/>
                  </a:moveTo>
                  <a:cubicBezTo>
                    <a:pt x="75" y="43"/>
                    <a:pt x="75" y="43"/>
                    <a:pt x="75" y="43"/>
                  </a:cubicBezTo>
                  <a:cubicBezTo>
                    <a:pt x="79" y="43"/>
                    <a:pt x="79" y="43"/>
                    <a:pt x="79" y="43"/>
                  </a:cubicBezTo>
                  <a:cubicBezTo>
                    <a:pt x="79" y="42"/>
                    <a:pt x="79" y="42"/>
                    <a:pt x="79" y="42"/>
                  </a:cubicBezTo>
                  <a:cubicBezTo>
                    <a:pt x="75" y="43"/>
                    <a:pt x="75" y="43"/>
                    <a:pt x="75" y="43"/>
                  </a:cubicBezTo>
                  <a:close/>
                  <a:moveTo>
                    <a:pt x="79" y="44"/>
                  </a:moveTo>
                  <a:cubicBezTo>
                    <a:pt x="79" y="44"/>
                    <a:pt x="79" y="44"/>
                    <a:pt x="79" y="44"/>
                  </a:cubicBezTo>
                  <a:cubicBezTo>
                    <a:pt x="83" y="44"/>
                    <a:pt x="83" y="44"/>
                    <a:pt x="83" y="44"/>
                  </a:cubicBezTo>
                  <a:cubicBezTo>
                    <a:pt x="83" y="43"/>
                    <a:pt x="83" y="43"/>
                    <a:pt x="83" y="43"/>
                  </a:cubicBezTo>
                  <a:cubicBezTo>
                    <a:pt x="79" y="43"/>
                    <a:pt x="79" y="43"/>
                    <a:pt x="79" y="43"/>
                  </a:cubicBezTo>
                  <a:lnTo>
                    <a:pt x="79" y="44"/>
                  </a:lnTo>
                  <a:close/>
                  <a:moveTo>
                    <a:pt x="98" y="36"/>
                  </a:moveTo>
                  <a:cubicBezTo>
                    <a:pt x="98" y="36"/>
                    <a:pt x="98" y="36"/>
                    <a:pt x="98" y="36"/>
                  </a:cubicBezTo>
                  <a:cubicBezTo>
                    <a:pt x="103" y="36"/>
                    <a:pt x="103" y="36"/>
                    <a:pt x="103" y="36"/>
                  </a:cubicBezTo>
                  <a:cubicBezTo>
                    <a:pt x="103" y="35"/>
                    <a:pt x="103" y="35"/>
                    <a:pt x="103" y="35"/>
                  </a:cubicBezTo>
                  <a:cubicBezTo>
                    <a:pt x="98" y="36"/>
                    <a:pt x="98" y="36"/>
                    <a:pt x="98" y="36"/>
                  </a:cubicBezTo>
                  <a:close/>
                  <a:moveTo>
                    <a:pt x="103" y="34"/>
                  </a:moveTo>
                  <a:cubicBezTo>
                    <a:pt x="103" y="34"/>
                    <a:pt x="103" y="34"/>
                    <a:pt x="103" y="34"/>
                  </a:cubicBezTo>
                  <a:cubicBezTo>
                    <a:pt x="98" y="35"/>
                    <a:pt x="98" y="35"/>
                    <a:pt x="98" y="35"/>
                  </a:cubicBezTo>
                  <a:cubicBezTo>
                    <a:pt x="98" y="35"/>
                    <a:pt x="98" y="35"/>
                    <a:pt x="98" y="35"/>
                  </a:cubicBezTo>
                  <a:cubicBezTo>
                    <a:pt x="103" y="35"/>
                    <a:pt x="103" y="35"/>
                    <a:pt x="103" y="35"/>
                  </a:cubicBezTo>
                  <a:lnTo>
                    <a:pt x="103" y="34"/>
                  </a:lnTo>
                  <a:close/>
                  <a:moveTo>
                    <a:pt x="98" y="37"/>
                  </a:moveTo>
                  <a:cubicBezTo>
                    <a:pt x="98" y="37"/>
                    <a:pt x="98" y="37"/>
                    <a:pt x="98" y="37"/>
                  </a:cubicBezTo>
                  <a:cubicBezTo>
                    <a:pt x="103" y="37"/>
                    <a:pt x="103" y="37"/>
                    <a:pt x="103" y="37"/>
                  </a:cubicBezTo>
                  <a:cubicBezTo>
                    <a:pt x="103" y="36"/>
                    <a:pt x="103" y="36"/>
                    <a:pt x="103" y="36"/>
                  </a:cubicBezTo>
                  <a:cubicBezTo>
                    <a:pt x="98" y="37"/>
                    <a:pt x="98" y="37"/>
                    <a:pt x="98" y="37"/>
                  </a:cubicBezTo>
                  <a:close/>
                  <a:moveTo>
                    <a:pt x="93" y="44"/>
                  </a:moveTo>
                  <a:cubicBezTo>
                    <a:pt x="93" y="44"/>
                    <a:pt x="93" y="44"/>
                    <a:pt x="93" y="44"/>
                  </a:cubicBezTo>
                  <a:cubicBezTo>
                    <a:pt x="98" y="44"/>
                    <a:pt x="98" y="44"/>
                    <a:pt x="98" y="44"/>
                  </a:cubicBezTo>
                  <a:cubicBezTo>
                    <a:pt x="98" y="43"/>
                    <a:pt x="98" y="43"/>
                    <a:pt x="98" y="43"/>
                  </a:cubicBezTo>
                  <a:cubicBezTo>
                    <a:pt x="93" y="44"/>
                    <a:pt x="93" y="44"/>
                    <a:pt x="93" y="44"/>
                  </a:cubicBezTo>
                  <a:close/>
                  <a:moveTo>
                    <a:pt x="93" y="41"/>
                  </a:moveTo>
                  <a:cubicBezTo>
                    <a:pt x="93" y="41"/>
                    <a:pt x="93" y="41"/>
                    <a:pt x="93" y="41"/>
                  </a:cubicBezTo>
                  <a:cubicBezTo>
                    <a:pt x="98" y="41"/>
                    <a:pt x="98" y="41"/>
                    <a:pt x="98" y="41"/>
                  </a:cubicBezTo>
                  <a:cubicBezTo>
                    <a:pt x="98" y="40"/>
                    <a:pt x="98" y="40"/>
                    <a:pt x="98" y="40"/>
                  </a:cubicBezTo>
                  <a:cubicBezTo>
                    <a:pt x="93" y="41"/>
                    <a:pt x="93" y="41"/>
                    <a:pt x="93" y="41"/>
                  </a:cubicBezTo>
                  <a:close/>
                  <a:moveTo>
                    <a:pt x="93" y="43"/>
                  </a:moveTo>
                  <a:cubicBezTo>
                    <a:pt x="93" y="43"/>
                    <a:pt x="93" y="43"/>
                    <a:pt x="93" y="43"/>
                  </a:cubicBezTo>
                  <a:cubicBezTo>
                    <a:pt x="98" y="43"/>
                    <a:pt x="98" y="43"/>
                    <a:pt x="98" y="43"/>
                  </a:cubicBezTo>
                  <a:cubicBezTo>
                    <a:pt x="98" y="42"/>
                    <a:pt x="98" y="42"/>
                    <a:pt x="98" y="42"/>
                  </a:cubicBezTo>
                  <a:cubicBezTo>
                    <a:pt x="93" y="43"/>
                    <a:pt x="93" y="43"/>
                    <a:pt x="93" y="43"/>
                  </a:cubicBezTo>
                  <a:close/>
                  <a:moveTo>
                    <a:pt x="93" y="42"/>
                  </a:moveTo>
                  <a:cubicBezTo>
                    <a:pt x="93" y="42"/>
                    <a:pt x="93" y="42"/>
                    <a:pt x="93" y="42"/>
                  </a:cubicBezTo>
                  <a:cubicBezTo>
                    <a:pt x="98" y="42"/>
                    <a:pt x="98" y="42"/>
                    <a:pt x="98" y="42"/>
                  </a:cubicBezTo>
                  <a:cubicBezTo>
                    <a:pt x="98" y="41"/>
                    <a:pt x="98" y="41"/>
                    <a:pt x="98" y="41"/>
                  </a:cubicBezTo>
                  <a:cubicBezTo>
                    <a:pt x="93" y="42"/>
                    <a:pt x="93" y="42"/>
                    <a:pt x="93" y="42"/>
                  </a:cubicBezTo>
                  <a:close/>
                  <a:moveTo>
                    <a:pt x="98" y="40"/>
                  </a:moveTo>
                  <a:cubicBezTo>
                    <a:pt x="98" y="40"/>
                    <a:pt x="98" y="40"/>
                    <a:pt x="98" y="40"/>
                  </a:cubicBezTo>
                  <a:cubicBezTo>
                    <a:pt x="103" y="40"/>
                    <a:pt x="103" y="40"/>
                    <a:pt x="103" y="40"/>
                  </a:cubicBezTo>
                  <a:cubicBezTo>
                    <a:pt x="103" y="39"/>
                    <a:pt x="103" y="39"/>
                    <a:pt x="103" y="39"/>
                  </a:cubicBezTo>
                  <a:cubicBezTo>
                    <a:pt x="98" y="40"/>
                    <a:pt x="98" y="40"/>
                    <a:pt x="98" y="40"/>
                  </a:cubicBezTo>
                  <a:close/>
                  <a:moveTo>
                    <a:pt x="98" y="38"/>
                  </a:moveTo>
                  <a:cubicBezTo>
                    <a:pt x="98" y="38"/>
                    <a:pt x="98" y="38"/>
                    <a:pt x="98" y="38"/>
                  </a:cubicBezTo>
                  <a:cubicBezTo>
                    <a:pt x="103" y="38"/>
                    <a:pt x="103" y="38"/>
                    <a:pt x="103" y="38"/>
                  </a:cubicBezTo>
                  <a:cubicBezTo>
                    <a:pt x="103" y="37"/>
                    <a:pt x="103" y="37"/>
                    <a:pt x="103" y="37"/>
                  </a:cubicBezTo>
                  <a:cubicBezTo>
                    <a:pt x="98" y="38"/>
                    <a:pt x="98" y="38"/>
                    <a:pt x="98" y="38"/>
                  </a:cubicBezTo>
                  <a:close/>
                  <a:moveTo>
                    <a:pt x="98" y="44"/>
                  </a:moveTo>
                  <a:cubicBezTo>
                    <a:pt x="98" y="44"/>
                    <a:pt x="98" y="44"/>
                    <a:pt x="98" y="44"/>
                  </a:cubicBezTo>
                  <a:cubicBezTo>
                    <a:pt x="103" y="44"/>
                    <a:pt x="103" y="44"/>
                    <a:pt x="103" y="44"/>
                  </a:cubicBezTo>
                  <a:cubicBezTo>
                    <a:pt x="103" y="43"/>
                    <a:pt x="103" y="43"/>
                    <a:pt x="103" y="43"/>
                  </a:cubicBezTo>
                  <a:cubicBezTo>
                    <a:pt x="98" y="43"/>
                    <a:pt x="98" y="43"/>
                    <a:pt x="98" y="43"/>
                  </a:cubicBezTo>
                  <a:lnTo>
                    <a:pt x="98" y="44"/>
                  </a:lnTo>
                  <a:close/>
                  <a:moveTo>
                    <a:pt x="98" y="42"/>
                  </a:moveTo>
                  <a:cubicBezTo>
                    <a:pt x="98" y="42"/>
                    <a:pt x="98" y="42"/>
                    <a:pt x="98" y="42"/>
                  </a:cubicBezTo>
                  <a:cubicBezTo>
                    <a:pt x="103" y="42"/>
                    <a:pt x="103" y="42"/>
                    <a:pt x="103" y="42"/>
                  </a:cubicBezTo>
                  <a:cubicBezTo>
                    <a:pt x="103" y="41"/>
                    <a:pt x="103" y="41"/>
                    <a:pt x="103" y="41"/>
                  </a:cubicBezTo>
                  <a:cubicBezTo>
                    <a:pt x="98" y="41"/>
                    <a:pt x="98" y="41"/>
                    <a:pt x="98" y="41"/>
                  </a:cubicBezTo>
                  <a:lnTo>
                    <a:pt x="98" y="42"/>
                  </a:lnTo>
                  <a:close/>
                  <a:moveTo>
                    <a:pt x="98" y="43"/>
                  </a:moveTo>
                  <a:cubicBezTo>
                    <a:pt x="98" y="43"/>
                    <a:pt x="98" y="43"/>
                    <a:pt x="98" y="43"/>
                  </a:cubicBezTo>
                  <a:cubicBezTo>
                    <a:pt x="103" y="43"/>
                    <a:pt x="103" y="43"/>
                    <a:pt x="103" y="43"/>
                  </a:cubicBezTo>
                  <a:cubicBezTo>
                    <a:pt x="103" y="42"/>
                    <a:pt x="103" y="42"/>
                    <a:pt x="103" y="42"/>
                  </a:cubicBezTo>
                  <a:cubicBezTo>
                    <a:pt x="98" y="42"/>
                    <a:pt x="98" y="42"/>
                    <a:pt x="98" y="42"/>
                  </a:cubicBezTo>
                  <a:lnTo>
                    <a:pt x="98" y="43"/>
                  </a:lnTo>
                  <a:close/>
                  <a:moveTo>
                    <a:pt x="98" y="39"/>
                  </a:moveTo>
                  <a:cubicBezTo>
                    <a:pt x="98" y="39"/>
                    <a:pt x="98" y="39"/>
                    <a:pt x="98" y="39"/>
                  </a:cubicBezTo>
                  <a:cubicBezTo>
                    <a:pt x="103" y="39"/>
                    <a:pt x="103" y="39"/>
                    <a:pt x="103" y="39"/>
                  </a:cubicBezTo>
                  <a:cubicBezTo>
                    <a:pt x="103" y="38"/>
                    <a:pt x="103" y="38"/>
                    <a:pt x="103" y="38"/>
                  </a:cubicBezTo>
                  <a:cubicBezTo>
                    <a:pt x="98" y="39"/>
                    <a:pt x="98" y="39"/>
                    <a:pt x="98" y="39"/>
                  </a:cubicBezTo>
                  <a:close/>
                  <a:moveTo>
                    <a:pt x="93" y="40"/>
                  </a:moveTo>
                  <a:cubicBezTo>
                    <a:pt x="93" y="40"/>
                    <a:pt x="93" y="40"/>
                    <a:pt x="93" y="40"/>
                  </a:cubicBezTo>
                  <a:cubicBezTo>
                    <a:pt x="98" y="40"/>
                    <a:pt x="98" y="40"/>
                    <a:pt x="98" y="40"/>
                  </a:cubicBezTo>
                  <a:cubicBezTo>
                    <a:pt x="98" y="39"/>
                    <a:pt x="98" y="39"/>
                    <a:pt x="98" y="39"/>
                  </a:cubicBezTo>
                  <a:cubicBezTo>
                    <a:pt x="93" y="40"/>
                    <a:pt x="93" y="40"/>
                    <a:pt x="93" y="40"/>
                  </a:cubicBezTo>
                  <a:close/>
                  <a:moveTo>
                    <a:pt x="83" y="45"/>
                  </a:moveTo>
                  <a:cubicBezTo>
                    <a:pt x="83" y="45"/>
                    <a:pt x="83" y="45"/>
                    <a:pt x="83" y="45"/>
                  </a:cubicBezTo>
                  <a:cubicBezTo>
                    <a:pt x="88" y="44"/>
                    <a:pt x="88" y="44"/>
                    <a:pt x="88" y="44"/>
                  </a:cubicBezTo>
                  <a:cubicBezTo>
                    <a:pt x="88" y="44"/>
                    <a:pt x="88" y="44"/>
                    <a:pt x="88" y="44"/>
                  </a:cubicBezTo>
                  <a:cubicBezTo>
                    <a:pt x="83" y="44"/>
                    <a:pt x="83" y="44"/>
                    <a:pt x="83" y="44"/>
                  </a:cubicBezTo>
                  <a:lnTo>
                    <a:pt x="83" y="45"/>
                  </a:lnTo>
                  <a:close/>
                  <a:moveTo>
                    <a:pt x="98" y="41"/>
                  </a:moveTo>
                  <a:cubicBezTo>
                    <a:pt x="98" y="41"/>
                    <a:pt x="98" y="41"/>
                    <a:pt x="98" y="41"/>
                  </a:cubicBezTo>
                  <a:cubicBezTo>
                    <a:pt x="103" y="41"/>
                    <a:pt x="103" y="41"/>
                    <a:pt x="103" y="41"/>
                  </a:cubicBezTo>
                  <a:cubicBezTo>
                    <a:pt x="103" y="40"/>
                    <a:pt x="103" y="40"/>
                    <a:pt x="103" y="40"/>
                  </a:cubicBezTo>
                  <a:cubicBezTo>
                    <a:pt x="98" y="40"/>
                    <a:pt x="98" y="40"/>
                    <a:pt x="98" y="40"/>
                  </a:cubicBezTo>
                  <a:lnTo>
                    <a:pt x="98" y="41"/>
                  </a:lnTo>
                  <a:close/>
                  <a:moveTo>
                    <a:pt x="88" y="40"/>
                  </a:moveTo>
                  <a:cubicBezTo>
                    <a:pt x="88" y="40"/>
                    <a:pt x="88" y="40"/>
                    <a:pt x="88" y="40"/>
                  </a:cubicBezTo>
                  <a:cubicBezTo>
                    <a:pt x="92" y="40"/>
                    <a:pt x="92" y="40"/>
                    <a:pt x="92" y="40"/>
                  </a:cubicBezTo>
                  <a:cubicBezTo>
                    <a:pt x="92" y="39"/>
                    <a:pt x="92" y="39"/>
                    <a:pt x="92" y="39"/>
                  </a:cubicBezTo>
                  <a:cubicBezTo>
                    <a:pt x="88" y="39"/>
                    <a:pt x="88" y="39"/>
                    <a:pt x="88" y="39"/>
                  </a:cubicBezTo>
                  <a:lnTo>
                    <a:pt x="88" y="40"/>
                  </a:lnTo>
                  <a:close/>
                  <a:moveTo>
                    <a:pt x="88" y="41"/>
                  </a:moveTo>
                  <a:cubicBezTo>
                    <a:pt x="88" y="41"/>
                    <a:pt x="88" y="41"/>
                    <a:pt x="88" y="41"/>
                  </a:cubicBezTo>
                  <a:cubicBezTo>
                    <a:pt x="92" y="40"/>
                    <a:pt x="92" y="40"/>
                    <a:pt x="92" y="40"/>
                  </a:cubicBezTo>
                  <a:cubicBezTo>
                    <a:pt x="92" y="40"/>
                    <a:pt x="92" y="40"/>
                    <a:pt x="92" y="40"/>
                  </a:cubicBezTo>
                  <a:cubicBezTo>
                    <a:pt x="88" y="40"/>
                    <a:pt x="88" y="40"/>
                    <a:pt x="88" y="40"/>
                  </a:cubicBezTo>
                  <a:lnTo>
                    <a:pt x="88" y="41"/>
                  </a:lnTo>
                  <a:close/>
                  <a:moveTo>
                    <a:pt x="88" y="39"/>
                  </a:moveTo>
                  <a:cubicBezTo>
                    <a:pt x="88" y="39"/>
                    <a:pt x="88" y="39"/>
                    <a:pt x="88" y="39"/>
                  </a:cubicBezTo>
                  <a:cubicBezTo>
                    <a:pt x="92" y="39"/>
                    <a:pt x="92" y="39"/>
                    <a:pt x="92" y="39"/>
                  </a:cubicBezTo>
                  <a:cubicBezTo>
                    <a:pt x="92" y="38"/>
                    <a:pt x="92" y="38"/>
                    <a:pt x="92" y="38"/>
                  </a:cubicBezTo>
                  <a:cubicBezTo>
                    <a:pt x="88" y="39"/>
                    <a:pt x="88" y="39"/>
                    <a:pt x="88" y="39"/>
                  </a:cubicBezTo>
                  <a:close/>
                  <a:moveTo>
                    <a:pt x="100" y="26"/>
                  </a:moveTo>
                  <a:cubicBezTo>
                    <a:pt x="100" y="26"/>
                    <a:pt x="100" y="26"/>
                    <a:pt x="100" y="26"/>
                  </a:cubicBezTo>
                  <a:cubicBezTo>
                    <a:pt x="101" y="26"/>
                    <a:pt x="101" y="26"/>
                    <a:pt x="101" y="26"/>
                  </a:cubicBezTo>
                  <a:cubicBezTo>
                    <a:pt x="101" y="25"/>
                    <a:pt x="101" y="25"/>
                    <a:pt x="101" y="25"/>
                  </a:cubicBezTo>
                  <a:cubicBezTo>
                    <a:pt x="101" y="24"/>
                    <a:pt x="101" y="24"/>
                    <a:pt x="101" y="24"/>
                  </a:cubicBezTo>
                  <a:cubicBezTo>
                    <a:pt x="101" y="24"/>
                    <a:pt x="101" y="24"/>
                    <a:pt x="101" y="24"/>
                  </a:cubicBezTo>
                  <a:cubicBezTo>
                    <a:pt x="103" y="24"/>
                    <a:pt x="103" y="24"/>
                    <a:pt x="103" y="24"/>
                  </a:cubicBezTo>
                  <a:cubicBezTo>
                    <a:pt x="103" y="23"/>
                    <a:pt x="103" y="23"/>
                    <a:pt x="103" y="23"/>
                  </a:cubicBezTo>
                  <a:cubicBezTo>
                    <a:pt x="100" y="24"/>
                    <a:pt x="100" y="24"/>
                    <a:pt x="100" y="24"/>
                  </a:cubicBezTo>
                  <a:lnTo>
                    <a:pt x="100" y="26"/>
                  </a:lnTo>
                  <a:close/>
                  <a:moveTo>
                    <a:pt x="88" y="38"/>
                  </a:moveTo>
                  <a:cubicBezTo>
                    <a:pt x="88" y="38"/>
                    <a:pt x="88" y="38"/>
                    <a:pt x="88" y="38"/>
                  </a:cubicBezTo>
                  <a:cubicBezTo>
                    <a:pt x="92" y="38"/>
                    <a:pt x="92" y="38"/>
                    <a:pt x="92" y="38"/>
                  </a:cubicBezTo>
                  <a:cubicBezTo>
                    <a:pt x="92" y="37"/>
                    <a:pt x="92" y="37"/>
                    <a:pt x="92" y="37"/>
                  </a:cubicBezTo>
                  <a:cubicBezTo>
                    <a:pt x="88" y="38"/>
                    <a:pt x="88" y="38"/>
                    <a:pt x="88" y="38"/>
                  </a:cubicBezTo>
                  <a:close/>
                  <a:moveTo>
                    <a:pt x="88" y="37"/>
                  </a:moveTo>
                  <a:cubicBezTo>
                    <a:pt x="88" y="37"/>
                    <a:pt x="88" y="37"/>
                    <a:pt x="88" y="37"/>
                  </a:cubicBezTo>
                  <a:cubicBezTo>
                    <a:pt x="92" y="37"/>
                    <a:pt x="92" y="37"/>
                    <a:pt x="92" y="37"/>
                  </a:cubicBezTo>
                  <a:cubicBezTo>
                    <a:pt x="92" y="36"/>
                    <a:pt x="92" y="36"/>
                    <a:pt x="92" y="36"/>
                  </a:cubicBezTo>
                  <a:cubicBezTo>
                    <a:pt x="88" y="37"/>
                    <a:pt x="88" y="37"/>
                    <a:pt x="88" y="37"/>
                  </a:cubicBezTo>
                  <a:close/>
                  <a:moveTo>
                    <a:pt x="92" y="35"/>
                  </a:moveTo>
                  <a:cubicBezTo>
                    <a:pt x="92" y="35"/>
                    <a:pt x="92" y="35"/>
                    <a:pt x="92" y="35"/>
                  </a:cubicBezTo>
                  <a:cubicBezTo>
                    <a:pt x="88" y="36"/>
                    <a:pt x="88" y="36"/>
                    <a:pt x="88" y="36"/>
                  </a:cubicBezTo>
                  <a:cubicBezTo>
                    <a:pt x="88" y="36"/>
                    <a:pt x="88" y="36"/>
                    <a:pt x="88" y="36"/>
                  </a:cubicBezTo>
                  <a:cubicBezTo>
                    <a:pt x="92" y="36"/>
                    <a:pt x="92" y="36"/>
                    <a:pt x="92" y="36"/>
                  </a:cubicBezTo>
                  <a:lnTo>
                    <a:pt x="92" y="35"/>
                  </a:lnTo>
                  <a:close/>
                  <a:moveTo>
                    <a:pt x="98" y="35"/>
                  </a:moveTo>
                  <a:cubicBezTo>
                    <a:pt x="98" y="35"/>
                    <a:pt x="98" y="35"/>
                    <a:pt x="98" y="35"/>
                  </a:cubicBezTo>
                  <a:cubicBezTo>
                    <a:pt x="93" y="35"/>
                    <a:pt x="93" y="35"/>
                    <a:pt x="93" y="35"/>
                  </a:cubicBezTo>
                  <a:cubicBezTo>
                    <a:pt x="93" y="35"/>
                    <a:pt x="93" y="35"/>
                    <a:pt x="93" y="35"/>
                  </a:cubicBezTo>
                  <a:cubicBezTo>
                    <a:pt x="98" y="35"/>
                    <a:pt x="98" y="35"/>
                    <a:pt x="98" y="35"/>
                  </a:cubicBezTo>
                  <a:close/>
                  <a:moveTo>
                    <a:pt x="93" y="37"/>
                  </a:moveTo>
                  <a:cubicBezTo>
                    <a:pt x="93" y="37"/>
                    <a:pt x="93" y="37"/>
                    <a:pt x="93" y="37"/>
                  </a:cubicBezTo>
                  <a:cubicBezTo>
                    <a:pt x="98" y="37"/>
                    <a:pt x="98" y="37"/>
                    <a:pt x="98" y="37"/>
                  </a:cubicBezTo>
                  <a:cubicBezTo>
                    <a:pt x="98" y="36"/>
                    <a:pt x="98" y="36"/>
                    <a:pt x="98" y="36"/>
                  </a:cubicBezTo>
                  <a:cubicBezTo>
                    <a:pt x="93" y="37"/>
                    <a:pt x="93" y="37"/>
                    <a:pt x="93" y="37"/>
                  </a:cubicBezTo>
                  <a:close/>
                  <a:moveTo>
                    <a:pt x="93" y="39"/>
                  </a:moveTo>
                  <a:cubicBezTo>
                    <a:pt x="93" y="39"/>
                    <a:pt x="93" y="39"/>
                    <a:pt x="93" y="39"/>
                  </a:cubicBezTo>
                  <a:cubicBezTo>
                    <a:pt x="98" y="39"/>
                    <a:pt x="98" y="39"/>
                    <a:pt x="98" y="39"/>
                  </a:cubicBezTo>
                  <a:cubicBezTo>
                    <a:pt x="98" y="38"/>
                    <a:pt x="98" y="38"/>
                    <a:pt x="98" y="38"/>
                  </a:cubicBezTo>
                  <a:cubicBezTo>
                    <a:pt x="93" y="39"/>
                    <a:pt x="93" y="39"/>
                    <a:pt x="93" y="39"/>
                  </a:cubicBezTo>
                  <a:close/>
                  <a:moveTo>
                    <a:pt x="93" y="38"/>
                  </a:moveTo>
                  <a:cubicBezTo>
                    <a:pt x="93" y="38"/>
                    <a:pt x="93" y="38"/>
                    <a:pt x="93" y="38"/>
                  </a:cubicBezTo>
                  <a:cubicBezTo>
                    <a:pt x="98" y="38"/>
                    <a:pt x="98" y="38"/>
                    <a:pt x="98" y="38"/>
                  </a:cubicBezTo>
                  <a:cubicBezTo>
                    <a:pt x="98" y="37"/>
                    <a:pt x="98" y="37"/>
                    <a:pt x="98" y="37"/>
                  </a:cubicBezTo>
                  <a:cubicBezTo>
                    <a:pt x="93" y="38"/>
                    <a:pt x="93" y="38"/>
                    <a:pt x="93" y="38"/>
                  </a:cubicBezTo>
                  <a:close/>
                  <a:moveTo>
                    <a:pt x="93" y="36"/>
                  </a:moveTo>
                  <a:cubicBezTo>
                    <a:pt x="93" y="36"/>
                    <a:pt x="93" y="36"/>
                    <a:pt x="93" y="36"/>
                  </a:cubicBezTo>
                  <a:cubicBezTo>
                    <a:pt x="98" y="36"/>
                    <a:pt x="98" y="36"/>
                    <a:pt x="98" y="36"/>
                  </a:cubicBezTo>
                  <a:cubicBezTo>
                    <a:pt x="98" y="36"/>
                    <a:pt x="98" y="36"/>
                    <a:pt x="98" y="36"/>
                  </a:cubicBezTo>
                  <a:cubicBezTo>
                    <a:pt x="93" y="36"/>
                    <a:pt x="93" y="36"/>
                    <a:pt x="93" y="36"/>
                  </a:cubicBezTo>
                  <a:close/>
                  <a:moveTo>
                    <a:pt x="88" y="44"/>
                  </a:moveTo>
                  <a:cubicBezTo>
                    <a:pt x="88" y="44"/>
                    <a:pt x="88" y="44"/>
                    <a:pt x="88" y="44"/>
                  </a:cubicBezTo>
                  <a:cubicBezTo>
                    <a:pt x="92" y="43"/>
                    <a:pt x="92" y="43"/>
                    <a:pt x="92" y="43"/>
                  </a:cubicBezTo>
                  <a:cubicBezTo>
                    <a:pt x="92" y="43"/>
                    <a:pt x="92" y="43"/>
                    <a:pt x="92" y="43"/>
                  </a:cubicBezTo>
                  <a:cubicBezTo>
                    <a:pt x="88" y="43"/>
                    <a:pt x="88" y="43"/>
                    <a:pt x="88" y="43"/>
                  </a:cubicBezTo>
                  <a:lnTo>
                    <a:pt x="88" y="44"/>
                  </a:lnTo>
                  <a:close/>
                  <a:moveTo>
                    <a:pt x="88" y="44"/>
                  </a:moveTo>
                  <a:cubicBezTo>
                    <a:pt x="88" y="44"/>
                    <a:pt x="88" y="44"/>
                    <a:pt x="88" y="44"/>
                  </a:cubicBezTo>
                  <a:cubicBezTo>
                    <a:pt x="92" y="44"/>
                    <a:pt x="92" y="44"/>
                    <a:pt x="92" y="44"/>
                  </a:cubicBezTo>
                  <a:cubicBezTo>
                    <a:pt x="92" y="44"/>
                    <a:pt x="92" y="44"/>
                    <a:pt x="92" y="44"/>
                  </a:cubicBezTo>
                  <a:cubicBezTo>
                    <a:pt x="88" y="44"/>
                    <a:pt x="88" y="44"/>
                    <a:pt x="88" y="44"/>
                  </a:cubicBezTo>
                  <a:close/>
                  <a:moveTo>
                    <a:pt x="88" y="43"/>
                  </a:moveTo>
                  <a:cubicBezTo>
                    <a:pt x="88" y="43"/>
                    <a:pt x="88" y="43"/>
                    <a:pt x="88" y="43"/>
                  </a:cubicBezTo>
                  <a:cubicBezTo>
                    <a:pt x="92" y="42"/>
                    <a:pt x="92" y="42"/>
                    <a:pt x="92" y="42"/>
                  </a:cubicBezTo>
                  <a:cubicBezTo>
                    <a:pt x="92" y="42"/>
                    <a:pt x="92" y="42"/>
                    <a:pt x="92" y="42"/>
                  </a:cubicBezTo>
                  <a:cubicBezTo>
                    <a:pt x="88" y="42"/>
                    <a:pt x="88" y="42"/>
                    <a:pt x="88" y="42"/>
                  </a:cubicBezTo>
                  <a:lnTo>
                    <a:pt x="88" y="43"/>
                  </a:lnTo>
                  <a:close/>
                  <a:moveTo>
                    <a:pt x="88" y="42"/>
                  </a:moveTo>
                  <a:cubicBezTo>
                    <a:pt x="88" y="42"/>
                    <a:pt x="88" y="42"/>
                    <a:pt x="88" y="42"/>
                  </a:cubicBezTo>
                  <a:cubicBezTo>
                    <a:pt x="92" y="41"/>
                    <a:pt x="92" y="41"/>
                    <a:pt x="92" y="41"/>
                  </a:cubicBezTo>
                  <a:cubicBezTo>
                    <a:pt x="92" y="41"/>
                    <a:pt x="92" y="41"/>
                    <a:pt x="92" y="41"/>
                  </a:cubicBezTo>
                  <a:cubicBezTo>
                    <a:pt x="88" y="41"/>
                    <a:pt x="88" y="41"/>
                    <a:pt x="88" y="41"/>
                  </a:cubicBezTo>
                  <a:lnTo>
                    <a:pt x="88" y="42"/>
                  </a:lnTo>
                  <a:close/>
                  <a:moveTo>
                    <a:pt x="47" y="41"/>
                  </a:moveTo>
                  <a:cubicBezTo>
                    <a:pt x="47" y="41"/>
                    <a:pt x="47" y="41"/>
                    <a:pt x="47" y="41"/>
                  </a:cubicBezTo>
                  <a:cubicBezTo>
                    <a:pt x="57" y="40"/>
                    <a:pt x="57" y="40"/>
                    <a:pt x="57" y="40"/>
                  </a:cubicBezTo>
                  <a:cubicBezTo>
                    <a:pt x="57" y="41"/>
                    <a:pt x="57" y="41"/>
                    <a:pt x="57" y="41"/>
                  </a:cubicBezTo>
                  <a:cubicBezTo>
                    <a:pt x="60" y="40"/>
                    <a:pt x="60" y="40"/>
                    <a:pt x="60" y="40"/>
                  </a:cubicBezTo>
                  <a:cubicBezTo>
                    <a:pt x="60" y="40"/>
                    <a:pt x="60" y="40"/>
                    <a:pt x="60" y="40"/>
                  </a:cubicBezTo>
                  <a:cubicBezTo>
                    <a:pt x="57" y="40"/>
                    <a:pt x="57" y="40"/>
                    <a:pt x="57" y="40"/>
                  </a:cubicBezTo>
                  <a:cubicBezTo>
                    <a:pt x="57" y="40"/>
                    <a:pt x="57" y="40"/>
                    <a:pt x="57" y="40"/>
                  </a:cubicBezTo>
                  <a:cubicBezTo>
                    <a:pt x="47" y="41"/>
                    <a:pt x="47" y="41"/>
                    <a:pt x="47" y="41"/>
                  </a:cubicBezTo>
                  <a:close/>
                  <a:moveTo>
                    <a:pt x="47" y="42"/>
                  </a:moveTo>
                  <a:cubicBezTo>
                    <a:pt x="47" y="42"/>
                    <a:pt x="47" y="42"/>
                    <a:pt x="47" y="42"/>
                  </a:cubicBezTo>
                  <a:cubicBezTo>
                    <a:pt x="57" y="41"/>
                    <a:pt x="57" y="41"/>
                    <a:pt x="57" y="41"/>
                  </a:cubicBezTo>
                  <a:cubicBezTo>
                    <a:pt x="57" y="41"/>
                    <a:pt x="57" y="41"/>
                    <a:pt x="57" y="41"/>
                  </a:cubicBezTo>
                  <a:cubicBezTo>
                    <a:pt x="60" y="41"/>
                    <a:pt x="60" y="41"/>
                    <a:pt x="60" y="41"/>
                  </a:cubicBezTo>
                  <a:cubicBezTo>
                    <a:pt x="60" y="41"/>
                    <a:pt x="60" y="41"/>
                    <a:pt x="60" y="41"/>
                  </a:cubicBezTo>
                  <a:cubicBezTo>
                    <a:pt x="57" y="41"/>
                    <a:pt x="57" y="41"/>
                    <a:pt x="57" y="41"/>
                  </a:cubicBezTo>
                  <a:cubicBezTo>
                    <a:pt x="57" y="41"/>
                    <a:pt x="57" y="41"/>
                    <a:pt x="57" y="41"/>
                  </a:cubicBezTo>
                  <a:cubicBezTo>
                    <a:pt x="47" y="41"/>
                    <a:pt x="47" y="41"/>
                    <a:pt x="47" y="41"/>
                  </a:cubicBezTo>
                  <a:lnTo>
                    <a:pt x="47" y="42"/>
                  </a:lnTo>
                  <a:close/>
                  <a:moveTo>
                    <a:pt x="47" y="40"/>
                  </a:moveTo>
                  <a:cubicBezTo>
                    <a:pt x="47" y="40"/>
                    <a:pt x="47" y="40"/>
                    <a:pt x="47" y="40"/>
                  </a:cubicBezTo>
                  <a:cubicBezTo>
                    <a:pt x="57" y="40"/>
                    <a:pt x="57" y="40"/>
                    <a:pt x="57" y="40"/>
                  </a:cubicBezTo>
                  <a:cubicBezTo>
                    <a:pt x="57" y="40"/>
                    <a:pt x="57" y="40"/>
                    <a:pt x="57" y="40"/>
                  </a:cubicBezTo>
                  <a:cubicBezTo>
                    <a:pt x="60" y="40"/>
                    <a:pt x="60" y="40"/>
                    <a:pt x="60" y="40"/>
                  </a:cubicBezTo>
                  <a:cubicBezTo>
                    <a:pt x="60" y="39"/>
                    <a:pt x="60" y="39"/>
                    <a:pt x="60" y="39"/>
                  </a:cubicBezTo>
                  <a:cubicBezTo>
                    <a:pt x="57" y="39"/>
                    <a:pt x="57" y="39"/>
                    <a:pt x="57" y="39"/>
                  </a:cubicBezTo>
                  <a:cubicBezTo>
                    <a:pt x="57" y="39"/>
                    <a:pt x="57" y="39"/>
                    <a:pt x="57" y="39"/>
                  </a:cubicBezTo>
                  <a:cubicBezTo>
                    <a:pt x="47" y="40"/>
                    <a:pt x="47" y="40"/>
                    <a:pt x="47" y="40"/>
                  </a:cubicBezTo>
                  <a:close/>
                  <a:moveTo>
                    <a:pt x="108" y="37"/>
                  </a:moveTo>
                  <a:cubicBezTo>
                    <a:pt x="108" y="37"/>
                    <a:pt x="108" y="37"/>
                    <a:pt x="108" y="37"/>
                  </a:cubicBezTo>
                  <a:cubicBezTo>
                    <a:pt x="112" y="37"/>
                    <a:pt x="112" y="37"/>
                    <a:pt x="112" y="37"/>
                  </a:cubicBezTo>
                  <a:cubicBezTo>
                    <a:pt x="106" y="36"/>
                    <a:pt x="106" y="36"/>
                    <a:pt x="106" y="36"/>
                  </a:cubicBezTo>
                  <a:cubicBezTo>
                    <a:pt x="106" y="37"/>
                    <a:pt x="106" y="37"/>
                    <a:pt x="106" y="37"/>
                  </a:cubicBezTo>
                  <a:lnTo>
                    <a:pt x="108" y="37"/>
                  </a:lnTo>
                  <a:close/>
                  <a:moveTo>
                    <a:pt x="154" y="41"/>
                  </a:moveTo>
                  <a:cubicBezTo>
                    <a:pt x="154" y="41"/>
                    <a:pt x="154" y="41"/>
                    <a:pt x="154" y="41"/>
                  </a:cubicBezTo>
                  <a:cubicBezTo>
                    <a:pt x="148" y="41"/>
                    <a:pt x="148" y="41"/>
                    <a:pt x="148" y="41"/>
                  </a:cubicBezTo>
                  <a:cubicBezTo>
                    <a:pt x="148" y="39"/>
                    <a:pt x="148" y="39"/>
                    <a:pt x="148" y="39"/>
                  </a:cubicBezTo>
                  <a:cubicBezTo>
                    <a:pt x="146" y="34"/>
                    <a:pt x="146" y="34"/>
                    <a:pt x="146" y="34"/>
                  </a:cubicBezTo>
                  <a:cubicBezTo>
                    <a:pt x="128" y="35"/>
                    <a:pt x="128" y="35"/>
                    <a:pt x="128" y="35"/>
                  </a:cubicBezTo>
                  <a:cubicBezTo>
                    <a:pt x="120" y="34"/>
                    <a:pt x="120" y="34"/>
                    <a:pt x="120" y="34"/>
                  </a:cubicBezTo>
                  <a:cubicBezTo>
                    <a:pt x="117" y="34"/>
                    <a:pt x="117" y="34"/>
                    <a:pt x="117" y="34"/>
                  </a:cubicBezTo>
                  <a:cubicBezTo>
                    <a:pt x="118" y="34"/>
                    <a:pt x="118" y="34"/>
                    <a:pt x="118" y="34"/>
                  </a:cubicBezTo>
                  <a:cubicBezTo>
                    <a:pt x="119" y="5"/>
                    <a:pt x="119" y="5"/>
                    <a:pt x="119" y="5"/>
                  </a:cubicBezTo>
                  <a:cubicBezTo>
                    <a:pt x="116" y="3"/>
                    <a:pt x="116" y="3"/>
                    <a:pt x="116" y="3"/>
                  </a:cubicBezTo>
                  <a:cubicBezTo>
                    <a:pt x="114" y="3"/>
                    <a:pt x="114" y="3"/>
                    <a:pt x="114" y="3"/>
                  </a:cubicBezTo>
                  <a:cubicBezTo>
                    <a:pt x="114" y="2"/>
                    <a:pt x="114" y="2"/>
                    <a:pt x="114" y="2"/>
                  </a:cubicBezTo>
                  <a:cubicBezTo>
                    <a:pt x="110" y="0"/>
                    <a:pt x="110" y="0"/>
                    <a:pt x="110" y="0"/>
                  </a:cubicBezTo>
                  <a:cubicBezTo>
                    <a:pt x="110" y="0"/>
                    <a:pt x="110" y="0"/>
                    <a:pt x="110" y="0"/>
                  </a:cubicBezTo>
                  <a:cubicBezTo>
                    <a:pt x="75" y="10"/>
                    <a:pt x="75" y="10"/>
                    <a:pt x="75" y="10"/>
                  </a:cubicBezTo>
                  <a:cubicBezTo>
                    <a:pt x="75" y="35"/>
                    <a:pt x="75" y="35"/>
                    <a:pt x="75" y="35"/>
                  </a:cubicBezTo>
                  <a:cubicBezTo>
                    <a:pt x="67" y="36"/>
                    <a:pt x="58" y="37"/>
                    <a:pt x="52" y="38"/>
                  </a:cubicBezTo>
                  <a:cubicBezTo>
                    <a:pt x="35" y="36"/>
                    <a:pt x="35" y="36"/>
                    <a:pt x="35" y="36"/>
                  </a:cubicBezTo>
                  <a:cubicBezTo>
                    <a:pt x="20" y="38"/>
                    <a:pt x="20" y="38"/>
                    <a:pt x="20" y="38"/>
                  </a:cubicBezTo>
                  <a:cubicBezTo>
                    <a:pt x="20" y="39"/>
                    <a:pt x="20" y="39"/>
                    <a:pt x="20" y="39"/>
                  </a:cubicBezTo>
                  <a:cubicBezTo>
                    <a:pt x="35" y="37"/>
                    <a:pt x="35" y="37"/>
                    <a:pt x="35" y="37"/>
                  </a:cubicBezTo>
                  <a:cubicBezTo>
                    <a:pt x="49" y="39"/>
                    <a:pt x="49" y="39"/>
                    <a:pt x="49" y="39"/>
                  </a:cubicBezTo>
                  <a:cubicBezTo>
                    <a:pt x="48" y="39"/>
                    <a:pt x="47" y="39"/>
                    <a:pt x="47" y="39"/>
                  </a:cubicBezTo>
                  <a:cubicBezTo>
                    <a:pt x="47" y="41"/>
                    <a:pt x="47" y="41"/>
                    <a:pt x="47" y="41"/>
                  </a:cubicBezTo>
                  <a:cubicBezTo>
                    <a:pt x="47" y="39"/>
                    <a:pt x="47" y="39"/>
                    <a:pt x="47" y="39"/>
                  </a:cubicBezTo>
                  <a:cubicBezTo>
                    <a:pt x="101" y="34"/>
                    <a:pt x="101" y="34"/>
                    <a:pt x="101" y="34"/>
                  </a:cubicBezTo>
                  <a:cubicBezTo>
                    <a:pt x="101" y="34"/>
                    <a:pt x="101" y="34"/>
                    <a:pt x="101" y="34"/>
                  </a:cubicBezTo>
                  <a:cubicBezTo>
                    <a:pt x="101" y="34"/>
                    <a:pt x="101" y="34"/>
                    <a:pt x="101" y="34"/>
                  </a:cubicBezTo>
                  <a:cubicBezTo>
                    <a:pt x="103" y="33"/>
                    <a:pt x="103" y="33"/>
                    <a:pt x="103" y="33"/>
                  </a:cubicBezTo>
                  <a:cubicBezTo>
                    <a:pt x="103" y="44"/>
                    <a:pt x="103" y="44"/>
                    <a:pt x="103" y="44"/>
                  </a:cubicBezTo>
                  <a:cubicBezTo>
                    <a:pt x="88" y="45"/>
                    <a:pt x="88" y="45"/>
                    <a:pt x="88" y="45"/>
                  </a:cubicBezTo>
                  <a:cubicBezTo>
                    <a:pt x="88" y="45"/>
                    <a:pt x="88" y="45"/>
                    <a:pt x="88" y="45"/>
                  </a:cubicBezTo>
                  <a:cubicBezTo>
                    <a:pt x="88" y="45"/>
                    <a:pt x="88" y="45"/>
                    <a:pt x="88" y="45"/>
                  </a:cubicBezTo>
                  <a:cubicBezTo>
                    <a:pt x="88" y="45"/>
                    <a:pt x="88" y="45"/>
                    <a:pt x="88" y="45"/>
                  </a:cubicBezTo>
                  <a:cubicBezTo>
                    <a:pt x="90" y="46"/>
                    <a:pt x="90" y="46"/>
                    <a:pt x="90" y="46"/>
                  </a:cubicBezTo>
                  <a:cubicBezTo>
                    <a:pt x="65" y="47"/>
                    <a:pt x="65" y="47"/>
                    <a:pt x="65" y="47"/>
                  </a:cubicBezTo>
                  <a:cubicBezTo>
                    <a:pt x="65" y="47"/>
                    <a:pt x="65" y="47"/>
                    <a:pt x="65" y="47"/>
                  </a:cubicBezTo>
                  <a:cubicBezTo>
                    <a:pt x="65" y="47"/>
                    <a:pt x="65" y="47"/>
                    <a:pt x="65" y="47"/>
                  </a:cubicBezTo>
                  <a:cubicBezTo>
                    <a:pt x="57" y="47"/>
                    <a:pt x="57" y="47"/>
                    <a:pt x="57" y="47"/>
                  </a:cubicBezTo>
                  <a:cubicBezTo>
                    <a:pt x="57" y="47"/>
                    <a:pt x="57" y="47"/>
                    <a:pt x="57" y="47"/>
                  </a:cubicBezTo>
                  <a:cubicBezTo>
                    <a:pt x="57" y="47"/>
                    <a:pt x="57" y="47"/>
                    <a:pt x="57" y="47"/>
                  </a:cubicBezTo>
                  <a:cubicBezTo>
                    <a:pt x="54" y="47"/>
                    <a:pt x="54" y="47"/>
                    <a:pt x="54" y="47"/>
                  </a:cubicBezTo>
                  <a:cubicBezTo>
                    <a:pt x="54" y="47"/>
                    <a:pt x="54" y="47"/>
                    <a:pt x="54" y="47"/>
                  </a:cubicBezTo>
                  <a:cubicBezTo>
                    <a:pt x="54" y="47"/>
                    <a:pt x="54" y="47"/>
                    <a:pt x="54" y="47"/>
                  </a:cubicBezTo>
                  <a:cubicBezTo>
                    <a:pt x="38" y="48"/>
                    <a:pt x="38" y="48"/>
                    <a:pt x="38" y="48"/>
                  </a:cubicBezTo>
                  <a:cubicBezTo>
                    <a:pt x="38" y="38"/>
                    <a:pt x="38" y="38"/>
                    <a:pt x="38" y="38"/>
                  </a:cubicBezTo>
                  <a:cubicBezTo>
                    <a:pt x="37" y="38"/>
                    <a:pt x="37" y="38"/>
                    <a:pt x="37" y="38"/>
                  </a:cubicBezTo>
                  <a:cubicBezTo>
                    <a:pt x="37" y="48"/>
                    <a:pt x="37" y="48"/>
                    <a:pt x="37" y="48"/>
                  </a:cubicBezTo>
                  <a:cubicBezTo>
                    <a:pt x="37" y="48"/>
                    <a:pt x="37" y="48"/>
                    <a:pt x="37" y="48"/>
                  </a:cubicBezTo>
                  <a:cubicBezTo>
                    <a:pt x="37" y="48"/>
                    <a:pt x="37" y="48"/>
                    <a:pt x="37" y="48"/>
                  </a:cubicBezTo>
                  <a:cubicBezTo>
                    <a:pt x="37" y="48"/>
                    <a:pt x="37" y="48"/>
                    <a:pt x="37" y="48"/>
                  </a:cubicBezTo>
                  <a:cubicBezTo>
                    <a:pt x="37" y="53"/>
                    <a:pt x="37" y="53"/>
                    <a:pt x="37" y="53"/>
                  </a:cubicBezTo>
                  <a:cubicBezTo>
                    <a:pt x="37" y="53"/>
                    <a:pt x="37" y="53"/>
                    <a:pt x="37" y="53"/>
                  </a:cubicBezTo>
                  <a:cubicBezTo>
                    <a:pt x="37" y="40"/>
                    <a:pt x="37" y="40"/>
                    <a:pt x="37" y="40"/>
                  </a:cubicBezTo>
                  <a:cubicBezTo>
                    <a:pt x="33" y="40"/>
                    <a:pt x="33" y="40"/>
                    <a:pt x="33" y="40"/>
                  </a:cubicBezTo>
                  <a:cubicBezTo>
                    <a:pt x="33" y="53"/>
                    <a:pt x="33" y="53"/>
                    <a:pt x="33" y="53"/>
                  </a:cubicBezTo>
                  <a:cubicBezTo>
                    <a:pt x="33" y="53"/>
                    <a:pt x="33" y="53"/>
                    <a:pt x="33" y="53"/>
                  </a:cubicBezTo>
                  <a:cubicBezTo>
                    <a:pt x="33" y="38"/>
                    <a:pt x="33" y="38"/>
                    <a:pt x="33" y="38"/>
                  </a:cubicBezTo>
                  <a:cubicBezTo>
                    <a:pt x="33" y="38"/>
                    <a:pt x="33" y="38"/>
                    <a:pt x="33" y="38"/>
                  </a:cubicBezTo>
                  <a:cubicBezTo>
                    <a:pt x="33" y="53"/>
                    <a:pt x="33" y="53"/>
                    <a:pt x="33" y="53"/>
                  </a:cubicBezTo>
                  <a:cubicBezTo>
                    <a:pt x="32" y="53"/>
                    <a:pt x="32" y="53"/>
                    <a:pt x="32" y="53"/>
                  </a:cubicBezTo>
                  <a:cubicBezTo>
                    <a:pt x="32" y="40"/>
                    <a:pt x="32" y="40"/>
                    <a:pt x="32" y="40"/>
                  </a:cubicBezTo>
                  <a:cubicBezTo>
                    <a:pt x="30" y="40"/>
                    <a:pt x="30" y="40"/>
                    <a:pt x="30" y="40"/>
                  </a:cubicBezTo>
                  <a:cubicBezTo>
                    <a:pt x="30" y="53"/>
                    <a:pt x="30" y="53"/>
                    <a:pt x="30" y="53"/>
                  </a:cubicBezTo>
                  <a:cubicBezTo>
                    <a:pt x="31" y="53"/>
                    <a:pt x="31" y="53"/>
                    <a:pt x="31" y="53"/>
                  </a:cubicBezTo>
                  <a:cubicBezTo>
                    <a:pt x="29" y="53"/>
                    <a:pt x="29" y="53"/>
                    <a:pt x="29" y="53"/>
                  </a:cubicBezTo>
                  <a:cubicBezTo>
                    <a:pt x="29" y="39"/>
                    <a:pt x="29" y="39"/>
                    <a:pt x="29" y="39"/>
                  </a:cubicBezTo>
                  <a:cubicBezTo>
                    <a:pt x="29" y="39"/>
                    <a:pt x="29" y="39"/>
                    <a:pt x="29" y="39"/>
                  </a:cubicBezTo>
                  <a:cubicBezTo>
                    <a:pt x="29" y="53"/>
                    <a:pt x="29" y="53"/>
                    <a:pt x="29" y="53"/>
                  </a:cubicBezTo>
                  <a:cubicBezTo>
                    <a:pt x="24" y="54"/>
                    <a:pt x="24" y="54"/>
                    <a:pt x="24" y="54"/>
                  </a:cubicBezTo>
                  <a:cubicBezTo>
                    <a:pt x="24" y="54"/>
                    <a:pt x="79" y="56"/>
                    <a:pt x="94" y="56"/>
                  </a:cubicBezTo>
                  <a:cubicBezTo>
                    <a:pt x="100" y="56"/>
                    <a:pt x="129" y="55"/>
                    <a:pt x="131" y="55"/>
                  </a:cubicBezTo>
                  <a:cubicBezTo>
                    <a:pt x="131" y="55"/>
                    <a:pt x="131" y="55"/>
                    <a:pt x="131" y="55"/>
                  </a:cubicBezTo>
                  <a:cubicBezTo>
                    <a:pt x="132" y="55"/>
                    <a:pt x="132" y="55"/>
                    <a:pt x="132" y="55"/>
                  </a:cubicBezTo>
                  <a:cubicBezTo>
                    <a:pt x="132" y="55"/>
                    <a:pt x="132" y="55"/>
                    <a:pt x="132" y="55"/>
                  </a:cubicBezTo>
                  <a:cubicBezTo>
                    <a:pt x="140" y="55"/>
                    <a:pt x="146" y="55"/>
                    <a:pt x="146" y="55"/>
                  </a:cubicBezTo>
                  <a:cubicBezTo>
                    <a:pt x="132" y="55"/>
                    <a:pt x="132" y="55"/>
                    <a:pt x="132" y="55"/>
                  </a:cubicBezTo>
                  <a:cubicBezTo>
                    <a:pt x="132" y="47"/>
                    <a:pt x="132" y="47"/>
                    <a:pt x="132" y="47"/>
                  </a:cubicBezTo>
                  <a:cubicBezTo>
                    <a:pt x="131" y="47"/>
                    <a:pt x="131" y="47"/>
                    <a:pt x="131" y="47"/>
                  </a:cubicBezTo>
                  <a:cubicBezTo>
                    <a:pt x="131" y="55"/>
                    <a:pt x="131" y="55"/>
                    <a:pt x="131" y="55"/>
                  </a:cubicBezTo>
                  <a:cubicBezTo>
                    <a:pt x="126" y="54"/>
                    <a:pt x="126" y="54"/>
                    <a:pt x="126" y="54"/>
                  </a:cubicBezTo>
                  <a:cubicBezTo>
                    <a:pt x="126" y="46"/>
                    <a:pt x="126" y="46"/>
                    <a:pt x="126" y="46"/>
                  </a:cubicBezTo>
                  <a:cubicBezTo>
                    <a:pt x="125" y="46"/>
                    <a:pt x="125" y="46"/>
                    <a:pt x="125" y="46"/>
                  </a:cubicBezTo>
                  <a:cubicBezTo>
                    <a:pt x="125" y="54"/>
                    <a:pt x="125" y="54"/>
                    <a:pt x="125" y="54"/>
                  </a:cubicBezTo>
                  <a:cubicBezTo>
                    <a:pt x="121" y="54"/>
                    <a:pt x="121" y="54"/>
                    <a:pt x="121" y="54"/>
                  </a:cubicBezTo>
                  <a:cubicBezTo>
                    <a:pt x="121" y="47"/>
                    <a:pt x="121" y="47"/>
                    <a:pt x="121" y="47"/>
                  </a:cubicBezTo>
                  <a:cubicBezTo>
                    <a:pt x="122" y="47"/>
                    <a:pt x="122" y="47"/>
                    <a:pt x="122" y="47"/>
                  </a:cubicBezTo>
                  <a:cubicBezTo>
                    <a:pt x="121" y="47"/>
                    <a:pt x="121" y="47"/>
                    <a:pt x="121" y="47"/>
                  </a:cubicBezTo>
                  <a:cubicBezTo>
                    <a:pt x="121" y="47"/>
                    <a:pt x="121" y="47"/>
                    <a:pt x="121" y="47"/>
                  </a:cubicBezTo>
                  <a:cubicBezTo>
                    <a:pt x="120" y="47"/>
                    <a:pt x="120" y="47"/>
                    <a:pt x="120" y="47"/>
                  </a:cubicBezTo>
                  <a:cubicBezTo>
                    <a:pt x="120" y="47"/>
                    <a:pt x="120" y="47"/>
                    <a:pt x="120" y="47"/>
                  </a:cubicBezTo>
                  <a:cubicBezTo>
                    <a:pt x="116" y="47"/>
                    <a:pt x="116" y="47"/>
                    <a:pt x="116" y="47"/>
                  </a:cubicBezTo>
                  <a:cubicBezTo>
                    <a:pt x="111" y="45"/>
                    <a:pt x="111" y="45"/>
                    <a:pt x="111" y="45"/>
                  </a:cubicBezTo>
                  <a:cubicBezTo>
                    <a:pt x="111" y="44"/>
                    <a:pt x="111" y="44"/>
                    <a:pt x="111" y="44"/>
                  </a:cubicBezTo>
                  <a:cubicBezTo>
                    <a:pt x="121" y="44"/>
                    <a:pt x="121" y="44"/>
                    <a:pt x="121" y="44"/>
                  </a:cubicBezTo>
                  <a:cubicBezTo>
                    <a:pt x="121" y="44"/>
                    <a:pt x="121" y="44"/>
                    <a:pt x="121" y="44"/>
                  </a:cubicBezTo>
                  <a:cubicBezTo>
                    <a:pt x="121" y="44"/>
                    <a:pt x="121" y="44"/>
                    <a:pt x="121" y="44"/>
                  </a:cubicBezTo>
                  <a:cubicBezTo>
                    <a:pt x="121" y="44"/>
                    <a:pt x="121" y="44"/>
                    <a:pt x="121" y="44"/>
                  </a:cubicBezTo>
                  <a:cubicBezTo>
                    <a:pt x="121" y="44"/>
                    <a:pt x="121" y="44"/>
                    <a:pt x="121" y="44"/>
                  </a:cubicBezTo>
                  <a:cubicBezTo>
                    <a:pt x="121" y="44"/>
                    <a:pt x="121" y="44"/>
                    <a:pt x="121" y="44"/>
                  </a:cubicBezTo>
                  <a:cubicBezTo>
                    <a:pt x="121" y="47"/>
                    <a:pt x="121" y="47"/>
                    <a:pt x="121" y="47"/>
                  </a:cubicBezTo>
                  <a:cubicBezTo>
                    <a:pt x="121" y="47"/>
                    <a:pt x="121" y="47"/>
                    <a:pt x="121" y="47"/>
                  </a:cubicBezTo>
                  <a:cubicBezTo>
                    <a:pt x="121" y="47"/>
                    <a:pt x="121" y="47"/>
                    <a:pt x="121" y="47"/>
                  </a:cubicBezTo>
                  <a:cubicBezTo>
                    <a:pt x="122" y="44"/>
                    <a:pt x="122" y="44"/>
                    <a:pt x="122" y="44"/>
                  </a:cubicBezTo>
                  <a:cubicBezTo>
                    <a:pt x="128" y="47"/>
                    <a:pt x="128" y="47"/>
                    <a:pt x="128" y="47"/>
                  </a:cubicBezTo>
                  <a:cubicBezTo>
                    <a:pt x="134" y="47"/>
                    <a:pt x="134" y="47"/>
                    <a:pt x="134" y="47"/>
                  </a:cubicBezTo>
                  <a:cubicBezTo>
                    <a:pt x="128" y="46"/>
                    <a:pt x="128" y="46"/>
                    <a:pt x="128" y="46"/>
                  </a:cubicBezTo>
                  <a:cubicBezTo>
                    <a:pt x="126" y="45"/>
                    <a:pt x="126" y="45"/>
                    <a:pt x="126" y="45"/>
                  </a:cubicBezTo>
                  <a:cubicBezTo>
                    <a:pt x="130" y="45"/>
                    <a:pt x="130" y="45"/>
                    <a:pt x="130" y="45"/>
                  </a:cubicBezTo>
                  <a:cubicBezTo>
                    <a:pt x="130" y="45"/>
                    <a:pt x="130" y="45"/>
                    <a:pt x="130" y="45"/>
                  </a:cubicBezTo>
                  <a:cubicBezTo>
                    <a:pt x="130" y="37"/>
                    <a:pt x="130" y="37"/>
                    <a:pt x="130" y="37"/>
                  </a:cubicBezTo>
                  <a:cubicBezTo>
                    <a:pt x="130" y="36"/>
                    <a:pt x="130" y="36"/>
                    <a:pt x="130" y="36"/>
                  </a:cubicBezTo>
                  <a:cubicBezTo>
                    <a:pt x="130" y="36"/>
                    <a:pt x="130" y="36"/>
                    <a:pt x="130" y="36"/>
                  </a:cubicBezTo>
                  <a:cubicBezTo>
                    <a:pt x="127" y="37"/>
                    <a:pt x="127" y="37"/>
                    <a:pt x="127" y="37"/>
                  </a:cubicBezTo>
                  <a:cubicBezTo>
                    <a:pt x="127" y="37"/>
                    <a:pt x="127" y="37"/>
                    <a:pt x="127" y="37"/>
                  </a:cubicBezTo>
                  <a:cubicBezTo>
                    <a:pt x="127" y="37"/>
                    <a:pt x="127" y="37"/>
                    <a:pt x="127" y="37"/>
                  </a:cubicBezTo>
                  <a:cubicBezTo>
                    <a:pt x="124" y="37"/>
                    <a:pt x="124" y="37"/>
                    <a:pt x="124" y="37"/>
                  </a:cubicBezTo>
                  <a:cubicBezTo>
                    <a:pt x="124" y="37"/>
                    <a:pt x="124" y="37"/>
                    <a:pt x="124" y="37"/>
                  </a:cubicBezTo>
                  <a:cubicBezTo>
                    <a:pt x="124" y="37"/>
                    <a:pt x="124" y="37"/>
                    <a:pt x="124" y="37"/>
                  </a:cubicBezTo>
                  <a:cubicBezTo>
                    <a:pt x="124" y="37"/>
                    <a:pt x="124" y="37"/>
                    <a:pt x="124" y="37"/>
                  </a:cubicBezTo>
                  <a:cubicBezTo>
                    <a:pt x="124" y="37"/>
                    <a:pt x="124" y="37"/>
                    <a:pt x="124" y="37"/>
                  </a:cubicBezTo>
                  <a:cubicBezTo>
                    <a:pt x="121" y="37"/>
                    <a:pt x="121" y="37"/>
                    <a:pt x="121" y="37"/>
                  </a:cubicBezTo>
                  <a:cubicBezTo>
                    <a:pt x="121" y="37"/>
                    <a:pt x="121" y="37"/>
                    <a:pt x="121" y="37"/>
                  </a:cubicBezTo>
                  <a:cubicBezTo>
                    <a:pt x="121" y="37"/>
                    <a:pt x="121" y="37"/>
                    <a:pt x="121" y="37"/>
                  </a:cubicBezTo>
                  <a:cubicBezTo>
                    <a:pt x="121" y="37"/>
                    <a:pt x="121" y="37"/>
                    <a:pt x="121" y="37"/>
                  </a:cubicBezTo>
                  <a:cubicBezTo>
                    <a:pt x="121" y="37"/>
                    <a:pt x="121" y="37"/>
                    <a:pt x="121" y="37"/>
                  </a:cubicBezTo>
                  <a:cubicBezTo>
                    <a:pt x="118" y="37"/>
                    <a:pt x="118" y="37"/>
                    <a:pt x="118" y="37"/>
                  </a:cubicBezTo>
                  <a:cubicBezTo>
                    <a:pt x="118" y="37"/>
                    <a:pt x="118" y="37"/>
                    <a:pt x="118" y="37"/>
                  </a:cubicBezTo>
                  <a:cubicBezTo>
                    <a:pt x="118" y="37"/>
                    <a:pt x="118" y="37"/>
                    <a:pt x="118" y="37"/>
                  </a:cubicBezTo>
                  <a:cubicBezTo>
                    <a:pt x="118" y="37"/>
                    <a:pt x="118" y="37"/>
                    <a:pt x="118" y="37"/>
                  </a:cubicBezTo>
                  <a:cubicBezTo>
                    <a:pt x="118" y="37"/>
                    <a:pt x="118" y="37"/>
                    <a:pt x="118" y="37"/>
                  </a:cubicBezTo>
                  <a:cubicBezTo>
                    <a:pt x="113" y="37"/>
                    <a:pt x="113" y="37"/>
                    <a:pt x="113" y="37"/>
                  </a:cubicBezTo>
                  <a:cubicBezTo>
                    <a:pt x="113" y="36"/>
                    <a:pt x="113" y="36"/>
                    <a:pt x="113" y="36"/>
                  </a:cubicBezTo>
                  <a:cubicBezTo>
                    <a:pt x="116" y="36"/>
                    <a:pt x="116" y="36"/>
                    <a:pt x="116" y="36"/>
                  </a:cubicBezTo>
                  <a:cubicBezTo>
                    <a:pt x="116" y="35"/>
                    <a:pt x="116" y="35"/>
                    <a:pt x="116" y="35"/>
                  </a:cubicBezTo>
                  <a:cubicBezTo>
                    <a:pt x="113" y="35"/>
                    <a:pt x="113" y="35"/>
                    <a:pt x="113" y="35"/>
                  </a:cubicBezTo>
                  <a:cubicBezTo>
                    <a:pt x="114" y="35"/>
                    <a:pt x="114" y="35"/>
                    <a:pt x="114" y="35"/>
                  </a:cubicBezTo>
                  <a:cubicBezTo>
                    <a:pt x="114" y="34"/>
                    <a:pt x="114" y="34"/>
                    <a:pt x="114" y="34"/>
                  </a:cubicBezTo>
                  <a:cubicBezTo>
                    <a:pt x="120" y="35"/>
                    <a:pt x="120" y="35"/>
                    <a:pt x="120" y="35"/>
                  </a:cubicBezTo>
                  <a:cubicBezTo>
                    <a:pt x="120" y="36"/>
                    <a:pt x="120" y="36"/>
                    <a:pt x="120" y="36"/>
                  </a:cubicBezTo>
                  <a:cubicBezTo>
                    <a:pt x="121" y="36"/>
                    <a:pt x="121" y="36"/>
                    <a:pt x="121" y="36"/>
                  </a:cubicBezTo>
                  <a:cubicBezTo>
                    <a:pt x="117" y="36"/>
                    <a:pt x="117" y="36"/>
                    <a:pt x="117" y="36"/>
                  </a:cubicBezTo>
                  <a:cubicBezTo>
                    <a:pt x="125" y="35"/>
                    <a:pt x="125" y="35"/>
                    <a:pt x="125" y="35"/>
                  </a:cubicBezTo>
                  <a:cubicBezTo>
                    <a:pt x="128" y="35"/>
                    <a:pt x="128" y="35"/>
                    <a:pt x="128" y="35"/>
                  </a:cubicBezTo>
                  <a:cubicBezTo>
                    <a:pt x="128" y="35"/>
                    <a:pt x="128" y="35"/>
                    <a:pt x="128" y="35"/>
                  </a:cubicBezTo>
                  <a:cubicBezTo>
                    <a:pt x="146" y="34"/>
                    <a:pt x="146" y="34"/>
                    <a:pt x="146" y="34"/>
                  </a:cubicBezTo>
                  <a:cubicBezTo>
                    <a:pt x="146" y="55"/>
                    <a:pt x="146" y="55"/>
                    <a:pt x="146" y="55"/>
                  </a:cubicBezTo>
                  <a:cubicBezTo>
                    <a:pt x="146" y="55"/>
                    <a:pt x="146" y="55"/>
                    <a:pt x="146" y="55"/>
                  </a:cubicBezTo>
                  <a:cubicBezTo>
                    <a:pt x="146" y="55"/>
                    <a:pt x="146" y="55"/>
                    <a:pt x="146" y="55"/>
                  </a:cubicBezTo>
                  <a:cubicBezTo>
                    <a:pt x="154" y="55"/>
                    <a:pt x="154" y="55"/>
                    <a:pt x="154" y="55"/>
                  </a:cubicBezTo>
                  <a:cubicBezTo>
                    <a:pt x="154" y="43"/>
                    <a:pt x="154" y="43"/>
                    <a:pt x="154" y="43"/>
                  </a:cubicBezTo>
                  <a:lnTo>
                    <a:pt x="154" y="41"/>
                  </a:lnTo>
                  <a:close/>
                  <a:moveTo>
                    <a:pt x="128" y="37"/>
                  </a:moveTo>
                  <a:cubicBezTo>
                    <a:pt x="128" y="37"/>
                    <a:pt x="128" y="37"/>
                    <a:pt x="128" y="37"/>
                  </a:cubicBezTo>
                  <a:cubicBezTo>
                    <a:pt x="130" y="37"/>
                    <a:pt x="130" y="37"/>
                    <a:pt x="130" y="37"/>
                  </a:cubicBezTo>
                  <a:cubicBezTo>
                    <a:pt x="130" y="37"/>
                    <a:pt x="130" y="37"/>
                    <a:pt x="130" y="37"/>
                  </a:cubicBezTo>
                  <a:cubicBezTo>
                    <a:pt x="128" y="37"/>
                    <a:pt x="128" y="37"/>
                    <a:pt x="128" y="37"/>
                  </a:cubicBezTo>
                  <a:close/>
                  <a:moveTo>
                    <a:pt x="128" y="37"/>
                  </a:moveTo>
                  <a:cubicBezTo>
                    <a:pt x="128" y="37"/>
                    <a:pt x="128" y="37"/>
                    <a:pt x="128" y="37"/>
                  </a:cubicBezTo>
                  <a:cubicBezTo>
                    <a:pt x="130" y="37"/>
                    <a:pt x="130" y="37"/>
                    <a:pt x="130" y="37"/>
                  </a:cubicBezTo>
                  <a:cubicBezTo>
                    <a:pt x="130" y="44"/>
                    <a:pt x="130" y="44"/>
                    <a:pt x="130" y="44"/>
                  </a:cubicBezTo>
                  <a:cubicBezTo>
                    <a:pt x="128" y="44"/>
                    <a:pt x="128" y="44"/>
                    <a:pt x="128" y="44"/>
                  </a:cubicBezTo>
                  <a:lnTo>
                    <a:pt x="128" y="37"/>
                  </a:lnTo>
                  <a:close/>
                  <a:moveTo>
                    <a:pt x="128" y="44"/>
                  </a:moveTo>
                  <a:cubicBezTo>
                    <a:pt x="128" y="44"/>
                    <a:pt x="128" y="44"/>
                    <a:pt x="128" y="44"/>
                  </a:cubicBezTo>
                  <a:cubicBezTo>
                    <a:pt x="130" y="44"/>
                    <a:pt x="130" y="44"/>
                    <a:pt x="130" y="44"/>
                  </a:cubicBezTo>
                  <a:cubicBezTo>
                    <a:pt x="130" y="45"/>
                    <a:pt x="130" y="45"/>
                    <a:pt x="130" y="45"/>
                  </a:cubicBezTo>
                  <a:cubicBezTo>
                    <a:pt x="128" y="45"/>
                    <a:pt x="128" y="45"/>
                    <a:pt x="128" y="45"/>
                  </a:cubicBezTo>
                  <a:lnTo>
                    <a:pt x="128" y="44"/>
                  </a:lnTo>
                  <a:close/>
                  <a:moveTo>
                    <a:pt x="124" y="37"/>
                  </a:moveTo>
                  <a:cubicBezTo>
                    <a:pt x="124" y="37"/>
                    <a:pt x="124" y="37"/>
                    <a:pt x="124" y="37"/>
                  </a:cubicBezTo>
                  <a:cubicBezTo>
                    <a:pt x="127" y="37"/>
                    <a:pt x="127" y="37"/>
                    <a:pt x="127" y="37"/>
                  </a:cubicBezTo>
                  <a:cubicBezTo>
                    <a:pt x="127" y="37"/>
                    <a:pt x="127" y="37"/>
                    <a:pt x="127" y="37"/>
                  </a:cubicBezTo>
                  <a:cubicBezTo>
                    <a:pt x="124" y="37"/>
                    <a:pt x="124" y="37"/>
                    <a:pt x="124" y="37"/>
                  </a:cubicBezTo>
                  <a:close/>
                  <a:moveTo>
                    <a:pt x="124" y="37"/>
                  </a:moveTo>
                  <a:cubicBezTo>
                    <a:pt x="124" y="37"/>
                    <a:pt x="124" y="37"/>
                    <a:pt x="124" y="37"/>
                  </a:cubicBezTo>
                  <a:cubicBezTo>
                    <a:pt x="127" y="37"/>
                    <a:pt x="127" y="37"/>
                    <a:pt x="127" y="37"/>
                  </a:cubicBezTo>
                  <a:cubicBezTo>
                    <a:pt x="127" y="44"/>
                    <a:pt x="127" y="44"/>
                    <a:pt x="127" y="44"/>
                  </a:cubicBezTo>
                  <a:cubicBezTo>
                    <a:pt x="124" y="44"/>
                    <a:pt x="124" y="44"/>
                    <a:pt x="124" y="44"/>
                  </a:cubicBezTo>
                  <a:lnTo>
                    <a:pt x="124" y="37"/>
                  </a:lnTo>
                  <a:close/>
                  <a:moveTo>
                    <a:pt x="124" y="44"/>
                  </a:moveTo>
                  <a:cubicBezTo>
                    <a:pt x="124" y="44"/>
                    <a:pt x="124" y="44"/>
                    <a:pt x="124" y="44"/>
                  </a:cubicBezTo>
                  <a:cubicBezTo>
                    <a:pt x="127" y="44"/>
                    <a:pt x="127" y="44"/>
                    <a:pt x="127" y="44"/>
                  </a:cubicBezTo>
                  <a:cubicBezTo>
                    <a:pt x="127" y="45"/>
                    <a:pt x="127" y="45"/>
                    <a:pt x="127" y="45"/>
                  </a:cubicBezTo>
                  <a:cubicBezTo>
                    <a:pt x="126" y="45"/>
                    <a:pt x="126" y="45"/>
                    <a:pt x="126" y="45"/>
                  </a:cubicBezTo>
                  <a:cubicBezTo>
                    <a:pt x="126" y="45"/>
                    <a:pt x="126" y="45"/>
                    <a:pt x="126" y="45"/>
                  </a:cubicBezTo>
                  <a:cubicBezTo>
                    <a:pt x="124" y="45"/>
                    <a:pt x="124" y="45"/>
                    <a:pt x="124" y="45"/>
                  </a:cubicBezTo>
                  <a:lnTo>
                    <a:pt x="124" y="44"/>
                  </a:lnTo>
                  <a:close/>
                  <a:moveTo>
                    <a:pt x="124" y="45"/>
                  </a:moveTo>
                  <a:cubicBezTo>
                    <a:pt x="124" y="45"/>
                    <a:pt x="124" y="45"/>
                    <a:pt x="124" y="45"/>
                  </a:cubicBezTo>
                  <a:cubicBezTo>
                    <a:pt x="123" y="44"/>
                    <a:pt x="123" y="44"/>
                    <a:pt x="123" y="44"/>
                  </a:cubicBezTo>
                  <a:cubicBezTo>
                    <a:pt x="124" y="44"/>
                    <a:pt x="124" y="44"/>
                    <a:pt x="124" y="44"/>
                  </a:cubicBezTo>
                  <a:lnTo>
                    <a:pt x="124" y="45"/>
                  </a:lnTo>
                  <a:close/>
                  <a:moveTo>
                    <a:pt x="121" y="37"/>
                  </a:moveTo>
                  <a:cubicBezTo>
                    <a:pt x="121" y="37"/>
                    <a:pt x="121" y="37"/>
                    <a:pt x="121" y="37"/>
                  </a:cubicBezTo>
                  <a:cubicBezTo>
                    <a:pt x="124" y="37"/>
                    <a:pt x="124" y="37"/>
                    <a:pt x="124" y="37"/>
                  </a:cubicBezTo>
                  <a:cubicBezTo>
                    <a:pt x="124" y="37"/>
                    <a:pt x="124" y="37"/>
                    <a:pt x="124" y="37"/>
                  </a:cubicBezTo>
                  <a:cubicBezTo>
                    <a:pt x="121" y="37"/>
                    <a:pt x="121" y="37"/>
                    <a:pt x="121" y="37"/>
                  </a:cubicBezTo>
                  <a:close/>
                  <a:moveTo>
                    <a:pt x="121" y="37"/>
                  </a:moveTo>
                  <a:cubicBezTo>
                    <a:pt x="121" y="37"/>
                    <a:pt x="121" y="37"/>
                    <a:pt x="121" y="37"/>
                  </a:cubicBezTo>
                  <a:cubicBezTo>
                    <a:pt x="124" y="37"/>
                    <a:pt x="124" y="37"/>
                    <a:pt x="124" y="37"/>
                  </a:cubicBezTo>
                  <a:cubicBezTo>
                    <a:pt x="124" y="44"/>
                    <a:pt x="124" y="44"/>
                    <a:pt x="124" y="44"/>
                  </a:cubicBezTo>
                  <a:cubicBezTo>
                    <a:pt x="122" y="44"/>
                    <a:pt x="122" y="44"/>
                    <a:pt x="122" y="44"/>
                  </a:cubicBezTo>
                  <a:cubicBezTo>
                    <a:pt x="121" y="43"/>
                    <a:pt x="121" y="43"/>
                    <a:pt x="121" y="43"/>
                  </a:cubicBezTo>
                  <a:cubicBezTo>
                    <a:pt x="121" y="43"/>
                    <a:pt x="121" y="43"/>
                    <a:pt x="121" y="43"/>
                  </a:cubicBezTo>
                  <a:lnTo>
                    <a:pt x="121" y="37"/>
                  </a:lnTo>
                  <a:close/>
                  <a:moveTo>
                    <a:pt x="118" y="37"/>
                  </a:moveTo>
                  <a:cubicBezTo>
                    <a:pt x="118" y="37"/>
                    <a:pt x="118" y="37"/>
                    <a:pt x="118" y="37"/>
                  </a:cubicBezTo>
                  <a:cubicBezTo>
                    <a:pt x="121" y="37"/>
                    <a:pt x="121" y="37"/>
                    <a:pt x="121" y="37"/>
                  </a:cubicBezTo>
                  <a:cubicBezTo>
                    <a:pt x="121" y="37"/>
                    <a:pt x="121" y="37"/>
                    <a:pt x="121" y="37"/>
                  </a:cubicBezTo>
                  <a:cubicBezTo>
                    <a:pt x="118" y="37"/>
                    <a:pt x="118" y="37"/>
                    <a:pt x="118" y="37"/>
                  </a:cubicBezTo>
                  <a:close/>
                  <a:moveTo>
                    <a:pt x="118" y="38"/>
                  </a:moveTo>
                  <a:cubicBezTo>
                    <a:pt x="118" y="38"/>
                    <a:pt x="118" y="38"/>
                    <a:pt x="118" y="38"/>
                  </a:cubicBezTo>
                  <a:cubicBezTo>
                    <a:pt x="121" y="37"/>
                    <a:pt x="121" y="37"/>
                    <a:pt x="121" y="37"/>
                  </a:cubicBezTo>
                  <a:cubicBezTo>
                    <a:pt x="121" y="43"/>
                    <a:pt x="121" y="43"/>
                    <a:pt x="121" y="43"/>
                  </a:cubicBezTo>
                  <a:cubicBezTo>
                    <a:pt x="118" y="43"/>
                    <a:pt x="118" y="43"/>
                    <a:pt x="118" y="43"/>
                  </a:cubicBezTo>
                  <a:lnTo>
                    <a:pt x="118" y="38"/>
                  </a:lnTo>
                  <a:close/>
                  <a:moveTo>
                    <a:pt x="118" y="44"/>
                  </a:moveTo>
                  <a:cubicBezTo>
                    <a:pt x="118" y="44"/>
                    <a:pt x="118" y="44"/>
                    <a:pt x="118" y="44"/>
                  </a:cubicBezTo>
                  <a:cubicBezTo>
                    <a:pt x="113" y="44"/>
                    <a:pt x="113" y="44"/>
                    <a:pt x="113" y="44"/>
                  </a:cubicBezTo>
                  <a:cubicBezTo>
                    <a:pt x="113" y="44"/>
                    <a:pt x="113" y="44"/>
                    <a:pt x="113" y="44"/>
                  </a:cubicBezTo>
                  <a:cubicBezTo>
                    <a:pt x="113" y="38"/>
                    <a:pt x="113" y="38"/>
                    <a:pt x="113" y="38"/>
                  </a:cubicBezTo>
                  <a:cubicBezTo>
                    <a:pt x="118" y="38"/>
                    <a:pt x="118" y="38"/>
                    <a:pt x="118" y="38"/>
                  </a:cubicBezTo>
                  <a:lnTo>
                    <a:pt x="118" y="44"/>
                  </a:lnTo>
                  <a:close/>
                  <a:moveTo>
                    <a:pt x="118" y="37"/>
                  </a:moveTo>
                  <a:cubicBezTo>
                    <a:pt x="118" y="37"/>
                    <a:pt x="118" y="37"/>
                    <a:pt x="118" y="37"/>
                  </a:cubicBezTo>
                  <a:cubicBezTo>
                    <a:pt x="118" y="37"/>
                    <a:pt x="118" y="37"/>
                    <a:pt x="118" y="37"/>
                  </a:cubicBezTo>
                  <a:cubicBezTo>
                    <a:pt x="113" y="38"/>
                    <a:pt x="113" y="38"/>
                    <a:pt x="113" y="38"/>
                  </a:cubicBezTo>
                  <a:cubicBezTo>
                    <a:pt x="113" y="37"/>
                    <a:pt x="113" y="37"/>
                    <a:pt x="113" y="37"/>
                  </a:cubicBezTo>
                  <a:lnTo>
                    <a:pt x="118" y="37"/>
                  </a:lnTo>
                  <a:close/>
                  <a:moveTo>
                    <a:pt x="75" y="10"/>
                  </a:moveTo>
                  <a:cubicBezTo>
                    <a:pt x="75" y="10"/>
                    <a:pt x="75" y="10"/>
                    <a:pt x="75" y="10"/>
                  </a:cubicBezTo>
                  <a:cubicBezTo>
                    <a:pt x="77" y="10"/>
                    <a:pt x="77" y="10"/>
                    <a:pt x="77" y="10"/>
                  </a:cubicBezTo>
                  <a:cubicBezTo>
                    <a:pt x="77" y="12"/>
                    <a:pt x="77" y="12"/>
                    <a:pt x="77" y="12"/>
                  </a:cubicBezTo>
                  <a:cubicBezTo>
                    <a:pt x="75" y="12"/>
                    <a:pt x="75" y="12"/>
                    <a:pt x="75" y="12"/>
                  </a:cubicBezTo>
                  <a:lnTo>
                    <a:pt x="75" y="10"/>
                  </a:lnTo>
                  <a:close/>
                  <a:moveTo>
                    <a:pt x="103" y="33"/>
                  </a:moveTo>
                  <a:cubicBezTo>
                    <a:pt x="103" y="33"/>
                    <a:pt x="103" y="33"/>
                    <a:pt x="103" y="33"/>
                  </a:cubicBezTo>
                  <a:cubicBezTo>
                    <a:pt x="101" y="33"/>
                    <a:pt x="101" y="33"/>
                    <a:pt x="101" y="33"/>
                  </a:cubicBezTo>
                  <a:cubicBezTo>
                    <a:pt x="101" y="33"/>
                    <a:pt x="101" y="33"/>
                    <a:pt x="101" y="33"/>
                  </a:cubicBezTo>
                  <a:cubicBezTo>
                    <a:pt x="101" y="33"/>
                    <a:pt x="101" y="33"/>
                    <a:pt x="101" y="33"/>
                  </a:cubicBezTo>
                  <a:cubicBezTo>
                    <a:pt x="103" y="33"/>
                    <a:pt x="103" y="33"/>
                    <a:pt x="103" y="33"/>
                  </a:cubicBezTo>
                  <a:cubicBezTo>
                    <a:pt x="103" y="33"/>
                    <a:pt x="103" y="33"/>
                    <a:pt x="103" y="33"/>
                  </a:cubicBezTo>
                  <a:cubicBezTo>
                    <a:pt x="100" y="33"/>
                    <a:pt x="100" y="33"/>
                    <a:pt x="100" y="33"/>
                  </a:cubicBezTo>
                  <a:cubicBezTo>
                    <a:pt x="100" y="33"/>
                    <a:pt x="100" y="33"/>
                    <a:pt x="100" y="33"/>
                  </a:cubicBezTo>
                  <a:cubicBezTo>
                    <a:pt x="96" y="34"/>
                    <a:pt x="96" y="34"/>
                    <a:pt x="96" y="34"/>
                  </a:cubicBezTo>
                  <a:cubicBezTo>
                    <a:pt x="96" y="34"/>
                    <a:pt x="93" y="34"/>
                    <a:pt x="88" y="34"/>
                  </a:cubicBezTo>
                  <a:cubicBezTo>
                    <a:pt x="87" y="34"/>
                    <a:pt x="85" y="34"/>
                    <a:pt x="83" y="35"/>
                  </a:cubicBezTo>
                  <a:cubicBezTo>
                    <a:pt x="83" y="34"/>
                    <a:pt x="83" y="34"/>
                    <a:pt x="83" y="34"/>
                  </a:cubicBezTo>
                  <a:cubicBezTo>
                    <a:pt x="84" y="34"/>
                    <a:pt x="88" y="34"/>
                    <a:pt x="91" y="34"/>
                  </a:cubicBezTo>
                  <a:cubicBezTo>
                    <a:pt x="96" y="33"/>
                    <a:pt x="98" y="33"/>
                    <a:pt x="99" y="33"/>
                  </a:cubicBezTo>
                  <a:cubicBezTo>
                    <a:pt x="99" y="33"/>
                    <a:pt x="99" y="33"/>
                    <a:pt x="99" y="33"/>
                  </a:cubicBezTo>
                  <a:cubicBezTo>
                    <a:pt x="100" y="33"/>
                    <a:pt x="100" y="33"/>
                    <a:pt x="100" y="33"/>
                  </a:cubicBezTo>
                  <a:cubicBezTo>
                    <a:pt x="100" y="8"/>
                    <a:pt x="100" y="8"/>
                    <a:pt x="100" y="8"/>
                  </a:cubicBezTo>
                  <a:cubicBezTo>
                    <a:pt x="99" y="8"/>
                    <a:pt x="99" y="8"/>
                    <a:pt x="99" y="8"/>
                  </a:cubicBezTo>
                  <a:cubicBezTo>
                    <a:pt x="99" y="8"/>
                    <a:pt x="99" y="8"/>
                    <a:pt x="99" y="8"/>
                  </a:cubicBezTo>
                  <a:cubicBezTo>
                    <a:pt x="99" y="8"/>
                    <a:pt x="98" y="8"/>
                    <a:pt x="98" y="8"/>
                  </a:cubicBezTo>
                  <a:cubicBezTo>
                    <a:pt x="98" y="7"/>
                    <a:pt x="98" y="7"/>
                    <a:pt x="98" y="7"/>
                  </a:cubicBezTo>
                  <a:cubicBezTo>
                    <a:pt x="100" y="6"/>
                    <a:pt x="100" y="6"/>
                    <a:pt x="100" y="6"/>
                  </a:cubicBezTo>
                  <a:cubicBezTo>
                    <a:pt x="100" y="4"/>
                    <a:pt x="100" y="4"/>
                    <a:pt x="100" y="4"/>
                  </a:cubicBezTo>
                  <a:cubicBezTo>
                    <a:pt x="100" y="4"/>
                    <a:pt x="100" y="4"/>
                    <a:pt x="100" y="4"/>
                  </a:cubicBezTo>
                  <a:cubicBezTo>
                    <a:pt x="100" y="4"/>
                    <a:pt x="100" y="4"/>
                    <a:pt x="100" y="4"/>
                  </a:cubicBezTo>
                  <a:cubicBezTo>
                    <a:pt x="98" y="4"/>
                    <a:pt x="98" y="4"/>
                    <a:pt x="98" y="4"/>
                  </a:cubicBezTo>
                  <a:cubicBezTo>
                    <a:pt x="98" y="4"/>
                    <a:pt x="98" y="4"/>
                    <a:pt x="98" y="4"/>
                  </a:cubicBezTo>
                  <a:cubicBezTo>
                    <a:pt x="98" y="4"/>
                    <a:pt x="98" y="4"/>
                    <a:pt x="98" y="4"/>
                  </a:cubicBezTo>
                  <a:cubicBezTo>
                    <a:pt x="97" y="4"/>
                    <a:pt x="97" y="4"/>
                    <a:pt x="97" y="4"/>
                  </a:cubicBezTo>
                  <a:cubicBezTo>
                    <a:pt x="97" y="8"/>
                    <a:pt x="97" y="8"/>
                    <a:pt x="97" y="8"/>
                  </a:cubicBezTo>
                  <a:cubicBezTo>
                    <a:pt x="97" y="8"/>
                    <a:pt x="96" y="9"/>
                    <a:pt x="95" y="9"/>
                  </a:cubicBezTo>
                  <a:cubicBezTo>
                    <a:pt x="95" y="7"/>
                    <a:pt x="95" y="7"/>
                    <a:pt x="95" y="7"/>
                  </a:cubicBezTo>
                  <a:cubicBezTo>
                    <a:pt x="95" y="7"/>
                    <a:pt x="95" y="7"/>
                    <a:pt x="95" y="7"/>
                  </a:cubicBezTo>
                  <a:cubicBezTo>
                    <a:pt x="95" y="7"/>
                    <a:pt x="95" y="7"/>
                    <a:pt x="95" y="7"/>
                  </a:cubicBezTo>
                  <a:cubicBezTo>
                    <a:pt x="97" y="7"/>
                    <a:pt x="97" y="7"/>
                    <a:pt x="97" y="7"/>
                  </a:cubicBezTo>
                  <a:cubicBezTo>
                    <a:pt x="97" y="7"/>
                    <a:pt x="97" y="7"/>
                    <a:pt x="97" y="7"/>
                  </a:cubicBezTo>
                  <a:cubicBezTo>
                    <a:pt x="97" y="4"/>
                    <a:pt x="97" y="4"/>
                    <a:pt x="97" y="4"/>
                  </a:cubicBezTo>
                  <a:cubicBezTo>
                    <a:pt x="97" y="4"/>
                    <a:pt x="97" y="4"/>
                    <a:pt x="97" y="4"/>
                  </a:cubicBezTo>
                  <a:cubicBezTo>
                    <a:pt x="97" y="4"/>
                    <a:pt x="97" y="4"/>
                    <a:pt x="97" y="4"/>
                  </a:cubicBezTo>
                  <a:cubicBezTo>
                    <a:pt x="95" y="5"/>
                    <a:pt x="95" y="5"/>
                    <a:pt x="95" y="5"/>
                  </a:cubicBezTo>
                  <a:cubicBezTo>
                    <a:pt x="95" y="5"/>
                    <a:pt x="95" y="5"/>
                    <a:pt x="95" y="5"/>
                  </a:cubicBezTo>
                  <a:cubicBezTo>
                    <a:pt x="95" y="7"/>
                    <a:pt x="95" y="7"/>
                    <a:pt x="95" y="7"/>
                  </a:cubicBezTo>
                  <a:cubicBezTo>
                    <a:pt x="95" y="7"/>
                    <a:pt x="95" y="7"/>
                    <a:pt x="95" y="7"/>
                  </a:cubicBezTo>
                  <a:cubicBezTo>
                    <a:pt x="95" y="7"/>
                    <a:pt x="95" y="7"/>
                    <a:pt x="95" y="7"/>
                  </a:cubicBezTo>
                  <a:cubicBezTo>
                    <a:pt x="95" y="9"/>
                    <a:pt x="95" y="9"/>
                    <a:pt x="95" y="9"/>
                  </a:cubicBezTo>
                  <a:cubicBezTo>
                    <a:pt x="94" y="9"/>
                    <a:pt x="93" y="10"/>
                    <a:pt x="92" y="10"/>
                  </a:cubicBezTo>
                  <a:cubicBezTo>
                    <a:pt x="92" y="8"/>
                    <a:pt x="92" y="8"/>
                    <a:pt x="92" y="8"/>
                  </a:cubicBezTo>
                  <a:cubicBezTo>
                    <a:pt x="94" y="7"/>
                    <a:pt x="94" y="7"/>
                    <a:pt x="94" y="7"/>
                  </a:cubicBezTo>
                  <a:cubicBezTo>
                    <a:pt x="94" y="5"/>
                    <a:pt x="94" y="5"/>
                    <a:pt x="94" y="5"/>
                  </a:cubicBezTo>
                  <a:cubicBezTo>
                    <a:pt x="94" y="5"/>
                    <a:pt x="94" y="5"/>
                    <a:pt x="94" y="5"/>
                  </a:cubicBezTo>
                  <a:cubicBezTo>
                    <a:pt x="94" y="5"/>
                    <a:pt x="94" y="5"/>
                    <a:pt x="94" y="5"/>
                  </a:cubicBezTo>
                  <a:cubicBezTo>
                    <a:pt x="92" y="6"/>
                    <a:pt x="92" y="6"/>
                    <a:pt x="92" y="6"/>
                  </a:cubicBezTo>
                  <a:cubicBezTo>
                    <a:pt x="92" y="6"/>
                    <a:pt x="92" y="6"/>
                    <a:pt x="92" y="6"/>
                  </a:cubicBezTo>
                  <a:cubicBezTo>
                    <a:pt x="92" y="6"/>
                    <a:pt x="92" y="6"/>
                    <a:pt x="92" y="6"/>
                  </a:cubicBezTo>
                  <a:cubicBezTo>
                    <a:pt x="92" y="10"/>
                    <a:pt x="92" y="10"/>
                    <a:pt x="92" y="10"/>
                  </a:cubicBezTo>
                  <a:cubicBezTo>
                    <a:pt x="91" y="10"/>
                    <a:pt x="91" y="10"/>
                    <a:pt x="91" y="10"/>
                  </a:cubicBezTo>
                  <a:cubicBezTo>
                    <a:pt x="90" y="11"/>
                    <a:pt x="88" y="11"/>
                    <a:pt x="87" y="11"/>
                  </a:cubicBezTo>
                  <a:cubicBezTo>
                    <a:pt x="87" y="9"/>
                    <a:pt x="87" y="9"/>
                    <a:pt x="87" y="9"/>
                  </a:cubicBezTo>
                  <a:cubicBezTo>
                    <a:pt x="87" y="9"/>
                    <a:pt x="87" y="9"/>
                    <a:pt x="87" y="9"/>
                  </a:cubicBezTo>
                  <a:cubicBezTo>
                    <a:pt x="87" y="9"/>
                    <a:pt x="87" y="9"/>
                    <a:pt x="87" y="9"/>
                  </a:cubicBezTo>
                  <a:cubicBezTo>
                    <a:pt x="89" y="9"/>
                    <a:pt x="89" y="9"/>
                    <a:pt x="89" y="9"/>
                  </a:cubicBezTo>
                  <a:cubicBezTo>
                    <a:pt x="89" y="7"/>
                    <a:pt x="89" y="7"/>
                    <a:pt x="89" y="7"/>
                  </a:cubicBezTo>
                  <a:cubicBezTo>
                    <a:pt x="89" y="7"/>
                    <a:pt x="89" y="7"/>
                    <a:pt x="89" y="7"/>
                  </a:cubicBezTo>
                  <a:cubicBezTo>
                    <a:pt x="89" y="7"/>
                    <a:pt x="89" y="7"/>
                    <a:pt x="89" y="7"/>
                  </a:cubicBezTo>
                  <a:cubicBezTo>
                    <a:pt x="87" y="7"/>
                    <a:pt x="87" y="7"/>
                    <a:pt x="87" y="7"/>
                  </a:cubicBezTo>
                  <a:cubicBezTo>
                    <a:pt x="87" y="7"/>
                    <a:pt x="87" y="7"/>
                    <a:pt x="87" y="7"/>
                  </a:cubicBezTo>
                  <a:cubicBezTo>
                    <a:pt x="87" y="7"/>
                    <a:pt x="87" y="7"/>
                    <a:pt x="87" y="7"/>
                  </a:cubicBezTo>
                  <a:cubicBezTo>
                    <a:pt x="87" y="7"/>
                    <a:pt x="87" y="7"/>
                    <a:pt x="87" y="7"/>
                  </a:cubicBezTo>
                  <a:cubicBezTo>
                    <a:pt x="87" y="7"/>
                    <a:pt x="87" y="7"/>
                    <a:pt x="87" y="7"/>
                  </a:cubicBezTo>
                  <a:cubicBezTo>
                    <a:pt x="87" y="11"/>
                    <a:pt x="87" y="11"/>
                    <a:pt x="87" y="11"/>
                  </a:cubicBezTo>
                  <a:cubicBezTo>
                    <a:pt x="86" y="11"/>
                    <a:pt x="85" y="11"/>
                    <a:pt x="84" y="12"/>
                  </a:cubicBezTo>
                  <a:cubicBezTo>
                    <a:pt x="84" y="10"/>
                    <a:pt x="84" y="10"/>
                    <a:pt x="84" y="10"/>
                  </a:cubicBezTo>
                  <a:cubicBezTo>
                    <a:pt x="87" y="9"/>
                    <a:pt x="87" y="9"/>
                    <a:pt x="87" y="9"/>
                  </a:cubicBezTo>
                  <a:cubicBezTo>
                    <a:pt x="87" y="7"/>
                    <a:pt x="87" y="7"/>
                    <a:pt x="87" y="7"/>
                  </a:cubicBezTo>
                  <a:cubicBezTo>
                    <a:pt x="86" y="7"/>
                    <a:pt x="86" y="7"/>
                    <a:pt x="86" y="7"/>
                  </a:cubicBezTo>
                  <a:cubicBezTo>
                    <a:pt x="86" y="9"/>
                    <a:pt x="86" y="9"/>
                    <a:pt x="86" y="9"/>
                  </a:cubicBezTo>
                  <a:cubicBezTo>
                    <a:pt x="85" y="10"/>
                    <a:pt x="85" y="10"/>
                    <a:pt x="85" y="10"/>
                  </a:cubicBezTo>
                  <a:cubicBezTo>
                    <a:pt x="85" y="8"/>
                    <a:pt x="85" y="8"/>
                    <a:pt x="85" y="8"/>
                  </a:cubicBezTo>
                  <a:cubicBezTo>
                    <a:pt x="86" y="7"/>
                    <a:pt x="86" y="7"/>
                    <a:pt x="86" y="7"/>
                  </a:cubicBezTo>
                  <a:cubicBezTo>
                    <a:pt x="86" y="7"/>
                    <a:pt x="86" y="7"/>
                    <a:pt x="86" y="7"/>
                  </a:cubicBezTo>
                  <a:cubicBezTo>
                    <a:pt x="84" y="8"/>
                    <a:pt x="84" y="8"/>
                    <a:pt x="84" y="8"/>
                  </a:cubicBezTo>
                  <a:cubicBezTo>
                    <a:pt x="84" y="8"/>
                    <a:pt x="84" y="8"/>
                    <a:pt x="84" y="8"/>
                  </a:cubicBezTo>
                  <a:cubicBezTo>
                    <a:pt x="84" y="8"/>
                    <a:pt x="84" y="8"/>
                    <a:pt x="84" y="8"/>
                  </a:cubicBezTo>
                  <a:cubicBezTo>
                    <a:pt x="84" y="12"/>
                    <a:pt x="84" y="12"/>
                    <a:pt x="84" y="12"/>
                  </a:cubicBezTo>
                  <a:cubicBezTo>
                    <a:pt x="83" y="12"/>
                    <a:pt x="83" y="12"/>
                    <a:pt x="83" y="12"/>
                  </a:cubicBezTo>
                  <a:cubicBezTo>
                    <a:pt x="83" y="12"/>
                    <a:pt x="83" y="12"/>
                    <a:pt x="83" y="12"/>
                  </a:cubicBezTo>
                  <a:cubicBezTo>
                    <a:pt x="83" y="12"/>
                    <a:pt x="83" y="12"/>
                    <a:pt x="83" y="12"/>
                  </a:cubicBezTo>
                  <a:cubicBezTo>
                    <a:pt x="83" y="13"/>
                    <a:pt x="83" y="13"/>
                    <a:pt x="83" y="13"/>
                  </a:cubicBezTo>
                  <a:cubicBezTo>
                    <a:pt x="82" y="13"/>
                    <a:pt x="82" y="13"/>
                    <a:pt x="82" y="13"/>
                  </a:cubicBezTo>
                  <a:cubicBezTo>
                    <a:pt x="82" y="16"/>
                    <a:pt x="82" y="16"/>
                    <a:pt x="82" y="16"/>
                  </a:cubicBezTo>
                  <a:cubicBezTo>
                    <a:pt x="82" y="15"/>
                    <a:pt x="82" y="15"/>
                    <a:pt x="82" y="15"/>
                  </a:cubicBezTo>
                  <a:cubicBezTo>
                    <a:pt x="82" y="14"/>
                    <a:pt x="82" y="14"/>
                    <a:pt x="82" y="14"/>
                  </a:cubicBezTo>
                  <a:cubicBezTo>
                    <a:pt x="82" y="13"/>
                    <a:pt x="82" y="13"/>
                    <a:pt x="82" y="13"/>
                  </a:cubicBezTo>
                  <a:cubicBezTo>
                    <a:pt x="82" y="13"/>
                    <a:pt x="82" y="13"/>
                    <a:pt x="82" y="13"/>
                  </a:cubicBezTo>
                  <a:cubicBezTo>
                    <a:pt x="83" y="13"/>
                    <a:pt x="83" y="13"/>
                    <a:pt x="83" y="13"/>
                  </a:cubicBezTo>
                  <a:cubicBezTo>
                    <a:pt x="83" y="16"/>
                    <a:pt x="83" y="16"/>
                    <a:pt x="83" y="16"/>
                  </a:cubicBezTo>
                  <a:cubicBezTo>
                    <a:pt x="82" y="16"/>
                    <a:pt x="82" y="16"/>
                    <a:pt x="82" y="16"/>
                  </a:cubicBezTo>
                  <a:cubicBezTo>
                    <a:pt x="82" y="18"/>
                    <a:pt x="82" y="18"/>
                    <a:pt x="82" y="18"/>
                  </a:cubicBezTo>
                  <a:cubicBezTo>
                    <a:pt x="82" y="18"/>
                    <a:pt x="82" y="18"/>
                    <a:pt x="82" y="18"/>
                  </a:cubicBezTo>
                  <a:cubicBezTo>
                    <a:pt x="82" y="17"/>
                    <a:pt x="82" y="17"/>
                    <a:pt x="82" y="17"/>
                  </a:cubicBezTo>
                  <a:cubicBezTo>
                    <a:pt x="82" y="16"/>
                    <a:pt x="82" y="16"/>
                    <a:pt x="82" y="16"/>
                  </a:cubicBezTo>
                  <a:cubicBezTo>
                    <a:pt x="82" y="16"/>
                    <a:pt x="82" y="16"/>
                    <a:pt x="82" y="16"/>
                  </a:cubicBezTo>
                  <a:cubicBezTo>
                    <a:pt x="83" y="16"/>
                    <a:pt x="83" y="16"/>
                    <a:pt x="83" y="16"/>
                  </a:cubicBezTo>
                  <a:cubicBezTo>
                    <a:pt x="83" y="18"/>
                    <a:pt x="83" y="18"/>
                    <a:pt x="83" y="18"/>
                  </a:cubicBezTo>
                  <a:cubicBezTo>
                    <a:pt x="82" y="18"/>
                    <a:pt x="82" y="18"/>
                    <a:pt x="82" y="18"/>
                  </a:cubicBezTo>
                  <a:cubicBezTo>
                    <a:pt x="82" y="21"/>
                    <a:pt x="82" y="21"/>
                    <a:pt x="82" y="21"/>
                  </a:cubicBezTo>
                  <a:cubicBezTo>
                    <a:pt x="82" y="21"/>
                    <a:pt x="82" y="21"/>
                    <a:pt x="82" y="21"/>
                  </a:cubicBezTo>
                  <a:cubicBezTo>
                    <a:pt x="82" y="19"/>
                    <a:pt x="82" y="19"/>
                    <a:pt x="82" y="19"/>
                  </a:cubicBezTo>
                  <a:cubicBezTo>
                    <a:pt x="82" y="19"/>
                    <a:pt x="82" y="19"/>
                    <a:pt x="82" y="19"/>
                  </a:cubicBezTo>
                  <a:cubicBezTo>
                    <a:pt x="82" y="19"/>
                    <a:pt x="82" y="19"/>
                    <a:pt x="82" y="19"/>
                  </a:cubicBezTo>
                  <a:cubicBezTo>
                    <a:pt x="83" y="18"/>
                    <a:pt x="83" y="18"/>
                    <a:pt x="83" y="18"/>
                  </a:cubicBezTo>
                  <a:cubicBezTo>
                    <a:pt x="83" y="21"/>
                    <a:pt x="83" y="21"/>
                    <a:pt x="83" y="21"/>
                  </a:cubicBezTo>
                  <a:cubicBezTo>
                    <a:pt x="82" y="21"/>
                    <a:pt x="82" y="21"/>
                    <a:pt x="82" y="21"/>
                  </a:cubicBezTo>
                  <a:cubicBezTo>
                    <a:pt x="82" y="24"/>
                    <a:pt x="82" y="24"/>
                    <a:pt x="82" y="24"/>
                  </a:cubicBezTo>
                  <a:cubicBezTo>
                    <a:pt x="82" y="24"/>
                    <a:pt x="82" y="24"/>
                    <a:pt x="82" y="24"/>
                  </a:cubicBezTo>
                  <a:cubicBezTo>
                    <a:pt x="82" y="22"/>
                    <a:pt x="82" y="22"/>
                    <a:pt x="82" y="22"/>
                  </a:cubicBezTo>
                  <a:cubicBezTo>
                    <a:pt x="82" y="21"/>
                    <a:pt x="82" y="21"/>
                    <a:pt x="82" y="21"/>
                  </a:cubicBezTo>
                  <a:cubicBezTo>
                    <a:pt x="82" y="21"/>
                    <a:pt x="82" y="21"/>
                    <a:pt x="82" y="21"/>
                  </a:cubicBezTo>
                  <a:cubicBezTo>
                    <a:pt x="83" y="21"/>
                    <a:pt x="83" y="21"/>
                    <a:pt x="83" y="21"/>
                  </a:cubicBezTo>
                  <a:cubicBezTo>
                    <a:pt x="83" y="24"/>
                    <a:pt x="83" y="24"/>
                    <a:pt x="83" y="24"/>
                  </a:cubicBezTo>
                  <a:cubicBezTo>
                    <a:pt x="82" y="24"/>
                    <a:pt x="82" y="24"/>
                    <a:pt x="82" y="24"/>
                  </a:cubicBezTo>
                  <a:cubicBezTo>
                    <a:pt x="82" y="26"/>
                    <a:pt x="82" y="26"/>
                    <a:pt x="82" y="26"/>
                  </a:cubicBezTo>
                  <a:cubicBezTo>
                    <a:pt x="82" y="26"/>
                    <a:pt x="82" y="26"/>
                    <a:pt x="82" y="26"/>
                  </a:cubicBezTo>
                  <a:cubicBezTo>
                    <a:pt x="82" y="25"/>
                    <a:pt x="82" y="25"/>
                    <a:pt x="82" y="25"/>
                  </a:cubicBezTo>
                  <a:cubicBezTo>
                    <a:pt x="82" y="24"/>
                    <a:pt x="82" y="24"/>
                    <a:pt x="82" y="24"/>
                  </a:cubicBezTo>
                  <a:cubicBezTo>
                    <a:pt x="82" y="24"/>
                    <a:pt x="82" y="24"/>
                    <a:pt x="82" y="24"/>
                  </a:cubicBezTo>
                  <a:cubicBezTo>
                    <a:pt x="83" y="24"/>
                    <a:pt x="83" y="24"/>
                    <a:pt x="83" y="24"/>
                  </a:cubicBezTo>
                  <a:cubicBezTo>
                    <a:pt x="83" y="26"/>
                    <a:pt x="83" y="26"/>
                    <a:pt x="83" y="26"/>
                  </a:cubicBezTo>
                  <a:cubicBezTo>
                    <a:pt x="82" y="27"/>
                    <a:pt x="82" y="27"/>
                    <a:pt x="82" y="27"/>
                  </a:cubicBezTo>
                  <a:cubicBezTo>
                    <a:pt x="82" y="29"/>
                    <a:pt x="82" y="29"/>
                    <a:pt x="82" y="29"/>
                  </a:cubicBezTo>
                  <a:cubicBezTo>
                    <a:pt x="82" y="29"/>
                    <a:pt x="82" y="29"/>
                    <a:pt x="82" y="29"/>
                  </a:cubicBezTo>
                  <a:cubicBezTo>
                    <a:pt x="82" y="27"/>
                    <a:pt x="82" y="27"/>
                    <a:pt x="82" y="27"/>
                  </a:cubicBezTo>
                  <a:cubicBezTo>
                    <a:pt x="82" y="27"/>
                    <a:pt x="82" y="27"/>
                    <a:pt x="82" y="27"/>
                  </a:cubicBezTo>
                  <a:cubicBezTo>
                    <a:pt x="82" y="27"/>
                    <a:pt x="82" y="27"/>
                    <a:pt x="82" y="27"/>
                  </a:cubicBezTo>
                  <a:cubicBezTo>
                    <a:pt x="83" y="26"/>
                    <a:pt x="83" y="26"/>
                    <a:pt x="83" y="26"/>
                  </a:cubicBezTo>
                  <a:cubicBezTo>
                    <a:pt x="83" y="29"/>
                    <a:pt x="83" y="29"/>
                    <a:pt x="83" y="29"/>
                  </a:cubicBezTo>
                  <a:cubicBezTo>
                    <a:pt x="82" y="29"/>
                    <a:pt x="82" y="29"/>
                    <a:pt x="82" y="29"/>
                  </a:cubicBezTo>
                  <a:cubicBezTo>
                    <a:pt x="82" y="32"/>
                    <a:pt x="82" y="32"/>
                    <a:pt x="82" y="32"/>
                  </a:cubicBezTo>
                  <a:cubicBezTo>
                    <a:pt x="82" y="31"/>
                    <a:pt x="82" y="31"/>
                    <a:pt x="82" y="31"/>
                  </a:cubicBezTo>
                  <a:cubicBezTo>
                    <a:pt x="82" y="30"/>
                    <a:pt x="82" y="30"/>
                    <a:pt x="82" y="30"/>
                  </a:cubicBezTo>
                  <a:cubicBezTo>
                    <a:pt x="82" y="30"/>
                    <a:pt x="82" y="30"/>
                    <a:pt x="82" y="30"/>
                  </a:cubicBezTo>
                  <a:cubicBezTo>
                    <a:pt x="82" y="29"/>
                    <a:pt x="82" y="29"/>
                    <a:pt x="82" y="29"/>
                  </a:cubicBezTo>
                  <a:cubicBezTo>
                    <a:pt x="83" y="29"/>
                    <a:pt x="83" y="29"/>
                    <a:pt x="83" y="29"/>
                  </a:cubicBezTo>
                  <a:cubicBezTo>
                    <a:pt x="83" y="32"/>
                    <a:pt x="83" y="32"/>
                    <a:pt x="83" y="32"/>
                  </a:cubicBezTo>
                  <a:cubicBezTo>
                    <a:pt x="82" y="32"/>
                    <a:pt x="82" y="32"/>
                    <a:pt x="82" y="32"/>
                  </a:cubicBezTo>
                  <a:cubicBezTo>
                    <a:pt x="82" y="34"/>
                    <a:pt x="82" y="34"/>
                    <a:pt x="82" y="34"/>
                  </a:cubicBezTo>
                  <a:cubicBezTo>
                    <a:pt x="82" y="34"/>
                    <a:pt x="82" y="34"/>
                    <a:pt x="82" y="34"/>
                  </a:cubicBezTo>
                  <a:cubicBezTo>
                    <a:pt x="82" y="33"/>
                    <a:pt x="82" y="33"/>
                    <a:pt x="82" y="33"/>
                  </a:cubicBezTo>
                  <a:cubicBezTo>
                    <a:pt x="82" y="32"/>
                    <a:pt x="82" y="32"/>
                    <a:pt x="82" y="32"/>
                  </a:cubicBezTo>
                  <a:cubicBezTo>
                    <a:pt x="82" y="32"/>
                    <a:pt x="82" y="32"/>
                    <a:pt x="82" y="32"/>
                  </a:cubicBezTo>
                  <a:cubicBezTo>
                    <a:pt x="83" y="32"/>
                    <a:pt x="83" y="32"/>
                    <a:pt x="83" y="32"/>
                  </a:cubicBezTo>
                  <a:cubicBezTo>
                    <a:pt x="83" y="35"/>
                    <a:pt x="83" y="35"/>
                    <a:pt x="83" y="35"/>
                  </a:cubicBezTo>
                  <a:cubicBezTo>
                    <a:pt x="81" y="35"/>
                    <a:pt x="78" y="35"/>
                    <a:pt x="75" y="35"/>
                  </a:cubicBezTo>
                  <a:cubicBezTo>
                    <a:pt x="75" y="35"/>
                    <a:pt x="75" y="35"/>
                    <a:pt x="75" y="35"/>
                  </a:cubicBezTo>
                  <a:cubicBezTo>
                    <a:pt x="75" y="35"/>
                    <a:pt x="75" y="35"/>
                    <a:pt x="75" y="35"/>
                  </a:cubicBezTo>
                  <a:cubicBezTo>
                    <a:pt x="75" y="34"/>
                    <a:pt x="75" y="34"/>
                    <a:pt x="75" y="34"/>
                  </a:cubicBezTo>
                  <a:cubicBezTo>
                    <a:pt x="75" y="33"/>
                    <a:pt x="75" y="33"/>
                    <a:pt x="75" y="33"/>
                  </a:cubicBezTo>
                  <a:cubicBezTo>
                    <a:pt x="76" y="33"/>
                    <a:pt x="76" y="33"/>
                    <a:pt x="76" y="33"/>
                  </a:cubicBezTo>
                  <a:cubicBezTo>
                    <a:pt x="77" y="33"/>
                    <a:pt x="77" y="33"/>
                    <a:pt x="77" y="33"/>
                  </a:cubicBezTo>
                  <a:cubicBezTo>
                    <a:pt x="77" y="33"/>
                    <a:pt x="77" y="33"/>
                    <a:pt x="77" y="33"/>
                  </a:cubicBezTo>
                  <a:cubicBezTo>
                    <a:pt x="75" y="33"/>
                    <a:pt x="75" y="33"/>
                    <a:pt x="75" y="33"/>
                  </a:cubicBezTo>
                  <a:cubicBezTo>
                    <a:pt x="75" y="33"/>
                    <a:pt x="75" y="33"/>
                    <a:pt x="75" y="33"/>
                  </a:cubicBezTo>
                  <a:cubicBezTo>
                    <a:pt x="75" y="33"/>
                    <a:pt x="75" y="33"/>
                    <a:pt x="75" y="33"/>
                  </a:cubicBezTo>
                  <a:cubicBezTo>
                    <a:pt x="75" y="31"/>
                    <a:pt x="75" y="31"/>
                    <a:pt x="75" y="31"/>
                  </a:cubicBezTo>
                  <a:cubicBezTo>
                    <a:pt x="75" y="30"/>
                    <a:pt x="75" y="30"/>
                    <a:pt x="75" y="30"/>
                  </a:cubicBezTo>
                  <a:cubicBezTo>
                    <a:pt x="76" y="30"/>
                    <a:pt x="76" y="30"/>
                    <a:pt x="76" y="30"/>
                  </a:cubicBezTo>
                  <a:cubicBezTo>
                    <a:pt x="77" y="30"/>
                    <a:pt x="77" y="30"/>
                    <a:pt x="77" y="30"/>
                  </a:cubicBezTo>
                  <a:cubicBezTo>
                    <a:pt x="77" y="30"/>
                    <a:pt x="77" y="30"/>
                    <a:pt x="77" y="30"/>
                  </a:cubicBezTo>
                  <a:cubicBezTo>
                    <a:pt x="75" y="30"/>
                    <a:pt x="75" y="30"/>
                    <a:pt x="75" y="30"/>
                  </a:cubicBezTo>
                  <a:cubicBezTo>
                    <a:pt x="75" y="30"/>
                    <a:pt x="75" y="30"/>
                    <a:pt x="75" y="30"/>
                  </a:cubicBezTo>
                  <a:cubicBezTo>
                    <a:pt x="75" y="30"/>
                    <a:pt x="75" y="30"/>
                    <a:pt x="75" y="30"/>
                  </a:cubicBezTo>
                  <a:cubicBezTo>
                    <a:pt x="75" y="29"/>
                    <a:pt x="75" y="29"/>
                    <a:pt x="75" y="29"/>
                  </a:cubicBezTo>
                  <a:cubicBezTo>
                    <a:pt x="75" y="28"/>
                    <a:pt x="75" y="28"/>
                    <a:pt x="75" y="28"/>
                  </a:cubicBezTo>
                  <a:cubicBezTo>
                    <a:pt x="76" y="28"/>
                    <a:pt x="76" y="28"/>
                    <a:pt x="76" y="28"/>
                  </a:cubicBezTo>
                  <a:cubicBezTo>
                    <a:pt x="77" y="28"/>
                    <a:pt x="77" y="28"/>
                    <a:pt x="77" y="28"/>
                  </a:cubicBezTo>
                  <a:cubicBezTo>
                    <a:pt x="77" y="28"/>
                    <a:pt x="77" y="28"/>
                    <a:pt x="77" y="28"/>
                  </a:cubicBezTo>
                  <a:cubicBezTo>
                    <a:pt x="75" y="28"/>
                    <a:pt x="75" y="28"/>
                    <a:pt x="75" y="28"/>
                  </a:cubicBezTo>
                  <a:cubicBezTo>
                    <a:pt x="75" y="27"/>
                    <a:pt x="75" y="27"/>
                    <a:pt x="75" y="27"/>
                  </a:cubicBezTo>
                  <a:cubicBezTo>
                    <a:pt x="75" y="27"/>
                    <a:pt x="75" y="27"/>
                    <a:pt x="75" y="27"/>
                  </a:cubicBezTo>
                  <a:cubicBezTo>
                    <a:pt x="75" y="26"/>
                    <a:pt x="75" y="26"/>
                    <a:pt x="75" y="26"/>
                  </a:cubicBezTo>
                  <a:cubicBezTo>
                    <a:pt x="75" y="25"/>
                    <a:pt x="75" y="25"/>
                    <a:pt x="75" y="25"/>
                  </a:cubicBezTo>
                  <a:cubicBezTo>
                    <a:pt x="76" y="25"/>
                    <a:pt x="76" y="25"/>
                    <a:pt x="76" y="25"/>
                  </a:cubicBezTo>
                  <a:cubicBezTo>
                    <a:pt x="77" y="25"/>
                    <a:pt x="77" y="25"/>
                    <a:pt x="77" y="25"/>
                  </a:cubicBezTo>
                  <a:cubicBezTo>
                    <a:pt x="77" y="25"/>
                    <a:pt x="77" y="25"/>
                    <a:pt x="77" y="25"/>
                  </a:cubicBezTo>
                  <a:cubicBezTo>
                    <a:pt x="75" y="25"/>
                    <a:pt x="75" y="25"/>
                    <a:pt x="75" y="25"/>
                  </a:cubicBezTo>
                  <a:cubicBezTo>
                    <a:pt x="75" y="25"/>
                    <a:pt x="75" y="25"/>
                    <a:pt x="75" y="25"/>
                  </a:cubicBezTo>
                  <a:cubicBezTo>
                    <a:pt x="75" y="25"/>
                    <a:pt x="75" y="25"/>
                    <a:pt x="75" y="25"/>
                  </a:cubicBezTo>
                  <a:cubicBezTo>
                    <a:pt x="75" y="23"/>
                    <a:pt x="75" y="23"/>
                    <a:pt x="75" y="23"/>
                  </a:cubicBezTo>
                  <a:cubicBezTo>
                    <a:pt x="75" y="23"/>
                    <a:pt x="75" y="23"/>
                    <a:pt x="75" y="23"/>
                  </a:cubicBezTo>
                  <a:cubicBezTo>
                    <a:pt x="76" y="23"/>
                    <a:pt x="76" y="23"/>
                    <a:pt x="76" y="23"/>
                  </a:cubicBezTo>
                  <a:cubicBezTo>
                    <a:pt x="77" y="22"/>
                    <a:pt x="77" y="22"/>
                    <a:pt x="77" y="22"/>
                  </a:cubicBezTo>
                  <a:cubicBezTo>
                    <a:pt x="77" y="22"/>
                    <a:pt x="77" y="22"/>
                    <a:pt x="77" y="22"/>
                  </a:cubicBezTo>
                  <a:cubicBezTo>
                    <a:pt x="75" y="22"/>
                    <a:pt x="75" y="22"/>
                    <a:pt x="75" y="22"/>
                  </a:cubicBezTo>
                  <a:cubicBezTo>
                    <a:pt x="75" y="22"/>
                    <a:pt x="75" y="22"/>
                    <a:pt x="75" y="22"/>
                  </a:cubicBezTo>
                  <a:cubicBezTo>
                    <a:pt x="75" y="22"/>
                    <a:pt x="75" y="22"/>
                    <a:pt x="75" y="22"/>
                  </a:cubicBezTo>
                  <a:cubicBezTo>
                    <a:pt x="75" y="21"/>
                    <a:pt x="75" y="21"/>
                    <a:pt x="75" y="21"/>
                  </a:cubicBezTo>
                  <a:cubicBezTo>
                    <a:pt x="75" y="20"/>
                    <a:pt x="75" y="20"/>
                    <a:pt x="75" y="20"/>
                  </a:cubicBezTo>
                  <a:cubicBezTo>
                    <a:pt x="76" y="20"/>
                    <a:pt x="76" y="20"/>
                    <a:pt x="76" y="20"/>
                  </a:cubicBezTo>
                  <a:cubicBezTo>
                    <a:pt x="77" y="20"/>
                    <a:pt x="77" y="20"/>
                    <a:pt x="77" y="20"/>
                  </a:cubicBezTo>
                  <a:cubicBezTo>
                    <a:pt x="77" y="20"/>
                    <a:pt x="77" y="20"/>
                    <a:pt x="77" y="20"/>
                  </a:cubicBezTo>
                  <a:cubicBezTo>
                    <a:pt x="75" y="20"/>
                    <a:pt x="75" y="20"/>
                    <a:pt x="75" y="20"/>
                  </a:cubicBezTo>
                  <a:cubicBezTo>
                    <a:pt x="75" y="20"/>
                    <a:pt x="75" y="20"/>
                    <a:pt x="75" y="20"/>
                  </a:cubicBezTo>
                  <a:cubicBezTo>
                    <a:pt x="75" y="20"/>
                    <a:pt x="75" y="20"/>
                    <a:pt x="75" y="20"/>
                  </a:cubicBezTo>
                  <a:cubicBezTo>
                    <a:pt x="75" y="18"/>
                    <a:pt x="75" y="18"/>
                    <a:pt x="75" y="18"/>
                  </a:cubicBezTo>
                  <a:cubicBezTo>
                    <a:pt x="75" y="17"/>
                    <a:pt x="75" y="17"/>
                    <a:pt x="75" y="17"/>
                  </a:cubicBezTo>
                  <a:cubicBezTo>
                    <a:pt x="76" y="17"/>
                    <a:pt x="76" y="17"/>
                    <a:pt x="76" y="17"/>
                  </a:cubicBezTo>
                  <a:cubicBezTo>
                    <a:pt x="77" y="17"/>
                    <a:pt x="77" y="17"/>
                    <a:pt x="77" y="17"/>
                  </a:cubicBezTo>
                  <a:cubicBezTo>
                    <a:pt x="77" y="17"/>
                    <a:pt x="77" y="17"/>
                    <a:pt x="77" y="17"/>
                  </a:cubicBezTo>
                  <a:cubicBezTo>
                    <a:pt x="75" y="17"/>
                    <a:pt x="75" y="17"/>
                    <a:pt x="75" y="17"/>
                  </a:cubicBezTo>
                  <a:cubicBezTo>
                    <a:pt x="75" y="17"/>
                    <a:pt x="75" y="17"/>
                    <a:pt x="75" y="17"/>
                  </a:cubicBezTo>
                  <a:cubicBezTo>
                    <a:pt x="75" y="17"/>
                    <a:pt x="75" y="17"/>
                    <a:pt x="75" y="17"/>
                  </a:cubicBezTo>
                  <a:cubicBezTo>
                    <a:pt x="75" y="15"/>
                    <a:pt x="75" y="15"/>
                    <a:pt x="75" y="15"/>
                  </a:cubicBezTo>
                  <a:cubicBezTo>
                    <a:pt x="75" y="15"/>
                    <a:pt x="75" y="15"/>
                    <a:pt x="75" y="15"/>
                  </a:cubicBezTo>
                  <a:cubicBezTo>
                    <a:pt x="76" y="15"/>
                    <a:pt x="76" y="15"/>
                    <a:pt x="76" y="15"/>
                  </a:cubicBezTo>
                  <a:cubicBezTo>
                    <a:pt x="77" y="14"/>
                    <a:pt x="77" y="14"/>
                    <a:pt x="77" y="14"/>
                  </a:cubicBezTo>
                  <a:cubicBezTo>
                    <a:pt x="77" y="14"/>
                    <a:pt x="77" y="14"/>
                    <a:pt x="77" y="14"/>
                  </a:cubicBezTo>
                  <a:cubicBezTo>
                    <a:pt x="75" y="15"/>
                    <a:pt x="75" y="15"/>
                    <a:pt x="75" y="15"/>
                  </a:cubicBezTo>
                  <a:cubicBezTo>
                    <a:pt x="75" y="12"/>
                    <a:pt x="75" y="12"/>
                    <a:pt x="75" y="12"/>
                  </a:cubicBezTo>
                  <a:cubicBezTo>
                    <a:pt x="77" y="12"/>
                    <a:pt x="77" y="12"/>
                    <a:pt x="77" y="12"/>
                  </a:cubicBezTo>
                  <a:cubicBezTo>
                    <a:pt x="77" y="12"/>
                    <a:pt x="77" y="12"/>
                    <a:pt x="77" y="12"/>
                  </a:cubicBezTo>
                  <a:cubicBezTo>
                    <a:pt x="77" y="10"/>
                    <a:pt x="77" y="10"/>
                    <a:pt x="77" y="10"/>
                  </a:cubicBezTo>
                  <a:cubicBezTo>
                    <a:pt x="77" y="10"/>
                    <a:pt x="77" y="10"/>
                    <a:pt x="77" y="10"/>
                  </a:cubicBezTo>
                  <a:cubicBezTo>
                    <a:pt x="77" y="10"/>
                    <a:pt x="77" y="10"/>
                    <a:pt x="77" y="10"/>
                  </a:cubicBezTo>
                  <a:cubicBezTo>
                    <a:pt x="77" y="10"/>
                    <a:pt x="77" y="10"/>
                    <a:pt x="77" y="10"/>
                  </a:cubicBezTo>
                  <a:cubicBezTo>
                    <a:pt x="77" y="10"/>
                    <a:pt x="77" y="10"/>
                    <a:pt x="77" y="10"/>
                  </a:cubicBezTo>
                  <a:cubicBezTo>
                    <a:pt x="77" y="10"/>
                    <a:pt x="77" y="10"/>
                    <a:pt x="77" y="10"/>
                  </a:cubicBezTo>
                  <a:cubicBezTo>
                    <a:pt x="75" y="10"/>
                    <a:pt x="75" y="10"/>
                    <a:pt x="75" y="10"/>
                  </a:cubicBezTo>
                  <a:cubicBezTo>
                    <a:pt x="75" y="10"/>
                    <a:pt x="75" y="10"/>
                    <a:pt x="75" y="10"/>
                  </a:cubicBezTo>
                  <a:cubicBezTo>
                    <a:pt x="110" y="1"/>
                    <a:pt x="110" y="1"/>
                    <a:pt x="110" y="1"/>
                  </a:cubicBezTo>
                  <a:cubicBezTo>
                    <a:pt x="110" y="34"/>
                    <a:pt x="110" y="34"/>
                    <a:pt x="110" y="34"/>
                  </a:cubicBezTo>
                  <a:cubicBezTo>
                    <a:pt x="107" y="34"/>
                    <a:pt x="107" y="34"/>
                    <a:pt x="107" y="34"/>
                  </a:cubicBezTo>
                  <a:cubicBezTo>
                    <a:pt x="107" y="33"/>
                    <a:pt x="107" y="33"/>
                    <a:pt x="107" y="33"/>
                  </a:cubicBezTo>
                  <a:cubicBezTo>
                    <a:pt x="107" y="32"/>
                    <a:pt x="107" y="32"/>
                    <a:pt x="107" y="32"/>
                  </a:cubicBezTo>
                  <a:cubicBezTo>
                    <a:pt x="107" y="32"/>
                    <a:pt x="107" y="32"/>
                    <a:pt x="107" y="32"/>
                  </a:cubicBezTo>
                  <a:cubicBezTo>
                    <a:pt x="109" y="32"/>
                    <a:pt x="109" y="32"/>
                    <a:pt x="109" y="32"/>
                  </a:cubicBezTo>
                  <a:cubicBezTo>
                    <a:pt x="109" y="32"/>
                    <a:pt x="109" y="32"/>
                    <a:pt x="109" y="32"/>
                  </a:cubicBezTo>
                  <a:cubicBezTo>
                    <a:pt x="106" y="32"/>
                    <a:pt x="106" y="32"/>
                    <a:pt x="106" y="32"/>
                  </a:cubicBezTo>
                  <a:cubicBezTo>
                    <a:pt x="106" y="34"/>
                    <a:pt x="106" y="34"/>
                    <a:pt x="106" y="34"/>
                  </a:cubicBezTo>
                  <a:cubicBezTo>
                    <a:pt x="104" y="33"/>
                    <a:pt x="104" y="33"/>
                    <a:pt x="104" y="33"/>
                  </a:cubicBezTo>
                  <a:cubicBezTo>
                    <a:pt x="104" y="33"/>
                    <a:pt x="104" y="33"/>
                    <a:pt x="104" y="33"/>
                  </a:cubicBezTo>
                  <a:cubicBezTo>
                    <a:pt x="104" y="33"/>
                    <a:pt x="104" y="33"/>
                    <a:pt x="104" y="33"/>
                  </a:cubicBezTo>
                  <a:cubicBezTo>
                    <a:pt x="106" y="32"/>
                    <a:pt x="106" y="32"/>
                    <a:pt x="106" y="32"/>
                  </a:cubicBezTo>
                  <a:cubicBezTo>
                    <a:pt x="106" y="32"/>
                    <a:pt x="106" y="32"/>
                    <a:pt x="106" y="32"/>
                  </a:cubicBezTo>
                  <a:cubicBezTo>
                    <a:pt x="103" y="33"/>
                    <a:pt x="103" y="33"/>
                    <a:pt x="103" y="33"/>
                  </a:cubicBezTo>
                  <a:close/>
                  <a:moveTo>
                    <a:pt x="91" y="11"/>
                  </a:moveTo>
                  <a:cubicBezTo>
                    <a:pt x="91" y="11"/>
                    <a:pt x="91" y="11"/>
                    <a:pt x="91" y="11"/>
                  </a:cubicBezTo>
                  <a:cubicBezTo>
                    <a:pt x="94" y="10"/>
                    <a:pt x="98" y="9"/>
                    <a:pt x="99" y="9"/>
                  </a:cubicBezTo>
                  <a:cubicBezTo>
                    <a:pt x="99" y="10"/>
                    <a:pt x="99" y="10"/>
                    <a:pt x="99" y="10"/>
                  </a:cubicBezTo>
                  <a:cubicBezTo>
                    <a:pt x="99" y="10"/>
                    <a:pt x="94" y="12"/>
                    <a:pt x="91" y="13"/>
                  </a:cubicBezTo>
                  <a:cubicBezTo>
                    <a:pt x="88" y="13"/>
                    <a:pt x="84" y="14"/>
                    <a:pt x="83" y="14"/>
                  </a:cubicBezTo>
                  <a:cubicBezTo>
                    <a:pt x="83" y="12"/>
                    <a:pt x="83" y="12"/>
                    <a:pt x="83" y="12"/>
                  </a:cubicBezTo>
                  <a:cubicBezTo>
                    <a:pt x="84" y="12"/>
                    <a:pt x="88" y="12"/>
                    <a:pt x="91" y="11"/>
                  </a:cubicBezTo>
                  <a:close/>
                  <a:moveTo>
                    <a:pt x="83" y="12"/>
                  </a:moveTo>
                  <a:cubicBezTo>
                    <a:pt x="83" y="12"/>
                    <a:pt x="83" y="12"/>
                    <a:pt x="83" y="12"/>
                  </a:cubicBezTo>
                  <a:cubicBezTo>
                    <a:pt x="83" y="12"/>
                    <a:pt x="83" y="12"/>
                    <a:pt x="83" y="12"/>
                  </a:cubicBezTo>
                  <a:cubicBezTo>
                    <a:pt x="84" y="12"/>
                    <a:pt x="88" y="11"/>
                    <a:pt x="91" y="10"/>
                  </a:cubicBezTo>
                  <a:cubicBezTo>
                    <a:pt x="94" y="10"/>
                    <a:pt x="99" y="8"/>
                    <a:pt x="99" y="8"/>
                  </a:cubicBezTo>
                  <a:cubicBezTo>
                    <a:pt x="99" y="8"/>
                    <a:pt x="99" y="8"/>
                    <a:pt x="99" y="8"/>
                  </a:cubicBezTo>
                  <a:cubicBezTo>
                    <a:pt x="99" y="8"/>
                    <a:pt x="94" y="10"/>
                    <a:pt x="91" y="11"/>
                  </a:cubicBezTo>
                  <a:cubicBezTo>
                    <a:pt x="88" y="11"/>
                    <a:pt x="84" y="12"/>
                    <a:pt x="83" y="12"/>
                  </a:cubicBezTo>
                  <a:close/>
                  <a:moveTo>
                    <a:pt x="91" y="13"/>
                  </a:moveTo>
                  <a:cubicBezTo>
                    <a:pt x="91" y="13"/>
                    <a:pt x="91" y="13"/>
                    <a:pt x="91" y="13"/>
                  </a:cubicBezTo>
                  <a:cubicBezTo>
                    <a:pt x="94" y="12"/>
                    <a:pt x="98" y="11"/>
                    <a:pt x="99" y="11"/>
                  </a:cubicBezTo>
                  <a:cubicBezTo>
                    <a:pt x="99" y="11"/>
                    <a:pt x="99" y="11"/>
                    <a:pt x="99" y="11"/>
                  </a:cubicBezTo>
                  <a:cubicBezTo>
                    <a:pt x="99" y="11"/>
                    <a:pt x="94" y="13"/>
                    <a:pt x="91" y="13"/>
                  </a:cubicBezTo>
                  <a:cubicBezTo>
                    <a:pt x="88" y="14"/>
                    <a:pt x="84" y="15"/>
                    <a:pt x="83" y="15"/>
                  </a:cubicBezTo>
                  <a:cubicBezTo>
                    <a:pt x="83" y="14"/>
                    <a:pt x="83" y="14"/>
                    <a:pt x="83" y="14"/>
                  </a:cubicBezTo>
                  <a:cubicBezTo>
                    <a:pt x="84" y="14"/>
                    <a:pt x="88" y="13"/>
                    <a:pt x="91" y="13"/>
                  </a:cubicBezTo>
                  <a:close/>
                  <a:moveTo>
                    <a:pt x="91" y="14"/>
                  </a:moveTo>
                  <a:cubicBezTo>
                    <a:pt x="91" y="14"/>
                    <a:pt x="91" y="14"/>
                    <a:pt x="91" y="14"/>
                  </a:cubicBezTo>
                  <a:cubicBezTo>
                    <a:pt x="94" y="13"/>
                    <a:pt x="98" y="11"/>
                    <a:pt x="99" y="11"/>
                  </a:cubicBezTo>
                  <a:cubicBezTo>
                    <a:pt x="99" y="11"/>
                    <a:pt x="99" y="11"/>
                    <a:pt x="99" y="11"/>
                  </a:cubicBezTo>
                  <a:cubicBezTo>
                    <a:pt x="99" y="12"/>
                    <a:pt x="94" y="13"/>
                    <a:pt x="91" y="14"/>
                  </a:cubicBezTo>
                  <a:cubicBezTo>
                    <a:pt x="88" y="14"/>
                    <a:pt x="84" y="15"/>
                    <a:pt x="83" y="15"/>
                  </a:cubicBezTo>
                  <a:cubicBezTo>
                    <a:pt x="83" y="15"/>
                    <a:pt x="83" y="15"/>
                    <a:pt x="83" y="15"/>
                  </a:cubicBezTo>
                  <a:cubicBezTo>
                    <a:pt x="84" y="15"/>
                    <a:pt x="88" y="14"/>
                    <a:pt x="91" y="14"/>
                  </a:cubicBezTo>
                  <a:close/>
                  <a:moveTo>
                    <a:pt x="91" y="14"/>
                  </a:moveTo>
                  <a:cubicBezTo>
                    <a:pt x="91" y="14"/>
                    <a:pt x="91" y="14"/>
                    <a:pt x="91" y="14"/>
                  </a:cubicBezTo>
                  <a:cubicBezTo>
                    <a:pt x="94" y="13"/>
                    <a:pt x="98" y="12"/>
                    <a:pt x="99" y="12"/>
                  </a:cubicBezTo>
                  <a:cubicBezTo>
                    <a:pt x="99" y="12"/>
                    <a:pt x="99" y="12"/>
                    <a:pt x="99" y="12"/>
                  </a:cubicBezTo>
                  <a:cubicBezTo>
                    <a:pt x="99" y="12"/>
                    <a:pt x="94" y="14"/>
                    <a:pt x="91" y="14"/>
                  </a:cubicBezTo>
                  <a:cubicBezTo>
                    <a:pt x="88" y="15"/>
                    <a:pt x="84" y="16"/>
                    <a:pt x="83" y="16"/>
                  </a:cubicBezTo>
                  <a:cubicBezTo>
                    <a:pt x="83" y="15"/>
                    <a:pt x="83" y="15"/>
                    <a:pt x="83" y="15"/>
                  </a:cubicBezTo>
                  <a:cubicBezTo>
                    <a:pt x="84" y="15"/>
                    <a:pt x="88" y="15"/>
                    <a:pt x="91" y="14"/>
                  </a:cubicBezTo>
                  <a:close/>
                  <a:moveTo>
                    <a:pt x="91" y="14"/>
                  </a:moveTo>
                  <a:cubicBezTo>
                    <a:pt x="91" y="14"/>
                    <a:pt x="91" y="14"/>
                    <a:pt x="91" y="14"/>
                  </a:cubicBezTo>
                  <a:cubicBezTo>
                    <a:pt x="94" y="14"/>
                    <a:pt x="98" y="12"/>
                    <a:pt x="99" y="12"/>
                  </a:cubicBezTo>
                  <a:cubicBezTo>
                    <a:pt x="99" y="13"/>
                    <a:pt x="99" y="13"/>
                    <a:pt x="99" y="13"/>
                  </a:cubicBezTo>
                  <a:cubicBezTo>
                    <a:pt x="99" y="14"/>
                    <a:pt x="97" y="14"/>
                    <a:pt x="91" y="16"/>
                  </a:cubicBezTo>
                  <a:cubicBezTo>
                    <a:pt x="88" y="16"/>
                    <a:pt x="84" y="17"/>
                    <a:pt x="83" y="17"/>
                  </a:cubicBezTo>
                  <a:cubicBezTo>
                    <a:pt x="83" y="16"/>
                    <a:pt x="83" y="16"/>
                    <a:pt x="83" y="16"/>
                  </a:cubicBezTo>
                  <a:cubicBezTo>
                    <a:pt x="84" y="16"/>
                    <a:pt x="88" y="15"/>
                    <a:pt x="91" y="14"/>
                  </a:cubicBezTo>
                  <a:close/>
                  <a:moveTo>
                    <a:pt x="91" y="16"/>
                  </a:moveTo>
                  <a:cubicBezTo>
                    <a:pt x="91" y="16"/>
                    <a:pt x="91" y="16"/>
                    <a:pt x="91" y="16"/>
                  </a:cubicBezTo>
                  <a:cubicBezTo>
                    <a:pt x="96" y="14"/>
                    <a:pt x="98" y="14"/>
                    <a:pt x="99" y="14"/>
                  </a:cubicBezTo>
                  <a:cubicBezTo>
                    <a:pt x="99" y="14"/>
                    <a:pt x="99" y="14"/>
                    <a:pt x="99" y="14"/>
                  </a:cubicBezTo>
                  <a:cubicBezTo>
                    <a:pt x="99" y="14"/>
                    <a:pt x="95" y="16"/>
                    <a:pt x="91" y="16"/>
                  </a:cubicBezTo>
                  <a:cubicBezTo>
                    <a:pt x="88" y="17"/>
                    <a:pt x="84" y="17"/>
                    <a:pt x="83" y="18"/>
                  </a:cubicBezTo>
                  <a:cubicBezTo>
                    <a:pt x="83" y="17"/>
                    <a:pt x="83" y="17"/>
                    <a:pt x="83" y="17"/>
                  </a:cubicBezTo>
                  <a:cubicBezTo>
                    <a:pt x="84" y="17"/>
                    <a:pt x="88" y="16"/>
                    <a:pt x="91" y="16"/>
                  </a:cubicBezTo>
                  <a:close/>
                  <a:moveTo>
                    <a:pt x="91" y="16"/>
                  </a:moveTo>
                  <a:cubicBezTo>
                    <a:pt x="91" y="16"/>
                    <a:pt x="91" y="16"/>
                    <a:pt x="91" y="16"/>
                  </a:cubicBezTo>
                  <a:cubicBezTo>
                    <a:pt x="95" y="16"/>
                    <a:pt x="98" y="15"/>
                    <a:pt x="99" y="14"/>
                  </a:cubicBezTo>
                  <a:cubicBezTo>
                    <a:pt x="99" y="14"/>
                    <a:pt x="99" y="14"/>
                    <a:pt x="99" y="14"/>
                  </a:cubicBezTo>
                  <a:cubicBezTo>
                    <a:pt x="99" y="15"/>
                    <a:pt x="95" y="16"/>
                    <a:pt x="91" y="17"/>
                  </a:cubicBezTo>
                  <a:cubicBezTo>
                    <a:pt x="88" y="17"/>
                    <a:pt x="84" y="18"/>
                    <a:pt x="83" y="18"/>
                  </a:cubicBezTo>
                  <a:cubicBezTo>
                    <a:pt x="83" y="18"/>
                    <a:pt x="83" y="18"/>
                    <a:pt x="83" y="18"/>
                  </a:cubicBezTo>
                  <a:cubicBezTo>
                    <a:pt x="84" y="18"/>
                    <a:pt x="88" y="17"/>
                    <a:pt x="91" y="16"/>
                  </a:cubicBezTo>
                  <a:close/>
                  <a:moveTo>
                    <a:pt x="91" y="17"/>
                  </a:moveTo>
                  <a:cubicBezTo>
                    <a:pt x="91" y="17"/>
                    <a:pt x="91" y="17"/>
                    <a:pt x="91" y="17"/>
                  </a:cubicBezTo>
                  <a:cubicBezTo>
                    <a:pt x="95" y="16"/>
                    <a:pt x="98" y="15"/>
                    <a:pt x="99" y="15"/>
                  </a:cubicBezTo>
                  <a:cubicBezTo>
                    <a:pt x="99" y="15"/>
                    <a:pt x="99" y="15"/>
                    <a:pt x="99" y="15"/>
                  </a:cubicBezTo>
                  <a:cubicBezTo>
                    <a:pt x="99" y="15"/>
                    <a:pt x="95" y="16"/>
                    <a:pt x="91" y="17"/>
                  </a:cubicBezTo>
                  <a:cubicBezTo>
                    <a:pt x="88" y="18"/>
                    <a:pt x="84" y="18"/>
                    <a:pt x="83" y="18"/>
                  </a:cubicBezTo>
                  <a:cubicBezTo>
                    <a:pt x="83" y="18"/>
                    <a:pt x="83" y="18"/>
                    <a:pt x="83" y="18"/>
                  </a:cubicBezTo>
                  <a:cubicBezTo>
                    <a:pt x="84" y="18"/>
                    <a:pt x="88" y="17"/>
                    <a:pt x="91" y="17"/>
                  </a:cubicBezTo>
                  <a:close/>
                  <a:moveTo>
                    <a:pt x="91" y="17"/>
                  </a:moveTo>
                  <a:cubicBezTo>
                    <a:pt x="91" y="17"/>
                    <a:pt x="91" y="17"/>
                    <a:pt x="91" y="17"/>
                  </a:cubicBezTo>
                  <a:cubicBezTo>
                    <a:pt x="95" y="17"/>
                    <a:pt x="98" y="15"/>
                    <a:pt x="99" y="15"/>
                  </a:cubicBezTo>
                  <a:cubicBezTo>
                    <a:pt x="99" y="17"/>
                    <a:pt x="99" y="17"/>
                    <a:pt x="99" y="17"/>
                  </a:cubicBezTo>
                  <a:cubicBezTo>
                    <a:pt x="99" y="17"/>
                    <a:pt x="95" y="18"/>
                    <a:pt x="91" y="19"/>
                  </a:cubicBezTo>
                  <a:cubicBezTo>
                    <a:pt x="88" y="19"/>
                    <a:pt x="84" y="20"/>
                    <a:pt x="83" y="20"/>
                  </a:cubicBezTo>
                  <a:cubicBezTo>
                    <a:pt x="83" y="19"/>
                    <a:pt x="83" y="19"/>
                    <a:pt x="83" y="19"/>
                  </a:cubicBezTo>
                  <a:cubicBezTo>
                    <a:pt x="84" y="18"/>
                    <a:pt x="88" y="18"/>
                    <a:pt x="91" y="17"/>
                  </a:cubicBezTo>
                  <a:close/>
                  <a:moveTo>
                    <a:pt x="91" y="19"/>
                  </a:moveTo>
                  <a:cubicBezTo>
                    <a:pt x="91" y="19"/>
                    <a:pt x="91" y="19"/>
                    <a:pt x="91" y="19"/>
                  </a:cubicBezTo>
                  <a:cubicBezTo>
                    <a:pt x="95" y="18"/>
                    <a:pt x="98" y="17"/>
                    <a:pt x="99" y="17"/>
                  </a:cubicBezTo>
                  <a:cubicBezTo>
                    <a:pt x="99" y="17"/>
                    <a:pt x="99" y="17"/>
                    <a:pt x="99" y="17"/>
                  </a:cubicBezTo>
                  <a:cubicBezTo>
                    <a:pt x="99" y="17"/>
                    <a:pt x="95" y="18"/>
                    <a:pt x="91" y="19"/>
                  </a:cubicBezTo>
                  <a:cubicBezTo>
                    <a:pt x="88" y="20"/>
                    <a:pt x="84" y="20"/>
                    <a:pt x="83" y="20"/>
                  </a:cubicBezTo>
                  <a:cubicBezTo>
                    <a:pt x="83" y="20"/>
                    <a:pt x="83" y="20"/>
                    <a:pt x="83" y="20"/>
                  </a:cubicBezTo>
                  <a:cubicBezTo>
                    <a:pt x="84" y="20"/>
                    <a:pt x="88" y="19"/>
                    <a:pt x="91" y="19"/>
                  </a:cubicBezTo>
                  <a:close/>
                  <a:moveTo>
                    <a:pt x="91" y="19"/>
                  </a:moveTo>
                  <a:cubicBezTo>
                    <a:pt x="91" y="19"/>
                    <a:pt x="91" y="19"/>
                    <a:pt x="91" y="19"/>
                  </a:cubicBezTo>
                  <a:cubicBezTo>
                    <a:pt x="95" y="19"/>
                    <a:pt x="98" y="17"/>
                    <a:pt x="99" y="17"/>
                  </a:cubicBezTo>
                  <a:cubicBezTo>
                    <a:pt x="99" y="17"/>
                    <a:pt x="99" y="17"/>
                    <a:pt x="99" y="17"/>
                  </a:cubicBezTo>
                  <a:cubicBezTo>
                    <a:pt x="99" y="18"/>
                    <a:pt x="95" y="19"/>
                    <a:pt x="91" y="19"/>
                  </a:cubicBezTo>
                  <a:cubicBezTo>
                    <a:pt x="88" y="20"/>
                    <a:pt x="84" y="20"/>
                    <a:pt x="83" y="21"/>
                  </a:cubicBezTo>
                  <a:cubicBezTo>
                    <a:pt x="83" y="20"/>
                    <a:pt x="83" y="20"/>
                    <a:pt x="83" y="20"/>
                  </a:cubicBezTo>
                  <a:cubicBezTo>
                    <a:pt x="84" y="20"/>
                    <a:pt x="88" y="20"/>
                    <a:pt x="91" y="19"/>
                  </a:cubicBezTo>
                  <a:close/>
                  <a:moveTo>
                    <a:pt x="91" y="20"/>
                  </a:moveTo>
                  <a:cubicBezTo>
                    <a:pt x="91" y="20"/>
                    <a:pt x="91" y="20"/>
                    <a:pt x="91" y="20"/>
                  </a:cubicBezTo>
                  <a:cubicBezTo>
                    <a:pt x="95" y="19"/>
                    <a:pt x="98" y="18"/>
                    <a:pt x="99" y="18"/>
                  </a:cubicBezTo>
                  <a:cubicBezTo>
                    <a:pt x="99" y="18"/>
                    <a:pt x="99" y="18"/>
                    <a:pt x="99" y="18"/>
                  </a:cubicBezTo>
                  <a:cubicBezTo>
                    <a:pt x="99" y="18"/>
                    <a:pt x="95" y="19"/>
                    <a:pt x="91" y="20"/>
                  </a:cubicBezTo>
                  <a:cubicBezTo>
                    <a:pt x="88" y="20"/>
                    <a:pt x="84" y="21"/>
                    <a:pt x="83" y="21"/>
                  </a:cubicBezTo>
                  <a:cubicBezTo>
                    <a:pt x="83" y="21"/>
                    <a:pt x="83" y="21"/>
                    <a:pt x="83" y="21"/>
                  </a:cubicBezTo>
                  <a:cubicBezTo>
                    <a:pt x="84" y="21"/>
                    <a:pt x="88" y="20"/>
                    <a:pt x="91" y="20"/>
                  </a:cubicBezTo>
                  <a:close/>
                  <a:moveTo>
                    <a:pt x="91" y="20"/>
                  </a:moveTo>
                  <a:cubicBezTo>
                    <a:pt x="91" y="20"/>
                    <a:pt x="91" y="20"/>
                    <a:pt x="91" y="20"/>
                  </a:cubicBezTo>
                  <a:cubicBezTo>
                    <a:pt x="95" y="19"/>
                    <a:pt x="98" y="18"/>
                    <a:pt x="99" y="18"/>
                  </a:cubicBezTo>
                  <a:cubicBezTo>
                    <a:pt x="99" y="20"/>
                    <a:pt x="99" y="20"/>
                    <a:pt x="99" y="20"/>
                  </a:cubicBezTo>
                  <a:cubicBezTo>
                    <a:pt x="99" y="20"/>
                    <a:pt x="97" y="20"/>
                    <a:pt x="91" y="21"/>
                  </a:cubicBezTo>
                  <a:cubicBezTo>
                    <a:pt x="88" y="22"/>
                    <a:pt x="84" y="22"/>
                    <a:pt x="83" y="23"/>
                  </a:cubicBezTo>
                  <a:cubicBezTo>
                    <a:pt x="83" y="21"/>
                    <a:pt x="83" y="21"/>
                    <a:pt x="83" y="21"/>
                  </a:cubicBezTo>
                  <a:cubicBezTo>
                    <a:pt x="84" y="21"/>
                    <a:pt x="88" y="21"/>
                    <a:pt x="91" y="20"/>
                  </a:cubicBezTo>
                  <a:close/>
                  <a:moveTo>
                    <a:pt x="91" y="22"/>
                  </a:moveTo>
                  <a:cubicBezTo>
                    <a:pt x="91" y="22"/>
                    <a:pt x="91" y="22"/>
                    <a:pt x="91" y="22"/>
                  </a:cubicBezTo>
                  <a:cubicBezTo>
                    <a:pt x="96" y="21"/>
                    <a:pt x="98" y="20"/>
                    <a:pt x="99" y="20"/>
                  </a:cubicBezTo>
                  <a:cubicBezTo>
                    <a:pt x="99" y="20"/>
                    <a:pt x="99" y="20"/>
                    <a:pt x="99" y="20"/>
                  </a:cubicBezTo>
                  <a:cubicBezTo>
                    <a:pt x="99" y="20"/>
                    <a:pt x="97" y="21"/>
                    <a:pt x="91" y="22"/>
                  </a:cubicBezTo>
                  <a:cubicBezTo>
                    <a:pt x="88" y="22"/>
                    <a:pt x="84" y="23"/>
                    <a:pt x="83" y="23"/>
                  </a:cubicBezTo>
                  <a:cubicBezTo>
                    <a:pt x="83" y="23"/>
                    <a:pt x="83" y="23"/>
                    <a:pt x="83" y="23"/>
                  </a:cubicBezTo>
                  <a:cubicBezTo>
                    <a:pt x="84" y="23"/>
                    <a:pt x="88" y="22"/>
                    <a:pt x="91" y="22"/>
                  </a:cubicBezTo>
                  <a:close/>
                  <a:moveTo>
                    <a:pt x="91" y="22"/>
                  </a:moveTo>
                  <a:cubicBezTo>
                    <a:pt x="91" y="22"/>
                    <a:pt x="91" y="22"/>
                    <a:pt x="91" y="22"/>
                  </a:cubicBezTo>
                  <a:cubicBezTo>
                    <a:pt x="96" y="21"/>
                    <a:pt x="98" y="21"/>
                    <a:pt x="99" y="20"/>
                  </a:cubicBezTo>
                  <a:cubicBezTo>
                    <a:pt x="99" y="20"/>
                    <a:pt x="99" y="20"/>
                    <a:pt x="99" y="20"/>
                  </a:cubicBezTo>
                  <a:cubicBezTo>
                    <a:pt x="99" y="21"/>
                    <a:pt x="97" y="21"/>
                    <a:pt x="91" y="22"/>
                  </a:cubicBezTo>
                  <a:cubicBezTo>
                    <a:pt x="88" y="23"/>
                    <a:pt x="84" y="23"/>
                    <a:pt x="83" y="23"/>
                  </a:cubicBezTo>
                  <a:cubicBezTo>
                    <a:pt x="83" y="23"/>
                    <a:pt x="83" y="23"/>
                    <a:pt x="83" y="23"/>
                  </a:cubicBezTo>
                  <a:cubicBezTo>
                    <a:pt x="84" y="23"/>
                    <a:pt x="88" y="23"/>
                    <a:pt x="91" y="22"/>
                  </a:cubicBezTo>
                  <a:close/>
                  <a:moveTo>
                    <a:pt x="91" y="22"/>
                  </a:moveTo>
                  <a:cubicBezTo>
                    <a:pt x="91" y="22"/>
                    <a:pt x="91" y="22"/>
                    <a:pt x="91" y="22"/>
                  </a:cubicBezTo>
                  <a:cubicBezTo>
                    <a:pt x="96" y="22"/>
                    <a:pt x="98" y="21"/>
                    <a:pt x="99" y="21"/>
                  </a:cubicBezTo>
                  <a:cubicBezTo>
                    <a:pt x="99" y="21"/>
                    <a:pt x="99" y="21"/>
                    <a:pt x="99" y="21"/>
                  </a:cubicBezTo>
                  <a:cubicBezTo>
                    <a:pt x="99" y="21"/>
                    <a:pt x="97" y="22"/>
                    <a:pt x="91" y="23"/>
                  </a:cubicBezTo>
                  <a:cubicBezTo>
                    <a:pt x="88" y="23"/>
                    <a:pt x="84" y="24"/>
                    <a:pt x="83" y="24"/>
                  </a:cubicBezTo>
                  <a:cubicBezTo>
                    <a:pt x="83" y="24"/>
                    <a:pt x="83" y="24"/>
                    <a:pt x="83" y="24"/>
                  </a:cubicBezTo>
                  <a:cubicBezTo>
                    <a:pt x="84" y="23"/>
                    <a:pt x="88" y="23"/>
                    <a:pt x="91" y="22"/>
                  </a:cubicBezTo>
                  <a:close/>
                  <a:moveTo>
                    <a:pt x="91" y="23"/>
                  </a:moveTo>
                  <a:cubicBezTo>
                    <a:pt x="91" y="23"/>
                    <a:pt x="91" y="23"/>
                    <a:pt x="91" y="23"/>
                  </a:cubicBezTo>
                  <a:cubicBezTo>
                    <a:pt x="96" y="22"/>
                    <a:pt x="98" y="21"/>
                    <a:pt x="99" y="21"/>
                  </a:cubicBezTo>
                  <a:cubicBezTo>
                    <a:pt x="99" y="23"/>
                    <a:pt x="99" y="23"/>
                    <a:pt x="99" y="23"/>
                  </a:cubicBezTo>
                  <a:cubicBezTo>
                    <a:pt x="99" y="23"/>
                    <a:pt x="97" y="23"/>
                    <a:pt x="91" y="24"/>
                  </a:cubicBezTo>
                  <a:cubicBezTo>
                    <a:pt x="88" y="25"/>
                    <a:pt x="84" y="25"/>
                    <a:pt x="83" y="25"/>
                  </a:cubicBezTo>
                  <a:cubicBezTo>
                    <a:pt x="83" y="24"/>
                    <a:pt x="83" y="24"/>
                    <a:pt x="83" y="24"/>
                  </a:cubicBezTo>
                  <a:cubicBezTo>
                    <a:pt x="84" y="24"/>
                    <a:pt x="88" y="23"/>
                    <a:pt x="91" y="23"/>
                  </a:cubicBezTo>
                  <a:close/>
                  <a:moveTo>
                    <a:pt x="91" y="24"/>
                  </a:moveTo>
                  <a:cubicBezTo>
                    <a:pt x="91" y="24"/>
                    <a:pt x="91" y="24"/>
                    <a:pt x="91" y="24"/>
                  </a:cubicBezTo>
                  <a:cubicBezTo>
                    <a:pt x="96" y="23"/>
                    <a:pt x="98" y="23"/>
                    <a:pt x="99" y="23"/>
                  </a:cubicBezTo>
                  <a:cubicBezTo>
                    <a:pt x="99" y="23"/>
                    <a:pt x="99" y="23"/>
                    <a:pt x="99" y="23"/>
                  </a:cubicBezTo>
                  <a:cubicBezTo>
                    <a:pt x="99" y="23"/>
                    <a:pt x="97" y="24"/>
                    <a:pt x="91" y="25"/>
                  </a:cubicBezTo>
                  <a:cubicBezTo>
                    <a:pt x="88" y="25"/>
                    <a:pt x="84" y="26"/>
                    <a:pt x="83" y="26"/>
                  </a:cubicBezTo>
                  <a:cubicBezTo>
                    <a:pt x="83" y="25"/>
                    <a:pt x="83" y="25"/>
                    <a:pt x="83" y="25"/>
                  </a:cubicBezTo>
                  <a:cubicBezTo>
                    <a:pt x="84" y="25"/>
                    <a:pt x="88" y="25"/>
                    <a:pt x="91" y="24"/>
                  </a:cubicBezTo>
                  <a:close/>
                  <a:moveTo>
                    <a:pt x="91" y="25"/>
                  </a:moveTo>
                  <a:cubicBezTo>
                    <a:pt x="91" y="25"/>
                    <a:pt x="91" y="25"/>
                    <a:pt x="91" y="25"/>
                  </a:cubicBezTo>
                  <a:cubicBezTo>
                    <a:pt x="96" y="24"/>
                    <a:pt x="98" y="24"/>
                    <a:pt x="99" y="23"/>
                  </a:cubicBezTo>
                  <a:cubicBezTo>
                    <a:pt x="99" y="23"/>
                    <a:pt x="99" y="23"/>
                    <a:pt x="99" y="23"/>
                  </a:cubicBezTo>
                  <a:cubicBezTo>
                    <a:pt x="99" y="24"/>
                    <a:pt x="97" y="24"/>
                    <a:pt x="91" y="25"/>
                  </a:cubicBezTo>
                  <a:cubicBezTo>
                    <a:pt x="88" y="26"/>
                    <a:pt x="84" y="26"/>
                    <a:pt x="83" y="26"/>
                  </a:cubicBezTo>
                  <a:cubicBezTo>
                    <a:pt x="83" y="26"/>
                    <a:pt x="83" y="26"/>
                    <a:pt x="83" y="26"/>
                  </a:cubicBezTo>
                  <a:cubicBezTo>
                    <a:pt x="84" y="26"/>
                    <a:pt x="88" y="25"/>
                    <a:pt x="91" y="25"/>
                  </a:cubicBezTo>
                  <a:close/>
                  <a:moveTo>
                    <a:pt x="91" y="25"/>
                  </a:moveTo>
                  <a:cubicBezTo>
                    <a:pt x="91" y="25"/>
                    <a:pt x="91" y="25"/>
                    <a:pt x="91" y="25"/>
                  </a:cubicBezTo>
                  <a:cubicBezTo>
                    <a:pt x="96" y="24"/>
                    <a:pt x="98" y="24"/>
                    <a:pt x="99" y="24"/>
                  </a:cubicBezTo>
                  <a:cubicBezTo>
                    <a:pt x="99" y="24"/>
                    <a:pt x="99" y="24"/>
                    <a:pt x="99" y="24"/>
                  </a:cubicBezTo>
                  <a:cubicBezTo>
                    <a:pt x="99" y="24"/>
                    <a:pt x="97" y="25"/>
                    <a:pt x="91" y="26"/>
                  </a:cubicBezTo>
                  <a:cubicBezTo>
                    <a:pt x="88" y="26"/>
                    <a:pt x="84" y="27"/>
                    <a:pt x="83" y="27"/>
                  </a:cubicBezTo>
                  <a:cubicBezTo>
                    <a:pt x="83" y="26"/>
                    <a:pt x="83" y="26"/>
                    <a:pt x="83" y="26"/>
                  </a:cubicBezTo>
                  <a:cubicBezTo>
                    <a:pt x="84" y="26"/>
                    <a:pt x="88" y="26"/>
                    <a:pt x="91" y="25"/>
                  </a:cubicBezTo>
                  <a:close/>
                  <a:moveTo>
                    <a:pt x="91" y="26"/>
                  </a:moveTo>
                  <a:cubicBezTo>
                    <a:pt x="91" y="26"/>
                    <a:pt x="91" y="26"/>
                    <a:pt x="91" y="26"/>
                  </a:cubicBezTo>
                  <a:cubicBezTo>
                    <a:pt x="96" y="25"/>
                    <a:pt x="98" y="24"/>
                    <a:pt x="99" y="24"/>
                  </a:cubicBezTo>
                  <a:cubicBezTo>
                    <a:pt x="99" y="26"/>
                    <a:pt x="99" y="26"/>
                    <a:pt x="99" y="26"/>
                  </a:cubicBezTo>
                  <a:cubicBezTo>
                    <a:pt x="98" y="26"/>
                    <a:pt x="96" y="26"/>
                    <a:pt x="91" y="27"/>
                  </a:cubicBezTo>
                  <a:cubicBezTo>
                    <a:pt x="88" y="27"/>
                    <a:pt x="84" y="28"/>
                    <a:pt x="83" y="28"/>
                  </a:cubicBezTo>
                  <a:cubicBezTo>
                    <a:pt x="83" y="27"/>
                    <a:pt x="83" y="27"/>
                    <a:pt x="83" y="27"/>
                  </a:cubicBezTo>
                  <a:cubicBezTo>
                    <a:pt x="84" y="27"/>
                    <a:pt x="88" y="26"/>
                    <a:pt x="91" y="26"/>
                  </a:cubicBezTo>
                  <a:close/>
                  <a:moveTo>
                    <a:pt x="91" y="27"/>
                  </a:moveTo>
                  <a:cubicBezTo>
                    <a:pt x="91" y="27"/>
                    <a:pt x="91" y="27"/>
                    <a:pt x="91" y="27"/>
                  </a:cubicBezTo>
                  <a:cubicBezTo>
                    <a:pt x="96" y="26"/>
                    <a:pt x="98" y="26"/>
                    <a:pt x="99" y="26"/>
                  </a:cubicBezTo>
                  <a:cubicBezTo>
                    <a:pt x="99" y="26"/>
                    <a:pt x="99" y="26"/>
                    <a:pt x="99" y="26"/>
                  </a:cubicBezTo>
                  <a:cubicBezTo>
                    <a:pt x="98" y="27"/>
                    <a:pt x="96" y="27"/>
                    <a:pt x="91" y="28"/>
                  </a:cubicBezTo>
                  <a:cubicBezTo>
                    <a:pt x="88" y="28"/>
                    <a:pt x="84" y="29"/>
                    <a:pt x="83" y="29"/>
                  </a:cubicBezTo>
                  <a:cubicBezTo>
                    <a:pt x="83" y="28"/>
                    <a:pt x="83" y="28"/>
                    <a:pt x="83" y="28"/>
                  </a:cubicBezTo>
                  <a:cubicBezTo>
                    <a:pt x="84" y="28"/>
                    <a:pt x="88" y="28"/>
                    <a:pt x="91" y="27"/>
                  </a:cubicBezTo>
                  <a:close/>
                  <a:moveTo>
                    <a:pt x="91" y="28"/>
                  </a:moveTo>
                  <a:cubicBezTo>
                    <a:pt x="91" y="28"/>
                    <a:pt x="91" y="28"/>
                    <a:pt x="91" y="28"/>
                  </a:cubicBezTo>
                  <a:cubicBezTo>
                    <a:pt x="96" y="27"/>
                    <a:pt x="98" y="27"/>
                    <a:pt x="99" y="27"/>
                  </a:cubicBezTo>
                  <a:cubicBezTo>
                    <a:pt x="99" y="27"/>
                    <a:pt x="99" y="27"/>
                    <a:pt x="99" y="27"/>
                  </a:cubicBezTo>
                  <a:cubicBezTo>
                    <a:pt x="98" y="27"/>
                    <a:pt x="96" y="27"/>
                    <a:pt x="91" y="28"/>
                  </a:cubicBezTo>
                  <a:cubicBezTo>
                    <a:pt x="88" y="28"/>
                    <a:pt x="84" y="29"/>
                    <a:pt x="83" y="29"/>
                  </a:cubicBezTo>
                  <a:cubicBezTo>
                    <a:pt x="83" y="29"/>
                    <a:pt x="83" y="29"/>
                    <a:pt x="83" y="29"/>
                  </a:cubicBezTo>
                  <a:cubicBezTo>
                    <a:pt x="84" y="29"/>
                    <a:pt x="88" y="28"/>
                    <a:pt x="91" y="28"/>
                  </a:cubicBezTo>
                  <a:close/>
                  <a:moveTo>
                    <a:pt x="91" y="28"/>
                  </a:moveTo>
                  <a:cubicBezTo>
                    <a:pt x="91" y="28"/>
                    <a:pt x="91" y="28"/>
                    <a:pt x="91" y="28"/>
                  </a:cubicBezTo>
                  <a:cubicBezTo>
                    <a:pt x="96" y="28"/>
                    <a:pt x="98" y="27"/>
                    <a:pt x="99" y="27"/>
                  </a:cubicBezTo>
                  <a:cubicBezTo>
                    <a:pt x="99" y="27"/>
                    <a:pt x="99" y="27"/>
                    <a:pt x="99" y="27"/>
                  </a:cubicBezTo>
                  <a:cubicBezTo>
                    <a:pt x="98" y="27"/>
                    <a:pt x="96" y="28"/>
                    <a:pt x="91" y="29"/>
                  </a:cubicBezTo>
                  <a:cubicBezTo>
                    <a:pt x="88" y="29"/>
                    <a:pt x="84" y="29"/>
                    <a:pt x="83" y="29"/>
                  </a:cubicBezTo>
                  <a:cubicBezTo>
                    <a:pt x="83" y="29"/>
                    <a:pt x="83" y="29"/>
                    <a:pt x="83" y="29"/>
                  </a:cubicBezTo>
                  <a:cubicBezTo>
                    <a:pt x="84" y="29"/>
                    <a:pt x="88" y="29"/>
                    <a:pt x="91" y="28"/>
                  </a:cubicBezTo>
                  <a:close/>
                  <a:moveTo>
                    <a:pt x="91" y="29"/>
                  </a:moveTo>
                  <a:cubicBezTo>
                    <a:pt x="91" y="29"/>
                    <a:pt x="91" y="29"/>
                    <a:pt x="91" y="29"/>
                  </a:cubicBezTo>
                  <a:cubicBezTo>
                    <a:pt x="96" y="28"/>
                    <a:pt x="98" y="28"/>
                    <a:pt x="99" y="27"/>
                  </a:cubicBezTo>
                  <a:cubicBezTo>
                    <a:pt x="99" y="29"/>
                    <a:pt x="99" y="29"/>
                    <a:pt x="99" y="29"/>
                  </a:cubicBezTo>
                  <a:cubicBezTo>
                    <a:pt x="98" y="29"/>
                    <a:pt x="96" y="29"/>
                    <a:pt x="91" y="30"/>
                  </a:cubicBezTo>
                  <a:cubicBezTo>
                    <a:pt x="88" y="30"/>
                    <a:pt x="84" y="31"/>
                    <a:pt x="83" y="31"/>
                  </a:cubicBezTo>
                  <a:cubicBezTo>
                    <a:pt x="83" y="30"/>
                    <a:pt x="83" y="30"/>
                    <a:pt x="83" y="30"/>
                  </a:cubicBezTo>
                  <a:cubicBezTo>
                    <a:pt x="84" y="30"/>
                    <a:pt x="88" y="29"/>
                    <a:pt x="91" y="29"/>
                  </a:cubicBezTo>
                  <a:close/>
                  <a:moveTo>
                    <a:pt x="91" y="30"/>
                  </a:moveTo>
                  <a:cubicBezTo>
                    <a:pt x="91" y="30"/>
                    <a:pt x="91" y="30"/>
                    <a:pt x="91" y="30"/>
                  </a:cubicBezTo>
                  <a:cubicBezTo>
                    <a:pt x="95" y="30"/>
                    <a:pt x="98" y="29"/>
                    <a:pt x="99" y="29"/>
                  </a:cubicBezTo>
                  <a:cubicBezTo>
                    <a:pt x="99" y="29"/>
                    <a:pt x="99" y="29"/>
                    <a:pt x="99" y="29"/>
                  </a:cubicBezTo>
                  <a:cubicBezTo>
                    <a:pt x="98" y="29"/>
                    <a:pt x="96" y="30"/>
                    <a:pt x="91" y="31"/>
                  </a:cubicBezTo>
                  <a:cubicBezTo>
                    <a:pt x="88" y="31"/>
                    <a:pt x="84" y="31"/>
                    <a:pt x="83" y="31"/>
                  </a:cubicBezTo>
                  <a:cubicBezTo>
                    <a:pt x="83" y="31"/>
                    <a:pt x="83" y="31"/>
                    <a:pt x="83" y="31"/>
                  </a:cubicBezTo>
                  <a:cubicBezTo>
                    <a:pt x="84" y="31"/>
                    <a:pt x="88" y="30"/>
                    <a:pt x="91" y="30"/>
                  </a:cubicBezTo>
                  <a:close/>
                  <a:moveTo>
                    <a:pt x="91" y="31"/>
                  </a:moveTo>
                  <a:cubicBezTo>
                    <a:pt x="91" y="31"/>
                    <a:pt x="91" y="31"/>
                    <a:pt x="91" y="31"/>
                  </a:cubicBezTo>
                  <a:cubicBezTo>
                    <a:pt x="95" y="30"/>
                    <a:pt x="98" y="30"/>
                    <a:pt x="99" y="30"/>
                  </a:cubicBezTo>
                  <a:cubicBezTo>
                    <a:pt x="99" y="30"/>
                    <a:pt x="99" y="30"/>
                    <a:pt x="99" y="30"/>
                  </a:cubicBezTo>
                  <a:cubicBezTo>
                    <a:pt x="98" y="30"/>
                    <a:pt x="96" y="30"/>
                    <a:pt x="91" y="31"/>
                  </a:cubicBezTo>
                  <a:cubicBezTo>
                    <a:pt x="88" y="31"/>
                    <a:pt x="84" y="32"/>
                    <a:pt x="83" y="32"/>
                  </a:cubicBezTo>
                  <a:cubicBezTo>
                    <a:pt x="83" y="32"/>
                    <a:pt x="83" y="32"/>
                    <a:pt x="83" y="32"/>
                  </a:cubicBezTo>
                  <a:cubicBezTo>
                    <a:pt x="84" y="31"/>
                    <a:pt x="88" y="31"/>
                    <a:pt x="91" y="31"/>
                  </a:cubicBezTo>
                  <a:close/>
                  <a:moveTo>
                    <a:pt x="91" y="31"/>
                  </a:moveTo>
                  <a:cubicBezTo>
                    <a:pt x="91" y="31"/>
                    <a:pt x="91" y="31"/>
                    <a:pt x="91" y="31"/>
                  </a:cubicBezTo>
                  <a:cubicBezTo>
                    <a:pt x="95" y="30"/>
                    <a:pt x="98" y="30"/>
                    <a:pt x="99" y="30"/>
                  </a:cubicBezTo>
                  <a:cubicBezTo>
                    <a:pt x="99" y="30"/>
                    <a:pt x="99" y="30"/>
                    <a:pt x="99" y="30"/>
                  </a:cubicBezTo>
                  <a:cubicBezTo>
                    <a:pt x="98" y="30"/>
                    <a:pt x="96" y="31"/>
                    <a:pt x="91" y="31"/>
                  </a:cubicBezTo>
                  <a:cubicBezTo>
                    <a:pt x="88" y="32"/>
                    <a:pt x="84" y="32"/>
                    <a:pt x="83" y="32"/>
                  </a:cubicBezTo>
                  <a:cubicBezTo>
                    <a:pt x="83" y="32"/>
                    <a:pt x="83" y="32"/>
                    <a:pt x="83" y="32"/>
                  </a:cubicBezTo>
                  <a:cubicBezTo>
                    <a:pt x="84" y="32"/>
                    <a:pt x="88" y="31"/>
                    <a:pt x="91" y="31"/>
                  </a:cubicBezTo>
                  <a:close/>
                  <a:moveTo>
                    <a:pt x="91" y="32"/>
                  </a:moveTo>
                  <a:cubicBezTo>
                    <a:pt x="91" y="32"/>
                    <a:pt x="91" y="32"/>
                    <a:pt x="91" y="32"/>
                  </a:cubicBezTo>
                  <a:cubicBezTo>
                    <a:pt x="95" y="31"/>
                    <a:pt x="98" y="31"/>
                    <a:pt x="99" y="30"/>
                  </a:cubicBezTo>
                  <a:cubicBezTo>
                    <a:pt x="99" y="31"/>
                    <a:pt x="99" y="31"/>
                    <a:pt x="99" y="31"/>
                  </a:cubicBezTo>
                  <a:cubicBezTo>
                    <a:pt x="98" y="32"/>
                    <a:pt x="96" y="32"/>
                    <a:pt x="91" y="33"/>
                  </a:cubicBezTo>
                  <a:cubicBezTo>
                    <a:pt x="88" y="33"/>
                    <a:pt x="84" y="34"/>
                    <a:pt x="83" y="34"/>
                  </a:cubicBezTo>
                  <a:cubicBezTo>
                    <a:pt x="83" y="32"/>
                    <a:pt x="83" y="32"/>
                    <a:pt x="83" y="32"/>
                  </a:cubicBezTo>
                  <a:cubicBezTo>
                    <a:pt x="84" y="32"/>
                    <a:pt x="88" y="32"/>
                    <a:pt x="91" y="32"/>
                  </a:cubicBezTo>
                  <a:close/>
                  <a:moveTo>
                    <a:pt x="91" y="33"/>
                  </a:moveTo>
                  <a:cubicBezTo>
                    <a:pt x="91" y="33"/>
                    <a:pt x="91" y="33"/>
                    <a:pt x="91" y="33"/>
                  </a:cubicBezTo>
                  <a:cubicBezTo>
                    <a:pt x="95" y="32"/>
                    <a:pt x="98" y="32"/>
                    <a:pt x="99" y="32"/>
                  </a:cubicBezTo>
                  <a:cubicBezTo>
                    <a:pt x="99" y="33"/>
                    <a:pt x="99" y="33"/>
                    <a:pt x="99" y="33"/>
                  </a:cubicBezTo>
                  <a:cubicBezTo>
                    <a:pt x="98" y="33"/>
                    <a:pt x="96" y="33"/>
                    <a:pt x="91" y="33"/>
                  </a:cubicBezTo>
                  <a:cubicBezTo>
                    <a:pt x="88" y="34"/>
                    <a:pt x="84" y="34"/>
                    <a:pt x="83" y="34"/>
                  </a:cubicBezTo>
                  <a:cubicBezTo>
                    <a:pt x="83" y="34"/>
                    <a:pt x="83" y="34"/>
                    <a:pt x="83" y="34"/>
                  </a:cubicBezTo>
                  <a:cubicBezTo>
                    <a:pt x="84" y="34"/>
                    <a:pt x="88" y="33"/>
                    <a:pt x="91" y="33"/>
                  </a:cubicBezTo>
                  <a:close/>
                  <a:moveTo>
                    <a:pt x="98" y="4"/>
                  </a:moveTo>
                  <a:cubicBezTo>
                    <a:pt x="98" y="4"/>
                    <a:pt x="98" y="4"/>
                    <a:pt x="98" y="4"/>
                  </a:cubicBezTo>
                  <a:cubicBezTo>
                    <a:pt x="100" y="4"/>
                    <a:pt x="100" y="4"/>
                    <a:pt x="100" y="4"/>
                  </a:cubicBezTo>
                  <a:cubicBezTo>
                    <a:pt x="100" y="6"/>
                    <a:pt x="100" y="6"/>
                    <a:pt x="100" y="6"/>
                  </a:cubicBezTo>
                  <a:cubicBezTo>
                    <a:pt x="98" y="6"/>
                    <a:pt x="98" y="6"/>
                    <a:pt x="98" y="6"/>
                  </a:cubicBezTo>
                  <a:lnTo>
                    <a:pt x="98" y="4"/>
                  </a:lnTo>
                  <a:close/>
                  <a:moveTo>
                    <a:pt x="95" y="7"/>
                  </a:moveTo>
                  <a:cubicBezTo>
                    <a:pt x="95" y="7"/>
                    <a:pt x="95" y="7"/>
                    <a:pt x="95" y="7"/>
                  </a:cubicBezTo>
                  <a:cubicBezTo>
                    <a:pt x="95" y="5"/>
                    <a:pt x="95" y="5"/>
                    <a:pt x="95" y="5"/>
                  </a:cubicBezTo>
                  <a:cubicBezTo>
                    <a:pt x="97" y="5"/>
                    <a:pt x="97" y="5"/>
                    <a:pt x="97" y="5"/>
                  </a:cubicBezTo>
                  <a:cubicBezTo>
                    <a:pt x="97" y="7"/>
                    <a:pt x="97" y="7"/>
                    <a:pt x="97" y="7"/>
                  </a:cubicBezTo>
                  <a:lnTo>
                    <a:pt x="95" y="7"/>
                  </a:lnTo>
                  <a:close/>
                  <a:moveTo>
                    <a:pt x="92" y="8"/>
                  </a:moveTo>
                  <a:cubicBezTo>
                    <a:pt x="92" y="8"/>
                    <a:pt x="92" y="8"/>
                    <a:pt x="92" y="8"/>
                  </a:cubicBezTo>
                  <a:cubicBezTo>
                    <a:pt x="92" y="6"/>
                    <a:pt x="92" y="6"/>
                    <a:pt x="92" y="6"/>
                  </a:cubicBezTo>
                  <a:cubicBezTo>
                    <a:pt x="94" y="5"/>
                    <a:pt x="94" y="5"/>
                    <a:pt x="94" y="5"/>
                  </a:cubicBezTo>
                  <a:cubicBezTo>
                    <a:pt x="94" y="7"/>
                    <a:pt x="94" y="7"/>
                    <a:pt x="94" y="7"/>
                  </a:cubicBezTo>
                  <a:lnTo>
                    <a:pt x="92" y="8"/>
                  </a:lnTo>
                  <a:close/>
                  <a:moveTo>
                    <a:pt x="87" y="9"/>
                  </a:moveTo>
                  <a:cubicBezTo>
                    <a:pt x="87" y="9"/>
                    <a:pt x="87" y="9"/>
                    <a:pt x="87" y="9"/>
                  </a:cubicBezTo>
                  <a:cubicBezTo>
                    <a:pt x="87" y="7"/>
                    <a:pt x="87" y="7"/>
                    <a:pt x="87" y="7"/>
                  </a:cubicBezTo>
                  <a:cubicBezTo>
                    <a:pt x="89" y="7"/>
                    <a:pt x="89" y="7"/>
                    <a:pt x="89" y="7"/>
                  </a:cubicBezTo>
                  <a:cubicBezTo>
                    <a:pt x="89" y="9"/>
                    <a:pt x="89" y="9"/>
                    <a:pt x="89" y="9"/>
                  </a:cubicBezTo>
                  <a:lnTo>
                    <a:pt x="87" y="9"/>
                  </a:lnTo>
                  <a:close/>
                  <a:moveTo>
                    <a:pt x="105" y="43"/>
                  </a:moveTo>
                  <a:cubicBezTo>
                    <a:pt x="105" y="43"/>
                    <a:pt x="105" y="43"/>
                    <a:pt x="105" y="43"/>
                  </a:cubicBezTo>
                  <a:cubicBezTo>
                    <a:pt x="106" y="43"/>
                    <a:pt x="106" y="43"/>
                    <a:pt x="106" y="43"/>
                  </a:cubicBezTo>
                  <a:cubicBezTo>
                    <a:pt x="106" y="44"/>
                    <a:pt x="106" y="44"/>
                    <a:pt x="106" y="44"/>
                  </a:cubicBezTo>
                  <a:cubicBezTo>
                    <a:pt x="104" y="44"/>
                    <a:pt x="104" y="44"/>
                    <a:pt x="104" y="44"/>
                  </a:cubicBezTo>
                  <a:cubicBezTo>
                    <a:pt x="105" y="44"/>
                    <a:pt x="105" y="44"/>
                    <a:pt x="105" y="44"/>
                  </a:cubicBezTo>
                  <a:lnTo>
                    <a:pt x="105" y="43"/>
                  </a:lnTo>
                  <a:close/>
                  <a:moveTo>
                    <a:pt x="102" y="45"/>
                  </a:moveTo>
                  <a:cubicBezTo>
                    <a:pt x="102" y="45"/>
                    <a:pt x="102" y="45"/>
                    <a:pt x="102" y="45"/>
                  </a:cubicBezTo>
                  <a:cubicBezTo>
                    <a:pt x="101" y="46"/>
                    <a:pt x="101" y="46"/>
                    <a:pt x="101" y="46"/>
                  </a:cubicBezTo>
                  <a:cubicBezTo>
                    <a:pt x="99" y="45"/>
                    <a:pt x="99" y="45"/>
                    <a:pt x="99" y="45"/>
                  </a:cubicBezTo>
                  <a:lnTo>
                    <a:pt x="102" y="45"/>
                  </a:lnTo>
                  <a:close/>
                  <a:moveTo>
                    <a:pt x="78" y="47"/>
                  </a:moveTo>
                  <a:cubicBezTo>
                    <a:pt x="78" y="47"/>
                    <a:pt x="78" y="47"/>
                    <a:pt x="78" y="47"/>
                  </a:cubicBezTo>
                  <a:cubicBezTo>
                    <a:pt x="78" y="47"/>
                    <a:pt x="78" y="47"/>
                    <a:pt x="78" y="47"/>
                  </a:cubicBezTo>
                  <a:cubicBezTo>
                    <a:pt x="81" y="48"/>
                    <a:pt x="81" y="48"/>
                    <a:pt x="81" y="48"/>
                  </a:cubicBezTo>
                  <a:cubicBezTo>
                    <a:pt x="77" y="48"/>
                    <a:pt x="77" y="48"/>
                    <a:pt x="77" y="48"/>
                  </a:cubicBezTo>
                  <a:cubicBezTo>
                    <a:pt x="74" y="47"/>
                    <a:pt x="74" y="47"/>
                    <a:pt x="74" y="47"/>
                  </a:cubicBezTo>
                  <a:lnTo>
                    <a:pt x="78" y="47"/>
                  </a:lnTo>
                  <a:close/>
                  <a:moveTo>
                    <a:pt x="70" y="47"/>
                  </a:moveTo>
                  <a:cubicBezTo>
                    <a:pt x="70" y="47"/>
                    <a:pt x="70" y="47"/>
                    <a:pt x="70" y="47"/>
                  </a:cubicBezTo>
                  <a:cubicBezTo>
                    <a:pt x="70" y="47"/>
                    <a:pt x="70" y="47"/>
                    <a:pt x="70" y="47"/>
                  </a:cubicBezTo>
                  <a:cubicBezTo>
                    <a:pt x="74" y="48"/>
                    <a:pt x="74" y="48"/>
                    <a:pt x="74" y="48"/>
                  </a:cubicBezTo>
                  <a:cubicBezTo>
                    <a:pt x="70" y="48"/>
                    <a:pt x="70" y="48"/>
                    <a:pt x="70" y="48"/>
                  </a:cubicBezTo>
                  <a:cubicBezTo>
                    <a:pt x="70" y="48"/>
                    <a:pt x="70" y="48"/>
                    <a:pt x="70" y="48"/>
                  </a:cubicBezTo>
                  <a:cubicBezTo>
                    <a:pt x="66" y="47"/>
                    <a:pt x="66" y="47"/>
                    <a:pt x="66" y="47"/>
                  </a:cubicBezTo>
                  <a:lnTo>
                    <a:pt x="70" y="47"/>
                  </a:lnTo>
                  <a:close/>
                  <a:moveTo>
                    <a:pt x="62" y="47"/>
                  </a:moveTo>
                  <a:cubicBezTo>
                    <a:pt x="62" y="47"/>
                    <a:pt x="62" y="47"/>
                    <a:pt x="62" y="47"/>
                  </a:cubicBezTo>
                  <a:cubicBezTo>
                    <a:pt x="65" y="48"/>
                    <a:pt x="65" y="48"/>
                    <a:pt x="65" y="48"/>
                  </a:cubicBezTo>
                  <a:cubicBezTo>
                    <a:pt x="61" y="48"/>
                    <a:pt x="61" y="48"/>
                    <a:pt x="61" y="48"/>
                  </a:cubicBezTo>
                  <a:cubicBezTo>
                    <a:pt x="58" y="47"/>
                    <a:pt x="58" y="47"/>
                    <a:pt x="58" y="47"/>
                  </a:cubicBezTo>
                  <a:lnTo>
                    <a:pt x="62" y="47"/>
                  </a:lnTo>
                  <a:close/>
                  <a:moveTo>
                    <a:pt x="60" y="48"/>
                  </a:moveTo>
                  <a:cubicBezTo>
                    <a:pt x="60" y="48"/>
                    <a:pt x="60" y="48"/>
                    <a:pt x="60" y="48"/>
                  </a:cubicBezTo>
                  <a:cubicBezTo>
                    <a:pt x="60" y="48"/>
                    <a:pt x="60" y="48"/>
                    <a:pt x="60" y="48"/>
                  </a:cubicBezTo>
                  <a:cubicBezTo>
                    <a:pt x="60" y="48"/>
                    <a:pt x="60" y="48"/>
                    <a:pt x="60" y="48"/>
                  </a:cubicBezTo>
                  <a:close/>
                  <a:moveTo>
                    <a:pt x="41" y="48"/>
                  </a:moveTo>
                  <a:cubicBezTo>
                    <a:pt x="41" y="48"/>
                    <a:pt x="41" y="48"/>
                    <a:pt x="41" y="48"/>
                  </a:cubicBezTo>
                  <a:cubicBezTo>
                    <a:pt x="43" y="49"/>
                    <a:pt x="43" y="49"/>
                    <a:pt x="43" y="49"/>
                  </a:cubicBezTo>
                  <a:cubicBezTo>
                    <a:pt x="42" y="49"/>
                    <a:pt x="42" y="49"/>
                    <a:pt x="42" y="49"/>
                  </a:cubicBezTo>
                  <a:cubicBezTo>
                    <a:pt x="38" y="48"/>
                    <a:pt x="38" y="48"/>
                    <a:pt x="38" y="48"/>
                  </a:cubicBezTo>
                  <a:lnTo>
                    <a:pt x="41" y="48"/>
                  </a:lnTo>
                  <a:close/>
                  <a:moveTo>
                    <a:pt x="39" y="53"/>
                  </a:moveTo>
                  <a:cubicBezTo>
                    <a:pt x="39" y="53"/>
                    <a:pt x="39" y="53"/>
                    <a:pt x="39" y="53"/>
                  </a:cubicBezTo>
                  <a:cubicBezTo>
                    <a:pt x="39" y="53"/>
                    <a:pt x="39" y="53"/>
                    <a:pt x="39" y="53"/>
                  </a:cubicBezTo>
                  <a:cubicBezTo>
                    <a:pt x="38" y="53"/>
                    <a:pt x="38" y="53"/>
                    <a:pt x="38" y="53"/>
                  </a:cubicBezTo>
                  <a:cubicBezTo>
                    <a:pt x="38" y="48"/>
                    <a:pt x="38" y="48"/>
                    <a:pt x="38" y="48"/>
                  </a:cubicBezTo>
                  <a:cubicBezTo>
                    <a:pt x="39" y="49"/>
                    <a:pt x="39" y="49"/>
                    <a:pt x="39" y="49"/>
                  </a:cubicBezTo>
                  <a:lnTo>
                    <a:pt x="39" y="53"/>
                  </a:lnTo>
                  <a:close/>
                  <a:moveTo>
                    <a:pt x="45" y="53"/>
                  </a:moveTo>
                  <a:cubicBezTo>
                    <a:pt x="45" y="53"/>
                    <a:pt x="45" y="53"/>
                    <a:pt x="45" y="53"/>
                  </a:cubicBezTo>
                  <a:cubicBezTo>
                    <a:pt x="40" y="53"/>
                    <a:pt x="40" y="53"/>
                    <a:pt x="40" y="53"/>
                  </a:cubicBezTo>
                  <a:cubicBezTo>
                    <a:pt x="40" y="49"/>
                    <a:pt x="40" y="49"/>
                    <a:pt x="40" y="49"/>
                  </a:cubicBezTo>
                  <a:cubicBezTo>
                    <a:pt x="42" y="49"/>
                    <a:pt x="42" y="49"/>
                    <a:pt x="42" y="49"/>
                  </a:cubicBezTo>
                  <a:cubicBezTo>
                    <a:pt x="45" y="49"/>
                    <a:pt x="45" y="49"/>
                    <a:pt x="45" y="49"/>
                  </a:cubicBezTo>
                  <a:lnTo>
                    <a:pt x="45" y="53"/>
                  </a:lnTo>
                  <a:close/>
                  <a:moveTo>
                    <a:pt x="45" y="49"/>
                  </a:moveTo>
                  <a:cubicBezTo>
                    <a:pt x="45" y="49"/>
                    <a:pt x="45" y="49"/>
                    <a:pt x="45" y="49"/>
                  </a:cubicBezTo>
                  <a:cubicBezTo>
                    <a:pt x="44" y="49"/>
                    <a:pt x="44" y="49"/>
                    <a:pt x="44" y="49"/>
                  </a:cubicBezTo>
                  <a:cubicBezTo>
                    <a:pt x="41" y="48"/>
                    <a:pt x="41" y="48"/>
                    <a:pt x="41" y="48"/>
                  </a:cubicBezTo>
                  <a:cubicBezTo>
                    <a:pt x="44" y="48"/>
                    <a:pt x="44" y="48"/>
                    <a:pt x="44" y="48"/>
                  </a:cubicBezTo>
                  <a:cubicBezTo>
                    <a:pt x="45" y="48"/>
                    <a:pt x="45" y="48"/>
                    <a:pt x="45" y="48"/>
                  </a:cubicBezTo>
                  <a:lnTo>
                    <a:pt x="45" y="49"/>
                  </a:lnTo>
                  <a:close/>
                  <a:moveTo>
                    <a:pt x="48" y="48"/>
                  </a:moveTo>
                  <a:cubicBezTo>
                    <a:pt x="48" y="48"/>
                    <a:pt x="48" y="48"/>
                    <a:pt x="48" y="48"/>
                  </a:cubicBezTo>
                  <a:cubicBezTo>
                    <a:pt x="51" y="49"/>
                    <a:pt x="51" y="49"/>
                    <a:pt x="51" y="49"/>
                  </a:cubicBezTo>
                  <a:cubicBezTo>
                    <a:pt x="48" y="49"/>
                    <a:pt x="48" y="49"/>
                    <a:pt x="48" y="49"/>
                  </a:cubicBezTo>
                  <a:cubicBezTo>
                    <a:pt x="45" y="48"/>
                    <a:pt x="45" y="48"/>
                    <a:pt x="45" y="48"/>
                  </a:cubicBezTo>
                  <a:lnTo>
                    <a:pt x="48" y="48"/>
                  </a:lnTo>
                  <a:close/>
                  <a:moveTo>
                    <a:pt x="47" y="49"/>
                  </a:moveTo>
                  <a:cubicBezTo>
                    <a:pt x="47" y="49"/>
                    <a:pt x="47" y="49"/>
                    <a:pt x="47" y="49"/>
                  </a:cubicBezTo>
                  <a:cubicBezTo>
                    <a:pt x="46" y="49"/>
                    <a:pt x="46" y="49"/>
                    <a:pt x="46" y="49"/>
                  </a:cubicBezTo>
                  <a:cubicBezTo>
                    <a:pt x="46" y="48"/>
                    <a:pt x="46" y="48"/>
                    <a:pt x="46" y="48"/>
                  </a:cubicBezTo>
                  <a:lnTo>
                    <a:pt x="47" y="49"/>
                  </a:lnTo>
                  <a:close/>
                  <a:moveTo>
                    <a:pt x="52" y="53"/>
                  </a:moveTo>
                  <a:cubicBezTo>
                    <a:pt x="52" y="53"/>
                    <a:pt x="52" y="53"/>
                    <a:pt x="52" y="53"/>
                  </a:cubicBezTo>
                  <a:cubicBezTo>
                    <a:pt x="46" y="53"/>
                    <a:pt x="46" y="53"/>
                    <a:pt x="46" y="53"/>
                  </a:cubicBezTo>
                  <a:cubicBezTo>
                    <a:pt x="46" y="49"/>
                    <a:pt x="46" y="49"/>
                    <a:pt x="46" y="49"/>
                  </a:cubicBezTo>
                  <a:cubicBezTo>
                    <a:pt x="49" y="49"/>
                    <a:pt x="49" y="49"/>
                    <a:pt x="49" y="49"/>
                  </a:cubicBezTo>
                  <a:cubicBezTo>
                    <a:pt x="49" y="49"/>
                    <a:pt x="49" y="49"/>
                    <a:pt x="49" y="49"/>
                  </a:cubicBezTo>
                  <a:cubicBezTo>
                    <a:pt x="49" y="49"/>
                    <a:pt x="49" y="49"/>
                    <a:pt x="49" y="49"/>
                  </a:cubicBezTo>
                  <a:cubicBezTo>
                    <a:pt x="52" y="49"/>
                    <a:pt x="52" y="49"/>
                    <a:pt x="52" y="49"/>
                  </a:cubicBezTo>
                  <a:lnTo>
                    <a:pt x="52" y="53"/>
                  </a:lnTo>
                  <a:close/>
                  <a:moveTo>
                    <a:pt x="52" y="49"/>
                  </a:moveTo>
                  <a:cubicBezTo>
                    <a:pt x="52" y="49"/>
                    <a:pt x="52" y="49"/>
                    <a:pt x="52" y="49"/>
                  </a:cubicBezTo>
                  <a:cubicBezTo>
                    <a:pt x="52" y="49"/>
                    <a:pt x="52" y="49"/>
                    <a:pt x="52" y="49"/>
                  </a:cubicBezTo>
                  <a:cubicBezTo>
                    <a:pt x="52" y="48"/>
                    <a:pt x="52" y="48"/>
                    <a:pt x="52" y="48"/>
                  </a:cubicBezTo>
                  <a:cubicBezTo>
                    <a:pt x="49" y="48"/>
                    <a:pt x="49" y="48"/>
                    <a:pt x="49" y="48"/>
                  </a:cubicBezTo>
                  <a:cubicBezTo>
                    <a:pt x="51" y="48"/>
                    <a:pt x="51" y="48"/>
                    <a:pt x="51" y="48"/>
                  </a:cubicBezTo>
                  <a:cubicBezTo>
                    <a:pt x="52" y="48"/>
                    <a:pt x="52" y="48"/>
                    <a:pt x="52" y="48"/>
                  </a:cubicBezTo>
                  <a:lnTo>
                    <a:pt x="52" y="49"/>
                  </a:lnTo>
                  <a:close/>
                  <a:moveTo>
                    <a:pt x="52" y="48"/>
                  </a:moveTo>
                  <a:cubicBezTo>
                    <a:pt x="52" y="48"/>
                    <a:pt x="52" y="48"/>
                    <a:pt x="52" y="48"/>
                  </a:cubicBezTo>
                  <a:cubicBezTo>
                    <a:pt x="55" y="48"/>
                    <a:pt x="55" y="48"/>
                    <a:pt x="55" y="48"/>
                  </a:cubicBezTo>
                  <a:cubicBezTo>
                    <a:pt x="57" y="48"/>
                    <a:pt x="57" y="48"/>
                    <a:pt x="57" y="48"/>
                  </a:cubicBezTo>
                  <a:cubicBezTo>
                    <a:pt x="55" y="49"/>
                    <a:pt x="55" y="49"/>
                    <a:pt x="55" y="49"/>
                  </a:cubicBezTo>
                  <a:cubicBezTo>
                    <a:pt x="53" y="48"/>
                    <a:pt x="53" y="48"/>
                    <a:pt x="53" y="48"/>
                  </a:cubicBezTo>
                  <a:cubicBezTo>
                    <a:pt x="53" y="48"/>
                    <a:pt x="53" y="48"/>
                    <a:pt x="53" y="48"/>
                  </a:cubicBezTo>
                  <a:cubicBezTo>
                    <a:pt x="53" y="48"/>
                    <a:pt x="53" y="48"/>
                    <a:pt x="53" y="48"/>
                  </a:cubicBezTo>
                  <a:lnTo>
                    <a:pt x="52" y="48"/>
                  </a:lnTo>
                  <a:close/>
                  <a:moveTo>
                    <a:pt x="54" y="49"/>
                  </a:moveTo>
                  <a:cubicBezTo>
                    <a:pt x="54" y="49"/>
                    <a:pt x="54" y="49"/>
                    <a:pt x="54" y="49"/>
                  </a:cubicBezTo>
                  <a:cubicBezTo>
                    <a:pt x="53" y="49"/>
                    <a:pt x="53" y="49"/>
                    <a:pt x="53" y="49"/>
                  </a:cubicBezTo>
                  <a:cubicBezTo>
                    <a:pt x="53" y="48"/>
                    <a:pt x="53" y="48"/>
                    <a:pt x="53" y="48"/>
                  </a:cubicBezTo>
                  <a:lnTo>
                    <a:pt x="54" y="49"/>
                  </a:lnTo>
                  <a:close/>
                  <a:moveTo>
                    <a:pt x="59" y="53"/>
                  </a:moveTo>
                  <a:cubicBezTo>
                    <a:pt x="59" y="53"/>
                    <a:pt x="59" y="53"/>
                    <a:pt x="59" y="53"/>
                  </a:cubicBezTo>
                  <a:cubicBezTo>
                    <a:pt x="53" y="53"/>
                    <a:pt x="53" y="53"/>
                    <a:pt x="53" y="53"/>
                  </a:cubicBezTo>
                  <a:cubicBezTo>
                    <a:pt x="53" y="49"/>
                    <a:pt x="53" y="49"/>
                    <a:pt x="53" y="49"/>
                  </a:cubicBezTo>
                  <a:cubicBezTo>
                    <a:pt x="59" y="49"/>
                    <a:pt x="59" y="49"/>
                    <a:pt x="59" y="49"/>
                  </a:cubicBezTo>
                  <a:lnTo>
                    <a:pt x="59" y="53"/>
                  </a:lnTo>
                  <a:close/>
                  <a:moveTo>
                    <a:pt x="59" y="48"/>
                  </a:moveTo>
                  <a:cubicBezTo>
                    <a:pt x="59" y="48"/>
                    <a:pt x="59" y="48"/>
                    <a:pt x="59" y="48"/>
                  </a:cubicBezTo>
                  <a:cubicBezTo>
                    <a:pt x="58" y="48"/>
                    <a:pt x="58" y="48"/>
                    <a:pt x="58" y="48"/>
                  </a:cubicBezTo>
                  <a:cubicBezTo>
                    <a:pt x="55" y="48"/>
                    <a:pt x="55" y="48"/>
                    <a:pt x="55" y="48"/>
                  </a:cubicBezTo>
                  <a:cubicBezTo>
                    <a:pt x="57" y="47"/>
                    <a:pt x="57" y="47"/>
                    <a:pt x="57" y="47"/>
                  </a:cubicBezTo>
                  <a:cubicBezTo>
                    <a:pt x="59" y="48"/>
                    <a:pt x="59" y="48"/>
                    <a:pt x="59" y="48"/>
                  </a:cubicBezTo>
                  <a:close/>
                  <a:moveTo>
                    <a:pt x="67" y="54"/>
                  </a:moveTo>
                  <a:cubicBezTo>
                    <a:pt x="67" y="54"/>
                    <a:pt x="67" y="54"/>
                    <a:pt x="67" y="54"/>
                  </a:cubicBezTo>
                  <a:cubicBezTo>
                    <a:pt x="60" y="53"/>
                    <a:pt x="60" y="53"/>
                    <a:pt x="60" y="53"/>
                  </a:cubicBezTo>
                  <a:cubicBezTo>
                    <a:pt x="60" y="49"/>
                    <a:pt x="60" y="49"/>
                    <a:pt x="60" y="49"/>
                  </a:cubicBezTo>
                  <a:cubicBezTo>
                    <a:pt x="66" y="49"/>
                    <a:pt x="66" y="49"/>
                    <a:pt x="66" y="49"/>
                  </a:cubicBezTo>
                  <a:cubicBezTo>
                    <a:pt x="66" y="49"/>
                    <a:pt x="66" y="49"/>
                    <a:pt x="66" y="49"/>
                  </a:cubicBezTo>
                  <a:cubicBezTo>
                    <a:pt x="66" y="49"/>
                    <a:pt x="66" y="49"/>
                    <a:pt x="66" y="49"/>
                  </a:cubicBezTo>
                  <a:cubicBezTo>
                    <a:pt x="67" y="49"/>
                    <a:pt x="67" y="49"/>
                    <a:pt x="67" y="49"/>
                  </a:cubicBezTo>
                  <a:lnTo>
                    <a:pt x="67" y="54"/>
                  </a:lnTo>
                  <a:close/>
                  <a:moveTo>
                    <a:pt x="67" y="48"/>
                  </a:moveTo>
                  <a:cubicBezTo>
                    <a:pt x="67" y="48"/>
                    <a:pt x="67" y="48"/>
                    <a:pt x="67" y="48"/>
                  </a:cubicBezTo>
                  <a:cubicBezTo>
                    <a:pt x="66" y="48"/>
                    <a:pt x="66" y="48"/>
                    <a:pt x="66" y="48"/>
                  </a:cubicBezTo>
                  <a:cubicBezTo>
                    <a:pt x="63" y="47"/>
                    <a:pt x="63" y="47"/>
                    <a:pt x="63" y="47"/>
                  </a:cubicBezTo>
                  <a:cubicBezTo>
                    <a:pt x="66" y="47"/>
                    <a:pt x="66" y="47"/>
                    <a:pt x="66" y="47"/>
                  </a:cubicBezTo>
                  <a:cubicBezTo>
                    <a:pt x="69" y="48"/>
                    <a:pt x="69" y="48"/>
                    <a:pt x="69" y="48"/>
                  </a:cubicBezTo>
                  <a:cubicBezTo>
                    <a:pt x="67" y="48"/>
                    <a:pt x="67" y="48"/>
                    <a:pt x="67" y="48"/>
                  </a:cubicBezTo>
                  <a:cubicBezTo>
                    <a:pt x="67" y="48"/>
                    <a:pt x="67" y="48"/>
                    <a:pt x="67" y="48"/>
                  </a:cubicBezTo>
                  <a:cubicBezTo>
                    <a:pt x="67" y="48"/>
                    <a:pt x="67" y="48"/>
                    <a:pt x="67" y="48"/>
                  </a:cubicBezTo>
                  <a:close/>
                  <a:moveTo>
                    <a:pt x="75" y="54"/>
                  </a:moveTo>
                  <a:cubicBezTo>
                    <a:pt x="75" y="54"/>
                    <a:pt x="75" y="54"/>
                    <a:pt x="75" y="54"/>
                  </a:cubicBezTo>
                  <a:cubicBezTo>
                    <a:pt x="67" y="54"/>
                    <a:pt x="67" y="54"/>
                    <a:pt x="67" y="54"/>
                  </a:cubicBezTo>
                  <a:cubicBezTo>
                    <a:pt x="67" y="49"/>
                    <a:pt x="67" y="49"/>
                    <a:pt x="67" y="49"/>
                  </a:cubicBezTo>
                  <a:cubicBezTo>
                    <a:pt x="74" y="49"/>
                    <a:pt x="74" y="49"/>
                    <a:pt x="74" y="49"/>
                  </a:cubicBezTo>
                  <a:cubicBezTo>
                    <a:pt x="74" y="49"/>
                    <a:pt x="74" y="49"/>
                    <a:pt x="74" y="49"/>
                  </a:cubicBezTo>
                  <a:cubicBezTo>
                    <a:pt x="74" y="49"/>
                    <a:pt x="74" y="49"/>
                    <a:pt x="74" y="49"/>
                  </a:cubicBezTo>
                  <a:cubicBezTo>
                    <a:pt x="75" y="49"/>
                    <a:pt x="75" y="49"/>
                    <a:pt x="75" y="49"/>
                  </a:cubicBezTo>
                  <a:lnTo>
                    <a:pt x="75" y="54"/>
                  </a:lnTo>
                  <a:close/>
                  <a:moveTo>
                    <a:pt x="75" y="48"/>
                  </a:moveTo>
                  <a:cubicBezTo>
                    <a:pt x="75" y="48"/>
                    <a:pt x="75" y="48"/>
                    <a:pt x="75" y="48"/>
                  </a:cubicBezTo>
                  <a:cubicBezTo>
                    <a:pt x="74" y="48"/>
                    <a:pt x="74" y="48"/>
                    <a:pt x="74" y="48"/>
                  </a:cubicBezTo>
                  <a:cubicBezTo>
                    <a:pt x="71" y="47"/>
                    <a:pt x="71" y="47"/>
                    <a:pt x="71" y="47"/>
                  </a:cubicBezTo>
                  <a:cubicBezTo>
                    <a:pt x="73" y="47"/>
                    <a:pt x="73" y="47"/>
                    <a:pt x="73" y="47"/>
                  </a:cubicBezTo>
                  <a:cubicBezTo>
                    <a:pt x="77" y="48"/>
                    <a:pt x="77" y="48"/>
                    <a:pt x="77" y="48"/>
                  </a:cubicBezTo>
                  <a:cubicBezTo>
                    <a:pt x="75" y="48"/>
                    <a:pt x="75" y="48"/>
                    <a:pt x="75" y="48"/>
                  </a:cubicBezTo>
                  <a:cubicBezTo>
                    <a:pt x="75" y="48"/>
                    <a:pt x="75" y="48"/>
                    <a:pt x="75" y="48"/>
                  </a:cubicBezTo>
                  <a:cubicBezTo>
                    <a:pt x="75" y="48"/>
                    <a:pt x="75" y="48"/>
                    <a:pt x="75" y="48"/>
                  </a:cubicBezTo>
                  <a:close/>
                  <a:moveTo>
                    <a:pt x="83" y="54"/>
                  </a:moveTo>
                  <a:cubicBezTo>
                    <a:pt x="83" y="54"/>
                    <a:pt x="83" y="54"/>
                    <a:pt x="83" y="54"/>
                  </a:cubicBezTo>
                  <a:cubicBezTo>
                    <a:pt x="75" y="54"/>
                    <a:pt x="75" y="54"/>
                    <a:pt x="75" y="54"/>
                  </a:cubicBezTo>
                  <a:cubicBezTo>
                    <a:pt x="75" y="49"/>
                    <a:pt x="75" y="49"/>
                    <a:pt x="75" y="49"/>
                  </a:cubicBezTo>
                  <a:cubicBezTo>
                    <a:pt x="77" y="48"/>
                    <a:pt x="77" y="48"/>
                    <a:pt x="77" y="48"/>
                  </a:cubicBezTo>
                  <a:cubicBezTo>
                    <a:pt x="77" y="48"/>
                    <a:pt x="77" y="48"/>
                    <a:pt x="77" y="48"/>
                  </a:cubicBezTo>
                  <a:cubicBezTo>
                    <a:pt x="77" y="48"/>
                    <a:pt x="77" y="48"/>
                    <a:pt x="77" y="48"/>
                  </a:cubicBezTo>
                  <a:cubicBezTo>
                    <a:pt x="83" y="48"/>
                    <a:pt x="83" y="48"/>
                    <a:pt x="83" y="48"/>
                  </a:cubicBezTo>
                  <a:lnTo>
                    <a:pt x="83" y="54"/>
                  </a:lnTo>
                  <a:close/>
                  <a:moveTo>
                    <a:pt x="83" y="48"/>
                  </a:moveTo>
                  <a:cubicBezTo>
                    <a:pt x="83" y="48"/>
                    <a:pt x="83" y="48"/>
                    <a:pt x="83" y="48"/>
                  </a:cubicBezTo>
                  <a:cubicBezTo>
                    <a:pt x="82" y="48"/>
                    <a:pt x="82" y="48"/>
                    <a:pt x="82" y="48"/>
                  </a:cubicBezTo>
                  <a:cubicBezTo>
                    <a:pt x="79" y="47"/>
                    <a:pt x="79" y="47"/>
                    <a:pt x="79" y="47"/>
                  </a:cubicBezTo>
                  <a:cubicBezTo>
                    <a:pt x="82" y="47"/>
                    <a:pt x="82" y="47"/>
                    <a:pt x="82" y="47"/>
                  </a:cubicBezTo>
                  <a:cubicBezTo>
                    <a:pt x="82" y="47"/>
                    <a:pt x="82" y="47"/>
                    <a:pt x="82" y="47"/>
                  </a:cubicBezTo>
                  <a:cubicBezTo>
                    <a:pt x="86" y="48"/>
                    <a:pt x="86" y="48"/>
                    <a:pt x="86" y="48"/>
                  </a:cubicBezTo>
                  <a:cubicBezTo>
                    <a:pt x="84" y="48"/>
                    <a:pt x="84" y="48"/>
                    <a:pt x="84" y="48"/>
                  </a:cubicBezTo>
                  <a:cubicBezTo>
                    <a:pt x="84" y="48"/>
                    <a:pt x="84" y="48"/>
                    <a:pt x="84" y="48"/>
                  </a:cubicBezTo>
                  <a:cubicBezTo>
                    <a:pt x="83" y="48"/>
                    <a:pt x="83" y="48"/>
                    <a:pt x="83" y="48"/>
                  </a:cubicBezTo>
                  <a:close/>
                  <a:moveTo>
                    <a:pt x="90" y="54"/>
                  </a:moveTo>
                  <a:cubicBezTo>
                    <a:pt x="90" y="54"/>
                    <a:pt x="90" y="54"/>
                    <a:pt x="90" y="54"/>
                  </a:cubicBezTo>
                  <a:cubicBezTo>
                    <a:pt x="84" y="54"/>
                    <a:pt x="84" y="54"/>
                    <a:pt x="84" y="54"/>
                  </a:cubicBezTo>
                  <a:cubicBezTo>
                    <a:pt x="84" y="48"/>
                    <a:pt x="84" y="48"/>
                    <a:pt x="84" y="48"/>
                  </a:cubicBezTo>
                  <a:cubicBezTo>
                    <a:pt x="87" y="48"/>
                    <a:pt x="87" y="48"/>
                    <a:pt x="87" y="48"/>
                  </a:cubicBezTo>
                  <a:cubicBezTo>
                    <a:pt x="87" y="48"/>
                    <a:pt x="87" y="48"/>
                    <a:pt x="87" y="48"/>
                  </a:cubicBezTo>
                  <a:cubicBezTo>
                    <a:pt x="87" y="48"/>
                    <a:pt x="87" y="48"/>
                    <a:pt x="87" y="48"/>
                  </a:cubicBezTo>
                  <a:cubicBezTo>
                    <a:pt x="90" y="48"/>
                    <a:pt x="90" y="48"/>
                    <a:pt x="90" y="48"/>
                  </a:cubicBezTo>
                  <a:lnTo>
                    <a:pt x="90" y="54"/>
                  </a:lnTo>
                  <a:close/>
                  <a:moveTo>
                    <a:pt x="90" y="48"/>
                  </a:moveTo>
                  <a:cubicBezTo>
                    <a:pt x="90" y="48"/>
                    <a:pt x="90" y="48"/>
                    <a:pt x="90" y="48"/>
                  </a:cubicBezTo>
                  <a:cubicBezTo>
                    <a:pt x="87" y="48"/>
                    <a:pt x="87" y="48"/>
                    <a:pt x="87" y="48"/>
                  </a:cubicBezTo>
                  <a:cubicBezTo>
                    <a:pt x="83" y="47"/>
                    <a:pt x="83" y="47"/>
                    <a:pt x="83" y="47"/>
                  </a:cubicBezTo>
                  <a:cubicBezTo>
                    <a:pt x="87" y="46"/>
                    <a:pt x="87" y="46"/>
                    <a:pt x="87" y="46"/>
                  </a:cubicBezTo>
                  <a:cubicBezTo>
                    <a:pt x="87" y="47"/>
                    <a:pt x="87" y="47"/>
                    <a:pt x="87" y="47"/>
                  </a:cubicBezTo>
                  <a:cubicBezTo>
                    <a:pt x="90" y="48"/>
                    <a:pt x="90" y="48"/>
                    <a:pt x="90" y="48"/>
                  </a:cubicBezTo>
                  <a:close/>
                  <a:moveTo>
                    <a:pt x="94" y="54"/>
                  </a:moveTo>
                  <a:cubicBezTo>
                    <a:pt x="94" y="54"/>
                    <a:pt x="94" y="54"/>
                    <a:pt x="94" y="54"/>
                  </a:cubicBezTo>
                  <a:cubicBezTo>
                    <a:pt x="91" y="54"/>
                    <a:pt x="91" y="54"/>
                    <a:pt x="91" y="54"/>
                  </a:cubicBezTo>
                  <a:cubicBezTo>
                    <a:pt x="91" y="48"/>
                    <a:pt x="91" y="48"/>
                    <a:pt x="91" y="48"/>
                  </a:cubicBezTo>
                  <a:cubicBezTo>
                    <a:pt x="94" y="48"/>
                    <a:pt x="94" y="48"/>
                    <a:pt x="94" y="48"/>
                  </a:cubicBezTo>
                  <a:lnTo>
                    <a:pt x="94" y="54"/>
                  </a:lnTo>
                  <a:close/>
                  <a:moveTo>
                    <a:pt x="94" y="48"/>
                  </a:moveTo>
                  <a:cubicBezTo>
                    <a:pt x="94" y="48"/>
                    <a:pt x="94" y="48"/>
                    <a:pt x="94" y="48"/>
                  </a:cubicBezTo>
                  <a:cubicBezTo>
                    <a:pt x="91" y="48"/>
                    <a:pt x="91" y="48"/>
                    <a:pt x="91" y="48"/>
                  </a:cubicBezTo>
                  <a:cubicBezTo>
                    <a:pt x="91" y="48"/>
                    <a:pt x="91" y="48"/>
                    <a:pt x="91" y="48"/>
                  </a:cubicBezTo>
                  <a:cubicBezTo>
                    <a:pt x="91" y="46"/>
                    <a:pt x="91" y="46"/>
                    <a:pt x="91" y="46"/>
                  </a:cubicBezTo>
                  <a:cubicBezTo>
                    <a:pt x="90" y="46"/>
                    <a:pt x="90" y="46"/>
                    <a:pt x="90" y="46"/>
                  </a:cubicBezTo>
                  <a:cubicBezTo>
                    <a:pt x="90" y="48"/>
                    <a:pt x="90" y="48"/>
                    <a:pt x="90" y="48"/>
                  </a:cubicBezTo>
                  <a:cubicBezTo>
                    <a:pt x="88" y="46"/>
                    <a:pt x="88" y="46"/>
                    <a:pt x="88" y="46"/>
                  </a:cubicBezTo>
                  <a:cubicBezTo>
                    <a:pt x="91" y="46"/>
                    <a:pt x="91" y="46"/>
                    <a:pt x="91" y="46"/>
                  </a:cubicBezTo>
                  <a:cubicBezTo>
                    <a:pt x="91" y="46"/>
                    <a:pt x="91" y="46"/>
                    <a:pt x="91" y="46"/>
                  </a:cubicBezTo>
                  <a:cubicBezTo>
                    <a:pt x="94" y="47"/>
                    <a:pt x="94" y="47"/>
                    <a:pt x="94" y="47"/>
                  </a:cubicBezTo>
                  <a:lnTo>
                    <a:pt x="94" y="48"/>
                  </a:lnTo>
                  <a:close/>
                  <a:moveTo>
                    <a:pt x="101" y="54"/>
                  </a:moveTo>
                  <a:cubicBezTo>
                    <a:pt x="101" y="54"/>
                    <a:pt x="101" y="54"/>
                    <a:pt x="101" y="54"/>
                  </a:cubicBezTo>
                  <a:cubicBezTo>
                    <a:pt x="94" y="54"/>
                    <a:pt x="94" y="54"/>
                    <a:pt x="94" y="54"/>
                  </a:cubicBezTo>
                  <a:cubicBezTo>
                    <a:pt x="94" y="48"/>
                    <a:pt x="94" y="48"/>
                    <a:pt x="94" y="48"/>
                  </a:cubicBezTo>
                  <a:cubicBezTo>
                    <a:pt x="96" y="48"/>
                    <a:pt x="96" y="48"/>
                    <a:pt x="96" y="48"/>
                  </a:cubicBezTo>
                  <a:cubicBezTo>
                    <a:pt x="96" y="48"/>
                    <a:pt x="96" y="48"/>
                    <a:pt x="96" y="48"/>
                  </a:cubicBezTo>
                  <a:cubicBezTo>
                    <a:pt x="101" y="48"/>
                    <a:pt x="101" y="48"/>
                    <a:pt x="101" y="48"/>
                  </a:cubicBezTo>
                  <a:lnTo>
                    <a:pt x="101" y="54"/>
                  </a:lnTo>
                  <a:close/>
                  <a:moveTo>
                    <a:pt x="94" y="48"/>
                  </a:moveTo>
                  <a:cubicBezTo>
                    <a:pt x="94" y="48"/>
                    <a:pt x="94" y="48"/>
                    <a:pt x="94" y="48"/>
                  </a:cubicBezTo>
                  <a:cubicBezTo>
                    <a:pt x="94" y="47"/>
                    <a:pt x="94" y="47"/>
                    <a:pt x="94" y="47"/>
                  </a:cubicBezTo>
                  <a:cubicBezTo>
                    <a:pt x="95" y="48"/>
                    <a:pt x="95" y="48"/>
                    <a:pt x="95" y="48"/>
                  </a:cubicBezTo>
                  <a:lnTo>
                    <a:pt x="94" y="48"/>
                  </a:lnTo>
                  <a:close/>
                  <a:moveTo>
                    <a:pt x="101" y="48"/>
                  </a:moveTo>
                  <a:cubicBezTo>
                    <a:pt x="101" y="48"/>
                    <a:pt x="101" y="48"/>
                    <a:pt x="101" y="48"/>
                  </a:cubicBezTo>
                  <a:cubicBezTo>
                    <a:pt x="96" y="48"/>
                    <a:pt x="96" y="48"/>
                    <a:pt x="96" y="48"/>
                  </a:cubicBezTo>
                  <a:cubicBezTo>
                    <a:pt x="89" y="45"/>
                    <a:pt x="89" y="45"/>
                    <a:pt x="89" y="45"/>
                  </a:cubicBezTo>
                  <a:cubicBezTo>
                    <a:pt x="98" y="45"/>
                    <a:pt x="98" y="45"/>
                    <a:pt x="98" y="45"/>
                  </a:cubicBezTo>
                  <a:cubicBezTo>
                    <a:pt x="98" y="45"/>
                    <a:pt x="98" y="45"/>
                    <a:pt x="98" y="45"/>
                  </a:cubicBezTo>
                  <a:cubicBezTo>
                    <a:pt x="101" y="46"/>
                    <a:pt x="101" y="46"/>
                    <a:pt x="101" y="46"/>
                  </a:cubicBezTo>
                  <a:lnTo>
                    <a:pt x="101" y="48"/>
                  </a:lnTo>
                  <a:close/>
                  <a:moveTo>
                    <a:pt x="103" y="54"/>
                  </a:moveTo>
                  <a:cubicBezTo>
                    <a:pt x="103" y="54"/>
                    <a:pt x="103" y="54"/>
                    <a:pt x="103" y="54"/>
                  </a:cubicBezTo>
                  <a:cubicBezTo>
                    <a:pt x="101" y="54"/>
                    <a:pt x="101" y="54"/>
                    <a:pt x="101" y="54"/>
                  </a:cubicBezTo>
                  <a:cubicBezTo>
                    <a:pt x="101" y="48"/>
                    <a:pt x="101" y="48"/>
                    <a:pt x="101" y="48"/>
                  </a:cubicBezTo>
                  <a:cubicBezTo>
                    <a:pt x="103" y="48"/>
                    <a:pt x="103" y="48"/>
                    <a:pt x="103" y="48"/>
                  </a:cubicBezTo>
                  <a:lnTo>
                    <a:pt x="103" y="54"/>
                  </a:lnTo>
                  <a:close/>
                  <a:moveTo>
                    <a:pt x="103" y="48"/>
                  </a:moveTo>
                  <a:cubicBezTo>
                    <a:pt x="103" y="48"/>
                    <a:pt x="103" y="48"/>
                    <a:pt x="103" y="48"/>
                  </a:cubicBezTo>
                  <a:cubicBezTo>
                    <a:pt x="101" y="48"/>
                    <a:pt x="101" y="48"/>
                    <a:pt x="101" y="48"/>
                  </a:cubicBezTo>
                  <a:cubicBezTo>
                    <a:pt x="102" y="46"/>
                    <a:pt x="102" y="46"/>
                    <a:pt x="102" y="46"/>
                  </a:cubicBezTo>
                  <a:cubicBezTo>
                    <a:pt x="103" y="47"/>
                    <a:pt x="103" y="47"/>
                    <a:pt x="103" y="47"/>
                  </a:cubicBezTo>
                  <a:lnTo>
                    <a:pt x="103" y="48"/>
                  </a:lnTo>
                  <a:close/>
                  <a:moveTo>
                    <a:pt x="104" y="46"/>
                  </a:moveTo>
                  <a:cubicBezTo>
                    <a:pt x="104" y="46"/>
                    <a:pt x="104" y="46"/>
                    <a:pt x="104" y="46"/>
                  </a:cubicBezTo>
                  <a:cubicBezTo>
                    <a:pt x="102" y="46"/>
                    <a:pt x="102" y="46"/>
                    <a:pt x="102" y="46"/>
                  </a:cubicBezTo>
                  <a:cubicBezTo>
                    <a:pt x="102" y="45"/>
                    <a:pt x="102" y="45"/>
                    <a:pt x="102" y="45"/>
                  </a:cubicBezTo>
                  <a:cubicBezTo>
                    <a:pt x="102" y="45"/>
                    <a:pt x="102" y="45"/>
                    <a:pt x="102" y="45"/>
                  </a:cubicBezTo>
                  <a:cubicBezTo>
                    <a:pt x="104" y="44"/>
                    <a:pt x="104" y="44"/>
                    <a:pt x="104" y="44"/>
                  </a:cubicBezTo>
                  <a:lnTo>
                    <a:pt x="104" y="46"/>
                  </a:lnTo>
                  <a:close/>
                  <a:moveTo>
                    <a:pt x="110" y="54"/>
                  </a:moveTo>
                  <a:cubicBezTo>
                    <a:pt x="110" y="54"/>
                    <a:pt x="110" y="54"/>
                    <a:pt x="110" y="54"/>
                  </a:cubicBezTo>
                  <a:cubicBezTo>
                    <a:pt x="104" y="54"/>
                    <a:pt x="104" y="54"/>
                    <a:pt x="104" y="54"/>
                  </a:cubicBezTo>
                  <a:cubicBezTo>
                    <a:pt x="104" y="47"/>
                    <a:pt x="104" y="47"/>
                    <a:pt x="104" y="47"/>
                  </a:cubicBezTo>
                  <a:cubicBezTo>
                    <a:pt x="106" y="48"/>
                    <a:pt x="106" y="48"/>
                    <a:pt x="106" y="48"/>
                  </a:cubicBezTo>
                  <a:cubicBezTo>
                    <a:pt x="110" y="48"/>
                    <a:pt x="110" y="48"/>
                    <a:pt x="110" y="48"/>
                  </a:cubicBezTo>
                  <a:lnTo>
                    <a:pt x="110" y="54"/>
                  </a:lnTo>
                  <a:close/>
                  <a:moveTo>
                    <a:pt x="111" y="47"/>
                  </a:moveTo>
                  <a:cubicBezTo>
                    <a:pt x="111" y="47"/>
                    <a:pt x="111" y="47"/>
                    <a:pt x="111" y="47"/>
                  </a:cubicBezTo>
                  <a:cubicBezTo>
                    <a:pt x="110" y="47"/>
                    <a:pt x="110" y="47"/>
                    <a:pt x="110" y="47"/>
                  </a:cubicBezTo>
                  <a:cubicBezTo>
                    <a:pt x="110" y="47"/>
                    <a:pt x="110" y="47"/>
                    <a:pt x="110" y="47"/>
                  </a:cubicBezTo>
                  <a:cubicBezTo>
                    <a:pt x="106" y="47"/>
                    <a:pt x="106" y="47"/>
                    <a:pt x="106" y="47"/>
                  </a:cubicBezTo>
                  <a:cubicBezTo>
                    <a:pt x="104" y="47"/>
                    <a:pt x="104" y="47"/>
                    <a:pt x="104" y="47"/>
                  </a:cubicBezTo>
                  <a:cubicBezTo>
                    <a:pt x="104" y="44"/>
                    <a:pt x="104" y="44"/>
                    <a:pt x="104" y="44"/>
                  </a:cubicBezTo>
                  <a:cubicBezTo>
                    <a:pt x="108" y="44"/>
                    <a:pt x="108" y="44"/>
                    <a:pt x="108" y="44"/>
                  </a:cubicBezTo>
                  <a:cubicBezTo>
                    <a:pt x="108" y="44"/>
                    <a:pt x="108" y="44"/>
                    <a:pt x="108" y="44"/>
                  </a:cubicBezTo>
                  <a:cubicBezTo>
                    <a:pt x="111" y="45"/>
                    <a:pt x="111" y="45"/>
                    <a:pt x="111" y="45"/>
                  </a:cubicBezTo>
                  <a:lnTo>
                    <a:pt x="111" y="47"/>
                  </a:lnTo>
                  <a:close/>
                  <a:moveTo>
                    <a:pt x="106" y="44"/>
                  </a:moveTo>
                  <a:cubicBezTo>
                    <a:pt x="106" y="44"/>
                    <a:pt x="106" y="44"/>
                    <a:pt x="106" y="44"/>
                  </a:cubicBezTo>
                  <a:cubicBezTo>
                    <a:pt x="106" y="43"/>
                    <a:pt x="106" y="43"/>
                    <a:pt x="106" y="43"/>
                  </a:cubicBezTo>
                  <a:cubicBezTo>
                    <a:pt x="108" y="43"/>
                    <a:pt x="108" y="43"/>
                    <a:pt x="108" y="43"/>
                  </a:cubicBezTo>
                  <a:cubicBezTo>
                    <a:pt x="108" y="44"/>
                    <a:pt x="108" y="44"/>
                    <a:pt x="108" y="44"/>
                  </a:cubicBezTo>
                  <a:lnTo>
                    <a:pt x="106" y="44"/>
                  </a:lnTo>
                  <a:close/>
                  <a:moveTo>
                    <a:pt x="111" y="44"/>
                  </a:moveTo>
                  <a:cubicBezTo>
                    <a:pt x="111" y="44"/>
                    <a:pt x="111" y="44"/>
                    <a:pt x="111" y="44"/>
                  </a:cubicBezTo>
                  <a:cubicBezTo>
                    <a:pt x="111" y="45"/>
                    <a:pt x="111" y="45"/>
                    <a:pt x="111" y="45"/>
                  </a:cubicBezTo>
                  <a:cubicBezTo>
                    <a:pt x="109" y="44"/>
                    <a:pt x="109" y="44"/>
                    <a:pt x="109" y="44"/>
                  </a:cubicBezTo>
                  <a:lnTo>
                    <a:pt x="111" y="44"/>
                  </a:lnTo>
                  <a:close/>
                  <a:moveTo>
                    <a:pt x="110" y="44"/>
                  </a:moveTo>
                  <a:cubicBezTo>
                    <a:pt x="110" y="44"/>
                    <a:pt x="110" y="44"/>
                    <a:pt x="110" y="44"/>
                  </a:cubicBezTo>
                  <a:cubicBezTo>
                    <a:pt x="110" y="43"/>
                    <a:pt x="110" y="43"/>
                    <a:pt x="110" y="43"/>
                  </a:cubicBezTo>
                  <a:cubicBezTo>
                    <a:pt x="111" y="43"/>
                    <a:pt x="111" y="43"/>
                    <a:pt x="111" y="43"/>
                  </a:cubicBezTo>
                  <a:cubicBezTo>
                    <a:pt x="111" y="44"/>
                    <a:pt x="111" y="44"/>
                    <a:pt x="111" y="44"/>
                  </a:cubicBezTo>
                  <a:lnTo>
                    <a:pt x="110" y="44"/>
                  </a:lnTo>
                  <a:close/>
                  <a:moveTo>
                    <a:pt x="110" y="44"/>
                  </a:moveTo>
                  <a:cubicBezTo>
                    <a:pt x="110" y="44"/>
                    <a:pt x="110" y="44"/>
                    <a:pt x="110" y="44"/>
                  </a:cubicBezTo>
                  <a:cubicBezTo>
                    <a:pt x="108" y="44"/>
                    <a:pt x="108" y="44"/>
                    <a:pt x="108" y="44"/>
                  </a:cubicBezTo>
                  <a:cubicBezTo>
                    <a:pt x="108" y="43"/>
                    <a:pt x="108" y="43"/>
                    <a:pt x="108" y="43"/>
                  </a:cubicBezTo>
                  <a:cubicBezTo>
                    <a:pt x="110" y="43"/>
                    <a:pt x="110" y="43"/>
                    <a:pt x="110" y="43"/>
                  </a:cubicBezTo>
                  <a:lnTo>
                    <a:pt x="110" y="44"/>
                  </a:lnTo>
                  <a:close/>
                  <a:moveTo>
                    <a:pt x="114" y="47"/>
                  </a:moveTo>
                  <a:cubicBezTo>
                    <a:pt x="114" y="47"/>
                    <a:pt x="114" y="47"/>
                    <a:pt x="114" y="47"/>
                  </a:cubicBezTo>
                  <a:cubicBezTo>
                    <a:pt x="116" y="47"/>
                    <a:pt x="116" y="47"/>
                    <a:pt x="116" y="47"/>
                  </a:cubicBezTo>
                  <a:cubicBezTo>
                    <a:pt x="120" y="47"/>
                    <a:pt x="120" y="47"/>
                    <a:pt x="120" y="47"/>
                  </a:cubicBezTo>
                  <a:cubicBezTo>
                    <a:pt x="120" y="54"/>
                    <a:pt x="120" y="54"/>
                    <a:pt x="120" y="54"/>
                  </a:cubicBezTo>
                  <a:cubicBezTo>
                    <a:pt x="114" y="54"/>
                    <a:pt x="114" y="54"/>
                    <a:pt x="114" y="54"/>
                  </a:cubicBezTo>
                  <a:lnTo>
                    <a:pt x="114" y="47"/>
                  </a:lnTo>
                  <a:close/>
                  <a:moveTo>
                    <a:pt x="114" y="47"/>
                  </a:moveTo>
                  <a:cubicBezTo>
                    <a:pt x="114" y="47"/>
                    <a:pt x="114" y="47"/>
                    <a:pt x="114" y="47"/>
                  </a:cubicBezTo>
                  <a:cubicBezTo>
                    <a:pt x="113" y="47"/>
                    <a:pt x="113" y="47"/>
                    <a:pt x="113" y="47"/>
                  </a:cubicBezTo>
                  <a:cubicBezTo>
                    <a:pt x="113" y="54"/>
                    <a:pt x="113" y="54"/>
                    <a:pt x="113" y="54"/>
                  </a:cubicBezTo>
                  <a:cubicBezTo>
                    <a:pt x="111" y="54"/>
                    <a:pt x="111" y="54"/>
                    <a:pt x="111" y="54"/>
                  </a:cubicBezTo>
                  <a:cubicBezTo>
                    <a:pt x="111" y="48"/>
                    <a:pt x="111" y="48"/>
                    <a:pt x="111" y="48"/>
                  </a:cubicBezTo>
                  <a:cubicBezTo>
                    <a:pt x="113" y="47"/>
                    <a:pt x="113" y="47"/>
                    <a:pt x="113" y="47"/>
                  </a:cubicBezTo>
                  <a:cubicBezTo>
                    <a:pt x="111" y="47"/>
                    <a:pt x="111" y="47"/>
                    <a:pt x="111" y="47"/>
                  </a:cubicBezTo>
                  <a:cubicBezTo>
                    <a:pt x="111" y="47"/>
                    <a:pt x="111" y="47"/>
                    <a:pt x="111" y="47"/>
                  </a:cubicBezTo>
                  <a:cubicBezTo>
                    <a:pt x="111" y="47"/>
                    <a:pt x="111" y="47"/>
                    <a:pt x="111" y="47"/>
                  </a:cubicBezTo>
                  <a:cubicBezTo>
                    <a:pt x="111" y="46"/>
                    <a:pt x="111" y="46"/>
                    <a:pt x="111" y="46"/>
                  </a:cubicBezTo>
                  <a:lnTo>
                    <a:pt x="114" y="47"/>
                  </a:lnTo>
                  <a:close/>
                  <a:moveTo>
                    <a:pt x="112" y="44"/>
                  </a:moveTo>
                  <a:cubicBezTo>
                    <a:pt x="112" y="44"/>
                    <a:pt x="112" y="44"/>
                    <a:pt x="112" y="44"/>
                  </a:cubicBezTo>
                  <a:cubicBezTo>
                    <a:pt x="112" y="44"/>
                    <a:pt x="112" y="44"/>
                    <a:pt x="112" y="44"/>
                  </a:cubicBezTo>
                  <a:cubicBezTo>
                    <a:pt x="112" y="37"/>
                    <a:pt x="112" y="37"/>
                    <a:pt x="112" y="37"/>
                  </a:cubicBezTo>
                  <a:cubicBezTo>
                    <a:pt x="108" y="37"/>
                    <a:pt x="108" y="37"/>
                    <a:pt x="108" y="37"/>
                  </a:cubicBezTo>
                  <a:cubicBezTo>
                    <a:pt x="108" y="43"/>
                    <a:pt x="108" y="43"/>
                    <a:pt x="108" y="43"/>
                  </a:cubicBezTo>
                  <a:cubicBezTo>
                    <a:pt x="112" y="43"/>
                    <a:pt x="112" y="43"/>
                    <a:pt x="112" y="43"/>
                  </a:cubicBezTo>
                  <a:cubicBezTo>
                    <a:pt x="112" y="44"/>
                    <a:pt x="112" y="44"/>
                    <a:pt x="112" y="44"/>
                  </a:cubicBezTo>
                  <a:cubicBezTo>
                    <a:pt x="111" y="44"/>
                    <a:pt x="111" y="44"/>
                    <a:pt x="111" y="44"/>
                  </a:cubicBezTo>
                  <a:cubicBezTo>
                    <a:pt x="111" y="43"/>
                    <a:pt x="111" y="43"/>
                    <a:pt x="111" y="43"/>
                  </a:cubicBezTo>
                  <a:cubicBezTo>
                    <a:pt x="105" y="42"/>
                    <a:pt x="105" y="42"/>
                    <a:pt x="105" y="42"/>
                  </a:cubicBezTo>
                  <a:cubicBezTo>
                    <a:pt x="105" y="36"/>
                    <a:pt x="105" y="36"/>
                    <a:pt x="105" y="36"/>
                  </a:cubicBezTo>
                  <a:cubicBezTo>
                    <a:pt x="112" y="37"/>
                    <a:pt x="112" y="37"/>
                    <a:pt x="112" y="37"/>
                  </a:cubicBezTo>
                  <a:lnTo>
                    <a:pt x="112" y="44"/>
                  </a:lnTo>
                  <a:close/>
                  <a:moveTo>
                    <a:pt x="115" y="5"/>
                  </a:moveTo>
                  <a:cubicBezTo>
                    <a:pt x="115" y="5"/>
                    <a:pt x="115" y="5"/>
                    <a:pt x="115" y="5"/>
                  </a:cubicBezTo>
                  <a:cubicBezTo>
                    <a:pt x="115" y="5"/>
                    <a:pt x="115" y="5"/>
                    <a:pt x="115" y="5"/>
                  </a:cubicBezTo>
                  <a:cubicBezTo>
                    <a:pt x="117" y="6"/>
                    <a:pt x="117" y="6"/>
                    <a:pt x="117" y="6"/>
                  </a:cubicBezTo>
                  <a:cubicBezTo>
                    <a:pt x="117" y="8"/>
                    <a:pt x="117" y="8"/>
                    <a:pt x="117" y="8"/>
                  </a:cubicBezTo>
                  <a:cubicBezTo>
                    <a:pt x="115" y="7"/>
                    <a:pt x="115" y="7"/>
                    <a:pt x="115" y="7"/>
                  </a:cubicBezTo>
                  <a:lnTo>
                    <a:pt x="115" y="5"/>
                  </a:lnTo>
                  <a:close/>
                  <a:moveTo>
                    <a:pt x="115" y="7"/>
                  </a:moveTo>
                  <a:cubicBezTo>
                    <a:pt x="115" y="7"/>
                    <a:pt x="115" y="7"/>
                    <a:pt x="115" y="7"/>
                  </a:cubicBezTo>
                  <a:cubicBezTo>
                    <a:pt x="117" y="8"/>
                    <a:pt x="117" y="8"/>
                    <a:pt x="117" y="8"/>
                  </a:cubicBezTo>
                  <a:cubicBezTo>
                    <a:pt x="117" y="8"/>
                    <a:pt x="117" y="8"/>
                    <a:pt x="117" y="8"/>
                  </a:cubicBezTo>
                  <a:cubicBezTo>
                    <a:pt x="115" y="8"/>
                    <a:pt x="115" y="8"/>
                    <a:pt x="115" y="8"/>
                  </a:cubicBezTo>
                  <a:lnTo>
                    <a:pt x="115" y="7"/>
                  </a:lnTo>
                  <a:close/>
                  <a:moveTo>
                    <a:pt x="115" y="8"/>
                  </a:moveTo>
                  <a:cubicBezTo>
                    <a:pt x="115" y="8"/>
                    <a:pt x="115" y="8"/>
                    <a:pt x="115" y="8"/>
                  </a:cubicBezTo>
                  <a:cubicBezTo>
                    <a:pt x="117" y="9"/>
                    <a:pt x="117" y="9"/>
                    <a:pt x="117" y="9"/>
                  </a:cubicBezTo>
                  <a:cubicBezTo>
                    <a:pt x="117" y="9"/>
                    <a:pt x="117" y="9"/>
                    <a:pt x="117" y="9"/>
                  </a:cubicBezTo>
                  <a:cubicBezTo>
                    <a:pt x="115" y="8"/>
                    <a:pt x="115" y="8"/>
                    <a:pt x="115" y="8"/>
                  </a:cubicBezTo>
                  <a:close/>
                  <a:moveTo>
                    <a:pt x="115" y="9"/>
                  </a:moveTo>
                  <a:cubicBezTo>
                    <a:pt x="115" y="9"/>
                    <a:pt x="115" y="9"/>
                    <a:pt x="115" y="9"/>
                  </a:cubicBezTo>
                  <a:cubicBezTo>
                    <a:pt x="117" y="9"/>
                    <a:pt x="117" y="9"/>
                    <a:pt x="117" y="9"/>
                  </a:cubicBezTo>
                  <a:cubicBezTo>
                    <a:pt x="117" y="11"/>
                    <a:pt x="117" y="11"/>
                    <a:pt x="117" y="11"/>
                  </a:cubicBezTo>
                  <a:cubicBezTo>
                    <a:pt x="115" y="10"/>
                    <a:pt x="115" y="10"/>
                    <a:pt x="115" y="10"/>
                  </a:cubicBezTo>
                  <a:lnTo>
                    <a:pt x="115" y="9"/>
                  </a:lnTo>
                  <a:close/>
                  <a:moveTo>
                    <a:pt x="115" y="10"/>
                  </a:moveTo>
                  <a:cubicBezTo>
                    <a:pt x="115" y="10"/>
                    <a:pt x="115" y="10"/>
                    <a:pt x="115" y="10"/>
                  </a:cubicBezTo>
                  <a:cubicBezTo>
                    <a:pt x="117" y="11"/>
                    <a:pt x="117" y="11"/>
                    <a:pt x="117" y="11"/>
                  </a:cubicBezTo>
                  <a:cubicBezTo>
                    <a:pt x="117" y="12"/>
                    <a:pt x="117" y="12"/>
                    <a:pt x="117" y="12"/>
                  </a:cubicBezTo>
                  <a:cubicBezTo>
                    <a:pt x="115" y="11"/>
                    <a:pt x="115" y="11"/>
                    <a:pt x="115" y="11"/>
                  </a:cubicBezTo>
                  <a:lnTo>
                    <a:pt x="115" y="10"/>
                  </a:lnTo>
                  <a:close/>
                  <a:moveTo>
                    <a:pt x="115" y="11"/>
                  </a:moveTo>
                  <a:cubicBezTo>
                    <a:pt x="115" y="11"/>
                    <a:pt x="115" y="11"/>
                    <a:pt x="115" y="11"/>
                  </a:cubicBezTo>
                  <a:cubicBezTo>
                    <a:pt x="117" y="12"/>
                    <a:pt x="117" y="12"/>
                    <a:pt x="117" y="12"/>
                  </a:cubicBezTo>
                  <a:cubicBezTo>
                    <a:pt x="117" y="12"/>
                    <a:pt x="117" y="12"/>
                    <a:pt x="117" y="12"/>
                  </a:cubicBezTo>
                  <a:cubicBezTo>
                    <a:pt x="115" y="12"/>
                    <a:pt x="115" y="12"/>
                    <a:pt x="115" y="12"/>
                  </a:cubicBezTo>
                  <a:lnTo>
                    <a:pt x="115" y="11"/>
                  </a:lnTo>
                  <a:close/>
                  <a:moveTo>
                    <a:pt x="115" y="12"/>
                  </a:moveTo>
                  <a:cubicBezTo>
                    <a:pt x="115" y="12"/>
                    <a:pt x="115" y="12"/>
                    <a:pt x="115" y="12"/>
                  </a:cubicBezTo>
                  <a:cubicBezTo>
                    <a:pt x="117" y="12"/>
                    <a:pt x="117" y="12"/>
                    <a:pt x="117" y="12"/>
                  </a:cubicBezTo>
                  <a:cubicBezTo>
                    <a:pt x="117" y="14"/>
                    <a:pt x="117" y="14"/>
                    <a:pt x="117" y="14"/>
                  </a:cubicBezTo>
                  <a:cubicBezTo>
                    <a:pt x="115" y="13"/>
                    <a:pt x="115" y="13"/>
                    <a:pt x="115" y="13"/>
                  </a:cubicBezTo>
                  <a:lnTo>
                    <a:pt x="115" y="12"/>
                  </a:lnTo>
                  <a:close/>
                  <a:moveTo>
                    <a:pt x="115" y="13"/>
                  </a:moveTo>
                  <a:cubicBezTo>
                    <a:pt x="115" y="13"/>
                    <a:pt x="115" y="13"/>
                    <a:pt x="115" y="13"/>
                  </a:cubicBezTo>
                  <a:cubicBezTo>
                    <a:pt x="117" y="14"/>
                    <a:pt x="117" y="14"/>
                    <a:pt x="117" y="14"/>
                  </a:cubicBezTo>
                  <a:cubicBezTo>
                    <a:pt x="117" y="14"/>
                    <a:pt x="117" y="14"/>
                    <a:pt x="117" y="14"/>
                  </a:cubicBezTo>
                  <a:cubicBezTo>
                    <a:pt x="115" y="14"/>
                    <a:pt x="115" y="14"/>
                    <a:pt x="115" y="14"/>
                  </a:cubicBezTo>
                  <a:lnTo>
                    <a:pt x="115" y="13"/>
                  </a:lnTo>
                  <a:close/>
                  <a:moveTo>
                    <a:pt x="115" y="14"/>
                  </a:moveTo>
                  <a:cubicBezTo>
                    <a:pt x="115" y="14"/>
                    <a:pt x="115" y="14"/>
                    <a:pt x="115" y="14"/>
                  </a:cubicBezTo>
                  <a:cubicBezTo>
                    <a:pt x="117" y="15"/>
                    <a:pt x="117" y="15"/>
                    <a:pt x="117" y="15"/>
                  </a:cubicBezTo>
                  <a:cubicBezTo>
                    <a:pt x="117" y="15"/>
                    <a:pt x="117" y="15"/>
                    <a:pt x="117" y="15"/>
                  </a:cubicBezTo>
                  <a:cubicBezTo>
                    <a:pt x="115" y="15"/>
                    <a:pt x="115" y="15"/>
                    <a:pt x="115" y="15"/>
                  </a:cubicBezTo>
                  <a:lnTo>
                    <a:pt x="115" y="14"/>
                  </a:lnTo>
                  <a:close/>
                  <a:moveTo>
                    <a:pt x="115" y="15"/>
                  </a:moveTo>
                  <a:cubicBezTo>
                    <a:pt x="115" y="15"/>
                    <a:pt x="115" y="15"/>
                    <a:pt x="115" y="15"/>
                  </a:cubicBezTo>
                  <a:cubicBezTo>
                    <a:pt x="117" y="15"/>
                    <a:pt x="117" y="15"/>
                    <a:pt x="117" y="15"/>
                  </a:cubicBezTo>
                  <a:cubicBezTo>
                    <a:pt x="117" y="17"/>
                    <a:pt x="117" y="17"/>
                    <a:pt x="117" y="17"/>
                  </a:cubicBezTo>
                  <a:cubicBezTo>
                    <a:pt x="115" y="16"/>
                    <a:pt x="115" y="16"/>
                    <a:pt x="115" y="16"/>
                  </a:cubicBezTo>
                  <a:lnTo>
                    <a:pt x="115" y="15"/>
                  </a:lnTo>
                  <a:close/>
                  <a:moveTo>
                    <a:pt x="115" y="17"/>
                  </a:moveTo>
                  <a:cubicBezTo>
                    <a:pt x="115" y="17"/>
                    <a:pt x="115" y="17"/>
                    <a:pt x="115" y="17"/>
                  </a:cubicBezTo>
                  <a:cubicBezTo>
                    <a:pt x="117" y="17"/>
                    <a:pt x="117" y="17"/>
                    <a:pt x="117" y="17"/>
                  </a:cubicBezTo>
                  <a:cubicBezTo>
                    <a:pt x="117" y="18"/>
                    <a:pt x="117" y="18"/>
                    <a:pt x="117" y="18"/>
                  </a:cubicBezTo>
                  <a:cubicBezTo>
                    <a:pt x="115" y="17"/>
                    <a:pt x="115" y="17"/>
                    <a:pt x="115" y="17"/>
                  </a:cubicBezTo>
                  <a:close/>
                  <a:moveTo>
                    <a:pt x="115" y="17"/>
                  </a:moveTo>
                  <a:cubicBezTo>
                    <a:pt x="115" y="17"/>
                    <a:pt x="115" y="17"/>
                    <a:pt x="115" y="17"/>
                  </a:cubicBezTo>
                  <a:cubicBezTo>
                    <a:pt x="117" y="18"/>
                    <a:pt x="117" y="18"/>
                    <a:pt x="117" y="18"/>
                  </a:cubicBezTo>
                  <a:cubicBezTo>
                    <a:pt x="117" y="18"/>
                    <a:pt x="117" y="18"/>
                    <a:pt x="117" y="18"/>
                  </a:cubicBezTo>
                  <a:cubicBezTo>
                    <a:pt x="115" y="18"/>
                    <a:pt x="115" y="18"/>
                    <a:pt x="115" y="18"/>
                  </a:cubicBezTo>
                  <a:lnTo>
                    <a:pt x="115" y="17"/>
                  </a:lnTo>
                  <a:close/>
                  <a:moveTo>
                    <a:pt x="115" y="18"/>
                  </a:moveTo>
                  <a:cubicBezTo>
                    <a:pt x="115" y="18"/>
                    <a:pt x="115" y="18"/>
                    <a:pt x="115" y="18"/>
                  </a:cubicBezTo>
                  <a:cubicBezTo>
                    <a:pt x="117" y="18"/>
                    <a:pt x="117" y="18"/>
                    <a:pt x="117" y="18"/>
                  </a:cubicBezTo>
                  <a:cubicBezTo>
                    <a:pt x="117" y="20"/>
                    <a:pt x="117" y="20"/>
                    <a:pt x="117" y="20"/>
                  </a:cubicBezTo>
                  <a:cubicBezTo>
                    <a:pt x="115" y="19"/>
                    <a:pt x="115" y="19"/>
                    <a:pt x="115" y="19"/>
                  </a:cubicBezTo>
                  <a:lnTo>
                    <a:pt x="115" y="18"/>
                  </a:lnTo>
                  <a:close/>
                  <a:moveTo>
                    <a:pt x="115" y="19"/>
                  </a:moveTo>
                  <a:cubicBezTo>
                    <a:pt x="115" y="19"/>
                    <a:pt x="115" y="19"/>
                    <a:pt x="115" y="19"/>
                  </a:cubicBezTo>
                  <a:cubicBezTo>
                    <a:pt x="117" y="20"/>
                    <a:pt x="117" y="20"/>
                    <a:pt x="117" y="20"/>
                  </a:cubicBezTo>
                  <a:cubicBezTo>
                    <a:pt x="117" y="20"/>
                    <a:pt x="117" y="20"/>
                    <a:pt x="117" y="20"/>
                  </a:cubicBezTo>
                  <a:cubicBezTo>
                    <a:pt x="115" y="20"/>
                    <a:pt x="115" y="20"/>
                    <a:pt x="115" y="20"/>
                  </a:cubicBezTo>
                  <a:lnTo>
                    <a:pt x="115" y="19"/>
                  </a:lnTo>
                  <a:close/>
                  <a:moveTo>
                    <a:pt x="115" y="20"/>
                  </a:moveTo>
                  <a:cubicBezTo>
                    <a:pt x="115" y="20"/>
                    <a:pt x="115" y="20"/>
                    <a:pt x="115" y="20"/>
                  </a:cubicBezTo>
                  <a:cubicBezTo>
                    <a:pt x="117" y="21"/>
                    <a:pt x="117" y="21"/>
                    <a:pt x="117" y="21"/>
                  </a:cubicBezTo>
                  <a:cubicBezTo>
                    <a:pt x="117" y="21"/>
                    <a:pt x="117" y="21"/>
                    <a:pt x="117" y="21"/>
                  </a:cubicBezTo>
                  <a:cubicBezTo>
                    <a:pt x="115" y="21"/>
                    <a:pt x="115" y="21"/>
                    <a:pt x="115" y="21"/>
                  </a:cubicBezTo>
                  <a:lnTo>
                    <a:pt x="115" y="20"/>
                  </a:lnTo>
                  <a:close/>
                  <a:moveTo>
                    <a:pt x="115" y="21"/>
                  </a:moveTo>
                  <a:cubicBezTo>
                    <a:pt x="115" y="21"/>
                    <a:pt x="115" y="21"/>
                    <a:pt x="115" y="21"/>
                  </a:cubicBezTo>
                  <a:cubicBezTo>
                    <a:pt x="117" y="21"/>
                    <a:pt x="117" y="21"/>
                    <a:pt x="117" y="21"/>
                  </a:cubicBezTo>
                  <a:cubicBezTo>
                    <a:pt x="117" y="23"/>
                    <a:pt x="117" y="23"/>
                    <a:pt x="117" y="23"/>
                  </a:cubicBezTo>
                  <a:cubicBezTo>
                    <a:pt x="115" y="22"/>
                    <a:pt x="115" y="22"/>
                    <a:pt x="115" y="22"/>
                  </a:cubicBezTo>
                  <a:lnTo>
                    <a:pt x="115" y="21"/>
                  </a:lnTo>
                  <a:close/>
                  <a:moveTo>
                    <a:pt x="115" y="23"/>
                  </a:moveTo>
                  <a:cubicBezTo>
                    <a:pt x="115" y="23"/>
                    <a:pt x="115" y="23"/>
                    <a:pt x="115" y="23"/>
                  </a:cubicBezTo>
                  <a:cubicBezTo>
                    <a:pt x="117" y="23"/>
                    <a:pt x="117" y="23"/>
                    <a:pt x="117" y="23"/>
                  </a:cubicBezTo>
                  <a:cubicBezTo>
                    <a:pt x="117" y="23"/>
                    <a:pt x="117" y="23"/>
                    <a:pt x="117" y="23"/>
                  </a:cubicBezTo>
                  <a:cubicBezTo>
                    <a:pt x="115" y="23"/>
                    <a:pt x="115" y="23"/>
                    <a:pt x="115" y="23"/>
                  </a:cubicBezTo>
                  <a:close/>
                  <a:moveTo>
                    <a:pt x="115" y="23"/>
                  </a:moveTo>
                  <a:cubicBezTo>
                    <a:pt x="115" y="23"/>
                    <a:pt x="115" y="23"/>
                    <a:pt x="115" y="23"/>
                  </a:cubicBezTo>
                  <a:cubicBezTo>
                    <a:pt x="117" y="24"/>
                    <a:pt x="117" y="24"/>
                    <a:pt x="117" y="24"/>
                  </a:cubicBezTo>
                  <a:cubicBezTo>
                    <a:pt x="117" y="24"/>
                    <a:pt x="117" y="24"/>
                    <a:pt x="117" y="24"/>
                  </a:cubicBezTo>
                  <a:cubicBezTo>
                    <a:pt x="115" y="24"/>
                    <a:pt x="115" y="24"/>
                    <a:pt x="115" y="24"/>
                  </a:cubicBezTo>
                  <a:lnTo>
                    <a:pt x="115" y="23"/>
                  </a:lnTo>
                  <a:close/>
                  <a:moveTo>
                    <a:pt x="115" y="24"/>
                  </a:moveTo>
                  <a:cubicBezTo>
                    <a:pt x="115" y="24"/>
                    <a:pt x="115" y="24"/>
                    <a:pt x="115" y="24"/>
                  </a:cubicBezTo>
                  <a:cubicBezTo>
                    <a:pt x="117" y="24"/>
                    <a:pt x="117" y="24"/>
                    <a:pt x="117" y="24"/>
                  </a:cubicBezTo>
                  <a:cubicBezTo>
                    <a:pt x="117" y="26"/>
                    <a:pt x="117" y="26"/>
                    <a:pt x="117" y="26"/>
                  </a:cubicBezTo>
                  <a:cubicBezTo>
                    <a:pt x="115" y="25"/>
                    <a:pt x="115" y="25"/>
                    <a:pt x="115" y="25"/>
                  </a:cubicBezTo>
                  <a:lnTo>
                    <a:pt x="115" y="24"/>
                  </a:lnTo>
                  <a:close/>
                  <a:moveTo>
                    <a:pt x="115" y="25"/>
                  </a:moveTo>
                  <a:cubicBezTo>
                    <a:pt x="115" y="25"/>
                    <a:pt x="115" y="25"/>
                    <a:pt x="115" y="25"/>
                  </a:cubicBezTo>
                  <a:cubicBezTo>
                    <a:pt x="117" y="26"/>
                    <a:pt x="117" y="26"/>
                    <a:pt x="117" y="26"/>
                  </a:cubicBezTo>
                  <a:cubicBezTo>
                    <a:pt x="117" y="26"/>
                    <a:pt x="117" y="26"/>
                    <a:pt x="117" y="26"/>
                  </a:cubicBezTo>
                  <a:cubicBezTo>
                    <a:pt x="115" y="26"/>
                    <a:pt x="115" y="26"/>
                    <a:pt x="115" y="26"/>
                  </a:cubicBezTo>
                  <a:lnTo>
                    <a:pt x="115" y="25"/>
                  </a:lnTo>
                  <a:close/>
                  <a:moveTo>
                    <a:pt x="115" y="26"/>
                  </a:moveTo>
                  <a:cubicBezTo>
                    <a:pt x="115" y="26"/>
                    <a:pt x="115" y="26"/>
                    <a:pt x="115" y="26"/>
                  </a:cubicBezTo>
                  <a:cubicBezTo>
                    <a:pt x="117" y="27"/>
                    <a:pt x="117" y="27"/>
                    <a:pt x="117" y="27"/>
                  </a:cubicBezTo>
                  <a:cubicBezTo>
                    <a:pt x="117" y="27"/>
                    <a:pt x="117" y="27"/>
                    <a:pt x="117" y="27"/>
                  </a:cubicBezTo>
                  <a:cubicBezTo>
                    <a:pt x="115" y="27"/>
                    <a:pt x="115" y="27"/>
                    <a:pt x="115" y="27"/>
                  </a:cubicBezTo>
                  <a:lnTo>
                    <a:pt x="115" y="26"/>
                  </a:lnTo>
                  <a:close/>
                  <a:moveTo>
                    <a:pt x="115" y="27"/>
                  </a:moveTo>
                  <a:cubicBezTo>
                    <a:pt x="115" y="27"/>
                    <a:pt x="115" y="27"/>
                    <a:pt x="115" y="27"/>
                  </a:cubicBezTo>
                  <a:cubicBezTo>
                    <a:pt x="117" y="27"/>
                    <a:pt x="117" y="27"/>
                    <a:pt x="117" y="27"/>
                  </a:cubicBezTo>
                  <a:cubicBezTo>
                    <a:pt x="117" y="29"/>
                    <a:pt x="117" y="29"/>
                    <a:pt x="117" y="29"/>
                  </a:cubicBezTo>
                  <a:cubicBezTo>
                    <a:pt x="115" y="28"/>
                    <a:pt x="115" y="28"/>
                    <a:pt x="115" y="28"/>
                  </a:cubicBezTo>
                  <a:lnTo>
                    <a:pt x="115" y="27"/>
                  </a:lnTo>
                  <a:close/>
                  <a:moveTo>
                    <a:pt x="115" y="29"/>
                  </a:moveTo>
                  <a:cubicBezTo>
                    <a:pt x="115" y="29"/>
                    <a:pt x="115" y="29"/>
                    <a:pt x="115" y="29"/>
                  </a:cubicBezTo>
                  <a:cubicBezTo>
                    <a:pt x="117" y="29"/>
                    <a:pt x="117" y="29"/>
                    <a:pt x="117" y="29"/>
                  </a:cubicBezTo>
                  <a:cubicBezTo>
                    <a:pt x="117" y="29"/>
                    <a:pt x="117" y="29"/>
                    <a:pt x="117" y="29"/>
                  </a:cubicBezTo>
                  <a:cubicBezTo>
                    <a:pt x="115" y="29"/>
                    <a:pt x="115" y="29"/>
                    <a:pt x="115" y="29"/>
                  </a:cubicBezTo>
                  <a:close/>
                  <a:moveTo>
                    <a:pt x="115" y="29"/>
                  </a:moveTo>
                  <a:cubicBezTo>
                    <a:pt x="115" y="29"/>
                    <a:pt x="115" y="29"/>
                    <a:pt x="115" y="29"/>
                  </a:cubicBezTo>
                  <a:cubicBezTo>
                    <a:pt x="117" y="30"/>
                    <a:pt x="117" y="30"/>
                    <a:pt x="117" y="30"/>
                  </a:cubicBezTo>
                  <a:cubicBezTo>
                    <a:pt x="117" y="30"/>
                    <a:pt x="117" y="30"/>
                    <a:pt x="117" y="30"/>
                  </a:cubicBezTo>
                  <a:cubicBezTo>
                    <a:pt x="115" y="30"/>
                    <a:pt x="115" y="30"/>
                    <a:pt x="115" y="30"/>
                  </a:cubicBezTo>
                  <a:lnTo>
                    <a:pt x="115" y="29"/>
                  </a:lnTo>
                  <a:close/>
                  <a:moveTo>
                    <a:pt x="115" y="30"/>
                  </a:moveTo>
                  <a:cubicBezTo>
                    <a:pt x="115" y="30"/>
                    <a:pt x="115" y="30"/>
                    <a:pt x="115" y="30"/>
                  </a:cubicBezTo>
                  <a:cubicBezTo>
                    <a:pt x="117" y="30"/>
                    <a:pt x="117" y="30"/>
                    <a:pt x="117" y="30"/>
                  </a:cubicBezTo>
                  <a:cubicBezTo>
                    <a:pt x="117" y="32"/>
                    <a:pt x="117" y="32"/>
                    <a:pt x="117" y="32"/>
                  </a:cubicBezTo>
                  <a:cubicBezTo>
                    <a:pt x="115" y="31"/>
                    <a:pt x="115" y="31"/>
                    <a:pt x="115" y="31"/>
                  </a:cubicBezTo>
                  <a:lnTo>
                    <a:pt x="115" y="30"/>
                  </a:lnTo>
                  <a:close/>
                  <a:moveTo>
                    <a:pt x="115" y="32"/>
                  </a:moveTo>
                  <a:cubicBezTo>
                    <a:pt x="115" y="32"/>
                    <a:pt x="115" y="32"/>
                    <a:pt x="115" y="32"/>
                  </a:cubicBezTo>
                  <a:cubicBezTo>
                    <a:pt x="117" y="32"/>
                    <a:pt x="117" y="32"/>
                    <a:pt x="117" y="32"/>
                  </a:cubicBezTo>
                  <a:cubicBezTo>
                    <a:pt x="117" y="33"/>
                    <a:pt x="117" y="33"/>
                    <a:pt x="117" y="33"/>
                  </a:cubicBezTo>
                  <a:cubicBezTo>
                    <a:pt x="115" y="32"/>
                    <a:pt x="115" y="32"/>
                    <a:pt x="115" y="32"/>
                  </a:cubicBezTo>
                  <a:close/>
                  <a:moveTo>
                    <a:pt x="115" y="32"/>
                  </a:moveTo>
                  <a:cubicBezTo>
                    <a:pt x="115" y="32"/>
                    <a:pt x="115" y="32"/>
                    <a:pt x="115" y="32"/>
                  </a:cubicBezTo>
                  <a:cubicBezTo>
                    <a:pt x="117" y="33"/>
                    <a:pt x="117" y="33"/>
                    <a:pt x="117" y="33"/>
                  </a:cubicBezTo>
                  <a:cubicBezTo>
                    <a:pt x="117" y="33"/>
                    <a:pt x="117" y="33"/>
                    <a:pt x="117" y="33"/>
                  </a:cubicBezTo>
                  <a:cubicBezTo>
                    <a:pt x="115" y="33"/>
                    <a:pt x="115" y="33"/>
                    <a:pt x="115" y="33"/>
                  </a:cubicBezTo>
                  <a:lnTo>
                    <a:pt x="115" y="32"/>
                  </a:lnTo>
                  <a:close/>
                  <a:moveTo>
                    <a:pt x="114" y="6"/>
                  </a:moveTo>
                  <a:cubicBezTo>
                    <a:pt x="114" y="6"/>
                    <a:pt x="114" y="6"/>
                    <a:pt x="114" y="6"/>
                  </a:cubicBezTo>
                  <a:cubicBezTo>
                    <a:pt x="115" y="5"/>
                    <a:pt x="115" y="5"/>
                    <a:pt x="115" y="5"/>
                  </a:cubicBezTo>
                  <a:cubicBezTo>
                    <a:pt x="115" y="7"/>
                    <a:pt x="115" y="7"/>
                    <a:pt x="115" y="7"/>
                  </a:cubicBezTo>
                  <a:cubicBezTo>
                    <a:pt x="114" y="7"/>
                    <a:pt x="114" y="7"/>
                    <a:pt x="114" y="7"/>
                  </a:cubicBezTo>
                  <a:lnTo>
                    <a:pt x="114" y="6"/>
                  </a:lnTo>
                  <a:close/>
                  <a:moveTo>
                    <a:pt x="114" y="7"/>
                  </a:moveTo>
                  <a:cubicBezTo>
                    <a:pt x="114" y="7"/>
                    <a:pt x="114" y="7"/>
                    <a:pt x="114" y="7"/>
                  </a:cubicBezTo>
                  <a:cubicBezTo>
                    <a:pt x="115" y="7"/>
                    <a:pt x="115" y="7"/>
                    <a:pt x="115" y="7"/>
                  </a:cubicBezTo>
                  <a:cubicBezTo>
                    <a:pt x="115" y="8"/>
                    <a:pt x="115" y="8"/>
                    <a:pt x="115" y="8"/>
                  </a:cubicBezTo>
                  <a:cubicBezTo>
                    <a:pt x="114" y="8"/>
                    <a:pt x="114" y="8"/>
                    <a:pt x="114" y="8"/>
                  </a:cubicBezTo>
                  <a:lnTo>
                    <a:pt x="114" y="7"/>
                  </a:lnTo>
                  <a:close/>
                  <a:moveTo>
                    <a:pt x="114" y="8"/>
                  </a:moveTo>
                  <a:cubicBezTo>
                    <a:pt x="114" y="8"/>
                    <a:pt x="114" y="8"/>
                    <a:pt x="114" y="8"/>
                  </a:cubicBezTo>
                  <a:cubicBezTo>
                    <a:pt x="115" y="8"/>
                    <a:pt x="115" y="8"/>
                    <a:pt x="115" y="8"/>
                  </a:cubicBezTo>
                  <a:cubicBezTo>
                    <a:pt x="115" y="8"/>
                    <a:pt x="115" y="8"/>
                    <a:pt x="115" y="8"/>
                  </a:cubicBezTo>
                  <a:cubicBezTo>
                    <a:pt x="114" y="9"/>
                    <a:pt x="114" y="9"/>
                    <a:pt x="114" y="9"/>
                  </a:cubicBezTo>
                  <a:lnTo>
                    <a:pt x="114" y="8"/>
                  </a:lnTo>
                  <a:close/>
                  <a:moveTo>
                    <a:pt x="114" y="9"/>
                  </a:moveTo>
                  <a:cubicBezTo>
                    <a:pt x="114" y="9"/>
                    <a:pt x="114" y="9"/>
                    <a:pt x="114" y="9"/>
                  </a:cubicBezTo>
                  <a:cubicBezTo>
                    <a:pt x="115" y="9"/>
                    <a:pt x="115" y="9"/>
                    <a:pt x="115" y="9"/>
                  </a:cubicBezTo>
                  <a:cubicBezTo>
                    <a:pt x="115" y="10"/>
                    <a:pt x="115" y="10"/>
                    <a:pt x="115" y="10"/>
                  </a:cubicBezTo>
                  <a:cubicBezTo>
                    <a:pt x="114" y="10"/>
                    <a:pt x="114" y="10"/>
                    <a:pt x="114" y="10"/>
                  </a:cubicBezTo>
                  <a:lnTo>
                    <a:pt x="114" y="9"/>
                  </a:lnTo>
                  <a:close/>
                  <a:moveTo>
                    <a:pt x="114" y="11"/>
                  </a:moveTo>
                  <a:cubicBezTo>
                    <a:pt x="114" y="11"/>
                    <a:pt x="114" y="11"/>
                    <a:pt x="114" y="11"/>
                  </a:cubicBezTo>
                  <a:cubicBezTo>
                    <a:pt x="115" y="10"/>
                    <a:pt x="115" y="10"/>
                    <a:pt x="115" y="10"/>
                  </a:cubicBezTo>
                  <a:cubicBezTo>
                    <a:pt x="115" y="11"/>
                    <a:pt x="115" y="11"/>
                    <a:pt x="115" y="11"/>
                  </a:cubicBezTo>
                  <a:cubicBezTo>
                    <a:pt x="114" y="11"/>
                    <a:pt x="114" y="11"/>
                    <a:pt x="114" y="11"/>
                  </a:cubicBezTo>
                  <a:close/>
                  <a:moveTo>
                    <a:pt x="114" y="11"/>
                  </a:moveTo>
                  <a:cubicBezTo>
                    <a:pt x="114" y="11"/>
                    <a:pt x="114" y="11"/>
                    <a:pt x="114" y="11"/>
                  </a:cubicBezTo>
                  <a:cubicBezTo>
                    <a:pt x="115" y="11"/>
                    <a:pt x="115" y="11"/>
                    <a:pt x="115" y="11"/>
                  </a:cubicBezTo>
                  <a:cubicBezTo>
                    <a:pt x="115" y="12"/>
                    <a:pt x="115" y="12"/>
                    <a:pt x="115" y="12"/>
                  </a:cubicBezTo>
                  <a:cubicBezTo>
                    <a:pt x="114" y="12"/>
                    <a:pt x="114" y="12"/>
                    <a:pt x="114" y="12"/>
                  </a:cubicBezTo>
                  <a:lnTo>
                    <a:pt x="114" y="11"/>
                  </a:lnTo>
                  <a:close/>
                  <a:moveTo>
                    <a:pt x="114" y="12"/>
                  </a:moveTo>
                  <a:cubicBezTo>
                    <a:pt x="114" y="12"/>
                    <a:pt x="114" y="12"/>
                    <a:pt x="114" y="12"/>
                  </a:cubicBezTo>
                  <a:cubicBezTo>
                    <a:pt x="115" y="12"/>
                    <a:pt x="115" y="12"/>
                    <a:pt x="115" y="12"/>
                  </a:cubicBezTo>
                  <a:cubicBezTo>
                    <a:pt x="115" y="13"/>
                    <a:pt x="115" y="13"/>
                    <a:pt x="115" y="13"/>
                  </a:cubicBezTo>
                  <a:cubicBezTo>
                    <a:pt x="114" y="13"/>
                    <a:pt x="114" y="13"/>
                    <a:pt x="114" y="13"/>
                  </a:cubicBezTo>
                  <a:lnTo>
                    <a:pt x="114" y="12"/>
                  </a:lnTo>
                  <a:close/>
                  <a:moveTo>
                    <a:pt x="114" y="13"/>
                  </a:moveTo>
                  <a:cubicBezTo>
                    <a:pt x="114" y="13"/>
                    <a:pt x="114" y="13"/>
                    <a:pt x="114" y="13"/>
                  </a:cubicBezTo>
                  <a:cubicBezTo>
                    <a:pt x="115" y="13"/>
                    <a:pt x="115" y="13"/>
                    <a:pt x="115" y="13"/>
                  </a:cubicBezTo>
                  <a:cubicBezTo>
                    <a:pt x="115" y="14"/>
                    <a:pt x="115" y="14"/>
                    <a:pt x="115" y="14"/>
                  </a:cubicBezTo>
                  <a:cubicBezTo>
                    <a:pt x="114" y="14"/>
                    <a:pt x="114" y="14"/>
                    <a:pt x="114" y="14"/>
                  </a:cubicBezTo>
                  <a:lnTo>
                    <a:pt x="114" y="13"/>
                  </a:lnTo>
                  <a:close/>
                  <a:moveTo>
                    <a:pt x="114" y="14"/>
                  </a:moveTo>
                  <a:cubicBezTo>
                    <a:pt x="114" y="14"/>
                    <a:pt x="114" y="14"/>
                    <a:pt x="114" y="14"/>
                  </a:cubicBezTo>
                  <a:cubicBezTo>
                    <a:pt x="115" y="14"/>
                    <a:pt x="115" y="14"/>
                    <a:pt x="115" y="14"/>
                  </a:cubicBezTo>
                  <a:cubicBezTo>
                    <a:pt x="115" y="14"/>
                    <a:pt x="115" y="14"/>
                    <a:pt x="115" y="14"/>
                  </a:cubicBezTo>
                  <a:cubicBezTo>
                    <a:pt x="114" y="15"/>
                    <a:pt x="114" y="15"/>
                    <a:pt x="114" y="15"/>
                  </a:cubicBezTo>
                  <a:lnTo>
                    <a:pt x="114" y="14"/>
                  </a:lnTo>
                  <a:close/>
                  <a:moveTo>
                    <a:pt x="114" y="15"/>
                  </a:moveTo>
                  <a:cubicBezTo>
                    <a:pt x="114" y="15"/>
                    <a:pt x="114" y="15"/>
                    <a:pt x="114" y="15"/>
                  </a:cubicBezTo>
                  <a:cubicBezTo>
                    <a:pt x="115" y="15"/>
                    <a:pt x="115" y="15"/>
                    <a:pt x="115" y="15"/>
                  </a:cubicBezTo>
                  <a:cubicBezTo>
                    <a:pt x="115" y="16"/>
                    <a:pt x="115" y="16"/>
                    <a:pt x="115" y="16"/>
                  </a:cubicBezTo>
                  <a:cubicBezTo>
                    <a:pt x="114" y="17"/>
                    <a:pt x="114" y="17"/>
                    <a:pt x="114" y="17"/>
                  </a:cubicBezTo>
                  <a:lnTo>
                    <a:pt x="114" y="15"/>
                  </a:lnTo>
                  <a:close/>
                  <a:moveTo>
                    <a:pt x="114" y="17"/>
                  </a:moveTo>
                  <a:cubicBezTo>
                    <a:pt x="114" y="17"/>
                    <a:pt x="114" y="17"/>
                    <a:pt x="114" y="17"/>
                  </a:cubicBezTo>
                  <a:cubicBezTo>
                    <a:pt x="115" y="16"/>
                    <a:pt x="115" y="16"/>
                    <a:pt x="115" y="16"/>
                  </a:cubicBezTo>
                  <a:cubicBezTo>
                    <a:pt x="115" y="17"/>
                    <a:pt x="115" y="17"/>
                    <a:pt x="115" y="17"/>
                  </a:cubicBezTo>
                  <a:cubicBezTo>
                    <a:pt x="114" y="17"/>
                    <a:pt x="114" y="17"/>
                    <a:pt x="114" y="17"/>
                  </a:cubicBezTo>
                  <a:close/>
                  <a:moveTo>
                    <a:pt x="114" y="17"/>
                  </a:moveTo>
                  <a:cubicBezTo>
                    <a:pt x="114" y="17"/>
                    <a:pt x="114" y="17"/>
                    <a:pt x="114" y="17"/>
                  </a:cubicBezTo>
                  <a:cubicBezTo>
                    <a:pt x="115" y="17"/>
                    <a:pt x="115" y="17"/>
                    <a:pt x="115" y="17"/>
                  </a:cubicBezTo>
                  <a:cubicBezTo>
                    <a:pt x="115" y="18"/>
                    <a:pt x="115" y="18"/>
                    <a:pt x="115" y="18"/>
                  </a:cubicBezTo>
                  <a:cubicBezTo>
                    <a:pt x="114" y="18"/>
                    <a:pt x="114" y="18"/>
                    <a:pt x="114" y="18"/>
                  </a:cubicBezTo>
                  <a:lnTo>
                    <a:pt x="114" y="17"/>
                  </a:lnTo>
                  <a:close/>
                  <a:moveTo>
                    <a:pt x="114" y="18"/>
                  </a:moveTo>
                  <a:cubicBezTo>
                    <a:pt x="114" y="18"/>
                    <a:pt x="114" y="18"/>
                    <a:pt x="114" y="18"/>
                  </a:cubicBezTo>
                  <a:cubicBezTo>
                    <a:pt x="115" y="18"/>
                    <a:pt x="115" y="18"/>
                    <a:pt x="115" y="18"/>
                  </a:cubicBezTo>
                  <a:cubicBezTo>
                    <a:pt x="115" y="19"/>
                    <a:pt x="115" y="19"/>
                    <a:pt x="115" y="19"/>
                  </a:cubicBezTo>
                  <a:cubicBezTo>
                    <a:pt x="114" y="19"/>
                    <a:pt x="114" y="19"/>
                    <a:pt x="114" y="19"/>
                  </a:cubicBezTo>
                  <a:lnTo>
                    <a:pt x="114" y="18"/>
                  </a:lnTo>
                  <a:close/>
                  <a:moveTo>
                    <a:pt x="114" y="20"/>
                  </a:moveTo>
                  <a:cubicBezTo>
                    <a:pt x="114" y="20"/>
                    <a:pt x="114" y="20"/>
                    <a:pt x="114" y="20"/>
                  </a:cubicBezTo>
                  <a:cubicBezTo>
                    <a:pt x="115" y="19"/>
                    <a:pt x="115" y="19"/>
                    <a:pt x="115" y="19"/>
                  </a:cubicBezTo>
                  <a:cubicBezTo>
                    <a:pt x="115" y="20"/>
                    <a:pt x="115" y="20"/>
                    <a:pt x="115" y="20"/>
                  </a:cubicBezTo>
                  <a:cubicBezTo>
                    <a:pt x="114" y="20"/>
                    <a:pt x="114" y="20"/>
                    <a:pt x="114" y="20"/>
                  </a:cubicBezTo>
                  <a:close/>
                  <a:moveTo>
                    <a:pt x="114" y="20"/>
                  </a:moveTo>
                  <a:cubicBezTo>
                    <a:pt x="114" y="20"/>
                    <a:pt x="114" y="20"/>
                    <a:pt x="114" y="20"/>
                  </a:cubicBezTo>
                  <a:cubicBezTo>
                    <a:pt x="115" y="20"/>
                    <a:pt x="115" y="20"/>
                    <a:pt x="115" y="20"/>
                  </a:cubicBezTo>
                  <a:cubicBezTo>
                    <a:pt x="115" y="21"/>
                    <a:pt x="115" y="21"/>
                    <a:pt x="115" y="21"/>
                  </a:cubicBezTo>
                  <a:cubicBezTo>
                    <a:pt x="114" y="21"/>
                    <a:pt x="114" y="21"/>
                    <a:pt x="114" y="21"/>
                  </a:cubicBezTo>
                  <a:lnTo>
                    <a:pt x="114" y="20"/>
                  </a:lnTo>
                  <a:close/>
                  <a:moveTo>
                    <a:pt x="114" y="21"/>
                  </a:moveTo>
                  <a:cubicBezTo>
                    <a:pt x="114" y="21"/>
                    <a:pt x="114" y="21"/>
                    <a:pt x="114" y="21"/>
                  </a:cubicBezTo>
                  <a:cubicBezTo>
                    <a:pt x="115" y="21"/>
                    <a:pt x="115" y="21"/>
                    <a:pt x="115" y="21"/>
                  </a:cubicBezTo>
                  <a:cubicBezTo>
                    <a:pt x="115" y="22"/>
                    <a:pt x="115" y="22"/>
                    <a:pt x="115" y="22"/>
                  </a:cubicBezTo>
                  <a:cubicBezTo>
                    <a:pt x="114" y="23"/>
                    <a:pt x="114" y="23"/>
                    <a:pt x="114" y="23"/>
                  </a:cubicBezTo>
                  <a:lnTo>
                    <a:pt x="114" y="21"/>
                  </a:lnTo>
                  <a:close/>
                  <a:moveTo>
                    <a:pt x="114" y="23"/>
                  </a:moveTo>
                  <a:cubicBezTo>
                    <a:pt x="114" y="23"/>
                    <a:pt x="114" y="23"/>
                    <a:pt x="114" y="23"/>
                  </a:cubicBezTo>
                  <a:cubicBezTo>
                    <a:pt x="115" y="23"/>
                    <a:pt x="115" y="23"/>
                    <a:pt x="115" y="23"/>
                  </a:cubicBezTo>
                  <a:cubicBezTo>
                    <a:pt x="115" y="23"/>
                    <a:pt x="115" y="23"/>
                    <a:pt x="115" y="23"/>
                  </a:cubicBezTo>
                  <a:cubicBezTo>
                    <a:pt x="114" y="23"/>
                    <a:pt x="114" y="23"/>
                    <a:pt x="114" y="23"/>
                  </a:cubicBezTo>
                  <a:close/>
                  <a:moveTo>
                    <a:pt x="114" y="23"/>
                  </a:moveTo>
                  <a:cubicBezTo>
                    <a:pt x="114" y="23"/>
                    <a:pt x="114" y="23"/>
                    <a:pt x="114" y="23"/>
                  </a:cubicBezTo>
                  <a:cubicBezTo>
                    <a:pt x="115" y="23"/>
                    <a:pt x="115" y="23"/>
                    <a:pt x="115" y="23"/>
                  </a:cubicBezTo>
                  <a:cubicBezTo>
                    <a:pt x="115" y="24"/>
                    <a:pt x="115" y="24"/>
                    <a:pt x="115" y="24"/>
                  </a:cubicBezTo>
                  <a:cubicBezTo>
                    <a:pt x="114" y="24"/>
                    <a:pt x="114" y="24"/>
                    <a:pt x="114" y="24"/>
                  </a:cubicBezTo>
                  <a:lnTo>
                    <a:pt x="114" y="23"/>
                  </a:lnTo>
                  <a:close/>
                  <a:moveTo>
                    <a:pt x="114" y="24"/>
                  </a:moveTo>
                  <a:cubicBezTo>
                    <a:pt x="114" y="24"/>
                    <a:pt x="114" y="24"/>
                    <a:pt x="114" y="24"/>
                  </a:cubicBezTo>
                  <a:cubicBezTo>
                    <a:pt x="115" y="24"/>
                    <a:pt x="115" y="24"/>
                    <a:pt x="115" y="24"/>
                  </a:cubicBezTo>
                  <a:cubicBezTo>
                    <a:pt x="115" y="25"/>
                    <a:pt x="115" y="25"/>
                    <a:pt x="115" y="25"/>
                  </a:cubicBezTo>
                  <a:cubicBezTo>
                    <a:pt x="114" y="25"/>
                    <a:pt x="114" y="25"/>
                    <a:pt x="114" y="25"/>
                  </a:cubicBezTo>
                  <a:lnTo>
                    <a:pt x="114" y="24"/>
                  </a:lnTo>
                  <a:close/>
                  <a:moveTo>
                    <a:pt x="114" y="26"/>
                  </a:moveTo>
                  <a:cubicBezTo>
                    <a:pt x="114" y="26"/>
                    <a:pt x="114" y="26"/>
                    <a:pt x="114" y="26"/>
                  </a:cubicBezTo>
                  <a:cubicBezTo>
                    <a:pt x="115" y="25"/>
                    <a:pt x="115" y="25"/>
                    <a:pt x="115" y="25"/>
                  </a:cubicBezTo>
                  <a:cubicBezTo>
                    <a:pt x="115" y="26"/>
                    <a:pt x="115" y="26"/>
                    <a:pt x="115" y="26"/>
                  </a:cubicBezTo>
                  <a:cubicBezTo>
                    <a:pt x="114" y="26"/>
                    <a:pt x="114" y="26"/>
                    <a:pt x="114" y="26"/>
                  </a:cubicBezTo>
                  <a:close/>
                  <a:moveTo>
                    <a:pt x="114" y="26"/>
                  </a:moveTo>
                  <a:cubicBezTo>
                    <a:pt x="114" y="26"/>
                    <a:pt x="114" y="26"/>
                    <a:pt x="114" y="26"/>
                  </a:cubicBezTo>
                  <a:cubicBezTo>
                    <a:pt x="115" y="26"/>
                    <a:pt x="115" y="26"/>
                    <a:pt x="115" y="26"/>
                  </a:cubicBezTo>
                  <a:cubicBezTo>
                    <a:pt x="115" y="27"/>
                    <a:pt x="115" y="27"/>
                    <a:pt x="115" y="27"/>
                  </a:cubicBezTo>
                  <a:cubicBezTo>
                    <a:pt x="114" y="27"/>
                    <a:pt x="114" y="27"/>
                    <a:pt x="114" y="27"/>
                  </a:cubicBezTo>
                  <a:lnTo>
                    <a:pt x="114" y="26"/>
                  </a:lnTo>
                  <a:close/>
                  <a:moveTo>
                    <a:pt x="114" y="27"/>
                  </a:moveTo>
                  <a:cubicBezTo>
                    <a:pt x="114" y="27"/>
                    <a:pt x="114" y="27"/>
                    <a:pt x="114" y="27"/>
                  </a:cubicBezTo>
                  <a:cubicBezTo>
                    <a:pt x="115" y="27"/>
                    <a:pt x="115" y="27"/>
                    <a:pt x="115" y="27"/>
                  </a:cubicBezTo>
                  <a:cubicBezTo>
                    <a:pt x="115" y="28"/>
                    <a:pt x="115" y="28"/>
                    <a:pt x="115" y="28"/>
                  </a:cubicBezTo>
                  <a:cubicBezTo>
                    <a:pt x="114" y="28"/>
                    <a:pt x="114" y="28"/>
                    <a:pt x="114" y="28"/>
                  </a:cubicBezTo>
                  <a:lnTo>
                    <a:pt x="114" y="27"/>
                  </a:lnTo>
                  <a:close/>
                  <a:moveTo>
                    <a:pt x="114" y="29"/>
                  </a:moveTo>
                  <a:cubicBezTo>
                    <a:pt x="114" y="29"/>
                    <a:pt x="114" y="29"/>
                    <a:pt x="114" y="29"/>
                  </a:cubicBezTo>
                  <a:cubicBezTo>
                    <a:pt x="115" y="29"/>
                    <a:pt x="115" y="29"/>
                    <a:pt x="115" y="29"/>
                  </a:cubicBezTo>
                  <a:cubicBezTo>
                    <a:pt x="115" y="29"/>
                    <a:pt x="115" y="29"/>
                    <a:pt x="115" y="29"/>
                  </a:cubicBezTo>
                  <a:cubicBezTo>
                    <a:pt x="114" y="29"/>
                    <a:pt x="114" y="29"/>
                    <a:pt x="114" y="29"/>
                  </a:cubicBezTo>
                  <a:close/>
                  <a:moveTo>
                    <a:pt x="114" y="29"/>
                  </a:moveTo>
                  <a:cubicBezTo>
                    <a:pt x="114" y="29"/>
                    <a:pt x="114" y="29"/>
                    <a:pt x="114" y="29"/>
                  </a:cubicBezTo>
                  <a:cubicBezTo>
                    <a:pt x="115" y="29"/>
                    <a:pt x="115" y="29"/>
                    <a:pt x="115" y="29"/>
                  </a:cubicBezTo>
                  <a:cubicBezTo>
                    <a:pt x="115" y="30"/>
                    <a:pt x="115" y="30"/>
                    <a:pt x="115" y="30"/>
                  </a:cubicBezTo>
                  <a:cubicBezTo>
                    <a:pt x="114" y="30"/>
                    <a:pt x="114" y="30"/>
                    <a:pt x="114" y="30"/>
                  </a:cubicBezTo>
                  <a:lnTo>
                    <a:pt x="114" y="29"/>
                  </a:lnTo>
                  <a:close/>
                  <a:moveTo>
                    <a:pt x="114" y="30"/>
                  </a:moveTo>
                  <a:cubicBezTo>
                    <a:pt x="114" y="30"/>
                    <a:pt x="114" y="30"/>
                    <a:pt x="114" y="30"/>
                  </a:cubicBezTo>
                  <a:cubicBezTo>
                    <a:pt x="115" y="30"/>
                    <a:pt x="115" y="30"/>
                    <a:pt x="115" y="30"/>
                  </a:cubicBezTo>
                  <a:cubicBezTo>
                    <a:pt x="115" y="31"/>
                    <a:pt x="115" y="31"/>
                    <a:pt x="115" y="31"/>
                  </a:cubicBezTo>
                  <a:cubicBezTo>
                    <a:pt x="114" y="31"/>
                    <a:pt x="114" y="31"/>
                    <a:pt x="114" y="31"/>
                  </a:cubicBezTo>
                  <a:lnTo>
                    <a:pt x="114" y="30"/>
                  </a:lnTo>
                  <a:close/>
                  <a:moveTo>
                    <a:pt x="114" y="32"/>
                  </a:moveTo>
                  <a:cubicBezTo>
                    <a:pt x="114" y="32"/>
                    <a:pt x="114" y="32"/>
                    <a:pt x="114" y="32"/>
                  </a:cubicBezTo>
                  <a:cubicBezTo>
                    <a:pt x="115" y="31"/>
                    <a:pt x="115" y="31"/>
                    <a:pt x="115" y="31"/>
                  </a:cubicBezTo>
                  <a:cubicBezTo>
                    <a:pt x="115" y="32"/>
                    <a:pt x="115" y="32"/>
                    <a:pt x="115" y="32"/>
                  </a:cubicBezTo>
                  <a:cubicBezTo>
                    <a:pt x="114" y="32"/>
                    <a:pt x="114" y="32"/>
                    <a:pt x="114" y="32"/>
                  </a:cubicBezTo>
                  <a:close/>
                  <a:moveTo>
                    <a:pt x="114" y="32"/>
                  </a:moveTo>
                  <a:cubicBezTo>
                    <a:pt x="114" y="32"/>
                    <a:pt x="114" y="32"/>
                    <a:pt x="114" y="32"/>
                  </a:cubicBezTo>
                  <a:cubicBezTo>
                    <a:pt x="115" y="32"/>
                    <a:pt x="115" y="32"/>
                    <a:pt x="115" y="32"/>
                  </a:cubicBezTo>
                  <a:cubicBezTo>
                    <a:pt x="115" y="33"/>
                    <a:pt x="115" y="33"/>
                    <a:pt x="115" y="33"/>
                  </a:cubicBezTo>
                  <a:cubicBezTo>
                    <a:pt x="114" y="33"/>
                    <a:pt x="114" y="33"/>
                    <a:pt x="114" y="33"/>
                  </a:cubicBezTo>
                  <a:lnTo>
                    <a:pt x="114" y="32"/>
                  </a:lnTo>
                  <a:close/>
                  <a:moveTo>
                    <a:pt x="114" y="34"/>
                  </a:moveTo>
                  <a:cubicBezTo>
                    <a:pt x="114" y="34"/>
                    <a:pt x="114" y="34"/>
                    <a:pt x="114" y="34"/>
                  </a:cubicBezTo>
                  <a:cubicBezTo>
                    <a:pt x="114" y="33"/>
                    <a:pt x="114" y="33"/>
                    <a:pt x="114" y="33"/>
                  </a:cubicBezTo>
                  <a:cubicBezTo>
                    <a:pt x="115" y="33"/>
                    <a:pt x="115" y="33"/>
                    <a:pt x="115" y="33"/>
                  </a:cubicBezTo>
                  <a:cubicBezTo>
                    <a:pt x="115" y="34"/>
                    <a:pt x="115" y="34"/>
                    <a:pt x="115" y="34"/>
                  </a:cubicBezTo>
                  <a:cubicBezTo>
                    <a:pt x="115" y="34"/>
                    <a:pt x="115" y="34"/>
                    <a:pt x="115" y="34"/>
                  </a:cubicBezTo>
                  <a:cubicBezTo>
                    <a:pt x="115" y="33"/>
                    <a:pt x="115" y="33"/>
                    <a:pt x="115" y="33"/>
                  </a:cubicBezTo>
                  <a:cubicBezTo>
                    <a:pt x="117" y="33"/>
                    <a:pt x="117" y="33"/>
                    <a:pt x="117" y="33"/>
                  </a:cubicBezTo>
                  <a:cubicBezTo>
                    <a:pt x="117" y="34"/>
                    <a:pt x="117" y="34"/>
                    <a:pt x="117" y="34"/>
                  </a:cubicBezTo>
                  <a:lnTo>
                    <a:pt x="114" y="34"/>
                  </a:lnTo>
                  <a:close/>
                  <a:moveTo>
                    <a:pt x="146" y="43"/>
                  </a:moveTo>
                  <a:cubicBezTo>
                    <a:pt x="146" y="43"/>
                    <a:pt x="146" y="43"/>
                    <a:pt x="146" y="43"/>
                  </a:cubicBezTo>
                  <a:cubicBezTo>
                    <a:pt x="151" y="43"/>
                    <a:pt x="151" y="43"/>
                    <a:pt x="151" y="43"/>
                  </a:cubicBezTo>
                  <a:cubicBezTo>
                    <a:pt x="151" y="43"/>
                    <a:pt x="151" y="43"/>
                    <a:pt x="151" y="43"/>
                  </a:cubicBezTo>
                  <a:cubicBezTo>
                    <a:pt x="146" y="43"/>
                    <a:pt x="146" y="43"/>
                    <a:pt x="146" y="43"/>
                  </a:cubicBezTo>
                  <a:close/>
                  <a:moveTo>
                    <a:pt x="146" y="44"/>
                  </a:moveTo>
                  <a:cubicBezTo>
                    <a:pt x="146" y="44"/>
                    <a:pt x="146" y="44"/>
                    <a:pt x="146" y="44"/>
                  </a:cubicBezTo>
                  <a:cubicBezTo>
                    <a:pt x="151" y="44"/>
                    <a:pt x="151" y="44"/>
                    <a:pt x="151" y="44"/>
                  </a:cubicBezTo>
                  <a:cubicBezTo>
                    <a:pt x="151" y="44"/>
                    <a:pt x="151" y="44"/>
                    <a:pt x="151" y="44"/>
                  </a:cubicBezTo>
                  <a:cubicBezTo>
                    <a:pt x="146" y="44"/>
                    <a:pt x="146" y="44"/>
                    <a:pt x="146" y="44"/>
                  </a:cubicBezTo>
                  <a:close/>
                  <a:moveTo>
                    <a:pt x="146" y="45"/>
                  </a:moveTo>
                  <a:cubicBezTo>
                    <a:pt x="146" y="45"/>
                    <a:pt x="146" y="45"/>
                    <a:pt x="146" y="45"/>
                  </a:cubicBezTo>
                  <a:cubicBezTo>
                    <a:pt x="151" y="45"/>
                    <a:pt x="151" y="45"/>
                    <a:pt x="151" y="45"/>
                  </a:cubicBezTo>
                  <a:cubicBezTo>
                    <a:pt x="151" y="45"/>
                    <a:pt x="151" y="45"/>
                    <a:pt x="151" y="45"/>
                  </a:cubicBezTo>
                  <a:cubicBezTo>
                    <a:pt x="146" y="45"/>
                    <a:pt x="146" y="45"/>
                    <a:pt x="146" y="45"/>
                  </a:cubicBezTo>
                  <a:close/>
                  <a:moveTo>
                    <a:pt x="146" y="46"/>
                  </a:moveTo>
                  <a:cubicBezTo>
                    <a:pt x="146" y="46"/>
                    <a:pt x="146" y="46"/>
                    <a:pt x="146" y="46"/>
                  </a:cubicBezTo>
                  <a:cubicBezTo>
                    <a:pt x="151" y="46"/>
                    <a:pt x="151" y="46"/>
                    <a:pt x="151" y="46"/>
                  </a:cubicBezTo>
                  <a:cubicBezTo>
                    <a:pt x="151" y="46"/>
                    <a:pt x="151" y="46"/>
                    <a:pt x="151" y="46"/>
                  </a:cubicBezTo>
                  <a:cubicBezTo>
                    <a:pt x="146" y="46"/>
                    <a:pt x="146" y="46"/>
                    <a:pt x="146" y="46"/>
                  </a:cubicBezTo>
                  <a:close/>
                  <a:moveTo>
                    <a:pt x="146" y="47"/>
                  </a:moveTo>
                  <a:cubicBezTo>
                    <a:pt x="146" y="47"/>
                    <a:pt x="146" y="47"/>
                    <a:pt x="146" y="47"/>
                  </a:cubicBezTo>
                  <a:cubicBezTo>
                    <a:pt x="151" y="47"/>
                    <a:pt x="151" y="47"/>
                    <a:pt x="151" y="47"/>
                  </a:cubicBezTo>
                  <a:cubicBezTo>
                    <a:pt x="151" y="47"/>
                    <a:pt x="151" y="47"/>
                    <a:pt x="151" y="47"/>
                  </a:cubicBezTo>
                  <a:cubicBezTo>
                    <a:pt x="146" y="47"/>
                    <a:pt x="146" y="47"/>
                    <a:pt x="146" y="47"/>
                  </a:cubicBezTo>
                  <a:close/>
                  <a:moveTo>
                    <a:pt x="146" y="48"/>
                  </a:moveTo>
                  <a:cubicBezTo>
                    <a:pt x="146" y="48"/>
                    <a:pt x="146" y="48"/>
                    <a:pt x="146" y="48"/>
                  </a:cubicBezTo>
                  <a:cubicBezTo>
                    <a:pt x="151" y="48"/>
                    <a:pt x="151" y="48"/>
                    <a:pt x="151" y="48"/>
                  </a:cubicBezTo>
                  <a:cubicBezTo>
                    <a:pt x="151" y="48"/>
                    <a:pt x="151" y="48"/>
                    <a:pt x="151" y="48"/>
                  </a:cubicBezTo>
                  <a:cubicBezTo>
                    <a:pt x="146" y="48"/>
                    <a:pt x="146" y="48"/>
                    <a:pt x="146" y="48"/>
                  </a:cubicBezTo>
                  <a:close/>
                  <a:moveTo>
                    <a:pt x="146" y="49"/>
                  </a:moveTo>
                  <a:cubicBezTo>
                    <a:pt x="146" y="49"/>
                    <a:pt x="146" y="49"/>
                    <a:pt x="146" y="49"/>
                  </a:cubicBezTo>
                  <a:cubicBezTo>
                    <a:pt x="151" y="49"/>
                    <a:pt x="151" y="49"/>
                    <a:pt x="151" y="49"/>
                  </a:cubicBezTo>
                  <a:cubicBezTo>
                    <a:pt x="151" y="49"/>
                    <a:pt x="151" y="49"/>
                    <a:pt x="151" y="49"/>
                  </a:cubicBezTo>
                  <a:cubicBezTo>
                    <a:pt x="146" y="49"/>
                    <a:pt x="146" y="49"/>
                    <a:pt x="146" y="49"/>
                  </a:cubicBezTo>
                  <a:close/>
                  <a:moveTo>
                    <a:pt x="146" y="50"/>
                  </a:moveTo>
                  <a:cubicBezTo>
                    <a:pt x="146" y="50"/>
                    <a:pt x="146" y="50"/>
                    <a:pt x="146" y="50"/>
                  </a:cubicBezTo>
                  <a:cubicBezTo>
                    <a:pt x="151" y="50"/>
                    <a:pt x="151" y="50"/>
                    <a:pt x="151" y="50"/>
                  </a:cubicBezTo>
                  <a:cubicBezTo>
                    <a:pt x="151" y="50"/>
                    <a:pt x="151" y="50"/>
                    <a:pt x="151" y="50"/>
                  </a:cubicBezTo>
                  <a:cubicBezTo>
                    <a:pt x="146" y="50"/>
                    <a:pt x="146" y="50"/>
                    <a:pt x="146" y="50"/>
                  </a:cubicBezTo>
                  <a:close/>
                  <a:moveTo>
                    <a:pt x="146" y="51"/>
                  </a:moveTo>
                  <a:cubicBezTo>
                    <a:pt x="146" y="51"/>
                    <a:pt x="146" y="51"/>
                    <a:pt x="146" y="51"/>
                  </a:cubicBezTo>
                  <a:cubicBezTo>
                    <a:pt x="151" y="51"/>
                    <a:pt x="151" y="51"/>
                    <a:pt x="151" y="51"/>
                  </a:cubicBezTo>
                  <a:cubicBezTo>
                    <a:pt x="151" y="51"/>
                    <a:pt x="151" y="51"/>
                    <a:pt x="151" y="51"/>
                  </a:cubicBezTo>
                  <a:cubicBezTo>
                    <a:pt x="146" y="51"/>
                    <a:pt x="146" y="51"/>
                    <a:pt x="146" y="51"/>
                  </a:cubicBezTo>
                  <a:close/>
                  <a:moveTo>
                    <a:pt x="146" y="52"/>
                  </a:moveTo>
                  <a:cubicBezTo>
                    <a:pt x="146" y="52"/>
                    <a:pt x="146" y="52"/>
                    <a:pt x="146" y="52"/>
                  </a:cubicBezTo>
                  <a:cubicBezTo>
                    <a:pt x="151" y="52"/>
                    <a:pt x="151" y="52"/>
                    <a:pt x="151" y="52"/>
                  </a:cubicBezTo>
                  <a:cubicBezTo>
                    <a:pt x="151" y="52"/>
                    <a:pt x="151" y="52"/>
                    <a:pt x="151" y="52"/>
                  </a:cubicBezTo>
                  <a:cubicBezTo>
                    <a:pt x="146" y="52"/>
                    <a:pt x="146" y="52"/>
                    <a:pt x="146" y="52"/>
                  </a:cubicBezTo>
                  <a:close/>
                  <a:moveTo>
                    <a:pt x="146" y="52"/>
                  </a:moveTo>
                  <a:cubicBezTo>
                    <a:pt x="146" y="52"/>
                    <a:pt x="146" y="52"/>
                    <a:pt x="146" y="52"/>
                  </a:cubicBezTo>
                  <a:cubicBezTo>
                    <a:pt x="151" y="52"/>
                    <a:pt x="151" y="52"/>
                    <a:pt x="151" y="52"/>
                  </a:cubicBezTo>
                  <a:cubicBezTo>
                    <a:pt x="151" y="53"/>
                    <a:pt x="151" y="53"/>
                    <a:pt x="151" y="53"/>
                  </a:cubicBezTo>
                  <a:cubicBezTo>
                    <a:pt x="146" y="53"/>
                    <a:pt x="146" y="53"/>
                    <a:pt x="146" y="53"/>
                  </a:cubicBezTo>
                  <a:lnTo>
                    <a:pt x="146" y="52"/>
                  </a:lnTo>
                  <a:close/>
                  <a:moveTo>
                    <a:pt x="151" y="54"/>
                  </a:moveTo>
                  <a:cubicBezTo>
                    <a:pt x="151" y="54"/>
                    <a:pt x="151" y="54"/>
                    <a:pt x="151" y="54"/>
                  </a:cubicBezTo>
                  <a:cubicBezTo>
                    <a:pt x="146" y="54"/>
                    <a:pt x="146" y="54"/>
                    <a:pt x="146" y="54"/>
                  </a:cubicBezTo>
                  <a:cubicBezTo>
                    <a:pt x="146" y="54"/>
                    <a:pt x="146" y="54"/>
                    <a:pt x="146" y="54"/>
                  </a:cubicBezTo>
                  <a:cubicBezTo>
                    <a:pt x="151" y="54"/>
                    <a:pt x="151" y="54"/>
                    <a:pt x="151" y="54"/>
                  </a:cubicBezTo>
                  <a:close/>
                  <a:moveTo>
                    <a:pt x="47" y="39"/>
                  </a:moveTo>
                  <a:cubicBezTo>
                    <a:pt x="47" y="39"/>
                    <a:pt x="47" y="39"/>
                    <a:pt x="47" y="39"/>
                  </a:cubicBezTo>
                  <a:cubicBezTo>
                    <a:pt x="47" y="40"/>
                    <a:pt x="47" y="40"/>
                    <a:pt x="47" y="40"/>
                  </a:cubicBezTo>
                  <a:cubicBezTo>
                    <a:pt x="57" y="39"/>
                    <a:pt x="57" y="39"/>
                    <a:pt x="57" y="39"/>
                  </a:cubicBezTo>
                  <a:cubicBezTo>
                    <a:pt x="57" y="39"/>
                    <a:pt x="57" y="39"/>
                    <a:pt x="57" y="39"/>
                  </a:cubicBezTo>
                  <a:cubicBezTo>
                    <a:pt x="60" y="39"/>
                    <a:pt x="60" y="39"/>
                    <a:pt x="60" y="39"/>
                  </a:cubicBezTo>
                  <a:cubicBezTo>
                    <a:pt x="60" y="38"/>
                    <a:pt x="60" y="38"/>
                    <a:pt x="60" y="38"/>
                  </a:cubicBezTo>
                  <a:cubicBezTo>
                    <a:pt x="57" y="39"/>
                    <a:pt x="57" y="39"/>
                    <a:pt x="57" y="39"/>
                  </a:cubicBezTo>
                  <a:cubicBezTo>
                    <a:pt x="57" y="39"/>
                    <a:pt x="57" y="39"/>
                    <a:pt x="57" y="39"/>
                  </a:cubicBezTo>
                  <a:lnTo>
                    <a:pt x="47" y="39"/>
                  </a:lnTo>
                  <a:close/>
                  <a:moveTo>
                    <a:pt x="38" y="40"/>
                  </a:moveTo>
                  <a:cubicBezTo>
                    <a:pt x="38" y="40"/>
                    <a:pt x="38" y="40"/>
                    <a:pt x="38" y="40"/>
                  </a:cubicBezTo>
                  <a:cubicBezTo>
                    <a:pt x="38" y="46"/>
                    <a:pt x="38" y="46"/>
                    <a:pt x="38" y="46"/>
                  </a:cubicBezTo>
                  <a:cubicBezTo>
                    <a:pt x="47" y="46"/>
                    <a:pt x="47" y="46"/>
                    <a:pt x="47" y="46"/>
                  </a:cubicBezTo>
                  <a:cubicBezTo>
                    <a:pt x="47" y="39"/>
                    <a:pt x="47" y="39"/>
                    <a:pt x="47" y="39"/>
                  </a:cubicBezTo>
                  <a:lnTo>
                    <a:pt x="38" y="40"/>
                  </a:lnTo>
                  <a:close/>
                  <a:moveTo>
                    <a:pt x="47" y="43"/>
                  </a:moveTo>
                  <a:cubicBezTo>
                    <a:pt x="47" y="43"/>
                    <a:pt x="47" y="43"/>
                    <a:pt x="47" y="43"/>
                  </a:cubicBezTo>
                  <a:cubicBezTo>
                    <a:pt x="57" y="42"/>
                    <a:pt x="57" y="42"/>
                    <a:pt x="57" y="42"/>
                  </a:cubicBezTo>
                  <a:cubicBezTo>
                    <a:pt x="57" y="43"/>
                    <a:pt x="57" y="43"/>
                    <a:pt x="57" y="43"/>
                  </a:cubicBezTo>
                  <a:cubicBezTo>
                    <a:pt x="60" y="42"/>
                    <a:pt x="60" y="42"/>
                    <a:pt x="60" y="42"/>
                  </a:cubicBezTo>
                  <a:cubicBezTo>
                    <a:pt x="60" y="42"/>
                    <a:pt x="60" y="42"/>
                    <a:pt x="60" y="42"/>
                  </a:cubicBezTo>
                  <a:cubicBezTo>
                    <a:pt x="57" y="42"/>
                    <a:pt x="57" y="42"/>
                    <a:pt x="57" y="42"/>
                  </a:cubicBezTo>
                  <a:cubicBezTo>
                    <a:pt x="57" y="42"/>
                    <a:pt x="57" y="42"/>
                    <a:pt x="57" y="42"/>
                  </a:cubicBezTo>
                  <a:cubicBezTo>
                    <a:pt x="47" y="43"/>
                    <a:pt x="47" y="43"/>
                    <a:pt x="47" y="43"/>
                  </a:cubicBezTo>
                  <a:close/>
                  <a:moveTo>
                    <a:pt x="60" y="39"/>
                  </a:moveTo>
                  <a:cubicBezTo>
                    <a:pt x="60" y="39"/>
                    <a:pt x="60" y="39"/>
                    <a:pt x="60" y="39"/>
                  </a:cubicBezTo>
                  <a:cubicBezTo>
                    <a:pt x="63" y="39"/>
                    <a:pt x="63" y="39"/>
                    <a:pt x="63" y="39"/>
                  </a:cubicBezTo>
                  <a:cubicBezTo>
                    <a:pt x="63" y="39"/>
                    <a:pt x="63" y="39"/>
                    <a:pt x="63" y="39"/>
                  </a:cubicBezTo>
                  <a:cubicBezTo>
                    <a:pt x="60" y="39"/>
                    <a:pt x="60" y="39"/>
                    <a:pt x="60" y="39"/>
                  </a:cubicBezTo>
                  <a:close/>
                  <a:moveTo>
                    <a:pt x="47" y="44"/>
                  </a:moveTo>
                  <a:cubicBezTo>
                    <a:pt x="47" y="44"/>
                    <a:pt x="47" y="44"/>
                    <a:pt x="47" y="44"/>
                  </a:cubicBezTo>
                  <a:cubicBezTo>
                    <a:pt x="57" y="43"/>
                    <a:pt x="57" y="43"/>
                    <a:pt x="57" y="43"/>
                  </a:cubicBezTo>
                  <a:cubicBezTo>
                    <a:pt x="57" y="44"/>
                    <a:pt x="57" y="44"/>
                    <a:pt x="57" y="44"/>
                  </a:cubicBezTo>
                  <a:cubicBezTo>
                    <a:pt x="60" y="43"/>
                    <a:pt x="60" y="43"/>
                    <a:pt x="60" y="43"/>
                  </a:cubicBezTo>
                  <a:cubicBezTo>
                    <a:pt x="60" y="43"/>
                    <a:pt x="60" y="43"/>
                    <a:pt x="60" y="43"/>
                  </a:cubicBezTo>
                  <a:cubicBezTo>
                    <a:pt x="57" y="43"/>
                    <a:pt x="57" y="43"/>
                    <a:pt x="57" y="43"/>
                  </a:cubicBezTo>
                  <a:cubicBezTo>
                    <a:pt x="57" y="43"/>
                    <a:pt x="57" y="43"/>
                    <a:pt x="57" y="43"/>
                  </a:cubicBezTo>
                  <a:cubicBezTo>
                    <a:pt x="47" y="44"/>
                    <a:pt x="47" y="44"/>
                    <a:pt x="47" y="44"/>
                  </a:cubicBezTo>
                  <a:close/>
                  <a:moveTo>
                    <a:pt x="60" y="40"/>
                  </a:moveTo>
                  <a:cubicBezTo>
                    <a:pt x="60" y="40"/>
                    <a:pt x="60" y="40"/>
                    <a:pt x="60" y="40"/>
                  </a:cubicBezTo>
                  <a:cubicBezTo>
                    <a:pt x="63" y="40"/>
                    <a:pt x="63" y="40"/>
                    <a:pt x="63" y="40"/>
                  </a:cubicBezTo>
                  <a:cubicBezTo>
                    <a:pt x="63" y="39"/>
                    <a:pt x="63" y="39"/>
                    <a:pt x="63" y="39"/>
                  </a:cubicBezTo>
                  <a:cubicBezTo>
                    <a:pt x="60" y="40"/>
                    <a:pt x="60" y="40"/>
                    <a:pt x="60" y="40"/>
                  </a:cubicBezTo>
                  <a:close/>
                  <a:moveTo>
                    <a:pt x="63" y="38"/>
                  </a:moveTo>
                  <a:cubicBezTo>
                    <a:pt x="63" y="38"/>
                    <a:pt x="63" y="38"/>
                    <a:pt x="63" y="38"/>
                  </a:cubicBezTo>
                  <a:cubicBezTo>
                    <a:pt x="60" y="38"/>
                    <a:pt x="60" y="38"/>
                    <a:pt x="60" y="38"/>
                  </a:cubicBezTo>
                  <a:cubicBezTo>
                    <a:pt x="60" y="39"/>
                    <a:pt x="60" y="39"/>
                    <a:pt x="60" y="39"/>
                  </a:cubicBezTo>
                  <a:cubicBezTo>
                    <a:pt x="63" y="38"/>
                    <a:pt x="63" y="38"/>
                    <a:pt x="63" y="38"/>
                  </a:cubicBezTo>
                  <a:close/>
                  <a:moveTo>
                    <a:pt x="47" y="45"/>
                  </a:moveTo>
                  <a:cubicBezTo>
                    <a:pt x="47" y="45"/>
                    <a:pt x="47" y="45"/>
                    <a:pt x="47" y="45"/>
                  </a:cubicBezTo>
                  <a:cubicBezTo>
                    <a:pt x="57" y="44"/>
                    <a:pt x="57" y="44"/>
                    <a:pt x="57" y="44"/>
                  </a:cubicBezTo>
                  <a:cubicBezTo>
                    <a:pt x="57" y="44"/>
                    <a:pt x="57" y="44"/>
                    <a:pt x="57" y="44"/>
                  </a:cubicBezTo>
                  <a:cubicBezTo>
                    <a:pt x="60" y="44"/>
                    <a:pt x="60" y="44"/>
                    <a:pt x="60" y="44"/>
                  </a:cubicBezTo>
                  <a:cubicBezTo>
                    <a:pt x="60" y="44"/>
                    <a:pt x="60" y="44"/>
                    <a:pt x="60" y="44"/>
                  </a:cubicBezTo>
                  <a:cubicBezTo>
                    <a:pt x="57" y="44"/>
                    <a:pt x="57" y="44"/>
                    <a:pt x="57" y="44"/>
                  </a:cubicBezTo>
                  <a:cubicBezTo>
                    <a:pt x="57" y="44"/>
                    <a:pt x="57" y="44"/>
                    <a:pt x="57" y="44"/>
                  </a:cubicBezTo>
                  <a:cubicBezTo>
                    <a:pt x="47" y="44"/>
                    <a:pt x="47" y="44"/>
                    <a:pt x="47" y="44"/>
                  </a:cubicBezTo>
                  <a:lnTo>
                    <a:pt x="47" y="45"/>
                  </a:lnTo>
                  <a:close/>
                  <a:moveTo>
                    <a:pt x="47" y="46"/>
                  </a:moveTo>
                  <a:cubicBezTo>
                    <a:pt x="47" y="46"/>
                    <a:pt x="47" y="46"/>
                    <a:pt x="47" y="46"/>
                  </a:cubicBezTo>
                  <a:cubicBezTo>
                    <a:pt x="57" y="46"/>
                    <a:pt x="57" y="46"/>
                    <a:pt x="57" y="46"/>
                  </a:cubicBezTo>
                  <a:cubicBezTo>
                    <a:pt x="57" y="46"/>
                    <a:pt x="57" y="46"/>
                    <a:pt x="57" y="46"/>
                  </a:cubicBezTo>
                  <a:cubicBezTo>
                    <a:pt x="60" y="46"/>
                    <a:pt x="60" y="46"/>
                    <a:pt x="60" y="46"/>
                  </a:cubicBezTo>
                  <a:cubicBezTo>
                    <a:pt x="60" y="45"/>
                    <a:pt x="60" y="45"/>
                    <a:pt x="60" y="45"/>
                  </a:cubicBezTo>
                  <a:cubicBezTo>
                    <a:pt x="57" y="45"/>
                    <a:pt x="57" y="45"/>
                    <a:pt x="57" y="45"/>
                  </a:cubicBezTo>
                  <a:cubicBezTo>
                    <a:pt x="57" y="45"/>
                    <a:pt x="57" y="45"/>
                    <a:pt x="57" y="45"/>
                  </a:cubicBezTo>
                  <a:cubicBezTo>
                    <a:pt x="47" y="46"/>
                    <a:pt x="47" y="46"/>
                    <a:pt x="47" y="46"/>
                  </a:cubicBezTo>
                  <a:close/>
                  <a:moveTo>
                    <a:pt x="47" y="46"/>
                  </a:moveTo>
                  <a:cubicBezTo>
                    <a:pt x="47" y="46"/>
                    <a:pt x="47" y="46"/>
                    <a:pt x="47" y="46"/>
                  </a:cubicBezTo>
                  <a:cubicBezTo>
                    <a:pt x="57" y="45"/>
                    <a:pt x="57" y="45"/>
                    <a:pt x="57" y="45"/>
                  </a:cubicBezTo>
                  <a:cubicBezTo>
                    <a:pt x="57" y="45"/>
                    <a:pt x="57" y="45"/>
                    <a:pt x="57" y="45"/>
                  </a:cubicBezTo>
                  <a:cubicBezTo>
                    <a:pt x="60" y="45"/>
                    <a:pt x="60" y="45"/>
                    <a:pt x="60" y="45"/>
                  </a:cubicBezTo>
                  <a:cubicBezTo>
                    <a:pt x="60" y="44"/>
                    <a:pt x="60" y="44"/>
                    <a:pt x="60" y="44"/>
                  </a:cubicBezTo>
                  <a:cubicBezTo>
                    <a:pt x="57" y="45"/>
                    <a:pt x="57" y="45"/>
                    <a:pt x="57" y="45"/>
                  </a:cubicBezTo>
                  <a:cubicBezTo>
                    <a:pt x="57" y="44"/>
                    <a:pt x="57" y="44"/>
                    <a:pt x="57" y="44"/>
                  </a:cubicBezTo>
                  <a:cubicBezTo>
                    <a:pt x="47" y="45"/>
                    <a:pt x="47" y="45"/>
                    <a:pt x="47" y="45"/>
                  </a:cubicBezTo>
                  <a:lnTo>
                    <a:pt x="47" y="46"/>
                  </a:lnTo>
                  <a:close/>
                  <a:moveTo>
                    <a:pt x="100" y="14"/>
                  </a:moveTo>
                  <a:cubicBezTo>
                    <a:pt x="100" y="14"/>
                    <a:pt x="100" y="14"/>
                    <a:pt x="100" y="14"/>
                  </a:cubicBezTo>
                  <a:cubicBezTo>
                    <a:pt x="101" y="14"/>
                    <a:pt x="101" y="14"/>
                    <a:pt x="101" y="14"/>
                  </a:cubicBezTo>
                  <a:cubicBezTo>
                    <a:pt x="101" y="12"/>
                    <a:pt x="101" y="12"/>
                    <a:pt x="101" y="12"/>
                  </a:cubicBezTo>
                  <a:cubicBezTo>
                    <a:pt x="101" y="12"/>
                    <a:pt x="101" y="12"/>
                    <a:pt x="101" y="12"/>
                  </a:cubicBezTo>
                  <a:cubicBezTo>
                    <a:pt x="101" y="12"/>
                    <a:pt x="101" y="12"/>
                    <a:pt x="101" y="12"/>
                  </a:cubicBezTo>
                  <a:cubicBezTo>
                    <a:pt x="103" y="11"/>
                    <a:pt x="103" y="11"/>
                    <a:pt x="103" y="11"/>
                  </a:cubicBezTo>
                  <a:cubicBezTo>
                    <a:pt x="103" y="11"/>
                    <a:pt x="103" y="11"/>
                    <a:pt x="103" y="11"/>
                  </a:cubicBezTo>
                  <a:cubicBezTo>
                    <a:pt x="100" y="12"/>
                    <a:pt x="100" y="12"/>
                    <a:pt x="100" y="12"/>
                  </a:cubicBezTo>
                  <a:lnTo>
                    <a:pt x="100" y="14"/>
                  </a:lnTo>
                  <a:close/>
                  <a:moveTo>
                    <a:pt x="100" y="11"/>
                  </a:moveTo>
                  <a:cubicBezTo>
                    <a:pt x="100" y="11"/>
                    <a:pt x="100" y="11"/>
                    <a:pt x="100" y="11"/>
                  </a:cubicBezTo>
                  <a:cubicBezTo>
                    <a:pt x="101" y="11"/>
                    <a:pt x="101" y="11"/>
                    <a:pt x="101" y="11"/>
                  </a:cubicBezTo>
                  <a:cubicBezTo>
                    <a:pt x="101" y="9"/>
                    <a:pt x="101" y="9"/>
                    <a:pt x="101" y="9"/>
                  </a:cubicBezTo>
                  <a:cubicBezTo>
                    <a:pt x="101" y="9"/>
                    <a:pt x="101" y="9"/>
                    <a:pt x="101" y="9"/>
                  </a:cubicBezTo>
                  <a:cubicBezTo>
                    <a:pt x="101" y="8"/>
                    <a:pt x="101" y="8"/>
                    <a:pt x="101" y="8"/>
                  </a:cubicBezTo>
                  <a:cubicBezTo>
                    <a:pt x="103" y="8"/>
                    <a:pt x="103" y="8"/>
                    <a:pt x="103" y="8"/>
                  </a:cubicBezTo>
                  <a:cubicBezTo>
                    <a:pt x="103" y="8"/>
                    <a:pt x="103" y="8"/>
                    <a:pt x="103" y="8"/>
                  </a:cubicBezTo>
                  <a:cubicBezTo>
                    <a:pt x="100" y="8"/>
                    <a:pt x="100" y="8"/>
                    <a:pt x="100" y="8"/>
                  </a:cubicBezTo>
                  <a:lnTo>
                    <a:pt x="100" y="11"/>
                  </a:lnTo>
                  <a:close/>
                  <a:moveTo>
                    <a:pt x="103" y="29"/>
                  </a:moveTo>
                  <a:cubicBezTo>
                    <a:pt x="103" y="29"/>
                    <a:pt x="103" y="29"/>
                    <a:pt x="103" y="29"/>
                  </a:cubicBezTo>
                  <a:cubicBezTo>
                    <a:pt x="103" y="32"/>
                    <a:pt x="103" y="32"/>
                    <a:pt x="103" y="32"/>
                  </a:cubicBezTo>
                  <a:cubicBezTo>
                    <a:pt x="104" y="32"/>
                    <a:pt x="104" y="32"/>
                    <a:pt x="104" y="32"/>
                  </a:cubicBezTo>
                  <a:cubicBezTo>
                    <a:pt x="104" y="30"/>
                    <a:pt x="104" y="30"/>
                    <a:pt x="104" y="30"/>
                  </a:cubicBezTo>
                  <a:cubicBezTo>
                    <a:pt x="104" y="30"/>
                    <a:pt x="104" y="30"/>
                    <a:pt x="104" y="30"/>
                  </a:cubicBezTo>
                  <a:cubicBezTo>
                    <a:pt x="104" y="29"/>
                    <a:pt x="104" y="29"/>
                    <a:pt x="104" y="29"/>
                  </a:cubicBezTo>
                  <a:cubicBezTo>
                    <a:pt x="106" y="29"/>
                    <a:pt x="106" y="29"/>
                    <a:pt x="106" y="29"/>
                  </a:cubicBezTo>
                  <a:cubicBezTo>
                    <a:pt x="106" y="29"/>
                    <a:pt x="106" y="29"/>
                    <a:pt x="106" y="29"/>
                  </a:cubicBezTo>
                  <a:lnTo>
                    <a:pt x="103" y="29"/>
                  </a:lnTo>
                  <a:close/>
                  <a:moveTo>
                    <a:pt x="104" y="8"/>
                  </a:moveTo>
                  <a:cubicBezTo>
                    <a:pt x="104" y="8"/>
                    <a:pt x="104" y="8"/>
                    <a:pt x="104" y="8"/>
                  </a:cubicBezTo>
                  <a:cubicBezTo>
                    <a:pt x="104" y="5"/>
                    <a:pt x="104" y="5"/>
                    <a:pt x="104" y="5"/>
                  </a:cubicBezTo>
                  <a:cubicBezTo>
                    <a:pt x="106" y="5"/>
                    <a:pt x="106" y="5"/>
                    <a:pt x="106" y="5"/>
                  </a:cubicBezTo>
                  <a:cubicBezTo>
                    <a:pt x="106" y="2"/>
                    <a:pt x="106" y="2"/>
                    <a:pt x="106" y="2"/>
                  </a:cubicBezTo>
                  <a:cubicBezTo>
                    <a:pt x="106" y="2"/>
                    <a:pt x="106" y="2"/>
                    <a:pt x="106" y="2"/>
                  </a:cubicBezTo>
                  <a:cubicBezTo>
                    <a:pt x="106" y="2"/>
                    <a:pt x="106" y="2"/>
                    <a:pt x="106" y="2"/>
                  </a:cubicBezTo>
                  <a:cubicBezTo>
                    <a:pt x="103" y="3"/>
                    <a:pt x="103" y="3"/>
                    <a:pt x="103" y="3"/>
                  </a:cubicBezTo>
                  <a:cubicBezTo>
                    <a:pt x="103" y="8"/>
                    <a:pt x="103" y="8"/>
                    <a:pt x="103" y="8"/>
                  </a:cubicBezTo>
                  <a:lnTo>
                    <a:pt x="104" y="8"/>
                  </a:lnTo>
                  <a:close/>
                  <a:moveTo>
                    <a:pt x="104" y="3"/>
                  </a:moveTo>
                  <a:cubicBezTo>
                    <a:pt x="104" y="3"/>
                    <a:pt x="104" y="3"/>
                    <a:pt x="104" y="3"/>
                  </a:cubicBezTo>
                  <a:cubicBezTo>
                    <a:pt x="106" y="2"/>
                    <a:pt x="106" y="2"/>
                    <a:pt x="106" y="2"/>
                  </a:cubicBezTo>
                  <a:cubicBezTo>
                    <a:pt x="106" y="4"/>
                    <a:pt x="106" y="4"/>
                    <a:pt x="106" y="4"/>
                  </a:cubicBezTo>
                  <a:cubicBezTo>
                    <a:pt x="104" y="5"/>
                    <a:pt x="104" y="5"/>
                    <a:pt x="104" y="5"/>
                  </a:cubicBezTo>
                  <a:lnTo>
                    <a:pt x="104" y="3"/>
                  </a:lnTo>
                  <a:close/>
                  <a:moveTo>
                    <a:pt x="60" y="41"/>
                  </a:moveTo>
                  <a:cubicBezTo>
                    <a:pt x="60" y="41"/>
                    <a:pt x="60" y="41"/>
                    <a:pt x="60" y="41"/>
                  </a:cubicBezTo>
                  <a:cubicBezTo>
                    <a:pt x="63" y="40"/>
                    <a:pt x="63" y="40"/>
                    <a:pt x="63" y="40"/>
                  </a:cubicBezTo>
                  <a:cubicBezTo>
                    <a:pt x="63" y="40"/>
                    <a:pt x="63" y="40"/>
                    <a:pt x="63" y="40"/>
                  </a:cubicBezTo>
                  <a:cubicBezTo>
                    <a:pt x="60" y="41"/>
                    <a:pt x="60" y="41"/>
                    <a:pt x="60" y="41"/>
                  </a:cubicBezTo>
                  <a:close/>
                  <a:moveTo>
                    <a:pt x="100" y="23"/>
                  </a:moveTo>
                  <a:cubicBezTo>
                    <a:pt x="100" y="23"/>
                    <a:pt x="100" y="23"/>
                    <a:pt x="100" y="23"/>
                  </a:cubicBezTo>
                  <a:cubicBezTo>
                    <a:pt x="101" y="23"/>
                    <a:pt x="101" y="23"/>
                    <a:pt x="101" y="23"/>
                  </a:cubicBezTo>
                  <a:cubicBezTo>
                    <a:pt x="101" y="22"/>
                    <a:pt x="101" y="22"/>
                    <a:pt x="101" y="22"/>
                  </a:cubicBezTo>
                  <a:cubicBezTo>
                    <a:pt x="101" y="21"/>
                    <a:pt x="101" y="21"/>
                    <a:pt x="101" y="21"/>
                  </a:cubicBezTo>
                  <a:cubicBezTo>
                    <a:pt x="101" y="21"/>
                    <a:pt x="101" y="21"/>
                    <a:pt x="101" y="21"/>
                  </a:cubicBezTo>
                  <a:cubicBezTo>
                    <a:pt x="103" y="20"/>
                    <a:pt x="103" y="20"/>
                    <a:pt x="103" y="20"/>
                  </a:cubicBezTo>
                  <a:cubicBezTo>
                    <a:pt x="103" y="20"/>
                    <a:pt x="103" y="20"/>
                    <a:pt x="103" y="20"/>
                  </a:cubicBezTo>
                  <a:cubicBezTo>
                    <a:pt x="100" y="21"/>
                    <a:pt x="100" y="21"/>
                    <a:pt x="100" y="21"/>
                  </a:cubicBezTo>
                  <a:lnTo>
                    <a:pt x="100" y="23"/>
                  </a:lnTo>
                  <a:close/>
                  <a:moveTo>
                    <a:pt x="100" y="20"/>
                  </a:moveTo>
                  <a:cubicBezTo>
                    <a:pt x="100" y="20"/>
                    <a:pt x="100" y="20"/>
                    <a:pt x="100" y="20"/>
                  </a:cubicBezTo>
                  <a:cubicBezTo>
                    <a:pt x="101" y="20"/>
                    <a:pt x="101" y="20"/>
                    <a:pt x="101" y="20"/>
                  </a:cubicBezTo>
                  <a:cubicBezTo>
                    <a:pt x="101" y="18"/>
                    <a:pt x="101" y="18"/>
                    <a:pt x="101" y="18"/>
                  </a:cubicBezTo>
                  <a:cubicBezTo>
                    <a:pt x="101" y="18"/>
                    <a:pt x="101" y="18"/>
                    <a:pt x="101" y="18"/>
                  </a:cubicBezTo>
                  <a:cubicBezTo>
                    <a:pt x="101" y="18"/>
                    <a:pt x="101" y="18"/>
                    <a:pt x="101" y="18"/>
                  </a:cubicBezTo>
                  <a:cubicBezTo>
                    <a:pt x="103" y="17"/>
                    <a:pt x="103" y="17"/>
                    <a:pt x="103" y="17"/>
                  </a:cubicBezTo>
                  <a:cubicBezTo>
                    <a:pt x="103" y="17"/>
                    <a:pt x="103" y="17"/>
                    <a:pt x="103" y="17"/>
                  </a:cubicBezTo>
                  <a:cubicBezTo>
                    <a:pt x="100" y="18"/>
                    <a:pt x="100" y="18"/>
                    <a:pt x="100" y="18"/>
                  </a:cubicBezTo>
                  <a:lnTo>
                    <a:pt x="100" y="20"/>
                  </a:lnTo>
                  <a:close/>
                  <a:moveTo>
                    <a:pt x="100" y="17"/>
                  </a:moveTo>
                  <a:cubicBezTo>
                    <a:pt x="100" y="17"/>
                    <a:pt x="100" y="17"/>
                    <a:pt x="100" y="17"/>
                  </a:cubicBezTo>
                  <a:cubicBezTo>
                    <a:pt x="101" y="17"/>
                    <a:pt x="101" y="17"/>
                    <a:pt x="101" y="17"/>
                  </a:cubicBezTo>
                  <a:cubicBezTo>
                    <a:pt x="101" y="15"/>
                    <a:pt x="101" y="15"/>
                    <a:pt x="101" y="15"/>
                  </a:cubicBezTo>
                  <a:cubicBezTo>
                    <a:pt x="101" y="15"/>
                    <a:pt x="101" y="15"/>
                    <a:pt x="101" y="15"/>
                  </a:cubicBezTo>
                  <a:cubicBezTo>
                    <a:pt x="101" y="15"/>
                    <a:pt x="101" y="15"/>
                    <a:pt x="101" y="15"/>
                  </a:cubicBezTo>
                  <a:cubicBezTo>
                    <a:pt x="103" y="14"/>
                    <a:pt x="103" y="14"/>
                    <a:pt x="103" y="14"/>
                  </a:cubicBezTo>
                  <a:cubicBezTo>
                    <a:pt x="103" y="14"/>
                    <a:pt x="103" y="14"/>
                    <a:pt x="103" y="14"/>
                  </a:cubicBezTo>
                  <a:cubicBezTo>
                    <a:pt x="100" y="15"/>
                    <a:pt x="100" y="15"/>
                    <a:pt x="100" y="15"/>
                  </a:cubicBezTo>
                  <a:lnTo>
                    <a:pt x="100" y="17"/>
                  </a:lnTo>
                  <a:close/>
                  <a:moveTo>
                    <a:pt x="71" y="42"/>
                  </a:moveTo>
                  <a:cubicBezTo>
                    <a:pt x="71" y="42"/>
                    <a:pt x="71" y="42"/>
                    <a:pt x="71" y="42"/>
                  </a:cubicBezTo>
                  <a:cubicBezTo>
                    <a:pt x="74" y="42"/>
                    <a:pt x="74" y="42"/>
                    <a:pt x="74" y="42"/>
                  </a:cubicBezTo>
                  <a:cubicBezTo>
                    <a:pt x="74" y="41"/>
                    <a:pt x="74" y="41"/>
                    <a:pt x="74" y="41"/>
                  </a:cubicBezTo>
                  <a:cubicBezTo>
                    <a:pt x="71" y="41"/>
                    <a:pt x="71" y="41"/>
                    <a:pt x="71" y="41"/>
                  </a:cubicBezTo>
                  <a:lnTo>
                    <a:pt x="71" y="42"/>
                  </a:lnTo>
                  <a:close/>
                  <a:moveTo>
                    <a:pt x="104" y="26"/>
                  </a:moveTo>
                  <a:cubicBezTo>
                    <a:pt x="104" y="26"/>
                    <a:pt x="104" y="26"/>
                    <a:pt x="104" y="26"/>
                  </a:cubicBezTo>
                  <a:cubicBezTo>
                    <a:pt x="104" y="24"/>
                    <a:pt x="104" y="24"/>
                    <a:pt x="104" y="24"/>
                  </a:cubicBezTo>
                  <a:cubicBezTo>
                    <a:pt x="104" y="24"/>
                    <a:pt x="104" y="24"/>
                    <a:pt x="104" y="24"/>
                  </a:cubicBezTo>
                  <a:cubicBezTo>
                    <a:pt x="104" y="23"/>
                    <a:pt x="104" y="23"/>
                    <a:pt x="104" y="23"/>
                  </a:cubicBezTo>
                  <a:cubicBezTo>
                    <a:pt x="106" y="23"/>
                    <a:pt x="106" y="23"/>
                    <a:pt x="106" y="23"/>
                  </a:cubicBezTo>
                  <a:cubicBezTo>
                    <a:pt x="106" y="23"/>
                    <a:pt x="106" y="23"/>
                    <a:pt x="106" y="23"/>
                  </a:cubicBezTo>
                  <a:cubicBezTo>
                    <a:pt x="103" y="23"/>
                    <a:pt x="103" y="23"/>
                    <a:pt x="103" y="23"/>
                  </a:cubicBezTo>
                  <a:cubicBezTo>
                    <a:pt x="103" y="26"/>
                    <a:pt x="103" y="26"/>
                    <a:pt x="103" y="26"/>
                  </a:cubicBezTo>
                  <a:lnTo>
                    <a:pt x="104" y="26"/>
                  </a:lnTo>
                  <a:close/>
                  <a:moveTo>
                    <a:pt x="104" y="11"/>
                  </a:moveTo>
                  <a:cubicBezTo>
                    <a:pt x="104" y="11"/>
                    <a:pt x="104" y="11"/>
                    <a:pt x="104" y="11"/>
                  </a:cubicBezTo>
                  <a:cubicBezTo>
                    <a:pt x="104" y="9"/>
                    <a:pt x="104" y="9"/>
                    <a:pt x="104" y="9"/>
                  </a:cubicBezTo>
                  <a:cubicBezTo>
                    <a:pt x="104" y="8"/>
                    <a:pt x="104" y="8"/>
                    <a:pt x="104" y="8"/>
                  </a:cubicBezTo>
                  <a:cubicBezTo>
                    <a:pt x="104" y="8"/>
                    <a:pt x="104" y="8"/>
                    <a:pt x="104" y="8"/>
                  </a:cubicBezTo>
                  <a:cubicBezTo>
                    <a:pt x="106" y="8"/>
                    <a:pt x="106" y="8"/>
                    <a:pt x="106" y="8"/>
                  </a:cubicBezTo>
                  <a:cubicBezTo>
                    <a:pt x="106" y="7"/>
                    <a:pt x="106" y="7"/>
                    <a:pt x="106" y="7"/>
                  </a:cubicBezTo>
                  <a:cubicBezTo>
                    <a:pt x="103" y="8"/>
                    <a:pt x="103" y="8"/>
                    <a:pt x="103" y="8"/>
                  </a:cubicBezTo>
                  <a:cubicBezTo>
                    <a:pt x="103" y="11"/>
                    <a:pt x="103" y="11"/>
                    <a:pt x="103" y="11"/>
                  </a:cubicBezTo>
                  <a:lnTo>
                    <a:pt x="104" y="11"/>
                  </a:lnTo>
                  <a:close/>
                  <a:moveTo>
                    <a:pt x="104" y="23"/>
                  </a:moveTo>
                  <a:cubicBezTo>
                    <a:pt x="104" y="23"/>
                    <a:pt x="104" y="23"/>
                    <a:pt x="104" y="23"/>
                  </a:cubicBezTo>
                  <a:cubicBezTo>
                    <a:pt x="104" y="21"/>
                    <a:pt x="104" y="21"/>
                    <a:pt x="104" y="21"/>
                  </a:cubicBezTo>
                  <a:cubicBezTo>
                    <a:pt x="104" y="20"/>
                    <a:pt x="104" y="20"/>
                    <a:pt x="104" y="20"/>
                  </a:cubicBezTo>
                  <a:cubicBezTo>
                    <a:pt x="104" y="20"/>
                    <a:pt x="104" y="20"/>
                    <a:pt x="104" y="20"/>
                  </a:cubicBezTo>
                  <a:cubicBezTo>
                    <a:pt x="106" y="20"/>
                    <a:pt x="106" y="20"/>
                    <a:pt x="106" y="20"/>
                  </a:cubicBezTo>
                  <a:cubicBezTo>
                    <a:pt x="106" y="20"/>
                    <a:pt x="106" y="20"/>
                    <a:pt x="106" y="20"/>
                  </a:cubicBezTo>
                  <a:cubicBezTo>
                    <a:pt x="103" y="20"/>
                    <a:pt x="103" y="20"/>
                    <a:pt x="103" y="20"/>
                  </a:cubicBezTo>
                  <a:cubicBezTo>
                    <a:pt x="103" y="23"/>
                    <a:pt x="103" y="23"/>
                    <a:pt x="103" y="23"/>
                  </a:cubicBezTo>
                  <a:lnTo>
                    <a:pt x="104" y="23"/>
                  </a:lnTo>
                  <a:close/>
                  <a:moveTo>
                    <a:pt x="104" y="29"/>
                  </a:moveTo>
                  <a:cubicBezTo>
                    <a:pt x="104" y="29"/>
                    <a:pt x="104" y="29"/>
                    <a:pt x="104" y="29"/>
                  </a:cubicBezTo>
                  <a:cubicBezTo>
                    <a:pt x="104" y="27"/>
                    <a:pt x="104" y="27"/>
                    <a:pt x="104" y="27"/>
                  </a:cubicBezTo>
                  <a:cubicBezTo>
                    <a:pt x="104" y="27"/>
                    <a:pt x="104" y="27"/>
                    <a:pt x="104" y="27"/>
                  </a:cubicBezTo>
                  <a:cubicBezTo>
                    <a:pt x="104" y="26"/>
                    <a:pt x="104" y="26"/>
                    <a:pt x="104" y="26"/>
                  </a:cubicBezTo>
                  <a:cubicBezTo>
                    <a:pt x="106" y="26"/>
                    <a:pt x="106" y="26"/>
                    <a:pt x="106" y="26"/>
                  </a:cubicBezTo>
                  <a:cubicBezTo>
                    <a:pt x="106" y="26"/>
                    <a:pt x="106" y="26"/>
                    <a:pt x="106" y="26"/>
                  </a:cubicBezTo>
                  <a:cubicBezTo>
                    <a:pt x="103" y="26"/>
                    <a:pt x="103" y="26"/>
                    <a:pt x="103" y="26"/>
                  </a:cubicBezTo>
                  <a:cubicBezTo>
                    <a:pt x="103" y="29"/>
                    <a:pt x="103" y="29"/>
                    <a:pt x="103" y="29"/>
                  </a:cubicBezTo>
                  <a:lnTo>
                    <a:pt x="104" y="29"/>
                  </a:lnTo>
                  <a:close/>
                  <a:moveTo>
                    <a:pt x="104" y="14"/>
                  </a:moveTo>
                  <a:cubicBezTo>
                    <a:pt x="104" y="14"/>
                    <a:pt x="104" y="14"/>
                    <a:pt x="104" y="14"/>
                  </a:cubicBezTo>
                  <a:cubicBezTo>
                    <a:pt x="104" y="12"/>
                    <a:pt x="104" y="12"/>
                    <a:pt x="104" y="12"/>
                  </a:cubicBezTo>
                  <a:cubicBezTo>
                    <a:pt x="104" y="11"/>
                    <a:pt x="104" y="11"/>
                    <a:pt x="104" y="11"/>
                  </a:cubicBezTo>
                  <a:cubicBezTo>
                    <a:pt x="104" y="11"/>
                    <a:pt x="104" y="11"/>
                    <a:pt x="104" y="11"/>
                  </a:cubicBezTo>
                  <a:cubicBezTo>
                    <a:pt x="106" y="11"/>
                    <a:pt x="106" y="11"/>
                    <a:pt x="106" y="11"/>
                  </a:cubicBezTo>
                  <a:cubicBezTo>
                    <a:pt x="106" y="10"/>
                    <a:pt x="106" y="10"/>
                    <a:pt x="106" y="10"/>
                  </a:cubicBezTo>
                  <a:cubicBezTo>
                    <a:pt x="103" y="11"/>
                    <a:pt x="103" y="11"/>
                    <a:pt x="103" y="11"/>
                  </a:cubicBezTo>
                  <a:cubicBezTo>
                    <a:pt x="103" y="14"/>
                    <a:pt x="103" y="14"/>
                    <a:pt x="103" y="14"/>
                  </a:cubicBezTo>
                  <a:lnTo>
                    <a:pt x="104" y="14"/>
                  </a:lnTo>
                  <a:close/>
                  <a:moveTo>
                    <a:pt x="104" y="20"/>
                  </a:moveTo>
                  <a:cubicBezTo>
                    <a:pt x="104" y="20"/>
                    <a:pt x="104" y="20"/>
                    <a:pt x="104" y="20"/>
                  </a:cubicBezTo>
                  <a:cubicBezTo>
                    <a:pt x="104" y="18"/>
                    <a:pt x="104" y="18"/>
                    <a:pt x="104" y="18"/>
                  </a:cubicBezTo>
                  <a:cubicBezTo>
                    <a:pt x="104" y="17"/>
                    <a:pt x="104" y="17"/>
                    <a:pt x="104" y="17"/>
                  </a:cubicBezTo>
                  <a:cubicBezTo>
                    <a:pt x="104" y="17"/>
                    <a:pt x="104" y="17"/>
                    <a:pt x="104" y="17"/>
                  </a:cubicBezTo>
                  <a:cubicBezTo>
                    <a:pt x="106" y="17"/>
                    <a:pt x="106" y="17"/>
                    <a:pt x="106" y="17"/>
                  </a:cubicBezTo>
                  <a:cubicBezTo>
                    <a:pt x="106" y="17"/>
                    <a:pt x="106" y="17"/>
                    <a:pt x="106" y="17"/>
                  </a:cubicBezTo>
                  <a:cubicBezTo>
                    <a:pt x="103" y="17"/>
                    <a:pt x="103" y="17"/>
                    <a:pt x="103" y="17"/>
                  </a:cubicBezTo>
                  <a:cubicBezTo>
                    <a:pt x="103" y="20"/>
                    <a:pt x="103" y="20"/>
                    <a:pt x="103" y="20"/>
                  </a:cubicBezTo>
                  <a:lnTo>
                    <a:pt x="104" y="20"/>
                  </a:lnTo>
                  <a:close/>
                  <a:moveTo>
                    <a:pt x="104" y="17"/>
                  </a:moveTo>
                  <a:cubicBezTo>
                    <a:pt x="104" y="17"/>
                    <a:pt x="104" y="17"/>
                    <a:pt x="104" y="17"/>
                  </a:cubicBezTo>
                  <a:cubicBezTo>
                    <a:pt x="104" y="15"/>
                    <a:pt x="104" y="15"/>
                    <a:pt x="104" y="15"/>
                  </a:cubicBezTo>
                  <a:cubicBezTo>
                    <a:pt x="104" y="14"/>
                    <a:pt x="104" y="14"/>
                    <a:pt x="104" y="14"/>
                  </a:cubicBezTo>
                  <a:cubicBezTo>
                    <a:pt x="104" y="14"/>
                    <a:pt x="104" y="14"/>
                    <a:pt x="104" y="14"/>
                  </a:cubicBezTo>
                  <a:cubicBezTo>
                    <a:pt x="106" y="14"/>
                    <a:pt x="106" y="14"/>
                    <a:pt x="106" y="14"/>
                  </a:cubicBezTo>
                  <a:cubicBezTo>
                    <a:pt x="106" y="14"/>
                    <a:pt x="106" y="14"/>
                    <a:pt x="106" y="14"/>
                  </a:cubicBezTo>
                  <a:cubicBezTo>
                    <a:pt x="103" y="14"/>
                    <a:pt x="103" y="14"/>
                    <a:pt x="103" y="14"/>
                  </a:cubicBezTo>
                  <a:cubicBezTo>
                    <a:pt x="103" y="17"/>
                    <a:pt x="103" y="17"/>
                    <a:pt x="103" y="17"/>
                  </a:cubicBezTo>
                  <a:lnTo>
                    <a:pt x="104" y="17"/>
                  </a:lnTo>
                  <a:close/>
                  <a:moveTo>
                    <a:pt x="103" y="3"/>
                  </a:moveTo>
                  <a:cubicBezTo>
                    <a:pt x="103" y="3"/>
                    <a:pt x="103" y="3"/>
                    <a:pt x="103" y="3"/>
                  </a:cubicBezTo>
                  <a:cubicBezTo>
                    <a:pt x="101" y="3"/>
                    <a:pt x="101" y="3"/>
                    <a:pt x="101" y="3"/>
                  </a:cubicBezTo>
                  <a:cubicBezTo>
                    <a:pt x="101" y="3"/>
                    <a:pt x="101" y="3"/>
                    <a:pt x="101" y="3"/>
                  </a:cubicBezTo>
                  <a:cubicBezTo>
                    <a:pt x="100" y="3"/>
                    <a:pt x="100" y="3"/>
                    <a:pt x="100" y="3"/>
                  </a:cubicBezTo>
                  <a:cubicBezTo>
                    <a:pt x="100" y="8"/>
                    <a:pt x="100" y="8"/>
                    <a:pt x="100" y="8"/>
                  </a:cubicBezTo>
                  <a:cubicBezTo>
                    <a:pt x="100" y="8"/>
                    <a:pt x="100" y="8"/>
                    <a:pt x="100" y="8"/>
                  </a:cubicBezTo>
                  <a:cubicBezTo>
                    <a:pt x="101" y="6"/>
                    <a:pt x="101" y="6"/>
                    <a:pt x="101" y="6"/>
                  </a:cubicBezTo>
                  <a:cubicBezTo>
                    <a:pt x="101" y="6"/>
                    <a:pt x="101" y="6"/>
                    <a:pt x="101" y="6"/>
                  </a:cubicBezTo>
                  <a:cubicBezTo>
                    <a:pt x="101" y="6"/>
                    <a:pt x="101" y="6"/>
                    <a:pt x="101" y="6"/>
                  </a:cubicBezTo>
                  <a:cubicBezTo>
                    <a:pt x="103" y="5"/>
                    <a:pt x="103" y="5"/>
                    <a:pt x="103" y="5"/>
                  </a:cubicBezTo>
                  <a:cubicBezTo>
                    <a:pt x="103" y="3"/>
                    <a:pt x="103" y="3"/>
                    <a:pt x="103" y="3"/>
                  </a:cubicBezTo>
                  <a:cubicBezTo>
                    <a:pt x="103" y="3"/>
                    <a:pt x="103" y="3"/>
                    <a:pt x="103" y="3"/>
                  </a:cubicBezTo>
                  <a:close/>
                  <a:moveTo>
                    <a:pt x="103" y="5"/>
                  </a:moveTo>
                  <a:cubicBezTo>
                    <a:pt x="103" y="5"/>
                    <a:pt x="103" y="5"/>
                    <a:pt x="103" y="5"/>
                  </a:cubicBezTo>
                  <a:cubicBezTo>
                    <a:pt x="101" y="6"/>
                    <a:pt x="101" y="6"/>
                    <a:pt x="101" y="6"/>
                  </a:cubicBezTo>
                  <a:cubicBezTo>
                    <a:pt x="101" y="4"/>
                    <a:pt x="101" y="4"/>
                    <a:pt x="101" y="4"/>
                  </a:cubicBezTo>
                  <a:cubicBezTo>
                    <a:pt x="103" y="3"/>
                    <a:pt x="103" y="3"/>
                    <a:pt x="103" y="3"/>
                  </a:cubicBezTo>
                  <a:lnTo>
                    <a:pt x="103" y="5"/>
                  </a:lnTo>
                  <a:close/>
                  <a:moveTo>
                    <a:pt x="67" y="42"/>
                  </a:moveTo>
                  <a:cubicBezTo>
                    <a:pt x="67" y="42"/>
                    <a:pt x="67" y="42"/>
                    <a:pt x="67" y="42"/>
                  </a:cubicBezTo>
                  <a:cubicBezTo>
                    <a:pt x="71" y="41"/>
                    <a:pt x="71" y="41"/>
                    <a:pt x="71" y="41"/>
                  </a:cubicBezTo>
                  <a:cubicBezTo>
                    <a:pt x="71" y="41"/>
                    <a:pt x="71" y="41"/>
                    <a:pt x="71" y="41"/>
                  </a:cubicBezTo>
                  <a:cubicBezTo>
                    <a:pt x="67" y="41"/>
                    <a:pt x="67" y="41"/>
                    <a:pt x="67" y="41"/>
                  </a:cubicBezTo>
                  <a:lnTo>
                    <a:pt x="67" y="42"/>
                  </a:lnTo>
                  <a:close/>
                  <a:moveTo>
                    <a:pt x="67" y="43"/>
                  </a:moveTo>
                  <a:cubicBezTo>
                    <a:pt x="67" y="43"/>
                    <a:pt x="67" y="43"/>
                    <a:pt x="67" y="43"/>
                  </a:cubicBezTo>
                  <a:cubicBezTo>
                    <a:pt x="71" y="42"/>
                    <a:pt x="71" y="42"/>
                    <a:pt x="71" y="42"/>
                  </a:cubicBezTo>
                  <a:cubicBezTo>
                    <a:pt x="71" y="42"/>
                    <a:pt x="71" y="42"/>
                    <a:pt x="71" y="42"/>
                  </a:cubicBezTo>
                  <a:cubicBezTo>
                    <a:pt x="67" y="42"/>
                    <a:pt x="67" y="42"/>
                    <a:pt x="67" y="42"/>
                  </a:cubicBezTo>
                  <a:lnTo>
                    <a:pt x="67" y="43"/>
                  </a:lnTo>
                  <a:close/>
                  <a:moveTo>
                    <a:pt x="67" y="43"/>
                  </a:moveTo>
                  <a:cubicBezTo>
                    <a:pt x="67" y="43"/>
                    <a:pt x="67" y="43"/>
                    <a:pt x="67" y="43"/>
                  </a:cubicBezTo>
                  <a:cubicBezTo>
                    <a:pt x="71" y="43"/>
                    <a:pt x="71" y="43"/>
                    <a:pt x="71" y="43"/>
                  </a:cubicBezTo>
                  <a:cubicBezTo>
                    <a:pt x="71" y="43"/>
                    <a:pt x="71" y="43"/>
                    <a:pt x="71" y="43"/>
                  </a:cubicBezTo>
                  <a:cubicBezTo>
                    <a:pt x="67" y="43"/>
                    <a:pt x="67" y="43"/>
                    <a:pt x="67" y="43"/>
                  </a:cubicBezTo>
                  <a:close/>
                  <a:moveTo>
                    <a:pt x="67" y="41"/>
                  </a:moveTo>
                  <a:cubicBezTo>
                    <a:pt x="67" y="41"/>
                    <a:pt x="67" y="41"/>
                    <a:pt x="67" y="41"/>
                  </a:cubicBezTo>
                  <a:cubicBezTo>
                    <a:pt x="71" y="41"/>
                    <a:pt x="71" y="41"/>
                    <a:pt x="71" y="41"/>
                  </a:cubicBezTo>
                  <a:cubicBezTo>
                    <a:pt x="71" y="40"/>
                    <a:pt x="71" y="40"/>
                    <a:pt x="71" y="40"/>
                  </a:cubicBezTo>
                  <a:cubicBezTo>
                    <a:pt x="67" y="41"/>
                    <a:pt x="67" y="41"/>
                    <a:pt x="67" y="41"/>
                  </a:cubicBezTo>
                  <a:close/>
                  <a:moveTo>
                    <a:pt x="71" y="37"/>
                  </a:moveTo>
                  <a:cubicBezTo>
                    <a:pt x="71" y="37"/>
                    <a:pt x="71" y="37"/>
                    <a:pt x="71" y="37"/>
                  </a:cubicBezTo>
                  <a:cubicBezTo>
                    <a:pt x="67" y="38"/>
                    <a:pt x="67" y="38"/>
                    <a:pt x="67" y="38"/>
                  </a:cubicBezTo>
                  <a:cubicBezTo>
                    <a:pt x="67" y="38"/>
                    <a:pt x="67" y="38"/>
                    <a:pt x="67" y="38"/>
                  </a:cubicBezTo>
                  <a:cubicBezTo>
                    <a:pt x="71" y="37"/>
                    <a:pt x="71" y="37"/>
                    <a:pt x="71" y="37"/>
                  </a:cubicBezTo>
                  <a:close/>
                  <a:moveTo>
                    <a:pt x="67" y="40"/>
                  </a:moveTo>
                  <a:cubicBezTo>
                    <a:pt x="67" y="40"/>
                    <a:pt x="67" y="40"/>
                    <a:pt x="67" y="40"/>
                  </a:cubicBezTo>
                  <a:cubicBezTo>
                    <a:pt x="71" y="40"/>
                    <a:pt x="71" y="40"/>
                    <a:pt x="71" y="40"/>
                  </a:cubicBezTo>
                  <a:cubicBezTo>
                    <a:pt x="71" y="40"/>
                    <a:pt x="71" y="40"/>
                    <a:pt x="71" y="40"/>
                  </a:cubicBezTo>
                  <a:cubicBezTo>
                    <a:pt x="67" y="40"/>
                    <a:pt x="67" y="40"/>
                    <a:pt x="67" y="40"/>
                  </a:cubicBezTo>
                  <a:close/>
                  <a:moveTo>
                    <a:pt x="60" y="42"/>
                  </a:moveTo>
                  <a:cubicBezTo>
                    <a:pt x="60" y="42"/>
                    <a:pt x="60" y="42"/>
                    <a:pt x="60" y="42"/>
                  </a:cubicBezTo>
                  <a:cubicBezTo>
                    <a:pt x="63" y="41"/>
                    <a:pt x="63" y="41"/>
                    <a:pt x="63" y="41"/>
                  </a:cubicBezTo>
                  <a:cubicBezTo>
                    <a:pt x="63" y="41"/>
                    <a:pt x="63" y="41"/>
                    <a:pt x="63" y="41"/>
                  </a:cubicBezTo>
                  <a:cubicBezTo>
                    <a:pt x="60" y="41"/>
                    <a:pt x="60" y="41"/>
                    <a:pt x="60" y="41"/>
                  </a:cubicBezTo>
                  <a:lnTo>
                    <a:pt x="60" y="42"/>
                  </a:lnTo>
                  <a:close/>
                  <a:moveTo>
                    <a:pt x="67" y="39"/>
                  </a:moveTo>
                  <a:cubicBezTo>
                    <a:pt x="67" y="39"/>
                    <a:pt x="67" y="39"/>
                    <a:pt x="67" y="39"/>
                  </a:cubicBezTo>
                  <a:cubicBezTo>
                    <a:pt x="71" y="39"/>
                    <a:pt x="71" y="39"/>
                    <a:pt x="71" y="39"/>
                  </a:cubicBezTo>
                  <a:cubicBezTo>
                    <a:pt x="71" y="39"/>
                    <a:pt x="71" y="39"/>
                    <a:pt x="71" y="39"/>
                  </a:cubicBezTo>
                  <a:cubicBezTo>
                    <a:pt x="67" y="39"/>
                    <a:pt x="67" y="39"/>
                    <a:pt x="67" y="39"/>
                  </a:cubicBezTo>
                  <a:close/>
                  <a:moveTo>
                    <a:pt x="71" y="39"/>
                  </a:moveTo>
                  <a:cubicBezTo>
                    <a:pt x="71" y="39"/>
                    <a:pt x="71" y="39"/>
                    <a:pt x="71" y="39"/>
                  </a:cubicBezTo>
                  <a:cubicBezTo>
                    <a:pt x="74" y="39"/>
                    <a:pt x="74" y="39"/>
                    <a:pt x="74" y="39"/>
                  </a:cubicBezTo>
                  <a:cubicBezTo>
                    <a:pt x="74" y="39"/>
                    <a:pt x="74" y="39"/>
                    <a:pt x="74" y="39"/>
                  </a:cubicBezTo>
                  <a:cubicBezTo>
                    <a:pt x="71" y="39"/>
                    <a:pt x="71" y="39"/>
                    <a:pt x="71" y="39"/>
                  </a:cubicBezTo>
                  <a:close/>
                  <a:moveTo>
                    <a:pt x="71" y="40"/>
                  </a:moveTo>
                  <a:cubicBezTo>
                    <a:pt x="71" y="40"/>
                    <a:pt x="71" y="40"/>
                    <a:pt x="71" y="40"/>
                  </a:cubicBezTo>
                  <a:cubicBezTo>
                    <a:pt x="74" y="40"/>
                    <a:pt x="74" y="40"/>
                    <a:pt x="74" y="40"/>
                  </a:cubicBezTo>
                  <a:cubicBezTo>
                    <a:pt x="74" y="40"/>
                    <a:pt x="74" y="40"/>
                    <a:pt x="74" y="40"/>
                  </a:cubicBezTo>
                  <a:cubicBezTo>
                    <a:pt x="71" y="40"/>
                    <a:pt x="71" y="40"/>
                    <a:pt x="71" y="40"/>
                  </a:cubicBezTo>
                  <a:close/>
                  <a:moveTo>
                    <a:pt x="71" y="41"/>
                  </a:moveTo>
                  <a:cubicBezTo>
                    <a:pt x="71" y="41"/>
                    <a:pt x="71" y="41"/>
                    <a:pt x="71" y="41"/>
                  </a:cubicBezTo>
                  <a:cubicBezTo>
                    <a:pt x="74" y="41"/>
                    <a:pt x="74" y="41"/>
                    <a:pt x="74" y="41"/>
                  </a:cubicBezTo>
                  <a:cubicBezTo>
                    <a:pt x="74" y="40"/>
                    <a:pt x="74" y="40"/>
                    <a:pt x="74" y="40"/>
                  </a:cubicBezTo>
                  <a:cubicBezTo>
                    <a:pt x="71" y="41"/>
                    <a:pt x="71" y="41"/>
                    <a:pt x="71" y="41"/>
                  </a:cubicBezTo>
                  <a:close/>
                  <a:moveTo>
                    <a:pt x="71" y="39"/>
                  </a:moveTo>
                  <a:cubicBezTo>
                    <a:pt x="71" y="39"/>
                    <a:pt x="71" y="39"/>
                    <a:pt x="71" y="39"/>
                  </a:cubicBezTo>
                  <a:cubicBezTo>
                    <a:pt x="74" y="38"/>
                    <a:pt x="74" y="38"/>
                    <a:pt x="74" y="38"/>
                  </a:cubicBezTo>
                  <a:cubicBezTo>
                    <a:pt x="74" y="38"/>
                    <a:pt x="74" y="38"/>
                    <a:pt x="74" y="38"/>
                  </a:cubicBezTo>
                  <a:cubicBezTo>
                    <a:pt x="71" y="38"/>
                    <a:pt x="71" y="38"/>
                    <a:pt x="71" y="38"/>
                  </a:cubicBezTo>
                  <a:lnTo>
                    <a:pt x="71" y="39"/>
                  </a:lnTo>
                  <a:close/>
                  <a:moveTo>
                    <a:pt x="67" y="45"/>
                  </a:moveTo>
                  <a:cubicBezTo>
                    <a:pt x="67" y="45"/>
                    <a:pt x="67" y="45"/>
                    <a:pt x="67" y="45"/>
                  </a:cubicBezTo>
                  <a:cubicBezTo>
                    <a:pt x="71" y="45"/>
                    <a:pt x="71" y="45"/>
                    <a:pt x="71" y="45"/>
                  </a:cubicBezTo>
                  <a:cubicBezTo>
                    <a:pt x="71" y="45"/>
                    <a:pt x="71" y="45"/>
                    <a:pt x="71" y="45"/>
                  </a:cubicBezTo>
                  <a:cubicBezTo>
                    <a:pt x="67" y="45"/>
                    <a:pt x="67" y="45"/>
                    <a:pt x="67" y="45"/>
                  </a:cubicBezTo>
                  <a:close/>
                  <a:moveTo>
                    <a:pt x="74" y="37"/>
                  </a:moveTo>
                  <a:cubicBezTo>
                    <a:pt x="74" y="37"/>
                    <a:pt x="74" y="37"/>
                    <a:pt x="74" y="37"/>
                  </a:cubicBezTo>
                  <a:cubicBezTo>
                    <a:pt x="71" y="37"/>
                    <a:pt x="71" y="37"/>
                    <a:pt x="71" y="37"/>
                  </a:cubicBezTo>
                  <a:cubicBezTo>
                    <a:pt x="71" y="38"/>
                    <a:pt x="71" y="38"/>
                    <a:pt x="71" y="38"/>
                  </a:cubicBezTo>
                  <a:cubicBezTo>
                    <a:pt x="74" y="37"/>
                    <a:pt x="74" y="37"/>
                    <a:pt x="74" y="37"/>
                  </a:cubicBezTo>
                  <a:close/>
                  <a:moveTo>
                    <a:pt x="67" y="44"/>
                  </a:moveTo>
                  <a:cubicBezTo>
                    <a:pt x="67" y="44"/>
                    <a:pt x="67" y="44"/>
                    <a:pt x="67" y="44"/>
                  </a:cubicBezTo>
                  <a:cubicBezTo>
                    <a:pt x="71" y="44"/>
                    <a:pt x="71" y="44"/>
                    <a:pt x="71" y="44"/>
                  </a:cubicBezTo>
                  <a:cubicBezTo>
                    <a:pt x="71" y="44"/>
                    <a:pt x="71" y="44"/>
                    <a:pt x="71" y="44"/>
                  </a:cubicBezTo>
                  <a:cubicBezTo>
                    <a:pt x="67" y="44"/>
                    <a:pt x="67" y="44"/>
                    <a:pt x="67" y="44"/>
                  </a:cubicBezTo>
                  <a:close/>
                  <a:moveTo>
                    <a:pt x="67" y="39"/>
                  </a:moveTo>
                  <a:cubicBezTo>
                    <a:pt x="67" y="39"/>
                    <a:pt x="67" y="39"/>
                    <a:pt x="67" y="39"/>
                  </a:cubicBezTo>
                  <a:cubicBezTo>
                    <a:pt x="71" y="38"/>
                    <a:pt x="71" y="38"/>
                    <a:pt x="71" y="38"/>
                  </a:cubicBezTo>
                  <a:cubicBezTo>
                    <a:pt x="71" y="38"/>
                    <a:pt x="71" y="38"/>
                    <a:pt x="71" y="38"/>
                  </a:cubicBezTo>
                  <a:cubicBezTo>
                    <a:pt x="67" y="38"/>
                    <a:pt x="67" y="38"/>
                    <a:pt x="67" y="38"/>
                  </a:cubicBezTo>
                  <a:lnTo>
                    <a:pt x="67" y="39"/>
                  </a:lnTo>
                  <a:close/>
                  <a:moveTo>
                    <a:pt x="60" y="46"/>
                  </a:moveTo>
                  <a:cubicBezTo>
                    <a:pt x="60" y="46"/>
                    <a:pt x="60" y="46"/>
                    <a:pt x="60" y="46"/>
                  </a:cubicBezTo>
                  <a:cubicBezTo>
                    <a:pt x="63" y="45"/>
                    <a:pt x="63" y="45"/>
                    <a:pt x="63" y="45"/>
                  </a:cubicBezTo>
                  <a:cubicBezTo>
                    <a:pt x="63" y="45"/>
                    <a:pt x="63" y="45"/>
                    <a:pt x="63" y="45"/>
                  </a:cubicBezTo>
                  <a:cubicBezTo>
                    <a:pt x="60" y="45"/>
                    <a:pt x="60" y="45"/>
                    <a:pt x="60" y="45"/>
                  </a:cubicBezTo>
                  <a:lnTo>
                    <a:pt x="60" y="46"/>
                  </a:lnTo>
                  <a:close/>
                  <a:moveTo>
                    <a:pt x="60" y="45"/>
                  </a:moveTo>
                  <a:cubicBezTo>
                    <a:pt x="60" y="45"/>
                    <a:pt x="60" y="45"/>
                    <a:pt x="60" y="45"/>
                  </a:cubicBezTo>
                  <a:cubicBezTo>
                    <a:pt x="63" y="44"/>
                    <a:pt x="63" y="44"/>
                    <a:pt x="63" y="44"/>
                  </a:cubicBezTo>
                  <a:cubicBezTo>
                    <a:pt x="63" y="44"/>
                    <a:pt x="63" y="44"/>
                    <a:pt x="63" y="44"/>
                  </a:cubicBezTo>
                  <a:cubicBezTo>
                    <a:pt x="60" y="44"/>
                    <a:pt x="60" y="44"/>
                    <a:pt x="60" y="44"/>
                  </a:cubicBezTo>
                  <a:lnTo>
                    <a:pt x="60" y="45"/>
                  </a:lnTo>
                  <a:close/>
                  <a:moveTo>
                    <a:pt x="67" y="38"/>
                  </a:moveTo>
                  <a:cubicBezTo>
                    <a:pt x="67" y="38"/>
                    <a:pt x="67" y="38"/>
                    <a:pt x="67" y="38"/>
                  </a:cubicBezTo>
                  <a:cubicBezTo>
                    <a:pt x="64" y="38"/>
                    <a:pt x="64" y="38"/>
                    <a:pt x="64" y="38"/>
                  </a:cubicBezTo>
                  <a:cubicBezTo>
                    <a:pt x="64" y="38"/>
                    <a:pt x="64" y="38"/>
                    <a:pt x="64" y="38"/>
                  </a:cubicBezTo>
                  <a:cubicBezTo>
                    <a:pt x="67" y="38"/>
                    <a:pt x="67" y="38"/>
                    <a:pt x="67" y="38"/>
                  </a:cubicBezTo>
                  <a:close/>
                  <a:moveTo>
                    <a:pt x="64" y="39"/>
                  </a:moveTo>
                  <a:cubicBezTo>
                    <a:pt x="64" y="39"/>
                    <a:pt x="64" y="39"/>
                    <a:pt x="64" y="39"/>
                  </a:cubicBezTo>
                  <a:cubicBezTo>
                    <a:pt x="67" y="39"/>
                    <a:pt x="67" y="39"/>
                    <a:pt x="67" y="39"/>
                  </a:cubicBezTo>
                  <a:cubicBezTo>
                    <a:pt x="67" y="39"/>
                    <a:pt x="67" y="39"/>
                    <a:pt x="67" y="39"/>
                  </a:cubicBezTo>
                  <a:cubicBezTo>
                    <a:pt x="64" y="39"/>
                    <a:pt x="64" y="39"/>
                    <a:pt x="64" y="39"/>
                  </a:cubicBezTo>
                  <a:close/>
                  <a:moveTo>
                    <a:pt x="60" y="42"/>
                  </a:moveTo>
                  <a:cubicBezTo>
                    <a:pt x="60" y="42"/>
                    <a:pt x="60" y="42"/>
                    <a:pt x="60" y="42"/>
                  </a:cubicBezTo>
                  <a:cubicBezTo>
                    <a:pt x="63" y="42"/>
                    <a:pt x="63" y="42"/>
                    <a:pt x="63" y="42"/>
                  </a:cubicBezTo>
                  <a:cubicBezTo>
                    <a:pt x="63" y="42"/>
                    <a:pt x="63" y="42"/>
                    <a:pt x="63" y="42"/>
                  </a:cubicBezTo>
                  <a:cubicBezTo>
                    <a:pt x="60" y="42"/>
                    <a:pt x="60" y="42"/>
                    <a:pt x="60" y="42"/>
                  </a:cubicBezTo>
                  <a:close/>
                  <a:moveTo>
                    <a:pt x="60" y="44"/>
                  </a:moveTo>
                  <a:cubicBezTo>
                    <a:pt x="60" y="44"/>
                    <a:pt x="60" y="44"/>
                    <a:pt x="60" y="44"/>
                  </a:cubicBezTo>
                  <a:cubicBezTo>
                    <a:pt x="63" y="44"/>
                    <a:pt x="63" y="44"/>
                    <a:pt x="63" y="44"/>
                  </a:cubicBezTo>
                  <a:cubicBezTo>
                    <a:pt x="63" y="43"/>
                    <a:pt x="63" y="43"/>
                    <a:pt x="63" y="43"/>
                  </a:cubicBezTo>
                  <a:cubicBezTo>
                    <a:pt x="60" y="44"/>
                    <a:pt x="60" y="44"/>
                    <a:pt x="60" y="44"/>
                  </a:cubicBezTo>
                  <a:close/>
                  <a:moveTo>
                    <a:pt x="60" y="43"/>
                  </a:moveTo>
                  <a:cubicBezTo>
                    <a:pt x="60" y="43"/>
                    <a:pt x="60" y="43"/>
                    <a:pt x="60" y="43"/>
                  </a:cubicBezTo>
                  <a:cubicBezTo>
                    <a:pt x="63" y="43"/>
                    <a:pt x="63" y="43"/>
                    <a:pt x="63" y="43"/>
                  </a:cubicBezTo>
                  <a:cubicBezTo>
                    <a:pt x="63" y="43"/>
                    <a:pt x="63" y="43"/>
                    <a:pt x="63" y="43"/>
                  </a:cubicBezTo>
                  <a:cubicBezTo>
                    <a:pt x="60" y="43"/>
                    <a:pt x="60" y="43"/>
                    <a:pt x="60" y="43"/>
                  </a:cubicBezTo>
                  <a:close/>
                  <a:moveTo>
                    <a:pt x="64" y="43"/>
                  </a:moveTo>
                  <a:cubicBezTo>
                    <a:pt x="64" y="43"/>
                    <a:pt x="64" y="43"/>
                    <a:pt x="64" y="43"/>
                  </a:cubicBezTo>
                  <a:cubicBezTo>
                    <a:pt x="67" y="43"/>
                    <a:pt x="67" y="43"/>
                    <a:pt x="67" y="43"/>
                  </a:cubicBezTo>
                  <a:cubicBezTo>
                    <a:pt x="67" y="42"/>
                    <a:pt x="67" y="42"/>
                    <a:pt x="67" y="42"/>
                  </a:cubicBezTo>
                  <a:cubicBezTo>
                    <a:pt x="64" y="43"/>
                    <a:pt x="64" y="43"/>
                    <a:pt x="64" y="43"/>
                  </a:cubicBezTo>
                  <a:close/>
                  <a:moveTo>
                    <a:pt x="64" y="45"/>
                  </a:moveTo>
                  <a:cubicBezTo>
                    <a:pt x="64" y="45"/>
                    <a:pt x="64" y="45"/>
                    <a:pt x="64" y="45"/>
                  </a:cubicBezTo>
                  <a:cubicBezTo>
                    <a:pt x="67" y="45"/>
                    <a:pt x="67" y="45"/>
                    <a:pt x="67" y="45"/>
                  </a:cubicBezTo>
                  <a:cubicBezTo>
                    <a:pt x="67" y="45"/>
                    <a:pt x="67" y="45"/>
                    <a:pt x="67" y="45"/>
                  </a:cubicBezTo>
                  <a:cubicBezTo>
                    <a:pt x="64" y="45"/>
                    <a:pt x="64" y="45"/>
                    <a:pt x="64" y="45"/>
                  </a:cubicBezTo>
                  <a:close/>
                  <a:moveTo>
                    <a:pt x="64" y="40"/>
                  </a:moveTo>
                  <a:cubicBezTo>
                    <a:pt x="64" y="40"/>
                    <a:pt x="64" y="40"/>
                    <a:pt x="64" y="40"/>
                  </a:cubicBezTo>
                  <a:cubicBezTo>
                    <a:pt x="67" y="40"/>
                    <a:pt x="67" y="40"/>
                    <a:pt x="67" y="40"/>
                  </a:cubicBezTo>
                  <a:cubicBezTo>
                    <a:pt x="67" y="39"/>
                    <a:pt x="67" y="39"/>
                    <a:pt x="67" y="39"/>
                  </a:cubicBezTo>
                  <a:cubicBezTo>
                    <a:pt x="64" y="40"/>
                    <a:pt x="64" y="40"/>
                    <a:pt x="64" y="40"/>
                  </a:cubicBezTo>
                  <a:close/>
                  <a:moveTo>
                    <a:pt x="64" y="45"/>
                  </a:moveTo>
                  <a:cubicBezTo>
                    <a:pt x="64" y="45"/>
                    <a:pt x="64" y="45"/>
                    <a:pt x="64" y="45"/>
                  </a:cubicBezTo>
                  <a:cubicBezTo>
                    <a:pt x="67" y="44"/>
                    <a:pt x="67" y="44"/>
                    <a:pt x="67" y="44"/>
                  </a:cubicBezTo>
                  <a:cubicBezTo>
                    <a:pt x="67" y="44"/>
                    <a:pt x="67" y="44"/>
                    <a:pt x="67" y="44"/>
                  </a:cubicBezTo>
                  <a:cubicBezTo>
                    <a:pt x="64" y="44"/>
                    <a:pt x="64" y="44"/>
                    <a:pt x="64" y="44"/>
                  </a:cubicBezTo>
                  <a:lnTo>
                    <a:pt x="64" y="45"/>
                  </a:lnTo>
                  <a:close/>
                  <a:moveTo>
                    <a:pt x="64" y="44"/>
                  </a:moveTo>
                  <a:cubicBezTo>
                    <a:pt x="64" y="44"/>
                    <a:pt x="64" y="44"/>
                    <a:pt x="64" y="44"/>
                  </a:cubicBezTo>
                  <a:cubicBezTo>
                    <a:pt x="67" y="44"/>
                    <a:pt x="67" y="44"/>
                    <a:pt x="67" y="44"/>
                  </a:cubicBezTo>
                  <a:cubicBezTo>
                    <a:pt x="67" y="43"/>
                    <a:pt x="67" y="43"/>
                    <a:pt x="67" y="43"/>
                  </a:cubicBezTo>
                  <a:cubicBezTo>
                    <a:pt x="64" y="43"/>
                    <a:pt x="64" y="43"/>
                    <a:pt x="64" y="43"/>
                  </a:cubicBezTo>
                  <a:lnTo>
                    <a:pt x="64" y="44"/>
                  </a:lnTo>
                  <a:close/>
                  <a:moveTo>
                    <a:pt x="64" y="41"/>
                  </a:moveTo>
                  <a:cubicBezTo>
                    <a:pt x="64" y="41"/>
                    <a:pt x="64" y="41"/>
                    <a:pt x="64" y="41"/>
                  </a:cubicBezTo>
                  <a:cubicBezTo>
                    <a:pt x="67" y="40"/>
                    <a:pt x="67" y="40"/>
                    <a:pt x="67" y="40"/>
                  </a:cubicBezTo>
                  <a:cubicBezTo>
                    <a:pt x="67" y="40"/>
                    <a:pt x="67" y="40"/>
                    <a:pt x="67" y="40"/>
                  </a:cubicBezTo>
                  <a:cubicBezTo>
                    <a:pt x="64" y="40"/>
                    <a:pt x="64" y="40"/>
                    <a:pt x="64" y="40"/>
                  </a:cubicBezTo>
                  <a:lnTo>
                    <a:pt x="64" y="41"/>
                  </a:lnTo>
                  <a:close/>
                  <a:moveTo>
                    <a:pt x="64" y="42"/>
                  </a:moveTo>
                  <a:cubicBezTo>
                    <a:pt x="64" y="42"/>
                    <a:pt x="64" y="42"/>
                    <a:pt x="64" y="42"/>
                  </a:cubicBezTo>
                  <a:cubicBezTo>
                    <a:pt x="67" y="41"/>
                    <a:pt x="67" y="41"/>
                    <a:pt x="67" y="41"/>
                  </a:cubicBezTo>
                  <a:cubicBezTo>
                    <a:pt x="67" y="41"/>
                    <a:pt x="67" y="41"/>
                    <a:pt x="67" y="41"/>
                  </a:cubicBezTo>
                  <a:cubicBezTo>
                    <a:pt x="64" y="41"/>
                    <a:pt x="64" y="41"/>
                    <a:pt x="64" y="41"/>
                  </a:cubicBezTo>
                  <a:lnTo>
                    <a:pt x="64" y="42"/>
                  </a:lnTo>
                  <a:close/>
                  <a:moveTo>
                    <a:pt x="64" y="42"/>
                  </a:moveTo>
                  <a:cubicBezTo>
                    <a:pt x="64" y="42"/>
                    <a:pt x="64" y="42"/>
                    <a:pt x="64" y="42"/>
                  </a:cubicBezTo>
                  <a:cubicBezTo>
                    <a:pt x="67" y="42"/>
                    <a:pt x="67" y="42"/>
                    <a:pt x="67" y="42"/>
                  </a:cubicBezTo>
                  <a:cubicBezTo>
                    <a:pt x="67" y="42"/>
                    <a:pt x="67" y="42"/>
                    <a:pt x="67" y="42"/>
                  </a:cubicBezTo>
                  <a:cubicBezTo>
                    <a:pt x="64" y="42"/>
                    <a:pt x="64" y="42"/>
                    <a:pt x="64" y="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8"/>
            <p:cNvSpPr>
              <a:spLocks noEditPoints="1"/>
            </p:cNvSpPr>
            <p:nvPr/>
          </p:nvSpPr>
          <p:spPr bwMode="auto">
            <a:xfrm>
              <a:off x="1193" y="4158"/>
              <a:ext cx="482" cy="141"/>
            </a:xfrm>
            <a:custGeom>
              <a:avLst/>
              <a:gdLst>
                <a:gd name="T0" fmla="*/ 0 w 186"/>
                <a:gd name="T1" fmla="*/ 53 h 53"/>
                <a:gd name="T2" fmla="*/ 81 w 186"/>
                <a:gd name="T3" fmla="*/ 11 h 53"/>
                <a:gd name="T4" fmla="*/ 155 w 186"/>
                <a:gd name="T5" fmla="*/ 31 h 53"/>
                <a:gd name="T6" fmla="*/ 76 w 186"/>
                <a:gd name="T7" fmla="*/ 4 h 53"/>
                <a:gd name="T8" fmla="*/ 96 w 186"/>
                <a:gd name="T9" fmla="*/ 49 h 53"/>
                <a:gd name="T10" fmla="*/ 95 w 186"/>
                <a:gd name="T11" fmla="*/ 52 h 53"/>
                <a:gd name="T12" fmla="*/ 154 w 186"/>
                <a:gd name="T13" fmla="*/ 15 h 53"/>
                <a:gd name="T14" fmla="*/ 99 w 186"/>
                <a:gd name="T15" fmla="*/ 17 h 53"/>
                <a:gd name="T16" fmla="*/ 18 w 186"/>
                <a:gd name="T17" fmla="*/ 19 h 53"/>
                <a:gd name="T18" fmla="*/ 15 w 186"/>
                <a:gd name="T19" fmla="*/ 21 h 53"/>
                <a:gd name="T20" fmla="*/ 19 w 186"/>
                <a:gd name="T21" fmla="*/ 20 h 53"/>
                <a:gd name="T22" fmla="*/ 23 w 186"/>
                <a:gd name="T23" fmla="*/ 32 h 53"/>
                <a:gd name="T24" fmla="*/ 25 w 186"/>
                <a:gd name="T25" fmla="*/ 32 h 53"/>
                <a:gd name="T26" fmla="*/ 29 w 186"/>
                <a:gd name="T27" fmla="*/ 17 h 53"/>
                <a:gd name="T28" fmla="*/ 49 w 186"/>
                <a:gd name="T29" fmla="*/ 18 h 53"/>
                <a:gd name="T30" fmla="*/ 59 w 186"/>
                <a:gd name="T31" fmla="*/ 4 h 53"/>
                <a:gd name="T32" fmla="*/ 31 w 186"/>
                <a:gd name="T33" fmla="*/ 2 h 53"/>
                <a:gd name="T34" fmla="*/ 22 w 186"/>
                <a:gd name="T35" fmla="*/ 5 h 53"/>
                <a:gd name="T36" fmla="*/ 67 w 186"/>
                <a:gd name="T37" fmla="*/ 31 h 53"/>
                <a:gd name="T38" fmla="*/ 75 w 186"/>
                <a:gd name="T39" fmla="*/ 31 h 53"/>
                <a:gd name="T40" fmla="*/ 78 w 186"/>
                <a:gd name="T41" fmla="*/ 29 h 53"/>
                <a:gd name="T42" fmla="*/ 83 w 186"/>
                <a:gd name="T43" fmla="*/ 26 h 53"/>
                <a:gd name="T44" fmla="*/ 93 w 186"/>
                <a:gd name="T45" fmla="*/ 19 h 53"/>
                <a:gd name="T46" fmla="*/ 103 w 186"/>
                <a:gd name="T47" fmla="*/ 17 h 53"/>
                <a:gd name="T48" fmla="*/ 107 w 186"/>
                <a:gd name="T49" fmla="*/ 21 h 53"/>
                <a:gd name="T50" fmla="*/ 117 w 186"/>
                <a:gd name="T51" fmla="*/ 21 h 53"/>
                <a:gd name="T52" fmla="*/ 20 w 186"/>
                <a:gd name="T53" fmla="*/ 35 h 53"/>
                <a:gd name="T54" fmla="*/ 28 w 186"/>
                <a:gd name="T55" fmla="*/ 41 h 53"/>
                <a:gd name="T56" fmla="*/ 31 w 186"/>
                <a:gd name="T57" fmla="*/ 41 h 53"/>
                <a:gd name="T58" fmla="*/ 33 w 186"/>
                <a:gd name="T59" fmla="*/ 35 h 53"/>
                <a:gd name="T60" fmla="*/ 36 w 186"/>
                <a:gd name="T61" fmla="*/ 47 h 53"/>
                <a:gd name="T62" fmla="*/ 40 w 186"/>
                <a:gd name="T63" fmla="*/ 47 h 53"/>
                <a:gd name="T64" fmla="*/ 41 w 186"/>
                <a:gd name="T65" fmla="*/ 41 h 53"/>
                <a:gd name="T66" fmla="*/ 43 w 186"/>
                <a:gd name="T67" fmla="*/ 48 h 53"/>
                <a:gd name="T68" fmla="*/ 46 w 186"/>
                <a:gd name="T69" fmla="*/ 48 h 53"/>
                <a:gd name="T70" fmla="*/ 49 w 186"/>
                <a:gd name="T71" fmla="*/ 48 h 53"/>
                <a:gd name="T72" fmla="*/ 52 w 186"/>
                <a:gd name="T73" fmla="*/ 41 h 53"/>
                <a:gd name="T74" fmla="*/ 55 w 186"/>
                <a:gd name="T75" fmla="*/ 48 h 53"/>
                <a:gd name="T76" fmla="*/ 57 w 186"/>
                <a:gd name="T77" fmla="*/ 41 h 53"/>
                <a:gd name="T78" fmla="*/ 61 w 186"/>
                <a:gd name="T79" fmla="*/ 48 h 53"/>
                <a:gd name="T80" fmla="*/ 64 w 186"/>
                <a:gd name="T81" fmla="*/ 41 h 53"/>
                <a:gd name="T82" fmla="*/ 71 w 186"/>
                <a:gd name="T83" fmla="*/ 41 h 53"/>
                <a:gd name="T84" fmla="*/ 77 w 186"/>
                <a:gd name="T85" fmla="*/ 33 h 53"/>
                <a:gd name="T86" fmla="*/ 84 w 186"/>
                <a:gd name="T87" fmla="*/ 48 h 53"/>
                <a:gd name="T88" fmla="*/ 89 w 186"/>
                <a:gd name="T89" fmla="*/ 33 h 53"/>
                <a:gd name="T90" fmla="*/ 99 w 186"/>
                <a:gd name="T91" fmla="*/ 41 h 53"/>
                <a:gd name="T92" fmla="*/ 105 w 186"/>
                <a:gd name="T93" fmla="*/ 34 h 53"/>
                <a:gd name="T94" fmla="*/ 112 w 186"/>
                <a:gd name="T95" fmla="*/ 48 h 53"/>
                <a:gd name="T96" fmla="*/ 114 w 186"/>
                <a:gd name="T97" fmla="*/ 48 h 53"/>
                <a:gd name="T98" fmla="*/ 117 w 186"/>
                <a:gd name="T99" fmla="*/ 34 h 53"/>
                <a:gd name="T100" fmla="*/ 143 w 186"/>
                <a:gd name="T101" fmla="*/ 18 h 53"/>
                <a:gd name="T102" fmla="*/ 141 w 186"/>
                <a:gd name="T103" fmla="*/ 17 h 53"/>
                <a:gd name="T104" fmla="*/ 134 w 186"/>
                <a:gd name="T105" fmla="*/ 33 h 53"/>
                <a:gd name="T106" fmla="*/ 127 w 186"/>
                <a:gd name="T107" fmla="*/ 32 h 53"/>
                <a:gd name="T108" fmla="*/ 123 w 186"/>
                <a:gd name="T109" fmla="*/ 22 h 53"/>
                <a:gd name="T110" fmla="*/ 120 w 186"/>
                <a:gd name="T111" fmla="*/ 18 h 53"/>
                <a:gd name="T112" fmla="*/ 122 w 186"/>
                <a:gd name="T113" fmla="*/ 41 h 53"/>
                <a:gd name="T114" fmla="*/ 125 w 186"/>
                <a:gd name="T115" fmla="*/ 33 h 53"/>
                <a:gd name="T116" fmla="*/ 155 w 186"/>
                <a:gd name="T117" fmla="*/ 49 h 53"/>
                <a:gd name="T118" fmla="*/ 162 w 186"/>
                <a:gd name="T119" fmla="*/ 40 h 53"/>
                <a:gd name="T120" fmla="*/ 162 w 186"/>
                <a:gd name="T121" fmla="*/ 40 h 53"/>
                <a:gd name="T122" fmla="*/ 177 w 186"/>
                <a:gd name="T123" fmla="*/ 49 h 53"/>
                <a:gd name="T124" fmla="*/ 181 w 186"/>
                <a:gd name="T125" fmla="*/ 4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86" h="53">
                  <a:moveTo>
                    <a:pt x="3" y="53"/>
                  </a:moveTo>
                  <a:cubicBezTo>
                    <a:pt x="94" y="51"/>
                    <a:pt x="94" y="51"/>
                    <a:pt x="94" y="51"/>
                  </a:cubicBezTo>
                  <a:cubicBezTo>
                    <a:pt x="94" y="51"/>
                    <a:pt x="94" y="51"/>
                    <a:pt x="94" y="51"/>
                  </a:cubicBezTo>
                  <a:cubicBezTo>
                    <a:pt x="3" y="52"/>
                    <a:pt x="3" y="52"/>
                    <a:pt x="3" y="52"/>
                  </a:cubicBezTo>
                  <a:lnTo>
                    <a:pt x="3" y="53"/>
                  </a:lnTo>
                  <a:close/>
                  <a:moveTo>
                    <a:pt x="4" y="50"/>
                  </a:moveTo>
                  <a:cubicBezTo>
                    <a:pt x="4" y="50"/>
                    <a:pt x="4" y="50"/>
                    <a:pt x="4" y="50"/>
                  </a:cubicBezTo>
                  <a:cubicBezTo>
                    <a:pt x="5" y="50"/>
                    <a:pt x="5" y="50"/>
                    <a:pt x="5" y="50"/>
                  </a:cubicBezTo>
                  <a:cubicBezTo>
                    <a:pt x="4" y="50"/>
                    <a:pt x="4" y="50"/>
                    <a:pt x="4" y="50"/>
                  </a:cubicBezTo>
                  <a:cubicBezTo>
                    <a:pt x="3" y="51"/>
                    <a:pt x="3" y="51"/>
                    <a:pt x="3" y="51"/>
                  </a:cubicBezTo>
                  <a:lnTo>
                    <a:pt x="4" y="50"/>
                  </a:lnTo>
                  <a:close/>
                  <a:moveTo>
                    <a:pt x="3" y="50"/>
                  </a:moveTo>
                  <a:cubicBezTo>
                    <a:pt x="3" y="50"/>
                    <a:pt x="3" y="50"/>
                    <a:pt x="3" y="50"/>
                  </a:cubicBezTo>
                  <a:cubicBezTo>
                    <a:pt x="2" y="50"/>
                    <a:pt x="2" y="50"/>
                    <a:pt x="2" y="50"/>
                  </a:cubicBezTo>
                  <a:cubicBezTo>
                    <a:pt x="1" y="52"/>
                    <a:pt x="1" y="52"/>
                    <a:pt x="1" y="52"/>
                  </a:cubicBezTo>
                  <a:cubicBezTo>
                    <a:pt x="2" y="50"/>
                    <a:pt x="2" y="50"/>
                    <a:pt x="2" y="50"/>
                  </a:cubicBezTo>
                  <a:lnTo>
                    <a:pt x="3" y="50"/>
                  </a:lnTo>
                  <a:close/>
                  <a:moveTo>
                    <a:pt x="5" y="49"/>
                  </a:moveTo>
                  <a:cubicBezTo>
                    <a:pt x="5" y="49"/>
                    <a:pt x="5" y="49"/>
                    <a:pt x="5" y="49"/>
                  </a:cubicBezTo>
                  <a:cubicBezTo>
                    <a:pt x="7" y="49"/>
                    <a:pt x="7" y="49"/>
                    <a:pt x="7" y="49"/>
                  </a:cubicBezTo>
                  <a:cubicBezTo>
                    <a:pt x="6" y="49"/>
                    <a:pt x="5" y="49"/>
                    <a:pt x="5" y="49"/>
                  </a:cubicBezTo>
                  <a:cubicBezTo>
                    <a:pt x="5" y="51"/>
                    <a:pt x="5" y="51"/>
                    <a:pt x="5" y="51"/>
                  </a:cubicBezTo>
                  <a:lnTo>
                    <a:pt x="5" y="49"/>
                  </a:lnTo>
                  <a:close/>
                  <a:moveTo>
                    <a:pt x="10" y="47"/>
                  </a:moveTo>
                  <a:cubicBezTo>
                    <a:pt x="10" y="47"/>
                    <a:pt x="10" y="47"/>
                    <a:pt x="10" y="47"/>
                  </a:cubicBezTo>
                  <a:cubicBezTo>
                    <a:pt x="9" y="47"/>
                    <a:pt x="9" y="47"/>
                    <a:pt x="9" y="47"/>
                  </a:cubicBezTo>
                  <a:cubicBezTo>
                    <a:pt x="9" y="48"/>
                    <a:pt x="9" y="48"/>
                    <a:pt x="9" y="48"/>
                  </a:cubicBezTo>
                  <a:cubicBezTo>
                    <a:pt x="9" y="47"/>
                    <a:pt x="9" y="47"/>
                    <a:pt x="9" y="47"/>
                  </a:cubicBezTo>
                  <a:lnTo>
                    <a:pt x="10" y="47"/>
                  </a:lnTo>
                  <a:close/>
                  <a:moveTo>
                    <a:pt x="0" y="53"/>
                  </a:moveTo>
                  <a:cubicBezTo>
                    <a:pt x="0" y="53"/>
                    <a:pt x="0" y="53"/>
                    <a:pt x="0" y="53"/>
                  </a:cubicBezTo>
                  <a:cubicBezTo>
                    <a:pt x="95" y="52"/>
                    <a:pt x="95" y="52"/>
                    <a:pt x="95" y="52"/>
                  </a:cubicBezTo>
                  <a:cubicBezTo>
                    <a:pt x="95" y="51"/>
                    <a:pt x="95" y="51"/>
                    <a:pt x="95" y="51"/>
                  </a:cubicBezTo>
                  <a:cubicBezTo>
                    <a:pt x="0" y="53"/>
                    <a:pt x="0" y="53"/>
                    <a:pt x="0" y="53"/>
                  </a:cubicBezTo>
                  <a:close/>
                  <a:moveTo>
                    <a:pt x="5" y="52"/>
                  </a:moveTo>
                  <a:cubicBezTo>
                    <a:pt x="5" y="52"/>
                    <a:pt x="5" y="52"/>
                    <a:pt x="5" y="52"/>
                  </a:cubicBezTo>
                  <a:cubicBezTo>
                    <a:pt x="94" y="51"/>
                    <a:pt x="94" y="51"/>
                    <a:pt x="94" y="51"/>
                  </a:cubicBezTo>
                  <a:cubicBezTo>
                    <a:pt x="94" y="50"/>
                    <a:pt x="94" y="50"/>
                    <a:pt x="94" y="50"/>
                  </a:cubicBezTo>
                  <a:cubicBezTo>
                    <a:pt x="5" y="51"/>
                    <a:pt x="5" y="51"/>
                    <a:pt x="5" y="51"/>
                  </a:cubicBezTo>
                  <a:lnTo>
                    <a:pt x="5" y="52"/>
                  </a:lnTo>
                  <a:close/>
                  <a:moveTo>
                    <a:pt x="76" y="7"/>
                  </a:moveTo>
                  <a:cubicBezTo>
                    <a:pt x="76" y="7"/>
                    <a:pt x="76" y="7"/>
                    <a:pt x="76" y="7"/>
                  </a:cubicBezTo>
                  <a:cubicBezTo>
                    <a:pt x="76" y="9"/>
                    <a:pt x="76" y="9"/>
                    <a:pt x="76" y="9"/>
                  </a:cubicBezTo>
                  <a:cubicBezTo>
                    <a:pt x="79" y="11"/>
                    <a:pt x="79" y="11"/>
                    <a:pt x="79" y="11"/>
                  </a:cubicBezTo>
                  <a:cubicBezTo>
                    <a:pt x="79" y="9"/>
                    <a:pt x="79" y="9"/>
                    <a:pt x="79" y="9"/>
                  </a:cubicBezTo>
                  <a:cubicBezTo>
                    <a:pt x="79" y="9"/>
                    <a:pt x="78" y="8"/>
                    <a:pt x="77" y="8"/>
                  </a:cubicBezTo>
                  <a:cubicBezTo>
                    <a:pt x="76" y="7"/>
                    <a:pt x="76" y="7"/>
                    <a:pt x="76" y="7"/>
                  </a:cubicBezTo>
                  <a:close/>
                  <a:moveTo>
                    <a:pt x="99" y="13"/>
                  </a:moveTo>
                  <a:cubicBezTo>
                    <a:pt x="99" y="13"/>
                    <a:pt x="99" y="13"/>
                    <a:pt x="99" y="13"/>
                  </a:cubicBezTo>
                  <a:cubicBezTo>
                    <a:pt x="99" y="13"/>
                    <a:pt x="99" y="13"/>
                    <a:pt x="99" y="13"/>
                  </a:cubicBezTo>
                  <a:cubicBezTo>
                    <a:pt x="102" y="13"/>
                    <a:pt x="102" y="13"/>
                    <a:pt x="102" y="13"/>
                  </a:cubicBezTo>
                  <a:lnTo>
                    <a:pt x="99" y="13"/>
                  </a:lnTo>
                  <a:close/>
                  <a:moveTo>
                    <a:pt x="10" y="48"/>
                  </a:moveTo>
                  <a:cubicBezTo>
                    <a:pt x="10" y="48"/>
                    <a:pt x="10" y="48"/>
                    <a:pt x="10" y="48"/>
                  </a:cubicBezTo>
                  <a:cubicBezTo>
                    <a:pt x="10" y="48"/>
                    <a:pt x="10" y="48"/>
                    <a:pt x="10" y="48"/>
                  </a:cubicBezTo>
                  <a:cubicBezTo>
                    <a:pt x="8" y="48"/>
                    <a:pt x="8" y="48"/>
                    <a:pt x="8" y="48"/>
                  </a:cubicBezTo>
                  <a:lnTo>
                    <a:pt x="10" y="48"/>
                  </a:lnTo>
                  <a:close/>
                  <a:moveTo>
                    <a:pt x="87" y="12"/>
                  </a:moveTo>
                  <a:cubicBezTo>
                    <a:pt x="87" y="12"/>
                    <a:pt x="87" y="12"/>
                    <a:pt x="87" y="12"/>
                  </a:cubicBezTo>
                  <a:cubicBezTo>
                    <a:pt x="87" y="12"/>
                    <a:pt x="85" y="11"/>
                    <a:pt x="84" y="11"/>
                  </a:cubicBezTo>
                  <a:cubicBezTo>
                    <a:pt x="83" y="11"/>
                    <a:pt x="81" y="10"/>
                    <a:pt x="81" y="10"/>
                  </a:cubicBezTo>
                  <a:cubicBezTo>
                    <a:pt x="81" y="11"/>
                    <a:pt x="81" y="11"/>
                    <a:pt x="81" y="11"/>
                  </a:cubicBezTo>
                  <a:cubicBezTo>
                    <a:pt x="81" y="11"/>
                    <a:pt x="82" y="12"/>
                    <a:pt x="83" y="12"/>
                  </a:cubicBezTo>
                  <a:cubicBezTo>
                    <a:pt x="85" y="13"/>
                    <a:pt x="87" y="13"/>
                    <a:pt x="87" y="13"/>
                  </a:cubicBezTo>
                  <a:lnTo>
                    <a:pt x="87" y="12"/>
                  </a:lnTo>
                  <a:close/>
                  <a:moveTo>
                    <a:pt x="92" y="13"/>
                  </a:moveTo>
                  <a:cubicBezTo>
                    <a:pt x="92" y="13"/>
                    <a:pt x="92" y="13"/>
                    <a:pt x="92" y="13"/>
                  </a:cubicBezTo>
                  <a:cubicBezTo>
                    <a:pt x="91" y="12"/>
                    <a:pt x="88" y="12"/>
                    <a:pt x="88" y="12"/>
                  </a:cubicBezTo>
                  <a:cubicBezTo>
                    <a:pt x="88" y="13"/>
                    <a:pt x="88" y="13"/>
                    <a:pt x="88" y="13"/>
                  </a:cubicBezTo>
                  <a:cubicBezTo>
                    <a:pt x="98" y="13"/>
                    <a:pt x="98" y="13"/>
                    <a:pt x="98" y="13"/>
                  </a:cubicBezTo>
                  <a:cubicBezTo>
                    <a:pt x="98" y="13"/>
                    <a:pt x="98" y="13"/>
                    <a:pt x="98" y="13"/>
                  </a:cubicBezTo>
                  <a:cubicBezTo>
                    <a:pt x="98" y="13"/>
                    <a:pt x="93" y="13"/>
                    <a:pt x="92" y="13"/>
                  </a:cubicBezTo>
                  <a:close/>
                  <a:moveTo>
                    <a:pt x="11" y="50"/>
                  </a:moveTo>
                  <a:cubicBezTo>
                    <a:pt x="11" y="50"/>
                    <a:pt x="11" y="50"/>
                    <a:pt x="11" y="50"/>
                  </a:cubicBezTo>
                  <a:cubicBezTo>
                    <a:pt x="10" y="48"/>
                    <a:pt x="10" y="48"/>
                    <a:pt x="10" y="48"/>
                  </a:cubicBezTo>
                  <a:cubicBezTo>
                    <a:pt x="11" y="50"/>
                    <a:pt x="11" y="50"/>
                    <a:pt x="11" y="50"/>
                  </a:cubicBezTo>
                  <a:cubicBezTo>
                    <a:pt x="93" y="49"/>
                    <a:pt x="93" y="49"/>
                    <a:pt x="93" y="49"/>
                  </a:cubicBezTo>
                  <a:cubicBezTo>
                    <a:pt x="93" y="49"/>
                    <a:pt x="11" y="50"/>
                    <a:pt x="11" y="50"/>
                  </a:cubicBezTo>
                  <a:close/>
                  <a:moveTo>
                    <a:pt x="181" y="49"/>
                  </a:moveTo>
                  <a:cubicBezTo>
                    <a:pt x="181" y="49"/>
                    <a:pt x="181" y="49"/>
                    <a:pt x="181" y="49"/>
                  </a:cubicBezTo>
                  <a:cubicBezTo>
                    <a:pt x="181" y="40"/>
                    <a:pt x="181" y="40"/>
                    <a:pt x="181" y="40"/>
                  </a:cubicBezTo>
                  <a:cubicBezTo>
                    <a:pt x="183" y="40"/>
                    <a:pt x="183" y="40"/>
                    <a:pt x="183" y="40"/>
                  </a:cubicBezTo>
                  <a:cubicBezTo>
                    <a:pt x="183" y="49"/>
                    <a:pt x="183" y="49"/>
                    <a:pt x="183" y="49"/>
                  </a:cubicBezTo>
                  <a:cubicBezTo>
                    <a:pt x="183" y="49"/>
                    <a:pt x="183" y="49"/>
                    <a:pt x="183" y="49"/>
                  </a:cubicBezTo>
                  <a:cubicBezTo>
                    <a:pt x="183" y="32"/>
                    <a:pt x="183" y="32"/>
                    <a:pt x="183" y="32"/>
                  </a:cubicBezTo>
                  <a:cubicBezTo>
                    <a:pt x="186" y="32"/>
                    <a:pt x="186" y="32"/>
                    <a:pt x="186" y="32"/>
                  </a:cubicBezTo>
                  <a:cubicBezTo>
                    <a:pt x="155" y="31"/>
                    <a:pt x="155" y="31"/>
                    <a:pt x="155" y="31"/>
                  </a:cubicBezTo>
                  <a:cubicBezTo>
                    <a:pt x="155" y="31"/>
                    <a:pt x="155" y="31"/>
                    <a:pt x="155" y="31"/>
                  </a:cubicBezTo>
                  <a:cubicBezTo>
                    <a:pt x="157" y="32"/>
                    <a:pt x="157" y="32"/>
                    <a:pt x="157" y="32"/>
                  </a:cubicBezTo>
                  <a:cubicBezTo>
                    <a:pt x="157" y="32"/>
                    <a:pt x="157" y="32"/>
                    <a:pt x="157" y="32"/>
                  </a:cubicBezTo>
                  <a:cubicBezTo>
                    <a:pt x="156" y="32"/>
                    <a:pt x="155" y="32"/>
                    <a:pt x="155" y="32"/>
                  </a:cubicBezTo>
                  <a:cubicBezTo>
                    <a:pt x="155" y="31"/>
                    <a:pt x="155" y="31"/>
                    <a:pt x="155" y="31"/>
                  </a:cubicBezTo>
                  <a:cubicBezTo>
                    <a:pt x="155" y="31"/>
                    <a:pt x="155" y="31"/>
                    <a:pt x="155" y="31"/>
                  </a:cubicBezTo>
                  <a:cubicBezTo>
                    <a:pt x="155" y="40"/>
                    <a:pt x="155" y="40"/>
                    <a:pt x="155" y="40"/>
                  </a:cubicBezTo>
                  <a:cubicBezTo>
                    <a:pt x="154" y="40"/>
                    <a:pt x="154" y="40"/>
                    <a:pt x="154" y="40"/>
                  </a:cubicBezTo>
                  <a:cubicBezTo>
                    <a:pt x="154" y="40"/>
                    <a:pt x="154" y="40"/>
                    <a:pt x="154" y="39"/>
                  </a:cubicBezTo>
                  <a:cubicBezTo>
                    <a:pt x="154" y="37"/>
                    <a:pt x="154" y="32"/>
                    <a:pt x="154" y="32"/>
                  </a:cubicBezTo>
                  <a:cubicBezTo>
                    <a:pt x="154" y="32"/>
                    <a:pt x="151" y="32"/>
                    <a:pt x="148" y="31"/>
                  </a:cubicBezTo>
                  <a:cubicBezTo>
                    <a:pt x="145" y="31"/>
                    <a:pt x="143" y="31"/>
                    <a:pt x="143" y="31"/>
                  </a:cubicBezTo>
                  <a:cubicBezTo>
                    <a:pt x="143" y="31"/>
                    <a:pt x="143" y="38"/>
                    <a:pt x="143" y="40"/>
                  </a:cubicBezTo>
                  <a:cubicBezTo>
                    <a:pt x="142" y="40"/>
                    <a:pt x="142" y="40"/>
                    <a:pt x="142" y="40"/>
                  </a:cubicBezTo>
                  <a:cubicBezTo>
                    <a:pt x="142" y="31"/>
                    <a:pt x="142" y="31"/>
                    <a:pt x="142" y="31"/>
                  </a:cubicBezTo>
                  <a:cubicBezTo>
                    <a:pt x="142" y="31"/>
                    <a:pt x="142" y="31"/>
                    <a:pt x="142" y="31"/>
                  </a:cubicBezTo>
                  <a:cubicBezTo>
                    <a:pt x="186" y="32"/>
                    <a:pt x="186" y="32"/>
                    <a:pt x="186" y="32"/>
                  </a:cubicBezTo>
                  <a:cubicBezTo>
                    <a:pt x="186" y="30"/>
                    <a:pt x="186" y="30"/>
                    <a:pt x="186" y="30"/>
                  </a:cubicBezTo>
                  <a:cubicBezTo>
                    <a:pt x="173" y="30"/>
                    <a:pt x="173" y="30"/>
                    <a:pt x="173" y="30"/>
                  </a:cubicBezTo>
                  <a:cubicBezTo>
                    <a:pt x="170" y="10"/>
                    <a:pt x="170" y="10"/>
                    <a:pt x="170" y="10"/>
                  </a:cubicBezTo>
                  <a:cubicBezTo>
                    <a:pt x="170" y="10"/>
                    <a:pt x="167" y="10"/>
                    <a:pt x="165" y="10"/>
                  </a:cubicBezTo>
                  <a:cubicBezTo>
                    <a:pt x="163" y="10"/>
                    <a:pt x="159" y="10"/>
                    <a:pt x="159" y="10"/>
                  </a:cubicBezTo>
                  <a:cubicBezTo>
                    <a:pt x="159" y="10"/>
                    <a:pt x="159" y="10"/>
                    <a:pt x="159" y="10"/>
                  </a:cubicBezTo>
                  <a:cubicBezTo>
                    <a:pt x="159" y="13"/>
                    <a:pt x="159" y="13"/>
                    <a:pt x="159" y="13"/>
                  </a:cubicBezTo>
                  <a:cubicBezTo>
                    <a:pt x="158" y="13"/>
                    <a:pt x="158" y="13"/>
                    <a:pt x="156" y="14"/>
                  </a:cubicBezTo>
                  <a:cubicBezTo>
                    <a:pt x="154" y="14"/>
                    <a:pt x="154" y="15"/>
                    <a:pt x="154" y="15"/>
                  </a:cubicBezTo>
                  <a:cubicBezTo>
                    <a:pt x="154" y="21"/>
                    <a:pt x="154" y="21"/>
                    <a:pt x="154" y="21"/>
                  </a:cubicBezTo>
                  <a:cubicBezTo>
                    <a:pt x="153" y="22"/>
                    <a:pt x="153" y="22"/>
                    <a:pt x="153" y="22"/>
                  </a:cubicBezTo>
                  <a:cubicBezTo>
                    <a:pt x="153" y="22"/>
                    <a:pt x="153" y="21"/>
                    <a:pt x="153" y="21"/>
                  </a:cubicBezTo>
                  <a:cubicBezTo>
                    <a:pt x="153" y="20"/>
                    <a:pt x="152" y="20"/>
                    <a:pt x="150" y="20"/>
                  </a:cubicBezTo>
                  <a:cubicBezTo>
                    <a:pt x="150" y="19"/>
                    <a:pt x="149" y="19"/>
                    <a:pt x="149" y="19"/>
                  </a:cubicBezTo>
                  <a:cubicBezTo>
                    <a:pt x="148" y="13"/>
                    <a:pt x="148" y="13"/>
                    <a:pt x="148" y="13"/>
                  </a:cubicBezTo>
                  <a:cubicBezTo>
                    <a:pt x="148" y="13"/>
                    <a:pt x="129" y="13"/>
                    <a:pt x="117" y="13"/>
                  </a:cubicBezTo>
                  <a:cubicBezTo>
                    <a:pt x="117" y="13"/>
                    <a:pt x="117" y="13"/>
                    <a:pt x="117" y="13"/>
                  </a:cubicBezTo>
                  <a:cubicBezTo>
                    <a:pt x="117" y="13"/>
                    <a:pt x="89" y="11"/>
                    <a:pt x="85" y="10"/>
                  </a:cubicBezTo>
                  <a:cubicBezTo>
                    <a:pt x="82" y="9"/>
                    <a:pt x="78" y="7"/>
                    <a:pt x="77" y="6"/>
                  </a:cubicBezTo>
                  <a:cubicBezTo>
                    <a:pt x="76" y="4"/>
                    <a:pt x="76" y="4"/>
                    <a:pt x="76" y="4"/>
                  </a:cubicBezTo>
                  <a:cubicBezTo>
                    <a:pt x="26" y="0"/>
                    <a:pt x="26" y="0"/>
                    <a:pt x="26" y="0"/>
                  </a:cubicBezTo>
                  <a:cubicBezTo>
                    <a:pt x="14" y="10"/>
                    <a:pt x="14" y="10"/>
                    <a:pt x="14" y="10"/>
                  </a:cubicBezTo>
                  <a:cubicBezTo>
                    <a:pt x="14" y="11"/>
                    <a:pt x="14" y="11"/>
                    <a:pt x="14" y="11"/>
                  </a:cubicBezTo>
                  <a:cubicBezTo>
                    <a:pt x="13" y="11"/>
                    <a:pt x="13" y="11"/>
                    <a:pt x="13" y="11"/>
                  </a:cubicBezTo>
                  <a:cubicBezTo>
                    <a:pt x="13" y="34"/>
                    <a:pt x="13" y="34"/>
                    <a:pt x="13" y="34"/>
                  </a:cubicBezTo>
                  <a:cubicBezTo>
                    <a:pt x="14" y="34"/>
                    <a:pt x="14" y="34"/>
                    <a:pt x="14" y="34"/>
                  </a:cubicBezTo>
                  <a:cubicBezTo>
                    <a:pt x="14" y="34"/>
                    <a:pt x="14" y="34"/>
                    <a:pt x="14" y="34"/>
                  </a:cubicBezTo>
                  <a:cubicBezTo>
                    <a:pt x="33" y="32"/>
                    <a:pt x="33" y="32"/>
                    <a:pt x="33" y="32"/>
                  </a:cubicBezTo>
                  <a:cubicBezTo>
                    <a:pt x="33" y="32"/>
                    <a:pt x="33" y="32"/>
                    <a:pt x="33" y="32"/>
                  </a:cubicBezTo>
                  <a:cubicBezTo>
                    <a:pt x="33" y="32"/>
                    <a:pt x="33" y="32"/>
                    <a:pt x="33" y="32"/>
                  </a:cubicBezTo>
                  <a:cubicBezTo>
                    <a:pt x="118" y="33"/>
                    <a:pt x="118" y="33"/>
                    <a:pt x="118" y="33"/>
                  </a:cubicBezTo>
                  <a:cubicBezTo>
                    <a:pt x="120" y="33"/>
                    <a:pt x="120" y="33"/>
                    <a:pt x="120" y="33"/>
                  </a:cubicBezTo>
                  <a:cubicBezTo>
                    <a:pt x="120" y="41"/>
                    <a:pt x="120" y="41"/>
                    <a:pt x="120" y="41"/>
                  </a:cubicBezTo>
                  <a:cubicBezTo>
                    <a:pt x="119" y="41"/>
                    <a:pt x="119" y="41"/>
                    <a:pt x="119" y="41"/>
                  </a:cubicBezTo>
                  <a:cubicBezTo>
                    <a:pt x="119" y="33"/>
                    <a:pt x="119" y="33"/>
                    <a:pt x="119" y="33"/>
                  </a:cubicBezTo>
                  <a:cubicBezTo>
                    <a:pt x="119" y="33"/>
                    <a:pt x="119" y="33"/>
                    <a:pt x="119" y="33"/>
                  </a:cubicBezTo>
                  <a:cubicBezTo>
                    <a:pt x="119" y="33"/>
                    <a:pt x="119" y="33"/>
                    <a:pt x="119" y="33"/>
                  </a:cubicBezTo>
                  <a:cubicBezTo>
                    <a:pt x="87" y="33"/>
                    <a:pt x="87" y="33"/>
                    <a:pt x="87" y="33"/>
                  </a:cubicBezTo>
                  <a:cubicBezTo>
                    <a:pt x="87" y="33"/>
                    <a:pt x="87" y="33"/>
                    <a:pt x="87" y="33"/>
                  </a:cubicBezTo>
                  <a:cubicBezTo>
                    <a:pt x="87" y="33"/>
                    <a:pt x="87" y="33"/>
                    <a:pt x="87" y="33"/>
                  </a:cubicBezTo>
                  <a:cubicBezTo>
                    <a:pt x="87" y="33"/>
                    <a:pt x="87" y="33"/>
                    <a:pt x="87" y="33"/>
                  </a:cubicBezTo>
                  <a:cubicBezTo>
                    <a:pt x="34" y="32"/>
                    <a:pt x="34" y="32"/>
                    <a:pt x="34" y="32"/>
                  </a:cubicBezTo>
                  <a:cubicBezTo>
                    <a:pt x="14" y="34"/>
                    <a:pt x="14" y="34"/>
                    <a:pt x="14" y="34"/>
                  </a:cubicBezTo>
                  <a:cubicBezTo>
                    <a:pt x="14" y="34"/>
                    <a:pt x="14" y="34"/>
                    <a:pt x="14" y="34"/>
                  </a:cubicBezTo>
                  <a:cubicBezTo>
                    <a:pt x="14" y="34"/>
                    <a:pt x="14" y="34"/>
                    <a:pt x="14" y="34"/>
                  </a:cubicBezTo>
                  <a:cubicBezTo>
                    <a:pt x="14" y="34"/>
                    <a:pt x="14" y="34"/>
                    <a:pt x="14" y="34"/>
                  </a:cubicBezTo>
                  <a:cubicBezTo>
                    <a:pt x="14" y="47"/>
                    <a:pt x="14" y="47"/>
                    <a:pt x="14" y="47"/>
                  </a:cubicBezTo>
                  <a:cubicBezTo>
                    <a:pt x="9" y="47"/>
                    <a:pt x="9" y="47"/>
                    <a:pt x="9" y="47"/>
                  </a:cubicBezTo>
                  <a:cubicBezTo>
                    <a:pt x="12" y="49"/>
                    <a:pt x="12" y="49"/>
                    <a:pt x="12" y="49"/>
                  </a:cubicBezTo>
                  <a:cubicBezTo>
                    <a:pt x="96" y="48"/>
                    <a:pt x="96" y="48"/>
                    <a:pt x="96" y="48"/>
                  </a:cubicBezTo>
                  <a:cubicBezTo>
                    <a:pt x="96" y="49"/>
                    <a:pt x="96" y="49"/>
                    <a:pt x="96" y="49"/>
                  </a:cubicBezTo>
                  <a:cubicBezTo>
                    <a:pt x="96" y="49"/>
                    <a:pt x="96" y="49"/>
                    <a:pt x="96" y="49"/>
                  </a:cubicBezTo>
                  <a:cubicBezTo>
                    <a:pt x="96" y="48"/>
                    <a:pt x="96" y="48"/>
                    <a:pt x="96" y="48"/>
                  </a:cubicBezTo>
                  <a:cubicBezTo>
                    <a:pt x="107" y="48"/>
                    <a:pt x="107" y="48"/>
                    <a:pt x="107" y="48"/>
                  </a:cubicBezTo>
                  <a:cubicBezTo>
                    <a:pt x="107" y="48"/>
                    <a:pt x="107" y="48"/>
                    <a:pt x="107" y="48"/>
                  </a:cubicBezTo>
                  <a:cubicBezTo>
                    <a:pt x="107" y="48"/>
                    <a:pt x="107" y="48"/>
                    <a:pt x="107" y="48"/>
                  </a:cubicBezTo>
                  <a:cubicBezTo>
                    <a:pt x="107" y="48"/>
                    <a:pt x="107" y="48"/>
                    <a:pt x="107" y="48"/>
                  </a:cubicBezTo>
                  <a:cubicBezTo>
                    <a:pt x="109" y="48"/>
                    <a:pt x="109" y="48"/>
                    <a:pt x="109" y="48"/>
                  </a:cubicBezTo>
                  <a:cubicBezTo>
                    <a:pt x="109" y="48"/>
                    <a:pt x="109" y="48"/>
                    <a:pt x="109" y="48"/>
                  </a:cubicBezTo>
                  <a:cubicBezTo>
                    <a:pt x="93" y="49"/>
                    <a:pt x="93" y="49"/>
                    <a:pt x="93" y="49"/>
                  </a:cubicBezTo>
                  <a:cubicBezTo>
                    <a:pt x="93" y="49"/>
                    <a:pt x="93" y="49"/>
                    <a:pt x="93" y="49"/>
                  </a:cubicBezTo>
                  <a:cubicBezTo>
                    <a:pt x="93" y="49"/>
                    <a:pt x="93" y="49"/>
                    <a:pt x="93" y="49"/>
                  </a:cubicBezTo>
                  <a:cubicBezTo>
                    <a:pt x="9" y="50"/>
                    <a:pt x="9" y="50"/>
                    <a:pt x="9" y="50"/>
                  </a:cubicBezTo>
                  <a:cubicBezTo>
                    <a:pt x="8" y="48"/>
                    <a:pt x="8" y="48"/>
                    <a:pt x="8" y="48"/>
                  </a:cubicBezTo>
                  <a:cubicBezTo>
                    <a:pt x="8" y="49"/>
                    <a:pt x="8" y="49"/>
                    <a:pt x="8" y="49"/>
                  </a:cubicBezTo>
                  <a:cubicBezTo>
                    <a:pt x="8" y="49"/>
                    <a:pt x="8" y="49"/>
                    <a:pt x="8" y="49"/>
                  </a:cubicBezTo>
                  <a:cubicBezTo>
                    <a:pt x="7" y="49"/>
                    <a:pt x="7" y="49"/>
                    <a:pt x="7" y="49"/>
                  </a:cubicBezTo>
                  <a:cubicBezTo>
                    <a:pt x="8" y="49"/>
                    <a:pt x="8" y="49"/>
                    <a:pt x="8" y="49"/>
                  </a:cubicBezTo>
                  <a:cubicBezTo>
                    <a:pt x="8" y="49"/>
                    <a:pt x="8" y="49"/>
                    <a:pt x="8" y="49"/>
                  </a:cubicBezTo>
                  <a:cubicBezTo>
                    <a:pt x="9" y="50"/>
                    <a:pt x="9" y="50"/>
                    <a:pt x="9" y="50"/>
                  </a:cubicBezTo>
                  <a:cubicBezTo>
                    <a:pt x="93" y="50"/>
                    <a:pt x="93" y="50"/>
                    <a:pt x="93" y="50"/>
                  </a:cubicBezTo>
                  <a:cubicBezTo>
                    <a:pt x="94" y="50"/>
                    <a:pt x="94" y="50"/>
                    <a:pt x="94" y="50"/>
                  </a:cubicBezTo>
                  <a:cubicBezTo>
                    <a:pt x="7" y="50"/>
                    <a:pt x="7" y="50"/>
                    <a:pt x="7" y="50"/>
                  </a:cubicBezTo>
                  <a:cubicBezTo>
                    <a:pt x="7" y="49"/>
                    <a:pt x="7" y="49"/>
                    <a:pt x="7" y="49"/>
                  </a:cubicBezTo>
                  <a:cubicBezTo>
                    <a:pt x="7" y="51"/>
                    <a:pt x="7" y="51"/>
                    <a:pt x="7" y="51"/>
                  </a:cubicBezTo>
                  <a:cubicBezTo>
                    <a:pt x="94" y="50"/>
                    <a:pt x="94" y="50"/>
                    <a:pt x="94" y="50"/>
                  </a:cubicBezTo>
                  <a:cubicBezTo>
                    <a:pt x="94" y="50"/>
                    <a:pt x="94" y="50"/>
                    <a:pt x="94" y="50"/>
                  </a:cubicBezTo>
                  <a:cubicBezTo>
                    <a:pt x="94" y="51"/>
                    <a:pt x="94" y="51"/>
                    <a:pt x="94" y="51"/>
                  </a:cubicBezTo>
                  <a:cubicBezTo>
                    <a:pt x="94" y="51"/>
                    <a:pt x="94" y="51"/>
                    <a:pt x="94" y="51"/>
                  </a:cubicBezTo>
                  <a:cubicBezTo>
                    <a:pt x="95" y="51"/>
                    <a:pt x="95" y="51"/>
                    <a:pt x="95" y="51"/>
                  </a:cubicBezTo>
                  <a:cubicBezTo>
                    <a:pt x="95" y="51"/>
                    <a:pt x="95" y="51"/>
                    <a:pt x="95" y="51"/>
                  </a:cubicBezTo>
                  <a:cubicBezTo>
                    <a:pt x="95" y="52"/>
                    <a:pt x="95" y="52"/>
                    <a:pt x="95" y="52"/>
                  </a:cubicBezTo>
                  <a:cubicBezTo>
                    <a:pt x="123" y="51"/>
                    <a:pt x="123" y="51"/>
                    <a:pt x="123" y="51"/>
                  </a:cubicBezTo>
                  <a:cubicBezTo>
                    <a:pt x="148" y="53"/>
                    <a:pt x="148" y="53"/>
                    <a:pt x="148" y="53"/>
                  </a:cubicBezTo>
                  <a:cubicBezTo>
                    <a:pt x="186" y="53"/>
                    <a:pt x="186" y="53"/>
                    <a:pt x="186" y="53"/>
                  </a:cubicBezTo>
                  <a:cubicBezTo>
                    <a:pt x="186" y="49"/>
                    <a:pt x="186" y="49"/>
                    <a:pt x="186" y="49"/>
                  </a:cubicBezTo>
                  <a:lnTo>
                    <a:pt x="181" y="49"/>
                  </a:lnTo>
                  <a:close/>
                  <a:moveTo>
                    <a:pt x="181" y="32"/>
                  </a:moveTo>
                  <a:cubicBezTo>
                    <a:pt x="181" y="32"/>
                    <a:pt x="181" y="32"/>
                    <a:pt x="181" y="32"/>
                  </a:cubicBezTo>
                  <a:cubicBezTo>
                    <a:pt x="183" y="32"/>
                    <a:pt x="183" y="32"/>
                    <a:pt x="183" y="32"/>
                  </a:cubicBezTo>
                  <a:cubicBezTo>
                    <a:pt x="183" y="40"/>
                    <a:pt x="183" y="40"/>
                    <a:pt x="183" y="40"/>
                  </a:cubicBezTo>
                  <a:cubicBezTo>
                    <a:pt x="181" y="40"/>
                    <a:pt x="181" y="40"/>
                    <a:pt x="181" y="40"/>
                  </a:cubicBezTo>
                  <a:lnTo>
                    <a:pt x="181" y="32"/>
                  </a:lnTo>
                  <a:close/>
                  <a:moveTo>
                    <a:pt x="160" y="10"/>
                  </a:moveTo>
                  <a:cubicBezTo>
                    <a:pt x="160" y="10"/>
                    <a:pt x="160" y="10"/>
                    <a:pt x="160" y="10"/>
                  </a:cubicBezTo>
                  <a:cubicBezTo>
                    <a:pt x="160" y="10"/>
                    <a:pt x="161" y="10"/>
                    <a:pt x="163" y="10"/>
                  </a:cubicBezTo>
                  <a:cubicBezTo>
                    <a:pt x="165" y="10"/>
                    <a:pt x="170" y="11"/>
                    <a:pt x="170" y="11"/>
                  </a:cubicBezTo>
                  <a:cubicBezTo>
                    <a:pt x="170" y="11"/>
                    <a:pt x="166" y="11"/>
                    <a:pt x="164" y="11"/>
                  </a:cubicBezTo>
                  <a:cubicBezTo>
                    <a:pt x="162" y="11"/>
                    <a:pt x="160" y="10"/>
                    <a:pt x="160" y="10"/>
                  </a:cubicBezTo>
                  <a:cubicBezTo>
                    <a:pt x="160" y="13"/>
                    <a:pt x="160" y="13"/>
                    <a:pt x="160" y="13"/>
                  </a:cubicBezTo>
                  <a:cubicBezTo>
                    <a:pt x="159" y="13"/>
                    <a:pt x="159" y="13"/>
                    <a:pt x="159" y="13"/>
                  </a:cubicBezTo>
                  <a:cubicBezTo>
                    <a:pt x="159" y="10"/>
                    <a:pt x="159" y="10"/>
                    <a:pt x="159" y="10"/>
                  </a:cubicBezTo>
                  <a:lnTo>
                    <a:pt x="160" y="10"/>
                  </a:lnTo>
                  <a:close/>
                  <a:moveTo>
                    <a:pt x="159" y="13"/>
                  </a:moveTo>
                  <a:cubicBezTo>
                    <a:pt x="159" y="13"/>
                    <a:pt x="159" y="13"/>
                    <a:pt x="159" y="13"/>
                  </a:cubicBezTo>
                  <a:cubicBezTo>
                    <a:pt x="164" y="12"/>
                    <a:pt x="170" y="11"/>
                    <a:pt x="170" y="11"/>
                  </a:cubicBezTo>
                  <a:cubicBezTo>
                    <a:pt x="172" y="30"/>
                    <a:pt x="172" y="30"/>
                    <a:pt x="172" y="30"/>
                  </a:cubicBezTo>
                  <a:cubicBezTo>
                    <a:pt x="172" y="30"/>
                    <a:pt x="172" y="30"/>
                    <a:pt x="172" y="30"/>
                  </a:cubicBezTo>
                  <a:cubicBezTo>
                    <a:pt x="169" y="11"/>
                    <a:pt x="169" y="11"/>
                    <a:pt x="169" y="11"/>
                  </a:cubicBezTo>
                  <a:cubicBezTo>
                    <a:pt x="169" y="11"/>
                    <a:pt x="162" y="13"/>
                    <a:pt x="159" y="14"/>
                  </a:cubicBezTo>
                  <a:cubicBezTo>
                    <a:pt x="156" y="15"/>
                    <a:pt x="155" y="16"/>
                    <a:pt x="155" y="16"/>
                  </a:cubicBezTo>
                  <a:cubicBezTo>
                    <a:pt x="155" y="29"/>
                    <a:pt x="155" y="29"/>
                    <a:pt x="155" y="29"/>
                  </a:cubicBezTo>
                  <a:cubicBezTo>
                    <a:pt x="154" y="15"/>
                    <a:pt x="154" y="15"/>
                    <a:pt x="154" y="15"/>
                  </a:cubicBezTo>
                  <a:cubicBezTo>
                    <a:pt x="154" y="15"/>
                    <a:pt x="154" y="14"/>
                    <a:pt x="159" y="13"/>
                  </a:cubicBezTo>
                  <a:close/>
                  <a:moveTo>
                    <a:pt x="114" y="20"/>
                  </a:moveTo>
                  <a:cubicBezTo>
                    <a:pt x="114" y="20"/>
                    <a:pt x="114" y="20"/>
                    <a:pt x="114" y="20"/>
                  </a:cubicBezTo>
                  <a:cubicBezTo>
                    <a:pt x="115" y="20"/>
                    <a:pt x="115" y="20"/>
                    <a:pt x="115" y="20"/>
                  </a:cubicBezTo>
                  <a:cubicBezTo>
                    <a:pt x="115" y="21"/>
                    <a:pt x="115" y="21"/>
                    <a:pt x="115" y="21"/>
                  </a:cubicBezTo>
                  <a:cubicBezTo>
                    <a:pt x="114" y="21"/>
                    <a:pt x="114" y="21"/>
                    <a:pt x="114" y="21"/>
                  </a:cubicBezTo>
                  <a:lnTo>
                    <a:pt x="114" y="20"/>
                  </a:lnTo>
                  <a:close/>
                  <a:moveTo>
                    <a:pt x="112" y="17"/>
                  </a:moveTo>
                  <a:cubicBezTo>
                    <a:pt x="112" y="17"/>
                    <a:pt x="112" y="17"/>
                    <a:pt x="112" y="17"/>
                  </a:cubicBezTo>
                  <a:cubicBezTo>
                    <a:pt x="114" y="17"/>
                    <a:pt x="114" y="17"/>
                    <a:pt x="114" y="17"/>
                  </a:cubicBezTo>
                  <a:cubicBezTo>
                    <a:pt x="114" y="19"/>
                    <a:pt x="114" y="19"/>
                    <a:pt x="114" y="19"/>
                  </a:cubicBezTo>
                  <a:cubicBezTo>
                    <a:pt x="112" y="19"/>
                    <a:pt x="112" y="19"/>
                    <a:pt x="112" y="19"/>
                  </a:cubicBezTo>
                  <a:lnTo>
                    <a:pt x="112" y="17"/>
                  </a:lnTo>
                  <a:close/>
                  <a:moveTo>
                    <a:pt x="111" y="22"/>
                  </a:moveTo>
                  <a:cubicBezTo>
                    <a:pt x="111" y="22"/>
                    <a:pt x="111" y="22"/>
                    <a:pt x="111" y="22"/>
                  </a:cubicBezTo>
                  <a:cubicBezTo>
                    <a:pt x="113" y="22"/>
                    <a:pt x="113" y="22"/>
                    <a:pt x="113" y="22"/>
                  </a:cubicBezTo>
                  <a:cubicBezTo>
                    <a:pt x="113" y="23"/>
                    <a:pt x="113" y="23"/>
                    <a:pt x="113" y="23"/>
                  </a:cubicBezTo>
                  <a:cubicBezTo>
                    <a:pt x="111" y="23"/>
                    <a:pt x="111" y="23"/>
                    <a:pt x="111" y="23"/>
                  </a:cubicBezTo>
                  <a:lnTo>
                    <a:pt x="111" y="22"/>
                  </a:lnTo>
                  <a:close/>
                  <a:moveTo>
                    <a:pt x="109" y="19"/>
                  </a:moveTo>
                  <a:cubicBezTo>
                    <a:pt x="109" y="19"/>
                    <a:pt x="109" y="19"/>
                    <a:pt x="109" y="19"/>
                  </a:cubicBezTo>
                  <a:cubicBezTo>
                    <a:pt x="111" y="19"/>
                    <a:pt x="111" y="19"/>
                    <a:pt x="111" y="19"/>
                  </a:cubicBezTo>
                  <a:cubicBezTo>
                    <a:pt x="111" y="21"/>
                    <a:pt x="111" y="21"/>
                    <a:pt x="111" y="21"/>
                  </a:cubicBezTo>
                  <a:cubicBezTo>
                    <a:pt x="109" y="21"/>
                    <a:pt x="109" y="21"/>
                    <a:pt x="109" y="21"/>
                  </a:cubicBezTo>
                  <a:lnTo>
                    <a:pt x="109" y="19"/>
                  </a:lnTo>
                  <a:close/>
                  <a:moveTo>
                    <a:pt x="98" y="13"/>
                  </a:moveTo>
                  <a:cubicBezTo>
                    <a:pt x="98" y="13"/>
                    <a:pt x="98" y="13"/>
                    <a:pt x="98" y="13"/>
                  </a:cubicBezTo>
                  <a:cubicBezTo>
                    <a:pt x="100" y="13"/>
                    <a:pt x="103" y="13"/>
                    <a:pt x="105" y="13"/>
                  </a:cubicBezTo>
                  <a:cubicBezTo>
                    <a:pt x="103" y="13"/>
                    <a:pt x="101" y="13"/>
                    <a:pt x="98" y="13"/>
                  </a:cubicBezTo>
                  <a:close/>
                  <a:moveTo>
                    <a:pt x="99" y="17"/>
                  </a:moveTo>
                  <a:cubicBezTo>
                    <a:pt x="99" y="17"/>
                    <a:pt x="99" y="17"/>
                    <a:pt x="99" y="17"/>
                  </a:cubicBezTo>
                  <a:cubicBezTo>
                    <a:pt x="99" y="20"/>
                    <a:pt x="99" y="20"/>
                    <a:pt x="99" y="20"/>
                  </a:cubicBezTo>
                  <a:cubicBezTo>
                    <a:pt x="97" y="20"/>
                    <a:pt x="97" y="20"/>
                    <a:pt x="97" y="20"/>
                  </a:cubicBezTo>
                  <a:cubicBezTo>
                    <a:pt x="97" y="17"/>
                    <a:pt x="97" y="17"/>
                    <a:pt x="97" y="17"/>
                  </a:cubicBezTo>
                  <a:lnTo>
                    <a:pt x="99" y="17"/>
                  </a:lnTo>
                  <a:close/>
                  <a:moveTo>
                    <a:pt x="88" y="12"/>
                  </a:moveTo>
                  <a:cubicBezTo>
                    <a:pt x="88" y="12"/>
                    <a:pt x="88" y="12"/>
                    <a:pt x="88" y="12"/>
                  </a:cubicBezTo>
                  <a:cubicBezTo>
                    <a:pt x="91" y="12"/>
                    <a:pt x="94" y="12"/>
                    <a:pt x="98" y="13"/>
                  </a:cubicBezTo>
                  <a:cubicBezTo>
                    <a:pt x="98" y="13"/>
                    <a:pt x="98" y="13"/>
                    <a:pt x="98" y="13"/>
                  </a:cubicBezTo>
                  <a:cubicBezTo>
                    <a:pt x="94" y="13"/>
                    <a:pt x="90" y="13"/>
                    <a:pt x="88" y="13"/>
                  </a:cubicBezTo>
                  <a:lnTo>
                    <a:pt x="88" y="12"/>
                  </a:lnTo>
                  <a:close/>
                  <a:moveTo>
                    <a:pt x="80" y="9"/>
                  </a:moveTo>
                  <a:cubicBezTo>
                    <a:pt x="80" y="9"/>
                    <a:pt x="80" y="9"/>
                    <a:pt x="80" y="9"/>
                  </a:cubicBezTo>
                  <a:cubicBezTo>
                    <a:pt x="82" y="10"/>
                    <a:pt x="83" y="11"/>
                    <a:pt x="85" y="11"/>
                  </a:cubicBezTo>
                  <a:cubicBezTo>
                    <a:pt x="85" y="11"/>
                    <a:pt x="86" y="12"/>
                    <a:pt x="87" y="12"/>
                  </a:cubicBezTo>
                  <a:cubicBezTo>
                    <a:pt x="87" y="13"/>
                    <a:pt x="87" y="13"/>
                    <a:pt x="87" y="13"/>
                  </a:cubicBezTo>
                  <a:cubicBezTo>
                    <a:pt x="86" y="13"/>
                    <a:pt x="86" y="13"/>
                    <a:pt x="86" y="13"/>
                  </a:cubicBezTo>
                  <a:cubicBezTo>
                    <a:pt x="80" y="13"/>
                    <a:pt x="80" y="13"/>
                    <a:pt x="80" y="13"/>
                  </a:cubicBezTo>
                  <a:lnTo>
                    <a:pt x="80" y="9"/>
                  </a:lnTo>
                  <a:close/>
                  <a:moveTo>
                    <a:pt x="86" y="25"/>
                  </a:moveTo>
                  <a:cubicBezTo>
                    <a:pt x="86" y="25"/>
                    <a:pt x="86" y="25"/>
                    <a:pt x="86" y="25"/>
                  </a:cubicBezTo>
                  <a:cubicBezTo>
                    <a:pt x="86" y="27"/>
                    <a:pt x="86" y="27"/>
                    <a:pt x="86" y="27"/>
                  </a:cubicBezTo>
                  <a:cubicBezTo>
                    <a:pt x="85" y="27"/>
                    <a:pt x="85" y="27"/>
                    <a:pt x="85" y="27"/>
                  </a:cubicBezTo>
                  <a:cubicBezTo>
                    <a:pt x="85" y="25"/>
                    <a:pt x="85" y="25"/>
                    <a:pt x="85" y="25"/>
                  </a:cubicBezTo>
                  <a:lnTo>
                    <a:pt x="86" y="25"/>
                  </a:lnTo>
                  <a:close/>
                  <a:moveTo>
                    <a:pt x="18" y="8"/>
                  </a:moveTo>
                  <a:cubicBezTo>
                    <a:pt x="18" y="8"/>
                    <a:pt x="18" y="8"/>
                    <a:pt x="18" y="8"/>
                  </a:cubicBezTo>
                  <a:cubicBezTo>
                    <a:pt x="18" y="19"/>
                    <a:pt x="18" y="19"/>
                    <a:pt x="18" y="19"/>
                  </a:cubicBezTo>
                  <a:cubicBezTo>
                    <a:pt x="18" y="19"/>
                    <a:pt x="18" y="19"/>
                    <a:pt x="18" y="19"/>
                  </a:cubicBezTo>
                  <a:cubicBezTo>
                    <a:pt x="18" y="9"/>
                    <a:pt x="18" y="9"/>
                    <a:pt x="18" y="9"/>
                  </a:cubicBezTo>
                  <a:cubicBezTo>
                    <a:pt x="18" y="9"/>
                    <a:pt x="18" y="9"/>
                    <a:pt x="18" y="9"/>
                  </a:cubicBezTo>
                  <a:cubicBezTo>
                    <a:pt x="18" y="19"/>
                    <a:pt x="18" y="19"/>
                    <a:pt x="18" y="19"/>
                  </a:cubicBezTo>
                  <a:cubicBezTo>
                    <a:pt x="16" y="20"/>
                    <a:pt x="16" y="20"/>
                    <a:pt x="16" y="20"/>
                  </a:cubicBezTo>
                  <a:cubicBezTo>
                    <a:pt x="16" y="10"/>
                    <a:pt x="16" y="10"/>
                    <a:pt x="16" y="10"/>
                  </a:cubicBezTo>
                  <a:cubicBezTo>
                    <a:pt x="16" y="10"/>
                    <a:pt x="16" y="10"/>
                    <a:pt x="16" y="10"/>
                  </a:cubicBezTo>
                  <a:cubicBezTo>
                    <a:pt x="16" y="20"/>
                    <a:pt x="16" y="20"/>
                    <a:pt x="16" y="20"/>
                  </a:cubicBezTo>
                  <a:cubicBezTo>
                    <a:pt x="15" y="20"/>
                    <a:pt x="15" y="20"/>
                    <a:pt x="15" y="20"/>
                  </a:cubicBezTo>
                  <a:cubicBezTo>
                    <a:pt x="15" y="11"/>
                    <a:pt x="15" y="11"/>
                    <a:pt x="15" y="11"/>
                  </a:cubicBezTo>
                  <a:cubicBezTo>
                    <a:pt x="15" y="11"/>
                    <a:pt x="15" y="11"/>
                    <a:pt x="15" y="11"/>
                  </a:cubicBezTo>
                  <a:cubicBezTo>
                    <a:pt x="15" y="20"/>
                    <a:pt x="15" y="20"/>
                    <a:pt x="15" y="20"/>
                  </a:cubicBezTo>
                  <a:cubicBezTo>
                    <a:pt x="15" y="20"/>
                    <a:pt x="15" y="20"/>
                    <a:pt x="15" y="20"/>
                  </a:cubicBezTo>
                  <a:cubicBezTo>
                    <a:pt x="15" y="11"/>
                    <a:pt x="15" y="11"/>
                    <a:pt x="15" y="11"/>
                  </a:cubicBezTo>
                  <a:cubicBezTo>
                    <a:pt x="14" y="11"/>
                    <a:pt x="14" y="11"/>
                    <a:pt x="14" y="11"/>
                  </a:cubicBezTo>
                  <a:lnTo>
                    <a:pt x="18" y="8"/>
                  </a:lnTo>
                  <a:close/>
                  <a:moveTo>
                    <a:pt x="18" y="20"/>
                  </a:moveTo>
                  <a:cubicBezTo>
                    <a:pt x="18" y="20"/>
                    <a:pt x="18" y="20"/>
                    <a:pt x="18" y="20"/>
                  </a:cubicBezTo>
                  <a:cubicBezTo>
                    <a:pt x="18" y="33"/>
                    <a:pt x="18" y="33"/>
                    <a:pt x="18" y="33"/>
                  </a:cubicBezTo>
                  <a:cubicBezTo>
                    <a:pt x="18" y="33"/>
                    <a:pt x="18" y="33"/>
                    <a:pt x="18" y="33"/>
                  </a:cubicBezTo>
                  <a:cubicBezTo>
                    <a:pt x="18" y="20"/>
                    <a:pt x="18" y="20"/>
                    <a:pt x="18" y="20"/>
                  </a:cubicBezTo>
                  <a:close/>
                  <a:moveTo>
                    <a:pt x="18" y="21"/>
                  </a:moveTo>
                  <a:cubicBezTo>
                    <a:pt x="18" y="21"/>
                    <a:pt x="18" y="21"/>
                    <a:pt x="18" y="21"/>
                  </a:cubicBezTo>
                  <a:cubicBezTo>
                    <a:pt x="18" y="33"/>
                    <a:pt x="18" y="33"/>
                    <a:pt x="18" y="33"/>
                  </a:cubicBezTo>
                  <a:cubicBezTo>
                    <a:pt x="16" y="33"/>
                    <a:pt x="16" y="33"/>
                    <a:pt x="16" y="33"/>
                  </a:cubicBezTo>
                  <a:cubicBezTo>
                    <a:pt x="16" y="21"/>
                    <a:pt x="16" y="21"/>
                    <a:pt x="16" y="21"/>
                  </a:cubicBezTo>
                  <a:lnTo>
                    <a:pt x="18" y="21"/>
                  </a:lnTo>
                  <a:close/>
                  <a:moveTo>
                    <a:pt x="16" y="21"/>
                  </a:moveTo>
                  <a:cubicBezTo>
                    <a:pt x="16" y="21"/>
                    <a:pt x="16" y="21"/>
                    <a:pt x="16" y="21"/>
                  </a:cubicBezTo>
                  <a:cubicBezTo>
                    <a:pt x="16" y="33"/>
                    <a:pt x="16" y="33"/>
                    <a:pt x="16" y="33"/>
                  </a:cubicBezTo>
                  <a:cubicBezTo>
                    <a:pt x="15" y="33"/>
                    <a:pt x="15" y="33"/>
                    <a:pt x="15" y="33"/>
                  </a:cubicBezTo>
                  <a:cubicBezTo>
                    <a:pt x="15" y="21"/>
                    <a:pt x="15" y="21"/>
                    <a:pt x="15" y="21"/>
                  </a:cubicBezTo>
                  <a:lnTo>
                    <a:pt x="16" y="21"/>
                  </a:lnTo>
                  <a:close/>
                  <a:moveTo>
                    <a:pt x="15" y="21"/>
                  </a:moveTo>
                  <a:cubicBezTo>
                    <a:pt x="15" y="21"/>
                    <a:pt x="15" y="21"/>
                    <a:pt x="15" y="21"/>
                  </a:cubicBezTo>
                  <a:cubicBezTo>
                    <a:pt x="15" y="33"/>
                    <a:pt x="15" y="33"/>
                    <a:pt x="15" y="33"/>
                  </a:cubicBezTo>
                  <a:cubicBezTo>
                    <a:pt x="15" y="33"/>
                    <a:pt x="15" y="33"/>
                    <a:pt x="15" y="33"/>
                  </a:cubicBezTo>
                  <a:cubicBezTo>
                    <a:pt x="15" y="21"/>
                    <a:pt x="15" y="21"/>
                    <a:pt x="15" y="21"/>
                  </a:cubicBezTo>
                  <a:close/>
                  <a:moveTo>
                    <a:pt x="14" y="12"/>
                  </a:moveTo>
                  <a:cubicBezTo>
                    <a:pt x="14" y="12"/>
                    <a:pt x="14" y="12"/>
                    <a:pt x="14" y="12"/>
                  </a:cubicBezTo>
                  <a:cubicBezTo>
                    <a:pt x="14" y="11"/>
                    <a:pt x="14" y="11"/>
                    <a:pt x="14" y="11"/>
                  </a:cubicBezTo>
                  <a:cubicBezTo>
                    <a:pt x="14" y="33"/>
                    <a:pt x="14" y="33"/>
                    <a:pt x="14" y="33"/>
                  </a:cubicBezTo>
                  <a:cubicBezTo>
                    <a:pt x="14" y="33"/>
                    <a:pt x="14" y="33"/>
                    <a:pt x="14" y="33"/>
                  </a:cubicBezTo>
                  <a:lnTo>
                    <a:pt x="14" y="12"/>
                  </a:lnTo>
                  <a:close/>
                  <a:moveTo>
                    <a:pt x="19" y="33"/>
                  </a:moveTo>
                  <a:cubicBezTo>
                    <a:pt x="19" y="33"/>
                    <a:pt x="19" y="33"/>
                    <a:pt x="19" y="33"/>
                  </a:cubicBezTo>
                  <a:cubicBezTo>
                    <a:pt x="14" y="34"/>
                    <a:pt x="14" y="34"/>
                    <a:pt x="14" y="34"/>
                  </a:cubicBezTo>
                  <a:cubicBezTo>
                    <a:pt x="14" y="33"/>
                    <a:pt x="14" y="33"/>
                    <a:pt x="14" y="33"/>
                  </a:cubicBezTo>
                  <a:cubicBezTo>
                    <a:pt x="14" y="33"/>
                    <a:pt x="14" y="33"/>
                    <a:pt x="14" y="33"/>
                  </a:cubicBezTo>
                  <a:cubicBezTo>
                    <a:pt x="15" y="33"/>
                    <a:pt x="15" y="33"/>
                    <a:pt x="15" y="33"/>
                  </a:cubicBezTo>
                  <a:cubicBezTo>
                    <a:pt x="15" y="33"/>
                    <a:pt x="15" y="33"/>
                    <a:pt x="15" y="33"/>
                  </a:cubicBezTo>
                  <a:cubicBezTo>
                    <a:pt x="15" y="33"/>
                    <a:pt x="15" y="33"/>
                    <a:pt x="15" y="33"/>
                  </a:cubicBezTo>
                  <a:cubicBezTo>
                    <a:pt x="15" y="33"/>
                    <a:pt x="15" y="33"/>
                    <a:pt x="15" y="33"/>
                  </a:cubicBezTo>
                  <a:cubicBezTo>
                    <a:pt x="15" y="33"/>
                    <a:pt x="15" y="33"/>
                    <a:pt x="15" y="33"/>
                  </a:cubicBezTo>
                  <a:cubicBezTo>
                    <a:pt x="16" y="33"/>
                    <a:pt x="16" y="33"/>
                    <a:pt x="16" y="33"/>
                  </a:cubicBezTo>
                  <a:cubicBezTo>
                    <a:pt x="16" y="33"/>
                    <a:pt x="16" y="33"/>
                    <a:pt x="16" y="33"/>
                  </a:cubicBezTo>
                  <a:cubicBezTo>
                    <a:pt x="16" y="33"/>
                    <a:pt x="16" y="33"/>
                    <a:pt x="16" y="33"/>
                  </a:cubicBezTo>
                  <a:cubicBezTo>
                    <a:pt x="19" y="33"/>
                    <a:pt x="19" y="33"/>
                    <a:pt x="19" y="33"/>
                  </a:cubicBezTo>
                  <a:close/>
                  <a:moveTo>
                    <a:pt x="20" y="33"/>
                  </a:moveTo>
                  <a:cubicBezTo>
                    <a:pt x="20" y="33"/>
                    <a:pt x="20" y="33"/>
                    <a:pt x="20" y="33"/>
                  </a:cubicBezTo>
                  <a:cubicBezTo>
                    <a:pt x="19" y="33"/>
                    <a:pt x="19" y="33"/>
                    <a:pt x="19" y="33"/>
                  </a:cubicBezTo>
                  <a:cubicBezTo>
                    <a:pt x="19" y="33"/>
                    <a:pt x="19" y="33"/>
                    <a:pt x="19" y="33"/>
                  </a:cubicBezTo>
                  <a:cubicBezTo>
                    <a:pt x="20" y="33"/>
                    <a:pt x="20" y="33"/>
                    <a:pt x="20" y="33"/>
                  </a:cubicBezTo>
                  <a:close/>
                  <a:moveTo>
                    <a:pt x="19" y="32"/>
                  </a:moveTo>
                  <a:cubicBezTo>
                    <a:pt x="19" y="32"/>
                    <a:pt x="19" y="32"/>
                    <a:pt x="19" y="32"/>
                  </a:cubicBezTo>
                  <a:cubicBezTo>
                    <a:pt x="19" y="20"/>
                    <a:pt x="19" y="20"/>
                    <a:pt x="19" y="20"/>
                  </a:cubicBezTo>
                  <a:cubicBezTo>
                    <a:pt x="19" y="20"/>
                    <a:pt x="19" y="20"/>
                    <a:pt x="19" y="20"/>
                  </a:cubicBezTo>
                  <a:cubicBezTo>
                    <a:pt x="19" y="32"/>
                    <a:pt x="19" y="32"/>
                    <a:pt x="19" y="32"/>
                  </a:cubicBezTo>
                  <a:close/>
                  <a:moveTo>
                    <a:pt x="20" y="33"/>
                  </a:moveTo>
                  <a:cubicBezTo>
                    <a:pt x="20" y="33"/>
                    <a:pt x="20" y="33"/>
                    <a:pt x="20" y="33"/>
                  </a:cubicBezTo>
                  <a:cubicBezTo>
                    <a:pt x="20" y="33"/>
                    <a:pt x="20" y="33"/>
                    <a:pt x="20" y="33"/>
                  </a:cubicBezTo>
                  <a:cubicBezTo>
                    <a:pt x="20" y="33"/>
                    <a:pt x="20" y="33"/>
                    <a:pt x="20" y="33"/>
                  </a:cubicBezTo>
                  <a:cubicBezTo>
                    <a:pt x="20" y="32"/>
                    <a:pt x="20" y="32"/>
                    <a:pt x="20" y="32"/>
                  </a:cubicBezTo>
                  <a:lnTo>
                    <a:pt x="20" y="33"/>
                  </a:lnTo>
                  <a:close/>
                  <a:moveTo>
                    <a:pt x="22" y="32"/>
                  </a:moveTo>
                  <a:cubicBezTo>
                    <a:pt x="22" y="32"/>
                    <a:pt x="22" y="32"/>
                    <a:pt x="22" y="32"/>
                  </a:cubicBezTo>
                  <a:cubicBezTo>
                    <a:pt x="20" y="32"/>
                    <a:pt x="20" y="32"/>
                    <a:pt x="20" y="32"/>
                  </a:cubicBezTo>
                  <a:cubicBezTo>
                    <a:pt x="20" y="20"/>
                    <a:pt x="20" y="20"/>
                    <a:pt x="20" y="20"/>
                  </a:cubicBezTo>
                  <a:cubicBezTo>
                    <a:pt x="22" y="19"/>
                    <a:pt x="22" y="19"/>
                    <a:pt x="22" y="19"/>
                  </a:cubicBezTo>
                  <a:cubicBezTo>
                    <a:pt x="22" y="32"/>
                    <a:pt x="22" y="32"/>
                    <a:pt x="22" y="32"/>
                  </a:cubicBezTo>
                  <a:close/>
                  <a:moveTo>
                    <a:pt x="21" y="33"/>
                  </a:moveTo>
                  <a:cubicBezTo>
                    <a:pt x="21" y="33"/>
                    <a:pt x="21" y="33"/>
                    <a:pt x="21" y="33"/>
                  </a:cubicBezTo>
                  <a:cubicBezTo>
                    <a:pt x="20" y="33"/>
                    <a:pt x="20" y="33"/>
                    <a:pt x="20" y="33"/>
                  </a:cubicBezTo>
                  <a:cubicBezTo>
                    <a:pt x="20" y="32"/>
                    <a:pt x="20" y="32"/>
                    <a:pt x="20" y="32"/>
                  </a:cubicBezTo>
                  <a:cubicBezTo>
                    <a:pt x="21" y="32"/>
                    <a:pt x="21" y="32"/>
                    <a:pt x="21" y="32"/>
                  </a:cubicBezTo>
                  <a:lnTo>
                    <a:pt x="21" y="33"/>
                  </a:lnTo>
                  <a:close/>
                  <a:moveTo>
                    <a:pt x="22" y="33"/>
                  </a:moveTo>
                  <a:cubicBezTo>
                    <a:pt x="22" y="33"/>
                    <a:pt x="22" y="33"/>
                    <a:pt x="22" y="33"/>
                  </a:cubicBezTo>
                  <a:cubicBezTo>
                    <a:pt x="21" y="33"/>
                    <a:pt x="21" y="33"/>
                    <a:pt x="21" y="33"/>
                  </a:cubicBezTo>
                  <a:cubicBezTo>
                    <a:pt x="21" y="32"/>
                    <a:pt x="21" y="32"/>
                    <a:pt x="21" y="32"/>
                  </a:cubicBezTo>
                  <a:cubicBezTo>
                    <a:pt x="22" y="32"/>
                    <a:pt x="22" y="32"/>
                    <a:pt x="22" y="32"/>
                  </a:cubicBezTo>
                  <a:lnTo>
                    <a:pt x="22" y="33"/>
                  </a:lnTo>
                  <a:close/>
                  <a:moveTo>
                    <a:pt x="23" y="33"/>
                  </a:moveTo>
                  <a:cubicBezTo>
                    <a:pt x="23" y="33"/>
                    <a:pt x="23" y="33"/>
                    <a:pt x="23" y="33"/>
                  </a:cubicBezTo>
                  <a:cubicBezTo>
                    <a:pt x="22" y="33"/>
                    <a:pt x="22" y="33"/>
                    <a:pt x="22" y="33"/>
                  </a:cubicBezTo>
                  <a:cubicBezTo>
                    <a:pt x="22" y="32"/>
                    <a:pt x="22" y="32"/>
                    <a:pt x="22" y="32"/>
                  </a:cubicBezTo>
                  <a:cubicBezTo>
                    <a:pt x="23" y="32"/>
                    <a:pt x="23" y="32"/>
                    <a:pt x="23" y="32"/>
                  </a:cubicBezTo>
                  <a:lnTo>
                    <a:pt x="23" y="33"/>
                  </a:lnTo>
                  <a:close/>
                  <a:moveTo>
                    <a:pt x="22" y="32"/>
                  </a:moveTo>
                  <a:cubicBezTo>
                    <a:pt x="22" y="32"/>
                    <a:pt x="22" y="32"/>
                    <a:pt x="22" y="32"/>
                  </a:cubicBezTo>
                  <a:cubicBezTo>
                    <a:pt x="22" y="19"/>
                    <a:pt x="22" y="19"/>
                    <a:pt x="22" y="19"/>
                  </a:cubicBezTo>
                  <a:cubicBezTo>
                    <a:pt x="22" y="19"/>
                    <a:pt x="22" y="19"/>
                    <a:pt x="22" y="19"/>
                  </a:cubicBezTo>
                  <a:cubicBezTo>
                    <a:pt x="22" y="32"/>
                    <a:pt x="22" y="32"/>
                    <a:pt x="22" y="32"/>
                  </a:cubicBezTo>
                  <a:close/>
                  <a:moveTo>
                    <a:pt x="23" y="33"/>
                  </a:moveTo>
                  <a:cubicBezTo>
                    <a:pt x="23" y="33"/>
                    <a:pt x="23" y="33"/>
                    <a:pt x="23" y="33"/>
                  </a:cubicBezTo>
                  <a:cubicBezTo>
                    <a:pt x="23" y="33"/>
                    <a:pt x="23" y="33"/>
                    <a:pt x="23" y="33"/>
                  </a:cubicBezTo>
                  <a:cubicBezTo>
                    <a:pt x="23" y="32"/>
                    <a:pt x="23" y="32"/>
                    <a:pt x="23" y="32"/>
                  </a:cubicBezTo>
                  <a:cubicBezTo>
                    <a:pt x="23" y="32"/>
                    <a:pt x="23" y="32"/>
                    <a:pt x="23" y="32"/>
                  </a:cubicBezTo>
                  <a:lnTo>
                    <a:pt x="23" y="33"/>
                  </a:lnTo>
                  <a:close/>
                  <a:moveTo>
                    <a:pt x="23" y="32"/>
                  </a:moveTo>
                  <a:cubicBezTo>
                    <a:pt x="23" y="32"/>
                    <a:pt x="23" y="32"/>
                    <a:pt x="23" y="32"/>
                  </a:cubicBezTo>
                  <a:cubicBezTo>
                    <a:pt x="23" y="19"/>
                    <a:pt x="23" y="19"/>
                    <a:pt x="23" y="19"/>
                  </a:cubicBezTo>
                  <a:cubicBezTo>
                    <a:pt x="23" y="19"/>
                    <a:pt x="23" y="19"/>
                    <a:pt x="23" y="19"/>
                  </a:cubicBezTo>
                  <a:cubicBezTo>
                    <a:pt x="23" y="32"/>
                    <a:pt x="23" y="32"/>
                    <a:pt x="23" y="32"/>
                  </a:cubicBezTo>
                  <a:close/>
                  <a:moveTo>
                    <a:pt x="25" y="33"/>
                  </a:moveTo>
                  <a:cubicBezTo>
                    <a:pt x="25" y="33"/>
                    <a:pt x="25" y="33"/>
                    <a:pt x="25" y="33"/>
                  </a:cubicBezTo>
                  <a:cubicBezTo>
                    <a:pt x="25" y="32"/>
                    <a:pt x="25" y="32"/>
                    <a:pt x="25" y="32"/>
                  </a:cubicBezTo>
                  <a:cubicBezTo>
                    <a:pt x="24" y="32"/>
                    <a:pt x="24" y="32"/>
                    <a:pt x="24" y="32"/>
                  </a:cubicBezTo>
                  <a:cubicBezTo>
                    <a:pt x="24" y="33"/>
                    <a:pt x="24" y="33"/>
                    <a:pt x="24" y="33"/>
                  </a:cubicBezTo>
                  <a:cubicBezTo>
                    <a:pt x="24" y="33"/>
                    <a:pt x="24" y="33"/>
                    <a:pt x="24" y="33"/>
                  </a:cubicBezTo>
                  <a:cubicBezTo>
                    <a:pt x="24" y="32"/>
                    <a:pt x="24" y="32"/>
                    <a:pt x="24" y="32"/>
                  </a:cubicBezTo>
                  <a:cubicBezTo>
                    <a:pt x="24" y="32"/>
                    <a:pt x="24" y="32"/>
                    <a:pt x="24" y="32"/>
                  </a:cubicBezTo>
                  <a:cubicBezTo>
                    <a:pt x="24" y="32"/>
                    <a:pt x="24" y="32"/>
                    <a:pt x="24" y="32"/>
                  </a:cubicBezTo>
                  <a:cubicBezTo>
                    <a:pt x="24" y="32"/>
                    <a:pt x="24" y="32"/>
                    <a:pt x="24" y="32"/>
                  </a:cubicBezTo>
                  <a:cubicBezTo>
                    <a:pt x="25" y="32"/>
                    <a:pt x="25" y="32"/>
                    <a:pt x="25" y="32"/>
                  </a:cubicBezTo>
                  <a:cubicBezTo>
                    <a:pt x="25" y="33"/>
                    <a:pt x="25" y="33"/>
                    <a:pt x="25" y="33"/>
                  </a:cubicBezTo>
                  <a:cubicBezTo>
                    <a:pt x="25" y="33"/>
                    <a:pt x="25" y="33"/>
                    <a:pt x="25" y="33"/>
                  </a:cubicBezTo>
                  <a:cubicBezTo>
                    <a:pt x="25" y="32"/>
                    <a:pt x="25" y="32"/>
                    <a:pt x="25" y="32"/>
                  </a:cubicBezTo>
                  <a:cubicBezTo>
                    <a:pt x="26" y="32"/>
                    <a:pt x="26" y="32"/>
                    <a:pt x="26" y="32"/>
                  </a:cubicBezTo>
                  <a:cubicBezTo>
                    <a:pt x="26" y="32"/>
                    <a:pt x="26" y="32"/>
                    <a:pt x="26" y="32"/>
                  </a:cubicBezTo>
                  <a:lnTo>
                    <a:pt x="25" y="33"/>
                  </a:lnTo>
                  <a:close/>
                  <a:moveTo>
                    <a:pt x="24" y="32"/>
                  </a:moveTo>
                  <a:cubicBezTo>
                    <a:pt x="24" y="32"/>
                    <a:pt x="24" y="32"/>
                    <a:pt x="24" y="32"/>
                  </a:cubicBezTo>
                  <a:cubicBezTo>
                    <a:pt x="24" y="19"/>
                    <a:pt x="24" y="19"/>
                    <a:pt x="24" y="19"/>
                  </a:cubicBezTo>
                  <a:cubicBezTo>
                    <a:pt x="24" y="18"/>
                    <a:pt x="24" y="18"/>
                    <a:pt x="24" y="18"/>
                  </a:cubicBezTo>
                  <a:cubicBezTo>
                    <a:pt x="24" y="32"/>
                    <a:pt x="24" y="32"/>
                    <a:pt x="24" y="32"/>
                  </a:cubicBezTo>
                  <a:close/>
                  <a:moveTo>
                    <a:pt x="25" y="32"/>
                  </a:moveTo>
                  <a:cubicBezTo>
                    <a:pt x="25" y="32"/>
                    <a:pt x="25" y="32"/>
                    <a:pt x="25" y="32"/>
                  </a:cubicBezTo>
                  <a:cubicBezTo>
                    <a:pt x="25" y="18"/>
                    <a:pt x="25" y="18"/>
                    <a:pt x="25" y="18"/>
                  </a:cubicBezTo>
                  <a:cubicBezTo>
                    <a:pt x="25" y="18"/>
                    <a:pt x="25" y="18"/>
                    <a:pt x="25" y="18"/>
                  </a:cubicBezTo>
                  <a:cubicBezTo>
                    <a:pt x="25" y="32"/>
                    <a:pt x="25" y="32"/>
                    <a:pt x="25" y="32"/>
                  </a:cubicBezTo>
                  <a:close/>
                  <a:moveTo>
                    <a:pt x="26" y="31"/>
                  </a:moveTo>
                  <a:cubicBezTo>
                    <a:pt x="26" y="31"/>
                    <a:pt x="26" y="31"/>
                    <a:pt x="26" y="31"/>
                  </a:cubicBezTo>
                  <a:cubicBezTo>
                    <a:pt x="26" y="18"/>
                    <a:pt x="26" y="18"/>
                    <a:pt x="26" y="18"/>
                  </a:cubicBezTo>
                  <a:cubicBezTo>
                    <a:pt x="26" y="18"/>
                    <a:pt x="26" y="18"/>
                    <a:pt x="26" y="18"/>
                  </a:cubicBezTo>
                  <a:cubicBezTo>
                    <a:pt x="26" y="31"/>
                    <a:pt x="26" y="31"/>
                    <a:pt x="26" y="31"/>
                  </a:cubicBezTo>
                  <a:close/>
                  <a:moveTo>
                    <a:pt x="28" y="31"/>
                  </a:moveTo>
                  <a:cubicBezTo>
                    <a:pt x="28" y="31"/>
                    <a:pt x="28" y="31"/>
                    <a:pt x="28" y="31"/>
                  </a:cubicBezTo>
                  <a:cubicBezTo>
                    <a:pt x="27" y="31"/>
                    <a:pt x="27" y="31"/>
                    <a:pt x="27" y="31"/>
                  </a:cubicBezTo>
                  <a:cubicBezTo>
                    <a:pt x="27" y="31"/>
                    <a:pt x="27" y="31"/>
                    <a:pt x="27" y="31"/>
                  </a:cubicBezTo>
                  <a:cubicBezTo>
                    <a:pt x="27" y="31"/>
                    <a:pt x="27" y="31"/>
                    <a:pt x="27" y="31"/>
                  </a:cubicBezTo>
                  <a:cubicBezTo>
                    <a:pt x="27" y="17"/>
                    <a:pt x="27" y="17"/>
                    <a:pt x="27" y="17"/>
                  </a:cubicBezTo>
                  <a:cubicBezTo>
                    <a:pt x="27" y="17"/>
                    <a:pt x="27" y="17"/>
                    <a:pt x="27" y="17"/>
                  </a:cubicBezTo>
                  <a:cubicBezTo>
                    <a:pt x="28" y="17"/>
                    <a:pt x="28" y="17"/>
                    <a:pt x="28" y="17"/>
                  </a:cubicBezTo>
                  <a:lnTo>
                    <a:pt x="28" y="31"/>
                  </a:lnTo>
                  <a:close/>
                  <a:moveTo>
                    <a:pt x="30" y="31"/>
                  </a:moveTo>
                  <a:cubicBezTo>
                    <a:pt x="30" y="31"/>
                    <a:pt x="30" y="31"/>
                    <a:pt x="30" y="31"/>
                  </a:cubicBezTo>
                  <a:cubicBezTo>
                    <a:pt x="29" y="31"/>
                    <a:pt x="29" y="31"/>
                    <a:pt x="29" y="31"/>
                  </a:cubicBezTo>
                  <a:cubicBezTo>
                    <a:pt x="29" y="17"/>
                    <a:pt x="29" y="17"/>
                    <a:pt x="29" y="17"/>
                  </a:cubicBezTo>
                  <a:cubicBezTo>
                    <a:pt x="30" y="18"/>
                    <a:pt x="30" y="18"/>
                    <a:pt x="30" y="18"/>
                  </a:cubicBezTo>
                  <a:lnTo>
                    <a:pt x="30" y="31"/>
                  </a:lnTo>
                  <a:close/>
                  <a:moveTo>
                    <a:pt x="37" y="30"/>
                  </a:moveTo>
                  <a:cubicBezTo>
                    <a:pt x="37" y="30"/>
                    <a:pt x="37" y="30"/>
                    <a:pt x="37" y="30"/>
                  </a:cubicBezTo>
                  <a:cubicBezTo>
                    <a:pt x="34" y="30"/>
                    <a:pt x="34" y="30"/>
                    <a:pt x="34" y="30"/>
                  </a:cubicBezTo>
                  <a:cubicBezTo>
                    <a:pt x="31" y="31"/>
                    <a:pt x="31" y="31"/>
                    <a:pt x="31" y="31"/>
                  </a:cubicBezTo>
                  <a:cubicBezTo>
                    <a:pt x="31" y="18"/>
                    <a:pt x="31" y="18"/>
                    <a:pt x="31" y="18"/>
                  </a:cubicBezTo>
                  <a:cubicBezTo>
                    <a:pt x="37" y="18"/>
                    <a:pt x="37" y="18"/>
                    <a:pt x="37" y="18"/>
                  </a:cubicBezTo>
                  <a:lnTo>
                    <a:pt x="37" y="30"/>
                  </a:lnTo>
                  <a:close/>
                  <a:moveTo>
                    <a:pt x="39" y="31"/>
                  </a:moveTo>
                  <a:cubicBezTo>
                    <a:pt x="39" y="31"/>
                    <a:pt x="39" y="31"/>
                    <a:pt x="39" y="31"/>
                  </a:cubicBezTo>
                  <a:cubicBezTo>
                    <a:pt x="38" y="31"/>
                    <a:pt x="38" y="31"/>
                    <a:pt x="38" y="31"/>
                  </a:cubicBezTo>
                  <a:cubicBezTo>
                    <a:pt x="38" y="18"/>
                    <a:pt x="38" y="18"/>
                    <a:pt x="38" y="18"/>
                  </a:cubicBezTo>
                  <a:cubicBezTo>
                    <a:pt x="39" y="18"/>
                    <a:pt x="39" y="18"/>
                    <a:pt x="39" y="18"/>
                  </a:cubicBezTo>
                  <a:lnTo>
                    <a:pt x="39" y="31"/>
                  </a:lnTo>
                  <a:close/>
                  <a:moveTo>
                    <a:pt x="42" y="31"/>
                  </a:moveTo>
                  <a:cubicBezTo>
                    <a:pt x="42" y="31"/>
                    <a:pt x="42" y="31"/>
                    <a:pt x="42" y="31"/>
                  </a:cubicBezTo>
                  <a:cubicBezTo>
                    <a:pt x="40" y="31"/>
                    <a:pt x="40" y="31"/>
                    <a:pt x="40" y="31"/>
                  </a:cubicBezTo>
                  <a:cubicBezTo>
                    <a:pt x="40" y="18"/>
                    <a:pt x="40" y="18"/>
                    <a:pt x="40" y="18"/>
                  </a:cubicBezTo>
                  <a:cubicBezTo>
                    <a:pt x="42" y="18"/>
                    <a:pt x="42" y="18"/>
                    <a:pt x="42" y="18"/>
                  </a:cubicBezTo>
                  <a:lnTo>
                    <a:pt x="42" y="31"/>
                  </a:lnTo>
                  <a:close/>
                  <a:moveTo>
                    <a:pt x="48" y="31"/>
                  </a:moveTo>
                  <a:cubicBezTo>
                    <a:pt x="48" y="31"/>
                    <a:pt x="48" y="31"/>
                    <a:pt x="48" y="31"/>
                  </a:cubicBezTo>
                  <a:cubicBezTo>
                    <a:pt x="42" y="31"/>
                    <a:pt x="42" y="31"/>
                    <a:pt x="42" y="31"/>
                  </a:cubicBezTo>
                  <a:cubicBezTo>
                    <a:pt x="42" y="18"/>
                    <a:pt x="42" y="18"/>
                    <a:pt x="42" y="18"/>
                  </a:cubicBezTo>
                  <a:cubicBezTo>
                    <a:pt x="48" y="18"/>
                    <a:pt x="48" y="18"/>
                    <a:pt x="48" y="18"/>
                  </a:cubicBezTo>
                  <a:lnTo>
                    <a:pt x="48" y="31"/>
                  </a:lnTo>
                  <a:close/>
                  <a:moveTo>
                    <a:pt x="50" y="31"/>
                  </a:moveTo>
                  <a:cubicBezTo>
                    <a:pt x="50" y="31"/>
                    <a:pt x="50" y="31"/>
                    <a:pt x="50" y="31"/>
                  </a:cubicBezTo>
                  <a:cubicBezTo>
                    <a:pt x="49" y="31"/>
                    <a:pt x="49" y="31"/>
                    <a:pt x="49" y="31"/>
                  </a:cubicBezTo>
                  <a:cubicBezTo>
                    <a:pt x="49" y="18"/>
                    <a:pt x="49" y="18"/>
                    <a:pt x="49" y="18"/>
                  </a:cubicBezTo>
                  <a:cubicBezTo>
                    <a:pt x="50" y="19"/>
                    <a:pt x="50" y="19"/>
                    <a:pt x="50" y="19"/>
                  </a:cubicBezTo>
                  <a:lnTo>
                    <a:pt x="50" y="31"/>
                  </a:lnTo>
                  <a:close/>
                  <a:moveTo>
                    <a:pt x="52" y="31"/>
                  </a:moveTo>
                  <a:cubicBezTo>
                    <a:pt x="52" y="31"/>
                    <a:pt x="52" y="31"/>
                    <a:pt x="52" y="31"/>
                  </a:cubicBezTo>
                  <a:cubicBezTo>
                    <a:pt x="51" y="31"/>
                    <a:pt x="51" y="31"/>
                    <a:pt x="51" y="31"/>
                  </a:cubicBezTo>
                  <a:cubicBezTo>
                    <a:pt x="51" y="19"/>
                    <a:pt x="51" y="19"/>
                    <a:pt x="51" y="19"/>
                  </a:cubicBezTo>
                  <a:cubicBezTo>
                    <a:pt x="52" y="19"/>
                    <a:pt x="52" y="19"/>
                    <a:pt x="52" y="19"/>
                  </a:cubicBezTo>
                  <a:lnTo>
                    <a:pt x="52" y="31"/>
                  </a:lnTo>
                  <a:close/>
                  <a:moveTo>
                    <a:pt x="57" y="31"/>
                  </a:moveTo>
                  <a:cubicBezTo>
                    <a:pt x="57" y="31"/>
                    <a:pt x="57" y="31"/>
                    <a:pt x="57" y="31"/>
                  </a:cubicBezTo>
                  <a:cubicBezTo>
                    <a:pt x="53" y="31"/>
                    <a:pt x="53" y="31"/>
                    <a:pt x="53" y="31"/>
                  </a:cubicBezTo>
                  <a:cubicBezTo>
                    <a:pt x="53" y="19"/>
                    <a:pt x="53" y="19"/>
                    <a:pt x="53" y="19"/>
                  </a:cubicBezTo>
                  <a:cubicBezTo>
                    <a:pt x="57" y="19"/>
                    <a:pt x="57" y="19"/>
                    <a:pt x="57" y="19"/>
                  </a:cubicBezTo>
                  <a:lnTo>
                    <a:pt x="57" y="31"/>
                  </a:lnTo>
                  <a:close/>
                  <a:moveTo>
                    <a:pt x="59" y="31"/>
                  </a:moveTo>
                  <a:cubicBezTo>
                    <a:pt x="59" y="31"/>
                    <a:pt x="59" y="31"/>
                    <a:pt x="59" y="31"/>
                  </a:cubicBezTo>
                  <a:cubicBezTo>
                    <a:pt x="58" y="31"/>
                    <a:pt x="58" y="31"/>
                    <a:pt x="58" y="31"/>
                  </a:cubicBezTo>
                  <a:cubicBezTo>
                    <a:pt x="58" y="19"/>
                    <a:pt x="58" y="19"/>
                    <a:pt x="58" y="19"/>
                  </a:cubicBezTo>
                  <a:cubicBezTo>
                    <a:pt x="59" y="19"/>
                    <a:pt x="59" y="19"/>
                    <a:pt x="59" y="19"/>
                  </a:cubicBezTo>
                  <a:lnTo>
                    <a:pt x="59" y="31"/>
                  </a:lnTo>
                  <a:close/>
                  <a:moveTo>
                    <a:pt x="63" y="31"/>
                  </a:moveTo>
                  <a:cubicBezTo>
                    <a:pt x="63" y="31"/>
                    <a:pt x="63" y="31"/>
                    <a:pt x="63" y="31"/>
                  </a:cubicBezTo>
                  <a:cubicBezTo>
                    <a:pt x="60" y="31"/>
                    <a:pt x="60" y="31"/>
                    <a:pt x="60" y="31"/>
                  </a:cubicBezTo>
                  <a:cubicBezTo>
                    <a:pt x="60" y="19"/>
                    <a:pt x="60" y="19"/>
                    <a:pt x="60" y="19"/>
                  </a:cubicBezTo>
                  <a:cubicBezTo>
                    <a:pt x="63" y="19"/>
                    <a:pt x="63" y="19"/>
                    <a:pt x="63" y="19"/>
                  </a:cubicBezTo>
                  <a:lnTo>
                    <a:pt x="63" y="31"/>
                  </a:lnTo>
                  <a:close/>
                  <a:moveTo>
                    <a:pt x="63" y="18"/>
                  </a:moveTo>
                  <a:cubicBezTo>
                    <a:pt x="63" y="18"/>
                    <a:pt x="63" y="18"/>
                    <a:pt x="63" y="18"/>
                  </a:cubicBezTo>
                  <a:cubicBezTo>
                    <a:pt x="60" y="17"/>
                    <a:pt x="60" y="17"/>
                    <a:pt x="60" y="17"/>
                  </a:cubicBezTo>
                  <a:cubicBezTo>
                    <a:pt x="60" y="4"/>
                    <a:pt x="60" y="4"/>
                    <a:pt x="60" y="4"/>
                  </a:cubicBezTo>
                  <a:cubicBezTo>
                    <a:pt x="59" y="4"/>
                    <a:pt x="59" y="4"/>
                    <a:pt x="59" y="4"/>
                  </a:cubicBezTo>
                  <a:cubicBezTo>
                    <a:pt x="59" y="17"/>
                    <a:pt x="59" y="17"/>
                    <a:pt x="59" y="17"/>
                  </a:cubicBezTo>
                  <a:cubicBezTo>
                    <a:pt x="58" y="17"/>
                    <a:pt x="58" y="17"/>
                    <a:pt x="58" y="17"/>
                  </a:cubicBezTo>
                  <a:cubicBezTo>
                    <a:pt x="58" y="4"/>
                    <a:pt x="58" y="4"/>
                    <a:pt x="58" y="4"/>
                  </a:cubicBezTo>
                  <a:cubicBezTo>
                    <a:pt x="57" y="4"/>
                    <a:pt x="57" y="4"/>
                    <a:pt x="57" y="4"/>
                  </a:cubicBezTo>
                  <a:cubicBezTo>
                    <a:pt x="57" y="17"/>
                    <a:pt x="57" y="17"/>
                    <a:pt x="57" y="17"/>
                  </a:cubicBezTo>
                  <a:cubicBezTo>
                    <a:pt x="53" y="17"/>
                    <a:pt x="53" y="17"/>
                    <a:pt x="53" y="17"/>
                  </a:cubicBezTo>
                  <a:cubicBezTo>
                    <a:pt x="53" y="3"/>
                    <a:pt x="53" y="3"/>
                    <a:pt x="53" y="3"/>
                  </a:cubicBezTo>
                  <a:cubicBezTo>
                    <a:pt x="52" y="4"/>
                    <a:pt x="52" y="4"/>
                    <a:pt x="52" y="4"/>
                  </a:cubicBezTo>
                  <a:cubicBezTo>
                    <a:pt x="52" y="17"/>
                    <a:pt x="52" y="17"/>
                    <a:pt x="52" y="17"/>
                  </a:cubicBezTo>
                  <a:cubicBezTo>
                    <a:pt x="51" y="17"/>
                    <a:pt x="51" y="17"/>
                    <a:pt x="51" y="17"/>
                  </a:cubicBezTo>
                  <a:cubicBezTo>
                    <a:pt x="51" y="3"/>
                    <a:pt x="51" y="3"/>
                    <a:pt x="51" y="3"/>
                  </a:cubicBezTo>
                  <a:cubicBezTo>
                    <a:pt x="50" y="4"/>
                    <a:pt x="50" y="4"/>
                    <a:pt x="50" y="4"/>
                  </a:cubicBezTo>
                  <a:cubicBezTo>
                    <a:pt x="50" y="17"/>
                    <a:pt x="50" y="17"/>
                    <a:pt x="50" y="17"/>
                  </a:cubicBezTo>
                  <a:cubicBezTo>
                    <a:pt x="49" y="17"/>
                    <a:pt x="49" y="17"/>
                    <a:pt x="49" y="17"/>
                  </a:cubicBezTo>
                  <a:cubicBezTo>
                    <a:pt x="49" y="3"/>
                    <a:pt x="49" y="3"/>
                    <a:pt x="49" y="3"/>
                  </a:cubicBezTo>
                  <a:cubicBezTo>
                    <a:pt x="48" y="3"/>
                    <a:pt x="48" y="3"/>
                    <a:pt x="48" y="3"/>
                  </a:cubicBezTo>
                  <a:cubicBezTo>
                    <a:pt x="48" y="17"/>
                    <a:pt x="48" y="17"/>
                    <a:pt x="48" y="17"/>
                  </a:cubicBezTo>
                  <a:cubicBezTo>
                    <a:pt x="42" y="17"/>
                    <a:pt x="42" y="17"/>
                    <a:pt x="42" y="17"/>
                  </a:cubicBezTo>
                  <a:cubicBezTo>
                    <a:pt x="42" y="3"/>
                    <a:pt x="42" y="3"/>
                    <a:pt x="42" y="3"/>
                  </a:cubicBezTo>
                  <a:cubicBezTo>
                    <a:pt x="42" y="3"/>
                    <a:pt x="42" y="3"/>
                    <a:pt x="42" y="3"/>
                  </a:cubicBezTo>
                  <a:cubicBezTo>
                    <a:pt x="42" y="17"/>
                    <a:pt x="42" y="17"/>
                    <a:pt x="42" y="17"/>
                  </a:cubicBezTo>
                  <a:cubicBezTo>
                    <a:pt x="40" y="17"/>
                    <a:pt x="40" y="17"/>
                    <a:pt x="40" y="17"/>
                  </a:cubicBezTo>
                  <a:cubicBezTo>
                    <a:pt x="40" y="2"/>
                    <a:pt x="40" y="2"/>
                    <a:pt x="40" y="2"/>
                  </a:cubicBezTo>
                  <a:cubicBezTo>
                    <a:pt x="39" y="3"/>
                    <a:pt x="39" y="3"/>
                    <a:pt x="39" y="3"/>
                  </a:cubicBezTo>
                  <a:cubicBezTo>
                    <a:pt x="39" y="17"/>
                    <a:pt x="39" y="17"/>
                    <a:pt x="39" y="17"/>
                  </a:cubicBezTo>
                  <a:cubicBezTo>
                    <a:pt x="38" y="16"/>
                    <a:pt x="38" y="16"/>
                    <a:pt x="38" y="16"/>
                  </a:cubicBezTo>
                  <a:cubicBezTo>
                    <a:pt x="38" y="2"/>
                    <a:pt x="38" y="2"/>
                    <a:pt x="38" y="2"/>
                  </a:cubicBezTo>
                  <a:cubicBezTo>
                    <a:pt x="37" y="3"/>
                    <a:pt x="37" y="3"/>
                    <a:pt x="37" y="3"/>
                  </a:cubicBezTo>
                  <a:cubicBezTo>
                    <a:pt x="37" y="16"/>
                    <a:pt x="37" y="16"/>
                    <a:pt x="37" y="16"/>
                  </a:cubicBezTo>
                  <a:cubicBezTo>
                    <a:pt x="31" y="16"/>
                    <a:pt x="31" y="16"/>
                    <a:pt x="31" y="16"/>
                  </a:cubicBezTo>
                  <a:cubicBezTo>
                    <a:pt x="31" y="2"/>
                    <a:pt x="31" y="2"/>
                    <a:pt x="31" y="2"/>
                  </a:cubicBezTo>
                  <a:cubicBezTo>
                    <a:pt x="30" y="2"/>
                    <a:pt x="30" y="2"/>
                    <a:pt x="30" y="2"/>
                  </a:cubicBezTo>
                  <a:cubicBezTo>
                    <a:pt x="30" y="16"/>
                    <a:pt x="30" y="16"/>
                    <a:pt x="30" y="16"/>
                  </a:cubicBezTo>
                  <a:cubicBezTo>
                    <a:pt x="29" y="16"/>
                    <a:pt x="29" y="16"/>
                    <a:pt x="29" y="16"/>
                  </a:cubicBezTo>
                  <a:cubicBezTo>
                    <a:pt x="29" y="2"/>
                    <a:pt x="29" y="2"/>
                    <a:pt x="29" y="2"/>
                  </a:cubicBezTo>
                  <a:cubicBezTo>
                    <a:pt x="28" y="2"/>
                    <a:pt x="28" y="2"/>
                    <a:pt x="28" y="2"/>
                  </a:cubicBezTo>
                  <a:cubicBezTo>
                    <a:pt x="28" y="16"/>
                    <a:pt x="28" y="16"/>
                    <a:pt x="28" y="16"/>
                  </a:cubicBezTo>
                  <a:cubicBezTo>
                    <a:pt x="27" y="16"/>
                    <a:pt x="27" y="16"/>
                    <a:pt x="27" y="16"/>
                  </a:cubicBezTo>
                  <a:cubicBezTo>
                    <a:pt x="27" y="16"/>
                    <a:pt x="27" y="16"/>
                    <a:pt x="27" y="16"/>
                  </a:cubicBezTo>
                  <a:cubicBezTo>
                    <a:pt x="27" y="16"/>
                    <a:pt x="27" y="16"/>
                    <a:pt x="27" y="16"/>
                  </a:cubicBezTo>
                  <a:cubicBezTo>
                    <a:pt x="27" y="3"/>
                    <a:pt x="27" y="3"/>
                    <a:pt x="27" y="3"/>
                  </a:cubicBezTo>
                  <a:cubicBezTo>
                    <a:pt x="26" y="2"/>
                    <a:pt x="26" y="2"/>
                    <a:pt x="26" y="2"/>
                  </a:cubicBezTo>
                  <a:cubicBezTo>
                    <a:pt x="26" y="16"/>
                    <a:pt x="26" y="16"/>
                    <a:pt x="26" y="16"/>
                  </a:cubicBezTo>
                  <a:cubicBezTo>
                    <a:pt x="26" y="16"/>
                    <a:pt x="26" y="16"/>
                    <a:pt x="26" y="16"/>
                  </a:cubicBezTo>
                  <a:cubicBezTo>
                    <a:pt x="26" y="3"/>
                    <a:pt x="26" y="3"/>
                    <a:pt x="26" y="3"/>
                  </a:cubicBezTo>
                  <a:cubicBezTo>
                    <a:pt x="25" y="3"/>
                    <a:pt x="25" y="3"/>
                    <a:pt x="25" y="3"/>
                  </a:cubicBezTo>
                  <a:cubicBezTo>
                    <a:pt x="25" y="17"/>
                    <a:pt x="25" y="17"/>
                    <a:pt x="25" y="17"/>
                  </a:cubicBezTo>
                  <a:cubicBezTo>
                    <a:pt x="25" y="17"/>
                    <a:pt x="25" y="17"/>
                    <a:pt x="25" y="17"/>
                  </a:cubicBezTo>
                  <a:cubicBezTo>
                    <a:pt x="25" y="4"/>
                    <a:pt x="25" y="4"/>
                    <a:pt x="25" y="4"/>
                  </a:cubicBezTo>
                  <a:cubicBezTo>
                    <a:pt x="24" y="3"/>
                    <a:pt x="24" y="3"/>
                    <a:pt x="24" y="3"/>
                  </a:cubicBezTo>
                  <a:cubicBezTo>
                    <a:pt x="24" y="17"/>
                    <a:pt x="24" y="17"/>
                    <a:pt x="24" y="17"/>
                  </a:cubicBezTo>
                  <a:cubicBezTo>
                    <a:pt x="24" y="17"/>
                    <a:pt x="24" y="17"/>
                    <a:pt x="24" y="17"/>
                  </a:cubicBezTo>
                  <a:cubicBezTo>
                    <a:pt x="24" y="4"/>
                    <a:pt x="24" y="4"/>
                    <a:pt x="24" y="4"/>
                  </a:cubicBezTo>
                  <a:cubicBezTo>
                    <a:pt x="23" y="4"/>
                    <a:pt x="23" y="4"/>
                    <a:pt x="23" y="4"/>
                  </a:cubicBezTo>
                  <a:cubicBezTo>
                    <a:pt x="23" y="17"/>
                    <a:pt x="23" y="17"/>
                    <a:pt x="23" y="17"/>
                  </a:cubicBezTo>
                  <a:cubicBezTo>
                    <a:pt x="23" y="17"/>
                    <a:pt x="23" y="17"/>
                    <a:pt x="23" y="17"/>
                  </a:cubicBezTo>
                  <a:cubicBezTo>
                    <a:pt x="23" y="5"/>
                    <a:pt x="23" y="5"/>
                    <a:pt x="23" y="5"/>
                  </a:cubicBezTo>
                  <a:cubicBezTo>
                    <a:pt x="22" y="5"/>
                    <a:pt x="22" y="5"/>
                    <a:pt x="22" y="5"/>
                  </a:cubicBezTo>
                  <a:cubicBezTo>
                    <a:pt x="22" y="17"/>
                    <a:pt x="22" y="17"/>
                    <a:pt x="22" y="17"/>
                  </a:cubicBezTo>
                  <a:cubicBezTo>
                    <a:pt x="22" y="17"/>
                    <a:pt x="22" y="17"/>
                    <a:pt x="22" y="17"/>
                  </a:cubicBezTo>
                  <a:cubicBezTo>
                    <a:pt x="22" y="5"/>
                    <a:pt x="22" y="5"/>
                    <a:pt x="22" y="5"/>
                  </a:cubicBezTo>
                  <a:cubicBezTo>
                    <a:pt x="22" y="5"/>
                    <a:pt x="22" y="5"/>
                    <a:pt x="22" y="5"/>
                  </a:cubicBezTo>
                  <a:cubicBezTo>
                    <a:pt x="22" y="18"/>
                    <a:pt x="22" y="18"/>
                    <a:pt x="22" y="18"/>
                  </a:cubicBezTo>
                  <a:cubicBezTo>
                    <a:pt x="20" y="18"/>
                    <a:pt x="20" y="18"/>
                    <a:pt x="20" y="18"/>
                  </a:cubicBezTo>
                  <a:cubicBezTo>
                    <a:pt x="20" y="8"/>
                    <a:pt x="20" y="8"/>
                    <a:pt x="20" y="8"/>
                  </a:cubicBezTo>
                  <a:cubicBezTo>
                    <a:pt x="19" y="8"/>
                    <a:pt x="19" y="8"/>
                    <a:pt x="19" y="8"/>
                  </a:cubicBezTo>
                  <a:cubicBezTo>
                    <a:pt x="19" y="19"/>
                    <a:pt x="19" y="19"/>
                    <a:pt x="19" y="19"/>
                  </a:cubicBezTo>
                  <a:cubicBezTo>
                    <a:pt x="19" y="19"/>
                    <a:pt x="19" y="19"/>
                    <a:pt x="19" y="19"/>
                  </a:cubicBezTo>
                  <a:cubicBezTo>
                    <a:pt x="19" y="8"/>
                    <a:pt x="19" y="8"/>
                    <a:pt x="19" y="8"/>
                  </a:cubicBezTo>
                  <a:cubicBezTo>
                    <a:pt x="18" y="8"/>
                    <a:pt x="18" y="8"/>
                    <a:pt x="18" y="8"/>
                  </a:cubicBezTo>
                  <a:cubicBezTo>
                    <a:pt x="26" y="1"/>
                    <a:pt x="26" y="1"/>
                    <a:pt x="26" y="1"/>
                  </a:cubicBezTo>
                  <a:cubicBezTo>
                    <a:pt x="63" y="4"/>
                    <a:pt x="63" y="4"/>
                    <a:pt x="63" y="4"/>
                  </a:cubicBezTo>
                  <a:lnTo>
                    <a:pt x="63" y="18"/>
                  </a:lnTo>
                  <a:close/>
                  <a:moveTo>
                    <a:pt x="65" y="31"/>
                  </a:moveTo>
                  <a:cubicBezTo>
                    <a:pt x="65" y="31"/>
                    <a:pt x="65" y="31"/>
                    <a:pt x="65" y="31"/>
                  </a:cubicBezTo>
                  <a:cubicBezTo>
                    <a:pt x="64" y="31"/>
                    <a:pt x="64" y="31"/>
                    <a:pt x="64" y="31"/>
                  </a:cubicBezTo>
                  <a:cubicBezTo>
                    <a:pt x="64" y="19"/>
                    <a:pt x="64" y="19"/>
                    <a:pt x="64" y="19"/>
                  </a:cubicBezTo>
                  <a:cubicBezTo>
                    <a:pt x="65" y="19"/>
                    <a:pt x="65" y="19"/>
                    <a:pt x="65" y="19"/>
                  </a:cubicBezTo>
                  <a:lnTo>
                    <a:pt x="65" y="31"/>
                  </a:lnTo>
                  <a:close/>
                  <a:moveTo>
                    <a:pt x="65" y="5"/>
                  </a:moveTo>
                  <a:cubicBezTo>
                    <a:pt x="65" y="5"/>
                    <a:pt x="65" y="5"/>
                    <a:pt x="65" y="5"/>
                  </a:cubicBezTo>
                  <a:cubicBezTo>
                    <a:pt x="65" y="18"/>
                    <a:pt x="65" y="18"/>
                    <a:pt x="65" y="18"/>
                  </a:cubicBezTo>
                  <a:cubicBezTo>
                    <a:pt x="64" y="18"/>
                    <a:pt x="64" y="18"/>
                    <a:pt x="64" y="18"/>
                  </a:cubicBezTo>
                  <a:cubicBezTo>
                    <a:pt x="64" y="5"/>
                    <a:pt x="64" y="5"/>
                    <a:pt x="64" y="5"/>
                  </a:cubicBezTo>
                  <a:cubicBezTo>
                    <a:pt x="63" y="4"/>
                    <a:pt x="63" y="4"/>
                    <a:pt x="63" y="4"/>
                  </a:cubicBezTo>
                  <a:cubicBezTo>
                    <a:pt x="66" y="4"/>
                    <a:pt x="66" y="4"/>
                    <a:pt x="66" y="4"/>
                  </a:cubicBezTo>
                  <a:lnTo>
                    <a:pt x="65" y="5"/>
                  </a:lnTo>
                  <a:close/>
                  <a:moveTo>
                    <a:pt x="67" y="31"/>
                  </a:moveTo>
                  <a:cubicBezTo>
                    <a:pt x="67" y="31"/>
                    <a:pt x="67" y="31"/>
                    <a:pt x="67" y="31"/>
                  </a:cubicBezTo>
                  <a:cubicBezTo>
                    <a:pt x="66" y="31"/>
                    <a:pt x="66" y="31"/>
                    <a:pt x="66" y="31"/>
                  </a:cubicBezTo>
                  <a:cubicBezTo>
                    <a:pt x="66" y="19"/>
                    <a:pt x="66" y="19"/>
                    <a:pt x="66" y="19"/>
                  </a:cubicBezTo>
                  <a:cubicBezTo>
                    <a:pt x="67" y="19"/>
                    <a:pt x="67" y="19"/>
                    <a:pt x="67" y="19"/>
                  </a:cubicBezTo>
                  <a:lnTo>
                    <a:pt x="67" y="31"/>
                  </a:lnTo>
                  <a:close/>
                  <a:moveTo>
                    <a:pt x="71" y="31"/>
                  </a:moveTo>
                  <a:cubicBezTo>
                    <a:pt x="71" y="31"/>
                    <a:pt x="71" y="31"/>
                    <a:pt x="71" y="31"/>
                  </a:cubicBezTo>
                  <a:cubicBezTo>
                    <a:pt x="68" y="31"/>
                    <a:pt x="68" y="31"/>
                    <a:pt x="68" y="31"/>
                  </a:cubicBezTo>
                  <a:cubicBezTo>
                    <a:pt x="68" y="19"/>
                    <a:pt x="68" y="19"/>
                    <a:pt x="68" y="19"/>
                  </a:cubicBezTo>
                  <a:cubicBezTo>
                    <a:pt x="71" y="19"/>
                    <a:pt x="71" y="19"/>
                    <a:pt x="71" y="19"/>
                  </a:cubicBezTo>
                  <a:lnTo>
                    <a:pt x="71" y="31"/>
                  </a:lnTo>
                  <a:close/>
                  <a:moveTo>
                    <a:pt x="71" y="5"/>
                  </a:moveTo>
                  <a:cubicBezTo>
                    <a:pt x="71" y="5"/>
                    <a:pt x="71" y="5"/>
                    <a:pt x="71" y="5"/>
                  </a:cubicBezTo>
                  <a:cubicBezTo>
                    <a:pt x="71" y="18"/>
                    <a:pt x="71" y="18"/>
                    <a:pt x="71" y="18"/>
                  </a:cubicBezTo>
                  <a:cubicBezTo>
                    <a:pt x="68" y="18"/>
                    <a:pt x="68" y="18"/>
                    <a:pt x="68" y="18"/>
                  </a:cubicBezTo>
                  <a:cubicBezTo>
                    <a:pt x="68" y="5"/>
                    <a:pt x="68" y="5"/>
                    <a:pt x="68" y="5"/>
                  </a:cubicBezTo>
                  <a:cubicBezTo>
                    <a:pt x="67" y="5"/>
                    <a:pt x="67" y="5"/>
                    <a:pt x="67" y="5"/>
                  </a:cubicBezTo>
                  <a:cubicBezTo>
                    <a:pt x="67" y="18"/>
                    <a:pt x="67" y="18"/>
                    <a:pt x="67" y="18"/>
                  </a:cubicBezTo>
                  <a:cubicBezTo>
                    <a:pt x="66" y="18"/>
                    <a:pt x="66" y="18"/>
                    <a:pt x="66" y="18"/>
                  </a:cubicBezTo>
                  <a:cubicBezTo>
                    <a:pt x="66" y="4"/>
                    <a:pt x="66" y="4"/>
                    <a:pt x="66" y="4"/>
                  </a:cubicBezTo>
                  <a:cubicBezTo>
                    <a:pt x="72" y="5"/>
                    <a:pt x="72" y="5"/>
                    <a:pt x="72" y="5"/>
                  </a:cubicBezTo>
                  <a:lnTo>
                    <a:pt x="71" y="5"/>
                  </a:lnTo>
                  <a:close/>
                  <a:moveTo>
                    <a:pt x="73" y="31"/>
                  </a:moveTo>
                  <a:cubicBezTo>
                    <a:pt x="73" y="31"/>
                    <a:pt x="73" y="31"/>
                    <a:pt x="73" y="31"/>
                  </a:cubicBezTo>
                  <a:cubicBezTo>
                    <a:pt x="72" y="31"/>
                    <a:pt x="72" y="31"/>
                    <a:pt x="72" y="31"/>
                  </a:cubicBezTo>
                  <a:cubicBezTo>
                    <a:pt x="72" y="19"/>
                    <a:pt x="72" y="19"/>
                    <a:pt x="72" y="19"/>
                  </a:cubicBezTo>
                  <a:cubicBezTo>
                    <a:pt x="73" y="19"/>
                    <a:pt x="73" y="19"/>
                    <a:pt x="73" y="19"/>
                  </a:cubicBezTo>
                  <a:lnTo>
                    <a:pt x="73" y="31"/>
                  </a:lnTo>
                  <a:close/>
                  <a:moveTo>
                    <a:pt x="73" y="5"/>
                  </a:moveTo>
                  <a:cubicBezTo>
                    <a:pt x="73" y="5"/>
                    <a:pt x="73" y="5"/>
                    <a:pt x="73" y="5"/>
                  </a:cubicBezTo>
                  <a:cubicBezTo>
                    <a:pt x="73" y="18"/>
                    <a:pt x="73" y="18"/>
                    <a:pt x="73" y="18"/>
                  </a:cubicBezTo>
                  <a:cubicBezTo>
                    <a:pt x="72" y="18"/>
                    <a:pt x="72" y="18"/>
                    <a:pt x="72" y="18"/>
                  </a:cubicBezTo>
                  <a:cubicBezTo>
                    <a:pt x="72" y="5"/>
                    <a:pt x="72" y="5"/>
                    <a:pt x="72" y="5"/>
                  </a:cubicBezTo>
                  <a:cubicBezTo>
                    <a:pt x="74" y="5"/>
                    <a:pt x="74" y="5"/>
                    <a:pt x="74" y="5"/>
                  </a:cubicBezTo>
                  <a:lnTo>
                    <a:pt x="73" y="5"/>
                  </a:lnTo>
                  <a:close/>
                  <a:moveTo>
                    <a:pt x="75" y="31"/>
                  </a:moveTo>
                  <a:cubicBezTo>
                    <a:pt x="75" y="31"/>
                    <a:pt x="75" y="31"/>
                    <a:pt x="75" y="31"/>
                  </a:cubicBezTo>
                  <a:cubicBezTo>
                    <a:pt x="74" y="31"/>
                    <a:pt x="74" y="31"/>
                    <a:pt x="74" y="31"/>
                  </a:cubicBezTo>
                  <a:cubicBezTo>
                    <a:pt x="74" y="20"/>
                    <a:pt x="74" y="20"/>
                    <a:pt x="74" y="20"/>
                  </a:cubicBezTo>
                  <a:cubicBezTo>
                    <a:pt x="74" y="20"/>
                    <a:pt x="74" y="20"/>
                    <a:pt x="74" y="20"/>
                  </a:cubicBezTo>
                  <a:cubicBezTo>
                    <a:pt x="74" y="18"/>
                    <a:pt x="74" y="18"/>
                    <a:pt x="74" y="18"/>
                  </a:cubicBezTo>
                  <a:cubicBezTo>
                    <a:pt x="74" y="18"/>
                    <a:pt x="74" y="18"/>
                    <a:pt x="74" y="18"/>
                  </a:cubicBezTo>
                  <a:cubicBezTo>
                    <a:pt x="74" y="5"/>
                    <a:pt x="74" y="5"/>
                    <a:pt x="74" y="5"/>
                  </a:cubicBezTo>
                  <a:cubicBezTo>
                    <a:pt x="75" y="5"/>
                    <a:pt x="75" y="5"/>
                    <a:pt x="75" y="5"/>
                  </a:cubicBezTo>
                  <a:cubicBezTo>
                    <a:pt x="76" y="7"/>
                    <a:pt x="76" y="7"/>
                    <a:pt x="76" y="7"/>
                  </a:cubicBezTo>
                  <a:cubicBezTo>
                    <a:pt x="76" y="7"/>
                    <a:pt x="76" y="7"/>
                    <a:pt x="76" y="7"/>
                  </a:cubicBezTo>
                  <a:cubicBezTo>
                    <a:pt x="76" y="7"/>
                    <a:pt x="78" y="8"/>
                    <a:pt x="80" y="9"/>
                  </a:cubicBezTo>
                  <a:cubicBezTo>
                    <a:pt x="80" y="13"/>
                    <a:pt x="80" y="13"/>
                    <a:pt x="80" y="13"/>
                  </a:cubicBezTo>
                  <a:cubicBezTo>
                    <a:pt x="76" y="13"/>
                    <a:pt x="76" y="13"/>
                    <a:pt x="76" y="13"/>
                  </a:cubicBezTo>
                  <a:lnTo>
                    <a:pt x="75" y="31"/>
                  </a:lnTo>
                  <a:close/>
                  <a:moveTo>
                    <a:pt x="77" y="16"/>
                  </a:moveTo>
                  <a:cubicBezTo>
                    <a:pt x="77" y="16"/>
                    <a:pt x="77" y="16"/>
                    <a:pt x="77" y="16"/>
                  </a:cubicBezTo>
                  <a:cubicBezTo>
                    <a:pt x="77" y="17"/>
                    <a:pt x="77" y="17"/>
                    <a:pt x="77" y="17"/>
                  </a:cubicBezTo>
                  <a:cubicBezTo>
                    <a:pt x="76" y="17"/>
                    <a:pt x="76" y="17"/>
                    <a:pt x="76" y="17"/>
                  </a:cubicBezTo>
                  <a:cubicBezTo>
                    <a:pt x="76" y="16"/>
                    <a:pt x="76" y="16"/>
                    <a:pt x="76" y="16"/>
                  </a:cubicBezTo>
                  <a:lnTo>
                    <a:pt x="77" y="16"/>
                  </a:lnTo>
                  <a:close/>
                  <a:moveTo>
                    <a:pt x="76" y="25"/>
                  </a:moveTo>
                  <a:cubicBezTo>
                    <a:pt x="76" y="25"/>
                    <a:pt x="76" y="25"/>
                    <a:pt x="76" y="25"/>
                  </a:cubicBezTo>
                  <a:cubicBezTo>
                    <a:pt x="77" y="25"/>
                    <a:pt x="77" y="25"/>
                    <a:pt x="77" y="25"/>
                  </a:cubicBezTo>
                  <a:cubicBezTo>
                    <a:pt x="77" y="26"/>
                    <a:pt x="77" y="26"/>
                    <a:pt x="77" y="26"/>
                  </a:cubicBezTo>
                  <a:cubicBezTo>
                    <a:pt x="76" y="26"/>
                    <a:pt x="76" y="26"/>
                    <a:pt x="76" y="26"/>
                  </a:cubicBezTo>
                  <a:lnTo>
                    <a:pt x="76" y="25"/>
                  </a:lnTo>
                  <a:close/>
                  <a:moveTo>
                    <a:pt x="78" y="30"/>
                  </a:moveTo>
                  <a:cubicBezTo>
                    <a:pt x="78" y="30"/>
                    <a:pt x="78" y="30"/>
                    <a:pt x="78" y="30"/>
                  </a:cubicBezTo>
                  <a:cubicBezTo>
                    <a:pt x="77" y="30"/>
                    <a:pt x="77" y="30"/>
                    <a:pt x="77" y="30"/>
                  </a:cubicBezTo>
                  <a:cubicBezTo>
                    <a:pt x="77" y="29"/>
                    <a:pt x="77" y="29"/>
                    <a:pt x="77" y="29"/>
                  </a:cubicBezTo>
                  <a:cubicBezTo>
                    <a:pt x="78" y="29"/>
                    <a:pt x="78" y="29"/>
                    <a:pt x="78" y="29"/>
                  </a:cubicBezTo>
                  <a:lnTo>
                    <a:pt x="78" y="30"/>
                  </a:lnTo>
                  <a:close/>
                  <a:moveTo>
                    <a:pt x="79" y="21"/>
                  </a:moveTo>
                  <a:cubicBezTo>
                    <a:pt x="79" y="21"/>
                    <a:pt x="79" y="21"/>
                    <a:pt x="79" y="21"/>
                  </a:cubicBezTo>
                  <a:cubicBezTo>
                    <a:pt x="80" y="21"/>
                    <a:pt x="80" y="21"/>
                    <a:pt x="80" y="21"/>
                  </a:cubicBezTo>
                  <a:cubicBezTo>
                    <a:pt x="80" y="23"/>
                    <a:pt x="80" y="23"/>
                    <a:pt x="80" y="23"/>
                  </a:cubicBezTo>
                  <a:cubicBezTo>
                    <a:pt x="79" y="23"/>
                    <a:pt x="79" y="23"/>
                    <a:pt x="79" y="23"/>
                  </a:cubicBezTo>
                  <a:lnTo>
                    <a:pt x="79" y="21"/>
                  </a:lnTo>
                  <a:close/>
                  <a:moveTo>
                    <a:pt x="81" y="31"/>
                  </a:moveTo>
                  <a:cubicBezTo>
                    <a:pt x="81" y="31"/>
                    <a:pt x="81" y="31"/>
                    <a:pt x="81" y="31"/>
                  </a:cubicBezTo>
                  <a:cubicBezTo>
                    <a:pt x="80" y="31"/>
                    <a:pt x="80" y="31"/>
                    <a:pt x="80" y="31"/>
                  </a:cubicBezTo>
                  <a:cubicBezTo>
                    <a:pt x="80" y="29"/>
                    <a:pt x="80" y="29"/>
                    <a:pt x="80" y="29"/>
                  </a:cubicBezTo>
                  <a:cubicBezTo>
                    <a:pt x="81" y="29"/>
                    <a:pt x="81" y="29"/>
                    <a:pt x="81" y="29"/>
                  </a:cubicBezTo>
                  <a:lnTo>
                    <a:pt x="81" y="31"/>
                  </a:lnTo>
                  <a:close/>
                  <a:moveTo>
                    <a:pt x="81" y="18"/>
                  </a:moveTo>
                  <a:cubicBezTo>
                    <a:pt x="81" y="18"/>
                    <a:pt x="81" y="18"/>
                    <a:pt x="81" y="18"/>
                  </a:cubicBezTo>
                  <a:cubicBezTo>
                    <a:pt x="79" y="18"/>
                    <a:pt x="79" y="18"/>
                    <a:pt x="79" y="18"/>
                  </a:cubicBezTo>
                  <a:cubicBezTo>
                    <a:pt x="79" y="16"/>
                    <a:pt x="79" y="16"/>
                    <a:pt x="79" y="16"/>
                  </a:cubicBezTo>
                  <a:cubicBezTo>
                    <a:pt x="81" y="16"/>
                    <a:pt x="81" y="16"/>
                    <a:pt x="81" y="16"/>
                  </a:cubicBezTo>
                  <a:lnTo>
                    <a:pt x="81" y="18"/>
                  </a:lnTo>
                  <a:close/>
                  <a:moveTo>
                    <a:pt x="83" y="30"/>
                  </a:moveTo>
                  <a:cubicBezTo>
                    <a:pt x="83" y="30"/>
                    <a:pt x="83" y="30"/>
                    <a:pt x="83" y="30"/>
                  </a:cubicBezTo>
                  <a:cubicBezTo>
                    <a:pt x="82" y="30"/>
                    <a:pt x="82" y="30"/>
                    <a:pt x="82" y="30"/>
                  </a:cubicBezTo>
                  <a:cubicBezTo>
                    <a:pt x="82" y="28"/>
                    <a:pt x="82" y="28"/>
                    <a:pt x="82" y="28"/>
                  </a:cubicBezTo>
                  <a:cubicBezTo>
                    <a:pt x="83" y="28"/>
                    <a:pt x="83" y="28"/>
                    <a:pt x="83" y="28"/>
                  </a:cubicBezTo>
                  <a:lnTo>
                    <a:pt x="83" y="30"/>
                  </a:lnTo>
                  <a:close/>
                  <a:moveTo>
                    <a:pt x="83" y="26"/>
                  </a:moveTo>
                  <a:cubicBezTo>
                    <a:pt x="83" y="26"/>
                    <a:pt x="83" y="26"/>
                    <a:pt x="83" y="26"/>
                  </a:cubicBezTo>
                  <a:cubicBezTo>
                    <a:pt x="81" y="26"/>
                    <a:pt x="81" y="26"/>
                    <a:pt x="81" y="26"/>
                  </a:cubicBezTo>
                  <a:cubicBezTo>
                    <a:pt x="81" y="24"/>
                    <a:pt x="81" y="24"/>
                    <a:pt x="81" y="24"/>
                  </a:cubicBezTo>
                  <a:cubicBezTo>
                    <a:pt x="83" y="24"/>
                    <a:pt x="83" y="24"/>
                    <a:pt x="83" y="24"/>
                  </a:cubicBezTo>
                  <a:lnTo>
                    <a:pt x="83" y="26"/>
                  </a:lnTo>
                  <a:close/>
                  <a:moveTo>
                    <a:pt x="86" y="31"/>
                  </a:moveTo>
                  <a:cubicBezTo>
                    <a:pt x="86" y="31"/>
                    <a:pt x="86" y="31"/>
                    <a:pt x="86" y="31"/>
                  </a:cubicBezTo>
                  <a:cubicBezTo>
                    <a:pt x="84" y="31"/>
                    <a:pt x="84" y="31"/>
                    <a:pt x="84" y="31"/>
                  </a:cubicBezTo>
                  <a:cubicBezTo>
                    <a:pt x="84" y="28"/>
                    <a:pt x="84" y="28"/>
                    <a:pt x="84" y="28"/>
                  </a:cubicBezTo>
                  <a:cubicBezTo>
                    <a:pt x="86" y="28"/>
                    <a:pt x="86" y="28"/>
                    <a:pt x="86" y="28"/>
                  </a:cubicBezTo>
                  <a:lnTo>
                    <a:pt x="86" y="31"/>
                  </a:lnTo>
                  <a:close/>
                  <a:moveTo>
                    <a:pt x="87" y="19"/>
                  </a:moveTo>
                  <a:cubicBezTo>
                    <a:pt x="87" y="19"/>
                    <a:pt x="87" y="19"/>
                    <a:pt x="87" y="19"/>
                  </a:cubicBezTo>
                  <a:cubicBezTo>
                    <a:pt x="88" y="19"/>
                    <a:pt x="88" y="19"/>
                    <a:pt x="88" y="19"/>
                  </a:cubicBezTo>
                  <a:cubicBezTo>
                    <a:pt x="88" y="20"/>
                    <a:pt x="88" y="20"/>
                    <a:pt x="88" y="20"/>
                  </a:cubicBezTo>
                  <a:cubicBezTo>
                    <a:pt x="87" y="20"/>
                    <a:pt x="87" y="20"/>
                    <a:pt x="87" y="20"/>
                  </a:cubicBezTo>
                  <a:lnTo>
                    <a:pt x="87" y="19"/>
                  </a:lnTo>
                  <a:close/>
                  <a:moveTo>
                    <a:pt x="87" y="23"/>
                  </a:moveTo>
                  <a:cubicBezTo>
                    <a:pt x="87" y="23"/>
                    <a:pt x="87" y="23"/>
                    <a:pt x="87" y="23"/>
                  </a:cubicBezTo>
                  <a:cubicBezTo>
                    <a:pt x="89" y="23"/>
                    <a:pt x="89" y="23"/>
                    <a:pt x="89" y="23"/>
                  </a:cubicBezTo>
                  <a:cubicBezTo>
                    <a:pt x="89" y="25"/>
                    <a:pt x="89" y="25"/>
                    <a:pt x="89" y="25"/>
                  </a:cubicBezTo>
                  <a:cubicBezTo>
                    <a:pt x="87" y="25"/>
                    <a:pt x="87" y="25"/>
                    <a:pt x="87" y="25"/>
                  </a:cubicBezTo>
                  <a:lnTo>
                    <a:pt x="87" y="23"/>
                  </a:lnTo>
                  <a:close/>
                  <a:moveTo>
                    <a:pt x="90" y="30"/>
                  </a:moveTo>
                  <a:cubicBezTo>
                    <a:pt x="90" y="30"/>
                    <a:pt x="90" y="30"/>
                    <a:pt x="90" y="30"/>
                  </a:cubicBezTo>
                  <a:cubicBezTo>
                    <a:pt x="88" y="30"/>
                    <a:pt x="88" y="30"/>
                    <a:pt x="88" y="30"/>
                  </a:cubicBezTo>
                  <a:cubicBezTo>
                    <a:pt x="88" y="28"/>
                    <a:pt x="88" y="28"/>
                    <a:pt x="88" y="28"/>
                  </a:cubicBezTo>
                  <a:cubicBezTo>
                    <a:pt x="90" y="28"/>
                    <a:pt x="90" y="28"/>
                    <a:pt x="90" y="28"/>
                  </a:cubicBezTo>
                  <a:lnTo>
                    <a:pt x="90" y="30"/>
                  </a:lnTo>
                  <a:close/>
                  <a:moveTo>
                    <a:pt x="91" y="25"/>
                  </a:moveTo>
                  <a:cubicBezTo>
                    <a:pt x="91" y="25"/>
                    <a:pt x="91" y="25"/>
                    <a:pt x="91" y="25"/>
                  </a:cubicBezTo>
                  <a:cubicBezTo>
                    <a:pt x="90" y="25"/>
                    <a:pt x="90" y="25"/>
                    <a:pt x="90" y="25"/>
                  </a:cubicBezTo>
                  <a:cubicBezTo>
                    <a:pt x="90" y="24"/>
                    <a:pt x="90" y="24"/>
                    <a:pt x="90" y="24"/>
                  </a:cubicBezTo>
                  <a:cubicBezTo>
                    <a:pt x="91" y="24"/>
                    <a:pt x="91" y="24"/>
                    <a:pt x="91" y="24"/>
                  </a:cubicBezTo>
                  <a:lnTo>
                    <a:pt x="91" y="25"/>
                  </a:lnTo>
                  <a:close/>
                  <a:moveTo>
                    <a:pt x="93" y="19"/>
                  </a:moveTo>
                  <a:cubicBezTo>
                    <a:pt x="93" y="19"/>
                    <a:pt x="93" y="19"/>
                    <a:pt x="93" y="19"/>
                  </a:cubicBezTo>
                  <a:cubicBezTo>
                    <a:pt x="92" y="19"/>
                    <a:pt x="92" y="19"/>
                    <a:pt x="92" y="19"/>
                  </a:cubicBezTo>
                  <a:cubicBezTo>
                    <a:pt x="92" y="18"/>
                    <a:pt x="92" y="18"/>
                    <a:pt x="92" y="18"/>
                  </a:cubicBezTo>
                  <a:cubicBezTo>
                    <a:pt x="93" y="18"/>
                    <a:pt x="93" y="18"/>
                    <a:pt x="93" y="18"/>
                  </a:cubicBezTo>
                  <a:lnTo>
                    <a:pt x="93" y="19"/>
                  </a:lnTo>
                  <a:close/>
                  <a:moveTo>
                    <a:pt x="97" y="31"/>
                  </a:moveTo>
                  <a:cubicBezTo>
                    <a:pt x="97" y="31"/>
                    <a:pt x="97" y="31"/>
                    <a:pt x="97" y="31"/>
                  </a:cubicBezTo>
                  <a:cubicBezTo>
                    <a:pt x="95" y="31"/>
                    <a:pt x="95" y="31"/>
                    <a:pt x="95" y="31"/>
                  </a:cubicBezTo>
                  <a:cubicBezTo>
                    <a:pt x="95" y="29"/>
                    <a:pt x="95" y="29"/>
                    <a:pt x="95" y="29"/>
                  </a:cubicBezTo>
                  <a:cubicBezTo>
                    <a:pt x="97" y="29"/>
                    <a:pt x="97" y="29"/>
                    <a:pt x="97" y="29"/>
                  </a:cubicBezTo>
                  <a:lnTo>
                    <a:pt x="97" y="31"/>
                  </a:lnTo>
                  <a:close/>
                  <a:moveTo>
                    <a:pt x="99" y="25"/>
                  </a:moveTo>
                  <a:cubicBezTo>
                    <a:pt x="99" y="25"/>
                    <a:pt x="99" y="25"/>
                    <a:pt x="99" y="25"/>
                  </a:cubicBezTo>
                  <a:cubicBezTo>
                    <a:pt x="98" y="25"/>
                    <a:pt x="98" y="25"/>
                    <a:pt x="98" y="25"/>
                  </a:cubicBezTo>
                  <a:cubicBezTo>
                    <a:pt x="98" y="24"/>
                    <a:pt x="98" y="24"/>
                    <a:pt x="98" y="24"/>
                  </a:cubicBezTo>
                  <a:cubicBezTo>
                    <a:pt x="99" y="24"/>
                    <a:pt x="99" y="24"/>
                    <a:pt x="99" y="24"/>
                  </a:cubicBezTo>
                  <a:lnTo>
                    <a:pt x="99" y="25"/>
                  </a:lnTo>
                  <a:close/>
                  <a:moveTo>
                    <a:pt x="100" y="19"/>
                  </a:moveTo>
                  <a:cubicBezTo>
                    <a:pt x="100" y="19"/>
                    <a:pt x="100" y="19"/>
                    <a:pt x="100" y="19"/>
                  </a:cubicBezTo>
                  <a:cubicBezTo>
                    <a:pt x="102" y="19"/>
                    <a:pt x="102" y="19"/>
                    <a:pt x="102" y="19"/>
                  </a:cubicBezTo>
                  <a:cubicBezTo>
                    <a:pt x="102" y="21"/>
                    <a:pt x="102" y="21"/>
                    <a:pt x="102" y="21"/>
                  </a:cubicBezTo>
                  <a:cubicBezTo>
                    <a:pt x="100" y="21"/>
                    <a:pt x="100" y="21"/>
                    <a:pt x="100" y="21"/>
                  </a:cubicBezTo>
                  <a:lnTo>
                    <a:pt x="100" y="19"/>
                  </a:lnTo>
                  <a:close/>
                  <a:moveTo>
                    <a:pt x="102" y="31"/>
                  </a:moveTo>
                  <a:cubicBezTo>
                    <a:pt x="102" y="31"/>
                    <a:pt x="102" y="31"/>
                    <a:pt x="102" y="31"/>
                  </a:cubicBezTo>
                  <a:cubicBezTo>
                    <a:pt x="100" y="31"/>
                    <a:pt x="100" y="31"/>
                    <a:pt x="100" y="31"/>
                  </a:cubicBezTo>
                  <a:cubicBezTo>
                    <a:pt x="100" y="29"/>
                    <a:pt x="100" y="29"/>
                    <a:pt x="100" y="29"/>
                  </a:cubicBezTo>
                  <a:cubicBezTo>
                    <a:pt x="102" y="29"/>
                    <a:pt x="102" y="29"/>
                    <a:pt x="102" y="29"/>
                  </a:cubicBezTo>
                  <a:lnTo>
                    <a:pt x="102" y="31"/>
                  </a:lnTo>
                  <a:close/>
                  <a:moveTo>
                    <a:pt x="103" y="17"/>
                  </a:moveTo>
                  <a:cubicBezTo>
                    <a:pt x="103" y="17"/>
                    <a:pt x="103" y="17"/>
                    <a:pt x="103" y="17"/>
                  </a:cubicBezTo>
                  <a:cubicBezTo>
                    <a:pt x="104" y="17"/>
                    <a:pt x="104" y="17"/>
                    <a:pt x="104" y="17"/>
                  </a:cubicBezTo>
                  <a:cubicBezTo>
                    <a:pt x="104" y="18"/>
                    <a:pt x="104" y="18"/>
                    <a:pt x="104" y="18"/>
                  </a:cubicBezTo>
                  <a:cubicBezTo>
                    <a:pt x="103" y="18"/>
                    <a:pt x="103" y="18"/>
                    <a:pt x="103" y="18"/>
                  </a:cubicBezTo>
                  <a:lnTo>
                    <a:pt x="103" y="17"/>
                  </a:lnTo>
                  <a:close/>
                  <a:moveTo>
                    <a:pt x="104" y="31"/>
                  </a:moveTo>
                  <a:cubicBezTo>
                    <a:pt x="104" y="31"/>
                    <a:pt x="104" y="31"/>
                    <a:pt x="104" y="31"/>
                  </a:cubicBezTo>
                  <a:cubicBezTo>
                    <a:pt x="103" y="31"/>
                    <a:pt x="103" y="31"/>
                    <a:pt x="103" y="31"/>
                  </a:cubicBezTo>
                  <a:cubicBezTo>
                    <a:pt x="103" y="30"/>
                    <a:pt x="103" y="30"/>
                    <a:pt x="103" y="30"/>
                  </a:cubicBezTo>
                  <a:cubicBezTo>
                    <a:pt x="104" y="30"/>
                    <a:pt x="104" y="30"/>
                    <a:pt x="104" y="30"/>
                  </a:cubicBezTo>
                  <a:lnTo>
                    <a:pt x="104" y="31"/>
                  </a:lnTo>
                  <a:close/>
                  <a:moveTo>
                    <a:pt x="104" y="26"/>
                  </a:moveTo>
                  <a:cubicBezTo>
                    <a:pt x="104" y="26"/>
                    <a:pt x="104" y="26"/>
                    <a:pt x="104" y="26"/>
                  </a:cubicBezTo>
                  <a:cubicBezTo>
                    <a:pt x="103" y="26"/>
                    <a:pt x="103" y="26"/>
                    <a:pt x="103" y="26"/>
                  </a:cubicBezTo>
                  <a:cubicBezTo>
                    <a:pt x="103" y="24"/>
                    <a:pt x="103" y="24"/>
                    <a:pt x="103" y="24"/>
                  </a:cubicBezTo>
                  <a:cubicBezTo>
                    <a:pt x="104" y="24"/>
                    <a:pt x="104" y="24"/>
                    <a:pt x="104" y="24"/>
                  </a:cubicBezTo>
                  <a:lnTo>
                    <a:pt x="104" y="26"/>
                  </a:lnTo>
                  <a:close/>
                  <a:moveTo>
                    <a:pt x="104" y="18"/>
                  </a:moveTo>
                  <a:cubicBezTo>
                    <a:pt x="104" y="18"/>
                    <a:pt x="104" y="18"/>
                    <a:pt x="104" y="18"/>
                  </a:cubicBezTo>
                  <a:cubicBezTo>
                    <a:pt x="106" y="18"/>
                    <a:pt x="106" y="18"/>
                    <a:pt x="106" y="18"/>
                  </a:cubicBezTo>
                  <a:cubicBezTo>
                    <a:pt x="106" y="20"/>
                    <a:pt x="106" y="20"/>
                    <a:pt x="106" y="20"/>
                  </a:cubicBezTo>
                  <a:cubicBezTo>
                    <a:pt x="104" y="20"/>
                    <a:pt x="104" y="20"/>
                    <a:pt x="104" y="20"/>
                  </a:cubicBezTo>
                  <a:lnTo>
                    <a:pt x="104" y="18"/>
                  </a:lnTo>
                  <a:close/>
                  <a:moveTo>
                    <a:pt x="107" y="23"/>
                  </a:moveTo>
                  <a:cubicBezTo>
                    <a:pt x="107" y="23"/>
                    <a:pt x="107" y="23"/>
                    <a:pt x="107" y="23"/>
                  </a:cubicBezTo>
                  <a:cubicBezTo>
                    <a:pt x="106" y="23"/>
                    <a:pt x="106" y="23"/>
                    <a:pt x="106" y="23"/>
                  </a:cubicBezTo>
                  <a:cubicBezTo>
                    <a:pt x="106" y="22"/>
                    <a:pt x="106" y="22"/>
                    <a:pt x="106" y="22"/>
                  </a:cubicBezTo>
                  <a:cubicBezTo>
                    <a:pt x="107" y="22"/>
                    <a:pt x="107" y="22"/>
                    <a:pt x="107" y="22"/>
                  </a:cubicBezTo>
                  <a:lnTo>
                    <a:pt x="107" y="23"/>
                  </a:lnTo>
                  <a:close/>
                  <a:moveTo>
                    <a:pt x="108" y="21"/>
                  </a:moveTo>
                  <a:cubicBezTo>
                    <a:pt x="108" y="21"/>
                    <a:pt x="108" y="21"/>
                    <a:pt x="108" y="21"/>
                  </a:cubicBezTo>
                  <a:cubicBezTo>
                    <a:pt x="107" y="21"/>
                    <a:pt x="107" y="21"/>
                    <a:pt x="107" y="21"/>
                  </a:cubicBezTo>
                  <a:cubicBezTo>
                    <a:pt x="107" y="20"/>
                    <a:pt x="107" y="20"/>
                    <a:pt x="107" y="20"/>
                  </a:cubicBezTo>
                  <a:cubicBezTo>
                    <a:pt x="108" y="20"/>
                    <a:pt x="108" y="20"/>
                    <a:pt x="108" y="20"/>
                  </a:cubicBezTo>
                  <a:lnTo>
                    <a:pt x="108" y="21"/>
                  </a:lnTo>
                  <a:close/>
                  <a:moveTo>
                    <a:pt x="111" y="25"/>
                  </a:moveTo>
                  <a:cubicBezTo>
                    <a:pt x="111" y="25"/>
                    <a:pt x="111" y="25"/>
                    <a:pt x="111" y="25"/>
                  </a:cubicBezTo>
                  <a:cubicBezTo>
                    <a:pt x="109" y="25"/>
                    <a:pt x="109" y="25"/>
                    <a:pt x="109" y="25"/>
                  </a:cubicBezTo>
                  <a:cubicBezTo>
                    <a:pt x="109" y="23"/>
                    <a:pt x="109" y="23"/>
                    <a:pt x="109" y="23"/>
                  </a:cubicBezTo>
                  <a:cubicBezTo>
                    <a:pt x="111" y="23"/>
                    <a:pt x="111" y="23"/>
                    <a:pt x="111" y="23"/>
                  </a:cubicBezTo>
                  <a:lnTo>
                    <a:pt x="111" y="25"/>
                  </a:lnTo>
                  <a:close/>
                  <a:moveTo>
                    <a:pt x="112" y="27"/>
                  </a:moveTo>
                  <a:cubicBezTo>
                    <a:pt x="112" y="27"/>
                    <a:pt x="112" y="27"/>
                    <a:pt x="112" y="27"/>
                  </a:cubicBezTo>
                  <a:cubicBezTo>
                    <a:pt x="111" y="27"/>
                    <a:pt x="111" y="27"/>
                    <a:pt x="111" y="27"/>
                  </a:cubicBezTo>
                  <a:cubicBezTo>
                    <a:pt x="111" y="26"/>
                    <a:pt x="111" y="26"/>
                    <a:pt x="111" y="26"/>
                  </a:cubicBezTo>
                  <a:cubicBezTo>
                    <a:pt x="112" y="26"/>
                    <a:pt x="112" y="26"/>
                    <a:pt x="112" y="26"/>
                  </a:cubicBezTo>
                  <a:lnTo>
                    <a:pt x="112" y="27"/>
                  </a:lnTo>
                  <a:close/>
                  <a:moveTo>
                    <a:pt x="114" y="32"/>
                  </a:moveTo>
                  <a:cubicBezTo>
                    <a:pt x="114" y="32"/>
                    <a:pt x="114" y="32"/>
                    <a:pt x="114" y="32"/>
                  </a:cubicBezTo>
                  <a:cubicBezTo>
                    <a:pt x="112" y="31"/>
                    <a:pt x="112" y="31"/>
                    <a:pt x="112" y="31"/>
                  </a:cubicBezTo>
                  <a:cubicBezTo>
                    <a:pt x="112" y="30"/>
                    <a:pt x="112" y="30"/>
                    <a:pt x="112" y="30"/>
                  </a:cubicBezTo>
                  <a:cubicBezTo>
                    <a:pt x="114" y="30"/>
                    <a:pt x="114" y="30"/>
                    <a:pt x="114" y="30"/>
                  </a:cubicBezTo>
                  <a:lnTo>
                    <a:pt x="114" y="32"/>
                  </a:lnTo>
                  <a:close/>
                  <a:moveTo>
                    <a:pt x="116" y="25"/>
                  </a:moveTo>
                  <a:cubicBezTo>
                    <a:pt x="116" y="25"/>
                    <a:pt x="116" y="25"/>
                    <a:pt x="116" y="25"/>
                  </a:cubicBezTo>
                  <a:cubicBezTo>
                    <a:pt x="113" y="25"/>
                    <a:pt x="113" y="25"/>
                    <a:pt x="113" y="25"/>
                  </a:cubicBezTo>
                  <a:cubicBezTo>
                    <a:pt x="113" y="22"/>
                    <a:pt x="113" y="22"/>
                    <a:pt x="113" y="22"/>
                  </a:cubicBezTo>
                  <a:cubicBezTo>
                    <a:pt x="116" y="22"/>
                    <a:pt x="116" y="22"/>
                    <a:pt x="116" y="22"/>
                  </a:cubicBezTo>
                  <a:lnTo>
                    <a:pt x="116" y="25"/>
                  </a:lnTo>
                  <a:close/>
                  <a:moveTo>
                    <a:pt x="116" y="19"/>
                  </a:moveTo>
                  <a:cubicBezTo>
                    <a:pt x="116" y="19"/>
                    <a:pt x="116" y="19"/>
                    <a:pt x="116" y="19"/>
                  </a:cubicBezTo>
                  <a:cubicBezTo>
                    <a:pt x="117" y="19"/>
                    <a:pt x="117" y="19"/>
                    <a:pt x="117" y="19"/>
                  </a:cubicBezTo>
                  <a:cubicBezTo>
                    <a:pt x="117" y="21"/>
                    <a:pt x="117" y="21"/>
                    <a:pt x="117" y="21"/>
                  </a:cubicBezTo>
                  <a:cubicBezTo>
                    <a:pt x="116" y="21"/>
                    <a:pt x="116" y="21"/>
                    <a:pt x="116" y="21"/>
                  </a:cubicBezTo>
                  <a:lnTo>
                    <a:pt x="116" y="19"/>
                  </a:lnTo>
                  <a:close/>
                  <a:moveTo>
                    <a:pt x="117" y="25"/>
                  </a:moveTo>
                  <a:cubicBezTo>
                    <a:pt x="117" y="25"/>
                    <a:pt x="117" y="25"/>
                    <a:pt x="117" y="25"/>
                  </a:cubicBezTo>
                  <a:cubicBezTo>
                    <a:pt x="116" y="25"/>
                    <a:pt x="116" y="25"/>
                    <a:pt x="116" y="25"/>
                  </a:cubicBezTo>
                  <a:cubicBezTo>
                    <a:pt x="116" y="24"/>
                    <a:pt x="116" y="24"/>
                    <a:pt x="116" y="24"/>
                  </a:cubicBezTo>
                  <a:cubicBezTo>
                    <a:pt x="117" y="24"/>
                    <a:pt x="117" y="24"/>
                    <a:pt x="117" y="24"/>
                  </a:cubicBezTo>
                  <a:lnTo>
                    <a:pt x="117" y="25"/>
                  </a:lnTo>
                  <a:close/>
                  <a:moveTo>
                    <a:pt x="85" y="33"/>
                  </a:moveTo>
                  <a:cubicBezTo>
                    <a:pt x="85" y="33"/>
                    <a:pt x="85" y="33"/>
                    <a:pt x="85" y="33"/>
                  </a:cubicBezTo>
                  <a:cubicBezTo>
                    <a:pt x="87" y="33"/>
                    <a:pt x="87" y="33"/>
                    <a:pt x="87" y="33"/>
                  </a:cubicBezTo>
                  <a:cubicBezTo>
                    <a:pt x="87" y="41"/>
                    <a:pt x="87" y="41"/>
                    <a:pt x="87" y="41"/>
                  </a:cubicBezTo>
                  <a:cubicBezTo>
                    <a:pt x="85" y="41"/>
                    <a:pt x="85" y="41"/>
                    <a:pt x="85" y="41"/>
                  </a:cubicBezTo>
                  <a:lnTo>
                    <a:pt x="85" y="33"/>
                  </a:lnTo>
                  <a:close/>
                  <a:moveTo>
                    <a:pt x="44" y="34"/>
                  </a:moveTo>
                  <a:cubicBezTo>
                    <a:pt x="44" y="34"/>
                    <a:pt x="44" y="34"/>
                    <a:pt x="44" y="34"/>
                  </a:cubicBezTo>
                  <a:cubicBezTo>
                    <a:pt x="44" y="34"/>
                    <a:pt x="44" y="34"/>
                    <a:pt x="44" y="34"/>
                  </a:cubicBezTo>
                  <a:cubicBezTo>
                    <a:pt x="44" y="41"/>
                    <a:pt x="44" y="41"/>
                    <a:pt x="44" y="41"/>
                  </a:cubicBezTo>
                  <a:cubicBezTo>
                    <a:pt x="44" y="41"/>
                    <a:pt x="44" y="41"/>
                    <a:pt x="44" y="41"/>
                  </a:cubicBezTo>
                  <a:lnTo>
                    <a:pt x="44" y="34"/>
                  </a:lnTo>
                  <a:close/>
                  <a:moveTo>
                    <a:pt x="15" y="47"/>
                  </a:moveTo>
                  <a:cubicBezTo>
                    <a:pt x="15" y="47"/>
                    <a:pt x="15" y="47"/>
                    <a:pt x="15" y="47"/>
                  </a:cubicBezTo>
                  <a:cubicBezTo>
                    <a:pt x="15" y="47"/>
                    <a:pt x="15" y="47"/>
                    <a:pt x="15" y="47"/>
                  </a:cubicBezTo>
                  <a:cubicBezTo>
                    <a:pt x="15" y="35"/>
                    <a:pt x="15" y="35"/>
                    <a:pt x="15" y="35"/>
                  </a:cubicBezTo>
                  <a:cubicBezTo>
                    <a:pt x="15" y="35"/>
                    <a:pt x="15" y="35"/>
                    <a:pt x="15" y="35"/>
                  </a:cubicBezTo>
                  <a:lnTo>
                    <a:pt x="15" y="47"/>
                  </a:lnTo>
                  <a:close/>
                  <a:moveTo>
                    <a:pt x="20" y="46"/>
                  </a:moveTo>
                  <a:cubicBezTo>
                    <a:pt x="20" y="46"/>
                    <a:pt x="20" y="46"/>
                    <a:pt x="20" y="46"/>
                  </a:cubicBezTo>
                  <a:cubicBezTo>
                    <a:pt x="16" y="47"/>
                    <a:pt x="16" y="47"/>
                    <a:pt x="16" y="47"/>
                  </a:cubicBezTo>
                  <a:cubicBezTo>
                    <a:pt x="16" y="35"/>
                    <a:pt x="16" y="35"/>
                    <a:pt x="16" y="35"/>
                  </a:cubicBezTo>
                  <a:cubicBezTo>
                    <a:pt x="20" y="35"/>
                    <a:pt x="20" y="35"/>
                    <a:pt x="20" y="35"/>
                  </a:cubicBezTo>
                  <a:lnTo>
                    <a:pt x="20" y="46"/>
                  </a:lnTo>
                  <a:close/>
                  <a:moveTo>
                    <a:pt x="25" y="46"/>
                  </a:moveTo>
                  <a:cubicBezTo>
                    <a:pt x="25" y="46"/>
                    <a:pt x="25" y="46"/>
                    <a:pt x="25" y="46"/>
                  </a:cubicBezTo>
                  <a:cubicBezTo>
                    <a:pt x="22" y="46"/>
                    <a:pt x="22" y="46"/>
                    <a:pt x="22" y="46"/>
                  </a:cubicBezTo>
                  <a:cubicBezTo>
                    <a:pt x="22" y="35"/>
                    <a:pt x="22" y="35"/>
                    <a:pt x="22" y="35"/>
                  </a:cubicBezTo>
                  <a:cubicBezTo>
                    <a:pt x="24" y="35"/>
                    <a:pt x="24" y="35"/>
                    <a:pt x="24" y="35"/>
                  </a:cubicBezTo>
                  <a:cubicBezTo>
                    <a:pt x="24" y="36"/>
                    <a:pt x="24" y="36"/>
                    <a:pt x="24" y="36"/>
                  </a:cubicBezTo>
                  <a:cubicBezTo>
                    <a:pt x="25" y="36"/>
                    <a:pt x="25" y="36"/>
                    <a:pt x="25" y="36"/>
                  </a:cubicBezTo>
                  <a:lnTo>
                    <a:pt x="25" y="46"/>
                  </a:lnTo>
                  <a:close/>
                  <a:moveTo>
                    <a:pt x="26" y="46"/>
                  </a:moveTo>
                  <a:cubicBezTo>
                    <a:pt x="26" y="46"/>
                    <a:pt x="26" y="46"/>
                    <a:pt x="26" y="46"/>
                  </a:cubicBezTo>
                  <a:cubicBezTo>
                    <a:pt x="25" y="46"/>
                    <a:pt x="25" y="46"/>
                    <a:pt x="25" y="46"/>
                  </a:cubicBezTo>
                  <a:cubicBezTo>
                    <a:pt x="25" y="46"/>
                    <a:pt x="25" y="46"/>
                    <a:pt x="25" y="46"/>
                  </a:cubicBezTo>
                  <a:cubicBezTo>
                    <a:pt x="25" y="42"/>
                    <a:pt x="25" y="42"/>
                    <a:pt x="25" y="42"/>
                  </a:cubicBezTo>
                  <a:cubicBezTo>
                    <a:pt x="26" y="42"/>
                    <a:pt x="26" y="42"/>
                    <a:pt x="26" y="42"/>
                  </a:cubicBezTo>
                  <a:lnTo>
                    <a:pt x="26" y="46"/>
                  </a:lnTo>
                  <a:close/>
                  <a:moveTo>
                    <a:pt x="26" y="41"/>
                  </a:moveTo>
                  <a:cubicBezTo>
                    <a:pt x="26" y="41"/>
                    <a:pt x="26" y="41"/>
                    <a:pt x="26" y="41"/>
                  </a:cubicBezTo>
                  <a:cubicBezTo>
                    <a:pt x="25" y="42"/>
                    <a:pt x="25" y="42"/>
                    <a:pt x="25" y="42"/>
                  </a:cubicBezTo>
                  <a:cubicBezTo>
                    <a:pt x="25" y="36"/>
                    <a:pt x="25" y="36"/>
                    <a:pt x="25" y="36"/>
                  </a:cubicBezTo>
                  <a:cubicBezTo>
                    <a:pt x="26" y="36"/>
                    <a:pt x="26" y="36"/>
                    <a:pt x="26" y="36"/>
                  </a:cubicBezTo>
                  <a:lnTo>
                    <a:pt x="26" y="41"/>
                  </a:lnTo>
                  <a:close/>
                  <a:moveTo>
                    <a:pt x="28" y="47"/>
                  </a:moveTo>
                  <a:cubicBezTo>
                    <a:pt x="28" y="47"/>
                    <a:pt x="28" y="47"/>
                    <a:pt x="28" y="47"/>
                  </a:cubicBezTo>
                  <a:cubicBezTo>
                    <a:pt x="28" y="47"/>
                    <a:pt x="28" y="47"/>
                    <a:pt x="28" y="47"/>
                  </a:cubicBezTo>
                  <a:cubicBezTo>
                    <a:pt x="28" y="42"/>
                    <a:pt x="28" y="42"/>
                    <a:pt x="28" y="42"/>
                  </a:cubicBezTo>
                  <a:cubicBezTo>
                    <a:pt x="28" y="42"/>
                    <a:pt x="28" y="42"/>
                    <a:pt x="28" y="42"/>
                  </a:cubicBezTo>
                  <a:lnTo>
                    <a:pt x="28" y="47"/>
                  </a:lnTo>
                  <a:close/>
                  <a:moveTo>
                    <a:pt x="28" y="41"/>
                  </a:moveTo>
                  <a:cubicBezTo>
                    <a:pt x="28" y="41"/>
                    <a:pt x="28" y="41"/>
                    <a:pt x="28" y="41"/>
                  </a:cubicBezTo>
                  <a:cubicBezTo>
                    <a:pt x="28" y="41"/>
                    <a:pt x="28" y="41"/>
                    <a:pt x="28" y="41"/>
                  </a:cubicBezTo>
                  <a:cubicBezTo>
                    <a:pt x="28" y="36"/>
                    <a:pt x="28" y="36"/>
                    <a:pt x="28" y="36"/>
                  </a:cubicBezTo>
                  <a:cubicBezTo>
                    <a:pt x="28" y="36"/>
                    <a:pt x="28" y="36"/>
                    <a:pt x="28" y="36"/>
                  </a:cubicBezTo>
                  <a:lnTo>
                    <a:pt x="28" y="41"/>
                  </a:lnTo>
                  <a:close/>
                  <a:moveTo>
                    <a:pt x="29" y="47"/>
                  </a:moveTo>
                  <a:cubicBezTo>
                    <a:pt x="29" y="47"/>
                    <a:pt x="29" y="47"/>
                    <a:pt x="29" y="47"/>
                  </a:cubicBezTo>
                  <a:cubicBezTo>
                    <a:pt x="28" y="47"/>
                    <a:pt x="28" y="47"/>
                    <a:pt x="28" y="47"/>
                  </a:cubicBezTo>
                  <a:cubicBezTo>
                    <a:pt x="28" y="42"/>
                    <a:pt x="28" y="42"/>
                    <a:pt x="28" y="42"/>
                  </a:cubicBezTo>
                  <a:cubicBezTo>
                    <a:pt x="29" y="42"/>
                    <a:pt x="29" y="42"/>
                    <a:pt x="29" y="42"/>
                  </a:cubicBezTo>
                  <a:lnTo>
                    <a:pt x="29" y="47"/>
                  </a:lnTo>
                  <a:close/>
                  <a:moveTo>
                    <a:pt x="29" y="41"/>
                  </a:moveTo>
                  <a:cubicBezTo>
                    <a:pt x="29" y="41"/>
                    <a:pt x="29" y="41"/>
                    <a:pt x="29" y="41"/>
                  </a:cubicBezTo>
                  <a:cubicBezTo>
                    <a:pt x="28" y="41"/>
                    <a:pt x="28" y="41"/>
                    <a:pt x="28" y="41"/>
                  </a:cubicBezTo>
                  <a:cubicBezTo>
                    <a:pt x="28" y="36"/>
                    <a:pt x="28" y="36"/>
                    <a:pt x="28" y="36"/>
                  </a:cubicBezTo>
                  <a:cubicBezTo>
                    <a:pt x="29" y="36"/>
                    <a:pt x="29" y="36"/>
                    <a:pt x="29" y="36"/>
                  </a:cubicBezTo>
                  <a:lnTo>
                    <a:pt x="29" y="41"/>
                  </a:lnTo>
                  <a:close/>
                  <a:moveTo>
                    <a:pt x="30" y="47"/>
                  </a:moveTo>
                  <a:cubicBezTo>
                    <a:pt x="30" y="47"/>
                    <a:pt x="30" y="47"/>
                    <a:pt x="30" y="47"/>
                  </a:cubicBezTo>
                  <a:cubicBezTo>
                    <a:pt x="29" y="47"/>
                    <a:pt x="29" y="47"/>
                    <a:pt x="29" y="47"/>
                  </a:cubicBezTo>
                  <a:cubicBezTo>
                    <a:pt x="29" y="41"/>
                    <a:pt x="29" y="41"/>
                    <a:pt x="29" y="41"/>
                  </a:cubicBezTo>
                  <a:cubicBezTo>
                    <a:pt x="30" y="41"/>
                    <a:pt x="30" y="41"/>
                    <a:pt x="30" y="41"/>
                  </a:cubicBezTo>
                  <a:lnTo>
                    <a:pt x="30" y="47"/>
                  </a:lnTo>
                  <a:close/>
                  <a:moveTo>
                    <a:pt x="30" y="41"/>
                  </a:moveTo>
                  <a:cubicBezTo>
                    <a:pt x="30" y="41"/>
                    <a:pt x="30" y="41"/>
                    <a:pt x="30" y="41"/>
                  </a:cubicBezTo>
                  <a:cubicBezTo>
                    <a:pt x="29" y="41"/>
                    <a:pt x="29" y="41"/>
                    <a:pt x="29" y="41"/>
                  </a:cubicBezTo>
                  <a:cubicBezTo>
                    <a:pt x="29" y="36"/>
                    <a:pt x="29" y="36"/>
                    <a:pt x="29" y="36"/>
                  </a:cubicBezTo>
                  <a:cubicBezTo>
                    <a:pt x="30" y="36"/>
                    <a:pt x="30" y="36"/>
                    <a:pt x="30" y="36"/>
                  </a:cubicBezTo>
                  <a:lnTo>
                    <a:pt x="30" y="41"/>
                  </a:lnTo>
                  <a:close/>
                  <a:moveTo>
                    <a:pt x="32" y="47"/>
                  </a:moveTo>
                  <a:cubicBezTo>
                    <a:pt x="32" y="47"/>
                    <a:pt x="32" y="47"/>
                    <a:pt x="32" y="47"/>
                  </a:cubicBezTo>
                  <a:cubicBezTo>
                    <a:pt x="31" y="47"/>
                    <a:pt x="31" y="47"/>
                    <a:pt x="31" y="47"/>
                  </a:cubicBezTo>
                  <a:cubicBezTo>
                    <a:pt x="31" y="41"/>
                    <a:pt x="31" y="41"/>
                    <a:pt x="31" y="41"/>
                  </a:cubicBezTo>
                  <a:cubicBezTo>
                    <a:pt x="32" y="41"/>
                    <a:pt x="32" y="41"/>
                    <a:pt x="32" y="41"/>
                  </a:cubicBezTo>
                  <a:lnTo>
                    <a:pt x="32" y="47"/>
                  </a:lnTo>
                  <a:close/>
                  <a:moveTo>
                    <a:pt x="32" y="41"/>
                  </a:moveTo>
                  <a:cubicBezTo>
                    <a:pt x="32" y="41"/>
                    <a:pt x="32" y="41"/>
                    <a:pt x="32" y="41"/>
                  </a:cubicBezTo>
                  <a:cubicBezTo>
                    <a:pt x="31" y="41"/>
                    <a:pt x="31" y="41"/>
                    <a:pt x="31" y="41"/>
                  </a:cubicBezTo>
                  <a:cubicBezTo>
                    <a:pt x="31" y="36"/>
                    <a:pt x="31" y="36"/>
                    <a:pt x="31" y="36"/>
                  </a:cubicBezTo>
                  <a:cubicBezTo>
                    <a:pt x="32" y="35"/>
                    <a:pt x="32" y="35"/>
                    <a:pt x="32" y="35"/>
                  </a:cubicBezTo>
                  <a:lnTo>
                    <a:pt x="32" y="41"/>
                  </a:lnTo>
                  <a:close/>
                  <a:moveTo>
                    <a:pt x="33" y="47"/>
                  </a:moveTo>
                  <a:cubicBezTo>
                    <a:pt x="33" y="47"/>
                    <a:pt x="33" y="47"/>
                    <a:pt x="33" y="47"/>
                  </a:cubicBezTo>
                  <a:cubicBezTo>
                    <a:pt x="32" y="47"/>
                    <a:pt x="32" y="47"/>
                    <a:pt x="32" y="47"/>
                  </a:cubicBezTo>
                  <a:cubicBezTo>
                    <a:pt x="32" y="41"/>
                    <a:pt x="32" y="41"/>
                    <a:pt x="32" y="41"/>
                  </a:cubicBezTo>
                  <a:cubicBezTo>
                    <a:pt x="33" y="41"/>
                    <a:pt x="33" y="41"/>
                    <a:pt x="33" y="41"/>
                  </a:cubicBezTo>
                  <a:lnTo>
                    <a:pt x="33" y="47"/>
                  </a:lnTo>
                  <a:close/>
                  <a:moveTo>
                    <a:pt x="33" y="41"/>
                  </a:moveTo>
                  <a:cubicBezTo>
                    <a:pt x="33" y="41"/>
                    <a:pt x="33" y="41"/>
                    <a:pt x="33" y="41"/>
                  </a:cubicBezTo>
                  <a:cubicBezTo>
                    <a:pt x="32" y="41"/>
                    <a:pt x="32" y="41"/>
                    <a:pt x="32" y="41"/>
                  </a:cubicBezTo>
                  <a:cubicBezTo>
                    <a:pt x="32" y="35"/>
                    <a:pt x="32" y="35"/>
                    <a:pt x="32" y="35"/>
                  </a:cubicBezTo>
                  <a:cubicBezTo>
                    <a:pt x="33" y="35"/>
                    <a:pt x="33" y="35"/>
                    <a:pt x="33" y="35"/>
                  </a:cubicBezTo>
                  <a:lnTo>
                    <a:pt x="33" y="41"/>
                  </a:lnTo>
                  <a:close/>
                  <a:moveTo>
                    <a:pt x="33" y="47"/>
                  </a:moveTo>
                  <a:cubicBezTo>
                    <a:pt x="33" y="47"/>
                    <a:pt x="33" y="47"/>
                    <a:pt x="33" y="47"/>
                  </a:cubicBezTo>
                  <a:cubicBezTo>
                    <a:pt x="33" y="47"/>
                    <a:pt x="33" y="47"/>
                    <a:pt x="33" y="47"/>
                  </a:cubicBezTo>
                  <a:cubicBezTo>
                    <a:pt x="33" y="41"/>
                    <a:pt x="33" y="41"/>
                    <a:pt x="33" y="41"/>
                  </a:cubicBezTo>
                  <a:cubicBezTo>
                    <a:pt x="33" y="41"/>
                    <a:pt x="33" y="41"/>
                    <a:pt x="33" y="41"/>
                  </a:cubicBezTo>
                  <a:lnTo>
                    <a:pt x="33" y="47"/>
                  </a:lnTo>
                  <a:close/>
                  <a:moveTo>
                    <a:pt x="33" y="41"/>
                  </a:moveTo>
                  <a:cubicBezTo>
                    <a:pt x="33" y="41"/>
                    <a:pt x="33" y="41"/>
                    <a:pt x="33" y="41"/>
                  </a:cubicBezTo>
                  <a:cubicBezTo>
                    <a:pt x="33" y="41"/>
                    <a:pt x="33" y="41"/>
                    <a:pt x="33" y="41"/>
                  </a:cubicBezTo>
                  <a:cubicBezTo>
                    <a:pt x="33" y="35"/>
                    <a:pt x="33" y="35"/>
                    <a:pt x="33" y="35"/>
                  </a:cubicBezTo>
                  <a:cubicBezTo>
                    <a:pt x="33" y="35"/>
                    <a:pt x="33" y="35"/>
                    <a:pt x="33" y="35"/>
                  </a:cubicBezTo>
                  <a:lnTo>
                    <a:pt x="33" y="41"/>
                  </a:lnTo>
                  <a:close/>
                  <a:moveTo>
                    <a:pt x="34" y="47"/>
                  </a:moveTo>
                  <a:cubicBezTo>
                    <a:pt x="34" y="47"/>
                    <a:pt x="34" y="47"/>
                    <a:pt x="34" y="47"/>
                  </a:cubicBezTo>
                  <a:cubicBezTo>
                    <a:pt x="33" y="47"/>
                    <a:pt x="33" y="47"/>
                    <a:pt x="33" y="47"/>
                  </a:cubicBezTo>
                  <a:cubicBezTo>
                    <a:pt x="33" y="41"/>
                    <a:pt x="33" y="41"/>
                    <a:pt x="33" y="41"/>
                  </a:cubicBezTo>
                  <a:cubicBezTo>
                    <a:pt x="34" y="41"/>
                    <a:pt x="34" y="41"/>
                    <a:pt x="34" y="41"/>
                  </a:cubicBezTo>
                  <a:lnTo>
                    <a:pt x="34" y="47"/>
                  </a:lnTo>
                  <a:close/>
                  <a:moveTo>
                    <a:pt x="34" y="41"/>
                  </a:moveTo>
                  <a:cubicBezTo>
                    <a:pt x="34" y="41"/>
                    <a:pt x="34" y="41"/>
                    <a:pt x="34" y="41"/>
                  </a:cubicBezTo>
                  <a:cubicBezTo>
                    <a:pt x="33" y="41"/>
                    <a:pt x="33" y="41"/>
                    <a:pt x="33" y="41"/>
                  </a:cubicBezTo>
                  <a:cubicBezTo>
                    <a:pt x="33" y="35"/>
                    <a:pt x="33" y="35"/>
                    <a:pt x="33" y="35"/>
                  </a:cubicBezTo>
                  <a:cubicBezTo>
                    <a:pt x="34" y="35"/>
                    <a:pt x="34" y="35"/>
                    <a:pt x="34" y="35"/>
                  </a:cubicBezTo>
                  <a:lnTo>
                    <a:pt x="34" y="41"/>
                  </a:lnTo>
                  <a:close/>
                  <a:moveTo>
                    <a:pt x="34" y="47"/>
                  </a:moveTo>
                  <a:cubicBezTo>
                    <a:pt x="34" y="47"/>
                    <a:pt x="34" y="47"/>
                    <a:pt x="34" y="47"/>
                  </a:cubicBezTo>
                  <a:cubicBezTo>
                    <a:pt x="34" y="47"/>
                    <a:pt x="34" y="47"/>
                    <a:pt x="34" y="47"/>
                  </a:cubicBezTo>
                  <a:cubicBezTo>
                    <a:pt x="34" y="41"/>
                    <a:pt x="34" y="41"/>
                    <a:pt x="34" y="41"/>
                  </a:cubicBezTo>
                  <a:cubicBezTo>
                    <a:pt x="34" y="41"/>
                    <a:pt x="34" y="41"/>
                    <a:pt x="34" y="41"/>
                  </a:cubicBezTo>
                  <a:lnTo>
                    <a:pt x="34" y="47"/>
                  </a:lnTo>
                  <a:close/>
                  <a:moveTo>
                    <a:pt x="34" y="41"/>
                  </a:moveTo>
                  <a:cubicBezTo>
                    <a:pt x="34" y="41"/>
                    <a:pt x="34" y="41"/>
                    <a:pt x="34" y="41"/>
                  </a:cubicBezTo>
                  <a:cubicBezTo>
                    <a:pt x="34" y="41"/>
                    <a:pt x="34" y="41"/>
                    <a:pt x="34" y="41"/>
                  </a:cubicBezTo>
                  <a:cubicBezTo>
                    <a:pt x="34" y="35"/>
                    <a:pt x="34" y="35"/>
                    <a:pt x="34" y="35"/>
                  </a:cubicBezTo>
                  <a:cubicBezTo>
                    <a:pt x="34" y="35"/>
                    <a:pt x="34" y="35"/>
                    <a:pt x="34" y="35"/>
                  </a:cubicBezTo>
                  <a:lnTo>
                    <a:pt x="34" y="41"/>
                  </a:lnTo>
                  <a:close/>
                  <a:moveTo>
                    <a:pt x="36" y="47"/>
                  </a:moveTo>
                  <a:cubicBezTo>
                    <a:pt x="36" y="47"/>
                    <a:pt x="36" y="47"/>
                    <a:pt x="36" y="47"/>
                  </a:cubicBezTo>
                  <a:cubicBezTo>
                    <a:pt x="36" y="47"/>
                    <a:pt x="36" y="47"/>
                    <a:pt x="36" y="47"/>
                  </a:cubicBezTo>
                  <a:cubicBezTo>
                    <a:pt x="36" y="41"/>
                    <a:pt x="36" y="41"/>
                    <a:pt x="36" y="41"/>
                  </a:cubicBezTo>
                  <a:cubicBezTo>
                    <a:pt x="36" y="41"/>
                    <a:pt x="36" y="41"/>
                    <a:pt x="36" y="41"/>
                  </a:cubicBezTo>
                  <a:lnTo>
                    <a:pt x="36" y="47"/>
                  </a:lnTo>
                  <a:close/>
                  <a:moveTo>
                    <a:pt x="36" y="41"/>
                  </a:moveTo>
                  <a:cubicBezTo>
                    <a:pt x="36" y="41"/>
                    <a:pt x="36" y="41"/>
                    <a:pt x="36" y="41"/>
                  </a:cubicBezTo>
                  <a:cubicBezTo>
                    <a:pt x="36" y="41"/>
                    <a:pt x="36" y="41"/>
                    <a:pt x="36" y="41"/>
                  </a:cubicBezTo>
                  <a:cubicBezTo>
                    <a:pt x="36" y="35"/>
                    <a:pt x="36" y="35"/>
                    <a:pt x="36" y="35"/>
                  </a:cubicBezTo>
                  <a:cubicBezTo>
                    <a:pt x="36" y="35"/>
                    <a:pt x="36" y="35"/>
                    <a:pt x="36" y="35"/>
                  </a:cubicBezTo>
                  <a:lnTo>
                    <a:pt x="36" y="41"/>
                  </a:lnTo>
                  <a:close/>
                  <a:moveTo>
                    <a:pt x="37" y="47"/>
                  </a:moveTo>
                  <a:cubicBezTo>
                    <a:pt x="37" y="47"/>
                    <a:pt x="37" y="47"/>
                    <a:pt x="37" y="47"/>
                  </a:cubicBezTo>
                  <a:cubicBezTo>
                    <a:pt x="37" y="47"/>
                    <a:pt x="37" y="47"/>
                    <a:pt x="37" y="47"/>
                  </a:cubicBezTo>
                  <a:cubicBezTo>
                    <a:pt x="37" y="41"/>
                    <a:pt x="37" y="41"/>
                    <a:pt x="37" y="41"/>
                  </a:cubicBezTo>
                  <a:cubicBezTo>
                    <a:pt x="37" y="41"/>
                    <a:pt x="37" y="41"/>
                    <a:pt x="37" y="41"/>
                  </a:cubicBezTo>
                  <a:lnTo>
                    <a:pt x="37" y="47"/>
                  </a:lnTo>
                  <a:close/>
                  <a:moveTo>
                    <a:pt x="37" y="41"/>
                  </a:moveTo>
                  <a:cubicBezTo>
                    <a:pt x="37" y="41"/>
                    <a:pt x="37" y="41"/>
                    <a:pt x="37" y="41"/>
                  </a:cubicBezTo>
                  <a:cubicBezTo>
                    <a:pt x="37" y="41"/>
                    <a:pt x="37" y="41"/>
                    <a:pt x="37" y="41"/>
                  </a:cubicBezTo>
                  <a:cubicBezTo>
                    <a:pt x="37" y="35"/>
                    <a:pt x="37" y="35"/>
                    <a:pt x="37" y="35"/>
                  </a:cubicBezTo>
                  <a:cubicBezTo>
                    <a:pt x="37" y="35"/>
                    <a:pt x="37" y="35"/>
                    <a:pt x="37" y="35"/>
                  </a:cubicBezTo>
                  <a:lnTo>
                    <a:pt x="37" y="41"/>
                  </a:lnTo>
                  <a:close/>
                  <a:moveTo>
                    <a:pt x="38" y="47"/>
                  </a:moveTo>
                  <a:cubicBezTo>
                    <a:pt x="38" y="47"/>
                    <a:pt x="38" y="47"/>
                    <a:pt x="38" y="47"/>
                  </a:cubicBezTo>
                  <a:cubicBezTo>
                    <a:pt x="37" y="47"/>
                    <a:pt x="37" y="47"/>
                    <a:pt x="37" y="47"/>
                  </a:cubicBezTo>
                  <a:cubicBezTo>
                    <a:pt x="37" y="41"/>
                    <a:pt x="37" y="41"/>
                    <a:pt x="37" y="41"/>
                  </a:cubicBezTo>
                  <a:cubicBezTo>
                    <a:pt x="38" y="41"/>
                    <a:pt x="38" y="41"/>
                    <a:pt x="38" y="41"/>
                  </a:cubicBezTo>
                  <a:lnTo>
                    <a:pt x="38" y="47"/>
                  </a:lnTo>
                  <a:close/>
                  <a:moveTo>
                    <a:pt x="38" y="41"/>
                  </a:moveTo>
                  <a:cubicBezTo>
                    <a:pt x="38" y="41"/>
                    <a:pt x="38" y="41"/>
                    <a:pt x="38" y="41"/>
                  </a:cubicBezTo>
                  <a:cubicBezTo>
                    <a:pt x="37" y="41"/>
                    <a:pt x="37" y="41"/>
                    <a:pt x="37" y="41"/>
                  </a:cubicBezTo>
                  <a:cubicBezTo>
                    <a:pt x="37" y="35"/>
                    <a:pt x="37" y="35"/>
                    <a:pt x="37" y="35"/>
                  </a:cubicBezTo>
                  <a:cubicBezTo>
                    <a:pt x="38" y="35"/>
                    <a:pt x="38" y="35"/>
                    <a:pt x="38" y="35"/>
                  </a:cubicBezTo>
                  <a:lnTo>
                    <a:pt x="38" y="41"/>
                  </a:lnTo>
                  <a:close/>
                  <a:moveTo>
                    <a:pt x="40" y="47"/>
                  </a:moveTo>
                  <a:cubicBezTo>
                    <a:pt x="40" y="47"/>
                    <a:pt x="40" y="47"/>
                    <a:pt x="40" y="47"/>
                  </a:cubicBezTo>
                  <a:cubicBezTo>
                    <a:pt x="39" y="47"/>
                    <a:pt x="39" y="47"/>
                    <a:pt x="39" y="47"/>
                  </a:cubicBezTo>
                  <a:cubicBezTo>
                    <a:pt x="39" y="41"/>
                    <a:pt x="39" y="41"/>
                    <a:pt x="39" y="41"/>
                  </a:cubicBezTo>
                  <a:cubicBezTo>
                    <a:pt x="40" y="41"/>
                    <a:pt x="40" y="41"/>
                    <a:pt x="40" y="41"/>
                  </a:cubicBezTo>
                  <a:lnTo>
                    <a:pt x="40" y="47"/>
                  </a:lnTo>
                  <a:close/>
                  <a:moveTo>
                    <a:pt x="40" y="41"/>
                  </a:moveTo>
                  <a:cubicBezTo>
                    <a:pt x="40" y="41"/>
                    <a:pt x="40" y="41"/>
                    <a:pt x="40" y="41"/>
                  </a:cubicBezTo>
                  <a:cubicBezTo>
                    <a:pt x="39" y="41"/>
                    <a:pt x="39" y="41"/>
                    <a:pt x="39" y="41"/>
                  </a:cubicBezTo>
                  <a:cubicBezTo>
                    <a:pt x="39" y="35"/>
                    <a:pt x="39" y="35"/>
                    <a:pt x="39" y="35"/>
                  </a:cubicBezTo>
                  <a:cubicBezTo>
                    <a:pt x="40" y="35"/>
                    <a:pt x="40" y="35"/>
                    <a:pt x="40" y="35"/>
                  </a:cubicBezTo>
                  <a:lnTo>
                    <a:pt x="40" y="41"/>
                  </a:lnTo>
                  <a:close/>
                  <a:moveTo>
                    <a:pt x="41" y="47"/>
                  </a:moveTo>
                  <a:cubicBezTo>
                    <a:pt x="41" y="47"/>
                    <a:pt x="41" y="47"/>
                    <a:pt x="41" y="47"/>
                  </a:cubicBezTo>
                  <a:cubicBezTo>
                    <a:pt x="40" y="47"/>
                    <a:pt x="40" y="47"/>
                    <a:pt x="40" y="47"/>
                  </a:cubicBezTo>
                  <a:cubicBezTo>
                    <a:pt x="40" y="41"/>
                    <a:pt x="40" y="41"/>
                    <a:pt x="40" y="41"/>
                  </a:cubicBezTo>
                  <a:cubicBezTo>
                    <a:pt x="41" y="41"/>
                    <a:pt x="41" y="41"/>
                    <a:pt x="41" y="41"/>
                  </a:cubicBezTo>
                  <a:lnTo>
                    <a:pt x="41" y="47"/>
                  </a:lnTo>
                  <a:close/>
                  <a:moveTo>
                    <a:pt x="41" y="41"/>
                  </a:moveTo>
                  <a:cubicBezTo>
                    <a:pt x="41" y="41"/>
                    <a:pt x="41" y="41"/>
                    <a:pt x="41" y="41"/>
                  </a:cubicBezTo>
                  <a:cubicBezTo>
                    <a:pt x="40" y="41"/>
                    <a:pt x="40" y="41"/>
                    <a:pt x="40" y="41"/>
                  </a:cubicBezTo>
                  <a:cubicBezTo>
                    <a:pt x="40" y="35"/>
                    <a:pt x="40" y="35"/>
                    <a:pt x="40" y="35"/>
                  </a:cubicBezTo>
                  <a:cubicBezTo>
                    <a:pt x="41" y="35"/>
                    <a:pt x="41" y="35"/>
                    <a:pt x="41" y="35"/>
                  </a:cubicBezTo>
                  <a:lnTo>
                    <a:pt x="41" y="41"/>
                  </a:lnTo>
                  <a:close/>
                  <a:moveTo>
                    <a:pt x="41" y="47"/>
                  </a:moveTo>
                  <a:cubicBezTo>
                    <a:pt x="41" y="47"/>
                    <a:pt x="41" y="47"/>
                    <a:pt x="41" y="47"/>
                  </a:cubicBezTo>
                  <a:cubicBezTo>
                    <a:pt x="41" y="47"/>
                    <a:pt x="41" y="47"/>
                    <a:pt x="41" y="47"/>
                  </a:cubicBezTo>
                  <a:cubicBezTo>
                    <a:pt x="41" y="41"/>
                    <a:pt x="41" y="41"/>
                    <a:pt x="41" y="41"/>
                  </a:cubicBezTo>
                  <a:cubicBezTo>
                    <a:pt x="41" y="41"/>
                    <a:pt x="41" y="41"/>
                    <a:pt x="41" y="41"/>
                  </a:cubicBezTo>
                  <a:lnTo>
                    <a:pt x="41" y="47"/>
                  </a:lnTo>
                  <a:close/>
                  <a:moveTo>
                    <a:pt x="41" y="41"/>
                  </a:moveTo>
                  <a:cubicBezTo>
                    <a:pt x="41" y="41"/>
                    <a:pt x="41" y="41"/>
                    <a:pt x="41" y="41"/>
                  </a:cubicBezTo>
                  <a:cubicBezTo>
                    <a:pt x="41" y="41"/>
                    <a:pt x="41" y="41"/>
                    <a:pt x="41" y="41"/>
                  </a:cubicBezTo>
                  <a:cubicBezTo>
                    <a:pt x="41" y="35"/>
                    <a:pt x="41" y="35"/>
                    <a:pt x="41" y="35"/>
                  </a:cubicBezTo>
                  <a:cubicBezTo>
                    <a:pt x="41" y="35"/>
                    <a:pt x="41" y="35"/>
                    <a:pt x="41" y="35"/>
                  </a:cubicBezTo>
                  <a:lnTo>
                    <a:pt x="41" y="41"/>
                  </a:lnTo>
                  <a:close/>
                  <a:moveTo>
                    <a:pt x="42" y="47"/>
                  </a:moveTo>
                  <a:cubicBezTo>
                    <a:pt x="42" y="47"/>
                    <a:pt x="42" y="47"/>
                    <a:pt x="42" y="47"/>
                  </a:cubicBezTo>
                  <a:cubicBezTo>
                    <a:pt x="41" y="47"/>
                    <a:pt x="41" y="47"/>
                    <a:pt x="41" y="47"/>
                  </a:cubicBezTo>
                  <a:cubicBezTo>
                    <a:pt x="41" y="41"/>
                    <a:pt x="41" y="41"/>
                    <a:pt x="41" y="41"/>
                  </a:cubicBezTo>
                  <a:cubicBezTo>
                    <a:pt x="42" y="41"/>
                    <a:pt x="42" y="41"/>
                    <a:pt x="42" y="41"/>
                  </a:cubicBezTo>
                  <a:lnTo>
                    <a:pt x="42" y="47"/>
                  </a:lnTo>
                  <a:close/>
                  <a:moveTo>
                    <a:pt x="42" y="41"/>
                  </a:moveTo>
                  <a:cubicBezTo>
                    <a:pt x="42" y="41"/>
                    <a:pt x="42" y="41"/>
                    <a:pt x="42" y="41"/>
                  </a:cubicBezTo>
                  <a:cubicBezTo>
                    <a:pt x="41" y="41"/>
                    <a:pt x="41" y="41"/>
                    <a:pt x="41" y="41"/>
                  </a:cubicBezTo>
                  <a:cubicBezTo>
                    <a:pt x="41" y="35"/>
                    <a:pt x="41" y="35"/>
                    <a:pt x="41" y="35"/>
                  </a:cubicBezTo>
                  <a:cubicBezTo>
                    <a:pt x="42" y="34"/>
                    <a:pt x="42" y="34"/>
                    <a:pt x="42" y="34"/>
                  </a:cubicBezTo>
                  <a:lnTo>
                    <a:pt x="42" y="41"/>
                  </a:lnTo>
                  <a:close/>
                  <a:moveTo>
                    <a:pt x="43" y="48"/>
                  </a:moveTo>
                  <a:cubicBezTo>
                    <a:pt x="43" y="48"/>
                    <a:pt x="43" y="48"/>
                    <a:pt x="43" y="48"/>
                  </a:cubicBezTo>
                  <a:cubicBezTo>
                    <a:pt x="42" y="47"/>
                    <a:pt x="42" y="47"/>
                    <a:pt x="42" y="47"/>
                  </a:cubicBezTo>
                  <a:cubicBezTo>
                    <a:pt x="42" y="41"/>
                    <a:pt x="42" y="41"/>
                    <a:pt x="42" y="41"/>
                  </a:cubicBezTo>
                  <a:cubicBezTo>
                    <a:pt x="43" y="41"/>
                    <a:pt x="43" y="41"/>
                    <a:pt x="43" y="41"/>
                  </a:cubicBezTo>
                  <a:lnTo>
                    <a:pt x="43" y="48"/>
                  </a:lnTo>
                  <a:close/>
                  <a:moveTo>
                    <a:pt x="43" y="41"/>
                  </a:moveTo>
                  <a:cubicBezTo>
                    <a:pt x="43" y="41"/>
                    <a:pt x="43" y="41"/>
                    <a:pt x="43" y="41"/>
                  </a:cubicBezTo>
                  <a:cubicBezTo>
                    <a:pt x="42" y="41"/>
                    <a:pt x="42" y="41"/>
                    <a:pt x="42" y="41"/>
                  </a:cubicBezTo>
                  <a:cubicBezTo>
                    <a:pt x="42" y="34"/>
                    <a:pt x="42" y="34"/>
                    <a:pt x="42" y="34"/>
                  </a:cubicBezTo>
                  <a:cubicBezTo>
                    <a:pt x="43" y="34"/>
                    <a:pt x="43" y="34"/>
                    <a:pt x="43" y="34"/>
                  </a:cubicBezTo>
                  <a:lnTo>
                    <a:pt x="43" y="41"/>
                  </a:lnTo>
                  <a:close/>
                  <a:moveTo>
                    <a:pt x="44" y="48"/>
                  </a:moveTo>
                  <a:cubicBezTo>
                    <a:pt x="44" y="48"/>
                    <a:pt x="44" y="48"/>
                    <a:pt x="44" y="48"/>
                  </a:cubicBezTo>
                  <a:cubicBezTo>
                    <a:pt x="43" y="48"/>
                    <a:pt x="43" y="48"/>
                    <a:pt x="43" y="48"/>
                  </a:cubicBezTo>
                  <a:cubicBezTo>
                    <a:pt x="43" y="41"/>
                    <a:pt x="43" y="41"/>
                    <a:pt x="43" y="41"/>
                  </a:cubicBezTo>
                  <a:cubicBezTo>
                    <a:pt x="44" y="41"/>
                    <a:pt x="44" y="41"/>
                    <a:pt x="44" y="41"/>
                  </a:cubicBezTo>
                  <a:lnTo>
                    <a:pt x="44" y="48"/>
                  </a:lnTo>
                  <a:close/>
                  <a:moveTo>
                    <a:pt x="44" y="41"/>
                  </a:moveTo>
                  <a:cubicBezTo>
                    <a:pt x="44" y="41"/>
                    <a:pt x="44" y="41"/>
                    <a:pt x="44" y="41"/>
                  </a:cubicBezTo>
                  <a:cubicBezTo>
                    <a:pt x="43" y="41"/>
                    <a:pt x="43" y="41"/>
                    <a:pt x="43" y="41"/>
                  </a:cubicBezTo>
                  <a:cubicBezTo>
                    <a:pt x="43" y="34"/>
                    <a:pt x="43" y="34"/>
                    <a:pt x="43" y="34"/>
                  </a:cubicBezTo>
                  <a:cubicBezTo>
                    <a:pt x="44" y="34"/>
                    <a:pt x="44" y="34"/>
                    <a:pt x="44" y="34"/>
                  </a:cubicBezTo>
                  <a:lnTo>
                    <a:pt x="44" y="41"/>
                  </a:lnTo>
                  <a:close/>
                  <a:moveTo>
                    <a:pt x="45" y="48"/>
                  </a:moveTo>
                  <a:cubicBezTo>
                    <a:pt x="45" y="48"/>
                    <a:pt x="45" y="48"/>
                    <a:pt x="45" y="48"/>
                  </a:cubicBezTo>
                  <a:cubicBezTo>
                    <a:pt x="44" y="48"/>
                    <a:pt x="44" y="48"/>
                    <a:pt x="44" y="48"/>
                  </a:cubicBezTo>
                  <a:cubicBezTo>
                    <a:pt x="44" y="41"/>
                    <a:pt x="44" y="41"/>
                    <a:pt x="44" y="41"/>
                  </a:cubicBezTo>
                  <a:cubicBezTo>
                    <a:pt x="44" y="41"/>
                    <a:pt x="44" y="41"/>
                    <a:pt x="44" y="41"/>
                  </a:cubicBezTo>
                  <a:cubicBezTo>
                    <a:pt x="44" y="48"/>
                    <a:pt x="44" y="48"/>
                    <a:pt x="44" y="48"/>
                  </a:cubicBezTo>
                  <a:cubicBezTo>
                    <a:pt x="45" y="48"/>
                    <a:pt x="45" y="48"/>
                    <a:pt x="45" y="48"/>
                  </a:cubicBezTo>
                  <a:cubicBezTo>
                    <a:pt x="45" y="41"/>
                    <a:pt x="45" y="41"/>
                    <a:pt x="45" y="41"/>
                  </a:cubicBezTo>
                  <a:cubicBezTo>
                    <a:pt x="45" y="41"/>
                    <a:pt x="45" y="41"/>
                    <a:pt x="45" y="41"/>
                  </a:cubicBezTo>
                  <a:lnTo>
                    <a:pt x="45" y="48"/>
                  </a:lnTo>
                  <a:close/>
                  <a:moveTo>
                    <a:pt x="45" y="41"/>
                  </a:moveTo>
                  <a:cubicBezTo>
                    <a:pt x="45" y="41"/>
                    <a:pt x="45" y="41"/>
                    <a:pt x="45" y="41"/>
                  </a:cubicBezTo>
                  <a:cubicBezTo>
                    <a:pt x="45" y="41"/>
                    <a:pt x="45" y="41"/>
                    <a:pt x="45" y="41"/>
                  </a:cubicBezTo>
                  <a:cubicBezTo>
                    <a:pt x="45" y="34"/>
                    <a:pt x="45" y="34"/>
                    <a:pt x="45" y="34"/>
                  </a:cubicBezTo>
                  <a:cubicBezTo>
                    <a:pt x="45" y="34"/>
                    <a:pt x="45" y="34"/>
                    <a:pt x="45" y="34"/>
                  </a:cubicBezTo>
                  <a:lnTo>
                    <a:pt x="45" y="41"/>
                  </a:lnTo>
                  <a:close/>
                  <a:moveTo>
                    <a:pt x="46" y="48"/>
                  </a:moveTo>
                  <a:cubicBezTo>
                    <a:pt x="46" y="48"/>
                    <a:pt x="46" y="48"/>
                    <a:pt x="46" y="48"/>
                  </a:cubicBezTo>
                  <a:cubicBezTo>
                    <a:pt x="45" y="48"/>
                    <a:pt x="45" y="48"/>
                    <a:pt x="45" y="48"/>
                  </a:cubicBezTo>
                  <a:cubicBezTo>
                    <a:pt x="45" y="41"/>
                    <a:pt x="45" y="41"/>
                    <a:pt x="45" y="41"/>
                  </a:cubicBezTo>
                  <a:cubicBezTo>
                    <a:pt x="46" y="41"/>
                    <a:pt x="46" y="41"/>
                    <a:pt x="46" y="41"/>
                  </a:cubicBezTo>
                  <a:lnTo>
                    <a:pt x="46" y="48"/>
                  </a:lnTo>
                  <a:close/>
                  <a:moveTo>
                    <a:pt x="46" y="41"/>
                  </a:moveTo>
                  <a:cubicBezTo>
                    <a:pt x="46" y="41"/>
                    <a:pt x="46" y="41"/>
                    <a:pt x="46" y="41"/>
                  </a:cubicBezTo>
                  <a:cubicBezTo>
                    <a:pt x="45" y="41"/>
                    <a:pt x="45" y="41"/>
                    <a:pt x="45" y="41"/>
                  </a:cubicBezTo>
                  <a:cubicBezTo>
                    <a:pt x="45" y="34"/>
                    <a:pt x="45" y="34"/>
                    <a:pt x="45" y="34"/>
                  </a:cubicBezTo>
                  <a:cubicBezTo>
                    <a:pt x="46" y="34"/>
                    <a:pt x="46" y="34"/>
                    <a:pt x="46" y="34"/>
                  </a:cubicBezTo>
                  <a:lnTo>
                    <a:pt x="46" y="41"/>
                  </a:lnTo>
                  <a:close/>
                  <a:moveTo>
                    <a:pt x="47" y="48"/>
                  </a:moveTo>
                  <a:cubicBezTo>
                    <a:pt x="47" y="48"/>
                    <a:pt x="47" y="48"/>
                    <a:pt x="47" y="48"/>
                  </a:cubicBezTo>
                  <a:cubicBezTo>
                    <a:pt x="46" y="48"/>
                    <a:pt x="46" y="48"/>
                    <a:pt x="46" y="48"/>
                  </a:cubicBezTo>
                  <a:cubicBezTo>
                    <a:pt x="46" y="41"/>
                    <a:pt x="46" y="41"/>
                    <a:pt x="46" y="41"/>
                  </a:cubicBezTo>
                  <a:cubicBezTo>
                    <a:pt x="47" y="41"/>
                    <a:pt x="47" y="41"/>
                    <a:pt x="47" y="41"/>
                  </a:cubicBezTo>
                  <a:lnTo>
                    <a:pt x="47" y="48"/>
                  </a:lnTo>
                  <a:close/>
                  <a:moveTo>
                    <a:pt x="47" y="41"/>
                  </a:moveTo>
                  <a:cubicBezTo>
                    <a:pt x="47" y="41"/>
                    <a:pt x="47" y="41"/>
                    <a:pt x="47" y="41"/>
                  </a:cubicBezTo>
                  <a:cubicBezTo>
                    <a:pt x="46" y="41"/>
                    <a:pt x="46" y="41"/>
                    <a:pt x="46" y="41"/>
                  </a:cubicBezTo>
                  <a:cubicBezTo>
                    <a:pt x="46" y="34"/>
                    <a:pt x="46" y="34"/>
                    <a:pt x="46" y="34"/>
                  </a:cubicBezTo>
                  <a:cubicBezTo>
                    <a:pt x="47" y="34"/>
                    <a:pt x="47" y="34"/>
                    <a:pt x="47" y="34"/>
                  </a:cubicBezTo>
                  <a:lnTo>
                    <a:pt x="47" y="41"/>
                  </a:lnTo>
                  <a:close/>
                  <a:moveTo>
                    <a:pt x="48" y="48"/>
                  </a:moveTo>
                  <a:cubicBezTo>
                    <a:pt x="48" y="48"/>
                    <a:pt x="48" y="48"/>
                    <a:pt x="48" y="48"/>
                  </a:cubicBezTo>
                  <a:cubicBezTo>
                    <a:pt x="47" y="48"/>
                    <a:pt x="47" y="48"/>
                    <a:pt x="47" y="48"/>
                  </a:cubicBezTo>
                  <a:cubicBezTo>
                    <a:pt x="47" y="41"/>
                    <a:pt x="47" y="41"/>
                    <a:pt x="47" y="41"/>
                  </a:cubicBezTo>
                  <a:cubicBezTo>
                    <a:pt x="48" y="41"/>
                    <a:pt x="48" y="41"/>
                    <a:pt x="48" y="41"/>
                  </a:cubicBezTo>
                  <a:lnTo>
                    <a:pt x="48" y="48"/>
                  </a:lnTo>
                  <a:close/>
                  <a:moveTo>
                    <a:pt x="48" y="41"/>
                  </a:moveTo>
                  <a:cubicBezTo>
                    <a:pt x="48" y="41"/>
                    <a:pt x="48" y="41"/>
                    <a:pt x="48" y="41"/>
                  </a:cubicBezTo>
                  <a:cubicBezTo>
                    <a:pt x="47" y="41"/>
                    <a:pt x="47" y="41"/>
                    <a:pt x="47" y="41"/>
                  </a:cubicBezTo>
                  <a:cubicBezTo>
                    <a:pt x="47" y="34"/>
                    <a:pt x="47" y="34"/>
                    <a:pt x="47" y="34"/>
                  </a:cubicBezTo>
                  <a:cubicBezTo>
                    <a:pt x="48" y="34"/>
                    <a:pt x="48" y="34"/>
                    <a:pt x="48" y="34"/>
                  </a:cubicBezTo>
                  <a:lnTo>
                    <a:pt x="48" y="41"/>
                  </a:lnTo>
                  <a:close/>
                  <a:moveTo>
                    <a:pt x="49" y="48"/>
                  </a:moveTo>
                  <a:cubicBezTo>
                    <a:pt x="49" y="48"/>
                    <a:pt x="49" y="48"/>
                    <a:pt x="49" y="48"/>
                  </a:cubicBezTo>
                  <a:cubicBezTo>
                    <a:pt x="49" y="48"/>
                    <a:pt x="49" y="48"/>
                    <a:pt x="49" y="48"/>
                  </a:cubicBezTo>
                  <a:cubicBezTo>
                    <a:pt x="49" y="41"/>
                    <a:pt x="49" y="41"/>
                    <a:pt x="49" y="41"/>
                  </a:cubicBezTo>
                  <a:cubicBezTo>
                    <a:pt x="49" y="41"/>
                    <a:pt x="49" y="41"/>
                    <a:pt x="49" y="41"/>
                  </a:cubicBezTo>
                  <a:lnTo>
                    <a:pt x="49" y="48"/>
                  </a:lnTo>
                  <a:close/>
                  <a:moveTo>
                    <a:pt x="49" y="41"/>
                  </a:moveTo>
                  <a:cubicBezTo>
                    <a:pt x="49" y="41"/>
                    <a:pt x="49" y="41"/>
                    <a:pt x="49" y="41"/>
                  </a:cubicBezTo>
                  <a:cubicBezTo>
                    <a:pt x="49" y="41"/>
                    <a:pt x="49" y="41"/>
                    <a:pt x="49" y="41"/>
                  </a:cubicBezTo>
                  <a:cubicBezTo>
                    <a:pt x="49" y="34"/>
                    <a:pt x="49" y="34"/>
                    <a:pt x="49" y="34"/>
                  </a:cubicBezTo>
                  <a:cubicBezTo>
                    <a:pt x="49" y="34"/>
                    <a:pt x="49" y="34"/>
                    <a:pt x="49" y="34"/>
                  </a:cubicBezTo>
                  <a:lnTo>
                    <a:pt x="49" y="41"/>
                  </a:lnTo>
                  <a:close/>
                  <a:moveTo>
                    <a:pt x="50" y="48"/>
                  </a:moveTo>
                  <a:cubicBezTo>
                    <a:pt x="50" y="48"/>
                    <a:pt x="50" y="48"/>
                    <a:pt x="50" y="48"/>
                  </a:cubicBezTo>
                  <a:cubicBezTo>
                    <a:pt x="49" y="48"/>
                    <a:pt x="49" y="48"/>
                    <a:pt x="49" y="48"/>
                  </a:cubicBezTo>
                  <a:cubicBezTo>
                    <a:pt x="49" y="41"/>
                    <a:pt x="49" y="41"/>
                    <a:pt x="49" y="41"/>
                  </a:cubicBezTo>
                  <a:cubicBezTo>
                    <a:pt x="50" y="41"/>
                    <a:pt x="50" y="41"/>
                    <a:pt x="50" y="41"/>
                  </a:cubicBezTo>
                  <a:lnTo>
                    <a:pt x="50" y="48"/>
                  </a:lnTo>
                  <a:close/>
                  <a:moveTo>
                    <a:pt x="50" y="41"/>
                  </a:moveTo>
                  <a:cubicBezTo>
                    <a:pt x="50" y="41"/>
                    <a:pt x="50" y="41"/>
                    <a:pt x="50" y="41"/>
                  </a:cubicBezTo>
                  <a:cubicBezTo>
                    <a:pt x="49" y="41"/>
                    <a:pt x="49" y="41"/>
                    <a:pt x="49" y="41"/>
                  </a:cubicBezTo>
                  <a:cubicBezTo>
                    <a:pt x="49" y="34"/>
                    <a:pt x="49" y="34"/>
                    <a:pt x="49" y="34"/>
                  </a:cubicBezTo>
                  <a:cubicBezTo>
                    <a:pt x="49" y="34"/>
                    <a:pt x="49" y="34"/>
                    <a:pt x="49" y="34"/>
                  </a:cubicBezTo>
                  <a:cubicBezTo>
                    <a:pt x="50" y="34"/>
                    <a:pt x="50" y="34"/>
                    <a:pt x="50" y="34"/>
                  </a:cubicBezTo>
                  <a:lnTo>
                    <a:pt x="50" y="41"/>
                  </a:lnTo>
                  <a:close/>
                  <a:moveTo>
                    <a:pt x="52" y="48"/>
                  </a:moveTo>
                  <a:cubicBezTo>
                    <a:pt x="52" y="48"/>
                    <a:pt x="52" y="48"/>
                    <a:pt x="52" y="48"/>
                  </a:cubicBezTo>
                  <a:cubicBezTo>
                    <a:pt x="51" y="48"/>
                    <a:pt x="51" y="48"/>
                    <a:pt x="51" y="48"/>
                  </a:cubicBezTo>
                  <a:cubicBezTo>
                    <a:pt x="51" y="41"/>
                    <a:pt x="51" y="41"/>
                    <a:pt x="51" y="41"/>
                  </a:cubicBezTo>
                  <a:cubicBezTo>
                    <a:pt x="52" y="41"/>
                    <a:pt x="52" y="41"/>
                    <a:pt x="52" y="41"/>
                  </a:cubicBezTo>
                  <a:lnTo>
                    <a:pt x="52" y="48"/>
                  </a:lnTo>
                  <a:close/>
                  <a:moveTo>
                    <a:pt x="52" y="41"/>
                  </a:moveTo>
                  <a:cubicBezTo>
                    <a:pt x="52" y="41"/>
                    <a:pt x="52" y="41"/>
                    <a:pt x="52" y="41"/>
                  </a:cubicBezTo>
                  <a:cubicBezTo>
                    <a:pt x="51" y="41"/>
                    <a:pt x="51" y="41"/>
                    <a:pt x="51" y="41"/>
                  </a:cubicBezTo>
                  <a:cubicBezTo>
                    <a:pt x="51" y="34"/>
                    <a:pt x="51" y="34"/>
                    <a:pt x="51" y="34"/>
                  </a:cubicBezTo>
                  <a:cubicBezTo>
                    <a:pt x="52" y="34"/>
                    <a:pt x="52" y="34"/>
                    <a:pt x="52" y="34"/>
                  </a:cubicBezTo>
                  <a:lnTo>
                    <a:pt x="52" y="41"/>
                  </a:lnTo>
                  <a:close/>
                  <a:moveTo>
                    <a:pt x="53" y="48"/>
                  </a:moveTo>
                  <a:cubicBezTo>
                    <a:pt x="53" y="48"/>
                    <a:pt x="53" y="48"/>
                    <a:pt x="53" y="48"/>
                  </a:cubicBezTo>
                  <a:cubicBezTo>
                    <a:pt x="52" y="48"/>
                    <a:pt x="52" y="48"/>
                    <a:pt x="52" y="48"/>
                  </a:cubicBezTo>
                  <a:cubicBezTo>
                    <a:pt x="52" y="41"/>
                    <a:pt x="52" y="41"/>
                    <a:pt x="52" y="41"/>
                  </a:cubicBezTo>
                  <a:cubicBezTo>
                    <a:pt x="53" y="41"/>
                    <a:pt x="53" y="41"/>
                    <a:pt x="53" y="41"/>
                  </a:cubicBezTo>
                  <a:lnTo>
                    <a:pt x="53" y="48"/>
                  </a:lnTo>
                  <a:close/>
                  <a:moveTo>
                    <a:pt x="53" y="41"/>
                  </a:moveTo>
                  <a:cubicBezTo>
                    <a:pt x="53" y="41"/>
                    <a:pt x="53" y="41"/>
                    <a:pt x="53" y="41"/>
                  </a:cubicBezTo>
                  <a:cubicBezTo>
                    <a:pt x="52" y="41"/>
                    <a:pt x="52" y="41"/>
                    <a:pt x="52" y="41"/>
                  </a:cubicBezTo>
                  <a:cubicBezTo>
                    <a:pt x="52" y="34"/>
                    <a:pt x="52" y="34"/>
                    <a:pt x="52" y="34"/>
                  </a:cubicBezTo>
                  <a:cubicBezTo>
                    <a:pt x="53" y="34"/>
                    <a:pt x="53" y="34"/>
                    <a:pt x="53" y="34"/>
                  </a:cubicBezTo>
                  <a:lnTo>
                    <a:pt x="53" y="41"/>
                  </a:lnTo>
                  <a:close/>
                  <a:moveTo>
                    <a:pt x="54" y="48"/>
                  </a:moveTo>
                  <a:cubicBezTo>
                    <a:pt x="54" y="48"/>
                    <a:pt x="54" y="48"/>
                    <a:pt x="54" y="48"/>
                  </a:cubicBezTo>
                  <a:cubicBezTo>
                    <a:pt x="53" y="48"/>
                    <a:pt x="53" y="48"/>
                    <a:pt x="53" y="48"/>
                  </a:cubicBezTo>
                  <a:cubicBezTo>
                    <a:pt x="53" y="41"/>
                    <a:pt x="53" y="41"/>
                    <a:pt x="53" y="41"/>
                  </a:cubicBezTo>
                  <a:cubicBezTo>
                    <a:pt x="54" y="41"/>
                    <a:pt x="54" y="41"/>
                    <a:pt x="54" y="41"/>
                  </a:cubicBezTo>
                  <a:lnTo>
                    <a:pt x="54" y="48"/>
                  </a:lnTo>
                  <a:close/>
                  <a:moveTo>
                    <a:pt x="54" y="41"/>
                  </a:moveTo>
                  <a:cubicBezTo>
                    <a:pt x="54" y="41"/>
                    <a:pt x="54" y="41"/>
                    <a:pt x="54" y="41"/>
                  </a:cubicBezTo>
                  <a:cubicBezTo>
                    <a:pt x="53" y="41"/>
                    <a:pt x="53" y="41"/>
                    <a:pt x="53" y="41"/>
                  </a:cubicBezTo>
                  <a:cubicBezTo>
                    <a:pt x="53" y="34"/>
                    <a:pt x="53" y="34"/>
                    <a:pt x="53" y="34"/>
                  </a:cubicBezTo>
                  <a:cubicBezTo>
                    <a:pt x="54" y="33"/>
                    <a:pt x="54" y="33"/>
                    <a:pt x="54" y="33"/>
                  </a:cubicBezTo>
                  <a:lnTo>
                    <a:pt x="54" y="41"/>
                  </a:lnTo>
                  <a:close/>
                  <a:moveTo>
                    <a:pt x="55" y="48"/>
                  </a:moveTo>
                  <a:cubicBezTo>
                    <a:pt x="55" y="48"/>
                    <a:pt x="55" y="48"/>
                    <a:pt x="55" y="48"/>
                  </a:cubicBezTo>
                  <a:cubicBezTo>
                    <a:pt x="54" y="48"/>
                    <a:pt x="54" y="48"/>
                    <a:pt x="54" y="48"/>
                  </a:cubicBezTo>
                  <a:cubicBezTo>
                    <a:pt x="54" y="41"/>
                    <a:pt x="54" y="41"/>
                    <a:pt x="54" y="41"/>
                  </a:cubicBezTo>
                  <a:cubicBezTo>
                    <a:pt x="55" y="41"/>
                    <a:pt x="55" y="41"/>
                    <a:pt x="55" y="41"/>
                  </a:cubicBezTo>
                  <a:lnTo>
                    <a:pt x="55" y="48"/>
                  </a:lnTo>
                  <a:close/>
                  <a:moveTo>
                    <a:pt x="55" y="41"/>
                  </a:moveTo>
                  <a:cubicBezTo>
                    <a:pt x="55" y="41"/>
                    <a:pt x="55" y="41"/>
                    <a:pt x="55" y="41"/>
                  </a:cubicBezTo>
                  <a:cubicBezTo>
                    <a:pt x="54" y="41"/>
                    <a:pt x="54" y="41"/>
                    <a:pt x="54" y="41"/>
                  </a:cubicBezTo>
                  <a:cubicBezTo>
                    <a:pt x="54" y="33"/>
                    <a:pt x="54" y="33"/>
                    <a:pt x="54" y="33"/>
                  </a:cubicBezTo>
                  <a:cubicBezTo>
                    <a:pt x="55" y="33"/>
                    <a:pt x="55" y="33"/>
                    <a:pt x="55" y="33"/>
                  </a:cubicBezTo>
                  <a:lnTo>
                    <a:pt x="55" y="41"/>
                  </a:lnTo>
                  <a:close/>
                  <a:moveTo>
                    <a:pt x="57" y="48"/>
                  </a:moveTo>
                  <a:cubicBezTo>
                    <a:pt x="57" y="48"/>
                    <a:pt x="57" y="48"/>
                    <a:pt x="57" y="48"/>
                  </a:cubicBezTo>
                  <a:cubicBezTo>
                    <a:pt x="55" y="48"/>
                    <a:pt x="55" y="48"/>
                    <a:pt x="55" y="48"/>
                  </a:cubicBezTo>
                  <a:cubicBezTo>
                    <a:pt x="55" y="41"/>
                    <a:pt x="55" y="41"/>
                    <a:pt x="55" y="41"/>
                  </a:cubicBezTo>
                  <a:cubicBezTo>
                    <a:pt x="57" y="41"/>
                    <a:pt x="57" y="41"/>
                    <a:pt x="57" y="41"/>
                  </a:cubicBezTo>
                  <a:lnTo>
                    <a:pt x="57" y="48"/>
                  </a:lnTo>
                  <a:close/>
                  <a:moveTo>
                    <a:pt x="57" y="41"/>
                  </a:moveTo>
                  <a:cubicBezTo>
                    <a:pt x="57" y="41"/>
                    <a:pt x="57" y="41"/>
                    <a:pt x="57" y="41"/>
                  </a:cubicBezTo>
                  <a:cubicBezTo>
                    <a:pt x="55" y="41"/>
                    <a:pt x="55" y="41"/>
                    <a:pt x="55" y="41"/>
                  </a:cubicBezTo>
                  <a:cubicBezTo>
                    <a:pt x="55" y="33"/>
                    <a:pt x="55" y="33"/>
                    <a:pt x="55" y="33"/>
                  </a:cubicBezTo>
                  <a:cubicBezTo>
                    <a:pt x="57" y="33"/>
                    <a:pt x="57" y="33"/>
                    <a:pt x="57" y="33"/>
                  </a:cubicBezTo>
                  <a:lnTo>
                    <a:pt x="57" y="41"/>
                  </a:lnTo>
                  <a:close/>
                  <a:moveTo>
                    <a:pt x="57" y="48"/>
                  </a:moveTo>
                  <a:cubicBezTo>
                    <a:pt x="57" y="48"/>
                    <a:pt x="57" y="48"/>
                    <a:pt x="57" y="48"/>
                  </a:cubicBezTo>
                  <a:cubicBezTo>
                    <a:pt x="57" y="48"/>
                    <a:pt x="57" y="48"/>
                    <a:pt x="57" y="48"/>
                  </a:cubicBezTo>
                  <a:cubicBezTo>
                    <a:pt x="57" y="41"/>
                    <a:pt x="57" y="41"/>
                    <a:pt x="57" y="41"/>
                  </a:cubicBezTo>
                  <a:cubicBezTo>
                    <a:pt x="57" y="41"/>
                    <a:pt x="57" y="41"/>
                    <a:pt x="57" y="41"/>
                  </a:cubicBezTo>
                  <a:lnTo>
                    <a:pt x="57" y="48"/>
                  </a:lnTo>
                  <a:close/>
                  <a:moveTo>
                    <a:pt x="57" y="41"/>
                  </a:moveTo>
                  <a:cubicBezTo>
                    <a:pt x="57" y="41"/>
                    <a:pt x="57" y="41"/>
                    <a:pt x="57" y="41"/>
                  </a:cubicBezTo>
                  <a:cubicBezTo>
                    <a:pt x="57" y="41"/>
                    <a:pt x="57" y="41"/>
                    <a:pt x="57" y="41"/>
                  </a:cubicBezTo>
                  <a:cubicBezTo>
                    <a:pt x="57" y="33"/>
                    <a:pt x="57" y="33"/>
                    <a:pt x="57" y="33"/>
                  </a:cubicBezTo>
                  <a:cubicBezTo>
                    <a:pt x="57" y="33"/>
                    <a:pt x="57" y="33"/>
                    <a:pt x="57" y="33"/>
                  </a:cubicBezTo>
                  <a:lnTo>
                    <a:pt x="57" y="41"/>
                  </a:lnTo>
                  <a:close/>
                  <a:moveTo>
                    <a:pt x="58" y="48"/>
                  </a:moveTo>
                  <a:cubicBezTo>
                    <a:pt x="58" y="48"/>
                    <a:pt x="58" y="48"/>
                    <a:pt x="58" y="48"/>
                  </a:cubicBezTo>
                  <a:cubicBezTo>
                    <a:pt x="58" y="48"/>
                    <a:pt x="58" y="48"/>
                    <a:pt x="58" y="48"/>
                  </a:cubicBezTo>
                  <a:cubicBezTo>
                    <a:pt x="58" y="41"/>
                    <a:pt x="58" y="41"/>
                    <a:pt x="58" y="41"/>
                  </a:cubicBezTo>
                  <a:cubicBezTo>
                    <a:pt x="58" y="41"/>
                    <a:pt x="58" y="41"/>
                    <a:pt x="58" y="41"/>
                  </a:cubicBezTo>
                  <a:lnTo>
                    <a:pt x="58" y="48"/>
                  </a:lnTo>
                  <a:close/>
                  <a:moveTo>
                    <a:pt x="58" y="41"/>
                  </a:moveTo>
                  <a:cubicBezTo>
                    <a:pt x="58" y="41"/>
                    <a:pt x="58" y="41"/>
                    <a:pt x="58" y="41"/>
                  </a:cubicBezTo>
                  <a:cubicBezTo>
                    <a:pt x="58" y="41"/>
                    <a:pt x="58" y="41"/>
                    <a:pt x="58" y="41"/>
                  </a:cubicBezTo>
                  <a:cubicBezTo>
                    <a:pt x="58" y="33"/>
                    <a:pt x="58" y="33"/>
                    <a:pt x="58" y="33"/>
                  </a:cubicBezTo>
                  <a:cubicBezTo>
                    <a:pt x="58" y="33"/>
                    <a:pt x="58" y="33"/>
                    <a:pt x="58" y="33"/>
                  </a:cubicBezTo>
                  <a:lnTo>
                    <a:pt x="58" y="41"/>
                  </a:lnTo>
                  <a:close/>
                  <a:moveTo>
                    <a:pt x="59" y="48"/>
                  </a:moveTo>
                  <a:cubicBezTo>
                    <a:pt x="59" y="48"/>
                    <a:pt x="59" y="48"/>
                    <a:pt x="59" y="48"/>
                  </a:cubicBezTo>
                  <a:cubicBezTo>
                    <a:pt x="59" y="48"/>
                    <a:pt x="59" y="48"/>
                    <a:pt x="59" y="48"/>
                  </a:cubicBezTo>
                  <a:cubicBezTo>
                    <a:pt x="59" y="48"/>
                    <a:pt x="59" y="48"/>
                    <a:pt x="59" y="48"/>
                  </a:cubicBezTo>
                  <a:cubicBezTo>
                    <a:pt x="59" y="41"/>
                    <a:pt x="59" y="41"/>
                    <a:pt x="59" y="41"/>
                  </a:cubicBezTo>
                  <a:cubicBezTo>
                    <a:pt x="59" y="41"/>
                    <a:pt x="59" y="41"/>
                    <a:pt x="59" y="41"/>
                  </a:cubicBezTo>
                  <a:lnTo>
                    <a:pt x="59" y="48"/>
                  </a:lnTo>
                  <a:close/>
                  <a:moveTo>
                    <a:pt x="59" y="41"/>
                  </a:moveTo>
                  <a:cubicBezTo>
                    <a:pt x="59" y="41"/>
                    <a:pt x="59" y="41"/>
                    <a:pt x="59" y="41"/>
                  </a:cubicBezTo>
                  <a:cubicBezTo>
                    <a:pt x="59" y="41"/>
                    <a:pt x="59" y="41"/>
                    <a:pt x="59" y="41"/>
                  </a:cubicBezTo>
                  <a:cubicBezTo>
                    <a:pt x="59" y="33"/>
                    <a:pt x="59" y="33"/>
                    <a:pt x="59" y="33"/>
                  </a:cubicBezTo>
                  <a:cubicBezTo>
                    <a:pt x="59" y="33"/>
                    <a:pt x="59" y="33"/>
                    <a:pt x="59" y="33"/>
                  </a:cubicBezTo>
                  <a:cubicBezTo>
                    <a:pt x="59" y="33"/>
                    <a:pt x="59" y="33"/>
                    <a:pt x="59" y="33"/>
                  </a:cubicBezTo>
                  <a:lnTo>
                    <a:pt x="59" y="41"/>
                  </a:lnTo>
                  <a:close/>
                  <a:moveTo>
                    <a:pt x="61" y="48"/>
                  </a:moveTo>
                  <a:cubicBezTo>
                    <a:pt x="61" y="48"/>
                    <a:pt x="61" y="48"/>
                    <a:pt x="61" y="48"/>
                  </a:cubicBezTo>
                  <a:cubicBezTo>
                    <a:pt x="60" y="48"/>
                    <a:pt x="60" y="48"/>
                    <a:pt x="60" y="48"/>
                  </a:cubicBezTo>
                  <a:cubicBezTo>
                    <a:pt x="60" y="41"/>
                    <a:pt x="60" y="41"/>
                    <a:pt x="60" y="41"/>
                  </a:cubicBezTo>
                  <a:cubicBezTo>
                    <a:pt x="61" y="41"/>
                    <a:pt x="61" y="41"/>
                    <a:pt x="61" y="41"/>
                  </a:cubicBezTo>
                  <a:lnTo>
                    <a:pt x="61" y="48"/>
                  </a:lnTo>
                  <a:close/>
                  <a:moveTo>
                    <a:pt x="61" y="41"/>
                  </a:moveTo>
                  <a:cubicBezTo>
                    <a:pt x="61" y="41"/>
                    <a:pt x="61" y="41"/>
                    <a:pt x="61" y="41"/>
                  </a:cubicBezTo>
                  <a:cubicBezTo>
                    <a:pt x="60" y="41"/>
                    <a:pt x="60" y="41"/>
                    <a:pt x="60" y="41"/>
                  </a:cubicBezTo>
                  <a:cubicBezTo>
                    <a:pt x="60" y="33"/>
                    <a:pt x="60" y="33"/>
                    <a:pt x="60" y="33"/>
                  </a:cubicBezTo>
                  <a:cubicBezTo>
                    <a:pt x="61" y="33"/>
                    <a:pt x="61" y="33"/>
                    <a:pt x="61" y="33"/>
                  </a:cubicBezTo>
                  <a:lnTo>
                    <a:pt x="61" y="41"/>
                  </a:lnTo>
                  <a:close/>
                  <a:moveTo>
                    <a:pt x="64" y="48"/>
                  </a:moveTo>
                  <a:cubicBezTo>
                    <a:pt x="64" y="48"/>
                    <a:pt x="64" y="48"/>
                    <a:pt x="64" y="48"/>
                  </a:cubicBezTo>
                  <a:cubicBezTo>
                    <a:pt x="61" y="48"/>
                    <a:pt x="61" y="48"/>
                    <a:pt x="61" y="48"/>
                  </a:cubicBezTo>
                  <a:cubicBezTo>
                    <a:pt x="61" y="41"/>
                    <a:pt x="61" y="41"/>
                    <a:pt x="61" y="41"/>
                  </a:cubicBezTo>
                  <a:cubicBezTo>
                    <a:pt x="64" y="41"/>
                    <a:pt x="64" y="41"/>
                    <a:pt x="64" y="41"/>
                  </a:cubicBezTo>
                  <a:lnTo>
                    <a:pt x="64" y="48"/>
                  </a:lnTo>
                  <a:close/>
                  <a:moveTo>
                    <a:pt x="64" y="41"/>
                  </a:moveTo>
                  <a:cubicBezTo>
                    <a:pt x="64" y="41"/>
                    <a:pt x="64" y="41"/>
                    <a:pt x="64" y="41"/>
                  </a:cubicBezTo>
                  <a:cubicBezTo>
                    <a:pt x="61" y="41"/>
                    <a:pt x="61" y="41"/>
                    <a:pt x="61" y="41"/>
                  </a:cubicBezTo>
                  <a:cubicBezTo>
                    <a:pt x="61" y="33"/>
                    <a:pt x="61" y="33"/>
                    <a:pt x="61" y="33"/>
                  </a:cubicBezTo>
                  <a:cubicBezTo>
                    <a:pt x="64" y="33"/>
                    <a:pt x="64" y="33"/>
                    <a:pt x="64" y="33"/>
                  </a:cubicBezTo>
                  <a:lnTo>
                    <a:pt x="64" y="41"/>
                  </a:lnTo>
                  <a:close/>
                  <a:moveTo>
                    <a:pt x="66" y="48"/>
                  </a:moveTo>
                  <a:cubicBezTo>
                    <a:pt x="66" y="48"/>
                    <a:pt x="66" y="48"/>
                    <a:pt x="66" y="48"/>
                  </a:cubicBezTo>
                  <a:cubicBezTo>
                    <a:pt x="64" y="48"/>
                    <a:pt x="64" y="48"/>
                    <a:pt x="64" y="48"/>
                  </a:cubicBezTo>
                  <a:cubicBezTo>
                    <a:pt x="64" y="41"/>
                    <a:pt x="64" y="41"/>
                    <a:pt x="64" y="41"/>
                  </a:cubicBezTo>
                  <a:cubicBezTo>
                    <a:pt x="66" y="41"/>
                    <a:pt x="66" y="41"/>
                    <a:pt x="66" y="41"/>
                  </a:cubicBezTo>
                  <a:lnTo>
                    <a:pt x="66" y="48"/>
                  </a:lnTo>
                  <a:close/>
                  <a:moveTo>
                    <a:pt x="66" y="41"/>
                  </a:moveTo>
                  <a:cubicBezTo>
                    <a:pt x="66" y="41"/>
                    <a:pt x="66" y="41"/>
                    <a:pt x="66" y="41"/>
                  </a:cubicBezTo>
                  <a:cubicBezTo>
                    <a:pt x="64" y="41"/>
                    <a:pt x="64" y="41"/>
                    <a:pt x="64" y="41"/>
                  </a:cubicBezTo>
                  <a:cubicBezTo>
                    <a:pt x="64" y="33"/>
                    <a:pt x="64" y="33"/>
                    <a:pt x="64" y="33"/>
                  </a:cubicBezTo>
                  <a:cubicBezTo>
                    <a:pt x="66" y="33"/>
                    <a:pt x="66" y="33"/>
                    <a:pt x="66" y="33"/>
                  </a:cubicBezTo>
                  <a:lnTo>
                    <a:pt x="66" y="41"/>
                  </a:lnTo>
                  <a:close/>
                  <a:moveTo>
                    <a:pt x="68" y="48"/>
                  </a:moveTo>
                  <a:cubicBezTo>
                    <a:pt x="68" y="48"/>
                    <a:pt x="68" y="48"/>
                    <a:pt x="68" y="48"/>
                  </a:cubicBezTo>
                  <a:cubicBezTo>
                    <a:pt x="66" y="48"/>
                    <a:pt x="66" y="48"/>
                    <a:pt x="66" y="48"/>
                  </a:cubicBezTo>
                  <a:cubicBezTo>
                    <a:pt x="66" y="41"/>
                    <a:pt x="66" y="41"/>
                    <a:pt x="66" y="41"/>
                  </a:cubicBezTo>
                  <a:cubicBezTo>
                    <a:pt x="68" y="41"/>
                    <a:pt x="68" y="41"/>
                    <a:pt x="68" y="41"/>
                  </a:cubicBezTo>
                  <a:lnTo>
                    <a:pt x="68" y="48"/>
                  </a:lnTo>
                  <a:close/>
                  <a:moveTo>
                    <a:pt x="68" y="41"/>
                  </a:moveTo>
                  <a:cubicBezTo>
                    <a:pt x="68" y="41"/>
                    <a:pt x="68" y="41"/>
                    <a:pt x="68" y="41"/>
                  </a:cubicBezTo>
                  <a:cubicBezTo>
                    <a:pt x="66" y="41"/>
                    <a:pt x="66" y="41"/>
                    <a:pt x="66" y="41"/>
                  </a:cubicBezTo>
                  <a:cubicBezTo>
                    <a:pt x="66" y="33"/>
                    <a:pt x="66" y="33"/>
                    <a:pt x="66" y="33"/>
                  </a:cubicBezTo>
                  <a:cubicBezTo>
                    <a:pt x="68" y="33"/>
                    <a:pt x="68" y="33"/>
                    <a:pt x="68" y="33"/>
                  </a:cubicBezTo>
                  <a:lnTo>
                    <a:pt x="68" y="41"/>
                  </a:lnTo>
                  <a:close/>
                  <a:moveTo>
                    <a:pt x="71" y="48"/>
                  </a:moveTo>
                  <a:cubicBezTo>
                    <a:pt x="71" y="48"/>
                    <a:pt x="71" y="48"/>
                    <a:pt x="71" y="48"/>
                  </a:cubicBezTo>
                  <a:cubicBezTo>
                    <a:pt x="68" y="48"/>
                    <a:pt x="68" y="48"/>
                    <a:pt x="68" y="48"/>
                  </a:cubicBezTo>
                  <a:cubicBezTo>
                    <a:pt x="68" y="41"/>
                    <a:pt x="68" y="41"/>
                    <a:pt x="68" y="41"/>
                  </a:cubicBezTo>
                  <a:cubicBezTo>
                    <a:pt x="71" y="41"/>
                    <a:pt x="71" y="41"/>
                    <a:pt x="71" y="41"/>
                  </a:cubicBezTo>
                  <a:lnTo>
                    <a:pt x="71" y="48"/>
                  </a:lnTo>
                  <a:close/>
                  <a:moveTo>
                    <a:pt x="71" y="41"/>
                  </a:moveTo>
                  <a:cubicBezTo>
                    <a:pt x="71" y="41"/>
                    <a:pt x="71" y="41"/>
                    <a:pt x="71" y="41"/>
                  </a:cubicBezTo>
                  <a:cubicBezTo>
                    <a:pt x="68" y="41"/>
                    <a:pt x="68" y="41"/>
                    <a:pt x="68" y="41"/>
                  </a:cubicBezTo>
                  <a:cubicBezTo>
                    <a:pt x="68" y="33"/>
                    <a:pt x="68" y="33"/>
                    <a:pt x="68" y="33"/>
                  </a:cubicBezTo>
                  <a:cubicBezTo>
                    <a:pt x="71" y="33"/>
                    <a:pt x="71" y="33"/>
                    <a:pt x="71" y="33"/>
                  </a:cubicBezTo>
                  <a:lnTo>
                    <a:pt x="71" y="41"/>
                  </a:lnTo>
                  <a:close/>
                  <a:moveTo>
                    <a:pt x="73" y="48"/>
                  </a:moveTo>
                  <a:cubicBezTo>
                    <a:pt x="73" y="48"/>
                    <a:pt x="73" y="48"/>
                    <a:pt x="73" y="48"/>
                  </a:cubicBezTo>
                  <a:cubicBezTo>
                    <a:pt x="71" y="48"/>
                    <a:pt x="71" y="48"/>
                    <a:pt x="71" y="48"/>
                  </a:cubicBezTo>
                  <a:cubicBezTo>
                    <a:pt x="71" y="41"/>
                    <a:pt x="71" y="41"/>
                    <a:pt x="71" y="41"/>
                  </a:cubicBezTo>
                  <a:cubicBezTo>
                    <a:pt x="73" y="41"/>
                    <a:pt x="73" y="41"/>
                    <a:pt x="73" y="41"/>
                  </a:cubicBezTo>
                  <a:lnTo>
                    <a:pt x="73" y="48"/>
                  </a:lnTo>
                  <a:close/>
                  <a:moveTo>
                    <a:pt x="73" y="41"/>
                  </a:moveTo>
                  <a:cubicBezTo>
                    <a:pt x="73" y="41"/>
                    <a:pt x="73" y="41"/>
                    <a:pt x="73" y="41"/>
                  </a:cubicBezTo>
                  <a:cubicBezTo>
                    <a:pt x="71" y="41"/>
                    <a:pt x="71" y="41"/>
                    <a:pt x="71" y="41"/>
                  </a:cubicBezTo>
                  <a:cubicBezTo>
                    <a:pt x="71" y="33"/>
                    <a:pt x="71" y="33"/>
                    <a:pt x="71" y="33"/>
                  </a:cubicBezTo>
                  <a:cubicBezTo>
                    <a:pt x="73" y="33"/>
                    <a:pt x="73" y="33"/>
                    <a:pt x="73" y="33"/>
                  </a:cubicBezTo>
                  <a:lnTo>
                    <a:pt x="73" y="41"/>
                  </a:lnTo>
                  <a:close/>
                  <a:moveTo>
                    <a:pt x="75" y="48"/>
                  </a:moveTo>
                  <a:cubicBezTo>
                    <a:pt x="75" y="48"/>
                    <a:pt x="75" y="48"/>
                    <a:pt x="75" y="48"/>
                  </a:cubicBezTo>
                  <a:cubicBezTo>
                    <a:pt x="73" y="48"/>
                    <a:pt x="73" y="48"/>
                    <a:pt x="73" y="48"/>
                  </a:cubicBezTo>
                  <a:cubicBezTo>
                    <a:pt x="73" y="41"/>
                    <a:pt x="73" y="41"/>
                    <a:pt x="73" y="41"/>
                  </a:cubicBezTo>
                  <a:cubicBezTo>
                    <a:pt x="75" y="41"/>
                    <a:pt x="75" y="41"/>
                    <a:pt x="75" y="41"/>
                  </a:cubicBezTo>
                  <a:lnTo>
                    <a:pt x="75" y="48"/>
                  </a:lnTo>
                  <a:close/>
                  <a:moveTo>
                    <a:pt x="75" y="41"/>
                  </a:moveTo>
                  <a:cubicBezTo>
                    <a:pt x="75" y="41"/>
                    <a:pt x="75" y="41"/>
                    <a:pt x="75" y="41"/>
                  </a:cubicBezTo>
                  <a:cubicBezTo>
                    <a:pt x="73" y="41"/>
                    <a:pt x="73" y="41"/>
                    <a:pt x="73" y="41"/>
                  </a:cubicBezTo>
                  <a:cubicBezTo>
                    <a:pt x="73" y="33"/>
                    <a:pt x="73" y="33"/>
                    <a:pt x="73" y="33"/>
                  </a:cubicBezTo>
                  <a:cubicBezTo>
                    <a:pt x="75" y="33"/>
                    <a:pt x="75" y="33"/>
                    <a:pt x="75" y="33"/>
                  </a:cubicBezTo>
                  <a:lnTo>
                    <a:pt x="75" y="41"/>
                  </a:lnTo>
                  <a:close/>
                  <a:moveTo>
                    <a:pt x="77" y="48"/>
                  </a:moveTo>
                  <a:cubicBezTo>
                    <a:pt x="77" y="48"/>
                    <a:pt x="77" y="48"/>
                    <a:pt x="77" y="48"/>
                  </a:cubicBezTo>
                  <a:cubicBezTo>
                    <a:pt x="76" y="48"/>
                    <a:pt x="76" y="48"/>
                    <a:pt x="76" y="48"/>
                  </a:cubicBezTo>
                  <a:cubicBezTo>
                    <a:pt x="76" y="41"/>
                    <a:pt x="76" y="41"/>
                    <a:pt x="76" y="41"/>
                  </a:cubicBezTo>
                  <a:cubicBezTo>
                    <a:pt x="77" y="41"/>
                    <a:pt x="77" y="41"/>
                    <a:pt x="77" y="41"/>
                  </a:cubicBezTo>
                  <a:lnTo>
                    <a:pt x="77" y="48"/>
                  </a:lnTo>
                  <a:close/>
                  <a:moveTo>
                    <a:pt x="77" y="41"/>
                  </a:moveTo>
                  <a:cubicBezTo>
                    <a:pt x="77" y="41"/>
                    <a:pt x="77" y="41"/>
                    <a:pt x="77" y="41"/>
                  </a:cubicBezTo>
                  <a:cubicBezTo>
                    <a:pt x="76" y="41"/>
                    <a:pt x="76" y="41"/>
                    <a:pt x="76" y="41"/>
                  </a:cubicBezTo>
                  <a:cubicBezTo>
                    <a:pt x="76" y="33"/>
                    <a:pt x="76" y="33"/>
                    <a:pt x="76" y="33"/>
                  </a:cubicBezTo>
                  <a:cubicBezTo>
                    <a:pt x="77" y="33"/>
                    <a:pt x="77" y="33"/>
                    <a:pt x="77" y="33"/>
                  </a:cubicBezTo>
                  <a:lnTo>
                    <a:pt x="77" y="41"/>
                  </a:lnTo>
                  <a:close/>
                  <a:moveTo>
                    <a:pt x="80" y="48"/>
                  </a:moveTo>
                  <a:cubicBezTo>
                    <a:pt x="80" y="48"/>
                    <a:pt x="80" y="48"/>
                    <a:pt x="80" y="48"/>
                  </a:cubicBezTo>
                  <a:cubicBezTo>
                    <a:pt x="78" y="48"/>
                    <a:pt x="78" y="48"/>
                    <a:pt x="78" y="48"/>
                  </a:cubicBezTo>
                  <a:cubicBezTo>
                    <a:pt x="78" y="41"/>
                    <a:pt x="78" y="41"/>
                    <a:pt x="78" y="41"/>
                  </a:cubicBezTo>
                  <a:cubicBezTo>
                    <a:pt x="80" y="41"/>
                    <a:pt x="80" y="41"/>
                    <a:pt x="80" y="41"/>
                  </a:cubicBezTo>
                  <a:lnTo>
                    <a:pt x="80" y="48"/>
                  </a:lnTo>
                  <a:close/>
                  <a:moveTo>
                    <a:pt x="80" y="41"/>
                  </a:moveTo>
                  <a:cubicBezTo>
                    <a:pt x="80" y="41"/>
                    <a:pt x="80" y="41"/>
                    <a:pt x="80" y="41"/>
                  </a:cubicBezTo>
                  <a:cubicBezTo>
                    <a:pt x="78" y="41"/>
                    <a:pt x="78" y="41"/>
                    <a:pt x="78" y="41"/>
                  </a:cubicBezTo>
                  <a:cubicBezTo>
                    <a:pt x="78" y="33"/>
                    <a:pt x="78" y="33"/>
                    <a:pt x="78" y="33"/>
                  </a:cubicBezTo>
                  <a:cubicBezTo>
                    <a:pt x="80" y="33"/>
                    <a:pt x="80" y="33"/>
                    <a:pt x="80" y="33"/>
                  </a:cubicBezTo>
                  <a:lnTo>
                    <a:pt x="80" y="41"/>
                  </a:lnTo>
                  <a:close/>
                  <a:moveTo>
                    <a:pt x="82" y="48"/>
                  </a:moveTo>
                  <a:cubicBezTo>
                    <a:pt x="82" y="48"/>
                    <a:pt x="82" y="48"/>
                    <a:pt x="82" y="48"/>
                  </a:cubicBezTo>
                  <a:cubicBezTo>
                    <a:pt x="80" y="48"/>
                    <a:pt x="80" y="48"/>
                    <a:pt x="80" y="48"/>
                  </a:cubicBezTo>
                  <a:cubicBezTo>
                    <a:pt x="80" y="41"/>
                    <a:pt x="80" y="41"/>
                    <a:pt x="80" y="41"/>
                  </a:cubicBezTo>
                  <a:cubicBezTo>
                    <a:pt x="82" y="41"/>
                    <a:pt x="82" y="41"/>
                    <a:pt x="82" y="41"/>
                  </a:cubicBezTo>
                  <a:lnTo>
                    <a:pt x="82" y="48"/>
                  </a:lnTo>
                  <a:close/>
                  <a:moveTo>
                    <a:pt x="82" y="41"/>
                  </a:moveTo>
                  <a:cubicBezTo>
                    <a:pt x="82" y="41"/>
                    <a:pt x="82" y="41"/>
                    <a:pt x="82" y="41"/>
                  </a:cubicBezTo>
                  <a:cubicBezTo>
                    <a:pt x="80" y="41"/>
                    <a:pt x="80" y="41"/>
                    <a:pt x="80" y="41"/>
                  </a:cubicBezTo>
                  <a:cubicBezTo>
                    <a:pt x="80" y="33"/>
                    <a:pt x="80" y="33"/>
                    <a:pt x="80" y="33"/>
                  </a:cubicBezTo>
                  <a:cubicBezTo>
                    <a:pt x="82" y="33"/>
                    <a:pt x="82" y="33"/>
                    <a:pt x="82" y="33"/>
                  </a:cubicBezTo>
                  <a:lnTo>
                    <a:pt x="82" y="41"/>
                  </a:lnTo>
                  <a:close/>
                  <a:moveTo>
                    <a:pt x="84" y="48"/>
                  </a:moveTo>
                  <a:cubicBezTo>
                    <a:pt x="84" y="48"/>
                    <a:pt x="84" y="48"/>
                    <a:pt x="84" y="48"/>
                  </a:cubicBezTo>
                  <a:cubicBezTo>
                    <a:pt x="82" y="48"/>
                    <a:pt x="82" y="48"/>
                    <a:pt x="82" y="48"/>
                  </a:cubicBezTo>
                  <a:cubicBezTo>
                    <a:pt x="82" y="41"/>
                    <a:pt x="82" y="41"/>
                    <a:pt x="82" y="41"/>
                  </a:cubicBezTo>
                  <a:cubicBezTo>
                    <a:pt x="84" y="41"/>
                    <a:pt x="84" y="41"/>
                    <a:pt x="84" y="41"/>
                  </a:cubicBezTo>
                  <a:lnTo>
                    <a:pt x="84" y="48"/>
                  </a:lnTo>
                  <a:close/>
                  <a:moveTo>
                    <a:pt x="84" y="41"/>
                  </a:moveTo>
                  <a:cubicBezTo>
                    <a:pt x="84" y="41"/>
                    <a:pt x="84" y="41"/>
                    <a:pt x="84" y="41"/>
                  </a:cubicBezTo>
                  <a:cubicBezTo>
                    <a:pt x="82" y="41"/>
                    <a:pt x="82" y="41"/>
                    <a:pt x="82" y="41"/>
                  </a:cubicBezTo>
                  <a:cubicBezTo>
                    <a:pt x="82" y="33"/>
                    <a:pt x="82" y="33"/>
                    <a:pt x="82" y="33"/>
                  </a:cubicBezTo>
                  <a:cubicBezTo>
                    <a:pt x="84" y="33"/>
                    <a:pt x="84" y="33"/>
                    <a:pt x="84" y="33"/>
                  </a:cubicBezTo>
                  <a:lnTo>
                    <a:pt x="84" y="41"/>
                  </a:lnTo>
                  <a:close/>
                  <a:moveTo>
                    <a:pt x="94" y="48"/>
                  </a:moveTo>
                  <a:cubicBezTo>
                    <a:pt x="94" y="48"/>
                    <a:pt x="94" y="48"/>
                    <a:pt x="94" y="48"/>
                  </a:cubicBezTo>
                  <a:cubicBezTo>
                    <a:pt x="85" y="48"/>
                    <a:pt x="85" y="48"/>
                    <a:pt x="85" y="48"/>
                  </a:cubicBezTo>
                  <a:cubicBezTo>
                    <a:pt x="85" y="41"/>
                    <a:pt x="85" y="41"/>
                    <a:pt x="85" y="41"/>
                  </a:cubicBezTo>
                  <a:cubicBezTo>
                    <a:pt x="87" y="41"/>
                    <a:pt x="87" y="41"/>
                    <a:pt x="87" y="41"/>
                  </a:cubicBezTo>
                  <a:cubicBezTo>
                    <a:pt x="87" y="48"/>
                    <a:pt x="87" y="48"/>
                    <a:pt x="87" y="48"/>
                  </a:cubicBezTo>
                  <a:cubicBezTo>
                    <a:pt x="87" y="48"/>
                    <a:pt x="87" y="48"/>
                    <a:pt x="87" y="48"/>
                  </a:cubicBezTo>
                  <a:cubicBezTo>
                    <a:pt x="87" y="41"/>
                    <a:pt x="87" y="41"/>
                    <a:pt x="87" y="41"/>
                  </a:cubicBezTo>
                  <a:cubicBezTo>
                    <a:pt x="89" y="41"/>
                    <a:pt x="89" y="41"/>
                    <a:pt x="89" y="41"/>
                  </a:cubicBezTo>
                  <a:cubicBezTo>
                    <a:pt x="89" y="48"/>
                    <a:pt x="89" y="48"/>
                    <a:pt x="89" y="48"/>
                  </a:cubicBezTo>
                  <a:cubicBezTo>
                    <a:pt x="92" y="48"/>
                    <a:pt x="92" y="48"/>
                    <a:pt x="92" y="48"/>
                  </a:cubicBezTo>
                  <a:cubicBezTo>
                    <a:pt x="92" y="41"/>
                    <a:pt x="92" y="41"/>
                    <a:pt x="92" y="41"/>
                  </a:cubicBezTo>
                  <a:cubicBezTo>
                    <a:pt x="94" y="41"/>
                    <a:pt x="94" y="41"/>
                    <a:pt x="94" y="41"/>
                  </a:cubicBezTo>
                  <a:lnTo>
                    <a:pt x="94" y="48"/>
                  </a:lnTo>
                  <a:close/>
                  <a:moveTo>
                    <a:pt x="90" y="48"/>
                  </a:moveTo>
                  <a:cubicBezTo>
                    <a:pt x="90" y="48"/>
                    <a:pt x="90" y="48"/>
                    <a:pt x="90" y="48"/>
                  </a:cubicBezTo>
                  <a:cubicBezTo>
                    <a:pt x="90" y="45"/>
                    <a:pt x="90" y="45"/>
                    <a:pt x="90" y="45"/>
                  </a:cubicBezTo>
                  <a:cubicBezTo>
                    <a:pt x="91" y="45"/>
                    <a:pt x="91" y="45"/>
                    <a:pt x="91" y="45"/>
                  </a:cubicBezTo>
                  <a:cubicBezTo>
                    <a:pt x="91" y="48"/>
                    <a:pt x="91" y="48"/>
                    <a:pt x="91" y="48"/>
                  </a:cubicBezTo>
                  <a:lnTo>
                    <a:pt x="90" y="48"/>
                  </a:lnTo>
                  <a:close/>
                  <a:moveTo>
                    <a:pt x="94" y="41"/>
                  </a:moveTo>
                  <a:cubicBezTo>
                    <a:pt x="94" y="41"/>
                    <a:pt x="94" y="41"/>
                    <a:pt x="94" y="41"/>
                  </a:cubicBezTo>
                  <a:cubicBezTo>
                    <a:pt x="92" y="41"/>
                    <a:pt x="92" y="41"/>
                    <a:pt x="92" y="41"/>
                  </a:cubicBezTo>
                  <a:cubicBezTo>
                    <a:pt x="92" y="34"/>
                    <a:pt x="92" y="34"/>
                    <a:pt x="92" y="34"/>
                  </a:cubicBezTo>
                  <a:cubicBezTo>
                    <a:pt x="89" y="33"/>
                    <a:pt x="89" y="33"/>
                    <a:pt x="89" y="33"/>
                  </a:cubicBezTo>
                  <a:cubicBezTo>
                    <a:pt x="89" y="41"/>
                    <a:pt x="89" y="41"/>
                    <a:pt x="89" y="41"/>
                  </a:cubicBezTo>
                  <a:cubicBezTo>
                    <a:pt x="87" y="41"/>
                    <a:pt x="87" y="41"/>
                    <a:pt x="87" y="41"/>
                  </a:cubicBezTo>
                  <a:cubicBezTo>
                    <a:pt x="87" y="33"/>
                    <a:pt x="87" y="33"/>
                    <a:pt x="87" y="33"/>
                  </a:cubicBezTo>
                  <a:cubicBezTo>
                    <a:pt x="94" y="33"/>
                    <a:pt x="94" y="33"/>
                    <a:pt x="94" y="33"/>
                  </a:cubicBezTo>
                  <a:lnTo>
                    <a:pt x="94" y="41"/>
                  </a:lnTo>
                  <a:close/>
                  <a:moveTo>
                    <a:pt x="96" y="48"/>
                  </a:moveTo>
                  <a:cubicBezTo>
                    <a:pt x="96" y="48"/>
                    <a:pt x="96" y="48"/>
                    <a:pt x="96" y="48"/>
                  </a:cubicBezTo>
                  <a:cubicBezTo>
                    <a:pt x="94" y="48"/>
                    <a:pt x="94" y="48"/>
                    <a:pt x="94" y="48"/>
                  </a:cubicBezTo>
                  <a:cubicBezTo>
                    <a:pt x="94" y="41"/>
                    <a:pt x="94" y="41"/>
                    <a:pt x="94" y="41"/>
                  </a:cubicBezTo>
                  <a:cubicBezTo>
                    <a:pt x="96" y="41"/>
                    <a:pt x="96" y="41"/>
                    <a:pt x="96" y="41"/>
                  </a:cubicBezTo>
                  <a:lnTo>
                    <a:pt x="96" y="48"/>
                  </a:lnTo>
                  <a:close/>
                  <a:moveTo>
                    <a:pt x="96" y="41"/>
                  </a:moveTo>
                  <a:cubicBezTo>
                    <a:pt x="96" y="41"/>
                    <a:pt x="96" y="41"/>
                    <a:pt x="96" y="41"/>
                  </a:cubicBezTo>
                  <a:cubicBezTo>
                    <a:pt x="94" y="41"/>
                    <a:pt x="94" y="41"/>
                    <a:pt x="94" y="41"/>
                  </a:cubicBezTo>
                  <a:cubicBezTo>
                    <a:pt x="94" y="33"/>
                    <a:pt x="94" y="33"/>
                    <a:pt x="94" y="33"/>
                  </a:cubicBezTo>
                  <a:cubicBezTo>
                    <a:pt x="96" y="33"/>
                    <a:pt x="96" y="33"/>
                    <a:pt x="96" y="33"/>
                  </a:cubicBezTo>
                  <a:lnTo>
                    <a:pt x="96" y="41"/>
                  </a:lnTo>
                  <a:close/>
                  <a:moveTo>
                    <a:pt x="96" y="33"/>
                  </a:moveTo>
                  <a:cubicBezTo>
                    <a:pt x="96" y="33"/>
                    <a:pt x="96" y="33"/>
                    <a:pt x="96" y="33"/>
                  </a:cubicBezTo>
                  <a:cubicBezTo>
                    <a:pt x="98" y="34"/>
                    <a:pt x="98" y="34"/>
                    <a:pt x="98" y="34"/>
                  </a:cubicBezTo>
                  <a:cubicBezTo>
                    <a:pt x="98" y="41"/>
                    <a:pt x="98" y="41"/>
                    <a:pt x="98" y="41"/>
                  </a:cubicBezTo>
                  <a:cubicBezTo>
                    <a:pt x="96" y="41"/>
                    <a:pt x="96" y="41"/>
                    <a:pt x="96" y="41"/>
                  </a:cubicBezTo>
                  <a:lnTo>
                    <a:pt x="96" y="33"/>
                  </a:lnTo>
                  <a:close/>
                  <a:moveTo>
                    <a:pt x="101" y="48"/>
                  </a:moveTo>
                  <a:cubicBezTo>
                    <a:pt x="101" y="48"/>
                    <a:pt x="101" y="48"/>
                    <a:pt x="101" y="48"/>
                  </a:cubicBezTo>
                  <a:cubicBezTo>
                    <a:pt x="96" y="48"/>
                    <a:pt x="96" y="48"/>
                    <a:pt x="96" y="48"/>
                  </a:cubicBezTo>
                  <a:cubicBezTo>
                    <a:pt x="96" y="41"/>
                    <a:pt x="96" y="41"/>
                    <a:pt x="96" y="41"/>
                  </a:cubicBezTo>
                  <a:cubicBezTo>
                    <a:pt x="98" y="41"/>
                    <a:pt x="98" y="41"/>
                    <a:pt x="98" y="41"/>
                  </a:cubicBezTo>
                  <a:cubicBezTo>
                    <a:pt x="98" y="48"/>
                    <a:pt x="98" y="48"/>
                    <a:pt x="98" y="48"/>
                  </a:cubicBezTo>
                  <a:cubicBezTo>
                    <a:pt x="99" y="48"/>
                    <a:pt x="99" y="48"/>
                    <a:pt x="99" y="48"/>
                  </a:cubicBezTo>
                  <a:cubicBezTo>
                    <a:pt x="99" y="41"/>
                    <a:pt x="99" y="41"/>
                    <a:pt x="99" y="41"/>
                  </a:cubicBezTo>
                  <a:cubicBezTo>
                    <a:pt x="101" y="41"/>
                    <a:pt x="101" y="41"/>
                    <a:pt x="101" y="41"/>
                  </a:cubicBezTo>
                  <a:lnTo>
                    <a:pt x="101" y="48"/>
                  </a:lnTo>
                  <a:close/>
                  <a:moveTo>
                    <a:pt x="101" y="41"/>
                  </a:moveTo>
                  <a:cubicBezTo>
                    <a:pt x="101" y="41"/>
                    <a:pt x="101" y="41"/>
                    <a:pt x="101" y="41"/>
                  </a:cubicBezTo>
                  <a:cubicBezTo>
                    <a:pt x="99" y="41"/>
                    <a:pt x="99" y="41"/>
                    <a:pt x="99" y="41"/>
                  </a:cubicBezTo>
                  <a:cubicBezTo>
                    <a:pt x="99" y="34"/>
                    <a:pt x="99" y="34"/>
                    <a:pt x="99" y="34"/>
                  </a:cubicBezTo>
                  <a:cubicBezTo>
                    <a:pt x="101" y="34"/>
                    <a:pt x="101" y="34"/>
                    <a:pt x="101" y="34"/>
                  </a:cubicBezTo>
                  <a:lnTo>
                    <a:pt x="101" y="41"/>
                  </a:lnTo>
                  <a:close/>
                  <a:moveTo>
                    <a:pt x="103" y="48"/>
                  </a:moveTo>
                  <a:cubicBezTo>
                    <a:pt x="103" y="48"/>
                    <a:pt x="103" y="48"/>
                    <a:pt x="103" y="48"/>
                  </a:cubicBezTo>
                  <a:cubicBezTo>
                    <a:pt x="101" y="48"/>
                    <a:pt x="101" y="48"/>
                    <a:pt x="101" y="48"/>
                  </a:cubicBezTo>
                  <a:cubicBezTo>
                    <a:pt x="101" y="41"/>
                    <a:pt x="101" y="41"/>
                    <a:pt x="101" y="41"/>
                  </a:cubicBezTo>
                  <a:cubicBezTo>
                    <a:pt x="103" y="41"/>
                    <a:pt x="103" y="41"/>
                    <a:pt x="103" y="41"/>
                  </a:cubicBezTo>
                  <a:lnTo>
                    <a:pt x="103" y="48"/>
                  </a:lnTo>
                  <a:close/>
                  <a:moveTo>
                    <a:pt x="103" y="41"/>
                  </a:moveTo>
                  <a:cubicBezTo>
                    <a:pt x="103" y="41"/>
                    <a:pt x="103" y="41"/>
                    <a:pt x="103" y="41"/>
                  </a:cubicBezTo>
                  <a:cubicBezTo>
                    <a:pt x="101" y="41"/>
                    <a:pt x="101" y="41"/>
                    <a:pt x="101" y="41"/>
                  </a:cubicBezTo>
                  <a:cubicBezTo>
                    <a:pt x="101" y="34"/>
                    <a:pt x="101" y="34"/>
                    <a:pt x="101" y="34"/>
                  </a:cubicBezTo>
                  <a:cubicBezTo>
                    <a:pt x="103" y="34"/>
                    <a:pt x="103" y="34"/>
                    <a:pt x="103" y="34"/>
                  </a:cubicBezTo>
                  <a:lnTo>
                    <a:pt x="103" y="41"/>
                  </a:lnTo>
                  <a:close/>
                  <a:moveTo>
                    <a:pt x="105" y="48"/>
                  </a:moveTo>
                  <a:cubicBezTo>
                    <a:pt x="105" y="48"/>
                    <a:pt x="105" y="48"/>
                    <a:pt x="105" y="48"/>
                  </a:cubicBezTo>
                  <a:cubicBezTo>
                    <a:pt x="103" y="48"/>
                    <a:pt x="103" y="48"/>
                    <a:pt x="103" y="48"/>
                  </a:cubicBezTo>
                  <a:cubicBezTo>
                    <a:pt x="103" y="41"/>
                    <a:pt x="103" y="41"/>
                    <a:pt x="103" y="41"/>
                  </a:cubicBezTo>
                  <a:cubicBezTo>
                    <a:pt x="105" y="41"/>
                    <a:pt x="105" y="41"/>
                    <a:pt x="105" y="41"/>
                  </a:cubicBezTo>
                  <a:lnTo>
                    <a:pt x="105" y="48"/>
                  </a:lnTo>
                  <a:close/>
                  <a:moveTo>
                    <a:pt x="105" y="41"/>
                  </a:moveTo>
                  <a:cubicBezTo>
                    <a:pt x="105" y="41"/>
                    <a:pt x="105" y="41"/>
                    <a:pt x="105" y="41"/>
                  </a:cubicBezTo>
                  <a:cubicBezTo>
                    <a:pt x="103" y="41"/>
                    <a:pt x="103" y="41"/>
                    <a:pt x="103" y="41"/>
                  </a:cubicBezTo>
                  <a:cubicBezTo>
                    <a:pt x="103" y="34"/>
                    <a:pt x="103" y="34"/>
                    <a:pt x="103" y="34"/>
                  </a:cubicBezTo>
                  <a:cubicBezTo>
                    <a:pt x="105" y="34"/>
                    <a:pt x="105" y="34"/>
                    <a:pt x="105" y="34"/>
                  </a:cubicBezTo>
                  <a:lnTo>
                    <a:pt x="105" y="41"/>
                  </a:lnTo>
                  <a:close/>
                  <a:moveTo>
                    <a:pt x="107" y="48"/>
                  </a:moveTo>
                  <a:cubicBezTo>
                    <a:pt x="107" y="48"/>
                    <a:pt x="107" y="48"/>
                    <a:pt x="107" y="48"/>
                  </a:cubicBezTo>
                  <a:cubicBezTo>
                    <a:pt x="105" y="48"/>
                    <a:pt x="105" y="48"/>
                    <a:pt x="105" y="48"/>
                  </a:cubicBezTo>
                  <a:cubicBezTo>
                    <a:pt x="105" y="41"/>
                    <a:pt x="105" y="41"/>
                    <a:pt x="105" y="41"/>
                  </a:cubicBezTo>
                  <a:cubicBezTo>
                    <a:pt x="107" y="41"/>
                    <a:pt x="107" y="41"/>
                    <a:pt x="107" y="41"/>
                  </a:cubicBezTo>
                  <a:lnTo>
                    <a:pt x="107" y="48"/>
                  </a:lnTo>
                  <a:close/>
                  <a:moveTo>
                    <a:pt x="107" y="41"/>
                  </a:moveTo>
                  <a:cubicBezTo>
                    <a:pt x="107" y="41"/>
                    <a:pt x="107" y="41"/>
                    <a:pt x="107" y="41"/>
                  </a:cubicBezTo>
                  <a:cubicBezTo>
                    <a:pt x="105" y="41"/>
                    <a:pt x="105" y="41"/>
                    <a:pt x="105" y="41"/>
                  </a:cubicBezTo>
                  <a:cubicBezTo>
                    <a:pt x="105" y="34"/>
                    <a:pt x="105" y="34"/>
                    <a:pt x="105" y="34"/>
                  </a:cubicBezTo>
                  <a:cubicBezTo>
                    <a:pt x="107" y="34"/>
                    <a:pt x="107" y="34"/>
                    <a:pt x="107" y="34"/>
                  </a:cubicBezTo>
                  <a:lnTo>
                    <a:pt x="107" y="41"/>
                  </a:lnTo>
                  <a:close/>
                  <a:moveTo>
                    <a:pt x="109" y="48"/>
                  </a:moveTo>
                  <a:cubicBezTo>
                    <a:pt x="109" y="48"/>
                    <a:pt x="109" y="48"/>
                    <a:pt x="109" y="48"/>
                  </a:cubicBezTo>
                  <a:cubicBezTo>
                    <a:pt x="107" y="48"/>
                    <a:pt x="107" y="48"/>
                    <a:pt x="107" y="48"/>
                  </a:cubicBezTo>
                  <a:cubicBezTo>
                    <a:pt x="107" y="41"/>
                    <a:pt x="107" y="41"/>
                    <a:pt x="107" y="41"/>
                  </a:cubicBezTo>
                  <a:cubicBezTo>
                    <a:pt x="109" y="41"/>
                    <a:pt x="109" y="41"/>
                    <a:pt x="109" y="41"/>
                  </a:cubicBezTo>
                  <a:lnTo>
                    <a:pt x="109" y="48"/>
                  </a:lnTo>
                  <a:close/>
                  <a:moveTo>
                    <a:pt x="109" y="41"/>
                  </a:moveTo>
                  <a:cubicBezTo>
                    <a:pt x="109" y="41"/>
                    <a:pt x="109" y="41"/>
                    <a:pt x="109" y="41"/>
                  </a:cubicBezTo>
                  <a:cubicBezTo>
                    <a:pt x="107" y="41"/>
                    <a:pt x="107" y="41"/>
                    <a:pt x="107" y="41"/>
                  </a:cubicBezTo>
                  <a:cubicBezTo>
                    <a:pt x="107" y="34"/>
                    <a:pt x="107" y="34"/>
                    <a:pt x="107" y="34"/>
                  </a:cubicBezTo>
                  <a:cubicBezTo>
                    <a:pt x="109" y="34"/>
                    <a:pt x="109" y="34"/>
                    <a:pt x="109" y="34"/>
                  </a:cubicBezTo>
                  <a:lnTo>
                    <a:pt x="109" y="41"/>
                  </a:lnTo>
                  <a:close/>
                  <a:moveTo>
                    <a:pt x="112" y="48"/>
                  </a:moveTo>
                  <a:cubicBezTo>
                    <a:pt x="112" y="48"/>
                    <a:pt x="112" y="48"/>
                    <a:pt x="112" y="48"/>
                  </a:cubicBezTo>
                  <a:cubicBezTo>
                    <a:pt x="110" y="48"/>
                    <a:pt x="110" y="48"/>
                    <a:pt x="110" y="48"/>
                  </a:cubicBezTo>
                  <a:cubicBezTo>
                    <a:pt x="110" y="48"/>
                    <a:pt x="110" y="48"/>
                    <a:pt x="110" y="48"/>
                  </a:cubicBezTo>
                  <a:cubicBezTo>
                    <a:pt x="112" y="48"/>
                    <a:pt x="112" y="48"/>
                    <a:pt x="112" y="48"/>
                  </a:cubicBezTo>
                  <a:close/>
                  <a:moveTo>
                    <a:pt x="112" y="48"/>
                  </a:moveTo>
                  <a:cubicBezTo>
                    <a:pt x="112" y="48"/>
                    <a:pt x="112" y="48"/>
                    <a:pt x="112" y="48"/>
                  </a:cubicBezTo>
                  <a:cubicBezTo>
                    <a:pt x="110" y="48"/>
                    <a:pt x="110" y="48"/>
                    <a:pt x="110" y="48"/>
                  </a:cubicBezTo>
                  <a:cubicBezTo>
                    <a:pt x="110" y="41"/>
                    <a:pt x="110" y="41"/>
                    <a:pt x="110" y="41"/>
                  </a:cubicBezTo>
                  <a:cubicBezTo>
                    <a:pt x="112" y="41"/>
                    <a:pt x="112" y="41"/>
                    <a:pt x="112" y="41"/>
                  </a:cubicBezTo>
                  <a:lnTo>
                    <a:pt x="112" y="48"/>
                  </a:lnTo>
                  <a:close/>
                  <a:moveTo>
                    <a:pt x="112" y="41"/>
                  </a:moveTo>
                  <a:cubicBezTo>
                    <a:pt x="112" y="41"/>
                    <a:pt x="112" y="41"/>
                    <a:pt x="112" y="41"/>
                  </a:cubicBezTo>
                  <a:cubicBezTo>
                    <a:pt x="110" y="41"/>
                    <a:pt x="110" y="41"/>
                    <a:pt x="110" y="41"/>
                  </a:cubicBezTo>
                  <a:cubicBezTo>
                    <a:pt x="110" y="34"/>
                    <a:pt x="110" y="34"/>
                    <a:pt x="110" y="34"/>
                  </a:cubicBezTo>
                  <a:cubicBezTo>
                    <a:pt x="112" y="34"/>
                    <a:pt x="112" y="34"/>
                    <a:pt x="112" y="34"/>
                  </a:cubicBezTo>
                  <a:lnTo>
                    <a:pt x="112" y="41"/>
                  </a:lnTo>
                  <a:close/>
                  <a:moveTo>
                    <a:pt x="114" y="48"/>
                  </a:moveTo>
                  <a:cubicBezTo>
                    <a:pt x="114" y="48"/>
                    <a:pt x="114" y="48"/>
                    <a:pt x="114" y="48"/>
                  </a:cubicBezTo>
                  <a:cubicBezTo>
                    <a:pt x="112" y="48"/>
                    <a:pt x="112" y="48"/>
                    <a:pt x="112" y="48"/>
                  </a:cubicBezTo>
                  <a:cubicBezTo>
                    <a:pt x="112" y="48"/>
                    <a:pt x="112" y="48"/>
                    <a:pt x="112" y="48"/>
                  </a:cubicBezTo>
                  <a:cubicBezTo>
                    <a:pt x="114" y="48"/>
                    <a:pt x="114" y="48"/>
                    <a:pt x="114" y="48"/>
                  </a:cubicBezTo>
                  <a:close/>
                  <a:moveTo>
                    <a:pt x="114" y="48"/>
                  </a:moveTo>
                  <a:cubicBezTo>
                    <a:pt x="114" y="48"/>
                    <a:pt x="114" y="48"/>
                    <a:pt x="114" y="48"/>
                  </a:cubicBezTo>
                  <a:cubicBezTo>
                    <a:pt x="112" y="48"/>
                    <a:pt x="112" y="48"/>
                    <a:pt x="112" y="48"/>
                  </a:cubicBezTo>
                  <a:cubicBezTo>
                    <a:pt x="112" y="41"/>
                    <a:pt x="112" y="41"/>
                    <a:pt x="112" y="41"/>
                  </a:cubicBezTo>
                  <a:cubicBezTo>
                    <a:pt x="114" y="41"/>
                    <a:pt x="114" y="41"/>
                    <a:pt x="114" y="41"/>
                  </a:cubicBezTo>
                  <a:lnTo>
                    <a:pt x="114" y="48"/>
                  </a:lnTo>
                  <a:close/>
                  <a:moveTo>
                    <a:pt x="114" y="41"/>
                  </a:moveTo>
                  <a:cubicBezTo>
                    <a:pt x="114" y="41"/>
                    <a:pt x="114" y="41"/>
                    <a:pt x="114" y="41"/>
                  </a:cubicBezTo>
                  <a:cubicBezTo>
                    <a:pt x="112" y="41"/>
                    <a:pt x="112" y="41"/>
                    <a:pt x="112" y="41"/>
                  </a:cubicBezTo>
                  <a:cubicBezTo>
                    <a:pt x="112" y="34"/>
                    <a:pt x="112" y="34"/>
                    <a:pt x="112" y="34"/>
                  </a:cubicBezTo>
                  <a:cubicBezTo>
                    <a:pt x="114" y="34"/>
                    <a:pt x="114" y="34"/>
                    <a:pt x="114" y="34"/>
                  </a:cubicBezTo>
                  <a:lnTo>
                    <a:pt x="114" y="41"/>
                  </a:lnTo>
                  <a:close/>
                  <a:moveTo>
                    <a:pt x="116" y="48"/>
                  </a:moveTo>
                  <a:cubicBezTo>
                    <a:pt x="116" y="48"/>
                    <a:pt x="116" y="48"/>
                    <a:pt x="116" y="48"/>
                  </a:cubicBezTo>
                  <a:cubicBezTo>
                    <a:pt x="114" y="48"/>
                    <a:pt x="114" y="48"/>
                    <a:pt x="114" y="48"/>
                  </a:cubicBezTo>
                  <a:cubicBezTo>
                    <a:pt x="114" y="48"/>
                    <a:pt x="114" y="48"/>
                    <a:pt x="114" y="48"/>
                  </a:cubicBezTo>
                  <a:cubicBezTo>
                    <a:pt x="116" y="48"/>
                    <a:pt x="116" y="48"/>
                    <a:pt x="116" y="48"/>
                  </a:cubicBezTo>
                  <a:close/>
                  <a:moveTo>
                    <a:pt x="116" y="48"/>
                  </a:moveTo>
                  <a:cubicBezTo>
                    <a:pt x="116" y="48"/>
                    <a:pt x="116" y="48"/>
                    <a:pt x="116" y="48"/>
                  </a:cubicBezTo>
                  <a:cubicBezTo>
                    <a:pt x="114" y="48"/>
                    <a:pt x="114" y="48"/>
                    <a:pt x="114" y="48"/>
                  </a:cubicBezTo>
                  <a:cubicBezTo>
                    <a:pt x="114" y="41"/>
                    <a:pt x="114" y="41"/>
                    <a:pt x="114" y="41"/>
                  </a:cubicBezTo>
                  <a:cubicBezTo>
                    <a:pt x="116" y="41"/>
                    <a:pt x="116" y="41"/>
                    <a:pt x="116" y="41"/>
                  </a:cubicBezTo>
                  <a:lnTo>
                    <a:pt x="116" y="48"/>
                  </a:lnTo>
                  <a:close/>
                  <a:moveTo>
                    <a:pt x="116" y="41"/>
                  </a:moveTo>
                  <a:cubicBezTo>
                    <a:pt x="116" y="41"/>
                    <a:pt x="116" y="41"/>
                    <a:pt x="116" y="41"/>
                  </a:cubicBezTo>
                  <a:cubicBezTo>
                    <a:pt x="114" y="41"/>
                    <a:pt x="114" y="41"/>
                    <a:pt x="114" y="41"/>
                  </a:cubicBezTo>
                  <a:cubicBezTo>
                    <a:pt x="114" y="34"/>
                    <a:pt x="114" y="34"/>
                    <a:pt x="114" y="34"/>
                  </a:cubicBezTo>
                  <a:cubicBezTo>
                    <a:pt x="116" y="34"/>
                    <a:pt x="116" y="34"/>
                    <a:pt x="116" y="34"/>
                  </a:cubicBezTo>
                  <a:lnTo>
                    <a:pt x="116" y="41"/>
                  </a:lnTo>
                  <a:close/>
                  <a:moveTo>
                    <a:pt x="117" y="48"/>
                  </a:moveTo>
                  <a:cubicBezTo>
                    <a:pt x="117" y="48"/>
                    <a:pt x="117" y="48"/>
                    <a:pt x="117" y="48"/>
                  </a:cubicBezTo>
                  <a:cubicBezTo>
                    <a:pt x="116" y="48"/>
                    <a:pt x="116" y="48"/>
                    <a:pt x="116" y="48"/>
                  </a:cubicBezTo>
                  <a:cubicBezTo>
                    <a:pt x="116" y="48"/>
                    <a:pt x="116" y="48"/>
                    <a:pt x="116" y="48"/>
                  </a:cubicBezTo>
                  <a:cubicBezTo>
                    <a:pt x="117" y="48"/>
                    <a:pt x="117" y="48"/>
                    <a:pt x="117" y="48"/>
                  </a:cubicBezTo>
                  <a:close/>
                  <a:moveTo>
                    <a:pt x="117" y="48"/>
                  </a:moveTo>
                  <a:cubicBezTo>
                    <a:pt x="117" y="48"/>
                    <a:pt x="117" y="48"/>
                    <a:pt x="117" y="48"/>
                  </a:cubicBezTo>
                  <a:cubicBezTo>
                    <a:pt x="116" y="48"/>
                    <a:pt x="116" y="48"/>
                    <a:pt x="116" y="48"/>
                  </a:cubicBezTo>
                  <a:cubicBezTo>
                    <a:pt x="116" y="41"/>
                    <a:pt x="116" y="41"/>
                    <a:pt x="116" y="41"/>
                  </a:cubicBezTo>
                  <a:cubicBezTo>
                    <a:pt x="117" y="41"/>
                    <a:pt x="117" y="41"/>
                    <a:pt x="117" y="41"/>
                  </a:cubicBezTo>
                  <a:lnTo>
                    <a:pt x="117" y="48"/>
                  </a:lnTo>
                  <a:close/>
                  <a:moveTo>
                    <a:pt x="117" y="34"/>
                  </a:moveTo>
                  <a:cubicBezTo>
                    <a:pt x="117" y="34"/>
                    <a:pt x="117" y="34"/>
                    <a:pt x="117" y="34"/>
                  </a:cubicBezTo>
                  <a:cubicBezTo>
                    <a:pt x="117" y="41"/>
                    <a:pt x="117" y="41"/>
                    <a:pt x="117" y="41"/>
                  </a:cubicBezTo>
                  <a:cubicBezTo>
                    <a:pt x="116" y="41"/>
                    <a:pt x="116" y="41"/>
                    <a:pt x="116" y="41"/>
                  </a:cubicBezTo>
                  <a:cubicBezTo>
                    <a:pt x="116" y="34"/>
                    <a:pt x="116" y="34"/>
                    <a:pt x="116" y="34"/>
                  </a:cubicBezTo>
                  <a:cubicBezTo>
                    <a:pt x="117" y="34"/>
                    <a:pt x="117" y="34"/>
                    <a:pt x="117" y="34"/>
                  </a:cubicBezTo>
                  <a:close/>
                  <a:moveTo>
                    <a:pt x="119" y="48"/>
                  </a:moveTo>
                  <a:cubicBezTo>
                    <a:pt x="119" y="48"/>
                    <a:pt x="119" y="48"/>
                    <a:pt x="119" y="48"/>
                  </a:cubicBezTo>
                  <a:cubicBezTo>
                    <a:pt x="117" y="48"/>
                    <a:pt x="117" y="48"/>
                    <a:pt x="117" y="48"/>
                  </a:cubicBezTo>
                  <a:cubicBezTo>
                    <a:pt x="117" y="48"/>
                    <a:pt x="117" y="48"/>
                    <a:pt x="117" y="48"/>
                  </a:cubicBezTo>
                  <a:cubicBezTo>
                    <a:pt x="119" y="48"/>
                    <a:pt x="119" y="48"/>
                    <a:pt x="119" y="48"/>
                  </a:cubicBezTo>
                  <a:close/>
                  <a:moveTo>
                    <a:pt x="119" y="48"/>
                  </a:moveTo>
                  <a:cubicBezTo>
                    <a:pt x="119" y="48"/>
                    <a:pt x="119" y="48"/>
                    <a:pt x="119" y="48"/>
                  </a:cubicBezTo>
                  <a:cubicBezTo>
                    <a:pt x="117" y="48"/>
                    <a:pt x="117" y="48"/>
                    <a:pt x="117" y="48"/>
                  </a:cubicBezTo>
                  <a:cubicBezTo>
                    <a:pt x="117" y="41"/>
                    <a:pt x="117" y="41"/>
                    <a:pt x="117" y="41"/>
                  </a:cubicBezTo>
                  <a:cubicBezTo>
                    <a:pt x="119" y="41"/>
                    <a:pt x="119" y="41"/>
                    <a:pt x="119" y="41"/>
                  </a:cubicBezTo>
                  <a:lnTo>
                    <a:pt x="119" y="48"/>
                  </a:lnTo>
                  <a:close/>
                  <a:moveTo>
                    <a:pt x="119" y="41"/>
                  </a:moveTo>
                  <a:cubicBezTo>
                    <a:pt x="119" y="41"/>
                    <a:pt x="119" y="41"/>
                    <a:pt x="119" y="41"/>
                  </a:cubicBezTo>
                  <a:cubicBezTo>
                    <a:pt x="117" y="41"/>
                    <a:pt x="117" y="41"/>
                    <a:pt x="117" y="41"/>
                  </a:cubicBezTo>
                  <a:cubicBezTo>
                    <a:pt x="117" y="34"/>
                    <a:pt x="117" y="34"/>
                    <a:pt x="117" y="34"/>
                  </a:cubicBezTo>
                  <a:cubicBezTo>
                    <a:pt x="119" y="34"/>
                    <a:pt x="119" y="34"/>
                    <a:pt x="119" y="34"/>
                  </a:cubicBezTo>
                  <a:cubicBezTo>
                    <a:pt x="119" y="34"/>
                    <a:pt x="119" y="34"/>
                    <a:pt x="119" y="34"/>
                  </a:cubicBezTo>
                  <a:lnTo>
                    <a:pt x="119" y="41"/>
                  </a:lnTo>
                  <a:close/>
                  <a:moveTo>
                    <a:pt x="120" y="48"/>
                  </a:moveTo>
                  <a:cubicBezTo>
                    <a:pt x="120" y="48"/>
                    <a:pt x="120" y="48"/>
                    <a:pt x="120" y="48"/>
                  </a:cubicBezTo>
                  <a:cubicBezTo>
                    <a:pt x="119" y="48"/>
                    <a:pt x="119" y="48"/>
                    <a:pt x="119" y="48"/>
                  </a:cubicBezTo>
                  <a:cubicBezTo>
                    <a:pt x="119" y="48"/>
                    <a:pt x="119" y="48"/>
                    <a:pt x="119" y="48"/>
                  </a:cubicBezTo>
                  <a:cubicBezTo>
                    <a:pt x="120" y="48"/>
                    <a:pt x="120" y="48"/>
                    <a:pt x="120" y="48"/>
                  </a:cubicBezTo>
                  <a:close/>
                  <a:moveTo>
                    <a:pt x="120" y="48"/>
                  </a:moveTo>
                  <a:cubicBezTo>
                    <a:pt x="120" y="48"/>
                    <a:pt x="120" y="48"/>
                    <a:pt x="120" y="48"/>
                  </a:cubicBezTo>
                  <a:cubicBezTo>
                    <a:pt x="119" y="48"/>
                    <a:pt x="119" y="48"/>
                    <a:pt x="119" y="48"/>
                  </a:cubicBezTo>
                  <a:cubicBezTo>
                    <a:pt x="119" y="41"/>
                    <a:pt x="119" y="41"/>
                    <a:pt x="119" y="41"/>
                  </a:cubicBezTo>
                  <a:cubicBezTo>
                    <a:pt x="120" y="41"/>
                    <a:pt x="120" y="41"/>
                    <a:pt x="120" y="41"/>
                  </a:cubicBezTo>
                  <a:lnTo>
                    <a:pt x="120" y="48"/>
                  </a:lnTo>
                  <a:close/>
                  <a:moveTo>
                    <a:pt x="143" y="18"/>
                  </a:moveTo>
                  <a:cubicBezTo>
                    <a:pt x="143" y="18"/>
                    <a:pt x="143" y="18"/>
                    <a:pt x="143" y="18"/>
                  </a:cubicBezTo>
                  <a:cubicBezTo>
                    <a:pt x="145" y="18"/>
                    <a:pt x="145" y="18"/>
                    <a:pt x="145" y="18"/>
                  </a:cubicBezTo>
                  <a:cubicBezTo>
                    <a:pt x="145" y="19"/>
                    <a:pt x="145" y="19"/>
                    <a:pt x="145" y="19"/>
                  </a:cubicBezTo>
                  <a:cubicBezTo>
                    <a:pt x="145" y="19"/>
                    <a:pt x="146" y="19"/>
                    <a:pt x="146" y="19"/>
                  </a:cubicBezTo>
                  <a:cubicBezTo>
                    <a:pt x="146" y="19"/>
                    <a:pt x="146" y="19"/>
                    <a:pt x="146" y="19"/>
                  </a:cubicBezTo>
                  <a:cubicBezTo>
                    <a:pt x="147" y="19"/>
                    <a:pt x="147" y="19"/>
                    <a:pt x="147" y="19"/>
                  </a:cubicBezTo>
                  <a:cubicBezTo>
                    <a:pt x="147" y="19"/>
                    <a:pt x="147" y="19"/>
                    <a:pt x="147" y="19"/>
                  </a:cubicBezTo>
                  <a:cubicBezTo>
                    <a:pt x="152" y="20"/>
                    <a:pt x="153" y="21"/>
                    <a:pt x="153" y="21"/>
                  </a:cubicBezTo>
                  <a:cubicBezTo>
                    <a:pt x="153" y="29"/>
                    <a:pt x="153" y="29"/>
                    <a:pt x="153" y="29"/>
                  </a:cubicBezTo>
                  <a:cubicBezTo>
                    <a:pt x="153" y="29"/>
                    <a:pt x="153" y="29"/>
                    <a:pt x="153" y="29"/>
                  </a:cubicBezTo>
                  <a:cubicBezTo>
                    <a:pt x="153" y="21"/>
                    <a:pt x="153" y="21"/>
                    <a:pt x="153" y="21"/>
                  </a:cubicBezTo>
                  <a:cubicBezTo>
                    <a:pt x="153" y="21"/>
                    <a:pt x="150" y="20"/>
                    <a:pt x="146" y="20"/>
                  </a:cubicBezTo>
                  <a:cubicBezTo>
                    <a:pt x="143" y="20"/>
                    <a:pt x="140" y="21"/>
                    <a:pt x="140" y="21"/>
                  </a:cubicBezTo>
                  <a:cubicBezTo>
                    <a:pt x="139" y="29"/>
                    <a:pt x="139" y="29"/>
                    <a:pt x="139" y="29"/>
                  </a:cubicBezTo>
                  <a:cubicBezTo>
                    <a:pt x="139" y="29"/>
                    <a:pt x="139" y="29"/>
                    <a:pt x="139" y="29"/>
                  </a:cubicBezTo>
                  <a:cubicBezTo>
                    <a:pt x="140" y="21"/>
                    <a:pt x="140" y="21"/>
                    <a:pt x="140" y="21"/>
                  </a:cubicBezTo>
                  <a:cubicBezTo>
                    <a:pt x="140" y="21"/>
                    <a:pt x="141" y="20"/>
                    <a:pt x="143" y="20"/>
                  </a:cubicBezTo>
                  <a:lnTo>
                    <a:pt x="143" y="18"/>
                  </a:lnTo>
                  <a:close/>
                  <a:moveTo>
                    <a:pt x="142" y="31"/>
                  </a:moveTo>
                  <a:cubicBezTo>
                    <a:pt x="142" y="31"/>
                    <a:pt x="142" y="31"/>
                    <a:pt x="142" y="31"/>
                  </a:cubicBezTo>
                  <a:cubicBezTo>
                    <a:pt x="142" y="40"/>
                    <a:pt x="142" y="40"/>
                    <a:pt x="142" y="40"/>
                  </a:cubicBezTo>
                  <a:cubicBezTo>
                    <a:pt x="140" y="40"/>
                    <a:pt x="140" y="40"/>
                    <a:pt x="140" y="40"/>
                  </a:cubicBezTo>
                  <a:cubicBezTo>
                    <a:pt x="140" y="31"/>
                    <a:pt x="140" y="31"/>
                    <a:pt x="140" y="31"/>
                  </a:cubicBezTo>
                  <a:lnTo>
                    <a:pt x="142" y="31"/>
                  </a:lnTo>
                  <a:close/>
                  <a:moveTo>
                    <a:pt x="141" y="20"/>
                  </a:moveTo>
                  <a:cubicBezTo>
                    <a:pt x="141" y="20"/>
                    <a:pt x="141" y="20"/>
                    <a:pt x="141" y="20"/>
                  </a:cubicBezTo>
                  <a:cubicBezTo>
                    <a:pt x="141" y="18"/>
                    <a:pt x="141" y="18"/>
                    <a:pt x="141" y="18"/>
                  </a:cubicBezTo>
                  <a:cubicBezTo>
                    <a:pt x="141" y="20"/>
                    <a:pt x="141" y="20"/>
                    <a:pt x="141" y="20"/>
                  </a:cubicBezTo>
                  <a:close/>
                  <a:moveTo>
                    <a:pt x="140" y="15"/>
                  </a:moveTo>
                  <a:cubicBezTo>
                    <a:pt x="140" y="15"/>
                    <a:pt x="140" y="15"/>
                    <a:pt x="140" y="15"/>
                  </a:cubicBezTo>
                  <a:cubicBezTo>
                    <a:pt x="141" y="15"/>
                    <a:pt x="141" y="15"/>
                    <a:pt x="141" y="15"/>
                  </a:cubicBezTo>
                  <a:cubicBezTo>
                    <a:pt x="141" y="17"/>
                    <a:pt x="141" y="17"/>
                    <a:pt x="141" y="17"/>
                  </a:cubicBezTo>
                  <a:cubicBezTo>
                    <a:pt x="140" y="17"/>
                    <a:pt x="140" y="17"/>
                    <a:pt x="140" y="17"/>
                  </a:cubicBezTo>
                  <a:lnTo>
                    <a:pt x="140" y="15"/>
                  </a:lnTo>
                  <a:close/>
                  <a:moveTo>
                    <a:pt x="129" y="21"/>
                  </a:moveTo>
                  <a:cubicBezTo>
                    <a:pt x="129" y="21"/>
                    <a:pt x="129" y="21"/>
                    <a:pt x="129" y="21"/>
                  </a:cubicBezTo>
                  <a:cubicBezTo>
                    <a:pt x="129" y="19"/>
                    <a:pt x="129" y="19"/>
                    <a:pt x="129" y="19"/>
                  </a:cubicBezTo>
                  <a:cubicBezTo>
                    <a:pt x="131" y="19"/>
                    <a:pt x="131" y="19"/>
                    <a:pt x="131" y="19"/>
                  </a:cubicBezTo>
                  <a:cubicBezTo>
                    <a:pt x="131" y="20"/>
                    <a:pt x="131" y="20"/>
                    <a:pt x="131" y="20"/>
                  </a:cubicBezTo>
                  <a:cubicBezTo>
                    <a:pt x="132" y="19"/>
                    <a:pt x="133" y="19"/>
                    <a:pt x="134" y="19"/>
                  </a:cubicBezTo>
                  <a:cubicBezTo>
                    <a:pt x="134" y="17"/>
                    <a:pt x="134" y="17"/>
                    <a:pt x="134" y="17"/>
                  </a:cubicBezTo>
                  <a:cubicBezTo>
                    <a:pt x="135" y="17"/>
                    <a:pt x="135" y="17"/>
                    <a:pt x="135" y="17"/>
                  </a:cubicBezTo>
                  <a:cubicBezTo>
                    <a:pt x="135" y="18"/>
                    <a:pt x="135" y="18"/>
                    <a:pt x="135" y="18"/>
                  </a:cubicBezTo>
                  <a:cubicBezTo>
                    <a:pt x="139" y="18"/>
                    <a:pt x="141" y="18"/>
                    <a:pt x="141" y="18"/>
                  </a:cubicBezTo>
                  <a:cubicBezTo>
                    <a:pt x="141" y="18"/>
                    <a:pt x="137" y="18"/>
                    <a:pt x="133" y="19"/>
                  </a:cubicBezTo>
                  <a:cubicBezTo>
                    <a:pt x="129" y="21"/>
                    <a:pt x="129" y="22"/>
                    <a:pt x="129" y="22"/>
                  </a:cubicBezTo>
                  <a:cubicBezTo>
                    <a:pt x="127" y="31"/>
                    <a:pt x="127" y="31"/>
                    <a:pt x="127" y="31"/>
                  </a:cubicBezTo>
                  <a:cubicBezTo>
                    <a:pt x="128" y="22"/>
                    <a:pt x="128" y="22"/>
                    <a:pt x="128" y="22"/>
                  </a:cubicBezTo>
                  <a:cubicBezTo>
                    <a:pt x="127" y="22"/>
                    <a:pt x="127" y="22"/>
                    <a:pt x="127" y="22"/>
                  </a:cubicBezTo>
                  <a:cubicBezTo>
                    <a:pt x="127" y="20"/>
                    <a:pt x="127" y="20"/>
                    <a:pt x="127" y="20"/>
                  </a:cubicBezTo>
                  <a:cubicBezTo>
                    <a:pt x="128" y="20"/>
                    <a:pt x="128" y="20"/>
                    <a:pt x="128" y="20"/>
                  </a:cubicBezTo>
                  <a:cubicBezTo>
                    <a:pt x="128" y="22"/>
                    <a:pt x="128" y="22"/>
                    <a:pt x="128" y="22"/>
                  </a:cubicBezTo>
                  <a:cubicBezTo>
                    <a:pt x="128" y="21"/>
                    <a:pt x="129" y="21"/>
                    <a:pt x="129" y="21"/>
                  </a:cubicBezTo>
                  <a:close/>
                  <a:moveTo>
                    <a:pt x="137" y="31"/>
                  </a:moveTo>
                  <a:cubicBezTo>
                    <a:pt x="137" y="31"/>
                    <a:pt x="137" y="31"/>
                    <a:pt x="137" y="31"/>
                  </a:cubicBezTo>
                  <a:cubicBezTo>
                    <a:pt x="137" y="32"/>
                    <a:pt x="137" y="32"/>
                    <a:pt x="137" y="32"/>
                  </a:cubicBezTo>
                  <a:cubicBezTo>
                    <a:pt x="136" y="32"/>
                    <a:pt x="136" y="32"/>
                    <a:pt x="135" y="32"/>
                  </a:cubicBezTo>
                  <a:cubicBezTo>
                    <a:pt x="135" y="32"/>
                    <a:pt x="135" y="32"/>
                    <a:pt x="135" y="32"/>
                  </a:cubicBezTo>
                  <a:lnTo>
                    <a:pt x="137" y="31"/>
                  </a:lnTo>
                  <a:close/>
                  <a:moveTo>
                    <a:pt x="135" y="32"/>
                  </a:moveTo>
                  <a:cubicBezTo>
                    <a:pt x="135" y="32"/>
                    <a:pt x="135" y="32"/>
                    <a:pt x="135" y="32"/>
                  </a:cubicBezTo>
                  <a:cubicBezTo>
                    <a:pt x="135" y="32"/>
                    <a:pt x="135" y="32"/>
                    <a:pt x="135" y="32"/>
                  </a:cubicBezTo>
                  <a:cubicBezTo>
                    <a:pt x="135" y="33"/>
                    <a:pt x="134" y="33"/>
                    <a:pt x="134" y="33"/>
                  </a:cubicBezTo>
                  <a:cubicBezTo>
                    <a:pt x="134" y="32"/>
                    <a:pt x="134" y="32"/>
                    <a:pt x="134" y="32"/>
                  </a:cubicBezTo>
                  <a:lnTo>
                    <a:pt x="135" y="32"/>
                  </a:lnTo>
                  <a:close/>
                  <a:moveTo>
                    <a:pt x="134" y="32"/>
                  </a:moveTo>
                  <a:cubicBezTo>
                    <a:pt x="134" y="32"/>
                    <a:pt x="134" y="32"/>
                    <a:pt x="134" y="32"/>
                  </a:cubicBezTo>
                  <a:cubicBezTo>
                    <a:pt x="134" y="33"/>
                    <a:pt x="134" y="33"/>
                    <a:pt x="134" y="33"/>
                  </a:cubicBezTo>
                  <a:cubicBezTo>
                    <a:pt x="133" y="33"/>
                    <a:pt x="133" y="33"/>
                    <a:pt x="133" y="33"/>
                  </a:cubicBezTo>
                  <a:cubicBezTo>
                    <a:pt x="133" y="33"/>
                    <a:pt x="133" y="33"/>
                    <a:pt x="132" y="33"/>
                  </a:cubicBezTo>
                  <a:cubicBezTo>
                    <a:pt x="132" y="32"/>
                    <a:pt x="132" y="32"/>
                    <a:pt x="132" y="32"/>
                  </a:cubicBezTo>
                  <a:lnTo>
                    <a:pt x="134" y="32"/>
                  </a:lnTo>
                  <a:close/>
                  <a:moveTo>
                    <a:pt x="131" y="32"/>
                  </a:moveTo>
                  <a:cubicBezTo>
                    <a:pt x="131" y="32"/>
                    <a:pt x="131" y="32"/>
                    <a:pt x="131" y="32"/>
                  </a:cubicBezTo>
                  <a:cubicBezTo>
                    <a:pt x="131" y="33"/>
                    <a:pt x="131" y="33"/>
                    <a:pt x="131" y="33"/>
                  </a:cubicBezTo>
                  <a:cubicBezTo>
                    <a:pt x="130" y="33"/>
                    <a:pt x="130" y="33"/>
                    <a:pt x="129" y="33"/>
                  </a:cubicBezTo>
                  <a:cubicBezTo>
                    <a:pt x="129" y="32"/>
                    <a:pt x="129" y="32"/>
                    <a:pt x="129" y="32"/>
                  </a:cubicBezTo>
                  <a:cubicBezTo>
                    <a:pt x="132" y="32"/>
                    <a:pt x="132" y="32"/>
                    <a:pt x="132" y="32"/>
                  </a:cubicBezTo>
                  <a:cubicBezTo>
                    <a:pt x="132" y="33"/>
                    <a:pt x="132" y="33"/>
                    <a:pt x="132" y="33"/>
                  </a:cubicBezTo>
                  <a:cubicBezTo>
                    <a:pt x="132" y="33"/>
                    <a:pt x="131" y="33"/>
                    <a:pt x="131" y="33"/>
                  </a:cubicBezTo>
                  <a:cubicBezTo>
                    <a:pt x="131" y="32"/>
                    <a:pt x="131" y="32"/>
                    <a:pt x="131" y="32"/>
                  </a:cubicBezTo>
                  <a:close/>
                  <a:moveTo>
                    <a:pt x="129" y="32"/>
                  </a:moveTo>
                  <a:cubicBezTo>
                    <a:pt x="129" y="32"/>
                    <a:pt x="129" y="32"/>
                    <a:pt x="129" y="32"/>
                  </a:cubicBezTo>
                  <a:cubicBezTo>
                    <a:pt x="129" y="33"/>
                    <a:pt x="129" y="33"/>
                    <a:pt x="129" y="33"/>
                  </a:cubicBezTo>
                  <a:cubicBezTo>
                    <a:pt x="129" y="33"/>
                    <a:pt x="128" y="33"/>
                    <a:pt x="128" y="33"/>
                  </a:cubicBezTo>
                  <a:cubicBezTo>
                    <a:pt x="128" y="32"/>
                    <a:pt x="128" y="32"/>
                    <a:pt x="128" y="32"/>
                  </a:cubicBezTo>
                  <a:lnTo>
                    <a:pt x="129" y="32"/>
                  </a:lnTo>
                  <a:close/>
                  <a:moveTo>
                    <a:pt x="125" y="31"/>
                  </a:moveTo>
                  <a:cubicBezTo>
                    <a:pt x="125" y="31"/>
                    <a:pt x="125" y="31"/>
                    <a:pt x="125" y="31"/>
                  </a:cubicBezTo>
                  <a:cubicBezTo>
                    <a:pt x="125" y="30"/>
                    <a:pt x="125" y="30"/>
                    <a:pt x="125" y="30"/>
                  </a:cubicBezTo>
                  <a:cubicBezTo>
                    <a:pt x="127" y="30"/>
                    <a:pt x="127" y="30"/>
                    <a:pt x="127" y="30"/>
                  </a:cubicBezTo>
                  <a:cubicBezTo>
                    <a:pt x="127" y="31"/>
                    <a:pt x="127" y="31"/>
                    <a:pt x="127" y="31"/>
                  </a:cubicBezTo>
                  <a:lnTo>
                    <a:pt x="125" y="31"/>
                  </a:lnTo>
                  <a:close/>
                  <a:moveTo>
                    <a:pt x="127" y="32"/>
                  </a:moveTo>
                  <a:cubicBezTo>
                    <a:pt x="127" y="32"/>
                    <a:pt x="127" y="32"/>
                    <a:pt x="127" y="32"/>
                  </a:cubicBezTo>
                  <a:cubicBezTo>
                    <a:pt x="127" y="36"/>
                    <a:pt x="127" y="36"/>
                    <a:pt x="127" y="36"/>
                  </a:cubicBezTo>
                  <a:cubicBezTo>
                    <a:pt x="127" y="37"/>
                    <a:pt x="126" y="38"/>
                    <a:pt x="126" y="40"/>
                  </a:cubicBezTo>
                  <a:cubicBezTo>
                    <a:pt x="126" y="40"/>
                    <a:pt x="126" y="40"/>
                    <a:pt x="126" y="41"/>
                  </a:cubicBezTo>
                  <a:cubicBezTo>
                    <a:pt x="125" y="41"/>
                    <a:pt x="125" y="41"/>
                    <a:pt x="125" y="41"/>
                  </a:cubicBezTo>
                  <a:cubicBezTo>
                    <a:pt x="125" y="33"/>
                    <a:pt x="125" y="33"/>
                    <a:pt x="125" y="33"/>
                  </a:cubicBezTo>
                  <a:lnTo>
                    <a:pt x="127" y="32"/>
                  </a:lnTo>
                  <a:close/>
                  <a:moveTo>
                    <a:pt x="127" y="32"/>
                  </a:moveTo>
                  <a:cubicBezTo>
                    <a:pt x="127" y="32"/>
                    <a:pt x="127" y="32"/>
                    <a:pt x="127" y="32"/>
                  </a:cubicBezTo>
                  <a:cubicBezTo>
                    <a:pt x="128" y="32"/>
                    <a:pt x="128" y="32"/>
                    <a:pt x="128" y="32"/>
                  </a:cubicBezTo>
                  <a:cubicBezTo>
                    <a:pt x="128" y="33"/>
                    <a:pt x="128" y="33"/>
                    <a:pt x="128" y="33"/>
                  </a:cubicBezTo>
                  <a:cubicBezTo>
                    <a:pt x="127" y="33"/>
                    <a:pt x="127" y="33"/>
                    <a:pt x="127" y="33"/>
                  </a:cubicBezTo>
                  <a:cubicBezTo>
                    <a:pt x="127" y="33"/>
                    <a:pt x="127" y="34"/>
                    <a:pt x="127" y="35"/>
                  </a:cubicBezTo>
                  <a:lnTo>
                    <a:pt x="127" y="32"/>
                  </a:lnTo>
                  <a:close/>
                  <a:moveTo>
                    <a:pt x="126" y="15"/>
                  </a:moveTo>
                  <a:cubicBezTo>
                    <a:pt x="126" y="15"/>
                    <a:pt x="126" y="15"/>
                    <a:pt x="126" y="15"/>
                  </a:cubicBezTo>
                  <a:cubicBezTo>
                    <a:pt x="128" y="15"/>
                    <a:pt x="128" y="15"/>
                    <a:pt x="128" y="15"/>
                  </a:cubicBezTo>
                  <a:cubicBezTo>
                    <a:pt x="128" y="17"/>
                    <a:pt x="128" y="17"/>
                    <a:pt x="128" y="17"/>
                  </a:cubicBezTo>
                  <a:cubicBezTo>
                    <a:pt x="126" y="17"/>
                    <a:pt x="126" y="17"/>
                    <a:pt x="126" y="17"/>
                  </a:cubicBezTo>
                  <a:lnTo>
                    <a:pt x="126" y="15"/>
                  </a:lnTo>
                  <a:close/>
                  <a:moveTo>
                    <a:pt x="124" y="16"/>
                  </a:moveTo>
                  <a:cubicBezTo>
                    <a:pt x="124" y="16"/>
                    <a:pt x="124" y="16"/>
                    <a:pt x="124" y="16"/>
                  </a:cubicBezTo>
                  <a:cubicBezTo>
                    <a:pt x="125" y="16"/>
                    <a:pt x="125" y="16"/>
                    <a:pt x="125" y="16"/>
                  </a:cubicBezTo>
                  <a:cubicBezTo>
                    <a:pt x="125" y="18"/>
                    <a:pt x="125" y="18"/>
                    <a:pt x="125" y="18"/>
                  </a:cubicBezTo>
                  <a:cubicBezTo>
                    <a:pt x="124" y="18"/>
                    <a:pt x="124" y="18"/>
                    <a:pt x="124" y="18"/>
                  </a:cubicBezTo>
                  <a:lnTo>
                    <a:pt x="124" y="16"/>
                  </a:lnTo>
                  <a:close/>
                  <a:moveTo>
                    <a:pt x="123" y="20"/>
                  </a:moveTo>
                  <a:cubicBezTo>
                    <a:pt x="123" y="20"/>
                    <a:pt x="123" y="20"/>
                    <a:pt x="123" y="20"/>
                  </a:cubicBezTo>
                  <a:cubicBezTo>
                    <a:pt x="124" y="20"/>
                    <a:pt x="124" y="20"/>
                    <a:pt x="124" y="20"/>
                  </a:cubicBezTo>
                  <a:cubicBezTo>
                    <a:pt x="124" y="22"/>
                    <a:pt x="124" y="22"/>
                    <a:pt x="124" y="22"/>
                  </a:cubicBezTo>
                  <a:cubicBezTo>
                    <a:pt x="123" y="22"/>
                    <a:pt x="123" y="22"/>
                    <a:pt x="123" y="22"/>
                  </a:cubicBezTo>
                  <a:lnTo>
                    <a:pt x="123" y="20"/>
                  </a:lnTo>
                  <a:close/>
                  <a:moveTo>
                    <a:pt x="124" y="23"/>
                  </a:moveTo>
                  <a:cubicBezTo>
                    <a:pt x="124" y="23"/>
                    <a:pt x="124" y="23"/>
                    <a:pt x="124" y="23"/>
                  </a:cubicBezTo>
                  <a:cubicBezTo>
                    <a:pt x="124" y="24"/>
                    <a:pt x="124" y="24"/>
                    <a:pt x="124" y="24"/>
                  </a:cubicBezTo>
                  <a:cubicBezTo>
                    <a:pt x="123" y="24"/>
                    <a:pt x="123" y="24"/>
                    <a:pt x="123" y="24"/>
                  </a:cubicBezTo>
                  <a:cubicBezTo>
                    <a:pt x="123" y="23"/>
                    <a:pt x="123" y="23"/>
                    <a:pt x="123" y="23"/>
                  </a:cubicBezTo>
                  <a:lnTo>
                    <a:pt x="124" y="23"/>
                  </a:lnTo>
                  <a:close/>
                  <a:moveTo>
                    <a:pt x="122" y="28"/>
                  </a:moveTo>
                  <a:cubicBezTo>
                    <a:pt x="122" y="28"/>
                    <a:pt x="122" y="28"/>
                    <a:pt x="122" y="28"/>
                  </a:cubicBezTo>
                  <a:cubicBezTo>
                    <a:pt x="122" y="27"/>
                    <a:pt x="122" y="27"/>
                    <a:pt x="122" y="27"/>
                  </a:cubicBezTo>
                  <a:cubicBezTo>
                    <a:pt x="123" y="27"/>
                    <a:pt x="123" y="27"/>
                    <a:pt x="123" y="27"/>
                  </a:cubicBezTo>
                  <a:cubicBezTo>
                    <a:pt x="123" y="28"/>
                    <a:pt x="123" y="28"/>
                    <a:pt x="123" y="28"/>
                  </a:cubicBezTo>
                  <a:lnTo>
                    <a:pt x="122" y="28"/>
                  </a:lnTo>
                  <a:close/>
                  <a:moveTo>
                    <a:pt x="122" y="29"/>
                  </a:moveTo>
                  <a:cubicBezTo>
                    <a:pt x="122" y="29"/>
                    <a:pt x="122" y="29"/>
                    <a:pt x="122" y="29"/>
                  </a:cubicBezTo>
                  <a:cubicBezTo>
                    <a:pt x="122" y="30"/>
                    <a:pt x="122" y="30"/>
                    <a:pt x="122" y="30"/>
                  </a:cubicBezTo>
                  <a:cubicBezTo>
                    <a:pt x="121" y="30"/>
                    <a:pt x="121" y="30"/>
                    <a:pt x="121" y="30"/>
                  </a:cubicBezTo>
                  <a:cubicBezTo>
                    <a:pt x="121" y="29"/>
                    <a:pt x="121" y="29"/>
                    <a:pt x="121" y="29"/>
                  </a:cubicBezTo>
                  <a:lnTo>
                    <a:pt x="122" y="29"/>
                  </a:lnTo>
                  <a:close/>
                  <a:moveTo>
                    <a:pt x="121" y="19"/>
                  </a:moveTo>
                  <a:cubicBezTo>
                    <a:pt x="121" y="19"/>
                    <a:pt x="121" y="19"/>
                    <a:pt x="121" y="19"/>
                  </a:cubicBezTo>
                  <a:cubicBezTo>
                    <a:pt x="122" y="19"/>
                    <a:pt x="122" y="19"/>
                    <a:pt x="122" y="19"/>
                  </a:cubicBezTo>
                  <a:cubicBezTo>
                    <a:pt x="122" y="21"/>
                    <a:pt x="122" y="21"/>
                    <a:pt x="122" y="21"/>
                  </a:cubicBezTo>
                  <a:cubicBezTo>
                    <a:pt x="121" y="21"/>
                    <a:pt x="121" y="21"/>
                    <a:pt x="121" y="21"/>
                  </a:cubicBezTo>
                  <a:lnTo>
                    <a:pt x="121" y="19"/>
                  </a:lnTo>
                  <a:close/>
                  <a:moveTo>
                    <a:pt x="120" y="18"/>
                  </a:moveTo>
                  <a:cubicBezTo>
                    <a:pt x="120" y="18"/>
                    <a:pt x="120" y="18"/>
                    <a:pt x="120" y="18"/>
                  </a:cubicBezTo>
                  <a:cubicBezTo>
                    <a:pt x="119" y="18"/>
                    <a:pt x="119" y="18"/>
                    <a:pt x="119" y="18"/>
                  </a:cubicBezTo>
                  <a:cubicBezTo>
                    <a:pt x="119" y="17"/>
                    <a:pt x="119" y="17"/>
                    <a:pt x="119" y="17"/>
                  </a:cubicBezTo>
                  <a:cubicBezTo>
                    <a:pt x="120" y="17"/>
                    <a:pt x="120" y="17"/>
                    <a:pt x="120" y="17"/>
                  </a:cubicBezTo>
                  <a:lnTo>
                    <a:pt x="120" y="18"/>
                  </a:lnTo>
                  <a:close/>
                  <a:moveTo>
                    <a:pt x="120" y="26"/>
                  </a:moveTo>
                  <a:cubicBezTo>
                    <a:pt x="120" y="26"/>
                    <a:pt x="120" y="26"/>
                    <a:pt x="120" y="26"/>
                  </a:cubicBezTo>
                  <a:cubicBezTo>
                    <a:pt x="120" y="25"/>
                    <a:pt x="120" y="25"/>
                    <a:pt x="120" y="25"/>
                  </a:cubicBezTo>
                  <a:cubicBezTo>
                    <a:pt x="121" y="25"/>
                    <a:pt x="121" y="25"/>
                    <a:pt x="121" y="25"/>
                  </a:cubicBezTo>
                  <a:cubicBezTo>
                    <a:pt x="121" y="26"/>
                    <a:pt x="121" y="26"/>
                    <a:pt x="121" y="26"/>
                  </a:cubicBezTo>
                  <a:lnTo>
                    <a:pt x="120" y="26"/>
                  </a:lnTo>
                  <a:close/>
                  <a:moveTo>
                    <a:pt x="120" y="48"/>
                  </a:moveTo>
                  <a:cubicBezTo>
                    <a:pt x="120" y="48"/>
                    <a:pt x="120" y="48"/>
                    <a:pt x="120" y="48"/>
                  </a:cubicBezTo>
                  <a:cubicBezTo>
                    <a:pt x="120" y="48"/>
                    <a:pt x="120" y="48"/>
                    <a:pt x="120" y="48"/>
                  </a:cubicBezTo>
                  <a:cubicBezTo>
                    <a:pt x="122" y="48"/>
                    <a:pt x="122" y="48"/>
                    <a:pt x="122" y="48"/>
                  </a:cubicBezTo>
                  <a:lnTo>
                    <a:pt x="120" y="48"/>
                  </a:lnTo>
                  <a:close/>
                  <a:moveTo>
                    <a:pt x="122" y="48"/>
                  </a:moveTo>
                  <a:cubicBezTo>
                    <a:pt x="122" y="48"/>
                    <a:pt x="122" y="48"/>
                    <a:pt x="122" y="48"/>
                  </a:cubicBezTo>
                  <a:cubicBezTo>
                    <a:pt x="120" y="48"/>
                    <a:pt x="120" y="48"/>
                    <a:pt x="120" y="48"/>
                  </a:cubicBezTo>
                  <a:cubicBezTo>
                    <a:pt x="120" y="41"/>
                    <a:pt x="120" y="41"/>
                    <a:pt x="120" y="41"/>
                  </a:cubicBezTo>
                  <a:cubicBezTo>
                    <a:pt x="122" y="41"/>
                    <a:pt x="122" y="41"/>
                    <a:pt x="122" y="41"/>
                  </a:cubicBezTo>
                  <a:lnTo>
                    <a:pt x="122" y="48"/>
                  </a:lnTo>
                  <a:close/>
                  <a:moveTo>
                    <a:pt x="122" y="41"/>
                  </a:moveTo>
                  <a:cubicBezTo>
                    <a:pt x="122" y="41"/>
                    <a:pt x="122" y="41"/>
                    <a:pt x="122" y="41"/>
                  </a:cubicBezTo>
                  <a:cubicBezTo>
                    <a:pt x="120" y="41"/>
                    <a:pt x="120" y="41"/>
                    <a:pt x="120" y="41"/>
                  </a:cubicBezTo>
                  <a:cubicBezTo>
                    <a:pt x="120" y="33"/>
                    <a:pt x="120" y="33"/>
                    <a:pt x="120" y="33"/>
                  </a:cubicBezTo>
                  <a:cubicBezTo>
                    <a:pt x="122" y="33"/>
                    <a:pt x="122" y="33"/>
                    <a:pt x="122" y="33"/>
                  </a:cubicBezTo>
                  <a:lnTo>
                    <a:pt x="122" y="41"/>
                  </a:lnTo>
                  <a:close/>
                  <a:moveTo>
                    <a:pt x="123" y="48"/>
                  </a:moveTo>
                  <a:cubicBezTo>
                    <a:pt x="123" y="48"/>
                    <a:pt x="123" y="48"/>
                    <a:pt x="123" y="48"/>
                  </a:cubicBezTo>
                  <a:cubicBezTo>
                    <a:pt x="123" y="48"/>
                    <a:pt x="123" y="48"/>
                    <a:pt x="123" y="48"/>
                  </a:cubicBezTo>
                  <a:cubicBezTo>
                    <a:pt x="122" y="48"/>
                    <a:pt x="122" y="48"/>
                    <a:pt x="122" y="48"/>
                  </a:cubicBezTo>
                  <a:cubicBezTo>
                    <a:pt x="122" y="48"/>
                    <a:pt x="122" y="48"/>
                    <a:pt x="122" y="48"/>
                  </a:cubicBezTo>
                  <a:cubicBezTo>
                    <a:pt x="123" y="48"/>
                    <a:pt x="123" y="48"/>
                    <a:pt x="123" y="48"/>
                  </a:cubicBezTo>
                  <a:cubicBezTo>
                    <a:pt x="122" y="48"/>
                    <a:pt x="122" y="48"/>
                    <a:pt x="122" y="48"/>
                  </a:cubicBezTo>
                  <a:cubicBezTo>
                    <a:pt x="122" y="41"/>
                    <a:pt x="122" y="41"/>
                    <a:pt x="122" y="41"/>
                  </a:cubicBezTo>
                  <a:cubicBezTo>
                    <a:pt x="123" y="41"/>
                    <a:pt x="123" y="41"/>
                    <a:pt x="123" y="41"/>
                  </a:cubicBezTo>
                  <a:lnTo>
                    <a:pt x="123" y="48"/>
                  </a:lnTo>
                  <a:close/>
                  <a:moveTo>
                    <a:pt x="123" y="41"/>
                  </a:moveTo>
                  <a:cubicBezTo>
                    <a:pt x="123" y="41"/>
                    <a:pt x="123" y="41"/>
                    <a:pt x="123" y="41"/>
                  </a:cubicBezTo>
                  <a:cubicBezTo>
                    <a:pt x="122" y="41"/>
                    <a:pt x="122" y="41"/>
                    <a:pt x="122" y="41"/>
                  </a:cubicBezTo>
                  <a:cubicBezTo>
                    <a:pt x="122" y="33"/>
                    <a:pt x="122" y="33"/>
                    <a:pt x="122" y="33"/>
                  </a:cubicBezTo>
                  <a:cubicBezTo>
                    <a:pt x="123" y="33"/>
                    <a:pt x="123" y="33"/>
                    <a:pt x="123" y="33"/>
                  </a:cubicBezTo>
                  <a:lnTo>
                    <a:pt x="123" y="41"/>
                  </a:lnTo>
                  <a:close/>
                  <a:moveTo>
                    <a:pt x="124" y="48"/>
                  </a:moveTo>
                  <a:cubicBezTo>
                    <a:pt x="124" y="48"/>
                    <a:pt x="124" y="48"/>
                    <a:pt x="124" y="48"/>
                  </a:cubicBezTo>
                  <a:cubicBezTo>
                    <a:pt x="123" y="48"/>
                    <a:pt x="123" y="48"/>
                    <a:pt x="123" y="48"/>
                  </a:cubicBezTo>
                  <a:cubicBezTo>
                    <a:pt x="123" y="41"/>
                    <a:pt x="123" y="41"/>
                    <a:pt x="123" y="41"/>
                  </a:cubicBezTo>
                  <a:cubicBezTo>
                    <a:pt x="124" y="41"/>
                    <a:pt x="124" y="41"/>
                    <a:pt x="124" y="41"/>
                  </a:cubicBezTo>
                  <a:lnTo>
                    <a:pt x="124" y="48"/>
                  </a:lnTo>
                  <a:close/>
                  <a:moveTo>
                    <a:pt x="124" y="41"/>
                  </a:moveTo>
                  <a:cubicBezTo>
                    <a:pt x="124" y="41"/>
                    <a:pt x="124" y="41"/>
                    <a:pt x="124" y="41"/>
                  </a:cubicBezTo>
                  <a:cubicBezTo>
                    <a:pt x="123" y="41"/>
                    <a:pt x="123" y="41"/>
                    <a:pt x="123" y="41"/>
                  </a:cubicBezTo>
                  <a:cubicBezTo>
                    <a:pt x="123" y="33"/>
                    <a:pt x="123" y="33"/>
                    <a:pt x="123" y="33"/>
                  </a:cubicBezTo>
                  <a:cubicBezTo>
                    <a:pt x="124" y="33"/>
                    <a:pt x="124" y="33"/>
                    <a:pt x="124" y="33"/>
                  </a:cubicBezTo>
                  <a:lnTo>
                    <a:pt x="124" y="41"/>
                  </a:lnTo>
                  <a:close/>
                  <a:moveTo>
                    <a:pt x="125" y="48"/>
                  </a:moveTo>
                  <a:cubicBezTo>
                    <a:pt x="125" y="48"/>
                    <a:pt x="125" y="48"/>
                    <a:pt x="125" y="48"/>
                  </a:cubicBezTo>
                  <a:cubicBezTo>
                    <a:pt x="124" y="48"/>
                    <a:pt x="124" y="48"/>
                    <a:pt x="124" y="48"/>
                  </a:cubicBezTo>
                  <a:cubicBezTo>
                    <a:pt x="124" y="41"/>
                    <a:pt x="124" y="41"/>
                    <a:pt x="124" y="41"/>
                  </a:cubicBezTo>
                  <a:cubicBezTo>
                    <a:pt x="125" y="41"/>
                    <a:pt x="125" y="41"/>
                    <a:pt x="125" y="41"/>
                  </a:cubicBezTo>
                  <a:lnTo>
                    <a:pt x="125" y="48"/>
                  </a:lnTo>
                  <a:close/>
                  <a:moveTo>
                    <a:pt x="125" y="41"/>
                  </a:moveTo>
                  <a:cubicBezTo>
                    <a:pt x="125" y="41"/>
                    <a:pt x="125" y="41"/>
                    <a:pt x="125" y="41"/>
                  </a:cubicBezTo>
                  <a:cubicBezTo>
                    <a:pt x="124" y="41"/>
                    <a:pt x="124" y="41"/>
                    <a:pt x="124" y="41"/>
                  </a:cubicBezTo>
                  <a:cubicBezTo>
                    <a:pt x="124" y="33"/>
                    <a:pt x="124" y="33"/>
                    <a:pt x="124" y="33"/>
                  </a:cubicBezTo>
                  <a:cubicBezTo>
                    <a:pt x="125" y="33"/>
                    <a:pt x="125" y="33"/>
                    <a:pt x="125" y="33"/>
                  </a:cubicBezTo>
                  <a:lnTo>
                    <a:pt x="125" y="41"/>
                  </a:lnTo>
                  <a:close/>
                  <a:moveTo>
                    <a:pt x="140" y="49"/>
                  </a:moveTo>
                  <a:cubicBezTo>
                    <a:pt x="140" y="49"/>
                    <a:pt x="140" y="49"/>
                    <a:pt x="140" y="49"/>
                  </a:cubicBezTo>
                  <a:cubicBezTo>
                    <a:pt x="125" y="48"/>
                    <a:pt x="125" y="48"/>
                    <a:pt x="125" y="48"/>
                  </a:cubicBezTo>
                  <a:cubicBezTo>
                    <a:pt x="125" y="41"/>
                    <a:pt x="125" y="41"/>
                    <a:pt x="125" y="41"/>
                  </a:cubicBezTo>
                  <a:cubicBezTo>
                    <a:pt x="126" y="41"/>
                    <a:pt x="126" y="41"/>
                    <a:pt x="126" y="41"/>
                  </a:cubicBezTo>
                  <a:cubicBezTo>
                    <a:pt x="126" y="44"/>
                    <a:pt x="126" y="48"/>
                    <a:pt x="126" y="48"/>
                  </a:cubicBezTo>
                  <a:cubicBezTo>
                    <a:pt x="126" y="48"/>
                    <a:pt x="126" y="48"/>
                    <a:pt x="127" y="48"/>
                  </a:cubicBezTo>
                  <a:cubicBezTo>
                    <a:pt x="127" y="48"/>
                    <a:pt x="127" y="48"/>
                    <a:pt x="127" y="48"/>
                  </a:cubicBezTo>
                  <a:cubicBezTo>
                    <a:pt x="127" y="48"/>
                    <a:pt x="127" y="48"/>
                    <a:pt x="127" y="48"/>
                  </a:cubicBezTo>
                  <a:cubicBezTo>
                    <a:pt x="127" y="48"/>
                    <a:pt x="127" y="48"/>
                    <a:pt x="127" y="48"/>
                  </a:cubicBezTo>
                  <a:cubicBezTo>
                    <a:pt x="127" y="48"/>
                    <a:pt x="127" y="48"/>
                    <a:pt x="128" y="48"/>
                  </a:cubicBezTo>
                  <a:cubicBezTo>
                    <a:pt x="128" y="48"/>
                    <a:pt x="128" y="48"/>
                    <a:pt x="128" y="48"/>
                  </a:cubicBezTo>
                  <a:cubicBezTo>
                    <a:pt x="128" y="48"/>
                    <a:pt x="128" y="48"/>
                    <a:pt x="128" y="48"/>
                  </a:cubicBezTo>
                  <a:cubicBezTo>
                    <a:pt x="128" y="48"/>
                    <a:pt x="128" y="48"/>
                    <a:pt x="128" y="48"/>
                  </a:cubicBezTo>
                  <a:cubicBezTo>
                    <a:pt x="129" y="48"/>
                    <a:pt x="130" y="48"/>
                    <a:pt x="131" y="49"/>
                  </a:cubicBezTo>
                  <a:cubicBezTo>
                    <a:pt x="134" y="49"/>
                    <a:pt x="139" y="49"/>
                    <a:pt x="139" y="49"/>
                  </a:cubicBezTo>
                  <a:cubicBezTo>
                    <a:pt x="139" y="49"/>
                    <a:pt x="139" y="45"/>
                    <a:pt x="139" y="42"/>
                  </a:cubicBezTo>
                  <a:cubicBezTo>
                    <a:pt x="139" y="42"/>
                    <a:pt x="139" y="41"/>
                    <a:pt x="139" y="41"/>
                  </a:cubicBezTo>
                  <a:cubicBezTo>
                    <a:pt x="140" y="40"/>
                    <a:pt x="140" y="40"/>
                    <a:pt x="140" y="40"/>
                  </a:cubicBezTo>
                  <a:lnTo>
                    <a:pt x="140" y="49"/>
                  </a:lnTo>
                  <a:close/>
                  <a:moveTo>
                    <a:pt x="140" y="40"/>
                  </a:moveTo>
                  <a:cubicBezTo>
                    <a:pt x="140" y="40"/>
                    <a:pt x="140" y="40"/>
                    <a:pt x="140" y="40"/>
                  </a:cubicBezTo>
                  <a:cubicBezTo>
                    <a:pt x="139" y="40"/>
                    <a:pt x="139" y="40"/>
                    <a:pt x="139" y="40"/>
                  </a:cubicBezTo>
                  <a:cubicBezTo>
                    <a:pt x="139" y="37"/>
                    <a:pt x="139" y="32"/>
                    <a:pt x="139" y="32"/>
                  </a:cubicBezTo>
                  <a:cubicBezTo>
                    <a:pt x="139" y="32"/>
                    <a:pt x="138" y="32"/>
                    <a:pt x="137" y="32"/>
                  </a:cubicBezTo>
                  <a:cubicBezTo>
                    <a:pt x="137" y="31"/>
                    <a:pt x="137" y="31"/>
                    <a:pt x="137" y="31"/>
                  </a:cubicBezTo>
                  <a:cubicBezTo>
                    <a:pt x="140" y="31"/>
                    <a:pt x="140" y="31"/>
                    <a:pt x="140" y="31"/>
                  </a:cubicBezTo>
                  <a:lnTo>
                    <a:pt x="140" y="40"/>
                  </a:lnTo>
                  <a:close/>
                  <a:moveTo>
                    <a:pt x="155" y="49"/>
                  </a:moveTo>
                  <a:cubicBezTo>
                    <a:pt x="155" y="49"/>
                    <a:pt x="155" y="49"/>
                    <a:pt x="155" y="49"/>
                  </a:cubicBezTo>
                  <a:cubicBezTo>
                    <a:pt x="149" y="49"/>
                    <a:pt x="149" y="49"/>
                    <a:pt x="149" y="49"/>
                  </a:cubicBezTo>
                  <a:cubicBezTo>
                    <a:pt x="140" y="49"/>
                    <a:pt x="140" y="49"/>
                    <a:pt x="140" y="49"/>
                  </a:cubicBezTo>
                  <a:cubicBezTo>
                    <a:pt x="140" y="40"/>
                    <a:pt x="140" y="40"/>
                    <a:pt x="140" y="40"/>
                  </a:cubicBezTo>
                  <a:cubicBezTo>
                    <a:pt x="142" y="40"/>
                    <a:pt x="142" y="40"/>
                    <a:pt x="142" y="40"/>
                  </a:cubicBezTo>
                  <a:cubicBezTo>
                    <a:pt x="142" y="49"/>
                    <a:pt x="142" y="49"/>
                    <a:pt x="142" y="49"/>
                  </a:cubicBezTo>
                  <a:cubicBezTo>
                    <a:pt x="142" y="49"/>
                    <a:pt x="142" y="49"/>
                    <a:pt x="142" y="49"/>
                  </a:cubicBezTo>
                  <a:cubicBezTo>
                    <a:pt x="142" y="40"/>
                    <a:pt x="142" y="40"/>
                    <a:pt x="142" y="40"/>
                  </a:cubicBezTo>
                  <a:cubicBezTo>
                    <a:pt x="143" y="40"/>
                    <a:pt x="143" y="40"/>
                    <a:pt x="143" y="40"/>
                  </a:cubicBezTo>
                  <a:cubicBezTo>
                    <a:pt x="143" y="43"/>
                    <a:pt x="143" y="49"/>
                    <a:pt x="143" y="49"/>
                  </a:cubicBezTo>
                  <a:cubicBezTo>
                    <a:pt x="143" y="49"/>
                    <a:pt x="147" y="49"/>
                    <a:pt x="148" y="49"/>
                  </a:cubicBezTo>
                  <a:cubicBezTo>
                    <a:pt x="150" y="49"/>
                    <a:pt x="154" y="49"/>
                    <a:pt x="154" y="49"/>
                  </a:cubicBezTo>
                  <a:cubicBezTo>
                    <a:pt x="154" y="49"/>
                    <a:pt x="154" y="43"/>
                    <a:pt x="154" y="40"/>
                  </a:cubicBezTo>
                  <a:cubicBezTo>
                    <a:pt x="155" y="40"/>
                    <a:pt x="155" y="40"/>
                    <a:pt x="155" y="40"/>
                  </a:cubicBezTo>
                  <a:lnTo>
                    <a:pt x="155" y="49"/>
                  </a:lnTo>
                  <a:close/>
                  <a:moveTo>
                    <a:pt x="157" y="49"/>
                  </a:moveTo>
                  <a:cubicBezTo>
                    <a:pt x="157" y="49"/>
                    <a:pt x="157" y="49"/>
                    <a:pt x="157" y="49"/>
                  </a:cubicBezTo>
                  <a:cubicBezTo>
                    <a:pt x="155" y="49"/>
                    <a:pt x="155" y="49"/>
                    <a:pt x="155" y="49"/>
                  </a:cubicBezTo>
                  <a:cubicBezTo>
                    <a:pt x="155" y="40"/>
                    <a:pt x="155" y="40"/>
                    <a:pt x="155" y="40"/>
                  </a:cubicBezTo>
                  <a:cubicBezTo>
                    <a:pt x="157" y="40"/>
                    <a:pt x="157" y="40"/>
                    <a:pt x="157" y="40"/>
                  </a:cubicBezTo>
                  <a:lnTo>
                    <a:pt x="157" y="49"/>
                  </a:lnTo>
                  <a:close/>
                  <a:moveTo>
                    <a:pt x="157" y="40"/>
                  </a:moveTo>
                  <a:cubicBezTo>
                    <a:pt x="157" y="40"/>
                    <a:pt x="157" y="40"/>
                    <a:pt x="157" y="40"/>
                  </a:cubicBezTo>
                  <a:cubicBezTo>
                    <a:pt x="155" y="40"/>
                    <a:pt x="155" y="40"/>
                    <a:pt x="155" y="40"/>
                  </a:cubicBezTo>
                  <a:cubicBezTo>
                    <a:pt x="155" y="32"/>
                    <a:pt x="155" y="32"/>
                    <a:pt x="155" y="32"/>
                  </a:cubicBezTo>
                  <a:cubicBezTo>
                    <a:pt x="156" y="33"/>
                    <a:pt x="156" y="33"/>
                    <a:pt x="156" y="33"/>
                  </a:cubicBezTo>
                  <a:cubicBezTo>
                    <a:pt x="156" y="33"/>
                    <a:pt x="156" y="33"/>
                    <a:pt x="157" y="34"/>
                  </a:cubicBezTo>
                  <a:lnTo>
                    <a:pt x="157" y="40"/>
                  </a:lnTo>
                  <a:close/>
                  <a:moveTo>
                    <a:pt x="162" y="39"/>
                  </a:moveTo>
                  <a:cubicBezTo>
                    <a:pt x="162" y="39"/>
                    <a:pt x="162" y="39"/>
                    <a:pt x="162" y="39"/>
                  </a:cubicBezTo>
                  <a:cubicBezTo>
                    <a:pt x="162" y="39"/>
                    <a:pt x="162" y="40"/>
                    <a:pt x="162" y="40"/>
                  </a:cubicBezTo>
                  <a:cubicBezTo>
                    <a:pt x="162" y="40"/>
                    <a:pt x="162" y="40"/>
                    <a:pt x="162" y="40"/>
                  </a:cubicBezTo>
                  <a:lnTo>
                    <a:pt x="162" y="39"/>
                  </a:lnTo>
                  <a:close/>
                  <a:moveTo>
                    <a:pt x="160" y="49"/>
                  </a:moveTo>
                  <a:cubicBezTo>
                    <a:pt x="160" y="49"/>
                    <a:pt x="160" y="49"/>
                    <a:pt x="160" y="49"/>
                  </a:cubicBezTo>
                  <a:cubicBezTo>
                    <a:pt x="157" y="49"/>
                    <a:pt x="157" y="49"/>
                    <a:pt x="157" y="49"/>
                  </a:cubicBezTo>
                  <a:cubicBezTo>
                    <a:pt x="157" y="40"/>
                    <a:pt x="157" y="40"/>
                    <a:pt x="157" y="40"/>
                  </a:cubicBezTo>
                  <a:cubicBezTo>
                    <a:pt x="160" y="40"/>
                    <a:pt x="160" y="40"/>
                    <a:pt x="160" y="40"/>
                  </a:cubicBezTo>
                  <a:lnTo>
                    <a:pt x="160" y="49"/>
                  </a:lnTo>
                  <a:close/>
                  <a:moveTo>
                    <a:pt x="160" y="40"/>
                  </a:moveTo>
                  <a:cubicBezTo>
                    <a:pt x="160" y="40"/>
                    <a:pt x="160" y="40"/>
                    <a:pt x="160" y="40"/>
                  </a:cubicBezTo>
                  <a:cubicBezTo>
                    <a:pt x="157" y="40"/>
                    <a:pt x="157" y="40"/>
                    <a:pt x="157" y="40"/>
                  </a:cubicBezTo>
                  <a:cubicBezTo>
                    <a:pt x="157" y="34"/>
                    <a:pt x="157" y="34"/>
                    <a:pt x="157" y="34"/>
                  </a:cubicBezTo>
                  <a:cubicBezTo>
                    <a:pt x="158" y="35"/>
                    <a:pt x="159" y="35"/>
                    <a:pt x="160" y="36"/>
                  </a:cubicBezTo>
                  <a:lnTo>
                    <a:pt x="160" y="40"/>
                  </a:lnTo>
                  <a:close/>
                  <a:moveTo>
                    <a:pt x="160" y="32"/>
                  </a:moveTo>
                  <a:cubicBezTo>
                    <a:pt x="160" y="32"/>
                    <a:pt x="160" y="32"/>
                    <a:pt x="160" y="32"/>
                  </a:cubicBezTo>
                  <a:cubicBezTo>
                    <a:pt x="159" y="32"/>
                    <a:pt x="158" y="32"/>
                    <a:pt x="157" y="32"/>
                  </a:cubicBezTo>
                  <a:cubicBezTo>
                    <a:pt x="157" y="32"/>
                    <a:pt x="157" y="32"/>
                    <a:pt x="157" y="32"/>
                  </a:cubicBezTo>
                  <a:cubicBezTo>
                    <a:pt x="160" y="32"/>
                    <a:pt x="160" y="32"/>
                    <a:pt x="160" y="32"/>
                  </a:cubicBezTo>
                  <a:close/>
                  <a:moveTo>
                    <a:pt x="162" y="49"/>
                  </a:moveTo>
                  <a:cubicBezTo>
                    <a:pt x="162" y="49"/>
                    <a:pt x="162" y="49"/>
                    <a:pt x="162" y="49"/>
                  </a:cubicBezTo>
                  <a:cubicBezTo>
                    <a:pt x="160" y="49"/>
                    <a:pt x="160" y="49"/>
                    <a:pt x="160" y="49"/>
                  </a:cubicBezTo>
                  <a:cubicBezTo>
                    <a:pt x="160" y="40"/>
                    <a:pt x="160" y="40"/>
                    <a:pt x="160" y="40"/>
                  </a:cubicBezTo>
                  <a:cubicBezTo>
                    <a:pt x="162" y="40"/>
                    <a:pt x="162" y="40"/>
                    <a:pt x="162" y="40"/>
                  </a:cubicBezTo>
                  <a:lnTo>
                    <a:pt x="162" y="49"/>
                  </a:lnTo>
                  <a:close/>
                  <a:moveTo>
                    <a:pt x="162" y="40"/>
                  </a:moveTo>
                  <a:cubicBezTo>
                    <a:pt x="162" y="40"/>
                    <a:pt x="162" y="40"/>
                    <a:pt x="162" y="40"/>
                  </a:cubicBezTo>
                  <a:cubicBezTo>
                    <a:pt x="160" y="40"/>
                    <a:pt x="160" y="40"/>
                    <a:pt x="160" y="40"/>
                  </a:cubicBezTo>
                  <a:cubicBezTo>
                    <a:pt x="160" y="36"/>
                    <a:pt x="160" y="36"/>
                    <a:pt x="160" y="36"/>
                  </a:cubicBezTo>
                  <a:cubicBezTo>
                    <a:pt x="160" y="37"/>
                    <a:pt x="160" y="37"/>
                    <a:pt x="161" y="37"/>
                  </a:cubicBezTo>
                  <a:cubicBezTo>
                    <a:pt x="161" y="38"/>
                    <a:pt x="161" y="38"/>
                    <a:pt x="162" y="39"/>
                  </a:cubicBezTo>
                  <a:lnTo>
                    <a:pt x="162" y="40"/>
                  </a:lnTo>
                  <a:close/>
                  <a:moveTo>
                    <a:pt x="162" y="32"/>
                  </a:moveTo>
                  <a:cubicBezTo>
                    <a:pt x="162" y="32"/>
                    <a:pt x="162" y="32"/>
                    <a:pt x="162" y="32"/>
                  </a:cubicBezTo>
                  <a:cubicBezTo>
                    <a:pt x="161" y="32"/>
                    <a:pt x="160" y="32"/>
                    <a:pt x="160" y="32"/>
                  </a:cubicBezTo>
                  <a:cubicBezTo>
                    <a:pt x="160" y="32"/>
                    <a:pt x="160" y="32"/>
                    <a:pt x="160" y="32"/>
                  </a:cubicBezTo>
                  <a:cubicBezTo>
                    <a:pt x="162" y="32"/>
                    <a:pt x="162" y="32"/>
                    <a:pt x="162" y="32"/>
                  </a:cubicBezTo>
                  <a:close/>
                  <a:moveTo>
                    <a:pt x="175" y="49"/>
                  </a:moveTo>
                  <a:cubicBezTo>
                    <a:pt x="175" y="49"/>
                    <a:pt x="175" y="49"/>
                    <a:pt x="175" y="49"/>
                  </a:cubicBezTo>
                  <a:cubicBezTo>
                    <a:pt x="162" y="49"/>
                    <a:pt x="162" y="49"/>
                    <a:pt x="162" y="49"/>
                  </a:cubicBezTo>
                  <a:cubicBezTo>
                    <a:pt x="162" y="40"/>
                    <a:pt x="162" y="40"/>
                    <a:pt x="162" y="40"/>
                  </a:cubicBezTo>
                  <a:cubicBezTo>
                    <a:pt x="162" y="40"/>
                    <a:pt x="162" y="40"/>
                    <a:pt x="162" y="40"/>
                  </a:cubicBezTo>
                  <a:cubicBezTo>
                    <a:pt x="164" y="44"/>
                    <a:pt x="165" y="49"/>
                    <a:pt x="165" y="49"/>
                  </a:cubicBezTo>
                  <a:cubicBezTo>
                    <a:pt x="165" y="49"/>
                    <a:pt x="167" y="49"/>
                    <a:pt x="169" y="49"/>
                  </a:cubicBezTo>
                  <a:cubicBezTo>
                    <a:pt x="170" y="49"/>
                    <a:pt x="174" y="49"/>
                    <a:pt x="175" y="49"/>
                  </a:cubicBezTo>
                  <a:close/>
                  <a:moveTo>
                    <a:pt x="175" y="48"/>
                  </a:moveTo>
                  <a:cubicBezTo>
                    <a:pt x="175" y="48"/>
                    <a:pt x="175" y="48"/>
                    <a:pt x="175" y="48"/>
                  </a:cubicBezTo>
                  <a:cubicBezTo>
                    <a:pt x="175" y="46"/>
                    <a:pt x="174" y="43"/>
                    <a:pt x="174" y="41"/>
                  </a:cubicBezTo>
                  <a:cubicBezTo>
                    <a:pt x="174" y="41"/>
                    <a:pt x="174" y="41"/>
                    <a:pt x="174" y="40"/>
                  </a:cubicBezTo>
                  <a:cubicBezTo>
                    <a:pt x="175" y="40"/>
                    <a:pt x="175" y="40"/>
                    <a:pt x="175" y="40"/>
                  </a:cubicBezTo>
                  <a:lnTo>
                    <a:pt x="175" y="48"/>
                  </a:lnTo>
                  <a:close/>
                  <a:moveTo>
                    <a:pt x="175" y="40"/>
                  </a:moveTo>
                  <a:cubicBezTo>
                    <a:pt x="175" y="40"/>
                    <a:pt x="175" y="40"/>
                    <a:pt x="175" y="40"/>
                  </a:cubicBezTo>
                  <a:cubicBezTo>
                    <a:pt x="174" y="40"/>
                    <a:pt x="174" y="40"/>
                    <a:pt x="174" y="40"/>
                  </a:cubicBezTo>
                  <a:cubicBezTo>
                    <a:pt x="174" y="37"/>
                    <a:pt x="173" y="32"/>
                    <a:pt x="173" y="32"/>
                  </a:cubicBezTo>
                  <a:cubicBezTo>
                    <a:pt x="173" y="32"/>
                    <a:pt x="167" y="32"/>
                    <a:pt x="163" y="32"/>
                  </a:cubicBezTo>
                  <a:cubicBezTo>
                    <a:pt x="163" y="32"/>
                    <a:pt x="162" y="32"/>
                    <a:pt x="162" y="32"/>
                  </a:cubicBezTo>
                  <a:cubicBezTo>
                    <a:pt x="162" y="32"/>
                    <a:pt x="162" y="32"/>
                    <a:pt x="162" y="32"/>
                  </a:cubicBezTo>
                  <a:cubicBezTo>
                    <a:pt x="173" y="32"/>
                    <a:pt x="173" y="32"/>
                    <a:pt x="173" y="32"/>
                  </a:cubicBezTo>
                  <a:cubicBezTo>
                    <a:pt x="173" y="33"/>
                    <a:pt x="173" y="33"/>
                    <a:pt x="173" y="33"/>
                  </a:cubicBezTo>
                  <a:cubicBezTo>
                    <a:pt x="175" y="33"/>
                    <a:pt x="175" y="33"/>
                    <a:pt x="175" y="33"/>
                  </a:cubicBezTo>
                  <a:lnTo>
                    <a:pt x="175" y="40"/>
                  </a:lnTo>
                  <a:close/>
                  <a:moveTo>
                    <a:pt x="177" y="49"/>
                  </a:moveTo>
                  <a:cubicBezTo>
                    <a:pt x="177" y="49"/>
                    <a:pt x="177" y="49"/>
                    <a:pt x="177" y="49"/>
                  </a:cubicBezTo>
                  <a:cubicBezTo>
                    <a:pt x="175" y="49"/>
                    <a:pt x="175" y="49"/>
                    <a:pt x="175" y="49"/>
                  </a:cubicBezTo>
                  <a:cubicBezTo>
                    <a:pt x="175" y="49"/>
                    <a:pt x="175" y="49"/>
                    <a:pt x="175" y="49"/>
                  </a:cubicBezTo>
                  <a:cubicBezTo>
                    <a:pt x="175" y="49"/>
                    <a:pt x="175" y="49"/>
                    <a:pt x="175" y="49"/>
                  </a:cubicBezTo>
                  <a:cubicBezTo>
                    <a:pt x="175" y="49"/>
                    <a:pt x="175" y="49"/>
                    <a:pt x="175" y="48"/>
                  </a:cubicBezTo>
                  <a:cubicBezTo>
                    <a:pt x="175" y="40"/>
                    <a:pt x="175" y="40"/>
                    <a:pt x="175" y="40"/>
                  </a:cubicBezTo>
                  <a:cubicBezTo>
                    <a:pt x="177" y="40"/>
                    <a:pt x="177" y="40"/>
                    <a:pt x="177" y="40"/>
                  </a:cubicBezTo>
                  <a:lnTo>
                    <a:pt x="177" y="49"/>
                  </a:lnTo>
                  <a:close/>
                  <a:moveTo>
                    <a:pt x="177" y="40"/>
                  </a:moveTo>
                  <a:cubicBezTo>
                    <a:pt x="177" y="40"/>
                    <a:pt x="177" y="40"/>
                    <a:pt x="177" y="40"/>
                  </a:cubicBezTo>
                  <a:cubicBezTo>
                    <a:pt x="175" y="40"/>
                    <a:pt x="175" y="40"/>
                    <a:pt x="175" y="40"/>
                  </a:cubicBezTo>
                  <a:cubicBezTo>
                    <a:pt x="175" y="33"/>
                    <a:pt x="175" y="33"/>
                    <a:pt x="175" y="33"/>
                  </a:cubicBezTo>
                  <a:cubicBezTo>
                    <a:pt x="177" y="33"/>
                    <a:pt x="177" y="33"/>
                    <a:pt x="177" y="33"/>
                  </a:cubicBezTo>
                  <a:lnTo>
                    <a:pt x="177" y="40"/>
                  </a:lnTo>
                  <a:close/>
                  <a:moveTo>
                    <a:pt x="179" y="49"/>
                  </a:moveTo>
                  <a:cubicBezTo>
                    <a:pt x="179" y="49"/>
                    <a:pt x="179" y="49"/>
                    <a:pt x="179" y="49"/>
                  </a:cubicBezTo>
                  <a:cubicBezTo>
                    <a:pt x="177" y="49"/>
                    <a:pt x="177" y="49"/>
                    <a:pt x="177" y="49"/>
                  </a:cubicBezTo>
                  <a:cubicBezTo>
                    <a:pt x="177" y="40"/>
                    <a:pt x="177" y="40"/>
                    <a:pt x="177" y="40"/>
                  </a:cubicBezTo>
                  <a:cubicBezTo>
                    <a:pt x="179" y="40"/>
                    <a:pt x="179" y="40"/>
                    <a:pt x="179" y="40"/>
                  </a:cubicBezTo>
                  <a:lnTo>
                    <a:pt x="179" y="49"/>
                  </a:lnTo>
                  <a:close/>
                  <a:moveTo>
                    <a:pt x="179" y="40"/>
                  </a:moveTo>
                  <a:cubicBezTo>
                    <a:pt x="179" y="40"/>
                    <a:pt x="179" y="40"/>
                    <a:pt x="179" y="40"/>
                  </a:cubicBezTo>
                  <a:cubicBezTo>
                    <a:pt x="177" y="40"/>
                    <a:pt x="177" y="40"/>
                    <a:pt x="177" y="40"/>
                  </a:cubicBezTo>
                  <a:cubicBezTo>
                    <a:pt x="177" y="33"/>
                    <a:pt x="177" y="33"/>
                    <a:pt x="177" y="33"/>
                  </a:cubicBezTo>
                  <a:cubicBezTo>
                    <a:pt x="179" y="33"/>
                    <a:pt x="179" y="33"/>
                    <a:pt x="179" y="33"/>
                  </a:cubicBezTo>
                  <a:lnTo>
                    <a:pt x="179" y="40"/>
                  </a:lnTo>
                  <a:close/>
                  <a:moveTo>
                    <a:pt x="181" y="49"/>
                  </a:moveTo>
                  <a:cubicBezTo>
                    <a:pt x="181" y="49"/>
                    <a:pt x="181" y="49"/>
                    <a:pt x="181" y="49"/>
                  </a:cubicBezTo>
                  <a:cubicBezTo>
                    <a:pt x="179" y="49"/>
                    <a:pt x="179" y="49"/>
                    <a:pt x="179" y="49"/>
                  </a:cubicBezTo>
                  <a:cubicBezTo>
                    <a:pt x="179" y="40"/>
                    <a:pt x="179" y="40"/>
                    <a:pt x="179" y="40"/>
                  </a:cubicBezTo>
                  <a:cubicBezTo>
                    <a:pt x="181" y="40"/>
                    <a:pt x="181" y="40"/>
                    <a:pt x="181" y="40"/>
                  </a:cubicBezTo>
                  <a:lnTo>
                    <a:pt x="181" y="49"/>
                  </a:lnTo>
                  <a:close/>
                  <a:moveTo>
                    <a:pt x="181" y="40"/>
                  </a:moveTo>
                  <a:cubicBezTo>
                    <a:pt x="181" y="40"/>
                    <a:pt x="181" y="40"/>
                    <a:pt x="181" y="40"/>
                  </a:cubicBezTo>
                  <a:cubicBezTo>
                    <a:pt x="179" y="40"/>
                    <a:pt x="179" y="40"/>
                    <a:pt x="179" y="40"/>
                  </a:cubicBezTo>
                  <a:cubicBezTo>
                    <a:pt x="179" y="33"/>
                    <a:pt x="179" y="33"/>
                    <a:pt x="179" y="33"/>
                  </a:cubicBezTo>
                  <a:cubicBezTo>
                    <a:pt x="181" y="32"/>
                    <a:pt x="181" y="32"/>
                    <a:pt x="181" y="32"/>
                  </a:cubicBezTo>
                  <a:lnTo>
                    <a:pt x="181" y="4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9"/>
            <p:cNvSpPr>
              <a:spLocks noEditPoints="1"/>
            </p:cNvSpPr>
            <p:nvPr/>
          </p:nvSpPr>
          <p:spPr bwMode="auto">
            <a:xfrm>
              <a:off x="888" y="4158"/>
              <a:ext cx="435" cy="136"/>
            </a:xfrm>
            <a:custGeom>
              <a:avLst/>
              <a:gdLst>
                <a:gd name="T0" fmla="*/ 46 w 168"/>
                <a:gd name="T1" fmla="*/ 51 h 51"/>
                <a:gd name="T2" fmla="*/ 61 w 168"/>
                <a:gd name="T3" fmla="*/ 38 h 51"/>
                <a:gd name="T4" fmla="*/ 16 w 168"/>
                <a:gd name="T5" fmla="*/ 51 h 51"/>
                <a:gd name="T6" fmla="*/ 70 w 168"/>
                <a:gd name="T7" fmla="*/ 12 h 51"/>
                <a:gd name="T8" fmla="*/ 55 w 168"/>
                <a:gd name="T9" fmla="*/ 37 h 51"/>
                <a:gd name="T10" fmla="*/ 45 w 168"/>
                <a:gd name="T11" fmla="*/ 34 h 51"/>
                <a:gd name="T12" fmla="*/ 28 w 168"/>
                <a:gd name="T13" fmla="*/ 8 h 51"/>
                <a:gd name="T14" fmla="*/ 50 w 168"/>
                <a:gd name="T15" fmla="*/ 9 h 51"/>
                <a:gd name="T16" fmla="*/ 76 w 168"/>
                <a:gd name="T17" fmla="*/ 13 h 51"/>
                <a:gd name="T18" fmla="*/ 90 w 168"/>
                <a:gd name="T19" fmla="*/ 17 h 51"/>
                <a:gd name="T20" fmla="*/ 101 w 168"/>
                <a:gd name="T21" fmla="*/ 20 h 51"/>
                <a:gd name="T22" fmla="*/ 106 w 168"/>
                <a:gd name="T23" fmla="*/ 22 h 51"/>
                <a:gd name="T24" fmla="*/ 110 w 168"/>
                <a:gd name="T25" fmla="*/ 39 h 51"/>
                <a:gd name="T26" fmla="*/ 121 w 168"/>
                <a:gd name="T27" fmla="*/ 29 h 51"/>
                <a:gd name="T28" fmla="*/ 10 w 168"/>
                <a:gd name="T29" fmla="*/ 38 h 51"/>
                <a:gd name="T30" fmla="*/ 19 w 168"/>
                <a:gd name="T31" fmla="*/ 8 h 51"/>
                <a:gd name="T32" fmla="*/ 2 w 168"/>
                <a:gd name="T33" fmla="*/ 12 h 51"/>
                <a:gd name="T34" fmla="*/ 5 w 168"/>
                <a:gd name="T35" fmla="*/ 10 h 51"/>
                <a:gd name="T36" fmla="*/ 57 w 168"/>
                <a:gd name="T37" fmla="*/ 10 h 51"/>
                <a:gd name="T38" fmla="*/ 139 w 168"/>
                <a:gd name="T39" fmla="*/ 41 h 51"/>
                <a:gd name="T40" fmla="*/ 115 w 168"/>
                <a:gd name="T41" fmla="*/ 39 h 51"/>
                <a:gd name="T42" fmla="*/ 107 w 168"/>
                <a:gd name="T43" fmla="*/ 43 h 51"/>
                <a:gd name="T44" fmla="*/ 97 w 168"/>
                <a:gd name="T45" fmla="*/ 40 h 51"/>
                <a:gd name="T46" fmla="*/ 84 w 168"/>
                <a:gd name="T47" fmla="*/ 40 h 51"/>
                <a:gd name="T48" fmla="*/ 67 w 168"/>
                <a:gd name="T49" fmla="*/ 39 h 51"/>
                <a:gd name="T50" fmla="*/ 142 w 168"/>
                <a:gd name="T51" fmla="*/ 42 h 51"/>
                <a:gd name="T52" fmla="*/ 140 w 168"/>
                <a:gd name="T53" fmla="*/ 49 h 51"/>
                <a:gd name="T54" fmla="*/ 142 w 168"/>
                <a:gd name="T55" fmla="*/ 49 h 51"/>
                <a:gd name="T56" fmla="*/ 118 w 168"/>
                <a:gd name="T57" fmla="*/ 43 h 51"/>
                <a:gd name="T58" fmla="*/ 115 w 168"/>
                <a:gd name="T59" fmla="*/ 43 h 51"/>
                <a:gd name="T60" fmla="*/ 109 w 168"/>
                <a:gd name="T61" fmla="*/ 44 h 51"/>
                <a:gd name="T62" fmla="*/ 95 w 168"/>
                <a:gd name="T63" fmla="*/ 44 h 51"/>
                <a:gd name="T64" fmla="*/ 75 w 168"/>
                <a:gd name="T65" fmla="*/ 49 h 51"/>
                <a:gd name="T66" fmla="*/ 91 w 168"/>
                <a:gd name="T67" fmla="*/ 50 h 51"/>
                <a:gd name="T68" fmla="*/ 99 w 168"/>
                <a:gd name="T69" fmla="*/ 50 h 51"/>
                <a:gd name="T70" fmla="*/ 107 w 168"/>
                <a:gd name="T71" fmla="*/ 47 h 51"/>
                <a:gd name="T72" fmla="*/ 110 w 168"/>
                <a:gd name="T73" fmla="*/ 50 h 51"/>
                <a:gd name="T74" fmla="*/ 113 w 168"/>
                <a:gd name="T75" fmla="*/ 50 h 51"/>
                <a:gd name="T76" fmla="*/ 116 w 168"/>
                <a:gd name="T77" fmla="*/ 49 h 51"/>
                <a:gd name="T78" fmla="*/ 120 w 168"/>
                <a:gd name="T79" fmla="*/ 47 h 51"/>
                <a:gd name="T80" fmla="*/ 124 w 168"/>
                <a:gd name="T81" fmla="*/ 49 h 51"/>
                <a:gd name="T82" fmla="*/ 127 w 168"/>
                <a:gd name="T83" fmla="*/ 50 h 51"/>
                <a:gd name="T84" fmla="*/ 128 w 168"/>
                <a:gd name="T85" fmla="*/ 49 h 51"/>
                <a:gd name="T86" fmla="*/ 128 w 168"/>
                <a:gd name="T87" fmla="*/ 47 h 51"/>
                <a:gd name="T88" fmla="*/ 129 w 168"/>
                <a:gd name="T89" fmla="*/ 45 h 51"/>
                <a:gd name="T90" fmla="*/ 74 w 168"/>
                <a:gd name="T91" fmla="*/ 50 h 51"/>
                <a:gd name="T92" fmla="*/ 132 w 168"/>
                <a:gd name="T93" fmla="*/ 45 h 51"/>
                <a:gd name="T94" fmla="*/ 140 w 168"/>
                <a:gd name="T95" fmla="*/ 43 h 51"/>
                <a:gd name="T96" fmla="*/ 135 w 168"/>
                <a:gd name="T97" fmla="*/ 50 h 51"/>
                <a:gd name="T98" fmla="*/ 137 w 168"/>
                <a:gd name="T99" fmla="*/ 47 h 51"/>
                <a:gd name="T100" fmla="*/ 139 w 168"/>
                <a:gd name="T101" fmla="*/ 49 h 51"/>
                <a:gd name="T102" fmla="*/ 139 w 168"/>
                <a:gd name="T103" fmla="*/ 48 h 51"/>
                <a:gd name="T104" fmla="*/ 144 w 168"/>
                <a:gd name="T105" fmla="*/ 45 h 51"/>
                <a:gd name="T106" fmla="*/ 144 w 168"/>
                <a:gd name="T107" fmla="*/ 45 h 51"/>
                <a:gd name="T108" fmla="*/ 148 w 168"/>
                <a:gd name="T109" fmla="*/ 49 h 51"/>
                <a:gd name="T110" fmla="*/ 151 w 168"/>
                <a:gd name="T111" fmla="*/ 46 h 51"/>
                <a:gd name="T112" fmla="*/ 152 w 168"/>
                <a:gd name="T113" fmla="*/ 49 h 51"/>
                <a:gd name="T114" fmla="*/ 157 w 168"/>
                <a:gd name="T115" fmla="*/ 49 h 51"/>
                <a:gd name="T116" fmla="*/ 159 w 168"/>
                <a:gd name="T117" fmla="*/ 49 h 51"/>
                <a:gd name="T118" fmla="*/ 161 w 168"/>
                <a:gd name="T119" fmla="*/ 48 h 51"/>
                <a:gd name="T120" fmla="*/ 117 w 168"/>
                <a:gd name="T121" fmla="*/ 39 h 51"/>
                <a:gd name="T122" fmla="*/ 26 w 168"/>
                <a:gd name="T123" fmla="*/ 51 h 51"/>
                <a:gd name="T124" fmla="*/ 35 w 168"/>
                <a:gd name="T125"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8" h="51">
                  <a:moveTo>
                    <a:pt x="26" y="51"/>
                  </a:moveTo>
                  <a:cubicBezTo>
                    <a:pt x="26" y="51"/>
                    <a:pt x="26" y="51"/>
                    <a:pt x="26" y="51"/>
                  </a:cubicBezTo>
                  <a:cubicBezTo>
                    <a:pt x="26" y="51"/>
                    <a:pt x="26" y="51"/>
                    <a:pt x="26" y="51"/>
                  </a:cubicBezTo>
                  <a:cubicBezTo>
                    <a:pt x="26" y="51"/>
                    <a:pt x="26" y="51"/>
                    <a:pt x="26" y="51"/>
                  </a:cubicBezTo>
                  <a:close/>
                  <a:moveTo>
                    <a:pt x="29" y="51"/>
                  </a:moveTo>
                  <a:cubicBezTo>
                    <a:pt x="29" y="51"/>
                    <a:pt x="29" y="51"/>
                    <a:pt x="29" y="51"/>
                  </a:cubicBezTo>
                  <a:cubicBezTo>
                    <a:pt x="30" y="51"/>
                    <a:pt x="30" y="51"/>
                    <a:pt x="30" y="51"/>
                  </a:cubicBezTo>
                  <a:cubicBezTo>
                    <a:pt x="30" y="51"/>
                    <a:pt x="30" y="51"/>
                    <a:pt x="30" y="51"/>
                  </a:cubicBezTo>
                  <a:cubicBezTo>
                    <a:pt x="29" y="51"/>
                    <a:pt x="29" y="51"/>
                    <a:pt x="29" y="51"/>
                  </a:cubicBezTo>
                  <a:close/>
                  <a:moveTo>
                    <a:pt x="39" y="51"/>
                  </a:moveTo>
                  <a:cubicBezTo>
                    <a:pt x="39" y="51"/>
                    <a:pt x="39" y="51"/>
                    <a:pt x="39" y="51"/>
                  </a:cubicBezTo>
                  <a:cubicBezTo>
                    <a:pt x="40" y="51"/>
                    <a:pt x="40" y="51"/>
                    <a:pt x="40" y="51"/>
                  </a:cubicBezTo>
                  <a:cubicBezTo>
                    <a:pt x="40" y="51"/>
                    <a:pt x="40" y="51"/>
                    <a:pt x="40" y="51"/>
                  </a:cubicBezTo>
                  <a:cubicBezTo>
                    <a:pt x="40" y="51"/>
                    <a:pt x="39" y="51"/>
                    <a:pt x="39" y="51"/>
                  </a:cubicBezTo>
                  <a:close/>
                  <a:moveTo>
                    <a:pt x="19" y="51"/>
                  </a:moveTo>
                  <a:cubicBezTo>
                    <a:pt x="19" y="51"/>
                    <a:pt x="19" y="51"/>
                    <a:pt x="19" y="51"/>
                  </a:cubicBezTo>
                  <a:cubicBezTo>
                    <a:pt x="20" y="51"/>
                    <a:pt x="20" y="51"/>
                    <a:pt x="20" y="51"/>
                  </a:cubicBezTo>
                  <a:cubicBezTo>
                    <a:pt x="20" y="51"/>
                    <a:pt x="20" y="51"/>
                    <a:pt x="20" y="51"/>
                  </a:cubicBezTo>
                  <a:cubicBezTo>
                    <a:pt x="19" y="51"/>
                    <a:pt x="19" y="51"/>
                    <a:pt x="19" y="51"/>
                  </a:cubicBezTo>
                  <a:close/>
                  <a:moveTo>
                    <a:pt x="73" y="39"/>
                  </a:moveTo>
                  <a:cubicBezTo>
                    <a:pt x="73" y="39"/>
                    <a:pt x="73" y="39"/>
                    <a:pt x="73" y="39"/>
                  </a:cubicBezTo>
                  <a:cubicBezTo>
                    <a:pt x="74" y="39"/>
                    <a:pt x="74" y="39"/>
                    <a:pt x="74" y="39"/>
                  </a:cubicBezTo>
                  <a:cubicBezTo>
                    <a:pt x="74" y="39"/>
                    <a:pt x="74" y="39"/>
                    <a:pt x="74" y="39"/>
                  </a:cubicBezTo>
                  <a:cubicBezTo>
                    <a:pt x="74" y="39"/>
                    <a:pt x="74" y="39"/>
                    <a:pt x="74" y="39"/>
                  </a:cubicBezTo>
                  <a:cubicBezTo>
                    <a:pt x="75" y="13"/>
                    <a:pt x="75" y="13"/>
                    <a:pt x="75" y="13"/>
                  </a:cubicBezTo>
                  <a:cubicBezTo>
                    <a:pt x="73" y="13"/>
                    <a:pt x="73" y="13"/>
                    <a:pt x="73" y="13"/>
                  </a:cubicBezTo>
                  <a:lnTo>
                    <a:pt x="73" y="39"/>
                  </a:lnTo>
                  <a:close/>
                  <a:moveTo>
                    <a:pt x="45" y="51"/>
                  </a:moveTo>
                  <a:cubicBezTo>
                    <a:pt x="45" y="51"/>
                    <a:pt x="45" y="51"/>
                    <a:pt x="45" y="51"/>
                  </a:cubicBezTo>
                  <a:cubicBezTo>
                    <a:pt x="46" y="51"/>
                    <a:pt x="46" y="51"/>
                    <a:pt x="46" y="51"/>
                  </a:cubicBezTo>
                  <a:cubicBezTo>
                    <a:pt x="46" y="51"/>
                    <a:pt x="46" y="51"/>
                    <a:pt x="46" y="51"/>
                  </a:cubicBezTo>
                  <a:cubicBezTo>
                    <a:pt x="45" y="51"/>
                    <a:pt x="45" y="51"/>
                    <a:pt x="45" y="51"/>
                  </a:cubicBezTo>
                  <a:close/>
                  <a:moveTo>
                    <a:pt x="61" y="51"/>
                  </a:moveTo>
                  <a:cubicBezTo>
                    <a:pt x="61" y="51"/>
                    <a:pt x="61" y="51"/>
                    <a:pt x="61" y="51"/>
                  </a:cubicBezTo>
                  <a:cubicBezTo>
                    <a:pt x="61" y="51"/>
                    <a:pt x="61" y="51"/>
                    <a:pt x="61" y="51"/>
                  </a:cubicBezTo>
                  <a:cubicBezTo>
                    <a:pt x="61" y="51"/>
                    <a:pt x="61" y="51"/>
                    <a:pt x="61" y="51"/>
                  </a:cubicBezTo>
                  <a:cubicBezTo>
                    <a:pt x="61" y="51"/>
                    <a:pt x="61" y="51"/>
                    <a:pt x="61" y="51"/>
                  </a:cubicBezTo>
                  <a:close/>
                  <a:moveTo>
                    <a:pt x="50" y="51"/>
                  </a:moveTo>
                  <a:cubicBezTo>
                    <a:pt x="50" y="51"/>
                    <a:pt x="50" y="51"/>
                    <a:pt x="50" y="51"/>
                  </a:cubicBezTo>
                  <a:cubicBezTo>
                    <a:pt x="51" y="51"/>
                    <a:pt x="51" y="51"/>
                    <a:pt x="51" y="51"/>
                  </a:cubicBezTo>
                  <a:cubicBezTo>
                    <a:pt x="51" y="51"/>
                    <a:pt x="51" y="51"/>
                    <a:pt x="51" y="51"/>
                  </a:cubicBezTo>
                  <a:cubicBezTo>
                    <a:pt x="51" y="51"/>
                    <a:pt x="51" y="51"/>
                    <a:pt x="50" y="51"/>
                  </a:cubicBezTo>
                  <a:close/>
                  <a:moveTo>
                    <a:pt x="22" y="51"/>
                  </a:moveTo>
                  <a:cubicBezTo>
                    <a:pt x="22" y="51"/>
                    <a:pt x="22" y="51"/>
                    <a:pt x="22" y="51"/>
                  </a:cubicBezTo>
                  <a:cubicBezTo>
                    <a:pt x="23" y="51"/>
                    <a:pt x="23" y="51"/>
                    <a:pt x="23" y="51"/>
                  </a:cubicBezTo>
                  <a:cubicBezTo>
                    <a:pt x="23" y="51"/>
                    <a:pt x="23" y="51"/>
                    <a:pt x="23" y="51"/>
                  </a:cubicBezTo>
                  <a:cubicBezTo>
                    <a:pt x="22" y="51"/>
                    <a:pt x="22" y="51"/>
                    <a:pt x="22" y="51"/>
                  </a:cubicBezTo>
                  <a:close/>
                  <a:moveTo>
                    <a:pt x="82" y="39"/>
                  </a:moveTo>
                  <a:cubicBezTo>
                    <a:pt x="82" y="39"/>
                    <a:pt x="82" y="39"/>
                    <a:pt x="82" y="39"/>
                  </a:cubicBezTo>
                  <a:cubicBezTo>
                    <a:pt x="83" y="39"/>
                    <a:pt x="83" y="39"/>
                    <a:pt x="83" y="39"/>
                  </a:cubicBezTo>
                  <a:cubicBezTo>
                    <a:pt x="83" y="39"/>
                    <a:pt x="83" y="39"/>
                    <a:pt x="83" y="39"/>
                  </a:cubicBezTo>
                  <a:cubicBezTo>
                    <a:pt x="84" y="15"/>
                    <a:pt x="84" y="15"/>
                    <a:pt x="84" y="15"/>
                  </a:cubicBezTo>
                  <a:cubicBezTo>
                    <a:pt x="83" y="15"/>
                    <a:pt x="83" y="15"/>
                    <a:pt x="83" y="15"/>
                  </a:cubicBezTo>
                  <a:lnTo>
                    <a:pt x="82" y="39"/>
                  </a:lnTo>
                  <a:close/>
                  <a:moveTo>
                    <a:pt x="80" y="39"/>
                  </a:moveTo>
                  <a:cubicBezTo>
                    <a:pt x="80" y="39"/>
                    <a:pt x="80" y="39"/>
                    <a:pt x="80" y="39"/>
                  </a:cubicBezTo>
                  <a:cubicBezTo>
                    <a:pt x="80" y="39"/>
                    <a:pt x="80" y="39"/>
                    <a:pt x="80" y="39"/>
                  </a:cubicBezTo>
                  <a:cubicBezTo>
                    <a:pt x="80" y="39"/>
                    <a:pt x="80" y="39"/>
                    <a:pt x="80" y="39"/>
                  </a:cubicBezTo>
                  <a:cubicBezTo>
                    <a:pt x="82" y="15"/>
                    <a:pt x="82" y="15"/>
                    <a:pt x="82" y="15"/>
                  </a:cubicBezTo>
                  <a:cubicBezTo>
                    <a:pt x="80" y="14"/>
                    <a:pt x="80" y="14"/>
                    <a:pt x="80" y="14"/>
                  </a:cubicBezTo>
                  <a:lnTo>
                    <a:pt x="80" y="39"/>
                  </a:lnTo>
                  <a:close/>
                  <a:moveTo>
                    <a:pt x="61" y="38"/>
                  </a:moveTo>
                  <a:cubicBezTo>
                    <a:pt x="61" y="38"/>
                    <a:pt x="61" y="38"/>
                    <a:pt x="61" y="38"/>
                  </a:cubicBezTo>
                  <a:cubicBezTo>
                    <a:pt x="61" y="38"/>
                    <a:pt x="61" y="38"/>
                    <a:pt x="61" y="38"/>
                  </a:cubicBezTo>
                  <a:cubicBezTo>
                    <a:pt x="62" y="38"/>
                    <a:pt x="62" y="38"/>
                    <a:pt x="62" y="38"/>
                  </a:cubicBezTo>
                  <a:cubicBezTo>
                    <a:pt x="62" y="38"/>
                    <a:pt x="62" y="38"/>
                    <a:pt x="62" y="38"/>
                  </a:cubicBezTo>
                  <a:cubicBezTo>
                    <a:pt x="62" y="38"/>
                    <a:pt x="62" y="38"/>
                    <a:pt x="62" y="38"/>
                  </a:cubicBezTo>
                  <a:cubicBezTo>
                    <a:pt x="63" y="38"/>
                    <a:pt x="63" y="38"/>
                    <a:pt x="63" y="38"/>
                  </a:cubicBezTo>
                  <a:cubicBezTo>
                    <a:pt x="63" y="38"/>
                    <a:pt x="63" y="38"/>
                    <a:pt x="63" y="38"/>
                  </a:cubicBezTo>
                  <a:cubicBezTo>
                    <a:pt x="62" y="10"/>
                    <a:pt x="62" y="10"/>
                    <a:pt x="62" y="10"/>
                  </a:cubicBezTo>
                  <a:cubicBezTo>
                    <a:pt x="60" y="10"/>
                    <a:pt x="60" y="10"/>
                    <a:pt x="60" y="10"/>
                  </a:cubicBezTo>
                  <a:lnTo>
                    <a:pt x="61" y="38"/>
                  </a:lnTo>
                  <a:close/>
                  <a:moveTo>
                    <a:pt x="71" y="39"/>
                  </a:moveTo>
                  <a:cubicBezTo>
                    <a:pt x="71" y="39"/>
                    <a:pt x="71" y="39"/>
                    <a:pt x="71" y="39"/>
                  </a:cubicBezTo>
                  <a:cubicBezTo>
                    <a:pt x="72" y="39"/>
                    <a:pt x="72" y="39"/>
                    <a:pt x="72" y="39"/>
                  </a:cubicBezTo>
                  <a:cubicBezTo>
                    <a:pt x="73" y="39"/>
                    <a:pt x="73" y="39"/>
                    <a:pt x="73" y="39"/>
                  </a:cubicBezTo>
                  <a:cubicBezTo>
                    <a:pt x="73" y="13"/>
                    <a:pt x="73" y="13"/>
                    <a:pt x="73" y="13"/>
                  </a:cubicBezTo>
                  <a:cubicBezTo>
                    <a:pt x="71" y="12"/>
                    <a:pt x="71" y="12"/>
                    <a:pt x="71" y="12"/>
                  </a:cubicBezTo>
                  <a:lnTo>
                    <a:pt x="71" y="39"/>
                  </a:lnTo>
                  <a:close/>
                  <a:moveTo>
                    <a:pt x="95" y="40"/>
                  </a:moveTo>
                  <a:cubicBezTo>
                    <a:pt x="95" y="40"/>
                    <a:pt x="95" y="40"/>
                    <a:pt x="95" y="40"/>
                  </a:cubicBezTo>
                  <a:cubicBezTo>
                    <a:pt x="96" y="40"/>
                    <a:pt x="96" y="40"/>
                    <a:pt x="96" y="40"/>
                  </a:cubicBezTo>
                  <a:cubicBezTo>
                    <a:pt x="96" y="40"/>
                    <a:pt x="96" y="40"/>
                    <a:pt x="96" y="40"/>
                  </a:cubicBezTo>
                  <a:cubicBezTo>
                    <a:pt x="96" y="40"/>
                    <a:pt x="96" y="40"/>
                    <a:pt x="96" y="40"/>
                  </a:cubicBezTo>
                  <a:cubicBezTo>
                    <a:pt x="96" y="40"/>
                    <a:pt x="96" y="40"/>
                    <a:pt x="96" y="40"/>
                  </a:cubicBezTo>
                  <a:cubicBezTo>
                    <a:pt x="98" y="19"/>
                    <a:pt x="98" y="19"/>
                    <a:pt x="98" y="19"/>
                  </a:cubicBezTo>
                  <a:cubicBezTo>
                    <a:pt x="97" y="19"/>
                    <a:pt x="97" y="19"/>
                    <a:pt x="97" y="19"/>
                  </a:cubicBezTo>
                  <a:lnTo>
                    <a:pt x="95" y="40"/>
                  </a:lnTo>
                  <a:close/>
                  <a:moveTo>
                    <a:pt x="16" y="51"/>
                  </a:moveTo>
                  <a:cubicBezTo>
                    <a:pt x="16" y="51"/>
                    <a:pt x="16" y="51"/>
                    <a:pt x="16" y="51"/>
                  </a:cubicBezTo>
                  <a:cubicBezTo>
                    <a:pt x="17" y="51"/>
                    <a:pt x="17" y="51"/>
                    <a:pt x="17" y="51"/>
                  </a:cubicBezTo>
                  <a:cubicBezTo>
                    <a:pt x="17" y="51"/>
                    <a:pt x="17" y="51"/>
                    <a:pt x="17" y="51"/>
                  </a:cubicBezTo>
                  <a:cubicBezTo>
                    <a:pt x="16" y="51"/>
                    <a:pt x="16" y="51"/>
                    <a:pt x="16" y="51"/>
                  </a:cubicBezTo>
                  <a:close/>
                  <a:moveTo>
                    <a:pt x="16" y="51"/>
                  </a:moveTo>
                  <a:cubicBezTo>
                    <a:pt x="16" y="51"/>
                    <a:pt x="16" y="51"/>
                    <a:pt x="16" y="51"/>
                  </a:cubicBezTo>
                  <a:cubicBezTo>
                    <a:pt x="16" y="51"/>
                    <a:pt x="16" y="51"/>
                    <a:pt x="16" y="51"/>
                  </a:cubicBezTo>
                  <a:cubicBezTo>
                    <a:pt x="16" y="51"/>
                    <a:pt x="16" y="51"/>
                    <a:pt x="16" y="51"/>
                  </a:cubicBezTo>
                  <a:cubicBezTo>
                    <a:pt x="15" y="51"/>
                    <a:pt x="15" y="51"/>
                    <a:pt x="15" y="51"/>
                  </a:cubicBezTo>
                  <a:lnTo>
                    <a:pt x="16" y="51"/>
                  </a:lnTo>
                  <a:close/>
                  <a:moveTo>
                    <a:pt x="120" y="39"/>
                  </a:moveTo>
                  <a:cubicBezTo>
                    <a:pt x="120" y="39"/>
                    <a:pt x="120" y="39"/>
                    <a:pt x="120" y="39"/>
                  </a:cubicBezTo>
                  <a:cubicBezTo>
                    <a:pt x="120" y="39"/>
                    <a:pt x="120" y="39"/>
                    <a:pt x="120" y="39"/>
                  </a:cubicBezTo>
                  <a:cubicBezTo>
                    <a:pt x="120" y="39"/>
                    <a:pt x="120" y="39"/>
                    <a:pt x="120" y="39"/>
                  </a:cubicBezTo>
                  <a:cubicBezTo>
                    <a:pt x="121" y="39"/>
                    <a:pt x="121" y="39"/>
                    <a:pt x="121" y="39"/>
                  </a:cubicBezTo>
                  <a:cubicBezTo>
                    <a:pt x="121" y="39"/>
                    <a:pt x="121" y="39"/>
                    <a:pt x="121" y="39"/>
                  </a:cubicBezTo>
                  <a:cubicBezTo>
                    <a:pt x="121" y="39"/>
                    <a:pt x="121" y="39"/>
                    <a:pt x="121" y="39"/>
                  </a:cubicBezTo>
                  <a:cubicBezTo>
                    <a:pt x="121" y="38"/>
                    <a:pt x="121" y="38"/>
                    <a:pt x="121" y="38"/>
                  </a:cubicBezTo>
                  <a:cubicBezTo>
                    <a:pt x="121" y="38"/>
                    <a:pt x="121" y="38"/>
                    <a:pt x="121" y="38"/>
                  </a:cubicBezTo>
                  <a:cubicBezTo>
                    <a:pt x="123" y="31"/>
                    <a:pt x="123" y="31"/>
                    <a:pt x="123" y="31"/>
                  </a:cubicBezTo>
                  <a:cubicBezTo>
                    <a:pt x="122" y="31"/>
                    <a:pt x="122" y="31"/>
                    <a:pt x="122" y="31"/>
                  </a:cubicBezTo>
                  <a:cubicBezTo>
                    <a:pt x="122" y="31"/>
                    <a:pt x="122" y="31"/>
                    <a:pt x="122" y="31"/>
                  </a:cubicBezTo>
                  <a:cubicBezTo>
                    <a:pt x="122" y="31"/>
                    <a:pt x="122" y="31"/>
                    <a:pt x="122" y="31"/>
                  </a:cubicBezTo>
                  <a:cubicBezTo>
                    <a:pt x="122" y="33"/>
                    <a:pt x="122" y="36"/>
                    <a:pt x="121" y="37"/>
                  </a:cubicBezTo>
                  <a:cubicBezTo>
                    <a:pt x="121" y="38"/>
                    <a:pt x="121" y="39"/>
                    <a:pt x="120" y="39"/>
                  </a:cubicBezTo>
                  <a:close/>
                  <a:moveTo>
                    <a:pt x="18" y="51"/>
                  </a:moveTo>
                  <a:cubicBezTo>
                    <a:pt x="18" y="51"/>
                    <a:pt x="18" y="51"/>
                    <a:pt x="18" y="51"/>
                  </a:cubicBezTo>
                  <a:cubicBezTo>
                    <a:pt x="18" y="51"/>
                    <a:pt x="18" y="51"/>
                    <a:pt x="18" y="51"/>
                  </a:cubicBezTo>
                  <a:cubicBezTo>
                    <a:pt x="18" y="51"/>
                    <a:pt x="18" y="51"/>
                    <a:pt x="18" y="51"/>
                  </a:cubicBezTo>
                  <a:cubicBezTo>
                    <a:pt x="18" y="51"/>
                    <a:pt x="18" y="51"/>
                    <a:pt x="18" y="51"/>
                  </a:cubicBezTo>
                  <a:close/>
                  <a:moveTo>
                    <a:pt x="69" y="39"/>
                  </a:moveTo>
                  <a:cubicBezTo>
                    <a:pt x="69" y="39"/>
                    <a:pt x="69" y="39"/>
                    <a:pt x="69" y="39"/>
                  </a:cubicBezTo>
                  <a:cubicBezTo>
                    <a:pt x="69" y="39"/>
                    <a:pt x="69" y="39"/>
                    <a:pt x="69" y="39"/>
                  </a:cubicBezTo>
                  <a:cubicBezTo>
                    <a:pt x="70" y="39"/>
                    <a:pt x="70" y="39"/>
                    <a:pt x="70" y="39"/>
                  </a:cubicBezTo>
                  <a:cubicBezTo>
                    <a:pt x="70" y="12"/>
                    <a:pt x="70" y="12"/>
                    <a:pt x="70" y="12"/>
                  </a:cubicBezTo>
                  <a:cubicBezTo>
                    <a:pt x="69" y="11"/>
                    <a:pt x="69" y="11"/>
                    <a:pt x="69" y="11"/>
                  </a:cubicBezTo>
                  <a:lnTo>
                    <a:pt x="69" y="39"/>
                  </a:lnTo>
                  <a:close/>
                  <a:moveTo>
                    <a:pt x="117" y="37"/>
                  </a:moveTo>
                  <a:cubicBezTo>
                    <a:pt x="117" y="37"/>
                    <a:pt x="117" y="37"/>
                    <a:pt x="117" y="37"/>
                  </a:cubicBezTo>
                  <a:cubicBezTo>
                    <a:pt x="117" y="39"/>
                    <a:pt x="117" y="39"/>
                    <a:pt x="117" y="39"/>
                  </a:cubicBezTo>
                  <a:cubicBezTo>
                    <a:pt x="117" y="39"/>
                    <a:pt x="117" y="39"/>
                    <a:pt x="117" y="39"/>
                  </a:cubicBezTo>
                  <a:lnTo>
                    <a:pt x="117" y="37"/>
                  </a:lnTo>
                  <a:close/>
                  <a:moveTo>
                    <a:pt x="115" y="39"/>
                  </a:moveTo>
                  <a:cubicBezTo>
                    <a:pt x="115" y="39"/>
                    <a:pt x="115" y="39"/>
                    <a:pt x="115" y="39"/>
                  </a:cubicBezTo>
                  <a:cubicBezTo>
                    <a:pt x="116" y="36"/>
                    <a:pt x="116" y="36"/>
                    <a:pt x="116" y="36"/>
                  </a:cubicBezTo>
                  <a:cubicBezTo>
                    <a:pt x="115" y="39"/>
                    <a:pt x="115" y="39"/>
                    <a:pt x="115" y="39"/>
                  </a:cubicBezTo>
                  <a:cubicBezTo>
                    <a:pt x="115" y="39"/>
                    <a:pt x="115" y="39"/>
                    <a:pt x="115" y="39"/>
                  </a:cubicBezTo>
                  <a:close/>
                  <a:moveTo>
                    <a:pt x="114" y="39"/>
                  </a:moveTo>
                  <a:cubicBezTo>
                    <a:pt x="114" y="39"/>
                    <a:pt x="114" y="39"/>
                    <a:pt x="114" y="39"/>
                  </a:cubicBezTo>
                  <a:cubicBezTo>
                    <a:pt x="116" y="27"/>
                    <a:pt x="116" y="27"/>
                    <a:pt x="116" y="27"/>
                  </a:cubicBezTo>
                  <a:cubicBezTo>
                    <a:pt x="114" y="39"/>
                    <a:pt x="114" y="39"/>
                    <a:pt x="114" y="39"/>
                  </a:cubicBezTo>
                  <a:cubicBezTo>
                    <a:pt x="114" y="39"/>
                    <a:pt x="114" y="39"/>
                    <a:pt x="114" y="39"/>
                  </a:cubicBezTo>
                  <a:close/>
                  <a:moveTo>
                    <a:pt x="119" y="34"/>
                  </a:moveTo>
                  <a:cubicBezTo>
                    <a:pt x="119" y="34"/>
                    <a:pt x="119" y="34"/>
                    <a:pt x="119" y="34"/>
                  </a:cubicBezTo>
                  <a:cubicBezTo>
                    <a:pt x="118" y="39"/>
                    <a:pt x="118" y="39"/>
                    <a:pt x="118" y="39"/>
                  </a:cubicBezTo>
                  <a:cubicBezTo>
                    <a:pt x="118" y="39"/>
                    <a:pt x="118" y="39"/>
                    <a:pt x="118" y="39"/>
                  </a:cubicBezTo>
                  <a:lnTo>
                    <a:pt x="119" y="34"/>
                  </a:lnTo>
                  <a:close/>
                  <a:moveTo>
                    <a:pt x="14" y="37"/>
                  </a:moveTo>
                  <a:cubicBezTo>
                    <a:pt x="14" y="37"/>
                    <a:pt x="14" y="37"/>
                    <a:pt x="14" y="37"/>
                  </a:cubicBezTo>
                  <a:cubicBezTo>
                    <a:pt x="14" y="37"/>
                    <a:pt x="15" y="36"/>
                    <a:pt x="17" y="35"/>
                  </a:cubicBezTo>
                  <a:cubicBezTo>
                    <a:pt x="20" y="35"/>
                    <a:pt x="30" y="34"/>
                    <a:pt x="46" y="36"/>
                  </a:cubicBezTo>
                  <a:cubicBezTo>
                    <a:pt x="47" y="36"/>
                    <a:pt x="48" y="36"/>
                    <a:pt x="49" y="36"/>
                  </a:cubicBezTo>
                  <a:cubicBezTo>
                    <a:pt x="49" y="36"/>
                    <a:pt x="49" y="36"/>
                    <a:pt x="49" y="36"/>
                  </a:cubicBezTo>
                  <a:cubicBezTo>
                    <a:pt x="50" y="36"/>
                    <a:pt x="50" y="36"/>
                    <a:pt x="50" y="36"/>
                  </a:cubicBezTo>
                  <a:cubicBezTo>
                    <a:pt x="50" y="36"/>
                    <a:pt x="50" y="36"/>
                    <a:pt x="50" y="36"/>
                  </a:cubicBezTo>
                  <a:cubicBezTo>
                    <a:pt x="52" y="37"/>
                    <a:pt x="54" y="37"/>
                    <a:pt x="55" y="37"/>
                  </a:cubicBezTo>
                  <a:cubicBezTo>
                    <a:pt x="53" y="9"/>
                    <a:pt x="53" y="9"/>
                    <a:pt x="53" y="9"/>
                  </a:cubicBezTo>
                  <a:cubicBezTo>
                    <a:pt x="51" y="9"/>
                    <a:pt x="51" y="9"/>
                    <a:pt x="51" y="9"/>
                  </a:cubicBezTo>
                  <a:cubicBezTo>
                    <a:pt x="54" y="34"/>
                    <a:pt x="54" y="34"/>
                    <a:pt x="54" y="34"/>
                  </a:cubicBezTo>
                  <a:cubicBezTo>
                    <a:pt x="51" y="9"/>
                    <a:pt x="51" y="9"/>
                    <a:pt x="51" y="9"/>
                  </a:cubicBezTo>
                  <a:cubicBezTo>
                    <a:pt x="52" y="9"/>
                    <a:pt x="52" y="9"/>
                    <a:pt x="52" y="9"/>
                  </a:cubicBezTo>
                  <a:cubicBezTo>
                    <a:pt x="50" y="8"/>
                    <a:pt x="50" y="8"/>
                    <a:pt x="50" y="8"/>
                  </a:cubicBezTo>
                  <a:cubicBezTo>
                    <a:pt x="50" y="9"/>
                    <a:pt x="50" y="9"/>
                    <a:pt x="50" y="9"/>
                  </a:cubicBezTo>
                  <a:cubicBezTo>
                    <a:pt x="50" y="9"/>
                    <a:pt x="50" y="9"/>
                    <a:pt x="50" y="9"/>
                  </a:cubicBezTo>
                  <a:cubicBezTo>
                    <a:pt x="50" y="9"/>
                    <a:pt x="50" y="9"/>
                    <a:pt x="50" y="9"/>
                  </a:cubicBezTo>
                  <a:cubicBezTo>
                    <a:pt x="53" y="36"/>
                    <a:pt x="53" y="36"/>
                    <a:pt x="53" y="36"/>
                  </a:cubicBezTo>
                  <a:cubicBezTo>
                    <a:pt x="50" y="9"/>
                    <a:pt x="50" y="9"/>
                    <a:pt x="50" y="9"/>
                  </a:cubicBezTo>
                  <a:cubicBezTo>
                    <a:pt x="48" y="9"/>
                    <a:pt x="48" y="9"/>
                    <a:pt x="48" y="9"/>
                  </a:cubicBezTo>
                  <a:cubicBezTo>
                    <a:pt x="51" y="34"/>
                    <a:pt x="51" y="34"/>
                    <a:pt x="51" y="34"/>
                  </a:cubicBezTo>
                  <a:cubicBezTo>
                    <a:pt x="48" y="9"/>
                    <a:pt x="48" y="9"/>
                    <a:pt x="48" y="9"/>
                  </a:cubicBezTo>
                  <a:cubicBezTo>
                    <a:pt x="49" y="9"/>
                    <a:pt x="49" y="9"/>
                    <a:pt x="49" y="9"/>
                  </a:cubicBezTo>
                  <a:cubicBezTo>
                    <a:pt x="47" y="8"/>
                    <a:pt x="47" y="8"/>
                    <a:pt x="47" y="8"/>
                  </a:cubicBezTo>
                  <a:cubicBezTo>
                    <a:pt x="50" y="36"/>
                    <a:pt x="50" y="36"/>
                    <a:pt x="50" y="36"/>
                  </a:cubicBezTo>
                  <a:cubicBezTo>
                    <a:pt x="47" y="8"/>
                    <a:pt x="47" y="8"/>
                    <a:pt x="47" y="8"/>
                  </a:cubicBezTo>
                  <a:cubicBezTo>
                    <a:pt x="45" y="9"/>
                    <a:pt x="45" y="9"/>
                    <a:pt x="45" y="9"/>
                  </a:cubicBezTo>
                  <a:cubicBezTo>
                    <a:pt x="49" y="33"/>
                    <a:pt x="49" y="33"/>
                    <a:pt x="49" y="33"/>
                  </a:cubicBezTo>
                  <a:cubicBezTo>
                    <a:pt x="45" y="9"/>
                    <a:pt x="45" y="9"/>
                    <a:pt x="45" y="9"/>
                  </a:cubicBezTo>
                  <a:cubicBezTo>
                    <a:pt x="46" y="8"/>
                    <a:pt x="46" y="8"/>
                    <a:pt x="46" y="8"/>
                  </a:cubicBezTo>
                  <a:cubicBezTo>
                    <a:pt x="44" y="8"/>
                    <a:pt x="44" y="8"/>
                    <a:pt x="44" y="8"/>
                  </a:cubicBezTo>
                  <a:cubicBezTo>
                    <a:pt x="48" y="35"/>
                    <a:pt x="48" y="35"/>
                    <a:pt x="48" y="35"/>
                  </a:cubicBezTo>
                  <a:cubicBezTo>
                    <a:pt x="44" y="8"/>
                    <a:pt x="44" y="8"/>
                    <a:pt x="44" y="8"/>
                  </a:cubicBezTo>
                  <a:cubicBezTo>
                    <a:pt x="42" y="8"/>
                    <a:pt x="42" y="8"/>
                    <a:pt x="42" y="8"/>
                  </a:cubicBezTo>
                  <a:cubicBezTo>
                    <a:pt x="46" y="33"/>
                    <a:pt x="46" y="33"/>
                    <a:pt x="46" y="33"/>
                  </a:cubicBezTo>
                  <a:cubicBezTo>
                    <a:pt x="41" y="8"/>
                    <a:pt x="41" y="8"/>
                    <a:pt x="41" y="8"/>
                  </a:cubicBezTo>
                  <a:cubicBezTo>
                    <a:pt x="43" y="8"/>
                    <a:pt x="43" y="8"/>
                    <a:pt x="43" y="8"/>
                  </a:cubicBezTo>
                  <a:cubicBezTo>
                    <a:pt x="40" y="7"/>
                    <a:pt x="40" y="7"/>
                    <a:pt x="40" y="7"/>
                  </a:cubicBezTo>
                  <a:cubicBezTo>
                    <a:pt x="45" y="34"/>
                    <a:pt x="45" y="34"/>
                    <a:pt x="45" y="34"/>
                  </a:cubicBezTo>
                  <a:cubicBezTo>
                    <a:pt x="40" y="8"/>
                    <a:pt x="40" y="8"/>
                    <a:pt x="40" y="8"/>
                  </a:cubicBezTo>
                  <a:cubicBezTo>
                    <a:pt x="38" y="8"/>
                    <a:pt x="38" y="8"/>
                    <a:pt x="38" y="8"/>
                  </a:cubicBezTo>
                  <a:cubicBezTo>
                    <a:pt x="43" y="32"/>
                    <a:pt x="43" y="32"/>
                    <a:pt x="43" y="32"/>
                  </a:cubicBezTo>
                  <a:cubicBezTo>
                    <a:pt x="38" y="8"/>
                    <a:pt x="38" y="8"/>
                    <a:pt x="38" y="8"/>
                  </a:cubicBezTo>
                  <a:cubicBezTo>
                    <a:pt x="39" y="8"/>
                    <a:pt x="39" y="8"/>
                    <a:pt x="39" y="8"/>
                  </a:cubicBezTo>
                  <a:cubicBezTo>
                    <a:pt x="37" y="7"/>
                    <a:pt x="37" y="7"/>
                    <a:pt x="37" y="7"/>
                  </a:cubicBezTo>
                  <a:cubicBezTo>
                    <a:pt x="42" y="34"/>
                    <a:pt x="42" y="34"/>
                    <a:pt x="42" y="34"/>
                  </a:cubicBezTo>
                  <a:cubicBezTo>
                    <a:pt x="37" y="8"/>
                    <a:pt x="37" y="8"/>
                    <a:pt x="37" y="8"/>
                  </a:cubicBezTo>
                  <a:cubicBezTo>
                    <a:pt x="35" y="8"/>
                    <a:pt x="35" y="8"/>
                    <a:pt x="35" y="8"/>
                  </a:cubicBezTo>
                  <a:cubicBezTo>
                    <a:pt x="40" y="31"/>
                    <a:pt x="40" y="31"/>
                    <a:pt x="40" y="31"/>
                  </a:cubicBezTo>
                  <a:cubicBezTo>
                    <a:pt x="35" y="8"/>
                    <a:pt x="35" y="8"/>
                    <a:pt x="35" y="8"/>
                  </a:cubicBezTo>
                  <a:cubicBezTo>
                    <a:pt x="36" y="8"/>
                    <a:pt x="36" y="8"/>
                    <a:pt x="36" y="8"/>
                  </a:cubicBezTo>
                  <a:cubicBezTo>
                    <a:pt x="34" y="7"/>
                    <a:pt x="34" y="7"/>
                    <a:pt x="34" y="7"/>
                  </a:cubicBezTo>
                  <a:cubicBezTo>
                    <a:pt x="39" y="35"/>
                    <a:pt x="39" y="35"/>
                    <a:pt x="39" y="35"/>
                  </a:cubicBezTo>
                  <a:cubicBezTo>
                    <a:pt x="34" y="8"/>
                    <a:pt x="34" y="8"/>
                    <a:pt x="34" y="8"/>
                  </a:cubicBezTo>
                  <a:cubicBezTo>
                    <a:pt x="32" y="8"/>
                    <a:pt x="32" y="8"/>
                    <a:pt x="32" y="8"/>
                  </a:cubicBezTo>
                  <a:cubicBezTo>
                    <a:pt x="38" y="34"/>
                    <a:pt x="38" y="34"/>
                    <a:pt x="38" y="34"/>
                  </a:cubicBezTo>
                  <a:cubicBezTo>
                    <a:pt x="32" y="8"/>
                    <a:pt x="32" y="8"/>
                    <a:pt x="32" y="8"/>
                  </a:cubicBezTo>
                  <a:cubicBezTo>
                    <a:pt x="34" y="8"/>
                    <a:pt x="34" y="8"/>
                    <a:pt x="34" y="8"/>
                  </a:cubicBezTo>
                  <a:cubicBezTo>
                    <a:pt x="34" y="8"/>
                    <a:pt x="34" y="8"/>
                    <a:pt x="34" y="8"/>
                  </a:cubicBezTo>
                  <a:cubicBezTo>
                    <a:pt x="31" y="7"/>
                    <a:pt x="31" y="7"/>
                    <a:pt x="31" y="7"/>
                  </a:cubicBezTo>
                  <a:cubicBezTo>
                    <a:pt x="34" y="20"/>
                    <a:pt x="34" y="20"/>
                    <a:pt x="34" y="20"/>
                  </a:cubicBezTo>
                  <a:cubicBezTo>
                    <a:pt x="31" y="8"/>
                    <a:pt x="31" y="8"/>
                    <a:pt x="31" y="8"/>
                  </a:cubicBezTo>
                  <a:cubicBezTo>
                    <a:pt x="29" y="8"/>
                    <a:pt x="29" y="8"/>
                    <a:pt x="29" y="8"/>
                  </a:cubicBezTo>
                  <a:cubicBezTo>
                    <a:pt x="34" y="29"/>
                    <a:pt x="34" y="29"/>
                    <a:pt x="34" y="29"/>
                  </a:cubicBezTo>
                  <a:cubicBezTo>
                    <a:pt x="29" y="8"/>
                    <a:pt x="29" y="8"/>
                    <a:pt x="29" y="8"/>
                  </a:cubicBezTo>
                  <a:cubicBezTo>
                    <a:pt x="31" y="8"/>
                    <a:pt x="31" y="8"/>
                    <a:pt x="31" y="8"/>
                  </a:cubicBezTo>
                  <a:cubicBezTo>
                    <a:pt x="31" y="7"/>
                    <a:pt x="31" y="7"/>
                    <a:pt x="31" y="7"/>
                  </a:cubicBezTo>
                  <a:cubicBezTo>
                    <a:pt x="28" y="7"/>
                    <a:pt x="28" y="7"/>
                    <a:pt x="28" y="7"/>
                  </a:cubicBezTo>
                  <a:cubicBezTo>
                    <a:pt x="33" y="29"/>
                    <a:pt x="33" y="29"/>
                    <a:pt x="33" y="29"/>
                  </a:cubicBezTo>
                  <a:cubicBezTo>
                    <a:pt x="28" y="8"/>
                    <a:pt x="28" y="8"/>
                    <a:pt x="28" y="8"/>
                  </a:cubicBezTo>
                  <a:cubicBezTo>
                    <a:pt x="26" y="8"/>
                    <a:pt x="26" y="8"/>
                    <a:pt x="26" y="8"/>
                  </a:cubicBezTo>
                  <a:cubicBezTo>
                    <a:pt x="32" y="30"/>
                    <a:pt x="32" y="30"/>
                    <a:pt x="32" y="30"/>
                  </a:cubicBezTo>
                  <a:cubicBezTo>
                    <a:pt x="26" y="8"/>
                    <a:pt x="26" y="8"/>
                    <a:pt x="26" y="8"/>
                  </a:cubicBezTo>
                  <a:cubicBezTo>
                    <a:pt x="27" y="7"/>
                    <a:pt x="27" y="7"/>
                    <a:pt x="27" y="7"/>
                  </a:cubicBezTo>
                  <a:cubicBezTo>
                    <a:pt x="25" y="7"/>
                    <a:pt x="25" y="7"/>
                    <a:pt x="25" y="7"/>
                  </a:cubicBezTo>
                  <a:cubicBezTo>
                    <a:pt x="31" y="34"/>
                    <a:pt x="31" y="34"/>
                    <a:pt x="31" y="34"/>
                  </a:cubicBezTo>
                  <a:cubicBezTo>
                    <a:pt x="25" y="8"/>
                    <a:pt x="25" y="8"/>
                    <a:pt x="25" y="8"/>
                  </a:cubicBezTo>
                  <a:cubicBezTo>
                    <a:pt x="24" y="8"/>
                    <a:pt x="24" y="8"/>
                    <a:pt x="24" y="8"/>
                  </a:cubicBezTo>
                  <a:cubicBezTo>
                    <a:pt x="27" y="20"/>
                    <a:pt x="27" y="20"/>
                    <a:pt x="27" y="20"/>
                  </a:cubicBezTo>
                  <a:cubicBezTo>
                    <a:pt x="23" y="8"/>
                    <a:pt x="23" y="8"/>
                    <a:pt x="23" y="8"/>
                  </a:cubicBezTo>
                  <a:cubicBezTo>
                    <a:pt x="24" y="7"/>
                    <a:pt x="24" y="7"/>
                    <a:pt x="24" y="7"/>
                  </a:cubicBezTo>
                  <a:cubicBezTo>
                    <a:pt x="22" y="7"/>
                    <a:pt x="22" y="7"/>
                    <a:pt x="22" y="7"/>
                  </a:cubicBezTo>
                  <a:cubicBezTo>
                    <a:pt x="25" y="7"/>
                    <a:pt x="25" y="7"/>
                    <a:pt x="25" y="7"/>
                  </a:cubicBezTo>
                  <a:cubicBezTo>
                    <a:pt x="25" y="8"/>
                    <a:pt x="25" y="8"/>
                    <a:pt x="25" y="8"/>
                  </a:cubicBezTo>
                  <a:cubicBezTo>
                    <a:pt x="24" y="7"/>
                    <a:pt x="24" y="7"/>
                    <a:pt x="24" y="7"/>
                  </a:cubicBezTo>
                  <a:cubicBezTo>
                    <a:pt x="28" y="7"/>
                    <a:pt x="28" y="7"/>
                    <a:pt x="28" y="7"/>
                  </a:cubicBezTo>
                  <a:cubicBezTo>
                    <a:pt x="28" y="7"/>
                    <a:pt x="28" y="7"/>
                    <a:pt x="28" y="7"/>
                  </a:cubicBezTo>
                  <a:cubicBezTo>
                    <a:pt x="31" y="7"/>
                    <a:pt x="31" y="7"/>
                    <a:pt x="31" y="7"/>
                  </a:cubicBezTo>
                  <a:cubicBezTo>
                    <a:pt x="30" y="7"/>
                    <a:pt x="30" y="7"/>
                    <a:pt x="30" y="7"/>
                  </a:cubicBezTo>
                  <a:cubicBezTo>
                    <a:pt x="34" y="8"/>
                    <a:pt x="34" y="8"/>
                    <a:pt x="34" y="8"/>
                  </a:cubicBezTo>
                  <a:cubicBezTo>
                    <a:pt x="34" y="8"/>
                    <a:pt x="34" y="8"/>
                    <a:pt x="34" y="8"/>
                  </a:cubicBezTo>
                  <a:cubicBezTo>
                    <a:pt x="34" y="7"/>
                    <a:pt x="34" y="7"/>
                    <a:pt x="34" y="7"/>
                  </a:cubicBezTo>
                  <a:cubicBezTo>
                    <a:pt x="37" y="8"/>
                    <a:pt x="37" y="8"/>
                    <a:pt x="37" y="8"/>
                  </a:cubicBezTo>
                  <a:cubicBezTo>
                    <a:pt x="37" y="7"/>
                    <a:pt x="37" y="7"/>
                    <a:pt x="37" y="7"/>
                  </a:cubicBezTo>
                  <a:cubicBezTo>
                    <a:pt x="40" y="8"/>
                    <a:pt x="40" y="8"/>
                    <a:pt x="40" y="8"/>
                  </a:cubicBezTo>
                  <a:cubicBezTo>
                    <a:pt x="40" y="7"/>
                    <a:pt x="40" y="7"/>
                    <a:pt x="40" y="7"/>
                  </a:cubicBezTo>
                  <a:cubicBezTo>
                    <a:pt x="44" y="8"/>
                    <a:pt x="44" y="8"/>
                    <a:pt x="44" y="8"/>
                  </a:cubicBezTo>
                  <a:cubicBezTo>
                    <a:pt x="44" y="7"/>
                    <a:pt x="44" y="7"/>
                    <a:pt x="44" y="7"/>
                  </a:cubicBezTo>
                  <a:cubicBezTo>
                    <a:pt x="47" y="8"/>
                    <a:pt x="47" y="8"/>
                    <a:pt x="47" y="8"/>
                  </a:cubicBezTo>
                  <a:cubicBezTo>
                    <a:pt x="47" y="8"/>
                    <a:pt x="47" y="8"/>
                    <a:pt x="47" y="8"/>
                  </a:cubicBezTo>
                  <a:cubicBezTo>
                    <a:pt x="50" y="9"/>
                    <a:pt x="50" y="9"/>
                    <a:pt x="50" y="9"/>
                  </a:cubicBezTo>
                  <a:cubicBezTo>
                    <a:pt x="50" y="8"/>
                    <a:pt x="50" y="8"/>
                    <a:pt x="50" y="8"/>
                  </a:cubicBezTo>
                  <a:cubicBezTo>
                    <a:pt x="53" y="9"/>
                    <a:pt x="53" y="9"/>
                    <a:pt x="53" y="9"/>
                  </a:cubicBezTo>
                  <a:cubicBezTo>
                    <a:pt x="53" y="8"/>
                    <a:pt x="53" y="8"/>
                    <a:pt x="53" y="8"/>
                  </a:cubicBezTo>
                  <a:cubicBezTo>
                    <a:pt x="56" y="9"/>
                    <a:pt x="56" y="9"/>
                    <a:pt x="56" y="9"/>
                  </a:cubicBezTo>
                  <a:cubicBezTo>
                    <a:pt x="56" y="9"/>
                    <a:pt x="56" y="9"/>
                    <a:pt x="56" y="9"/>
                  </a:cubicBezTo>
                  <a:cubicBezTo>
                    <a:pt x="59" y="10"/>
                    <a:pt x="59" y="10"/>
                    <a:pt x="59" y="10"/>
                  </a:cubicBezTo>
                  <a:cubicBezTo>
                    <a:pt x="60" y="10"/>
                    <a:pt x="60" y="10"/>
                    <a:pt x="60" y="10"/>
                  </a:cubicBezTo>
                  <a:cubicBezTo>
                    <a:pt x="62" y="10"/>
                    <a:pt x="62" y="10"/>
                    <a:pt x="62" y="10"/>
                  </a:cubicBezTo>
                  <a:cubicBezTo>
                    <a:pt x="63" y="10"/>
                    <a:pt x="63" y="10"/>
                    <a:pt x="63" y="10"/>
                  </a:cubicBezTo>
                  <a:cubicBezTo>
                    <a:pt x="64" y="11"/>
                    <a:pt x="64" y="11"/>
                    <a:pt x="64" y="11"/>
                  </a:cubicBezTo>
                  <a:cubicBezTo>
                    <a:pt x="63" y="10"/>
                    <a:pt x="63" y="10"/>
                    <a:pt x="63" y="10"/>
                  </a:cubicBezTo>
                  <a:cubicBezTo>
                    <a:pt x="64" y="38"/>
                    <a:pt x="64" y="38"/>
                    <a:pt x="64" y="38"/>
                  </a:cubicBezTo>
                  <a:cubicBezTo>
                    <a:pt x="64" y="38"/>
                    <a:pt x="64" y="38"/>
                    <a:pt x="64" y="38"/>
                  </a:cubicBezTo>
                  <a:cubicBezTo>
                    <a:pt x="66" y="38"/>
                    <a:pt x="66" y="38"/>
                    <a:pt x="66" y="38"/>
                  </a:cubicBezTo>
                  <a:cubicBezTo>
                    <a:pt x="65" y="11"/>
                    <a:pt x="65" y="11"/>
                    <a:pt x="65" y="11"/>
                  </a:cubicBezTo>
                  <a:cubicBezTo>
                    <a:pt x="66" y="11"/>
                    <a:pt x="66" y="11"/>
                    <a:pt x="66" y="11"/>
                  </a:cubicBezTo>
                  <a:cubicBezTo>
                    <a:pt x="67" y="11"/>
                    <a:pt x="67" y="11"/>
                    <a:pt x="67" y="11"/>
                  </a:cubicBezTo>
                  <a:cubicBezTo>
                    <a:pt x="66" y="11"/>
                    <a:pt x="66" y="11"/>
                    <a:pt x="66" y="11"/>
                  </a:cubicBezTo>
                  <a:cubicBezTo>
                    <a:pt x="67" y="38"/>
                    <a:pt x="67" y="38"/>
                    <a:pt x="67" y="38"/>
                  </a:cubicBezTo>
                  <a:cubicBezTo>
                    <a:pt x="67" y="38"/>
                    <a:pt x="67" y="38"/>
                    <a:pt x="67" y="38"/>
                  </a:cubicBezTo>
                  <a:cubicBezTo>
                    <a:pt x="68" y="38"/>
                    <a:pt x="68" y="38"/>
                    <a:pt x="68" y="38"/>
                  </a:cubicBezTo>
                  <a:cubicBezTo>
                    <a:pt x="67" y="12"/>
                    <a:pt x="67" y="12"/>
                    <a:pt x="67" y="12"/>
                  </a:cubicBezTo>
                  <a:cubicBezTo>
                    <a:pt x="68" y="11"/>
                    <a:pt x="68" y="11"/>
                    <a:pt x="68" y="11"/>
                  </a:cubicBezTo>
                  <a:cubicBezTo>
                    <a:pt x="70" y="12"/>
                    <a:pt x="70" y="12"/>
                    <a:pt x="70" y="12"/>
                  </a:cubicBezTo>
                  <a:cubicBezTo>
                    <a:pt x="71" y="12"/>
                    <a:pt x="71" y="12"/>
                    <a:pt x="71" y="12"/>
                  </a:cubicBezTo>
                  <a:cubicBezTo>
                    <a:pt x="73" y="13"/>
                    <a:pt x="73" y="13"/>
                    <a:pt x="73" y="13"/>
                  </a:cubicBezTo>
                  <a:cubicBezTo>
                    <a:pt x="73" y="12"/>
                    <a:pt x="73" y="12"/>
                    <a:pt x="73" y="12"/>
                  </a:cubicBezTo>
                  <a:cubicBezTo>
                    <a:pt x="75" y="13"/>
                    <a:pt x="75" y="13"/>
                    <a:pt x="75" y="13"/>
                  </a:cubicBezTo>
                  <a:cubicBezTo>
                    <a:pt x="76" y="13"/>
                    <a:pt x="76" y="13"/>
                    <a:pt x="76" y="13"/>
                  </a:cubicBezTo>
                  <a:cubicBezTo>
                    <a:pt x="77" y="13"/>
                    <a:pt x="77" y="13"/>
                    <a:pt x="77" y="13"/>
                  </a:cubicBezTo>
                  <a:cubicBezTo>
                    <a:pt x="76" y="13"/>
                    <a:pt x="76" y="13"/>
                    <a:pt x="76" y="13"/>
                  </a:cubicBezTo>
                  <a:cubicBezTo>
                    <a:pt x="75" y="39"/>
                    <a:pt x="75" y="39"/>
                    <a:pt x="75" y="39"/>
                  </a:cubicBezTo>
                  <a:cubicBezTo>
                    <a:pt x="76" y="39"/>
                    <a:pt x="76" y="39"/>
                    <a:pt x="76" y="39"/>
                  </a:cubicBezTo>
                  <a:cubicBezTo>
                    <a:pt x="77" y="39"/>
                    <a:pt x="77" y="39"/>
                    <a:pt x="77" y="39"/>
                  </a:cubicBezTo>
                  <a:cubicBezTo>
                    <a:pt x="77" y="14"/>
                    <a:pt x="77" y="14"/>
                    <a:pt x="77" y="14"/>
                  </a:cubicBezTo>
                  <a:cubicBezTo>
                    <a:pt x="78" y="13"/>
                    <a:pt x="78" y="13"/>
                    <a:pt x="78" y="13"/>
                  </a:cubicBezTo>
                  <a:cubicBezTo>
                    <a:pt x="79" y="14"/>
                    <a:pt x="79" y="14"/>
                    <a:pt x="79" y="14"/>
                  </a:cubicBezTo>
                  <a:cubicBezTo>
                    <a:pt x="78" y="14"/>
                    <a:pt x="78" y="14"/>
                    <a:pt x="78" y="14"/>
                  </a:cubicBezTo>
                  <a:cubicBezTo>
                    <a:pt x="77" y="39"/>
                    <a:pt x="77" y="39"/>
                    <a:pt x="77" y="39"/>
                  </a:cubicBezTo>
                  <a:cubicBezTo>
                    <a:pt x="77" y="39"/>
                    <a:pt x="77" y="39"/>
                    <a:pt x="77" y="39"/>
                  </a:cubicBezTo>
                  <a:cubicBezTo>
                    <a:pt x="79" y="39"/>
                    <a:pt x="79" y="39"/>
                    <a:pt x="79" y="39"/>
                  </a:cubicBezTo>
                  <a:cubicBezTo>
                    <a:pt x="79" y="39"/>
                    <a:pt x="79" y="39"/>
                    <a:pt x="79" y="39"/>
                  </a:cubicBezTo>
                  <a:cubicBezTo>
                    <a:pt x="79" y="14"/>
                    <a:pt x="79" y="14"/>
                    <a:pt x="79" y="14"/>
                  </a:cubicBezTo>
                  <a:cubicBezTo>
                    <a:pt x="80" y="14"/>
                    <a:pt x="80" y="14"/>
                    <a:pt x="80" y="14"/>
                  </a:cubicBezTo>
                  <a:cubicBezTo>
                    <a:pt x="82" y="15"/>
                    <a:pt x="82" y="15"/>
                    <a:pt x="82" y="15"/>
                  </a:cubicBezTo>
                  <a:cubicBezTo>
                    <a:pt x="83" y="14"/>
                    <a:pt x="83" y="14"/>
                    <a:pt x="83" y="14"/>
                  </a:cubicBezTo>
                  <a:cubicBezTo>
                    <a:pt x="84" y="15"/>
                    <a:pt x="84" y="15"/>
                    <a:pt x="84" y="15"/>
                  </a:cubicBezTo>
                  <a:cubicBezTo>
                    <a:pt x="85" y="15"/>
                    <a:pt x="85" y="15"/>
                    <a:pt x="85" y="15"/>
                  </a:cubicBezTo>
                  <a:cubicBezTo>
                    <a:pt x="86" y="16"/>
                    <a:pt x="86" y="16"/>
                    <a:pt x="86" y="16"/>
                  </a:cubicBezTo>
                  <a:cubicBezTo>
                    <a:pt x="85" y="15"/>
                    <a:pt x="85" y="15"/>
                    <a:pt x="85" y="15"/>
                  </a:cubicBezTo>
                  <a:cubicBezTo>
                    <a:pt x="84" y="40"/>
                    <a:pt x="84" y="40"/>
                    <a:pt x="84" y="40"/>
                  </a:cubicBezTo>
                  <a:cubicBezTo>
                    <a:pt x="84" y="40"/>
                    <a:pt x="84" y="40"/>
                    <a:pt x="84" y="40"/>
                  </a:cubicBezTo>
                  <a:cubicBezTo>
                    <a:pt x="85" y="40"/>
                    <a:pt x="85" y="40"/>
                    <a:pt x="85" y="40"/>
                  </a:cubicBezTo>
                  <a:cubicBezTo>
                    <a:pt x="86" y="16"/>
                    <a:pt x="86" y="16"/>
                    <a:pt x="86" y="16"/>
                  </a:cubicBezTo>
                  <a:cubicBezTo>
                    <a:pt x="87" y="16"/>
                    <a:pt x="87" y="16"/>
                    <a:pt x="87" y="16"/>
                  </a:cubicBezTo>
                  <a:cubicBezTo>
                    <a:pt x="88" y="16"/>
                    <a:pt x="88" y="16"/>
                    <a:pt x="88" y="16"/>
                  </a:cubicBezTo>
                  <a:cubicBezTo>
                    <a:pt x="87" y="16"/>
                    <a:pt x="87" y="16"/>
                    <a:pt x="87" y="16"/>
                  </a:cubicBezTo>
                  <a:cubicBezTo>
                    <a:pt x="86" y="40"/>
                    <a:pt x="86" y="40"/>
                    <a:pt x="86" y="40"/>
                  </a:cubicBezTo>
                  <a:cubicBezTo>
                    <a:pt x="87" y="40"/>
                    <a:pt x="87" y="40"/>
                    <a:pt x="87" y="40"/>
                  </a:cubicBezTo>
                  <a:cubicBezTo>
                    <a:pt x="88" y="16"/>
                    <a:pt x="88" y="16"/>
                    <a:pt x="88" y="16"/>
                  </a:cubicBezTo>
                  <a:cubicBezTo>
                    <a:pt x="89" y="16"/>
                    <a:pt x="89" y="16"/>
                    <a:pt x="89" y="16"/>
                  </a:cubicBezTo>
                  <a:cubicBezTo>
                    <a:pt x="90" y="17"/>
                    <a:pt x="90" y="17"/>
                    <a:pt x="90" y="17"/>
                  </a:cubicBezTo>
                  <a:cubicBezTo>
                    <a:pt x="90" y="17"/>
                    <a:pt x="90" y="17"/>
                    <a:pt x="90" y="17"/>
                  </a:cubicBezTo>
                  <a:cubicBezTo>
                    <a:pt x="91" y="16"/>
                    <a:pt x="91" y="16"/>
                    <a:pt x="91" y="16"/>
                  </a:cubicBezTo>
                  <a:cubicBezTo>
                    <a:pt x="92" y="17"/>
                    <a:pt x="92" y="17"/>
                    <a:pt x="92" y="17"/>
                  </a:cubicBezTo>
                  <a:cubicBezTo>
                    <a:pt x="91" y="16"/>
                    <a:pt x="91" y="16"/>
                    <a:pt x="91" y="16"/>
                  </a:cubicBezTo>
                  <a:cubicBezTo>
                    <a:pt x="89" y="40"/>
                    <a:pt x="89" y="40"/>
                    <a:pt x="89" y="40"/>
                  </a:cubicBezTo>
                  <a:cubicBezTo>
                    <a:pt x="90" y="40"/>
                    <a:pt x="90" y="40"/>
                    <a:pt x="90" y="40"/>
                  </a:cubicBezTo>
                  <a:cubicBezTo>
                    <a:pt x="90" y="40"/>
                    <a:pt x="90" y="40"/>
                    <a:pt x="90" y="40"/>
                  </a:cubicBezTo>
                  <a:cubicBezTo>
                    <a:pt x="90" y="40"/>
                    <a:pt x="90" y="40"/>
                    <a:pt x="90" y="40"/>
                  </a:cubicBezTo>
                  <a:cubicBezTo>
                    <a:pt x="90" y="40"/>
                    <a:pt x="90" y="40"/>
                    <a:pt x="90" y="40"/>
                  </a:cubicBezTo>
                  <a:cubicBezTo>
                    <a:pt x="92" y="17"/>
                    <a:pt x="92" y="17"/>
                    <a:pt x="92" y="17"/>
                  </a:cubicBezTo>
                  <a:cubicBezTo>
                    <a:pt x="93" y="17"/>
                    <a:pt x="93" y="17"/>
                    <a:pt x="93" y="17"/>
                  </a:cubicBezTo>
                  <a:cubicBezTo>
                    <a:pt x="94" y="18"/>
                    <a:pt x="94" y="18"/>
                    <a:pt x="94" y="18"/>
                  </a:cubicBezTo>
                  <a:cubicBezTo>
                    <a:pt x="95" y="18"/>
                    <a:pt x="95" y="18"/>
                    <a:pt x="95" y="18"/>
                  </a:cubicBezTo>
                  <a:cubicBezTo>
                    <a:pt x="96" y="19"/>
                    <a:pt x="96" y="19"/>
                    <a:pt x="96" y="19"/>
                  </a:cubicBezTo>
                  <a:cubicBezTo>
                    <a:pt x="95" y="18"/>
                    <a:pt x="95" y="18"/>
                    <a:pt x="95" y="18"/>
                  </a:cubicBezTo>
                  <a:cubicBezTo>
                    <a:pt x="93" y="40"/>
                    <a:pt x="93" y="40"/>
                    <a:pt x="93" y="40"/>
                  </a:cubicBezTo>
                  <a:cubicBezTo>
                    <a:pt x="94" y="40"/>
                    <a:pt x="94" y="40"/>
                    <a:pt x="94" y="40"/>
                  </a:cubicBezTo>
                  <a:cubicBezTo>
                    <a:pt x="94" y="40"/>
                    <a:pt x="94" y="40"/>
                    <a:pt x="94" y="40"/>
                  </a:cubicBezTo>
                  <a:cubicBezTo>
                    <a:pt x="96" y="19"/>
                    <a:pt x="96" y="19"/>
                    <a:pt x="96" y="19"/>
                  </a:cubicBezTo>
                  <a:cubicBezTo>
                    <a:pt x="97" y="18"/>
                    <a:pt x="97" y="18"/>
                    <a:pt x="97" y="18"/>
                  </a:cubicBezTo>
                  <a:cubicBezTo>
                    <a:pt x="98" y="19"/>
                    <a:pt x="98" y="19"/>
                    <a:pt x="98" y="19"/>
                  </a:cubicBezTo>
                  <a:cubicBezTo>
                    <a:pt x="99" y="19"/>
                    <a:pt x="99" y="19"/>
                    <a:pt x="99" y="19"/>
                  </a:cubicBezTo>
                  <a:cubicBezTo>
                    <a:pt x="99" y="20"/>
                    <a:pt x="99" y="20"/>
                    <a:pt x="99" y="20"/>
                  </a:cubicBezTo>
                  <a:cubicBezTo>
                    <a:pt x="99" y="19"/>
                    <a:pt x="99" y="19"/>
                    <a:pt x="99" y="19"/>
                  </a:cubicBezTo>
                  <a:cubicBezTo>
                    <a:pt x="97" y="40"/>
                    <a:pt x="97" y="40"/>
                    <a:pt x="97" y="40"/>
                  </a:cubicBezTo>
                  <a:cubicBezTo>
                    <a:pt x="97" y="40"/>
                    <a:pt x="97" y="40"/>
                    <a:pt x="97" y="40"/>
                  </a:cubicBezTo>
                  <a:cubicBezTo>
                    <a:pt x="97" y="40"/>
                    <a:pt x="97" y="40"/>
                    <a:pt x="97" y="40"/>
                  </a:cubicBezTo>
                  <a:cubicBezTo>
                    <a:pt x="97" y="40"/>
                    <a:pt x="97" y="40"/>
                    <a:pt x="97" y="40"/>
                  </a:cubicBezTo>
                  <a:cubicBezTo>
                    <a:pt x="100" y="20"/>
                    <a:pt x="100" y="20"/>
                    <a:pt x="100" y="20"/>
                  </a:cubicBezTo>
                  <a:cubicBezTo>
                    <a:pt x="100" y="20"/>
                    <a:pt x="100" y="20"/>
                    <a:pt x="100" y="20"/>
                  </a:cubicBezTo>
                  <a:cubicBezTo>
                    <a:pt x="101" y="20"/>
                    <a:pt x="101" y="20"/>
                    <a:pt x="101" y="20"/>
                  </a:cubicBezTo>
                  <a:cubicBezTo>
                    <a:pt x="100" y="20"/>
                    <a:pt x="100" y="20"/>
                    <a:pt x="100" y="20"/>
                  </a:cubicBezTo>
                  <a:cubicBezTo>
                    <a:pt x="98" y="40"/>
                    <a:pt x="98" y="40"/>
                    <a:pt x="98" y="40"/>
                  </a:cubicBezTo>
                  <a:cubicBezTo>
                    <a:pt x="98" y="40"/>
                    <a:pt x="98" y="40"/>
                    <a:pt x="98" y="40"/>
                  </a:cubicBezTo>
                  <a:cubicBezTo>
                    <a:pt x="99" y="40"/>
                    <a:pt x="99" y="40"/>
                    <a:pt x="99" y="40"/>
                  </a:cubicBezTo>
                  <a:cubicBezTo>
                    <a:pt x="99" y="40"/>
                    <a:pt x="99" y="40"/>
                    <a:pt x="99" y="40"/>
                  </a:cubicBezTo>
                  <a:cubicBezTo>
                    <a:pt x="101" y="20"/>
                    <a:pt x="101" y="20"/>
                    <a:pt x="101" y="20"/>
                  </a:cubicBezTo>
                  <a:cubicBezTo>
                    <a:pt x="102" y="20"/>
                    <a:pt x="102" y="20"/>
                    <a:pt x="102" y="20"/>
                  </a:cubicBezTo>
                  <a:cubicBezTo>
                    <a:pt x="103" y="21"/>
                    <a:pt x="103" y="21"/>
                    <a:pt x="103" y="21"/>
                  </a:cubicBezTo>
                  <a:cubicBezTo>
                    <a:pt x="102" y="20"/>
                    <a:pt x="102" y="20"/>
                    <a:pt x="102" y="20"/>
                  </a:cubicBezTo>
                  <a:cubicBezTo>
                    <a:pt x="100" y="40"/>
                    <a:pt x="100" y="40"/>
                    <a:pt x="100" y="40"/>
                  </a:cubicBezTo>
                  <a:cubicBezTo>
                    <a:pt x="100" y="40"/>
                    <a:pt x="100" y="40"/>
                    <a:pt x="100" y="40"/>
                  </a:cubicBezTo>
                  <a:cubicBezTo>
                    <a:pt x="100" y="40"/>
                    <a:pt x="100" y="40"/>
                    <a:pt x="100" y="40"/>
                  </a:cubicBezTo>
                  <a:cubicBezTo>
                    <a:pt x="100" y="40"/>
                    <a:pt x="100" y="40"/>
                    <a:pt x="100" y="40"/>
                  </a:cubicBezTo>
                  <a:cubicBezTo>
                    <a:pt x="103" y="21"/>
                    <a:pt x="103" y="21"/>
                    <a:pt x="103" y="21"/>
                  </a:cubicBezTo>
                  <a:cubicBezTo>
                    <a:pt x="104" y="21"/>
                    <a:pt x="104" y="21"/>
                    <a:pt x="104" y="21"/>
                  </a:cubicBezTo>
                  <a:cubicBezTo>
                    <a:pt x="104" y="21"/>
                    <a:pt x="104" y="21"/>
                    <a:pt x="104" y="21"/>
                  </a:cubicBezTo>
                  <a:cubicBezTo>
                    <a:pt x="104" y="21"/>
                    <a:pt x="104" y="21"/>
                    <a:pt x="104" y="21"/>
                  </a:cubicBezTo>
                  <a:cubicBezTo>
                    <a:pt x="101" y="40"/>
                    <a:pt x="101" y="40"/>
                    <a:pt x="101" y="40"/>
                  </a:cubicBezTo>
                  <a:cubicBezTo>
                    <a:pt x="101" y="40"/>
                    <a:pt x="101" y="40"/>
                    <a:pt x="101" y="40"/>
                  </a:cubicBezTo>
                  <a:cubicBezTo>
                    <a:pt x="102" y="40"/>
                    <a:pt x="102" y="40"/>
                    <a:pt x="102" y="40"/>
                  </a:cubicBezTo>
                  <a:cubicBezTo>
                    <a:pt x="102" y="40"/>
                    <a:pt x="102" y="40"/>
                    <a:pt x="102" y="40"/>
                  </a:cubicBezTo>
                  <a:cubicBezTo>
                    <a:pt x="104" y="21"/>
                    <a:pt x="104" y="21"/>
                    <a:pt x="104" y="21"/>
                  </a:cubicBezTo>
                  <a:cubicBezTo>
                    <a:pt x="105" y="21"/>
                    <a:pt x="105" y="21"/>
                    <a:pt x="105" y="21"/>
                  </a:cubicBezTo>
                  <a:cubicBezTo>
                    <a:pt x="105" y="22"/>
                    <a:pt x="105" y="22"/>
                    <a:pt x="105" y="22"/>
                  </a:cubicBezTo>
                  <a:cubicBezTo>
                    <a:pt x="105" y="21"/>
                    <a:pt x="105" y="21"/>
                    <a:pt x="105" y="21"/>
                  </a:cubicBezTo>
                  <a:cubicBezTo>
                    <a:pt x="103" y="40"/>
                    <a:pt x="103" y="40"/>
                    <a:pt x="103" y="40"/>
                  </a:cubicBezTo>
                  <a:cubicBezTo>
                    <a:pt x="103" y="40"/>
                    <a:pt x="103" y="40"/>
                    <a:pt x="103" y="40"/>
                  </a:cubicBezTo>
                  <a:cubicBezTo>
                    <a:pt x="103" y="40"/>
                    <a:pt x="103" y="40"/>
                    <a:pt x="103" y="40"/>
                  </a:cubicBezTo>
                  <a:cubicBezTo>
                    <a:pt x="103" y="39"/>
                    <a:pt x="103" y="39"/>
                    <a:pt x="103" y="40"/>
                  </a:cubicBezTo>
                  <a:cubicBezTo>
                    <a:pt x="106" y="22"/>
                    <a:pt x="106" y="22"/>
                    <a:pt x="106" y="22"/>
                  </a:cubicBezTo>
                  <a:cubicBezTo>
                    <a:pt x="106" y="22"/>
                    <a:pt x="106" y="22"/>
                    <a:pt x="106" y="22"/>
                  </a:cubicBezTo>
                  <a:cubicBezTo>
                    <a:pt x="107" y="22"/>
                    <a:pt x="107" y="22"/>
                    <a:pt x="107" y="22"/>
                  </a:cubicBezTo>
                  <a:cubicBezTo>
                    <a:pt x="106" y="22"/>
                    <a:pt x="106" y="22"/>
                    <a:pt x="106" y="22"/>
                  </a:cubicBezTo>
                  <a:cubicBezTo>
                    <a:pt x="104" y="40"/>
                    <a:pt x="104" y="40"/>
                    <a:pt x="104" y="40"/>
                  </a:cubicBezTo>
                  <a:cubicBezTo>
                    <a:pt x="105" y="40"/>
                    <a:pt x="105" y="40"/>
                    <a:pt x="105" y="40"/>
                  </a:cubicBezTo>
                  <a:cubicBezTo>
                    <a:pt x="107" y="22"/>
                    <a:pt x="107" y="22"/>
                    <a:pt x="107" y="22"/>
                  </a:cubicBezTo>
                  <a:cubicBezTo>
                    <a:pt x="108" y="22"/>
                    <a:pt x="108" y="22"/>
                    <a:pt x="108" y="22"/>
                  </a:cubicBezTo>
                  <a:cubicBezTo>
                    <a:pt x="108" y="23"/>
                    <a:pt x="108" y="23"/>
                    <a:pt x="108" y="23"/>
                  </a:cubicBezTo>
                  <a:cubicBezTo>
                    <a:pt x="108" y="22"/>
                    <a:pt x="108" y="22"/>
                    <a:pt x="108" y="22"/>
                  </a:cubicBezTo>
                  <a:cubicBezTo>
                    <a:pt x="105" y="40"/>
                    <a:pt x="105" y="40"/>
                    <a:pt x="105" y="40"/>
                  </a:cubicBezTo>
                  <a:cubicBezTo>
                    <a:pt x="106" y="40"/>
                    <a:pt x="106" y="40"/>
                    <a:pt x="106" y="40"/>
                  </a:cubicBezTo>
                  <a:cubicBezTo>
                    <a:pt x="106" y="39"/>
                    <a:pt x="106" y="39"/>
                    <a:pt x="106" y="39"/>
                  </a:cubicBezTo>
                  <a:cubicBezTo>
                    <a:pt x="106" y="39"/>
                    <a:pt x="106" y="39"/>
                    <a:pt x="106" y="39"/>
                  </a:cubicBezTo>
                  <a:cubicBezTo>
                    <a:pt x="108" y="23"/>
                    <a:pt x="108" y="23"/>
                    <a:pt x="108" y="23"/>
                  </a:cubicBezTo>
                  <a:cubicBezTo>
                    <a:pt x="109" y="23"/>
                    <a:pt x="109" y="23"/>
                    <a:pt x="109" y="23"/>
                  </a:cubicBezTo>
                  <a:cubicBezTo>
                    <a:pt x="107" y="40"/>
                    <a:pt x="107" y="40"/>
                    <a:pt x="107" y="40"/>
                  </a:cubicBezTo>
                  <a:cubicBezTo>
                    <a:pt x="107" y="40"/>
                    <a:pt x="107" y="40"/>
                    <a:pt x="107" y="40"/>
                  </a:cubicBezTo>
                  <a:cubicBezTo>
                    <a:pt x="107" y="40"/>
                    <a:pt x="107" y="40"/>
                    <a:pt x="107" y="40"/>
                  </a:cubicBezTo>
                  <a:cubicBezTo>
                    <a:pt x="109" y="23"/>
                    <a:pt x="109" y="23"/>
                    <a:pt x="109" y="23"/>
                  </a:cubicBezTo>
                  <a:cubicBezTo>
                    <a:pt x="110" y="23"/>
                    <a:pt x="110" y="23"/>
                    <a:pt x="110" y="23"/>
                  </a:cubicBezTo>
                  <a:cubicBezTo>
                    <a:pt x="108" y="39"/>
                    <a:pt x="108" y="39"/>
                    <a:pt x="108" y="39"/>
                  </a:cubicBezTo>
                  <a:cubicBezTo>
                    <a:pt x="108" y="39"/>
                    <a:pt x="108" y="39"/>
                    <a:pt x="108" y="39"/>
                  </a:cubicBezTo>
                  <a:cubicBezTo>
                    <a:pt x="108" y="39"/>
                    <a:pt x="108" y="39"/>
                    <a:pt x="108" y="39"/>
                  </a:cubicBezTo>
                  <a:cubicBezTo>
                    <a:pt x="108" y="39"/>
                    <a:pt x="108" y="39"/>
                    <a:pt x="108" y="39"/>
                  </a:cubicBezTo>
                  <a:cubicBezTo>
                    <a:pt x="110" y="24"/>
                    <a:pt x="110" y="24"/>
                    <a:pt x="110" y="24"/>
                  </a:cubicBezTo>
                  <a:cubicBezTo>
                    <a:pt x="111" y="23"/>
                    <a:pt x="111" y="23"/>
                    <a:pt x="111" y="23"/>
                  </a:cubicBezTo>
                  <a:cubicBezTo>
                    <a:pt x="109" y="39"/>
                    <a:pt x="109" y="39"/>
                    <a:pt x="109" y="39"/>
                  </a:cubicBezTo>
                  <a:cubicBezTo>
                    <a:pt x="109" y="39"/>
                    <a:pt x="109" y="39"/>
                    <a:pt x="109" y="39"/>
                  </a:cubicBezTo>
                  <a:cubicBezTo>
                    <a:pt x="109" y="39"/>
                    <a:pt x="109" y="39"/>
                    <a:pt x="109" y="39"/>
                  </a:cubicBezTo>
                  <a:cubicBezTo>
                    <a:pt x="111" y="24"/>
                    <a:pt x="111" y="24"/>
                    <a:pt x="111" y="24"/>
                  </a:cubicBezTo>
                  <a:cubicBezTo>
                    <a:pt x="112" y="24"/>
                    <a:pt x="112" y="24"/>
                    <a:pt x="112" y="24"/>
                  </a:cubicBezTo>
                  <a:cubicBezTo>
                    <a:pt x="110" y="39"/>
                    <a:pt x="110" y="39"/>
                    <a:pt x="110" y="39"/>
                  </a:cubicBezTo>
                  <a:cubicBezTo>
                    <a:pt x="110" y="39"/>
                    <a:pt x="110" y="39"/>
                    <a:pt x="110" y="39"/>
                  </a:cubicBezTo>
                  <a:cubicBezTo>
                    <a:pt x="110" y="39"/>
                    <a:pt x="110" y="39"/>
                    <a:pt x="110" y="39"/>
                  </a:cubicBezTo>
                  <a:cubicBezTo>
                    <a:pt x="112" y="25"/>
                    <a:pt x="112" y="25"/>
                    <a:pt x="112" y="25"/>
                  </a:cubicBezTo>
                  <a:cubicBezTo>
                    <a:pt x="113" y="24"/>
                    <a:pt x="113" y="24"/>
                    <a:pt x="113" y="24"/>
                  </a:cubicBezTo>
                  <a:cubicBezTo>
                    <a:pt x="111" y="39"/>
                    <a:pt x="111" y="39"/>
                    <a:pt x="111" y="39"/>
                  </a:cubicBezTo>
                  <a:cubicBezTo>
                    <a:pt x="111" y="39"/>
                    <a:pt x="111" y="39"/>
                    <a:pt x="111" y="39"/>
                  </a:cubicBezTo>
                  <a:cubicBezTo>
                    <a:pt x="111" y="39"/>
                    <a:pt x="111" y="39"/>
                    <a:pt x="111" y="39"/>
                  </a:cubicBezTo>
                  <a:cubicBezTo>
                    <a:pt x="113" y="25"/>
                    <a:pt x="113" y="25"/>
                    <a:pt x="113" y="25"/>
                  </a:cubicBezTo>
                  <a:cubicBezTo>
                    <a:pt x="115" y="25"/>
                    <a:pt x="115" y="25"/>
                    <a:pt x="115" y="25"/>
                  </a:cubicBezTo>
                  <a:cubicBezTo>
                    <a:pt x="112" y="39"/>
                    <a:pt x="112" y="39"/>
                    <a:pt x="112" y="39"/>
                  </a:cubicBezTo>
                  <a:cubicBezTo>
                    <a:pt x="112" y="39"/>
                    <a:pt x="112" y="39"/>
                    <a:pt x="112" y="39"/>
                  </a:cubicBezTo>
                  <a:cubicBezTo>
                    <a:pt x="112" y="39"/>
                    <a:pt x="112" y="39"/>
                    <a:pt x="112" y="39"/>
                  </a:cubicBezTo>
                  <a:cubicBezTo>
                    <a:pt x="112" y="39"/>
                    <a:pt x="112" y="39"/>
                    <a:pt x="112" y="39"/>
                  </a:cubicBezTo>
                  <a:cubicBezTo>
                    <a:pt x="115" y="26"/>
                    <a:pt x="115" y="26"/>
                    <a:pt x="115" y="26"/>
                  </a:cubicBezTo>
                  <a:cubicBezTo>
                    <a:pt x="116" y="25"/>
                    <a:pt x="116" y="25"/>
                    <a:pt x="116" y="25"/>
                  </a:cubicBezTo>
                  <a:cubicBezTo>
                    <a:pt x="115" y="26"/>
                    <a:pt x="115" y="26"/>
                    <a:pt x="115" y="26"/>
                  </a:cubicBezTo>
                  <a:cubicBezTo>
                    <a:pt x="116" y="26"/>
                    <a:pt x="116" y="26"/>
                    <a:pt x="116" y="26"/>
                  </a:cubicBezTo>
                  <a:cubicBezTo>
                    <a:pt x="116" y="26"/>
                    <a:pt x="116" y="26"/>
                    <a:pt x="116" y="26"/>
                  </a:cubicBezTo>
                  <a:cubicBezTo>
                    <a:pt x="117" y="26"/>
                    <a:pt x="117" y="26"/>
                    <a:pt x="117" y="26"/>
                  </a:cubicBezTo>
                  <a:cubicBezTo>
                    <a:pt x="117" y="27"/>
                    <a:pt x="117" y="27"/>
                    <a:pt x="117" y="27"/>
                  </a:cubicBezTo>
                  <a:cubicBezTo>
                    <a:pt x="118" y="26"/>
                    <a:pt x="118" y="26"/>
                    <a:pt x="118" y="26"/>
                  </a:cubicBezTo>
                  <a:cubicBezTo>
                    <a:pt x="118" y="27"/>
                    <a:pt x="118" y="27"/>
                    <a:pt x="118" y="27"/>
                  </a:cubicBezTo>
                  <a:cubicBezTo>
                    <a:pt x="118" y="27"/>
                    <a:pt x="118" y="27"/>
                    <a:pt x="118" y="27"/>
                  </a:cubicBezTo>
                  <a:cubicBezTo>
                    <a:pt x="118" y="27"/>
                    <a:pt x="118" y="27"/>
                    <a:pt x="118" y="27"/>
                  </a:cubicBezTo>
                  <a:cubicBezTo>
                    <a:pt x="119" y="27"/>
                    <a:pt x="119" y="27"/>
                    <a:pt x="119" y="27"/>
                  </a:cubicBezTo>
                  <a:cubicBezTo>
                    <a:pt x="119" y="28"/>
                    <a:pt x="119" y="28"/>
                    <a:pt x="119" y="28"/>
                  </a:cubicBezTo>
                  <a:cubicBezTo>
                    <a:pt x="120" y="27"/>
                    <a:pt x="120" y="27"/>
                    <a:pt x="120" y="27"/>
                  </a:cubicBezTo>
                  <a:cubicBezTo>
                    <a:pt x="120" y="28"/>
                    <a:pt x="120" y="28"/>
                    <a:pt x="120" y="28"/>
                  </a:cubicBezTo>
                  <a:cubicBezTo>
                    <a:pt x="120" y="28"/>
                    <a:pt x="120" y="28"/>
                    <a:pt x="120" y="28"/>
                  </a:cubicBezTo>
                  <a:cubicBezTo>
                    <a:pt x="120" y="29"/>
                    <a:pt x="120" y="29"/>
                    <a:pt x="120" y="29"/>
                  </a:cubicBezTo>
                  <a:cubicBezTo>
                    <a:pt x="121" y="29"/>
                    <a:pt x="121" y="29"/>
                    <a:pt x="121" y="29"/>
                  </a:cubicBezTo>
                  <a:cubicBezTo>
                    <a:pt x="121" y="29"/>
                    <a:pt x="121" y="29"/>
                    <a:pt x="121" y="29"/>
                  </a:cubicBezTo>
                  <a:cubicBezTo>
                    <a:pt x="121" y="29"/>
                    <a:pt x="121" y="29"/>
                    <a:pt x="121" y="29"/>
                  </a:cubicBezTo>
                  <a:cubicBezTo>
                    <a:pt x="121" y="30"/>
                    <a:pt x="121" y="30"/>
                    <a:pt x="121" y="30"/>
                  </a:cubicBezTo>
                  <a:cubicBezTo>
                    <a:pt x="122" y="29"/>
                    <a:pt x="122" y="29"/>
                    <a:pt x="122" y="29"/>
                  </a:cubicBezTo>
                  <a:cubicBezTo>
                    <a:pt x="122" y="30"/>
                    <a:pt x="122" y="30"/>
                    <a:pt x="122" y="30"/>
                  </a:cubicBezTo>
                  <a:cubicBezTo>
                    <a:pt x="122" y="30"/>
                    <a:pt x="122" y="30"/>
                    <a:pt x="122" y="30"/>
                  </a:cubicBezTo>
                  <a:cubicBezTo>
                    <a:pt x="122" y="31"/>
                    <a:pt x="122" y="31"/>
                    <a:pt x="122" y="31"/>
                  </a:cubicBezTo>
                  <a:cubicBezTo>
                    <a:pt x="122" y="31"/>
                    <a:pt x="122" y="31"/>
                    <a:pt x="122" y="31"/>
                  </a:cubicBezTo>
                  <a:cubicBezTo>
                    <a:pt x="122" y="31"/>
                    <a:pt x="122" y="31"/>
                    <a:pt x="122" y="31"/>
                  </a:cubicBezTo>
                  <a:cubicBezTo>
                    <a:pt x="122" y="31"/>
                    <a:pt x="122" y="31"/>
                    <a:pt x="122" y="31"/>
                  </a:cubicBezTo>
                  <a:cubicBezTo>
                    <a:pt x="122" y="31"/>
                    <a:pt x="122" y="31"/>
                    <a:pt x="122" y="31"/>
                  </a:cubicBezTo>
                  <a:cubicBezTo>
                    <a:pt x="122" y="31"/>
                    <a:pt x="122" y="31"/>
                    <a:pt x="122" y="31"/>
                  </a:cubicBezTo>
                  <a:cubicBezTo>
                    <a:pt x="122" y="30"/>
                    <a:pt x="122" y="29"/>
                    <a:pt x="122" y="28"/>
                  </a:cubicBezTo>
                  <a:cubicBezTo>
                    <a:pt x="121" y="27"/>
                    <a:pt x="120" y="26"/>
                    <a:pt x="119" y="25"/>
                  </a:cubicBezTo>
                  <a:cubicBezTo>
                    <a:pt x="114" y="20"/>
                    <a:pt x="97" y="15"/>
                    <a:pt x="88" y="12"/>
                  </a:cubicBezTo>
                  <a:cubicBezTo>
                    <a:pt x="80" y="9"/>
                    <a:pt x="57" y="3"/>
                    <a:pt x="36" y="2"/>
                  </a:cubicBezTo>
                  <a:cubicBezTo>
                    <a:pt x="16" y="0"/>
                    <a:pt x="7" y="3"/>
                    <a:pt x="4" y="5"/>
                  </a:cubicBezTo>
                  <a:cubicBezTo>
                    <a:pt x="1" y="7"/>
                    <a:pt x="2" y="9"/>
                    <a:pt x="2" y="9"/>
                  </a:cubicBezTo>
                  <a:cubicBezTo>
                    <a:pt x="3" y="10"/>
                    <a:pt x="3" y="10"/>
                    <a:pt x="3" y="10"/>
                  </a:cubicBezTo>
                  <a:cubicBezTo>
                    <a:pt x="2" y="10"/>
                    <a:pt x="2" y="10"/>
                    <a:pt x="2" y="10"/>
                  </a:cubicBezTo>
                  <a:cubicBezTo>
                    <a:pt x="2" y="11"/>
                    <a:pt x="2" y="11"/>
                    <a:pt x="2" y="11"/>
                  </a:cubicBezTo>
                  <a:cubicBezTo>
                    <a:pt x="1" y="11"/>
                    <a:pt x="1" y="11"/>
                    <a:pt x="1" y="11"/>
                  </a:cubicBezTo>
                  <a:cubicBezTo>
                    <a:pt x="2" y="11"/>
                    <a:pt x="2" y="11"/>
                    <a:pt x="2" y="11"/>
                  </a:cubicBezTo>
                  <a:cubicBezTo>
                    <a:pt x="1" y="11"/>
                    <a:pt x="1" y="11"/>
                    <a:pt x="1" y="11"/>
                  </a:cubicBezTo>
                  <a:cubicBezTo>
                    <a:pt x="1" y="12"/>
                    <a:pt x="1" y="12"/>
                    <a:pt x="1" y="12"/>
                  </a:cubicBezTo>
                  <a:cubicBezTo>
                    <a:pt x="1" y="12"/>
                    <a:pt x="1" y="12"/>
                    <a:pt x="1" y="12"/>
                  </a:cubicBezTo>
                  <a:cubicBezTo>
                    <a:pt x="1" y="13"/>
                    <a:pt x="1" y="13"/>
                    <a:pt x="1" y="13"/>
                  </a:cubicBezTo>
                  <a:cubicBezTo>
                    <a:pt x="0" y="13"/>
                    <a:pt x="0" y="13"/>
                    <a:pt x="0" y="13"/>
                  </a:cubicBezTo>
                  <a:cubicBezTo>
                    <a:pt x="1" y="13"/>
                    <a:pt x="1" y="13"/>
                    <a:pt x="1" y="13"/>
                  </a:cubicBezTo>
                  <a:cubicBezTo>
                    <a:pt x="1" y="13"/>
                    <a:pt x="1" y="13"/>
                    <a:pt x="1" y="13"/>
                  </a:cubicBezTo>
                  <a:cubicBezTo>
                    <a:pt x="1" y="13"/>
                    <a:pt x="9" y="36"/>
                    <a:pt x="10" y="38"/>
                  </a:cubicBezTo>
                  <a:cubicBezTo>
                    <a:pt x="11" y="40"/>
                    <a:pt x="13" y="41"/>
                    <a:pt x="13" y="41"/>
                  </a:cubicBezTo>
                  <a:cubicBezTo>
                    <a:pt x="15" y="51"/>
                    <a:pt x="15" y="51"/>
                    <a:pt x="15" y="51"/>
                  </a:cubicBezTo>
                  <a:cubicBezTo>
                    <a:pt x="15" y="51"/>
                    <a:pt x="15" y="51"/>
                    <a:pt x="15" y="51"/>
                  </a:cubicBezTo>
                  <a:cubicBezTo>
                    <a:pt x="13" y="41"/>
                    <a:pt x="13" y="41"/>
                    <a:pt x="13" y="41"/>
                  </a:cubicBezTo>
                  <a:cubicBezTo>
                    <a:pt x="13" y="40"/>
                    <a:pt x="12" y="40"/>
                    <a:pt x="11" y="39"/>
                  </a:cubicBezTo>
                  <a:cubicBezTo>
                    <a:pt x="10" y="37"/>
                    <a:pt x="14" y="36"/>
                    <a:pt x="15" y="36"/>
                  </a:cubicBezTo>
                  <a:cubicBezTo>
                    <a:pt x="15" y="36"/>
                    <a:pt x="14" y="37"/>
                    <a:pt x="13" y="38"/>
                  </a:cubicBezTo>
                  <a:cubicBezTo>
                    <a:pt x="14" y="38"/>
                    <a:pt x="14" y="38"/>
                    <a:pt x="14" y="38"/>
                  </a:cubicBezTo>
                  <a:cubicBezTo>
                    <a:pt x="16" y="51"/>
                    <a:pt x="16" y="51"/>
                    <a:pt x="16" y="51"/>
                  </a:cubicBezTo>
                  <a:cubicBezTo>
                    <a:pt x="16" y="51"/>
                    <a:pt x="16" y="51"/>
                    <a:pt x="16" y="51"/>
                  </a:cubicBezTo>
                  <a:cubicBezTo>
                    <a:pt x="14" y="37"/>
                    <a:pt x="14" y="37"/>
                    <a:pt x="14" y="37"/>
                  </a:cubicBezTo>
                  <a:close/>
                  <a:moveTo>
                    <a:pt x="29" y="34"/>
                  </a:moveTo>
                  <a:cubicBezTo>
                    <a:pt x="29" y="34"/>
                    <a:pt x="29" y="34"/>
                    <a:pt x="29" y="34"/>
                  </a:cubicBezTo>
                  <a:cubicBezTo>
                    <a:pt x="22" y="8"/>
                    <a:pt x="22" y="8"/>
                    <a:pt x="22" y="8"/>
                  </a:cubicBezTo>
                  <a:cubicBezTo>
                    <a:pt x="22" y="7"/>
                    <a:pt x="22" y="7"/>
                    <a:pt x="22" y="7"/>
                  </a:cubicBezTo>
                  <a:lnTo>
                    <a:pt x="29" y="34"/>
                  </a:lnTo>
                  <a:close/>
                  <a:moveTo>
                    <a:pt x="19" y="7"/>
                  </a:moveTo>
                  <a:cubicBezTo>
                    <a:pt x="19" y="7"/>
                    <a:pt x="19" y="7"/>
                    <a:pt x="19" y="7"/>
                  </a:cubicBezTo>
                  <a:cubicBezTo>
                    <a:pt x="22" y="7"/>
                    <a:pt x="22" y="7"/>
                    <a:pt x="22" y="7"/>
                  </a:cubicBezTo>
                  <a:cubicBezTo>
                    <a:pt x="22" y="8"/>
                    <a:pt x="22" y="8"/>
                    <a:pt x="22" y="8"/>
                  </a:cubicBezTo>
                  <a:cubicBezTo>
                    <a:pt x="21" y="8"/>
                    <a:pt x="21" y="8"/>
                    <a:pt x="21" y="8"/>
                  </a:cubicBezTo>
                  <a:cubicBezTo>
                    <a:pt x="25" y="22"/>
                    <a:pt x="25" y="22"/>
                    <a:pt x="25" y="22"/>
                  </a:cubicBezTo>
                  <a:cubicBezTo>
                    <a:pt x="21" y="8"/>
                    <a:pt x="21" y="8"/>
                    <a:pt x="21" y="8"/>
                  </a:cubicBezTo>
                  <a:cubicBezTo>
                    <a:pt x="21" y="7"/>
                    <a:pt x="21" y="7"/>
                    <a:pt x="21" y="7"/>
                  </a:cubicBezTo>
                  <a:cubicBezTo>
                    <a:pt x="19" y="7"/>
                    <a:pt x="19" y="7"/>
                    <a:pt x="19" y="7"/>
                  </a:cubicBezTo>
                  <a:cubicBezTo>
                    <a:pt x="20" y="10"/>
                    <a:pt x="20" y="10"/>
                    <a:pt x="20" y="10"/>
                  </a:cubicBezTo>
                  <a:cubicBezTo>
                    <a:pt x="19" y="7"/>
                    <a:pt x="19" y="7"/>
                    <a:pt x="19" y="7"/>
                  </a:cubicBezTo>
                  <a:close/>
                  <a:moveTo>
                    <a:pt x="19" y="8"/>
                  </a:moveTo>
                  <a:cubicBezTo>
                    <a:pt x="19" y="8"/>
                    <a:pt x="19" y="8"/>
                    <a:pt x="19" y="8"/>
                  </a:cubicBezTo>
                  <a:cubicBezTo>
                    <a:pt x="26" y="32"/>
                    <a:pt x="26" y="32"/>
                    <a:pt x="26" y="32"/>
                  </a:cubicBezTo>
                  <a:cubicBezTo>
                    <a:pt x="19" y="8"/>
                    <a:pt x="19" y="8"/>
                    <a:pt x="19" y="8"/>
                  </a:cubicBezTo>
                  <a:close/>
                  <a:moveTo>
                    <a:pt x="18" y="8"/>
                  </a:moveTo>
                  <a:cubicBezTo>
                    <a:pt x="18" y="8"/>
                    <a:pt x="18" y="8"/>
                    <a:pt x="18" y="8"/>
                  </a:cubicBezTo>
                  <a:cubicBezTo>
                    <a:pt x="17" y="7"/>
                    <a:pt x="17" y="7"/>
                    <a:pt x="17" y="7"/>
                  </a:cubicBezTo>
                  <a:cubicBezTo>
                    <a:pt x="24" y="34"/>
                    <a:pt x="24" y="34"/>
                    <a:pt x="24" y="34"/>
                  </a:cubicBezTo>
                  <a:cubicBezTo>
                    <a:pt x="16" y="7"/>
                    <a:pt x="16" y="7"/>
                    <a:pt x="16" y="7"/>
                  </a:cubicBezTo>
                  <a:lnTo>
                    <a:pt x="18" y="8"/>
                  </a:lnTo>
                  <a:close/>
                  <a:moveTo>
                    <a:pt x="16" y="8"/>
                  </a:moveTo>
                  <a:cubicBezTo>
                    <a:pt x="16" y="8"/>
                    <a:pt x="16" y="8"/>
                    <a:pt x="16" y="8"/>
                  </a:cubicBezTo>
                  <a:cubicBezTo>
                    <a:pt x="14" y="8"/>
                    <a:pt x="14" y="8"/>
                    <a:pt x="14" y="8"/>
                  </a:cubicBezTo>
                  <a:cubicBezTo>
                    <a:pt x="22" y="34"/>
                    <a:pt x="22" y="34"/>
                    <a:pt x="22" y="34"/>
                  </a:cubicBezTo>
                  <a:cubicBezTo>
                    <a:pt x="14" y="7"/>
                    <a:pt x="14" y="7"/>
                    <a:pt x="14" y="7"/>
                  </a:cubicBezTo>
                  <a:lnTo>
                    <a:pt x="16" y="8"/>
                  </a:lnTo>
                  <a:close/>
                  <a:moveTo>
                    <a:pt x="14" y="8"/>
                  </a:moveTo>
                  <a:cubicBezTo>
                    <a:pt x="14" y="8"/>
                    <a:pt x="14" y="8"/>
                    <a:pt x="14" y="8"/>
                  </a:cubicBezTo>
                  <a:cubicBezTo>
                    <a:pt x="12" y="8"/>
                    <a:pt x="12" y="8"/>
                    <a:pt x="12" y="8"/>
                  </a:cubicBezTo>
                  <a:cubicBezTo>
                    <a:pt x="20" y="34"/>
                    <a:pt x="20" y="34"/>
                    <a:pt x="20" y="34"/>
                  </a:cubicBezTo>
                  <a:cubicBezTo>
                    <a:pt x="11" y="8"/>
                    <a:pt x="11" y="8"/>
                    <a:pt x="11" y="8"/>
                  </a:cubicBezTo>
                  <a:cubicBezTo>
                    <a:pt x="11" y="8"/>
                    <a:pt x="14" y="8"/>
                    <a:pt x="14" y="8"/>
                  </a:cubicBezTo>
                  <a:close/>
                  <a:moveTo>
                    <a:pt x="11" y="8"/>
                  </a:moveTo>
                  <a:cubicBezTo>
                    <a:pt x="11" y="8"/>
                    <a:pt x="11" y="8"/>
                    <a:pt x="11" y="8"/>
                  </a:cubicBezTo>
                  <a:cubicBezTo>
                    <a:pt x="10" y="8"/>
                    <a:pt x="10" y="8"/>
                    <a:pt x="10" y="8"/>
                  </a:cubicBezTo>
                  <a:cubicBezTo>
                    <a:pt x="18" y="35"/>
                    <a:pt x="18" y="35"/>
                    <a:pt x="18" y="35"/>
                  </a:cubicBezTo>
                  <a:cubicBezTo>
                    <a:pt x="9" y="8"/>
                    <a:pt x="9" y="8"/>
                    <a:pt x="9" y="8"/>
                  </a:cubicBezTo>
                  <a:lnTo>
                    <a:pt x="11" y="8"/>
                  </a:lnTo>
                  <a:close/>
                  <a:moveTo>
                    <a:pt x="1" y="13"/>
                  </a:moveTo>
                  <a:cubicBezTo>
                    <a:pt x="1" y="13"/>
                    <a:pt x="1" y="13"/>
                    <a:pt x="1" y="13"/>
                  </a:cubicBezTo>
                  <a:cubicBezTo>
                    <a:pt x="1" y="13"/>
                    <a:pt x="1" y="13"/>
                    <a:pt x="1" y="13"/>
                  </a:cubicBezTo>
                  <a:cubicBezTo>
                    <a:pt x="1" y="13"/>
                    <a:pt x="1" y="13"/>
                    <a:pt x="1" y="13"/>
                  </a:cubicBezTo>
                  <a:close/>
                  <a:moveTo>
                    <a:pt x="1" y="12"/>
                  </a:moveTo>
                  <a:cubicBezTo>
                    <a:pt x="1" y="12"/>
                    <a:pt x="1" y="12"/>
                    <a:pt x="1" y="12"/>
                  </a:cubicBezTo>
                  <a:cubicBezTo>
                    <a:pt x="2" y="12"/>
                    <a:pt x="2" y="12"/>
                    <a:pt x="2" y="12"/>
                  </a:cubicBezTo>
                  <a:cubicBezTo>
                    <a:pt x="1" y="12"/>
                    <a:pt x="1" y="12"/>
                    <a:pt x="1" y="12"/>
                  </a:cubicBezTo>
                  <a:cubicBezTo>
                    <a:pt x="2" y="13"/>
                    <a:pt x="2" y="13"/>
                    <a:pt x="2" y="13"/>
                  </a:cubicBezTo>
                  <a:lnTo>
                    <a:pt x="1" y="12"/>
                  </a:lnTo>
                  <a:close/>
                  <a:moveTo>
                    <a:pt x="2" y="11"/>
                  </a:moveTo>
                  <a:cubicBezTo>
                    <a:pt x="2" y="11"/>
                    <a:pt x="2" y="11"/>
                    <a:pt x="2" y="11"/>
                  </a:cubicBezTo>
                  <a:cubicBezTo>
                    <a:pt x="2" y="12"/>
                    <a:pt x="2" y="12"/>
                    <a:pt x="2" y="12"/>
                  </a:cubicBezTo>
                  <a:cubicBezTo>
                    <a:pt x="2" y="12"/>
                    <a:pt x="2" y="12"/>
                    <a:pt x="2" y="12"/>
                  </a:cubicBezTo>
                  <a:cubicBezTo>
                    <a:pt x="2" y="14"/>
                    <a:pt x="2" y="14"/>
                    <a:pt x="2" y="14"/>
                  </a:cubicBezTo>
                  <a:lnTo>
                    <a:pt x="2" y="11"/>
                  </a:lnTo>
                  <a:close/>
                  <a:moveTo>
                    <a:pt x="2" y="11"/>
                  </a:moveTo>
                  <a:cubicBezTo>
                    <a:pt x="2" y="11"/>
                    <a:pt x="2" y="11"/>
                    <a:pt x="2" y="11"/>
                  </a:cubicBezTo>
                  <a:cubicBezTo>
                    <a:pt x="3" y="11"/>
                    <a:pt x="3" y="11"/>
                    <a:pt x="3" y="11"/>
                  </a:cubicBezTo>
                  <a:cubicBezTo>
                    <a:pt x="2" y="11"/>
                    <a:pt x="2" y="11"/>
                    <a:pt x="2" y="11"/>
                  </a:cubicBezTo>
                  <a:cubicBezTo>
                    <a:pt x="4" y="18"/>
                    <a:pt x="4" y="18"/>
                    <a:pt x="4" y="18"/>
                  </a:cubicBezTo>
                  <a:lnTo>
                    <a:pt x="2" y="11"/>
                  </a:lnTo>
                  <a:close/>
                  <a:moveTo>
                    <a:pt x="3" y="10"/>
                  </a:moveTo>
                  <a:cubicBezTo>
                    <a:pt x="3" y="10"/>
                    <a:pt x="3" y="10"/>
                    <a:pt x="3" y="10"/>
                  </a:cubicBezTo>
                  <a:cubicBezTo>
                    <a:pt x="4" y="11"/>
                    <a:pt x="4" y="11"/>
                    <a:pt x="4" y="11"/>
                  </a:cubicBezTo>
                  <a:cubicBezTo>
                    <a:pt x="3" y="11"/>
                    <a:pt x="3" y="11"/>
                    <a:pt x="3" y="11"/>
                  </a:cubicBezTo>
                  <a:cubicBezTo>
                    <a:pt x="8" y="25"/>
                    <a:pt x="8" y="25"/>
                    <a:pt x="8" y="25"/>
                  </a:cubicBezTo>
                  <a:lnTo>
                    <a:pt x="3" y="10"/>
                  </a:lnTo>
                  <a:close/>
                  <a:moveTo>
                    <a:pt x="4" y="10"/>
                  </a:moveTo>
                  <a:cubicBezTo>
                    <a:pt x="4" y="10"/>
                    <a:pt x="4" y="10"/>
                    <a:pt x="4" y="10"/>
                  </a:cubicBezTo>
                  <a:cubicBezTo>
                    <a:pt x="5" y="10"/>
                    <a:pt x="5" y="10"/>
                    <a:pt x="5" y="10"/>
                  </a:cubicBezTo>
                  <a:cubicBezTo>
                    <a:pt x="4" y="10"/>
                    <a:pt x="4" y="10"/>
                    <a:pt x="4" y="10"/>
                  </a:cubicBezTo>
                  <a:cubicBezTo>
                    <a:pt x="13" y="36"/>
                    <a:pt x="13" y="36"/>
                    <a:pt x="13" y="36"/>
                  </a:cubicBezTo>
                  <a:lnTo>
                    <a:pt x="4" y="10"/>
                  </a:lnTo>
                  <a:close/>
                  <a:moveTo>
                    <a:pt x="5" y="9"/>
                  </a:moveTo>
                  <a:cubicBezTo>
                    <a:pt x="5" y="9"/>
                    <a:pt x="5" y="9"/>
                    <a:pt x="5" y="9"/>
                  </a:cubicBezTo>
                  <a:cubicBezTo>
                    <a:pt x="6" y="9"/>
                    <a:pt x="6" y="9"/>
                    <a:pt x="6" y="9"/>
                  </a:cubicBezTo>
                  <a:cubicBezTo>
                    <a:pt x="5" y="10"/>
                    <a:pt x="5" y="10"/>
                    <a:pt x="5" y="10"/>
                  </a:cubicBezTo>
                  <a:cubicBezTo>
                    <a:pt x="13" y="36"/>
                    <a:pt x="13" y="36"/>
                    <a:pt x="13" y="36"/>
                  </a:cubicBezTo>
                  <a:lnTo>
                    <a:pt x="5" y="9"/>
                  </a:lnTo>
                  <a:close/>
                  <a:moveTo>
                    <a:pt x="6" y="9"/>
                  </a:moveTo>
                  <a:cubicBezTo>
                    <a:pt x="6" y="9"/>
                    <a:pt x="6" y="9"/>
                    <a:pt x="6" y="9"/>
                  </a:cubicBezTo>
                  <a:cubicBezTo>
                    <a:pt x="8" y="9"/>
                    <a:pt x="8" y="9"/>
                    <a:pt x="8" y="9"/>
                  </a:cubicBezTo>
                  <a:cubicBezTo>
                    <a:pt x="6" y="9"/>
                    <a:pt x="6" y="9"/>
                    <a:pt x="6" y="9"/>
                  </a:cubicBezTo>
                  <a:cubicBezTo>
                    <a:pt x="14" y="35"/>
                    <a:pt x="14" y="35"/>
                    <a:pt x="14" y="35"/>
                  </a:cubicBezTo>
                  <a:lnTo>
                    <a:pt x="6" y="9"/>
                  </a:lnTo>
                  <a:close/>
                  <a:moveTo>
                    <a:pt x="8" y="9"/>
                  </a:moveTo>
                  <a:cubicBezTo>
                    <a:pt x="8" y="9"/>
                    <a:pt x="8" y="9"/>
                    <a:pt x="8" y="9"/>
                  </a:cubicBezTo>
                  <a:cubicBezTo>
                    <a:pt x="9" y="9"/>
                    <a:pt x="9" y="9"/>
                    <a:pt x="9" y="9"/>
                  </a:cubicBezTo>
                  <a:cubicBezTo>
                    <a:pt x="8" y="9"/>
                    <a:pt x="8" y="9"/>
                    <a:pt x="8" y="9"/>
                  </a:cubicBezTo>
                  <a:cubicBezTo>
                    <a:pt x="16" y="35"/>
                    <a:pt x="16" y="35"/>
                    <a:pt x="16" y="35"/>
                  </a:cubicBezTo>
                  <a:lnTo>
                    <a:pt x="8" y="9"/>
                  </a:lnTo>
                  <a:close/>
                  <a:moveTo>
                    <a:pt x="115" y="29"/>
                  </a:moveTo>
                  <a:cubicBezTo>
                    <a:pt x="115" y="29"/>
                    <a:pt x="115" y="29"/>
                    <a:pt x="115" y="29"/>
                  </a:cubicBezTo>
                  <a:cubicBezTo>
                    <a:pt x="113" y="39"/>
                    <a:pt x="113" y="39"/>
                    <a:pt x="113" y="39"/>
                  </a:cubicBezTo>
                  <a:cubicBezTo>
                    <a:pt x="113" y="39"/>
                    <a:pt x="113" y="39"/>
                    <a:pt x="113" y="39"/>
                  </a:cubicBezTo>
                  <a:lnTo>
                    <a:pt x="115" y="29"/>
                  </a:lnTo>
                  <a:close/>
                  <a:moveTo>
                    <a:pt x="55" y="37"/>
                  </a:moveTo>
                  <a:cubicBezTo>
                    <a:pt x="55" y="37"/>
                    <a:pt x="55" y="37"/>
                    <a:pt x="55" y="37"/>
                  </a:cubicBezTo>
                  <a:cubicBezTo>
                    <a:pt x="56" y="51"/>
                    <a:pt x="56" y="51"/>
                    <a:pt x="56" y="51"/>
                  </a:cubicBezTo>
                  <a:cubicBezTo>
                    <a:pt x="56" y="51"/>
                    <a:pt x="56" y="51"/>
                    <a:pt x="56" y="51"/>
                  </a:cubicBezTo>
                  <a:cubicBezTo>
                    <a:pt x="55" y="37"/>
                    <a:pt x="55" y="37"/>
                    <a:pt x="55" y="37"/>
                  </a:cubicBezTo>
                  <a:cubicBezTo>
                    <a:pt x="53" y="37"/>
                    <a:pt x="52" y="37"/>
                    <a:pt x="50" y="37"/>
                  </a:cubicBezTo>
                  <a:cubicBezTo>
                    <a:pt x="51" y="51"/>
                    <a:pt x="51" y="51"/>
                    <a:pt x="51" y="51"/>
                  </a:cubicBezTo>
                  <a:cubicBezTo>
                    <a:pt x="55" y="51"/>
                    <a:pt x="58" y="51"/>
                    <a:pt x="61" y="51"/>
                  </a:cubicBezTo>
                  <a:cubicBezTo>
                    <a:pt x="61" y="38"/>
                    <a:pt x="61" y="38"/>
                    <a:pt x="61" y="38"/>
                  </a:cubicBezTo>
                  <a:cubicBezTo>
                    <a:pt x="60" y="38"/>
                    <a:pt x="58" y="38"/>
                    <a:pt x="55" y="37"/>
                  </a:cubicBezTo>
                  <a:close/>
                  <a:moveTo>
                    <a:pt x="57" y="10"/>
                  </a:moveTo>
                  <a:cubicBezTo>
                    <a:pt x="57" y="10"/>
                    <a:pt x="57" y="10"/>
                    <a:pt x="57" y="10"/>
                  </a:cubicBezTo>
                  <a:cubicBezTo>
                    <a:pt x="60" y="36"/>
                    <a:pt x="60" y="36"/>
                    <a:pt x="60" y="36"/>
                  </a:cubicBezTo>
                  <a:cubicBezTo>
                    <a:pt x="57" y="10"/>
                    <a:pt x="57" y="10"/>
                    <a:pt x="57" y="10"/>
                  </a:cubicBezTo>
                  <a:cubicBezTo>
                    <a:pt x="58" y="10"/>
                    <a:pt x="58" y="10"/>
                    <a:pt x="58" y="10"/>
                  </a:cubicBezTo>
                  <a:cubicBezTo>
                    <a:pt x="56" y="9"/>
                    <a:pt x="56" y="9"/>
                    <a:pt x="56" y="9"/>
                  </a:cubicBezTo>
                  <a:cubicBezTo>
                    <a:pt x="58" y="37"/>
                    <a:pt x="58" y="37"/>
                    <a:pt x="58" y="37"/>
                  </a:cubicBezTo>
                  <a:cubicBezTo>
                    <a:pt x="56" y="9"/>
                    <a:pt x="56" y="9"/>
                    <a:pt x="56" y="9"/>
                  </a:cubicBezTo>
                  <a:cubicBezTo>
                    <a:pt x="54" y="10"/>
                    <a:pt x="54" y="10"/>
                    <a:pt x="54" y="10"/>
                  </a:cubicBezTo>
                  <a:cubicBezTo>
                    <a:pt x="57" y="35"/>
                    <a:pt x="57" y="35"/>
                    <a:pt x="57" y="35"/>
                  </a:cubicBezTo>
                  <a:cubicBezTo>
                    <a:pt x="54" y="9"/>
                    <a:pt x="54" y="9"/>
                    <a:pt x="54" y="9"/>
                  </a:cubicBezTo>
                  <a:cubicBezTo>
                    <a:pt x="55" y="9"/>
                    <a:pt x="55" y="9"/>
                    <a:pt x="55" y="9"/>
                  </a:cubicBezTo>
                  <a:cubicBezTo>
                    <a:pt x="53" y="9"/>
                    <a:pt x="53" y="9"/>
                    <a:pt x="53" y="9"/>
                  </a:cubicBezTo>
                  <a:cubicBezTo>
                    <a:pt x="55" y="37"/>
                    <a:pt x="55" y="37"/>
                    <a:pt x="55" y="37"/>
                  </a:cubicBezTo>
                  <a:cubicBezTo>
                    <a:pt x="58" y="37"/>
                    <a:pt x="60" y="38"/>
                    <a:pt x="61" y="38"/>
                  </a:cubicBezTo>
                  <a:cubicBezTo>
                    <a:pt x="59" y="10"/>
                    <a:pt x="59" y="10"/>
                    <a:pt x="59" y="10"/>
                  </a:cubicBezTo>
                  <a:lnTo>
                    <a:pt x="57" y="10"/>
                  </a:lnTo>
                  <a:close/>
                  <a:moveTo>
                    <a:pt x="166" y="48"/>
                  </a:moveTo>
                  <a:cubicBezTo>
                    <a:pt x="166" y="48"/>
                    <a:pt x="166" y="48"/>
                    <a:pt x="166" y="48"/>
                  </a:cubicBezTo>
                  <a:cubicBezTo>
                    <a:pt x="166" y="47"/>
                    <a:pt x="166" y="47"/>
                    <a:pt x="166" y="47"/>
                  </a:cubicBezTo>
                  <a:cubicBezTo>
                    <a:pt x="154" y="42"/>
                    <a:pt x="154" y="42"/>
                    <a:pt x="154" y="42"/>
                  </a:cubicBezTo>
                  <a:cubicBezTo>
                    <a:pt x="154" y="42"/>
                    <a:pt x="154" y="42"/>
                    <a:pt x="154" y="42"/>
                  </a:cubicBezTo>
                  <a:cubicBezTo>
                    <a:pt x="154" y="42"/>
                    <a:pt x="146" y="42"/>
                    <a:pt x="145" y="42"/>
                  </a:cubicBezTo>
                  <a:cubicBezTo>
                    <a:pt x="144" y="42"/>
                    <a:pt x="143" y="42"/>
                    <a:pt x="143" y="42"/>
                  </a:cubicBezTo>
                  <a:cubicBezTo>
                    <a:pt x="143" y="41"/>
                    <a:pt x="143" y="41"/>
                    <a:pt x="143" y="41"/>
                  </a:cubicBezTo>
                  <a:cubicBezTo>
                    <a:pt x="141" y="41"/>
                    <a:pt x="141" y="41"/>
                    <a:pt x="141" y="41"/>
                  </a:cubicBezTo>
                  <a:cubicBezTo>
                    <a:pt x="141" y="41"/>
                    <a:pt x="141" y="41"/>
                    <a:pt x="141" y="41"/>
                  </a:cubicBezTo>
                  <a:cubicBezTo>
                    <a:pt x="141" y="41"/>
                    <a:pt x="141" y="41"/>
                    <a:pt x="140" y="42"/>
                  </a:cubicBezTo>
                  <a:cubicBezTo>
                    <a:pt x="140" y="42"/>
                    <a:pt x="140" y="42"/>
                    <a:pt x="140" y="42"/>
                  </a:cubicBezTo>
                  <a:cubicBezTo>
                    <a:pt x="140" y="42"/>
                    <a:pt x="140" y="42"/>
                    <a:pt x="140" y="42"/>
                  </a:cubicBezTo>
                  <a:cubicBezTo>
                    <a:pt x="140" y="41"/>
                    <a:pt x="140" y="41"/>
                    <a:pt x="140" y="41"/>
                  </a:cubicBezTo>
                  <a:cubicBezTo>
                    <a:pt x="139" y="41"/>
                    <a:pt x="139" y="41"/>
                    <a:pt x="139" y="41"/>
                  </a:cubicBezTo>
                  <a:cubicBezTo>
                    <a:pt x="139" y="41"/>
                    <a:pt x="139" y="41"/>
                    <a:pt x="139" y="41"/>
                  </a:cubicBezTo>
                  <a:cubicBezTo>
                    <a:pt x="139" y="41"/>
                    <a:pt x="139" y="41"/>
                    <a:pt x="138" y="41"/>
                  </a:cubicBezTo>
                  <a:cubicBezTo>
                    <a:pt x="136" y="41"/>
                    <a:pt x="133" y="41"/>
                    <a:pt x="129" y="41"/>
                  </a:cubicBezTo>
                  <a:cubicBezTo>
                    <a:pt x="128" y="41"/>
                    <a:pt x="124" y="41"/>
                    <a:pt x="119" y="42"/>
                  </a:cubicBezTo>
                  <a:cubicBezTo>
                    <a:pt x="120" y="41"/>
                    <a:pt x="120" y="39"/>
                    <a:pt x="120" y="39"/>
                  </a:cubicBezTo>
                  <a:cubicBezTo>
                    <a:pt x="120" y="39"/>
                    <a:pt x="120" y="39"/>
                    <a:pt x="120" y="39"/>
                  </a:cubicBezTo>
                  <a:cubicBezTo>
                    <a:pt x="120" y="39"/>
                    <a:pt x="120" y="39"/>
                    <a:pt x="120" y="39"/>
                  </a:cubicBezTo>
                  <a:cubicBezTo>
                    <a:pt x="120" y="39"/>
                    <a:pt x="120" y="39"/>
                    <a:pt x="120" y="39"/>
                  </a:cubicBezTo>
                  <a:cubicBezTo>
                    <a:pt x="120" y="39"/>
                    <a:pt x="120" y="39"/>
                    <a:pt x="120" y="39"/>
                  </a:cubicBezTo>
                  <a:cubicBezTo>
                    <a:pt x="120" y="39"/>
                    <a:pt x="120" y="39"/>
                    <a:pt x="120" y="39"/>
                  </a:cubicBezTo>
                  <a:cubicBezTo>
                    <a:pt x="120" y="39"/>
                    <a:pt x="120" y="39"/>
                    <a:pt x="120" y="39"/>
                  </a:cubicBezTo>
                  <a:cubicBezTo>
                    <a:pt x="119" y="42"/>
                    <a:pt x="119" y="42"/>
                    <a:pt x="119" y="42"/>
                  </a:cubicBezTo>
                  <a:cubicBezTo>
                    <a:pt x="119" y="42"/>
                    <a:pt x="119" y="42"/>
                    <a:pt x="119" y="42"/>
                  </a:cubicBezTo>
                  <a:cubicBezTo>
                    <a:pt x="119" y="39"/>
                    <a:pt x="119" y="39"/>
                    <a:pt x="119" y="39"/>
                  </a:cubicBezTo>
                  <a:cubicBezTo>
                    <a:pt x="119" y="39"/>
                    <a:pt x="119" y="39"/>
                    <a:pt x="119" y="39"/>
                  </a:cubicBezTo>
                  <a:cubicBezTo>
                    <a:pt x="118" y="42"/>
                    <a:pt x="118" y="42"/>
                    <a:pt x="118" y="42"/>
                  </a:cubicBezTo>
                  <a:cubicBezTo>
                    <a:pt x="118" y="42"/>
                    <a:pt x="118" y="42"/>
                    <a:pt x="118" y="42"/>
                  </a:cubicBezTo>
                  <a:cubicBezTo>
                    <a:pt x="118" y="39"/>
                    <a:pt x="118" y="39"/>
                    <a:pt x="118" y="39"/>
                  </a:cubicBezTo>
                  <a:cubicBezTo>
                    <a:pt x="118" y="39"/>
                    <a:pt x="118" y="39"/>
                    <a:pt x="118" y="39"/>
                  </a:cubicBezTo>
                  <a:cubicBezTo>
                    <a:pt x="117" y="42"/>
                    <a:pt x="117" y="42"/>
                    <a:pt x="117" y="42"/>
                  </a:cubicBezTo>
                  <a:cubicBezTo>
                    <a:pt x="117" y="42"/>
                    <a:pt x="117" y="42"/>
                    <a:pt x="117" y="42"/>
                  </a:cubicBezTo>
                  <a:cubicBezTo>
                    <a:pt x="117" y="39"/>
                    <a:pt x="117" y="39"/>
                    <a:pt x="117" y="39"/>
                  </a:cubicBezTo>
                  <a:cubicBezTo>
                    <a:pt x="117" y="39"/>
                    <a:pt x="117" y="39"/>
                    <a:pt x="117" y="39"/>
                  </a:cubicBezTo>
                  <a:cubicBezTo>
                    <a:pt x="116" y="42"/>
                    <a:pt x="116" y="42"/>
                    <a:pt x="116" y="42"/>
                  </a:cubicBezTo>
                  <a:cubicBezTo>
                    <a:pt x="116" y="42"/>
                    <a:pt x="116" y="42"/>
                    <a:pt x="116" y="42"/>
                  </a:cubicBezTo>
                  <a:cubicBezTo>
                    <a:pt x="116" y="39"/>
                    <a:pt x="116" y="39"/>
                    <a:pt x="116" y="39"/>
                  </a:cubicBezTo>
                  <a:cubicBezTo>
                    <a:pt x="116" y="39"/>
                    <a:pt x="116" y="39"/>
                    <a:pt x="116" y="39"/>
                  </a:cubicBezTo>
                  <a:cubicBezTo>
                    <a:pt x="116" y="39"/>
                    <a:pt x="116" y="39"/>
                    <a:pt x="116" y="39"/>
                  </a:cubicBezTo>
                  <a:cubicBezTo>
                    <a:pt x="115" y="39"/>
                    <a:pt x="115" y="39"/>
                    <a:pt x="115" y="39"/>
                  </a:cubicBezTo>
                  <a:cubicBezTo>
                    <a:pt x="115" y="42"/>
                    <a:pt x="115" y="42"/>
                    <a:pt x="115" y="42"/>
                  </a:cubicBezTo>
                  <a:cubicBezTo>
                    <a:pt x="115" y="42"/>
                    <a:pt x="115" y="42"/>
                    <a:pt x="114" y="42"/>
                  </a:cubicBezTo>
                  <a:cubicBezTo>
                    <a:pt x="115" y="39"/>
                    <a:pt x="115" y="39"/>
                    <a:pt x="115" y="39"/>
                  </a:cubicBezTo>
                  <a:cubicBezTo>
                    <a:pt x="114" y="39"/>
                    <a:pt x="114" y="39"/>
                    <a:pt x="114" y="39"/>
                  </a:cubicBezTo>
                  <a:cubicBezTo>
                    <a:pt x="114" y="39"/>
                    <a:pt x="114" y="39"/>
                    <a:pt x="114" y="39"/>
                  </a:cubicBezTo>
                  <a:cubicBezTo>
                    <a:pt x="114" y="39"/>
                    <a:pt x="114" y="39"/>
                    <a:pt x="114" y="39"/>
                  </a:cubicBezTo>
                  <a:cubicBezTo>
                    <a:pt x="114" y="39"/>
                    <a:pt x="114" y="39"/>
                    <a:pt x="114" y="39"/>
                  </a:cubicBezTo>
                  <a:cubicBezTo>
                    <a:pt x="113" y="42"/>
                    <a:pt x="113" y="42"/>
                    <a:pt x="113" y="42"/>
                  </a:cubicBezTo>
                  <a:cubicBezTo>
                    <a:pt x="113" y="42"/>
                    <a:pt x="113" y="42"/>
                    <a:pt x="113" y="42"/>
                  </a:cubicBezTo>
                  <a:cubicBezTo>
                    <a:pt x="113" y="39"/>
                    <a:pt x="113" y="39"/>
                    <a:pt x="113" y="39"/>
                  </a:cubicBezTo>
                  <a:cubicBezTo>
                    <a:pt x="112" y="39"/>
                    <a:pt x="112" y="39"/>
                    <a:pt x="112" y="39"/>
                  </a:cubicBezTo>
                  <a:cubicBezTo>
                    <a:pt x="112" y="39"/>
                    <a:pt x="112" y="39"/>
                    <a:pt x="112" y="39"/>
                  </a:cubicBezTo>
                  <a:cubicBezTo>
                    <a:pt x="112" y="39"/>
                    <a:pt x="112" y="40"/>
                    <a:pt x="112" y="39"/>
                  </a:cubicBezTo>
                  <a:cubicBezTo>
                    <a:pt x="112" y="39"/>
                    <a:pt x="112" y="39"/>
                    <a:pt x="112" y="39"/>
                  </a:cubicBezTo>
                  <a:cubicBezTo>
                    <a:pt x="111" y="43"/>
                    <a:pt x="111" y="43"/>
                    <a:pt x="111" y="43"/>
                  </a:cubicBezTo>
                  <a:cubicBezTo>
                    <a:pt x="111" y="43"/>
                    <a:pt x="111" y="43"/>
                    <a:pt x="111" y="43"/>
                  </a:cubicBezTo>
                  <a:cubicBezTo>
                    <a:pt x="111" y="39"/>
                    <a:pt x="111" y="39"/>
                    <a:pt x="111" y="39"/>
                  </a:cubicBezTo>
                  <a:cubicBezTo>
                    <a:pt x="111" y="39"/>
                    <a:pt x="111" y="39"/>
                    <a:pt x="111" y="39"/>
                  </a:cubicBezTo>
                  <a:cubicBezTo>
                    <a:pt x="111" y="39"/>
                    <a:pt x="111" y="39"/>
                    <a:pt x="111" y="39"/>
                  </a:cubicBezTo>
                  <a:cubicBezTo>
                    <a:pt x="111" y="40"/>
                    <a:pt x="111" y="40"/>
                    <a:pt x="111" y="40"/>
                  </a:cubicBezTo>
                  <a:cubicBezTo>
                    <a:pt x="110" y="40"/>
                    <a:pt x="110" y="40"/>
                    <a:pt x="110" y="40"/>
                  </a:cubicBezTo>
                  <a:cubicBezTo>
                    <a:pt x="110" y="39"/>
                    <a:pt x="110" y="39"/>
                    <a:pt x="110" y="39"/>
                  </a:cubicBezTo>
                  <a:cubicBezTo>
                    <a:pt x="109" y="43"/>
                    <a:pt x="109" y="43"/>
                    <a:pt x="109" y="43"/>
                  </a:cubicBezTo>
                  <a:cubicBezTo>
                    <a:pt x="109" y="43"/>
                    <a:pt x="109" y="43"/>
                    <a:pt x="109" y="43"/>
                  </a:cubicBezTo>
                  <a:cubicBezTo>
                    <a:pt x="109" y="39"/>
                    <a:pt x="109" y="39"/>
                    <a:pt x="109" y="39"/>
                  </a:cubicBezTo>
                  <a:cubicBezTo>
                    <a:pt x="109" y="39"/>
                    <a:pt x="109" y="39"/>
                    <a:pt x="109" y="39"/>
                  </a:cubicBezTo>
                  <a:cubicBezTo>
                    <a:pt x="109" y="40"/>
                    <a:pt x="109" y="40"/>
                    <a:pt x="109" y="40"/>
                  </a:cubicBezTo>
                  <a:cubicBezTo>
                    <a:pt x="109" y="40"/>
                    <a:pt x="109" y="40"/>
                    <a:pt x="109" y="40"/>
                  </a:cubicBezTo>
                  <a:cubicBezTo>
                    <a:pt x="108" y="40"/>
                    <a:pt x="108" y="40"/>
                    <a:pt x="108" y="40"/>
                  </a:cubicBezTo>
                  <a:cubicBezTo>
                    <a:pt x="108" y="40"/>
                    <a:pt x="108" y="40"/>
                    <a:pt x="108" y="40"/>
                  </a:cubicBezTo>
                  <a:cubicBezTo>
                    <a:pt x="108" y="40"/>
                    <a:pt x="108" y="40"/>
                    <a:pt x="108" y="40"/>
                  </a:cubicBezTo>
                  <a:cubicBezTo>
                    <a:pt x="107" y="40"/>
                    <a:pt x="107" y="40"/>
                    <a:pt x="107" y="40"/>
                  </a:cubicBezTo>
                  <a:cubicBezTo>
                    <a:pt x="107" y="43"/>
                    <a:pt x="107" y="43"/>
                    <a:pt x="107" y="43"/>
                  </a:cubicBezTo>
                  <a:cubicBezTo>
                    <a:pt x="107" y="43"/>
                    <a:pt x="107" y="43"/>
                    <a:pt x="107" y="43"/>
                  </a:cubicBezTo>
                  <a:cubicBezTo>
                    <a:pt x="107" y="40"/>
                    <a:pt x="107" y="40"/>
                    <a:pt x="107" y="40"/>
                  </a:cubicBezTo>
                  <a:cubicBezTo>
                    <a:pt x="107" y="40"/>
                    <a:pt x="107" y="40"/>
                    <a:pt x="107" y="40"/>
                  </a:cubicBezTo>
                  <a:cubicBezTo>
                    <a:pt x="107" y="40"/>
                    <a:pt x="107" y="40"/>
                    <a:pt x="107" y="40"/>
                  </a:cubicBezTo>
                  <a:cubicBezTo>
                    <a:pt x="106" y="40"/>
                    <a:pt x="106" y="40"/>
                    <a:pt x="106" y="40"/>
                  </a:cubicBezTo>
                  <a:cubicBezTo>
                    <a:pt x="106" y="40"/>
                    <a:pt x="106" y="40"/>
                    <a:pt x="106" y="40"/>
                  </a:cubicBezTo>
                  <a:cubicBezTo>
                    <a:pt x="106" y="40"/>
                    <a:pt x="106" y="40"/>
                    <a:pt x="106" y="40"/>
                  </a:cubicBezTo>
                  <a:cubicBezTo>
                    <a:pt x="105" y="40"/>
                    <a:pt x="105" y="40"/>
                    <a:pt x="105" y="40"/>
                  </a:cubicBezTo>
                  <a:cubicBezTo>
                    <a:pt x="105" y="43"/>
                    <a:pt x="105" y="43"/>
                    <a:pt x="105" y="43"/>
                  </a:cubicBezTo>
                  <a:cubicBezTo>
                    <a:pt x="105" y="43"/>
                    <a:pt x="104" y="43"/>
                    <a:pt x="104" y="43"/>
                  </a:cubicBezTo>
                  <a:cubicBezTo>
                    <a:pt x="105" y="40"/>
                    <a:pt x="105" y="40"/>
                    <a:pt x="105" y="40"/>
                  </a:cubicBezTo>
                  <a:cubicBezTo>
                    <a:pt x="104" y="40"/>
                    <a:pt x="104" y="40"/>
                    <a:pt x="104" y="40"/>
                  </a:cubicBezTo>
                  <a:cubicBezTo>
                    <a:pt x="104" y="40"/>
                    <a:pt x="104" y="40"/>
                    <a:pt x="104" y="40"/>
                  </a:cubicBezTo>
                  <a:cubicBezTo>
                    <a:pt x="103" y="40"/>
                    <a:pt x="103" y="40"/>
                    <a:pt x="103" y="40"/>
                  </a:cubicBezTo>
                  <a:cubicBezTo>
                    <a:pt x="103" y="40"/>
                    <a:pt x="103" y="40"/>
                    <a:pt x="103" y="40"/>
                  </a:cubicBezTo>
                  <a:cubicBezTo>
                    <a:pt x="103" y="40"/>
                    <a:pt x="103" y="40"/>
                    <a:pt x="103" y="40"/>
                  </a:cubicBezTo>
                  <a:cubicBezTo>
                    <a:pt x="102" y="40"/>
                    <a:pt x="102" y="40"/>
                    <a:pt x="102" y="40"/>
                  </a:cubicBezTo>
                  <a:cubicBezTo>
                    <a:pt x="102" y="43"/>
                    <a:pt x="102" y="43"/>
                    <a:pt x="102" y="43"/>
                  </a:cubicBezTo>
                  <a:cubicBezTo>
                    <a:pt x="102" y="43"/>
                    <a:pt x="101" y="43"/>
                    <a:pt x="101" y="43"/>
                  </a:cubicBezTo>
                  <a:cubicBezTo>
                    <a:pt x="102" y="40"/>
                    <a:pt x="102" y="40"/>
                    <a:pt x="102" y="40"/>
                  </a:cubicBezTo>
                  <a:cubicBezTo>
                    <a:pt x="102" y="40"/>
                    <a:pt x="102" y="40"/>
                    <a:pt x="102" y="40"/>
                  </a:cubicBezTo>
                  <a:cubicBezTo>
                    <a:pt x="102" y="40"/>
                    <a:pt x="102" y="40"/>
                    <a:pt x="102" y="40"/>
                  </a:cubicBezTo>
                  <a:cubicBezTo>
                    <a:pt x="100" y="40"/>
                    <a:pt x="100" y="40"/>
                    <a:pt x="100" y="40"/>
                  </a:cubicBezTo>
                  <a:cubicBezTo>
                    <a:pt x="100" y="40"/>
                    <a:pt x="100" y="40"/>
                    <a:pt x="100" y="40"/>
                  </a:cubicBezTo>
                  <a:cubicBezTo>
                    <a:pt x="100" y="40"/>
                    <a:pt x="100" y="40"/>
                    <a:pt x="100" y="40"/>
                  </a:cubicBezTo>
                  <a:cubicBezTo>
                    <a:pt x="99" y="40"/>
                    <a:pt x="99" y="40"/>
                    <a:pt x="99" y="40"/>
                  </a:cubicBezTo>
                  <a:cubicBezTo>
                    <a:pt x="99" y="44"/>
                    <a:pt x="99" y="44"/>
                    <a:pt x="99" y="44"/>
                  </a:cubicBezTo>
                  <a:cubicBezTo>
                    <a:pt x="99" y="44"/>
                    <a:pt x="99" y="44"/>
                    <a:pt x="99" y="44"/>
                  </a:cubicBezTo>
                  <a:cubicBezTo>
                    <a:pt x="99" y="40"/>
                    <a:pt x="99" y="40"/>
                    <a:pt x="99" y="40"/>
                  </a:cubicBezTo>
                  <a:cubicBezTo>
                    <a:pt x="98" y="40"/>
                    <a:pt x="98" y="40"/>
                    <a:pt x="98" y="40"/>
                  </a:cubicBezTo>
                  <a:cubicBezTo>
                    <a:pt x="98" y="40"/>
                    <a:pt x="98" y="40"/>
                    <a:pt x="98" y="40"/>
                  </a:cubicBezTo>
                  <a:cubicBezTo>
                    <a:pt x="97" y="40"/>
                    <a:pt x="97" y="40"/>
                    <a:pt x="97" y="40"/>
                  </a:cubicBezTo>
                  <a:cubicBezTo>
                    <a:pt x="97" y="40"/>
                    <a:pt x="97" y="40"/>
                    <a:pt x="97" y="40"/>
                  </a:cubicBezTo>
                  <a:cubicBezTo>
                    <a:pt x="96" y="40"/>
                    <a:pt x="96" y="40"/>
                    <a:pt x="96" y="40"/>
                  </a:cubicBezTo>
                  <a:cubicBezTo>
                    <a:pt x="96" y="44"/>
                    <a:pt x="96" y="44"/>
                    <a:pt x="96" y="44"/>
                  </a:cubicBezTo>
                  <a:cubicBezTo>
                    <a:pt x="96" y="44"/>
                    <a:pt x="95" y="44"/>
                    <a:pt x="95" y="44"/>
                  </a:cubicBezTo>
                  <a:cubicBezTo>
                    <a:pt x="96" y="40"/>
                    <a:pt x="96" y="40"/>
                    <a:pt x="96" y="40"/>
                  </a:cubicBezTo>
                  <a:cubicBezTo>
                    <a:pt x="95" y="41"/>
                    <a:pt x="95" y="41"/>
                    <a:pt x="95" y="41"/>
                  </a:cubicBezTo>
                  <a:cubicBezTo>
                    <a:pt x="95" y="41"/>
                    <a:pt x="95" y="41"/>
                    <a:pt x="95" y="41"/>
                  </a:cubicBezTo>
                  <a:cubicBezTo>
                    <a:pt x="95" y="41"/>
                    <a:pt x="95" y="41"/>
                    <a:pt x="95" y="41"/>
                  </a:cubicBezTo>
                  <a:cubicBezTo>
                    <a:pt x="94" y="40"/>
                    <a:pt x="94" y="40"/>
                    <a:pt x="94" y="40"/>
                  </a:cubicBezTo>
                  <a:cubicBezTo>
                    <a:pt x="93" y="40"/>
                    <a:pt x="93" y="40"/>
                    <a:pt x="93" y="40"/>
                  </a:cubicBezTo>
                  <a:cubicBezTo>
                    <a:pt x="93" y="40"/>
                    <a:pt x="93" y="40"/>
                    <a:pt x="93" y="40"/>
                  </a:cubicBezTo>
                  <a:cubicBezTo>
                    <a:pt x="92" y="44"/>
                    <a:pt x="92" y="44"/>
                    <a:pt x="92" y="44"/>
                  </a:cubicBezTo>
                  <a:cubicBezTo>
                    <a:pt x="92" y="44"/>
                    <a:pt x="92" y="45"/>
                    <a:pt x="92" y="45"/>
                  </a:cubicBezTo>
                  <a:cubicBezTo>
                    <a:pt x="92" y="40"/>
                    <a:pt x="92" y="40"/>
                    <a:pt x="92" y="40"/>
                  </a:cubicBezTo>
                  <a:cubicBezTo>
                    <a:pt x="91" y="40"/>
                    <a:pt x="91" y="40"/>
                    <a:pt x="91" y="40"/>
                  </a:cubicBezTo>
                  <a:cubicBezTo>
                    <a:pt x="91" y="40"/>
                    <a:pt x="91" y="40"/>
                    <a:pt x="91" y="40"/>
                  </a:cubicBezTo>
                  <a:cubicBezTo>
                    <a:pt x="90" y="40"/>
                    <a:pt x="90" y="40"/>
                    <a:pt x="90" y="40"/>
                  </a:cubicBezTo>
                  <a:cubicBezTo>
                    <a:pt x="90" y="40"/>
                    <a:pt x="90" y="40"/>
                    <a:pt x="90" y="40"/>
                  </a:cubicBezTo>
                  <a:cubicBezTo>
                    <a:pt x="89" y="40"/>
                    <a:pt x="89" y="40"/>
                    <a:pt x="89" y="40"/>
                  </a:cubicBezTo>
                  <a:cubicBezTo>
                    <a:pt x="88" y="45"/>
                    <a:pt x="88" y="45"/>
                    <a:pt x="88" y="45"/>
                  </a:cubicBezTo>
                  <a:cubicBezTo>
                    <a:pt x="88" y="45"/>
                    <a:pt x="88" y="45"/>
                    <a:pt x="88" y="45"/>
                  </a:cubicBezTo>
                  <a:cubicBezTo>
                    <a:pt x="88" y="40"/>
                    <a:pt x="88" y="40"/>
                    <a:pt x="88" y="40"/>
                  </a:cubicBezTo>
                  <a:cubicBezTo>
                    <a:pt x="88" y="40"/>
                    <a:pt x="88" y="40"/>
                    <a:pt x="88" y="40"/>
                  </a:cubicBezTo>
                  <a:cubicBezTo>
                    <a:pt x="87" y="40"/>
                    <a:pt x="87" y="40"/>
                    <a:pt x="87" y="40"/>
                  </a:cubicBezTo>
                  <a:cubicBezTo>
                    <a:pt x="87" y="40"/>
                    <a:pt x="87" y="40"/>
                    <a:pt x="87" y="40"/>
                  </a:cubicBezTo>
                  <a:cubicBezTo>
                    <a:pt x="86" y="40"/>
                    <a:pt x="86" y="40"/>
                    <a:pt x="86" y="40"/>
                  </a:cubicBezTo>
                  <a:cubicBezTo>
                    <a:pt x="86" y="40"/>
                    <a:pt x="86" y="40"/>
                    <a:pt x="86" y="40"/>
                  </a:cubicBezTo>
                  <a:cubicBezTo>
                    <a:pt x="85" y="40"/>
                    <a:pt x="85" y="40"/>
                    <a:pt x="85" y="40"/>
                  </a:cubicBezTo>
                  <a:cubicBezTo>
                    <a:pt x="84" y="46"/>
                    <a:pt x="84" y="46"/>
                    <a:pt x="84" y="46"/>
                  </a:cubicBezTo>
                  <a:cubicBezTo>
                    <a:pt x="84" y="46"/>
                    <a:pt x="84" y="46"/>
                    <a:pt x="84" y="46"/>
                  </a:cubicBezTo>
                  <a:cubicBezTo>
                    <a:pt x="84" y="40"/>
                    <a:pt x="84" y="40"/>
                    <a:pt x="84" y="40"/>
                  </a:cubicBezTo>
                  <a:cubicBezTo>
                    <a:pt x="84" y="40"/>
                    <a:pt x="84" y="40"/>
                    <a:pt x="84" y="40"/>
                  </a:cubicBezTo>
                  <a:cubicBezTo>
                    <a:pt x="83" y="40"/>
                    <a:pt x="83" y="40"/>
                    <a:pt x="83" y="40"/>
                  </a:cubicBezTo>
                  <a:cubicBezTo>
                    <a:pt x="81" y="40"/>
                    <a:pt x="81" y="40"/>
                    <a:pt x="81" y="40"/>
                  </a:cubicBezTo>
                  <a:cubicBezTo>
                    <a:pt x="81" y="40"/>
                    <a:pt x="81" y="40"/>
                    <a:pt x="81" y="40"/>
                  </a:cubicBezTo>
                  <a:cubicBezTo>
                    <a:pt x="80" y="40"/>
                    <a:pt x="80" y="40"/>
                    <a:pt x="80" y="40"/>
                  </a:cubicBezTo>
                  <a:cubicBezTo>
                    <a:pt x="80" y="46"/>
                    <a:pt x="80" y="46"/>
                    <a:pt x="80" y="46"/>
                  </a:cubicBezTo>
                  <a:cubicBezTo>
                    <a:pt x="80" y="46"/>
                    <a:pt x="80" y="46"/>
                    <a:pt x="80" y="47"/>
                  </a:cubicBezTo>
                  <a:cubicBezTo>
                    <a:pt x="80" y="40"/>
                    <a:pt x="80" y="40"/>
                    <a:pt x="80" y="40"/>
                  </a:cubicBezTo>
                  <a:cubicBezTo>
                    <a:pt x="80" y="40"/>
                    <a:pt x="80" y="40"/>
                    <a:pt x="80" y="40"/>
                  </a:cubicBezTo>
                  <a:cubicBezTo>
                    <a:pt x="79" y="40"/>
                    <a:pt x="79" y="40"/>
                    <a:pt x="79" y="40"/>
                  </a:cubicBezTo>
                  <a:cubicBezTo>
                    <a:pt x="77" y="40"/>
                    <a:pt x="77" y="40"/>
                    <a:pt x="77" y="40"/>
                  </a:cubicBezTo>
                  <a:cubicBezTo>
                    <a:pt x="77" y="40"/>
                    <a:pt x="77" y="40"/>
                    <a:pt x="77" y="40"/>
                  </a:cubicBezTo>
                  <a:cubicBezTo>
                    <a:pt x="77" y="40"/>
                    <a:pt x="77" y="40"/>
                    <a:pt x="77" y="40"/>
                  </a:cubicBezTo>
                  <a:cubicBezTo>
                    <a:pt x="76" y="39"/>
                    <a:pt x="76" y="39"/>
                    <a:pt x="76" y="39"/>
                  </a:cubicBezTo>
                  <a:cubicBezTo>
                    <a:pt x="76" y="39"/>
                    <a:pt x="76" y="39"/>
                    <a:pt x="76" y="39"/>
                  </a:cubicBezTo>
                  <a:cubicBezTo>
                    <a:pt x="76" y="47"/>
                    <a:pt x="76" y="47"/>
                    <a:pt x="76" y="47"/>
                  </a:cubicBezTo>
                  <a:cubicBezTo>
                    <a:pt x="75" y="47"/>
                    <a:pt x="75" y="47"/>
                    <a:pt x="75" y="47"/>
                  </a:cubicBezTo>
                  <a:cubicBezTo>
                    <a:pt x="75" y="39"/>
                    <a:pt x="75" y="39"/>
                    <a:pt x="75" y="39"/>
                  </a:cubicBezTo>
                  <a:cubicBezTo>
                    <a:pt x="74" y="39"/>
                    <a:pt x="74" y="39"/>
                    <a:pt x="74" y="39"/>
                  </a:cubicBezTo>
                  <a:cubicBezTo>
                    <a:pt x="74" y="39"/>
                    <a:pt x="74" y="39"/>
                    <a:pt x="74" y="39"/>
                  </a:cubicBezTo>
                  <a:cubicBezTo>
                    <a:pt x="74" y="39"/>
                    <a:pt x="74" y="39"/>
                    <a:pt x="74" y="39"/>
                  </a:cubicBezTo>
                  <a:cubicBezTo>
                    <a:pt x="73" y="39"/>
                    <a:pt x="73" y="39"/>
                    <a:pt x="73" y="39"/>
                  </a:cubicBezTo>
                  <a:cubicBezTo>
                    <a:pt x="72" y="39"/>
                    <a:pt x="72" y="39"/>
                    <a:pt x="72" y="39"/>
                  </a:cubicBezTo>
                  <a:cubicBezTo>
                    <a:pt x="71" y="39"/>
                    <a:pt x="71" y="39"/>
                    <a:pt x="71" y="39"/>
                  </a:cubicBezTo>
                  <a:cubicBezTo>
                    <a:pt x="71" y="49"/>
                    <a:pt x="71" y="49"/>
                    <a:pt x="71" y="49"/>
                  </a:cubicBezTo>
                  <a:cubicBezTo>
                    <a:pt x="70" y="49"/>
                    <a:pt x="70" y="49"/>
                    <a:pt x="70" y="49"/>
                  </a:cubicBezTo>
                  <a:cubicBezTo>
                    <a:pt x="70" y="39"/>
                    <a:pt x="70" y="39"/>
                    <a:pt x="70" y="39"/>
                  </a:cubicBezTo>
                  <a:cubicBezTo>
                    <a:pt x="69" y="39"/>
                    <a:pt x="69" y="39"/>
                    <a:pt x="69" y="39"/>
                  </a:cubicBezTo>
                  <a:cubicBezTo>
                    <a:pt x="69" y="39"/>
                    <a:pt x="69" y="39"/>
                    <a:pt x="69" y="39"/>
                  </a:cubicBezTo>
                  <a:cubicBezTo>
                    <a:pt x="68" y="39"/>
                    <a:pt x="68" y="39"/>
                    <a:pt x="68" y="39"/>
                  </a:cubicBezTo>
                  <a:cubicBezTo>
                    <a:pt x="67" y="39"/>
                    <a:pt x="67" y="39"/>
                    <a:pt x="67" y="39"/>
                  </a:cubicBezTo>
                  <a:cubicBezTo>
                    <a:pt x="66" y="39"/>
                    <a:pt x="66" y="39"/>
                    <a:pt x="66" y="39"/>
                  </a:cubicBezTo>
                  <a:cubicBezTo>
                    <a:pt x="66" y="51"/>
                    <a:pt x="66" y="51"/>
                    <a:pt x="66" y="51"/>
                  </a:cubicBezTo>
                  <a:cubicBezTo>
                    <a:pt x="66" y="51"/>
                    <a:pt x="66" y="51"/>
                    <a:pt x="66" y="51"/>
                  </a:cubicBezTo>
                  <a:cubicBezTo>
                    <a:pt x="66" y="38"/>
                    <a:pt x="66" y="38"/>
                    <a:pt x="66" y="38"/>
                  </a:cubicBezTo>
                  <a:cubicBezTo>
                    <a:pt x="64" y="38"/>
                    <a:pt x="64" y="38"/>
                    <a:pt x="64" y="38"/>
                  </a:cubicBezTo>
                  <a:cubicBezTo>
                    <a:pt x="62" y="38"/>
                    <a:pt x="62" y="38"/>
                    <a:pt x="62" y="38"/>
                  </a:cubicBezTo>
                  <a:cubicBezTo>
                    <a:pt x="62" y="38"/>
                    <a:pt x="62" y="38"/>
                    <a:pt x="62" y="38"/>
                  </a:cubicBezTo>
                  <a:cubicBezTo>
                    <a:pt x="62" y="38"/>
                    <a:pt x="62" y="38"/>
                    <a:pt x="62" y="38"/>
                  </a:cubicBezTo>
                  <a:cubicBezTo>
                    <a:pt x="62" y="38"/>
                    <a:pt x="62" y="38"/>
                    <a:pt x="61" y="38"/>
                  </a:cubicBezTo>
                  <a:cubicBezTo>
                    <a:pt x="61" y="51"/>
                    <a:pt x="61" y="51"/>
                    <a:pt x="61" y="51"/>
                  </a:cubicBezTo>
                  <a:cubicBezTo>
                    <a:pt x="63" y="51"/>
                    <a:pt x="64" y="51"/>
                    <a:pt x="64" y="51"/>
                  </a:cubicBezTo>
                  <a:cubicBezTo>
                    <a:pt x="69" y="51"/>
                    <a:pt x="69" y="51"/>
                    <a:pt x="69" y="51"/>
                  </a:cubicBezTo>
                  <a:cubicBezTo>
                    <a:pt x="69" y="51"/>
                    <a:pt x="71" y="51"/>
                    <a:pt x="74" y="50"/>
                  </a:cubicBezTo>
                  <a:cubicBezTo>
                    <a:pt x="74" y="51"/>
                    <a:pt x="74" y="51"/>
                    <a:pt x="74" y="51"/>
                  </a:cubicBezTo>
                  <a:cubicBezTo>
                    <a:pt x="81" y="51"/>
                    <a:pt x="81" y="51"/>
                    <a:pt x="81" y="51"/>
                  </a:cubicBezTo>
                  <a:cubicBezTo>
                    <a:pt x="81" y="51"/>
                    <a:pt x="82" y="51"/>
                    <a:pt x="82" y="51"/>
                  </a:cubicBezTo>
                  <a:cubicBezTo>
                    <a:pt x="86" y="51"/>
                    <a:pt x="97" y="51"/>
                    <a:pt x="103" y="51"/>
                  </a:cubicBezTo>
                  <a:cubicBezTo>
                    <a:pt x="110" y="51"/>
                    <a:pt x="131" y="50"/>
                    <a:pt x="132" y="50"/>
                  </a:cubicBezTo>
                  <a:cubicBezTo>
                    <a:pt x="132" y="50"/>
                    <a:pt x="132" y="50"/>
                    <a:pt x="132" y="50"/>
                  </a:cubicBezTo>
                  <a:cubicBezTo>
                    <a:pt x="132" y="50"/>
                    <a:pt x="132" y="50"/>
                    <a:pt x="132" y="50"/>
                  </a:cubicBezTo>
                  <a:cubicBezTo>
                    <a:pt x="132" y="50"/>
                    <a:pt x="132" y="50"/>
                    <a:pt x="132" y="50"/>
                  </a:cubicBezTo>
                  <a:cubicBezTo>
                    <a:pt x="132" y="50"/>
                    <a:pt x="134" y="48"/>
                    <a:pt x="136" y="47"/>
                  </a:cubicBezTo>
                  <a:cubicBezTo>
                    <a:pt x="138" y="45"/>
                    <a:pt x="139" y="45"/>
                    <a:pt x="139" y="44"/>
                  </a:cubicBezTo>
                  <a:cubicBezTo>
                    <a:pt x="140" y="44"/>
                    <a:pt x="141" y="43"/>
                    <a:pt x="141" y="43"/>
                  </a:cubicBezTo>
                  <a:cubicBezTo>
                    <a:pt x="140" y="43"/>
                    <a:pt x="140" y="43"/>
                    <a:pt x="140" y="43"/>
                  </a:cubicBezTo>
                  <a:cubicBezTo>
                    <a:pt x="140" y="43"/>
                    <a:pt x="140" y="43"/>
                    <a:pt x="140" y="43"/>
                  </a:cubicBezTo>
                  <a:cubicBezTo>
                    <a:pt x="140" y="43"/>
                    <a:pt x="140" y="43"/>
                    <a:pt x="140" y="43"/>
                  </a:cubicBezTo>
                  <a:cubicBezTo>
                    <a:pt x="140" y="43"/>
                    <a:pt x="140" y="43"/>
                    <a:pt x="140" y="43"/>
                  </a:cubicBezTo>
                  <a:cubicBezTo>
                    <a:pt x="140" y="42"/>
                    <a:pt x="140" y="42"/>
                    <a:pt x="141" y="42"/>
                  </a:cubicBezTo>
                  <a:cubicBezTo>
                    <a:pt x="141" y="42"/>
                    <a:pt x="141" y="41"/>
                    <a:pt x="141" y="41"/>
                  </a:cubicBezTo>
                  <a:cubicBezTo>
                    <a:pt x="142" y="42"/>
                    <a:pt x="142" y="42"/>
                    <a:pt x="142" y="42"/>
                  </a:cubicBezTo>
                  <a:cubicBezTo>
                    <a:pt x="142" y="43"/>
                    <a:pt x="142" y="43"/>
                    <a:pt x="142" y="43"/>
                  </a:cubicBezTo>
                  <a:cubicBezTo>
                    <a:pt x="141" y="43"/>
                    <a:pt x="141" y="43"/>
                    <a:pt x="141" y="43"/>
                  </a:cubicBezTo>
                  <a:cubicBezTo>
                    <a:pt x="141" y="43"/>
                    <a:pt x="139" y="45"/>
                    <a:pt x="137" y="46"/>
                  </a:cubicBezTo>
                  <a:cubicBezTo>
                    <a:pt x="135" y="47"/>
                    <a:pt x="132" y="50"/>
                    <a:pt x="132" y="50"/>
                  </a:cubicBezTo>
                  <a:cubicBezTo>
                    <a:pt x="133" y="50"/>
                    <a:pt x="133" y="50"/>
                    <a:pt x="133" y="50"/>
                  </a:cubicBezTo>
                  <a:cubicBezTo>
                    <a:pt x="133" y="50"/>
                    <a:pt x="134" y="50"/>
                    <a:pt x="135" y="49"/>
                  </a:cubicBezTo>
                  <a:cubicBezTo>
                    <a:pt x="135" y="49"/>
                    <a:pt x="135" y="49"/>
                    <a:pt x="135" y="49"/>
                  </a:cubicBezTo>
                  <a:cubicBezTo>
                    <a:pt x="135" y="50"/>
                    <a:pt x="135" y="50"/>
                    <a:pt x="135" y="50"/>
                  </a:cubicBezTo>
                  <a:cubicBezTo>
                    <a:pt x="133" y="50"/>
                    <a:pt x="133" y="50"/>
                    <a:pt x="133" y="50"/>
                  </a:cubicBezTo>
                  <a:cubicBezTo>
                    <a:pt x="133" y="50"/>
                    <a:pt x="134" y="50"/>
                    <a:pt x="135" y="50"/>
                  </a:cubicBezTo>
                  <a:cubicBezTo>
                    <a:pt x="135" y="50"/>
                    <a:pt x="135" y="50"/>
                    <a:pt x="135" y="50"/>
                  </a:cubicBezTo>
                  <a:cubicBezTo>
                    <a:pt x="135" y="50"/>
                    <a:pt x="135" y="50"/>
                    <a:pt x="135" y="50"/>
                  </a:cubicBezTo>
                  <a:cubicBezTo>
                    <a:pt x="135" y="50"/>
                    <a:pt x="135" y="50"/>
                    <a:pt x="135" y="50"/>
                  </a:cubicBezTo>
                  <a:cubicBezTo>
                    <a:pt x="135" y="50"/>
                    <a:pt x="135" y="50"/>
                    <a:pt x="135" y="50"/>
                  </a:cubicBezTo>
                  <a:cubicBezTo>
                    <a:pt x="135" y="50"/>
                    <a:pt x="135" y="50"/>
                    <a:pt x="135" y="50"/>
                  </a:cubicBezTo>
                  <a:cubicBezTo>
                    <a:pt x="135" y="50"/>
                    <a:pt x="135" y="50"/>
                    <a:pt x="135" y="50"/>
                  </a:cubicBezTo>
                  <a:cubicBezTo>
                    <a:pt x="135" y="50"/>
                    <a:pt x="135" y="50"/>
                    <a:pt x="135" y="50"/>
                  </a:cubicBezTo>
                  <a:cubicBezTo>
                    <a:pt x="136" y="50"/>
                    <a:pt x="136" y="50"/>
                    <a:pt x="136" y="50"/>
                  </a:cubicBezTo>
                  <a:cubicBezTo>
                    <a:pt x="136" y="50"/>
                    <a:pt x="136" y="50"/>
                    <a:pt x="136" y="50"/>
                  </a:cubicBezTo>
                  <a:cubicBezTo>
                    <a:pt x="136" y="50"/>
                    <a:pt x="136" y="50"/>
                    <a:pt x="136" y="50"/>
                  </a:cubicBezTo>
                  <a:cubicBezTo>
                    <a:pt x="136" y="50"/>
                    <a:pt x="136" y="50"/>
                    <a:pt x="136" y="50"/>
                  </a:cubicBezTo>
                  <a:cubicBezTo>
                    <a:pt x="136" y="50"/>
                    <a:pt x="136" y="50"/>
                    <a:pt x="137" y="50"/>
                  </a:cubicBezTo>
                  <a:cubicBezTo>
                    <a:pt x="137" y="50"/>
                    <a:pt x="137" y="50"/>
                    <a:pt x="137" y="50"/>
                  </a:cubicBezTo>
                  <a:cubicBezTo>
                    <a:pt x="137" y="50"/>
                    <a:pt x="137" y="50"/>
                    <a:pt x="137" y="50"/>
                  </a:cubicBezTo>
                  <a:cubicBezTo>
                    <a:pt x="137" y="50"/>
                    <a:pt x="137" y="50"/>
                    <a:pt x="137" y="50"/>
                  </a:cubicBezTo>
                  <a:cubicBezTo>
                    <a:pt x="138" y="50"/>
                    <a:pt x="140" y="50"/>
                    <a:pt x="143" y="50"/>
                  </a:cubicBezTo>
                  <a:cubicBezTo>
                    <a:pt x="147" y="50"/>
                    <a:pt x="152" y="50"/>
                    <a:pt x="152" y="50"/>
                  </a:cubicBezTo>
                  <a:cubicBezTo>
                    <a:pt x="141" y="50"/>
                    <a:pt x="141" y="50"/>
                    <a:pt x="141" y="50"/>
                  </a:cubicBezTo>
                  <a:cubicBezTo>
                    <a:pt x="141" y="50"/>
                    <a:pt x="141" y="50"/>
                    <a:pt x="141" y="50"/>
                  </a:cubicBezTo>
                  <a:cubicBezTo>
                    <a:pt x="140" y="50"/>
                    <a:pt x="140" y="50"/>
                    <a:pt x="140" y="50"/>
                  </a:cubicBezTo>
                  <a:cubicBezTo>
                    <a:pt x="140" y="49"/>
                    <a:pt x="140" y="49"/>
                    <a:pt x="140" y="49"/>
                  </a:cubicBezTo>
                  <a:cubicBezTo>
                    <a:pt x="141" y="49"/>
                    <a:pt x="141" y="49"/>
                    <a:pt x="141" y="49"/>
                  </a:cubicBezTo>
                  <a:cubicBezTo>
                    <a:pt x="141" y="48"/>
                    <a:pt x="141" y="48"/>
                    <a:pt x="141" y="48"/>
                  </a:cubicBezTo>
                  <a:cubicBezTo>
                    <a:pt x="140" y="48"/>
                    <a:pt x="140" y="48"/>
                    <a:pt x="140" y="48"/>
                  </a:cubicBezTo>
                  <a:cubicBezTo>
                    <a:pt x="140" y="46"/>
                    <a:pt x="140" y="46"/>
                    <a:pt x="140" y="46"/>
                  </a:cubicBezTo>
                  <a:cubicBezTo>
                    <a:pt x="141" y="46"/>
                    <a:pt x="141" y="46"/>
                    <a:pt x="141" y="46"/>
                  </a:cubicBezTo>
                  <a:cubicBezTo>
                    <a:pt x="141" y="46"/>
                    <a:pt x="141" y="46"/>
                    <a:pt x="141" y="46"/>
                  </a:cubicBezTo>
                  <a:cubicBezTo>
                    <a:pt x="140" y="46"/>
                    <a:pt x="140" y="46"/>
                    <a:pt x="140" y="46"/>
                  </a:cubicBezTo>
                  <a:cubicBezTo>
                    <a:pt x="140" y="45"/>
                    <a:pt x="140" y="45"/>
                    <a:pt x="140" y="45"/>
                  </a:cubicBezTo>
                  <a:cubicBezTo>
                    <a:pt x="141" y="45"/>
                    <a:pt x="141" y="45"/>
                    <a:pt x="141" y="45"/>
                  </a:cubicBezTo>
                  <a:cubicBezTo>
                    <a:pt x="141" y="45"/>
                    <a:pt x="141" y="45"/>
                    <a:pt x="141" y="45"/>
                  </a:cubicBezTo>
                  <a:cubicBezTo>
                    <a:pt x="140" y="45"/>
                    <a:pt x="140" y="45"/>
                    <a:pt x="140" y="45"/>
                  </a:cubicBezTo>
                  <a:cubicBezTo>
                    <a:pt x="140" y="45"/>
                    <a:pt x="140" y="45"/>
                    <a:pt x="140" y="45"/>
                  </a:cubicBezTo>
                  <a:cubicBezTo>
                    <a:pt x="141" y="45"/>
                    <a:pt x="141" y="44"/>
                    <a:pt x="141" y="44"/>
                  </a:cubicBezTo>
                  <a:cubicBezTo>
                    <a:pt x="141" y="44"/>
                    <a:pt x="142" y="44"/>
                    <a:pt x="142" y="44"/>
                  </a:cubicBezTo>
                  <a:cubicBezTo>
                    <a:pt x="142" y="46"/>
                    <a:pt x="142" y="46"/>
                    <a:pt x="142" y="46"/>
                  </a:cubicBezTo>
                  <a:cubicBezTo>
                    <a:pt x="141" y="46"/>
                    <a:pt x="141" y="46"/>
                    <a:pt x="141" y="46"/>
                  </a:cubicBezTo>
                  <a:cubicBezTo>
                    <a:pt x="141" y="46"/>
                    <a:pt x="141" y="46"/>
                    <a:pt x="141" y="46"/>
                  </a:cubicBezTo>
                  <a:cubicBezTo>
                    <a:pt x="142" y="46"/>
                    <a:pt x="142" y="46"/>
                    <a:pt x="142" y="46"/>
                  </a:cubicBezTo>
                  <a:cubicBezTo>
                    <a:pt x="142" y="46"/>
                    <a:pt x="142" y="46"/>
                    <a:pt x="142" y="46"/>
                  </a:cubicBezTo>
                  <a:cubicBezTo>
                    <a:pt x="141" y="46"/>
                    <a:pt x="141" y="46"/>
                    <a:pt x="141" y="46"/>
                  </a:cubicBezTo>
                  <a:cubicBezTo>
                    <a:pt x="141" y="47"/>
                    <a:pt x="141" y="47"/>
                    <a:pt x="141" y="47"/>
                  </a:cubicBezTo>
                  <a:cubicBezTo>
                    <a:pt x="142" y="47"/>
                    <a:pt x="142" y="47"/>
                    <a:pt x="142" y="47"/>
                  </a:cubicBezTo>
                  <a:cubicBezTo>
                    <a:pt x="142" y="48"/>
                    <a:pt x="142" y="48"/>
                    <a:pt x="142" y="48"/>
                  </a:cubicBezTo>
                  <a:cubicBezTo>
                    <a:pt x="141" y="48"/>
                    <a:pt x="141" y="48"/>
                    <a:pt x="141" y="48"/>
                  </a:cubicBezTo>
                  <a:cubicBezTo>
                    <a:pt x="141" y="48"/>
                    <a:pt x="141" y="48"/>
                    <a:pt x="141" y="48"/>
                  </a:cubicBezTo>
                  <a:cubicBezTo>
                    <a:pt x="142" y="48"/>
                    <a:pt x="142" y="48"/>
                    <a:pt x="142" y="48"/>
                  </a:cubicBezTo>
                  <a:cubicBezTo>
                    <a:pt x="142" y="49"/>
                    <a:pt x="142" y="49"/>
                    <a:pt x="142" y="49"/>
                  </a:cubicBezTo>
                  <a:cubicBezTo>
                    <a:pt x="141" y="49"/>
                    <a:pt x="141" y="49"/>
                    <a:pt x="141" y="49"/>
                  </a:cubicBezTo>
                  <a:cubicBezTo>
                    <a:pt x="141" y="49"/>
                    <a:pt x="141" y="49"/>
                    <a:pt x="141" y="49"/>
                  </a:cubicBezTo>
                  <a:cubicBezTo>
                    <a:pt x="142" y="49"/>
                    <a:pt x="142" y="49"/>
                    <a:pt x="142" y="49"/>
                  </a:cubicBezTo>
                  <a:cubicBezTo>
                    <a:pt x="142" y="49"/>
                    <a:pt x="142" y="49"/>
                    <a:pt x="142" y="49"/>
                  </a:cubicBezTo>
                  <a:cubicBezTo>
                    <a:pt x="141" y="49"/>
                    <a:pt x="141" y="49"/>
                    <a:pt x="141" y="49"/>
                  </a:cubicBezTo>
                  <a:cubicBezTo>
                    <a:pt x="141" y="49"/>
                    <a:pt x="141" y="49"/>
                    <a:pt x="141" y="49"/>
                  </a:cubicBezTo>
                  <a:cubicBezTo>
                    <a:pt x="146" y="49"/>
                    <a:pt x="146" y="49"/>
                    <a:pt x="146" y="49"/>
                  </a:cubicBezTo>
                  <a:cubicBezTo>
                    <a:pt x="146" y="49"/>
                    <a:pt x="146" y="49"/>
                    <a:pt x="146" y="49"/>
                  </a:cubicBezTo>
                  <a:cubicBezTo>
                    <a:pt x="146" y="49"/>
                    <a:pt x="146" y="49"/>
                    <a:pt x="146" y="49"/>
                  </a:cubicBezTo>
                  <a:cubicBezTo>
                    <a:pt x="146" y="49"/>
                    <a:pt x="146" y="49"/>
                    <a:pt x="146" y="49"/>
                  </a:cubicBezTo>
                  <a:cubicBezTo>
                    <a:pt x="165" y="49"/>
                    <a:pt x="165" y="49"/>
                    <a:pt x="165" y="49"/>
                  </a:cubicBezTo>
                  <a:cubicBezTo>
                    <a:pt x="165" y="49"/>
                    <a:pt x="165" y="49"/>
                    <a:pt x="165" y="49"/>
                  </a:cubicBezTo>
                  <a:cubicBezTo>
                    <a:pt x="168" y="49"/>
                    <a:pt x="168" y="49"/>
                    <a:pt x="168" y="49"/>
                  </a:cubicBezTo>
                  <a:cubicBezTo>
                    <a:pt x="168" y="49"/>
                    <a:pt x="168" y="49"/>
                    <a:pt x="168" y="49"/>
                  </a:cubicBezTo>
                  <a:lnTo>
                    <a:pt x="166" y="48"/>
                  </a:lnTo>
                  <a:close/>
                  <a:moveTo>
                    <a:pt x="119" y="43"/>
                  </a:moveTo>
                  <a:cubicBezTo>
                    <a:pt x="119" y="43"/>
                    <a:pt x="119" y="43"/>
                    <a:pt x="119" y="43"/>
                  </a:cubicBezTo>
                  <a:cubicBezTo>
                    <a:pt x="119" y="43"/>
                    <a:pt x="119" y="43"/>
                    <a:pt x="119" y="43"/>
                  </a:cubicBezTo>
                  <a:cubicBezTo>
                    <a:pt x="119" y="43"/>
                    <a:pt x="119" y="43"/>
                    <a:pt x="119" y="43"/>
                  </a:cubicBezTo>
                  <a:cubicBezTo>
                    <a:pt x="119" y="42"/>
                    <a:pt x="119" y="42"/>
                    <a:pt x="119" y="42"/>
                  </a:cubicBezTo>
                  <a:cubicBezTo>
                    <a:pt x="119" y="42"/>
                    <a:pt x="119" y="42"/>
                    <a:pt x="119" y="42"/>
                  </a:cubicBezTo>
                  <a:cubicBezTo>
                    <a:pt x="119" y="43"/>
                    <a:pt x="119" y="43"/>
                    <a:pt x="119" y="43"/>
                  </a:cubicBezTo>
                  <a:cubicBezTo>
                    <a:pt x="119" y="43"/>
                    <a:pt x="119" y="43"/>
                    <a:pt x="119" y="43"/>
                  </a:cubicBezTo>
                  <a:close/>
                  <a:moveTo>
                    <a:pt x="118" y="42"/>
                  </a:moveTo>
                  <a:cubicBezTo>
                    <a:pt x="118" y="42"/>
                    <a:pt x="118" y="42"/>
                    <a:pt x="118" y="42"/>
                  </a:cubicBezTo>
                  <a:cubicBezTo>
                    <a:pt x="118" y="42"/>
                    <a:pt x="118" y="42"/>
                    <a:pt x="118" y="42"/>
                  </a:cubicBezTo>
                  <a:cubicBezTo>
                    <a:pt x="118" y="43"/>
                    <a:pt x="118" y="43"/>
                    <a:pt x="118" y="43"/>
                  </a:cubicBezTo>
                  <a:cubicBezTo>
                    <a:pt x="118" y="43"/>
                    <a:pt x="118" y="43"/>
                    <a:pt x="118" y="43"/>
                  </a:cubicBezTo>
                  <a:lnTo>
                    <a:pt x="118" y="42"/>
                  </a:lnTo>
                  <a:close/>
                  <a:moveTo>
                    <a:pt x="118" y="43"/>
                  </a:moveTo>
                  <a:cubicBezTo>
                    <a:pt x="118" y="43"/>
                    <a:pt x="118" y="43"/>
                    <a:pt x="118" y="43"/>
                  </a:cubicBezTo>
                  <a:cubicBezTo>
                    <a:pt x="118" y="43"/>
                    <a:pt x="118" y="43"/>
                    <a:pt x="118" y="43"/>
                  </a:cubicBezTo>
                  <a:cubicBezTo>
                    <a:pt x="118" y="43"/>
                    <a:pt x="118" y="43"/>
                    <a:pt x="118" y="43"/>
                  </a:cubicBezTo>
                  <a:cubicBezTo>
                    <a:pt x="117" y="43"/>
                    <a:pt x="117" y="43"/>
                    <a:pt x="117" y="43"/>
                  </a:cubicBezTo>
                  <a:lnTo>
                    <a:pt x="118" y="43"/>
                  </a:lnTo>
                  <a:close/>
                  <a:moveTo>
                    <a:pt x="117" y="42"/>
                  </a:moveTo>
                  <a:cubicBezTo>
                    <a:pt x="117" y="42"/>
                    <a:pt x="117" y="42"/>
                    <a:pt x="117" y="42"/>
                  </a:cubicBezTo>
                  <a:cubicBezTo>
                    <a:pt x="117" y="42"/>
                    <a:pt x="117" y="42"/>
                    <a:pt x="117" y="42"/>
                  </a:cubicBezTo>
                  <a:cubicBezTo>
                    <a:pt x="117" y="43"/>
                    <a:pt x="117" y="43"/>
                    <a:pt x="117" y="43"/>
                  </a:cubicBezTo>
                  <a:cubicBezTo>
                    <a:pt x="117" y="43"/>
                    <a:pt x="117" y="43"/>
                    <a:pt x="117" y="43"/>
                  </a:cubicBezTo>
                  <a:lnTo>
                    <a:pt x="117" y="42"/>
                  </a:lnTo>
                  <a:close/>
                  <a:moveTo>
                    <a:pt x="117" y="43"/>
                  </a:moveTo>
                  <a:cubicBezTo>
                    <a:pt x="117" y="43"/>
                    <a:pt x="117" y="43"/>
                    <a:pt x="117" y="43"/>
                  </a:cubicBezTo>
                  <a:cubicBezTo>
                    <a:pt x="117" y="43"/>
                    <a:pt x="117" y="43"/>
                    <a:pt x="117" y="43"/>
                  </a:cubicBezTo>
                  <a:cubicBezTo>
                    <a:pt x="117" y="43"/>
                    <a:pt x="117" y="43"/>
                    <a:pt x="117" y="43"/>
                  </a:cubicBezTo>
                  <a:cubicBezTo>
                    <a:pt x="117" y="43"/>
                    <a:pt x="117" y="43"/>
                    <a:pt x="117" y="43"/>
                  </a:cubicBezTo>
                  <a:close/>
                  <a:moveTo>
                    <a:pt x="116" y="42"/>
                  </a:moveTo>
                  <a:cubicBezTo>
                    <a:pt x="116" y="42"/>
                    <a:pt x="116" y="42"/>
                    <a:pt x="116" y="42"/>
                  </a:cubicBezTo>
                  <a:cubicBezTo>
                    <a:pt x="116" y="42"/>
                    <a:pt x="116" y="42"/>
                    <a:pt x="116" y="42"/>
                  </a:cubicBezTo>
                  <a:cubicBezTo>
                    <a:pt x="116" y="43"/>
                    <a:pt x="116" y="43"/>
                    <a:pt x="116" y="43"/>
                  </a:cubicBezTo>
                  <a:cubicBezTo>
                    <a:pt x="116" y="43"/>
                    <a:pt x="116" y="43"/>
                    <a:pt x="115" y="43"/>
                  </a:cubicBezTo>
                  <a:lnTo>
                    <a:pt x="116" y="42"/>
                  </a:lnTo>
                  <a:close/>
                  <a:moveTo>
                    <a:pt x="115" y="43"/>
                  </a:moveTo>
                  <a:cubicBezTo>
                    <a:pt x="115" y="43"/>
                    <a:pt x="115" y="43"/>
                    <a:pt x="115" y="43"/>
                  </a:cubicBezTo>
                  <a:cubicBezTo>
                    <a:pt x="116" y="43"/>
                    <a:pt x="116" y="43"/>
                    <a:pt x="116" y="43"/>
                  </a:cubicBezTo>
                  <a:cubicBezTo>
                    <a:pt x="116" y="43"/>
                    <a:pt x="116" y="43"/>
                    <a:pt x="116" y="43"/>
                  </a:cubicBezTo>
                  <a:cubicBezTo>
                    <a:pt x="115" y="43"/>
                    <a:pt x="115" y="43"/>
                    <a:pt x="115" y="43"/>
                  </a:cubicBezTo>
                  <a:close/>
                  <a:moveTo>
                    <a:pt x="114" y="43"/>
                  </a:moveTo>
                  <a:cubicBezTo>
                    <a:pt x="114" y="43"/>
                    <a:pt x="114" y="43"/>
                    <a:pt x="114" y="43"/>
                  </a:cubicBezTo>
                  <a:cubicBezTo>
                    <a:pt x="114" y="42"/>
                    <a:pt x="115" y="42"/>
                    <a:pt x="115" y="42"/>
                  </a:cubicBezTo>
                  <a:cubicBezTo>
                    <a:pt x="115" y="43"/>
                    <a:pt x="115" y="43"/>
                    <a:pt x="115" y="43"/>
                  </a:cubicBezTo>
                  <a:cubicBezTo>
                    <a:pt x="115" y="43"/>
                    <a:pt x="114" y="43"/>
                    <a:pt x="114" y="43"/>
                  </a:cubicBezTo>
                  <a:close/>
                  <a:moveTo>
                    <a:pt x="114" y="43"/>
                  </a:moveTo>
                  <a:cubicBezTo>
                    <a:pt x="114" y="43"/>
                    <a:pt x="114" y="43"/>
                    <a:pt x="114" y="43"/>
                  </a:cubicBezTo>
                  <a:cubicBezTo>
                    <a:pt x="114" y="43"/>
                    <a:pt x="115" y="43"/>
                    <a:pt x="115" y="43"/>
                  </a:cubicBezTo>
                  <a:cubicBezTo>
                    <a:pt x="115" y="43"/>
                    <a:pt x="115" y="43"/>
                    <a:pt x="115" y="43"/>
                  </a:cubicBezTo>
                  <a:cubicBezTo>
                    <a:pt x="114" y="43"/>
                    <a:pt x="114" y="43"/>
                    <a:pt x="114" y="43"/>
                  </a:cubicBezTo>
                  <a:close/>
                  <a:moveTo>
                    <a:pt x="113" y="43"/>
                  </a:moveTo>
                  <a:cubicBezTo>
                    <a:pt x="113" y="43"/>
                    <a:pt x="113" y="43"/>
                    <a:pt x="113" y="43"/>
                  </a:cubicBezTo>
                  <a:cubicBezTo>
                    <a:pt x="113" y="43"/>
                    <a:pt x="113" y="43"/>
                    <a:pt x="113" y="43"/>
                  </a:cubicBezTo>
                  <a:cubicBezTo>
                    <a:pt x="113" y="43"/>
                    <a:pt x="113" y="43"/>
                    <a:pt x="113" y="43"/>
                  </a:cubicBezTo>
                  <a:cubicBezTo>
                    <a:pt x="113" y="44"/>
                    <a:pt x="113" y="44"/>
                    <a:pt x="113" y="44"/>
                  </a:cubicBezTo>
                  <a:cubicBezTo>
                    <a:pt x="113" y="44"/>
                    <a:pt x="113" y="44"/>
                    <a:pt x="112" y="44"/>
                  </a:cubicBezTo>
                  <a:lnTo>
                    <a:pt x="113" y="43"/>
                  </a:lnTo>
                  <a:close/>
                  <a:moveTo>
                    <a:pt x="112" y="44"/>
                  </a:moveTo>
                  <a:cubicBezTo>
                    <a:pt x="112" y="44"/>
                    <a:pt x="112" y="44"/>
                    <a:pt x="112" y="44"/>
                  </a:cubicBezTo>
                  <a:cubicBezTo>
                    <a:pt x="113" y="44"/>
                    <a:pt x="113" y="44"/>
                    <a:pt x="113" y="44"/>
                  </a:cubicBezTo>
                  <a:cubicBezTo>
                    <a:pt x="112" y="44"/>
                    <a:pt x="112" y="44"/>
                    <a:pt x="112" y="44"/>
                  </a:cubicBezTo>
                  <a:close/>
                  <a:moveTo>
                    <a:pt x="111" y="43"/>
                  </a:moveTo>
                  <a:cubicBezTo>
                    <a:pt x="111" y="43"/>
                    <a:pt x="111" y="43"/>
                    <a:pt x="111" y="43"/>
                  </a:cubicBezTo>
                  <a:cubicBezTo>
                    <a:pt x="111" y="43"/>
                    <a:pt x="111" y="43"/>
                    <a:pt x="111" y="43"/>
                  </a:cubicBezTo>
                  <a:cubicBezTo>
                    <a:pt x="111" y="44"/>
                    <a:pt x="111" y="44"/>
                    <a:pt x="111" y="44"/>
                  </a:cubicBezTo>
                  <a:cubicBezTo>
                    <a:pt x="111" y="44"/>
                    <a:pt x="111" y="44"/>
                    <a:pt x="111" y="44"/>
                  </a:cubicBezTo>
                  <a:lnTo>
                    <a:pt x="111" y="43"/>
                  </a:lnTo>
                  <a:close/>
                  <a:moveTo>
                    <a:pt x="111" y="44"/>
                  </a:moveTo>
                  <a:cubicBezTo>
                    <a:pt x="111" y="44"/>
                    <a:pt x="111" y="44"/>
                    <a:pt x="111" y="44"/>
                  </a:cubicBezTo>
                  <a:cubicBezTo>
                    <a:pt x="111" y="44"/>
                    <a:pt x="111" y="44"/>
                    <a:pt x="111" y="44"/>
                  </a:cubicBezTo>
                  <a:cubicBezTo>
                    <a:pt x="111" y="44"/>
                    <a:pt x="111" y="44"/>
                    <a:pt x="111" y="44"/>
                  </a:cubicBezTo>
                  <a:close/>
                  <a:moveTo>
                    <a:pt x="109" y="43"/>
                  </a:moveTo>
                  <a:cubicBezTo>
                    <a:pt x="109" y="43"/>
                    <a:pt x="109" y="43"/>
                    <a:pt x="109" y="43"/>
                  </a:cubicBezTo>
                  <a:cubicBezTo>
                    <a:pt x="109" y="43"/>
                    <a:pt x="109" y="43"/>
                    <a:pt x="109" y="43"/>
                  </a:cubicBezTo>
                  <a:cubicBezTo>
                    <a:pt x="109" y="44"/>
                    <a:pt x="109" y="44"/>
                    <a:pt x="109" y="44"/>
                  </a:cubicBezTo>
                  <a:cubicBezTo>
                    <a:pt x="109" y="44"/>
                    <a:pt x="109" y="44"/>
                    <a:pt x="109" y="44"/>
                  </a:cubicBezTo>
                  <a:lnTo>
                    <a:pt x="109" y="43"/>
                  </a:lnTo>
                  <a:close/>
                  <a:moveTo>
                    <a:pt x="109" y="44"/>
                  </a:moveTo>
                  <a:cubicBezTo>
                    <a:pt x="109" y="44"/>
                    <a:pt x="109" y="44"/>
                    <a:pt x="109" y="44"/>
                  </a:cubicBezTo>
                  <a:cubicBezTo>
                    <a:pt x="109" y="44"/>
                    <a:pt x="109" y="44"/>
                    <a:pt x="109" y="44"/>
                  </a:cubicBezTo>
                  <a:cubicBezTo>
                    <a:pt x="109" y="44"/>
                    <a:pt x="109" y="44"/>
                    <a:pt x="109" y="44"/>
                  </a:cubicBezTo>
                  <a:close/>
                  <a:moveTo>
                    <a:pt x="107" y="43"/>
                  </a:moveTo>
                  <a:cubicBezTo>
                    <a:pt x="107" y="43"/>
                    <a:pt x="107" y="43"/>
                    <a:pt x="107" y="43"/>
                  </a:cubicBezTo>
                  <a:cubicBezTo>
                    <a:pt x="107" y="43"/>
                    <a:pt x="107" y="43"/>
                    <a:pt x="107" y="43"/>
                  </a:cubicBezTo>
                  <a:cubicBezTo>
                    <a:pt x="107" y="44"/>
                    <a:pt x="107" y="44"/>
                    <a:pt x="107" y="44"/>
                  </a:cubicBezTo>
                  <a:cubicBezTo>
                    <a:pt x="107" y="44"/>
                    <a:pt x="107" y="44"/>
                    <a:pt x="106" y="44"/>
                  </a:cubicBezTo>
                  <a:lnTo>
                    <a:pt x="107" y="43"/>
                  </a:lnTo>
                  <a:close/>
                  <a:moveTo>
                    <a:pt x="106" y="44"/>
                  </a:moveTo>
                  <a:cubicBezTo>
                    <a:pt x="106" y="44"/>
                    <a:pt x="106" y="44"/>
                    <a:pt x="106" y="44"/>
                  </a:cubicBezTo>
                  <a:cubicBezTo>
                    <a:pt x="106" y="44"/>
                    <a:pt x="106" y="44"/>
                    <a:pt x="106" y="44"/>
                  </a:cubicBezTo>
                  <a:cubicBezTo>
                    <a:pt x="106" y="44"/>
                    <a:pt x="106" y="44"/>
                    <a:pt x="106" y="44"/>
                  </a:cubicBezTo>
                  <a:close/>
                  <a:moveTo>
                    <a:pt x="104" y="43"/>
                  </a:moveTo>
                  <a:cubicBezTo>
                    <a:pt x="104" y="43"/>
                    <a:pt x="104" y="43"/>
                    <a:pt x="104" y="43"/>
                  </a:cubicBezTo>
                  <a:cubicBezTo>
                    <a:pt x="104" y="43"/>
                    <a:pt x="105" y="43"/>
                    <a:pt x="105" y="43"/>
                  </a:cubicBezTo>
                  <a:cubicBezTo>
                    <a:pt x="105" y="45"/>
                    <a:pt x="105" y="45"/>
                    <a:pt x="105" y="45"/>
                  </a:cubicBezTo>
                  <a:cubicBezTo>
                    <a:pt x="104" y="45"/>
                    <a:pt x="104" y="45"/>
                    <a:pt x="104" y="45"/>
                  </a:cubicBezTo>
                  <a:lnTo>
                    <a:pt x="104" y="43"/>
                  </a:lnTo>
                  <a:close/>
                  <a:moveTo>
                    <a:pt x="101" y="44"/>
                  </a:moveTo>
                  <a:cubicBezTo>
                    <a:pt x="101" y="44"/>
                    <a:pt x="101" y="44"/>
                    <a:pt x="101" y="44"/>
                  </a:cubicBezTo>
                  <a:cubicBezTo>
                    <a:pt x="101" y="44"/>
                    <a:pt x="102" y="44"/>
                    <a:pt x="102" y="44"/>
                  </a:cubicBezTo>
                  <a:cubicBezTo>
                    <a:pt x="102" y="45"/>
                    <a:pt x="102" y="45"/>
                    <a:pt x="102" y="45"/>
                  </a:cubicBezTo>
                  <a:cubicBezTo>
                    <a:pt x="101" y="45"/>
                    <a:pt x="101" y="45"/>
                    <a:pt x="101" y="45"/>
                  </a:cubicBezTo>
                  <a:lnTo>
                    <a:pt x="101" y="44"/>
                  </a:lnTo>
                  <a:close/>
                  <a:moveTo>
                    <a:pt x="98" y="44"/>
                  </a:moveTo>
                  <a:cubicBezTo>
                    <a:pt x="98" y="44"/>
                    <a:pt x="98" y="44"/>
                    <a:pt x="98" y="44"/>
                  </a:cubicBezTo>
                  <a:cubicBezTo>
                    <a:pt x="99" y="44"/>
                    <a:pt x="99" y="44"/>
                    <a:pt x="99" y="44"/>
                  </a:cubicBezTo>
                  <a:cubicBezTo>
                    <a:pt x="99" y="45"/>
                    <a:pt x="99" y="45"/>
                    <a:pt x="99" y="45"/>
                  </a:cubicBezTo>
                  <a:cubicBezTo>
                    <a:pt x="99" y="45"/>
                    <a:pt x="99" y="45"/>
                    <a:pt x="98" y="45"/>
                  </a:cubicBezTo>
                  <a:lnTo>
                    <a:pt x="98" y="44"/>
                  </a:lnTo>
                  <a:close/>
                  <a:moveTo>
                    <a:pt x="95" y="44"/>
                  </a:moveTo>
                  <a:cubicBezTo>
                    <a:pt x="95" y="44"/>
                    <a:pt x="95" y="44"/>
                    <a:pt x="95" y="44"/>
                  </a:cubicBezTo>
                  <a:cubicBezTo>
                    <a:pt x="95" y="44"/>
                    <a:pt x="96" y="44"/>
                    <a:pt x="96" y="44"/>
                  </a:cubicBezTo>
                  <a:cubicBezTo>
                    <a:pt x="96" y="46"/>
                    <a:pt x="96" y="46"/>
                    <a:pt x="96" y="46"/>
                  </a:cubicBezTo>
                  <a:cubicBezTo>
                    <a:pt x="95" y="46"/>
                    <a:pt x="95" y="46"/>
                    <a:pt x="95" y="46"/>
                  </a:cubicBezTo>
                  <a:lnTo>
                    <a:pt x="95" y="44"/>
                  </a:lnTo>
                  <a:close/>
                  <a:moveTo>
                    <a:pt x="92" y="45"/>
                  </a:moveTo>
                  <a:cubicBezTo>
                    <a:pt x="92" y="45"/>
                    <a:pt x="92" y="45"/>
                    <a:pt x="92" y="45"/>
                  </a:cubicBezTo>
                  <a:cubicBezTo>
                    <a:pt x="92" y="45"/>
                    <a:pt x="92" y="45"/>
                    <a:pt x="92" y="45"/>
                  </a:cubicBezTo>
                  <a:cubicBezTo>
                    <a:pt x="92" y="46"/>
                    <a:pt x="92" y="46"/>
                    <a:pt x="92" y="46"/>
                  </a:cubicBezTo>
                  <a:cubicBezTo>
                    <a:pt x="92" y="46"/>
                    <a:pt x="92" y="46"/>
                    <a:pt x="91" y="46"/>
                  </a:cubicBezTo>
                  <a:lnTo>
                    <a:pt x="92" y="45"/>
                  </a:lnTo>
                  <a:close/>
                  <a:moveTo>
                    <a:pt x="88" y="45"/>
                  </a:moveTo>
                  <a:cubicBezTo>
                    <a:pt x="88" y="45"/>
                    <a:pt x="88" y="45"/>
                    <a:pt x="88" y="45"/>
                  </a:cubicBezTo>
                  <a:cubicBezTo>
                    <a:pt x="88" y="45"/>
                    <a:pt x="88" y="45"/>
                    <a:pt x="88" y="45"/>
                  </a:cubicBezTo>
                  <a:cubicBezTo>
                    <a:pt x="88" y="47"/>
                    <a:pt x="88" y="47"/>
                    <a:pt x="88" y="47"/>
                  </a:cubicBezTo>
                  <a:cubicBezTo>
                    <a:pt x="88" y="47"/>
                    <a:pt x="88" y="47"/>
                    <a:pt x="88" y="47"/>
                  </a:cubicBezTo>
                  <a:lnTo>
                    <a:pt x="88" y="45"/>
                  </a:lnTo>
                  <a:close/>
                  <a:moveTo>
                    <a:pt x="84" y="46"/>
                  </a:moveTo>
                  <a:cubicBezTo>
                    <a:pt x="84" y="46"/>
                    <a:pt x="84" y="46"/>
                    <a:pt x="84" y="46"/>
                  </a:cubicBezTo>
                  <a:cubicBezTo>
                    <a:pt x="84" y="46"/>
                    <a:pt x="84" y="46"/>
                    <a:pt x="84" y="46"/>
                  </a:cubicBezTo>
                  <a:cubicBezTo>
                    <a:pt x="84" y="47"/>
                    <a:pt x="84" y="47"/>
                    <a:pt x="84" y="47"/>
                  </a:cubicBezTo>
                  <a:cubicBezTo>
                    <a:pt x="84" y="47"/>
                    <a:pt x="84" y="47"/>
                    <a:pt x="84" y="47"/>
                  </a:cubicBezTo>
                  <a:lnTo>
                    <a:pt x="84" y="46"/>
                  </a:lnTo>
                  <a:close/>
                  <a:moveTo>
                    <a:pt x="80" y="47"/>
                  </a:moveTo>
                  <a:cubicBezTo>
                    <a:pt x="80" y="47"/>
                    <a:pt x="80" y="47"/>
                    <a:pt x="80" y="47"/>
                  </a:cubicBezTo>
                  <a:cubicBezTo>
                    <a:pt x="80" y="47"/>
                    <a:pt x="80" y="47"/>
                    <a:pt x="80" y="47"/>
                  </a:cubicBezTo>
                  <a:cubicBezTo>
                    <a:pt x="80" y="48"/>
                    <a:pt x="80" y="48"/>
                    <a:pt x="80" y="48"/>
                  </a:cubicBezTo>
                  <a:cubicBezTo>
                    <a:pt x="80" y="48"/>
                    <a:pt x="80" y="48"/>
                    <a:pt x="80" y="48"/>
                  </a:cubicBezTo>
                  <a:lnTo>
                    <a:pt x="80" y="47"/>
                  </a:lnTo>
                  <a:close/>
                  <a:moveTo>
                    <a:pt x="74" y="49"/>
                  </a:moveTo>
                  <a:cubicBezTo>
                    <a:pt x="74" y="49"/>
                    <a:pt x="74" y="49"/>
                    <a:pt x="74" y="49"/>
                  </a:cubicBezTo>
                  <a:cubicBezTo>
                    <a:pt x="74" y="49"/>
                    <a:pt x="75" y="49"/>
                    <a:pt x="75" y="49"/>
                  </a:cubicBezTo>
                  <a:cubicBezTo>
                    <a:pt x="75" y="47"/>
                    <a:pt x="75" y="47"/>
                    <a:pt x="75" y="47"/>
                  </a:cubicBezTo>
                  <a:cubicBezTo>
                    <a:pt x="75" y="47"/>
                    <a:pt x="75" y="47"/>
                    <a:pt x="76" y="47"/>
                  </a:cubicBezTo>
                  <a:cubicBezTo>
                    <a:pt x="76" y="48"/>
                    <a:pt x="76" y="48"/>
                    <a:pt x="76" y="48"/>
                  </a:cubicBezTo>
                  <a:cubicBezTo>
                    <a:pt x="76" y="48"/>
                    <a:pt x="77" y="48"/>
                    <a:pt x="77" y="48"/>
                  </a:cubicBezTo>
                  <a:cubicBezTo>
                    <a:pt x="77" y="48"/>
                    <a:pt x="76" y="48"/>
                    <a:pt x="76" y="49"/>
                  </a:cubicBezTo>
                  <a:cubicBezTo>
                    <a:pt x="76" y="48"/>
                    <a:pt x="76" y="48"/>
                    <a:pt x="76" y="48"/>
                  </a:cubicBezTo>
                  <a:cubicBezTo>
                    <a:pt x="75" y="49"/>
                    <a:pt x="75" y="49"/>
                    <a:pt x="75" y="49"/>
                  </a:cubicBezTo>
                  <a:cubicBezTo>
                    <a:pt x="75" y="49"/>
                    <a:pt x="75" y="49"/>
                    <a:pt x="75" y="49"/>
                  </a:cubicBezTo>
                  <a:cubicBezTo>
                    <a:pt x="75" y="49"/>
                    <a:pt x="75" y="49"/>
                    <a:pt x="75" y="49"/>
                  </a:cubicBezTo>
                  <a:cubicBezTo>
                    <a:pt x="75" y="49"/>
                    <a:pt x="74" y="49"/>
                    <a:pt x="74" y="49"/>
                  </a:cubicBezTo>
                  <a:close/>
                  <a:moveTo>
                    <a:pt x="74" y="49"/>
                  </a:moveTo>
                  <a:cubicBezTo>
                    <a:pt x="74" y="49"/>
                    <a:pt x="74" y="49"/>
                    <a:pt x="74" y="49"/>
                  </a:cubicBezTo>
                  <a:cubicBezTo>
                    <a:pt x="71" y="49"/>
                    <a:pt x="69" y="50"/>
                    <a:pt x="67" y="50"/>
                  </a:cubicBezTo>
                  <a:cubicBezTo>
                    <a:pt x="69" y="50"/>
                    <a:pt x="72" y="49"/>
                    <a:pt x="73" y="49"/>
                  </a:cubicBezTo>
                  <a:cubicBezTo>
                    <a:pt x="73" y="49"/>
                    <a:pt x="74" y="49"/>
                    <a:pt x="74" y="49"/>
                  </a:cubicBezTo>
                  <a:close/>
                  <a:moveTo>
                    <a:pt x="87" y="51"/>
                  </a:moveTo>
                  <a:cubicBezTo>
                    <a:pt x="87" y="51"/>
                    <a:pt x="87" y="51"/>
                    <a:pt x="87" y="51"/>
                  </a:cubicBezTo>
                  <a:cubicBezTo>
                    <a:pt x="85" y="51"/>
                    <a:pt x="84" y="51"/>
                    <a:pt x="83" y="51"/>
                  </a:cubicBezTo>
                  <a:cubicBezTo>
                    <a:pt x="84" y="51"/>
                    <a:pt x="85" y="51"/>
                    <a:pt x="87" y="50"/>
                  </a:cubicBezTo>
                  <a:lnTo>
                    <a:pt x="87" y="51"/>
                  </a:lnTo>
                  <a:close/>
                  <a:moveTo>
                    <a:pt x="89" y="51"/>
                  </a:moveTo>
                  <a:cubicBezTo>
                    <a:pt x="89" y="51"/>
                    <a:pt x="89" y="51"/>
                    <a:pt x="89" y="51"/>
                  </a:cubicBezTo>
                  <a:cubicBezTo>
                    <a:pt x="88" y="51"/>
                    <a:pt x="88" y="51"/>
                    <a:pt x="87" y="51"/>
                  </a:cubicBezTo>
                  <a:cubicBezTo>
                    <a:pt x="87" y="50"/>
                    <a:pt x="87" y="50"/>
                    <a:pt x="87" y="50"/>
                  </a:cubicBezTo>
                  <a:cubicBezTo>
                    <a:pt x="88" y="50"/>
                    <a:pt x="88" y="50"/>
                    <a:pt x="89" y="50"/>
                  </a:cubicBezTo>
                  <a:lnTo>
                    <a:pt x="89" y="51"/>
                  </a:lnTo>
                  <a:close/>
                  <a:moveTo>
                    <a:pt x="91" y="51"/>
                  </a:moveTo>
                  <a:cubicBezTo>
                    <a:pt x="91" y="51"/>
                    <a:pt x="91" y="51"/>
                    <a:pt x="91" y="51"/>
                  </a:cubicBezTo>
                  <a:cubicBezTo>
                    <a:pt x="91" y="51"/>
                    <a:pt x="90" y="51"/>
                    <a:pt x="89" y="51"/>
                  </a:cubicBezTo>
                  <a:cubicBezTo>
                    <a:pt x="89" y="50"/>
                    <a:pt x="89" y="50"/>
                    <a:pt x="89" y="50"/>
                  </a:cubicBezTo>
                  <a:cubicBezTo>
                    <a:pt x="90" y="50"/>
                    <a:pt x="91" y="50"/>
                    <a:pt x="91" y="50"/>
                  </a:cubicBezTo>
                  <a:lnTo>
                    <a:pt x="91" y="51"/>
                  </a:lnTo>
                  <a:close/>
                  <a:moveTo>
                    <a:pt x="93" y="51"/>
                  </a:moveTo>
                  <a:cubicBezTo>
                    <a:pt x="93" y="51"/>
                    <a:pt x="93" y="51"/>
                    <a:pt x="93" y="51"/>
                  </a:cubicBezTo>
                  <a:cubicBezTo>
                    <a:pt x="93" y="51"/>
                    <a:pt x="92" y="51"/>
                    <a:pt x="91" y="51"/>
                  </a:cubicBezTo>
                  <a:cubicBezTo>
                    <a:pt x="91" y="50"/>
                    <a:pt x="91" y="50"/>
                    <a:pt x="91" y="50"/>
                  </a:cubicBezTo>
                  <a:cubicBezTo>
                    <a:pt x="92" y="49"/>
                    <a:pt x="93" y="49"/>
                    <a:pt x="93" y="49"/>
                  </a:cubicBezTo>
                  <a:lnTo>
                    <a:pt x="93" y="51"/>
                  </a:lnTo>
                  <a:close/>
                  <a:moveTo>
                    <a:pt x="95" y="51"/>
                  </a:moveTo>
                  <a:cubicBezTo>
                    <a:pt x="95" y="51"/>
                    <a:pt x="95" y="51"/>
                    <a:pt x="95" y="51"/>
                  </a:cubicBezTo>
                  <a:cubicBezTo>
                    <a:pt x="95" y="51"/>
                    <a:pt x="94" y="51"/>
                    <a:pt x="94" y="51"/>
                  </a:cubicBezTo>
                  <a:cubicBezTo>
                    <a:pt x="94" y="49"/>
                    <a:pt x="94" y="49"/>
                    <a:pt x="94" y="49"/>
                  </a:cubicBezTo>
                  <a:cubicBezTo>
                    <a:pt x="94" y="49"/>
                    <a:pt x="95" y="49"/>
                    <a:pt x="95" y="49"/>
                  </a:cubicBezTo>
                  <a:lnTo>
                    <a:pt x="95" y="51"/>
                  </a:lnTo>
                  <a:close/>
                  <a:moveTo>
                    <a:pt x="98" y="51"/>
                  </a:moveTo>
                  <a:cubicBezTo>
                    <a:pt x="98" y="51"/>
                    <a:pt x="98" y="51"/>
                    <a:pt x="98" y="51"/>
                  </a:cubicBezTo>
                  <a:cubicBezTo>
                    <a:pt x="97" y="51"/>
                    <a:pt x="96" y="51"/>
                    <a:pt x="96" y="51"/>
                  </a:cubicBezTo>
                  <a:cubicBezTo>
                    <a:pt x="96" y="50"/>
                    <a:pt x="96" y="50"/>
                    <a:pt x="96" y="50"/>
                  </a:cubicBezTo>
                  <a:cubicBezTo>
                    <a:pt x="98" y="50"/>
                    <a:pt x="98" y="50"/>
                    <a:pt x="98" y="50"/>
                  </a:cubicBezTo>
                  <a:lnTo>
                    <a:pt x="98" y="51"/>
                  </a:lnTo>
                  <a:close/>
                  <a:moveTo>
                    <a:pt x="98" y="50"/>
                  </a:moveTo>
                  <a:cubicBezTo>
                    <a:pt x="98" y="50"/>
                    <a:pt x="98" y="50"/>
                    <a:pt x="98" y="50"/>
                  </a:cubicBezTo>
                  <a:cubicBezTo>
                    <a:pt x="96" y="50"/>
                    <a:pt x="96" y="50"/>
                    <a:pt x="96" y="50"/>
                  </a:cubicBezTo>
                  <a:cubicBezTo>
                    <a:pt x="96" y="49"/>
                    <a:pt x="96" y="49"/>
                    <a:pt x="96" y="49"/>
                  </a:cubicBezTo>
                  <a:cubicBezTo>
                    <a:pt x="96" y="49"/>
                    <a:pt x="97" y="49"/>
                    <a:pt x="98" y="49"/>
                  </a:cubicBezTo>
                  <a:lnTo>
                    <a:pt x="98" y="50"/>
                  </a:lnTo>
                  <a:close/>
                  <a:moveTo>
                    <a:pt x="100" y="51"/>
                  </a:moveTo>
                  <a:cubicBezTo>
                    <a:pt x="100" y="51"/>
                    <a:pt x="100" y="51"/>
                    <a:pt x="100" y="51"/>
                  </a:cubicBezTo>
                  <a:cubicBezTo>
                    <a:pt x="99" y="51"/>
                    <a:pt x="98" y="51"/>
                    <a:pt x="98" y="51"/>
                  </a:cubicBezTo>
                  <a:cubicBezTo>
                    <a:pt x="98" y="50"/>
                    <a:pt x="98" y="50"/>
                    <a:pt x="98" y="50"/>
                  </a:cubicBezTo>
                  <a:cubicBezTo>
                    <a:pt x="99" y="50"/>
                    <a:pt x="99" y="50"/>
                    <a:pt x="99" y="50"/>
                  </a:cubicBezTo>
                  <a:cubicBezTo>
                    <a:pt x="99" y="50"/>
                    <a:pt x="99" y="50"/>
                    <a:pt x="99" y="50"/>
                  </a:cubicBezTo>
                  <a:cubicBezTo>
                    <a:pt x="98" y="50"/>
                    <a:pt x="98" y="50"/>
                    <a:pt x="98" y="50"/>
                  </a:cubicBezTo>
                  <a:cubicBezTo>
                    <a:pt x="98" y="48"/>
                    <a:pt x="98" y="48"/>
                    <a:pt x="98" y="48"/>
                  </a:cubicBezTo>
                  <a:cubicBezTo>
                    <a:pt x="98" y="48"/>
                    <a:pt x="99" y="48"/>
                    <a:pt x="100" y="48"/>
                  </a:cubicBezTo>
                  <a:lnTo>
                    <a:pt x="100" y="51"/>
                  </a:lnTo>
                  <a:close/>
                  <a:moveTo>
                    <a:pt x="101" y="51"/>
                  </a:moveTo>
                  <a:cubicBezTo>
                    <a:pt x="101" y="51"/>
                    <a:pt x="101" y="51"/>
                    <a:pt x="101" y="51"/>
                  </a:cubicBezTo>
                  <a:cubicBezTo>
                    <a:pt x="101" y="51"/>
                    <a:pt x="100" y="51"/>
                    <a:pt x="100" y="51"/>
                  </a:cubicBezTo>
                  <a:cubicBezTo>
                    <a:pt x="100" y="48"/>
                    <a:pt x="100" y="48"/>
                    <a:pt x="100" y="48"/>
                  </a:cubicBezTo>
                  <a:cubicBezTo>
                    <a:pt x="100" y="48"/>
                    <a:pt x="101" y="48"/>
                    <a:pt x="101" y="48"/>
                  </a:cubicBezTo>
                  <a:lnTo>
                    <a:pt x="101" y="51"/>
                  </a:lnTo>
                  <a:close/>
                  <a:moveTo>
                    <a:pt x="103" y="49"/>
                  </a:moveTo>
                  <a:cubicBezTo>
                    <a:pt x="103" y="49"/>
                    <a:pt x="103" y="49"/>
                    <a:pt x="103" y="49"/>
                  </a:cubicBezTo>
                  <a:cubicBezTo>
                    <a:pt x="103" y="49"/>
                    <a:pt x="103" y="49"/>
                    <a:pt x="103" y="49"/>
                  </a:cubicBezTo>
                  <a:cubicBezTo>
                    <a:pt x="103" y="49"/>
                    <a:pt x="103" y="49"/>
                    <a:pt x="103" y="49"/>
                  </a:cubicBezTo>
                  <a:cubicBezTo>
                    <a:pt x="103" y="49"/>
                    <a:pt x="103" y="49"/>
                    <a:pt x="103" y="49"/>
                  </a:cubicBezTo>
                  <a:cubicBezTo>
                    <a:pt x="103" y="51"/>
                    <a:pt x="103" y="51"/>
                    <a:pt x="103" y="51"/>
                  </a:cubicBezTo>
                  <a:cubicBezTo>
                    <a:pt x="103" y="51"/>
                    <a:pt x="103" y="51"/>
                    <a:pt x="103" y="51"/>
                  </a:cubicBezTo>
                  <a:cubicBezTo>
                    <a:pt x="103" y="51"/>
                    <a:pt x="102" y="51"/>
                    <a:pt x="102" y="51"/>
                  </a:cubicBezTo>
                  <a:cubicBezTo>
                    <a:pt x="102" y="48"/>
                    <a:pt x="102" y="48"/>
                    <a:pt x="102" y="48"/>
                  </a:cubicBezTo>
                  <a:cubicBezTo>
                    <a:pt x="102" y="48"/>
                    <a:pt x="103" y="48"/>
                    <a:pt x="103" y="48"/>
                  </a:cubicBezTo>
                  <a:lnTo>
                    <a:pt x="103" y="49"/>
                  </a:lnTo>
                  <a:close/>
                  <a:moveTo>
                    <a:pt x="108" y="50"/>
                  </a:moveTo>
                  <a:cubicBezTo>
                    <a:pt x="108" y="50"/>
                    <a:pt x="108" y="50"/>
                    <a:pt x="108" y="50"/>
                  </a:cubicBezTo>
                  <a:cubicBezTo>
                    <a:pt x="108" y="50"/>
                    <a:pt x="107" y="50"/>
                    <a:pt x="107" y="50"/>
                  </a:cubicBezTo>
                  <a:cubicBezTo>
                    <a:pt x="107" y="50"/>
                    <a:pt x="107" y="50"/>
                    <a:pt x="107" y="50"/>
                  </a:cubicBezTo>
                  <a:cubicBezTo>
                    <a:pt x="108" y="50"/>
                    <a:pt x="108" y="50"/>
                    <a:pt x="108" y="50"/>
                  </a:cubicBezTo>
                  <a:close/>
                  <a:moveTo>
                    <a:pt x="108" y="50"/>
                  </a:moveTo>
                  <a:cubicBezTo>
                    <a:pt x="108" y="50"/>
                    <a:pt x="108" y="50"/>
                    <a:pt x="108" y="50"/>
                  </a:cubicBezTo>
                  <a:cubicBezTo>
                    <a:pt x="107" y="50"/>
                    <a:pt x="107" y="50"/>
                    <a:pt x="107" y="50"/>
                  </a:cubicBezTo>
                  <a:cubicBezTo>
                    <a:pt x="107" y="47"/>
                    <a:pt x="107" y="47"/>
                    <a:pt x="107" y="47"/>
                  </a:cubicBezTo>
                  <a:cubicBezTo>
                    <a:pt x="107" y="47"/>
                    <a:pt x="107" y="47"/>
                    <a:pt x="107" y="47"/>
                  </a:cubicBezTo>
                  <a:cubicBezTo>
                    <a:pt x="107" y="50"/>
                    <a:pt x="107" y="50"/>
                    <a:pt x="107" y="50"/>
                  </a:cubicBezTo>
                  <a:cubicBezTo>
                    <a:pt x="106" y="50"/>
                    <a:pt x="106" y="50"/>
                    <a:pt x="106" y="50"/>
                  </a:cubicBezTo>
                  <a:cubicBezTo>
                    <a:pt x="106" y="50"/>
                    <a:pt x="106" y="50"/>
                    <a:pt x="106" y="50"/>
                  </a:cubicBezTo>
                  <a:cubicBezTo>
                    <a:pt x="107" y="50"/>
                    <a:pt x="107" y="50"/>
                    <a:pt x="107" y="50"/>
                  </a:cubicBezTo>
                  <a:cubicBezTo>
                    <a:pt x="107" y="50"/>
                    <a:pt x="107" y="50"/>
                    <a:pt x="107" y="50"/>
                  </a:cubicBezTo>
                  <a:cubicBezTo>
                    <a:pt x="106" y="51"/>
                    <a:pt x="105" y="51"/>
                    <a:pt x="104" y="51"/>
                  </a:cubicBezTo>
                  <a:cubicBezTo>
                    <a:pt x="104" y="49"/>
                    <a:pt x="104" y="49"/>
                    <a:pt x="104" y="49"/>
                  </a:cubicBezTo>
                  <a:cubicBezTo>
                    <a:pt x="105" y="49"/>
                    <a:pt x="105" y="49"/>
                    <a:pt x="105" y="49"/>
                  </a:cubicBezTo>
                  <a:cubicBezTo>
                    <a:pt x="105" y="50"/>
                    <a:pt x="105" y="50"/>
                    <a:pt x="105" y="50"/>
                  </a:cubicBezTo>
                  <a:cubicBezTo>
                    <a:pt x="105" y="50"/>
                    <a:pt x="105" y="50"/>
                    <a:pt x="105" y="50"/>
                  </a:cubicBezTo>
                  <a:cubicBezTo>
                    <a:pt x="105" y="49"/>
                    <a:pt x="105" y="49"/>
                    <a:pt x="105" y="49"/>
                  </a:cubicBezTo>
                  <a:cubicBezTo>
                    <a:pt x="106" y="49"/>
                    <a:pt x="106" y="49"/>
                    <a:pt x="106" y="49"/>
                  </a:cubicBezTo>
                  <a:cubicBezTo>
                    <a:pt x="106" y="49"/>
                    <a:pt x="106" y="49"/>
                    <a:pt x="106" y="49"/>
                  </a:cubicBezTo>
                  <a:cubicBezTo>
                    <a:pt x="105" y="49"/>
                    <a:pt x="105" y="49"/>
                    <a:pt x="105" y="49"/>
                  </a:cubicBezTo>
                  <a:cubicBezTo>
                    <a:pt x="105" y="47"/>
                    <a:pt x="105" y="47"/>
                    <a:pt x="105" y="47"/>
                  </a:cubicBezTo>
                  <a:cubicBezTo>
                    <a:pt x="106" y="47"/>
                    <a:pt x="107" y="47"/>
                    <a:pt x="108" y="47"/>
                  </a:cubicBezTo>
                  <a:lnTo>
                    <a:pt x="108" y="50"/>
                  </a:lnTo>
                  <a:close/>
                  <a:moveTo>
                    <a:pt x="104" y="49"/>
                  </a:moveTo>
                  <a:cubicBezTo>
                    <a:pt x="104" y="49"/>
                    <a:pt x="104" y="49"/>
                    <a:pt x="104" y="49"/>
                  </a:cubicBezTo>
                  <a:cubicBezTo>
                    <a:pt x="104" y="48"/>
                    <a:pt x="104" y="48"/>
                    <a:pt x="104" y="48"/>
                  </a:cubicBezTo>
                  <a:cubicBezTo>
                    <a:pt x="104" y="47"/>
                    <a:pt x="105" y="47"/>
                    <a:pt x="105" y="47"/>
                  </a:cubicBezTo>
                  <a:cubicBezTo>
                    <a:pt x="105" y="49"/>
                    <a:pt x="105" y="49"/>
                    <a:pt x="105" y="49"/>
                  </a:cubicBezTo>
                  <a:lnTo>
                    <a:pt x="104" y="49"/>
                  </a:lnTo>
                  <a:close/>
                  <a:moveTo>
                    <a:pt x="112" y="50"/>
                  </a:moveTo>
                  <a:cubicBezTo>
                    <a:pt x="112" y="50"/>
                    <a:pt x="112" y="50"/>
                    <a:pt x="112" y="50"/>
                  </a:cubicBezTo>
                  <a:cubicBezTo>
                    <a:pt x="111" y="50"/>
                    <a:pt x="110" y="50"/>
                    <a:pt x="109" y="50"/>
                  </a:cubicBezTo>
                  <a:cubicBezTo>
                    <a:pt x="109" y="50"/>
                    <a:pt x="109" y="50"/>
                    <a:pt x="109" y="50"/>
                  </a:cubicBezTo>
                  <a:cubicBezTo>
                    <a:pt x="110" y="50"/>
                    <a:pt x="110" y="50"/>
                    <a:pt x="110" y="50"/>
                  </a:cubicBezTo>
                  <a:cubicBezTo>
                    <a:pt x="110" y="50"/>
                    <a:pt x="110" y="50"/>
                    <a:pt x="110" y="50"/>
                  </a:cubicBezTo>
                  <a:cubicBezTo>
                    <a:pt x="110" y="50"/>
                    <a:pt x="110" y="50"/>
                    <a:pt x="110" y="50"/>
                  </a:cubicBezTo>
                  <a:cubicBezTo>
                    <a:pt x="110" y="50"/>
                    <a:pt x="110" y="50"/>
                    <a:pt x="110" y="50"/>
                  </a:cubicBezTo>
                  <a:cubicBezTo>
                    <a:pt x="112" y="50"/>
                    <a:pt x="112" y="50"/>
                    <a:pt x="112" y="50"/>
                  </a:cubicBezTo>
                  <a:cubicBezTo>
                    <a:pt x="112" y="50"/>
                    <a:pt x="112" y="50"/>
                    <a:pt x="112" y="50"/>
                  </a:cubicBezTo>
                  <a:cubicBezTo>
                    <a:pt x="110" y="50"/>
                    <a:pt x="110" y="50"/>
                    <a:pt x="110" y="50"/>
                  </a:cubicBezTo>
                  <a:cubicBezTo>
                    <a:pt x="110" y="47"/>
                    <a:pt x="110" y="47"/>
                    <a:pt x="110" y="47"/>
                  </a:cubicBezTo>
                  <a:cubicBezTo>
                    <a:pt x="111" y="46"/>
                    <a:pt x="111" y="46"/>
                    <a:pt x="112" y="46"/>
                  </a:cubicBezTo>
                  <a:lnTo>
                    <a:pt x="112" y="50"/>
                  </a:lnTo>
                  <a:close/>
                  <a:moveTo>
                    <a:pt x="109" y="50"/>
                  </a:moveTo>
                  <a:cubicBezTo>
                    <a:pt x="109" y="50"/>
                    <a:pt x="109" y="50"/>
                    <a:pt x="109" y="50"/>
                  </a:cubicBezTo>
                  <a:cubicBezTo>
                    <a:pt x="109" y="47"/>
                    <a:pt x="109" y="47"/>
                    <a:pt x="109" y="47"/>
                  </a:cubicBezTo>
                  <a:cubicBezTo>
                    <a:pt x="109" y="47"/>
                    <a:pt x="110" y="47"/>
                    <a:pt x="110" y="47"/>
                  </a:cubicBezTo>
                  <a:cubicBezTo>
                    <a:pt x="110" y="50"/>
                    <a:pt x="110" y="50"/>
                    <a:pt x="110" y="50"/>
                  </a:cubicBezTo>
                  <a:lnTo>
                    <a:pt x="109" y="50"/>
                  </a:lnTo>
                  <a:close/>
                  <a:moveTo>
                    <a:pt x="113" y="47"/>
                  </a:moveTo>
                  <a:cubicBezTo>
                    <a:pt x="113" y="47"/>
                    <a:pt x="113" y="47"/>
                    <a:pt x="113" y="47"/>
                  </a:cubicBezTo>
                  <a:cubicBezTo>
                    <a:pt x="113" y="47"/>
                    <a:pt x="113" y="47"/>
                    <a:pt x="113" y="47"/>
                  </a:cubicBezTo>
                  <a:cubicBezTo>
                    <a:pt x="113" y="47"/>
                    <a:pt x="113" y="47"/>
                    <a:pt x="113" y="47"/>
                  </a:cubicBezTo>
                  <a:cubicBezTo>
                    <a:pt x="113" y="47"/>
                    <a:pt x="113" y="47"/>
                    <a:pt x="113" y="47"/>
                  </a:cubicBezTo>
                  <a:cubicBezTo>
                    <a:pt x="113" y="50"/>
                    <a:pt x="113" y="50"/>
                    <a:pt x="113" y="50"/>
                  </a:cubicBezTo>
                  <a:cubicBezTo>
                    <a:pt x="113" y="50"/>
                    <a:pt x="113" y="50"/>
                    <a:pt x="113" y="50"/>
                  </a:cubicBezTo>
                  <a:cubicBezTo>
                    <a:pt x="113" y="50"/>
                    <a:pt x="113" y="50"/>
                    <a:pt x="113" y="50"/>
                  </a:cubicBezTo>
                  <a:cubicBezTo>
                    <a:pt x="113" y="50"/>
                    <a:pt x="113" y="50"/>
                    <a:pt x="113" y="50"/>
                  </a:cubicBezTo>
                  <a:cubicBezTo>
                    <a:pt x="113" y="50"/>
                    <a:pt x="113" y="50"/>
                    <a:pt x="113" y="50"/>
                  </a:cubicBezTo>
                  <a:cubicBezTo>
                    <a:pt x="113" y="50"/>
                    <a:pt x="112" y="50"/>
                    <a:pt x="112" y="50"/>
                  </a:cubicBezTo>
                  <a:cubicBezTo>
                    <a:pt x="112" y="46"/>
                    <a:pt x="112" y="46"/>
                    <a:pt x="112" y="46"/>
                  </a:cubicBezTo>
                  <a:cubicBezTo>
                    <a:pt x="112" y="46"/>
                    <a:pt x="112" y="46"/>
                    <a:pt x="112" y="46"/>
                  </a:cubicBezTo>
                  <a:cubicBezTo>
                    <a:pt x="112" y="46"/>
                    <a:pt x="113" y="46"/>
                    <a:pt x="113" y="46"/>
                  </a:cubicBezTo>
                  <a:lnTo>
                    <a:pt x="113" y="47"/>
                  </a:lnTo>
                  <a:close/>
                  <a:moveTo>
                    <a:pt x="115" y="50"/>
                  </a:moveTo>
                  <a:cubicBezTo>
                    <a:pt x="115" y="50"/>
                    <a:pt x="115" y="50"/>
                    <a:pt x="115" y="50"/>
                  </a:cubicBezTo>
                  <a:cubicBezTo>
                    <a:pt x="114" y="50"/>
                    <a:pt x="114" y="50"/>
                    <a:pt x="113" y="50"/>
                  </a:cubicBezTo>
                  <a:cubicBezTo>
                    <a:pt x="113" y="50"/>
                    <a:pt x="113" y="50"/>
                    <a:pt x="113" y="50"/>
                  </a:cubicBezTo>
                  <a:cubicBezTo>
                    <a:pt x="115" y="50"/>
                    <a:pt x="115" y="50"/>
                    <a:pt x="115" y="50"/>
                  </a:cubicBezTo>
                  <a:close/>
                  <a:moveTo>
                    <a:pt x="115" y="50"/>
                  </a:moveTo>
                  <a:cubicBezTo>
                    <a:pt x="115" y="50"/>
                    <a:pt x="115" y="50"/>
                    <a:pt x="115" y="50"/>
                  </a:cubicBezTo>
                  <a:cubicBezTo>
                    <a:pt x="113" y="50"/>
                    <a:pt x="113" y="50"/>
                    <a:pt x="113" y="50"/>
                  </a:cubicBezTo>
                  <a:cubicBezTo>
                    <a:pt x="113" y="47"/>
                    <a:pt x="113" y="47"/>
                    <a:pt x="113" y="47"/>
                  </a:cubicBezTo>
                  <a:cubicBezTo>
                    <a:pt x="115" y="47"/>
                    <a:pt x="115" y="47"/>
                    <a:pt x="115" y="47"/>
                  </a:cubicBezTo>
                  <a:lnTo>
                    <a:pt x="115" y="50"/>
                  </a:lnTo>
                  <a:close/>
                  <a:moveTo>
                    <a:pt x="115" y="47"/>
                  </a:moveTo>
                  <a:cubicBezTo>
                    <a:pt x="115" y="47"/>
                    <a:pt x="115" y="47"/>
                    <a:pt x="115" y="47"/>
                  </a:cubicBezTo>
                  <a:cubicBezTo>
                    <a:pt x="113" y="47"/>
                    <a:pt x="113" y="47"/>
                    <a:pt x="113" y="47"/>
                  </a:cubicBezTo>
                  <a:cubicBezTo>
                    <a:pt x="113" y="46"/>
                    <a:pt x="113" y="46"/>
                    <a:pt x="113" y="46"/>
                  </a:cubicBezTo>
                  <a:cubicBezTo>
                    <a:pt x="114" y="46"/>
                    <a:pt x="114" y="46"/>
                    <a:pt x="115" y="46"/>
                  </a:cubicBezTo>
                  <a:lnTo>
                    <a:pt x="115" y="47"/>
                  </a:lnTo>
                  <a:close/>
                  <a:moveTo>
                    <a:pt x="116" y="49"/>
                  </a:moveTo>
                  <a:cubicBezTo>
                    <a:pt x="116" y="49"/>
                    <a:pt x="116" y="49"/>
                    <a:pt x="116" y="49"/>
                  </a:cubicBezTo>
                  <a:cubicBezTo>
                    <a:pt x="116" y="49"/>
                    <a:pt x="116" y="49"/>
                    <a:pt x="116" y="49"/>
                  </a:cubicBezTo>
                  <a:cubicBezTo>
                    <a:pt x="116" y="49"/>
                    <a:pt x="116" y="49"/>
                    <a:pt x="116" y="49"/>
                  </a:cubicBezTo>
                  <a:cubicBezTo>
                    <a:pt x="116" y="49"/>
                    <a:pt x="116" y="49"/>
                    <a:pt x="116" y="49"/>
                  </a:cubicBezTo>
                  <a:cubicBezTo>
                    <a:pt x="116" y="50"/>
                    <a:pt x="116" y="50"/>
                    <a:pt x="116" y="50"/>
                  </a:cubicBezTo>
                  <a:cubicBezTo>
                    <a:pt x="116" y="50"/>
                    <a:pt x="115" y="50"/>
                    <a:pt x="115" y="50"/>
                  </a:cubicBezTo>
                  <a:cubicBezTo>
                    <a:pt x="115" y="50"/>
                    <a:pt x="115" y="50"/>
                    <a:pt x="115" y="50"/>
                  </a:cubicBezTo>
                  <a:cubicBezTo>
                    <a:pt x="115" y="50"/>
                    <a:pt x="115" y="50"/>
                    <a:pt x="115" y="50"/>
                  </a:cubicBezTo>
                  <a:cubicBezTo>
                    <a:pt x="115" y="50"/>
                    <a:pt x="115" y="50"/>
                    <a:pt x="115" y="50"/>
                  </a:cubicBezTo>
                  <a:cubicBezTo>
                    <a:pt x="115" y="50"/>
                    <a:pt x="115" y="50"/>
                    <a:pt x="115" y="50"/>
                  </a:cubicBezTo>
                  <a:cubicBezTo>
                    <a:pt x="115" y="47"/>
                    <a:pt x="115" y="47"/>
                    <a:pt x="115" y="47"/>
                  </a:cubicBezTo>
                  <a:cubicBezTo>
                    <a:pt x="115" y="47"/>
                    <a:pt x="115" y="47"/>
                    <a:pt x="115" y="47"/>
                  </a:cubicBezTo>
                  <a:cubicBezTo>
                    <a:pt x="115" y="47"/>
                    <a:pt x="115" y="47"/>
                    <a:pt x="115" y="47"/>
                  </a:cubicBezTo>
                  <a:cubicBezTo>
                    <a:pt x="115" y="47"/>
                    <a:pt x="115" y="47"/>
                    <a:pt x="115" y="47"/>
                  </a:cubicBezTo>
                  <a:cubicBezTo>
                    <a:pt x="115" y="46"/>
                    <a:pt x="115" y="46"/>
                    <a:pt x="115" y="46"/>
                  </a:cubicBezTo>
                  <a:cubicBezTo>
                    <a:pt x="115" y="46"/>
                    <a:pt x="116" y="46"/>
                    <a:pt x="116" y="46"/>
                  </a:cubicBezTo>
                  <a:lnTo>
                    <a:pt x="116" y="49"/>
                  </a:lnTo>
                  <a:close/>
                  <a:moveTo>
                    <a:pt x="117" y="50"/>
                  </a:moveTo>
                  <a:cubicBezTo>
                    <a:pt x="117" y="50"/>
                    <a:pt x="117" y="50"/>
                    <a:pt x="117" y="50"/>
                  </a:cubicBezTo>
                  <a:cubicBezTo>
                    <a:pt x="117" y="50"/>
                    <a:pt x="117" y="50"/>
                    <a:pt x="116" y="50"/>
                  </a:cubicBezTo>
                  <a:cubicBezTo>
                    <a:pt x="116" y="49"/>
                    <a:pt x="116" y="49"/>
                    <a:pt x="116" y="49"/>
                  </a:cubicBezTo>
                  <a:cubicBezTo>
                    <a:pt x="117" y="49"/>
                    <a:pt x="117" y="49"/>
                    <a:pt x="117" y="49"/>
                  </a:cubicBezTo>
                  <a:lnTo>
                    <a:pt x="117" y="50"/>
                  </a:lnTo>
                  <a:close/>
                  <a:moveTo>
                    <a:pt x="117" y="49"/>
                  </a:moveTo>
                  <a:cubicBezTo>
                    <a:pt x="117" y="49"/>
                    <a:pt x="117" y="49"/>
                    <a:pt x="117" y="49"/>
                  </a:cubicBezTo>
                  <a:cubicBezTo>
                    <a:pt x="116" y="49"/>
                    <a:pt x="116" y="49"/>
                    <a:pt x="116" y="49"/>
                  </a:cubicBezTo>
                  <a:cubicBezTo>
                    <a:pt x="116" y="46"/>
                    <a:pt x="116" y="46"/>
                    <a:pt x="116" y="46"/>
                  </a:cubicBezTo>
                  <a:cubicBezTo>
                    <a:pt x="117" y="46"/>
                    <a:pt x="117" y="46"/>
                    <a:pt x="117" y="46"/>
                  </a:cubicBezTo>
                  <a:lnTo>
                    <a:pt x="117" y="49"/>
                  </a:lnTo>
                  <a:close/>
                  <a:moveTo>
                    <a:pt x="119" y="47"/>
                  </a:moveTo>
                  <a:cubicBezTo>
                    <a:pt x="119" y="47"/>
                    <a:pt x="119" y="47"/>
                    <a:pt x="119" y="47"/>
                  </a:cubicBezTo>
                  <a:cubicBezTo>
                    <a:pt x="118" y="47"/>
                    <a:pt x="118" y="47"/>
                    <a:pt x="118" y="47"/>
                  </a:cubicBezTo>
                  <a:cubicBezTo>
                    <a:pt x="118" y="47"/>
                    <a:pt x="118" y="47"/>
                    <a:pt x="118" y="47"/>
                  </a:cubicBezTo>
                  <a:cubicBezTo>
                    <a:pt x="119" y="47"/>
                    <a:pt x="119" y="47"/>
                    <a:pt x="119" y="47"/>
                  </a:cubicBezTo>
                  <a:cubicBezTo>
                    <a:pt x="119" y="50"/>
                    <a:pt x="119" y="50"/>
                    <a:pt x="119" y="50"/>
                  </a:cubicBezTo>
                  <a:cubicBezTo>
                    <a:pt x="118" y="50"/>
                    <a:pt x="118" y="50"/>
                    <a:pt x="118" y="50"/>
                  </a:cubicBezTo>
                  <a:cubicBezTo>
                    <a:pt x="118" y="49"/>
                    <a:pt x="118" y="49"/>
                    <a:pt x="118" y="49"/>
                  </a:cubicBezTo>
                  <a:cubicBezTo>
                    <a:pt x="118" y="49"/>
                    <a:pt x="118" y="49"/>
                    <a:pt x="118" y="49"/>
                  </a:cubicBezTo>
                  <a:cubicBezTo>
                    <a:pt x="118" y="49"/>
                    <a:pt x="118" y="49"/>
                    <a:pt x="118" y="49"/>
                  </a:cubicBezTo>
                  <a:cubicBezTo>
                    <a:pt x="118" y="49"/>
                    <a:pt x="118" y="49"/>
                    <a:pt x="118" y="49"/>
                  </a:cubicBezTo>
                  <a:cubicBezTo>
                    <a:pt x="118" y="46"/>
                    <a:pt x="118" y="46"/>
                    <a:pt x="118" y="46"/>
                  </a:cubicBezTo>
                  <a:cubicBezTo>
                    <a:pt x="118" y="46"/>
                    <a:pt x="118" y="46"/>
                    <a:pt x="119" y="46"/>
                  </a:cubicBezTo>
                  <a:lnTo>
                    <a:pt x="119" y="47"/>
                  </a:lnTo>
                  <a:close/>
                  <a:moveTo>
                    <a:pt x="120" y="50"/>
                  </a:moveTo>
                  <a:cubicBezTo>
                    <a:pt x="120" y="50"/>
                    <a:pt x="120" y="50"/>
                    <a:pt x="120" y="50"/>
                  </a:cubicBezTo>
                  <a:cubicBezTo>
                    <a:pt x="120" y="50"/>
                    <a:pt x="119" y="50"/>
                    <a:pt x="119" y="50"/>
                  </a:cubicBezTo>
                  <a:cubicBezTo>
                    <a:pt x="119" y="47"/>
                    <a:pt x="119" y="47"/>
                    <a:pt x="119" y="47"/>
                  </a:cubicBezTo>
                  <a:cubicBezTo>
                    <a:pt x="120" y="47"/>
                    <a:pt x="120" y="47"/>
                    <a:pt x="120" y="47"/>
                  </a:cubicBezTo>
                  <a:lnTo>
                    <a:pt x="120" y="50"/>
                  </a:lnTo>
                  <a:close/>
                  <a:moveTo>
                    <a:pt x="120" y="47"/>
                  </a:moveTo>
                  <a:cubicBezTo>
                    <a:pt x="120" y="47"/>
                    <a:pt x="120" y="47"/>
                    <a:pt x="120" y="47"/>
                  </a:cubicBezTo>
                  <a:cubicBezTo>
                    <a:pt x="119" y="47"/>
                    <a:pt x="119" y="47"/>
                    <a:pt x="119" y="47"/>
                  </a:cubicBezTo>
                  <a:cubicBezTo>
                    <a:pt x="119" y="46"/>
                    <a:pt x="119" y="46"/>
                    <a:pt x="119" y="46"/>
                  </a:cubicBezTo>
                  <a:cubicBezTo>
                    <a:pt x="119" y="46"/>
                    <a:pt x="120" y="45"/>
                    <a:pt x="120" y="45"/>
                  </a:cubicBezTo>
                  <a:lnTo>
                    <a:pt x="120" y="47"/>
                  </a:lnTo>
                  <a:close/>
                  <a:moveTo>
                    <a:pt x="123" y="50"/>
                  </a:moveTo>
                  <a:cubicBezTo>
                    <a:pt x="123" y="50"/>
                    <a:pt x="123" y="50"/>
                    <a:pt x="123" y="50"/>
                  </a:cubicBezTo>
                  <a:cubicBezTo>
                    <a:pt x="122" y="50"/>
                    <a:pt x="121" y="50"/>
                    <a:pt x="120" y="50"/>
                  </a:cubicBezTo>
                  <a:cubicBezTo>
                    <a:pt x="120" y="47"/>
                    <a:pt x="120" y="47"/>
                    <a:pt x="120" y="47"/>
                  </a:cubicBezTo>
                  <a:cubicBezTo>
                    <a:pt x="121" y="47"/>
                    <a:pt x="121" y="47"/>
                    <a:pt x="121" y="47"/>
                  </a:cubicBezTo>
                  <a:cubicBezTo>
                    <a:pt x="121" y="47"/>
                    <a:pt x="121" y="47"/>
                    <a:pt x="121" y="47"/>
                  </a:cubicBezTo>
                  <a:cubicBezTo>
                    <a:pt x="120" y="47"/>
                    <a:pt x="120" y="47"/>
                    <a:pt x="120" y="47"/>
                  </a:cubicBezTo>
                  <a:cubicBezTo>
                    <a:pt x="120" y="45"/>
                    <a:pt x="120" y="45"/>
                    <a:pt x="120" y="45"/>
                  </a:cubicBezTo>
                  <a:cubicBezTo>
                    <a:pt x="121" y="45"/>
                    <a:pt x="121" y="45"/>
                    <a:pt x="121" y="45"/>
                  </a:cubicBezTo>
                  <a:cubicBezTo>
                    <a:pt x="121" y="50"/>
                    <a:pt x="121" y="50"/>
                    <a:pt x="121" y="50"/>
                  </a:cubicBezTo>
                  <a:cubicBezTo>
                    <a:pt x="122" y="50"/>
                    <a:pt x="122" y="50"/>
                    <a:pt x="122" y="50"/>
                  </a:cubicBezTo>
                  <a:cubicBezTo>
                    <a:pt x="122" y="45"/>
                    <a:pt x="122" y="45"/>
                    <a:pt x="122" y="45"/>
                  </a:cubicBezTo>
                  <a:cubicBezTo>
                    <a:pt x="122" y="45"/>
                    <a:pt x="122" y="45"/>
                    <a:pt x="123" y="45"/>
                  </a:cubicBezTo>
                  <a:lnTo>
                    <a:pt x="123" y="50"/>
                  </a:lnTo>
                  <a:close/>
                  <a:moveTo>
                    <a:pt x="124" y="49"/>
                  </a:moveTo>
                  <a:cubicBezTo>
                    <a:pt x="124" y="49"/>
                    <a:pt x="124" y="49"/>
                    <a:pt x="124" y="49"/>
                  </a:cubicBezTo>
                  <a:cubicBezTo>
                    <a:pt x="123" y="49"/>
                    <a:pt x="123" y="49"/>
                    <a:pt x="123" y="49"/>
                  </a:cubicBezTo>
                  <a:cubicBezTo>
                    <a:pt x="123" y="50"/>
                    <a:pt x="123" y="50"/>
                    <a:pt x="123" y="50"/>
                  </a:cubicBezTo>
                  <a:cubicBezTo>
                    <a:pt x="124" y="50"/>
                    <a:pt x="124" y="50"/>
                    <a:pt x="124" y="50"/>
                  </a:cubicBezTo>
                  <a:cubicBezTo>
                    <a:pt x="124" y="50"/>
                    <a:pt x="124" y="50"/>
                    <a:pt x="124" y="50"/>
                  </a:cubicBezTo>
                  <a:cubicBezTo>
                    <a:pt x="123" y="50"/>
                    <a:pt x="123" y="50"/>
                    <a:pt x="123" y="50"/>
                  </a:cubicBezTo>
                  <a:cubicBezTo>
                    <a:pt x="123" y="45"/>
                    <a:pt x="123" y="45"/>
                    <a:pt x="123" y="45"/>
                  </a:cubicBezTo>
                  <a:cubicBezTo>
                    <a:pt x="123" y="45"/>
                    <a:pt x="123" y="45"/>
                    <a:pt x="124" y="45"/>
                  </a:cubicBezTo>
                  <a:lnTo>
                    <a:pt x="124" y="49"/>
                  </a:lnTo>
                  <a:close/>
                  <a:moveTo>
                    <a:pt x="125" y="50"/>
                  </a:moveTo>
                  <a:cubicBezTo>
                    <a:pt x="125" y="50"/>
                    <a:pt x="125" y="50"/>
                    <a:pt x="125" y="50"/>
                  </a:cubicBezTo>
                  <a:cubicBezTo>
                    <a:pt x="124" y="50"/>
                    <a:pt x="124" y="50"/>
                    <a:pt x="124" y="50"/>
                  </a:cubicBezTo>
                  <a:cubicBezTo>
                    <a:pt x="124" y="50"/>
                    <a:pt x="124" y="50"/>
                    <a:pt x="124" y="50"/>
                  </a:cubicBezTo>
                  <a:cubicBezTo>
                    <a:pt x="125" y="50"/>
                    <a:pt x="125" y="50"/>
                    <a:pt x="125" y="50"/>
                  </a:cubicBezTo>
                  <a:close/>
                  <a:moveTo>
                    <a:pt x="125" y="49"/>
                  </a:moveTo>
                  <a:cubicBezTo>
                    <a:pt x="125" y="49"/>
                    <a:pt x="125" y="49"/>
                    <a:pt x="125" y="49"/>
                  </a:cubicBezTo>
                  <a:cubicBezTo>
                    <a:pt x="124" y="49"/>
                    <a:pt x="124" y="49"/>
                    <a:pt x="124" y="49"/>
                  </a:cubicBezTo>
                  <a:cubicBezTo>
                    <a:pt x="124" y="45"/>
                    <a:pt x="124" y="45"/>
                    <a:pt x="124" y="45"/>
                  </a:cubicBezTo>
                  <a:cubicBezTo>
                    <a:pt x="124" y="45"/>
                    <a:pt x="124" y="45"/>
                    <a:pt x="125" y="45"/>
                  </a:cubicBezTo>
                  <a:lnTo>
                    <a:pt x="125" y="49"/>
                  </a:lnTo>
                  <a:close/>
                  <a:moveTo>
                    <a:pt x="126" y="46"/>
                  </a:moveTo>
                  <a:cubicBezTo>
                    <a:pt x="126" y="46"/>
                    <a:pt x="126" y="46"/>
                    <a:pt x="126" y="46"/>
                  </a:cubicBezTo>
                  <a:cubicBezTo>
                    <a:pt x="125" y="46"/>
                    <a:pt x="125" y="46"/>
                    <a:pt x="125" y="46"/>
                  </a:cubicBezTo>
                  <a:cubicBezTo>
                    <a:pt x="125" y="46"/>
                    <a:pt x="125" y="46"/>
                    <a:pt x="125" y="46"/>
                  </a:cubicBezTo>
                  <a:cubicBezTo>
                    <a:pt x="126" y="46"/>
                    <a:pt x="126" y="46"/>
                    <a:pt x="126" y="46"/>
                  </a:cubicBezTo>
                  <a:cubicBezTo>
                    <a:pt x="126" y="49"/>
                    <a:pt x="126" y="49"/>
                    <a:pt x="126" y="49"/>
                  </a:cubicBezTo>
                  <a:cubicBezTo>
                    <a:pt x="125" y="49"/>
                    <a:pt x="125" y="49"/>
                    <a:pt x="125" y="49"/>
                  </a:cubicBezTo>
                  <a:cubicBezTo>
                    <a:pt x="125" y="49"/>
                    <a:pt x="125" y="49"/>
                    <a:pt x="125" y="49"/>
                  </a:cubicBezTo>
                  <a:cubicBezTo>
                    <a:pt x="126" y="49"/>
                    <a:pt x="126" y="49"/>
                    <a:pt x="126" y="49"/>
                  </a:cubicBezTo>
                  <a:cubicBezTo>
                    <a:pt x="126" y="50"/>
                    <a:pt x="126" y="50"/>
                    <a:pt x="126" y="50"/>
                  </a:cubicBezTo>
                  <a:cubicBezTo>
                    <a:pt x="126" y="50"/>
                    <a:pt x="125" y="50"/>
                    <a:pt x="125" y="50"/>
                  </a:cubicBezTo>
                  <a:cubicBezTo>
                    <a:pt x="125" y="50"/>
                    <a:pt x="125" y="50"/>
                    <a:pt x="125" y="50"/>
                  </a:cubicBezTo>
                  <a:cubicBezTo>
                    <a:pt x="125" y="50"/>
                    <a:pt x="125" y="50"/>
                    <a:pt x="125" y="50"/>
                  </a:cubicBezTo>
                  <a:cubicBezTo>
                    <a:pt x="125" y="49"/>
                    <a:pt x="125" y="49"/>
                    <a:pt x="125" y="49"/>
                  </a:cubicBezTo>
                  <a:cubicBezTo>
                    <a:pt x="125" y="49"/>
                    <a:pt x="125" y="49"/>
                    <a:pt x="125" y="49"/>
                  </a:cubicBezTo>
                  <a:cubicBezTo>
                    <a:pt x="125" y="45"/>
                    <a:pt x="125" y="45"/>
                    <a:pt x="125" y="45"/>
                  </a:cubicBezTo>
                  <a:cubicBezTo>
                    <a:pt x="125" y="45"/>
                    <a:pt x="126" y="45"/>
                    <a:pt x="126" y="45"/>
                  </a:cubicBezTo>
                  <a:lnTo>
                    <a:pt x="126" y="46"/>
                  </a:lnTo>
                  <a:close/>
                  <a:moveTo>
                    <a:pt x="127" y="50"/>
                  </a:moveTo>
                  <a:cubicBezTo>
                    <a:pt x="127" y="50"/>
                    <a:pt x="127" y="50"/>
                    <a:pt x="127" y="50"/>
                  </a:cubicBezTo>
                  <a:cubicBezTo>
                    <a:pt x="127" y="50"/>
                    <a:pt x="126" y="50"/>
                    <a:pt x="126" y="50"/>
                  </a:cubicBezTo>
                  <a:cubicBezTo>
                    <a:pt x="126" y="49"/>
                    <a:pt x="126" y="49"/>
                    <a:pt x="126" y="49"/>
                  </a:cubicBezTo>
                  <a:cubicBezTo>
                    <a:pt x="127" y="49"/>
                    <a:pt x="127" y="49"/>
                    <a:pt x="127" y="49"/>
                  </a:cubicBezTo>
                  <a:lnTo>
                    <a:pt x="127" y="50"/>
                  </a:lnTo>
                  <a:close/>
                  <a:moveTo>
                    <a:pt x="127" y="49"/>
                  </a:moveTo>
                  <a:cubicBezTo>
                    <a:pt x="127" y="49"/>
                    <a:pt x="127" y="49"/>
                    <a:pt x="127" y="49"/>
                  </a:cubicBezTo>
                  <a:cubicBezTo>
                    <a:pt x="126" y="49"/>
                    <a:pt x="126" y="49"/>
                    <a:pt x="126" y="49"/>
                  </a:cubicBezTo>
                  <a:cubicBezTo>
                    <a:pt x="126" y="46"/>
                    <a:pt x="126" y="46"/>
                    <a:pt x="126" y="46"/>
                  </a:cubicBezTo>
                  <a:cubicBezTo>
                    <a:pt x="127" y="46"/>
                    <a:pt x="127" y="46"/>
                    <a:pt x="127" y="46"/>
                  </a:cubicBezTo>
                  <a:lnTo>
                    <a:pt x="127" y="49"/>
                  </a:lnTo>
                  <a:close/>
                  <a:moveTo>
                    <a:pt x="127" y="46"/>
                  </a:moveTo>
                  <a:cubicBezTo>
                    <a:pt x="127" y="46"/>
                    <a:pt x="127" y="46"/>
                    <a:pt x="127" y="46"/>
                  </a:cubicBezTo>
                  <a:cubicBezTo>
                    <a:pt x="126" y="46"/>
                    <a:pt x="126" y="46"/>
                    <a:pt x="126" y="46"/>
                  </a:cubicBezTo>
                  <a:cubicBezTo>
                    <a:pt x="126" y="45"/>
                    <a:pt x="126" y="45"/>
                    <a:pt x="126" y="45"/>
                  </a:cubicBezTo>
                  <a:cubicBezTo>
                    <a:pt x="126" y="45"/>
                    <a:pt x="127" y="45"/>
                    <a:pt x="127" y="45"/>
                  </a:cubicBezTo>
                  <a:lnTo>
                    <a:pt x="127" y="46"/>
                  </a:lnTo>
                  <a:close/>
                  <a:moveTo>
                    <a:pt x="128" y="50"/>
                  </a:moveTo>
                  <a:cubicBezTo>
                    <a:pt x="128" y="50"/>
                    <a:pt x="128" y="50"/>
                    <a:pt x="128" y="50"/>
                  </a:cubicBezTo>
                  <a:cubicBezTo>
                    <a:pt x="128" y="50"/>
                    <a:pt x="127" y="50"/>
                    <a:pt x="127" y="50"/>
                  </a:cubicBezTo>
                  <a:cubicBezTo>
                    <a:pt x="127" y="50"/>
                    <a:pt x="127" y="50"/>
                    <a:pt x="127" y="50"/>
                  </a:cubicBezTo>
                  <a:cubicBezTo>
                    <a:pt x="128" y="50"/>
                    <a:pt x="128" y="50"/>
                    <a:pt x="128" y="50"/>
                  </a:cubicBezTo>
                  <a:close/>
                  <a:moveTo>
                    <a:pt x="128" y="49"/>
                  </a:moveTo>
                  <a:cubicBezTo>
                    <a:pt x="128" y="49"/>
                    <a:pt x="128" y="49"/>
                    <a:pt x="128" y="49"/>
                  </a:cubicBezTo>
                  <a:cubicBezTo>
                    <a:pt x="127" y="49"/>
                    <a:pt x="127" y="49"/>
                    <a:pt x="127" y="49"/>
                  </a:cubicBezTo>
                  <a:cubicBezTo>
                    <a:pt x="127" y="49"/>
                    <a:pt x="127" y="49"/>
                    <a:pt x="127" y="49"/>
                  </a:cubicBezTo>
                  <a:cubicBezTo>
                    <a:pt x="127" y="49"/>
                    <a:pt x="127" y="49"/>
                    <a:pt x="127" y="49"/>
                  </a:cubicBezTo>
                  <a:cubicBezTo>
                    <a:pt x="127" y="49"/>
                    <a:pt x="127" y="49"/>
                    <a:pt x="127" y="49"/>
                  </a:cubicBezTo>
                  <a:cubicBezTo>
                    <a:pt x="127" y="49"/>
                    <a:pt x="127" y="49"/>
                    <a:pt x="127" y="49"/>
                  </a:cubicBezTo>
                  <a:cubicBezTo>
                    <a:pt x="127" y="48"/>
                    <a:pt x="127" y="48"/>
                    <a:pt x="127" y="48"/>
                  </a:cubicBezTo>
                  <a:cubicBezTo>
                    <a:pt x="128" y="48"/>
                    <a:pt x="128" y="48"/>
                    <a:pt x="128" y="48"/>
                  </a:cubicBezTo>
                  <a:lnTo>
                    <a:pt x="128" y="49"/>
                  </a:lnTo>
                  <a:close/>
                  <a:moveTo>
                    <a:pt x="128" y="48"/>
                  </a:moveTo>
                  <a:cubicBezTo>
                    <a:pt x="128" y="48"/>
                    <a:pt x="128" y="48"/>
                    <a:pt x="128" y="48"/>
                  </a:cubicBezTo>
                  <a:cubicBezTo>
                    <a:pt x="127" y="48"/>
                    <a:pt x="127" y="48"/>
                    <a:pt x="127" y="48"/>
                  </a:cubicBezTo>
                  <a:cubicBezTo>
                    <a:pt x="127" y="47"/>
                    <a:pt x="127" y="47"/>
                    <a:pt x="127" y="47"/>
                  </a:cubicBezTo>
                  <a:cubicBezTo>
                    <a:pt x="128" y="47"/>
                    <a:pt x="128" y="47"/>
                    <a:pt x="128" y="47"/>
                  </a:cubicBezTo>
                  <a:lnTo>
                    <a:pt x="128" y="48"/>
                  </a:lnTo>
                  <a:close/>
                  <a:moveTo>
                    <a:pt x="128" y="47"/>
                  </a:moveTo>
                  <a:cubicBezTo>
                    <a:pt x="128" y="47"/>
                    <a:pt x="128" y="47"/>
                    <a:pt x="128" y="47"/>
                  </a:cubicBezTo>
                  <a:cubicBezTo>
                    <a:pt x="127" y="47"/>
                    <a:pt x="127" y="47"/>
                    <a:pt x="127" y="47"/>
                  </a:cubicBezTo>
                  <a:cubicBezTo>
                    <a:pt x="127" y="45"/>
                    <a:pt x="127" y="45"/>
                    <a:pt x="127" y="45"/>
                  </a:cubicBezTo>
                  <a:cubicBezTo>
                    <a:pt x="127" y="45"/>
                    <a:pt x="128" y="45"/>
                    <a:pt x="128" y="45"/>
                  </a:cubicBezTo>
                  <a:lnTo>
                    <a:pt x="128" y="47"/>
                  </a:lnTo>
                  <a:close/>
                  <a:moveTo>
                    <a:pt x="128" y="50"/>
                  </a:moveTo>
                  <a:cubicBezTo>
                    <a:pt x="128" y="50"/>
                    <a:pt x="128" y="50"/>
                    <a:pt x="128" y="50"/>
                  </a:cubicBezTo>
                  <a:cubicBezTo>
                    <a:pt x="128" y="50"/>
                    <a:pt x="128" y="50"/>
                    <a:pt x="128" y="50"/>
                  </a:cubicBezTo>
                  <a:cubicBezTo>
                    <a:pt x="128" y="50"/>
                    <a:pt x="128" y="50"/>
                    <a:pt x="128" y="50"/>
                  </a:cubicBezTo>
                  <a:cubicBezTo>
                    <a:pt x="128" y="50"/>
                    <a:pt x="128" y="50"/>
                    <a:pt x="128" y="50"/>
                  </a:cubicBezTo>
                  <a:cubicBezTo>
                    <a:pt x="128" y="50"/>
                    <a:pt x="128" y="50"/>
                    <a:pt x="128" y="50"/>
                  </a:cubicBezTo>
                  <a:cubicBezTo>
                    <a:pt x="128" y="50"/>
                    <a:pt x="128" y="50"/>
                    <a:pt x="128" y="50"/>
                  </a:cubicBezTo>
                  <a:cubicBezTo>
                    <a:pt x="128" y="50"/>
                    <a:pt x="128" y="50"/>
                    <a:pt x="128" y="50"/>
                  </a:cubicBezTo>
                  <a:cubicBezTo>
                    <a:pt x="129" y="50"/>
                    <a:pt x="129" y="50"/>
                    <a:pt x="129" y="50"/>
                  </a:cubicBezTo>
                  <a:cubicBezTo>
                    <a:pt x="129" y="50"/>
                    <a:pt x="129" y="50"/>
                    <a:pt x="129" y="50"/>
                  </a:cubicBezTo>
                  <a:cubicBezTo>
                    <a:pt x="129" y="50"/>
                    <a:pt x="129" y="50"/>
                    <a:pt x="129" y="50"/>
                  </a:cubicBezTo>
                  <a:cubicBezTo>
                    <a:pt x="129" y="50"/>
                    <a:pt x="128" y="50"/>
                    <a:pt x="128" y="50"/>
                  </a:cubicBezTo>
                  <a:close/>
                  <a:moveTo>
                    <a:pt x="129" y="47"/>
                  </a:moveTo>
                  <a:cubicBezTo>
                    <a:pt x="129" y="47"/>
                    <a:pt x="129" y="47"/>
                    <a:pt x="129" y="47"/>
                  </a:cubicBezTo>
                  <a:cubicBezTo>
                    <a:pt x="129" y="48"/>
                    <a:pt x="129" y="48"/>
                    <a:pt x="129" y="48"/>
                  </a:cubicBezTo>
                  <a:cubicBezTo>
                    <a:pt x="128" y="48"/>
                    <a:pt x="128" y="48"/>
                    <a:pt x="128" y="48"/>
                  </a:cubicBezTo>
                  <a:cubicBezTo>
                    <a:pt x="128" y="47"/>
                    <a:pt x="128" y="47"/>
                    <a:pt x="128" y="47"/>
                  </a:cubicBezTo>
                  <a:lnTo>
                    <a:pt x="129" y="47"/>
                  </a:lnTo>
                  <a:close/>
                  <a:moveTo>
                    <a:pt x="128" y="47"/>
                  </a:moveTo>
                  <a:cubicBezTo>
                    <a:pt x="128" y="47"/>
                    <a:pt x="128" y="47"/>
                    <a:pt x="128" y="47"/>
                  </a:cubicBezTo>
                  <a:cubicBezTo>
                    <a:pt x="128" y="45"/>
                    <a:pt x="128" y="45"/>
                    <a:pt x="128" y="45"/>
                  </a:cubicBezTo>
                  <a:cubicBezTo>
                    <a:pt x="128" y="45"/>
                    <a:pt x="129" y="45"/>
                    <a:pt x="129" y="45"/>
                  </a:cubicBezTo>
                  <a:cubicBezTo>
                    <a:pt x="129" y="47"/>
                    <a:pt x="129" y="47"/>
                    <a:pt x="129" y="47"/>
                  </a:cubicBezTo>
                  <a:lnTo>
                    <a:pt x="128" y="47"/>
                  </a:lnTo>
                  <a:close/>
                  <a:moveTo>
                    <a:pt x="129" y="48"/>
                  </a:moveTo>
                  <a:cubicBezTo>
                    <a:pt x="129" y="48"/>
                    <a:pt x="129" y="48"/>
                    <a:pt x="129" y="48"/>
                  </a:cubicBezTo>
                  <a:cubicBezTo>
                    <a:pt x="128" y="48"/>
                    <a:pt x="128" y="48"/>
                    <a:pt x="128" y="48"/>
                  </a:cubicBezTo>
                  <a:cubicBezTo>
                    <a:pt x="128" y="48"/>
                    <a:pt x="128" y="48"/>
                    <a:pt x="128" y="48"/>
                  </a:cubicBezTo>
                  <a:cubicBezTo>
                    <a:pt x="128" y="49"/>
                    <a:pt x="128" y="49"/>
                    <a:pt x="128" y="49"/>
                  </a:cubicBezTo>
                  <a:cubicBezTo>
                    <a:pt x="128" y="49"/>
                    <a:pt x="128" y="49"/>
                    <a:pt x="128" y="49"/>
                  </a:cubicBezTo>
                  <a:cubicBezTo>
                    <a:pt x="128" y="48"/>
                    <a:pt x="128" y="48"/>
                    <a:pt x="128" y="48"/>
                  </a:cubicBezTo>
                  <a:lnTo>
                    <a:pt x="129" y="48"/>
                  </a:lnTo>
                  <a:close/>
                  <a:moveTo>
                    <a:pt x="129" y="48"/>
                  </a:moveTo>
                  <a:cubicBezTo>
                    <a:pt x="129" y="48"/>
                    <a:pt x="129" y="48"/>
                    <a:pt x="129" y="48"/>
                  </a:cubicBezTo>
                  <a:cubicBezTo>
                    <a:pt x="129" y="49"/>
                    <a:pt x="129" y="49"/>
                    <a:pt x="129" y="49"/>
                  </a:cubicBezTo>
                  <a:cubicBezTo>
                    <a:pt x="128" y="49"/>
                    <a:pt x="128" y="49"/>
                    <a:pt x="128" y="49"/>
                  </a:cubicBezTo>
                  <a:cubicBezTo>
                    <a:pt x="128" y="48"/>
                    <a:pt x="128" y="48"/>
                    <a:pt x="128" y="48"/>
                  </a:cubicBezTo>
                  <a:cubicBezTo>
                    <a:pt x="128" y="48"/>
                    <a:pt x="129" y="48"/>
                    <a:pt x="129" y="48"/>
                  </a:cubicBezTo>
                  <a:close/>
                  <a:moveTo>
                    <a:pt x="129" y="50"/>
                  </a:moveTo>
                  <a:cubicBezTo>
                    <a:pt x="129" y="50"/>
                    <a:pt x="129" y="50"/>
                    <a:pt x="129" y="50"/>
                  </a:cubicBezTo>
                  <a:cubicBezTo>
                    <a:pt x="129" y="48"/>
                    <a:pt x="129" y="48"/>
                    <a:pt x="129" y="48"/>
                  </a:cubicBezTo>
                  <a:cubicBezTo>
                    <a:pt x="129" y="48"/>
                    <a:pt x="129" y="48"/>
                    <a:pt x="130" y="47"/>
                  </a:cubicBezTo>
                  <a:cubicBezTo>
                    <a:pt x="130" y="49"/>
                    <a:pt x="130" y="49"/>
                    <a:pt x="130" y="49"/>
                  </a:cubicBezTo>
                  <a:cubicBezTo>
                    <a:pt x="129" y="49"/>
                    <a:pt x="129" y="49"/>
                    <a:pt x="129" y="50"/>
                  </a:cubicBezTo>
                  <a:close/>
                  <a:moveTo>
                    <a:pt x="129" y="45"/>
                  </a:moveTo>
                  <a:cubicBezTo>
                    <a:pt x="129" y="45"/>
                    <a:pt x="129" y="45"/>
                    <a:pt x="129" y="45"/>
                  </a:cubicBezTo>
                  <a:cubicBezTo>
                    <a:pt x="129" y="45"/>
                    <a:pt x="129" y="45"/>
                    <a:pt x="130" y="45"/>
                  </a:cubicBezTo>
                  <a:cubicBezTo>
                    <a:pt x="130" y="47"/>
                    <a:pt x="130" y="47"/>
                    <a:pt x="130" y="47"/>
                  </a:cubicBezTo>
                  <a:cubicBezTo>
                    <a:pt x="129" y="47"/>
                    <a:pt x="129" y="47"/>
                    <a:pt x="129" y="48"/>
                  </a:cubicBezTo>
                  <a:lnTo>
                    <a:pt x="129" y="45"/>
                  </a:lnTo>
                  <a:close/>
                  <a:moveTo>
                    <a:pt x="130" y="49"/>
                  </a:moveTo>
                  <a:cubicBezTo>
                    <a:pt x="130" y="49"/>
                    <a:pt x="130" y="49"/>
                    <a:pt x="130" y="49"/>
                  </a:cubicBezTo>
                  <a:cubicBezTo>
                    <a:pt x="130" y="47"/>
                    <a:pt x="130" y="47"/>
                    <a:pt x="130" y="47"/>
                  </a:cubicBezTo>
                  <a:cubicBezTo>
                    <a:pt x="130" y="47"/>
                    <a:pt x="130" y="47"/>
                    <a:pt x="130" y="47"/>
                  </a:cubicBezTo>
                  <a:cubicBezTo>
                    <a:pt x="130" y="48"/>
                    <a:pt x="130" y="48"/>
                    <a:pt x="130" y="48"/>
                  </a:cubicBezTo>
                  <a:cubicBezTo>
                    <a:pt x="130" y="49"/>
                    <a:pt x="130" y="49"/>
                    <a:pt x="130" y="49"/>
                  </a:cubicBezTo>
                  <a:close/>
                  <a:moveTo>
                    <a:pt x="130" y="45"/>
                  </a:moveTo>
                  <a:cubicBezTo>
                    <a:pt x="130" y="45"/>
                    <a:pt x="130" y="45"/>
                    <a:pt x="130" y="45"/>
                  </a:cubicBezTo>
                  <a:cubicBezTo>
                    <a:pt x="130" y="45"/>
                    <a:pt x="130" y="45"/>
                    <a:pt x="130" y="45"/>
                  </a:cubicBezTo>
                  <a:cubicBezTo>
                    <a:pt x="130" y="47"/>
                    <a:pt x="130" y="47"/>
                    <a:pt x="130" y="47"/>
                  </a:cubicBezTo>
                  <a:cubicBezTo>
                    <a:pt x="130" y="47"/>
                    <a:pt x="130" y="47"/>
                    <a:pt x="130" y="47"/>
                  </a:cubicBezTo>
                  <a:lnTo>
                    <a:pt x="130" y="45"/>
                  </a:lnTo>
                  <a:close/>
                  <a:moveTo>
                    <a:pt x="131" y="45"/>
                  </a:moveTo>
                  <a:cubicBezTo>
                    <a:pt x="131" y="45"/>
                    <a:pt x="131" y="45"/>
                    <a:pt x="131" y="45"/>
                  </a:cubicBezTo>
                  <a:cubicBezTo>
                    <a:pt x="131" y="45"/>
                    <a:pt x="131" y="45"/>
                    <a:pt x="131" y="45"/>
                  </a:cubicBezTo>
                  <a:cubicBezTo>
                    <a:pt x="131" y="46"/>
                    <a:pt x="131" y="46"/>
                    <a:pt x="131" y="46"/>
                  </a:cubicBezTo>
                  <a:cubicBezTo>
                    <a:pt x="131" y="46"/>
                    <a:pt x="131" y="46"/>
                    <a:pt x="131" y="46"/>
                  </a:cubicBezTo>
                  <a:lnTo>
                    <a:pt x="131" y="45"/>
                  </a:lnTo>
                  <a:close/>
                  <a:moveTo>
                    <a:pt x="131" y="48"/>
                  </a:moveTo>
                  <a:cubicBezTo>
                    <a:pt x="131" y="48"/>
                    <a:pt x="131" y="48"/>
                    <a:pt x="131" y="48"/>
                  </a:cubicBezTo>
                  <a:cubicBezTo>
                    <a:pt x="131" y="48"/>
                    <a:pt x="131" y="48"/>
                    <a:pt x="131" y="48"/>
                  </a:cubicBezTo>
                  <a:cubicBezTo>
                    <a:pt x="131" y="48"/>
                    <a:pt x="131" y="48"/>
                    <a:pt x="131" y="48"/>
                  </a:cubicBezTo>
                  <a:cubicBezTo>
                    <a:pt x="131" y="48"/>
                    <a:pt x="131" y="48"/>
                    <a:pt x="131" y="48"/>
                  </a:cubicBezTo>
                  <a:cubicBezTo>
                    <a:pt x="131" y="47"/>
                    <a:pt x="131" y="47"/>
                    <a:pt x="131" y="47"/>
                  </a:cubicBezTo>
                  <a:cubicBezTo>
                    <a:pt x="131" y="47"/>
                    <a:pt x="131" y="46"/>
                    <a:pt x="131" y="46"/>
                  </a:cubicBezTo>
                  <a:cubicBezTo>
                    <a:pt x="131" y="48"/>
                    <a:pt x="131" y="48"/>
                    <a:pt x="131" y="48"/>
                  </a:cubicBezTo>
                  <a:cubicBezTo>
                    <a:pt x="131" y="48"/>
                    <a:pt x="131" y="48"/>
                    <a:pt x="131" y="48"/>
                  </a:cubicBezTo>
                  <a:close/>
                  <a:moveTo>
                    <a:pt x="106" y="45"/>
                  </a:moveTo>
                  <a:cubicBezTo>
                    <a:pt x="106" y="45"/>
                    <a:pt x="106" y="45"/>
                    <a:pt x="106" y="45"/>
                  </a:cubicBezTo>
                  <a:cubicBezTo>
                    <a:pt x="101" y="46"/>
                    <a:pt x="76" y="50"/>
                    <a:pt x="74" y="50"/>
                  </a:cubicBezTo>
                  <a:cubicBezTo>
                    <a:pt x="74" y="50"/>
                    <a:pt x="74" y="50"/>
                    <a:pt x="74" y="50"/>
                  </a:cubicBezTo>
                  <a:cubicBezTo>
                    <a:pt x="79" y="49"/>
                    <a:pt x="86" y="47"/>
                    <a:pt x="91" y="47"/>
                  </a:cubicBezTo>
                  <a:cubicBezTo>
                    <a:pt x="94" y="46"/>
                    <a:pt x="98" y="46"/>
                    <a:pt x="102" y="45"/>
                  </a:cubicBezTo>
                  <a:cubicBezTo>
                    <a:pt x="108" y="44"/>
                    <a:pt x="115" y="43"/>
                    <a:pt x="118" y="43"/>
                  </a:cubicBezTo>
                  <a:cubicBezTo>
                    <a:pt x="134" y="43"/>
                    <a:pt x="134" y="43"/>
                    <a:pt x="134" y="43"/>
                  </a:cubicBezTo>
                  <a:cubicBezTo>
                    <a:pt x="119" y="43"/>
                    <a:pt x="119" y="43"/>
                    <a:pt x="119" y="43"/>
                  </a:cubicBezTo>
                  <a:cubicBezTo>
                    <a:pt x="119" y="43"/>
                    <a:pt x="119" y="42"/>
                    <a:pt x="119" y="42"/>
                  </a:cubicBezTo>
                  <a:cubicBezTo>
                    <a:pt x="124" y="42"/>
                    <a:pt x="128" y="41"/>
                    <a:pt x="129" y="41"/>
                  </a:cubicBezTo>
                  <a:cubicBezTo>
                    <a:pt x="133" y="41"/>
                    <a:pt x="136" y="41"/>
                    <a:pt x="138" y="42"/>
                  </a:cubicBezTo>
                  <a:cubicBezTo>
                    <a:pt x="138" y="42"/>
                    <a:pt x="137" y="42"/>
                    <a:pt x="136" y="43"/>
                  </a:cubicBezTo>
                  <a:cubicBezTo>
                    <a:pt x="134" y="43"/>
                    <a:pt x="134" y="43"/>
                    <a:pt x="134" y="43"/>
                  </a:cubicBezTo>
                  <a:cubicBezTo>
                    <a:pt x="134" y="43"/>
                    <a:pt x="111" y="45"/>
                    <a:pt x="106" y="45"/>
                  </a:cubicBezTo>
                  <a:close/>
                  <a:moveTo>
                    <a:pt x="132" y="45"/>
                  </a:moveTo>
                  <a:cubicBezTo>
                    <a:pt x="132" y="45"/>
                    <a:pt x="132" y="45"/>
                    <a:pt x="132" y="45"/>
                  </a:cubicBezTo>
                  <a:cubicBezTo>
                    <a:pt x="132" y="45"/>
                    <a:pt x="132" y="44"/>
                    <a:pt x="132" y="44"/>
                  </a:cubicBezTo>
                  <a:cubicBezTo>
                    <a:pt x="132" y="45"/>
                    <a:pt x="132" y="45"/>
                    <a:pt x="132" y="45"/>
                  </a:cubicBezTo>
                  <a:cubicBezTo>
                    <a:pt x="132" y="45"/>
                    <a:pt x="132" y="46"/>
                    <a:pt x="132" y="46"/>
                  </a:cubicBezTo>
                  <a:lnTo>
                    <a:pt x="132" y="45"/>
                  </a:lnTo>
                  <a:close/>
                  <a:moveTo>
                    <a:pt x="132" y="48"/>
                  </a:moveTo>
                  <a:cubicBezTo>
                    <a:pt x="132" y="48"/>
                    <a:pt x="132" y="48"/>
                    <a:pt x="132" y="48"/>
                  </a:cubicBezTo>
                  <a:cubicBezTo>
                    <a:pt x="132" y="46"/>
                    <a:pt x="132" y="46"/>
                    <a:pt x="132" y="46"/>
                  </a:cubicBezTo>
                  <a:cubicBezTo>
                    <a:pt x="132" y="46"/>
                    <a:pt x="132" y="46"/>
                    <a:pt x="132" y="46"/>
                  </a:cubicBezTo>
                  <a:cubicBezTo>
                    <a:pt x="132" y="47"/>
                    <a:pt x="132" y="47"/>
                    <a:pt x="132" y="47"/>
                  </a:cubicBezTo>
                  <a:cubicBezTo>
                    <a:pt x="132" y="47"/>
                    <a:pt x="132" y="48"/>
                    <a:pt x="132" y="48"/>
                  </a:cubicBezTo>
                  <a:close/>
                  <a:moveTo>
                    <a:pt x="132" y="44"/>
                  </a:moveTo>
                  <a:cubicBezTo>
                    <a:pt x="132" y="44"/>
                    <a:pt x="132" y="44"/>
                    <a:pt x="132" y="44"/>
                  </a:cubicBezTo>
                  <a:cubicBezTo>
                    <a:pt x="133" y="44"/>
                    <a:pt x="133" y="44"/>
                    <a:pt x="133" y="44"/>
                  </a:cubicBezTo>
                  <a:cubicBezTo>
                    <a:pt x="133" y="45"/>
                    <a:pt x="133" y="45"/>
                    <a:pt x="133" y="45"/>
                  </a:cubicBezTo>
                  <a:cubicBezTo>
                    <a:pt x="133" y="45"/>
                    <a:pt x="133" y="45"/>
                    <a:pt x="133" y="45"/>
                  </a:cubicBezTo>
                  <a:cubicBezTo>
                    <a:pt x="133" y="45"/>
                    <a:pt x="133" y="45"/>
                    <a:pt x="132" y="45"/>
                  </a:cubicBezTo>
                  <a:lnTo>
                    <a:pt x="132" y="44"/>
                  </a:lnTo>
                  <a:close/>
                  <a:moveTo>
                    <a:pt x="132" y="45"/>
                  </a:moveTo>
                  <a:cubicBezTo>
                    <a:pt x="132" y="45"/>
                    <a:pt x="132" y="45"/>
                    <a:pt x="132" y="45"/>
                  </a:cubicBezTo>
                  <a:cubicBezTo>
                    <a:pt x="133" y="45"/>
                    <a:pt x="133" y="45"/>
                    <a:pt x="133" y="45"/>
                  </a:cubicBezTo>
                  <a:cubicBezTo>
                    <a:pt x="133" y="45"/>
                    <a:pt x="133" y="45"/>
                    <a:pt x="133" y="45"/>
                  </a:cubicBezTo>
                  <a:cubicBezTo>
                    <a:pt x="133" y="47"/>
                    <a:pt x="133" y="47"/>
                    <a:pt x="133" y="47"/>
                  </a:cubicBezTo>
                  <a:cubicBezTo>
                    <a:pt x="133" y="47"/>
                    <a:pt x="133" y="47"/>
                    <a:pt x="132" y="47"/>
                  </a:cubicBezTo>
                  <a:lnTo>
                    <a:pt x="132" y="45"/>
                  </a:lnTo>
                  <a:close/>
                  <a:moveTo>
                    <a:pt x="133" y="47"/>
                  </a:moveTo>
                  <a:cubicBezTo>
                    <a:pt x="133" y="47"/>
                    <a:pt x="133" y="47"/>
                    <a:pt x="133" y="47"/>
                  </a:cubicBezTo>
                  <a:cubicBezTo>
                    <a:pt x="133" y="47"/>
                    <a:pt x="133" y="47"/>
                    <a:pt x="133" y="47"/>
                  </a:cubicBezTo>
                  <a:cubicBezTo>
                    <a:pt x="133" y="47"/>
                    <a:pt x="133" y="47"/>
                    <a:pt x="133" y="47"/>
                  </a:cubicBezTo>
                  <a:close/>
                  <a:moveTo>
                    <a:pt x="133" y="44"/>
                  </a:moveTo>
                  <a:cubicBezTo>
                    <a:pt x="133" y="44"/>
                    <a:pt x="133" y="44"/>
                    <a:pt x="133" y="44"/>
                  </a:cubicBezTo>
                  <a:cubicBezTo>
                    <a:pt x="133" y="44"/>
                    <a:pt x="134" y="44"/>
                    <a:pt x="134" y="44"/>
                  </a:cubicBezTo>
                  <a:cubicBezTo>
                    <a:pt x="134" y="44"/>
                    <a:pt x="133" y="45"/>
                    <a:pt x="133" y="45"/>
                  </a:cubicBezTo>
                  <a:lnTo>
                    <a:pt x="133" y="44"/>
                  </a:lnTo>
                  <a:close/>
                  <a:moveTo>
                    <a:pt x="133" y="45"/>
                  </a:moveTo>
                  <a:cubicBezTo>
                    <a:pt x="133" y="45"/>
                    <a:pt x="133" y="45"/>
                    <a:pt x="133" y="45"/>
                  </a:cubicBezTo>
                  <a:cubicBezTo>
                    <a:pt x="134" y="45"/>
                    <a:pt x="134" y="45"/>
                    <a:pt x="134" y="44"/>
                  </a:cubicBezTo>
                  <a:cubicBezTo>
                    <a:pt x="135" y="44"/>
                    <a:pt x="136" y="44"/>
                    <a:pt x="137" y="44"/>
                  </a:cubicBezTo>
                  <a:cubicBezTo>
                    <a:pt x="137" y="44"/>
                    <a:pt x="136" y="45"/>
                    <a:pt x="136" y="45"/>
                  </a:cubicBezTo>
                  <a:cubicBezTo>
                    <a:pt x="135" y="45"/>
                    <a:pt x="134" y="46"/>
                    <a:pt x="133" y="46"/>
                  </a:cubicBezTo>
                  <a:lnTo>
                    <a:pt x="133" y="45"/>
                  </a:lnTo>
                  <a:close/>
                  <a:moveTo>
                    <a:pt x="133" y="47"/>
                  </a:moveTo>
                  <a:cubicBezTo>
                    <a:pt x="133" y="47"/>
                    <a:pt x="133" y="47"/>
                    <a:pt x="133" y="47"/>
                  </a:cubicBezTo>
                  <a:cubicBezTo>
                    <a:pt x="133" y="47"/>
                    <a:pt x="133" y="47"/>
                    <a:pt x="133" y="47"/>
                  </a:cubicBezTo>
                  <a:cubicBezTo>
                    <a:pt x="134" y="46"/>
                    <a:pt x="135" y="45"/>
                    <a:pt x="136" y="45"/>
                  </a:cubicBezTo>
                  <a:cubicBezTo>
                    <a:pt x="137" y="45"/>
                    <a:pt x="137" y="44"/>
                    <a:pt x="138" y="44"/>
                  </a:cubicBezTo>
                  <a:cubicBezTo>
                    <a:pt x="138" y="44"/>
                    <a:pt x="138" y="44"/>
                    <a:pt x="138" y="44"/>
                  </a:cubicBezTo>
                  <a:cubicBezTo>
                    <a:pt x="137" y="45"/>
                    <a:pt x="135" y="46"/>
                    <a:pt x="133" y="47"/>
                  </a:cubicBezTo>
                  <a:close/>
                  <a:moveTo>
                    <a:pt x="140" y="43"/>
                  </a:moveTo>
                  <a:cubicBezTo>
                    <a:pt x="140" y="43"/>
                    <a:pt x="140" y="43"/>
                    <a:pt x="140" y="43"/>
                  </a:cubicBezTo>
                  <a:cubicBezTo>
                    <a:pt x="139" y="43"/>
                    <a:pt x="139" y="43"/>
                    <a:pt x="139" y="43"/>
                  </a:cubicBezTo>
                  <a:cubicBezTo>
                    <a:pt x="139" y="43"/>
                    <a:pt x="139" y="43"/>
                    <a:pt x="140" y="43"/>
                  </a:cubicBezTo>
                  <a:close/>
                  <a:moveTo>
                    <a:pt x="139" y="43"/>
                  </a:moveTo>
                  <a:cubicBezTo>
                    <a:pt x="139" y="43"/>
                    <a:pt x="139" y="43"/>
                    <a:pt x="139" y="43"/>
                  </a:cubicBezTo>
                  <a:cubicBezTo>
                    <a:pt x="137" y="43"/>
                    <a:pt x="137" y="43"/>
                    <a:pt x="137" y="43"/>
                  </a:cubicBezTo>
                  <a:cubicBezTo>
                    <a:pt x="137" y="42"/>
                    <a:pt x="138" y="42"/>
                    <a:pt x="138" y="42"/>
                  </a:cubicBezTo>
                  <a:cubicBezTo>
                    <a:pt x="139" y="42"/>
                    <a:pt x="139" y="42"/>
                    <a:pt x="140" y="42"/>
                  </a:cubicBezTo>
                  <a:cubicBezTo>
                    <a:pt x="140" y="43"/>
                    <a:pt x="140" y="43"/>
                    <a:pt x="140" y="43"/>
                  </a:cubicBezTo>
                  <a:cubicBezTo>
                    <a:pt x="139" y="43"/>
                    <a:pt x="139" y="43"/>
                    <a:pt x="139" y="43"/>
                  </a:cubicBezTo>
                  <a:close/>
                  <a:moveTo>
                    <a:pt x="140" y="42"/>
                  </a:moveTo>
                  <a:cubicBezTo>
                    <a:pt x="140" y="42"/>
                    <a:pt x="140" y="42"/>
                    <a:pt x="140" y="42"/>
                  </a:cubicBezTo>
                  <a:cubicBezTo>
                    <a:pt x="139" y="42"/>
                    <a:pt x="139" y="42"/>
                    <a:pt x="139" y="41"/>
                  </a:cubicBezTo>
                  <a:cubicBezTo>
                    <a:pt x="139" y="41"/>
                    <a:pt x="139" y="41"/>
                    <a:pt x="139" y="41"/>
                  </a:cubicBezTo>
                  <a:cubicBezTo>
                    <a:pt x="140" y="42"/>
                    <a:pt x="140" y="42"/>
                    <a:pt x="140" y="42"/>
                  </a:cubicBezTo>
                  <a:close/>
                  <a:moveTo>
                    <a:pt x="135" y="49"/>
                  </a:moveTo>
                  <a:cubicBezTo>
                    <a:pt x="135" y="49"/>
                    <a:pt x="135" y="49"/>
                    <a:pt x="135" y="49"/>
                  </a:cubicBezTo>
                  <a:cubicBezTo>
                    <a:pt x="135" y="49"/>
                    <a:pt x="135" y="49"/>
                    <a:pt x="135" y="49"/>
                  </a:cubicBezTo>
                  <a:cubicBezTo>
                    <a:pt x="135" y="49"/>
                    <a:pt x="135" y="49"/>
                    <a:pt x="135" y="49"/>
                  </a:cubicBezTo>
                  <a:cubicBezTo>
                    <a:pt x="135" y="49"/>
                    <a:pt x="135" y="49"/>
                    <a:pt x="135" y="49"/>
                  </a:cubicBezTo>
                  <a:close/>
                  <a:moveTo>
                    <a:pt x="135" y="50"/>
                  </a:moveTo>
                  <a:cubicBezTo>
                    <a:pt x="135" y="50"/>
                    <a:pt x="135" y="50"/>
                    <a:pt x="135" y="50"/>
                  </a:cubicBezTo>
                  <a:cubicBezTo>
                    <a:pt x="135" y="49"/>
                    <a:pt x="135" y="49"/>
                    <a:pt x="135" y="49"/>
                  </a:cubicBezTo>
                  <a:cubicBezTo>
                    <a:pt x="135" y="49"/>
                    <a:pt x="135" y="49"/>
                    <a:pt x="135" y="49"/>
                  </a:cubicBezTo>
                  <a:cubicBezTo>
                    <a:pt x="135" y="50"/>
                    <a:pt x="135" y="50"/>
                    <a:pt x="135" y="50"/>
                  </a:cubicBezTo>
                  <a:close/>
                  <a:moveTo>
                    <a:pt x="135" y="49"/>
                  </a:moveTo>
                  <a:cubicBezTo>
                    <a:pt x="135" y="49"/>
                    <a:pt x="135" y="49"/>
                    <a:pt x="135" y="49"/>
                  </a:cubicBezTo>
                  <a:cubicBezTo>
                    <a:pt x="136" y="49"/>
                    <a:pt x="136" y="49"/>
                    <a:pt x="136" y="48"/>
                  </a:cubicBezTo>
                  <a:cubicBezTo>
                    <a:pt x="136" y="49"/>
                    <a:pt x="136" y="49"/>
                    <a:pt x="136" y="49"/>
                  </a:cubicBezTo>
                  <a:cubicBezTo>
                    <a:pt x="135" y="49"/>
                    <a:pt x="135" y="49"/>
                    <a:pt x="135" y="49"/>
                  </a:cubicBezTo>
                  <a:close/>
                  <a:moveTo>
                    <a:pt x="135" y="50"/>
                  </a:moveTo>
                  <a:cubicBezTo>
                    <a:pt x="135" y="50"/>
                    <a:pt x="135" y="50"/>
                    <a:pt x="135" y="50"/>
                  </a:cubicBezTo>
                  <a:cubicBezTo>
                    <a:pt x="135" y="49"/>
                    <a:pt x="135" y="49"/>
                    <a:pt x="135" y="49"/>
                  </a:cubicBezTo>
                  <a:cubicBezTo>
                    <a:pt x="136" y="49"/>
                    <a:pt x="136" y="49"/>
                    <a:pt x="136" y="49"/>
                  </a:cubicBezTo>
                  <a:cubicBezTo>
                    <a:pt x="136" y="50"/>
                    <a:pt x="136" y="50"/>
                    <a:pt x="136" y="50"/>
                  </a:cubicBezTo>
                  <a:lnTo>
                    <a:pt x="135" y="50"/>
                  </a:lnTo>
                  <a:close/>
                  <a:moveTo>
                    <a:pt x="136" y="50"/>
                  </a:moveTo>
                  <a:cubicBezTo>
                    <a:pt x="136" y="50"/>
                    <a:pt x="136" y="50"/>
                    <a:pt x="136" y="50"/>
                  </a:cubicBezTo>
                  <a:cubicBezTo>
                    <a:pt x="136" y="49"/>
                    <a:pt x="136" y="49"/>
                    <a:pt x="136" y="49"/>
                  </a:cubicBezTo>
                  <a:cubicBezTo>
                    <a:pt x="136" y="49"/>
                    <a:pt x="136" y="49"/>
                    <a:pt x="136" y="49"/>
                  </a:cubicBezTo>
                  <a:cubicBezTo>
                    <a:pt x="136" y="49"/>
                    <a:pt x="136" y="49"/>
                    <a:pt x="136" y="49"/>
                  </a:cubicBezTo>
                  <a:cubicBezTo>
                    <a:pt x="136" y="49"/>
                    <a:pt x="136" y="49"/>
                    <a:pt x="136" y="49"/>
                  </a:cubicBezTo>
                  <a:cubicBezTo>
                    <a:pt x="136" y="48"/>
                    <a:pt x="136" y="48"/>
                    <a:pt x="136" y="48"/>
                  </a:cubicBezTo>
                  <a:cubicBezTo>
                    <a:pt x="136" y="48"/>
                    <a:pt x="136" y="48"/>
                    <a:pt x="137" y="48"/>
                  </a:cubicBezTo>
                  <a:cubicBezTo>
                    <a:pt x="137" y="50"/>
                    <a:pt x="137" y="50"/>
                    <a:pt x="137" y="50"/>
                  </a:cubicBezTo>
                  <a:lnTo>
                    <a:pt x="136" y="50"/>
                  </a:lnTo>
                  <a:close/>
                  <a:moveTo>
                    <a:pt x="137" y="48"/>
                  </a:moveTo>
                  <a:cubicBezTo>
                    <a:pt x="137" y="48"/>
                    <a:pt x="137" y="48"/>
                    <a:pt x="137" y="48"/>
                  </a:cubicBezTo>
                  <a:cubicBezTo>
                    <a:pt x="137" y="48"/>
                    <a:pt x="137" y="48"/>
                    <a:pt x="137" y="48"/>
                  </a:cubicBezTo>
                  <a:cubicBezTo>
                    <a:pt x="137" y="48"/>
                    <a:pt x="137" y="48"/>
                    <a:pt x="137" y="48"/>
                  </a:cubicBezTo>
                  <a:cubicBezTo>
                    <a:pt x="137" y="48"/>
                    <a:pt x="137" y="48"/>
                    <a:pt x="137" y="48"/>
                  </a:cubicBezTo>
                  <a:close/>
                  <a:moveTo>
                    <a:pt x="137" y="48"/>
                  </a:moveTo>
                  <a:cubicBezTo>
                    <a:pt x="137" y="48"/>
                    <a:pt x="137" y="48"/>
                    <a:pt x="137" y="48"/>
                  </a:cubicBezTo>
                  <a:cubicBezTo>
                    <a:pt x="137" y="48"/>
                    <a:pt x="137" y="48"/>
                    <a:pt x="137" y="48"/>
                  </a:cubicBezTo>
                  <a:cubicBezTo>
                    <a:pt x="137" y="48"/>
                    <a:pt x="137" y="48"/>
                    <a:pt x="137" y="48"/>
                  </a:cubicBezTo>
                  <a:cubicBezTo>
                    <a:pt x="137" y="48"/>
                    <a:pt x="137" y="48"/>
                    <a:pt x="137" y="48"/>
                  </a:cubicBezTo>
                  <a:cubicBezTo>
                    <a:pt x="137" y="48"/>
                    <a:pt x="137" y="48"/>
                    <a:pt x="137" y="48"/>
                  </a:cubicBezTo>
                  <a:close/>
                  <a:moveTo>
                    <a:pt x="137" y="50"/>
                  </a:moveTo>
                  <a:cubicBezTo>
                    <a:pt x="137" y="50"/>
                    <a:pt x="137" y="50"/>
                    <a:pt x="137" y="50"/>
                  </a:cubicBezTo>
                  <a:cubicBezTo>
                    <a:pt x="137" y="49"/>
                    <a:pt x="137" y="49"/>
                    <a:pt x="137" y="49"/>
                  </a:cubicBezTo>
                  <a:cubicBezTo>
                    <a:pt x="137" y="49"/>
                    <a:pt x="137" y="49"/>
                    <a:pt x="137" y="49"/>
                  </a:cubicBezTo>
                  <a:cubicBezTo>
                    <a:pt x="137" y="50"/>
                    <a:pt x="137" y="50"/>
                    <a:pt x="137" y="50"/>
                  </a:cubicBezTo>
                  <a:close/>
                  <a:moveTo>
                    <a:pt x="137" y="47"/>
                  </a:moveTo>
                  <a:cubicBezTo>
                    <a:pt x="137" y="47"/>
                    <a:pt x="137" y="47"/>
                    <a:pt x="137" y="47"/>
                  </a:cubicBezTo>
                  <a:cubicBezTo>
                    <a:pt x="138" y="47"/>
                    <a:pt x="138" y="47"/>
                    <a:pt x="138" y="47"/>
                  </a:cubicBezTo>
                  <a:cubicBezTo>
                    <a:pt x="138" y="48"/>
                    <a:pt x="138" y="48"/>
                    <a:pt x="138" y="48"/>
                  </a:cubicBezTo>
                  <a:cubicBezTo>
                    <a:pt x="137" y="48"/>
                    <a:pt x="137" y="48"/>
                    <a:pt x="137" y="48"/>
                  </a:cubicBezTo>
                  <a:lnTo>
                    <a:pt x="137" y="47"/>
                  </a:lnTo>
                  <a:close/>
                  <a:moveTo>
                    <a:pt x="137" y="48"/>
                  </a:moveTo>
                  <a:cubicBezTo>
                    <a:pt x="137" y="48"/>
                    <a:pt x="137" y="48"/>
                    <a:pt x="137" y="48"/>
                  </a:cubicBezTo>
                  <a:cubicBezTo>
                    <a:pt x="138" y="48"/>
                    <a:pt x="138" y="48"/>
                    <a:pt x="138" y="48"/>
                  </a:cubicBezTo>
                  <a:cubicBezTo>
                    <a:pt x="138" y="48"/>
                    <a:pt x="138" y="48"/>
                    <a:pt x="138" y="48"/>
                  </a:cubicBezTo>
                  <a:cubicBezTo>
                    <a:pt x="137" y="48"/>
                    <a:pt x="137" y="48"/>
                    <a:pt x="137" y="48"/>
                  </a:cubicBezTo>
                  <a:close/>
                  <a:moveTo>
                    <a:pt x="137" y="50"/>
                  </a:moveTo>
                  <a:cubicBezTo>
                    <a:pt x="137" y="50"/>
                    <a:pt x="137" y="50"/>
                    <a:pt x="137" y="50"/>
                  </a:cubicBezTo>
                  <a:cubicBezTo>
                    <a:pt x="137" y="49"/>
                    <a:pt x="137" y="49"/>
                    <a:pt x="137" y="49"/>
                  </a:cubicBezTo>
                  <a:cubicBezTo>
                    <a:pt x="138" y="49"/>
                    <a:pt x="138" y="49"/>
                    <a:pt x="138" y="49"/>
                  </a:cubicBezTo>
                  <a:cubicBezTo>
                    <a:pt x="138" y="50"/>
                    <a:pt x="138" y="50"/>
                    <a:pt x="138" y="50"/>
                  </a:cubicBezTo>
                  <a:lnTo>
                    <a:pt x="137" y="50"/>
                  </a:lnTo>
                  <a:close/>
                  <a:moveTo>
                    <a:pt x="138" y="47"/>
                  </a:moveTo>
                  <a:cubicBezTo>
                    <a:pt x="138" y="47"/>
                    <a:pt x="138" y="47"/>
                    <a:pt x="138" y="47"/>
                  </a:cubicBezTo>
                  <a:cubicBezTo>
                    <a:pt x="138" y="47"/>
                    <a:pt x="138" y="47"/>
                    <a:pt x="138" y="47"/>
                  </a:cubicBezTo>
                  <a:cubicBezTo>
                    <a:pt x="138" y="48"/>
                    <a:pt x="138" y="48"/>
                    <a:pt x="138" y="48"/>
                  </a:cubicBezTo>
                  <a:cubicBezTo>
                    <a:pt x="138" y="48"/>
                    <a:pt x="138" y="48"/>
                    <a:pt x="138" y="48"/>
                  </a:cubicBezTo>
                  <a:cubicBezTo>
                    <a:pt x="138" y="47"/>
                    <a:pt x="138" y="47"/>
                    <a:pt x="138" y="47"/>
                  </a:cubicBezTo>
                  <a:cubicBezTo>
                    <a:pt x="138" y="47"/>
                    <a:pt x="138" y="47"/>
                    <a:pt x="138" y="47"/>
                  </a:cubicBezTo>
                  <a:close/>
                  <a:moveTo>
                    <a:pt x="138" y="50"/>
                  </a:moveTo>
                  <a:cubicBezTo>
                    <a:pt x="138" y="50"/>
                    <a:pt x="138" y="50"/>
                    <a:pt x="138" y="50"/>
                  </a:cubicBezTo>
                  <a:cubicBezTo>
                    <a:pt x="138" y="49"/>
                    <a:pt x="138" y="49"/>
                    <a:pt x="138" y="49"/>
                  </a:cubicBezTo>
                  <a:cubicBezTo>
                    <a:pt x="138" y="49"/>
                    <a:pt x="138" y="49"/>
                    <a:pt x="138" y="49"/>
                  </a:cubicBezTo>
                  <a:cubicBezTo>
                    <a:pt x="138" y="50"/>
                    <a:pt x="138" y="50"/>
                    <a:pt x="138" y="50"/>
                  </a:cubicBezTo>
                  <a:close/>
                  <a:moveTo>
                    <a:pt x="139" y="50"/>
                  </a:moveTo>
                  <a:cubicBezTo>
                    <a:pt x="139" y="50"/>
                    <a:pt x="139" y="50"/>
                    <a:pt x="139" y="50"/>
                  </a:cubicBezTo>
                  <a:cubicBezTo>
                    <a:pt x="139" y="49"/>
                    <a:pt x="139" y="49"/>
                    <a:pt x="139" y="49"/>
                  </a:cubicBezTo>
                  <a:cubicBezTo>
                    <a:pt x="139" y="49"/>
                    <a:pt x="139" y="49"/>
                    <a:pt x="139" y="49"/>
                  </a:cubicBezTo>
                  <a:cubicBezTo>
                    <a:pt x="139" y="48"/>
                    <a:pt x="139" y="48"/>
                    <a:pt x="139" y="48"/>
                  </a:cubicBezTo>
                  <a:cubicBezTo>
                    <a:pt x="139" y="48"/>
                    <a:pt x="139" y="48"/>
                    <a:pt x="139" y="48"/>
                  </a:cubicBezTo>
                  <a:cubicBezTo>
                    <a:pt x="139" y="47"/>
                    <a:pt x="139" y="47"/>
                    <a:pt x="139" y="47"/>
                  </a:cubicBezTo>
                  <a:cubicBezTo>
                    <a:pt x="139" y="47"/>
                    <a:pt x="139" y="47"/>
                    <a:pt x="139" y="47"/>
                  </a:cubicBezTo>
                  <a:cubicBezTo>
                    <a:pt x="139" y="47"/>
                    <a:pt x="139" y="47"/>
                    <a:pt x="139" y="47"/>
                  </a:cubicBezTo>
                  <a:cubicBezTo>
                    <a:pt x="139" y="47"/>
                    <a:pt x="139" y="47"/>
                    <a:pt x="139" y="47"/>
                  </a:cubicBezTo>
                  <a:cubicBezTo>
                    <a:pt x="139" y="47"/>
                    <a:pt x="139" y="47"/>
                    <a:pt x="139" y="47"/>
                  </a:cubicBezTo>
                  <a:cubicBezTo>
                    <a:pt x="139" y="47"/>
                    <a:pt x="139" y="47"/>
                    <a:pt x="139" y="47"/>
                  </a:cubicBezTo>
                  <a:cubicBezTo>
                    <a:pt x="139" y="48"/>
                    <a:pt x="139" y="48"/>
                    <a:pt x="139" y="48"/>
                  </a:cubicBezTo>
                  <a:cubicBezTo>
                    <a:pt x="139" y="48"/>
                    <a:pt x="139" y="48"/>
                    <a:pt x="139" y="48"/>
                  </a:cubicBezTo>
                  <a:cubicBezTo>
                    <a:pt x="139" y="48"/>
                    <a:pt x="139" y="48"/>
                    <a:pt x="139" y="48"/>
                  </a:cubicBezTo>
                  <a:cubicBezTo>
                    <a:pt x="139" y="48"/>
                    <a:pt x="139" y="48"/>
                    <a:pt x="139" y="48"/>
                  </a:cubicBezTo>
                  <a:cubicBezTo>
                    <a:pt x="139" y="50"/>
                    <a:pt x="139" y="50"/>
                    <a:pt x="139" y="50"/>
                  </a:cubicBezTo>
                  <a:close/>
                  <a:moveTo>
                    <a:pt x="139" y="46"/>
                  </a:moveTo>
                  <a:cubicBezTo>
                    <a:pt x="139" y="46"/>
                    <a:pt x="139" y="46"/>
                    <a:pt x="139" y="46"/>
                  </a:cubicBezTo>
                  <a:cubicBezTo>
                    <a:pt x="139" y="46"/>
                    <a:pt x="139" y="46"/>
                    <a:pt x="139" y="46"/>
                  </a:cubicBezTo>
                  <a:cubicBezTo>
                    <a:pt x="139" y="48"/>
                    <a:pt x="139" y="48"/>
                    <a:pt x="139" y="48"/>
                  </a:cubicBezTo>
                  <a:cubicBezTo>
                    <a:pt x="139" y="48"/>
                    <a:pt x="139" y="48"/>
                    <a:pt x="139" y="48"/>
                  </a:cubicBezTo>
                  <a:lnTo>
                    <a:pt x="139" y="46"/>
                  </a:lnTo>
                  <a:close/>
                  <a:moveTo>
                    <a:pt x="139" y="50"/>
                  </a:moveTo>
                  <a:cubicBezTo>
                    <a:pt x="139" y="50"/>
                    <a:pt x="139" y="50"/>
                    <a:pt x="139" y="50"/>
                  </a:cubicBezTo>
                  <a:cubicBezTo>
                    <a:pt x="139" y="48"/>
                    <a:pt x="139" y="48"/>
                    <a:pt x="139" y="48"/>
                  </a:cubicBezTo>
                  <a:cubicBezTo>
                    <a:pt x="139" y="48"/>
                    <a:pt x="139" y="48"/>
                    <a:pt x="139" y="48"/>
                  </a:cubicBezTo>
                  <a:cubicBezTo>
                    <a:pt x="139" y="50"/>
                    <a:pt x="139" y="50"/>
                    <a:pt x="139" y="50"/>
                  </a:cubicBezTo>
                  <a:close/>
                  <a:moveTo>
                    <a:pt x="139" y="46"/>
                  </a:moveTo>
                  <a:cubicBezTo>
                    <a:pt x="139" y="46"/>
                    <a:pt x="139" y="46"/>
                    <a:pt x="139" y="46"/>
                  </a:cubicBezTo>
                  <a:cubicBezTo>
                    <a:pt x="139" y="46"/>
                    <a:pt x="139" y="46"/>
                    <a:pt x="139" y="46"/>
                  </a:cubicBezTo>
                  <a:cubicBezTo>
                    <a:pt x="139" y="46"/>
                    <a:pt x="140" y="46"/>
                    <a:pt x="140" y="46"/>
                  </a:cubicBezTo>
                  <a:cubicBezTo>
                    <a:pt x="140" y="48"/>
                    <a:pt x="140" y="48"/>
                    <a:pt x="140" y="48"/>
                  </a:cubicBezTo>
                  <a:cubicBezTo>
                    <a:pt x="139" y="48"/>
                    <a:pt x="139" y="48"/>
                    <a:pt x="139" y="48"/>
                  </a:cubicBezTo>
                  <a:lnTo>
                    <a:pt x="139" y="46"/>
                  </a:lnTo>
                  <a:close/>
                  <a:moveTo>
                    <a:pt x="139" y="50"/>
                  </a:moveTo>
                  <a:cubicBezTo>
                    <a:pt x="139" y="50"/>
                    <a:pt x="139" y="50"/>
                    <a:pt x="139" y="50"/>
                  </a:cubicBezTo>
                  <a:cubicBezTo>
                    <a:pt x="139" y="48"/>
                    <a:pt x="139" y="48"/>
                    <a:pt x="139" y="48"/>
                  </a:cubicBezTo>
                  <a:cubicBezTo>
                    <a:pt x="140" y="48"/>
                    <a:pt x="140" y="48"/>
                    <a:pt x="140" y="48"/>
                  </a:cubicBezTo>
                  <a:cubicBezTo>
                    <a:pt x="140" y="50"/>
                    <a:pt x="140" y="50"/>
                    <a:pt x="140" y="50"/>
                  </a:cubicBezTo>
                  <a:lnTo>
                    <a:pt x="139" y="50"/>
                  </a:lnTo>
                  <a:close/>
                  <a:moveTo>
                    <a:pt x="140" y="46"/>
                  </a:moveTo>
                  <a:cubicBezTo>
                    <a:pt x="140" y="46"/>
                    <a:pt x="140" y="46"/>
                    <a:pt x="140" y="46"/>
                  </a:cubicBezTo>
                  <a:cubicBezTo>
                    <a:pt x="140" y="46"/>
                    <a:pt x="140" y="46"/>
                    <a:pt x="140" y="45"/>
                  </a:cubicBezTo>
                  <a:cubicBezTo>
                    <a:pt x="140" y="45"/>
                    <a:pt x="140" y="45"/>
                    <a:pt x="140" y="45"/>
                  </a:cubicBezTo>
                  <a:cubicBezTo>
                    <a:pt x="140" y="46"/>
                    <a:pt x="140" y="46"/>
                    <a:pt x="140" y="46"/>
                  </a:cubicBezTo>
                  <a:cubicBezTo>
                    <a:pt x="140" y="46"/>
                    <a:pt x="140" y="46"/>
                    <a:pt x="140" y="46"/>
                  </a:cubicBezTo>
                  <a:close/>
                  <a:moveTo>
                    <a:pt x="140" y="46"/>
                  </a:moveTo>
                  <a:cubicBezTo>
                    <a:pt x="140" y="46"/>
                    <a:pt x="140" y="46"/>
                    <a:pt x="140" y="46"/>
                  </a:cubicBezTo>
                  <a:cubicBezTo>
                    <a:pt x="140" y="48"/>
                    <a:pt x="140" y="48"/>
                    <a:pt x="140" y="48"/>
                  </a:cubicBezTo>
                  <a:cubicBezTo>
                    <a:pt x="140" y="48"/>
                    <a:pt x="140" y="48"/>
                    <a:pt x="140" y="48"/>
                  </a:cubicBezTo>
                  <a:cubicBezTo>
                    <a:pt x="140" y="46"/>
                    <a:pt x="140" y="46"/>
                    <a:pt x="140" y="46"/>
                  </a:cubicBezTo>
                  <a:close/>
                  <a:moveTo>
                    <a:pt x="140" y="50"/>
                  </a:moveTo>
                  <a:cubicBezTo>
                    <a:pt x="140" y="50"/>
                    <a:pt x="140" y="50"/>
                    <a:pt x="140" y="50"/>
                  </a:cubicBezTo>
                  <a:cubicBezTo>
                    <a:pt x="140" y="49"/>
                    <a:pt x="140" y="49"/>
                    <a:pt x="140" y="49"/>
                  </a:cubicBezTo>
                  <a:cubicBezTo>
                    <a:pt x="140" y="49"/>
                    <a:pt x="140" y="49"/>
                    <a:pt x="140" y="49"/>
                  </a:cubicBezTo>
                  <a:cubicBezTo>
                    <a:pt x="140" y="50"/>
                    <a:pt x="140" y="50"/>
                    <a:pt x="140" y="50"/>
                  </a:cubicBezTo>
                  <a:close/>
                  <a:moveTo>
                    <a:pt x="143" y="44"/>
                  </a:moveTo>
                  <a:cubicBezTo>
                    <a:pt x="143" y="44"/>
                    <a:pt x="143" y="44"/>
                    <a:pt x="143" y="44"/>
                  </a:cubicBezTo>
                  <a:cubicBezTo>
                    <a:pt x="143" y="45"/>
                    <a:pt x="144" y="45"/>
                    <a:pt x="144" y="45"/>
                  </a:cubicBezTo>
                  <a:cubicBezTo>
                    <a:pt x="144" y="45"/>
                    <a:pt x="144" y="45"/>
                    <a:pt x="144" y="45"/>
                  </a:cubicBezTo>
                  <a:cubicBezTo>
                    <a:pt x="143" y="45"/>
                    <a:pt x="143" y="45"/>
                    <a:pt x="143" y="45"/>
                  </a:cubicBezTo>
                  <a:lnTo>
                    <a:pt x="143" y="44"/>
                  </a:lnTo>
                  <a:close/>
                  <a:moveTo>
                    <a:pt x="144" y="45"/>
                  </a:moveTo>
                  <a:cubicBezTo>
                    <a:pt x="144" y="45"/>
                    <a:pt x="144" y="45"/>
                    <a:pt x="144" y="45"/>
                  </a:cubicBezTo>
                  <a:cubicBezTo>
                    <a:pt x="144" y="47"/>
                    <a:pt x="144" y="47"/>
                    <a:pt x="144" y="47"/>
                  </a:cubicBezTo>
                  <a:cubicBezTo>
                    <a:pt x="143" y="47"/>
                    <a:pt x="143" y="47"/>
                    <a:pt x="143" y="47"/>
                  </a:cubicBezTo>
                  <a:cubicBezTo>
                    <a:pt x="143" y="45"/>
                    <a:pt x="143" y="45"/>
                    <a:pt x="143" y="45"/>
                  </a:cubicBezTo>
                  <a:lnTo>
                    <a:pt x="144" y="45"/>
                  </a:lnTo>
                  <a:close/>
                  <a:moveTo>
                    <a:pt x="143" y="47"/>
                  </a:moveTo>
                  <a:cubicBezTo>
                    <a:pt x="143" y="47"/>
                    <a:pt x="143" y="47"/>
                    <a:pt x="143" y="47"/>
                  </a:cubicBezTo>
                  <a:cubicBezTo>
                    <a:pt x="144" y="47"/>
                    <a:pt x="144" y="47"/>
                    <a:pt x="144" y="47"/>
                  </a:cubicBezTo>
                  <a:cubicBezTo>
                    <a:pt x="144" y="49"/>
                    <a:pt x="144" y="49"/>
                    <a:pt x="144" y="49"/>
                  </a:cubicBezTo>
                  <a:cubicBezTo>
                    <a:pt x="143" y="49"/>
                    <a:pt x="143" y="49"/>
                    <a:pt x="143" y="49"/>
                  </a:cubicBezTo>
                  <a:lnTo>
                    <a:pt x="143" y="47"/>
                  </a:lnTo>
                  <a:close/>
                  <a:moveTo>
                    <a:pt x="143" y="49"/>
                  </a:moveTo>
                  <a:cubicBezTo>
                    <a:pt x="143" y="49"/>
                    <a:pt x="143" y="49"/>
                    <a:pt x="143" y="49"/>
                  </a:cubicBezTo>
                  <a:cubicBezTo>
                    <a:pt x="143" y="49"/>
                    <a:pt x="143" y="49"/>
                    <a:pt x="143" y="49"/>
                  </a:cubicBezTo>
                  <a:cubicBezTo>
                    <a:pt x="144" y="49"/>
                    <a:pt x="144" y="49"/>
                    <a:pt x="144" y="49"/>
                  </a:cubicBezTo>
                  <a:cubicBezTo>
                    <a:pt x="144" y="49"/>
                    <a:pt x="144" y="49"/>
                    <a:pt x="144" y="49"/>
                  </a:cubicBezTo>
                  <a:lnTo>
                    <a:pt x="143" y="49"/>
                  </a:lnTo>
                  <a:close/>
                  <a:moveTo>
                    <a:pt x="144" y="47"/>
                  </a:moveTo>
                  <a:cubicBezTo>
                    <a:pt x="144" y="47"/>
                    <a:pt x="144" y="47"/>
                    <a:pt x="144" y="47"/>
                  </a:cubicBezTo>
                  <a:cubicBezTo>
                    <a:pt x="145" y="47"/>
                    <a:pt x="145" y="47"/>
                    <a:pt x="145" y="47"/>
                  </a:cubicBezTo>
                  <a:cubicBezTo>
                    <a:pt x="145" y="47"/>
                    <a:pt x="145" y="47"/>
                    <a:pt x="145" y="47"/>
                  </a:cubicBezTo>
                  <a:cubicBezTo>
                    <a:pt x="144" y="47"/>
                    <a:pt x="144" y="47"/>
                    <a:pt x="144" y="47"/>
                  </a:cubicBezTo>
                  <a:cubicBezTo>
                    <a:pt x="144" y="45"/>
                    <a:pt x="144" y="45"/>
                    <a:pt x="144" y="45"/>
                  </a:cubicBezTo>
                  <a:cubicBezTo>
                    <a:pt x="146" y="45"/>
                    <a:pt x="146" y="45"/>
                    <a:pt x="146" y="45"/>
                  </a:cubicBezTo>
                  <a:cubicBezTo>
                    <a:pt x="146" y="46"/>
                    <a:pt x="146" y="46"/>
                    <a:pt x="146" y="46"/>
                  </a:cubicBezTo>
                  <a:cubicBezTo>
                    <a:pt x="145" y="46"/>
                    <a:pt x="145" y="46"/>
                    <a:pt x="145" y="46"/>
                  </a:cubicBezTo>
                  <a:cubicBezTo>
                    <a:pt x="145" y="47"/>
                    <a:pt x="145" y="47"/>
                    <a:pt x="145" y="47"/>
                  </a:cubicBezTo>
                  <a:cubicBezTo>
                    <a:pt x="146" y="47"/>
                    <a:pt x="146" y="47"/>
                    <a:pt x="146" y="47"/>
                  </a:cubicBezTo>
                  <a:cubicBezTo>
                    <a:pt x="146" y="49"/>
                    <a:pt x="146" y="49"/>
                    <a:pt x="146" y="49"/>
                  </a:cubicBezTo>
                  <a:cubicBezTo>
                    <a:pt x="144" y="49"/>
                    <a:pt x="144" y="49"/>
                    <a:pt x="144" y="49"/>
                  </a:cubicBezTo>
                  <a:lnTo>
                    <a:pt x="144" y="47"/>
                  </a:lnTo>
                  <a:close/>
                  <a:moveTo>
                    <a:pt x="144" y="45"/>
                  </a:moveTo>
                  <a:cubicBezTo>
                    <a:pt x="144" y="45"/>
                    <a:pt x="144" y="45"/>
                    <a:pt x="144" y="45"/>
                  </a:cubicBezTo>
                  <a:cubicBezTo>
                    <a:pt x="145" y="45"/>
                    <a:pt x="145" y="45"/>
                    <a:pt x="146" y="45"/>
                  </a:cubicBezTo>
                  <a:cubicBezTo>
                    <a:pt x="146" y="45"/>
                    <a:pt x="146" y="45"/>
                    <a:pt x="146" y="45"/>
                  </a:cubicBezTo>
                  <a:cubicBezTo>
                    <a:pt x="144" y="45"/>
                    <a:pt x="144" y="45"/>
                    <a:pt x="144" y="45"/>
                  </a:cubicBezTo>
                  <a:close/>
                  <a:moveTo>
                    <a:pt x="144" y="49"/>
                  </a:moveTo>
                  <a:cubicBezTo>
                    <a:pt x="144" y="49"/>
                    <a:pt x="144" y="49"/>
                    <a:pt x="144" y="49"/>
                  </a:cubicBezTo>
                  <a:cubicBezTo>
                    <a:pt x="144" y="49"/>
                    <a:pt x="144" y="49"/>
                    <a:pt x="144" y="49"/>
                  </a:cubicBezTo>
                  <a:cubicBezTo>
                    <a:pt x="146" y="49"/>
                    <a:pt x="146" y="49"/>
                    <a:pt x="146" y="49"/>
                  </a:cubicBezTo>
                  <a:cubicBezTo>
                    <a:pt x="146" y="49"/>
                    <a:pt x="146" y="49"/>
                    <a:pt x="146" y="49"/>
                  </a:cubicBezTo>
                  <a:lnTo>
                    <a:pt x="144" y="49"/>
                  </a:lnTo>
                  <a:close/>
                  <a:moveTo>
                    <a:pt x="146" y="45"/>
                  </a:moveTo>
                  <a:cubicBezTo>
                    <a:pt x="146" y="45"/>
                    <a:pt x="146" y="45"/>
                    <a:pt x="146" y="45"/>
                  </a:cubicBezTo>
                  <a:cubicBezTo>
                    <a:pt x="146" y="45"/>
                    <a:pt x="147" y="45"/>
                    <a:pt x="147" y="45"/>
                  </a:cubicBezTo>
                  <a:cubicBezTo>
                    <a:pt x="147" y="45"/>
                    <a:pt x="148" y="45"/>
                    <a:pt x="148" y="45"/>
                  </a:cubicBezTo>
                  <a:cubicBezTo>
                    <a:pt x="148" y="45"/>
                    <a:pt x="148" y="45"/>
                    <a:pt x="148" y="45"/>
                  </a:cubicBezTo>
                  <a:cubicBezTo>
                    <a:pt x="146" y="45"/>
                    <a:pt x="146" y="45"/>
                    <a:pt x="146" y="45"/>
                  </a:cubicBezTo>
                  <a:close/>
                  <a:moveTo>
                    <a:pt x="148" y="45"/>
                  </a:moveTo>
                  <a:cubicBezTo>
                    <a:pt x="148" y="45"/>
                    <a:pt x="148" y="45"/>
                    <a:pt x="148" y="45"/>
                  </a:cubicBezTo>
                  <a:cubicBezTo>
                    <a:pt x="148" y="46"/>
                    <a:pt x="148" y="46"/>
                    <a:pt x="148" y="46"/>
                  </a:cubicBezTo>
                  <a:cubicBezTo>
                    <a:pt x="146" y="46"/>
                    <a:pt x="146" y="46"/>
                    <a:pt x="146" y="46"/>
                  </a:cubicBezTo>
                  <a:cubicBezTo>
                    <a:pt x="146" y="45"/>
                    <a:pt x="146" y="45"/>
                    <a:pt x="146" y="45"/>
                  </a:cubicBezTo>
                  <a:lnTo>
                    <a:pt x="148" y="45"/>
                  </a:lnTo>
                  <a:close/>
                  <a:moveTo>
                    <a:pt x="146" y="49"/>
                  </a:moveTo>
                  <a:cubicBezTo>
                    <a:pt x="146" y="49"/>
                    <a:pt x="146" y="49"/>
                    <a:pt x="146" y="49"/>
                  </a:cubicBezTo>
                  <a:cubicBezTo>
                    <a:pt x="146" y="49"/>
                    <a:pt x="146" y="49"/>
                    <a:pt x="146" y="49"/>
                  </a:cubicBezTo>
                  <a:cubicBezTo>
                    <a:pt x="147" y="49"/>
                    <a:pt x="147" y="49"/>
                    <a:pt x="147" y="49"/>
                  </a:cubicBezTo>
                  <a:cubicBezTo>
                    <a:pt x="147" y="49"/>
                    <a:pt x="147" y="49"/>
                    <a:pt x="147" y="49"/>
                  </a:cubicBezTo>
                  <a:cubicBezTo>
                    <a:pt x="146" y="49"/>
                    <a:pt x="146" y="49"/>
                    <a:pt x="146" y="49"/>
                  </a:cubicBezTo>
                  <a:cubicBezTo>
                    <a:pt x="146" y="47"/>
                    <a:pt x="146" y="47"/>
                    <a:pt x="146" y="47"/>
                  </a:cubicBezTo>
                  <a:cubicBezTo>
                    <a:pt x="148" y="47"/>
                    <a:pt x="148" y="47"/>
                    <a:pt x="148" y="47"/>
                  </a:cubicBezTo>
                  <a:cubicBezTo>
                    <a:pt x="148" y="49"/>
                    <a:pt x="148" y="49"/>
                    <a:pt x="148" y="49"/>
                  </a:cubicBezTo>
                  <a:lnTo>
                    <a:pt x="146" y="49"/>
                  </a:lnTo>
                  <a:close/>
                  <a:moveTo>
                    <a:pt x="148" y="45"/>
                  </a:moveTo>
                  <a:cubicBezTo>
                    <a:pt x="148" y="45"/>
                    <a:pt x="148" y="45"/>
                    <a:pt x="148" y="45"/>
                  </a:cubicBezTo>
                  <a:cubicBezTo>
                    <a:pt x="149" y="45"/>
                    <a:pt x="149" y="45"/>
                    <a:pt x="150" y="45"/>
                  </a:cubicBezTo>
                  <a:cubicBezTo>
                    <a:pt x="150" y="46"/>
                    <a:pt x="150" y="46"/>
                    <a:pt x="150" y="46"/>
                  </a:cubicBezTo>
                  <a:cubicBezTo>
                    <a:pt x="148" y="46"/>
                    <a:pt x="148" y="46"/>
                    <a:pt x="148" y="46"/>
                  </a:cubicBezTo>
                  <a:lnTo>
                    <a:pt x="148" y="45"/>
                  </a:lnTo>
                  <a:close/>
                  <a:moveTo>
                    <a:pt x="148" y="47"/>
                  </a:moveTo>
                  <a:cubicBezTo>
                    <a:pt x="148" y="47"/>
                    <a:pt x="148" y="47"/>
                    <a:pt x="148" y="47"/>
                  </a:cubicBezTo>
                  <a:cubicBezTo>
                    <a:pt x="148" y="47"/>
                    <a:pt x="148" y="47"/>
                    <a:pt x="148" y="47"/>
                  </a:cubicBezTo>
                  <a:cubicBezTo>
                    <a:pt x="148" y="46"/>
                    <a:pt x="148" y="46"/>
                    <a:pt x="148" y="46"/>
                  </a:cubicBezTo>
                  <a:cubicBezTo>
                    <a:pt x="148" y="46"/>
                    <a:pt x="148" y="46"/>
                    <a:pt x="148" y="46"/>
                  </a:cubicBezTo>
                  <a:cubicBezTo>
                    <a:pt x="148" y="46"/>
                    <a:pt x="148" y="46"/>
                    <a:pt x="148" y="46"/>
                  </a:cubicBezTo>
                  <a:cubicBezTo>
                    <a:pt x="150" y="46"/>
                    <a:pt x="150" y="46"/>
                    <a:pt x="150" y="46"/>
                  </a:cubicBezTo>
                  <a:cubicBezTo>
                    <a:pt x="150" y="47"/>
                    <a:pt x="150" y="47"/>
                    <a:pt x="150" y="47"/>
                  </a:cubicBezTo>
                  <a:cubicBezTo>
                    <a:pt x="148" y="47"/>
                    <a:pt x="148" y="47"/>
                    <a:pt x="148" y="47"/>
                  </a:cubicBezTo>
                  <a:close/>
                  <a:moveTo>
                    <a:pt x="148" y="49"/>
                  </a:moveTo>
                  <a:cubicBezTo>
                    <a:pt x="148" y="49"/>
                    <a:pt x="148" y="49"/>
                    <a:pt x="148" y="49"/>
                  </a:cubicBezTo>
                  <a:cubicBezTo>
                    <a:pt x="148" y="47"/>
                    <a:pt x="148" y="47"/>
                    <a:pt x="148" y="47"/>
                  </a:cubicBezTo>
                  <a:cubicBezTo>
                    <a:pt x="150" y="47"/>
                    <a:pt x="150" y="47"/>
                    <a:pt x="150" y="47"/>
                  </a:cubicBezTo>
                  <a:cubicBezTo>
                    <a:pt x="150" y="49"/>
                    <a:pt x="150" y="49"/>
                    <a:pt x="150" y="49"/>
                  </a:cubicBezTo>
                  <a:lnTo>
                    <a:pt x="148" y="49"/>
                  </a:lnTo>
                  <a:close/>
                  <a:moveTo>
                    <a:pt x="150" y="49"/>
                  </a:moveTo>
                  <a:cubicBezTo>
                    <a:pt x="150" y="49"/>
                    <a:pt x="150" y="49"/>
                    <a:pt x="150" y="49"/>
                  </a:cubicBezTo>
                  <a:cubicBezTo>
                    <a:pt x="150" y="47"/>
                    <a:pt x="150" y="47"/>
                    <a:pt x="150" y="47"/>
                  </a:cubicBezTo>
                  <a:cubicBezTo>
                    <a:pt x="151" y="47"/>
                    <a:pt x="151" y="47"/>
                    <a:pt x="151" y="47"/>
                  </a:cubicBezTo>
                  <a:cubicBezTo>
                    <a:pt x="151" y="47"/>
                    <a:pt x="151" y="47"/>
                    <a:pt x="151" y="47"/>
                  </a:cubicBezTo>
                  <a:cubicBezTo>
                    <a:pt x="150" y="47"/>
                    <a:pt x="150" y="47"/>
                    <a:pt x="150" y="47"/>
                  </a:cubicBezTo>
                  <a:cubicBezTo>
                    <a:pt x="150" y="46"/>
                    <a:pt x="150" y="46"/>
                    <a:pt x="150" y="46"/>
                  </a:cubicBezTo>
                  <a:cubicBezTo>
                    <a:pt x="151" y="46"/>
                    <a:pt x="151" y="46"/>
                    <a:pt x="151" y="46"/>
                  </a:cubicBezTo>
                  <a:cubicBezTo>
                    <a:pt x="151" y="46"/>
                    <a:pt x="151" y="46"/>
                    <a:pt x="151" y="46"/>
                  </a:cubicBezTo>
                  <a:cubicBezTo>
                    <a:pt x="150" y="46"/>
                    <a:pt x="150" y="46"/>
                    <a:pt x="150" y="46"/>
                  </a:cubicBezTo>
                  <a:cubicBezTo>
                    <a:pt x="150" y="45"/>
                    <a:pt x="150" y="45"/>
                    <a:pt x="150" y="45"/>
                  </a:cubicBezTo>
                  <a:cubicBezTo>
                    <a:pt x="151" y="45"/>
                    <a:pt x="151" y="45"/>
                    <a:pt x="152" y="45"/>
                  </a:cubicBezTo>
                  <a:cubicBezTo>
                    <a:pt x="152" y="46"/>
                    <a:pt x="152" y="46"/>
                    <a:pt x="152" y="46"/>
                  </a:cubicBezTo>
                  <a:cubicBezTo>
                    <a:pt x="151" y="46"/>
                    <a:pt x="151" y="46"/>
                    <a:pt x="151" y="46"/>
                  </a:cubicBezTo>
                  <a:cubicBezTo>
                    <a:pt x="151" y="47"/>
                    <a:pt x="151" y="47"/>
                    <a:pt x="151" y="47"/>
                  </a:cubicBezTo>
                  <a:cubicBezTo>
                    <a:pt x="152" y="47"/>
                    <a:pt x="152" y="47"/>
                    <a:pt x="152" y="47"/>
                  </a:cubicBezTo>
                  <a:cubicBezTo>
                    <a:pt x="152" y="49"/>
                    <a:pt x="152" y="49"/>
                    <a:pt x="152" y="49"/>
                  </a:cubicBezTo>
                  <a:cubicBezTo>
                    <a:pt x="151" y="49"/>
                    <a:pt x="151" y="49"/>
                    <a:pt x="151" y="49"/>
                  </a:cubicBezTo>
                  <a:cubicBezTo>
                    <a:pt x="151" y="49"/>
                    <a:pt x="151" y="49"/>
                    <a:pt x="151" y="49"/>
                  </a:cubicBezTo>
                  <a:cubicBezTo>
                    <a:pt x="152" y="49"/>
                    <a:pt x="152" y="49"/>
                    <a:pt x="152" y="49"/>
                  </a:cubicBezTo>
                  <a:cubicBezTo>
                    <a:pt x="152" y="49"/>
                    <a:pt x="152" y="49"/>
                    <a:pt x="152" y="49"/>
                  </a:cubicBezTo>
                  <a:lnTo>
                    <a:pt x="150" y="49"/>
                  </a:lnTo>
                  <a:close/>
                  <a:moveTo>
                    <a:pt x="152" y="45"/>
                  </a:moveTo>
                  <a:cubicBezTo>
                    <a:pt x="152" y="45"/>
                    <a:pt x="152" y="45"/>
                    <a:pt x="152" y="45"/>
                  </a:cubicBezTo>
                  <a:cubicBezTo>
                    <a:pt x="153" y="45"/>
                    <a:pt x="153" y="45"/>
                    <a:pt x="154" y="45"/>
                  </a:cubicBezTo>
                  <a:cubicBezTo>
                    <a:pt x="154" y="46"/>
                    <a:pt x="154" y="46"/>
                    <a:pt x="154" y="46"/>
                  </a:cubicBezTo>
                  <a:cubicBezTo>
                    <a:pt x="152" y="46"/>
                    <a:pt x="152" y="46"/>
                    <a:pt x="152" y="46"/>
                  </a:cubicBezTo>
                  <a:lnTo>
                    <a:pt x="152" y="45"/>
                  </a:lnTo>
                  <a:close/>
                  <a:moveTo>
                    <a:pt x="152" y="47"/>
                  </a:moveTo>
                  <a:cubicBezTo>
                    <a:pt x="152" y="47"/>
                    <a:pt x="152" y="47"/>
                    <a:pt x="152" y="47"/>
                  </a:cubicBezTo>
                  <a:cubicBezTo>
                    <a:pt x="154" y="47"/>
                    <a:pt x="154" y="47"/>
                    <a:pt x="154" y="47"/>
                  </a:cubicBezTo>
                  <a:cubicBezTo>
                    <a:pt x="154" y="49"/>
                    <a:pt x="154" y="49"/>
                    <a:pt x="154" y="49"/>
                  </a:cubicBezTo>
                  <a:cubicBezTo>
                    <a:pt x="152" y="49"/>
                    <a:pt x="152" y="49"/>
                    <a:pt x="152" y="49"/>
                  </a:cubicBezTo>
                  <a:lnTo>
                    <a:pt x="152" y="47"/>
                  </a:lnTo>
                  <a:close/>
                  <a:moveTo>
                    <a:pt x="152" y="49"/>
                  </a:moveTo>
                  <a:cubicBezTo>
                    <a:pt x="152" y="49"/>
                    <a:pt x="152" y="49"/>
                    <a:pt x="152" y="49"/>
                  </a:cubicBezTo>
                  <a:cubicBezTo>
                    <a:pt x="152" y="49"/>
                    <a:pt x="152" y="49"/>
                    <a:pt x="152" y="49"/>
                  </a:cubicBezTo>
                  <a:cubicBezTo>
                    <a:pt x="154" y="49"/>
                    <a:pt x="154" y="49"/>
                    <a:pt x="154" y="49"/>
                  </a:cubicBezTo>
                  <a:cubicBezTo>
                    <a:pt x="154" y="49"/>
                    <a:pt x="154" y="49"/>
                    <a:pt x="154" y="49"/>
                  </a:cubicBezTo>
                  <a:lnTo>
                    <a:pt x="152" y="49"/>
                  </a:lnTo>
                  <a:close/>
                  <a:moveTo>
                    <a:pt x="154" y="49"/>
                  </a:moveTo>
                  <a:cubicBezTo>
                    <a:pt x="154" y="49"/>
                    <a:pt x="154" y="49"/>
                    <a:pt x="154" y="49"/>
                  </a:cubicBezTo>
                  <a:cubicBezTo>
                    <a:pt x="154" y="49"/>
                    <a:pt x="154" y="49"/>
                    <a:pt x="154" y="49"/>
                  </a:cubicBezTo>
                  <a:cubicBezTo>
                    <a:pt x="154" y="49"/>
                    <a:pt x="154" y="49"/>
                    <a:pt x="154" y="49"/>
                  </a:cubicBezTo>
                  <a:cubicBezTo>
                    <a:pt x="154" y="49"/>
                    <a:pt x="154" y="49"/>
                    <a:pt x="154" y="49"/>
                  </a:cubicBezTo>
                  <a:cubicBezTo>
                    <a:pt x="154" y="49"/>
                    <a:pt x="154" y="49"/>
                    <a:pt x="154" y="49"/>
                  </a:cubicBezTo>
                  <a:cubicBezTo>
                    <a:pt x="154" y="47"/>
                    <a:pt x="154" y="47"/>
                    <a:pt x="154" y="47"/>
                  </a:cubicBezTo>
                  <a:cubicBezTo>
                    <a:pt x="154" y="47"/>
                    <a:pt x="154" y="47"/>
                    <a:pt x="154" y="47"/>
                  </a:cubicBezTo>
                  <a:cubicBezTo>
                    <a:pt x="154" y="46"/>
                    <a:pt x="154" y="46"/>
                    <a:pt x="154" y="46"/>
                  </a:cubicBezTo>
                  <a:cubicBezTo>
                    <a:pt x="154" y="46"/>
                    <a:pt x="154" y="46"/>
                    <a:pt x="154" y="46"/>
                  </a:cubicBezTo>
                  <a:cubicBezTo>
                    <a:pt x="154" y="45"/>
                    <a:pt x="154" y="45"/>
                    <a:pt x="154" y="45"/>
                  </a:cubicBezTo>
                  <a:cubicBezTo>
                    <a:pt x="154" y="45"/>
                    <a:pt x="154" y="45"/>
                    <a:pt x="154" y="45"/>
                  </a:cubicBezTo>
                  <a:cubicBezTo>
                    <a:pt x="155" y="45"/>
                    <a:pt x="155" y="45"/>
                    <a:pt x="155" y="45"/>
                  </a:cubicBezTo>
                  <a:cubicBezTo>
                    <a:pt x="155" y="48"/>
                    <a:pt x="155" y="48"/>
                    <a:pt x="155" y="48"/>
                  </a:cubicBezTo>
                  <a:cubicBezTo>
                    <a:pt x="154" y="48"/>
                    <a:pt x="154" y="48"/>
                    <a:pt x="154" y="48"/>
                  </a:cubicBezTo>
                  <a:cubicBezTo>
                    <a:pt x="154" y="48"/>
                    <a:pt x="154" y="48"/>
                    <a:pt x="154" y="48"/>
                  </a:cubicBezTo>
                  <a:cubicBezTo>
                    <a:pt x="155" y="48"/>
                    <a:pt x="155" y="48"/>
                    <a:pt x="155" y="48"/>
                  </a:cubicBezTo>
                  <a:cubicBezTo>
                    <a:pt x="155" y="49"/>
                    <a:pt x="155" y="49"/>
                    <a:pt x="155" y="49"/>
                  </a:cubicBezTo>
                  <a:lnTo>
                    <a:pt x="154" y="49"/>
                  </a:lnTo>
                  <a:close/>
                  <a:moveTo>
                    <a:pt x="155" y="45"/>
                  </a:moveTo>
                  <a:cubicBezTo>
                    <a:pt x="155" y="45"/>
                    <a:pt x="155" y="45"/>
                    <a:pt x="155" y="45"/>
                  </a:cubicBezTo>
                  <a:cubicBezTo>
                    <a:pt x="156" y="46"/>
                    <a:pt x="156" y="46"/>
                    <a:pt x="156" y="46"/>
                  </a:cubicBezTo>
                  <a:cubicBezTo>
                    <a:pt x="156" y="48"/>
                    <a:pt x="156" y="48"/>
                    <a:pt x="156" y="48"/>
                  </a:cubicBezTo>
                  <a:cubicBezTo>
                    <a:pt x="155" y="48"/>
                    <a:pt x="155" y="48"/>
                    <a:pt x="155" y="48"/>
                  </a:cubicBezTo>
                  <a:lnTo>
                    <a:pt x="155" y="45"/>
                  </a:lnTo>
                  <a:close/>
                  <a:moveTo>
                    <a:pt x="155" y="49"/>
                  </a:moveTo>
                  <a:cubicBezTo>
                    <a:pt x="155" y="49"/>
                    <a:pt x="155" y="49"/>
                    <a:pt x="155" y="49"/>
                  </a:cubicBezTo>
                  <a:cubicBezTo>
                    <a:pt x="155" y="48"/>
                    <a:pt x="155" y="48"/>
                    <a:pt x="155" y="48"/>
                  </a:cubicBezTo>
                  <a:cubicBezTo>
                    <a:pt x="156" y="48"/>
                    <a:pt x="156" y="48"/>
                    <a:pt x="156" y="48"/>
                  </a:cubicBezTo>
                  <a:cubicBezTo>
                    <a:pt x="156" y="49"/>
                    <a:pt x="156" y="49"/>
                    <a:pt x="156" y="49"/>
                  </a:cubicBezTo>
                  <a:cubicBezTo>
                    <a:pt x="157" y="49"/>
                    <a:pt x="157" y="49"/>
                    <a:pt x="157" y="49"/>
                  </a:cubicBezTo>
                  <a:cubicBezTo>
                    <a:pt x="157" y="48"/>
                    <a:pt x="157" y="48"/>
                    <a:pt x="157" y="48"/>
                  </a:cubicBezTo>
                  <a:cubicBezTo>
                    <a:pt x="157" y="48"/>
                    <a:pt x="157" y="48"/>
                    <a:pt x="157" y="48"/>
                  </a:cubicBezTo>
                  <a:cubicBezTo>
                    <a:pt x="157" y="48"/>
                    <a:pt x="157" y="48"/>
                    <a:pt x="157" y="48"/>
                  </a:cubicBezTo>
                  <a:cubicBezTo>
                    <a:pt x="157" y="48"/>
                    <a:pt x="157" y="48"/>
                    <a:pt x="157" y="48"/>
                  </a:cubicBezTo>
                  <a:cubicBezTo>
                    <a:pt x="157" y="46"/>
                    <a:pt x="157" y="46"/>
                    <a:pt x="157" y="46"/>
                  </a:cubicBezTo>
                  <a:cubicBezTo>
                    <a:pt x="158" y="46"/>
                    <a:pt x="158" y="46"/>
                    <a:pt x="158" y="46"/>
                  </a:cubicBezTo>
                  <a:cubicBezTo>
                    <a:pt x="158" y="47"/>
                    <a:pt x="158" y="47"/>
                    <a:pt x="158" y="47"/>
                  </a:cubicBezTo>
                  <a:cubicBezTo>
                    <a:pt x="157" y="47"/>
                    <a:pt x="157" y="47"/>
                    <a:pt x="157" y="47"/>
                  </a:cubicBezTo>
                  <a:cubicBezTo>
                    <a:pt x="157" y="47"/>
                    <a:pt x="157" y="47"/>
                    <a:pt x="157" y="47"/>
                  </a:cubicBezTo>
                  <a:cubicBezTo>
                    <a:pt x="158" y="47"/>
                    <a:pt x="158" y="47"/>
                    <a:pt x="158" y="47"/>
                  </a:cubicBezTo>
                  <a:cubicBezTo>
                    <a:pt x="158" y="49"/>
                    <a:pt x="158" y="49"/>
                    <a:pt x="158" y="49"/>
                  </a:cubicBezTo>
                  <a:cubicBezTo>
                    <a:pt x="157" y="49"/>
                    <a:pt x="157" y="49"/>
                    <a:pt x="157" y="49"/>
                  </a:cubicBezTo>
                  <a:cubicBezTo>
                    <a:pt x="157" y="49"/>
                    <a:pt x="157" y="49"/>
                    <a:pt x="157" y="49"/>
                  </a:cubicBezTo>
                  <a:cubicBezTo>
                    <a:pt x="158" y="49"/>
                    <a:pt x="158" y="49"/>
                    <a:pt x="158" y="49"/>
                  </a:cubicBezTo>
                  <a:cubicBezTo>
                    <a:pt x="158" y="49"/>
                    <a:pt x="158" y="49"/>
                    <a:pt x="158" y="49"/>
                  </a:cubicBezTo>
                  <a:lnTo>
                    <a:pt x="155" y="49"/>
                  </a:lnTo>
                  <a:close/>
                  <a:moveTo>
                    <a:pt x="158" y="47"/>
                  </a:moveTo>
                  <a:cubicBezTo>
                    <a:pt x="158" y="47"/>
                    <a:pt x="158" y="47"/>
                    <a:pt x="158" y="47"/>
                  </a:cubicBezTo>
                  <a:cubicBezTo>
                    <a:pt x="159" y="47"/>
                    <a:pt x="159" y="47"/>
                    <a:pt x="159" y="47"/>
                  </a:cubicBezTo>
                  <a:cubicBezTo>
                    <a:pt x="159" y="47"/>
                    <a:pt x="159" y="47"/>
                    <a:pt x="159" y="47"/>
                  </a:cubicBezTo>
                  <a:cubicBezTo>
                    <a:pt x="158" y="47"/>
                    <a:pt x="158" y="47"/>
                    <a:pt x="158" y="47"/>
                  </a:cubicBezTo>
                  <a:close/>
                  <a:moveTo>
                    <a:pt x="158" y="47"/>
                  </a:moveTo>
                  <a:cubicBezTo>
                    <a:pt x="158" y="47"/>
                    <a:pt x="158" y="47"/>
                    <a:pt x="158" y="47"/>
                  </a:cubicBezTo>
                  <a:cubicBezTo>
                    <a:pt x="159" y="47"/>
                    <a:pt x="159" y="47"/>
                    <a:pt x="159" y="47"/>
                  </a:cubicBezTo>
                  <a:cubicBezTo>
                    <a:pt x="159" y="49"/>
                    <a:pt x="159" y="49"/>
                    <a:pt x="159" y="49"/>
                  </a:cubicBezTo>
                  <a:cubicBezTo>
                    <a:pt x="158" y="49"/>
                    <a:pt x="158" y="49"/>
                    <a:pt x="158" y="49"/>
                  </a:cubicBezTo>
                  <a:lnTo>
                    <a:pt x="158" y="47"/>
                  </a:lnTo>
                  <a:close/>
                  <a:moveTo>
                    <a:pt x="158" y="49"/>
                  </a:moveTo>
                  <a:cubicBezTo>
                    <a:pt x="158" y="49"/>
                    <a:pt x="158" y="49"/>
                    <a:pt x="158" y="49"/>
                  </a:cubicBezTo>
                  <a:cubicBezTo>
                    <a:pt x="158" y="49"/>
                    <a:pt x="158" y="49"/>
                    <a:pt x="158" y="49"/>
                  </a:cubicBezTo>
                  <a:cubicBezTo>
                    <a:pt x="159" y="49"/>
                    <a:pt x="159" y="49"/>
                    <a:pt x="159" y="49"/>
                  </a:cubicBezTo>
                  <a:cubicBezTo>
                    <a:pt x="159" y="49"/>
                    <a:pt x="159" y="49"/>
                    <a:pt x="159" y="49"/>
                  </a:cubicBezTo>
                  <a:lnTo>
                    <a:pt x="158" y="49"/>
                  </a:lnTo>
                  <a:close/>
                  <a:moveTo>
                    <a:pt x="159" y="49"/>
                  </a:moveTo>
                  <a:cubicBezTo>
                    <a:pt x="159" y="49"/>
                    <a:pt x="159" y="49"/>
                    <a:pt x="159" y="49"/>
                  </a:cubicBezTo>
                  <a:cubicBezTo>
                    <a:pt x="159" y="49"/>
                    <a:pt x="159" y="49"/>
                    <a:pt x="159" y="49"/>
                  </a:cubicBezTo>
                  <a:cubicBezTo>
                    <a:pt x="160" y="49"/>
                    <a:pt x="160" y="49"/>
                    <a:pt x="160" y="49"/>
                  </a:cubicBezTo>
                  <a:cubicBezTo>
                    <a:pt x="160" y="49"/>
                    <a:pt x="160" y="49"/>
                    <a:pt x="160" y="49"/>
                  </a:cubicBezTo>
                  <a:cubicBezTo>
                    <a:pt x="159" y="49"/>
                    <a:pt x="159" y="49"/>
                    <a:pt x="159" y="49"/>
                  </a:cubicBezTo>
                  <a:cubicBezTo>
                    <a:pt x="159" y="47"/>
                    <a:pt x="159" y="47"/>
                    <a:pt x="159" y="47"/>
                  </a:cubicBezTo>
                  <a:cubicBezTo>
                    <a:pt x="160" y="47"/>
                    <a:pt x="160" y="47"/>
                    <a:pt x="160" y="47"/>
                  </a:cubicBezTo>
                  <a:cubicBezTo>
                    <a:pt x="160" y="48"/>
                    <a:pt x="160" y="48"/>
                    <a:pt x="160" y="48"/>
                  </a:cubicBezTo>
                  <a:cubicBezTo>
                    <a:pt x="160" y="48"/>
                    <a:pt x="160" y="48"/>
                    <a:pt x="160" y="48"/>
                  </a:cubicBezTo>
                  <a:cubicBezTo>
                    <a:pt x="160" y="48"/>
                    <a:pt x="160" y="48"/>
                    <a:pt x="160" y="48"/>
                  </a:cubicBezTo>
                  <a:cubicBezTo>
                    <a:pt x="160" y="48"/>
                    <a:pt x="160" y="48"/>
                    <a:pt x="160" y="48"/>
                  </a:cubicBezTo>
                  <a:cubicBezTo>
                    <a:pt x="160" y="48"/>
                    <a:pt x="160" y="48"/>
                    <a:pt x="160" y="48"/>
                  </a:cubicBezTo>
                  <a:cubicBezTo>
                    <a:pt x="160" y="49"/>
                    <a:pt x="160" y="49"/>
                    <a:pt x="160" y="49"/>
                  </a:cubicBezTo>
                  <a:lnTo>
                    <a:pt x="159" y="49"/>
                  </a:lnTo>
                  <a:close/>
                  <a:moveTo>
                    <a:pt x="161" y="49"/>
                  </a:moveTo>
                  <a:cubicBezTo>
                    <a:pt x="161" y="49"/>
                    <a:pt x="161" y="49"/>
                    <a:pt x="161" y="49"/>
                  </a:cubicBezTo>
                  <a:cubicBezTo>
                    <a:pt x="161" y="48"/>
                    <a:pt x="161" y="48"/>
                    <a:pt x="161" y="48"/>
                  </a:cubicBezTo>
                  <a:cubicBezTo>
                    <a:pt x="161" y="48"/>
                    <a:pt x="161" y="48"/>
                    <a:pt x="161" y="48"/>
                  </a:cubicBezTo>
                  <a:cubicBezTo>
                    <a:pt x="162" y="48"/>
                    <a:pt x="162" y="48"/>
                    <a:pt x="162" y="48"/>
                  </a:cubicBezTo>
                  <a:cubicBezTo>
                    <a:pt x="162" y="49"/>
                    <a:pt x="162" y="49"/>
                    <a:pt x="162" y="49"/>
                  </a:cubicBezTo>
                  <a:cubicBezTo>
                    <a:pt x="162" y="49"/>
                    <a:pt x="162" y="49"/>
                    <a:pt x="162" y="49"/>
                  </a:cubicBezTo>
                  <a:cubicBezTo>
                    <a:pt x="162" y="48"/>
                    <a:pt x="162" y="48"/>
                    <a:pt x="162" y="48"/>
                  </a:cubicBezTo>
                  <a:cubicBezTo>
                    <a:pt x="163" y="49"/>
                    <a:pt x="163" y="49"/>
                    <a:pt x="163" y="49"/>
                  </a:cubicBezTo>
                  <a:cubicBezTo>
                    <a:pt x="163" y="49"/>
                    <a:pt x="163" y="49"/>
                    <a:pt x="163" y="49"/>
                  </a:cubicBezTo>
                  <a:lnTo>
                    <a:pt x="161" y="49"/>
                  </a:lnTo>
                  <a:close/>
                  <a:moveTo>
                    <a:pt x="161" y="48"/>
                  </a:moveTo>
                  <a:cubicBezTo>
                    <a:pt x="161" y="48"/>
                    <a:pt x="161" y="48"/>
                    <a:pt x="161" y="48"/>
                  </a:cubicBezTo>
                  <a:cubicBezTo>
                    <a:pt x="161" y="48"/>
                    <a:pt x="161" y="48"/>
                    <a:pt x="161" y="48"/>
                  </a:cubicBezTo>
                  <a:cubicBezTo>
                    <a:pt x="161" y="48"/>
                    <a:pt x="161" y="48"/>
                    <a:pt x="161" y="48"/>
                  </a:cubicBezTo>
                  <a:close/>
                  <a:moveTo>
                    <a:pt x="163" y="49"/>
                  </a:moveTo>
                  <a:cubicBezTo>
                    <a:pt x="163" y="49"/>
                    <a:pt x="163" y="49"/>
                    <a:pt x="163" y="49"/>
                  </a:cubicBezTo>
                  <a:cubicBezTo>
                    <a:pt x="163" y="49"/>
                    <a:pt x="163" y="49"/>
                    <a:pt x="163" y="49"/>
                  </a:cubicBezTo>
                  <a:cubicBezTo>
                    <a:pt x="165" y="49"/>
                    <a:pt x="165" y="49"/>
                    <a:pt x="165" y="49"/>
                  </a:cubicBezTo>
                  <a:lnTo>
                    <a:pt x="163" y="49"/>
                  </a:lnTo>
                  <a:close/>
                  <a:moveTo>
                    <a:pt x="166" y="48"/>
                  </a:moveTo>
                  <a:cubicBezTo>
                    <a:pt x="166" y="48"/>
                    <a:pt x="166" y="48"/>
                    <a:pt x="166" y="48"/>
                  </a:cubicBezTo>
                  <a:cubicBezTo>
                    <a:pt x="156" y="44"/>
                    <a:pt x="156" y="44"/>
                    <a:pt x="156" y="44"/>
                  </a:cubicBezTo>
                  <a:cubicBezTo>
                    <a:pt x="156" y="44"/>
                    <a:pt x="146" y="44"/>
                    <a:pt x="145" y="44"/>
                  </a:cubicBezTo>
                  <a:cubicBezTo>
                    <a:pt x="144" y="43"/>
                    <a:pt x="143" y="43"/>
                    <a:pt x="143" y="43"/>
                  </a:cubicBezTo>
                  <a:cubicBezTo>
                    <a:pt x="143" y="43"/>
                    <a:pt x="143" y="43"/>
                    <a:pt x="143" y="43"/>
                  </a:cubicBezTo>
                  <a:cubicBezTo>
                    <a:pt x="143" y="42"/>
                    <a:pt x="143" y="42"/>
                    <a:pt x="143" y="42"/>
                  </a:cubicBezTo>
                  <a:cubicBezTo>
                    <a:pt x="143" y="42"/>
                    <a:pt x="144" y="42"/>
                    <a:pt x="145" y="42"/>
                  </a:cubicBezTo>
                  <a:cubicBezTo>
                    <a:pt x="146" y="43"/>
                    <a:pt x="153" y="43"/>
                    <a:pt x="154" y="43"/>
                  </a:cubicBezTo>
                  <a:cubicBezTo>
                    <a:pt x="166" y="48"/>
                    <a:pt x="166" y="48"/>
                    <a:pt x="166" y="48"/>
                  </a:cubicBezTo>
                  <a:close/>
                  <a:moveTo>
                    <a:pt x="88" y="40"/>
                  </a:moveTo>
                  <a:cubicBezTo>
                    <a:pt x="88" y="40"/>
                    <a:pt x="88" y="40"/>
                    <a:pt x="88" y="40"/>
                  </a:cubicBezTo>
                  <a:cubicBezTo>
                    <a:pt x="90" y="17"/>
                    <a:pt x="90" y="17"/>
                    <a:pt x="90" y="17"/>
                  </a:cubicBezTo>
                  <a:cubicBezTo>
                    <a:pt x="89" y="16"/>
                    <a:pt x="89" y="16"/>
                    <a:pt x="89" y="16"/>
                  </a:cubicBezTo>
                  <a:cubicBezTo>
                    <a:pt x="88" y="40"/>
                    <a:pt x="88" y="40"/>
                    <a:pt x="88" y="40"/>
                  </a:cubicBezTo>
                  <a:cubicBezTo>
                    <a:pt x="88" y="40"/>
                    <a:pt x="88" y="40"/>
                    <a:pt x="88" y="40"/>
                  </a:cubicBezTo>
                  <a:close/>
                  <a:moveTo>
                    <a:pt x="92" y="40"/>
                  </a:moveTo>
                  <a:cubicBezTo>
                    <a:pt x="92" y="40"/>
                    <a:pt x="92" y="40"/>
                    <a:pt x="92" y="40"/>
                  </a:cubicBezTo>
                  <a:cubicBezTo>
                    <a:pt x="94" y="18"/>
                    <a:pt x="94" y="18"/>
                    <a:pt x="94" y="18"/>
                  </a:cubicBezTo>
                  <a:cubicBezTo>
                    <a:pt x="94" y="18"/>
                    <a:pt x="94" y="18"/>
                    <a:pt x="94" y="18"/>
                  </a:cubicBezTo>
                  <a:cubicBezTo>
                    <a:pt x="93" y="17"/>
                    <a:pt x="93" y="17"/>
                    <a:pt x="93" y="17"/>
                  </a:cubicBezTo>
                  <a:cubicBezTo>
                    <a:pt x="91" y="40"/>
                    <a:pt x="91" y="40"/>
                    <a:pt x="91" y="40"/>
                  </a:cubicBezTo>
                  <a:cubicBezTo>
                    <a:pt x="92" y="40"/>
                    <a:pt x="92" y="40"/>
                    <a:pt x="92" y="40"/>
                  </a:cubicBezTo>
                  <a:close/>
                  <a:moveTo>
                    <a:pt x="117" y="39"/>
                  </a:moveTo>
                  <a:cubicBezTo>
                    <a:pt x="117" y="39"/>
                    <a:pt x="117" y="39"/>
                    <a:pt x="117" y="39"/>
                  </a:cubicBezTo>
                  <a:cubicBezTo>
                    <a:pt x="117" y="39"/>
                    <a:pt x="117" y="39"/>
                    <a:pt x="117" y="39"/>
                  </a:cubicBezTo>
                  <a:cubicBezTo>
                    <a:pt x="117" y="39"/>
                    <a:pt x="117" y="39"/>
                    <a:pt x="117" y="39"/>
                  </a:cubicBezTo>
                  <a:cubicBezTo>
                    <a:pt x="117" y="39"/>
                    <a:pt x="117" y="39"/>
                    <a:pt x="117" y="39"/>
                  </a:cubicBezTo>
                  <a:cubicBezTo>
                    <a:pt x="117" y="39"/>
                    <a:pt x="117" y="39"/>
                    <a:pt x="117" y="39"/>
                  </a:cubicBezTo>
                  <a:close/>
                  <a:moveTo>
                    <a:pt x="20" y="37"/>
                  </a:moveTo>
                  <a:cubicBezTo>
                    <a:pt x="20" y="37"/>
                    <a:pt x="20" y="37"/>
                    <a:pt x="20" y="37"/>
                  </a:cubicBezTo>
                  <a:cubicBezTo>
                    <a:pt x="23" y="51"/>
                    <a:pt x="23" y="51"/>
                    <a:pt x="23" y="51"/>
                  </a:cubicBezTo>
                  <a:cubicBezTo>
                    <a:pt x="26" y="51"/>
                    <a:pt x="26" y="51"/>
                    <a:pt x="26" y="51"/>
                  </a:cubicBezTo>
                  <a:cubicBezTo>
                    <a:pt x="23" y="37"/>
                    <a:pt x="23" y="37"/>
                    <a:pt x="23" y="37"/>
                  </a:cubicBezTo>
                  <a:cubicBezTo>
                    <a:pt x="22" y="37"/>
                    <a:pt x="21" y="37"/>
                    <a:pt x="20" y="37"/>
                  </a:cubicBezTo>
                  <a:close/>
                  <a:moveTo>
                    <a:pt x="18" y="37"/>
                  </a:moveTo>
                  <a:cubicBezTo>
                    <a:pt x="18" y="37"/>
                    <a:pt x="18" y="37"/>
                    <a:pt x="18" y="37"/>
                  </a:cubicBezTo>
                  <a:cubicBezTo>
                    <a:pt x="20" y="51"/>
                    <a:pt x="20" y="51"/>
                    <a:pt x="20" y="51"/>
                  </a:cubicBezTo>
                  <a:cubicBezTo>
                    <a:pt x="22" y="51"/>
                    <a:pt x="22" y="51"/>
                    <a:pt x="22" y="51"/>
                  </a:cubicBezTo>
                  <a:cubicBezTo>
                    <a:pt x="20" y="37"/>
                    <a:pt x="20" y="37"/>
                    <a:pt x="20" y="37"/>
                  </a:cubicBezTo>
                  <a:cubicBezTo>
                    <a:pt x="19" y="37"/>
                    <a:pt x="18" y="37"/>
                    <a:pt x="18" y="37"/>
                  </a:cubicBezTo>
                  <a:close/>
                  <a:moveTo>
                    <a:pt x="44" y="37"/>
                  </a:moveTo>
                  <a:cubicBezTo>
                    <a:pt x="44" y="37"/>
                    <a:pt x="44" y="37"/>
                    <a:pt x="44" y="37"/>
                  </a:cubicBezTo>
                  <a:cubicBezTo>
                    <a:pt x="46" y="51"/>
                    <a:pt x="46" y="51"/>
                    <a:pt x="46" y="51"/>
                  </a:cubicBezTo>
                  <a:cubicBezTo>
                    <a:pt x="47" y="51"/>
                    <a:pt x="49" y="51"/>
                    <a:pt x="50" y="51"/>
                  </a:cubicBezTo>
                  <a:cubicBezTo>
                    <a:pt x="49" y="37"/>
                    <a:pt x="49" y="37"/>
                    <a:pt x="49" y="37"/>
                  </a:cubicBezTo>
                  <a:cubicBezTo>
                    <a:pt x="47" y="37"/>
                    <a:pt x="46" y="37"/>
                    <a:pt x="44" y="37"/>
                  </a:cubicBezTo>
                  <a:close/>
                  <a:moveTo>
                    <a:pt x="15" y="38"/>
                  </a:moveTo>
                  <a:cubicBezTo>
                    <a:pt x="15" y="38"/>
                    <a:pt x="15" y="38"/>
                    <a:pt x="15" y="38"/>
                  </a:cubicBezTo>
                  <a:cubicBezTo>
                    <a:pt x="17" y="51"/>
                    <a:pt x="17" y="51"/>
                    <a:pt x="17" y="51"/>
                  </a:cubicBezTo>
                  <a:cubicBezTo>
                    <a:pt x="18" y="51"/>
                    <a:pt x="18" y="51"/>
                    <a:pt x="18" y="51"/>
                  </a:cubicBezTo>
                  <a:cubicBezTo>
                    <a:pt x="15" y="37"/>
                    <a:pt x="15" y="37"/>
                    <a:pt x="15" y="37"/>
                  </a:cubicBezTo>
                  <a:cubicBezTo>
                    <a:pt x="15" y="37"/>
                    <a:pt x="15" y="37"/>
                    <a:pt x="15" y="38"/>
                  </a:cubicBezTo>
                  <a:close/>
                  <a:moveTo>
                    <a:pt x="24" y="37"/>
                  </a:moveTo>
                  <a:cubicBezTo>
                    <a:pt x="24" y="37"/>
                    <a:pt x="24" y="37"/>
                    <a:pt x="24" y="37"/>
                  </a:cubicBezTo>
                  <a:cubicBezTo>
                    <a:pt x="26" y="51"/>
                    <a:pt x="26" y="51"/>
                    <a:pt x="26" y="51"/>
                  </a:cubicBezTo>
                  <a:cubicBezTo>
                    <a:pt x="29" y="51"/>
                    <a:pt x="29" y="51"/>
                    <a:pt x="29" y="51"/>
                  </a:cubicBezTo>
                  <a:cubicBezTo>
                    <a:pt x="27" y="37"/>
                    <a:pt x="27" y="37"/>
                    <a:pt x="27" y="37"/>
                  </a:cubicBezTo>
                  <a:cubicBezTo>
                    <a:pt x="26" y="37"/>
                    <a:pt x="25" y="37"/>
                    <a:pt x="24" y="37"/>
                  </a:cubicBezTo>
                  <a:close/>
                  <a:moveTo>
                    <a:pt x="16" y="37"/>
                  </a:moveTo>
                  <a:cubicBezTo>
                    <a:pt x="16" y="37"/>
                    <a:pt x="16" y="37"/>
                    <a:pt x="16" y="37"/>
                  </a:cubicBezTo>
                  <a:cubicBezTo>
                    <a:pt x="18" y="51"/>
                    <a:pt x="18" y="51"/>
                    <a:pt x="18" y="51"/>
                  </a:cubicBezTo>
                  <a:cubicBezTo>
                    <a:pt x="19" y="51"/>
                    <a:pt x="19" y="51"/>
                    <a:pt x="19" y="51"/>
                  </a:cubicBezTo>
                  <a:cubicBezTo>
                    <a:pt x="17" y="37"/>
                    <a:pt x="17" y="37"/>
                    <a:pt x="17" y="37"/>
                  </a:cubicBezTo>
                  <a:cubicBezTo>
                    <a:pt x="16" y="37"/>
                    <a:pt x="16" y="37"/>
                    <a:pt x="16" y="37"/>
                  </a:cubicBezTo>
                  <a:close/>
                  <a:moveTo>
                    <a:pt x="38" y="36"/>
                  </a:moveTo>
                  <a:cubicBezTo>
                    <a:pt x="38" y="36"/>
                    <a:pt x="38" y="36"/>
                    <a:pt x="38" y="36"/>
                  </a:cubicBezTo>
                  <a:cubicBezTo>
                    <a:pt x="40" y="51"/>
                    <a:pt x="40" y="51"/>
                    <a:pt x="40" y="51"/>
                  </a:cubicBezTo>
                  <a:cubicBezTo>
                    <a:pt x="41" y="51"/>
                    <a:pt x="43" y="51"/>
                    <a:pt x="45" y="51"/>
                  </a:cubicBezTo>
                  <a:cubicBezTo>
                    <a:pt x="43" y="37"/>
                    <a:pt x="43" y="37"/>
                    <a:pt x="43" y="37"/>
                  </a:cubicBezTo>
                  <a:cubicBezTo>
                    <a:pt x="41" y="37"/>
                    <a:pt x="40" y="37"/>
                    <a:pt x="38" y="36"/>
                  </a:cubicBezTo>
                  <a:close/>
                  <a:moveTo>
                    <a:pt x="33" y="36"/>
                  </a:moveTo>
                  <a:cubicBezTo>
                    <a:pt x="33" y="36"/>
                    <a:pt x="33" y="36"/>
                    <a:pt x="33" y="36"/>
                  </a:cubicBezTo>
                  <a:cubicBezTo>
                    <a:pt x="33" y="36"/>
                    <a:pt x="33" y="36"/>
                    <a:pt x="33" y="36"/>
                  </a:cubicBezTo>
                  <a:cubicBezTo>
                    <a:pt x="35" y="51"/>
                    <a:pt x="35" y="51"/>
                    <a:pt x="35" y="51"/>
                  </a:cubicBezTo>
                  <a:cubicBezTo>
                    <a:pt x="36" y="51"/>
                    <a:pt x="38" y="51"/>
                    <a:pt x="39" y="51"/>
                  </a:cubicBezTo>
                  <a:cubicBezTo>
                    <a:pt x="37" y="36"/>
                    <a:pt x="37" y="36"/>
                    <a:pt x="37" y="36"/>
                  </a:cubicBezTo>
                  <a:cubicBezTo>
                    <a:pt x="36" y="36"/>
                    <a:pt x="34" y="36"/>
                    <a:pt x="33" y="36"/>
                  </a:cubicBezTo>
                  <a:close/>
                  <a:moveTo>
                    <a:pt x="28" y="37"/>
                  </a:moveTo>
                  <a:cubicBezTo>
                    <a:pt x="28" y="37"/>
                    <a:pt x="28" y="37"/>
                    <a:pt x="28" y="37"/>
                  </a:cubicBezTo>
                  <a:cubicBezTo>
                    <a:pt x="30" y="51"/>
                    <a:pt x="30" y="51"/>
                    <a:pt x="30" y="51"/>
                  </a:cubicBezTo>
                  <a:cubicBezTo>
                    <a:pt x="34" y="51"/>
                    <a:pt x="34" y="51"/>
                    <a:pt x="34" y="51"/>
                  </a:cubicBezTo>
                  <a:cubicBezTo>
                    <a:pt x="32" y="36"/>
                    <a:pt x="32" y="36"/>
                    <a:pt x="32" y="36"/>
                  </a:cubicBezTo>
                  <a:cubicBezTo>
                    <a:pt x="31" y="36"/>
                    <a:pt x="29" y="36"/>
                    <a:pt x="28" y="37"/>
                  </a:cubicBezTo>
                  <a:close/>
                  <a:moveTo>
                    <a:pt x="34" y="51"/>
                  </a:moveTo>
                  <a:cubicBezTo>
                    <a:pt x="34" y="51"/>
                    <a:pt x="34" y="51"/>
                    <a:pt x="34" y="51"/>
                  </a:cubicBezTo>
                  <a:cubicBezTo>
                    <a:pt x="35" y="51"/>
                    <a:pt x="35" y="51"/>
                    <a:pt x="35" y="51"/>
                  </a:cubicBezTo>
                  <a:cubicBezTo>
                    <a:pt x="35" y="51"/>
                    <a:pt x="35" y="51"/>
                    <a:pt x="35" y="51"/>
                  </a:cubicBezTo>
                  <a:cubicBezTo>
                    <a:pt x="34" y="51"/>
                    <a:pt x="34" y="51"/>
                    <a:pt x="34" y="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Rectangle 10"/>
            <p:cNvSpPr>
              <a:spLocks noChangeArrowheads="1"/>
            </p:cNvSpPr>
            <p:nvPr/>
          </p:nvSpPr>
          <p:spPr bwMode="auto">
            <a:xfrm>
              <a:off x="0" y="4299"/>
              <a:ext cx="5775" cy="3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7" name="Freeform 11"/>
            <p:cNvSpPr/>
            <p:nvPr/>
          </p:nvSpPr>
          <p:spPr bwMode="auto">
            <a:xfrm>
              <a:off x="4947" y="4133"/>
              <a:ext cx="122" cy="131"/>
            </a:xfrm>
            <a:custGeom>
              <a:avLst/>
              <a:gdLst>
                <a:gd name="T0" fmla="*/ 34 w 47"/>
                <a:gd name="T1" fmla="*/ 3 h 49"/>
                <a:gd name="T2" fmla="*/ 34 w 47"/>
                <a:gd name="T3" fmla="*/ 5 h 49"/>
                <a:gd name="T4" fmla="*/ 33 w 47"/>
                <a:gd name="T5" fmla="*/ 12 h 49"/>
                <a:gd name="T6" fmla="*/ 37 w 47"/>
                <a:gd name="T7" fmla="*/ 12 h 49"/>
                <a:gd name="T8" fmla="*/ 40 w 47"/>
                <a:gd name="T9" fmla="*/ 12 h 49"/>
                <a:gd name="T10" fmla="*/ 47 w 47"/>
                <a:gd name="T11" fmla="*/ 15 h 49"/>
                <a:gd name="T12" fmla="*/ 43 w 47"/>
                <a:gd name="T13" fmla="*/ 16 h 49"/>
                <a:gd name="T14" fmla="*/ 37 w 47"/>
                <a:gd name="T15" fmla="*/ 16 h 49"/>
                <a:gd name="T16" fmla="*/ 36 w 47"/>
                <a:gd name="T17" fmla="*/ 18 h 49"/>
                <a:gd name="T18" fmla="*/ 32 w 47"/>
                <a:gd name="T19" fmla="*/ 25 h 49"/>
                <a:gd name="T20" fmla="*/ 32 w 47"/>
                <a:gd name="T21" fmla="*/ 30 h 49"/>
                <a:gd name="T22" fmla="*/ 32 w 47"/>
                <a:gd name="T23" fmla="*/ 31 h 49"/>
                <a:gd name="T24" fmla="*/ 33 w 47"/>
                <a:gd name="T25" fmla="*/ 37 h 49"/>
                <a:gd name="T26" fmla="*/ 33 w 47"/>
                <a:gd name="T27" fmla="*/ 39 h 49"/>
                <a:gd name="T28" fmla="*/ 33 w 47"/>
                <a:gd name="T29" fmla="*/ 43 h 49"/>
                <a:gd name="T30" fmla="*/ 31 w 47"/>
                <a:gd name="T31" fmla="*/ 49 h 49"/>
                <a:gd name="T32" fmla="*/ 28 w 47"/>
                <a:gd name="T33" fmla="*/ 45 h 49"/>
                <a:gd name="T34" fmla="*/ 27 w 47"/>
                <a:gd name="T35" fmla="*/ 40 h 49"/>
                <a:gd name="T36" fmla="*/ 26 w 47"/>
                <a:gd name="T37" fmla="*/ 37 h 49"/>
                <a:gd name="T38" fmla="*/ 28 w 47"/>
                <a:gd name="T39" fmla="*/ 36 h 49"/>
                <a:gd name="T40" fmla="*/ 28 w 47"/>
                <a:gd name="T41" fmla="*/ 34 h 49"/>
                <a:gd name="T42" fmla="*/ 28 w 47"/>
                <a:gd name="T43" fmla="*/ 29 h 49"/>
                <a:gd name="T44" fmla="*/ 25 w 47"/>
                <a:gd name="T45" fmla="*/ 33 h 49"/>
                <a:gd name="T46" fmla="*/ 22 w 47"/>
                <a:gd name="T47" fmla="*/ 36 h 49"/>
                <a:gd name="T48" fmla="*/ 21 w 47"/>
                <a:gd name="T49" fmla="*/ 37 h 49"/>
                <a:gd name="T50" fmla="*/ 16 w 47"/>
                <a:gd name="T51" fmla="*/ 40 h 49"/>
                <a:gd name="T52" fmla="*/ 16 w 47"/>
                <a:gd name="T53" fmla="*/ 36 h 49"/>
                <a:gd name="T54" fmla="*/ 14 w 47"/>
                <a:gd name="T55" fmla="*/ 36 h 49"/>
                <a:gd name="T56" fmla="*/ 18 w 47"/>
                <a:gd name="T57" fmla="*/ 30 h 49"/>
                <a:gd name="T58" fmla="*/ 21 w 47"/>
                <a:gd name="T59" fmla="*/ 27 h 49"/>
                <a:gd name="T60" fmla="*/ 25 w 47"/>
                <a:gd name="T61" fmla="*/ 23 h 49"/>
                <a:gd name="T62" fmla="*/ 28 w 47"/>
                <a:gd name="T63" fmla="*/ 18 h 49"/>
                <a:gd name="T64" fmla="*/ 26 w 47"/>
                <a:gd name="T65" fmla="*/ 17 h 49"/>
                <a:gd name="T66" fmla="*/ 26 w 47"/>
                <a:gd name="T67" fmla="*/ 17 h 49"/>
                <a:gd name="T68" fmla="*/ 19 w 47"/>
                <a:gd name="T69" fmla="*/ 20 h 49"/>
                <a:gd name="T70" fmla="*/ 16 w 47"/>
                <a:gd name="T71" fmla="*/ 21 h 49"/>
                <a:gd name="T72" fmla="*/ 10 w 47"/>
                <a:gd name="T73" fmla="*/ 24 h 49"/>
                <a:gd name="T74" fmla="*/ 1 w 47"/>
                <a:gd name="T75" fmla="*/ 23 h 49"/>
                <a:gd name="T76" fmla="*/ 4 w 47"/>
                <a:gd name="T77" fmla="*/ 21 h 49"/>
                <a:gd name="T78" fmla="*/ 8 w 47"/>
                <a:gd name="T79" fmla="*/ 21 h 49"/>
                <a:gd name="T80" fmla="*/ 11 w 47"/>
                <a:gd name="T81" fmla="*/ 20 h 49"/>
                <a:gd name="T82" fmla="*/ 17 w 47"/>
                <a:gd name="T83" fmla="*/ 18 h 49"/>
                <a:gd name="T84" fmla="*/ 29 w 47"/>
                <a:gd name="T85" fmla="*/ 8 h 49"/>
                <a:gd name="T86" fmla="*/ 29 w 47"/>
                <a:gd name="T87" fmla="*/ 4 h 49"/>
                <a:gd name="T88" fmla="*/ 27 w 47"/>
                <a:gd name="T89" fmla="*/ 1 h 49"/>
                <a:gd name="T90" fmla="*/ 33 w 47"/>
                <a:gd name="T91" fmla="*/ 1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7" h="49">
                  <a:moveTo>
                    <a:pt x="33" y="1"/>
                  </a:moveTo>
                  <a:cubicBezTo>
                    <a:pt x="34" y="1"/>
                    <a:pt x="33" y="2"/>
                    <a:pt x="34" y="3"/>
                  </a:cubicBezTo>
                  <a:cubicBezTo>
                    <a:pt x="34" y="3"/>
                    <a:pt x="34" y="3"/>
                    <a:pt x="34" y="3"/>
                  </a:cubicBezTo>
                  <a:cubicBezTo>
                    <a:pt x="34" y="4"/>
                    <a:pt x="34" y="5"/>
                    <a:pt x="34" y="5"/>
                  </a:cubicBezTo>
                  <a:cubicBezTo>
                    <a:pt x="34" y="8"/>
                    <a:pt x="33" y="10"/>
                    <a:pt x="33" y="12"/>
                  </a:cubicBezTo>
                  <a:cubicBezTo>
                    <a:pt x="33" y="12"/>
                    <a:pt x="33" y="12"/>
                    <a:pt x="33" y="12"/>
                  </a:cubicBezTo>
                  <a:cubicBezTo>
                    <a:pt x="34" y="13"/>
                    <a:pt x="34" y="12"/>
                    <a:pt x="34" y="12"/>
                  </a:cubicBezTo>
                  <a:cubicBezTo>
                    <a:pt x="35" y="12"/>
                    <a:pt x="36" y="12"/>
                    <a:pt x="37" y="12"/>
                  </a:cubicBezTo>
                  <a:cubicBezTo>
                    <a:pt x="37" y="12"/>
                    <a:pt x="37" y="12"/>
                    <a:pt x="38" y="12"/>
                  </a:cubicBezTo>
                  <a:cubicBezTo>
                    <a:pt x="38" y="12"/>
                    <a:pt x="39" y="12"/>
                    <a:pt x="40" y="12"/>
                  </a:cubicBezTo>
                  <a:cubicBezTo>
                    <a:pt x="42" y="12"/>
                    <a:pt x="43" y="13"/>
                    <a:pt x="45" y="13"/>
                  </a:cubicBezTo>
                  <a:cubicBezTo>
                    <a:pt x="45" y="14"/>
                    <a:pt x="46" y="14"/>
                    <a:pt x="47" y="15"/>
                  </a:cubicBezTo>
                  <a:cubicBezTo>
                    <a:pt x="46" y="16"/>
                    <a:pt x="47" y="17"/>
                    <a:pt x="45" y="17"/>
                  </a:cubicBezTo>
                  <a:cubicBezTo>
                    <a:pt x="45" y="16"/>
                    <a:pt x="44" y="17"/>
                    <a:pt x="43" y="16"/>
                  </a:cubicBezTo>
                  <a:cubicBezTo>
                    <a:pt x="43" y="16"/>
                    <a:pt x="42" y="16"/>
                    <a:pt x="41" y="16"/>
                  </a:cubicBezTo>
                  <a:cubicBezTo>
                    <a:pt x="40" y="16"/>
                    <a:pt x="39" y="16"/>
                    <a:pt x="37" y="16"/>
                  </a:cubicBezTo>
                  <a:cubicBezTo>
                    <a:pt x="37" y="16"/>
                    <a:pt x="37" y="16"/>
                    <a:pt x="37" y="16"/>
                  </a:cubicBezTo>
                  <a:cubicBezTo>
                    <a:pt x="37" y="17"/>
                    <a:pt x="37" y="18"/>
                    <a:pt x="36" y="18"/>
                  </a:cubicBezTo>
                  <a:cubicBezTo>
                    <a:pt x="36" y="19"/>
                    <a:pt x="36" y="20"/>
                    <a:pt x="36" y="20"/>
                  </a:cubicBezTo>
                  <a:cubicBezTo>
                    <a:pt x="34" y="22"/>
                    <a:pt x="33" y="23"/>
                    <a:pt x="32" y="25"/>
                  </a:cubicBezTo>
                  <a:cubicBezTo>
                    <a:pt x="32" y="25"/>
                    <a:pt x="32" y="26"/>
                    <a:pt x="32" y="26"/>
                  </a:cubicBezTo>
                  <a:cubicBezTo>
                    <a:pt x="32" y="27"/>
                    <a:pt x="32" y="28"/>
                    <a:pt x="32" y="30"/>
                  </a:cubicBezTo>
                  <a:cubicBezTo>
                    <a:pt x="32" y="30"/>
                    <a:pt x="32" y="30"/>
                    <a:pt x="32" y="31"/>
                  </a:cubicBezTo>
                  <a:cubicBezTo>
                    <a:pt x="32" y="31"/>
                    <a:pt x="32" y="31"/>
                    <a:pt x="32" y="31"/>
                  </a:cubicBezTo>
                  <a:cubicBezTo>
                    <a:pt x="32" y="31"/>
                    <a:pt x="32" y="32"/>
                    <a:pt x="33" y="33"/>
                  </a:cubicBezTo>
                  <a:cubicBezTo>
                    <a:pt x="32" y="34"/>
                    <a:pt x="32" y="35"/>
                    <a:pt x="33" y="37"/>
                  </a:cubicBezTo>
                  <a:cubicBezTo>
                    <a:pt x="33" y="37"/>
                    <a:pt x="32" y="37"/>
                    <a:pt x="33" y="38"/>
                  </a:cubicBezTo>
                  <a:cubicBezTo>
                    <a:pt x="33" y="38"/>
                    <a:pt x="32" y="39"/>
                    <a:pt x="33" y="39"/>
                  </a:cubicBezTo>
                  <a:cubicBezTo>
                    <a:pt x="32" y="40"/>
                    <a:pt x="33" y="41"/>
                    <a:pt x="33" y="42"/>
                  </a:cubicBezTo>
                  <a:cubicBezTo>
                    <a:pt x="33" y="42"/>
                    <a:pt x="33" y="42"/>
                    <a:pt x="33" y="43"/>
                  </a:cubicBezTo>
                  <a:cubicBezTo>
                    <a:pt x="33" y="44"/>
                    <a:pt x="33" y="45"/>
                    <a:pt x="33" y="46"/>
                  </a:cubicBezTo>
                  <a:cubicBezTo>
                    <a:pt x="32" y="47"/>
                    <a:pt x="32" y="48"/>
                    <a:pt x="31" y="49"/>
                  </a:cubicBezTo>
                  <a:cubicBezTo>
                    <a:pt x="30" y="49"/>
                    <a:pt x="30" y="49"/>
                    <a:pt x="29" y="49"/>
                  </a:cubicBezTo>
                  <a:cubicBezTo>
                    <a:pt x="30" y="47"/>
                    <a:pt x="28" y="47"/>
                    <a:pt x="28" y="45"/>
                  </a:cubicBezTo>
                  <a:cubicBezTo>
                    <a:pt x="27" y="45"/>
                    <a:pt x="27" y="43"/>
                    <a:pt x="28" y="42"/>
                  </a:cubicBezTo>
                  <a:cubicBezTo>
                    <a:pt x="28" y="41"/>
                    <a:pt x="27" y="41"/>
                    <a:pt x="27" y="40"/>
                  </a:cubicBezTo>
                  <a:cubicBezTo>
                    <a:pt x="27" y="39"/>
                    <a:pt x="26" y="39"/>
                    <a:pt x="26" y="38"/>
                  </a:cubicBezTo>
                  <a:cubicBezTo>
                    <a:pt x="26" y="38"/>
                    <a:pt x="27" y="38"/>
                    <a:pt x="26" y="37"/>
                  </a:cubicBezTo>
                  <a:cubicBezTo>
                    <a:pt x="27" y="37"/>
                    <a:pt x="27" y="38"/>
                    <a:pt x="27" y="38"/>
                  </a:cubicBezTo>
                  <a:cubicBezTo>
                    <a:pt x="28" y="38"/>
                    <a:pt x="28" y="37"/>
                    <a:pt x="28" y="36"/>
                  </a:cubicBezTo>
                  <a:cubicBezTo>
                    <a:pt x="28" y="36"/>
                    <a:pt x="28" y="36"/>
                    <a:pt x="28" y="36"/>
                  </a:cubicBezTo>
                  <a:cubicBezTo>
                    <a:pt x="28" y="35"/>
                    <a:pt x="28" y="34"/>
                    <a:pt x="28" y="34"/>
                  </a:cubicBezTo>
                  <a:cubicBezTo>
                    <a:pt x="28" y="33"/>
                    <a:pt x="28" y="31"/>
                    <a:pt x="28" y="30"/>
                  </a:cubicBezTo>
                  <a:cubicBezTo>
                    <a:pt x="28" y="29"/>
                    <a:pt x="29" y="29"/>
                    <a:pt x="28" y="29"/>
                  </a:cubicBezTo>
                  <a:cubicBezTo>
                    <a:pt x="27" y="29"/>
                    <a:pt x="27" y="31"/>
                    <a:pt x="26" y="31"/>
                  </a:cubicBezTo>
                  <a:cubicBezTo>
                    <a:pt x="26" y="32"/>
                    <a:pt x="25" y="32"/>
                    <a:pt x="25" y="33"/>
                  </a:cubicBezTo>
                  <a:cubicBezTo>
                    <a:pt x="23" y="34"/>
                    <a:pt x="23" y="34"/>
                    <a:pt x="23" y="34"/>
                  </a:cubicBezTo>
                  <a:cubicBezTo>
                    <a:pt x="23" y="35"/>
                    <a:pt x="22" y="35"/>
                    <a:pt x="22" y="36"/>
                  </a:cubicBezTo>
                  <a:cubicBezTo>
                    <a:pt x="21" y="36"/>
                    <a:pt x="21" y="36"/>
                    <a:pt x="21" y="36"/>
                  </a:cubicBezTo>
                  <a:cubicBezTo>
                    <a:pt x="21" y="37"/>
                    <a:pt x="21" y="37"/>
                    <a:pt x="21" y="37"/>
                  </a:cubicBezTo>
                  <a:cubicBezTo>
                    <a:pt x="20" y="36"/>
                    <a:pt x="20" y="37"/>
                    <a:pt x="20" y="37"/>
                  </a:cubicBezTo>
                  <a:cubicBezTo>
                    <a:pt x="19" y="38"/>
                    <a:pt x="18" y="39"/>
                    <a:pt x="16" y="40"/>
                  </a:cubicBezTo>
                  <a:cubicBezTo>
                    <a:pt x="16" y="40"/>
                    <a:pt x="16" y="39"/>
                    <a:pt x="16" y="39"/>
                  </a:cubicBezTo>
                  <a:cubicBezTo>
                    <a:pt x="16" y="38"/>
                    <a:pt x="16" y="37"/>
                    <a:pt x="16" y="36"/>
                  </a:cubicBezTo>
                  <a:cubicBezTo>
                    <a:pt x="15" y="36"/>
                    <a:pt x="15" y="36"/>
                    <a:pt x="15" y="36"/>
                  </a:cubicBezTo>
                  <a:cubicBezTo>
                    <a:pt x="15" y="36"/>
                    <a:pt x="15" y="36"/>
                    <a:pt x="14" y="36"/>
                  </a:cubicBezTo>
                  <a:cubicBezTo>
                    <a:pt x="14" y="35"/>
                    <a:pt x="16" y="34"/>
                    <a:pt x="16" y="33"/>
                  </a:cubicBezTo>
                  <a:cubicBezTo>
                    <a:pt x="17" y="32"/>
                    <a:pt x="17" y="31"/>
                    <a:pt x="18" y="30"/>
                  </a:cubicBezTo>
                  <a:cubicBezTo>
                    <a:pt x="18" y="30"/>
                    <a:pt x="19" y="30"/>
                    <a:pt x="19" y="29"/>
                  </a:cubicBezTo>
                  <a:cubicBezTo>
                    <a:pt x="20" y="28"/>
                    <a:pt x="20" y="28"/>
                    <a:pt x="21" y="27"/>
                  </a:cubicBezTo>
                  <a:cubicBezTo>
                    <a:pt x="21" y="26"/>
                    <a:pt x="22" y="27"/>
                    <a:pt x="22" y="26"/>
                  </a:cubicBezTo>
                  <a:cubicBezTo>
                    <a:pt x="23" y="25"/>
                    <a:pt x="24" y="24"/>
                    <a:pt x="25" y="23"/>
                  </a:cubicBezTo>
                  <a:cubicBezTo>
                    <a:pt x="25" y="22"/>
                    <a:pt x="25" y="22"/>
                    <a:pt x="26" y="21"/>
                  </a:cubicBezTo>
                  <a:cubicBezTo>
                    <a:pt x="27" y="20"/>
                    <a:pt x="28" y="19"/>
                    <a:pt x="28" y="18"/>
                  </a:cubicBezTo>
                  <a:cubicBezTo>
                    <a:pt x="28" y="17"/>
                    <a:pt x="30" y="17"/>
                    <a:pt x="29" y="16"/>
                  </a:cubicBezTo>
                  <a:cubicBezTo>
                    <a:pt x="28" y="16"/>
                    <a:pt x="27" y="17"/>
                    <a:pt x="26" y="17"/>
                  </a:cubicBezTo>
                  <a:cubicBezTo>
                    <a:pt x="26" y="17"/>
                    <a:pt x="26" y="17"/>
                    <a:pt x="26" y="17"/>
                  </a:cubicBezTo>
                  <a:cubicBezTo>
                    <a:pt x="26" y="17"/>
                    <a:pt x="26" y="17"/>
                    <a:pt x="26" y="17"/>
                  </a:cubicBezTo>
                  <a:cubicBezTo>
                    <a:pt x="25" y="17"/>
                    <a:pt x="24" y="18"/>
                    <a:pt x="23" y="18"/>
                  </a:cubicBezTo>
                  <a:cubicBezTo>
                    <a:pt x="22" y="19"/>
                    <a:pt x="20" y="19"/>
                    <a:pt x="19" y="20"/>
                  </a:cubicBezTo>
                  <a:cubicBezTo>
                    <a:pt x="18" y="20"/>
                    <a:pt x="18" y="21"/>
                    <a:pt x="17" y="21"/>
                  </a:cubicBezTo>
                  <a:cubicBezTo>
                    <a:pt x="16" y="21"/>
                    <a:pt x="16" y="21"/>
                    <a:pt x="16" y="21"/>
                  </a:cubicBezTo>
                  <a:cubicBezTo>
                    <a:pt x="14" y="22"/>
                    <a:pt x="13" y="23"/>
                    <a:pt x="12" y="23"/>
                  </a:cubicBezTo>
                  <a:cubicBezTo>
                    <a:pt x="12" y="24"/>
                    <a:pt x="10" y="23"/>
                    <a:pt x="10" y="24"/>
                  </a:cubicBezTo>
                  <a:cubicBezTo>
                    <a:pt x="8" y="25"/>
                    <a:pt x="6" y="26"/>
                    <a:pt x="3" y="26"/>
                  </a:cubicBezTo>
                  <a:cubicBezTo>
                    <a:pt x="3" y="25"/>
                    <a:pt x="2" y="24"/>
                    <a:pt x="1" y="23"/>
                  </a:cubicBezTo>
                  <a:cubicBezTo>
                    <a:pt x="2" y="22"/>
                    <a:pt x="0" y="22"/>
                    <a:pt x="2" y="21"/>
                  </a:cubicBezTo>
                  <a:cubicBezTo>
                    <a:pt x="2" y="21"/>
                    <a:pt x="3" y="22"/>
                    <a:pt x="4" y="21"/>
                  </a:cubicBezTo>
                  <a:cubicBezTo>
                    <a:pt x="4" y="22"/>
                    <a:pt x="4" y="22"/>
                    <a:pt x="4" y="22"/>
                  </a:cubicBezTo>
                  <a:cubicBezTo>
                    <a:pt x="5" y="21"/>
                    <a:pt x="7" y="21"/>
                    <a:pt x="8" y="21"/>
                  </a:cubicBezTo>
                  <a:cubicBezTo>
                    <a:pt x="8" y="21"/>
                    <a:pt x="8" y="20"/>
                    <a:pt x="8" y="21"/>
                  </a:cubicBezTo>
                  <a:cubicBezTo>
                    <a:pt x="9" y="20"/>
                    <a:pt x="10" y="20"/>
                    <a:pt x="11" y="20"/>
                  </a:cubicBezTo>
                  <a:cubicBezTo>
                    <a:pt x="12" y="20"/>
                    <a:pt x="13" y="19"/>
                    <a:pt x="14" y="19"/>
                  </a:cubicBezTo>
                  <a:cubicBezTo>
                    <a:pt x="15" y="19"/>
                    <a:pt x="16" y="18"/>
                    <a:pt x="17" y="18"/>
                  </a:cubicBezTo>
                  <a:cubicBezTo>
                    <a:pt x="21" y="16"/>
                    <a:pt x="25" y="15"/>
                    <a:pt x="29" y="14"/>
                  </a:cubicBezTo>
                  <a:cubicBezTo>
                    <a:pt x="29" y="12"/>
                    <a:pt x="29" y="10"/>
                    <a:pt x="29" y="8"/>
                  </a:cubicBezTo>
                  <a:cubicBezTo>
                    <a:pt x="29" y="8"/>
                    <a:pt x="30" y="8"/>
                    <a:pt x="30" y="8"/>
                  </a:cubicBezTo>
                  <a:cubicBezTo>
                    <a:pt x="29" y="4"/>
                    <a:pt x="29" y="4"/>
                    <a:pt x="29" y="4"/>
                  </a:cubicBezTo>
                  <a:cubicBezTo>
                    <a:pt x="29" y="3"/>
                    <a:pt x="29" y="2"/>
                    <a:pt x="28" y="2"/>
                  </a:cubicBezTo>
                  <a:cubicBezTo>
                    <a:pt x="28" y="1"/>
                    <a:pt x="26" y="2"/>
                    <a:pt x="27" y="1"/>
                  </a:cubicBezTo>
                  <a:cubicBezTo>
                    <a:pt x="27" y="0"/>
                    <a:pt x="28" y="0"/>
                    <a:pt x="28" y="0"/>
                  </a:cubicBezTo>
                  <a:cubicBezTo>
                    <a:pt x="30" y="0"/>
                    <a:pt x="32" y="0"/>
                    <a:pt x="33"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12"/>
            <p:cNvSpPr>
              <a:spLocks noEditPoints="1"/>
            </p:cNvSpPr>
            <p:nvPr/>
          </p:nvSpPr>
          <p:spPr bwMode="auto">
            <a:xfrm>
              <a:off x="4833" y="4128"/>
              <a:ext cx="140" cy="142"/>
            </a:xfrm>
            <a:custGeom>
              <a:avLst/>
              <a:gdLst>
                <a:gd name="T0" fmla="*/ 15 w 54"/>
                <a:gd name="T1" fmla="*/ 0 h 53"/>
                <a:gd name="T2" fmla="*/ 20 w 54"/>
                <a:gd name="T3" fmla="*/ 7 h 53"/>
                <a:gd name="T4" fmla="*/ 23 w 54"/>
                <a:gd name="T5" fmla="*/ 11 h 53"/>
                <a:gd name="T6" fmla="*/ 25 w 54"/>
                <a:gd name="T7" fmla="*/ 15 h 53"/>
                <a:gd name="T8" fmla="*/ 30 w 54"/>
                <a:gd name="T9" fmla="*/ 22 h 53"/>
                <a:gd name="T10" fmla="*/ 33 w 54"/>
                <a:gd name="T11" fmla="*/ 27 h 53"/>
                <a:gd name="T12" fmla="*/ 36 w 54"/>
                <a:gd name="T13" fmla="*/ 25 h 53"/>
                <a:gd name="T14" fmla="*/ 35 w 54"/>
                <a:gd name="T15" fmla="*/ 18 h 53"/>
                <a:gd name="T16" fmla="*/ 39 w 54"/>
                <a:gd name="T17" fmla="*/ 18 h 53"/>
                <a:gd name="T18" fmla="*/ 41 w 54"/>
                <a:gd name="T19" fmla="*/ 25 h 53"/>
                <a:gd name="T20" fmla="*/ 39 w 54"/>
                <a:gd name="T21" fmla="*/ 35 h 53"/>
                <a:gd name="T22" fmla="*/ 42 w 54"/>
                <a:gd name="T23" fmla="*/ 41 h 53"/>
                <a:gd name="T24" fmla="*/ 48 w 54"/>
                <a:gd name="T25" fmla="*/ 46 h 53"/>
                <a:gd name="T26" fmla="*/ 51 w 54"/>
                <a:gd name="T27" fmla="*/ 45 h 53"/>
                <a:gd name="T28" fmla="*/ 54 w 54"/>
                <a:gd name="T29" fmla="*/ 51 h 53"/>
                <a:gd name="T30" fmla="*/ 53 w 54"/>
                <a:gd name="T31" fmla="*/ 53 h 53"/>
                <a:gd name="T32" fmla="*/ 51 w 54"/>
                <a:gd name="T33" fmla="*/ 53 h 53"/>
                <a:gd name="T34" fmla="*/ 44 w 54"/>
                <a:gd name="T35" fmla="*/ 48 h 53"/>
                <a:gd name="T36" fmla="*/ 37 w 54"/>
                <a:gd name="T37" fmla="*/ 40 h 53"/>
                <a:gd name="T38" fmla="*/ 32 w 54"/>
                <a:gd name="T39" fmla="*/ 42 h 53"/>
                <a:gd name="T40" fmla="*/ 27 w 54"/>
                <a:gd name="T41" fmla="*/ 44 h 53"/>
                <a:gd name="T42" fmla="*/ 25 w 54"/>
                <a:gd name="T43" fmla="*/ 43 h 53"/>
                <a:gd name="T44" fmla="*/ 30 w 54"/>
                <a:gd name="T45" fmla="*/ 41 h 53"/>
                <a:gd name="T46" fmla="*/ 34 w 54"/>
                <a:gd name="T47" fmla="*/ 35 h 53"/>
                <a:gd name="T48" fmla="*/ 32 w 54"/>
                <a:gd name="T49" fmla="*/ 31 h 53"/>
                <a:gd name="T50" fmla="*/ 26 w 54"/>
                <a:gd name="T51" fmla="*/ 34 h 53"/>
                <a:gd name="T52" fmla="*/ 22 w 54"/>
                <a:gd name="T53" fmla="*/ 38 h 53"/>
                <a:gd name="T54" fmla="*/ 17 w 54"/>
                <a:gd name="T55" fmla="*/ 44 h 53"/>
                <a:gd name="T56" fmla="*/ 14 w 54"/>
                <a:gd name="T57" fmla="*/ 45 h 53"/>
                <a:gd name="T58" fmla="*/ 12 w 54"/>
                <a:gd name="T59" fmla="*/ 37 h 53"/>
                <a:gd name="T60" fmla="*/ 19 w 54"/>
                <a:gd name="T61" fmla="*/ 34 h 53"/>
                <a:gd name="T62" fmla="*/ 24 w 54"/>
                <a:gd name="T63" fmla="*/ 27 h 53"/>
                <a:gd name="T64" fmla="*/ 19 w 54"/>
                <a:gd name="T65" fmla="*/ 28 h 53"/>
                <a:gd name="T66" fmla="*/ 16 w 54"/>
                <a:gd name="T67" fmla="*/ 29 h 53"/>
                <a:gd name="T68" fmla="*/ 9 w 54"/>
                <a:gd name="T69" fmla="*/ 34 h 53"/>
                <a:gd name="T70" fmla="*/ 7 w 54"/>
                <a:gd name="T71" fmla="*/ 42 h 53"/>
                <a:gd name="T72" fmla="*/ 3 w 54"/>
                <a:gd name="T73" fmla="*/ 42 h 53"/>
                <a:gd name="T74" fmla="*/ 2 w 54"/>
                <a:gd name="T75" fmla="*/ 38 h 53"/>
                <a:gd name="T76" fmla="*/ 4 w 54"/>
                <a:gd name="T77" fmla="*/ 29 h 53"/>
                <a:gd name="T78" fmla="*/ 1 w 54"/>
                <a:gd name="T79" fmla="*/ 23 h 53"/>
                <a:gd name="T80" fmla="*/ 7 w 54"/>
                <a:gd name="T81" fmla="*/ 28 h 53"/>
                <a:gd name="T82" fmla="*/ 10 w 54"/>
                <a:gd name="T83" fmla="*/ 27 h 53"/>
                <a:gd name="T84" fmla="*/ 13 w 54"/>
                <a:gd name="T85" fmla="*/ 23 h 53"/>
                <a:gd name="T86" fmla="*/ 14 w 54"/>
                <a:gd name="T87" fmla="*/ 21 h 53"/>
                <a:gd name="T88" fmla="*/ 16 w 54"/>
                <a:gd name="T89" fmla="*/ 19 h 53"/>
                <a:gd name="T90" fmla="*/ 15 w 54"/>
                <a:gd name="T91" fmla="*/ 17 h 53"/>
                <a:gd name="T92" fmla="*/ 10 w 54"/>
                <a:gd name="T93" fmla="*/ 20 h 53"/>
                <a:gd name="T94" fmla="*/ 6 w 54"/>
                <a:gd name="T95" fmla="*/ 20 h 53"/>
                <a:gd name="T96" fmla="*/ 3 w 54"/>
                <a:gd name="T97" fmla="*/ 19 h 53"/>
                <a:gd name="T98" fmla="*/ 11 w 54"/>
                <a:gd name="T99" fmla="*/ 16 h 53"/>
                <a:gd name="T100" fmla="*/ 19 w 54"/>
                <a:gd name="T101" fmla="*/ 12 h 53"/>
                <a:gd name="T102" fmla="*/ 16 w 54"/>
                <a:gd name="T103" fmla="*/ 8 h 53"/>
                <a:gd name="T104" fmla="*/ 10 w 54"/>
                <a:gd name="T105" fmla="*/ 1 h 53"/>
                <a:gd name="T106" fmla="*/ 31 w 54"/>
                <a:gd name="T107" fmla="*/ 4 h 53"/>
                <a:gd name="T108" fmla="*/ 33 w 54"/>
                <a:gd name="T109" fmla="*/ 8 h 53"/>
                <a:gd name="T110" fmla="*/ 29 w 54"/>
                <a:gd name="T111" fmla="*/ 9 h 53"/>
                <a:gd name="T112" fmla="*/ 27 w 54"/>
                <a:gd name="T113" fmla="*/ 3 h 53"/>
                <a:gd name="T114" fmla="*/ 29 w 54"/>
                <a:gd name="T115" fmla="*/ 4 h 53"/>
                <a:gd name="T116" fmla="*/ 25 w 54"/>
                <a:gd name="T117" fmla="*/ 19 h 53"/>
                <a:gd name="T118" fmla="*/ 18 w 54"/>
                <a:gd name="T119" fmla="*/ 25 h 53"/>
                <a:gd name="T120" fmla="*/ 23 w 54"/>
                <a:gd name="T121" fmla="*/ 17 h 53"/>
                <a:gd name="T122" fmla="*/ 12 w 54"/>
                <a:gd name="T123" fmla="*/ 2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4" h="53">
                  <a:moveTo>
                    <a:pt x="12" y="0"/>
                  </a:moveTo>
                  <a:cubicBezTo>
                    <a:pt x="12" y="0"/>
                    <a:pt x="13" y="0"/>
                    <a:pt x="14" y="0"/>
                  </a:cubicBezTo>
                  <a:cubicBezTo>
                    <a:pt x="14" y="0"/>
                    <a:pt x="14" y="0"/>
                    <a:pt x="14" y="0"/>
                  </a:cubicBezTo>
                  <a:cubicBezTo>
                    <a:pt x="14" y="0"/>
                    <a:pt x="15" y="0"/>
                    <a:pt x="15" y="0"/>
                  </a:cubicBezTo>
                  <a:cubicBezTo>
                    <a:pt x="16" y="1"/>
                    <a:pt x="16" y="1"/>
                    <a:pt x="16" y="2"/>
                  </a:cubicBezTo>
                  <a:cubicBezTo>
                    <a:pt x="17" y="2"/>
                    <a:pt x="17" y="3"/>
                    <a:pt x="17" y="3"/>
                  </a:cubicBezTo>
                  <a:cubicBezTo>
                    <a:pt x="17" y="4"/>
                    <a:pt x="18" y="4"/>
                    <a:pt x="18" y="5"/>
                  </a:cubicBezTo>
                  <a:cubicBezTo>
                    <a:pt x="19" y="6"/>
                    <a:pt x="19" y="6"/>
                    <a:pt x="20" y="7"/>
                  </a:cubicBezTo>
                  <a:cubicBezTo>
                    <a:pt x="20" y="8"/>
                    <a:pt x="22" y="8"/>
                    <a:pt x="21" y="10"/>
                  </a:cubicBezTo>
                  <a:cubicBezTo>
                    <a:pt x="21" y="10"/>
                    <a:pt x="22" y="10"/>
                    <a:pt x="23" y="11"/>
                  </a:cubicBezTo>
                  <a:cubicBezTo>
                    <a:pt x="23" y="10"/>
                    <a:pt x="23" y="10"/>
                    <a:pt x="23" y="10"/>
                  </a:cubicBezTo>
                  <a:cubicBezTo>
                    <a:pt x="23" y="11"/>
                    <a:pt x="23" y="11"/>
                    <a:pt x="23" y="11"/>
                  </a:cubicBezTo>
                  <a:cubicBezTo>
                    <a:pt x="24" y="10"/>
                    <a:pt x="25" y="10"/>
                    <a:pt x="26" y="10"/>
                  </a:cubicBezTo>
                  <a:cubicBezTo>
                    <a:pt x="26" y="10"/>
                    <a:pt x="27" y="11"/>
                    <a:pt x="27" y="12"/>
                  </a:cubicBezTo>
                  <a:cubicBezTo>
                    <a:pt x="27" y="12"/>
                    <a:pt x="26" y="12"/>
                    <a:pt x="27" y="12"/>
                  </a:cubicBezTo>
                  <a:cubicBezTo>
                    <a:pt x="26" y="13"/>
                    <a:pt x="26" y="14"/>
                    <a:pt x="25" y="15"/>
                  </a:cubicBezTo>
                  <a:cubicBezTo>
                    <a:pt x="24" y="16"/>
                    <a:pt x="26" y="16"/>
                    <a:pt x="26" y="18"/>
                  </a:cubicBezTo>
                  <a:cubicBezTo>
                    <a:pt x="27" y="18"/>
                    <a:pt x="27" y="19"/>
                    <a:pt x="27" y="19"/>
                  </a:cubicBezTo>
                  <a:cubicBezTo>
                    <a:pt x="28" y="20"/>
                    <a:pt x="28" y="21"/>
                    <a:pt x="28" y="21"/>
                  </a:cubicBezTo>
                  <a:cubicBezTo>
                    <a:pt x="29" y="21"/>
                    <a:pt x="29" y="21"/>
                    <a:pt x="30" y="22"/>
                  </a:cubicBezTo>
                  <a:cubicBezTo>
                    <a:pt x="31" y="22"/>
                    <a:pt x="32" y="23"/>
                    <a:pt x="31" y="25"/>
                  </a:cubicBezTo>
                  <a:cubicBezTo>
                    <a:pt x="31" y="25"/>
                    <a:pt x="31" y="25"/>
                    <a:pt x="31" y="25"/>
                  </a:cubicBezTo>
                  <a:cubicBezTo>
                    <a:pt x="31" y="25"/>
                    <a:pt x="31" y="26"/>
                    <a:pt x="31" y="26"/>
                  </a:cubicBezTo>
                  <a:cubicBezTo>
                    <a:pt x="32" y="26"/>
                    <a:pt x="32" y="27"/>
                    <a:pt x="33" y="27"/>
                  </a:cubicBezTo>
                  <a:cubicBezTo>
                    <a:pt x="33" y="28"/>
                    <a:pt x="34" y="30"/>
                    <a:pt x="35" y="30"/>
                  </a:cubicBezTo>
                  <a:cubicBezTo>
                    <a:pt x="36" y="30"/>
                    <a:pt x="35" y="29"/>
                    <a:pt x="36" y="28"/>
                  </a:cubicBezTo>
                  <a:cubicBezTo>
                    <a:pt x="36" y="28"/>
                    <a:pt x="36" y="26"/>
                    <a:pt x="37" y="26"/>
                  </a:cubicBezTo>
                  <a:cubicBezTo>
                    <a:pt x="36" y="25"/>
                    <a:pt x="36" y="25"/>
                    <a:pt x="36" y="25"/>
                  </a:cubicBezTo>
                  <a:cubicBezTo>
                    <a:pt x="36" y="23"/>
                    <a:pt x="37" y="21"/>
                    <a:pt x="36" y="20"/>
                  </a:cubicBezTo>
                  <a:cubicBezTo>
                    <a:pt x="36" y="19"/>
                    <a:pt x="36" y="19"/>
                    <a:pt x="36" y="19"/>
                  </a:cubicBezTo>
                  <a:cubicBezTo>
                    <a:pt x="35" y="19"/>
                    <a:pt x="35" y="18"/>
                    <a:pt x="35" y="18"/>
                  </a:cubicBezTo>
                  <a:cubicBezTo>
                    <a:pt x="35" y="18"/>
                    <a:pt x="35" y="18"/>
                    <a:pt x="35" y="18"/>
                  </a:cubicBezTo>
                  <a:cubicBezTo>
                    <a:pt x="35" y="18"/>
                    <a:pt x="35" y="18"/>
                    <a:pt x="36" y="18"/>
                  </a:cubicBezTo>
                  <a:cubicBezTo>
                    <a:pt x="36" y="18"/>
                    <a:pt x="37" y="19"/>
                    <a:pt x="38" y="18"/>
                  </a:cubicBezTo>
                  <a:cubicBezTo>
                    <a:pt x="38" y="19"/>
                    <a:pt x="38" y="19"/>
                    <a:pt x="38" y="19"/>
                  </a:cubicBezTo>
                  <a:cubicBezTo>
                    <a:pt x="39" y="18"/>
                    <a:pt x="39" y="18"/>
                    <a:pt x="39" y="18"/>
                  </a:cubicBezTo>
                  <a:cubicBezTo>
                    <a:pt x="40" y="19"/>
                    <a:pt x="39" y="20"/>
                    <a:pt x="40" y="21"/>
                  </a:cubicBezTo>
                  <a:cubicBezTo>
                    <a:pt x="40" y="21"/>
                    <a:pt x="40" y="21"/>
                    <a:pt x="40" y="21"/>
                  </a:cubicBezTo>
                  <a:cubicBezTo>
                    <a:pt x="41" y="21"/>
                    <a:pt x="40" y="22"/>
                    <a:pt x="41" y="22"/>
                  </a:cubicBezTo>
                  <a:cubicBezTo>
                    <a:pt x="40" y="23"/>
                    <a:pt x="41" y="24"/>
                    <a:pt x="41" y="25"/>
                  </a:cubicBezTo>
                  <a:cubicBezTo>
                    <a:pt x="40" y="26"/>
                    <a:pt x="40" y="26"/>
                    <a:pt x="40" y="26"/>
                  </a:cubicBezTo>
                  <a:cubicBezTo>
                    <a:pt x="41" y="26"/>
                    <a:pt x="41" y="26"/>
                    <a:pt x="41" y="26"/>
                  </a:cubicBezTo>
                  <a:cubicBezTo>
                    <a:pt x="40" y="27"/>
                    <a:pt x="41" y="28"/>
                    <a:pt x="40" y="28"/>
                  </a:cubicBezTo>
                  <a:cubicBezTo>
                    <a:pt x="39" y="30"/>
                    <a:pt x="40" y="33"/>
                    <a:pt x="39" y="35"/>
                  </a:cubicBezTo>
                  <a:cubicBezTo>
                    <a:pt x="39" y="35"/>
                    <a:pt x="39" y="35"/>
                    <a:pt x="39" y="35"/>
                  </a:cubicBezTo>
                  <a:cubicBezTo>
                    <a:pt x="38" y="36"/>
                    <a:pt x="39" y="36"/>
                    <a:pt x="39" y="37"/>
                  </a:cubicBezTo>
                  <a:cubicBezTo>
                    <a:pt x="41" y="38"/>
                    <a:pt x="40" y="40"/>
                    <a:pt x="42" y="40"/>
                  </a:cubicBezTo>
                  <a:cubicBezTo>
                    <a:pt x="41" y="41"/>
                    <a:pt x="42" y="41"/>
                    <a:pt x="42" y="41"/>
                  </a:cubicBezTo>
                  <a:cubicBezTo>
                    <a:pt x="43" y="41"/>
                    <a:pt x="44" y="42"/>
                    <a:pt x="44" y="43"/>
                  </a:cubicBezTo>
                  <a:cubicBezTo>
                    <a:pt x="45" y="44"/>
                    <a:pt x="45" y="44"/>
                    <a:pt x="45" y="44"/>
                  </a:cubicBezTo>
                  <a:cubicBezTo>
                    <a:pt x="46" y="45"/>
                    <a:pt x="46" y="45"/>
                    <a:pt x="47" y="45"/>
                  </a:cubicBezTo>
                  <a:cubicBezTo>
                    <a:pt x="47" y="45"/>
                    <a:pt x="47" y="46"/>
                    <a:pt x="48" y="46"/>
                  </a:cubicBezTo>
                  <a:cubicBezTo>
                    <a:pt x="48" y="46"/>
                    <a:pt x="48" y="47"/>
                    <a:pt x="48" y="47"/>
                  </a:cubicBezTo>
                  <a:cubicBezTo>
                    <a:pt x="48" y="46"/>
                    <a:pt x="49" y="46"/>
                    <a:pt x="49" y="45"/>
                  </a:cubicBezTo>
                  <a:cubicBezTo>
                    <a:pt x="49" y="45"/>
                    <a:pt x="48" y="44"/>
                    <a:pt x="49" y="44"/>
                  </a:cubicBezTo>
                  <a:cubicBezTo>
                    <a:pt x="50" y="44"/>
                    <a:pt x="50" y="45"/>
                    <a:pt x="51" y="45"/>
                  </a:cubicBezTo>
                  <a:cubicBezTo>
                    <a:pt x="50" y="46"/>
                    <a:pt x="52" y="47"/>
                    <a:pt x="52" y="48"/>
                  </a:cubicBezTo>
                  <a:cubicBezTo>
                    <a:pt x="53" y="48"/>
                    <a:pt x="52" y="49"/>
                    <a:pt x="53" y="50"/>
                  </a:cubicBezTo>
                  <a:cubicBezTo>
                    <a:pt x="53" y="50"/>
                    <a:pt x="53" y="51"/>
                    <a:pt x="53" y="51"/>
                  </a:cubicBezTo>
                  <a:cubicBezTo>
                    <a:pt x="53" y="51"/>
                    <a:pt x="54" y="51"/>
                    <a:pt x="54" y="51"/>
                  </a:cubicBezTo>
                  <a:cubicBezTo>
                    <a:pt x="54" y="51"/>
                    <a:pt x="54" y="51"/>
                    <a:pt x="54" y="51"/>
                  </a:cubicBezTo>
                  <a:cubicBezTo>
                    <a:pt x="54" y="51"/>
                    <a:pt x="53" y="52"/>
                    <a:pt x="53" y="52"/>
                  </a:cubicBezTo>
                  <a:cubicBezTo>
                    <a:pt x="53" y="52"/>
                    <a:pt x="54" y="52"/>
                    <a:pt x="53" y="53"/>
                  </a:cubicBezTo>
                  <a:cubicBezTo>
                    <a:pt x="53" y="53"/>
                    <a:pt x="53" y="53"/>
                    <a:pt x="53" y="53"/>
                  </a:cubicBezTo>
                  <a:cubicBezTo>
                    <a:pt x="52" y="53"/>
                    <a:pt x="52" y="53"/>
                    <a:pt x="52" y="53"/>
                  </a:cubicBezTo>
                  <a:cubicBezTo>
                    <a:pt x="52" y="53"/>
                    <a:pt x="52" y="53"/>
                    <a:pt x="51" y="53"/>
                  </a:cubicBezTo>
                  <a:cubicBezTo>
                    <a:pt x="51" y="53"/>
                    <a:pt x="51" y="53"/>
                    <a:pt x="51" y="53"/>
                  </a:cubicBezTo>
                  <a:cubicBezTo>
                    <a:pt x="51" y="53"/>
                    <a:pt x="51" y="53"/>
                    <a:pt x="51" y="53"/>
                  </a:cubicBezTo>
                  <a:cubicBezTo>
                    <a:pt x="50" y="52"/>
                    <a:pt x="49" y="53"/>
                    <a:pt x="49" y="52"/>
                  </a:cubicBezTo>
                  <a:cubicBezTo>
                    <a:pt x="49" y="52"/>
                    <a:pt x="48" y="51"/>
                    <a:pt x="48" y="51"/>
                  </a:cubicBezTo>
                  <a:cubicBezTo>
                    <a:pt x="49" y="50"/>
                    <a:pt x="47" y="51"/>
                    <a:pt x="46" y="50"/>
                  </a:cubicBezTo>
                  <a:cubicBezTo>
                    <a:pt x="46" y="49"/>
                    <a:pt x="44" y="49"/>
                    <a:pt x="44" y="48"/>
                  </a:cubicBezTo>
                  <a:cubicBezTo>
                    <a:pt x="44" y="48"/>
                    <a:pt x="43" y="47"/>
                    <a:pt x="42" y="47"/>
                  </a:cubicBezTo>
                  <a:cubicBezTo>
                    <a:pt x="42" y="46"/>
                    <a:pt x="42" y="46"/>
                    <a:pt x="42" y="46"/>
                  </a:cubicBezTo>
                  <a:cubicBezTo>
                    <a:pt x="41" y="45"/>
                    <a:pt x="39" y="43"/>
                    <a:pt x="39" y="42"/>
                  </a:cubicBezTo>
                  <a:cubicBezTo>
                    <a:pt x="39" y="41"/>
                    <a:pt x="38" y="40"/>
                    <a:pt x="37" y="40"/>
                  </a:cubicBezTo>
                  <a:cubicBezTo>
                    <a:pt x="37" y="40"/>
                    <a:pt x="37" y="39"/>
                    <a:pt x="37" y="39"/>
                  </a:cubicBezTo>
                  <a:cubicBezTo>
                    <a:pt x="36" y="40"/>
                    <a:pt x="35" y="40"/>
                    <a:pt x="35" y="40"/>
                  </a:cubicBezTo>
                  <a:cubicBezTo>
                    <a:pt x="33" y="40"/>
                    <a:pt x="33" y="42"/>
                    <a:pt x="32" y="42"/>
                  </a:cubicBezTo>
                  <a:cubicBezTo>
                    <a:pt x="32" y="42"/>
                    <a:pt x="32" y="42"/>
                    <a:pt x="32" y="42"/>
                  </a:cubicBezTo>
                  <a:cubicBezTo>
                    <a:pt x="31" y="42"/>
                    <a:pt x="31" y="42"/>
                    <a:pt x="31" y="42"/>
                  </a:cubicBezTo>
                  <a:cubicBezTo>
                    <a:pt x="31" y="42"/>
                    <a:pt x="31" y="43"/>
                    <a:pt x="31" y="43"/>
                  </a:cubicBezTo>
                  <a:cubicBezTo>
                    <a:pt x="30" y="43"/>
                    <a:pt x="30" y="42"/>
                    <a:pt x="29" y="42"/>
                  </a:cubicBezTo>
                  <a:cubicBezTo>
                    <a:pt x="29" y="43"/>
                    <a:pt x="27" y="42"/>
                    <a:pt x="27" y="44"/>
                  </a:cubicBezTo>
                  <a:cubicBezTo>
                    <a:pt x="26" y="43"/>
                    <a:pt x="25" y="45"/>
                    <a:pt x="24" y="43"/>
                  </a:cubicBezTo>
                  <a:cubicBezTo>
                    <a:pt x="24" y="43"/>
                    <a:pt x="24" y="43"/>
                    <a:pt x="24" y="43"/>
                  </a:cubicBezTo>
                  <a:cubicBezTo>
                    <a:pt x="25" y="43"/>
                    <a:pt x="25" y="43"/>
                    <a:pt x="25" y="43"/>
                  </a:cubicBezTo>
                  <a:cubicBezTo>
                    <a:pt x="25" y="43"/>
                    <a:pt x="25" y="43"/>
                    <a:pt x="25" y="43"/>
                  </a:cubicBezTo>
                  <a:cubicBezTo>
                    <a:pt x="26" y="43"/>
                    <a:pt x="26" y="43"/>
                    <a:pt x="26" y="43"/>
                  </a:cubicBezTo>
                  <a:cubicBezTo>
                    <a:pt x="26" y="43"/>
                    <a:pt x="27" y="42"/>
                    <a:pt x="27" y="42"/>
                  </a:cubicBezTo>
                  <a:cubicBezTo>
                    <a:pt x="28" y="42"/>
                    <a:pt x="28" y="42"/>
                    <a:pt x="29" y="41"/>
                  </a:cubicBezTo>
                  <a:cubicBezTo>
                    <a:pt x="29" y="42"/>
                    <a:pt x="29" y="41"/>
                    <a:pt x="30" y="41"/>
                  </a:cubicBezTo>
                  <a:cubicBezTo>
                    <a:pt x="29" y="41"/>
                    <a:pt x="30" y="41"/>
                    <a:pt x="30" y="41"/>
                  </a:cubicBezTo>
                  <a:cubicBezTo>
                    <a:pt x="31" y="41"/>
                    <a:pt x="32" y="40"/>
                    <a:pt x="32" y="39"/>
                  </a:cubicBezTo>
                  <a:cubicBezTo>
                    <a:pt x="33" y="39"/>
                    <a:pt x="33" y="38"/>
                    <a:pt x="34" y="37"/>
                  </a:cubicBezTo>
                  <a:cubicBezTo>
                    <a:pt x="34" y="37"/>
                    <a:pt x="34" y="36"/>
                    <a:pt x="34" y="35"/>
                  </a:cubicBezTo>
                  <a:cubicBezTo>
                    <a:pt x="34" y="35"/>
                    <a:pt x="33" y="35"/>
                    <a:pt x="33" y="34"/>
                  </a:cubicBezTo>
                  <a:cubicBezTo>
                    <a:pt x="33" y="33"/>
                    <a:pt x="32" y="32"/>
                    <a:pt x="32" y="31"/>
                  </a:cubicBezTo>
                  <a:cubicBezTo>
                    <a:pt x="32" y="31"/>
                    <a:pt x="31" y="31"/>
                    <a:pt x="31" y="31"/>
                  </a:cubicBezTo>
                  <a:cubicBezTo>
                    <a:pt x="32" y="31"/>
                    <a:pt x="32" y="31"/>
                    <a:pt x="32" y="31"/>
                  </a:cubicBezTo>
                  <a:cubicBezTo>
                    <a:pt x="31" y="30"/>
                    <a:pt x="31" y="28"/>
                    <a:pt x="29" y="28"/>
                  </a:cubicBezTo>
                  <a:cubicBezTo>
                    <a:pt x="29" y="29"/>
                    <a:pt x="28" y="29"/>
                    <a:pt x="28" y="30"/>
                  </a:cubicBezTo>
                  <a:cubicBezTo>
                    <a:pt x="27" y="31"/>
                    <a:pt x="27" y="32"/>
                    <a:pt x="26" y="33"/>
                  </a:cubicBezTo>
                  <a:cubicBezTo>
                    <a:pt x="26" y="33"/>
                    <a:pt x="26" y="33"/>
                    <a:pt x="26" y="34"/>
                  </a:cubicBezTo>
                  <a:cubicBezTo>
                    <a:pt x="26" y="34"/>
                    <a:pt x="25" y="35"/>
                    <a:pt x="25" y="35"/>
                  </a:cubicBezTo>
                  <a:cubicBezTo>
                    <a:pt x="24" y="35"/>
                    <a:pt x="24" y="35"/>
                    <a:pt x="24" y="35"/>
                  </a:cubicBezTo>
                  <a:cubicBezTo>
                    <a:pt x="24" y="35"/>
                    <a:pt x="25" y="36"/>
                    <a:pt x="24" y="36"/>
                  </a:cubicBezTo>
                  <a:cubicBezTo>
                    <a:pt x="23" y="37"/>
                    <a:pt x="23" y="38"/>
                    <a:pt x="22" y="38"/>
                  </a:cubicBezTo>
                  <a:cubicBezTo>
                    <a:pt x="21" y="38"/>
                    <a:pt x="22" y="40"/>
                    <a:pt x="21" y="40"/>
                  </a:cubicBezTo>
                  <a:cubicBezTo>
                    <a:pt x="20" y="40"/>
                    <a:pt x="20" y="41"/>
                    <a:pt x="19" y="41"/>
                  </a:cubicBezTo>
                  <a:cubicBezTo>
                    <a:pt x="19" y="42"/>
                    <a:pt x="18" y="42"/>
                    <a:pt x="18" y="43"/>
                  </a:cubicBezTo>
                  <a:cubicBezTo>
                    <a:pt x="18" y="43"/>
                    <a:pt x="17" y="43"/>
                    <a:pt x="17" y="44"/>
                  </a:cubicBezTo>
                  <a:cubicBezTo>
                    <a:pt x="17" y="43"/>
                    <a:pt x="17" y="43"/>
                    <a:pt x="17" y="43"/>
                  </a:cubicBezTo>
                  <a:cubicBezTo>
                    <a:pt x="16" y="44"/>
                    <a:pt x="15" y="43"/>
                    <a:pt x="15" y="44"/>
                  </a:cubicBezTo>
                  <a:cubicBezTo>
                    <a:pt x="15" y="44"/>
                    <a:pt x="15" y="44"/>
                    <a:pt x="15" y="44"/>
                  </a:cubicBezTo>
                  <a:cubicBezTo>
                    <a:pt x="15" y="44"/>
                    <a:pt x="14" y="45"/>
                    <a:pt x="14" y="45"/>
                  </a:cubicBezTo>
                  <a:cubicBezTo>
                    <a:pt x="12" y="44"/>
                    <a:pt x="13" y="42"/>
                    <a:pt x="12" y="40"/>
                  </a:cubicBezTo>
                  <a:cubicBezTo>
                    <a:pt x="12" y="40"/>
                    <a:pt x="11" y="39"/>
                    <a:pt x="12" y="38"/>
                  </a:cubicBezTo>
                  <a:cubicBezTo>
                    <a:pt x="11" y="38"/>
                    <a:pt x="11" y="38"/>
                    <a:pt x="11" y="38"/>
                  </a:cubicBezTo>
                  <a:cubicBezTo>
                    <a:pt x="11" y="37"/>
                    <a:pt x="12" y="37"/>
                    <a:pt x="12" y="37"/>
                  </a:cubicBezTo>
                  <a:cubicBezTo>
                    <a:pt x="13" y="38"/>
                    <a:pt x="14" y="39"/>
                    <a:pt x="16" y="39"/>
                  </a:cubicBezTo>
                  <a:cubicBezTo>
                    <a:pt x="16" y="40"/>
                    <a:pt x="16" y="39"/>
                    <a:pt x="17" y="39"/>
                  </a:cubicBezTo>
                  <a:cubicBezTo>
                    <a:pt x="16" y="38"/>
                    <a:pt x="18" y="38"/>
                    <a:pt x="17" y="37"/>
                  </a:cubicBezTo>
                  <a:cubicBezTo>
                    <a:pt x="18" y="36"/>
                    <a:pt x="19" y="36"/>
                    <a:pt x="19" y="34"/>
                  </a:cubicBezTo>
                  <a:cubicBezTo>
                    <a:pt x="19" y="34"/>
                    <a:pt x="20" y="33"/>
                    <a:pt x="20" y="33"/>
                  </a:cubicBezTo>
                  <a:cubicBezTo>
                    <a:pt x="20" y="31"/>
                    <a:pt x="22" y="31"/>
                    <a:pt x="22" y="30"/>
                  </a:cubicBezTo>
                  <a:cubicBezTo>
                    <a:pt x="22" y="29"/>
                    <a:pt x="23" y="28"/>
                    <a:pt x="23" y="28"/>
                  </a:cubicBezTo>
                  <a:cubicBezTo>
                    <a:pt x="24" y="27"/>
                    <a:pt x="24" y="27"/>
                    <a:pt x="24" y="27"/>
                  </a:cubicBezTo>
                  <a:cubicBezTo>
                    <a:pt x="24" y="26"/>
                    <a:pt x="26" y="26"/>
                    <a:pt x="24" y="25"/>
                  </a:cubicBezTo>
                  <a:cubicBezTo>
                    <a:pt x="23" y="25"/>
                    <a:pt x="22" y="26"/>
                    <a:pt x="21" y="26"/>
                  </a:cubicBezTo>
                  <a:cubicBezTo>
                    <a:pt x="21" y="27"/>
                    <a:pt x="20" y="27"/>
                    <a:pt x="20" y="27"/>
                  </a:cubicBezTo>
                  <a:cubicBezTo>
                    <a:pt x="19" y="27"/>
                    <a:pt x="19" y="28"/>
                    <a:pt x="19" y="28"/>
                  </a:cubicBezTo>
                  <a:cubicBezTo>
                    <a:pt x="18" y="28"/>
                    <a:pt x="18" y="29"/>
                    <a:pt x="17" y="28"/>
                  </a:cubicBezTo>
                  <a:cubicBezTo>
                    <a:pt x="16" y="29"/>
                    <a:pt x="16" y="29"/>
                    <a:pt x="16" y="29"/>
                  </a:cubicBezTo>
                  <a:cubicBezTo>
                    <a:pt x="16" y="29"/>
                    <a:pt x="16" y="29"/>
                    <a:pt x="16" y="29"/>
                  </a:cubicBezTo>
                  <a:cubicBezTo>
                    <a:pt x="16" y="29"/>
                    <a:pt x="16" y="29"/>
                    <a:pt x="16" y="29"/>
                  </a:cubicBezTo>
                  <a:cubicBezTo>
                    <a:pt x="16" y="29"/>
                    <a:pt x="16" y="29"/>
                    <a:pt x="16" y="29"/>
                  </a:cubicBezTo>
                  <a:cubicBezTo>
                    <a:pt x="16" y="30"/>
                    <a:pt x="14" y="30"/>
                    <a:pt x="14" y="32"/>
                  </a:cubicBezTo>
                  <a:cubicBezTo>
                    <a:pt x="13" y="32"/>
                    <a:pt x="13" y="32"/>
                    <a:pt x="13" y="32"/>
                  </a:cubicBezTo>
                  <a:cubicBezTo>
                    <a:pt x="12" y="33"/>
                    <a:pt x="10" y="34"/>
                    <a:pt x="9" y="34"/>
                  </a:cubicBezTo>
                  <a:cubicBezTo>
                    <a:pt x="8" y="35"/>
                    <a:pt x="8" y="35"/>
                    <a:pt x="8" y="36"/>
                  </a:cubicBezTo>
                  <a:cubicBezTo>
                    <a:pt x="8" y="37"/>
                    <a:pt x="8" y="38"/>
                    <a:pt x="8" y="39"/>
                  </a:cubicBezTo>
                  <a:cubicBezTo>
                    <a:pt x="8" y="39"/>
                    <a:pt x="8" y="40"/>
                    <a:pt x="7" y="41"/>
                  </a:cubicBezTo>
                  <a:cubicBezTo>
                    <a:pt x="8" y="42"/>
                    <a:pt x="6" y="42"/>
                    <a:pt x="7" y="42"/>
                  </a:cubicBezTo>
                  <a:cubicBezTo>
                    <a:pt x="7" y="43"/>
                    <a:pt x="6" y="43"/>
                    <a:pt x="5" y="43"/>
                  </a:cubicBezTo>
                  <a:cubicBezTo>
                    <a:pt x="5" y="43"/>
                    <a:pt x="5" y="43"/>
                    <a:pt x="5" y="43"/>
                  </a:cubicBezTo>
                  <a:cubicBezTo>
                    <a:pt x="5" y="44"/>
                    <a:pt x="5" y="44"/>
                    <a:pt x="4" y="44"/>
                  </a:cubicBezTo>
                  <a:cubicBezTo>
                    <a:pt x="4" y="43"/>
                    <a:pt x="4" y="43"/>
                    <a:pt x="3" y="42"/>
                  </a:cubicBezTo>
                  <a:cubicBezTo>
                    <a:pt x="4" y="41"/>
                    <a:pt x="2" y="41"/>
                    <a:pt x="3" y="40"/>
                  </a:cubicBezTo>
                  <a:cubicBezTo>
                    <a:pt x="2" y="39"/>
                    <a:pt x="2" y="38"/>
                    <a:pt x="2" y="37"/>
                  </a:cubicBezTo>
                  <a:cubicBezTo>
                    <a:pt x="2" y="37"/>
                    <a:pt x="2" y="37"/>
                    <a:pt x="2" y="37"/>
                  </a:cubicBezTo>
                  <a:cubicBezTo>
                    <a:pt x="2" y="38"/>
                    <a:pt x="2" y="38"/>
                    <a:pt x="2" y="38"/>
                  </a:cubicBezTo>
                  <a:cubicBezTo>
                    <a:pt x="3" y="37"/>
                    <a:pt x="3" y="36"/>
                    <a:pt x="4" y="36"/>
                  </a:cubicBezTo>
                  <a:cubicBezTo>
                    <a:pt x="4" y="35"/>
                    <a:pt x="4" y="34"/>
                    <a:pt x="4" y="32"/>
                  </a:cubicBezTo>
                  <a:cubicBezTo>
                    <a:pt x="4" y="32"/>
                    <a:pt x="4" y="31"/>
                    <a:pt x="4" y="31"/>
                  </a:cubicBezTo>
                  <a:cubicBezTo>
                    <a:pt x="4" y="31"/>
                    <a:pt x="4" y="30"/>
                    <a:pt x="4" y="29"/>
                  </a:cubicBezTo>
                  <a:cubicBezTo>
                    <a:pt x="4" y="28"/>
                    <a:pt x="3" y="28"/>
                    <a:pt x="3" y="27"/>
                  </a:cubicBezTo>
                  <a:cubicBezTo>
                    <a:pt x="3" y="26"/>
                    <a:pt x="1" y="26"/>
                    <a:pt x="1" y="24"/>
                  </a:cubicBezTo>
                  <a:cubicBezTo>
                    <a:pt x="1" y="24"/>
                    <a:pt x="0" y="24"/>
                    <a:pt x="0" y="23"/>
                  </a:cubicBezTo>
                  <a:cubicBezTo>
                    <a:pt x="0" y="23"/>
                    <a:pt x="0" y="23"/>
                    <a:pt x="1" y="23"/>
                  </a:cubicBezTo>
                  <a:cubicBezTo>
                    <a:pt x="2" y="24"/>
                    <a:pt x="3" y="23"/>
                    <a:pt x="3" y="24"/>
                  </a:cubicBezTo>
                  <a:cubicBezTo>
                    <a:pt x="4" y="23"/>
                    <a:pt x="4" y="25"/>
                    <a:pt x="5" y="24"/>
                  </a:cubicBezTo>
                  <a:cubicBezTo>
                    <a:pt x="5" y="25"/>
                    <a:pt x="6" y="25"/>
                    <a:pt x="6" y="26"/>
                  </a:cubicBezTo>
                  <a:cubicBezTo>
                    <a:pt x="7" y="27"/>
                    <a:pt x="6" y="28"/>
                    <a:pt x="7" y="28"/>
                  </a:cubicBezTo>
                  <a:cubicBezTo>
                    <a:pt x="7" y="29"/>
                    <a:pt x="7" y="29"/>
                    <a:pt x="7" y="30"/>
                  </a:cubicBezTo>
                  <a:cubicBezTo>
                    <a:pt x="7" y="30"/>
                    <a:pt x="8" y="30"/>
                    <a:pt x="9" y="31"/>
                  </a:cubicBezTo>
                  <a:cubicBezTo>
                    <a:pt x="9" y="30"/>
                    <a:pt x="9" y="30"/>
                    <a:pt x="10" y="29"/>
                  </a:cubicBezTo>
                  <a:cubicBezTo>
                    <a:pt x="9" y="28"/>
                    <a:pt x="10" y="28"/>
                    <a:pt x="10" y="27"/>
                  </a:cubicBezTo>
                  <a:cubicBezTo>
                    <a:pt x="11" y="27"/>
                    <a:pt x="10" y="26"/>
                    <a:pt x="12" y="25"/>
                  </a:cubicBezTo>
                  <a:cubicBezTo>
                    <a:pt x="11" y="24"/>
                    <a:pt x="13" y="25"/>
                    <a:pt x="12" y="23"/>
                  </a:cubicBezTo>
                  <a:cubicBezTo>
                    <a:pt x="13" y="23"/>
                    <a:pt x="13" y="23"/>
                    <a:pt x="13" y="23"/>
                  </a:cubicBezTo>
                  <a:cubicBezTo>
                    <a:pt x="13" y="23"/>
                    <a:pt x="13" y="23"/>
                    <a:pt x="13" y="23"/>
                  </a:cubicBezTo>
                  <a:cubicBezTo>
                    <a:pt x="13" y="22"/>
                    <a:pt x="13" y="22"/>
                    <a:pt x="13" y="22"/>
                  </a:cubicBezTo>
                  <a:cubicBezTo>
                    <a:pt x="13" y="23"/>
                    <a:pt x="13" y="23"/>
                    <a:pt x="14" y="23"/>
                  </a:cubicBezTo>
                  <a:cubicBezTo>
                    <a:pt x="14" y="22"/>
                    <a:pt x="14" y="21"/>
                    <a:pt x="14" y="21"/>
                  </a:cubicBezTo>
                  <a:cubicBezTo>
                    <a:pt x="14" y="21"/>
                    <a:pt x="14" y="21"/>
                    <a:pt x="14" y="21"/>
                  </a:cubicBezTo>
                  <a:cubicBezTo>
                    <a:pt x="14" y="21"/>
                    <a:pt x="14" y="21"/>
                    <a:pt x="14" y="21"/>
                  </a:cubicBezTo>
                  <a:cubicBezTo>
                    <a:pt x="14" y="20"/>
                    <a:pt x="16" y="20"/>
                    <a:pt x="15" y="19"/>
                  </a:cubicBezTo>
                  <a:cubicBezTo>
                    <a:pt x="16" y="18"/>
                    <a:pt x="16" y="18"/>
                    <a:pt x="16" y="18"/>
                  </a:cubicBezTo>
                  <a:cubicBezTo>
                    <a:pt x="16" y="19"/>
                    <a:pt x="16" y="19"/>
                    <a:pt x="16" y="19"/>
                  </a:cubicBezTo>
                  <a:cubicBezTo>
                    <a:pt x="17" y="19"/>
                    <a:pt x="16" y="18"/>
                    <a:pt x="16" y="18"/>
                  </a:cubicBezTo>
                  <a:cubicBezTo>
                    <a:pt x="16" y="18"/>
                    <a:pt x="16" y="17"/>
                    <a:pt x="16" y="17"/>
                  </a:cubicBezTo>
                  <a:cubicBezTo>
                    <a:pt x="15" y="18"/>
                    <a:pt x="15" y="18"/>
                    <a:pt x="15" y="18"/>
                  </a:cubicBezTo>
                  <a:cubicBezTo>
                    <a:pt x="15" y="17"/>
                    <a:pt x="15" y="17"/>
                    <a:pt x="15" y="17"/>
                  </a:cubicBezTo>
                  <a:cubicBezTo>
                    <a:pt x="14" y="18"/>
                    <a:pt x="13" y="19"/>
                    <a:pt x="12" y="19"/>
                  </a:cubicBezTo>
                  <a:cubicBezTo>
                    <a:pt x="12" y="19"/>
                    <a:pt x="12" y="19"/>
                    <a:pt x="12" y="19"/>
                  </a:cubicBezTo>
                  <a:cubicBezTo>
                    <a:pt x="12" y="20"/>
                    <a:pt x="10" y="19"/>
                    <a:pt x="10" y="20"/>
                  </a:cubicBezTo>
                  <a:cubicBezTo>
                    <a:pt x="10" y="20"/>
                    <a:pt x="10" y="20"/>
                    <a:pt x="10" y="20"/>
                  </a:cubicBezTo>
                  <a:cubicBezTo>
                    <a:pt x="9" y="21"/>
                    <a:pt x="9" y="21"/>
                    <a:pt x="9" y="21"/>
                  </a:cubicBezTo>
                  <a:cubicBezTo>
                    <a:pt x="9" y="20"/>
                    <a:pt x="9" y="20"/>
                    <a:pt x="9" y="20"/>
                  </a:cubicBezTo>
                  <a:cubicBezTo>
                    <a:pt x="9" y="21"/>
                    <a:pt x="8" y="20"/>
                    <a:pt x="7" y="21"/>
                  </a:cubicBezTo>
                  <a:cubicBezTo>
                    <a:pt x="7" y="21"/>
                    <a:pt x="6" y="21"/>
                    <a:pt x="6" y="20"/>
                  </a:cubicBezTo>
                  <a:cubicBezTo>
                    <a:pt x="6" y="21"/>
                    <a:pt x="6" y="21"/>
                    <a:pt x="6" y="21"/>
                  </a:cubicBezTo>
                  <a:cubicBezTo>
                    <a:pt x="5" y="20"/>
                    <a:pt x="4" y="21"/>
                    <a:pt x="4" y="20"/>
                  </a:cubicBezTo>
                  <a:cubicBezTo>
                    <a:pt x="4" y="20"/>
                    <a:pt x="4" y="20"/>
                    <a:pt x="4" y="20"/>
                  </a:cubicBezTo>
                  <a:cubicBezTo>
                    <a:pt x="3" y="20"/>
                    <a:pt x="4" y="20"/>
                    <a:pt x="3" y="19"/>
                  </a:cubicBezTo>
                  <a:cubicBezTo>
                    <a:pt x="4" y="19"/>
                    <a:pt x="5" y="18"/>
                    <a:pt x="6" y="19"/>
                  </a:cubicBezTo>
                  <a:cubicBezTo>
                    <a:pt x="6" y="18"/>
                    <a:pt x="6" y="18"/>
                    <a:pt x="6" y="18"/>
                  </a:cubicBezTo>
                  <a:cubicBezTo>
                    <a:pt x="7" y="19"/>
                    <a:pt x="7" y="18"/>
                    <a:pt x="8" y="18"/>
                  </a:cubicBezTo>
                  <a:cubicBezTo>
                    <a:pt x="9" y="17"/>
                    <a:pt x="10" y="17"/>
                    <a:pt x="11" y="16"/>
                  </a:cubicBezTo>
                  <a:cubicBezTo>
                    <a:pt x="13" y="16"/>
                    <a:pt x="13" y="14"/>
                    <a:pt x="15" y="14"/>
                  </a:cubicBezTo>
                  <a:cubicBezTo>
                    <a:pt x="15" y="14"/>
                    <a:pt x="15" y="14"/>
                    <a:pt x="15" y="14"/>
                  </a:cubicBezTo>
                  <a:cubicBezTo>
                    <a:pt x="15" y="14"/>
                    <a:pt x="16" y="14"/>
                    <a:pt x="17" y="13"/>
                  </a:cubicBezTo>
                  <a:cubicBezTo>
                    <a:pt x="18" y="14"/>
                    <a:pt x="18" y="12"/>
                    <a:pt x="19" y="12"/>
                  </a:cubicBezTo>
                  <a:cubicBezTo>
                    <a:pt x="19" y="11"/>
                    <a:pt x="18" y="10"/>
                    <a:pt x="18" y="9"/>
                  </a:cubicBezTo>
                  <a:cubicBezTo>
                    <a:pt x="17" y="9"/>
                    <a:pt x="17" y="9"/>
                    <a:pt x="17" y="9"/>
                  </a:cubicBezTo>
                  <a:cubicBezTo>
                    <a:pt x="17" y="8"/>
                    <a:pt x="17" y="8"/>
                    <a:pt x="16" y="7"/>
                  </a:cubicBezTo>
                  <a:cubicBezTo>
                    <a:pt x="16" y="8"/>
                    <a:pt x="16" y="8"/>
                    <a:pt x="16" y="8"/>
                  </a:cubicBezTo>
                  <a:cubicBezTo>
                    <a:pt x="16" y="7"/>
                    <a:pt x="15" y="7"/>
                    <a:pt x="14" y="6"/>
                  </a:cubicBezTo>
                  <a:cubicBezTo>
                    <a:pt x="14" y="5"/>
                    <a:pt x="13" y="5"/>
                    <a:pt x="13" y="4"/>
                  </a:cubicBezTo>
                  <a:cubicBezTo>
                    <a:pt x="12" y="3"/>
                    <a:pt x="10" y="5"/>
                    <a:pt x="10" y="3"/>
                  </a:cubicBezTo>
                  <a:cubicBezTo>
                    <a:pt x="10" y="2"/>
                    <a:pt x="9" y="2"/>
                    <a:pt x="10" y="1"/>
                  </a:cubicBezTo>
                  <a:cubicBezTo>
                    <a:pt x="10" y="1"/>
                    <a:pt x="10" y="0"/>
                    <a:pt x="11" y="0"/>
                  </a:cubicBezTo>
                  <a:cubicBezTo>
                    <a:pt x="11" y="0"/>
                    <a:pt x="12" y="0"/>
                    <a:pt x="12" y="0"/>
                  </a:cubicBezTo>
                  <a:close/>
                  <a:moveTo>
                    <a:pt x="31" y="4"/>
                  </a:moveTo>
                  <a:cubicBezTo>
                    <a:pt x="31" y="4"/>
                    <a:pt x="31" y="4"/>
                    <a:pt x="31" y="4"/>
                  </a:cubicBezTo>
                  <a:cubicBezTo>
                    <a:pt x="31" y="5"/>
                    <a:pt x="32" y="4"/>
                    <a:pt x="33" y="6"/>
                  </a:cubicBezTo>
                  <a:cubicBezTo>
                    <a:pt x="33" y="6"/>
                    <a:pt x="32" y="6"/>
                    <a:pt x="32" y="7"/>
                  </a:cubicBezTo>
                  <a:cubicBezTo>
                    <a:pt x="33" y="7"/>
                    <a:pt x="33" y="7"/>
                    <a:pt x="33" y="7"/>
                  </a:cubicBezTo>
                  <a:cubicBezTo>
                    <a:pt x="33" y="8"/>
                    <a:pt x="33" y="8"/>
                    <a:pt x="33" y="8"/>
                  </a:cubicBezTo>
                  <a:cubicBezTo>
                    <a:pt x="33" y="8"/>
                    <a:pt x="33" y="8"/>
                    <a:pt x="33" y="8"/>
                  </a:cubicBezTo>
                  <a:cubicBezTo>
                    <a:pt x="32" y="8"/>
                    <a:pt x="33" y="10"/>
                    <a:pt x="32" y="9"/>
                  </a:cubicBezTo>
                  <a:cubicBezTo>
                    <a:pt x="31" y="9"/>
                    <a:pt x="30" y="9"/>
                    <a:pt x="30" y="9"/>
                  </a:cubicBezTo>
                  <a:cubicBezTo>
                    <a:pt x="29" y="9"/>
                    <a:pt x="29" y="9"/>
                    <a:pt x="29" y="9"/>
                  </a:cubicBezTo>
                  <a:cubicBezTo>
                    <a:pt x="28" y="8"/>
                    <a:pt x="29" y="7"/>
                    <a:pt x="28" y="6"/>
                  </a:cubicBezTo>
                  <a:cubicBezTo>
                    <a:pt x="28" y="5"/>
                    <a:pt x="27" y="5"/>
                    <a:pt x="27" y="4"/>
                  </a:cubicBezTo>
                  <a:cubicBezTo>
                    <a:pt x="26" y="4"/>
                    <a:pt x="25" y="4"/>
                    <a:pt x="25" y="4"/>
                  </a:cubicBezTo>
                  <a:cubicBezTo>
                    <a:pt x="26" y="4"/>
                    <a:pt x="26" y="3"/>
                    <a:pt x="27" y="3"/>
                  </a:cubicBezTo>
                  <a:cubicBezTo>
                    <a:pt x="28" y="4"/>
                    <a:pt x="27" y="3"/>
                    <a:pt x="28" y="3"/>
                  </a:cubicBezTo>
                  <a:cubicBezTo>
                    <a:pt x="28" y="4"/>
                    <a:pt x="28" y="4"/>
                    <a:pt x="28" y="4"/>
                  </a:cubicBezTo>
                  <a:cubicBezTo>
                    <a:pt x="28" y="3"/>
                    <a:pt x="28" y="3"/>
                    <a:pt x="28" y="3"/>
                  </a:cubicBezTo>
                  <a:cubicBezTo>
                    <a:pt x="28" y="4"/>
                    <a:pt x="29" y="4"/>
                    <a:pt x="29" y="4"/>
                  </a:cubicBezTo>
                  <a:cubicBezTo>
                    <a:pt x="30" y="3"/>
                    <a:pt x="30" y="3"/>
                    <a:pt x="30" y="3"/>
                  </a:cubicBezTo>
                  <a:cubicBezTo>
                    <a:pt x="30" y="3"/>
                    <a:pt x="30" y="4"/>
                    <a:pt x="31" y="4"/>
                  </a:cubicBezTo>
                  <a:close/>
                  <a:moveTo>
                    <a:pt x="25" y="19"/>
                  </a:moveTo>
                  <a:cubicBezTo>
                    <a:pt x="25" y="19"/>
                    <a:pt x="25" y="19"/>
                    <a:pt x="25" y="19"/>
                  </a:cubicBezTo>
                  <a:cubicBezTo>
                    <a:pt x="25" y="20"/>
                    <a:pt x="26" y="20"/>
                    <a:pt x="26" y="21"/>
                  </a:cubicBezTo>
                  <a:cubicBezTo>
                    <a:pt x="25" y="21"/>
                    <a:pt x="24" y="22"/>
                    <a:pt x="24" y="22"/>
                  </a:cubicBezTo>
                  <a:cubicBezTo>
                    <a:pt x="23" y="22"/>
                    <a:pt x="23" y="23"/>
                    <a:pt x="21" y="23"/>
                  </a:cubicBezTo>
                  <a:cubicBezTo>
                    <a:pt x="21" y="24"/>
                    <a:pt x="19" y="24"/>
                    <a:pt x="18" y="25"/>
                  </a:cubicBezTo>
                  <a:cubicBezTo>
                    <a:pt x="18" y="25"/>
                    <a:pt x="17" y="25"/>
                    <a:pt x="18" y="24"/>
                  </a:cubicBezTo>
                  <a:cubicBezTo>
                    <a:pt x="18" y="24"/>
                    <a:pt x="18" y="24"/>
                    <a:pt x="18" y="23"/>
                  </a:cubicBezTo>
                  <a:cubicBezTo>
                    <a:pt x="19" y="22"/>
                    <a:pt x="20" y="21"/>
                    <a:pt x="21" y="20"/>
                  </a:cubicBezTo>
                  <a:cubicBezTo>
                    <a:pt x="21" y="19"/>
                    <a:pt x="23" y="18"/>
                    <a:pt x="23" y="17"/>
                  </a:cubicBezTo>
                  <a:cubicBezTo>
                    <a:pt x="24" y="17"/>
                    <a:pt x="24" y="19"/>
                    <a:pt x="25" y="19"/>
                  </a:cubicBezTo>
                  <a:close/>
                  <a:moveTo>
                    <a:pt x="12" y="24"/>
                  </a:moveTo>
                  <a:cubicBezTo>
                    <a:pt x="12" y="24"/>
                    <a:pt x="12" y="24"/>
                    <a:pt x="12" y="24"/>
                  </a:cubicBezTo>
                  <a:cubicBezTo>
                    <a:pt x="12" y="23"/>
                    <a:pt x="12" y="23"/>
                    <a:pt x="12" y="23"/>
                  </a:cubicBezTo>
                  <a:cubicBezTo>
                    <a:pt x="12" y="23"/>
                    <a:pt x="12" y="24"/>
                    <a:pt x="12" y="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13"/>
            <p:cNvSpPr>
              <a:spLocks noEditPoints="1"/>
            </p:cNvSpPr>
            <p:nvPr/>
          </p:nvSpPr>
          <p:spPr bwMode="auto">
            <a:xfrm>
              <a:off x="4541" y="4120"/>
              <a:ext cx="145" cy="158"/>
            </a:xfrm>
            <a:custGeom>
              <a:avLst/>
              <a:gdLst>
                <a:gd name="T0" fmla="*/ 35 w 56"/>
                <a:gd name="T1" fmla="*/ 2 h 59"/>
                <a:gd name="T2" fmla="*/ 37 w 56"/>
                <a:gd name="T3" fmla="*/ 6 h 59"/>
                <a:gd name="T4" fmla="*/ 35 w 56"/>
                <a:gd name="T5" fmla="*/ 10 h 59"/>
                <a:gd name="T6" fmla="*/ 28 w 56"/>
                <a:gd name="T7" fmla="*/ 12 h 59"/>
                <a:gd name="T8" fmla="*/ 25 w 56"/>
                <a:gd name="T9" fmla="*/ 8 h 59"/>
                <a:gd name="T10" fmla="*/ 19 w 56"/>
                <a:gd name="T11" fmla="*/ 3 h 59"/>
                <a:gd name="T12" fmla="*/ 20 w 56"/>
                <a:gd name="T13" fmla="*/ 0 h 59"/>
                <a:gd name="T14" fmla="*/ 27 w 56"/>
                <a:gd name="T15" fmla="*/ 1 h 59"/>
                <a:gd name="T16" fmla="*/ 43 w 56"/>
                <a:gd name="T17" fmla="*/ 18 h 59"/>
                <a:gd name="T18" fmla="*/ 48 w 56"/>
                <a:gd name="T19" fmla="*/ 21 h 59"/>
                <a:gd name="T20" fmla="*/ 47 w 56"/>
                <a:gd name="T21" fmla="*/ 25 h 59"/>
                <a:gd name="T22" fmla="*/ 43 w 56"/>
                <a:gd name="T23" fmla="*/ 26 h 59"/>
                <a:gd name="T24" fmla="*/ 39 w 56"/>
                <a:gd name="T25" fmla="*/ 25 h 59"/>
                <a:gd name="T26" fmla="*/ 34 w 56"/>
                <a:gd name="T27" fmla="*/ 26 h 59"/>
                <a:gd name="T28" fmla="*/ 28 w 56"/>
                <a:gd name="T29" fmla="*/ 27 h 59"/>
                <a:gd name="T30" fmla="*/ 23 w 56"/>
                <a:gd name="T31" fmla="*/ 28 h 59"/>
                <a:gd name="T32" fmla="*/ 15 w 56"/>
                <a:gd name="T33" fmla="*/ 27 h 59"/>
                <a:gd name="T34" fmla="*/ 8 w 56"/>
                <a:gd name="T35" fmla="*/ 23 h 59"/>
                <a:gd name="T36" fmla="*/ 20 w 56"/>
                <a:gd name="T37" fmla="*/ 21 h 59"/>
                <a:gd name="T38" fmla="*/ 29 w 56"/>
                <a:gd name="T39" fmla="*/ 20 h 59"/>
                <a:gd name="T40" fmla="*/ 32 w 56"/>
                <a:gd name="T41" fmla="*/ 20 h 59"/>
                <a:gd name="T42" fmla="*/ 39 w 56"/>
                <a:gd name="T43" fmla="*/ 19 h 59"/>
                <a:gd name="T44" fmla="*/ 42 w 56"/>
                <a:gd name="T45" fmla="*/ 18 h 59"/>
                <a:gd name="T46" fmla="*/ 44 w 56"/>
                <a:gd name="T47" fmla="*/ 33 h 59"/>
                <a:gd name="T48" fmla="*/ 39 w 56"/>
                <a:gd name="T49" fmla="*/ 39 h 59"/>
                <a:gd name="T50" fmla="*/ 34 w 56"/>
                <a:gd name="T51" fmla="*/ 43 h 59"/>
                <a:gd name="T52" fmla="*/ 34 w 56"/>
                <a:gd name="T53" fmla="*/ 44 h 59"/>
                <a:gd name="T54" fmla="*/ 30 w 56"/>
                <a:gd name="T55" fmla="*/ 44 h 59"/>
                <a:gd name="T56" fmla="*/ 35 w 56"/>
                <a:gd name="T57" fmla="*/ 36 h 59"/>
                <a:gd name="T58" fmla="*/ 38 w 56"/>
                <a:gd name="T59" fmla="*/ 30 h 59"/>
                <a:gd name="T60" fmla="*/ 23 w 56"/>
                <a:gd name="T61" fmla="*/ 36 h 59"/>
                <a:gd name="T62" fmla="*/ 28 w 56"/>
                <a:gd name="T63" fmla="*/ 35 h 59"/>
                <a:gd name="T64" fmla="*/ 25 w 56"/>
                <a:gd name="T65" fmla="*/ 40 h 59"/>
                <a:gd name="T66" fmla="*/ 22 w 56"/>
                <a:gd name="T67" fmla="*/ 45 h 59"/>
                <a:gd name="T68" fmla="*/ 21 w 56"/>
                <a:gd name="T69" fmla="*/ 45 h 59"/>
                <a:gd name="T70" fmla="*/ 17 w 56"/>
                <a:gd name="T71" fmla="*/ 43 h 59"/>
                <a:gd name="T72" fmla="*/ 14 w 56"/>
                <a:gd name="T73" fmla="*/ 42 h 59"/>
                <a:gd name="T74" fmla="*/ 19 w 56"/>
                <a:gd name="T75" fmla="*/ 35 h 59"/>
                <a:gd name="T76" fmla="*/ 24 w 56"/>
                <a:gd name="T77" fmla="*/ 31 h 59"/>
                <a:gd name="T78" fmla="*/ 34 w 56"/>
                <a:gd name="T79" fmla="*/ 42 h 59"/>
                <a:gd name="T80" fmla="*/ 54 w 56"/>
                <a:gd name="T81" fmla="*/ 48 h 59"/>
                <a:gd name="T82" fmla="*/ 56 w 56"/>
                <a:gd name="T83" fmla="*/ 50 h 59"/>
                <a:gd name="T84" fmla="*/ 55 w 56"/>
                <a:gd name="T85" fmla="*/ 52 h 59"/>
                <a:gd name="T86" fmla="*/ 51 w 56"/>
                <a:gd name="T87" fmla="*/ 52 h 59"/>
                <a:gd name="T88" fmla="*/ 48 w 56"/>
                <a:gd name="T89" fmla="*/ 52 h 59"/>
                <a:gd name="T90" fmla="*/ 45 w 56"/>
                <a:gd name="T91" fmla="*/ 53 h 59"/>
                <a:gd name="T92" fmla="*/ 35 w 56"/>
                <a:gd name="T93" fmla="*/ 53 h 59"/>
                <a:gd name="T94" fmla="*/ 26 w 56"/>
                <a:gd name="T95" fmla="*/ 54 h 59"/>
                <a:gd name="T96" fmla="*/ 24 w 56"/>
                <a:gd name="T97" fmla="*/ 55 h 59"/>
                <a:gd name="T98" fmla="*/ 17 w 56"/>
                <a:gd name="T99" fmla="*/ 56 h 59"/>
                <a:gd name="T100" fmla="*/ 11 w 56"/>
                <a:gd name="T101" fmla="*/ 58 h 59"/>
                <a:gd name="T102" fmla="*/ 6 w 56"/>
                <a:gd name="T103" fmla="*/ 57 h 59"/>
                <a:gd name="T104" fmla="*/ 1 w 56"/>
                <a:gd name="T105" fmla="*/ 55 h 59"/>
                <a:gd name="T106" fmla="*/ 4 w 56"/>
                <a:gd name="T107" fmla="*/ 52 h 59"/>
                <a:gd name="T108" fmla="*/ 10 w 56"/>
                <a:gd name="T109" fmla="*/ 52 h 59"/>
                <a:gd name="T110" fmla="*/ 16 w 56"/>
                <a:gd name="T111" fmla="*/ 50 h 59"/>
                <a:gd name="T112" fmla="*/ 23 w 56"/>
                <a:gd name="T113" fmla="*/ 49 h 59"/>
                <a:gd name="T114" fmla="*/ 30 w 56"/>
                <a:gd name="T115" fmla="*/ 48 h 59"/>
                <a:gd name="T116" fmla="*/ 39 w 56"/>
                <a:gd name="T117" fmla="*/ 47 h 59"/>
                <a:gd name="T118" fmla="*/ 47 w 56"/>
                <a:gd name="T119" fmla="*/ 46 h 59"/>
                <a:gd name="T120" fmla="*/ 11 w 56"/>
                <a:gd name="T121" fmla="*/ 5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6" h="59">
                  <a:moveTo>
                    <a:pt x="29" y="1"/>
                  </a:moveTo>
                  <a:cubicBezTo>
                    <a:pt x="30" y="0"/>
                    <a:pt x="32" y="0"/>
                    <a:pt x="32" y="1"/>
                  </a:cubicBezTo>
                  <a:cubicBezTo>
                    <a:pt x="33" y="1"/>
                    <a:pt x="33" y="0"/>
                    <a:pt x="33" y="1"/>
                  </a:cubicBezTo>
                  <a:cubicBezTo>
                    <a:pt x="34" y="1"/>
                    <a:pt x="34" y="2"/>
                    <a:pt x="35" y="2"/>
                  </a:cubicBezTo>
                  <a:cubicBezTo>
                    <a:pt x="35" y="3"/>
                    <a:pt x="35" y="3"/>
                    <a:pt x="36" y="4"/>
                  </a:cubicBezTo>
                  <a:cubicBezTo>
                    <a:pt x="36" y="5"/>
                    <a:pt x="36" y="5"/>
                    <a:pt x="36" y="5"/>
                  </a:cubicBezTo>
                  <a:cubicBezTo>
                    <a:pt x="36" y="5"/>
                    <a:pt x="37" y="6"/>
                    <a:pt x="37" y="7"/>
                  </a:cubicBezTo>
                  <a:cubicBezTo>
                    <a:pt x="37" y="6"/>
                    <a:pt x="37" y="6"/>
                    <a:pt x="37" y="6"/>
                  </a:cubicBezTo>
                  <a:cubicBezTo>
                    <a:pt x="37" y="7"/>
                    <a:pt x="37" y="7"/>
                    <a:pt x="37" y="7"/>
                  </a:cubicBezTo>
                  <a:cubicBezTo>
                    <a:pt x="36" y="7"/>
                    <a:pt x="38" y="8"/>
                    <a:pt x="36" y="8"/>
                  </a:cubicBezTo>
                  <a:cubicBezTo>
                    <a:pt x="36" y="7"/>
                    <a:pt x="36" y="7"/>
                    <a:pt x="36" y="7"/>
                  </a:cubicBezTo>
                  <a:cubicBezTo>
                    <a:pt x="35" y="8"/>
                    <a:pt x="36" y="10"/>
                    <a:pt x="35" y="10"/>
                  </a:cubicBezTo>
                  <a:cubicBezTo>
                    <a:pt x="34" y="11"/>
                    <a:pt x="33" y="11"/>
                    <a:pt x="32" y="11"/>
                  </a:cubicBezTo>
                  <a:cubicBezTo>
                    <a:pt x="31" y="12"/>
                    <a:pt x="31" y="13"/>
                    <a:pt x="30" y="13"/>
                  </a:cubicBezTo>
                  <a:cubicBezTo>
                    <a:pt x="29" y="13"/>
                    <a:pt x="29" y="14"/>
                    <a:pt x="28" y="13"/>
                  </a:cubicBezTo>
                  <a:cubicBezTo>
                    <a:pt x="27" y="13"/>
                    <a:pt x="28" y="12"/>
                    <a:pt x="28" y="12"/>
                  </a:cubicBezTo>
                  <a:cubicBezTo>
                    <a:pt x="28" y="11"/>
                    <a:pt x="30" y="10"/>
                    <a:pt x="28" y="9"/>
                  </a:cubicBezTo>
                  <a:cubicBezTo>
                    <a:pt x="28" y="9"/>
                    <a:pt x="28" y="7"/>
                    <a:pt x="27" y="8"/>
                  </a:cubicBezTo>
                  <a:cubicBezTo>
                    <a:pt x="27" y="8"/>
                    <a:pt x="26" y="8"/>
                    <a:pt x="25" y="8"/>
                  </a:cubicBezTo>
                  <a:cubicBezTo>
                    <a:pt x="25" y="8"/>
                    <a:pt x="25" y="8"/>
                    <a:pt x="25" y="8"/>
                  </a:cubicBezTo>
                  <a:cubicBezTo>
                    <a:pt x="24" y="8"/>
                    <a:pt x="24" y="7"/>
                    <a:pt x="23" y="7"/>
                  </a:cubicBezTo>
                  <a:cubicBezTo>
                    <a:pt x="22" y="7"/>
                    <a:pt x="22" y="7"/>
                    <a:pt x="21" y="7"/>
                  </a:cubicBezTo>
                  <a:cubicBezTo>
                    <a:pt x="21" y="6"/>
                    <a:pt x="20" y="6"/>
                    <a:pt x="20" y="6"/>
                  </a:cubicBezTo>
                  <a:cubicBezTo>
                    <a:pt x="19" y="5"/>
                    <a:pt x="20" y="4"/>
                    <a:pt x="19" y="3"/>
                  </a:cubicBezTo>
                  <a:cubicBezTo>
                    <a:pt x="19" y="3"/>
                    <a:pt x="19" y="3"/>
                    <a:pt x="18" y="3"/>
                  </a:cubicBezTo>
                  <a:cubicBezTo>
                    <a:pt x="19" y="2"/>
                    <a:pt x="19" y="2"/>
                    <a:pt x="19" y="2"/>
                  </a:cubicBezTo>
                  <a:cubicBezTo>
                    <a:pt x="18" y="2"/>
                    <a:pt x="18" y="2"/>
                    <a:pt x="18" y="2"/>
                  </a:cubicBezTo>
                  <a:cubicBezTo>
                    <a:pt x="19" y="1"/>
                    <a:pt x="20" y="1"/>
                    <a:pt x="20" y="0"/>
                  </a:cubicBezTo>
                  <a:cubicBezTo>
                    <a:pt x="21" y="0"/>
                    <a:pt x="21" y="1"/>
                    <a:pt x="22" y="0"/>
                  </a:cubicBezTo>
                  <a:cubicBezTo>
                    <a:pt x="23" y="0"/>
                    <a:pt x="24" y="0"/>
                    <a:pt x="25" y="1"/>
                  </a:cubicBezTo>
                  <a:cubicBezTo>
                    <a:pt x="25" y="1"/>
                    <a:pt x="25" y="0"/>
                    <a:pt x="25" y="0"/>
                  </a:cubicBezTo>
                  <a:cubicBezTo>
                    <a:pt x="26" y="1"/>
                    <a:pt x="26" y="1"/>
                    <a:pt x="27" y="1"/>
                  </a:cubicBezTo>
                  <a:cubicBezTo>
                    <a:pt x="28" y="1"/>
                    <a:pt x="28" y="1"/>
                    <a:pt x="29" y="0"/>
                  </a:cubicBezTo>
                  <a:lnTo>
                    <a:pt x="29" y="1"/>
                  </a:lnTo>
                  <a:close/>
                  <a:moveTo>
                    <a:pt x="43" y="18"/>
                  </a:moveTo>
                  <a:cubicBezTo>
                    <a:pt x="43" y="18"/>
                    <a:pt x="43" y="18"/>
                    <a:pt x="43" y="18"/>
                  </a:cubicBezTo>
                  <a:cubicBezTo>
                    <a:pt x="44" y="19"/>
                    <a:pt x="44" y="18"/>
                    <a:pt x="45" y="18"/>
                  </a:cubicBezTo>
                  <a:cubicBezTo>
                    <a:pt x="45" y="18"/>
                    <a:pt x="46" y="19"/>
                    <a:pt x="46" y="18"/>
                  </a:cubicBezTo>
                  <a:cubicBezTo>
                    <a:pt x="47" y="19"/>
                    <a:pt x="45" y="20"/>
                    <a:pt x="46" y="20"/>
                  </a:cubicBezTo>
                  <a:cubicBezTo>
                    <a:pt x="47" y="20"/>
                    <a:pt x="48" y="20"/>
                    <a:pt x="48" y="21"/>
                  </a:cubicBezTo>
                  <a:cubicBezTo>
                    <a:pt x="48" y="21"/>
                    <a:pt x="50" y="22"/>
                    <a:pt x="49" y="22"/>
                  </a:cubicBezTo>
                  <a:cubicBezTo>
                    <a:pt x="50" y="23"/>
                    <a:pt x="49" y="24"/>
                    <a:pt x="50" y="24"/>
                  </a:cubicBezTo>
                  <a:cubicBezTo>
                    <a:pt x="50" y="25"/>
                    <a:pt x="50" y="25"/>
                    <a:pt x="49" y="25"/>
                  </a:cubicBezTo>
                  <a:cubicBezTo>
                    <a:pt x="48" y="24"/>
                    <a:pt x="48" y="26"/>
                    <a:pt x="47" y="25"/>
                  </a:cubicBezTo>
                  <a:cubicBezTo>
                    <a:pt x="46" y="25"/>
                    <a:pt x="46" y="25"/>
                    <a:pt x="46" y="25"/>
                  </a:cubicBezTo>
                  <a:cubicBezTo>
                    <a:pt x="46" y="25"/>
                    <a:pt x="45" y="25"/>
                    <a:pt x="44" y="26"/>
                  </a:cubicBezTo>
                  <a:cubicBezTo>
                    <a:pt x="43" y="25"/>
                    <a:pt x="43" y="25"/>
                    <a:pt x="43" y="25"/>
                  </a:cubicBezTo>
                  <a:cubicBezTo>
                    <a:pt x="43" y="26"/>
                    <a:pt x="43" y="26"/>
                    <a:pt x="43" y="26"/>
                  </a:cubicBezTo>
                  <a:cubicBezTo>
                    <a:pt x="43" y="25"/>
                    <a:pt x="42" y="25"/>
                    <a:pt x="41" y="25"/>
                  </a:cubicBezTo>
                  <a:cubicBezTo>
                    <a:pt x="41" y="25"/>
                    <a:pt x="40" y="25"/>
                    <a:pt x="40" y="25"/>
                  </a:cubicBezTo>
                  <a:cubicBezTo>
                    <a:pt x="40" y="25"/>
                    <a:pt x="40" y="25"/>
                    <a:pt x="40" y="25"/>
                  </a:cubicBezTo>
                  <a:cubicBezTo>
                    <a:pt x="39" y="25"/>
                    <a:pt x="39" y="25"/>
                    <a:pt x="39" y="25"/>
                  </a:cubicBezTo>
                  <a:cubicBezTo>
                    <a:pt x="39" y="25"/>
                    <a:pt x="39" y="25"/>
                    <a:pt x="39" y="25"/>
                  </a:cubicBezTo>
                  <a:cubicBezTo>
                    <a:pt x="38" y="26"/>
                    <a:pt x="38" y="26"/>
                    <a:pt x="38" y="26"/>
                  </a:cubicBezTo>
                  <a:cubicBezTo>
                    <a:pt x="37" y="25"/>
                    <a:pt x="36" y="26"/>
                    <a:pt x="35" y="25"/>
                  </a:cubicBezTo>
                  <a:cubicBezTo>
                    <a:pt x="35" y="26"/>
                    <a:pt x="34" y="26"/>
                    <a:pt x="34" y="26"/>
                  </a:cubicBezTo>
                  <a:cubicBezTo>
                    <a:pt x="34" y="26"/>
                    <a:pt x="34" y="26"/>
                    <a:pt x="34" y="26"/>
                  </a:cubicBezTo>
                  <a:cubicBezTo>
                    <a:pt x="33" y="25"/>
                    <a:pt x="32" y="26"/>
                    <a:pt x="32" y="26"/>
                  </a:cubicBezTo>
                  <a:cubicBezTo>
                    <a:pt x="31" y="26"/>
                    <a:pt x="30" y="26"/>
                    <a:pt x="29" y="26"/>
                  </a:cubicBezTo>
                  <a:cubicBezTo>
                    <a:pt x="29" y="26"/>
                    <a:pt x="28" y="26"/>
                    <a:pt x="28" y="27"/>
                  </a:cubicBezTo>
                  <a:cubicBezTo>
                    <a:pt x="27" y="27"/>
                    <a:pt x="26" y="27"/>
                    <a:pt x="26" y="26"/>
                  </a:cubicBezTo>
                  <a:cubicBezTo>
                    <a:pt x="26" y="26"/>
                    <a:pt x="26" y="27"/>
                    <a:pt x="25" y="27"/>
                  </a:cubicBezTo>
                  <a:cubicBezTo>
                    <a:pt x="25" y="26"/>
                    <a:pt x="25" y="26"/>
                    <a:pt x="25" y="26"/>
                  </a:cubicBezTo>
                  <a:cubicBezTo>
                    <a:pt x="24" y="27"/>
                    <a:pt x="24" y="27"/>
                    <a:pt x="23" y="28"/>
                  </a:cubicBezTo>
                  <a:cubicBezTo>
                    <a:pt x="23" y="27"/>
                    <a:pt x="22" y="27"/>
                    <a:pt x="21" y="28"/>
                  </a:cubicBezTo>
                  <a:cubicBezTo>
                    <a:pt x="20" y="27"/>
                    <a:pt x="20" y="28"/>
                    <a:pt x="18" y="28"/>
                  </a:cubicBezTo>
                  <a:cubicBezTo>
                    <a:pt x="18" y="28"/>
                    <a:pt x="18" y="29"/>
                    <a:pt x="17" y="28"/>
                  </a:cubicBezTo>
                  <a:cubicBezTo>
                    <a:pt x="17" y="28"/>
                    <a:pt x="15" y="28"/>
                    <a:pt x="15" y="27"/>
                  </a:cubicBezTo>
                  <a:cubicBezTo>
                    <a:pt x="14" y="27"/>
                    <a:pt x="12" y="27"/>
                    <a:pt x="12" y="26"/>
                  </a:cubicBezTo>
                  <a:cubicBezTo>
                    <a:pt x="11" y="25"/>
                    <a:pt x="10" y="25"/>
                    <a:pt x="9" y="24"/>
                  </a:cubicBezTo>
                  <a:cubicBezTo>
                    <a:pt x="10" y="24"/>
                    <a:pt x="9" y="24"/>
                    <a:pt x="9" y="23"/>
                  </a:cubicBezTo>
                  <a:cubicBezTo>
                    <a:pt x="9" y="24"/>
                    <a:pt x="8" y="23"/>
                    <a:pt x="8" y="23"/>
                  </a:cubicBezTo>
                  <a:cubicBezTo>
                    <a:pt x="8" y="22"/>
                    <a:pt x="9" y="23"/>
                    <a:pt x="9" y="22"/>
                  </a:cubicBezTo>
                  <a:cubicBezTo>
                    <a:pt x="11" y="22"/>
                    <a:pt x="14" y="22"/>
                    <a:pt x="16" y="21"/>
                  </a:cubicBezTo>
                  <a:cubicBezTo>
                    <a:pt x="17" y="21"/>
                    <a:pt x="18" y="21"/>
                    <a:pt x="18" y="21"/>
                  </a:cubicBezTo>
                  <a:cubicBezTo>
                    <a:pt x="19" y="21"/>
                    <a:pt x="19" y="21"/>
                    <a:pt x="20" y="21"/>
                  </a:cubicBezTo>
                  <a:cubicBezTo>
                    <a:pt x="21" y="21"/>
                    <a:pt x="22" y="21"/>
                    <a:pt x="22" y="21"/>
                  </a:cubicBezTo>
                  <a:cubicBezTo>
                    <a:pt x="23" y="21"/>
                    <a:pt x="23" y="20"/>
                    <a:pt x="24" y="20"/>
                  </a:cubicBezTo>
                  <a:cubicBezTo>
                    <a:pt x="25" y="20"/>
                    <a:pt x="26" y="21"/>
                    <a:pt x="26" y="20"/>
                  </a:cubicBezTo>
                  <a:cubicBezTo>
                    <a:pt x="27" y="21"/>
                    <a:pt x="28" y="20"/>
                    <a:pt x="29" y="20"/>
                  </a:cubicBezTo>
                  <a:cubicBezTo>
                    <a:pt x="29" y="20"/>
                    <a:pt x="30" y="20"/>
                    <a:pt x="31" y="20"/>
                  </a:cubicBezTo>
                  <a:cubicBezTo>
                    <a:pt x="31" y="20"/>
                    <a:pt x="31" y="20"/>
                    <a:pt x="31" y="20"/>
                  </a:cubicBezTo>
                  <a:cubicBezTo>
                    <a:pt x="31" y="20"/>
                    <a:pt x="31" y="20"/>
                    <a:pt x="31" y="20"/>
                  </a:cubicBezTo>
                  <a:cubicBezTo>
                    <a:pt x="32" y="20"/>
                    <a:pt x="32" y="20"/>
                    <a:pt x="32" y="20"/>
                  </a:cubicBezTo>
                  <a:cubicBezTo>
                    <a:pt x="32" y="19"/>
                    <a:pt x="34" y="20"/>
                    <a:pt x="35" y="19"/>
                  </a:cubicBezTo>
                  <a:cubicBezTo>
                    <a:pt x="36" y="20"/>
                    <a:pt x="36" y="19"/>
                    <a:pt x="38" y="19"/>
                  </a:cubicBezTo>
                  <a:cubicBezTo>
                    <a:pt x="38" y="19"/>
                    <a:pt x="38" y="19"/>
                    <a:pt x="38" y="19"/>
                  </a:cubicBezTo>
                  <a:cubicBezTo>
                    <a:pt x="39" y="19"/>
                    <a:pt x="39" y="19"/>
                    <a:pt x="39" y="19"/>
                  </a:cubicBezTo>
                  <a:cubicBezTo>
                    <a:pt x="39" y="19"/>
                    <a:pt x="39" y="19"/>
                    <a:pt x="39" y="19"/>
                  </a:cubicBezTo>
                  <a:cubicBezTo>
                    <a:pt x="39" y="19"/>
                    <a:pt x="39" y="19"/>
                    <a:pt x="39" y="19"/>
                  </a:cubicBezTo>
                  <a:cubicBezTo>
                    <a:pt x="40" y="19"/>
                    <a:pt x="39" y="18"/>
                    <a:pt x="40" y="18"/>
                  </a:cubicBezTo>
                  <a:cubicBezTo>
                    <a:pt x="41" y="19"/>
                    <a:pt x="42" y="18"/>
                    <a:pt x="42" y="18"/>
                  </a:cubicBezTo>
                  <a:lnTo>
                    <a:pt x="43" y="18"/>
                  </a:lnTo>
                  <a:close/>
                  <a:moveTo>
                    <a:pt x="41" y="31"/>
                  </a:moveTo>
                  <a:cubicBezTo>
                    <a:pt x="41" y="31"/>
                    <a:pt x="41" y="31"/>
                    <a:pt x="42" y="31"/>
                  </a:cubicBezTo>
                  <a:cubicBezTo>
                    <a:pt x="42" y="32"/>
                    <a:pt x="43" y="32"/>
                    <a:pt x="44" y="33"/>
                  </a:cubicBezTo>
                  <a:cubicBezTo>
                    <a:pt x="44" y="33"/>
                    <a:pt x="44" y="33"/>
                    <a:pt x="44" y="33"/>
                  </a:cubicBezTo>
                  <a:cubicBezTo>
                    <a:pt x="44" y="33"/>
                    <a:pt x="44" y="34"/>
                    <a:pt x="44" y="34"/>
                  </a:cubicBezTo>
                  <a:cubicBezTo>
                    <a:pt x="43" y="35"/>
                    <a:pt x="43" y="36"/>
                    <a:pt x="42" y="37"/>
                  </a:cubicBezTo>
                  <a:cubicBezTo>
                    <a:pt x="41" y="38"/>
                    <a:pt x="40" y="39"/>
                    <a:pt x="39" y="39"/>
                  </a:cubicBezTo>
                  <a:cubicBezTo>
                    <a:pt x="38" y="40"/>
                    <a:pt x="37" y="41"/>
                    <a:pt x="37" y="42"/>
                  </a:cubicBezTo>
                  <a:cubicBezTo>
                    <a:pt x="36" y="42"/>
                    <a:pt x="36" y="43"/>
                    <a:pt x="35" y="43"/>
                  </a:cubicBezTo>
                  <a:cubicBezTo>
                    <a:pt x="34" y="43"/>
                    <a:pt x="34" y="43"/>
                    <a:pt x="34" y="43"/>
                  </a:cubicBezTo>
                  <a:cubicBezTo>
                    <a:pt x="34" y="43"/>
                    <a:pt x="34" y="43"/>
                    <a:pt x="34" y="43"/>
                  </a:cubicBezTo>
                  <a:cubicBezTo>
                    <a:pt x="33" y="43"/>
                    <a:pt x="33" y="43"/>
                    <a:pt x="33" y="43"/>
                  </a:cubicBezTo>
                  <a:cubicBezTo>
                    <a:pt x="33" y="43"/>
                    <a:pt x="33" y="43"/>
                    <a:pt x="33" y="43"/>
                  </a:cubicBezTo>
                  <a:cubicBezTo>
                    <a:pt x="33" y="43"/>
                    <a:pt x="33" y="43"/>
                    <a:pt x="33" y="43"/>
                  </a:cubicBezTo>
                  <a:cubicBezTo>
                    <a:pt x="33" y="43"/>
                    <a:pt x="34" y="43"/>
                    <a:pt x="34" y="44"/>
                  </a:cubicBezTo>
                  <a:cubicBezTo>
                    <a:pt x="33" y="44"/>
                    <a:pt x="32" y="45"/>
                    <a:pt x="31" y="45"/>
                  </a:cubicBezTo>
                  <a:cubicBezTo>
                    <a:pt x="31" y="46"/>
                    <a:pt x="30" y="46"/>
                    <a:pt x="29" y="47"/>
                  </a:cubicBezTo>
                  <a:cubicBezTo>
                    <a:pt x="29" y="47"/>
                    <a:pt x="28" y="46"/>
                    <a:pt x="29" y="46"/>
                  </a:cubicBezTo>
                  <a:cubicBezTo>
                    <a:pt x="28" y="45"/>
                    <a:pt x="30" y="45"/>
                    <a:pt x="30" y="44"/>
                  </a:cubicBezTo>
                  <a:cubicBezTo>
                    <a:pt x="31" y="44"/>
                    <a:pt x="30" y="43"/>
                    <a:pt x="32" y="42"/>
                  </a:cubicBezTo>
                  <a:cubicBezTo>
                    <a:pt x="32" y="42"/>
                    <a:pt x="33" y="41"/>
                    <a:pt x="33" y="40"/>
                  </a:cubicBezTo>
                  <a:cubicBezTo>
                    <a:pt x="33" y="40"/>
                    <a:pt x="33" y="39"/>
                    <a:pt x="34" y="38"/>
                  </a:cubicBezTo>
                  <a:cubicBezTo>
                    <a:pt x="34" y="37"/>
                    <a:pt x="35" y="37"/>
                    <a:pt x="35" y="36"/>
                  </a:cubicBezTo>
                  <a:cubicBezTo>
                    <a:pt x="36" y="36"/>
                    <a:pt x="37" y="35"/>
                    <a:pt x="36" y="34"/>
                  </a:cubicBezTo>
                  <a:cubicBezTo>
                    <a:pt x="37" y="34"/>
                    <a:pt x="37" y="33"/>
                    <a:pt x="37" y="33"/>
                  </a:cubicBezTo>
                  <a:cubicBezTo>
                    <a:pt x="37" y="32"/>
                    <a:pt x="39" y="31"/>
                    <a:pt x="38" y="31"/>
                  </a:cubicBezTo>
                  <a:cubicBezTo>
                    <a:pt x="38" y="31"/>
                    <a:pt x="38" y="30"/>
                    <a:pt x="38" y="30"/>
                  </a:cubicBezTo>
                  <a:cubicBezTo>
                    <a:pt x="39" y="30"/>
                    <a:pt x="40" y="30"/>
                    <a:pt x="41" y="31"/>
                  </a:cubicBezTo>
                  <a:close/>
                  <a:moveTo>
                    <a:pt x="26" y="30"/>
                  </a:moveTo>
                  <a:cubicBezTo>
                    <a:pt x="25" y="31"/>
                    <a:pt x="25" y="33"/>
                    <a:pt x="24" y="33"/>
                  </a:cubicBezTo>
                  <a:cubicBezTo>
                    <a:pt x="24" y="34"/>
                    <a:pt x="23" y="35"/>
                    <a:pt x="23" y="36"/>
                  </a:cubicBezTo>
                  <a:cubicBezTo>
                    <a:pt x="23" y="37"/>
                    <a:pt x="23" y="38"/>
                    <a:pt x="24" y="38"/>
                  </a:cubicBezTo>
                  <a:cubicBezTo>
                    <a:pt x="25" y="38"/>
                    <a:pt x="26" y="38"/>
                    <a:pt x="26" y="37"/>
                  </a:cubicBezTo>
                  <a:cubicBezTo>
                    <a:pt x="27" y="37"/>
                    <a:pt x="27" y="36"/>
                    <a:pt x="28" y="36"/>
                  </a:cubicBezTo>
                  <a:cubicBezTo>
                    <a:pt x="28" y="35"/>
                    <a:pt x="28" y="35"/>
                    <a:pt x="28" y="35"/>
                  </a:cubicBezTo>
                  <a:cubicBezTo>
                    <a:pt x="29" y="35"/>
                    <a:pt x="28" y="36"/>
                    <a:pt x="28" y="36"/>
                  </a:cubicBezTo>
                  <a:cubicBezTo>
                    <a:pt x="27" y="36"/>
                    <a:pt x="28" y="38"/>
                    <a:pt x="27" y="37"/>
                  </a:cubicBezTo>
                  <a:cubicBezTo>
                    <a:pt x="26" y="38"/>
                    <a:pt x="25" y="39"/>
                    <a:pt x="26" y="40"/>
                  </a:cubicBezTo>
                  <a:cubicBezTo>
                    <a:pt x="25" y="40"/>
                    <a:pt x="25" y="40"/>
                    <a:pt x="25" y="40"/>
                  </a:cubicBezTo>
                  <a:cubicBezTo>
                    <a:pt x="25" y="41"/>
                    <a:pt x="25" y="41"/>
                    <a:pt x="25" y="41"/>
                  </a:cubicBezTo>
                  <a:cubicBezTo>
                    <a:pt x="24" y="41"/>
                    <a:pt x="25" y="42"/>
                    <a:pt x="24" y="42"/>
                  </a:cubicBezTo>
                  <a:cubicBezTo>
                    <a:pt x="24" y="43"/>
                    <a:pt x="23" y="43"/>
                    <a:pt x="23" y="44"/>
                  </a:cubicBezTo>
                  <a:cubicBezTo>
                    <a:pt x="22" y="44"/>
                    <a:pt x="23" y="45"/>
                    <a:pt x="22" y="45"/>
                  </a:cubicBezTo>
                  <a:cubicBezTo>
                    <a:pt x="22" y="45"/>
                    <a:pt x="22" y="45"/>
                    <a:pt x="22" y="45"/>
                  </a:cubicBezTo>
                  <a:cubicBezTo>
                    <a:pt x="21" y="45"/>
                    <a:pt x="21" y="45"/>
                    <a:pt x="21" y="45"/>
                  </a:cubicBezTo>
                  <a:cubicBezTo>
                    <a:pt x="21" y="45"/>
                    <a:pt x="21" y="45"/>
                    <a:pt x="21" y="45"/>
                  </a:cubicBezTo>
                  <a:cubicBezTo>
                    <a:pt x="21" y="45"/>
                    <a:pt x="21" y="45"/>
                    <a:pt x="21" y="45"/>
                  </a:cubicBezTo>
                  <a:cubicBezTo>
                    <a:pt x="20" y="45"/>
                    <a:pt x="20" y="45"/>
                    <a:pt x="20" y="45"/>
                  </a:cubicBezTo>
                  <a:cubicBezTo>
                    <a:pt x="20" y="44"/>
                    <a:pt x="20" y="44"/>
                    <a:pt x="20" y="44"/>
                  </a:cubicBezTo>
                  <a:cubicBezTo>
                    <a:pt x="19" y="44"/>
                    <a:pt x="19" y="44"/>
                    <a:pt x="19" y="44"/>
                  </a:cubicBezTo>
                  <a:cubicBezTo>
                    <a:pt x="19" y="43"/>
                    <a:pt x="18" y="44"/>
                    <a:pt x="17" y="43"/>
                  </a:cubicBezTo>
                  <a:cubicBezTo>
                    <a:pt x="17" y="43"/>
                    <a:pt x="17" y="43"/>
                    <a:pt x="17" y="43"/>
                  </a:cubicBezTo>
                  <a:cubicBezTo>
                    <a:pt x="17" y="42"/>
                    <a:pt x="16" y="43"/>
                    <a:pt x="15" y="42"/>
                  </a:cubicBezTo>
                  <a:cubicBezTo>
                    <a:pt x="15" y="43"/>
                    <a:pt x="15" y="43"/>
                    <a:pt x="15" y="43"/>
                  </a:cubicBezTo>
                  <a:cubicBezTo>
                    <a:pt x="14" y="43"/>
                    <a:pt x="15" y="42"/>
                    <a:pt x="14" y="42"/>
                  </a:cubicBezTo>
                  <a:cubicBezTo>
                    <a:pt x="14" y="41"/>
                    <a:pt x="13" y="40"/>
                    <a:pt x="14" y="40"/>
                  </a:cubicBezTo>
                  <a:cubicBezTo>
                    <a:pt x="15" y="40"/>
                    <a:pt x="16" y="39"/>
                    <a:pt x="16" y="39"/>
                  </a:cubicBezTo>
                  <a:cubicBezTo>
                    <a:pt x="16" y="37"/>
                    <a:pt x="17" y="37"/>
                    <a:pt x="18" y="36"/>
                  </a:cubicBezTo>
                  <a:cubicBezTo>
                    <a:pt x="19" y="36"/>
                    <a:pt x="18" y="35"/>
                    <a:pt x="19" y="35"/>
                  </a:cubicBezTo>
                  <a:cubicBezTo>
                    <a:pt x="20" y="34"/>
                    <a:pt x="21" y="35"/>
                    <a:pt x="21" y="34"/>
                  </a:cubicBezTo>
                  <a:cubicBezTo>
                    <a:pt x="21" y="33"/>
                    <a:pt x="21" y="33"/>
                    <a:pt x="22" y="33"/>
                  </a:cubicBezTo>
                  <a:cubicBezTo>
                    <a:pt x="22" y="33"/>
                    <a:pt x="22" y="33"/>
                    <a:pt x="22" y="33"/>
                  </a:cubicBezTo>
                  <a:cubicBezTo>
                    <a:pt x="23" y="32"/>
                    <a:pt x="24" y="32"/>
                    <a:pt x="24" y="31"/>
                  </a:cubicBezTo>
                  <a:cubicBezTo>
                    <a:pt x="25" y="31"/>
                    <a:pt x="25" y="30"/>
                    <a:pt x="26" y="30"/>
                  </a:cubicBezTo>
                  <a:close/>
                  <a:moveTo>
                    <a:pt x="35" y="42"/>
                  </a:moveTo>
                  <a:cubicBezTo>
                    <a:pt x="34" y="42"/>
                    <a:pt x="34" y="42"/>
                    <a:pt x="34" y="42"/>
                  </a:cubicBezTo>
                  <a:cubicBezTo>
                    <a:pt x="34" y="42"/>
                    <a:pt x="34" y="42"/>
                    <a:pt x="34" y="42"/>
                  </a:cubicBezTo>
                  <a:cubicBezTo>
                    <a:pt x="34" y="42"/>
                    <a:pt x="35" y="42"/>
                    <a:pt x="35" y="42"/>
                  </a:cubicBezTo>
                  <a:close/>
                  <a:moveTo>
                    <a:pt x="51" y="47"/>
                  </a:moveTo>
                  <a:cubicBezTo>
                    <a:pt x="52" y="46"/>
                    <a:pt x="53" y="47"/>
                    <a:pt x="53" y="46"/>
                  </a:cubicBezTo>
                  <a:cubicBezTo>
                    <a:pt x="53" y="47"/>
                    <a:pt x="54" y="47"/>
                    <a:pt x="54" y="48"/>
                  </a:cubicBezTo>
                  <a:cubicBezTo>
                    <a:pt x="55" y="48"/>
                    <a:pt x="55" y="48"/>
                    <a:pt x="55" y="48"/>
                  </a:cubicBezTo>
                  <a:cubicBezTo>
                    <a:pt x="55" y="48"/>
                    <a:pt x="55" y="48"/>
                    <a:pt x="55" y="48"/>
                  </a:cubicBezTo>
                  <a:cubicBezTo>
                    <a:pt x="54" y="48"/>
                    <a:pt x="55" y="49"/>
                    <a:pt x="54" y="49"/>
                  </a:cubicBezTo>
                  <a:cubicBezTo>
                    <a:pt x="55" y="49"/>
                    <a:pt x="55" y="50"/>
                    <a:pt x="56" y="50"/>
                  </a:cubicBezTo>
                  <a:cubicBezTo>
                    <a:pt x="56" y="50"/>
                    <a:pt x="56" y="51"/>
                    <a:pt x="55" y="51"/>
                  </a:cubicBezTo>
                  <a:cubicBezTo>
                    <a:pt x="56" y="51"/>
                    <a:pt x="56" y="52"/>
                    <a:pt x="56" y="52"/>
                  </a:cubicBezTo>
                  <a:cubicBezTo>
                    <a:pt x="56" y="53"/>
                    <a:pt x="55" y="53"/>
                    <a:pt x="55" y="53"/>
                  </a:cubicBezTo>
                  <a:cubicBezTo>
                    <a:pt x="55" y="52"/>
                    <a:pt x="55" y="52"/>
                    <a:pt x="55" y="52"/>
                  </a:cubicBezTo>
                  <a:cubicBezTo>
                    <a:pt x="54" y="53"/>
                    <a:pt x="54" y="53"/>
                    <a:pt x="54" y="53"/>
                  </a:cubicBezTo>
                  <a:cubicBezTo>
                    <a:pt x="54" y="53"/>
                    <a:pt x="54" y="53"/>
                    <a:pt x="54" y="53"/>
                  </a:cubicBezTo>
                  <a:cubicBezTo>
                    <a:pt x="53" y="53"/>
                    <a:pt x="52" y="52"/>
                    <a:pt x="52" y="53"/>
                  </a:cubicBezTo>
                  <a:cubicBezTo>
                    <a:pt x="51" y="52"/>
                    <a:pt x="51" y="52"/>
                    <a:pt x="51" y="52"/>
                  </a:cubicBezTo>
                  <a:cubicBezTo>
                    <a:pt x="51" y="53"/>
                    <a:pt x="50" y="52"/>
                    <a:pt x="49" y="52"/>
                  </a:cubicBezTo>
                  <a:cubicBezTo>
                    <a:pt x="49" y="52"/>
                    <a:pt x="49" y="52"/>
                    <a:pt x="49" y="52"/>
                  </a:cubicBezTo>
                  <a:cubicBezTo>
                    <a:pt x="49" y="52"/>
                    <a:pt x="49" y="52"/>
                    <a:pt x="49" y="52"/>
                  </a:cubicBezTo>
                  <a:cubicBezTo>
                    <a:pt x="48" y="52"/>
                    <a:pt x="48" y="52"/>
                    <a:pt x="48" y="52"/>
                  </a:cubicBezTo>
                  <a:cubicBezTo>
                    <a:pt x="48" y="52"/>
                    <a:pt x="47" y="53"/>
                    <a:pt x="46" y="53"/>
                  </a:cubicBezTo>
                  <a:cubicBezTo>
                    <a:pt x="46" y="53"/>
                    <a:pt x="46" y="53"/>
                    <a:pt x="46" y="53"/>
                  </a:cubicBezTo>
                  <a:cubicBezTo>
                    <a:pt x="46" y="53"/>
                    <a:pt x="46" y="53"/>
                    <a:pt x="46" y="53"/>
                  </a:cubicBezTo>
                  <a:cubicBezTo>
                    <a:pt x="45" y="53"/>
                    <a:pt x="45" y="53"/>
                    <a:pt x="45" y="53"/>
                  </a:cubicBezTo>
                  <a:cubicBezTo>
                    <a:pt x="45" y="53"/>
                    <a:pt x="44" y="52"/>
                    <a:pt x="43" y="53"/>
                  </a:cubicBezTo>
                  <a:cubicBezTo>
                    <a:pt x="42" y="53"/>
                    <a:pt x="41" y="53"/>
                    <a:pt x="40" y="53"/>
                  </a:cubicBezTo>
                  <a:cubicBezTo>
                    <a:pt x="40" y="53"/>
                    <a:pt x="39" y="53"/>
                    <a:pt x="39" y="53"/>
                  </a:cubicBezTo>
                  <a:cubicBezTo>
                    <a:pt x="37" y="53"/>
                    <a:pt x="36" y="54"/>
                    <a:pt x="35" y="53"/>
                  </a:cubicBezTo>
                  <a:cubicBezTo>
                    <a:pt x="34" y="54"/>
                    <a:pt x="33" y="54"/>
                    <a:pt x="33" y="54"/>
                  </a:cubicBezTo>
                  <a:cubicBezTo>
                    <a:pt x="32" y="54"/>
                    <a:pt x="31" y="53"/>
                    <a:pt x="30" y="54"/>
                  </a:cubicBezTo>
                  <a:cubicBezTo>
                    <a:pt x="29" y="54"/>
                    <a:pt x="28" y="54"/>
                    <a:pt x="27" y="54"/>
                  </a:cubicBezTo>
                  <a:cubicBezTo>
                    <a:pt x="27" y="53"/>
                    <a:pt x="27" y="54"/>
                    <a:pt x="26" y="54"/>
                  </a:cubicBezTo>
                  <a:cubicBezTo>
                    <a:pt x="26" y="54"/>
                    <a:pt x="26" y="55"/>
                    <a:pt x="26" y="55"/>
                  </a:cubicBezTo>
                  <a:cubicBezTo>
                    <a:pt x="26" y="55"/>
                    <a:pt x="26" y="54"/>
                    <a:pt x="25" y="54"/>
                  </a:cubicBezTo>
                  <a:cubicBezTo>
                    <a:pt x="25" y="55"/>
                    <a:pt x="25" y="55"/>
                    <a:pt x="25" y="55"/>
                  </a:cubicBezTo>
                  <a:cubicBezTo>
                    <a:pt x="24" y="55"/>
                    <a:pt x="24" y="55"/>
                    <a:pt x="24" y="55"/>
                  </a:cubicBezTo>
                  <a:cubicBezTo>
                    <a:pt x="24" y="55"/>
                    <a:pt x="24" y="55"/>
                    <a:pt x="24" y="55"/>
                  </a:cubicBezTo>
                  <a:cubicBezTo>
                    <a:pt x="23" y="55"/>
                    <a:pt x="23" y="55"/>
                    <a:pt x="23" y="55"/>
                  </a:cubicBezTo>
                  <a:cubicBezTo>
                    <a:pt x="23" y="56"/>
                    <a:pt x="21" y="55"/>
                    <a:pt x="20" y="55"/>
                  </a:cubicBezTo>
                  <a:cubicBezTo>
                    <a:pt x="19" y="55"/>
                    <a:pt x="18" y="56"/>
                    <a:pt x="17" y="56"/>
                  </a:cubicBezTo>
                  <a:cubicBezTo>
                    <a:pt x="16" y="57"/>
                    <a:pt x="15" y="56"/>
                    <a:pt x="14" y="57"/>
                  </a:cubicBezTo>
                  <a:cubicBezTo>
                    <a:pt x="13" y="56"/>
                    <a:pt x="12" y="58"/>
                    <a:pt x="12" y="57"/>
                  </a:cubicBezTo>
                  <a:cubicBezTo>
                    <a:pt x="12" y="56"/>
                    <a:pt x="12" y="56"/>
                    <a:pt x="11" y="56"/>
                  </a:cubicBezTo>
                  <a:cubicBezTo>
                    <a:pt x="11" y="57"/>
                    <a:pt x="11" y="57"/>
                    <a:pt x="11" y="58"/>
                  </a:cubicBezTo>
                  <a:cubicBezTo>
                    <a:pt x="10" y="58"/>
                    <a:pt x="9" y="58"/>
                    <a:pt x="9" y="58"/>
                  </a:cubicBezTo>
                  <a:cubicBezTo>
                    <a:pt x="9" y="58"/>
                    <a:pt x="9" y="57"/>
                    <a:pt x="9" y="57"/>
                  </a:cubicBezTo>
                  <a:cubicBezTo>
                    <a:pt x="8" y="58"/>
                    <a:pt x="7" y="59"/>
                    <a:pt x="7" y="58"/>
                  </a:cubicBezTo>
                  <a:cubicBezTo>
                    <a:pt x="6" y="58"/>
                    <a:pt x="6" y="58"/>
                    <a:pt x="6" y="57"/>
                  </a:cubicBezTo>
                  <a:cubicBezTo>
                    <a:pt x="5" y="58"/>
                    <a:pt x="5" y="58"/>
                    <a:pt x="5" y="58"/>
                  </a:cubicBezTo>
                  <a:cubicBezTo>
                    <a:pt x="5" y="57"/>
                    <a:pt x="3" y="57"/>
                    <a:pt x="3" y="56"/>
                  </a:cubicBezTo>
                  <a:cubicBezTo>
                    <a:pt x="2" y="57"/>
                    <a:pt x="2" y="56"/>
                    <a:pt x="1" y="56"/>
                  </a:cubicBezTo>
                  <a:cubicBezTo>
                    <a:pt x="1" y="55"/>
                    <a:pt x="1" y="55"/>
                    <a:pt x="1" y="55"/>
                  </a:cubicBezTo>
                  <a:cubicBezTo>
                    <a:pt x="1" y="55"/>
                    <a:pt x="1" y="55"/>
                    <a:pt x="1" y="55"/>
                  </a:cubicBezTo>
                  <a:cubicBezTo>
                    <a:pt x="0" y="54"/>
                    <a:pt x="1" y="54"/>
                    <a:pt x="1" y="53"/>
                  </a:cubicBezTo>
                  <a:cubicBezTo>
                    <a:pt x="1" y="54"/>
                    <a:pt x="1" y="54"/>
                    <a:pt x="1" y="54"/>
                  </a:cubicBezTo>
                  <a:cubicBezTo>
                    <a:pt x="2" y="53"/>
                    <a:pt x="3" y="53"/>
                    <a:pt x="4" y="52"/>
                  </a:cubicBezTo>
                  <a:cubicBezTo>
                    <a:pt x="4" y="53"/>
                    <a:pt x="5" y="53"/>
                    <a:pt x="5" y="53"/>
                  </a:cubicBezTo>
                  <a:cubicBezTo>
                    <a:pt x="5" y="52"/>
                    <a:pt x="7" y="53"/>
                    <a:pt x="8" y="52"/>
                  </a:cubicBezTo>
                  <a:cubicBezTo>
                    <a:pt x="8" y="52"/>
                    <a:pt x="9" y="52"/>
                    <a:pt x="9" y="51"/>
                  </a:cubicBezTo>
                  <a:cubicBezTo>
                    <a:pt x="9" y="52"/>
                    <a:pt x="10" y="52"/>
                    <a:pt x="10" y="52"/>
                  </a:cubicBezTo>
                  <a:cubicBezTo>
                    <a:pt x="11" y="51"/>
                    <a:pt x="12" y="51"/>
                    <a:pt x="13" y="51"/>
                  </a:cubicBezTo>
                  <a:cubicBezTo>
                    <a:pt x="13" y="51"/>
                    <a:pt x="13" y="51"/>
                    <a:pt x="13" y="51"/>
                  </a:cubicBezTo>
                  <a:cubicBezTo>
                    <a:pt x="14" y="51"/>
                    <a:pt x="14" y="51"/>
                    <a:pt x="14" y="51"/>
                  </a:cubicBezTo>
                  <a:cubicBezTo>
                    <a:pt x="14" y="51"/>
                    <a:pt x="15" y="50"/>
                    <a:pt x="16" y="50"/>
                  </a:cubicBezTo>
                  <a:cubicBezTo>
                    <a:pt x="17" y="51"/>
                    <a:pt x="18" y="50"/>
                    <a:pt x="18" y="49"/>
                  </a:cubicBezTo>
                  <a:cubicBezTo>
                    <a:pt x="19" y="50"/>
                    <a:pt x="19" y="50"/>
                    <a:pt x="20" y="50"/>
                  </a:cubicBezTo>
                  <a:cubicBezTo>
                    <a:pt x="20" y="49"/>
                    <a:pt x="21" y="50"/>
                    <a:pt x="21" y="49"/>
                  </a:cubicBezTo>
                  <a:cubicBezTo>
                    <a:pt x="22" y="50"/>
                    <a:pt x="23" y="49"/>
                    <a:pt x="23" y="49"/>
                  </a:cubicBezTo>
                  <a:cubicBezTo>
                    <a:pt x="24" y="49"/>
                    <a:pt x="24" y="49"/>
                    <a:pt x="24" y="49"/>
                  </a:cubicBezTo>
                  <a:cubicBezTo>
                    <a:pt x="25" y="49"/>
                    <a:pt x="26" y="49"/>
                    <a:pt x="27" y="49"/>
                  </a:cubicBezTo>
                  <a:cubicBezTo>
                    <a:pt x="28" y="49"/>
                    <a:pt x="29" y="48"/>
                    <a:pt x="29" y="49"/>
                  </a:cubicBezTo>
                  <a:cubicBezTo>
                    <a:pt x="29" y="49"/>
                    <a:pt x="30" y="49"/>
                    <a:pt x="30" y="48"/>
                  </a:cubicBezTo>
                  <a:cubicBezTo>
                    <a:pt x="30" y="49"/>
                    <a:pt x="30" y="49"/>
                    <a:pt x="30" y="49"/>
                  </a:cubicBezTo>
                  <a:cubicBezTo>
                    <a:pt x="31" y="48"/>
                    <a:pt x="32" y="49"/>
                    <a:pt x="33" y="49"/>
                  </a:cubicBezTo>
                  <a:cubicBezTo>
                    <a:pt x="34" y="49"/>
                    <a:pt x="35" y="48"/>
                    <a:pt x="36" y="48"/>
                  </a:cubicBezTo>
                  <a:cubicBezTo>
                    <a:pt x="36" y="47"/>
                    <a:pt x="38" y="49"/>
                    <a:pt x="39" y="47"/>
                  </a:cubicBezTo>
                  <a:cubicBezTo>
                    <a:pt x="40" y="47"/>
                    <a:pt x="41" y="49"/>
                    <a:pt x="41" y="47"/>
                  </a:cubicBezTo>
                  <a:cubicBezTo>
                    <a:pt x="42" y="47"/>
                    <a:pt x="42" y="47"/>
                    <a:pt x="42" y="47"/>
                  </a:cubicBezTo>
                  <a:cubicBezTo>
                    <a:pt x="42" y="48"/>
                    <a:pt x="43" y="47"/>
                    <a:pt x="44" y="47"/>
                  </a:cubicBezTo>
                  <a:cubicBezTo>
                    <a:pt x="45" y="47"/>
                    <a:pt x="46" y="47"/>
                    <a:pt x="47" y="46"/>
                  </a:cubicBezTo>
                  <a:cubicBezTo>
                    <a:pt x="47" y="47"/>
                    <a:pt x="48" y="47"/>
                    <a:pt x="49" y="47"/>
                  </a:cubicBezTo>
                  <a:cubicBezTo>
                    <a:pt x="49" y="46"/>
                    <a:pt x="51" y="46"/>
                    <a:pt x="51" y="47"/>
                  </a:cubicBezTo>
                  <a:close/>
                  <a:moveTo>
                    <a:pt x="11" y="57"/>
                  </a:moveTo>
                  <a:cubicBezTo>
                    <a:pt x="11" y="57"/>
                    <a:pt x="11" y="57"/>
                    <a:pt x="11" y="57"/>
                  </a:cubicBezTo>
                  <a:cubicBezTo>
                    <a:pt x="10" y="57"/>
                    <a:pt x="10" y="57"/>
                    <a:pt x="10" y="57"/>
                  </a:cubicBezTo>
                  <a:lnTo>
                    <a:pt x="11" y="5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14"/>
            <p:cNvSpPr>
              <a:spLocks noEditPoints="1"/>
            </p:cNvSpPr>
            <p:nvPr/>
          </p:nvSpPr>
          <p:spPr bwMode="auto">
            <a:xfrm>
              <a:off x="4696" y="4155"/>
              <a:ext cx="101" cy="112"/>
            </a:xfrm>
            <a:custGeom>
              <a:avLst/>
              <a:gdLst>
                <a:gd name="T0" fmla="*/ 20 w 39"/>
                <a:gd name="T1" fmla="*/ 3 h 42"/>
                <a:gd name="T2" fmla="*/ 20 w 39"/>
                <a:gd name="T3" fmla="*/ 8 h 42"/>
                <a:gd name="T4" fmla="*/ 23 w 39"/>
                <a:gd name="T5" fmla="*/ 9 h 42"/>
                <a:gd name="T6" fmla="*/ 24 w 39"/>
                <a:gd name="T7" fmla="*/ 10 h 42"/>
                <a:gd name="T8" fmla="*/ 22 w 39"/>
                <a:gd name="T9" fmla="*/ 13 h 42"/>
                <a:gd name="T10" fmla="*/ 20 w 39"/>
                <a:gd name="T11" fmla="*/ 18 h 42"/>
                <a:gd name="T12" fmla="*/ 23 w 39"/>
                <a:gd name="T13" fmla="*/ 19 h 42"/>
                <a:gd name="T14" fmla="*/ 19 w 39"/>
                <a:gd name="T15" fmla="*/ 22 h 42"/>
                <a:gd name="T16" fmla="*/ 15 w 39"/>
                <a:gd name="T17" fmla="*/ 24 h 42"/>
                <a:gd name="T18" fmla="*/ 11 w 39"/>
                <a:gd name="T19" fmla="*/ 26 h 42"/>
                <a:gd name="T20" fmla="*/ 6 w 39"/>
                <a:gd name="T21" fmla="*/ 32 h 42"/>
                <a:gd name="T22" fmla="*/ 4 w 39"/>
                <a:gd name="T23" fmla="*/ 35 h 42"/>
                <a:gd name="T24" fmla="*/ 1 w 39"/>
                <a:gd name="T25" fmla="*/ 39 h 42"/>
                <a:gd name="T26" fmla="*/ 1 w 39"/>
                <a:gd name="T27" fmla="*/ 36 h 42"/>
                <a:gd name="T28" fmla="*/ 2 w 39"/>
                <a:gd name="T29" fmla="*/ 32 h 42"/>
                <a:gd name="T30" fmla="*/ 7 w 39"/>
                <a:gd name="T31" fmla="*/ 28 h 42"/>
                <a:gd name="T32" fmla="*/ 10 w 39"/>
                <a:gd name="T33" fmla="*/ 25 h 42"/>
                <a:gd name="T34" fmla="*/ 9 w 39"/>
                <a:gd name="T35" fmla="*/ 20 h 42"/>
                <a:gd name="T36" fmla="*/ 9 w 39"/>
                <a:gd name="T37" fmla="*/ 20 h 42"/>
                <a:gd name="T38" fmla="*/ 12 w 39"/>
                <a:gd name="T39" fmla="*/ 20 h 42"/>
                <a:gd name="T40" fmla="*/ 15 w 39"/>
                <a:gd name="T41" fmla="*/ 18 h 42"/>
                <a:gd name="T42" fmla="*/ 13 w 39"/>
                <a:gd name="T43" fmla="*/ 16 h 42"/>
                <a:gd name="T44" fmla="*/ 8 w 39"/>
                <a:gd name="T45" fmla="*/ 15 h 42"/>
                <a:gd name="T46" fmla="*/ 6 w 39"/>
                <a:gd name="T47" fmla="*/ 14 h 42"/>
                <a:gd name="T48" fmla="*/ 13 w 39"/>
                <a:gd name="T49" fmla="*/ 12 h 42"/>
                <a:gd name="T50" fmla="*/ 15 w 39"/>
                <a:gd name="T51" fmla="*/ 6 h 42"/>
                <a:gd name="T52" fmla="*/ 15 w 39"/>
                <a:gd name="T53" fmla="*/ 2 h 42"/>
                <a:gd name="T54" fmla="*/ 15 w 39"/>
                <a:gd name="T55" fmla="*/ 1 h 42"/>
                <a:gd name="T56" fmla="*/ 16 w 39"/>
                <a:gd name="T57" fmla="*/ 1 h 42"/>
                <a:gd name="T58" fmla="*/ 32 w 39"/>
                <a:gd name="T59" fmla="*/ 25 h 42"/>
                <a:gd name="T60" fmla="*/ 35 w 39"/>
                <a:gd name="T61" fmla="*/ 26 h 42"/>
                <a:gd name="T62" fmla="*/ 39 w 39"/>
                <a:gd name="T63" fmla="*/ 29 h 42"/>
                <a:gd name="T64" fmla="*/ 36 w 39"/>
                <a:gd name="T65" fmla="*/ 31 h 42"/>
                <a:gd name="T66" fmla="*/ 34 w 39"/>
                <a:gd name="T67" fmla="*/ 30 h 42"/>
                <a:gd name="T68" fmla="*/ 32 w 39"/>
                <a:gd name="T69" fmla="*/ 27 h 42"/>
                <a:gd name="T70" fmla="*/ 31 w 39"/>
                <a:gd name="T71" fmla="*/ 27 h 42"/>
                <a:gd name="T72" fmla="*/ 32 w 39"/>
                <a:gd name="T73" fmla="*/ 25 h 42"/>
                <a:gd name="T74" fmla="*/ 24 w 39"/>
                <a:gd name="T75" fmla="*/ 28 h 42"/>
                <a:gd name="T76" fmla="*/ 25 w 39"/>
                <a:gd name="T77" fmla="*/ 30 h 42"/>
                <a:gd name="T78" fmla="*/ 29 w 39"/>
                <a:gd name="T79" fmla="*/ 34 h 42"/>
                <a:gd name="T80" fmla="*/ 31 w 39"/>
                <a:gd name="T81" fmla="*/ 37 h 42"/>
                <a:gd name="T82" fmla="*/ 27 w 39"/>
                <a:gd name="T83" fmla="*/ 40 h 42"/>
                <a:gd name="T84" fmla="*/ 23 w 39"/>
                <a:gd name="T85" fmla="*/ 41 h 42"/>
                <a:gd name="T86" fmla="*/ 17 w 39"/>
                <a:gd name="T87" fmla="*/ 41 h 42"/>
                <a:gd name="T88" fmla="*/ 12 w 39"/>
                <a:gd name="T89" fmla="*/ 37 h 42"/>
                <a:gd name="T90" fmla="*/ 10 w 39"/>
                <a:gd name="T91" fmla="*/ 33 h 42"/>
                <a:gd name="T92" fmla="*/ 9 w 39"/>
                <a:gd name="T93" fmla="*/ 31 h 42"/>
                <a:gd name="T94" fmla="*/ 11 w 39"/>
                <a:gd name="T95" fmla="*/ 32 h 42"/>
                <a:gd name="T96" fmla="*/ 17 w 39"/>
                <a:gd name="T97" fmla="*/ 37 h 42"/>
                <a:gd name="T98" fmla="*/ 24 w 39"/>
                <a:gd name="T99" fmla="*/ 37 h 42"/>
                <a:gd name="T100" fmla="*/ 25 w 39"/>
                <a:gd name="T101" fmla="*/ 35 h 42"/>
                <a:gd name="T102" fmla="*/ 23 w 39"/>
                <a:gd name="T103" fmla="*/ 32 h 42"/>
                <a:gd name="T104" fmla="*/ 22 w 39"/>
                <a:gd name="T105" fmla="*/ 30 h 42"/>
                <a:gd name="T106" fmla="*/ 21 w 39"/>
                <a:gd name="T107" fmla="*/ 29 h 42"/>
                <a:gd name="T108" fmla="*/ 19 w 39"/>
                <a:gd name="T109" fmla="*/ 28 h 42"/>
                <a:gd name="T110" fmla="*/ 18 w 39"/>
                <a:gd name="T111" fmla="*/ 31 h 42"/>
                <a:gd name="T112" fmla="*/ 20 w 39"/>
                <a:gd name="T113" fmla="*/ 33 h 42"/>
                <a:gd name="T114" fmla="*/ 18 w 39"/>
                <a:gd name="T115" fmla="*/ 35 h 42"/>
                <a:gd name="T116" fmla="*/ 16 w 39"/>
                <a:gd name="T117" fmla="*/ 30 h 42"/>
                <a:gd name="T118" fmla="*/ 17 w 39"/>
                <a:gd name="T119" fmla="*/ 28 h 42"/>
                <a:gd name="T120" fmla="*/ 22 w 39"/>
                <a:gd name="T121" fmla="*/ 27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9" h="42">
                  <a:moveTo>
                    <a:pt x="18" y="1"/>
                  </a:moveTo>
                  <a:cubicBezTo>
                    <a:pt x="19" y="1"/>
                    <a:pt x="19" y="2"/>
                    <a:pt x="19" y="2"/>
                  </a:cubicBezTo>
                  <a:cubicBezTo>
                    <a:pt x="20" y="3"/>
                    <a:pt x="20" y="3"/>
                    <a:pt x="20" y="3"/>
                  </a:cubicBezTo>
                  <a:cubicBezTo>
                    <a:pt x="20" y="3"/>
                    <a:pt x="20" y="4"/>
                    <a:pt x="20" y="4"/>
                  </a:cubicBezTo>
                  <a:cubicBezTo>
                    <a:pt x="20" y="5"/>
                    <a:pt x="20" y="7"/>
                    <a:pt x="20" y="8"/>
                  </a:cubicBezTo>
                  <a:cubicBezTo>
                    <a:pt x="20" y="8"/>
                    <a:pt x="20" y="8"/>
                    <a:pt x="20" y="8"/>
                  </a:cubicBezTo>
                  <a:cubicBezTo>
                    <a:pt x="21" y="8"/>
                    <a:pt x="21" y="8"/>
                    <a:pt x="21" y="8"/>
                  </a:cubicBezTo>
                  <a:cubicBezTo>
                    <a:pt x="21" y="8"/>
                    <a:pt x="22" y="8"/>
                    <a:pt x="23" y="9"/>
                  </a:cubicBezTo>
                  <a:cubicBezTo>
                    <a:pt x="23" y="9"/>
                    <a:pt x="23" y="9"/>
                    <a:pt x="23" y="9"/>
                  </a:cubicBezTo>
                  <a:cubicBezTo>
                    <a:pt x="23" y="9"/>
                    <a:pt x="23" y="10"/>
                    <a:pt x="24" y="10"/>
                  </a:cubicBezTo>
                  <a:cubicBezTo>
                    <a:pt x="24" y="10"/>
                    <a:pt x="24" y="10"/>
                    <a:pt x="24" y="10"/>
                  </a:cubicBezTo>
                  <a:cubicBezTo>
                    <a:pt x="24" y="10"/>
                    <a:pt x="24" y="10"/>
                    <a:pt x="24" y="10"/>
                  </a:cubicBezTo>
                  <a:cubicBezTo>
                    <a:pt x="24" y="11"/>
                    <a:pt x="25" y="11"/>
                    <a:pt x="24" y="11"/>
                  </a:cubicBezTo>
                  <a:cubicBezTo>
                    <a:pt x="23" y="11"/>
                    <a:pt x="24" y="12"/>
                    <a:pt x="24" y="12"/>
                  </a:cubicBezTo>
                  <a:cubicBezTo>
                    <a:pt x="23" y="13"/>
                    <a:pt x="22" y="12"/>
                    <a:pt x="22" y="13"/>
                  </a:cubicBezTo>
                  <a:cubicBezTo>
                    <a:pt x="21" y="13"/>
                    <a:pt x="20" y="14"/>
                    <a:pt x="20" y="15"/>
                  </a:cubicBezTo>
                  <a:cubicBezTo>
                    <a:pt x="19" y="15"/>
                    <a:pt x="20" y="15"/>
                    <a:pt x="19" y="15"/>
                  </a:cubicBezTo>
                  <a:cubicBezTo>
                    <a:pt x="20" y="16"/>
                    <a:pt x="18" y="18"/>
                    <a:pt x="20" y="18"/>
                  </a:cubicBezTo>
                  <a:cubicBezTo>
                    <a:pt x="20" y="18"/>
                    <a:pt x="21" y="18"/>
                    <a:pt x="21" y="18"/>
                  </a:cubicBezTo>
                  <a:cubicBezTo>
                    <a:pt x="22" y="18"/>
                    <a:pt x="22" y="19"/>
                    <a:pt x="22" y="19"/>
                  </a:cubicBezTo>
                  <a:cubicBezTo>
                    <a:pt x="22" y="19"/>
                    <a:pt x="23" y="19"/>
                    <a:pt x="23" y="19"/>
                  </a:cubicBezTo>
                  <a:cubicBezTo>
                    <a:pt x="23" y="20"/>
                    <a:pt x="23" y="20"/>
                    <a:pt x="22" y="21"/>
                  </a:cubicBezTo>
                  <a:cubicBezTo>
                    <a:pt x="23" y="21"/>
                    <a:pt x="22" y="21"/>
                    <a:pt x="22" y="22"/>
                  </a:cubicBezTo>
                  <a:cubicBezTo>
                    <a:pt x="21" y="22"/>
                    <a:pt x="20" y="22"/>
                    <a:pt x="19" y="22"/>
                  </a:cubicBezTo>
                  <a:cubicBezTo>
                    <a:pt x="19" y="22"/>
                    <a:pt x="18" y="22"/>
                    <a:pt x="18" y="22"/>
                  </a:cubicBezTo>
                  <a:cubicBezTo>
                    <a:pt x="18" y="23"/>
                    <a:pt x="17" y="23"/>
                    <a:pt x="17" y="23"/>
                  </a:cubicBezTo>
                  <a:cubicBezTo>
                    <a:pt x="16" y="23"/>
                    <a:pt x="16" y="25"/>
                    <a:pt x="15" y="24"/>
                  </a:cubicBezTo>
                  <a:cubicBezTo>
                    <a:pt x="14" y="24"/>
                    <a:pt x="14" y="24"/>
                    <a:pt x="13" y="24"/>
                  </a:cubicBezTo>
                  <a:cubicBezTo>
                    <a:pt x="13" y="24"/>
                    <a:pt x="13" y="24"/>
                    <a:pt x="12" y="24"/>
                  </a:cubicBezTo>
                  <a:cubicBezTo>
                    <a:pt x="12" y="25"/>
                    <a:pt x="11" y="25"/>
                    <a:pt x="11" y="26"/>
                  </a:cubicBezTo>
                  <a:cubicBezTo>
                    <a:pt x="9" y="28"/>
                    <a:pt x="8" y="30"/>
                    <a:pt x="6" y="31"/>
                  </a:cubicBezTo>
                  <a:cubicBezTo>
                    <a:pt x="6" y="31"/>
                    <a:pt x="5" y="31"/>
                    <a:pt x="5" y="32"/>
                  </a:cubicBezTo>
                  <a:cubicBezTo>
                    <a:pt x="6" y="32"/>
                    <a:pt x="6" y="32"/>
                    <a:pt x="6" y="32"/>
                  </a:cubicBezTo>
                  <a:cubicBezTo>
                    <a:pt x="6" y="32"/>
                    <a:pt x="5" y="32"/>
                    <a:pt x="5" y="33"/>
                  </a:cubicBezTo>
                  <a:cubicBezTo>
                    <a:pt x="4" y="33"/>
                    <a:pt x="5" y="34"/>
                    <a:pt x="4" y="34"/>
                  </a:cubicBezTo>
                  <a:cubicBezTo>
                    <a:pt x="5" y="34"/>
                    <a:pt x="4" y="35"/>
                    <a:pt x="4" y="35"/>
                  </a:cubicBezTo>
                  <a:cubicBezTo>
                    <a:pt x="4" y="35"/>
                    <a:pt x="4" y="35"/>
                    <a:pt x="4" y="36"/>
                  </a:cubicBezTo>
                  <a:cubicBezTo>
                    <a:pt x="4" y="36"/>
                    <a:pt x="4" y="36"/>
                    <a:pt x="4" y="37"/>
                  </a:cubicBezTo>
                  <a:cubicBezTo>
                    <a:pt x="3" y="38"/>
                    <a:pt x="3" y="39"/>
                    <a:pt x="1" y="39"/>
                  </a:cubicBezTo>
                  <a:cubicBezTo>
                    <a:pt x="1" y="39"/>
                    <a:pt x="1" y="38"/>
                    <a:pt x="0" y="37"/>
                  </a:cubicBezTo>
                  <a:cubicBezTo>
                    <a:pt x="1" y="37"/>
                    <a:pt x="1" y="37"/>
                    <a:pt x="1" y="37"/>
                  </a:cubicBezTo>
                  <a:cubicBezTo>
                    <a:pt x="1" y="37"/>
                    <a:pt x="1" y="37"/>
                    <a:pt x="1" y="36"/>
                  </a:cubicBezTo>
                  <a:cubicBezTo>
                    <a:pt x="1" y="36"/>
                    <a:pt x="1" y="35"/>
                    <a:pt x="1" y="35"/>
                  </a:cubicBezTo>
                  <a:cubicBezTo>
                    <a:pt x="1" y="34"/>
                    <a:pt x="1" y="33"/>
                    <a:pt x="2" y="33"/>
                  </a:cubicBezTo>
                  <a:cubicBezTo>
                    <a:pt x="2" y="33"/>
                    <a:pt x="2" y="33"/>
                    <a:pt x="2" y="32"/>
                  </a:cubicBezTo>
                  <a:cubicBezTo>
                    <a:pt x="3" y="32"/>
                    <a:pt x="3" y="31"/>
                    <a:pt x="3" y="31"/>
                  </a:cubicBezTo>
                  <a:cubicBezTo>
                    <a:pt x="3" y="31"/>
                    <a:pt x="4" y="31"/>
                    <a:pt x="4" y="30"/>
                  </a:cubicBezTo>
                  <a:cubicBezTo>
                    <a:pt x="5" y="29"/>
                    <a:pt x="6" y="29"/>
                    <a:pt x="7" y="28"/>
                  </a:cubicBezTo>
                  <a:cubicBezTo>
                    <a:pt x="7" y="28"/>
                    <a:pt x="8" y="27"/>
                    <a:pt x="8" y="27"/>
                  </a:cubicBezTo>
                  <a:cubicBezTo>
                    <a:pt x="8" y="27"/>
                    <a:pt x="9" y="26"/>
                    <a:pt x="9" y="26"/>
                  </a:cubicBezTo>
                  <a:cubicBezTo>
                    <a:pt x="9" y="26"/>
                    <a:pt x="10" y="26"/>
                    <a:pt x="10" y="25"/>
                  </a:cubicBezTo>
                  <a:cubicBezTo>
                    <a:pt x="10" y="25"/>
                    <a:pt x="11" y="24"/>
                    <a:pt x="12" y="24"/>
                  </a:cubicBezTo>
                  <a:cubicBezTo>
                    <a:pt x="12" y="23"/>
                    <a:pt x="10" y="23"/>
                    <a:pt x="10" y="22"/>
                  </a:cubicBezTo>
                  <a:cubicBezTo>
                    <a:pt x="10" y="22"/>
                    <a:pt x="9" y="21"/>
                    <a:pt x="9" y="20"/>
                  </a:cubicBezTo>
                  <a:cubicBezTo>
                    <a:pt x="9" y="20"/>
                    <a:pt x="9" y="20"/>
                    <a:pt x="9" y="20"/>
                  </a:cubicBezTo>
                  <a:cubicBezTo>
                    <a:pt x="9" y="20"/>
                    <a:pt x="9" y="20"/>
                    <a:pt x="9" y="20"/>
                  </a:cubicBezTo>
                  <a:cubicBezTo>
                    <a:pt x="9" y="20"/>
                    <a:pt x="9" y="20"/>
                    <a:pt x="9" y="20"/>
                  </a:cubicBezTo>
                  <a:cubicBezTo>
                    <a:pt x="9" y="19"/>
                    <a:pt x="9" y="20"/>
                    <a:pt x="9" y="19"/>
                  </a:cubicBezTo>
                  <a:cubicBezTo>
                    <a:pt x="10" y="20"/>
                    <a:pt x="10" y="19"/>
                    <a:pt x="11" y="20"/>
                  </a:cubicBezTo>
                  <a:cubicBezTo>
                    <a:pt x="11" y="20"/>
                    <a:pt x="12" y="19"/>
                    <a:pt x="12" y="20"/>
                  </a:cubicBezTo>
                  <a:cubicBezTo>
                    <a:pt x="12" y="20"/>
                    <a:pt x="13" y="20"/>
                    <a:pt x="13" y="20"/>
                  </a:cubicBezTo>
                  <a:cubicBezTo>
                    <a:pt x="14" y="20"/>
                    <a:pt x="14" y="19"/>
                    <a:pt x="14" y="19"/>
                  </a:cubicBezTo>
                  <a:cubicBezTo>
                    <a:pt x="14" y="19"/>
                    <a:pt x="15" y="19"/>
                    <a:pt x="15" y="18"/>
                  </a:cubicBezTo>
                  <a:cubicBezTo>
                    <a:pt x="15" y="18"/>
                    <a:pt x="16" y="17"/>
                    <a:pt x="16" y="17"/>
                  </a:cubicBezTo>
                  <a:cubicBezTo>
                    <a:pt x="15" y="16"/>
                    <a:pt x="14" y="17"/>
                    <a:pt x="14" y="17"/>
                  </a:cubicBezTo>
                  <a:cubicBezTo>
                    <a:pt x="14" y="16"/>
                    <a:pt x="13" y="16"/>
                    <a:pt x="13" y="16"/>
                  </a:cubicBezTo>
                  <a:cubicBezTo>
                    <a:pt x="12" y="16"/>
                    <a:pt x="11" y="16"/>
                    <a:pt x="10" y="16"/>
                  </a:cubicBezTo>
                  <a:cubicBezTo>
                    <a:pt x="9" y="15"/>
                    <a:pt x="8" y="15"/>
                    <a:pt x="8" y="15"/>
                  </a:cubicBezTo>
                  <a:cubicBezTo>
                    <a:pt x="8" y="15"/>
                    <a:pt x="8" y="15"/>
                    <a:pt x="8" y="15"/>
                  </a:cubicBezTo>
                  <a:cubicBezTo>
                    <a:pt x="7" y="15"/>
                    <a:pt x="7" y="15"/>
                    <a:pt x="7" y="15"/>
                  </a:cubicBezTo>
                  <a:cubicBezTo>
                    <a:pt x="7" y="14"/>
                    <a:pt x="7" y="14"/>
                    <a:pt x="7" y="14"/>
                  </a:cubicBezTo>
                  <a:cubicBezTo>
                    <a:pt x="7" y="14"/>
                    <a:pt x="6" y="14"/>
                    <a:pt x="6" y="14"/>
                  </a:cubicBezTo>
                  <a:cubicBezTo>
                    <a:pt x="6" y="14"/>
                    <a:pt x="6" y="14"/>
                    <a:pt x="6" y="13"/>
                  </a:cubicBezTo>
                  <a:cubicBezTo>
                    <a:pt x="6" y="14"/>
                    <a:pt x="6" y="14"/>
                    <a:pt x="7" y="13"/>
                  </a:cubicBezTo>
                  <a:cubicBezTo>
                    <a:pt x="9" y="13"/>
                    <a:pt x="11" y="13"/>
                    <a:pt x="13" y="12"/>
                  </a:cubicBezTo>
                  <a:cubicBezTo>
                    <a:pt x="14" y="11"/>
                    <a:pt x="15" y="11"/>
                    <a:pt x="15" y="10"/>
                  </a:cubicBezTo>
                  <a:cubicBezTo>
                    <a:pt x="16" y="10"/>
                    <a:pt x="16" y="10"/>
                    <a:pt x="16" y="10"/>
                  </a:cubicBezTo>
                  <a:cubicBezTo>
                    <a:pt x="16" y="8"/>
                    <a:pt x="15" y="7"/>
                    <a:pt x="15" y="6"/>
                  </a:cubicBezTo>
                  <a:cubicBezTo>
                    <a:pt x="15" y="6"/>
                    <a:pt x="15" y="5"/>
                    <a:pt x="14" y="5"/>
                  </a:cubicBezTo>
                  <a:cubicBezTo>
                    <a:pt x="14" y="4"/>
                    <a:pt x="15" y="4"/>
                    <a:pt x="15" y="4"/>
                  </a:cubicBezTo>
                  <a:cubicBezTo>
                    <a:pt x="15" y="3"/>
                    <a:pt x="15" y="2"/>
                    <a:pt x="15" y="2"/>
                  </a:cubicBezTo>
                  <a:cubicBezTo>
                    <a:pt x="16" y="2"/>
                    <a:pt x="16" y="2"/>
                    <a:pt x="16" y="1"/>
                  </a:cubicBezTo>
                  <a:cubicBezTo>
                    <a:pt x="16" y="1"/>
                    <a:pt x="16" y="1"/>
                    <a:pt x="15" y="1"/>
                  </a:cubicBezTo>
                  <a:cubicBezTo>
                    <a:pt x="15" y="1"/>
                    <a:pt x="15" y="1"/>
                    <a:pt x="15" y="1"/>
                  </a:cubicBezTo>
                  <a:cubicBezTo>
                    <a:pt x="15" y="1"/>
                    <a:pt x="16" y="1"/>
                    <a:pt x="16" y="1"/>
                  </a:cubicBezTo>
                  <a:cubicBezTo>
                    <a:pt x="16" y="1"/>
                    <a:pt x="16" y="1"/>
                    <a:pt x="16" y="1"/>
                  </a:cubicBezTo>
                  <a:cubicBezTo>
                    <a:pt x="16" y="1"/>
                    <a:pt x="16" y="1"/>
                    <a:pt x="16" y="1"/>
                  </a:cubicBezTo>
                  <a:cubicBezTo>
                    <a:pt x="16" y="1"/>
                    <a:pt x="17" y="0"/>
                    <a:pt x="18" y="1"/>
                  </a:cubicBezTo>
                  <a:close/>
                  <a:moveTo>
                    <a:pt x="32" y="25"/>
                  </a:moveTo>
                  <a:cubicBezTo>
                    <a:pt x="32" y="25"/>
                    <a:pt x="32" y="25"/>
                    <a:pt x="32" y="25"/>
                  </a:cubicBezTo>
                  <a:cubicBezTo>
                    <a:pt x="32" y="26"/>
                    <a:pt x="32" y="26"/>
                    <a:pt x="32" y="26"/>
                  </a:cubicBezTo>
                  <a:cubicBezTo>
                    <a:pt x="33" y="25"/>
                    <a:pt x="34" y="26"/>
                    <a:pt x="35" y="26"/>
                  </a:cubicBezTo>
                  <a:cubicBezTo>
                    <a:pt x="35" y="26"/>
                    <a:pt x="35" y="26"/>
                    <a:pt x="35" y="26"/>
                  </a:cubicBezTo>
                  <a:cubicBezTo>
                    <a:pt x="36" y="26"/>
                    <a:pt x="36" y="26"/>
                    <a:pt x="37" y="27"/>
                  </a:cubicBezTo>
                  <a:cubicBezTo>
                    <a:pt x="38" y="27"/>
                    <a:pt x="39" y="28"/>
                    <a:pt x="39" y="29"/>
                  </a:cubicBezTo>
                  <a:cubicBezTo>
                    <a:pt x="39" y="29"/>
                    <a:pt x="39" y="29"/>
                    <a:pt x="39" y="29"/>
                  </a:cubicBezTo>
                  <a:cubicBezTo>
                    <a:pt x="39" y="30"/>
                    <a:pt x="39" y="30"/>
                    <a:pt x="39" y="31"/>
                  </a:cubicBezTo>
                  <a:cubicBezTo>
                    <a:pt x="38" y="31"/>
                    <a:pt x="38" y="31"/>
                    <a:pt x="38" y="31"/>
                  </a:cubicBezTo>
                  <a:cubicBezTo>
                    <a:pt x="38" y="31"/>
                    <a:pt x="37" y="31"/>
                    <a:pt x="36" y="31"/>
                  </a:cubicBezTo>
                  <a:cubicBezTo>
                    <a:pt x="36" y="31"/>
                    <a:pt x="35" y="31"/>
                    <a:pt x="36" y="30"/>
                  </a:cubicBezTo>
                  <a:cubicBezTo>
                    <a:pt x="35" y="30"/>
                    <a:pt x="35" y="30"/>
                    <a:pt x="34" y="29"/>
                  </a:cubicBezTo>
                  <a:cubicBezTo>
                    <a:pt x="34" y="30"/>
                    <a:pt x="34" y="30"/>
                    <a:pt x="34" y="30"/>
                  </a:cubicBezTo>
                  <a:cubicBezTo>
                    <a:pt x="34" y="29"/>
                    <a:pt x="34" y="29"/>
                    <a:pt x="33" y="28"/>
                  </a:cubicBezTo>
                  <a:cubicBezTo>
                    <a:pt x="33" y="28"/>
                    <a:pt x="33" y="28"/>
                    <a:pt x="33" y="28"/>
                  </a:cubicBezTo>
                  <a:cubicBezTo>
                    <a:pt x="33" y="28"/>
                    <a:pt x="33" y="27"/>
                    <a:pt x="32" y="27"/>
                  </a:cubicBezTo>
                  <a:cubicBezTo>
                    <a:pt x="32" y="27"/>
                    <a:pt x="32" y="27"/>
                    <a:pt x="32" y="27"/>
                  </a:cubicBezTo>
                  <a:cubicBezTo>
                    <a:pt x="32" y="27"/>
                    <a:pt x="32" y="27"/>
                    <a:pt x="32" y="27"/>
                  </a:cubicBezTo>
                  <a:cubicBezTo>
                    <a:pt x="31" y="26"/>
                    <a:pt x="31" y="27"/>
                    <a:pt x="31" y="27"/>
                  </a:cubicBezTo>
                  <a:cubicBezTo>
                    <a:pt x="31" y="26"/>
                    <a:pt x="30" y="26"/>
                    <a:pt x="31" y="26"/>
                  </a:cubicBezTo>
                  <a:cubicBezTo>
                    <a:pt x="31" y="26"/>
                    <a:pt x="31" y="25"/>
                    <a:pt x="30" y="26"/>
                  </a:cubicBezTo>
                  <a:cubicBezTo>
                    <a:pt x="31" y="25"/>
                    <a:pt x="31" y="26"/>
                    <a:pt x="32" y="25"/>
                  </a:cubicBezTo>
                  <a:close/>
                  <a:moveTo>
                    <a:pt x="22" y="27"/>
                  </a:moveTo>
                  <a:cubicBezTo>
                    <a:pt x="22" y="28"/>
                    <a:pt x="23" y="28"/>
                    <a:pt x="23" y="28"/>
                  </a:cubicBezTo>
                  <a:cubicBezTo>
                    <a:pt x="24" y="28"/>
                    <a:pt x="24" y="28"/>
                    <a:pt x="24" y="28"/>
                  </a:cubicBezTo>
                  <a:cubicBezTo>
                    <a:pt x="24" y="28"/>
                    <a:pt x="24" y="28"/>
                    <a:pt x="24" y="28"/>
                  </a:cubicBezTo>
                  <a:cubicBezTo>
                    <a:pt x="24" y="28"/>
                    <a:pt x="24" y="28"/>
                    <a:pt x="24" y="28"/>
                  </a:cubicBezTo>
                  <a:cubicBezTo>
                    <a:pt x="25" y="29"/>
                    <a:pt x="25" y="29"/>
                    <a:pt x="25" y="30"/>
                  </a:cubicBezTo>
                  <a:cubicBezTo>
                    <a:pt x="26" y="30"/>
                    <a:pt x="26" y="31"/>
                    <a:pt x="27" y="32"/>
                  </a:cubicBezTo>
                  <a:cubicBezTo>
                    <a:pt x="27" y="32"/>
                    <a:pt x="27" y="33"/>
                    <a:pt x="28" y="33"/>
                  </a:cubicBezTo>
                  <a:cubicBezTo>
                    <a:pt x="28" y="33"/>
                    <a:pt x="29" y="34"/>
                    <a:pt x="29" y="34"/>
                  </a:cubicBezTo>
                  <a:cubicBezTo>
                    <a:pt x="29" y="35"/>
                    <a:pt x="31" y="35"/>
                    <a:pt x="30" y="36"/>
                  </a:cubicBezTo>
                  <a:cubicBezTo>
                    <a:pt x="31" y="37"/>
                    <a:pt x="31" y="37"/>
                    <a:pt x="31" y="37"/>
                  </a:cubicBezTo>
                  <a:cubicBezTo>
                    <a:pt x="31" y="37"/>
                    <a:pt x="31" y="37"/>
                    <a:pt x="31" y="37"/>
                  </a:cubicBezTo>
                  <a:cubicBezTo>
                    <a:pt x="32" y="37"/>
                    <a:pt x="32" y="38"/>
                    <a:pt x="32" y="39"/>
                  </a:cubicBezTo>
                  <a:cubicBezTo>
                    <a:pt x="31" y="40"/>
                    <a:pt x="30" y="40"/>
                    <a:pt x="28" y="40"/>
                  </a:cubicBezTo>
                  <a:cubicBezTo>
                    <a:pt x="27" y="40"/>
                    <a:pt x="27" y="40"/>
                    <a:pt x="27" y="40"/>
                  </a:cubicBezTo>
                  <a:cubicBezTo>
                    <a:pt x="26" y="40"/>
                    <a:pt x="26" y="41"/>
                    <a:pt x="25" y="41"/>
                  </a:cubicBezTo>
                  <a:cubicBezTo>
                    <a:pt x="25" y="41"/>
                    <a:pt x="24" y="41"/>
                    <a:pt x="23" y="41"/>
                  </a:cubicBezTo>
                  <a:cubicBezTo>
                    <a:pt x="23" y="41"/>
                    <a:pt x="23" y="41"/>
                    <a:pt x="23" y="41"/>
                  </a:cubicBezTo>
                  <a:cubicBezTo>
                    <a:pt x="22" y="41"/>
                    <a:pt x="21" y="41"/>
                    <a:pt x="21" y="41"/>
                  </a:cubicBezTo>
                  <a:cubicBezTo>
                    <a:pt x="20" y="41"/>
                    <a:pt x="20" y="42"/>
                    <a:pt x="19" y="41"/>
                  </a:cubicBezTo>
                  <a:cubicBezTo>
                    <a:pt x="19" y="42"/>
                    <a:pt x="18" y="41"/>
                    <a:pt x="17" y="41"/>
                  </a:cubicBezTo>
                  <a:cubicBezTo>
                    <a:pt x="17" y="41"/>
                    <a:pt x="16" y="41"/>
                    <a:pt x="16" y="41"/>
                  </a:cubicBezTo>
                  <a:cubicBezTo>
                    <a:pt x="15" y="41"/>
                    <a:pt x="15" y="40"/>
                    <a:pt x="15" y="41"/>
                  </a:cubicBezTo>
                  <a:cubicBezTo>
                    <a:pt x="13" y="40"/>
                    <a:pt x="12" y="38"/>
                    <a:pt x="12" y="37"/>
                  </a:cubicBezTo>
                  <a:cubicBezTo>
                    <a:pt x="11" y="37"/>
                    <a:pt x="11" y="36"/>
                    <a:pt x="11" y="35"/>
                  </a:cubicBezTo>
                  <a:cubicBezTo>
                    <a:pt x="10" y="34"/>
                    <a:pt x="10" y="34"/>
                    <a:pt x="10" y="33"/>
                  </a:cubicBezTo>
                  <a:cubicBezTo>
                    <a:pt x="9" y="33"/>
                    <a:pt x="10" y="33"/>
                    <a:pt x="10" y="33"/>
                  </a:cubicBezTo>
                  <a:cubicBezTo>
                    <a:pt x="10" y="33"/>
                    <a:pt x="9" y="33"/>
                    <a:pt x="9" y="33"/>
                  </a:cubicBezTo>
                  <a:cubicBezTo>
                    <a:pt x="9" y="32"/>
                    <a:pt x="10" y="32"/>
                    <a:pt x="10" y="32"/>
                  </a:cubicBezTo>
                  <a:cubicBezTo>
                    <a:pt x="9" y="32"/>
                    <a:pt x="9" y="31"/>
                    <a:pt x="9" y="31"/>
                  </a:cubicBezTo>
                  <a:cubicBezTo>
                    <a:pt x="10" y="31"/>
                    <a:pt x="10" y="31"/>
                    <a:pt x="10" y="31"/>
                  </a:cubicBezTo>
                  <a:cubicBezTo>
                    <a:pt x="10" y="31"/>
                    <a:pt x="10" y="31"/>
                    <a:pt x="10" y="31"/>
                  </a:cubicBezTo>
                  <a:cubicBezTo>
                    <a:pt x="11" y="31"/>
                    <a:pt x="11" y="31"/>
                    <a:pt x="11" y="32"/>
                  </a:cubicBezTo>
                  <a:cubicBezTo>
                    <a:pt x="11" y="32"/>
                    <a:pt x="12" y="32"/>
                    <a:pt x="12" y="33"/>
                  </a:cubicBezTo>
                  <a:cubicBezTo>
                    <a:pt x="13" y="34"/>
                    <a:pt x="14" y="36"/>
                    <a:pt x="16" y="37"/>
                  </a:cubicBezTo>
                  <a:cubicBezTo>
                    <a:pt x="16" y="37"/>
                    <a:pt x="17" y="37"/>
                    <a:pt x="17" y="37"/>
                  </a:cubicBezTo>
                  <a:cubicBezTo>
                    <a:pt x="18" y="37"/>
                    <a:pt x="19" y="37"/>
                    <a:pt x="20" y="37"/>
                  </a:cubicBezTo>
                  <a:cubicBezTo>
                    <a:pt x="21" y="38"/>
                    <a:pt x="21" y="37"/>
                    <a:pt x="22" y="37"/>
                  </a:cubicBezTo>
                  <a:cubicBezTo>
                    <a:pt x="22" y="37"/>
                    <a:pt x="23" y="38"/>
                    <a:pt x="24" y="37"/>
                  </a:cubicBezTo>
                  <a:cubicBezTo>
                    <a:pt x="24" y="37"/>
                    <a:pt x="24" y="37"/>
                    <a:pt x="24" y="37"/>
                  </a:cubicBezTo>
                  <a:cubicBezTo>
                    <a:pt x="24" y="37"/>
                    <a:pt x="25" y="37"/>
                    <a:pt x="26" y="37"/>
                  </a:cubicBezTo>
                  <a:cubicBezTo>
                    <a:pt x="25" y="36"/>
                    <a:pt x="26" y="35"/>
                    <a:pt x="25" y="35"/>
                  </a:cubicBezTo>
                  <a:cubicBezTo>
                    <a:pt x="25" y="34"/>
                    <a:pt x="24" y="34"/>
                    <a:pt x="24" y="33"/>
                  </a:cubicBezTo>
                  <a:cubicBezTo>
                    <a:pt x="24" y="33"/>
                    <a:pt x="24" y="33"/>
                    <a:pt x="24" y="33"/>
                  </a:cubicBezTo>
                  <a:cubicBezTo>
                    <a:pt x="24" y="33"/>
                    <a:pt x="24" y="32"/>
                    <a:pt x="23" y="32"/>
                  </a:cubicBezTo>
                  <a:cubicBezTo>
                    <a:pt x="23" y="32"/>
                    <a:pt x="23" y="32"/>
                    <a:pt x="23" y="31"/>
                  </a:cubicBezTo>
                  <a:cubicBezTo>
                    <a:pt x="23" y="31"/>
                    <a:pt x="23" y="31"/>
                    <a:pt x="23" y="31"/>
                  </a:cubicBezTo>
                  <a:cubicBezTo>
                    <a:pt x="23" y="31"/>
                    <a:pt x="22" y="30"/>
                    <a:pt x="22" y="30"/>
                  </a:cubicBezTo>
                  <a:cubicBezTo>
                    <a:pt x="22" y="30"/>
                    <a:pt x="22" y="30"/>
                    <a:pt x="23" y="30"/>
                  </a:cubicBezTo>
                  <a:cubicBezTo>
                    <a:pt x="23" y="29"/>
                    <a:pt x="22" y="29"/>
                    <a:pt x="22" y="29"/>
                  </a:cubicBezTo>
                  <a:cubicBezTo>
                    <a:pt x="22" y="29"/>
                    <a:pt x="22" y="29"/>
                    <a:pt x="21" y="29"/>
                  </a:cubicBezTo>
                  <a:cubicBezTo>
                    <a:pt x="21" y="28"/>
                    <a:pt x="21" y="29"/>
                    <a:pt x="20" y="29"/>
                  </a:cubicBezTo>
                  <a:cubicBezTo>
                    <a:pt x="20" y="29"/>
                    <a:pt x="20" y="29"/>
                    <a:pt x="20" y="29"/>
                  </a:cubicBezTo>
                  <a:cubicBezTo>
                    <a:pt x="20" y="28"/>
                    <a:pt x="20" y="28"/>
                    <a:pt x="19" y="28"/>
                  </a:cubicBezTo>
                  <a:cubicBezTo>
                    <a:pt x="19" y="28"/>
                    <a:pt x="19" y="28"/>
                    <a:pt x="19" y="28"/>
                  </a:cubicBezTo>
                  <a:cubicBezTo>
                    <a:pt x="19" y="28"/>
                    <a:pt x="19" y="28"/>
                    <a:pt x="18" y="28"/>
                  </a:cubicBezTo>
                  <a:cubicBezTo>
                    <a:pt x="18" y="29"/>
                    <a:pt x="18" y="30"/>
                    <a:pt x="18" y="31"/>
                  </a:cubicBezTo>
                  <a:cubicBezTo>
                    <a:pt x="18" y="31"/>
                    <a:pt x="18" y="31"/>
                    <a:pt x="18" y="31"/>
                  </a:cubicBezTo>
                  <a:cubicBezTo>
                    <a:pt x="18" y="31"/>
                    <a:pt x="18" y="31"/>
                    <a:pt x="18" y="31"/>
                  </a:cubicBezTo>
                  <a:cubicBezTo>
                    <a:pt x="18" y="31"/>
                    <a:pt x="19" y="32"/>
                    <a:pt x="20" y="33"/>
                  </a:cubicBezTo>
                  <a:cubicBezTo>
                    <a:pt x="20" y="33"/>
                    <a:pt x="19" y="34"/>
                    <a:pt x="19" y="34"/>
                  </a:cubicBezTo>
                  <a:cubicBezTo>
                    <a:pt x="19" y="34"/>
                    <a:pt x="19" y="35"/>
                    <a:pt x="18" y="35"/>
                  </a:cubicBezTo>
                  <a:cubicBezTo>
                    <a:pt x="18" y="34"/>
                    <a:pt x="18" y="35"/>
                    <a:pt x="18" y="35"/>
                  </a:cubicBezTo>
                  <a:cubicBezTo>
                    <a:pt x="17" y="35"/>
                    <a:pt x="17" y="34"/>
                    <a:pt x="17" y="34"/>
                  </a:cubicBezTo>
                  <a:cubicBezTo>
                    <a:pt x="17" y="32"/>
                    <a:pt x="17" y="31"/>
                    <a:pt x="16" y="30"/>
                  </a:cubicBezTo>
                  <a:cubicBezTo>
                    <a:pt x="16" y="30"/>
                    <a:pt x="16" y="30"/>
                    <a:pt x="16" y="30"/>
                  </a:cubicBezTo>
                  <a:cubicBezTo>
                    <a:pt x="16" y="30"/>
                    <a:pt x="16" y="29"/>
                    <a:pt x="16" y="28"/>
                  </a:cubicBezTo>
                  <a:cubicBezTo>
                    <a:pt x="16" y="28"/>
                    <a:pt x="17" y="28"/>
                    <a:pt x="17" y="27"/>
                  </a:cubicBezTo>
                  <a:cubicBezTo>
                    <a:pt x="17" y="28"/>
                    <a:pt x="17" y="28"/>
                    <a:pt x="17" y="28"/>
                  </a:cubicBezTo>
                  <a:cubicBezTo>
                    <a:pt x="18" y="27"/>
                    <a:pt x="19" y="26"/>
                    <a:pt x="20" y="27"/>
                  </a:cubicBezTo>
                  <a:cubicBezTo>
                    <a:pt x="21" y="26"/>
                    <a:pt x="21" y="26"/>
                    <a:pt x="21" y="26"/>
                  </a:cubicBezTo>
                  <a:cubicBezTo>
                    <a:pt x="22" y="27"/>
                    <a:pt x="22" y="27"/>
                    <a:pt x="22"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15"/>
            <p:cNvSpPr>
              <a:spLocks noEditPoints="1"/>
            </p:cNvSpPr>
            <p:nvPr/>
          </p:nvSpPr>
          <p:spPr bwMode="auto">
            <a:xfrm>
              <a:off x="5268" y="4115"/>
              <a:ext cx="98" cy="115"/>
            </a:xfrm>
            <a:custGeom>
              <a:avLst/>
              <a:gdLst>
                <a:gd name="T0" fmla="*/ 35 w 38"/>
                <a:gd name="T1" fmla="*/ 4 h 43"/>
                <a:gd name="T2" fmla="*/ 38 w 38"/>
                <a:gd name="T3" fmla="*/ 8 h 43"/>
                <a:gd name="T4" fmla="*/ 36 w 38"/>
                <a:gd name="T5" fmla="*/ 15 h 43"/>
                <a:gd name="T6" fmla="*/ 36 w 38"/>
                <a:gd name="T7" fmla="*/ 19 h 43"/>
                <a:gd name="T8" fmla="*/ 36 w 38"/>
                <a:gd name="T9" fmla="*/ 31 h 43"/>
                <a:gd name="T10" fmla="*/ 37 w 38"/>
                <a:gd name="T11" fmla="*/ 33 h 43"/>
                <a:gd name="T12" fmla="*/ 34 w 38"/>
                <a:gd name="T13" fmla="*/ 42 h 43"/>
                <a:gd name="T14" fmla="*/ 33 w 38"/>
                <a:gd name="T15" fmla="*/ 40 h 43"/>
                <a:gd name="T16" fmla="*/ 32 w 38"/>
                <a:gd name="T17" fmla="*/ 37 h 43"/>
                <a:gd name="T18" fmla="*/ 32 w 38"/>
                <a:gd name="T19" fmla="*/ 36 h 43"/>
                <a:gd name="T20" fmla="*/ 32 w 38"/>
                <a:gd name="T21" fmla="*/ 35 h 43"/>
                <a:gd name="T22" fmla="*/ 32 w 38"/>
                <a:gd name="T23" fmla="*/ 35 h 43"/>
                <a:gd name="T24" fmla="*/ 33 w 38"/>
                <a:gd name="T25" fmla="*/ 21 h 43"/>
                <a:gd name="T26" fmla="*/ 32 w 38"/>
                <a:gd name="T27" fmla="*/ 5 h 43"/>
                <a:gd name="T28" fmla="*/ 25 w 38"/>
                <a:gd name="T29" fmla="*/ 3 h 43"/>
                <a:gd name="T30" fmla="*/ 17 w 38"/>
                <a:gd name="T31" fmla="*/ 4 h 43"/>
                <a:gd name="T32" fmla="*/ 14 w 38"/>
                <a:gd name="T33" fmla="*/ 5 h 43"/>
                <a:gd name="T34" fmla="*/ 18 w 38"/>
                <a:gd name="T35" fmla="*/ 0 h 43"/>
                <a:gd name="T36" fmla="*/ 28 w 38"/>
                <a:gd name="T37" fmla="*/ 0 h 43"/>
                <a:gd name="T38" fmla="*/ 17 w 38"/>
                <a:gd name="T39" fmla="*/ 14 h 43"/>
                <a:gd name="T40" fmla="*/ 17 w 38"/>
                <a:gd name="T41" fmla="*/ 19 h 43"/>
                <a:gd name="T42" fmla="*/ 21 w 38"/>
                <a:gd name="T43" fmla="*/ 21 h 43"/>
                <a:gd name="T44" fmla="*/ 23 w 38"/>
                <a:gd name="T45" fmla="*/ 24 h 43"/>
                <a:gd name="T46" fmla="*/ 19 w 38"/>
                <a:gd name="T47" fmla="*/ 26 h 43"/>
                <a:gd name="T48" fmla="*/ 15 w 38"/>
                <a:gd name="T49" fmla="*/ 27 h 43"/>
                <a:gd name="T50" fmla="*/ 10 w 38"/>
                <a:gd name="T51" fmla="*/ 26 h 43"/>
                <a:gd name="T52" fmla="*/ 10 w 38"/>
                <a:gd name="T53" fmla="*/ 21 h 43"/>
                <a:gd name="T54" fmla="*/ 10 w 38"/>
                <a:gd name="T55" fmla="*/ 19 h 43"/>
                <a:gd name="T56" fmla="*/ 8 w 38"/>
                <a:gd name="T57" fmla="*/ 17 h 43"/>
                <a:gd name="T58" fmla="*/ 15 w 38"/>
                <a:gd name="T59" fmla="*/ 14 h 43"/>
                <a:gd name="T60" fmla="*/ 12 w 38"/>
                <a:gd name="T61" fmla="*/ 11 h 43"/>
                <a:gd name="T62" fmla="*/ 5 w 38"/>
                <a:gd name="T63" fmla="*/ 10 h 43"/>
                <a:gd name="T64" fmla="*/ 6 w 38"/>
                <a:gd name="T65" fmla="*/ 19 h 43"/>
                <a:gd name="T66" fmla="*/ 4 w 38"/>
                <a:gd name="T67" fmla="*/ 24 h 43"/>
                <a:gd name="T68" fmla="*/ 4 w 38"/>
                <a:gd name="T69" fmla="*/ 30 h 43"/>
                <a:gd name="T70" fmla="*/ 5 w 38"/>
                <a:gd name="T71" fmla="*/ 35 h 43"/>
                <a:gd name="T72" fmla="*/ 4 w 38"/>
                <a:gd name="T73" fmla="*/ 36 h 43"/>
                <a:gd name="T74" fmla="*/ 0 w 38"/>
                <a:gd name="T75" fmla="*/ 30 h 43"/>
                <a:gd name="T76" fmla="*/ 0 w 38"/>
                <a:gd name="T77" fmla="*/ 28 h 43"/>
                <a:gd name="T78" fmla="*/ 3 w 38"/>
                <a:gd name="T79" fmla="*/ 10 h 43"/>
                <a:gd name="T80" fmla="*/ 23 w 38"/>
                <a:gd name="T81" fmla="*/ 14 h 43"/>
                <a:gd name="T82" fmla="*/ 26 w 38"/>
                <a:gd name="T83" fmla="*/ 18 h 43"/>
                <a:gd name="T84" fmla="*/ 22 w 38"/>
                <a:gd name="T85" fmla="*/ 13 h 43"/>
                <a:gd name="T86" fmla="*/ 24 w 38"/>
                <a:gd name="T87" fmla="*/ 31 h 43"/>
                <a:gd name="T88" fmla="*/ 21 w 38"/>
                <a:gd name="T89" fmla="*/ 34 h 43"/>
                <a:gd name="T90" fmla="*/ 16 w 38"/>
                <a:gd name="T91" fmla="*/ 34 h 43"/>
                <a:gd name="T92" fmla="*/ 9 w 38"/>
                <a:gd name="T93" fmla="*/ 34 h 43"/>
                <a:gd name="T94" fmla="*/ 9 w 38"/>
                <a:gd name="T95" fmla="*/ 32 h 43"/>
                <a:gd name="T96" fmla="*/ 22 w 38"/>
                <a:gd name="T97" fmla="*/ 3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8" h="43">
                  <a:moveTo>
                    <a:pt x="28" y="0"/>
                  </a:moveTo>
                  <a:cubicBezTo>
                    <a:pt x="30" y="0"/>
                    <a:pt x="31" y="1"/>
                    <a:pt x="32" y="2"/>
                  </a:cubicBezTo>
                  <a:cubicBezTo>
                    <a:pt x="34" y="2"/>
                    <a:pt x="34" y="3"/>
                    <a:pt x="35" y="4"/>
                  </a:cubicBezTo>
                  <a:cubicBezTo>
                    <a:pt x="35" y="4"/>
                    <a:pt x="35" y="5"/>
                    <a:pt x="36" y="5"/>
                  </a:cubicBezTo>
                  <a:cubicBezTo>
                    <a:pt x="36" y="6"/>
                    <a:pt x="36" y="7"/>
                    <a:pt x="37" y="7"/>
                  </a:cubicBezTo>
                  <a:cubicBezTo>
                    <a:pt x="37" y="8"/>
                    <a:pt x="38" y="8"/>
                    <a:pt x="38" y="8"/>
                  </a:cubicBezTo>
                  <a:cubicBezTo>
                    <a:pt x="37" y="9"/>
                    <a:pt x="38" y="10"/>
                    <a:pt x="37" y="11"/>
                  </a:cubicBezTo>
                  <a:cubicBezTo>
                    <a:pt x="37" y="12"/>
                    <a:pt x="37" y="12"/>
                    <a:pt x="36" y="13"/>
                  </a:cubicBezTo>
                  <a:cubicBezTo>
                    <a:pt x="37" y="14"/>
                    <a:pt x="36" y="15"/>
                    <a:pt x="36" y="15"/>
                  </a:cubicBezTo>
                  <a:cubicBezTo>
                    <a:pt x="36" y="15"/>
                    <a:pt x="36" y="16"/>
                    <a:pt x="36" y="16"/>
                  </a:cubicBezTo>
                  <a:cubicBezTo>
                    <a:pt x="36" y="16"/>
                    <a:pt x="36" y="17"/>
                    <a:pt x="36" y="17"/>
                  </a:cubicBezTo>
                  <a:cubicBezTo>
                    <a:pt x="36" y="18"/>
                    <a:pt x="36" y="18"/>
                    <a:pt x="36" y="19"/>
                  </a:cubicBezTo>
                  <a:cubicBezTo>
                    <a:pt x="36" y="20"/>
                    <a:pt x="35" y="21"/>
                    <a:pt x="36" y="21"/>
                  </a:cubicBezTo>
                  <a:cubicBezTo>
                    <a:pt x="36" y="22"/>
                    <a:pt x="35" y="22"/>
                    <a:pt x="36" y="23"/>
                  </a:cubicBezTo>
                  <a:cubicBezTo>
                    <a:pt x="35" y="26"/>
                    <a:pt x="37" y="28"/>
                    <a:pt x="36" y="31"/>
                  </a:cubicBezTo>
                  <a:cubicBezTo>
                    <a:pt x="36" y="31"/>
                    <a:pt x="36" y="31"/>
                    <a:pt x="36" y="31"/>
                  </a:cubicBezTo>
                  <a:cubicBezTo>
                    <a:pt x="36" y="32"/>
                    <a:pt x="36" y="32"/>
                    <a:pt x="36" y="33"/>
                  </a:cubicBezTo>
                  <a:cubicBezTo>
                    <a:pt x="37" y="33"/>
                    <a:pt x="37" y="33"/>
                    <a:pt x="37" y="33"/>
                  </a:cubicBezTo>
                  <a:cubicBezTo>
                    <a:pt x="36" y="33"/>
                    <a:pt x="36" y="33"/>
                    <a:pt x="36" y="33"/>
                  </a:cubicBezTo>
                  <a:cubicBezTo>
                    <a:pt x="37" y="36"/>
                    <a:pt x="37" y="38"/>
                    <a:pt x="37" y="41"/>
                  </a:cubicBezTo>
                  <a:cubicBezTo>
                    <a:pt x="36" y="42"/>
                    <a:pt x="35" y="43"/>
                    <a:pt x="34" y="42"/>
                  </a:cubicBezTo>
                  <a:cubicBezTo>
                    <a:pt x="33" y="42"/>
                    <a:pt x="33" y="41"/>
                    <a:pt x="33" y="41"/>
                  </a:cubicBezTo>
                  <a:cubicBezTo>
                    <a:pt x="33" y="41"/>
                    <a:pt x="33" y="41"/>
                    <a:pt x="33" y="41"/>
                  </a:cubicBezTo>
                  <a:cubicBezTo>
                    <a:pt x="33" y="40"/>
                    <a:pt x="33" y="40"/>
                    <a:pt x="33" y="40"/>
                  </a:cubicBezTo>
                  <a:cubicBezTo>
                    <a:pt x="32" y="39"/>
                    <a:pt x="32" y="39"/>
                    <a:pt x="32" y="38"/>
                  </a:cubicBezTo>
                  <a:cubicBezTo>
                    <a:pt x="32" y="38"/>
                    <a:pt x="33" y="38"/>
                    <a:pt x="33" y="38"/>
                  </a:cubicBezTo>
                  <a:cubicBezTo>
                    <a:pt x="32" y="38"/>
                    <a:pt x="32" y="38"/>
                    <a:pt x="32" y="37"/>
                  </a:cubicBezTo>
                  <a:cubicBezTo>
                    <a:pt x="32" y="37"/>
                    <a:pt x="32" y="37"/>
                    <a:pt x="32" y="37"/>
                  </a:cubicBezTo>
                  <a:cubicBezTo>
                    <a:pt x="32" y="37"/>
                    <a:pt x="32" y="37"/>
                    <a:pt x="32" y="37"/>
                  </a:cubicBezTo>
                  <a:cubicBezTo>
                    <a:pt x="32" y="37"/>
                    <a:pt x="32" y="36"/>
                    <a:pt x="32" y="36"/>
                  </a:cubicBezTo>
                  <a:cubicBezTo>
                    <a:pt x="32" y="36"/>
                    <a:pt x="32" y="36"/>
                    <a:pt x="32" y="35"/>
                  </a:cubicBezTo>
                  <a:cubicBezTo>
                    <a:pt x="32" y="35"/>
                    <a:pt x="32" y="35"/>
                    <a:pt x="32" y="35"/>
                  </a:cubicBezTo>
                  <a:cubicBezTo>
                    <a:pt x="32" y="35"/>
                    <a:pt x="32" y="36"/>
                    <a:pt x="32" y="35"/>
                  </a:cubicBezTo>
                  <a:cubicBezTo>
                    <a:pt x="32" y="35"/>
                    <a:pt x="32" y="35"/>
                    <a:pt x="32" y="35"/>
                  </a:cubicBezTo>
                  <a:cubicBezTo>
                    <a:pt x="32" y="35"/>
                    <a:pt x="32" y="35"/>
                    <a:pt x="32" y="35"/>
                  </a:cubicBezTo>
                  <a:cubicBezTo>
                    <a:pt x="33" y="35"/>
                    <a:pt x="32" y="35"/>
                    <a:pt x="32" y="35"/>
                  </a:cubicBezTo>
                  <a:cubicBezTo>
                    <a:pt x="33" y="35"/>
                    <a:pt x="33" y="35"/>
                    <a:pt x="33" y="35"/>
                  </a:cubicBezTo>
                  <a:cubicBezTo>
                    <a:pt x="33" y="30"/>
                    <a:pt x="32" y="26"/>
                    <a:pt x="33" y="21"/>
                  </a:cubicBezTo>
                  <a:cubicBezTo>
                    <a:pt x="33" y="21"/>
                    <a:pt x="33" y="21"/>
                    <a:pt x="33" y="21"/>
                  </a:cubicBezTo>
                  <a:cubicBezTo>
                    <a:pt x="33" y="16"/>
                    <a:pt x="33" y="11"/>
                    <a:pt x="32" y="6"/>
                  </a:cubicBezTo>
                  <a:cubicBezTo>
                    <a:pt x="32" y="6"/>
                    <a:pt x="32" y="6"/>
                    <a:pt x="32" y="6"/>
                  </a:cubicBezTo>
                  <a:cubicBezTo>
                    <a:pt x="33" y="5"/>
                    <a:pt x="32" y="6"/>
                    <a:pt x="32" y="5"/>
                  </a:cubicBezTo>
                  <a:cubicBezTo>
                    <a:pt x="31" y="4"/>
                    <a:pt x="30" y="3"/>
                    <a:pt x="29" y="3"/>
                  </a:cubicBezTo>
                  <a:cubicBezTo>
                    <a:pt x="28" y="3"/>
                    <a:pt x="27" y="3"/>
                    <a:pt x="26" y="3"/>
                  </a:cubicBezTo>
                  <a:cubicBezTo>
                    <a:pt x="25" y="2"/>
                    <a:pt x="25" y="3"/>
                    <a:pt x="25" y="3"/>
                  </a:cubicBezTo>
                  <a:cubicBezTo>
                    <a:pt x="23" y="3"/>
                    <a:pt x="22" y="3"/>
                    <a:pt x="21" y="3"/>
                  </a:cubicBezTo>
                  <a:cubicBezTo>
                    <a:pt x="20" y="3"/>
                    <a:pt x="19" y="3"/>
                    <a:pt x="19" y="4"/>
                  </a:cubicBezTo>
                  <a:cubicBezTo>
                    <a:pt x="18" y="4"/>
                    <a:pt x="18" y="4"/>
                    <a:pt x="17" y="4"/>
                  </a:cubicBezTo>
                  <a:cubicBezTo>
                    <a:pt x="17" y="4"/>
                    <a:pt x="16" y="4"/>
                    <a:pt x="16" y="4"/>
                  </a:cubicBezTo>
                  <a:cubicBezTo>
                    <a:pt x="16" y="5"/>
                    <a:pt x="15" y="4"/>
                    <a:pt x="15" y="5"/>
                  </a:cubicBezTo>
                  <a:cubicBezTo>
                    <a:pt x="15" y="4"/>
                    <a:pt x="14" y="5"/>
                    <a:pt x="14" y="5"/>
                  </a:cubicBezTo>
                  <a:cubicBezTo>
                    <a:pt x="13" y="5"/>
                    <a:pt x="12" y="5"/>
                    <a:pt x="11" y="4"/>
                  </a:cubicBezTo>
                  <a:cubicBezTo>
                    <a:pt x="11" y="3"/>
                    <a:pt x="13" y="3"/>
                    <a:pt x="13" y="2"/>
                  </a:cubicBezTo>
                  <a:cubicBezTo>
                    <a:pt x="15" y="2"/>
                    <a:pt x="17" y="1"/>
                    <a:pt x="18" y="0"/>
                  </a:cubicBezTo>
                  <a:cubicBezTo>
                    <a:pt x="19" y="0"/>
                    <a:pt x="21" y="0"/>
                    <a:pt x="22" y="0"/>
                  </a:cubicBezTo>
                  <a:cubicBezTo>
                    <a:pt x="24" y="0"/>
                    <a:pt x="25" y="0"/>
                    <a:pt x="27" y="0"/>
                  </a:cubicBezTo>
                  <a:cubicBezTo>
                    <a:pt x="27" y="0"/>
                    <a:pt x="28" y="0"/>
                    <a:pt x="28" y="0"/>
                  </a:cubicBezTo>
                  <a:close/>
                  <a:moveTo>
                    <a:pt x="17" y="10"/>
                  </a:moveTo>
                  <a:cubicBezTo>
                    <a:pt x="18" y="11"/>
                    <a:pt x="17" y="13"/>
                    <a:pt x="17" y="14"/>
                  </a:cubicBezTo>
                  <a:cubicBezTo>
                    <a:pt x="17" y="14"/>
                    <a:pt x="17" y="14"/>
                    <a:pt x="17" y="14"/>
                  </a:cubicBezTo>
                  <a:cubicBezTo>
                    <a:pt x="18" y="15"/>
                    <a:pt x="18" y="15"/>
                    <a:pt x="19" y="15"/>
                  </a:cubicBezTo>
                  <a:cubicBezTo>
                    <a:pt x="19" y="16"/>
                    <a:pt x="21" y="16"/>
                    <a:pt x="20" y="17"/>
                  </a:cubicBezTo>
                  <a:cubicBezTo>
                    <a:pt x="20" y="18"/>
                    <a:pt x="18" y="19"/>
                    <a:pt x="17" y="19"/>
                  </a:cubicBezTo>
                  <a:cubicBezTo>
                    <a:pt x="17" y="20"/>
                    <a:pt x="16" y="20"/>
                    <a:pt x="17" y="21"/>
                  </a:cubicBezTo>
                  <a:cubicBezTo>
                    <a:pt x="18" y="21"/>
                    <a:pt x="19" y="21"/>
                    <a:pt x="20" y="21"/>
                  </a:cubicBezTo>
                  <a:cubicBezTo>
                    <a:pt x="20" y="21"/>
                    <a:pt x="21" y="20"/>
                    <a:pt x="21" y="21"/>
                  </a:cubicBezTo>
                  <a:cubicBezTo>
                    <a:pt x="22" y="21"/>
                    <a:pt x="22" y="21"/>
                    <a:pt x="22" y="22"/>
                  </a:cubicBezTo>
                  <a:cubicBezTo>
                    <a:pt x="22" y="22"/>
                    <a:pt x="23" y="22"/>
                    <a:pt x="22" y="23"/>
                  </a:cubicBezTo>
                  <a:cubicBezTo>
                    <a:pt x="22" y="23"/>
                    <a:pt x="23" y="23"/>
                    <a:pt x="23" y="24"/>
                  </a:cubicBezTo>
                  <a:cubicBezTo>
                    <a:pt x="23" y="25"/>
                    <a:pt x="22" y="25"/>
                    <a:pt x="21" y="25"/>
                  </a:cubicBezTo>
                  <a:cubicBezTo>
                    <a:pt x="21" y="25"/>
                    <a:pt x="20" y="25"/>
                    <a:pt x="20" y="25"/>
                  </a:cubicBezTo>
                  <a:cubicBezTo>
                    <a:pt x="20" y="26"/>
                    <a:pt x="19" y="25"/>
                    <a:pt x="19" y="26"/>
                  </a:cubicBezTo>
                  <a:cubicBezTo>
                    <a:pt x="19" y="26"/>
                    <a:pt x="19" y="26"/>
                    <a:pt x="19" y="26"/>
                  </a:cubicBezTo>
                  <a:cubicBezTo>
                    <a:pt x="19" y="27"/>
                    <a:pt x="18" y="26"/>
                    <a:pt x="17" y="26"/>
                  </a:cubicBezTo>
                  <a:cubicBezTo>
                    <a:pt x="17" y="27"/>
                    <a:pt x="16" y="26"/>
                    <a:pt x="15" y="27"/>
                  </a:cubicBezTo>
                  <a:cubicBezTo>
                    <a:pt x="15" y="26"/>
                    <a:pt x="15" y="27"/>
                    <a:pt x="14" y="27"/>
                  </a:cubicBezTo>
                  <a:cubicBezTo>
                    <a:pt x="14" y="27"/>
                    <a:pt x="13" y="27"/>
                    <a:pt x="13" y="27"/>
                  </a:cubicBezTo>
                  <a:cubicBezTo>
                    <a:pt x="12" y="27"/>
                    <a:pt x="11" y="27"/>
                    <a:pt x="10" y="26"/>
                  </a:cubicBezTo>
                  <a:cubicBezTo>
                    <a:pt x="10" y="26"/>
                    <a:pt x="10" y="25"/>
                    <a:pt x="10" y="24"/>
                  </a:cubicBezTo>
                  <a:cubicBezTo>
                    <a:pt x="9" y="24"/>
                    <a:pt x="10" y="23"/>
                    <a:pt x="10" y="23"/>
                  </a:cubicBezTo>
                  <a:cubicBezTo>
                    <a:pt x="10" y="22"/>
                    <a:pt x="9" y="21"/>
                    <a:pt x="10" y="21"/>
                  </a:cubicBezTo>
                  <a:cubicBezTo>
                    <a:pt x="9" y="20"/>
                    <a:pt x="11" y="20"/>
                    <a:pt x="11" y="19"/>
                  </a:cubicBezTo>
                  <a:cubicBezTo>
                    <a:pt x="11" y="19"/>
                    <a:pt x="11" y="19"/>
                    <a:pt x="11" y="19"/>
                  </a:cubicBezTo>
                  <a:cubicBezTo>
                    <a:pt x="10" y="19"/>
                    <a:pt x="10" y="19"/>
                    <a:pt x="10" y="19"/>
                  </a:cubicBezTo>
                  <a:cubicBezTo>
                    <a:pt x="10" y="19"/>
                    <a:pt x="10" y="19"/>
                    <a:pt x="10" y="19"/>
                  </a:cubicBezTo>
                  <a:cubicBezTo>
                    <a:pt x="10" y="19"/>
                    <a:pt x="9" y="19"/>
                    <a:pt x="9" y="18"/>
                  </a:cubicBezTo>
                  <a:cubicBezTo>
                    <a:pt x="8" y="17"/>
                    <a:pt x="8" y="17"/>
                    <a:pt x="8" y="17"/>
                  </a:cubicBezTo>
                  <a:cubicBezTo>
                    <a:pt x="8" y="16"/>
                    <a:pt x="9" y="16"/>
                    <a:pt x="9" y="16"/>
                  </a:cubicBezTo>
                  <a:cubicBezTo>
                    <a:pt x="10" y="16"/>
                    <a:pt x="11" y="16"/>
                    <a:pt x="12" y="15"/>
                  </a:cubicBezTo>
                  <a:cubicBezTo>
                    <a:pt x="13" y="15"/>
                    <a:pt x="15" y="15"/>
                    <a:pt x="15" y="14"/>
                  </a:cubicBezTo>
                  <a:cubicBezTo>
                    <a:pt x="15" y="13"/>
                    <a:pt x="15" y="12"/>
                    <a:pt x="15" y="12"/>
                  </a:cubicBezTo>
                  <a:cubicBezTo>
                    <a:pt x="14" y="13"/>
                    <a:pt x="13" y="12"/>
                    <a:pt x="12" y="12"/>
                  </a:cubicBezTo>
                  <a:cubicBezTo>
                    <a:pt x="13" y="11"/>
                    <a:pt x="12" y="11"/>
                    <a:pt x="12" y="11"/>
                  </a:cubicBezTo>
                  <a:cubicBezTo>
                    <a:pt x="13" y="10"/>
                    <a:pt x="15" y="9"/>
                    <a:pt x="16" y="10"/>
                  </a:cubicBezTo>
                  <a:lnTo>
                    <a:pt x="17" y="10"/>
                  </a:lnTo>
                  <a:close/>
                  <a:moveTo>
                    <a:pt x="5" y="10"/>
                  </a:moveTo>
                  <a:cubicBezTo>
                    <a:pt x="5" y="11"/>
                    <a:pt x="6" y="12"/>
                    <a:pt x="6" y="12"/>
                  </a:cubicBezTo>
                  <a:cubicBezTo>
                    <a:pt x="6" y="13"/>
                    <a:pt x="6" y="14"/>
                    <a:pt x="6" y="15"/>
                  </a:cubicBezTo>
                  <a:cubicBezTo>
                    <a:pt x="6" y="16"/>
                    <a:pt x="6" y="17"/>
                    <a:pt x="6" y="19"/>
                  </a:cubicBezTo>
                  <a:cubicBezTo>
                    <a:pt x="6" y="20"/>
                    <a:pt x="5" y="20"/>
                    <a:pt x="5" y="21"/>
                  </a:cubicBezTo>
                  <a:cubicBezTo>
                    <a:pt x="5" y="22"/>
                    <a:pt x="5" y="22"/>
                    <a:pt x="4" y="22"/>
                  </a:cubicBezTo>
                  <a:cubicBezTo>
                    <a:pt x="5" y="23"/>
                    <a:pt x="5" y="24"/>
                    <a:pt x="4" y="24"/>
                  </a:cubicBezTo>
                  <a:cubicBezTo>
                    <a:pt x="5" y="25"/>
                    <a:pt x="4" y="25"/>
                    <a:pt x="4" y="26"/>
                  </a:cubicBezTo>
                  <a:cubicBezTo>
                    <a:pt x="4" y="26"/>
                    <a:pt x="4" y="26"/>
                    <a:pt x="4" y="26"/>
                  </a:cubicBezTo>
                  <a:cubicBezTo>
                    <a:pt x="4" y="28"/>
                    <a:pt x="5" y="28"/>
                    <a:pt x="4" y="30"/>
                  </a:cubicBezTo>
                  <a:cubicBezTo>
                    <a:pt x="5" y="31"/>
                    <a:pt x="5" y="31"/>
                    <a:pt x="5" y="32"/>
                  </a:cubicBezTo>
                  <a:cubicBezTo>
                    <a:pt x="5" y="32"/>
                    <a:pt x="5" y="33"/>
                    <a:pt x="6" y="34"/>
                  </a:cubicBezTo>
                  <a:cubicBezTo>
                    <a:pt x="6" y="35"/>
                    <a:pt x="5" y="35"/>
                    <a:pt x="5" y="35"/>
                  </a:cubicBezTo>
                  <a:cubicBezTo>
                    <a:pt x="5" y="35"/>
                    <a:pt x="5" y="35"/>
                    <a:pt x="5" y="36"/>
                  </a:cubicBezTo>
                  <a:cubicBezTo>
                    <a:pt x="5" y="36"/>
                    <a:pt x="5" y="36"/>
                    <a:pt x="5" y="36"/>
                  </a:cubicBezTo>
                  <a:cubicBezTo>
                    <a:pt x="5" y="36"/>
                    <a:pt x="4" y="36"/>
                    <a:pt x="4" y="36"/>
                  </a:cubicBezTo>
                  <a:cubicBezTo>
                    <a:pt x="3" y="35"/>
                    <a:pt x="2" y="35"/>
                    <a:pt x="2" y="34"/>
                  </a:cubicBezTo>
                  <a:cubicBezTo>
                    <a:pt x="1" y="33"/>
                    <a:pt x="2" y="32"/>
                    <a:pt x="1" y="31"/>
                  </a:cubicBezTo>
                  <a:cubicBezTo>
                    <a:pt x="1" y="30"/>
                    <a:pt x="0" y="30"/>
                    <a:pt x="0" y="30"/>
                  </a:cubicBezTo>
                  <a:cubicBezTo>
                    <a:pt x="0" y="29"/>
                    <a:pt x="1" y="29"/>
                    <a:pt x="1" y="29"/>
                  </a:cubicBezTo>
                  <a:cubicBezTo>
                    <a:pt x="0" y="29"/>
                    <a:pt x="1" y="28"/>
                    <a:pt x="0" y="28"/>
                  </a:cubicBezTo>
                  <a:cubicBezTo>
                    <a:pt x="0" y="28"/>
                    <a:pt x="0" y="28"/>
                    <a:pt x="0" y="28"/>
                  </a:cubicBezTo>
                  <a:cubicBezTo>
                    <a:pt x="0" y="24"/>
                    <a:pt x="0" y="22"/>
                    <a:pt x="1" y="19"/>
                  </a:cubicBezTo>
                  <a:cubicBezTo>
                    <a:pt x="1" y="19"/>
                    <a:pt x="1" y="19"/>
                    <a:pt x="1" y="18"/>
                  </a:cubicBezTo>
                  <a:cubicBezTo>
                    <a:pt x="1" y="15"/>
                    <a:pt x="3" y="13"/>
                    <a:pt x="3" y="10"/>
                  </a:cubicBezTo>
                  <a:cubicBezTo>
                    <a:pt x="3" y="10"/>
                    <a:pt x="3" y="9"/>
                    <a:pt x="4" y="9"/>
                  </a:cubicBezTo>
                  <a:cubicBezTo>
                    <a:pt x="4" y="9"/>
                    <a:pt x="5" y="10"/>
                    <a:pt x="5" y="10"/>
                  </a:cubicBezTo>
                  <a:close/>
                  <a:moveTo>
                    <a:pt x="23" y="14"/>
                  </a:moveTo>
                  <a:cubicBezTo>
                    <a:pt x="23" y="13"/>
                    <a:pt x="23" y="14"/>
                    <a:pt x="23" y="14"/>
                  </a:cubicBezTo>
                  <a:cubicBezTo>
                    <a:pt x="25" y="14"/>
                    <a:pt x="27" y="15"/>
                    <a:pt x="27" y="16"/>
                  </a:cubicBezTo>
                  <a:cubicBezTo>
                    <a:pt x="27" y="17"/>
                    <a:pt x="26" y="17"/>
                    <a:pt x="26" y="18"/>
                  </a:cubicBezTo>
                  <a:cubicBezTo>
                    <a:pt x="25" y="18"/>
                    <a:pt x="25" y="18"/>
                    <a:pt x="24" y="18"/>
                  </a:cubicBezTo>
                  <a:cubicBezTo>
                    <a:pt x="23" y="16"/>
                    <a:pt x="22" y="15"/>
                    <a:pt x="21" y="14"/>
                  </a:cubicBezTo>
                  <a:cubicBezTo>
                    <a:pt x="21" y="13"/>
                    <a:pt x="22" y="13"/>
                    <a:pt x="22" y="13"/>
                  </a:cubicBezTo>
                  <a:lnTo>
                    <a:pt x="23" y="14"/>
                  </a:lnTo>
                  <a:close/>
                  <a:moveTo>
                    <a:pt x="22" y="31"/>
                  </a:moveTo>
                  <a:cubicBezTo>
                    <a:pt x="23" y="31"/>
                    <a:pt x="24" y="30"/>
                    <a:pt x="24" y="31"/>
                  </a:cubicBezTo>
                  <a:cubicBezTo>
                    <a:pt x="24" y="31"/>
                    <a:pt x="24" y="32"/>
                    <a:pt x="24" y="32"/>
                  </a:cubicBezTo>
                  <a:cubicBezTo>
                    <a:pt x="23" y="32"/>
                    <a:pt x="24" y="33"/>
                    <a:pt x="23" y="33"/>
                  </a:cubicBezTo>
                  <a:cubicBezTo>
                    <a:pt x="23" y="34"/>
                    <a:pt x="22" y="34"/>
                    <a:pt x="21" y="34"/>
                  </a:cubicBezTo>
                  <a:cubicBezTo>
                    <a:pt x="21" y="34"/>
                    <a:pt x="21" y="34"/>
                    <a:pt x="20" y="34"/>
                  </a:cubicBezTo>
                  <a:cubicBezTo>
                    <a:pt x="20" y="34"/>
                    <a:pt x="20" y="34"/>
                    <a:pt x="20" y="34"/>
                  </a:cubicBezTo>
                  <a:cubicBezTo>
                    <a:pt x="18" y="34"/>
                    <a:pt x="17" y="33"/>
                    <a:pt x="16" y="34"/>
                  </a:cubicBezTo>
                  <a:cubicBezTo>
                    <a:pt x="16" y="34"/>
                    <a:pt x="15" y="34"/>
                    <a:pt x="14" y="34"/>
                  </a:cubicBezTo>
                  <a:cubicBezTo>
                    <a:pt x="13" y="35"/>
                    <a:pt x="12" y="35"/>
                    <a:pt x="11" y="34"/>
                  </a:cubicBezTo>
                  <a:cubicBezTo>
                    <a:pt x="10" y="34"/>
                    <a:pt x="10" y="34"/>
                    <a:pt x="9" y="34"/>
                  </a:cubicBezTo>
                  <a:cubicBezTo>
                    <a:pt x="9" y="34"/>
                    <a:pt x="9" y="33"/>
                    <a:pt x="8" y="33"/>
                  </a:cubicBezTo>
                  <a:cubicBezTo>
                    <a:pt x="8" y="33"/>
                    <a:pt x="8" y="33"/>
                    <a:pt x="8" y="33"/>
                  </a:cubicBezTo>
                  <a:cubicBezTo>
                    <a:pt x="8" y="32"/>
                    <a:pt x="9" y="32"/>
                    <a:pt x="9" y="32"/>
                  </a:cubicBezTo>
                  <a:cubicBezTo>
                    <a:pt x="10" y="31"/>
                    <a:pt x="11" y="31"/>
                    <a:pt x="12" y="31"/>
                  </a:cubicBezTo>
                  <a:cubicBezTo>
                    <a:pt x="15" y="31"/>
                    <a:pt x="17" y="30"/>
                    <a:pt x="20" y="30"/>
                  </a:cubicBezTo>
                  <a:cubicBezTo>
                    <a:pt x="20" y="31"/>
                    <a:pt x="22" y="31"/>
                    <a:pt x="22" y="3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 name="Freeform 16"/>
            <p:cNvSpPr>
              <a:spLocks noEditPoints="1"/>
            </p:cNvSpPr>
            <p:nvPr/>
          </p:nvSpPr>
          <p:spPr bwMode="auto">
            <a:xfrm>
              <a:off x="5537" y="4091"/>
              <a:ext cx="202" cy="222"/>
            </a:xfrm>
            <a:custGeom>
              <a:avLst/>
              <a:gdLst>
                <a:gd name="T0" fmla="*/ 43 w 78"/>
                <a:gd name="T1" fmla="*/ 32 h 83"/>
                <a:gd name="T2" fmla="*/ 45 w 78"/>
                <a:gd name="T3" fmla="*/ 40 h 83"/>
                <a:gd name="T4" fmla="*/ 62 w 78"/>
                <a:gd name="T5" fmla="*/ 67 h 83"/>
                <a:gd name="T6" fmla="*/ 69 w 78"/>
                <a:gd name="T7" fmla="*/ 67 h 83"/>
                <a:gd name="T8" fmla="*/ 71 w 78"/>
                <a:gd name="T9" fmla="*/ 66 h 83"/>
                <a:gd name="T10" fmla="*/ 73 w 78"/>
                <a:gd name="T11" fmla="*/ 62 h 83"/>
                <a:gd name="T12" fmla="*/ 75 w 78"/>
                <a:gd name="T13" fmla="*/ 66 h 83"/>
                <a:gd name="T14" fmla="*/ 76 w 78"/>
                <a:gd name="T15" fmla="*/ 68 h 83"/>
                <a:gd name="T16" fmla="*/ 77 w 78"/>
                <a:gd name="T17" fmla="*/ 72 h 83"/>
                <a:gd name="T18" fmla="*/ 78 w 78"/>
                <a:gd name="T19" fmla="*/ 74 h 83"/>
                <a:gd name="T20" fmla="*/ 78 w 78"/>
                <a:gd name="T21" fmla="*/ 79 h 83"/>
                <a:gd name="T22" fmla="*/ 59 w 78"/>
                <a:gd name="T23" fmla="*/ 76 h 83"/>
                <a:gd name="T24" fmla="*/ 35 w 78"/>
                <a:gd name="T25" fmla="*/ 53 h 83"/>
                <a:gd name="T26" fmla="*/ 19 w 78"/>
                <a:gd name="T27" fmla="*/ 66 h 83"/>
                <a:gd name="T28" fmla="*/ 5 w 78"/>
                <a:gd name="T29" fmla="*/ 73 h 83"/>
                <a:gd name="T30" fmla="*/ 0 w 78"/>
                <a:gd name="T31" fmla="*/ 63 h 83"/>
                <a:gd name="T32" fmla="*/ 2 w 78"/>
                <a:gd name="T33" fmla="*/ 53 h 83"/>
                <a:gd name="T34" fmla="*/ 3 w 78"/>
                <a:gd name="T35" fmla="*/ 38 h 83"/>
                <a:gd name="T36" fmla="*/ 2 w 78"/>
                <a:gd name="T37" fmla="*/ 33 h 83"/>
                <a:gd name="T38" fmla="*/ 5 w 78"/>
                <a:gd name="T39" fmla="*/ 17 h 83"/>
                <a:gd name="T40" fmla="*/ 10 w 78"/>
                <a:gd name="T41" fmla="*/ 14 h 83"/>
                <a:gd name="T42" fmla="*/ 11 w 78"/>
                <a:gd name="T43" fmla="*/ 35 h 83"/>
                <a:gd name="T44" fmla="*/ 24 w 78"/>
                <a:gd name="T45" fmla="*/ 31 h 83"/>
                <a:gd name="T46" fmla="*/ 18 w 78"/>
                <a:gd name="T47" fmla="*/ 22 h 83"/>
                <a:gd name="T48" fmla="*/ 29 w 78"/>
                <a:gd name="T49" fmla="*/ 15 h 83"/>
                <a:gd name="T50" fmla="*/ 26 w 78"/>
                <a:gd name="T51" fmla="*/ 12 h 83"/>
                <a:gd name="T52" fmla="*/ 15 w 78"/>
                <a:gd name="T53" fmla="*/ 12 h 83"/>
                <a:gd name="T54" fmla="*/ 26 w 78"/>
                <a:gd name="T55" fmla="*/ 4 h 83"/>
                <a:gd name="T56" fmla="*/ 45 w 78"/>
                <a:gd name="T57" fmla="*/ 0 h 83"/>
                <a:gd name="T58" fmla="*/ 50 w 78"/>
                <a:gd name="T59" fmla="*/ 7 h 83"/>
                <a:gd name="T60" fmla="*/ 47 w 78"/>
                <a:gd name="T61" fmla="*/ 18 h 83"/>
                <a:gd name="T62" fmla="*/ 52 w 78"/>
                <a:gd name="T63" fmla="*/ 23 h 83"/>
                <a:gd name="T64" fmla="*/ 35 w 78"/>
                <a:gd name="T65" fmla="*/ 24 h 83"/>
                <a:gd name="T66" fmla="*/ 74 w 78"/>
                <a:gd name="T67" fmla="*/ 39 h 83"/>
                <a:gd name="T68" fmla="*/ 72 w 78"/>
                <a:gd name="T69" fmla="*/ 33 h 83"/>
                <a:gd name="T70" fmla="*/ 72 w 78"/>
                <a:gd name="T71" fmla="*/ 31 h 83"/>
                <a:gd name="T72" fmla="*/ 71 w 78"/>
                <a:gd name="T73" fmla="*/ 35 h 83"/>
                <a:gd name="T74" fmla="*/ 70 w 78"/>
                <a:gd name="T75" fmla="*/ 46 h 83"/>
                <a:gd name="T76" fmla="*/ 71 w 78"/>
                <a:gd name="T77" fmla="*/ 50 h 83"/>
                <a:gd name="T78" fmla="*/ 69 w 78"/>
                <a:gd name="T79" fmla="*/ 57 h 83"/>
                <a:gd name="T80" fmla="*/ 68 w 78"/>
                <a:gd name="T81" fmla="*/ 50 h 83"/>
                <a:gd name="T82" fmla="*/ 69 w 78"/>
                <a:gd name="T83" fmla="*/ 43 h 83"/>
                <a:gd name="T84" fmla="*/ 70 w 78"/>
                <a:gd name="T85" fmla="*/ 32 h 83"/>
                <a:gd name="T86" fmla="*/ 33 w 78"/>
                <a:gd name="T87" fmla="*/ 42 h 83"/>
                <a:gd name="T88" fmla="*/ 12 w 78"/>
                <a:gd name="T89" fmla="*/ 60 h 83"/>
                <a:gd name="T90" fmla="*/ 9 w 78"/>
                <a:gd name="T91" fmla="*/ 52 h 83"/>
                <a:gd name="T92" fmla="*/ 23 w 78"/>
                <a:gd name="T93" fmla="*/ 43 h 83"/>
                <a:gd name="T94" fmla="*/ 34 w 78"/>
                <a:gd name="T95" fmla="*/ 41 h 83"/>
                <a:gd name="T96" fmla="*/ 74 w 78"/>
                <a:gd name="T97" fmla="*/ 48 h 83"/>
                <a:gd name="T98" fmla="*/ 72 w 78"/>
                <a:gd name="T99" fmla="*/ 53 h 83"/>
                <a:gd name="T100" fmla="*/ 72 w 78"/>
                <a:gd name="T101" fmla="*/ 48 h 83"/>
                <a:gd name="T102" fmla="*/ 73 w 78"/>
                <a:gd name="T103" fmla="*/ 45 h 83"/>
                <a:gd name="T104" fmla="*/ 70 w 78"/>
                <a:gd name="T105" fmla="*/ 54 h 83"/>
                <a:gd name="T106" fmla="*/ 70 w 78"/>
                <a:gd name="T107" fmla="*/ 66 h 83"/>
                <a:gd name="T108" fmla="*/ 72 w 78"/>
                <a:gd name="T109" fmla="*/ 67 h 83"/>
                <a:gd name="T110" fmla="*/ 74 w 78"/>
                <a:gd name="T111" fmla="*/ 69 h 83"/>
                <a:gd name="T112" fmla="*/ 76 w 78"/>
                <a:gd name="T113" fmla="*/ 76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8" h="83">
                  <a:moveTo>
                    <a:pt x="52" y="23"/>
                  </a:moveTo>
                  <a:cubicBezTo>
                    <a:pt x="53" y="26"/>
                    <a:pt x="52" y="27"/>
                    <a:pt x="51" y="28"/>
                  </a:cubicBezTo>
                  <a:cubicBezTo>
                    <a:pt x="51" y="31"/>
                    <a:pt x="48" y="30"/>
                    <a:pt x="46" y="31"/>
                  </a:cubicBezTo>
                  <a:cubicBezTo>
                    <a:pt x="45" y="31"/>
                    <a:pt x="44" y="33"/>
                    <a:pt x="43" y="32"/>
                  </a:cubicBezTo>
                  <a:cubicBezTo>
                    <a:pt x="42" y="32"/>
                    <a:pt x="42" y="32"/>
                    <a:pt x="42" y="32"/>
                  </a:cubicBezTo>
                  <a:cubicBezTo>
                    <a:pt x="40" y="31"/>
                    <a:pt x="40" y="34"/>
                    <a:pt x="39" y="34"/>
                  </a:cubicBezTo>
                  <a:cubicBezTo>
                    <a:pt x="40" y="36"/>
                    <a:pt x="40" y="38"/>
                    <a:pt x="42" y="39"/>
                  </a:cubicBezTo>
                  <a:cubicBezTo>
                    <a:pt x="43" y="39"/>
                    <a:pt x="44" y="40"/>
                    <a:pt x="45" y="40"/>
                  </a:cubicBezTo>
                  <a:cubicBezTo>
                    <a:pt x="44" y="41"/>
                    <a:pt x="45" y="42"/>
                    <a:pt x="44" y="43"/>
                  </a:cubicBezTo>
                  <a:cubicBezTo>
                    <a:pt x="45" y="45"/>
                    <a:pt x="47" y="47"/>
                    <a:pt x="49" y="49"/>
                  </a:cubicBezTo>
                  <a:cubicBezTo>
                    <a:pt x="50" y="50"/>
                    <a:pt x="49" y="53"/>
                    <a:pt x="51" y="53"/>
                  </a:cubicBezTo>
                  <a:cubicBezTo>
                    <a:pt x="54" y="58"/>
                    <a:pt x="58" y="62"/>
                    <a:pt x="62" y="67"/>
                  </a:cubicBezTo>
                  <a:cubicBezTo>
                    <a:pt x="64" y="69"/>
                    <a:pt x="66" y="71"/>
                    <a:pt x="68" y="72"/>
                  </a:cubicBezTo>
                  <a:cubicBezTo>
                    <a:pt x="69" y="71"/>
                    <a:pt x="69" y="71"/>
                    <a:pt x="69" y="71"/>
                  </a:cubicBezTo>
                  <a:cubicBezTo>
                    <a:pt x="68" y="70"/>
                    <a:pt x="69" y="69"/>
                    <a:pt x="68" y="67"/>
                  </a:cubicBezTo>
                  <a:cubicBezTo>
                    <a:pt x="69" y="67"/>
                    <a:pt x="69" y="67"/>
                    <a:pt x="69" y="67"/>
                  </a:cubicBezTo>
                  <a:cubicBezTo>
                    <a:pt x="68" y="66"/>
                    <a:pt x="69" y="64"/>
                    <a:pt x="68" y="63"/>
                  </a:cubicBezTo>
                  <a:cubicBezTo>
                    <a:pt x="69" y="60"/>
                    <a:pt x="69" y="60"/>
                    <a:pt x="69" y="60"/>
                  </a:cubicBezTo>
                  <a:cubicBezTo>
                    <a:pt x="69" y="61"/>
                    <a:pt x="70" y="62"/>
                    <a:pt x="71" y="62"/>
                  </a:cubicBezTo>
                  <a:cubicBezTo>
                    <a:pt x="71" y="63"/>
                    <a:pt x="71" y="65"/>
                    <a:pt x="71" y="66"/>
                  </a:cubicBezTo>
                  <a:cubicBezTo>
                    <a:pt x="73" y="66"/>
                    <a:pt x="71" y="64"/>
                    <a:pt x="72" y="63"/>
                  </a:cubicBezTo>
                  <a:cubicBezTo>
                    <a:pt x="72" y="62"/>
                    <a:pt x="70" y="60"/>
                    <a:pt x="72" y="59"/>
                  </a:cubicBezTo>
                  <a:cubicBezTo>
                    <a:pt x="73" y="60"/>
                    <a:pt x="72" y="61"/>
                    <a:pt x="73" y="61"/>
                  </a:cubicBezTo>
                  <a:cubicBezTo>
                    <a:pt x="73" y="62"/>
                    <a:pt x="73" y="62"/>
                    <a:pt x="73" y="62"/>
                  </a:cubicBezTo>
                  <a:cubicBezTo>
                    <a:pt x="73" y="63"/>
                    <a:pt x="73" y="63"/>
                    <a:pt x="73" y="63"/>
                  </a:cubicBezTo>
                  <a:cubicBezTo>
                    <a:pt x="73" y="64"/>
                    <a:pt x="74" y="65"/>
                    <a:pt x="73" y="67"/>
                  </a:cubicBezTo>
                  <a:cubicBezTo>
                    <a:pt x="73" y="67"/>
                    <a:pt x="74" y="67"/>
                    <a:pt x="74" y="68"/>
                  </a:cubicBezTo>
                  <a:cubicBezTo>
                    <a:pt x="75" y="67"/>
                    <a:pt x="75" y="67"/>
                    <a:pt x="75" y="66"/>
                  </a:cubicBezTo>
                  <a:cubicBezTo>
                    <a:pt x="75" y="67"/>
                    <a:pt x="75" y="69"/>
                    <a:pt x="77" y="68"/>
                  </a:cubicBezTo>
                  <a:cubicBezTo>
                    <a:pt x="78" y="68"/>
                    <a:pt x="77" y="69"/>
                    <a:pt x="78" y="69"/>
                  </a:cubicBezTo>
                  <a:cubicBezTo>
                    <a:pt x="78" y="70"/>
                    <a:pt x="77" y="70"/>
                    <a:pt x="77" y="70"/>
                  </a:cubicBezTo>
                  <a:cubicBezTo>
                    <a:pt x="76" y="69"/>
                    <a:pt x="77" y="69"/>
                    <a:pt x="76" y="68"/>
                  </a:cubicBezTo>
                  <a:cubicBezTo>
                    <a:pt x="75" y="69"/>
                    <a:pt x="75" y="70"/>
                    <a:pt x="76" y="71"/>
                  </a:cubicBezTo>
                  <a:cubicBezTo>
                    <a:pt x="76" y="71"/>
                    <a:pt x="76" y="71"/>
                    <a:pt x="76" y="71"/>
                  </a:cubicBezTo>
                  <a:cubicBezTo>
                    <a:pt x="76" y="71"/>
                    <a:pt x="77" y="71"/>
                    <a:pt x="77" y="71"/>
                  </a:cubicBezTo>
                  <a:cubicBezTo>
                    <a:pt x="77" y="71"/>
                    <a:pt x="77" y="72"/>
                    <a:pt x="77" y="72"/>
                  </a:cubicBezTo>
                  <a:cubicBezTo>
                    <a:pt x="78" y="72"/>
                    <a:pt x="78" y="72"/>
                    <a:pt x="78" y="72"/>
                  </a:cubicBezTo>
                  <a:cubicBezTo>
                    <a:pt x="78" y="73"/>
                    <a:pt x="78" y="73"/>
                    <a:pt x="78" y="73"/>
                  </a:cubicBezTo>
                  <a:cubicBezTo>
                    <a:pt x="77" y="73"/>
                    <a:pt x="77" y="73"/>
                    <a:pt x="77" y="73"/>
                  </a:cubicBezTo>
                  <a:cubicBezTo>
                    <a:pt x="76" y="73"/>
                    <a:pt x="77" y="74"/>
                    <a:pt x="78" y="74"/>
                  </a:cubicBezTo>
                  <a:cubicBezTo>
                    <a:pt x="78" y="74"/>
                    <a:pt x="78" y="74"/>
                    <a:pt x="78" y="74"/>
                  </a:cubicBezTo>
                  <a:cubicBezTo>
                    <a:pt x="78" y="75"/>
                    <a:pt x="77" y="75"/>
                    <a:pt x="77" y="77"/>
                  </a:cubicBezTo>
                  <a:cubicBezTo>
                    <a:pt x="77" y="77"/>
                    <a:pt x="77" y="77"/>
                    <a:pt x="77" y="77"/>
                  </a:cubicBezTo>
                  <a:cubicBezTo>
                    <a:pt x="78" y="77"/>
                    <a:pt x="77" y="78"/>
                    <a:pt x="78" y="79"/>
                  </a:cubicBezTo>
                  <a:cubicBezTo>
                    <a:pt x="78" y="80"/>
                    <a:pt x="77" y="80"/>
                    <a:pt x="78" y="80"/>
                  </a:cubicBezTo>
                  <a:cubicBezTo>
                    <a:pt x="77" y="81"/>
                    <a:pt x="77" y="83"/>
                    <a:pt x="75" y="82"/>
                  </a:cubicBezTo>
                  <a:cubicBezTo>
                    <a:pt x="74" y="83"/>
                    <a:pt x="72" y="82"/>
                    <a:pt x="70" y="82"/>
                  </a:cubicBezTo>
                  <a:cubicBezTo>
                    <a:pt x="66" y="81"/>
                    <a:pt x="63" y="78"/>
                    <a:pt x="59" y="76"/>
                  </a:cubicBezTo>
                  <a:cubicBezTo>
                    <a:pt x="59" y="75"/>
                    <a:pt x="58" y="75"/>
                    <a:pt x="57" y="74"/>
                  </a:cubicBezTo>
                  <a:cubicBezTo>
                    <a:pt x="50" y="67"/>
                    <a:pt x="45" y="59"/>
                    <a:pt x="40" y="50"/>
                  </a:cubicBezTo>
                  <a:cubicBezTo>
                    <a:pt x="40" y="50"/>
                    <a:pt x="39" y="49"/>
                    <a:pt x="39" y="50"/>
                  </a:cubicBezTo>
                  <a:cubicBezTo>
                    <a:pt x="37" y="51"/>
                    <a:pt x="36" y="52"/>
                    <a:pt x="35" y="53"/>
                  </a:cubicBezTo>
                  <a:cubicBezTo>
                    <a:pt x="34" y="54"/>
                    <a:pt x="32" y="55"/>
                    <a:pt x="32" y="56"/>
                  </a:cubicBezTo>
                  <a:cubicBezTo>
                    <a:pt x="29" y="58"/>
                    <a:pt x="27" y="61"/>
                    <a:pt x="24" y="62"/>
                  </a:cubicBezTo>
                  <a:cubicBezTo>
                    <a:pt x="22" y="63"/>
                    <a:pt x="21" y="65"/>
                    <a:pt x="18" y="65"/>
                  </a:cubicBezTo>
                  <a:cubicBezTo>
                    <a:pt x="18" y="66"/>
                    <a:pt x="19" y="66"/>
                    <a:pt x="19" y="66"/>
                  </a:cubicBezTo>
                  <a:cubicBezTo>
                    <a:pt x="18" y="67"/>
                    <a:pt x="16" y="67"/>
                    <a:pt x="15" y="68"/>
                  </a:cubicBezTo>
                  <a:cubicBezTo>
                    <a:pt x="14" y="68"/>
                    <a:pt x="14" y="69"/>
                    <a:pt x="12" y="69"/>
                  </a:cubicBezTo>
                  <a:cubicBezTo>
                    <a:pt x="12" y="70"/>
                    <a:pt x="10" y="71"/>
                    <a:pt x="9" y="73"/>
                  </a:cubicBezTo>
                  <a:cubicBezTo>
                    <a:pt x="8" y="73"/>
                    <a:pt x="7" y="72"/>
                    <a:pt x="5" y="73"/>
                  </a:cubicBezTo>
                  <a:cubicBezTo>
                    <a:pt x="5" y="71"/>
                    <a:pt x="3" y="71"/>
                    <a:pt x="3" y="70"/>
                  </a:cubicBezTo>
                  <a:cubicBezTo>
                    <a:pt x="2" y="69"/>
                    <a:pt x="1" y="68"/>
                    <a:pt x="0" y="67"/>
                  </a:cubicBezTo>
                  <a:cubicBezTo>
                    <a:pt x="0" y="66"/>
                    <a:pt x="0" y="65"/>
                    <a:pt x="0" y="65"/>
                  </a:cubicBezTo>
                  <a:cubicBezTo>
                    <a:pt x="0" y="64"/>
                    <a:pt x="1" y="64"/>
                    <a:pt x="0" y="63"/>
                  </a:cubicBezTo>
                  <a:cubicBezTo>
                    <a:pt x="1" y="61"/>
                    <a:pt x="1" y="59"/>
                    <a:pt x="1" y="56"/>
                  </a:cubicBezTo>
                  <a:cubicBezTo>
                    <a:pt x="1" y="55"/>
                    <a:pt x="1" y="55"/>
                    <a:pt x="1" y="55"/>
                  </a:cubicBezTo>
                  <a:cubicBezTo>
                    <a:pt x="1" y="55"/>
                    <a:pt x="1" y="55"/>
                    <a:pt x="1" y="55"/>
                  </a:cubicBezTo>
                  <a:cubicBezTo>
                    <a:pt x="1" y="54"/>
                    <a:pt x="2" y="53"/>
                    <a:pt x="2" y="53"/>
                  </a:cubicBezTo>
                  <a:cubicBezTo>
                    <a:pt x="3" y="49"/>
                    <a:pt x="2" y="46"/>
                    <a:pt x="3" y="43"/>
                  </a:cubicBezTo>
                  <a:cubicBezTo>
                    <a:pt x="2" y="43"/>
                    <a:pt x="2" y="43"/>
                    <a:pt x="2" y="43"/>
                  </a:cubicBezTo>
                  <a:cubicBezTo>
                    <a:pt x="3" y="42"/>
                    <a:pt x="2" y="42"/>
                    <a:pt x="2" y="42"/>
                  </a:cubicBezTo>
                  <a:cubicBezTo>
                    <a:pt x="3" y="41"/>
                    <a:pt x="2" y="40"/>
                    <a:pt x="3" y="38"/>
                  </a:cubicBezTo>
                  <a:cubicBezTo>
                    <a:pt x="2" y="38"/>
                    <a:pt x="2" y="38"/>
                    <a:pt x="2" y="37"/>
                  </a:cubicBezTo>
                  <a:cubicBezTo>
                    <a:pt x="3" y="37"/>
                    <a:pt x="3" y="36"/>
                    <a:pt x="3" y="35"/>
                  </a:cubicBezTo>
                  <a:cubicBezTo>
                    <a:pt x="3" y="35"/>
                    <a:pt x="3" y="34"/>
                    <a:pt x="3" y="34"/>
                  </a:cubicBezTo>
                  <a:cubicBezTo>
                    <a:pt x="2" y="33"/>
                    <a:pt x="2" y="33"/>
                    <a:pt x="2" y="33"/>
                  </a:cubicBezTo>
                  <a:cubicBezTo>
                    <a:pt x="3" y="33"/>
                    <a:pt x="3" y="33"/>
                    <a:pt x="3" y="33"/>
                  </a:cubicBezTo>
                  <a:cubicBezTo>
                    <a:pt x="4" y="30"/>
                    <a:pt x="2" y="27"/>
                    <a:pt x="4" y="24"/>
                  </a:cubicBezTo>
                  <a:cubicBezTo>
                    <a:pt x="3" y="23"/>
                    <a:pt x="4" y="22"/>
                    <a:pt x="4" y="21"/>
                  </a:cubicBezTo>
                  <a:cubicBezTo>
                    <a:pt x="4" y="20"/>
                    <a:pt x="4" y="18"/>
                    <a:pt x="5" y="17"/>
                  </a:cubicBezTo>
                  <a:cubicBezTo>
                    <a:pt x="5" y="16"/>
                    <a:pt x="5" y="16"/>
                    <a:pt x="5" y="16"/>
                  </a:cubicBezTo>
                  <a:cubicBezTo>
                    <a:pt x="5" y="16"/>
                    <a:pt x="5" y="16"/>
                    <a:pt x="5" y="16"/>
                  </a:cubicBezTo>
                  <a:cubicBezTo>
                    <a:pt x="5" y="15"/>
                    <a:pt x="6" y="15"/>
                    <a:pt x="7" y="15"/>
                  </a:cubicBezTo>
                  <a:cubicBezTo>
                    <a:pt x="8" y="14"/>
                    <a:pt x="9" y="14"/>
                    <a:pt x="10" y="14"/>
                  </a:cubicBezTo>
                  <a:cubicBezTo>
                    <a:pt x="13" y="16"/>
                    <a:pt x="14" y="19"/>
                    <a:pt x="15" y="21"/>
                  </a:cubicBezTo>
                  <a:cubicBezTo>
                    <a:pt x="14" y="22"/>
                    <a:pt x="16" y="23"/>
                    <a:pt x="15" y="24"/>
                  </a:cubicBezTo>
                  <a:cubicBezTo>
                    <a:pt x="15" y="26"/>
                    <a:pt x="15" y="29"/>
                    <a:pt x="13" y="30"/>
                  </a:cubicBezTo>
                  <a:cubicBezTo>
                    <a:pt x="12" y="32"/>
                    <a:pt x="14" y="34"/>
                    <a:pt x="11" y="35"/>
                  </a:cubicBezTo>
                  <a:cubicBezTo>
                    <a:pt x="11" y="36"/>
                    <a:pt x="11" y="37"/>
                    <a:pt x="11" y="38"/>
                  </a:cubicBezTo>
                  <a:cubicBezTo>
                    <a:pt x="12" y="39"/>
                    <a:pt x="12" y="37"/>
                    <a:pt x="14" y="36"/>
                  </a:cubicBezTo>
                  <a:cubicBezTo>
                    <a:pt x="16" y="35"/>
                    <a:pt x="19" y="34"/>
                    <a:pt x="21" y="33"/>
                  </a:cubicBezTo>
                  <a:cubicBezTo>
                    <a:pt x="22" y="33"/>
                    <a:pt x="24" y="32"/>
                    <a:pt x="24" y="31"/>
                  </a:cubicBezTo>
                  <a:cubicBezTo>
                    <a:pt x="26" y="31"/>
                    <a:pt x="28" y="30"/>
                    <a:pt x="28" y="29"/>
                  </a:cubicBezTo>
                  <a:cubicBezTo>
                    <a:pt x="26" y="26"/>
                    <a:pt x="26" y="26"/>
                    <a:pt x="26" y="26"/>
                  </a:cubicBezTo>
                  <a:cubicBezTo>
                    <a:pt x="23" y="25"/>
                    <a:pt x="21" y="31"/>
                    <a:pt x="18" y="27"/>
                  </a:cubicBezTo>
                  <a:cubicBezTo>
                    <a:pt x="16" y="26"/>
                    <a:pt x="18" y="24"/>
                    <a:pt x="18" y="22"/>
                  </a:cubicBezTo>
                  <a:cubicBezTo>
                    <a:pt x="19" y="21"/>
                    <a:pt x="20" y="20"/>
                    <a:pt x="21" y="19"/>
                  </a:cubicBezTo>
                  <a:cubicBezTo>
                    <a:pt x="22" y="19"/>
                    <a:pt x="22" y="18"/>
                    <a:pt x="23" y="18"/>
                  </a:cubicBezTo>
                  <a:cubicBezTo>
                    <a:pt x="25" y="18"/>
                    <a:pt x="23" y="14"/>
                    <a:pt x="26" y="15"/>
                  </a:cubicBezTo>
                  <a:cubicBezTo>
                    <a:pt x="27" y="15"/>
                    <a:pt x="28" y="16"/>
                    <a:pt x="29" y="15"/>
                  </a:cubicBezTo>
                  <a:cubicBezTo>
                    <a:pt x="31" y="14"/>
                    <a:pt x="32" y="13"/>
                    <a:pt x="33" y="12"/>
                  </a:cubicBezTo>
                  <a:cubicBezTo>
                    <a:pt x="33" y="11"/>
                    <a:pt x="34" y="11"/>
                    <a:pt x="34" y="10"/>
                  </a:cubicBezTo>
                  <a:cubicBezTo>
                    <a:pt x="32" y="10"/>
                    <a:pt x="31" y="11"/>
                    <a:pt x="29" y="11"/>
                  </a:cubicBezTo>
                  <a:cubicBezTo>
                    <a:pt x="29" y="12"/>
                    <a:pt x="27" y="12"/>
                    <a:pt x="26" y="12"/>
                  </a:cubicBezTo>
                  <a:cubicBezTo>
                    <a:pt x="26" y="13"/>
                    <a:pt x="25" y="12"/>
                    <a:pt x="24" y="13"/>
                  </a:cubicBezTo>
                  <a:cubicBezTo>
                    <a:pt x="24" y="13"/>
                    <a:pt x="23" y="14"/>
                    <a:pt x="23" y="13"/>
                  </a:cubicBezTo>
                  <a:cubicBezTo>
                    <a:pt x="22" y="14"/>
                    <a:pt x="21" y="13"/>
                    <a:pt x="20" y="14"/>
                  </a:cubicBezTo>
                  <a:cubicBezTo>
                    <a:pt x="19" y="12"/>
                    <a:pt x="16" y="13"/>
                    <a:pt x="15" y="12"/>
                  </a:cubicBezTo>
                  <a:cubicBezTo>
                    <a:pt x="15" y="12"/>
                    <a:pt x="15" y="12"/>
                    <a:pt x="15" y="12"/>
                  </a:cubicBezTo>
                  <a:cubicBezTo>
                    <a:pt x="15" y="10"/>
                    <a:pt x="12" y="11"/>
                    <a:pt x="13" y="9"/>
                  </a:cubicBezTo>
                  <a:cubicBezTo>
                    <a:pt x="13" y="8"/>
                    <a:pt x="14" y="6"/>
                    <a:pt x="15" y="6"/>
                  </a:cubicBezTo>
                  <a:cubicBezTo>
                    <a:pt x="19" y="5"/>
                    <a:pt x="22" y="4"/>
                    <a:pt x="26" y="4"/>
                  </a:cubicBezTo>
                  <a:cubicBezTo>
                    <a:pt x="27" y="4"/>
                    <a:pt x="29" y="3"/>
                    <a:pt x="31" y="3"/>
                  </a:cubicBezTo>
                  <a:cubicBezTo>
                    <a:pt x="32" y="2"/>
                    <a:pt x="34" y="3"/>
                    <a:pt x="35" y="2"/>
                  </a:cubicBezTo>
                  <a:cubicBezTo>
                    <a:pt x="38" y="2"/>
                    <a:pt x="40" y="1"/>
                    <a:pt x="42" y="0"/>
                  </a:cubicBezTo>
                  <a:cubicBezTo>
                    <a:pt x="42" y="0"/>
                    <a:pt x="44" y="0"/>
                    <a:pt x="45" y="0"/>
                  </a:cubicBezTo>
                  <a:cubicBezTo>
                    <a:pt x="45" y="0"/>
                    <a:pt x="45" y="0"/>
                    <a:pt x="45" y="0"/>
                  </a:cubicBezTo>
                  <a:cubicBezTo>
                    <a:pt x="47" y="1"/>
                    <a:pt x="50" y="1"/>
                    <a:pt x="51" y="3"/>
                  </a:cubicBezTo>
                  <a:cubicBezTo>
                    <a:pt x="50" y="4"/>
                    <a:pt x="52" y="4"/>
                    <a:pt x="52" y="5"/>
                  </a:cubicBezTo>
                  <a:cubicBezTo>
                    <a:pt x="52" y="6"/>
                    <a:pt x="50" y="5"/>
                    <a:pt x="50" y="7"/>
                  </a:cubicBezTo>
                  <a:cubicBezTo>
                    <a:pt x="47" y="8"/>
                    <a:pt x="45" y="11"/>
                    <a:pt x="43" y="13"/>
                  </a:cubicBezTo>
                  <a:cubicBezTo>
                    <a:pt x="42" y="14"/>
                    <a:pt x="42" y="14"/>
                    <a:pt x="42" y="14"/>
                  </a:cubicBezTo>
                  <a:cubicBezTo>
                    <a:pt x="44" y="15"/>
                    <a:pt x="45" y="14"/>
                    <a:pt x="46" y="15"/>
                  </a:cubicBezTo>
                  <a:cubicBezTo>
                    <a:pt x="46" y="16"/>
                    <a:pt x="46" y="17"/>
                    <a:pt x="47" y="18"/>
                  </a:cubicBezTo>
                  <a:cubicBezTo>
                    <a:pt x="46" y="19"/>
                    <a:pt x="45" y="20"/>
                    <a:pt x="43" y="20"/>
                  </a:cubicBezTo>
                  <a:cubicBezTo>
                    <a:pt x="43" y="21"/>
                    <a:pt x="42" y="21"/>
                    <a:pt x="42" y="21"/>
                  </a:cubicBezTo>
                  <a:cubicBezTo>
                    <a:pt x="45" y="22"/>
                    <a:pt x="47" y="21"/>
                    <a:pt x="49" y="22"/>
                  </a:cubicBezTo>
                  <a:cubicBezTo>
                    <a:pt x="50" y="23"/>
                    <a:pt x="51" y="22"/>
                    <a:pt x="52" y="23"/>
                  </a:cubicBezTo>
                  <a:close/>
                  <a:moveTo>
                    <a:pt x="40" y="24"/>
                  </a:moveTo>
                  <a:cubicBezTo>
                    <a:pt x="40" y="25"/>
                    <a:pt x="38" y="25"/>
                    <a:pt x="37" y="26"/>
                  </a:cubicBezTo>
                  <a:cubicBezTo>
                    <a:pt x="36" y="26"/>
                    <a:pt x="36" y="26"/>
                    <a:pt x="35" y="26"/>
                  </a:cubicBezTo>
                  <a:cubicBezTo>
                    <a:pt x="34" y="26"/>
                    <a:pt x="36" y="25"/>
                    <a:pt x="35" y="24"/>
                  </a:cubicBezTo>
                  <a:cubicBezTo>
                    <a:pt x="36" y="24"/>
                    <a:pt x="37" y="22"/>
                    <a:pt x="38" y="23"/>
                  </a:cubicBezTo>
                  <a:cubicBezTo>
                    <a:pt x="39" y="23"/>
                    <a:pt x="39" y="25"/>
                    <a:pt x="40" y="24"/>
                  </a:cubicBezTo>
                  <a:close/>
                  <a:moveTo>
                    <a:pt x="73" y="36"/>
                  </a:moveTo>
                  <a:cubicBezTo>
                    <a:pt x="73" y="37"/>
                    <a:pt x="73" y="38"/>
                    <a:pt x="74" y="39"/>
                  </a:cubicBezTo>
                  <a:cubicBezTo>
                    <a:pt x="73" y="40"/>
                    <a:pt x="73" y="42"/>
                    <a:pt x="74" y="44"/>
                  </a:cubicBezTo>
                  <a:cubicBezTo>
                    <a:pt x="74" y="44"/>
                    <a:pt x="72" y="44"/>
                    <a:pt x="72" y="44"/>
                  </a:cubicBezTo>
                  <a:cubicBezTo>
                    <a:pt x="72" y="41"/>
                    <a:pt x="72" y="37"/>
                    <a:pt x="72" y="33"/>
                  </a:cubicBezTo>
                  <a:cubicBezTo>
                    <a:pt x="72" y="33"/>
                    <a:pt x="72" y="33"/>
                    <a:pt x="72" y="33"/>
                  </a:cubicBezTo>
                  <a:cubicBezTo>
                    <a:pt x="73" y="33"/>
                    <a:pt x="72" y="33"/>
                    <a:pt x="73" y="32"/>
                  </a:cubicBezTo>
                  <a:cubicBezTo>
                    <a:pt x="72" y="32"/>
                    <a:pt x="72" y="32"/>
                    <a:pt x="72" y="32"/>
                  </a:cubicBezTo>
                  <a:cubicBezTo>
                    <a:pt x="72" y="32"/>
                    <a:pt x="72" y="32"/>
                    <a:pt x="72" y="32"/>
                  </a:cubicBezTo>
                  <a:cubicBezTo>
                    <a:pt x="72" y="32"/>
                    <a:pt x="72" y="32"/>
                    <a:pt x="72" y="31"/>
                  </a:cubicBezTo>
                  <a:cubicBezTo>
                    <a:pt x="72" y="31"/>
                    <a:pt x="73" y="30"/>
                    <a:pt x="73" y="30"/>
                  </a:cubicBezTo>
                  <a:cubicBezTo>
                    <a:pt x="72" y="29"/>
                    <a:pt x="73" y="28"/>
                    <a:pt x="73" y="27"/>
                  </a:cubicBezTo>
                  <a:cubicBezTo>
                    <a:pt x="73" y="29"/>
                    <a:pt x="73" y="33"/>
                    <a:pt x="73" y="36"/>
                  </a:cubicBezTo>
                  <a:close/>
                  <a:moveTo>
                    <a:pt x="71" y="35"/>
                  </a:moveTo>
                  <a:cubicBezTo>
                    <a:pt x="71" y="35"/>
                    <a:pt x="70" y="36"/>
                    <a:pt x="71" y="37"/>
                  </a:cubicBezTo>
                  <a:cubicBezTo>
                    <a:pt x="70" y="37"/>
                    <a:pt x="71" y="38"/>
                    <a:pt x="71" y="39"/>
                  </a:cubicBezTo>
                  <a:cubicBezTo>
                    <a:pt x="70" y="40"/>
                    <a:pt x="71" y="43"/>
                    <a:pt x="70" y="44"/>
                  </a:cubicBezTo>
                  <a:cubicBezTo>
                    <a:pt x="70" y="44"/>
                    <a:pt x="71" y="45"/>
                    <a:pt x="70" y="46"/>
                  </a:cubicBezTo>
                  <a:cubicBezTo>
                    <a:pt x="71" y="46"/>
                    <a:pt x="70" y="47"/>
                    <a:pt x="70" y="48"/>
                  </a:cubicBezTo>
                  <a:cubicBezTo>
                    <a:pt x="69" y="49"/>
                    <a:pt x="70" y="50"/>
                    <a:pt x="70" y="51"/>
                  </a:cubicBezTo>
                  <a:cubicBezTo>
                    <a:pt x="70" y="51"/>
                    <a:pt x="70" y="51"/>
                    <a:pt x="70" y="51"/>
                  </a:cubicBezTo>
                  <a:cubicBezTo>
                    <a:pt x="71" y="51"/>
                    <a:pt x="70" y="50"/>
                    <a:pt x="71" y="50"/>
                  </a:cubicBezTo>
                  <a:cubicBezTo>
                    <a:pt x="70" y="51"/>
                    <a:pt x="71" y="52"/>
                    <a:pt x="70" y="53"/>
                  </a:cubicBezTo>
                  <a:cubicBezTo>
                    <a:pt x="71" y="54"/>
                    <a:pt x="71" y="56"/>
                    <a:pt x="71" y="57"/>
                  </a:cubicBezTo>
                  <a:cubicBezTo>
                    <a:pt x="70" y="57"/>
                    <a:pt x="70" y="56"/>
                    <a:pt x="70" y="56"/>
                  </a:cubicBezTo>
                  <a:cubicBezTo>
                    <a:pt x="70" y="57"/>
                    <a:pt x="69" y="57"/>
                    <a:pt x="69" y="57"/>
                  </a:cubicBezTo>
                  <a:cubicBezTo>
                    <a:pt x="70" y="58"/>
                    <a:pt x="69" y="59"/>
                    <a:pt x="69" y="60"/>
                  </a:cubicBezTo>
                  <a:cubicBezTo>
                    <a:pt x="68" y="60"/>
                    <a:pt x="69" y="59"/>
                    <a:pt x="68" y="59"/>
                  </a:cubicBezTo>
                  <a:cubicBezTo>
                    <a:pt x="69" y="57"/>
                    <a:pt x="69" y="56"/>
                    <a:pt x="68" y="55"/>
                  </a:cubicBezTo>
                  <a:cubicBezTo>
                    <a:pt x="67" y="53"/>
                    <a:pt x="69" y="52"/>
                    <a:pt x="68" y="50"/>
                  </a:cubicBezTo>
                  <a:cubicBezTo>
                    <a:pt x="69" y="50"/>
                    <a:pt x="68" y="49"/>
                    <a:pt x="69" y="49"/>
                  </a:cubicBezTo>
                  <a:cubicBezTo>
                    <a:pt x="68" y="48"/>
                    <a:pt x="68" y="48"/>
                    <a:pt x="68" y="48"/>
                  </a:cubicBezTo>
                  <a:cubicBezTo>
                    <a:pt x="68" y="47"/>
                    <a:pt x="69" y="46"/>
                    <a:pt x="69" y="44"/>
                  </a:cubicBezTo>
                  <a:cubicBezTo>
                    <a:pt x="69" y="44"/>
                    <a:pt x="69" y="44"/>
                    <a:pt x="69" y="43"/>
                  </a:cubicBezTo>
                  <a:cubicBezTo>
                    <a:pt x="69" y="43"/>
                    <a:pt x="68" y="43"/>
                    <a:pt x="68" y="43"/>
                  </a:cubicBezTo>
                  <a:cubicBezTo>
                    <a:pt x="71" y="43"/>
                    <a:pt x="68" y="40"/>
                    <a:pt x="69" y="39"/>
                  </a:cubicBezTo>
                  <a:cubicBezTo>
                    <a:pt x="68" y="38"/>
                    <a:pt x="71" y="37"/>
                    <a:pt x="69" y="36"/>
                  </a:cubicBezTo>
                  <a:cubicBezTo>
                    <a:pt x="70" y="35"/>
                    <a:pt x="70" y="33"/>
                    <a:pt x="70" y="32"/>
                  </a:cubicBezTo>
                  <a:cubicBezTo>
                    <a:pt x="71" y="35"/>
                    <a:pt x="71" y="35"/>
                    <a:pt x="71" y="35"/>
                  </a:cubicBezTo>
                  <a:close/>
                  <a:moveTo>
                    <a:pt x="34" y="41"/>
                  </a:moveTo>
                  <a:cubicBezTo>
                    <a:pt x="33" y="40"/>
                    <a:pt x="33" y="40"/>
                    <a:pt x="33" y="40"/>
                  </a:cubicBezTo>
                  <a:cubicBezTo>
                    <a:pt x="33" y="40"/>
                    <a:pt x="33" y="41"/>
                    <a:pt x="33" y="42"/>
                  </a:cubicBezTo>
                  <a:cubicBezTo>
                    <a:pt x="33" y="42"/>
                    <a:pt x="34" y="43"/>
                    <a:pt x="34" y="44"/>
                  </a:cubicBezTo>
                  <a:cubicBezTo>
                    <a:pt x="32" y="46"/>
                    <a:pt x="29" y="47"/>
                    <a:pt x="28" y="49"/>
                  </a:cubicBezTo>
                  <a:cubicBezTo>
                    <a:pt x="27" y="49"/>
                    <a:pt x="27" y="50"/>
                    <a:pt x="26" y="50"/>
                  </a:cubicBezTo>
                  <a:cubicBezTo>
                    <a:pt x="21" y="53"/>
                    <a:pt x="17" y="57"/>
                    <a:pt x="12" y="60"/>
                  </a:cubicBezTo>
                  <a:cubicBezTo>
                    <a:pt x="12" y="60"/>
                    <a:pt x="12" y="60"/>
                    <a:pt x="11" y="60"/>
                  </a:cubicBezTo>
                  <a:cubicBezTo>
                    <a:pt x="11" y="60"/>
                    <a:pt x="11" y="59"/>
                    <a:pt x="10" y="59"/>
                  </a:cubicBezTo>
                  <a:cubicBezTo>
                    <a:pt x="11" y="57"/>
                    <a:pt x="10" y="56"/>
                    <a:pt x="10" y="56"/>
                  </a:cubicBezTo>
                  <a:cubicBezTo>
                    <a:pt x="10" y="54"/>
                    <a:pt x="11" y="53"/>
                    <a:pt x="9" y="52"/>
                  </a:cubicBezTo>
                  <a:cubicBezTo>
                    <a:pt x="11" y="50"/>
                    <a:pt x="10" y="47"/>
                    <a:pt x="10" y="45"/>
                  </a:cubicBezTo>
                  <a:cubicBezTo>
                    <a:pt x="12" y="47"/>
                    <a:pt x="14" y="45"/>
                    <a:pt x="17" y="46"/>
                  </a:cubicBezTo>
                  <a:cubicBezTo>
                    <a:pt x="17" y="45"/>
                    <a:pt x="18" y="45"/>
                    <a:pt x="18" y="45"/>
                  </a:cubicBezTo>
                  <a:cubicBezTo>
                    <a:pt x="20" y="44"/>
                    <a:pt x="21" y="43"/>
                    <a:pt x="23" y="43"/>
                  </a:cubicBezTo>
                  <a:cubicBezTo>
                    <a:pt x="24" y="43"/>
                    <a:pt x="24" y="41"/>
                    <a:pt x="26" y="42"/>
                  </a:cubicBezTo>
                  <a:cubicBezTo>
                    <a:pt x="27" y="41"/>
                    <a:pt x="28" y="39"/>
                    <a:pt x="30" y="39"/>
                  </a:cubicBezTo>
                  <a:cubicBezTo>
                    <a:pt x="30" y="38"/>
                    <a:pt x="31" y="38"/>
                    <a:pt x="32" y="37"/>
                  </a:cubicBezTo>
                  <a:cubicBezTo>
                    <a:pt x="33" y="38"/>
                    <a:pt x="34" y="40"/>
                    <a:pt x="34" y="41"/>
                  </a:cubicBezTo>
                  <a:close/>
                  <a:moveTo>
                    <a:pt x="74" y="46"/>
                  </a:moveTo>
                  <a:cubicBezTo>
                    <a:pt x="73" y="46"/>
                    <a:pt x="73" y="47"/>
                    <a:pt x="73" y="48"/>
                  </a:cubicBezTo>
                  <a:cubicBezTo>
                    <a:pt x="73" y="48"/>
                    <a:pt x="73" y="48"/>
                    <a:pt x="73" y="48"/>
                  </a:cubicBezTo>
                  <a:cubicBezTo>
                    <a:pt x="74" y="48"/>
                    <a:pt x="74" y="48"/>
                    <a:pt x="74" y="48"/>
                  </a:cubicBezTo>
                  <a:cubicBezTo>
                    <a:pt x="74" y="49"/>
                    <a:pt x="74" y="50"/>
                    <a:pt x="73" y="51"/>
                  </a:cubicBezTo>
                  <a:cubicBezTo>
                    <a:pt x="74" y="52"/>
                    <a:pt x="74" y="54"/>
                    <a:pt x="73" y="55"/>
                  </a:cubicBezTo>
                  <a:cubicBezTo>
                    <a:pt x="73" y="55"/>
                    <a:pt x="73" y="56"/>
                    <a:pt x="73" y="56"/>
                  </a:cubicBezTo>
                  <a:cubicBezTo>
                    <a:pt x="73" y="56"/>
                    <a:pt x="71" y="54"/>
                    <a:pt x="72" y="53"/>
                  </a:cubicBezTo>
                  <a:cubicBezTo>
                    <a:pt x="72" y="54"/>
                    <a:pt x="72" y="54"/>
                    <a:pt x="72" y="54"/>
                  </a:cubicBezTo>
                  <a:cubicBezTo>
                    <a:pt x="73" y="54"/>
                    <a:pt x="73" y="52"/>
                    <a:pt x="73" y="51"/>
                  </a:cubicBezTo>
                  <a:cubicBezTo>
                    <a:pt x="72" y="50"/>
                    <a:pt x="73" y="49"/>
                    <a:pt x="72" y="49"/>
                  </a:cubicBezTo>
                  <a:cubicBezTo>
                    <a:pt x="73" y="49"/>
                    <a:pt x="72" y="48"/>
                    <a:pt x="72" y="48"/>
                  </a:cubicBezTo>
                  <a:cubicBezTo>
                    <a:pt x="72" y="48"/>
                    <a:pt x="72" y="48"/>
                    <a:pt x="72" y="48"/>
                  </a:cubicBezTo>
                  <a:cubicBezTo>
                    <a:pt x="72" y="47"/>
                    <a:pt x="72" y="47"/>
                    <a:pt x="72" y="47"/>
                  </a:cubicBezTo>
                  <a:cubicBezTo>
                    <a:pt x="73" y="47"/>
                    <a:pt x="73" y="47"/>
                    <a:pt x="73" y="47"/>
                  </a:cubicBezTo>
                  <a:cubicBezTo>
                    <a:pt x="73" y="46"/>
                    <a:pt x="71" y="45"/>
                    <a:pt x="73" y="45"/>
                  </a:cubicBezTo>
                  <a:cubicBezTo>
                    <a:pt x="74" y="45"/>
                    <a:pt x="74" y="45"/>
                    <a:pt x="74" y="45"/>
                  </a:cubicBezTo>
                  <a:lnTo>
                    <a:pt x="74" y="46"/>
                  </a:lnTo>
                  <a:close/>
                  <a:moveTo>
                    <a:pt x="70" y="55"/>
                  </a:moveTo>
                  <a:cubicBezTo>
                    <a:pt x="70" y="54"/>
                    <a:pt x="70" y="54"/>
                    <a:pt x="70" y="54"/>
                  </a:cubicBezTo>
                  <a:cubicBezTo>
                    <a:pt x="70" y="54"/>
                    <a:pt x="70" y="54"/>
                    <a:pt x="70" y="54"/>
                  </a:cubicBezTo>
                  <a:lnTo>
                    <a:pt x="70" y="55"/>
                  </a:lnTo>
                  <a:close/>
                  <a:moveTo>
                    <a:pt x="70" y="68"/>
                  </a:moveTo>
                  <a:cubicBezTo>
                    <a:pt x="70" y="67"/>
                    <a:pt x="69" y="67"/>
                    <a:pt x="70" y="66"/>
                  </a:cubicBezTo>
                  <a:cubicBezTo>
                    <a:pt x="70" y="68"/>
                    <a:pt x="70" y="68"/>
                    <a:pt x="70" y="68"/>
                  </a:cubicBezTo>
                  <a:close/>
                  <a:moveTo>
                    <a:pt x="72" y="68"/>
                  </a:moveTo>
                  <a:cubicBezTo>
                    <a:pt x="72" y="67"/>
                    <a:pt x="71" y="68"/>
                    <a:pt x="71" y="67"/>
                  </a:cubicBezTo>
                  <a:cubicBezTo>
                    <a:pt x="72" y="67"/>
                    <a:pt x="72" y="67"/>
                    <a:pt x="72" y="67"/>
                  </a:cubicBezTo>
                  <a:lnTo>
                    <a:pt x="72" y="68"/>
                  </a:lnTo>
                  <a:close/>
                  <a:moveTo>
                    <a:pt x="74" y="70"/>
                  </a:moveTo>
                  <a:cubicBezTo>
                    <a:pt x="74" y="70"/>
                    <a:pt x="74" y="70"/>
                    <a:pt x="74" y="70"/>
                  </a:cubicBezTo>
                  <a:cubicBezTo>
                    <a:pt x="74" y="69"/>
                    <a:pt x="74" y="69"/>
                    <a:pt x="74" y="69"/>
                  </a:cubicBezTo>
                  <a:cubicBezTo>
                    <a:pt x="74" y="69"/>
                    <a:pt x="74" y="69"/>
                    <a:pt x="74" y="70"/>
                  </a:cubicBezTo>
                  <a:close/>
                  <a:moveTo>
                    <a:pt x="76" y="76"/>
                  </a:moveTo>
                  <a:cubicBezTo>
                    <a:pt x="76" y="76"/>
                    <a:pt x="76" y="77"/>
                    <a:pt x="76" y="77"/>
                  </a:cubicBezTo>
                  <a:cubicBezTo>
                    <a:pt x="75" y="76"/>
                    <a:pt x="76" y="76"/>
                    <a:pt x="76"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 name="Freeform 17"/>
            <p:cNvSpPr>
              <a:spLocks noEditPoints="1"/>
            </p:cNvSpPr>
            <p:nvPr/>
          </p:nvSpPr>
          <p:spPr bwMode="auto">
            <a:xfrm>
              <a:off x="5416" y="4133"/>
              <a:ext cx="121" cy="110"/>
            </a:xfrm>
            <a:custGeom>
              <a:avLst/>
              <a:gdLst>
                <a:gd name="T0" fmla="*/ 18 w 47"/>
                <a:gd name="T1" fmla="*/ 5 h 41"/>
                <a:gd name="T2" fmla="*/ 14 w 47"/>
                <a:gd name="T3" fmla="*/ 9 h 41"/>
                <a:gd name="T4" fmla="*/ 11 w 47"/>
                <a:gd name="T5" fmla="*/ 9 h 41"/>
                <a:gd name="T6" fmla="*/ 11 w 47"/>
                <a:gd name="T7" fmla="*/ 0 h 41"/>
                <a:gd name="T8" fmla="*/ 34 w 47"/>
                <a:gd name="T9" fmla="*/ 7 h 41"/>
                <a:gd name="T10" fmla="*/ 33 w 47"/>
                <a:gd name="T11" fmla="*/ 11 h 41"/>
                <a:gd name="T12" fmla="*/ 26 w 47"/>
                <a:gd name="T13" fmla="*/ 17 h 41"/>
                <a:gd name="T14" fmla="*/ 36 w 47"/>
                <a:gd name="T15" fmla="*/ 23 h 41"/>
                <a:gd name="T16" fmla="*/ 40 w 47"/>
                <a:gd name="T17" fmla="*/ 24 h 41"/>
                <a:gd name="T18" fmla="*/ 45 w 47"/>
                <a:gd name="T19" fmla="*/ 24 h 41"/>
                <a:gd name="T20" fmla="*/ 47 w 47"/>
                <a:gd name="T21" fmla="*/ 26 h 41"/>
                <a:gd name="T22" fmla="*/ 45 w 47"/>
                <a:gd name="T23" fmla="*/ 28 h 41"/>
                <a:gd name="T24" fmla="*/ 36 w 47"/>
                <a:gd name="T25" fmla="*/ 27 h 41"/>
                <a:gd name="T26" fmla="*/ 25 w 47"/>
                <a:gd name="T27" fmla="*/ 19 h 41"/>
                <a:gd name="T28" fmla="*/ 20 w 47"/>
                <a:gd name="T29" fmla="*/ 29 h 41"/>
                <a:gd name="T30" fmla="*/ 16 w 47"/>
                <a:gd name="T31" fmla="*/ 32 h 41"/>
                <a:gd name="T32" fmla="*/ 16 w 47"/>
                <a:gd name="T33" fmla="*/ 28 h 41"/>
                <a:gd name="T34" fmla="*/ 24 w 47"/>
                <a:gd name="T35" fmla="*/ 17 h 41"/>
                <a:gd name="T36" fmla="*/ 24 w 47"/>
                <a:gd name="T37" fmla="*/ 17 h 41"/>
                <a:gd name="T38" fmla="*/ 26 w 47"/>
                <a:gd name="T39" fmla="*/ 15 h 41"/>
                <a:gd name="T40" fmla="*/ 34 w 47"/>
                <a:gd name="T41" fmla="*/ 7 h 41"/>
                <a:gd name="T42" fmla="*/ 23 w 47"/>
                <a:gd name="T43" fmla="*/ 11 h 41"/>
                <a:gd name="T44" fmla="*/ 19 w 47"/>
                <a:gd name="T45" fmla="*/ 14 h 41"/>
                <a:gd name="T46" fmla="*/ 22 w 47"/>
                <a:gd name="T47" fmla="*/ 9 h 41"/>
                <a:gd name="T48" fmla="*/ 13 w 47"/>
                <a:gd name="T49" fmla="*/ 20 h 41"/>
                <a:gd name="T50" fmla="*/ 17 w 47"/>
                <a:gd name="T51" fmla="*/ 21 h 41"/>
                <a:gd name="T52" fmla="*/ 12 w 47"/>
                <a:gd name="T53" fmla="*/ 35 h 41"/>
                <a:gd name="T54" fmla="*/ 9 w 47"/>
                <a:gd name="T55" fmla="*/ 39 h 41"/>
                <a:gd name="T56" fmla="*/ 7 w 47"/>
                <a:gd name="T57" fmla="*/ 33 h 41"/>
                <a:gd name="T58" fmla="*/ 4 w 47"/>
                <a:gd name="T59" fmla="*/ 37 h 41"/>
                <a:gd name="T60" fmla="*/ 2 w 47"/>
                <a:gd name="T61" fmla="*/ 32 h 41"/>
                <a:gd name="T62" fmla="*/ 5 w 47"/>
                <a:gd name="T63" fmla="*/ 26 h 41"/>
                <a:gd name="T64" fmla="*/ 0 w 47"/>
                <a:gd name="T65" fmla="*/ 22 h 41"/>
                <a:gd name="T66" fmla="*/ 3 w 47"/>
                <a:gd name="T67" fmla="*/ 21 h 41"/>
                <a:gd name="T68" fmla="*/ 11 w 47"/>
                <a:gd name="T69" fmla="*/ 19 h 41"/>
                <a:gd name="T70" fmla="*/ 31 w 47"/>
                <a:gd name="T71" fmla="*/ 26 h 41"/>
                <a:gd name="T72" fmla="*/ 33 w 47"/>
                <a:gd name="T73" fmla="*/ 37 h 41"/>
                <a:gd name="T74" fmla="*/ 27 w 47"/>
                <a:gd name="T75" fmla="*/ 38 h 41"/>
                <a:gd name="T76" fmla="*/ 27 w 47"/>
                <a:gd name="T77" fmla="*/ 30 h 41"/>
                <a:gd name="T78" fmla="*/ 21 w 47"/>
                <a:gd name="T79" fmla="*/ 31 h 41"/>
                <a:gd name="T80" fmla="*/ 24 w 47"/>
                <a:gd name="T81" fmla="*/ 40 h 41"/>
                <a:gd name="T82" fmla="*/ 23 w 47"/>
                <a:gd name="T83" fmla="*/ 40 h 41"/>
                <a:gd name="T84" fmla="*/ 20 w 47"/>
                <a:gd name="T85" fmla="*/ 34 h 41"/>
                <a:gd name="T86" fmla="*/ 22 w 47"/>
                <a:gd name="T87" fmla="*/ 2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7" h="41">
                  <a:moveTo>
                    <a:pt x="14" y="3"/>
                  </a:moveTo>
                  <a:cubicBezTo>
                    <a:pt x="15" y="3"/>
                    <a:pt x="15" y="4"/>
                    <a:pt x="15" y="3"/>
                  </a:cubicBezTo>
                  <a:cubicBezTo>
                    <a:pt x="16" y="4"/>
                    <a:pt x="17" y="4"/>
                    <a:pt x="18" y="5"/>
                  </a:cubicBezTo>
                  <a:cubicBezTo>
                    <a:pt x="18" y="6"/>
                    <a:pt x="17" y="6"/>
                    <a:pt x="17" y="7"/>
                  </a:cubicBezTo>
                  <a:cubicBezTo>
                    <a:pt x="16" y="8"/>
                    <a:pt x="16" y="7"/>
                    <a:pt x="16" y="8"/>
                  </a:cubicBezTo>
                  <a:cubicBezTo>
                    <a:pt x="15" y="8"/>
                    <a:pt x="15" y="9"/>
                    <a:pt x="14" y="9"/>
                  </a:cubicBezTo>
                  <a:cubicBezTo>
                    <a:pt x="13" y="9"/>
                    <a:pt x="13" y="9"/>
                    <a:pt x="13" y="9"/>
                  </a:cubicBezTo>
                  <a:cubicBezTo>
                    <a:pt x="12" y="10"/>
                    <a:pt x="11" y="11"/>
                    <a:pt x="10" y="11"/>
                  </a:cubicBezTo>
                  <a:cubicBezTo>
                    <a:pt x="10" y="11"/>
                    <a:pt x="11" y="10"/>
                    <a:pt x="11" y="9"/>
                  </a:cubicBezTo>
                  <a:cubicBezTo>
                    <a:pt x="11" y="8"/>
                    <a:pt x="12" y="7"/>
                    <a:pt x="12" y="6"/>
                  </a:cubicBezTo>
                  <a:cubicBezTo>
                    <a:pt x="11" y="4"/>
                    <a:pt x="10" y="3"/>
                    <a:pt x="10" y="2"/>
                  </a:cubicBezTo>
                  <a:cubicBezTo>
                    <a:pt x="11" y="1"/>
                    <a:pt x="11" y="1"/>
                    <a:pt x="11" y="0"/>
                  </a:cubicBezTo>
                  <a:cubicBezTo>
                    <a:pt x="12" y="0"/>
                    <a:pt x="12" y="0"/>
                    <a:pt x="12" y="0"/>
                  </a:cubicBezTo>
                  <a:lnTo>
                    <a:pt x="14" y="3"/>
                  </a:lnTo>
                  <a:close/>
                  <a:moveTo>
                    <a:pt x="34" y="7"/>
                  </a:moveTo>
                  <a:cubicBezTo>
                    <a:pt x="35" y="8"/>
                    <a:pt x="36" y="9"/>
                    <a:pt x="36" y="10"/>
                  </a:cubicBezTo>
                  <a:cubicBezTo>
                    <a:pt x="35" y="11"/>
                    <a:pt x="34" y="11"/>
                    <a:pt x="33" y="11"/>
                  </a:cubicBezTo>
                  <a:cubicBezTo>
                    <a:pt x="33" y="11"/>
                    <a:pt x="33" y="11"/>
                    <a:pt x="33" y="11"/>
                  </a:cubicBezTo>
                  <a:cubicBezTo>
                    <a:pt x="32" y="12"/>
                    <a:pt x="31" y="12"/>
                    <a:pt x="30" y="13"/>
                  </a:cubicBezTo>
                  <a:cubicBezTo>
                    <a:pt x="30" y="13"/>
                    <a:pt x="29" y="13"/>
                    <a:pt x="29" y="13"/>
                  </a:cubicBezTo>
                  <a:cubicBezTo>
                    <a:pt x="28" y="15"/>
                    <a:pt x="27" y="16"/>
                    <a:pt x="26" y="17"/>
                  </a:cubicBezTo>
                  <a:cubicBezTo>
                    <a:pt x="27" y="18"/>
                    <a:pt x="28" y="19"/>
                    <a:pt x="29" y="19"/>
                  </a:cubicBezTo>
                  <a:cubicBezTo>
                    <a:pt x="30" y="20"/>
                    <a:pt x="31" y="21"/>
                    <a:pt x="33" y="22"/>
                  </a:cubicBezTo>
                  <a:cubicBezTo>
                    <a:pt x="34" y="22"/>
                    <a:pt x="35" y="23"/>
                    <a:pt x="36" y="23"/>
                  </a:cubicBezTo>
                  <a:cubicBezTo>
                    <a:pt x="37" y="23"/>
                    <a:pt x="38" y="23"/>
                    <a:pt x="39" y="24"/>
                  </a:cubicBezTo>
                  <a:cubicBezTo>
                    <a:pt x="39" y="24"/>
                    <a:pt x="39" y="24"/>
                    <a:pt x="39" y="24"/>
                  </a:cubicBezTo>
                  <a:cubicBezTo>
                    <a:pt x="39" y="24"/>
                    <a:pt x="39" y="24"/>
                    <a:pt x="40" y="24"/>
                  </a:cubicBezTo>
                  <a:cubicBezTo>
                    <a:pt x="40" y="24"/>
                    <a:pt x="40" y="24"/>
                    <a:pt x="40" y="24"/>
                  </a:cubicBezTo>
                  <a:cubicBezTo>
                    <a:pt x="40" y="24"/>
                    <a:pt x="40" y="24"/>
                    <a:pt x="40" y="24"/>
                  </a:cubicBezTo>
                  <a:cubicBezTo>
                    <a:pt x="45" y="24"/>
                    <a:pt x="45" y="24"/>
                    <a:pt x="45" y="24"/>
                  </a:cubicBezTo>
                  <a:cubicBezTo>
                    <a:pt x="45" y="25"/>
                    <a:pt x="46" y="24"/>
                    <a:pt x="46" y="25"/>
                  </a:cubicBezTo>
                  <a:cubicBezTo>
                    <a:pt x="46" y="26"/>
                    <a:pt x="47" y="26"/>
                    <a:pt x="47" y="26"/>
                  </a:cubicBezTo>
                  <a:cubicBezTo>
                    <a:pt x="47" y="26"/>
                    <a:pt x="47" y="26"/>
                    <a:pt x="47" y="26"/>
                  </a:cubicBezTo>
                  <a:cubicBezTo>
                    <a:pt x="47" y="27"/>
                    <a:pt x="47" y="27"/>
                    <a:pt x="47" y="27"/>
                  </a:cubicBezTo>
                  <a:cubicBezTo>
                    <a:pt x="47" y="27"/>
                    <a:pt x="47" y="27"/>
                    <a:pt x="46" y="27"/>
                  </a:cubicBezTo>
                  <a:cubicBezTo>
                    <a:pt x="46" y="27"/>
                    <a:pt x="45" y="27"/>
                    <a:pt x="45" y="28"/>
                  </a:cubicBezTo>
                  <a:cubicBezTo>
                    <a:pt x="43" y="28"/>
                    <a:pt x="41" y="28"/>
                    <a:pt x="39" y="27"/>
                  </a:cubicBezTo>
                  <a:cubicBezTo>
                    <a:pt x="38" y="27"/>
                    <a:pt x="37" y="27"/>
                    <a:pt x="36" y="27"/>
                  </a:cubicBezTo>
                  <a:cubicBezTo>
                    <a:pt x="36" y="27"/>
                    <a:pt x="36" y="27"/>
                    <a:pt x="36" y="27"/>
                  </a:cubicBezTo>
                  <a:cubicBezTo>
                    <a:pt x="35" y="26"/>
                    <a:pt x="33" y="26"/>
                    <a:pt x="32" y="25"/>
                  </a:cubicBezTo>
                  <a:cubicBezTo>
                    <a:pt x="30" y="24"/>
                    <a:pt x="29" y="22"/>
                    <a:pt x="27" y="21"/>
                  </a:cubicBezTo>
                  <a:cubicBezTo>
                    <a:pt x="27" y="20"/>
                    <a:pt x="26" y="20"/>
                    <a:pt x="25" y="19"/>
                  </a:cubicBezTo>
                  <a:cubicBezTo>
                    <a:pt x="25" y="20"/>
                    <a:pt x="24" y="21"/>
                    <a:pt x="24" y="22"/>
                  </a:cubicBezTo>
                  <a:cubicBezTo>
                    <a:pt x="23" y="23"/>
                    <a:pt x="23" y="24"/>
                    <a:pt x="22" y="25"/>
                  </a:cubicBezTo>
                  <a:cubicBezTo>
                    <a:pt x="21" y="26"/>
                    <a:pt x="21" y="28"/>
                    <a:pt x="20" y="29"/>
                  </a:cubicBezTo>
                  <a:cubicBezTo>
                    <a:pt x="18" y="30"/>
                    <a:pt x="18" y="32"/>
                    <a:pt x="17" y="33"/>
                  </a:cubicBezTo>
                  <a:cubicBezTo>
                    <a:pt x="16" y="32"/>
                    <a:pt x="16" y="32"/>
                    <a:pt x="16" y="32"/>
                  </a:cubicBezTo>
                  <a:cubicBezTo>
                    <a:pt x="16" y="32"/>
                    <a:pt x="16" y="32"/>
                    <a:pt x="16" y="32"/>
                  </a:cubicBezTo>
                  <a:cubicBezTo>
                    <a:pt x="16" y="32"/>
                    <a:pt x="16" y="32"/>
                    <a:pt x="16" y="32"/>
                  </a:cubicBezTo>
                  <a:cubicBezTo>
                    <a:pt x="16" y="32"/>
                    <a:pt x="16" y="31"/>
                    <a:pt x="16" y="31"/>
                  </a:cubicBezTo>
                  <a:cubicBezTo>
                    <a:pt x="15" y="30"/>
                    <a:pt x="15" y="29"/>
                    <a:pt x="16" y="28"/>
                  </a:cubicBezTo>
                  <a:cubicBezTo>
                    <a:pt x="18" y="25"/>
                    <a:pt x="21" y="21"/>
                    <a:pt x="23" y="18"/>
                  </a:cubicBezTo>
                  <a:cubicBezTo>
                    <a:pt x="23" y="17"/>
                    <a:pt x="24" y="18"/>
                    <a:pt x="24" y="18"/>
                  </a:cubicBezTo>
                  <a:cubicBezTo>
                    <a:pt x="24" y="17"/>
                    <a:pt x="24" y="17"/>
                    <a:pt x="24" y="17"/>
                  </a:cubicBezTo>
                  <a:cubicBezTo>
                    <a:pt x="24" y="17"/>
                    <a:pt x="24" y="17"/>
                    <a:pt x="24" y="17"/>
                  </a:cubicBezTo>
                  <a:cubicBezTo>
                    <a:pt x="24" y="17"/>
                    <a:pt x="24" y="17"/>
                    <a:pt x="24" y="17"/>
                  </a:cubicBezTo>
                  <a:cubicBezTo>
                    <a:pt x="24" y="17"/>
                    <a:pt x="24" y="17"/>
                    <a:pt x="24" y="17"/>
                  </a:cubicBezTo>
                  <a:cubicBezTo>
                    <a:pt x="24" y="17"/>
                    <a:pt x="24" y="17"/>
                    <a:pt x="24" y="17"/>
                  </a:cubicBezTo>
                  <a:cubicBezTo>
                    <a:pt x="24" y="17"/>
                    <a:pt x="25" y="16"/>
                    <a:pt x="25" y="16"/>
                  </a:cubicBezTo>
                  <a:cubicBezTo>
                    <a:pt x="25" y="15"/>
                    <a:pt x="25" y="15"/>
                    <a:pt x="26" y="15"/>
                  </a:cubicBezTo>
                  <a:cubicBezTo>
                    <a:pt x="26" y="13"/>
                    <a:pt x="28" y="13"/>
                    <a:pt x="29" y="11"/>
                  </a:cubicBezTo>
                  <a:cubicBezTo>
                    <a:pt x="30" y="10"/>
                    <a:pt x="32" y="9"/>
                    <a:pt x="32" y="8"/>
                  </a:cubicBezTo>
                  <a:cubicBezTo>
                    <a:pt x="33" y="7"/>
                    <a:pt x="34" y="8"/>
                    <a:pt x="34" y="7"/>
                  </a:cubicBezTo>
                  <a:close/>
                  <a:moveTo>
                    <a:pt x="28" y="8"/>
                  </a:moveTo>
                  <a:cubicBezTo>
                    <a:pt x="27" y="9"/>
                    <a:pt x="26" y="9"/>
                    <a:pt x="25" y="9"/>
                  </a:cubicBezTo>
                  <a:cubicBezTo>
                    <a:pt x="24" y="10"/>
                    <a:pt x="23" y="10"/>
                    <a:pt x="23" y="11"/>
                  </a:cubicBezTo>
                  <a:cubicBezTo>
                    <a:pt x="22" y="11"/>
                    <a:pt x="23" y="12"/>
                    <a:pt x="22" y="12"/>
                  </a:cubicBezTo>
                  <a:cubicBezTo>
                    <a:pt x="22" y="12"/>
                    <a:pt x="22" y="12"/>
                    <a:pt x="22" y="12"/>
                  </a:cubicBezTo>
                  <a:cubicBezTo>
                    <a:pt x="21" y="13"/>
                    <a:pt x="21" y="15"/>
                    <a:pt x="19" y="14"/>
                  </a:cubicBezTo>
                  <a:cubicBezTo>
                    <a:pt x="18" y="14"/>
                    <a:pt x="18" y="13"/>
                    <a:pt x="17" y="12"/>
                  </a:cubicBezTo>
                  <a:cubicBezTo>
                    <a:pt x="17" y="11"/>
                    <a:pt x="18" y="11"/>
                    <a:pt x="18" y="11"/>
                  </a:cubicBezTo>
                  <a:cubicBezTo>
                    <a:pt x="19" y="10"/>
                    <a:pt x="21" y="10"/>
                    <a:pt x="22" y="9"/>
                  </a:cubicBezTo>
                  <a:cubicBezTo>
                    <a:pt x="24" y="8"/>
                    <a:pt x="25" y="8"/>
                    <a:pt x="27" y="8"/>
                  </a:cubicBezTo>
                  <a:cubicBezTo>
                    <a:pt x="27" y="8"/>
                    <a:pt x="28" y="7"/>
                    <a:pt x="28" y="8"/>
                  </a:cubicBezTo>
                  <a:close/>
                  <a:moveTo>
                    <a:pt x="13" y="20"/>
                  </a:moveTo>
                  <a:cubicBezTo>
                    <a:pt x="14" y="21"/>
                    <a:pt x="13" y="22"/>
                    <a:pt x="13" y="23"/>
                  </a:cubicBezTo>
                  <a:cubicBezTo>
                    <a:pt x="17" y="20"/>
                    <a:pt x="17" y="20"/>
                    <a:pt x="17" y="20"/>
                  </a:cubicBezTo>
                  <a:cubicBezTo>
                    <a:pt x="18" y="20"/>
                    <a:pt x="18" y="21"/>
                    <a:pt x="17" y="21"/>
                  </a:cubicBezTo>
                  <a:cubicBezTo>
                    <a:pt x="16" y="23"/>
                    <a:pt x="14" y="24"/>
                    <a:pt x="14" y="26"/>
                  </a:cubicBezTo>
                  <a:cubicBezTo>
                    <a:pt x="13" y="27"/>
                    <a:pt x="13" y="28"/>
                    <a:pt x="13" y="29"/>
                  </a:cubicBezTo>
                  <a:cubicBezTo>
                    <a:pt x="13" y="31"/>
                    <a:pt x="12" y="33"/>
                    <a:pt x="12" y="35"/>
                  </a:cubicBezTo>
                  <a:cubicBezTo>
                    <a:pt x="12" y="36"/>
                    <a:pt x="11" y="38"/>
                    <a:pt x="11" y="40"/>
                  </a:cubicBezTo>
                  <a:cubicBezTo>
                    <a:pt x="10" y="40"/>
                    <a:pt x="10" y="39"/>
                    <a:pt x="10" y="40"/>
                  </a:cubicBezTo>
                  <a:cubicBezTo>
                    <a:pt x="9" y="40"/>
                    <a:pt x="9" y="39"/>
                    <a:pt x="9" y="39"/>
                  </a:cubicBezTo>
                  <a:cubicBezTo>
                    <a:pt x="9" y="39"/>
                    <a:pt x="9" y="39"/>
                    <a:pt x="9" y="39"/>
                  </a:cubicBezTo>
                  <a:cubicBezTo>
                    <a:pt x="8" y="38"/>
                    <a:pt x="8" y="37"/>
                    <a:pt x="7" y="36"/>
                  </a:cubicBezTo>
                  <a:cubicBezTo>
                    <a:pt x="7" y="35"/>
                    <a:pt x="7" y="34"/>
                    <a:pt x="7" y="33"/>
                  </a:cubicBezTo>
                  <a:cubicBezTo>
                    <a:pt x="7" y="33"/>
                    <a:pt x="7" y="34"/>
                    <a:pt x="6" y="34"/>
                  </a:cubicBezTo>
                  <a:cubicBezTo>
                    <a:pt x="6" y="35"/>
                    <a:pt x="5" y="34"/>
                    <a:pt x="5" y="35"/>
                  </a:cubicBezTo>
                  <a:cubicBezTo>
                    <a:pt x="5" y="36"/>
                    <a:pt x="4" y="36"/>
                    <a:pt x="4" y="37"/>
                  </a:cubicBezTo>
                  <a:cubicBezTo>
                    <a:pt x="4" y="36"/>
                    <a:pt x="2" y="35"/>
                    <a:pt x="3" y="34"/>
                  </a:cubicBezTo>
                  <a:cubicBezTo>
                    <a:pt x="2" y="34"/>
                    <a:pt x="2" y="33"/>
                    <a:pt x="2" y="33"/>
                  </a:cubicBezTo>
                  <a:cubicBezTo>
                    <a:pt x="2" y="32"/>
                    <a:pt x="2" y="32"/>
                    <a:pt x="2" y="32"/>
                  </a:cubicBezTo>
                  <a:cubicBezTo>
                    <a:pt x="2" y="32"/>
                    <a:pt x="2" y="31"/>
                    <a:pt x="3" y="31"/>
                  </a:cubicBezTo>
                  <a:cubicBezTo>
                    <a:pt x="4" y="29"/>
                    <a:pt x="6" y="28"/>
                    <a:pt x="7" y="26"/>
                  </a:cubicBezTo>
                  <a:cubicBezTo>
                    <a:pt x="6" y="26"/>
                    <a:pt x="6" y="26"/>
                    <a:pt x="5" y="26"/>
                  </a:cubicBezTo>
                  <a:cubicBezTo>
                    <a:pt x="5" y="26"/>
                    <a:pt x="4" y="26"/>
                    <a:pt x="4" y="26"/>
                  </a:cubicBezTo>
                  <a:cubicBezTo>
                    <a:pt x="4" y="26"/>
                    <a:pt x="3" y="26"/>
                    <a:pt x="3" y="25"/>
                  </a:cubicBezTo>
                  <a:cubicBezTo>
                    <a:pt x="2" y="24"/>
                    <a:pt x="1" y="23"/>
                    <a:pt x="0" y="22"/>
                  </a:cubicBezTo>
                  <a:cubicBezTo>
                    <a:pt x="0" y="22"/>
                    <a:pt x="1" y="21"/>
                    <a:pt x="0" y="21"/>
                  </a:cubicBezTo>
                  <a:cubicBezTo>
                    <a:pt x="1" y="20"/>
                    <a:pt x="1" y="20"/>
                    <a:pt x="1" y="20"/>
                  </a:cubicBezTo>
                  <a:cubicBezTo>
                    <a:pt x="1" y="20"/>
                    <a:pt x="2" y="21"/>
                    <a:pt x="3" y="21"/>
                  </a:cubicBezTo>
                  <a:cubicBezTo>
                    <a:pt x="5" y="22"/>
                    <a:pt x="6" y="21"/>
                    <a:pt x="8" y="21"/>
                  </a:cubicBezTo>
                  <a:cubicBezTo>
                    <a:pt x="9" y="20"/>
                    <a:pt x="10" y="19"/>
                    <a:pt x="11" y="19"/>
                  </a:cubicBezTo>
                  <a:cubicBezTo>
                    <a:pt x="11" y="19"/>
                    <a:pt x="11" y="19"/>
                    <a:pt x="11" y="19"/>
                  </a:cubicBezTo>
                  <a:cubicBezTo>
                    <a:pt x="12" y="18"/>
                    <a:pt x="12" y="18"/>
                    <a:pt x="12" y="18"/>
                  </a:cubicBezTo>
                  <a:cubicBezTo>
                    <a:pt x="12" y="19"/>
                    <a:pt x="12" y="20"/>
                    <a:pt x="13" y="20"/>
                  </a:cubicBezTo>
                  <a:close/>
                  <a:moveTo>
                    <a:pt x="31" y="26"/>
                  </a:moveTo>
                  <a:cubicBezTo>
                    <a:pt x="32" y="27"/>
                    <a:pt x="34" y="28"/>
                    <a:pt x="34" y="29"/>
                  </a:cubicBezTo>
                  <a:cubicBezTo>
                    <a:pt x="34" y="32"/>
                    <a:pt x="32" y="33"/>
                    <a:pt x="31" y="34"/>
                  </a:cubicBezTo>
                  <a:cubicBezTo>
                    <a:pt x="32" y="35"/>
                    <a:pt x="33" y="35"/>
                    <a:pt x="33" y="37"/>
                  </a:cubicBezTo>
                  <a:cubicBezTo>
                    <a:pt x="33" y="37"/>
                    <a:pt x="32" y="37"/>
                    <a:pt x="33" y="38"/>
                  </a:cubicBezTo>
                  <a:cubicBezTo>
                    <a:pt x="32" y="38"/>
                    <a:pt x="31" y="40"/>
                    <a:pt x="30" y="40"/>
                  </a:cubicBezTo>
                  <a:cubicBezTo>
                    <a:pt x="29" y="39"/>
                    <a:pt x="28" y="39"/>
                    <a:pt x="27" y="38"/>
                  </a:cubicBezTo>
                  <a:cubicBezTo>
                    <a:pt x="26" y="38"/>
                    <a:pt x="26" y="37"/>
                    <a:pt x="25" y="36"/>
                  </a:cubicBezTo>
                  <a:cubicBezTo>
                    <a:pt x="25" y="35"/>
                    <a:pt x="24" y="34"/>
                    <a:pt x="25" y="33"/>
                  </a:cubicBezTo>
                  <a:cubicBezTo>
                    <a:pt x="26" y="31"/>
                    <a:pt x="27" y="31"/>
                    <a:pt x="27" y="30"/>
                  </a:cubicBezTo>
                  <a:cubicBezTo>
                    <a:pt x="27" y="30"/>
                    <a:pt x="26" y="30"/>
                    <a:pt x="26" y="30"/>
                  </a:cubicBezTo>
                  <a:cubicBezTo>
                    <a:pt x="25" y="30"/>
                    <a:pt x="24" y="31"/>
                    <a:pt x="23" y="30"/>
                  </a:cubicBezTo>
                  <a:cubicBezTo>
                    <a:pt x="22" y="30"/>
                    <a:pt x="22" y="31"/>
                    <a:pt x="21" y="31"/>
                  </a:cubicBezTo>
                  <a:cubicBezTo>
                    <a:pt x="22" y="33"/>
                    <a:pt x="22" y="36"/>
                    <a:pt x="24" y="38"/>
                  </a:cubicBezTo>
                  <a:cubicBezTo>
                    <a:pt x="24" y="38"/>
                    <a:pt x="24" y="39"/>
                    <a:pt x="24" y="40"/>
                  </a:cubicBezTo>
                  <a:cubicBezTo>
                    <a:pt x="24" y="40"/>
                    <a:pt x="24" y="40"/>
                    <a:pt x="24" y="40"/>
                  </a:cubicBezTo>
                  <a:cubicBezTo>
                    <a:pt x="24" y="39"/>
                    <a:pt x="24" y="39"/>
                    <a:pt x="24" y="39"/>
                  </a:cubicBezTo>
                  <a:cubicBezTo>
                    <a:pt x="24" y="40"/>
                    <a:pt x="24" y="40"/>
                    <a:pt x="23" y="40"/>
                  </a:cubicBezTo>
                  <a:cubicBezTo>
                    <a:pt x="23" y="40"/>
                    <a:pt x="23" y="40"/>
                    <a:pt x="23" y="40"/>
                  </a:cubicBezTo>
                  <a:cubicBezTo>
                    <a:pt x="23" y="40"/>
                    <a:pt x="23" y="40"/>
                    <a:pt x="23" y="41"/>
                  </a:cubicBezTo>
                  <a:cubicBezTo>
                    <a:pt x="23" y="41"/>
                    <a:pt x="23" y="41"/>
                    <a:pt x="23" y="41"/>
                  </a:cubicBezTo>
                  <a:cubicBezTo>
                    <a:pt x="21" y="38"/>
                    <a:pt x="20" y="37"/>
                    <a:pt x="20" y="34"/>
                  </a:cubicBezTo>
                  <a:cubicBezTo>
                    <a:pt x="19" y="32"/>
                    <a:pt x="20" y="31"/>
                    <a:pt x="20" y="30"/>
                  </a:cubicBezTo>
                  <a:cubicBezTo>
                    <a:pt x="21" y="30"/>
                    <a:pt x="21" y="30"/>
                    <a:pt x="21" y="30"/>
                  </a:cubicBezTo>
                  <a:cubicBezTo>
                    <a:pt x="21" y="30"/>
                    <a:pt x="22" y="29"/>
                    <a:pt x="22" y="29"/>
                  </a:cubicBezTo>
                  <a:cubicBezTo>
                    <a:pt x="24" y="27"/>
                    <a:pt x="27" y="27"/>
                    <a:pt x="29" y="26"/>
                  </a:cubicBezTo>
                  <a:cubicBezTo>
                    <a:pt x="30" y="27"/>
                    <a:pt x="30" y="26"/>
                    <a:pt x="31"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18"/>
            <p:cNvSpPr>
              <a:spLocks noEditPoints="1"/>
            </p:cNvSpPr>
            <p:nvPr/>
          </p:nvSpPr>
          <p:spPr bwMode="auto">
            <a:xfrm>
              <a:off x="5110" y="4136"/>
              <a:ext cx="158" cy="147"/>
            </a:xfrm>
            <a:custGeom>
              <a:avLst/>
              <a:gdLst>
                <a:gd name="T0" fmla="*/ 22 w 61"/>
                <a:gd name="T1" fmla="*/ 5 h 55"/>
                <a:gd name="T2" fmla="*/ 23 w 61"/>
                <a:gd name="T3" fmla="*/ 5 h 55"/>
                <a:gd name="T4" fmla="*/ 27 w 61"/>
                <a:gd name="T5" fmla="*/ 8 h 55"/>
                <a:gd name="T6" fmla="*/ 35 w 61"/>
                <a:gd name="T7" fmla="*/ 5 h 55"/>
                <a:gd name="T8" fmla="*/ 41 w 61"/>
                <a:gd name="T9" fmla="*/ 3 h 55"/>
                <a:gd name="T10" fmla="*/ 50 w 61"/>
                <a:gd name="T11" fmla="*/ 6 h 55"/>
                <a:gd name="T12" fmla="*/ 52 w 61"/>
                <a:gd name="T13" fmla="*/ 11 h 55"/>
                <a:gd name="T14" fmla="*/ 51 w 61"/>
                <a:gd name="T15" fmla="*/ 13 h 55"/>
                <a:gd name="T16" fmla="*/ 48 w 61"/>
                <a:gd name="T17" fmla="*/ 17 h 55"/>
                <a:gd name="T18" fmla="*/ 43 w 61"/>
                <a:gd name="T19" fmla="*/ 21 h 55"/>
                <a:gd name="T20" fmla="*/ 41 w 61"/>
                <a:gd name="T21" fmla="*/ 21 h 55"/>
                <a:gd name="T22" fmla="*/ 45 w 61"/>
                <a:gd name="T23" fmla="*/ 5 h 55"/>
                <a:gd name="T24" fmla="*/ 38 w 61"/>
                <a:gd name="T25" fmla="*/ 6 h 55"/>
                <a:gd name="T26" fmla="*/ 32 w 61"/>
                <a:gd name="T27" fmla="*/ 8 h 55"/>
                <a:gd name="T28" fmla="*/ 22 w 61"/>
                <a:gd name="T29" fmla="*/ 14 h 55"/>
                <a:gd name="T30" fmla="*/ 21 w 61"/>
                <a:gd name="T31" fmla="*/ 19 h 55"/>
                <a:gd name="T32" fmla="*/ 21 w 61"/>
                <a:gd name="T33" fmla="*/ 32 h 55"/>
                <a:gd name="T34" fmla="*/ 20 w 61"/>
                <a:gd name="T35" fmla="*/ 46 h 55"/>
                <a:gd name="T36" fmla="*/ 17 w 61"/>
                <a:gd name="T37" fmla="*/ 54 h 55"/>
                <a:gd name="T38" fmla="*/ 13 w 61"/>
                <a:gd name="T39" fmla="*/ 50 h 55"/>
                <a:gd name="T40" fmla="*/ 4 w 61"/>
                <a:gd name="T41" fmla="*/ 35 h 55"/>
                <a:gd name="T42" fmla="*/ 5 w 61"/>
                <a:gd name="T43" fmla="*/ 32 h 55"/>
                <a:gd name="T44" fmla="*/ 6 w 61"/>
                <a:gd name="T45" fmla="*/ 26 h 55"/>
                <a:gd name="T46" fmla="*/ 13 w 61"/>
                <a:gd name="T47" fmla="*/ 18 h 55"/>
                <a:gd name="T48" fmla="*/ 3 w 61"/>
                <a:gd name="T49" fmla="*/ 18 h 55"/>
                <a:gd name="T50" fmla="*/ 0 w 61"/>
                <a:gd name="T51" fmla="*/ 14 h 55"/>
                <a:gd name="T52" fmla="*/ 0 w 61"/>
                <a:gd name="T53" fmla="*/ 13 h 55"/>
                <a:gd name="T54" fmla="*/ 6 w 61"/>
                <a:gd name="T55" fmla="*/ 13 h 55"/>
                <a:gd name="T56" fmla="*/ 15 w 61"/>
                <a:gd name="T57" fmla="*/ 11 h 55"/>
                <a:gd name="T58" fmla="*/ 20 w 61"/>
                <a:gd name="T59" fmla="*/ 3 h 55"/>
                <a:gd name="T60" fmla="*/ 22 w 61"/>
                <a:gd name="T61" fmla="*/ 1 h 55"/>
                <a:gd name="T62" fmla="*/ 36 w 61"/>
                <a:gd name="T63" fmla="*/ 21 h 55"/>
                <a:gd name="T64" fmla="*/ 36 w 61"/>
                <a:gd name="T65" fmla="*/ 30 h 55"/>
                <a:gd name="T66" fmla="*/ 47 w 61"/>
                <a:gd name="T67" fmla="*/ 23 h 55"/>
                <a:gd name="T68" fmla="*/ 52 w 61"/>
                <a:gd name="T69" fmla="*/ 24 h 55"/>
                <a:gd name="T70" fmla="*/ 55 w 61"/>
                <a:gd name="T71" fmla="*/ 30 h 55"/>
                <a:gd name="T72" fmla="*/ 52 w 61"/>
                <a:gd name="T73" fmla="*/ 40 h 55"/>
                <a:gd name="T74" fmla="*/ 58 w 61"/>
                <a:gd name="T75" fmla="*/ 46 h 55"/>
                <a:gd name="T76" fmla="*/ 60 w 61"/>
                <a:gd name="T77" fmla="*/ 52 h 55"/>
                <a:gd name="T78" fmla="*/ 52 w 61"/>
                <a:gd name="T79" fmla="*/ 48 h 55"/>
                <a:gd name="T80" fmla="*/ 45 w 61"/>
                <a:gd name="T81" fmla="*/ 48 h 55"/>
                <a:gd name="T82" fmla="*/ 41 w 61"/>
                <a:gd name="T83" fmla="*/ 49 h 55"/>
                <a:gd name="T84" fmla="*/ 33 w 61"/>
                <a:gd name="T85" fmla="*/ 48 h 55"/>
                <a:gd name="T86" fmla="*/ 29 w 61"/>
                <a:gd name="T87" fmla="*/ 44 h 55"/>
                <a:gd name="T88" fmla="*/ 29 w 61"/>
                <a:gd name="T89" fmla="*/ 38 h 55"/>
                <a:gd name="T90" fmla="*/ 30 w 61"/>
                <a:gd name="T91" fmla="*/ 34 h 55"/>
                <a:gd name="T92" fmla="*/ 32 w 61"/>
                <a:gd name="T93" fmla="*/ 26 h 55"/>
                <a:gd name="T94" fmla="*/ 34 w 61"/>
                <a:gd name="T95" fmla="*/ 21 h 55"/>
                <a:gd name="T96" fmla="*/ 35 w 61"/>
                <a:gd name="T97" fmla="*/ 17 h 55"/>
                <a:gd name="T98" fmla="*/ 16 w 61"/>
                <a:gd name="T99" fmla="*/ 27 h 55"/>
                <a:gd name="T100" fmla="*/ 16 w 61"/>
                <a:gd name="T101" fmla="*/ 30 h 55"/>
                <a:gd name="T102" fmla="*/ 15 w 61"/>
                <a:gd name="T103" fmla="*/ 42 h 55"/>
                <a:gd name="T104" fmla="*/ 11 w 61"/>
                <a:gd name="T105" fmla="*/ 42 h 55"/>
                <a:gd name="T106" fmla="*/ 9 w 61"/>
                <a:gd name="T107" fmla="*/ 34 h 55"/>
                <a:gd name="T108" fmla="*/ 14 w 61"/>
                <a:gd name="T109" fmla="*/ 24 h 55"/>
                <a:gd name="T110" fmla="*/ 46 w 61"/>
                <a:gd name="T111" fmla="*/ 27 h 55"/>
                <a:gd name="T112" fmla="*/ 48 w 61"/>
                <a:gd name="T113" fmla="*/ 32 h 55"/>
                <a:gd name="T114" fmla="*/ 46 w 61"/>
                <a:gd name="T115" fmla="*/ 37 h 55"/>
                <a:gd name="T116" fmla="*/ 44 w 61"/>
                <a:gd name="T117" fmla="*/ 27 h 55"/>
                <a:gd name="T118" fmla="*/ 40 w 61"/>
                <a:gd name="T119" fmla="*/ 38 h 55"/>
                <a:gd name="T120" fmla="*/ 40 w 61"/>
                <a:gd name="T121" fmla="*/ 43 h 55"/>
                <a:gd name="T122" fmla="*/ 35 w 61"/>
                <a:gd name="T123" fmla="*/ 41 h 55"/>
                <a:gd name="T124" fmla="*/ 39 w 61"/>
                <a:gd name="T125" fmla="*/ 37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1" h="55">
                  <a:moveTo>
                    <a:pt x="22" y="1"/>
                  </a:moveTo>
                  <a:cubicBezTo>
                    <a:pt x="24" y="2"/>
                    <a:pt x="21" y="3"/>
                    <a:pt x="22" y="4"/>
                  </a:cubicBezTo>
                  <a:cubicBezTo>
                    <a:pt x="22" y="4"/>
                    <a:pt x="21" y="5"/>
                    <a:pt x="22" y="5"/>
                  </a:cubicBezTo>
                  <a:cubicBezTo>
                    <a:pt x="22" y="6"/>
                    <a:pt x="22" y="6"/>
                    <a:pt x="22" y="6"/>
                  </a:cubicBezTo>
                  <a:cubicBezTo>
                    <a:pt x="22" y="6"/>
                    <a:pt x="22" y="6"/>
                    <a:pt x="23" y="6"/>
                  </a:cubicBezTo>
                  <a:cubicBezTo>
                    <a:pt x="23" y="6"/>
                    <a:pt x="23" y="5"/>
                    <a:pt x="23" y="5"/>
                  </a:cubicBezTo>
                  <a:cubicBezTo>
                    <a:pt x="24" y="5"/>
                    <a:pt x="24" y="6"/>
                    <a:pt x="24" y="6"/>
                  </a:cubicBezTo>
                  <a:cubicBezTo>
                    <a:pt x="25" y="6"/>
                    <a:pt x="25" y="7"/>
                    <a:pt x="25" y="7"/>
                  </a:cubicBezTo>
                  <a:cubicBezTo>
                    <a:pt x="26" y="7"/>
                    <a:pt x="26" y="8"/>
                    <a:pt x="27" y="8"/>
                  </a:cubicBezTo>
                  <a:cubicBezTo>
                    <a:pt x="27" y="8"/>
                    <a:pt x="27" y="8"/>
                    <a:pt x="27" y="8"/>
                  </a:cubicBezTo>
                  <a:cubicBezTo>
                    <a:pt x="27" y="8"/>
                    <a:pt x="27" y="8"/>
                    <a:pt x="27" y="8"/>
                  </a:cubicBezTo>
                  <a:cubicBezTo>
                    <a:pt x="29" y="7"/>
                    <a:pt x="32" y="6"/>
                    <a:pt x="35" y="5"/>
                  </a:cubicBezTo>
                  <a:cubicBezTo>
                    <a:pt x="35" y="5"/>
                    <a:pt x="36" y="4"/>
                    <a:pt x="37" y="4"/>
                  </a:cubicBezTo>
                  <a:cubicBezTo>
                    <a:pt x="38" y="4"/>
                    <a:pt x="39" y="4"/>
                    <a:pt x="39" y="4"/>
                  </a:cubicBezTo>
                  <a:cubicBezTo>
                    <a:pt x="40" y="4"/>
                    <a:pt x="40" y="3"/>
                    <a:pt x="41" y="3"/>
                  </a:cubicBezTo>
                  <a:cubicBezTo>
                    <a:pt x="42" y="3"/>
                    <a:pt x="42" y="3"/>
                    <a:pt x="42" y="3"/>
                  </a:cubicBezTo>
                  <a:cubicBezTo>
                    <a:pt x="43" y="3"/>
                    <a:pt x="45" y="3"/>
                    <a:pt x="47" y="4"/>
                  </a:cubicBezTo>
                  <a:cubicBezTo>
                    <a:pt x="48" y="4"/>
                    <a:pt x="49" y="5"/>
                    <a:pt x="50" y="6"/>
                  </a:cubicBezTo>
                  <a:cubicBezTo>
                    <a:pt x="52" y="6"/>
                    <a:pt x="52" y="8"/>
                    <a:pt x="53" y="9"/>
                  </a:cubicBezTo>
                  <a:cubicBezTo>
                    <a:pt x="52" y="9"/>
                    <a:pt x="52" y="10"/>
                    <a:pt x="52" y="10"/>
                  </a:cubicBezTo>
                  <a:cubicBezTo>
                    <a:pt x="52" y="10"/>
                    <a:pt x="52" y="10"/>
                    <a:pt x="52" y="11"/>
                  </a:cubicBezTo>
                  <a:cubicBezTo>
                    <a:pt x="52" y="11"/>
                    <a:pt x="52" y="11"/>
                    <a:pt x="52" y="11"/>
                  </a:cubicBezTo>
                  <a:cubicBezTo>
                    <a:pt x="52" y="11"/>
                    <a:pt x="51" y="11"/>
                    <a:pt x="52" y="12"/>
                  </a:cubicBezTo>
                  <a:cubicBezTo>
                    <a:pt x="51" y="12"/>
                    <a:pt x="51" y="13"/>
                    <a:pt x="51" y="13"/>
                  </a:cubicBezTo>
                  <a:cubicBezTo>
                    <a:pt x="51" y="13"/>
                    <a:pt x="51" y="13"/>
                    <a:pt x="51" y="13"/>
                  </a:cubicBezTo>
                  <a:cubicBezTo>
                    <a:pt x="51" y="14"/>
                    <a:pt x="51" y="15"/>
                    <a:pt x="50" y="15"/>
                  </a:cubicBezTo>
                  <a:cubicBezTo>
                    <a:pt x="50" y="16"/>
                    <a:pt x="49" y="16"/>
                    <a:pt x="48" y="17"/>
                  </a:cubicBezTo>
                  <a:cubicBezTo>
                    <a:pt x="48" y="17"/>
                    <a:pt x="48" y="17"/>
                    <a:pt x="48" y="17"/>
                  </a:cubicBezTo>
                  <a:cubicBezTo>
                    <a:pt x="46" y="18"/>
                    <a:pt x="45" y="20"/>
                    <a:pt x="43" y="21"/>
                  </a:cubicBezTo>
                  <a:cubicBezTo>
                    <a:pt x="43" y="21"/>
                    <a:pt x="43" y="20"/>
                    <a:pt x="43" y="21"/>
                  </a:cubicBezTo>
                  <a:cubicBezTo>
                    <a:pt x="42" y="21"/>
                    <a:pt x="42" y="21"/>
                    <a:pt x="42" y="21"/>
                  </a:cubicBezTo>
                  <a:cubicBezTo>
                    <a:pt x="43" y="20"/>
                    <a:pt x="43" y="20"/>
                    <a:pt x="43" y="20"/>
                  </a:cubicBezTo>
                  <a:cubicBezTo>
                    <a:pt x="42" y="20"/>
                    <a:pt x="41" y="21"/>
                    <a:pt x="41" y="21"/>
                  </a:cubicBezTo>
                  <a:cubicBezTo>
                    <a:pt x="40" y="21"/>
                    <a:pt x="40" y="22"/>
                    <a:pt x="39" y="22"/>
                  </a:cubicBezTo>
                  <a:cubicBezTo>
                    <a:pt x="42" y="17"/>
                    <a:pt x="47" y="15"/>
                    <a:pt x="48" y="10"/>
                  </a:cubicBezTo>
                  <a:cubicBezTo>
                    <a:pt x="48" y="8"/>
                    <a:pt x="47" y="6"/>
                    <a:pt x="45" y="5"/>
                  </a:cubicBezTo>
                  <a:cubicBezTo>
                    <a:pt x="44" y="6"/>
                    <a:pt x="43" y="5"/>
                    <a:pt x="42" y="6"/>
                  </a:cubicBezTo>
                  <a:cubicBezTo>
                    <a:pt x="42" y="6"/>
                    <a:pt x="41" y="5"/>
                    <a:pt x="40" y="5"/>
                  </a:cubicBezTo>
                  <a:cubicBezTo>
                    <a:pt x="39" y="6"/>
                    <a:pt x="38" y="6"/>
                    <a:pt x="38" y="6"/>
                  </a:cubicBezTo>
                  <a:cubicBezTo>
                    <a:pt x="37" y="6"/>
                    <a:pt x="37" y="6"/>
                    <a:pt x="37" y="6"/>
                  </a:cubicBezTo>
                  <a:cubicBezTo>
                    <a:pt x="37" y="6"/>
                    <a:pt x="36" y="7"/>
                    <a:pt x="36" y="7"/>
                  </a:cubicBezTo>
                  <a:cubicBezTo>
                    <a:pt x="34" y="6"/>
                    <a:pt x="33" y="8"/>
                    <a:pt x="32" y="8"/>
                  </a:cubicBezTo>
                  <a:cubicBezTo>
                    <a:pt x="31" y="8"/>
                    <a:pt x="30" y="9"/>
                    <a:pt x="29" y="9"/>
                  </a:cubicBezTo>
                  <a:cubicBezTo>
                    <a:pt x="28" y="10"/>
                    <a:pt x="26" y="11"/>
                    <a:pt x="25" y="11"/>
                  </a:cubicBezTo>
                  <a:cubicBezTo>
                    <a:pt x="24" y="13"/>
                    <a:pt x="23" y="13"/>
                    <a:pt x="22" y="14"/>
                  </a:cubicBezTo>
                  <a:cubicBezTo>
                    <a:pt x="21" y="14"/>
                    <a:pt x="22" y="15"/>
                    <a:pt x="21" y="16"/>
                  </a:cubicBezTo>
                  <a:cubicBezTo>
                    <a:pt x="22" y="17"/>
                    <a:pt x="21" y="17"/>
                    <a:pt x="21" y="18"/>
                  </a:cubicBezTo>
                  <a:cubicBezTo>
                    <a:pt x="21" y="18"/>
                    <a:pt x="22" y="19"/>
                    <a:pt x="21" y="19"/>
                  </a:cubicBezTo>
                  <a:cubicBezTo>
                    <a:pt x="21" y="20"/>
                    <a:pt x="21" y="21"/>
                    <a:pt x="21" y="22"/>
                  </a:cubicBezTo>
                  <a:cubicBezTo>
                    <a:pt x="21" y="24"/>
                    <a:pt x="21" y="27"/>
                    <a:pt x="21" y="29"/>
                  </a:cubicBezTo>
                  <a:cubicBezTo>
                    <a:pt x="21" y="30"/>
                    <a:pt x="21" y="31"/>
                    <a:pt x="21" y="32"/>
                  </a:cubicBezTo>
                  <a:cubicBezTo>
                    <a:pt x="21" y="34"/>
                    <a:pt x="21" y="36"/>
                    <a:pt x="21" y="38"/>
                  </a:cubicBezTo>
                  <a:cubicBezTo>
                    <a:pt x="21" y="40"/>
                    <a:pt x="20" y="41"/>
                    <a:pt x="20" y="42"/>
                  </a:cubicBezTo>
                  <a:cubicBezTo>
                    <a:pt x="20" y="43"/>
                    <a:pt x="21" y="45"/>
                    <a:pt x="20" y="46"/>
                  </a:cubicBezTo>
                  <a:cubicBezTo>
                    <a:pt x="20" y="47"/>
                    <a:pt x="19" y="48"/>
                    <a:pt x="20" y="49"/>
                  </a:cubicBezTo>
                  <a:cubicBezTo>
                    <a:pt x="18" y="50"/>
                    <a:pt x="19" y="51"/>
                    <a:pt x="19" y="52"/>
                  </a:cubicBezTo>
                  <a:cubicBezTo>
                    <a:pt x="19" y="53"/>
                    <a:pt x="18" y="54"/>
                    <a:pt x="17" y="54"/>
                  </a:cubicBezTo>
                  <a:cubicBezTo>
                    <a:pt x="17" y="54"/>
                    <a:pt x="16" y="55"/>
                    <a:pt x="16" y="54"/>
                  </a:cubicBezTo>
                  <a:cubicBezTo>
                    <a:pt x="16" y="53"/>
                    <a:pt x="16" y="53"/>
                    <a:pt x="15" y="52"/>
                  </a:cubicBezTo>
                  <a:cubicBezTo>
                    <a:pt x="14" y="52"/>
                    <a:pt x="13" y="51"/>
                    <a:pt x="13" y="50"/>
                  </a:cubicBezTo>
                  <a:cubicBezTo>
                    <a:pt x="10" y="47"/>
                    <a:pt x="7" y="45"/>
                    <a:pt x="6" y="41"/>
                  </a:cubicBezTo>
                  <a:cubicBezTo>
                    <a:pt x="5" y="40"/>
                    <a:pt x="5" y="39"/>
                    <a:pt x="4" y="38"/>
                  </a:cubicBezTo>
                  <a:cubicBezTo>
                    <a:pt x="5" y="37"/>
                    <a:pt x="4" y="37"/>
                    <a:pt x="4" y="35"/>
                  </a:cubicBezTo>
                  <a:cubicBezTo>
                    <a:pt x="4" y="35"/>
                    <a:pt x="5" y="35"/>
                    <a:pt x="4" y="34"/>
                  </a:cubicBezTo>
                  <a:cubicBezTo>
                    <a:pt x="4" y="34"/>
                    <a:pt x="4" y="34"/>
                    <a:pt x="4" y="34"/>
                  </a:cubicBezTo>
                  <a:cubicBezTo>
                    <a:pt x="4" y="33"/>
                    <a:pt x="5" y="33"/>
                    <a:pt x="5" y="32"/>
                  </a:cubicBezTo>
                  <a:cubicBezTo>
                    <a:pt x="5" y="32"/>
                    <a:pt x="5" y="32"/>
                    <a:pt x="5" y="31"/>
                  </a:cubicBezTo>
                  <a:cubicBezTo>
                    <a:pt x="4" y="31"/>
                    <a:pt x="5" y="31"/>
                    <a:pt x="4" y="30"/>
                  </a:cubicBezTo>
                  <a:cubicBezTo>
                    <a:pt x="5" y="29"/>
                    <a:pt x="6" y="27"/>
                    <a:pt x="6" y="26"/>
                  </a:cubicBezTo>
                  <a:cubicBezTo>
                    <a:pt x="7" y="26"/>
                    <a:pt x="7" y="25"/>
                    <a:pt x="8" y="24"/>
                  </a:cubicBezTo>
                  <a:cubicBezTo>
                    <a:pt x="10" y="22"/>
                    <a:pt x="11" y="20"/>
                    <a:pt x="13" y="18"/>
                  </a:cubicBezTo>
                  <a:cubicBezTo>
                    <a:pt x="13" y="18"/>
                    <a:pt x="13" y="18"/>
                    <a:pt x="13" y="18"/>
                  </a:cubicBezTo>
                  <a:cubicBezTo>
                    <a:pt x="13" y="19"/>
                    <a:pt x="12" y="19"/>
                    <a:pt x="12" y="19"/>
                  </a:cubicBezTo>
                  <a:cubicBezTo>
                    <a:pt x="10" y="20"/>
                    <a:pt x="9" y="21"/>
                    <a:pt x="7" y="20"/>
                  </a:cubicBezTo>
                  <a:cubicBezTo>
                    <a:pt x="5" y="19"/>
                    <a:pt x="4" y="20"/>
                    <a:pt x="3" y="18"/>
                  </a:cubicBezTo>
                  <a:cubicBezTo>
                    <a:pt x="2" y="18"/>
                    <a:pt x="2" y="17"/>
                    <a:pt x="1" y="16"/>
                  </a:cubicBezTo>
                  <a:cubicBezTo>
                    <a:pt x="0" y="16"/>
                    <a:pt x="0" y="15"/>
                    <a:pt x="0" y="15"/>
                  </a:cubicBezTo>
                  <a:cubicBezTo>
                    <a:pt x="0" y="14"/>
                    <a:pt x="0" y="14"/>
                    <a:pt x="0" y="14"/>
                  </a:cubicBezTo>
                  <a:cubicBezTo>
                    <a:pt x="0" y="15"/>
                    <a:pt x="1" y="15"/>
                    <a:pt x="1" y="15"/>
                  </a:cubicBezTo>
                  <a:cubicBezTo>
                    <a:pt x="1" y="14"/>
                    <a:pt x="1" y="14"/>
                    <a:pt x="1" y="14"/>
                  </a:cubicBezTo>
                  <a:cubicBezTo>
                    <a:pt x="1" y="14"/>
                    <a:pt x="0" y="14"/>
                    <a:pt x="0" y="13"/>
                  </a:cubicBezTo>
                  <a:cubicBezTo>
                    <a:pt x="1" y="12"/>
                    <a:pt x="2" y="14"/>
                    <a:pt x="2" y="14"/>
                  </a:cubicBezTo>
                  <a:cubicBezTo>
                    <a:pt x="3" y="13"/>
                    <a:pt x="4" y="14"/>
                    <a:pt x="5" y="14"/>
                  </a:cubicBezTo>
                  <a:cubicBezTo>
                    <a:pt x="5" y="14"/>
                    <a:pt x="6" y="13"/>
                    <a:pt x="6" y="13"/>
                  </a:cubicBezTo>
                  <a:cubicBezTo>
                    <a:pt x="7" y="13"/>
                    <a:pt x="8" y="13"/>
                    <a:pt x="9" y="13"/>
                  </a:cubicBezTo>
                  <a:cubicBezTo>
                    <a:pt x="10" y="12"/>
                    <a:pt x="11" y="11"/>
                    <a:pt x="12" y="12"/>
                  </a:cubicBezTo>
                  <a:cubicBezTo>
                    <a:pt x="13" y="11"/>
                    <a:pt x="14" y="11"/>
                    <a:pt x="15" y="11"/>
                  </a:cubicBezTo>
                  <a:cubicBezTo>
                    <a:pt x="16" y="11"/>
                    <a:pt x="16" y="9"/>
                    <a:pt x="17" y="10"/>
                  </a:cubicBezTo>
                  <a:cubicBezTo>
                    <a:pt x="19" y="9"/>
                    <a:pt x="18" y="7"/>
                    <a:pt x="19" y="6"/>
                  </a:cubicBezTo>
                  <a:cubicBezTo>
                    <a:pt x="19" y="5"/>
                    <a:pt x="19" y="4"/>
                    <a:pt x="20" y="3"/>
                  </a:cubicBezTo>
                  <a:cubicBezTo>
                    <a:pt x="19" y="3"/>
                    <a:pt x="20" y="3"/>
                    <a:pt x="19" y="2"/>
                  </a:cubicBezTo>
                  <a:cubicBezTo>
                    <a:pt x="21" y="2"/>
                    <a:pt x="19" y="0"/>
                    <a:pt x="21" y="0"/>
                  </a:cubicBezTo>
                  <a:cubicBezTo>
                    <a:pt x="21" y="0"/>
                    <a:pt x="21" y="1"/>
                    <a:pt x="22" y="1"/>
                  </a:cubicBezTo>
                  <a:close/>
                  <a:moveTo>
                    <a:pt x="36" y="19"/>
                  </a:moveTo>
                  <a:cubicBezTo>
                    <a:pt x="37" y="19"/>
                    <a:pt x="37" y="20"/>
                    <a:pt x="37" y="21"/>
                  </a:cubicBezTo>
                  <a:cubicBezTo>
                    <a:pt x="36" y="21"/>
                    <a:pt x="36" y="21"/>
                    <a:pt x="36" y="21"/>
                  </a:cubicBezTo>
                  <a:cubicBezTo>
                    <a:pt x="36" y="21"/>
                    <a:pt x="36" y="21"/>
                    <a:pt x="36" y="21"/>
                  </a:cubicBezTo>
                  <a:cubicBezTo>
                    <a:pt x="37" y="21"/>
                    <a:pt x="36" y="22"/>
                    <a:pt x="36" y="23"/>
                  </a:cubicBezTo>
                  <a:cubicBezTo>
                    <a:pt x="37" y="26"/>
                    <a:pt x="35" y="28"/>
                    <a:pt x="36" y="30"/>
                  </a:cubicBezTo>
                  <a:cubicBezTo>
                    <a:pt x="37" y="28"/>
                    <a:pt x="39" y="26"/>
                    <a:pt x="41" y="25"/>
                  </a:cubicBezTo>
                  <a:cubicBezTo>
                    <a:pt x="43" y="24"/>
                    <a:pt x="44" y="23"/>
                    <a:pt x="46" y="23"/>
                  </a:cubicBezTo>
                  <a:cubicBezTo>
                    <a:pt x="46" y="23"/>
                    <a:pt x="47" y="23"/>
                    <a:pt x="47" y="23"/>
                  </a:cubicBezTo>
                  <a:cubicBezTo>
                    <a:pt x="47" y="22"/>
                    <a:pt x="47" y="22"/>
                    <a:pt x="47" y="22"/>
                  </a:cubicBezTo>
                  <a:cubicBezTo>
                    <a:pt x="48" y="23"/>
                    <a:pt x="49" y="22"/>
                    <a:pt x="50" y="23"/>
                  </a:cubicBezTo>
                  <a:cubicBezTo>
                    <a:pt x="51" y="22"/>
                    <a:pt x="51" y="24"/>
                    <a:pt x="52" y="24"/>
                  </a:cubicBezTo>
                  <a:cubicBezTo>
                    <a:pt x="53" y="25"/>
                    <a:pt x="53" y="25"/>
                    <a:pt x="53" y="25"/>
                  </a:cubicBezTo>
                  <a:cubicBezTo>
                    <a:pt x="53" y="26"/>
                    <a:pt x="54" y="27"/>
                    <a:pt x="54" y="28"/>
                  </a:cubicBezTo>
                  <a:cubicBezTo>
                    <a:pt x="55" y="29"/>
                    <a:pt x="55" y="29"/>
                    <a:pt x="55" y="30"/>
                  </a:cubicBezTo>
                  <a:cubicBezTo>
                    <a:pt x="55" y="31"/>
                    <a:pt x="55" y="32"/>
                    <a:pt x="55" y="32"/>
                  </a:cubicBezTo>
                  <a:cubicBezTo>
                    <a:pt x="56" y="33"/>
                    <a:pt x="55" y="33"/>
                    <a:pt x="55" y="33"/>
                  </a:cubicBezTo>
                  <a:cubicBezTo>
                    <a:pt x="54" y="36"/>
                    <a:pt x="53" y="38"/>
                    <a:pt x="52" y="40"/>
                  </a:cubicBezTo>
                  <a:cubicBezTo>
                    <a:pt x="52" y="41"/>
                    <a:pt x="53" y="42"/>
                    <a:pt x="53" y="42"/>
                  </a:cubicBezTo>
                  <a:cubicBezTo>
                    <a:pt x="55" y="43"/>
                    <a:pt x="55" y="44"/>
                    <a:pt x="57" y="45"/>
                  </a:cubicBezTo>
                  <a:cubicBezTo>
                    <a:pt x="57" y="45"/>
                    <a:pt x="57" y="46"/>
                    <a:pt x="58" y="46"/>
                  </a:cubicBezTo>
                  <a:cubicBezTo>
                    <a:pt x="59" y="47"/>
                    <a:pt x="60" y="48"/>
                    <a:pt x="60" y="49"/>
                  </a:cubicBezTo>
                  <a:cubicBezTo>
                    <a:pt x="60" y="50"/>
                    <a:pt x="61" y="50"/>
                    <a:pt x="60" y="51"/>
                  </a:cubicBezTo>
                  <a:cubicBezTo>
                    <a:pt x="61" y="51"/>
                    <a:pt x="60" y="52"/>
                    <a:pt x="60" y="52"/>
                  </a:cubicBezTo>
                  <a:cubicBezTo>
                    <a:pt x="59" y="52"/>
                    <a:pt x="57" y="52"/>
                    <a:pt x="56" y="52"/>
                  </a:cubicBezTo>
                  <a:cubicBezTo>
                    <a:pt x="55" y="51"/>
                    <a:pt x="55" y="50"/>
                    <a:pt x="54" y="50"/>
                  </a:cubicBezTo>
                  <a:cubicBezTo>
                    <a:pt x="54" y="48"/>
                    <a:pt x="52" y="49"/>
                    <a:pt x="52" y="48"/>
                  </a:cubicBezTo>
                  <a:cubicBezTo>
                    <a:pt x="51" y="48"/>
                    <a:pt x="50" y="47"/>
                    <a:pt x="49" y="46"/>
                  </a:cubicBezTo>
                  <a:cubicBezTo>
                    <a:pt x="48" y="46"/>
                    <a:pt x="48" y="47"/>
                    <a:pt x="47" y="47"/>
                  </a:cubicBezTo>
                  <a:cubicBezTo>
                    <a:pt x="47" y="48"/>
                    <a:pt x="45" y="48"/>
                    <a:pt x="45" y="48"/>
                  </a:cubicBezTo>
                  <a:cubicBezTo>
                    <a:pt x="43" y="49"/>
                    <a:pt x="42" y="50"/>
                    <a:pt x="41" y="50"/>
                  </a:cubicBezTo>
                  <a:cubicBezTo>
                    <a:pt x="40" y="50"/>
                    <a:pt x="40" y="50"/>
                    <a:pt x="40" y="50"/>
                  </a:cubicBezTo>
                  <a:cubicBezTo>
                    <a:pt x="41" y="50"/>
                    <a:pt x="41" y="50"/>
                    <a:pt x="41" y="49"/>
                  </a:cubicBezTo>
                  <a:cubicBezTo>
                    <a:pt x="40" y="49"/>
                    <a:pt x="40" y="49"/>
                    <a:pt x="39" y="49"/>
                  </a:cubicBezTo>
                  <a:cubicBezTo>
                    <a:pt x="38" y="50"/>
                    <a:pt x="37" y="49"/>
                    <a:pt x="36" y="49"/>
                  </a:cubicBezTo>
                  <a:cubicBezTo>
                    <a:pt x="35" y="49"/>
                    <a:pt x="34" y="48"/>
                    <a:pt x="33" y="48"/>
                  </a:cubicBezTo>
                  <a:cubicBezTo>
                    <a:pt x="33" y="49"/>
                    <a:pt x="33" y="49"/>
                    <a:pt x="33" y="49"/>
                  </a:cubicBezTo>
                  <a:cubicBezTo>
                    <a:pt x="32" y="48"/>
                    <a:pt x="31" y="47"/>
                    <a:pt x="30" y="46"/>
                  </a:cubicBezTo>
                  <a:cubicBezTo>
                    <a:pt x="29" y="46"/>
                    <a:pt x="30" y="45"/>
                    <a:pt x="29" y="44"/>
                  </a:cubicBezTo>
                  <a:cubicBezTo>
                    <a:pt x="29" y="43"/>
                    <a:pt x="29" y="42"/>
                    <a:pt x="28" y="42"/>
                  </a:cubicBezTo>
                  <a:cubicBezTo>
                    <a:pt x="29" y="41"/>
                    <a:pt x="29" y="39"/>
                    <a:pt x="30" y="38"/>
                  </a:cubicBezTo>
                  <a:cubicBezTo>
                    <a:pt x="30" y="38"/>
                    <a:pt x="30" y="38"/>
                    <a:pt x="29" y="38"/>
                  </a:cubicBezTo>
                  <a:cubicBezTo>
                    <a:pt x="29" y="37"/>
                    <a:pt x="30" y="36"/>
                    <a:pt x="30" y="36"/>
                  </a:cubicBezTo>
                  <a:cubicBezTo>
                    <a:pt x="30" y="36"/>
                    <a:pt x="30" y="36"/>
                    <a:pt x="30" y="36"/>
                  </a:cubicBezTo>
                  <a:cubicBezTo>
                    <a:pt x="30" y="35"/>
                    <a:pt x="30" y="34"/>
                    <a:pt x="30" y="34"/>
                  </a:cubicBezTo>
                  <a:cubicBezTo>
                    <a:pt x="30" y="33"/>
                    <a:pt x="30" y="32"/>
                    <a:pt x="31" y="30"/>
                  </a:cubicBezTo>
                  <a:cubicBezTo>
                    <a:pt x="32" y="30"/>
                    <a:pt x="31" y="29"/>
                    <a:pt x="31" y="29"/>
                  </a:cubicBezTo>
                  <a:cubicBezTo>
                    <a:pt x="31" y="27"/>
                    <a:pt x="33" y="27"/>
                    <a:pt x="32" y="26"/>
                  </a:cubicBezTo>
                  <a:cubicBezTo>
                    <a:pt x="32" y="26"/>
                    <a:pt x="33" y="25"/>
                    <a:pt x="32" y="25"/>
                  </a:cubicBezTo>
                  <a:cubicBezTo>
                    <a:pt x="33" y="24"/>
                    <a:pt x="33" y="23"/>
                    <a:pt x="33" y="21"/>
                  </a:cubicBezTo>
                  <a:cubicBezTo>
                    <a:pt x="33" y="22"/>
                    <a:pt x="34" y="22"/>
                    <a:pt x="34" y="21"/>
                  </a:cubicBezTo>
                  <a:cubicBezTo>
                    <a:pt x="34" y="20"/>
                    <a:pt x="33" y="20"/>
                    <a:pt x="33" y="19"/>
                  </a:cubicBezTo>
                  <a:cubicBezTo>
                    <a:pt x="33" y="18"/>
                    <a:pt x="33" y="18"/>
                    <a:pt x="33" y="18"/>
                  </a:cubicBezTo>
                  <a:cubicBezTo>
                    <a:pt x="34" y="18"/>
                    <a:pt x="34" y="17"/>
                    <a:pt x="35" y="17"/>
                  </a:cubicBezTo>
                  <a:lnTo>
                    <a:pt x="36" y="19"/>
                  </a:lnTo>
                  <a:close/>
                  <a:moveTo>
                    <a:pt x="16" y="23"/>
                  </a:moveTo>
                  <a:cubicBezTo>
                    <a:pt x="17" y="25"/>
                    <a:pt x="16" y="26"/>
                    <a:pt x="16" y="27"/>
                  </a:cubicBezTo>
                  <a:cubicBezTo>
                    <a:pt x="16" y="28"/>
                    <a:pt x="16" y="28"/>
                    <a:pt x="16" y="28"/>
                  </a:cubicBezTo>
                  <a:cubicBezTo>
                    <a:pt x="16" y="29"/>
                    <a:pt x="15" y="30"/>
                    <a:pt x="16" y="30"/>
                  </a:cubicBezTo>
                  <a:cubicBezTo>
                    <a:pt x="16" y="30"/>
                    <a:pt x="16" y="30"/>
                    <a:pt x="16" y="30"/>
                  </a:cubicBezTo>
                  <a:cubicBezTo>
                    <a:pt x="16" y="33"/>
                    <a:pt x="16" y="34"/>
                    <a:pt x="15" y="37"/>
                  </a:cubicBezTo>
                  <a:cubicBezTo>
                    <a:pt x="16" y="37"/>
                    <a:pt x="16" y="38"/>
                    <a:pt x="16" y="39"/>
                  </a:cubicBezTo>
                  <a:cubicBezTo>
                    <a:pt x="16" y="40"/>
                    <a:pt x="16" y="41"/>
                    <a:pt x="15" y="42"/>
                  </a:cubicBezTo>
                  <a:cubicBezTo>
                    <a:pt x="15" y="43"/>
                    <a:pt x="15" y="43"/>
                    <a:pt x="15" y="44"/>
                  </a:cubicBezTo>
                  <a:cubicBezTo>
                    <a:pt x="15" y="44"/>
                    <a:pt x="15" y="44"/>
                    <a:pt x="15" y="44"/>
                  </a:cubicBezTo>
                  <a:cubicBezTo>
                    <a:pt x="14" y="43"/>
                    <a:pt x="12" y="43"/>
                    <a:pt x="11" y="42"/>
                  </a:cubicBezTo>
                  <a:cubicBezTo>
                    <a:pt x="11" y="41"/>
                    <a:pt x="10" y="41"/>
                    <a:pt x="10" y="40"/>
                  </a:cubicBezTo>
                  <a:cubicBezTo>
                    <a:pt x="9" y="38"/>
                    <a:pt x="9" y="37"/>
                    <a:pt x="9" y="35"/>
                  </a:cubicBezTo>
                  <a:cubicBezTo>
                    <a:pt x="9" y="35"/>
                    <a:pt x="10" y="34"/>
                    <a:pt x="9" y="34"/>
                  </a:cubicBezTo>
                  <a:cubicBezTo>
                    <a:pt x="10" y="33"/>
                    <a:pt x="9" y="33"/>
                    <a:pt x="9" y="33"/>
                  </a:cubicBezTo>
                  <a:cubicBezTo>
                    <a:pt x="10" y="31"/>
                    <a:pt x="10" y="28"/>
                    <a:pt x="12" y="27"/>
                  </a:cubicBezTo>
                  <a:cubicBezTo>
                    <a:pt x="12" y="26"/>
                    <a:pt x="13" y="25"/>
                    <a:pt x="14" y="24"/>
                  </a:cubicBezTo>
                  <a:cubicBezTo>
                    <a:pt x="14" y="23"/>
                    <a:pt x="15" y="22"/>
                    <a:pt x="16" y="20"/>
                  </a:cubicBezTo>
                  <a:cubicBezTo>
                    <a:pt x="16" y="22"/>
                    <a:pt x="17" y="23"/>
                    <a:pt x="16" y="23"/>
                  </a:cubicBezTo>
                  <a:close/>
                  <a:moveTo>
                    <a:pt x="46" y="27"/>
                  </a:moveTo>
                  <a:cubicBezTo>
                    <a:pt x="46" y="26"/>
                    <a:pt x="46" y="27"/>
                    <a:pt x="47" y="27"/>
                  </a:cubicBezTo>
                  <a:cubicBezTo>
                    <a:pt x="47" y="27"/>
                    <a:pt x="48" y="27"/>
                    <a:pt x="48" y="28"/>
                  </a:cubicBezTo>
                  <a:cubicBezTo>
                    <a:pt x="48" y="29"/>
                    <a:pt x="48" y="31"/>
                    <a:pt x="48" y="32"/>
                  </a:cubicBezTo>
                  <a:cubicBezTo>
                    <a:pt x="49" y="33"/>
                    <a:pt x="48" y="33"/>
                    <a:pt x="48" y="34"/>
                  </a:cubicBezTo>
                  <a:cubicBezTo>
                    <a:pt x="48" y="35"/>
                    <a:pt x="47" y="35"/>
                    <a:pt x="47" y="36"/>
                  </a:cubicBezTo>
                  <a:cubicBezTo>
                    <a:pt x="47" y="37"/>
                    <a:pt x="46" y="37"/>
                    <a:pt x="46" y="37"/>
                  </a:cubicBezTo>
                  <a:cubicBezTo>
                    <a:pt x="44" y="36"/>
                    <a:pt x="41" y="36"/>
                    <a:pt x="39" y="33"/>
                  </a:cubicBezTo>
                  <a:cubicBezTo>
                    <a:pt x="39" y="33"/>
                    <a:pt x="40" y="32"/>
                    <a:pt x="40" y="32"/>
                  </a:cubicBezTo>
                  <a:cubicBezTo>
                    <a:pt x="41" y="30"/>
                    <a:pt x="42" y="28"/>
                    <a:pt x="44" y="27"/>
                  </a:cubicBezTo>
                  <a:cubicBezTo>
                    <a:pt x="45" y="27"/>
                    <a:pt x="45" y="26"/>
                    <a:pt x="46" y="27"/>
                  </a:cubicBezTo>
                  <a:close/>
                  <a:moveTo>
                    <a:pt x="39" y="37"/>
                  </a:moveTo>
                  <a:cubicBezTo>
                    <a:pt x="39" y="38"/>
                    <a:pt x="39" y="38"/>
                    <a:pt x="40" y="38"/>
                  </a:cubicBezTo>
                  <a:cubicBezTo>
                    <a:pt x="41" y="39"/>
                    <a:pt x="41" y="39"/>
                    <a:pt x="42" y="39"/>
                  </a:cubicBezTo>
                  <a:cubicBezTo>
                    <a:pt x="43" y="41"/>
                    <a:pt x="43" y="41"/>
                    <a:pt x="43" y="41"/>
                  </a:cubicBezTo>
                  <a:cubicBezTo>
                    <a:pt x="42" y="42"/>
                    <a:pt x="42" y="44"/>
                    <a:pt x="40" y="43"/>
                  </a:cubicBezTo>
                  <a:cubicBezTo>
                    <a:pt x="40" y="44"/>
                    <a:pt x="39" y="43"/>
                    <a:pt x="38" y="43"/>
                  </a:cubicBezTo>
                  <a:cubicBezTo>
                    <a:pt x="37" y="44"/>
                    <a:pt x="36" y="43"/>
                    <a:pt x="35" y="44"/>
                  </a:cubicBezTo>
                  <a:cubicBezTo>
                    <a:pt x="35" y="43"/>
                    <a:pt x="35" y="42"/>
                    <a:pt x="35" y="41"/>
                  </a:cubicBezTo>
                  <a:cubicBezTo>
                    <a:pt x="35" y="40"/>
                    <a:pt x="37" y="39"/>
                    <a:pt x="37" y="37"/>
                  </a:cubicBezTo>
                  <a:cubicBezTo>
                    <a:pt x="37" y="37"/>
                    <a:pt x="37" y="35"/>
                    <a:pt x="38" y="36"/>
                  </a:cubicBezTo>
                  <a:lnTo>
                    <a:pt x="39" y="3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26" name="矩形 9"/>
          <p:cNvSpPr/>
          <p:nvPr userDrawn="1"/>
        </p:nvSpPr>
        <p:spPr>
          <a:xfrm>
            <a:off x="-10161" y="0"/>
            <a:ext cx="12202161" cy="1589102"/>
          </a:xfrm>
          <a:custGeom>
            <a:avLst/>
            <a:gdLst>
              <a:gd name="connsiteX0" fmla="*/ 0 w 12192001"/>
              <a:gd name="connsiteY0" fmla="*/ 0 h 1599658"/>
              <a:gd name="connsiteX1" fmla="*/ 12192001 w 12192001"/>
              <a:gd name="connsiteY1" fmla="*/ 0 h 1599658"/>
              <a:gd name="connsiteX2" fmla="*/ 12192001 w 12192001"/>
              <a:gd name="connsiteY2" fmla="*/ 1599658 h 1599658"/>
              <a:gd name="connsiteX3" fmla="*/ 0 w 12192001"/>
              <a:gd name="connsiteY3" fmla="*/ 1599658 h 1599658"/>
              <a:gd name="connsiteX4" fmla="*/ 0 w 12192001"/>
              <a:gd name="connsiteY4" fmla="*/ 0 h 1599658"/>
              <a:gd name="connsiteX0-1" fmla="*/ 0 w 12192001"/>
              <a:gd name="connsiteY0-2" fmla="*/ 0 h 1599658"/>
              <a:gd name="connsiteX1-3" fmla="*/ 12192001 w 12192001"/>
              <a:gd name="connsiteY1-4" fmla="*/ 0 h 1599658"/>
              <a:gd name="connsiteX2-5" fmla="*/ 12192001 w 12192001"/>
              <a:gd name="connsiteY2-6" fmla="*/ 1599658 h 1599658"/>
              <a:gd name="connsiteX3-7" fmla="*/ 0 w 12192001"/>
              <a:gd name="connsiteY3-8" fmla="*/ 818423 h 1599658"/>
              <a:gd name="connsiteX4-9" fmla="*/ 0 w 12192001"/>
              <a:gd name="connsiteY4-10" fmla="*/ 0 h 1599658"/>
              <a:gd name="connsiteX0-11" fmla="*/ 0 w 12192001"/>
              <a:gd name="connsiteY0-12" fmla="*/ 0 h 1599658"/>
              <a:gd name="connsiteX1-13" fmla="*/ 12192001 w 12192001"/>
              <a:gd name="connsiteY1-14" fmla="*/ 0 h 1599658"/>
              <a:gd name="connsiteX2-15" fmla="*/ 12192001 w 12192001"/>
              <a:gd name="connsiteY2-16" fmla="*/ 1599658 h 1599658"/>
              <a:gd name="connsiteX3-17" fmla="*/ 20320 w 12192001"/>
              <a:gd name="connsiteY3-18" fmla="*/ 452663 h 1599658"/>
              <a:gd name="connsiteX4-19" fmla="*/ 0 w 12192001"/>
              <a:gd name="connsiteY4-20" fmla="*/ 0 h 1599658"/>
              <a:gd name="connsiteX0-21" fmla="*/ 10160 w 12202161"/>
              <a:gd name="connsiteY0-22" fmla="*/ 0 h 1599658"/>
              <a:gd name="connsiteX1-23" fmla="*/ 12202161 w 12202161"/>
              <a:gd name="connsiteY1-24" fmla="*/ 0 h 1599658"/>
              <a:gd name="connsiteX2-25" fmla="*/ 12202161 w 12202161"/>
              <a:gd name="connsiteY2-26" fmla="*/ 1599658 h 1599658"/>
              <a:gd name="connsiteX3-27" fmla="*/ 0 w 12202161"/>
              <a:gd name="connsiteY3-28" fmla="*/ 461043 h 1599658"/>
              <a:gd name="connsiteX4-29" fmla="*/ 10160 w 12202161"/>
              <a:gd name="connsiteY4-30" fmla="*/ 0 h 159965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202161" h="1599658">
                <a:moveTo>
                  <a:pt x="10160" y="0"/>
                </a:moveTo>
                <a:lnTo>
                  <a:pt x="12202161" y="0"/>
                </a:lnTo>
                <a:lnTo>
                  <a:pt x="12202161" y="1599658"/>
                </a:lnTo>
                <a:lnTo>
                  <a:pt x="0" y="461043"/>
                </a:lnTo>
                <a:lnTo>
                  <a:pt x="10160" y="0"/>
                </a:lnTo>
                <a:close/>
              </a:path>
            </a:pathLst>
          </a:custGeom>
          <a:ln>
            <a:noFill/>
          </a:ln>
          <a:effectLst>
            <a:outerShdw blurRad="50800" dist="38100" dir="2700000" algn="tl"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sp>
        <p:nvSpPr>
          <p:cNvPr id="27" name="等腰三角形 26"/>
          <p:cNvSpPr/>
          <p:nvPr userDrawn="1"/>
        </p:nvSpPr>
        <p:spPr>
          <a:xfrm flipV="1">
            <a:off x="-1" y="-10556"/>
            <a:ext cx="5752619" cy="1599658"/>
          </a:xfrm>
          <a:prstGeom prst="triangle">
            <a:avLst>
              <a:gd name="adj" fmla="val 0"/>
            </a:avLst>
          </a:prstGeom>
          <a:solidFill>
            <a:schemeClr val="accent1"/>
          </a:solidFill>
          <a:ln>
            <a:noFill/>
          </a:ln>
          <a:effectLst>
            <a:outerShdw blurRad="50800" dist="38100" dir="2700000" algn="tl"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pic>
        <p:nvPicPr>
          <p:cNvPr id="30" name="图片 29"/>
          <p:cNvPicPr>
            <a:picLocks noChangeAspect="1"/>
          </p:cNvPicPr>
          <p:nvPr userDrawn="1"/>
        </p:nvPicPr>
        <p:blipFill>
          <a:blip r:embed="rId2" cstate="email">
            <a:lum bright="100000" contrast="-40000"/>
          </a:blip>
          <a:stretch>
            <a:fillRect/>
          </a:stretch>
        </p:blipFill>
        <p:spPr>
          <a:xfrm>
            <a:off x="163132" y="101800"/>
            <a:ext cx="2772075" cy="762828"/>
          </a:xfrm>
          <a:prstGeom prst="rect">
            <a:avLst/>
          </a:prstGeom>
        </p:spPr>
      </p:pic>
      <p:sp>
        <p:nvSpPr>
          <p:cNvPr id="6" name="标题 5"/>
          <p:cNvSpPr>
            <a:spLocks noGrp="1"/>
          </p:cNvSpPr>
          <p:nvPr>
            <p:ph type="title" hasCustomPrompt="1"/>
          </p:nvPr>
        </p:nvSpPr>
        <p:spPr>
          <a:xfrm>
            <a:off x="1478543" y="0"/>
            <a:ext cx="10515600" cy="1310889"/>
          </a:xfrm>
          <a:effectLst>
            <a:outerShdw blurRad="50800" dist="38100" dir="2700000" algn="tl" rotWithShape="0">
              <a:prstClr val="black">
                <a:alpha val="40000"/>
              </a:prstClr>
            </a:outerShdw>
          </a:effectLst>
        </p:spPr>
        <p:txBody>
          <a:bodyPr>
            <a:normAutofit/>
          </a:bodyPr>
          <a:lstStyle>
            <a:lvl1pPr algn="r">
              <a:defRPr sz="3200" b="1">
                <a:solidFill>
                  <a:schemeClr val="bg1"/>
                </a:solidFill>
              </a:defRPr>
            </a:lvl1pPr>
          </a:lstStyle>
          <a:p>
            <a:r>
              <a:rPr lang="zh-CN" altLang="en-US"/>
              <a:t>单击此处编辑母版标题样式增长一些尝试</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物质学院">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08D4B51F-5022-4B9A-B1DC-58E2D82F8E58}" type="datetimeFigureOut">
              <a:rPr lang="zh-CN" altLang="en-US" smtClean="0"/>
              <a:t>2024/1/28</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0CBB207-5EAB-47C3-B719-5632B4BE83BE}" type="slidenum">
              <a:rPr lang="zh-CN" altLang="en-US" smtClean="0"/>
              <a:t>‹#›</a:t>
            </a:fld>
            <a:endParaRPr lang="zh-CN" altLang="en-US"/>
          </a:p>
        </p:txBody>
      </p:sp>
      <p:grpSp>
        <p:nvGrpSpPr>
          <p:cNvPr id="10" name="Group 4"/>
          <p:cNvGrpSpPr>
            <a:grpSpLocks noChangeAspect="1"/>
          </p:cNvGrpSpPr>
          <p:nvPr userDrawn="1"/>
        </p:nvGrpSpPr>
        <p:grpSpPr bwMode="auto">
          <a:xfrm>
            <a:off x="0" y="5072540"/>
            <a:ext cx="12192000" cy="1800828"/>
            <a:chOff x="0" y="3476"/>
            <a:chExt cx="5775" cy="853"/>
          </a:xfrm>
          <a:solidFill>
            <a:schemeClr val="accent2"/>
          </a:solidFill>
        </p:grpSpPr>
        <p:sp>
          <p:nvSpPr>
            <p:cNvPr id="11" name="Freeform 5"/>
            <p:cNvSpPr>
              <a:spLocks noEditPoints="1"/>
            </p:cNvSpPr>
            <p:nvPr/>
          </p:nvSpPr>
          <p:spPr bwMode="auto">
            <a:xfrm>
              <a:off x="16" y="3476"/>
              <a:ext cx="233" cy="823"/>
            </a:xfrm>
            <a:custGeom>
              <a:avLst/>
              <a:gdLst>
                <a:gd name="T0" fmla="*/ 83 w 90"/>
                <a:gd name="T1" fmla="*/ 303 h 308"/>
                <a:gd name="T2" fmla="*/ 63 w 90"/>
                <a:gd name="T3" fmla="*/ 300 h 308"/>
                <a:gd name="T4" fmla="*/ 68 w 90"/>
                <a:gd name="T5" fmla="*/ 270 h 308"/>
                <a:gd name="T6" fmla="*/ 62 w 90"/>
                <a:gd name="T7" fmla="*/ 240 h 308"/>
                <a:gd name="T8" fmla="*/ 64 w 90"/>
                <a:gd name="T9" fmla="*/ 196 h 308"/>
                <a:gd name="T10" fmla="*/ 61 w 90"/>
                <a:gd name="T11" fmla="*/ 180 h 308"/>
                <a:gd name="T12" fmla="*/ 65 w 90"/>
                <a:gd name="T13" fmla="*/ 150 h 308"/>
                <a:gd name="T14" fmla="*/ 60 w 90"/>
                <a:gd name="T15" fmla="*/ 120 h 308"/>
                <a:gd name="T16" fmla="*/ 64 w 90"/>
                <a:gd name="T17" fmla="*/ 91 h 308"/>
                <a:gd name="T18" fmla="*/ 58 w 90"/>
                <a:gd name="T19" fmla="*/ 61 h 308"/>
                <a:gd name="T20" fmla="*/ 62 w 90"/>
                <a:gd name="T21" fmla="*/ 30 h 308"/>
                <a:gd name="T22" fmla="*/ 44 w 90"/>
                <a:gd name="T23" fmla="*/ 0 h 308"/>
                <a:gd name="T24" fmla="*/ 32 w 90"/>
                <a:gd name="T25" fmla="*/ 61 h 308"/>
                <a:gd name="T26" fmla="*/ 27 w 90"/>
                <a:gd name="T27" fmla="*/ 91 h 308"/>
                <a:gd name="T28" fmla="*/ 25 w 90"/>
                <a:gd name="T29" fmla="*/ 150 h 308"/>
                <a:gd name="T30" fmla="*/ 25 w 90"/>
                <a:gd name="T31" fmla="*/ 151 h 308"/>
                <a:gd name="T32" fmla="*/ 22 w 90"/>
                <a:gd name="T33" fmla="*/ 221 h 308"/>
                <a:gd name="T34" fmla="*/ 29 w 90"/>
                <a:gd name="T35" fmla="*/ 241 h 308"/>
                <a:gd name="T36" fmla="*/ 22 w 90"/>
                <a:gd name="T37" fmla="*/ 271 h 308"/>
                <a:gd name="T38" fmla="*/ 13 w 90"/>
                <a:gd name="T39" fmla="*/ 303 h 308"/>
                <a:gd name="T40" fmla="*/ 0 w 90"/>
                <a:gd name="T41" fmla="*/ 305 h 308"/>
                <a:gd name="T42" fmla="*/ 90 w 90"/>
                <a:gd name="T43" fmla="*/ 305 h 308"/>
                <a:gd name="T44" fmla="*/ 58 w 90"/>
                <a:gd name="T45" fmla="*/ 239 h 308"/>
                <a:gd name="T46" fmla="*/ 45 w 90"/>
                <a:gd name="T47" fmla="*/ 154 h 308"/>
                <a:gd name="T48" fmla="*/ 34 w 90"/>
                <a:gd name="T49" fmla="*/ 179 h 308"/>
                <a:gd name="T50" fmla="*/ 55 w 90"/>
                <a:gd name="T51" fmla="*/ 59 h 308"/>
                <a:gd name="T52" fmla="*/ 55 w 90"/>
                <a:gd name="T53" fmla="*/ 59 h 308"/>
                <a:gd name="T54" fmla="*/ 56 w 90"/>
                <a:gd name="T55" fmla="*/ 119 h 308"/>
                <a:gd name="T56" fmla="*/ 45 w 90"/>
                <a:gd name="T57" fmla="*/ 274 h 308"/>
                <a:gd name="T58" fmla="*/ 31 w 90"/>
                <a:gd name="T59" fmla="*/ 300 h 308"/>
                <a:gd name="T60" fmla="*/ 48 w 90"/>
                <a:gd name="T61" fmla="*/ 269 h 308"/>
                <a:gd name="T62" fmla="*/ 65 w 90"/>
                <a:gd name="T63" fmla="*/ 269 h 308"/>
                <a:gd name="T64" fmla="*/ 48 w 90"/>
                <a:gd name="T65" fmla="*/ 209 h 308"/>
                <a:gd name="T66" fmla="*/ 48 w 90"/>
                <a:gd name="T67" fmla="*/ 209 h 308"/>
                <a:gd name="T68" fmla="*/ 50 w 90"/>
                <a:gd name="T69" fmla="*/ 144 h 308"/>
                <a:gd name="T70" fmla="*/ 47 w 90"/>
                <a:gd name="T71" fmla="*/ 149 h 308"/>
                <a:gd name="T72" fmla="*/ 56 w 90"/>
                <a:gd name="T73" fmla="*/ 66 h 308"/>
                <a:gd name="T74" fmla="*/ 34 w 90"/>
                <a:gd name="T75" fmla="*/ 66 h 308"/>
                <a:gd name="T76" fmla="*/ 43 w 90"/>
                <a:gd name="T77" fmla="*/ 89 h 308"/>
                <a:gd name="T78" fmla="*/ 33 w 90"/>
                <a:gd name="T79" fmla="*/ 126 h 308"/>
                <a:gd name="T80" fmla="*/ 43 w 90"/>
                <a:gd name="T81" fmla="*/ 149 h 308"/>
                <a:gd name="T82" fmla="*/ 32 w 90"/>
                <a:gd name="T83" fmla="*/ 185 h 308"/>
                <a:gd name="T84" fmla="*/ 27 w 90"/>
                <a:gd name="T85" fmla="*/ 209 h 308"/>
                <a:gd name="T86" fmla="*/ 31 w 90"/>
                <a:gd name="T87" fmla="*/ 245 h 308"/>
                <a:gd name="T88" fmla="*/ 31 w 90"/>
                <a:gd name="T89" fmla="*/ 245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0" h="308">
                  <a:moveTo>
                    <a:pt x="90" y="305"/>
                  </a:moveTo>
                  <a:cubicBezTo>
                    <a:pt x="83" y="305"/>
                    <a:pt x="83" y="305"/>
                    <a:pt x="83" y="305"/>
                  </a:cubicBezTo>
                  <a:cubicBezTo>
                    <a:pt x="83" y="303"/>
                    <a:pt x="83" y="303"/>
                    <a:pt x="83" y="303"/>
                  </a:cubicBezTo>
                  <a:cubicBezTo>
                    <a:pt x="77" y="303"/>
                    <a:pt x="77" y="303"/>
                    <a:pt x="77" y="303"/>
                  </a:cubicBezTo>
                  <a:cubicBezTo>
                    <a:pt x="77" y="300"/>
                    <a:pt x="77" y="300"/>
                    <a:pt x="77" y="300"/>
                  </a:cubicBezTo>
                  <a:cubicBezTo>
                    <a:pt x="63" y="300"/>
                    <a:pt x="63" y="300"/>
                    <a:pt x="63" y="300"/>
                  </a:cubicBezTo>
                  <a:cubicBezTo>
                    <a:pt x="68" y="271"/>
                    <a:pt x="68" y="271"/>
                    <a:pt x="68" y="271"/>
                  </a:cubicBezTo>
                  <a:cubicBezTo>
                    <a:pt x="68" y="271"/>
                    <a:pt x="68" y="271"/>
                    <a:pt x="68" y="270"/>
                  </a:cubicBezTo>
                  <a:cubicBezTo>
                    <a:pt x="68" y="270"/>
                    <a:pt x="68" y="270"/>
                    <a:pt x="68" y="270"/>
                  </a:cubicBezTo>
                  <a:cubicBezTo>
                    <a:pt x="62" y="241"/>
                    <a:pt x="62" y="241"/>
                    <a:pt x="62" y="241"/>
                  </a:cubicBezTo>
                  <a:cubicBezTo>
                    <a:pt x="62" y="241"/>
                    <a:pt x="62" y="241"/>
                    <a:pt x="62" y="241"/>
                  </a:cubicBezTo>
                  <a:cubicBezTo>
                    <a:pt x="62" y="240"/>
                    <a:pt x="62" y="240"/>
                    <a:pt x="62" y="240"/>
                  </a:cubicBezTo>
                  <a:cubicBezTo>
                    <a:pt x="65" y="221"/>
                    <a:pt x="65" y="221"/>
                    <a:pt x="65" y="221"/>
                  </a:cubicBezTo>
                  <a:cubicBezTo>
                    <a:pt x="69" y="221"/>
                    <a:pt x="69" y="221"/>
                    <a:pt x="69" y="221"/>
                  </a:cubicBezTo>
                  <a:cubicBezTo>
                    <a:pt x="64" y="196"/>
                    <a:pt x="64" y="196"/>
                    <a:pt x="64" y="196"/>
                  </a:cubicBezTo>
                  <a:cubicBezTo>
                    <a:pt x="61" y="181"/>
                    <a:pt x="61" y="181"/>
                    <a:pt x="61" y="181"/>
                  </a:cubicBezTo>
                  <a:cubicBezTo>
                    <a:pt x="61" y="181"/>
                    <a:pt x="61" y="181"/>
                    <a:pt x="61" y="181"/>
                  </a:cubicBezTo>
                  <a:cubicBezTo>
                    <a:pt x="61" y="181"/>
                    <a:pt x="61" y="181"/>
                    <a:pt x="61" y="180"/>
                  </a:cubicBezTo>
                  <a:cubicBezTo>
                    <a:pt x="65" y="151"/>
                    <a:pt x="65" y="151"/>
                    <a:pt x="65" y="151"/>
                  </a:cubicBezTo>
                  <a:cubicBezTo>
                    <a:pt x="65" y="151"/>
                    <a:pt x="65" y="151"/>
                    <a:pt x="65" y="151"/>
                  </a:cubicBezTo>
                  <a:cubicBezTo>
                    <a:pt x="65" y="151"/>
                    <a:pt x="65" y="150"/>
                    <a:pt x="65" y="150"/>
                  </a:cubicBezTo>
                  <a:cubicBezTo>
                    <a:pt x="65" y="150"/>
                    <a:pt x="65" y="150"/>
                    <a:pt x="65" y="150"/>
                  </a:cubicBezTo>
                  <a:cubicBezTo>
                    <a:pt x="65" y="150"/>
                    <a:pt x="65" y="150"/>
                    <a:pt x="65" y="150"/>
                  </a:cubicBezTo>
                  <a:cubicBezTo>
                    <a:pt x="60" y="120"/>
                    <a:pt x="60" y="120"/>
                    <a:pt x="60" y="120"/>
                  </a:cubicBezTo>
                  <a:cubicBezTo>
                    <a:pt x="59" y="120"/>
                    <a:pt x="59" y="120"/>
                    <a:pt x="59" y="120"/>
                  </a:cubicBezTo>
                  <a:cubicBezTo>
                    <a:pt x="63" y="91"/>
                    <a:pt x="63" y="91"/>
                    <a:pt x="63" y="91"/>
                  </a:cubicBezTo>
                  <a:cubicBezTo>
                    <a:pt x="64" y="91"/>
                    <a:pt x="64" y="91"/>
                    <a:pt x="64" y="91"/>
                  </a:cubicBezTo>
                  <a:cubicBezTo>
                    <a:pt x="64" y="91"/>
                    <a:pt x="64" y="90"/>
                    <a:pt x="63" y="90"/>
                  </a:cubicBezTo>
                  <a:cubicBezTo>
                    <a:pt x="58" y="61"/>
                    <a:pt x="58" y="61"/>
                    <a:pt x="58" y="61"/>
                  </a:cubicBezTo>
                  <a:cubicBezTo>
                    <a:pt x="58" y="61"/>
                    <a:pt x="58" y="61"/>
                    <a:pt x="58" y="61"/>
                  </a:cubicBezTo>
                  <a:cubicBezTo>
                    <a:pt x="58" y="61"/>
                    <a:pt x="58" y="61"/>
                    <a:pt x="58" y="61"/>
                  </a:cubicBezTo>
                  <a:cubicBezTo>
                    <a:pt x="62" y="31"/>
                    <a:pt x="62" y="31"/>
                    <a:pt x="62" y="31"/>
                  </a:cubicBezTo>
                  <a:cubicBezTo>
                    <a:pt x="62" y="30"/>
                    <a:pt x="62" y="30"/>
                    <a:pt x="62" y="30"/>
                  </a:cubicBezTo>
                  <a:cubicBezTo>
                    <a:pt x="48" y="30"/>
                    <a:pt x="48" y="30"/>
                    <a:pt x="48" y="30"/>
                  </a:cubicBezTo>
                  <a:cubicBezTo>
                    <a:pt x="47" y="0"/>
                    <a:pt x="47" y="0"/>
                    <a:pt x="47" y="0"/>
                  </a:cubicBezTo>
                  <a:cubicBezTo>
                    <a:pt x="44" y="0"/>
                    <a:pt x="44" y="0"/>
                    <a:pt x="44" y="0"/>
                  </a:cubicBezTo>
                  <a:cubicBezTo>
                    <a:pt x="42" y="30"/>
                    <a:pt x="42" y="30"/>
                    <a:pt x="42" y="30"/>
                  </a:cubicBezTo>
                  <a:cubicBezTo>
                    <a:pt x="28" y="30"/>
                    <a:pt x="28" y="30"/>
                    <a:pt x="28" y="30"/>
                  </a:cubicBezTo>
                  <a:cubicBezTo>
                    <a:pt x="32" y="61"/>
                    <a:pt x="32" y="61"/>
                    <a:pt x="32" y="61"/>
                  </a:cubicBezTo>
                  <a:cubicBezTo>
                    <a:pt x="27" y="91"/>
                    <a:pt x="27" y="91"/>
                    <a:pt x="27" y="91"/>
                  </a:cubicBezTo>
                  <a:cubicBezTo>
                    <a:pt x="27" y="91"/>
                    <a:pt x="27" y="91"/>
                    <a:pt x="27" y="91"/>
                  </a:cubicBezTo>
                  <a:cubicBezTo>
                    <a:pt x="27" y="91"/>
                    <a:pt x="27" y="91"/>
                    <a:pt x="27" y="91"/>
                  </a:cubicBezTo>
                  <a:cubicBezTo>
                    <a:pt x="31" y="121"/>
                    <a:pt x="31" y="121"/>
                    <a:pt x="31" y="121"/>
                  </a:cubicBezTo>
                  <a:cubicBezTo>
                    <a:pt x="25" y="150"/>
                    <a:pt x="25" y="150"/>
                    <a:pt x="25" y="150"/>
                  </a:cubicBezTo>
                  <a:cubicBezTo>
                    <a:pt x="25" y="150"/>
                    <a:pt x="25" y="150"/>
                    <a:pt x="25" y="150"/>
                  </a:cubicBezTo>
                  <a:cubicBezTo>
                    <a:pt x="25" y="150"/>
                    <a:pt x="25" y="150"/>
                    <a:pt x="25" y="150"/>
                  </a:cubicBezTo>
                  <a:cubicBezTo>
                    <a:pt x="25" y="150"/>
                    <a:pt x="25" y="150"/>
                    <a:pt x="25" y="150"/>
                  </a:cubicBezTo>
                  <a:cubicBezTo>
                    <a:pt x="25" y="151"/>
                    <a:pt x="25" y="151"/>
                    <a:pt x="25" y="151"/>
                  </a:cubicBezTo>
                  <a:cubicBezTo>
                    <a:pt x="30" y="181"/>
                    <a:pt x="30" y="181"/>
                    <a:pt x="30" y="181"/>
                  </a:cubicBezTo>
                  <a:cubicBezTo>
                    <a:pt x="27" y="196"/>
                    <a:pt x="27" y="196"/>
                    <a:pt x="27" y="196"/>
                  </a:cubicBezTo>
                  <a:cubicBezTo>
                    <a:pt x="22" y="221"/>
                    <a:pt x="22" y="221"/>
                    <a:pt x="22" y="221"/>
                  </a:cubicBezTo>
                  <a:cubicBezTo>
                    <a:pt x="25" y="221"/>
                    <a:pt x="25" y="221"/>
                    <a:pt x="25" y="221"/>
                  </a:cubicBezTo>
                  <a:cubicBezTo>
                    <a:pt x="29" y="240"/>
                    <a:pt x="29" y="240"/>
                    <a:pt x="29" y="240"/>
                  </a:cubicBezTo>
                  <a:cubicBezTo>
                    <a:pt x="29" y="241"/>
                    <a:pt x="29" y="241"/>
                    <a:pt x="29" y="241"/>
                  </a:cubicBezTo>
                  <a:cubicBezTo>
                    <a:pt x="22" y="270"/>
                    <a:pt x="22" y="270"/>
                    <a:pt x="22" y="270"/>
                  </a:cubicBezTo>
                  <a:cubicBezTo>
                    <a:pt x="22" y="270"/>
                    <a:pt x="22" y="270"/>
                    <a:pt x="22" y="270"/>
                  </a:cubicBezTo>
                  <a:cubicBezTo>
                    <a:pt x="22" y="270"/>
                    <a:pt x="22" y="271"/>
                    <a:pt x="22" y="271"/>
                  </a:cubicBezTo>
                  <a:cubicBezTo>
                    <a:pt x="27" y="300"/>
                    <a:pt x="27" y="300"/>
                    <a:pt x="27" y="300"/>
                  </a:cubicBezTo>
                  <a:cubicBezTo>
                    <a:pt x="13" y="300"/>
                    <a:pt x="13" y="300"/>
                    <a:pt x="13" y="300"/>
                  </a:cubicBezTo>
                  <a:cubicBezTo>
                    <a:pt x="13" y="303"/>
                    <a:pt x="13" y="303"/>
                    <a:pt x="13" y="303"/>
                  </a:cubicBezTo>
                  <a:cubicBezTo>
                    <a:pt x="7" y="303"/>
                    <a:pt x="7" y="303"/>
                    <a:pt x="7" y="303"/>
                  </a:cubicBezTo>
                  <a:cubicBezTo>
                    <a:pt x="7" y="305"/>
                    <a:pt x="7" y="305"/>
                    <a:pt x="7" y="305"/>
                  </a:cubicBezTo>
                  <a:cubicBezTo>
                    <a:pt x="0" y="305"/>
                    <a:pt x="0" y="305"/>
                    <a:pt x="0" y="305"/>
                  </a:cubicBezTo>
                  <a:cubicBezTo>
                    <a:pt x="0" y="308"/>
                    <a:pt x="0" y="308"/>
                    <a:pt x="0" y="308"/>
                  </a:cubicBezTo>
                  <a:cubicBezTo>
                    <a:pt x="90" y="308"/>
                    <a:pt x="90" y="308"/>
                    <a:pt x="90" y="308"/>
                  </a:cubicBezTo>
                  <a:lnTo>
                    <a:pt x="90" y="305"/>
                  </a:lnTo>
                  <a:close/>
                  <a:moveTo>
                    <a:pt x="45" y="214"/>
                  </a:moveTo>
                  <a:cubicBezTo>
                    <a:pt x="45" y="214"/>
                    <a:pt x="45" y="214"/>
                    <a:pt x="45" y="214"/>
                  </a:cubicBezTo>
                  <a:cubicBezTo>
                    <a:pt x="58" y="239"/>
                    <a:pt x="58" y="239"/>
                    <a:pt x="58" y="239"/>
                  </a:cubicBezTo>
                  <a:cubicBezTo>
                    <a:pt x="32" y="239"/>
                    <a:pt x="32" y="239"/>
                    <a:pt x="32" y="239"/>
                  </a:cubicBezTo>
                  <a:lnTo>
                    <a:pt x="45" y="214"/>
                  </a:lnTo>
                  <a:close/>
                  <a:moveTo>
                    <a:pt x="45" y="154"/>
                  </a:moveTo>
                  <a:cubicBezTo>
                    <a:pt x="45" y="154"/>
                    <a:pt x="45" y="154"/>
                    <a:pt x="45" y="154"/>
                  </a:cubicBezTo>
                  <a:cubicBezTo>
                    <a:pt x="57" y="179"/>
                    <a:pt x="57" y="179"/>
                    <a:pt x="57" y="179"/>
                  </a:cubicBezTo>
                  <a:cubicBezTo>
                    <a:pt x="34" y="179"/>
                    <a:pt x="34" y="179"/>
                    <a:pt x="34" y="179"/>
                  </a:cubicBezTo>
                  <a:lnTo>
                    <a:pt x="45" y="154"/>
                  </a:lnTo>
                  <a:close/>
                  <a:moveTo>
                    <a:pt x="55" y="59"/>
                  </a:moveTo>
                  <a:cubicBezTo>
                    <a:pt x="55" y="59"/>
                    <a:pt x="55" y="59"/>
                    <a:pt x="55" y="59"/>
                  </a:cubicBezTo>
                  <a:cubicBezTo>
                    <a:pt x="36" y="59"/>
                    <a:pt x="36" y="59"/>
                    <a:pt x="36" y="59"/>
                  </a:cubicBezTo>
                  <a:cubicBezTo>
                    <a:pt x="45" y="35"/>
                    <a:pt x="45" y="35"/>
                    <a:pt x="45" y="35"/>
                  </a:cubicBezTo>
                  <a:lnTo>
                    <a:pt x="55" y="59"/>
                  </a:lnTo>
                  <a:close/>
                  <a:moveTo>
                    <a:pt x="45" y="95"/>
                  </a:moveTo>
                  <a:cubicBezTo>
                    <a:pt x="45" y="95"/>
                    <a:pt x="45" y="95"/>
                    <a:pt x="45" y="95"/>
                  </a:cubicBezTo>
                  <a:cubicBezTo>
                    <a:pt x="56" y="119"/>
                    <a:pt x="56" y="119"/>
                    <a:pt x="56" y="119"/>
                  </a:cubicBezTo>
                  <a:cubicBezTo>
                    <a:pt x="35" y="119"/>
                    <a:pt x="35" y="119"/>
                    <a:pt x="35" y="119"/>
                  </a:cubicBezTo>
                  <a:lnTo>
                    <a:pt x="45" y="95"/>
                  </a:lnTo>
                  <a:close/>
                  <a:moveTo>
                    <a:pt x="45" y="274"/>
                  </a:moveTo>
                  <a:cubicBezTo>
                    <a:pt x="45" y="274"/>
                    <a:pt x="45" y="274"/>
                    <a:pt x="45" y="274"/>
                  </a:cubicBezTo>
                  <a:cubicBezTo>
                    <a:pt x="60" y="300"/>
                    <a:pt x="60" y="300"/>
                    <a:pt x="60" y="300"/>
                  </a:cubicBezTo>
                  <a:cubicBezTo>
                    <a:pt x="31" y="300"/>
                    <a:pt x="31" y="300"/>
                    <a:pt x="31" y="300"/>
                  </a:cubicBezTo>
                  <a:lnTo>
                    <a:pt x="45" y="274"/>
                  </a:lnTo>
                  <a:close/>
                  <a:moveTo>
                    <a:pt x="48" y="269"/>
                  </a:moveTo>
                  <a:cubicBezTo>
                    <a:pt x="48" y="269"/>
                    <a:pt x="48" y="269"/>
                    <a:pt x="48" y="269"/>
                  </a:cubicBezTo>
                  <a:cubicBezTo>
                    <a:pt x="52" y="261"/>
                    <a:pt x="52" y="261"/>
                    <a:pt x="52" y="261"/>
                  </a:cubicBezTo>
                  <a:cubicBezTo>
                    <a:pt x="60" y="245"/>
                    <a:pt x="60" y="245"/>
                    <a:pt x="60" y="245"/>
                  </a:cubicBezTo>
                  <a:cubicBezTo>
                    <a:pt x="65" y="269"/>
                    <a:pt x="65" y="269"/>
                    <a:pt x="65" y="269"/>
                  </a:cubicBezTo>
                  <a:lnTo>
                    <a:pt x="48" y="269"/>
                  </a:lnTo>
                  <a:close/>
                  <a:moveTo>
                    <a:pt x="48" y="209"/>
                  </a:moveTo>
                  <a:cubicBezTo>
                    <a:pt x="48" y="209"/>
                    <a:pt x="48" y="209"/>
                    <a:pt x="48" y="209"/>
                  </a:cubicBezTo>
                  <a:cubicBezTo>
                    <a:pt x="59" y="185"/>
                    <a:pt x="59" y="185"/>
                    <a:pt x="59" y="185"/>
                  </a:cubicBezTo>
                  <a:cubicBezTo>
                    <a:pt x="64" y="209"/>
                    <a:pt x="64" y="209"/>
                    <a:pt x="64" y="209"/>
                  </a:cubicBezTo>
                  <a:lnTo>
                    <a:pt x="48" y="209"/>
                  </a:lnTo>
                  <a:close/>
                  <a:moveTo>
                    <a:pt x="47" y="149"/>
                  </a:moveTo>
                  <a:cubicBezTo>
                    <a:pt x="47" y="149"/>
                    <a:pt x="47" y="149"/>
                    <a:pt x="47" y="149"/>
                  </a:cubicBezTo>
                  <a:cubicBezTo>
                    <a:pt x="50" y="144"/>
                    <a:pt x="50" y="144"/>
                    <a:pt x="50" y="144"/>
                  </a:cubicBezTo>
                  <a:cubicBezTo>
                    <a:pt x="57" y="126"/>
                    <a:pt x="57" y="126"/>
                    <a:pt x="57" y="126"/>
                  </a:cubicBezTo>
                  <a:cubicBezTo>
                    <a:pt x="62" y="149"/>
                    <a:pt x="62" y="149"/>
                    <a:pt x="62" y="149"/>
                  </a:cubicBezTo>
                  <a:lnTo>
                    <a:pt x="47" y="149"/>
                  </a:lnTo>
                  <a:close/>
                  <a:moveTo>
                    <a:pt x="47" y="89"/>
                  </a:moveTo>
                  <a:cubicBezTo>
                    <a:pt x="47" y="89"/>
                    <a:pt x="47" y="89"/>
                    <a:pt x="47" y="89"/>
                  </a:cubicBezTo>
                  <a:cubicBezTo>
                    <a:pt x="56" y="66"/>
                    <a:pt x="56" y="66"/>
                    <a:pt x="56" y="66"/>
                  </a:cubicBezTo>
                  <a:cubicBezTo>
                    <a:pt x="60" y="89"/>
                    <a:pt x="60" y="89"/>
                    <a:pt x="60" y="89"/>
                  </a:cubicBezTo>
                  <a:lnTo>
                    <a:pt x="47" y="89"/>
                  </a:lnTo>
                  <a:close/>
                  <a:moveTo>
                    <a:pt x="34" y="66"/>
                  </a:moveTo>
                  <a:cubicBezTo>
                    <a:pt x="34" y="66"/>
                    <a:pt x="34" y="66"/>
                    <a:pt x="34" y="66"/>
                  </a:cubicBezTo>
                  <a:cubicBezTo>
                    <a:pt x="40" y="82"/>
                    <a:pt x="40" y="82"/>
                    <a:pt x="40" y="82"/>
                  </a:cubicBezTo>
                  <a:cubicBezTo>
                    <a:pt x="43" y="89"/>
                    <a:pt x="43" y="89"/>
                    <a:pt x="43" y="89"/>
                  </a:cubicBezTo>
                  <a:cubicBezTo>
                    <a:pt x="30" y="89"/>
                    <a:pt x="30" y="89"/>
                    <a:pt x="30" y="89"/>
                  </a:cubicBezTo>
                  <a:lnTo>
                    <a:pt x="34" y="66"/>
                  </a:lnTo>
                  <a:close/>
                  <a:moveTo>
                    <a:pt x="33" y="126"/>
                  </a:moveTo>
                  <a:cubicBezTo>
                    <a:pt x="33" y="126"/>
                    <a:pt x="33" y="126"/>
                    <a:pt x="33" y="126"/>
                  </a:cubicBezTo>
                  <a:cubicBezTo>
                    <a:pt x="36" y="133"/>
                    <a:pt x="36" y="133"/>
                    <a:pt x="36" y="133"/>
                  </a:cubicBezTo>
                  <a:cubicBezTo>
                    <a:pt x="43" y="149"/>
                    <a:pt x="43" y="149"/>
                    <a:pt x="43" y="149"/>
                  </a:cubicBezTo>
                  <a:cubicBezTo>
                    <a:pt x="28" y="149"/>
                    <a:pt x="28" y="149"/>
                    <a:pt x="28" y="149"/>
                  </a:cubicBezTo>
                  <a:lnTo>
                    <a:pt x="33" y="126"/>
                  </a:lnTo>
                  <a:close/>
                  <a:moveTo>
                    <a:pt x="32" y="185"/>
                  </a:moveTo>
                  <a:cubicBezTo>
                    <a:pt x="32" y="185"/>
                    <a:pt x="32" y="185"/>
                    <a:pt x="32" y="185"/>
                  </a:cubicBezTo>
                  <a:cubicBezTo>
                    <a:pt x="43" y="209"/>
                    <a:pt x="43" y="209"/>
                    <a:pt x="43" y="209"/>
                  </a:cubicBezTo>
                  <a:cubicBezTo>
                    <a:pt x="27" y="209"/>
                    <a:pt x="27" y="209"/>
                    <a:pt x="27" y="209"/>
                  </a:cubicBezTo>
                  <a:lnTo>
                    <a:pt x="32" y="185"/>
                  </a:lnTo>
                  <a:close/>
                  <a:moveTo>
                    <a:pt x="31" y="245"/>
                  </a:moveTo>
                  <a:cubicBezTo>
                    <a:pt x="31" y="245"/>
                    <a:pt x="31" y="245"/>
                    <a:pt x="31" y="245"/>
                  </a:cubicBezTo>
                  <a:cubicBezTo>
                    <a:pt x="43" y="269"/>
                    <a:pt x="43" y="269"/>
                    <a:pt x="43" y="269"/>
                  </a:cubicBezTo>
                  <a:cubicBezTo>
                    <a:pt x="25" y="269"/>
                    <a:pt x="25" y="269"/>
                    <a:pt x="25" y="269"/>
                  </a:cubicBezTo>
                  <a:lnTo>
                    <a:pt x="31" y="24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 name="Freeform 6"/>
            <p:cNvSpPr>
              <a:spLocks noEditPoints="1"/>
            </p:cNvSpPr>
            <p:nvPr/>
          </p:nvSpPr>
          <p:spPr bwMode="auto">
            <a:xfrm>
              <a:off x="220" y="4133"/>
              <a:ext cx="394" cy="169"/>
            </a:xfrm>
            <a:custGeom>
              <a:avLst/>
              <a:gdLst>
                <a:gd name="T0" fmla="*/ 143 w 152"/>
                <a:gd name="T1" fmla="*/ 48 h 63"/>
                <a:gd name="T2" fmla="*/ 145 w 152"/>
                <a:gd name="T3" fmla="*/ 33 h 63"/>
                <a:gd name="T4" fmla="*/ 146 w 152"/>
                <a:gd name="T5" fmla="*/ 20 h 63"/>
                <a:gd name="T6" fmla="*/ 125 w 152"/>
                <a:gd name="T7" fmla="*/ 11 h 63"/>
                <a:gd name="T8" fmla="*/ 9 w 152"/>
                <a:gd name="T9" fmla="*/ 12 h 63"/>
                <a:gd name="T10" fmla="*/ 11 w 152"/>
                <a:gd name="T11" fmla="*/ 38 h 63"/>
                <a:gd name="T12" fmla="*/ 14 w 152"/>
                <a:gd name="T13" fmla="*/ 50 h 63"/>
                <a:gd name="T14" fmla="*/ 152 w 152"/>
                <a:gd name="T15" fmla="*/ 60 h 63"/>
                <a:gd name="T16" fmla="*/ 112 w 152"/>
                <a:gd name="T17" fmla="*/ 52 h 63"/>
                <a:gd name="T18" fmla="*/ 142 w 152"/>
                <a:gd name="T19" fmla="*/ 48 h 63"/>
                <a:gd name="T20" fmla="*/ 141 w 152"/>
                <a:gd name="T21" fmla="*/ 45 h 63"/>
                <a:gd name="T22" fmla="*/ 116 w 152"/>
                <a:gd name="T23" fmla="*/ 43 h 63"/>
                <a:gd name="T24" fmla="*/ 128 w 152"/>
                <a:gd name="T25" fmla="*/ 41 h 63"/>
                <a:gd name="T26" fmla="*/ 143 w 152"/>
                <a:gd name="T27" fmla="*/ 38 h 63"/>
                <a:gd name="T28" fmla="*/ 144 w 152"/>
                <a:gd name="T29" fmla="*/ 35 h 63"/>
                <a:gd name="T30" fmla="*/ 144 w 152"/>
                <a:gd name="T31" fmla="*/ 35 h 63"/>
                <a:gd name="T32" fmla="*/ 32 w 152"/>
                <a:gd name="T33" fmla="*/ 9 h 63"/>
                <a:gd name="T34" fmla="*/ 145 w 152"/>
                <a:gd name="T35" fmla="*/ 23 h 63"/>
                <a:gd name="T36" fmla="*/ 96 w 152"/>
                <a:gd name="T37" fmla="*/ 22 h 63"/>
                <a:gd name="T38" fmla="*/ 97 w 152"/>
                <a:gd name="T39" fmla="*/ 21 h 63"/>
                <a:gd name="T40" fmla="*/ 95 w 152"/>
                <a:gd name="T41" fmla="*/ 19 h 63"/>
                <a:gd name="T42" fmla="*/ 105 w 152"/>
                <a:gd name="T43" fmla="*/ 18 h 63"/>
                <a:gd name="T44" fmla="*/ 146 w 152"/>
                <a:gd name="T45" fmla="*/ 17 h 63"/>
                <a:gd name="T46" fmla="*/ 146 w 152"/>
                <a:gd name="T47" fmla="*/ 17 h 63"/>
                <a:gd name="T48" fmla="*/ 126 w 152"/>
                <a:gd name="T49" fmla="*/ 12 h 63"/>
                <a:gd name="T50" fmla="*/ 91 w 152"/>
                <a:gd name="T51" fmla="*/ 18 h 63"/>
                <a:gd name="T52" fmla="*/ 10 w 152"/>
                <a:gd name="T53" fmla="*/ 12 h 63"/>
                <a:gd name="T54" fmla="*/ 10 w 152"/>
                <a:gd name="T55" fmla="*/ 12 h 63"/>
                <a:gd name="T56" fmla="*/ 127 w 152"/>
                <a:gd name="T57" fmla="*/ 27 h 63"/>
                <a:gd name="T58" fmla="*/ 110 w 152"/>
                <a:gd name="T59" fmla="*/ 28 h 63"/>
                <a:gd name="T60" fmla="*/ 10 w 152"/>
                <a:gd name="T61" fmla="*/ 18 h 63"/>
                <a:gd name="T62" fmla="*/ 10 w 152"/>
                <a:gd name="T63" fmla="*/ 18 h 63"/>
                <a:gd name="T64" fmla="*/ 19 w 152"/>
                <a:gd name="T65" fmla="*/ 25 h 63"/>
                <a:gd name="T66" fmla="*/ 23 w 152"/>
                <a:gd name="T67" fmla="*/ 32 h 63"/>
                <a:gd name="T68" fmla="*/ 35 w 152"/>
                <a:gd name="T69" fmla="*/ 59 h 63"/>
                <a:gd name="T70" fmla="*/ 85 w 152"/>
                <a:gd name="T71" fmla="*/ 53 h 63"/>
                <a:gd name="T72" fmla="*/ 35 w 152"/>
                <a:gd name="T73" fmla="*/ 45 h 63"/>
                <a:gd name="T74" fmla="*/ 23 w 152"/>
                <a:gd name="T75" fmla="*/ 44 h 63"/>
                <a:gd name="T76" fmla="*/ 12 w 152"/>
                <a:gd name="T77" fmla="*/ 42 h 63"/>
                <a:gd name="T78" fmla="*/ 85 w 152"/>
                <a:gd name="T79" fmla="*/ 45 h 63"/>
                <a:gd name="T80" fmla="*/ 85 w 152"/>
                <a:gd name="T81" fmla="*/ 43 h 63"/>
                <a:gd name="T82" fmla="*/ 12 w 152"/>
                <a:gd name="T83" fmla="*/ 39 h 63"/>
                <a:gd name="T84" fmla="*/ 85 w 152"/>
                <a:gd name="T85" fmla="*/ 40 h 63"/>
                <a:gd name="T86" fmla="*/ 85 w 152"/>
                <a:gd name="T87" fmla="*/ 37 h 63"/>
                <a:gd name="T88" fmla="*/ 11 w 152"/>
                <a:gd name="T89" fmla="*/ 31 h 63"/>
                <a:gd name="T90" fmla="*/ 85 w 152"/>
                <a:gd name="T91" fmla="*/ 34 h 63"/>
                <a:gd name="T92" fmla="*/ 85 w 152"/>
                <a:gd name="T93" fmla="*/ 34 h 63"/>
                <a:gd name="T94" fmla="*/ 18 w 152"/>
                <a:gd name="T95" fmla="*/ 20 h 63"/>
                <a:gd name="T96" fmla="*/ 87 w 152"/>
                <a:gd name="T97" fmla="*/ 53 h 63"/>
                <a:gd name="T98" fmla="*/ 110 w 152"/>
                <a:gd name="T99" fmla="*/ 54 h 63"/>
                <a:gd name="T100" fmla="*/ 87 w 152"/>
                <a:gd name="T101" fmla="*/ 49 h 63"/>
                <a:gd name="T102" fmla="*/ 110 w 152"/>
                <a:gd name="T103" fmla="*/ 49 h 63"/>
                <a:gd name="T104" fmla="*/ 110 w 152"/>
                <a:gd name="T105" fmla="*/ 59 h 63"/>
                <a:gd name="T106" fmla="*/ 110 w 152"/>
                <a:gd name="T107" fmla="*/ 44 h 63"/>
                <a:gd name="T108" fmla="*/ 110 w 152"/>
                <a:gd name="T109" fmla="*/ 37 h 63"/>
                <a:gd name="T110" fmla="*/ 144 w 152"/>
                <a:gd name="T111" fmla="*/ 33 h 63"/>
                <a:gd name="T112" fmla="*/ 112 w 152"/>
                <a:gd name="T113" fmla="*/ 59 h 63"/>
                <a:gd name="T114" fmla="*/ 141 w 152"/>
                <a:gd name="T115" fmla="*/ 54 h 63"/>
                <a:gd name="T116" fmla="*/ 146 w 152"/>
                <a:gd name="T117" fmla="*/ 15 h 63"/>
                <a:gd name="T118" fmla="*/ 10 w 152"/>
                <a:gd name="T119" fmla="*/ 12 h 63"/>
                <a:gd name="T120" fmla="*/ 10 w 152"/>
                <a:gd name="T121" fmla="*/ 18 h 63"/>
                <a:gd name="T122" fmla="*/ 13 w 152"/>
                <a:gd name="T123" fmla="*/ 1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2" h="63">
                  <a:moveTo>
                    <a:pt x="142" y="59"/>
                  </a:moveTo>
                  <a:cubicBezTo>
                    <a:pt x="142" y="59"/>
                    <a:pt x="142" y="59"/>
                    <a:pt x="142" y="59"/>
                  </a:cubicBezTo>
                  <a:cubicBezTo>
                    <a:pt x="142" y="54"/>
                    <a:pt x="142" y="54"/>
                    <a:pt x="142" y="54"/>
                  </a:cubicBezTo>
                  <a:cubicBezTo>
                    <a:pt x="142" y="54"/>
                    <a:pt x="142" y="54"/>
                    <a:pt x="142" y="54"/>
                  </a:cubicBezTo>
                  <a:cubicBezTo>
                    <a:pt x="142" y="54"/>
                    <a:pt x="142" y="54"/>
                    <a:pt x="142" y="54"/>
                  </a:cubicBezTo>
                  <a:cubicBezTo>
                    <a:pt x="142" y="49"/>
                    <a:pt x="142" y="49"/>
                    <a:pt x="142" y="49"/>
                  </a:cubicBezTo>
                  <a:cubicBezTo>
                    <a:pt x="143" y="49"/>
                    <a:pt x="143" y="49"/>
                    <a:pt x="143" y="49"/>
                  </a:cubicBezTo>
                  <a:cubicBezTo>
                    <a:pt x="143" y="48"/>
                    <a:pt x="143" y="48"/>
                    <a:pt x="143" y="48"/>
                  </a:cubicBezTo>
                  <a:cubicBezTo>
                    <a:pt x="143" y="44"/>
                    <a:pt x="143" y="44"/>
                    <a:pt x="143" y="44"/>
                  </a:cubicBezTo>
                  <a:cubicBezTo>
                    <a:pt x="143" y="43"/>
                    <a:pt x="143" y="43"/>
                    <a:pt x="143" y="43"/>
                  </a:cubicBezTo>
                  <a:cubicBezTo>
                    <a:pt x="143" y="43"/>
                    <a:pt x="143" y="43"/>
                    <a:pt x="143" y="43"/>
                  </a:cubicBezTo>
                  <a:cubicBezTo>
                    <a:pt x="143" y="38"/>
                    <a:pt x="143" y="38"/>
                    <a:pt x="143" y="38"/>
                  </a:cubicBezTo>
                  <a:cubicBezTo>
                    <a:pt x="144" y="38"/>
                    <a:pt x="144" y="38"/>
                    <a:pt x="144" y="38"/>
                  </a:cubicBezTo>
                  <a:cubicBezTo>
                    <a:pt x="144" y="38"/>
                    <a:pt x="144" y="38"/>
                    <a:pt x="144" y="38"/>
                  </a:cubicBezTo>
                  <a:cubicBezTo>
                    <a:pt x="144" y="34"/>
                    <a:pt x="144" y="34"/>
                    <a:pt x="144" y="34"/>
                  </a:cubicBezTo>
                  <a:cubicBezTo>
                    <a:pt x="145" y="33"/>
                    <a:pt x="145" y="33"/>
                    <a:pt x="145" y="33"/>
                  </a:cubicBezTo>
                  <a:cubicBezTo>
                    <a:pt x="145" y="33"/>
                    <a:pt x="145" y="33"/>
                    <a:pt x="145" y="33"/>
                  </a:cubicBezTo>
                  <a:cubicBezTo>
                    <a:pt x="145" y="28"/>
                    <a:pt x="145" y="28"/>
                    <a:pt x="145" y="28"/>
                  </a:cubicBezTo>
                  <a:cubicBezTo>
                    <a:pt x="145" y="28"/>
                    <a:pt x="145" y="28"/>
                    <a:pt x="145" y="28"/>
                  </a:cubicBezTo>
                  <a:cubicBezTo>
                    <a:pt x="145" y="28"/>
                    <a:pt x="145" y="28"/>
                    <a:pt x="145" y="28"/>
                  </a:cubicBezTo>
                  <a:cubicBezTo>
                    <a:pt x="145" y="23"/>
                    <a:pt x="145" y="23"/>
                    <a:pt x="145" y="23"/>
                  </a:cubicBezTo>
                  <a:cubicBezTo>
                    <a:pt x="146" y="23"/>
                    <a:pt x="146" y="23"/>
                    <a:pt x="146" y="23"/>
                  </a:cubicBezTo>
                  <a:cubicBezTo>
                    <a:pt x="146" y="23"/>
                    <a:pt x="146" y="23"/>
                    <a:pt x="146" y="22"/>
                  </a:cubicBezTo>
                  <a:cubicBezTo>
                    <a:pt x="146" y="22"/>
                    <a:pt x="146" y="21"/>
                    <a:pt x="146" y="20"/>
                  </a:cubicBezTo>
                  <a:cubicBezTo>
                    <a:pt x="146" y="20"/>
                    <a:pt x="146" y="20"/>
                    <a:pt x="146" y="20"/>
                  </a:cubicBezTo>
                  <a:cubicBezTo>
                    <a:pt x="146" y="19"/>
                    <a:pt x="146" y="18"/>
                    <a:pt x="146" y="18"/>
                  </a:cubicBezTo>
                  <a:cubicBezTo>
                    <a:pt x="146" y="18"/>
                    <a:pt x="146" y="17"/>
                    <a:pt x="146" y="17"/>
                  </a:cubicBezTo>
                  <a:cubicBezTo>
                    <a:pt x="146" y="17"/>
                    <a:pt x="146" y="17"/>
                    <a:pt x="146" y="17"/>
                  </a:cubicBezTo>
                  <a:cubicBezTo>
                    <a:pt x="146" y="12"/>
                    <a:pt x="146" y="12"/>
                    <a:pt x="146" y="12"/>
                  </a:cubicBezTo>
                  <a:cubicBezTo>
                    <a:pt x="146" y="12"/>
                    <a:pt x="147" y="10"/>
                    <a:pt x="146" y="10"/>
                  </a:cubicBezTo>
                  <a:cubicBezTo>
                    <a:pt x="145" y="9"/>
                    <a:pt x="138" y="10"/>
                    <a:pt x="127" y="11"/>
                  </a:cubicBezTo>
                  <a:cubicBezTo>
                    <a:pt x="125" y="11"/>
                    <a:pt x="125" y="11"/>
                    <a:pt x="125" y="11"/>
                  </a:cubicBezTo>
                  <a:cubicBezTo>
                    <a:pt x="120" y="12"/>
                    <a:pt x="107" y="13"/>
                    <a:pt x="98" y="13"/>
                  </a:cubicBezTo>
                  <a:cubicBezTo>
                    <a:pt x="91" y="13"/>
                    <a:pt x="79" y="10"/>
                    <a:pt x="71" y="8"/>
                  </a:cubicBezTo>
                  <a:cubicBezTo>
                    <a:pt x="68" y="7"/>
                    <a:pt x="66" y="7"/>
                    <a:pt x="65" y="7"/>
                  </a:cubicBezTo>
                  <a:cubicBezTo>
                    <a:pt x="63" y="6"/>
                    <a:pt x="63" y="6"/>
                    <a:pt x="63" y="6"/>
                  </a:cubicBezTo>
                  <a:cubicBezTo>
                    <a:pt x="54" y="4"/>
                    <a:pt x="36" y="0"/>
                    <a:pt x="32" y="0"/>
                  </a:cubicBezTo>
                  <a:cubicBezTo>
                    <a:pt x="29" y="0"/>
                    <a:pt x="20" y="5"/>
                    <a:pt x="15" y="8"/>
                  </a:cubicBezTo>
                  <a:cubicBezTo>
                    <a:pt x="13" y="9"/>
                    <a:pt x="12" y="9"/>
                    <a:pt x="12" y="10"/>
                  </a:cubicBezTo>
                  <a:cubicBezTo>
                    <a:pt x="10" y="11"/>
                    <a:pt x="9" y="11"/>
                    <a:pt x="9" y="12"/>
                  </a:cubicBezTo>
                  <a:cubicBezTo>
                    <a:pt x="9" y="23"/>
                    <a:pt x="9" y="23"/>
                    <a:pt x="9" y="23"/>
                  </a:cubicBezTo>
                  <a:cubicBezTo>
                    <a:pt x="9" y="23"/>
                    <a:pt x="9" y="23"/>
                    <a:pt x="9" y="23"/>
                  </a:cubicBezTo>
                  <a:cubicBezTo>
                    <a:pt x="10" y="24"/>
                    <a:pt x="10" y="24"/>
                    <a:pt x="10" y="24"/>
                  </a:cubicBezTo>
                  <a:cubicBezTo>
                    <a:pt x="10" y="31"/>
                    <a:pt x="10" y="31"/>
                    <a:pt x="10" y="31"/>
                  </a:cubicBezTo>
                  <a:cubicBezTo>
                    <a:pt x="10" y="31"/>
                    <a:pt x="10" y="31"/>
                    <a:pt x="10" y="31"/>
                  </a:cubicBezTo>
                  <a:cubicBezTo>
                    <a:pt x="10" y="31"/>
                    <a:pt x="10" y="31"/>
                    <a:pt x="10" y="31"/>
                  </a:cubicBezTo>
                  <a:cubicBezTo>
                    <a:pt x="11" y="38"/>
                    <a:pt x="11" y="38"/>
                    <a:pt x="11" y="38"/>
                  </a:cubicBezTo>
                  <a:cubicBezTo>
                    <a:pt x="11" y="38"/>
                    <a:pt x="11" y="38"/>
                    <a:pt x="11" y="38"/>
                  </a:cubicBezTo>
                  <a:cubicBezTo>
                    <a:pt x="11" y="39"/>
                    <a:pt x="11" y="39"/>
                    <a:pt x="11" y="39"/>
                  </a:cubicBezTo>
                  <a:cubicBezTo>
                    <a:pt x="11" y="47"/>
                    <a:pt x="11" y="47"/>
                    <a:pt x="11" y="47"/>
                  </a:cubicBezTo>
                  <a:cubicBezTo>
                    <a:pt x="11" y="47"/>
                    <a:pt x="11" y="48"/>
                    <a:pt x="12" y="48"/>
                  </a:cubicBezTo>
                  <a:cubicBezTo>
                    <a:pt x="12" y="48"/>
                    <a:pt x="12" y="48"/>
                    <a:pt x="12" y="48"/>
                  </a:cubicBezTo>
                  <a:cubicBezTo>
                    <a:pt x="12" y="48"/>
                    <a:pt x="12" y="48"/>
                    <a:pt x="12" y="47"/>
                  </a:cubicBezTo>
                  <a:cubicBezTo>
                    <a:pt x="14" y="47"/>
                    <a:pt x="28" y="45"/>
                    <a:pt x="34" y="45"/>
                  </a:cubicBezTo>
                  <a:cubicBezTo>
                    <a:pt x="34" y="48"/>
                    <a:pt x="34" y="48"/>
                    <a:pt x="34" y="48"/>
                  </a:cubicBezTo>
                  <a:cubicBezTo>
                    <a:pt x="30" y="48"/>
                    <a:pt x="16" y="50"/>
                    <a:pt x="14" y="50"/>
                  </a:cubicBezTo>
                  <a:cubicBezTo>
                    <a:pt x="14" y="47"/>
                    <a:pt x="14" y="47"/>
                    <a:pt x="14" y="47"/>
                  </a:cubicBezTo>
                  <a:cubicBezTo>
                    <a:pt x="14" y="47"/>
                    <a:pt x="14" y="47"/>
                    <a:pt x="13" y="47"/>
                  </a:cubicBezTo>
                  <a:cubicBezTo>
                    <a:pt x="13" y="47"/>
                    <a:pt x="13" y="47"/>
                    <a:pt x="13" y="47"/>
                  </a:cubicBezTo>
                  <a:cubicBezTo>
                    <a:pt x="13" y="59"/>
                    <a:pt x="13" y="59"/>
                    <a:pt x="13" y="59"/>
                  </a:cubicBezTo>
                  <a:cubicBezTo>
                    <a:pt x="0" y="60"/>
                    <a:pt x="0" y="60"/>
                    <a:pt x="0" y="60"/>
                  </a:cubicBezTo>
                  <a:cubicBezTo>
                    <a:pt x="0" y="60"/>
                    <a:pt x="0" y="60"/>
                    <a:pt x="0" y="60"/>
                  </a:cubicBezTo>
                  <a:cubicBezTo>
                    <a:pt x="52" y="63"/>
                    <a:pt x="52" y="63"/>
                    <a:pt x="52" y="63"/>
                  </a:cubicBezTo>
                  <a:cubicBezTo>
                    <a:pt x="152" y="60"/>
                    <a:pt x="152" y="60"/>
                    <a:pt x="152" y="60"/>
                  </a:cubicBezTo>
                  <a:lnTo>
                    <a:pt x="142" y="59"/>
                  </a:lnTo>
                  <a:close/>
                  <a:moveTo>
                    <a:pt x="112" y="52"/>
                  </a:moveTo>
                  <a:cubicBezTo>
                    <a:pt x="112" y="52"/>
                    <a:pt x="112" y="52"/>
                    <a:pt x="112" y="52"/>
                  </a:cubicBezTo>
                  <a:cubicBezTo>
                    <a:pt x="112" y="50"/>
                    <a:pt x="112" y="50"/>
                    <a:pt x="112" y="50"/>
                  </a:cubicBezTo>
                  <a:cubicBezTo>
                    <a:pt x="120" y="50"/>
                    <a:pt x="135" y="50"/>
                    <a:pt x="137" y="50"/>
                  </a:cubicBezTo>
                  <a:cubicBezTo>
                    <a:pt x="139" y="50"/>
                    <a:pt x="141" y="50"/>
                    <a:pt x="142" y="50"/>
                  </a:cubicBezTo>
                  <a:cubicBezTo>
                    <a:pt x="142" y="51"/>
                    <a:pt x="142" y="51"/>
                    <a:pt x="142" y="51"/>
                  </a:cubicBezTo>
                  <a:cubicBezTo>
                    <a:pt x="137" y="51"/>
                    <a:pt x="123" y="52"/>
                    <a:pt x="112" y="52"/>
                  </a:cubicBezTo>
                  <a:close/>
                  <a:moveTo>
                    <a:pt x="142" y="49"/>
                  </a:moveTo>
                  <a:cubicBezTo>
                    <a:pt x="142" y="49"/>
                    <a:pt x="142" y="49"/>
                    <a:pt x="142" y="49"/>
                  </a:cubicBezTo>
                  <a:cubicBezTo>
                    <a:pt x="142" y="49"/>
                    <a:pt x="142" y="49"/>
                    <a:pt x="142" y="49"/>
                  </a:cubicBezTo>
                  <a:cubicBezTo>
                    <a:pt x="142" y="49"/>
                    <a:pt x="142" y="49"/>
                    <a:pt x="142" y="49"/>
                  </a:cubicBezTo>
                  <a:cubicBezTo>
                    <a:pt x="141" y="49"/>
                    <a:pt x="137" y="49"/>
                    <a:pt x="132" y="49"/>
                  </a:cubicBezTo>
                  <a:cubicBezTo>
                    <a:pt x="127" y="49"/>
                    <a:pt x="120" y="49"/>
                    <a:pt x="112" y="49"/>
                  </a:cubicBezTo>
                  <a:cubicBezTo>
                    <a:pt x="112" y="48"/>
                    <a:pt x="112" y="48"/>
                    <a:pt x="112" y="48"/>
                  </a:cubicBezTo>
                  <a:cubicBezTo>
                    <a:pt x="123" y="48"/>
                    <a:pt x="139" y="48"/>
                    <a:pt x="142" y="48"/>
                  </a:cubicBezTo>
                  <a:lnTo>
                    <a:pt x="142" y="49"/>
                  </a:lnTo>
                  <a:close/>
                  <a:moveTo>
                    <a:pt x="130" y="46"/>
                  </a:moveTo>
                  <a:cubicBezTo>
                    <a:pt x="130" y="46"/>
                    <a:pt x="130" y="46"/>
                    <a:pt x="130" y="46"/>
                  </a:cubicBezTo>
                  <a:cubicBezTo>
                    <a:pt x="127" y="46"/>
                    <a:pt x="119" y="47"/>
                    <a:pt x="112" y="47"/>
                  </a:cubicBezTo>
                  <a:cubicBezTo>
                    <a:pt x="112" y="44"/>
                    <a:pt x="112" y="44"/>
                    <a:pt x="112" y="44"/>
                  </a:cubicBezTo>
                  <a:cubicBezTo>
                    <a:pt x="116" y="44"/>
                    <a:pt x="119" y="44"/>
                    <a:pt x="120" y="44"/>
                  </a:cubicBezTo>
                  <a:cubicBezTo>
                    <a:pt x="123" y="44"/>
                    <a:pt x="130" y="44"/>
                    <a:pt x="133" y="44"/>
                  </a:cubicBezTo>
                  <a:cubicBezTo>
                    <a:pt x="136" y="44"/>
                    <a:pt x="140" y="45"/>
                    <a:pt x="141" y="45"/>
                  </a:cubicBezTo>
                  <a:cubicBezTo>
                    <a:pt x="142" y="45"/>
                    <a:pt x="142" y="45"/>
                    <a:pt x="142" y="45"/>
                  </a:cubicBezTo>
                  <a:cubicBezTo>
                    <a:pt x="142" y="46"/>
                    <a:pt x="142" y="46"/>
                    <a:pt x="142" y="46"/>
                  </a:cubicBezTo>
                  <a:cubicBezTo>
                    <a:pt x="141" y="46"/>
                    <a:pt x="133" y="46"/>
                    <a:pt x="130" y="46"/>
                  </a:cubicBezTo>
                  <a:close/>
                  <a:moveTo>
                    <a:pt x="143" y="43"/>
                  </a:moveTo>
                  <a:cubicBezTo>
                    <a:pt x="143" y="43"/>
                    <a:pt x="143" y="43"/>
                    <a:pt x="143" y="43"/>
                  </a:cubicBezTo>
                  <a:cubicBezTo>
                    <a:pt x="142" y="43"/>
                    <a:pt x="142" y="43"/>
                    <a:pt x="142" y="44"/>
                  </a:cubicBezTo>
                  <a:cubicBezTo>
                    <a:pt x="142" y="44"/>
                    <a:pt x="142" y="44"/>
                    <a:pt x="142" y="44"/>
                  </a:cubicBezTo>
                  <a:cubicBezTo>
                    <a:pt x="140" y="44"/>
                    <a:pt x="121" y="43"/>
                    <a:pt x="116" y="43"/>
                  </a:cubicBezTo>
                  <a:cubicBezTo>
                    <a:pt x="114" y="43"/>
                    <a:pt x="113" y="44"/>
                    <a:pt x="112" y="44"/>
                  </a:cubicBezTo>
                  <a:cubicBezTo>
                    <a:pt x="112" y="43"/>
                    <a:pt x="112" y="43"/>
                    <a:pt x="112" y="43"/>
                  </a:cubicBezTo>
                  <a:cubicBezTo>
                    <a:pt x="113" y="43"/>
                    <a:pt x="114" y="43"/>
                    <a:pt x="115" y="43"/>
                  </a:cubicBezTo>
                  <a:cubicBezTo>
                    <a:pt x="119" y="43"/>
                    <a:pt x="140" y="43"/>
                    <a:pt x="143" y="43"/>
                  </a:cubicBezTo>
                  <a:close/>
                  <a:moveTo>
                    <a:pt x="143" y="41"/>
                  </a:moveTo>
                  <a:cubicBezTo>
                    <a:pt x="143" y="41"/>
                    <a:pt x="143" y="41"/>
                    <a:pt x="143" y="41"/>
                  </a:cubicBezTo>
                  <a:cubicBezTo>
                    <a:pt x="143" y="41"/>
                    <a:pt x="142" y="41"/>
                    <a:pt x="140" y="41"/>
                  </a:cubicBezTo>
                  <a:cubicBezTo>
                    <a:pt x="137" y="41"/>
                    <a:pt x="133" y="41"/>
                    <a:pt x="128" y="41"/>
                  </a:cubicBezTo>
                  <a:cubicBezTo>
                    <a:pt x="124" y="41"/>
                    <a:pt x="119" y="42"/>
                    <a:pt x="112" y="42"/>
                  </a:cubicBezTo>
                  <a:cubicBezTo>
                    <a:pt x="112" y="39"/>
                    <a:pt x="112" y="39"/>
                    <a:pt x="112" y="39"/>
                  </a:cubicBezTo>
                  <a:cubicBezTo>
                    <a:pt x="118" y="39"/>
                    <a:pt x="123" y="39"/>
                    <a:pt x="125" y="39"/>
                  </a:cubicBezTo>
                  <a:cubicBezTo>
                    <a:pt x="129" y="39"/>
                    <a:pt x="137" y="39"/>
                    <a:pt x="139" y="39"/>
                  </a:cubicBezTo>
                  <a:cubicBezTo>
                    <a:pt x="142" y="39"/>
                    <a:pt x="143" y="39"/>
                    <a:pt x="143" y="39"/>
                  </a:cubicBezTo>
                  <a:lnTo>
                    <a:pt x="143" y="41"/>
                  </a:lnTo>
                  <a:close/>
                  <a:moveTo>
                    <a:pt x="143" y="38"/>
                  </a:moveTo>
                  <a:cubicBezTo>
                    <a:pt x="143" y="38"/>
                    <a:pt x="143" y="38"/>
                    <a:pt x="143" y="38"/>
                  </a:cubicBezTo>
                  <a:cubicBezTo>
                    <a:pt x="143" y="38"/>
                    <a:pt x="143" y="38"/>
                    <a:pt x="143" y="38"/>
                  </a:cubicBezTo>
                  <a:cubicBezTo>
                    <a:pt x="143" y="39"/>
                    <a:pt x="143" y="39"/>
                    <a:pt x="143" y="39"/>
                  </a:cubicBezTo>
                  <a:cubicBezTo>
                    <a:pt x="142" y="38"/>
                    <a:pt x="133" y="38"/>
                    <a:pt x="123" y="38"/>
                  </a:cubicBezTo>
                  <a:cubicBezTo>
                    <a:pt x="119" y="38"/>
                    <a:pt x="116" y="38"/>
                    <a:pt x="112" y="38"/>
                  </a:cubicBezTo>
                  <a:cubicBezTo>
                    <a:pt x="112" y="38"/>
                    <a:pt x="112" y="38"/>
                    <a:pt x="112" y="38"/>
                  </a:cubicBezTo>
                  <a:cubicBezTo>
                    <a:pt x="126" y="37"/>
                    <a:pt x="141" y="38"/>
                    <a:pt x="143" y="38"/>
                  </a:cubicBezTo>
                  <a:close/>
                  <a:moveTo>
                    <a:pt x="144" y="35"/>
                  </a:moveTo>
                  <a:cubicBezTo>
                    <a:pt x="144" y="35"/>
                    <a:pt x="144" y="35"/>
                    <a:pt x="144" y="35"/>
                  </a:cubicBezTo>
                  <a:cubicBezTo>
                    <a:pt x="143" y="35"/>
                    <a:pt x="143" y="35"/>
                    <a:pt x="141" y="35"/>
                  </a:cubicBezTo>
                  <a:cubicBezTo>
                    <a:pt x="138" y="36"/>
                    <a:pt x="133" y="36"/>
                    <a:pt x="126" y="36"/>
                  </a:cubicBezTo>
                  <a:cubicBezTo>
                    <a:pt x="121" y="36"/>
                    <a:pt x="117" y="36"/>
                    <a:pt x="112" y="36"/>
                  </a:cubicBezTo>
                  <a:cubicBezTo>
                    <a:pt x="112" y="34"/>
                    <a:pt x="112" y="34"/>
                    <a:pt x="112" y="34"/>
                  </a:cubicBezTo>
                  <a:cubicBezTo>
                    <a:pt x="113" y="34"/>
                    <a:pt x="122" y="34"/>
                    <a:pt x="124" y="34"/>
                  </a:cubicBezTo>
                  <a:cubicBezTo>
                    <a:pt x="125" y="34"/>
                    <a:pt x="137" y="34"/>
                    <a:pt x="139" y="34"/>
                  </a:cubicBezTo>
                  <a:cubicBezTo>
                    <a:pt x="140" y="34"/>
                    <a:pt x="143" y="34"/>
                    <a:pt x="144" y="34"/>
                  </a:cubicBezTo>
                  <a:lnTo>
                    <a:pt x="144" y="35"/>
                  </a:lnTo>
                  <a:close/>
                  <a:moveTo>
                    <a:pt x="144" y="30"/>
                  </a:moveTo>
                  <a:cubicBezTo>
                    <a:pt x="144" y="30"/>
                    <a:pt x="144" y="30"/>
                    <a:pt x="144" y="30"/>
                  </a:cubicBezTo>
                  <a:cubicBezTo>
                    <a:pt x="144" y="30"/>
                    <a:pt x="140" y="30"/>
                    <a:pt x="138" y="30"/>
                  </a:cubicBezTo>
                  <a:cubicBezTo>
                    <a:pt x="136" y="31"/>
                    <a:pt x="123" y="31"/>
                    <a:pt x="114" y="31"/>
                  </a:cubicBezTo>
                  <a:cubicBezTo>
                    <a:pt x="106" y="31"/>
                    <a:pt x="99" y="30"/>
                    <a:pt x="94" y="29"/>
                  </a:cubicBezTo>
                  <a:cubicBezTo>
                    <a:pt x="89" y="28"/>
                    <a:pt x="67" y="22"/>
                    <a:pt x="54" y="18"/>
                  </a:cubicBezTo>
                  <a:cubicBezTo>
                    <a:pt x="42" y="14"/>
                    <a:pt x="36" y="11"/>
                    <a:pt x="32" y="11"/>
                  </a:cubicBezTo>
                  <a:cubicBezTo>
                    <a:pt x="32" y="9"/>
                    <a:pt x="32" y="9"/>
                    <a:pt x="32" y="9"/>
                  </a:cubicBezTo>
                  <a:cubicBezTo>
                    <a:pt x="37" y="9"/>
                    <a:pt x="51" y="13"/>
                    <a:pt x="58" y="16"/>
                  </a:cubicBezTo>
                  <a:cubicBezTo>
                    <a:pt x="65" y="18"/>
                    <a:pt x="81" y="23"/>
                    <a:pt x="85" y="24"/>
                  </a:cubicBezTo>
                  <a:cubicBezTo>
                    <a:pt x="88" y="26"/>
                    <a:pt x="97" y="28"/>
                    <a:pt x="106" y="28"/>
                  </a:cubicBezTo>
                  <a:cubicBezTo>
                    <a:pt x="115" y="28"/>
                    <a:pt x="131" y="28"/>
                    <a:pt x="134" y="28"/>
                  </a:cubicBezTo>
                  <a:cubicBezTo>
                    <a:pt x="137" y="28"/>
                    <a:pt x="143" y="29"/>
                    <a:pt x="144" y="29"/>
                  </a:cubicBezTo>
                  <a:cubicBezTo>
                    <a:pt x="144" y="29"/>
                    <a:pt x="144" y="29"/>
                    <a:pt x="144" y="29"/>
                  </a:cubicBezTo>
                  <a:lnTo>
                    <a:pt x="144" y="30"/>
                  </a:lnTo>
                  <a:close/>
                  <a:moveTo>
                    <a:pt x="145" y="23"/>
                  </a:moveTo>
                  <a:cubicBezTo>
                    <a:pt x="145" y="23"/>
                    <a:pt x="145" y="23"/>
                    <a:pt x="145" y="23"/>
                  </a:cubicBezTo>
                  <a:cubicBezTo>
                    <a:pt x="145" y="23"/>
                    <a:pt x="145" y="23"/>
                    <a:pt x="145" y="23"/>
                  </a:cubicBezTo>
                  <a:cubicBezTo>
                    <a:pt x="145" y="23"/>
                    <a:pt x="144" y="22"/>
                    <a:pt x="141" y="22"/>
                  </a:cubicBezTo>
                  <a:cubicBezTo>
                    <a:pt x="137" y="22"/>
                    <a:pt x="123" y="23"/>
                    <a:pt x="119" y="22"/>
                  </a:cubicBezTo>
                  <a:cubicBezTo>
                    <a:pt x="114" y="22"/>
                    <a:pt x="100" y="23"/>
                    <a:pt x="90" y="20"/>
                  </a:cubicBezTo>
                  <a:cubicBezTo>
                    <a:pt x="80" y="16"/>
                    <a:pt x="78" y="15"/>
                    <a:pt x="78" y="15"/>
                  </a:cubicBezTo>
                  <a:cubicBezTo>
                    <a:pt x="78" y="16"/>
                    <a:pt x="78" y="16"/>
                    <a:pt x="78" y="16"/>
                  </a:cubicBezTo>
                  <a:cubicBezTo>
                    <a:pt x="78" y="16"/>
                    <a:pt x="89" y="21"/>
                    <a:pt x="96" y="22"/>
                  </a:cubicBezTo>
                  <a:cubicBezTo>
                    <a:pt x="103" y="23"/>
                    <a:pt x="114" y="24"/>
                    <a:pt x="126" y="23"/>
                  </a:cubicBezTo>
                  <a:cubicBezTo>
                    <a:pt x="137" y="23"/>
                    <a:pt x="144" y="24"/>
                    <a:pt x="145" y="24"/>
                  </a:cubicBezTo>
                  <a:cubicBezTo>
                    <a:pt x="145" y="25"/>
                    <a:pt x="145" y="25"/>
                    <a:pt x="145" y="25"/>
                  </a:cubicBezTo>
                  <a:cubicBezTo>
                    <a:pt x="144" y="25"/>
                    <a:pt x="139" y="25"/>
                    <a:pt x="134" y="25"/>
                  </a:cubicBezTo>
                  <a:cubicBezTo>
                    <a:pt x="129" y="25"/>
                    <a:pt x="109" y="26"/>
                    <a:pt x="103" y="25"/>
                  </a:cubicBezTo>
                  <a:cubicBezTo>
                    <a:pt x="97" y="24"/>
                    <a:pt x="94" y="24"/>
                    <a:pt x="78" y="18"/>
                  </a:cubicBezTo>
                  <a:cubicBezTo>
                    <a:pt x="78" y="14"/>
                    <a:pt x="78" y="14"/>
                    <a:pt x="78" y="14"/>
                  </a:cubicBezTo>
                  <a:cubicBezTo>
                    <a:pt x="78" y="14"/>
                    <a:pt x="89" y="20"/>
                    <a:pt x="97" y="21"/>
                  </a:cubicBezTo>
                  <a:cubicBezTo>
                    <a:pt x="104" y="22"/>
                    <a:pt x="116" y="22"/>
                    <a:pt x="123" y="22"/>
                  </a:cubicBezTo>
                  <a:cubicBezTo>
                    <a:pt x="131" y="22"/>
                    <a:pt x="144" y="22"/>
                    <a:pt x="144" y="22"/>
                  </a:cubicBezTo>
                  <a:cubicBezTo>
                    <a:pt x="145" y="22"/>
                    <a:pt x="145" y="22"/>
                    <a:pt x="145" y="22"/>
                  </a:cubicBezTo>
                  <a:cubicBezTo>
                    <a:pt x="145" y="22"/>
                    <a:pt x="145" y="22"/>
                    <a:pt x="145" y="22"/>
                  </a:cubicBezTo>
                  <a:lnTo>
                    <a:pt x="145" y="23"/>
                  </a:lnTo>
                  <a:close/>
                  <a:moveTo>
                    <a:pt x="94" y="18"/>
                  </a:moveTo>
                  <a:cubicBezTo>
                    <a:pt x="94" y="18"/>
                    <a:pt x="94" y="18"/>
                    <a:pt x="94" y="18"/>
                  </a:cubicBezTo>
                  <a:cubicBezTo>
                    <a:pt x="95" y="19"/>
                    <a:pt x="95" y="19"/>
                    <a:pt x="95" y="19"/>
                  </a:cubicBezTo>
                  <a:cubicBezTo>
                    <a:pt x="100" y="19"/>
                    <a:pt x="100" y="19"/>
                    <a:pt x="100" y="19"/>
                  </a:cubicBezTo>
                  <a:cubicBezTo>
                    <a:pt x="98" y="19"/>
                    <a:pt x="96" y="19"/>
                    <a:pt x="94" y="18"/>
                  </a:cubicBezTo>
                  <a:close/>
                  <a:moveTo>
                    <a:pt x="145" y="20"/>
                  </a:moveTo>
                  <a:cubicBezTo>
                    <a:pt x="145" y="20"/>
                    <a:pt x="145" y="20"/>
                    <a:pt x="145" y="20"/>
                  </a:cubicBezTo>
                  <a:cubicBezTo>
                    <a:pt x="144" y="20"/>
                    <a:pt x="143" y="20"/>
                    <a:pt x="141" y="20"/>
                  </a:cubicBezTo>
                  <a:cubicBezTo>
                    <a:pt x="135" y="20"/>
                    <a:pt x="127" y="20"/>
                    <a:pt x="117" y="20"/>
                  </a:cubicBezTo>
                  <a:cubicBezTo>
                    <a:pt x="113" y="20"/>
                    <a:pt x="109" y="20"/>
                    <a:pt x="105" y="20"/>
                  </a:cubicBezTo>
                  <a:cubicBezTo>
                    <a:pt x="105" y="18"/>
                    <a:pt x="105" y="18"/>
                    <a:pt x="105" y="18"/>
                  </a:cubicBezTo>
                  <a:cubicBezTo>
                    <a:pt x="105" y="18"/>
                    <a:pt x="109" y="18"/>
                    <a:pt x="117" y="18"/>
                  </a:cubicBezTo>
                  <a:cubicBezTo>
                    <a:pt x="126" y="18"/>
                    <a:pt x="134" y="18"/>
                    <a:pt x="137" y="18"/>
                  </a:cubicBezTo>
                  <a:cubicBezTo>
                    <a:pt x="139" y="18"/>
                    <a:pt x="144" y="18"/>
                    <a:pt x="145" y="18"/>
                  </a:cubicBezTo>
                  <a:cubicBezTo>
                    <a:pt x="145" y="18"/>
                    <a:pt x="145" y="18"/>
                    <a:pt x="145" y="18"/>
                  </a:cubicBezTo>
                  <a:cubicBezTo>
                    <a:pt x="145" y="19"/>
                    <a:pt x="145" y="19"/>
                    <a:pt x="145" y="20"/>
                  </a:cubicBezTo>
                  <a:close/>
                  <a:moveTo>
                    <a:pt x="146" y="17"/>
                  </a:moveTo>
                  <a:cubicBezTo>
                    <a:pt x="146" y="17"/>
                    <a:pt x="146" y="17"/>
                    <a:pt x="146" y="17"/>
                  </a:cubicBezTo>
                  <a:cubicBezTo>
                    <a:pt x="146" y="17"/>
                    <a:pt x="146" y="17"/>
                    <a:pt x="146" y="17"/>
                  </a:cubicBezTo>
                  <a:cubicBezTo>
                    <a:pt x="145" y="17"/>
                    <a:pt x="145" y="17"/>
                    <a:pt x="145" y="17"/>
                  </a:cubicBezTo>
                  <a:cubicBezTo>
                    <a:pt x="145" y="17"/>
                    <a:pt x="144" y="17"/>
                    <a:pt x="141" y="17"/>
                  </a:cubicBezTo>
                  <a:cubicBezTo>
                    <a:pt x="137" y="17"/>
                    <a:pt x="128" y="17"/>
                    <a:pt x="125" y="17"/>
                  </a:cubicBezTo>
                  <a:cubicBezTo>
                    <a:pt x="121" y="17"/>
                    <a:pt x="106" y="17"/>
                    <a:pt x="105" y="17"/>
                  </a:cubicBezTo>
                  <a:cubicBezTo>
                    <a:pt x="105" y="17"/>
                    <a:pt x="105" y="17"/>
                    <a:pt x="105" y="17"/>
                  </a:cubicBezTo>
                  <a:cubicBezTo>
                    <a:pt x="105" y="17"/>
                    <a:pt x="115" y="17"/>
                    <a:pt x="120" y="17"/>
                  </a:cubicBezTo>
                  <a:cubicBezTo>
                    <a:pt x="125" y="17"/>
                    <a:pt x="134" y="17"/>
                    <a:pt x="137" y="17"/>
                  </a:cubicBezTo>
                  <a:cubicBezTo>
                    <a:pt x="140" y="17"/>
                    <a:pt x="145" y="17"/>
                    <a:pt x="146" y="17"/>
                  </a:cubicBezTo>
                  <a:cubicBezTo>
                    <a:pt x="146" y="17"/>
                    <a:pt x="146" y="17"/>
                    <a:pt x="146" y="17"/>
                  </a:cubicBezTo>
                  <a:close/>
                  <a:moveTo>
                    <a:pt x="32" y="1"/>
                  </a:moveTo>
                  <a:cubicBezTo>
                    <a:pt x="32" y="1"/>
                    <a:pt x="32" y="1"/>
                    <a:pt x="32" y="1"/>
                  </a:cubicBezTo>
                  <a:cubicBezTo>
                    <a:pt x="36" y="1"/>
                    <a:pt x="54" y="5"/>
                    <a:pt x="62" y="7"/>
                  </a:cubicBezTo>
                  <a:cubicBezTo>
                    <a:pt x="65" y="7"/>
                    <a:pt x="65" y="7"/>
                    <a:pt x="65" y="7"/>
                  </a:cubicBezTo>
                  <a:cubicBezTo>
                    <a:pt x="66" y="7"/>
                    <a:pt x="68" y="8"/>
                    <a:pt x="70" y="8"/>
                  </a:cubicBezTo>
                  <a:cubicBezTo>
                    <a:pt x="79" y="11"/>
                    <a:pt x="91" y="13"/>
                    <a:pt x="98" y="13"/>
                  </a:cubicBezTo>
                  <a:cubicBezTo>
                    <a:pt x="107" y="13"/>
                    <a:pt x="120" y="12"/>
                    <a:pt x="126" y="12"/>
                  </a:cubicBezTo>
                  <a:cubicBezTo>
                    <a:pt x="127" y="12"/>
                    <a:pt x="127" y="12"/>
                    <a:pt x="127" y="12"/>
                  </a:cubicBezTo>
                  <a:cubicBezTo>
                    <a:pt x="132" y="11"/>
                    <a:pt x="145" y="10"/>
                    <a:pt x="146" y="10"/>
                  </a:cubicBezTo>
                  <a:cubicBezTo>
                    <a:pt x="146" y="11"/>
                    <a:pt x="146" y="12"/>
                    <a:pt x="146" y="12"/>
                  </a:cubicBezTo>
                  <a:cubicBezTo>
                    <a:pt x="146" y="15"/>
                    <a:pt x="146" y="15"/>
                    <a:pt x="146" y="15"/>
                  </a:cubicBezTo>
                  <a:cubicBezTo>
                    <a:pt x="146" y="15"/>
                    <a:pt x="145" y="15"/>
                    <a:pt x="144" y="15"/>
                  </a:cubicBezTo>
                  <a:cubicBezTo>
                    <a:pt x="143" y="15"/>
                    <a:pt x="132" y="15"/>
                    <a:pt x="128" y="15"/>
                  </a:cubicBezTo>
                  <a:cubicBezTo>
                    <a:pt x="124" y="15"/>
                    <a:pt x="105" y="15"/>
                    <a:pt x="105" y="15"/>
                  </a:cubicBezTo>
                  <a:cubicBezTo>
                    <a:pt x="91" y="18"/>
                    <a:pt x="91" y="18"/>
                    <a:pt x="91" y="18"/>
                  </a:cubicBezTo>
                  <a:cubicBezTo>
                    <a:pt x="91" y="18"/>
                    <a:pt x="90" y="17"/>
                    <a:pt x="90" y="17"/>
                  </a:cubicBezTo>
                  <a:cubicBezTo>
                    <a:pt x="82" y="14"/>
                    <a:pt x="78" y="12"/>
                    <a:pt x="78" y="12"/>
                  </a:cubicBezTo>
                  <a:cubicBezTo>
                    <a:pt x="68" y="15"/>
                    <a:pt x="68" y="15"/>
                    <a:pt x="68" y="15"/>
                  </a:cubicBezTo>
                  <a:cubicBezTo>
                    <a:pt x="50" y="8"/>
                    <a:pt x="37" y="3"/>
                    <a:pt x="32" y="3"/>
                  </a:cubicBezTo>
                  <a:cubicBezTo>
                    <a:pt x="32" y="1"/>
                    <a:pt x="32" y="1"/>
                    <a:pt x="32" y="1"/>
                  </a:cubicBezTo>
                  <a:cubicBezTo>
                    <a:pt x="32" y="1"/>
                    <a:pt x="32" y="1"/>
                    <a:pt x="32" y="1"/>
                  </a:cubicBezTo>
                  <a:close/>
                  <a:moveTo>
                    <a:pt x="10" y="12"/>
                  </a:moveTo>
                  <a:cubicBezTo>
                    <a:pt x="10" y="12"/>
                    <a:pt x="10" y="12"/>
                    <a:pt x="10" y="12"/>
                  </a:cubicBezTo>
                  <a:cubicBezTo>
                    <a:pt x="10" y="12"/>
                    <a:pt x="10" y="11"/>
                    <a:pt x="12" y="10"/>
                  </a:cubicBezTo>
                  <a:cubicBezTo>
                    <a:pt x="13" y="10"/>
                    <a:pt x="14" y="9"/>
                    <a:pt x="15" y="9"/>
                  </a:cubicBezTo>
                  <a:cubicBezTo>
                    <a:pt x="20" y="6"/>
                    <a:pt x="28" y="1"/>
                    <a:pt x="32" y="1"/>
                  </a:cubicBezTo>
                  <a:cubicBezTo>
                    <a:pt x="32" y="3"/>
                    <a:pt x="32" y="3"/>
                    <a:pt x="32" y="3"/>
                  </a:cubicBezTo>
                  <a:cubicBezTo>
                    <a:pt x="32" y="3"/>
                    <a:pt x="31" y="3"/>
                    <a:pt x="31" y="3"/>
                  </a:cubicBezTo>
                  <a:cubicBezTo>
                    <a:pt x="27" y="3"/>
                    <a:pt x="21" y="7"/>
                    <a:pt x="17" y="9"/>
                  </a:cubicBezTo>
                  <a:cubicBezTo>
                    <a:pt x="14" y="11"/>
                    <a:pt x="11" y="13"/>
                    <a:pt x="10" y="13"/>
                  </a:cubicBezTo>
                  <a:lnTo>
                    <a:pt x="10" y="12"/>
                  </a:lnTo>
                  <a:close/>
                  <a:moveTo>
                    <a:pt x="10" y="16"/>
                  </a:moveTo>
                  <a:cubicBezTo>
                    <a:pt x="10" y="16"/>
                    <a:pt x="10" y="16"/>
                    <a:pt x="10" y="16"/>
                  </a:cubicBezTo>
                  <a:cubicBezTo>
                    <a:pt x="11" y="15"/>
                    <a:pt x="19" y="11"/>
                    <a:pt x="21" y="10"/>
                  </a:cubicBezTo>
                  <a:cubicBezTo>
                    <a:pt x="23" y="9"/>
                    <a:pt x="28" y="6"/>
                    <a:pt x="31" y="6"/>
                  </a:cubicBezTo>
                  <a:cubicBezTo>
                    <a:pt x="35" y="6"/>
                    <a:pt x="40" y="8"/>
                    <a:pt x="45" y="9"/>
                  </a:cubicBezTo>
                  <a:cubicBezTo>
                    <a:pt x="50" y="11"/>
                    <a:pt x="73" y="19"/>
                    <a:pt x="78" y="21"/>
                  </a:cubicBezTo>
                  <a:cubicBezTo>
                    <a:pt x="83" y="23"/>
                    <a:pt x="91" y="26"/>
                    <a:pt x="102" y="27"/>
                  </a:cubicBezTo>
                  <a:cubicBezTo>
                    <a:pt x="112" y="28"/>
                    <a:pt x="121" y="27"/>
                    <a:pt x="127" y="27"/>
                  </a:cubicBezTo>
                  <a:cubicBezTo>
                    <a:pt x="133" y="27"/>
                    <a:pt x="144" y="27"/>
                    <a:pt x="144" y="27"/>
                  </a:cubicBezTo>
                  <a:cubicBezTo>
                    <a:pt x="145" y="27"/>
                    <a:pt x="145" y="27"/>
                    <a:pt x="145" y="27"/>
                  </a:cubicBezTo>
                  <a:cubicBezTo>
                    <a:pt x="145" y="27"/>
                    <a:pt x="145" y="27"/>
                    <a:pt x="145" y="27"/>
                  </a:cubicBezTo>
                  <a:cubicBezTo>
                    <a:pt x="145" y="28"/>
                    <a:pt x="145" y="28"/>
                    <a:pt x="145" y="28"/>
                  </a:cubicBezTo>
                  <a:cubicBezTo>
                    <a:pt x="144" y="28"/>
                    <a:pt x="144" y="28"/>
                    <a:pt x="144" y="28"/>
                  </a:cubicBezTo>
                  <a:cubicBezTo>
                    <a:pt x="144" y="28"/>
                    <a:pt x="144" y="28"/>
                    <a:pt x="144" y="28"/>
                  </a:cubicBezTo>
                  <a:cubicBezTo>
                    <a:pt x="144" y="28"/>
                    <a:pt x="143" y="28"/>
                    <a:pt x="139" y="28"/>
                  </a:cubicBezTo>
                  <a:cubicBezTo>
                    <a:pt x="133" y="28"/>
                    <a:pt x="115" y="28"/>
                    <a:pt x="110" y="28"/>
                  </a:cubicBezTo>
                  <a:cubicBezTo>
                    <a:pt x="105" y="28"/>
                    <a:pt x="101" y="28"/>
                    <a:pt x="91" y="26"/>
                  </a:cubicBezTo>
                  <a:cubicBezTo>
                    <a:pt x="82" y="23"/>
                    <a:pt x="65" y="17"/>
                    <a:pt x="59" y="15"/>
                  </a:cubicBezTo>
                  <a:cubicBezTo>
                    <a:pt x="53" y="13"/>
                    <a:pt x="37" y="7"/>
                    <a:pt x="33" y="7"/>
                  </a:cubicBezTo>
                  <a:cubicBezTo>
                    <a:pt x="28" y="6"/>
                    <a:pt x="22" y="10"/>
                    <a:pt x="19" y="12"/>
                  </a:cubicBezTo>
                  <a:cubicBezTo>
                    <a:pt x="16" y="13"/>
                    <a:pt x="11" y="16"/>
                    <a:pt x="10" y="17"/>
                  </a:cubicBezTo>
                  <a:lnTo>
                    <a:pt x="10" y="16"/>
                  </a:lnTo>
                  <a:close/>
                  <a:moveTo>
                    <a:pt x="10" y="18"/>
                  </a:moveTo>
                  <a:cubicBezTo>
                    <a:pt x="10" y="18"/>
                    <a:pt x="10" y="18"/>
                    <a:pt x="10" y="18"/>
                  </a:cubicBezTo>
                  <a:cubicBezTo>
                    <a:pt x="11" y="17"/>
                    <a:pt x="15" y="15"/>
                    <a:pt x="18" y="13"/>
                  </a:cubicBezTo>
                  <a:cubicBezTo>
                    <a:pt x="22" y="11"/>
                    <a:pt x="29" y="9"/>
                    <a:pt x="32" y="8"/>
                  </a:cubicBezTo>
                  <a:cubicBezTo>
                    <a:pt x="32" y="8"/>
                    <a:pt x="32" y="8"/>
                    <a:pt x="32" y="8"/>
                  </a:cubicBezTo>
                  <a:cubicBezTo>
                    <a:pt x="32" y="11"/>
                    <a:pt x="32" y="11"/>
                    <a:pt x="32" y="11"/>
                  </a:cubicBezTo>
                  <a:cubicBezTo>
                    <a:pt x="32" y="11"/>
                    <a:pt x="31" y="11"/>
                    <a:pt x="31" y="11"/>
                  </a:cubicBezTo>
                  <a:cubicBezTo>
                    <a:pt x="28" y="11"/>
                    <a:pt x="21" y="15"/>
                    <a:pt x="19" y="17"/>
                  </a:cubicBezTo>
                  <a:cubicBezTo>
                    <a:pt x="16" y="18"/>
                    <a:pt x="10" y="20"/>
                    <a:pt x="10" y="20"/>
                  </a:cubicBezTo>
                  <a:lnTo>
                    <a:pt x="10" y="18"/>
                  </a:lnTo>
                  <a:close/>
                  <a:moveTo>
                    <a:pt x="10" y="25"/>
                  </a:moveTo>
                  <a:cubicBezTo>
                    <a:pt x="10" y="25"/>
                    <a:pt x="10" y="25"/>
                    <a:pt x="10" y="25"/>
                  </a:cubicBezTo>
                  <a:cubicBezTo>
                    <a:pt x="11" y="25"/>
                    <a:pt x="16" y="23"/>
                    <a:pt x="19" y="21"/>
                  </a:cubicBezTo>
                  <a:cubicBezTo>
                    <a:pt x="22" y="20"/>
                    <a:pt x="28" y="19"/>
                    <a:pt x="30" y="18"/>
                  </a:cubicBezTo>
                  <a:cubicBezTo>
                    <a:pt x="30" y="18"/>
                    <a:pt x="31" y="18"/>
                    <a:pt x="32" y="18"/>
                  </a:cubicBezTo>
                  <a:cubicBezTo>
                    <a:pt x="32" y="20"/>
                    <a:pt x="32" y="20"/>
                    <a:pt x="32" y="20"/>
                  </a:cubicBezTo>
                  <a:cubicBezTo>
                    <a:pt x="31" y="20"/>
                    <a:pt x="31" y="20"/>
                    <a:pt x="30" y="20"/>
                  </a:cubicBezTo>
                  <a:cubicBezTo>
                    <a:pt x="25" y="22"/>
                    <a:pt x="21" y="24"/>
                    <a:pt x="19" y="25"/>
                  </a:cubicBezTo>
                  <a:cubicBezTo>
                    <a:pt x="17" y="25"/>
                    <a:pt x="11" y="27"/>
                    <a:pt x="10" y="27"/>
                  </a:cubicBezTo>
                  <a:lnTo>
                    <a:pt x="10" y="25"/>
                  </a:lnTo>
                  <a:close/>
                  <a:moveTo>
                    <a:pt x="11" y="33"/>
                  </a:moveTo>
                  <a:cubicBezTo>
                    <a:pt x="11" y="33"/>
                    <a:pt x="11" y="33"/>
                    <a:pt x="11" y="33"/>
                  </a:cubicBezTo>
                  <a:cubicBezTo>
                    <a:pt x="12" y="32"/>
                    <a:pt x="17" y="31"/>
                    <a:pt x="20" y="30"/>
                  </a:cubicBezTo>
                  <a:cubicBezTo>
                    <a:pt x="24" y="28"/>
                    <a:pt x="30" y="27"/>
                    <a:pt x="33" y="27"/>
                  </a:cubicBezTo>
                  <a:cubicBezTo>
                    <a:pt x="33" y="29"/>
                    <a:pt x="33" y="29"/>
                    <a:pt x="33" y="29"/>
                  </a:cubicBezTo>
                  <a:cubicBezTo>
                    <a:pt x="30" y="29"/>
                    <a:pt x="29" y="30"/>
                    <a:pt x="23" y="32"/>
                  </a:cubicBezTo>
                  <a:cubicBezTo>
                    <a:pt x="17" y="34"/>
                    <a:pt x="12" y="35"/>
                    <a:pt x="11" y="35"/>
                  </a:cubicBezTo>
                  <a:lnTo>
                    <a:pt x="11" y="33"/>
                  </a:lnTo>
                  <a:close/>
                  <a:moveTo>
                    <a:pt x="14" y="59"/>
                  </a:moveTo>
                  <a:cubicBezTo>
                    <a:pt x="14" y="59"/>
                    <a:pt x="14" y="59"/>
                    <a:pt x="14" y="59"/>
                  </a:cubicBezTo>
                  <a:cubicBezTo>
                    <a:pt x="14" y="59"/>
                    <a:pt x="14" y="59"/>
                    <a:pt x="14" y="59"/>
                  </a:cubicBezTo>
                  <a:cubicBezTo>
                    <a:pt x="14" y="53"/>
                    <a:pt x="14" y="53"/>
                    <a:pt x="14" y="53"/>
                  </a:cubicBezTo>
                  <a:cubicBezTo>
                    <a:pt x="16" y="53"/>
                    <a:pt x="29" y="51"/>
                    <a:pt x="34" y="51"/>
                  </a:cubicBezTo>
                  <a:cubicBezTo>
                    <a:pt x="35" y="59"/>
                    <a:pt x="35" y="59"/>
                    <a:pt x="35" y="59"/>
                  </a:cubicBezTo>
                  <a:lnTo>
                    <a:pt x="14" y="59"/>
                  </a:lnTo>
                  <a:close/>
                  <a:moveTo>
                    <a:pt x="85" y="59"/>
                  </a:moveTo>
                  <a:cubicBezTo>
                    <a:pt x="85" y="59"/>
                    <a:pt x="85" y="59"/>
                    <a:pt x="85" y="59"/>
                  </a:cubicBezTo>
                  <a:cubicBezTo>
                    <a:pt x="35" y="59"/>
                    <a:pt x="35" y="59"/>
                    <a:pt x="35" y="59"/>
                  </a:cubicBezTo>
                  <a:cubicBezTo>
                    <a:pt x="35" y="51"/>
                    <a:pt x="35" y="51"/>
                    <a:pt x="35" y="51"/>
                  </a:cubicBezTo>
                  <a:cubicBezTo>
                    <a:pt x="35" y="51"/>
                    <a:pt x="36" y="51"/>
                    <a:pt x="36" y="51"/>
                  </a:cubicBezTo>
                  <a:cubicBezTo>
                    <a:pt x="41" y="51"/>
                    <a:pt x="78" y="53"/>
                    <a:pt x="83" y="53"/>
                  </a:cubicBezTo>
                  <a:cubicBezTo>
                    <a:pt x="84" y="53"/>
                    <a:pt x="85" y="53"/>
                    <a:pt x="85" y="53"/>
                  </a:cubicBezTo>
                  <a:lnTo>
                    <a:pt x="85" y="59"/>
                  </a:lnTo>
                  <a:close/>
                  <a:moveTo>
                    <a:pt x="85" y="51"/>
                  </a:moveTo>
                  <a:cubicBezTo>
                    <a:pt x="85" y="51"/>
                    <a:pt x="85" y="51"/>
                    <a:pt x="85" y="51"/>
                  </a:cubicBezTo>
                  <a:cubicBezTo>
                    <a:pt x="76" y="51"/>
                    <a:pt x="67" y="50"/>
                    <a:pt x="58" y="49"/>
                  </a:cubicBezTo>
                  <a:cubicBezTo>
                    <a:pt x="43" y="48"/>
                    <a:pt x="37" y="48"/>
                    <a:pt x="35" y="48"/>
                  </a:cubicBezTo>
                  <a:cubicBezTo>
                    <a:pt x="35" y="48"/>
                    <a:pt x="35" y="48"/>
                    <a:pt x="34" y="48"/>
                  </a:cubicBezTo>
                  <a:cubicBezTo>
                    <a:pt x="35" y="45"/>
                    <a:pt x="35" y="45"/>
                    <a:pt x="35" y="45"/>
                  </a:cubicBezTo>
                  <a:cubicBezTo>
                    <a:pt x="35" y="45"/>
                    <a:pt x="35" y="45"/>
                    <a:pt x="35" y="45"/>
                  </a:cubicBezTo>
                  <a:cubicBezTo>
                    <a:pt x="39" y="45"/>
                    <a:pt x="74" y="48"/>
                    <a:pt x="85" y="49"/>
                  </a:cubicBezTo>
                  <a:lnTo>
                    <a:pt x="85" y="51"/>
                  </a:lnTo>
                  <a:close/>
                  <a:moveTo>
                    <a:pt x="85" y="48"/>
                  </a:moveTo>
                  <a:cubicBezTo>
                    <a:pt x="85" y="48"/>
                    <a:pt x="85" y="48"/>
                    <a:pt x="85" y="48"/>
                  </a:cubicBezTo>
                  <a:cubicBezTo>
                    <a:pt x="83" y="48"/>
                    <a:pt x="81" y="47"/>
                    <a:pt x="80" y="47"/>
                  </a:cubicBezTo>
                  <a:cubicBezTo>
                    <a:pt x="72" y="47"/>
                    <a:pt x="74" y="47"/>
                    <a:pt x="66" y="46"/>
                  </a:cubicBezTo>
                  <a:cubicBezTo>
                    <a:pt x="58" y="45"/>
                    <a:pt x="40" y="43"/>
                    <a:pt x="36" y="43"/>
                  </a:cubicBezTo>
                  <a:cubicBezTo>
                    <a:pt x="32" y="43"/>
                    <a:pt x="29" y="43"/>
                    <a:pt x="23" y="44"/>
                  </a:cubicBezTo>
                  <a:cubicBezTo>
                    <a:pt x="18" y="45"/>
                    <a:pt x="13" y="46"/>
                    <a:pt x="12" y="46"/>
                  </a:cubicBezTo>
                  <a:cubicBezTo>
                    <a:pt x="12" y="45"/>
                    <a:pt x="12" y="45"/>
                    <a:pt x="12" y="45"/>
                  </a:cubicBezTo>
                  <a:cubicBezTo>
                    <a:pt x="14" y="45"/>
                    <a:pt x="29" y="42"/>
                    <a:pt x="35" y="42"/>
                  </a:cubicBezTo>
                  <a:cubicBezTo>
                    <a:pt x="42" y="42"/>
                    <a:pt x="53" y="44"/>
                    <a:pt x="63" y="45"/>
                  </a:cubicBezTo>
                  <a:cubicBezTo>
                    <a:pt x="68" y="45"/>
                    <a:pt x="77" y="46"/>
                    <a:pt x="85" y="47"/>
                  </a:cubicBezTo>
                  <a:lnTo>
                    <a:pt x="85" y="48"/>
                  </a:lnTo>
                  <a:close/>
                  <a:moveTo>
                    <a:pt x="12" y="42"/>
                  </a:moveTo>
                  <a:cubicBezTo>
                    <a:pt x="12" y="42"/>
                    <a:pt x="12" y="42"/>
                    <a:pt x="12" y="42"/>
                  </a:cubicBezTo>
                  <a:cubicBezTo>
                    <a:pt x="12" y="40"/>
                    <a:pt x="12" y="40"/>
                    <a:pt x="12" y="40"/>
                  </a:cubicBezTo>
                  <a:cubicBezTo>
                    <a:pt x="13" y="40"/>
                    <a:pt x="18" y="38"/>
                    <a:pt x="21" y="38"/>
                  </a:cubicBezTo>
                  <a:cubicBezTo>
                    <a:pt x="24" y="37"/>
                    <a:pt x="30" y="36"/>
                    <a:pt x="34" y="36"/>
                  </a:cubicBezTo>
                  <a:cubicBezTo>
                    <a:pt x="34" y="38"/>
                    <a:pt x="34" y="38"/>
                    <a:pt x="34" y="38"/>
                  </a:cubicBezTo>
                  <a:cubicBezTo>
                    <a:pt x="29" y="38"/>
                    <a:pt x="24" y="40"/>
                    <a:pt x="22" y="41"/>
                  </a:cubicBezTo>
                  <a:cubicBezTo>
                    <a:pt x="20" y="41"/>
                    <a:pt x="13" y="42"/>
                    <a:pt x="12" y="42"/>
                  </a:cubicBezTo>
                  <a:close/>
                  <a:moveTo>
                    <a:pt x="85" y="45"/>
                  </a:moveTo>
                  <a:cubicBezTo>
                    <a:pt x="85" y="45"/>
                    <a:pt x="85" y="45"/>
                    <a:pt x="85" y="45"/>
                  </a:cubicBezTo>
                  <a:cubicBezTo>
                    <a:pt x="79" y="45"/>
                    <a:pt x="65" y="43"/>
                    <a:pt x="57" y="41"/>
                  </a:cubicBezTo>
                  <a:cubicBezTo>
                    <a:pt x="48" y="40"/>
                    <a:pt x="40" y="39"/>
                    <a:pt x="35" y="38"/>
                  </a:cubicBezTo>
                  <a:cubicBezTo>
                    <a:pt x="35" y="38"/>
                    <a:pt x="35" y="38"/>
                    <a:pt x="34" y="38"/>
                  </a:cubicBezTo>
                  <a:cubicBezTo>
                    <a:pt x="34" y="36"/>
                    <a:pt x="34" y="36"/>
                    <a:pt x="34" y="36"/>
                  </a:cubicBezTo>
                  <a:cubicBezTo>
                    <a:pt x="34" y="36"/>
                    <a:pt x="35" y="36"/>
                    <a:pt x="35" y="36"/>
                  </a:cubicBezTo>
                  <a:cubicBezTo>
                    <a:pt x="37" y="36"/>
                    <a:pt x="46" y="37"/>
                    <a:pt x="50" y="37"/>
                  </a:cubicBezTo>
                  <a:cubicBezTo>
                    <a:pt x="55" y="38"/>
                    <a:pt x="74" y="41"/>
                    <a:pt x="80" y="42"/>
                  </a:cubicBezTo>
                  <a:cubicBezTo>
                    <a:pt x="82" y="42"/>
                    <a:pt x="83" y="43"/>
                    <a:pt x="85" y="43"/>
                  </a:cubicBezTo>
                  <a:lnTo>
                    <a:pt x="85" y="45"/>
                  </a:lnTo>
                  <a:close/>
                  <a:moveTo>
                    <a:pt x="85" y="42"/>
                  </a:moveTo>
                  <a:cubicBezTo>
                    <a:pt x="85" y="42"/>
                    <a:pt x="85" y="42"/>
                    <a:pt x="85" y="42"/>
                  </a:cubicBezTo>
                  <a:cubicBezTo>
                    <a:pt x="84" y="42"/>
                    <a:pt x="82" y="42"/>
                    <a:pt x="80" y="41"/>
                  </a:cubicBezTo>
                  <a:cubicBezTo>
                    <a:pt x="72" y="40"/>
                    <a:pt x="59" y="37"/>
                    <a:pt x="52" y="36"/>
                  </a:cubicBezTo>
                  <a:cubicBezTo>
                    <a:pt x="45" y="35"/>
                    <a:pt x="39" y="34"/>
                    <a:pt x="35" y="34"/>
                  </a:cubicBezTo>
                  <a:cubicBezTo>
                    <a:pt x="30" y="34"/>
                    <a:pt x="24" y="36"/>
                    <a:pt x="20" y="37"/>
                  </a:cubicBezTo>
                  <a:cubicBezTo>
                    <a:pt x="16" y="38"/>
                    <a:pt x="13" y="38"/>
                    <a:pt x="12" y="39"/>
                  </a:cubicBezTo>
                  <a:cubicBezTo>
                    <a:pt x="12" y="39"/>
                    <a:pt x="12" y="39"/>
                    <a:pt x="12" y="38"/>
                  </a:cubicBezTo>
                  <a:cubicBezTo>
                    <a:pt x="11" y="38"/>
                    <a:pt x="11" y="38"/>
                    <a:pt x="11" y="38"/>
                  </a:cubicBezTo>
                  <a:cubicBezTo>
                    <a:pt x="12" y="38"/>
                    <a:pt x="16" y="37"/>
                    <a:pt x="21" y="36"/>
                  </a:cubicBezTo>
                  <a:cubicBezTo>
                    <a:pt x="27" y="34"/>
                    <a:pt x="30" y="33"/>
                    <a:pt x="35" y="33"/>
                  </a:cubicBezTo>
                  <a:cubicBezTo>
                    <a:pt x="39" y="34"/>
                    <a:pt x="52" y="36"/>
                    <a:pt x="59" y="37"/>
                  </a:cubicBezTo>
                  <a:cubicBezTo>
                    <a:pt x="65" y="38"/>
                    <a:pt x="77" y="40"/>
                    <a:pt x="81" y="41"/>
                  </a:cubicBezTo>
                  <a:cubicBezTo>
                    <a:pt x="82" y="41"/>
                    <a:pt x="84" y="41"/>
                    <a:pt x="85" y="42"/>
                  </a:cubicBezTo>
                  <a:close/>
                  <a:moveTo>
                    <a:pt x="85" y="40"/>
                  </a:moveTo>
                  <a:cubicBezTo>
                    <a:pt x="85" y="40"/>
                    <a:pt x="85" y="40"/>
                    <a:pt x="85" y="40"/>
                  </a:cubicBezTo>
                  <a:cubicBezTo>
                    <a:pt x="81" y="39"/>
                    <a:pt x="76" y="38"/>
                    <a:pt x="72" y="37"/>
                  </a:cubicBezTo>
                  <a:cubicBezTo>
                    <a:pt x="63" y="35"/>
                    <a:pt x="51" y="33"/>
                    <a:pt x="46" y="32"/>
                  </a:cubicBezTo>
                  <a:cubicBezTo>
                    <a:pt x="40" y="30"/>
                    <a:pt x="37" y="29"/>
                    <a:pt x="34" y="29"/>
                  </a:cubicBezTo>
                  <a:cubicBezTo>
                    <a:pt x="34" y="27"/>
                    <a:pt x="34" y="27"/>
                    <a:pt x="34" y="27"/>
                  </a:cubicBezTo>
                  <a:cubicBezTo>
                    <a:pt x="37" y="27"/>
                    <a:pt x="46" y="29"/>
                    <a:pt x="49" y="29"/>
                  </a:cubicBezTo>
                  <a:cubicBezTo>
                    <a:pt x="53" y="30"/>
                    <a:pt x="63" y="32"/>
                    <a:pt x="67" y="33"/>
                  </a:cubicBezTo>
                  <a:cubicBezTo>
                    <a:pt x="69" y="33"/>
                    <a:pt x="78" y="36"/>
                    <a:pt x="85" y="37"/>
                  </a:cubicBezTo>
                  <a:lnTo>
                    <a:pt x="85" y="40"/>
                  </a:lnTo>
                  <a:close/>
                  <a:moveTo>
                    <a:pt x="85" y="36"/>
                  </a:moveTo>
                  <a:cubicBezTo>
                    <a:pt x="85" y="36"/>
                    <a:pt x="85" y="36"/>
                    <a:pt x="85" y="36"/>
                  </a:cubicBezTo>
                  <a:cubicBezTo>
                    <a:pt x="78" y="35"/>
                    <a:pt x="69" y="32"/>
                    <a:pt x="65" y="31"/>
                  </a:cubicBezTo>
                  <a:cubicBezTo>
                    <a:pt x="59" y="30"/>
                    <a:pt x="39" y="25"/>
                    <a:pt x="34" y="25"/>
                  </a:cubicBezTo>
                  <a:cubicBezTo>
                    <a:pt x="30" y="25"/>
                    <a:pt x="13" y="31"/>
                    <a:pt x="11" y="31"/>
                  </a:cubicBezTo>
                  <a:cubicBezTo>
                    <a:pt x="11" y="31"/>
                    <a:pt x="11" y="31"/>
                    <a:pt x="11" y="31"/>
                  </a:cubicBezTo>
                  <a:cubicBezTo>
                    <a:pt x="11" y="31"/>
                    <a:pt x="11" y="31"/>
                    <a:pt x="11" y="31"/>
                  </a:cubicBezTo>
                  <a:cubicBezTo>
                    <a:pt x="10" y="31"/>
                    <a:pt x="10" y="31"/>
                    <a:pt x="10" y="31"/>
                  </a:cubicBezTo>
                  <a:cubicBezTo>
                    <a:pt x="12" y="30"/>
                    <a:pt x="20" y="28"/>
                    <a:pt x="22" y="27"/>
                  </a:cubicBezTo>
                  <a:cubicBezTo>
                    <a:pt x="25" y="26"/>
                    <a:pt x="31" y="24"/>
                    <a:pt x="33" y="24"/>
                  </a:cubicBezTo>
                  <a:cubicBezTo>
                    <a:pt x="36" y="24"/>
                    <a:pt x="47" y="27"/>
                    <a:pt x="52" y="28"/>
                  </a:cubicBezTo>
                  <a:cubicBezTo>
                    <a:pt x="57" y="29"/>
                    <a:pt x="78" y="34"/>
                    <a:pt x="83" y="35"/>
                  </a:cubicBezTo>
                  <a:cubicBezTo>
                    <a:pt x="83" y="35"/>
                    <a:pt x="84" y="35"/>
                    <a:pt x="85" y="36"/>
                  </a:cubicBezTo>
                  <a:close/>
                  <a:moveTo>
                    <a:pt x="85" y="34"/>
                  </a:moveTo>
                  <a:cubicBezTo>
                    <a:pt x="85" y="34"/>
                    <a:pt x="85" y="34"/>
                    <a:pt x="85" y="34"/>
                  </a:cubicBezTo>
                  <a:cubicBezTo>
                    <a:pt x="85" y="34"/>
                    <a:pt x="79" y="32"/>
                    <a:pt x="73" y="30"/>
                  </a:cubicBezTo>
                  <a:cubicBezTo>
                    <a:pt x="48" y="24"/>
                    <a:pt x="46" y="23"/>
                    <a:pt x="42" y="22"/>
                  </a:cubicBezTo>
                  <a:cubicBezTo>
                    <a:pt x="38" y="21"/>
                    <a:pt x="36" y="20"/>
                    <a:pt x="33" y="20"/>
                  </a:cubicBezTo>
                  <a:cubicBezTo>
                    <a:pt x="33" y="18"/>
                    <a:pt x="33" y="18"/>
                    <a:pt x="33" y="18"/>
                  </a:cubicBezTo>
                  <a:cubicBezTo>
                    <a:pt x="35" y="18"/>
                    <a:pt x="37" y="18"/>
                    <a:pt x="40" y="19"/>
                  </a:cubicBezTo>
                  <a:cubicBezTo>
                    <a:pt x="46" y="20"/>
                    <a:pt x="51" y="22"/>
                    <a:pt x="61" y="24"/>
                  </a:cubicBezTo>
                  <a:cubicBezTo>
                    <a:pt x="71" y="27"/>
                    <a:pt x="84" y="31"/>
                    <a:pt x="85" y="31"/>
                  </a:cubicBezTo>
                  <a:lnTo>
                    <a:pt x="85" y="34"/>
                  </a:lnTo>
                  <a:close/>
                  <a:moveTo>
                    <a:pt x="85" y="30"/>
                  </a:moveTo>
                  <a:cubicBezTo>
                    <a:pt x="85" y="30"/>
                    <a:pt x="85" y="30"/>
                    <a:pt x="85" y="30"/>
                  </a:cubicBezTo>
                  <a:cubicBezTo>
                    <a:pt x="83" y="30"/>
                    <a:pt x="51" y="20"/>
                    <a:pt x="44" y="18"/>
                  </a:cubicBezTo>
                  <a:cubicBezTo>
                    <a:pt x="36" y="16"/>
                    <a:pt x="32" y="15"/>
                    <a:pt x="28" y="17"/>
                  </a:cubicBezTo>
                  <a:cubicBezTo>
                    <a:pt x="24" y="19"/>
                    <a:pt x="12" y="23"/>
                    <a:pt x="10" y="24"/>
                  </a:cubicBezTo>
                  <a:cubicBezTo>
                    <a:pt x="10" y="24"/>
                    <a:pt x="10" y="24"/>
                    <a:pt x="10" y="24"/>
                  </a:cubicBezTo>
                  <a:cubicBezTo>
                    <a:pt x="10" y="23"/>
                    <a:pt x="10" y="23"/>
                    <a:pt x="10" y="23"/>
                  </a:cubicBezTo>
                  <a:cubicBezTo>
                    <a:pt x="10" y="23"/>
                    <a:pt x="13" y="22"/>
                    <a:pt x="18" y="20"/>
                  </a:cubicBezTo>
                  <a:cubicBezTo>
                    <a:pt x="23" y="17"/>
                    <a:pt x="30" y="15"/>
                    <a:pt x="32" y="15"/>
                  </a:cubicBezTo>
                  <a:cubicBezTo>
                    <a:pt x="35" y="15"/>
                    <a:pt x="60" y="22"/>
                    <a:pt x="68" y="24"/>
                  </a:cubicBezTo>
                  <a:cubicBezTo>
                    <a:pt x="72" y="26"/>
                    <a:pt x="79" y="28"/>
                    <a:pt x="85" y="29"/>
                  </a:cubicBezTo>
                  <a:lnTo>
                    <a:pt x="85" y="30"/>
                  </a:lnTo>
                  <a:close/>
                  <a:moveTo>
                    <a:pt x="105" y="59"/>
                  </a:moveTo>
                  <a:cubicBezTo>
                    <a:pt x="105" y="59"/>
                    <a:pt x="105" y="59"/>
                    <a:pt x="105" y="59"/>
                  </a:cubicBezTo>
                  <a:cubicBezTo>
                    <a:pt x="87" y="59"/>
                    <a:pt x="87" y="59"/>
                    <a:pt x="87" y="59"/>
                  </a:cubicBezTo>
                  <a:cubicBezTo>
                    <a:pt x="87" y="53"/>
                    <a:pt x="87" y="53"/>
                    <a:pt x="87" y="53"/>
                  </a:cubicBezTo>
                  <a:cubicBezTo>
                    <a:pt x="105" y="53"/>
                    <a:pt x="105" y="53"/>
                    <a:pt x="105" y="53"/>
                  </a:cubicBezTo>
                  <a:lnTo>
                    <a:pt x="105" y="59"/>
                  </a:lnTo>
                  <a:close/>
                  <a:moveTo>
                    <a:pt x="110" y="59"/>
                  </a:moveTo>
                  <a:cubicBezTo>
                    <a:pt x="110" y="59"/>
                    <a:pt x="110" y="59"/>
                    <a:pt x="110" y="59"/>
                  </a:cubicBezTo>
                  <a:cubicBezTo>
                    <a:pt x="105" y="59"/>
                    <a:pt x="105" y="59"/>
                    <a:pt x="105" y="59"/>
                  </a:cubicBezTo>
                  <a:cubicBezTo>
                    <a:pt x="105" y="54"/>
                    <a:pt x="105" y="54"/>
                    <a:pt x="105" y="54"/>
                  </a:cubicBezTo>
                  <a:cubicBezTo>
                    <a:pt x="107" y="54"/>
                    <a:pt x="107" y="54"/>
                    <a:pt x="107" y="54"/>
                  </a:cubicBezTo>
                  <a:cubicBezTo>
                    <a:pt x="109" y="54"/>
                    <a:pt x="110" y="54"/>
                    <a:pt x="110" y="54"/>
                  </a:cubicBezTo>
                  <a:cubicBezTo>
                    <a:pt x="110" y="52"/>
                    <a:pt x="110" y="52"/>
                    <a:pt x="110" y="52"/>
                  </a:cubicBezTo>
                  <a:cubicBezTo>
                    <a:pt x="110" y="52"/>
                    <a:pt x="109" y="52"/>
                    <a:pt x="109" y="52"/>
                  </a:cubicBezTo>
                  <a:cubicBezTo>
                    <a:pt x="108" y="52"/>
                    <a:pt x="106" y="52"/>
                    <a:pt x="105" y="52"/>
                  </a:cubicBezTo>
                  <a:cubicBezTo>
                    <a:pt x="105" y="52"/>
                    <a:pt x="105" y="52"/>
                    <a:pt x="105" y="52"/>
                  </a:cubicBezTo>
                  <a:cubicBezTo>
                    <a:pt x="105" y="52"/>
                    <a:pt x="105" y="52"/>
                    <a:pt x="105" y="52"/>
                  </a:cubicBezTo>
                  <a:cubicBezTo>
                    <a:pt x="104" y="52"/>
                    <a:pt x="100" y="52"/>
                    <a:pt x="98" y="51"/>
                  </a:cubicBezTo>
                  <a:cubicBezTo>
                    <a:pt x="96" y="51"/>
                    <a:pt x="90" y="51"/>
                    <a:pt x="87" y="51"/>
                  </a:cubicBezTo>
                  <a:cubicBezTo>
                    <a:pt x="87" y="49"/>
                    <a:pt x="87" y="49"/>
                    <a:pt x="87" y="49"/>
                  </a:cubicBezTo>
                  <a:cubicBezTo>
                    <a:pt x="88" y="49"/>
                    <a:pt x="91" y="50"/>
                    <a:pt x="94" y="50"/>
                  </a:cubicBezTo>
                  <a:cubicBezTo>
                    <a:pt x="97" y="50"/>
                    <a:pt x="110" y="50"/>
                    <a:pt x="110" y="50"/>
                  </a:cubicBezTo>
                  <a:cubicBezTo>
                    <a:pt x="110" y="49"/>
                    <a:pt x="110" y="49"/>
                    <a:pt x="110" y="49"/>
                  </a:cubicBezTo>
                  <a:cubicBezTo>
                    <a:pt x="110" y="49"/>
                    <a:pt x="99" y="49"/>
                    <a:pt x="94" y="49"/>
                  </a:cubicBezTo>
                  <a:cubicBezTo>
                    <a:pt x="91" y="49"/>
                    <a:pt x="88" y="48"/>
                    <a:pt x="87" y="48"/>
                  </a:cubicBezTo>
                  <a:cubicBezTo>
                    <a:pt x="87" y="47"/>
                    <a:pt x="87" y="47"/>
                    <a:pt x="87" y="47"/>
                  </a:cubicBezTo>
                  <a:cubicBezTo>
                    <a:pt x="88" y="48"/>
                    <a:pt x="91" y="48"/>
                    <a:pt x="93" y="48"/>
                  </a:cubicBezTo>
                  <a:cubicBezTo>
                    <a:pt x="97" y="49"/>
                    <a:pt x="110" y="49"/>
                    <a:pt x="110" y="49"/>
                  </a:cubicBezTo>
                  <a:cubicBezTo>
                    <a:pt x="110" y="47"/>
                    <a:pt x="110" y="47"/>
                    <a:pt x="110" y="47"/>
                  </a:cubicBezTo>
                  <a:cubicBezTo>
                    <a:pt x="110" y="47"/>
                    <a:pt x="98" y="47"/>
                    <a:pt x="93" y="47"/>
                  </a:cubicBezTo>
                  <a:cubicBezTo>
                    <a:pt x="90" y="46"/>
                    <a:pt x="88" y="46"/>
                    <a:pt x="87" y="46"/>
                  </a:cubicBezTo>
                  <a:cubicBezTo>
                    <a:pt x="87" y="43"/>
                    <a:pt x="87" y="43"/>
                    <a:pt x="87" y="43"/>
                  </a:cubicBezTo>
                  <a:cubicBezTo>
                    <a:pt x="87" y="43"/>
                    <a:pt x="88" y="43"/>
                    <a:pt x="89" y="43"/>
                  </a:cubicBezTo>
                  <a:cubicBezTo>
                    <a:pt x="91" y="44"/>
                    <a:pt x="97" y="45"/>
                    <a:pt x="99" y="45"/>
                  </a:cubicBezTo>
                  <a:cubicBezTo>
                    <a:pt x="101" y="45"/>
                    <a:pt x="109" y="45"/>
                    <a:pt x="110" y="45"/>
                  </a:cubicBezTo>
                  <a:lnTo>
                    <a:pt x="110" y="59"/>
                  </a:lnTo>
                  <a:close/>
                  <a:moveTo>
                    <a:pt x="110" y="44"/>
                  </a:moveTo>
                  <a:cubicBezTo>
                    <a:pt x="110" y="44"/>
                    <a:pt x="110" y="44"/>
                    <a:pt x="110" y="44"/>
                  </a:cubicBezTo>
                  <a:cubicBezTo>
                    <a:pt x="109" y="44"/>
                    <a:pt x="106" y="44"/>
                    <a:pt x="104" y="44"/>
                  </a:cubicBezTo>
                  <a:cubicBezTo>
                    <a:pt x="102" y="44"/>
                    <a:pt x="93" y="44"/>
                    <a:pt x="91" y="43"/>
                  </a:cubicBezTo>
                  <a:cubicBezTo>
                    <a:pt x="90" y="43"/>
                    <a:pt x="88" y="42"/>
                    <a:pt x="87" y="42"/>
                  </a:cubicBezTo>
                  <a:cubicBezTo>
                    <a:pt x="87" y="42"/>
                    <a:pt x="87" y="42"/>
                    <a:pt x="87" y="42"/>
                  </a:cubicBezTo>
                  <a:cubicBezTo>
                    <a:pt x="90" y="42"/>
                    <a:pt x="96" y="43"/>
                    <a:pt x="98" y="43"/>
                  </a:cubicBezTo>
                  <a:cubicBezTo>
                    <a:pt x="100" y="43"/>
                    <a:pt x="109" y="44"/>
                    <a:pt x="110" y="44"/>
                  </a:cubicBezTo>
                  <a:close/>
                  <a:moveTo>
                    <a:pt x="110" y="42"/>
                  </a:moveTo>
                  <a:cubicBezTo>
                    <a:pt x="110" y="42"/>
                    <a:pt x="110" y="42"/>
                    <a:pt x="110" y="42"/>
                  </a:cubicBezTo>
                  <a:cubicBezTo>
                    <a:pt x="109" y="42"/>
                    <a:pt x="100" y="42"/>
                    <a:pt x="96" y="41"/>
                  </a:cubicBezTo>
                  <a:cubicBezTo>
                    <a:pt x="92" y="41"/>
                    <a:pt x="89" y="41"/>
                    <a:pt x="87" y="40"/>
                  </a:cubicBezTo>
                  <a:cubicBezTo>
                    <a:pt x="87" y="37"/>
                    <a:pt x="87" y="37"/>
                    <a:pt x="87" y="37"/>
                  </a:cubicBezTo>
                  <a:cubicBezTo>
                    <a:pt x="89" y="37"/>
                    <a:pt x="96" y="39"/>
                    <a:pt x="99" y="39"/>
                  </a:cubicBezTo>
                  <a:cubicBezTo>
                    <a:pt x="103" y="39"/>
                    <a:pt x="110" y="39"/>
                    <a:pt x="110" y="39"/>
                  </a:cubicBezTo>
                  <a:cubicBezTo>
                    <a:pt x="110" y="37"/>
                    <a:pt x="110" y="37"/>
                    <a:pt x="110" y="37"/>
                  </a:cubicBezTo>
                  <a:cubicBezTo>
                    <a:pt x="110" y="37"/>
                    <a:pt x="104" y="37"/>
                    <a:pt x="100" y="37"/>
                  </a:cubicBezTo>
                  <a:cubicBezTo>
                    <a:pt x="96" y="37"/>
                    <a:pt x="90" y="36"/>
                    <a:pt x="87" y="35"/>
                  </a:cubicBezTo>
                  <a:cubicBezTo>
                    <a:pt x="87" y="30"/>
                    <a:pt x="87" y="30"/>
                    <a:pt x="87" y="30"/>
                  </a:cubicBezTo>
                  <a:cubicBezTo>
                    <a:pt x="92" y="31"/>
                    <a:pt x="96" y="32"/>
                    <a:pt x="99" y="32"/>
                  </a:cubicBezTo>
                  <a:cubicBezTo>
                    <a:pt x="105" y="33"/>
                    <a:pt x="126" y="32"/>
                    <a:pt x="135" y="32"/>
                  </a:cubicBezTo>
                  <a:cubicBezTo>
                    <a:pt x="142" y="32"/>
                    <a:pt x="144" y="33"/>
                    <a:pt x="144" y="33"/>
                  </a:cubicBezTo>
                  <a:cubicBezTo>
                    <a:pt x="144" y="33"/>
                    <a:pt x="144" y="33"/>
                    <a:pt x="144" y="33"/>
                  </a:cubicBezTo>
                  <a:cubicBezTo>
                    <a:pt x="144" y="33"/>
                    <a:pt x="144" y="33"/>
                    <a:pt x="144" y="33"/>
                  </a:cubicBezTo>
                  <a:cubicBezTo>
                    <a:pt x="144" y="33"/>
                    <a:pt x="144" y="33"/>
                    <a:pt x="144" y="33"/>
                  </a:cubicBezTo>
                  <a:cubicBezTo>
                    <a:pt x="144" y="33"/>
                    <a:pt x="139" y="33"/>
                    <a:pt x="136" y="33"/>
                  </a:cubicBezTo>
                  <a:cubicBezTo>
                    <a:pt x="133" y="33"/>
                    <a:pt x="127" y="33"/>
                    <a:pt x="123" y="33"/>
                  </a:cubicBezTo>
                  <a:cubicBezTo>
                    <a:pt x="120" y="33"/>
                    <a:pt x="112" y="33"/>
                    <a:pt x="112" y="33"/>
                  </a:cubicBezTo>
                  <a:cubicBezTo>
                    <a:pt x="112" y="33"/>
                    <a:pt x="112" y="33"/>
                    <a:pt x="112" y="33"/>
                  </a:cubicBezTo>
                  <a:cubicBezTo>
                    <a:pt x="110" y="33"/>
                    <a:pt x="110" y="33"/>
                    <a:pt x="110" y="33"/>
                  </a:cubicBezTo>
                  <a:lnTo>
                    <a:pt x="110" y="42"/>
                  </a:lnTo>
                  <a:close/>
                  <a:moveTo>
                    <a:pt x="112" y="59"/>
                  </a:moveTo>
                  <a:cubicBezTo>
                    <a:pt x="112" y="59"/>
                    <a:pt x="112" y="59"/>
                    <a:pt x="112" y="59"/>
                  </a:cubicBezTo>
                  <a:cubicBezTo>
                    <a:pt x="112" y="55"/>
                    <a:pt x="112" y="55"/>
                    <a:pt x="112" y="55"/>
                  </a:cubicBezTo>
                  <a:cubicBezTo>
                    <a:pt x="141" y="55"/>
                    <a:pt x="141" y="55"/>
                    <a:pt x="141" y="55"/>
                  </a:cubicBezTo>
                  <a:cubicBezTo>
                    <a:pt x="141" y="59"/>
                    <a:pt x="141" y="59"/>
                    <a:pt x="141" y="59"/>
                  </a:cubicBezTo>
                  <a:lnTo>
                    <a:pt x="112" y="59"/>
                  </a:lnTo>
                  <a:close/>
                  <a:moveTo>
                    <a:pt x="141" y="54"/>
                  </a:moveTo>
                  <a:cubicBezTo>
                    <a:pt x="141" y="54"/>
                    <a:pt x="141" y="54"/>
                    <a:pt x="141" y="54"/>
                  </a:cubicBezTo>
                  <a:cubicBezTo>
                    <a:pt x="141" y="54"/>
                    <a:pt x="141" y="54"/>
                    <a:pt x="141" y="54"/>
                  </a:cubicBezTo>
                  <a:cubicBezTo>
                    <a:pt x="141" y="54"/>
                    <a:pt x="141" y="54"/>
                    <a:pt x="141" y="54"/>
                  </a:cubicBezTo>
                  <a:cubicBezTo>
                    <a:pt x="140" y="54"/>
                    <a:pt x="134" y="54"/>
                    <a:pt x="129" y="54"/>
                  </a:cubicBezTo>
                  <a:cubicBezTo>
                    <a:pt x="124" y="54"/>
                    <a:pt x="113" y="54"/>
                    <a:pt x="112" y="54"/>
                  </a:cubicBezTo>
                  <a:cubicBezTo>
                    <a:pt x="112" y="54"/>
                    <a:pt x="112" y="54"/>
                    <a:pt x="112" y="54"/>
                  </a:cubicBezTo>
                  <a:cubicBezTo>
                    <a:pt x="114" y="54"/>
                    <a:pt x="115" y="54"/>
                    <a:pt x="116" y="53"/>
                  </a:cubicBezTo>
                  <a:cubicBezTo>
                    <a:pt x="124" y="53"/>
                    <a:pt x="138" y="54"/>
                    <a:pt x="142" y="54"/>
                  </a:cubicBezTo>
                  <a:lnTo>
                    <a:pt x="141" y="54"/>
                  </a:lnTo>
                  <a:close/>
                  <a:moveTo>
                    <a:pt x="146" y="15"/>
                  </a:moveTo>
                  <a:cubicBezTo>
                    <a:pt x="146" y="15"/>
                    <a:pt x="146" y="15"/>
                    <a:pt x="146" y="15"/>
                  </a:cubicBezTo>
                  <a:cubicBezTo>
                    <a:pt x="146" y="15"/>
                    <a:pt x="146" y="15"/>
                    <a:pt x="146" y="15"/>
                  </a:cubicBezTo>
                  <a:cubicBezTo>
                    <a:pt x="146" y="11"/>
                    <a:pt x="146" y="11"/>
                    <a:pt x="146" y="11"/>
                  </a:cubicBezTo>
                  <a:cubicBezTo>
                    <a:pt x="140" y="15"/>
                    <a:pt x="140" y="15"/>
                    <a:pt x="140" y="15"/>
                  </a:cubicBezTo>
                  <a:cubicBezTo>
                    <a:pt x="140" y="15"/>
                    <a:pt x="142" y="14"/>
                    <a:pt x="143" y="14"/>
                  </a:cubicBezTo>
                  <a:cubicBezTo>
                    <a:pt x="144" y="14"/>
                    <a:pt x="145" y="15"/>
                    <a:pt x="146" y="15"/>
                  </a:cubicBezTo>
                  <a:close/>
                  <a:moveTo>
                    <a:pt x="10" y="12"/>
                  </a:moveTo>
                  <a:cubicBezTo>
                    <a:pt x="10" y="12"/>
                    <a:pt x="10" y="12"/>
                    <a:pt x="10" y="12"/>
                  </a:cubicBezTo>
                  <a:cubicBezTo>
                    <a:pt x="10" y="13"/>
                    <a:pt x="10" y="13"/>
                    <a:pt x="10" y="13"/>
                  </a:cubicBezTo>
                  <a:cubicBezTo>
                    <a:pt x="11" y="12"/>
                    <a:pt x="11" y="12"/>
                    <a:pt x="11" y="12"/>
                  </a:cubicBezTo>
                  <a:cubicBezTo>
                    <a:pt x="11" y="12"/>
                    <a:pt x="10" y="12"/>
                    <a:pt x="10" y="12"/>
                  </a:cubicBezTo>
                  <a:cubicBezTo>
                    <a:pt x="10" y="12"/>
                    <a:pt x="10" y="12"/>
                    <a:pt x="10" y="12"/>
                  </a:cubicBezTo>
                  <a:close/>
                  <a:moveTo>
                    <a:pt x="20" y="14"/>
                  </a:moveTo>
                  <a:cubicBezTo>
                    <a:pt x="20" y="14"/>
                    <a:pt x="20" y="14"/>
                    <a:pt x="20" y="14"/>
                  </a:cubicBezTo>
                  <a:cubicBezTo>
                    <a:pt x="19" y="14"/>
                    <a:pt x="18" y="14"/>
                    <a:pt x="18" y="14"/>
                  </a:cubicBezTo>
                  <a:cubicBezTo>
                    <a:pt x="10" y="18"/>
                    <a:pt x="10" y="18"/>
                    <a:pt x="10" y="18"/>
                  </a:cubicBezTo>
                  <a:cubicBezTo>
                    <a:pt x="10" y="20"/>
                    <a:pt x="10" y="20"/>
                    <a:pt x="10" y="20"/>
                  </a:cubicBezTo>
                  <a:cubicBezTo>
                    <a:pt x="10" y="20"/>
                    <a:pt x="15" y="18"/>
                    <a:pt x="17" y="17"/>
                  </a:cubicBezTo>
                  <a:cubicBezTo>
                    <a:pt x="19" y="16"/>
                    <a:pt x="23" y="14"/>
                    <a:pt x="23" y="14"/>
                  </a:cubicBezTo>
                  <a:cubicBezTo>
                    <a:pt x="23" y="14"/>
                    <a:pt x="22" y="14"/>
                    <a:pt x="20" y="14"/>
                  </a:cubicBezTo>
                  <a:close/>
                  <a:moveTo>
                    <a:pt x="10" y="16"/>
                  </a:moveTo>
                  <a:cubicBezTo>
                    <a:pt x="10" y="16"/>
                    <a:pt x="10" y="16"/>
                    <a:pt x="10" y="16"/>
                  </a:cubicBezTo>
                  <a:cubicBezTo>
                    <a:pt x="10" y="16"/>
                    <a:pt x="10" y="16"/>
                    <a:pt x="10" y="16"/>
                  </a:cubicBezTo>
                  <a:cubicBezTo>
                    <a:pt x="10" y="16"/>
                    <a:pt x="12" y="15"/>
                    <a:pt x="13" y="15"/>
                  </a:cubicBezTo>
                  <a:cubicBezTo>
                    <a:pt x="13" y="15"/>
                    <a:pt x="16" y="13"/>
                    <a:pt x="16" y="13"/>
                  </a:cubicBezTo>
                  <a:cubicBezTo>
                    <a:pt x="15" y="13"/>
                    <a:pt x="15" y="13"/>
                    <a:pt x="15" y="13"/>
                  </a:cubicBezTo>
                  <a:lnTo>
                    <a:pt x="10"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 name="Freeform 7"/>
            <p:cNvSpPr>
              <a:spLocks noEditPoints="1"/>
            </p:cNvSpPr>
            <p:nvPr/>
          </p:nvSpPr>
          <p:spPr bwMode="auto">
            <a:xfrm>
              <a:off x="559" y="4150"/>
              <a:ext cx="399" cy="149"/>
            </a:xfrm>
            <a:custGeom>
              <a:avLst/>
              <a:gdLst>
                <a:gd name="T0" fmla="*/ 140 w 154"/>
                <a:gd name="T1" fmla="*/ 42 h 56"/>
                <a:gd name="T2" fmla="*/ 80 w 154"/>
                <a:gd name="T3" fmla="*/ 11 h 56"/>
                <a:gd name="T4" fmla="*/ 101 w 154"/>
                <a:gd name="T5" fmla="*/ 30 h 56"/>
                <a:gd name="T6" fmla="*/ 80 w 154"/>
                <a:gd name="T7" fmla="*/ 17 h 56"/>
                <a:gd name="T8" fmla="*/ 106 w 154"/>
                <a:gd name="T9" fmla="*/ 29 h 56"/>
                <a:gd name="T10" fmla="*/ 109 w 154"/>
                <a:gd name="T11" fmla="*/ 1 h 56"/>
                <a:gd name="T12" fmla="*/ 78 w 154"/>
                <a:gd name="T13" fmla="*/ 25 h 56"/>
                <a:gd name="T14" fmla="*/ 11 w 154"/>
                <a:gd name="T15" fmla="*/ 53 h 56"/>
                <a:gd name="T16" fmla="*/ 2 w 154"/>
                <a:gd name="T17" fmla="*/ 50 h 56"/>
                <a:gd name="T18" fmla="*/ 5 w 154"/>
                <a:gd name="T19" fmla="*/ 45 h 56"/>
                <a:gd name="T20" fmla="*/ 6 w 154"/>
                <a:gd name="T21" fmla="*/ 44 h 56"/>
                <a:gd name="T22" fmla="*/ 8 w 154"/>
                <a:gd name="T23" fmla="*/ 44 h 56"/>
                <a:gd name="T24" fmla="*/ 10 w 154"/>
                <a:gd name="T25" fmla="*/ 50 h 56"/>
                <a:gd name="T26" fmla="*/ 12 w 154"/>
                <a:gd name="T27" fmla="*/ 43 h 56"/>
                <a:gd name="T28" fmla="*/ 13 w 154"/>
                <a:gd name="T29" fmla="*/ 43 h 56"/>
                <a:gd name="T30" fmla="*/ 77 w 154"/>
                <a:gd name="T31" fmla="*/ 19 h 56"/>
                <a:gd name="T32" fmla="*/ 79 w 154"/>
                <a:gd name="T33" fmla="*/ 27 h 56"/>
                <a:gd name="T34" fmla="*/ 83 w 154"/>
                <a:gd name="T35" fmla="*/ 40 h 56"/>
                <a:gd name="T36" fmla="*/ 83 w 154"/>
                <a:gd name="T37" fmla="*/ 39 h 56"/>
                <a:gd name="T38" fmla="*/ 71 w 154"/>
                <a:gd name="T39" fmla="*/ 44 h 56"/>
                <a:gd name="T40" fmla="*/ 98 w 154"/>
                <a:gd name="T41" fmla="*/ 36 h 56"/>
                <a:gd name="T42" fmla="*/ 98 w 154"/>
                <a:gd name="T43" fmla="*/ 42 h 56"/>
                <a:gd name="T44" fmla="*/ 88 w 154"/>
                <a:gd name="T45" fmla="*/ 39 h 56"/>
                <a:gd name="T46" fmla="*/ 98 w 154"/>
                <a:gd name="T47" fmla="*/ 36 h 56"/>
                <a:gd name="T48" fmla="*/ 60 w 154"/>
                <a:gd name="T49" fmla="*/ 40 h 56"/>
                <a:gd name="T50" fmla="*/ 65 w 154"/>
                <a:gd name="T51" fmla="*/ 47 h 56"/>
                <a:gd name="T52" fmla="*/ 122 w 154"/>
                <a:gd name="T53" fmla="*/ 47 h 56"/>
                <a:gd name="T54" fmla="*/ 113 w 154"/>
                <a:gd name="T55" fmla="*/ 35 h 56"/>
                <a:gd name="T56" fmla="*/ 126 w 154"/>
                <a:gd name="T57" fmla="*/ 45 h 56"/>
                <a:gd name="T58" fmla="*/ 77 w 154"/>
                <a:gd name="T59" fmla="*/ 12 h 56"/>
                <a:gd name="T60" fmla="*/ 92 w 154"/>
                <a:gd name="T61" fmla="*/ 10 h 56"/>
                <a:gd name="T62" fmla="*/ 83 w 154"/>
                <a:gd name="T63" fmla="*/ 13 h 56"/>
                <a:gd name="T64" fmla="*/ 83 w 154"/>
                <a:gd name="T65" fmla="*/ 32 h 56"/>
                <a:gd name="T66" fmla="*/ 75 w 154"/>
                <a:gd name="T67" fmla="*/ 22 h 56"/>
                <a:gd name="T68" fmla="*/ 106 w 154"/>
                <a:gd name="T69" fmla="*/ 32 h 56"/>
                <a:gd name="T70" fmla="*/ 83 w 154"/>
                <a:gd name="T71" fmla="*/ 16 h 56"/>
                <a:gd name="T72" fmla="*/ 91 w 154"/>
                <a:gd name="T73" fmla="*/ 19 h 56"/>
                <a:gd name="T74" fmla="*/ 91 w 154"/>
                <a:gd name="T75" fmla="*/ 24 h 56"/>
                <a:gd name="T76" fmla="*/ 91 w 154"/>
                <a:gd name="T77" fmla="*/ 28 h 56"/>
                <a:gd name="T78" fmla="*/ 99 w 154"/>
                <a:gd name="T79" fmla="*/ 32 h 56"/>
                <a:gd name="T80" fmla="*/ 70 w 154"/>
                <a:gd name="T81" fmla="*/ 47 h 56"/>
                <a:gd name="T82" fmla="*/ 45 w 154"/>
                <a:gd name="T83" fmla="*/ 48 h 56"/>
                <a:gd name="T84" fmla="*/ 59 w 154"/>
                <a:gd name="T85" fmla="*/ 48 h 56"/>
                <a:gd name="T86" fmla="*/ 79 w 154"/>
                <a:gd name="T87" fmla="*/ 47 h 56"/>
                <a:gd name="T88" fmla="*/ 94 w 154"/>
                <a:gd name="T89" fmla="*/ 48 h 56"/>
                <a:gd name="T90" fmla="*/ 111 w 154"/>
                <a:gd name="T91" fmla="*/ 47 h 56"/>
                <a:gd name="T92" fmla="*/ 112 w 154"/>
                <a:gd name="T93" fmla="*/ 43 h 56"/>
                <a:gd name="T94" fmla="*/ 115 w 154"/>
                <a:gd name="T95" fmla="*/ 12 h 56"/>
                <a:gd name="T96" fmla="*/ 115 w 154"/>
                <a:gd name="T97" fmla="*/ 21 h 56"/>
                <a:gd name="T98" fmla="*/ 115 w 154"/>
                <a:gd name="T99" fmla="*/ 30 h 56"/>
                <a:gd name="T100" fmla="*/ 114 w 154"/>
                <a:gd name="T101" fmla="*/ 11 h 56"/>
                <a:gd name="T102" fmla="*/ 115 w 154"/>
                <a:gd name="T103" fmla="*/ 20 h 56"/>
                <a:gd name="T104" fmla="*/ 114 w 154"/>
                <a:gd name="T105" fmla="*/ 29 h 56"/>
                <a:gd name="T106" fmla="*/ 151 w 154"/>
                <a:gd name="T107" fmla="*/ 45 h 56"/>
                <a:gd name="T108" fmla="*/ 47 w 154"/>
                <a:gd name="T109" fmla="*/ 39 h 56"/>
                <a:gd name="T110" fmla="*/ 47 w 154"/>
                <a:gd name="T111" fmla="*/ 45 h 56"/>
                <a:gd name="T112" fmla="*/ 103 w 154"/>
                <a:gd name="T113" fmla="*/ 29 h 56"/>
                <a:gd name="T114" fmla="*/ 100 w 154"/>
                <a:gd name="T115" fmla="*/ 18 h 56"/>
                <a:gd name="T116" fmla="*/ 104 w 154"/>
                <a:gd name="T117" fmla="*/ 29 h 56"/>
                <a:gd name="T118" fmla="*/ 103 w 154"/>
                <a:gd name="T119" fmla="*/ 5 h 56"/>
                <a:gd name="T120" fmla="*/ 71 w 154"/>
                <a:gd name="T121" fmla="*/ 39 h 56"/>
                <a:gd name="T122" fmla="*/ 60 w 154"/>
                <a:gd name="T123" fmla="*/ 45 h 56"/>
                <a:gd name="T124" fmla="*/ 64 w 154"/>
                <a:gd name="T125" fmla="*/ 45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54" h="56">
                  <a:moveTo>
                    <a:pt x="79" y="32"/>
                  </a:moveTo>
                  <a:cubicBezTo>
                    <a:pt x="80" y="32"/>
                    <a:pt x="80" y="32"/>
                    <a:pt x="80" y="32"/>
                  </a:cubicBezTo>
                  <a:cubicBezTo>
                    <a:pt x="80" y="31"/>
                    <a:pt x="80" y="31"/>
                    <a:pt x="80" y="31"/>
                  </a:cubicBezTo>
                  <a:cubicBezTo>
                    <a:pt x="80" y="30"/>
                    <a:pt x="80" y="30"/>
                    <a:pt x="80" y="30"/>
                  </a:cubicBezTo>
                  <a:cubicBezTo>
                    <a:pt x="80" y="30"/>
                    <a:pt x="80" y="30"/>
                    <a:pt x="80" y="30"/>
                  </a:cubicBezTo>
                  <a:cubicBezTo>
                    <a:pt x="81" y="30"/>
                    <a:pt x="81" y="30"/>
                    <a:pt x="81" y="30"/>
                  </a:cubicBezTo>
                  <a:cubicBezTo>
                    <a:pt x="81" y="30"/>
                    <a:pt x="81" y="30"/>
                    <a:pt x="81" y="30"/>
                  </a:cubicBezTo>
                  <a:cubicBezTo>
                    <a:pt x="79" y="30"/>
                    <a:pt x="79" y="30"/>
                    <a:pt x="79" y="30"/>
                  </a:cubicBezTo>
                  <a:lnTo>
                    <a:pt x="79" y="32"/>
                  </a:lnTo>
                  <a:close/>
                  <a:moveTo>
                    <a:pt x="80" y="25"/>
                  </a:moveTo>
                  <a:cubicBezTo>
                    <a:pt x="80" y="25"/>
                    <a:pt x="80" y="25"/>
                    <a:pt x="80" y="25"/>
                  </a:cubicBezTo>
                  <a:cubicBezTo>
                    <a:pt x="80" y="25"/>
                    <a:pt x="80" y="25"/>
                    <a:pt x="80" y="25"/>
                  </a:cubicBezTo>
                  <a:cubicBezTo>
                    <a:pt x="80" y="24"/>
                    <a:pt x="80" y="24"/>
                    <a:pt x="80" y="24"/>
                  </a:cubicBezTo>
                  <a:cubicBezTo>
                    <a:pt x="81" y="24"/>
                    <a:pt x="81" y="24"/>
                    <a:pt x="81" y="24"/>
                  </a:cubicBezTo>
                  <a:cubicBezTo>
                    <a:pt x="81" y="24"/>
                    <a:pt x="81" y="24"/>
                    <a:pt x="81" y="24"/>
                  </a:cubicBezTo>
                  <a:cubicBezTo>
                    <a:pt x="79" y="24"/>
                    <a:pt x="79" y="24"/>
                    <a:pt x="79" y="24"/>
                  </a:cubicBezTo>
                  <a:cubicBezTo>
                    <a:pt x="79" y="27"/>
                    <a:pt x="79" y="27"/>
                    <a:pt x="79" y="27"/>
                  </a:cubicBezTo>
                  <a:cubicBezTo>
                    <a:pt x="80" y="27"/>
                    <a:pt x="80" y="27"/>
                    <a:pt x="80" y="27"/>
                  </a:cubicBezTo>
                  <a:lnTo>
                    <a:pt x="80" y="25"/>
                  </a:lnTo>
                  <a:close/>
                  <a:moveTo>
                    <a:pt x="79" y="35"/>
                  </a:moveTo>
                  <a:cubicBezTo>
                    <a:pt x="79" y="35"/>
                    <a:pt x="79" y="35"/>
                    <a:pt x="79" y="35"/>
                  </a:cubicBezTo>
                  <a:cubicBezTo>
                    <a:pt x="80" y="35"/>
                    <a:pt x="80" y="35"/>
                    <a:pt x="80" y="35"/>
                  </a:cubicBezTo>
                  <a:cubicBezTo>
                    <a:pt x="80" y="33"/>
                    <a:pt x="80" y="33"/>
                    <a:pt x="80" y="33"/>
                  </a:cubicBezTo>
                  <a:cubicBezTo>
                    <a:pt x="80" y="33"/>
                    <a:pt x="80" y="33"/>
                    <a:pt x="80" y="33"/>
                  </a:cubicBezTo>
                  <a:cubicBezTo>
                    <a:pt x="80" y="33"/>
                    <a:pt x="80" y="33"/>
                    <a:pt x="80" y="33"/>
                  </a:cubicBezTo>
                  <a:cubicBezTo>
                    <a:pt x="81" y="32"/>
                    <a:pt x="81" y="32"/>
                    <a:pt x="81" y="32"/>
                  </a:cubicBezTo>
                  <a:cubicBezTo>
                    <a:pt x="81" y="32"/>
                    <a:pt x="81" y="32"/>
                    <a:pt x="81" y="32"/>
                  </a:cubicBezTo>
                  <a:cubicBezTo>
                    <a:pt x="79" y="32"/>
                    <a:pt x="79" y="32"/>
                    <a:pt x="79" y="32"/>
                  </a:cubicBezTo>
                  <a:lnTo>
                    <a:pt x="79" y="35"/>
                  </a:lnTo>
                  <a:close/>
                  <a:moveTo>
                    <a:pt x="79" y="9"/>
                  </a:moveTo>
                  <a:cubicBezTo>
                    <a:pt x="79" y="9"/>
                    <a:pt x="79" y="9"/>
                    <a:pt x="79" y="9"/>
                  </a:cubicBezTo>
                  <a:cubicBezTo>
                    <a:pt x="79" y="9"/>
                    <a:pt x="79" y="9"/>
                    <a:pt x="79" y="9"/>
                  </a:cubicBezTo>
                  <a:cubicBezTo>
                    <a:pt x="77" y="9"/>
                    <a:pt x="77" y="9"/>
                    <a:pt x="77" y="9"/>
                  </a:cubicBezTo>
                  <a:cubicBezTo>
                    <a:pt x="77" y="10"/>
                    <a:pt x="77" y="10"/>
                    <a:pt x="77" y="10"/>
                  </a:cubicBezTo>
                  <a:cubicBezTo>
                    <a:pt x="77" y="10"/>
                    <a:pt x="77" y="10"/>
                    <a:pt x="77" y="10"/>
                  </a:cubicBezTo>
                  <a:cubicBezTo>
                    <a:pt x="77" y="14"/>
                    <a:pt x="77" y="14"/>
                    <a:pt x="77" y="14"/>
                  </a:cubicBezTo>
                  <a:cubicBezTo>
                    <a:pt x="78" y="14"/>
                    <a:pt x="78" y="14"/>
                    <a:pt x="78" y="14"/>
                  </a:cubicBezTo>
                  <a:cubicBezTo>
                    <a:pt x="78" y="12"/>
                    <a:pt x="78" y="12"/>
                    <a:pt x="78" y="12"/>
                  </a:cubicBezTo>
                  <a:cubicBezTo>
                    <a:pt x="79" y="11"/>
                    <a:pt x="79" y="11"/>
                    <a:pt x="79" y="11"/>
                  </a:cubicBezTo>
                  <a:cubicBezTo>
                    <a:pt x="79" y="11"/>
                    <a:pt x="79" y="11"/>
                    <a:pt x="79" y="11"/>
                  </a:cubicBezTo>
                  <a:cubicBezTo>
                    <a:pt x="79" y="9"/>
                    <a:pt x="79" y="9"/>
                    <a:pt x="79" y="9"/>
                  </a:cubicBezTo>
                  <a:close/>
                  <a:moveTo>
                    <a:pt x="78" y="11"/>
                  </a:moveTo>
                  <a:cubicBezTo>
                    <a:pt x="78" y="11"/>
                    <a:pt x="78" y="11"/>
                    <a:pt x="78" y="11"/>
                  </a:cubicBezTo>
                  <a:cubicBezTo>
                    <a:pt x="78" y="10"/>
                    <a:pt x="78" y="10"/>
                    <a:pt x="78" y="10"/>
                  </a:cubicBezTo>
                  <a:cubicBezTo>
                    <a:pt x="79" y="9"/>
                    <a:pt x="79" y="9"/>
                    <a:pt x="79" y="9"/>
                  </a:cubicBezTo>
                  <a:cubicBezTo>
                    <a:pt x="79" y="11"/>
                    <a:pt x="79" y="11"/>
                    <a:pt x="79" y="11"/>
                  </a:cubicBezTo>
                  <a:lnTo>
                    <a:pt x="78" y="11"/>
                  </a:lnTo>
                  <a:close/>
                  <a:moveTo>
                    <a:pt x="140" y="42"/>
                  </a:moveTo>
                  <a:cubicBezTo>
                    <a:pt x="140" y="42"/>
                    <a:pt x="140" y="42"/>
                    <a:pt x="140" y="42"/>
                  </a:cubicBezTo>
                  <a:cubicBezTo>
                    <a:pt x="141" y="42"/>
                    <a:pt x="141" y="42"/>
                    <a:pt x="141" y="42"/>
                  </a:cubicBezTo>
                  <a:cubicBezTo>
                    <a:pt x="140" y="41"/>
                    <a:pt x="140" y="41"/>
                    <a:pt x="140" y="41"/>
                  </a:cubicBezTo>
                  <a:lnTo>
                    <a:pt x="140" y="42"/>
                  </a:lnTo>
                  <a:close/>
                  <a:moveTo>
                    <a:pt x="142" y="42"/>
                  </a:moveTo>
                  <a:cubicBezTo>
                    <a:pt x="142" y="42"/>
                    <a:pt x="142" y="42"/>
                    <a:pt x="142" y="42"/>
                  </a:cubicBezTo>
                  <a:cubicBezTo>
                    <a:pt x="143" y="43"/>
                    <a:pt x="143" y="43"/>
                    <a:pt x="143" y="43"/>
                  </a:cubicBezTo>
                  <a:cubicBezTo>
                    <a:pt x="143" y="42"/>
                    <a:pt x="143" y="42"/>
                    <a:pt x="143" y="42"/>
                  </a:cubicBezTo>
                  <a:lnTo>
                    <a:pt x="142" y="42"/>
                  </a:lnTo>
                  <a:close/>
                  <a:moveTo>
                    <a:pt x="141" y="38"/>
                  </a:moveTo>
                  <a:cubicBezTo>
                    <a:pt x="141" y="38"/>
                    <a:pt x="141" y="38"/>
                    <a:pt x="141" y="38"/>
                  </a:cubicBezTo>
                  <a:cubicBezTo>
                    <a:pt x="141" y="38"/>
                    <a:pt x="141" y="40"/>
                    <a:pt x="141" y="40"/>
                  </a:cubicBezTo>
                  <a:cubicBezTo>
                    <a:pt x="142" y="40"/>
                    <a:pt x="142" y="40"/>
                    <a:pt x="142" y="40"/>
                  </a:cubicBezTo>
                  <a:lnTo>
                    <a:pt x="141" y="38"/>
                  </a:lnTo>
                  <a:close/>
                  <a:moveTo>
                    <a:pt x="79" y="16"/>
                  </a:moveTo>
                  <a:cubicBezTo>
                    <a:pt x="79" y="16"/>
                    <a:pt x="79" y="16"/>
                    <a:pt x="79" y="16"/>
                  </a:cubicBezTo>
                  <a:cubicBezTo>
                    <a:pt x="80" y="16"/>
                    <a:pt x="80" y="16"/>
                    <a:pt x="80" y="16"/>
                  </a:cubicBezTo>
                  <a:cubicBezTo>
                    <a:pt x="80" y="14"/>
                    <a:pt x="80" y="14"/>
                    <a:pt x="80" y="14"/>
                  </a:cubicBezTo>
                  <a:cubicBezTo>
                    <a:pt x="80" y="14"/>
                    <a:pt x="80" y="14"/>
                    <a:pt x="80" y="14"/>
                  </a:cubicBezTo>
                  <a:cubicBezTo>
                    <a:pt x="80" y="14"/>
                    <a:pt x="80" y="14"/>
                    <a:pt x="80" y="14"/>
                  </a:cubicBezTo>
                  <a:cubicBezTo>
                    <a:pt x="81" y="13"/>
                    <a:pt x="81" y="13"/>
                    <a:pt x="81" y="13"/>
                  </a:cubicBezTo>
                  <a:cubicBezTo>
                    <a:pt x="81" y="13"/>
                    <a:pt x="81" y="13"/>
                    <a:pt x="81" y="13"/>
                  </a:cubicBezTo>
                  <a:cubicBezTo>
                    <a:pt x="79" y="14"/>
                    <a:pt x="79" y="14"/>
                    <a:pt x="79" y="14"/>
                  </a:cubicBezTo>
                  <a:lnTo>
                    <a:pt x="79" y="16"/>
                  </a:lnTo>
                  <a:close/>
                  <a:moveTo>
                    <a:pt x="79" y="29"/>
                  </a:moveTo>
                  <a:cubicBezTo>
                    <a:pt x="79" y="29"/>
                    <a:pt x="79" y="29"/>
                    <a:pt x="79" y="29"/>
                  </a:cubicBezTo>
                  <a:cubicBezTo>
                    <a:pt x="80" y="29"/>
                    <a:pt x="80" y="29"/>
                    <a:pt x="80" y="29"/>
                  </a:cubicBezTo>
                  <a:cubicBezTo>
                    <a:pt x="80" y="28"/>
                    <a:pt x="80" y="28"/>
                    <a:pt x="80" y="28"/>
                  </a:cubicBezTo>
                  <a:cubicBezTo>
                    <a:pt x="80" y="27"/>
                    <a:pt x="80" y="27"/>
                    <a:pt x="80" y="27"/>
                  </a:cubicBezTo>
                  <a:cubicBezTo>
                    <a:pt x="80" y="27"/>
                    <a:pt x="80" y="27"/>
                    <a:pt x="80" y="27"/>
                  </a:cubicBezTo>
                  <a:cubicBezTo>
                    <a:pt x="81" y="27"/>
                    <a:pt x="81" y="27"/>
                    <a:pt x="81" y="27"/>
                  </a:cubicBezTo>
                  <a:cubicBezTo>
                    <a:pt x="81" y="27"/>
                    <a:pt x="81" y="27"/>
                    <a:pt x="81" y="27"/>
                  </a:cubicBezTo>
                  <a:cubicBezTo>
                    <a:pt x="79" y="27"/>
                    <a:pt x="79" y="27"/>
                    <a:pt x="79" y="27"/>
                  </a:cubicBezTo>
                  <a:lnTo>
                    <a:pt x="79" y="29"/>
                  </a:lnTo>
                  <a:close/>
                  <a:moveTo>
                    <a:pt x="82" y="8"/>
                  </a:moveTo>
                  <a:cubicBezTo>
                    <a:pt x="82" y="8"/>
                    <a:pt x="82" y="8"/>
                    <a:pt x="82" y="8"/>
                  </a:cubicBezTo>
                  <a:cubicBezTo>
                    <a:pt x="82" y="8"/>
                    <a:pt x="82" y="8"/>
                    <a:pt x="82" y="8"/>
                  </a:cubicBezTo>
                  <a:cubicBezTo>
                    <a:pt x="80" y="9"/>
                    <a:pt x="80" y="9"/>
                    <a:pt x="80" y="9"/>
                  </a:cubicBezTo>
                  <a:cubicBezTo>
                    <a:pt x="80" y="9"/>
                    <a:pt x="80" y="9"/>
                    <a:pt x="80" y="9"/>
                  </a:cubicBezTo>
                  <a:cubicBezTo>
                    <a:pt x="79" y="9"/>
                    <a:pt x="79" y="9"/>
                    <a:pt x="79" y="9"/>
                  </a:cubicBezTo>
                  <a:cubicBezTo>
                    <a:pt x="79" y="11"/>
                    <a:pt x="79" y="11"/>
                    <a:pt x="79" y="11"/>
                  </a:cubicBezTo>
                  <a:cubicBezTo>
                    <a:pt x="79" y="11"/>
                    <a:pt x="79" y="11"/>
                    <a:pt x="79" y="11"/>
                  </a:cubicBezTo>
                  <a:cubicBezTo>
                    <a:pt x="79" y="11"/>
                    <a:pt x="79" y="11"/>
                    <a:pt x="79" y="11"/>
                  </a:cubicBezTo>
                  <a:cubicBezTo>
                    <a:pt x="79" y="13"/>
                    <a:pt x="79" y="13"/>
                    <a:pt x="79" y="13"/>
                  </a:cubicBezTo>
                  <a:cubicBezTo>
                    <a:pt x="80" y="13"/>
                    <a:pt x="80" y="13"/>
                    <a:pt x="80" y="13"/>
                  </a:cubicBezTo>
                  <a:cubicBezTo>
                    <a:pt x="80" y="11"/>
                    <a:pt x="80" y="11"/>
                    <a:pt x="80" y="11"/>
                  </a:cubicBezTo>
                  <a:cubicBezTo>
                    <a:pt x="82" y="11"/>
                    <a:pt x="82" y="11"/>
                    <a:pt x="82" y="11"/>
                  </a:cubicBezTo>
                  <a:cubicBezTo>
                    <a:pt x="82" y="11"/>
                    <a:pt x="82" y="11"/>
                    <a:pt x="82" y="11"/>
                  </a:cubicBezTo>
                  <a:cubicBezTo>
                    <a:pt x="82" y="8"/>
                    <a:pt x="82" y="8"/>
                    <a:pt x="82" y="8"/>
                  </a:cubicBezTo>
                  <a:close/>
                  <a:moveTo>
                    <a:pt x="80" y="11"/>
                  </a:moveTo>
                  <a:cubicBezTo>
                    <a:pt x="80" y="11"/>
                    <a:pt x="80" y="11"/>
                    <a:pt x="80" y="11"/>
                  </a:cubicBezTo>
                  <a:cubicBezTo>
                    <a:pt x="80" y="9"/>
                    <a:pt x="80" y="9"/>
                    <a:pt x="80" y="9"/>
                  </a:cubicBezTo>
                  <a:cubicBezTo>
                    <a:pt x="82" y="9"/>
                    <a:pt x="82" y="9"/>
                    <a:pt x="82" y="9"/>
                  </a:cubicBezTo>
                  <a:cubicBezTo>
                    <a:pt x="82" y="11"/>
                    <a:pt x="82" y="11"/>
                    <a:pt x="82" y="11"/>
                  </a:cubicBezTo>
                  <a:lnTo>
                    <a:pt x="80" y="11"/>
                  </a:lnTo>
                  <a:close/>
                  <a:moveTo>
                    <a:pt x="84" y="8"/>
                  </a:moveTo>
                  <a:cubicBezTo>
                    <a:pt x="84" y="8"/>
                    <a:pt x="84" y="8"/>
                    <a:pt x="84" y="8"/>
                  </a:cubicBezTo>
                  <a:cubicBezTo>
                    <a:pt x="84" y="8"/>
                    <a:pt x="84" y="8"/>
                    <a:pt x="84" y="8"/>
                  </a:cubicBezTo>
                  <a:cubicBezTo>
                    <a:pt x="82" y="8"/>
                    <a:pt x="82" y="8"/>
                    <a:pt x="82" y="8"/>
                  </a:cubicBezTo>
                  <a:cubicBezTo>
                    <a:pt x="82" y="8"/>
                    <a:pt x="82" y="8"/>
                    <a:pt x="82" y="8"/>
                  </a:cubicBezTo>
                  <a:cubicBezTo>
                    <a:pt x="82" y="8"/>
                    <a:pt x="82" y="8"/>
                    <a:pt x="82" y="8"/>
                  </a:cubicBezTo>
                  <a:cubicBezTo>
                    <a:pt x="82" y="13"/>
                    <a:pt x="82" y="13"/>
                    <a:pt x="82" y="13"/>
                  </a:cubicBezTo>
                  <a:cubicBezTo>
                    <a:pt x="82" y="13"/>
                    <a:pt x="82" y="13"/>
                    <a:pt x="82" y="13"/>
                  </a:cubicBezTo>
                  <a:cubicBezTo>
                    <a:pt x="82" y="11"/>
                    <a:pt x="82" y="11"/>
                    <a:pt x="82" y="11"/>
                  </a:cubicBezTo>
                  <a:cubicBezTo>
                    <a:pt x="84" y="10"/>
                    <a:pt x="84" y="10"/>
                    <a:pt x="84" y="10"/>
                  </a:cubicBezTo>
                  <a:cubicBezTo>
                    <a:pt x="84" y="10"/>
                    <a:pt x="84" y="10"/>
                    <a:pt x="84" y="10"/>
                  </a:cubicBezTo>
                  <a:cubicBezTo>
                    <a:pt x="84" y="8"/>
                    <a:pt x="84" y="8"/>
                    <a:pt x="84" y="8"/>
                  </a:cubicBezTo>
                  <a:close/>
                  <a:moveTo>
                    <a:pt x="82" y="10"/>
                  </a:moveTo>
                  <a:cubicBezTo>
                    <a:pt x="82" y="10"/>
                    <a:pt x="82" y="10"/>
                    <a:pt x="82" y="10"/>
                  </a:cubicBezTo>
                  <a:cubicBezTo>
                    <a:pt x="82" y="8"/>
                    <a:pt x="82" y="8"/>
                    <a:pt x="82" y="8"/>
                  </a:cubicBezTo>
                  <a:cubicBezTo>
                    <a:pt x="84" y="8"/>
                    <a:pt x="84" y="8"/>
                    <a:pt x="84" y="8"/>
                  </a:cubicBezTo>
                  <a:cubicBezTo>
                    <a:pt x="84" y="10"/>
                    <a:pt x="84" y="10"/>
                    <a:pt x="84" y="10"/>
                  </a:cubicBezTo>
                  <a:lnTo>
                    <a:pt x="82" y="10"/>
                  </a:lnTo>
                  <a:close/>
                  <a:moveTo>
                    <a:pt x="91" y="6"/>
                  </a:moveTo>
                  <a:cubicBezTo>
                    <a:pt x="91" y="6"/>
                    <a:pt x="91" y="6"/>
                    <a:pt x="91" y="6"/>
                  </a:cubicBezTo>
                  <a:cubicBezTo>
                    <a:pt x="91" y="6"/>
                    <a:pt x="91" y="6"/>
                    <a:pt x="91" y="6"/>
                  </a:cubicBezTo>
                  <a:cubicBezTo>
                    <a:pt x="90" y="6"/>
                    <a:pt x="90" y="6"/>
                    <a:pt x="90" y="6"/>
                  </a:cubicBezTo>
                  <a:cubicBezTo>
                    <a:pt x="90" y="6"/>
                    <a:pt x="90" y="6"/>
                    <a:pt x="90" y="6"/>
                  </a:cubicBezTo>
                  <a:cubicBezTo>
                    <a:pt x="90" y="6"/>
                    <a:pt x="90" y="6"/>
                    <a:pt x="90" y="6"/>
                  </a:cubicBezTo>
                  <a:cubicBezTo>
                    <a:pt x="90" y="6"/>
                    <a:pt x="90" y="6"/>
                    <a:pt x="90" y="6"/>
                  </a:cubicBezTo>
                  <a:cubicBezTo>
                    <a:pt x="90" y="6"/>
                    <a:pt x="90" y="6"/>
                    <a:pt x="90" y="6"/>
                  </a:cubicBezTo>
                  <a:cubicBezTo>
                    <a:pt x="89" y="6"/>
                    <a:pt x="89" y="6"/>
                    <a:pt x="89" y="6"/>
                  </a:cubicBezTo>
                  <a:cubicBezTo>
                    <a:pt x="89" y="11"/>
                    <a:pt x="89" y="11"/>
                    <a:pt x="89" y="11"/>
                  </a:cubicBezTo>
                  <a:cubicBezTo>
                    <a:pt x="89" y="10"/>
                    <a:pt x="89" y="10"/>
                    <a:pt x="89" y="10"/>
                  </a:cubicBezTo>
                  <a:cubicBezTo>
                    <a:pt x="89" y="9"/>
                    <a:pt x="89" y="9"/>
                    <a:pt x="89" y="9"/>
                  </a:cubicBezTo>
                  <a:cubicBezTo>
                    <a:pt x="92" y="8"/>
                    <a:pt x="92" y="8"/>
                    <a:pt x="92" y="8"/>
                  </a:cubicBezTo>
                  <a:cubicBezTo>
                    <a:pt x="92" y="6"/>
                    <a:pt x="92" y="6"/>
                    <a:pt x="92" y="6"/>
                  </a:cubicBezTo>
                  <a:lnTo>
                    <a:pt x="91" y="6"/>
                  </a:lnTo>
                  <a:close/>
                  <a:moveTo>
                    <a:pt x="90" y="8"/>
                  </a:moveTo>
                  <a:cubicBezTo>
                    <a:pt x="90" y="8"/>
                    <a:pt x="90" y="8"/>
                    <a:pt x="90" y="8"/>
                  </a:cubicBezTo>
                  <a:cubicBezTo>
                    <a:pt x="90" y="6"/>
                    <a:pt x="90" y="6"/>
                    <a:pt x="90" y="6"/>
                  </a:cubicBezTo>
                  <a:cubicBezTo>
                    <a:pt x="91" y="6"/>
                    <a:pt x="91" y="6"/>
                    <a:pt x="91" y="6"/>
                  </a:cubicBezTo>
                  <a:cubicBezTo>
                    <a:pt x="91" y="8"/>
                    <a:pt x="91" y="8"/>
                    <a:pt x="91" y="8"/>
                  </a:cubicBezTo>
                  <a:lnTo>
                    <a:pt x="90" y="8"/>
                  </a:lnTo>
                  <a:close/>
                  <a:moveTo>
                    <a:pt x="100" y="33"/>
                  </a:moveTo>
                  <a:cubicBezTo>
                    <a:pt x="100" y="33"/>
                    <a:pt x="100" y="33"/>
                    <a:pt x="100" y="33"/>
                  </a:cubicBezTo>
                  <a:cubicBezTo>
                    <a:pt x="101" y="32"/>
                    <a:pt x="101" y="32"/>
                    <a:pt x="101" y="32"/>
                  </a:cubicBezTo>
                  <a:cubicBezTo>
                    <a:pt x="101" y="31"/>
                    <a:pt x="101" y="31"/>
                    <a:pt x="101" y="31"/>
                  </a:cubicBezTo>
                  <a:cubicBezTo>
                    <a:pt x="101" y="30"/>
                    <a:pt x="101" y="30"/>
                    <a:pt x="101" y="30"/>
                  </a:cubicBezTo>
                  <a:cubicBezTo>
                    <a:pt x="101" y="30"/>
                    <a:pt x="101" y="30"/>
                    <a:pt x="101" y="30"/>
                  </a:cubicBezTo>
                  <a:cubicBezTo>
                    <a:pt x="103" y="30"/>
                    <a:pt x="103" y="30"/>
                    <a:pt x="103" y="30"/>
                  </a:cubicBezTo>
                  <a:cubicBezTo>
                    <a:pt x="103" y="29"/>
                    <a:pt x="103" y="29"/>
                    <a:pt x="103" y="29"/>
                  </a:cubicBezTo>
                  <a:cubicBezTo>
                    <a:pt x="100" y="30"/>
                    <a:pt x="100" y="30"/>
                    <a:pt x="100" y="30"/>
                  </a:cubicBezTo>
                  <a:lnTo>
                    <a:pt x="100" y="33"/>
                  </a:lnTo>
                  <a:close/>
                  <a:moveTo>
                    <a:pt x="136" y="36"/>
                  </a:moveTo>
                  <a:cubicBezTo>
                    <a:pt x="136" y="36"/>
                    <a:pt x="136" y="36"/>
                    <a:pt x="136" y="36"/>
                  </a:cubicBezTo>
                  <a:cubicBezTo>
                    <a:pt x="134" y="36"/>
                    <a:pt x="134" y="36"/>
                    <a:pt x="134" y="36"/>
                  </a:cubicBezTo>
                  <a:cubicBezTo>
                    <a:pt x="136" y="37"/>
                    <a:pt x="136" y="37"/>
                    <a:pt x="136" y="37"/>
                  </a:cubicBezTo>
                  <a:lnTo>
                    <a:pt x="136" y="36"/>
                  </a:lnTo>
                  <a:close/>
                  <a:moveTo>
                    <a:pt x="136" y="42"/>
                  </a:moveTo>
                  <a:cubicBezTo>
                    <a:pt x="136" y="42"/>
                    <a:pt x="136" y="42"/>
                    <a:pt x="136" y="42"/>
                  </a:cubicBezTo>
                  <a:cubicBezTo>
                    <a:pt x="138" y="42"/>
                    <a:pt x="138" y="42"/>
                    <a:pt x="138" y="42"/>
                  </a:cubicBezTo>
                  <a:cubicBezTo>
                    <a:pt x="136" y="41"/>
                    <a:pt x="136" y="41"/>
                    <a:pt x="136" y="41"/>
                  </a:cubicBezTo>
                  <a:lnTo>
                    <a:pt x="136" y="42"/>
                  </a:lnTo>
                  <a:close/>
                  <a:moveTo>
                    <a:pt x="135" y="39"/>
                  </a:moveTo>
                  <a:cubicBezTo>
                    <a:pt x="135" y="39"/>
                    <a:pt x="135" y="39"/>
                    <a:pt x="135" y="39"/>
                  </a:cubicBezTo>
                  <a:cubicBezTo>
                    <a:pt x="135" y="39"/>
                    <a:pt x="135" y="39"/>
                    <a:pt x="135" y="39"/>
                  </a:cubicBezTo>
                  <a:cubicBezTo>
                    <a:pt x="134" y="39"/>
                    <a:pt x="134" y="39"/>
                    <a:pt x="134" y="39"/>
                  </a:cubicBezTo>
                  <a:lnTo>
                    <a:pt x="135" y="39"/>
                  </a:lnTo>
                  <a:close/>
                  <a:moveTo>
                    <a:pt x="79" y="21"/>
                  </a:moveTo>
                  <a:cubicBezTo>
                    <a:pt x="79" y="21"/>
                    <a:pt x="79" y="21"/>
                    <a:pt x="79" y="21"/>
                  </a:cubicBezTo>
                  <a:cubicBezTo>
                    <a:pt x="80" y="21"/>
                    <a:pt x="80" y="21"/>
                    <a:pt x="80" y="21"/>
                  </a:cubicBezTo>
                  <a:cubicBezTo>
                    <a:pt x="80" y="20"/>
                    <a:pt x="80" y="20"/>
                    <a:pt x="80" y="20"/>
                  </a:cubicBezTo>
                  <a:cubicBezTo>
                    <a:pt x="80" y="19"/>
                    <a:pt x="80" y="19"/>
                    <a:pt x="80" y="19"/>
                  </a:cubicBezTo>
                  <a:cubicBezTo>
                    <a:pt x="80" y="19"/>
                    <a:pt x="80" y="19"/>
                    <a:pt x="80" y="19"/>
                  </a:cubicBezTo>
                  <a:cubicBezTo>
                    <a:pt x="81" y="19"/>
                    <a:pt x="81" y="19"/>
                    <a:pt x="81" y="19"/>
                  </a:cubicBezTo>
                  <a:cubicBezTo>
                    <a:pt x="81" y="19"/>
                    <a:pt x="81" y="19"/>
                    <a:pt x="81" y="19"/>
                  </a:cubicBezTo>
                  <a:cubicBezTo>
                    <a:pt x="79" y="19"/>
                    <a:pt x="79" y="19"/>
                    <a:pt x="79" y="19"/>
                  </a:cubicBezTo>
                  <a:lnTo>
                    <a:pt x="79" y="21"/>
                  </a:lnTo>
                  <a:close/>
                  <a:moveTo>
                    <a:pt x="79" y="24"/>
                  </a:moveTo>
                  <a:cubicBezTo>
                    <a:pt x="79" y="24"/>
                    <a:pt x="79" y="24"/>
                    <a:pt x="79" y="24"/>
                  </a:cubicBezTo>
                  <a:cubicBezTo>
                    <a:pt x="80" y="24"/>
                    <a:pt x="80" y="24"/>
                    <a:pt x="80" y="24"/>
                  </a:cubicBezTo>
                  <a:cubicBezTo>
                    <a:pt x="80" y="23"/>
                    <a:pt x="80" y="23"/>
                    <a:pt x="80" y="23"/>
                  </a:cubicBezTo>
                  <a:cubicBezTo>
                    <a:pt x="80" y="22"/>
                    <a:pt x="80" y="22"/>
                    <a:pt x="80" y="22"/>
                  </a:cubicBezTo>
                  <a:cubicBezTo>
                    <a:pt x="80" y="22"/>
                    <a:pt x="80" y="22"/>
                    <a:pt x="80" y="22"/>
                  </a:cubicBezTo>
                  <a:cubicBezTo>
                    <a:pt x="81" y="22"/>
                    <a:pt x="81" y="22"/>
                    <a:pt x="81" y="22"/>
                  </a:cubicBezTo>
                  <a:cubicBezTo>
                    <a:pt x="81" y="21"/>
                    <a:pt x="81" y="21"/>
                    <a:pt x="81" y="21"/>
                  </a:cubicBezTo>
                  <a:cubicBezTo>
                    <a:pt x="79" y="22"/>
                    <a:pt x="79" y="22"/>
                    <a:pt x="79" y="22"/>
                  </a:cubicBezTo>
                  <a:lnTo>
                    <a:pt x="79" y="24"/>
                  </a:lnTo>
                  <a:close/>
                  <a:moveTo>
                    <a:pt x="139" y="41"/>
                  </a:moveTo>
                  <a:cubicBezTo>
                    <a:pt x="139" y="41"/>
                    <a:pt x="139" y="41"/>
                    <a:pt x="139" y="41"/>
                  </a:cubicBezTo>
                  <a:cubicBezTo>
                    <a:pt x="139" y="40"/>
                    <a:pt x="139" y="40"/>
                    <a:pt x="139" y="40"/>
                  </a:cubicBezTo>
                  <a:cubicBezTo>
                    <a:pt x="137" y="40"/>
                    <a:pt x="137" y="40"/>
                    <a:pt x="137" y="40"/>
                  </a:cubicBezTo>
                  <a:lnTo>
                    <a:pt x="139" y="41"/>
                  </a:lnTo>
                  <a:close/>
                  <a:moveTo>
                    <a:pt x="79" y="19"/>
                  </a:moveTo>
                  <a:cubicBezTo>
                    <a:pt x="79" y="19"/>
                    <a:pt x="79" y="19"/>
                    <a:pt x="79" y="19"/>
                  </a:cubicBezTo>
                  <a:cubicBezTo>
                    <a:pt x="80" y="19"/>
                    <a:pt x="80" y="19"/>
                    <a:pt x="80" y="19"/>
                  </a:cubicBezTo>
                  <a:cubicBezTo>
                    <a:pt x="80" y="17"/>
                    <a:pt x="80" y="17"/>
                    <a:pt x="80" y="17"/>
                  </a:cubicBezTo>
                  <a:cubicBezTo>
                    <a:pt x="80" y="16"/>
                    <a:pt x="80" y="16"/>
                    <a:pt x="80" y="16"/>
                  </a:cubicBezTo>
                  <a:cubicBezTo>
                    <a:pt x="80" y="16"/>
                    <a:pt x="80" y="16"/>
                    <a:pt x="80" y="16"/>
                  </a:cubicBezTo>
                  <a:cubicBezTo>
                    <a:pt x="81" y="16"/>
                    <a:pt x="81" y="16"/>
                    <a:pt x="81" y="16"/>
                  </a:cubicBezTo>
                  <a:cubicBezTo>
                    <a:pt x="81" y="16"/>
                    <a:pt x="81" y="16"/>
                    <a:pt x="81" y="16"/>
                  </a:cubicBezTo>
                  <a:cubicBezTo>
                    <a:pt x="79" y="16"/>
                    <a:pt x="79" y="16"/>
                    <a:pt x="79" y="16"/>
                  </a:cubicBezTo>
                  <a:lnTo>
                    <a:pt x="79" y="19"/>
                  </a:lnTo>
                  <a:close/>
                  <a:moveTo>
                    <a:pt x="144" y="42"/>
                  </a:moveTo>
                  <a:cubicBezTo>
                    <a:pt x="144" y="42"/>
                    <a:pt x="144" y="42"/>
                    <a:pt x="144" y="42"/>
                  </a:cubicBezTo>
                  <a:cubicBezTo>
                    <a:pt x="144" y="41"/>
                    <a:pt x="144" y="41"/>
                    <a:pt x="144" y="41"/>
                  </a:cubicBezTo>
                  <a:cubicBezTo>
                    <a:pt x="143" y="41"/>
                    <a:pt x="143" y="41"/>
                    <a:pt x="143" y="41"/>
                  </a:cubicBezTo>
                  <a:lnTo>
                    <a:pt x="144" y="42"/>
                  </a:lnTo>
                  <a:close/>
                  <a:moveTo>
                    <a:pt x="137" y="38"/>
                  </a:moveTo>
                  <a:cubicBezTo>
                    <a:pt x="137" y="38"/>
                    <a:pt x="137" y="38"/>
                    <a:pt x="137" y="38"/>
                  </a:cubicBezTo>
                  <a:cubicBezTo>
                    <a:pt x="140" y="38"/>
                    <a:pt x="140" y="38"/>
                    <a:pt x="140" y="38"/>
                  </a:cubicBezTo>
                  <a:cubicBezTo>
                    <a:pt x="137" y="36"/>
                    <a:pt x="137" y="36"/>
                    <a:pt x="137" y="36"/>
                  </a:cubicBezTo>
                  <a:lnTo>
                    <a:pt x="137" y="38"/>
                  </a:lnTo>
                  <a:close/>
                  <a:moveTo>
                    <a:pt x="107" y="19"/>
                  </a:moveTo>
                  <a:cubicBezTo>
                    <a:pt x="107" y="19"/>
                    <a:pt x="107" y="19"/>
                    <a:pt x="107" y="19"/>
                  </a:cubicBezTo>
                  <a:cubicBezTo>
                    <a:pt x="107" y="17"/>
                    <a:pt x="107" y="17"/>
                    <a:pt x="107" y="17"/>
                  </a:cubicBezTo>
                  <a:cubicBezTo>
                    <a:pt x="107" y="17"/>
                    <a:pt x="107" y="17"/>
                    <a:pt x="107" y="17"/>
                  </a:cubicBezTo>
                  <a:cubicBezTo>
                    <a:pt x="107" y="17"/>
                    <a:pt x="107" y="17"/>
                    <a:pt x="107" y="17"/>
                  </a:cubicBezTo>
                  <a:cubicBezTo>
                    <a:pt x="109" y="16"/>
                    <a:pt x="109" y="16"/>
                    <a:pt x="109" y="16"/>
                  </a:cubicBezTo>
                  <a:cubicBezTo>
                    <a:pt x="109" y="16"/>
                    <a:pt x="109" y="16"/>
                    <a:pt x="109" y="16"/>
                  </a:cubicBezTo>
                  <a:cubicBezTo>
                    <a:pt x="106" y="17"/>
                    <a:pt x="106" y="17"/>
                    <a:pt x="106" y="17"/>
                  </a:cubicBezTo>
                  <a:cubicBezTo>
                    <a:pt x="106" y="19"/>
                    <a:pt x="106" y="19"/>
                    <a:pt x="106" y="19"/>
                  </a:cubicBezTo>
                  <a:lnTo>
                    <a:pt x="107" y="19"/>
                  </a:lnTo>
                  <a:close/>
                  <a:moveTo>
                    <a:pt x="140" y="36"/>
                  </a:moveTo>
                  <a:cubicBezTo>
                    <a:pt x="140" y="36"/>
                    <a:pt x="140" y="36"/>
                    <a:pt x="140" y="36"/>
                  </a:cubicBezTo>
                  <a:cubicBezTo>
                    <a:pt x="144" y="40"/>
                    <a:pt x="144" y="40"/>
                    <a:pt x="144" y="40"/>
                  </a:cubicBezTo>
                  <a:cubicBezTo>
                    <a:pt x="144" y="35"/>
                    <a:pt x="144" y="35"/>
                    <a:pt x="144" y="35"/>
                  </a:cubicBezTo>
                  <a:lnTo>
                    <a:pt x="140" y="36"/>
                  </a:lnTo>
                  <a:close/>
                  <a:moveTo>
                    <a:pt x="107" y="22"/>
                  </a:moveTo>
                  <a:cubicBezTo>
                    <a:pt x="107" y="22"/>
                    <a:pt x="107" y="22"/>
                    <a:pt x="107" y="22"/>
                  </a:cubicBezTo>
                  <a:cubicBezTo>
                    <a:pt x="107" y="20"/>
                    <a:pt x="107" y="20"/>
                    <a:pt x="107" y="20"/>
                  </a:cubicBezTo>
                  <a:cubicBezTo>
                    <a:pt x="107" y="20"/>
                    <a:pt x="107" y="20"/>
                    <a:pt x="107" y="20"/>
                  </a:cubicBezTo>
                  <a:cubicBezTo>
                    <a:pt x="107" y="20"/>
                    <a:pt x="107" y="20"/>
                    <a:pt x="107" y="20"/>
                  </a:cubicBezTo>
                  <a:cubicBezTo>
                    <a:pt x="109" y="19"/>
                    <a:pt x="109" y="19"/>
                    <a:pt x="109" y="19"/>
                  </a:cubicBezTo>
                  <a:cubicBezTo>
                    <a:pt x="109" y="19"/>
                    <a:pt x="109" y="19"/>
                    <a:pt x="109" y="19"/>
                  </a:cubicBezTo>
                  <a:cubicBezTo>
                    <a:pt x="106" y="20"/>
                    <a:pt x="106" y="20"/>
                    <a:pt x="106" y="20"/>
                  </a:cubicBezTo>
                  <a:cubicBezTo>
                    <a:pt x="106" y="22"/>
                    <a:pt x="106" y="22"/>
                    <a:pt x="106" y="22"/>
                  </a:cubicBezTo>
                  <a:lnTo>
                    <a:pt x="107" y="22"/>
                  </a:lnTo>
                  <a:close/>
                  <a:moveTo>
                    <a:pt x="107" y="32"/>
                  </a:moveTo>
                  <a:cubicBezTo>
                    <a:pt x="107" y="32"/>
                    <a:pt x="107" y="32"/>
                    <a:pt x="107" y="32"/>
                  </a:cubicBezTo>
                  <a:cubicBezTo>
                    <a:pt x="107" y="30"/>
                    <a:pt x="107" y="30"/>
                    <a:pt x="107" y="30"/>
                  </a:cubicBezTo>
                  <a:cubicBezTo>
                    <a:pt x="107" y="29"/>
                    <a:pt x="107" y="29"/>
                    <a:pt x="107" y="29"/>
                  </a:cubicBezTo>
                  <a:cubicBezTo>
                    <a:pt x="107" y="29"/>
                    <a:pt x="107" y="29"/>
                    <a:pt x="107" y="29"/>
                  </a:cubicBezTo>
                  <a:cubicBezTo>
                    <a:pt x="109" y="29"/>
                    <a:pt x="109" y="29"/>
                    <a:pt x="109" y="29"/>
                  </a:cubicBezTo>
                  <a:cubicBezTo>
                    <a:pt x="109" y="29"/>
                    <a:pt x="109" y="29"/>
                    <a:pt x="109" y="29"/>
                  </a:cubicBezTo>
                  <a:cubicBezTo>
                    <a:pt x="106" y="29"/>
                    <a:pt x="106" y="29"/>
                    <a:pt x="106" y="29"/>
                  </a:cubicBezTo>
                  <a:cubicBezTo>
                    <a:pt x="106" y="32"/>
                    <a:pt x="106" y="32"/>
                    <a:pt x="106" y="32"/>
                  </a:cubicBezTo>
                  <a:lnTo>
                    <a:pt x="107" y="32"/>
                  </a:lnTo>
                  <a:close/>
                  <a:moveTo>
                    <a:pt x="107" y="29"/>
                  </a:moveTo>
                  <a:cubicBezTo>
                    <a:pt x="107" y="29"/>
                    <a:pt x="107" y="29"/>
                    <a:pt x="107" y="29"/>
                  </a:cubicBezTo>
                  <a:cubicBezTo>
                    <a:pt x="107" y="27"/>
                    <a:pt x="107" y="27"/>
                    <a:pt x="107" y="27"/>
                  </a:cubicBezTo>
                  <a:cubicBezTo>
                    <a:pt x="107" y="26"/>
                    <a:pt x="107" y="26"/>
                    <a:pt x="107" y="26"/>
                  </a:cubicBezTo>
                  <a:cubicBezTo>
                    <a:pt x="107" y="26"/>
                    <a:pt x="107" y="26"/>
                    <a:pt x="107" y="26"/>
                  </a:cubicBezTo>
                  <a:cubicBezTo>
                    <a:pt x="109" y="26"/>
                    <a:pt x="109" y="26"/>
                    <a:pt x="109" y="26"/>
                  </a:cubicBezTo>
                  <a:cubicBezTo>
                    <a:pt x="109" y="26"/>
                    <a:pt x="109" y="26"/>
                    <a:pt x="109" y="26"/>
                  </a:cubicBezTo>
                  <a:cubicBezTo>
                    <a:pt x="106" y="26"/>
                    <a:pt x="106" y="26"/>
                    <a:pt x="106" y="26"/>
                  </a:cubicBezTo>
                  <a:cubicBezTo>
                    <a:pt x="106" y="29"/>
                    <a:pt x="106" y="29"/>
                    <a:pt x="106" y="29"/>
                  </a:cubicBezTo>
                  <a:lnTo>
                    <a:pt x="107" y="29"/>
                  </a:lnTo>
                  <a:close/>
                  <a:moveTo>
                    <a:pt x="107" y="25"/>
                  </a:moveTo>
                  <a:cubicBezTo>
                    <a:pt x="107" y="25"/>
                    <a:pt x="107" y="25"/>
                    <a:pt x="107" y="25"/>
                  </a:cubicBezTo>
                  <a:cubicBezTo>
                    <a:pt x="107" y="24"/>
                    <a:pt x="107" y="24"/>
                    <a:pt x="107" y="24"/>
                  </a:cubicBezTo>
                  <a:cubicBezTo>
                    <a:pt x="107" y="23"/>
                    <a:pt x="107" y="23"/>
                    <a:pt x="107" y="23"/>
                  </a:cubicBezTo>
                  <a:cubicBezTo>
                    <a:pt x="107" y="23"/>
                    <a:pt x="107" y="23"/>
                    <a:pt x="107" y="23"/>
                  </a:cubicBezTo>
                  <a:cubicBezTo>
                    <a:pt x="109" y="23"/>
                    <a:pt x="109" y="23"/>
                    <a:pt x="109" y="23"/>
                  </a:cubicBezTo>
                  <a:cubicBezTo>
                    <a:pt x="109" y="23"/>
                    <a:pt x="109" y="23"/>
                    <a:pt x="109" y="23"/>
                  </a:cubicBezTo>
                  <a:cubicBezTo>
                    <a:pt x="106" y="23"/>
                    <a:pt x="106" y="23"/>
                    <a:pt x="106" y="23"/>
                  </a:cubicBezTo>
                  <a:cubicBezTo>
                    <a:pt x="106" y="26"/>
                    <a:pt x="106" y="26"/>
                    <a:pt x="106" y="26"/>
                  </a:cubicBezTo>
                  <a:lnTo>
                    <a:pt x="107" y="25"/>
                  </a:lnTo>
                  <a:close/>
                  <a:moveTo>
                    <a:pt x="100" y="29"/>
                  </a:moveTo>
                  <a:cubicBezTo>
                    <a:pt x="100" y="29"/>
                    <a:pt x="100" y="29"/>
                    <a:pt x="100" y="29"/>
                  </a:cubicBezTo>
                  <a:cubicBezTo>
                    <a:pt x="101" y="29"/>
                    <a:pt x="101" y="29"/>
                    <a:pt x="101" y="29"/>
                  </a:cubicBezTo>
                  <a:cubicBezTo>
                    <a:pt x="101" y="28"/>
                    <a:pt x="101" y="28"/>
                    <a:pt x="101" y="28"/>
                  </a:cubicBezTo>
                  <a:cubicBezTo>
                    <a:pt x="101" y="27"/>
                    <a:pt x="101" y="27"/>
                    <a:pt x="101" y="27"/>
                  </a:cubicBezTo>
                  <a:cubicBezTo>
                    <a:pt x="101" y="27"/>
                    <a:pt x="101" y="27"/>
                    <a:pt x="101" y="27"/>
                  </a:cubicBezTo>
                  <a:cubicBezTo>
                    <a:pt x="103" y="27"/>
                    <a:pt x="103" y="27"/>
                    <a:pt x="103" y="27"/>
                  </a:cubicBezTo>
                  <a:cubicBezTo>
                    <a:pt x="103" y="26"/>
                    <a:pt x="103" y="26"/>
                    <a:pt x="103" y="26"/>
                  </a:cubicBezTo>
                  <a:cubicBezTo>
                    <a:pt x="100" y="27"/>
                    <a:pt x="100" y="27"/>
                    <a:pt x="100" y="27"/>
                  </a:cubicBezTo>
                  <a:lnTo>
                    <a:pt x="100" y="29"/>
                  </a:lnTo>
                  <a:close/>
                  <a:moveTo>
                    <a:pt x="107" y="13"/>
                  </a:moveTo>
                  <a:cubicBezTo>
                    <a:pt x="107" y="13"/>
                    <a:pt x="107" y="13"/>
                    <a:pt x="107" y="13"/>
                  </a:cubicBezTo>
                  <a:cubicBezTo>
                    <a:pt x="107" y="11"/>
                    <a:pt x="107" y="11"/>
                    <a:pt x="107" y="11"/>
                  </a:cubicBezTo>
                  <a:cubicBezTo>
                    <a:pt x="107" y="11"/>
                    <a:pt x="107" y="11"/>
                    <a:pt x="107" y="11"/>
                  </a:cubicBezTo>
                  <a:cubicBezTo>
                    <a:pt x="107" y="10"/>
                    <a:pt x="107" y="10"/>
                    <a:pt x="107" y="10"/>
                  </a:cubicBezTo>
                  <a:cubicBezTo>
                    <a:pt x="109" y="10"/>
                    <a:pt x="109" y="10"/>
                    <a:pt x="109" y="10"/>
                  </a:cubicBezTo>
                  <a:cubicBezTo>
                    <a:pt x="109" y="10"/>
                    <a:pt x="109" y="10"/>
                    <a:pt x="109" y="10"/>
                  </a:cubicBezTo>
                  <a:cubicBezTo>
                    <a:pt x="106" y="10"/>
                    <a:pt x="106" y="10"/>
                    <a:pt x="106" y="10"/>
                  </a:cubicBezTo>
                  <a:cubicBezTo>
                    <a:pt x="106" y="13"/>
                    <a:pt x="106" y="13"/>
                    <a:pt x="106" y="13"/>
                  </a:cubicBezTo>
                  <a:lnTo>
                    <a:pt x="107" y="13"/>
                  </a:lnTo>
                  <a:close/>
                  <a:moveTo>
                    <a:pt x="107" y="7"/>
                  </a:moveTo>
                  <a:cubicBezTo>
                    <a:pt x="107" y="7"/>
                    <a:pt x="107" y="7"/>
                    <a:pt x="107" y="7"/>
                  </a:cubicBezTo>
                  <a:cubicBezTo>
                    <a:pt x="107" y="4"/>
                    <a:pt x="107" y="4"/>
                    <a:pt x="107" y="4"/>
                  </a:cubicBezTo>
                  <a:cubicBezTo>
                    <a:pt x="107" y="4"/>
                    <a:pt x="107" y="4"/>
                    <a:pt x="107" y="4"/>
                  </a:cubicBezTo>
                  <a:cubicBezTo>
                    <a:pt x="109" y="4"/>
                    <a:pt x="109" y="4"/>
                    <a:pt x="109" y="4"/>
                  </a:cubicBezTo>
                  <a:cubicBezTo>
                    <a:pt x="109" y="1"/>
                    <a:pt x="109" y="1"/>
                    <a:pt x="109" y="1"/>
                  </a:cubicBezTo>
                  <a:cubicBezTo>
                    <a:pt x="109" y="1"/>
                    <a:pt x="109" y="1"/>
                    <a:pt x="109" y="1"/>
                  </a:cubicBezTo>
                  <a:cubicBezTo>
                    <a:pt x="109" y="1"/>
                    <a:pt x="109" y="1"/>
                    <a:pt x="109" y="1"/>
                  </a:cubicBezTo>
                  <a:cubicBezTo>
                    <a:pt x="106" y="2"/>
                    <a:pt x="106" y="2"/>
                    <a:pt x="106" y="2"/>
                  </a:cubicBezTo>
                  <a:cubicBezTo>
                    <a:pt x="106" y="7"/>
                    <a:pt x="106" y="7"/>
                    <a:pt x="106" y="7"/>
                  </a:cubicBezTo>
                  <a:lnTo>
                    <a:pt x="107" y="7"/>
                  </a:lnTo>
                  <a:close/>
                  <a:moveTo>
                    <a:pt x="107" y="2"/>
                  </a:moveTo>
                  <a:cubicBezTo>
                    <a:pt x="107" y="2"/>
                    <a:pt x="107" y="2"/>
                    <a:pt x="107" y="2"/>
                  </a:cubicBezTo>
                  <a:cubicBezTo>
                    <a:pt x="109" y="1"/>
                    <a:pt x="109" y="1"/>
                    <a:pt x="109" y="1"/>
                  </a:cubicBezTo>
                  <a:cubicBezTo>
                    <a:pt x="109" y="4"/>
                    <a:pt x="109" y="4"/>
                    <a:pt x="109" y="4"/>
                  </a:cubicBezTo>
                  <a:cubicBezTo>
                    <a:pt x="107" y="4"/>
                    <a:pt x="107" y="4"/>
                    <a:pt x="107" y="4"/>
                  </a:cubicBezTo>
                  <a:lnTo>
                    <a:pt x="107" y="2"/>
                  </a:lnTo>
                  <a:close/>
                  <a:moveTo>
                    <a:pt x="75" y="10"/>
                  </a:moveTo>
                  <a:cubicBezTo>
                    <a:pt x="75" y="10"/>
                    <a:pt x="75" y="10"/>
                    <a:pt x="75" y="10"/>
                  </a:cubicBezTo>
                  <a:cubicBezTo>
                    <a:pt x="75" y="12"/>
                    <a:pt x="75" y="12"/>
                    <a:pt x="75" y="12"/>
                  </a:cubicBezTo>
                  <a:cubicBezTo>
                    <a:pt x="77" y="12"/>
                    <a:pt x="77" y="12"/>
                    <a:pt x="77" y="12"/>
                  </a:cubicBezTo>
                  <a:cubicBezTo>
                    <a:pt x="77" y="10"/>
                    <a:pt x="77" y="10"/>
                    <a:pt x="77" y="10"/>
                  </a:cubicBezTo>
                  <a:cubicBezTo>
                    <a:pt x="77" y="10"/>
                    <a:pt x="77" y="10"/>
                    <a:pt x="77" y="10"/>
                  </a:cubicBezTo>
                  <a:lnTo>
                    <a:pt x="75" y="10"/>
                  </a:lnTo>
                  <a:close/>
                  <a:moveTo>
                    <a:pt x="107" y="10"/>
                  </a:moveTo>
                  <a:cubicBezTo>
                    <a:pt x="107" y="10"/>
                    <a:pt x="107" y="10"/>
                    <a:pt x="107" y="10"/>
                  </a:cubicBezTo>
                  <a:cubicBezTo>
                    <a:pt x="107" y="8"/>
                    <a:pt x="107" y="8"/>
                    <a:pt x="107" y="8"/>
                  </a:cubicBezTo>
                  <a:cubicBezTo>
                    <a:pt x="107" y="7"/>
                    <a:pt x="107" y="7"/>
                    <a:pt x="107" y="7"/>
                  </a:cubicBezTo>
                  <a:cubicBezTo>
                    <a:pt x="107" y="7"/>
                    <a:pt x="107" y="7"/>
                    <a:pt x="107" y="7"/>
                  </a:cubicBezTo>
                  <a:cubicBezTo>
                    <a:pt x="109" y="7"/>
                    <a:pt x="109" y="7"/>
                    <a:pt x="109" y="7"/>
                  </a:cubicBezTo>
                  <a:cubicBezTo>
                    <a:pt x="109" y="7"/>
                    <a:pt x="109" y="7"/>
                    <a:pt x="109" y="7"/>
                  </a:cubicBezTo>
                  <a:cubicBezTo>
                    <a:pt x="106" y="7"/>
                    <a:pt x="106" y="7"/>
                    <a:pt x="106" y="7"/>
                  </a:cubicBezTo>
                  <a:cubicBezTo>
                    <a:pt x="106" y="10"/>
                    <a:pt x="106" y="10"/>
                    <a:pt x="106" y="10"/>
                  </a:cubicBezTo>
                  <a:lnTo>
                    <a:pt x="107" y="10"/>
                  </a:lnTo>
                  <a:close/>
                  <a:moveTo>
                    <a:pt x="107" y="16"/>
                  </a:moveTo>
                  <a:cubicBezTo>
                    <a:pt x="107" y="16"/>
                    <a:pt x="107" y="16"/>
                    <a:pt x="107" y="16"/>
                  </a:cubicBezTo>
                  <a:cubicBezTo>
                    <a:pt x="107" y="14"/>
                    <a:pt x="107" y="14"/>
                    <a:pt x="107" y="14"/>
                  </a:cubicBezTo>
                  <a:cubicBezTo>
                    <a:pt x="107" y="14"/>
                    <a:pt x="107" y="14"/>
                    <a:pt x="107" y="14"/>
                  </a:cubicBezTo>
                  <a:cubicBezTo>
                    <a:pt x="107" y="13"/>
                    <a:pt x="107" y="13"/>
                    <a:pt x="107" y="13"/>
                  </a:cubicBezTo>
                  <a:cubicBezTo>
                    <a:pt x="109" y="13"/>
                    <a:pt x="109" y="13"/>
                    <a:pt x="109" y="13"/>
                  </a:cubicBezTo>
                  <a:cubicBezTo>
                    <a:pt x="109" y="13"/>
                    <a:pt x="109" y="13"/>
                    <a:pt x="109" y="13"/>
                  </a:cubicBezTo>
                  <a:cubicBezTo>
                    <a:pt x="106" y="13"/>
                    <a:pt x="106" y="13"/>
                    <a:pt x="106" y="13"/>
                  </a:cubicBezTo>
                  <a:cubicBezTo>
                    <a:pt x="106" y="16"/>
                    <a:pt x="106" y="16"/>
                    <a:pt x="106" y="16"/>
                  </a:cubicBezTo>
                  <a:lnTo>
                    <a:pt x="107" y="16"/>
                  </a:lnTo>
                  <a:close/>
                  <a:moveTo>
                    <a:pt x="77" y="17"/>
                  </a:moveTo>
                  <a:cubicBezTo>
                    <a:pt x="77" y="17"/>
                    <a:pt x="77" y="17"/>
                    <a:pt x="77" y="17"/>
                  </a:cubicBezTo>
                  <a:cubicBezTo>
                    <a:pt x="78" y="16"/>
                    <a:pt x="78" y="16"/>
                    <a:pt x="78" y="16"/>
                  </a:cubicBezTo>
                  <a:cubicBezTo>
                    <a:pt x="78" y="15"/>
                    <a:pt x="78" y="15"/>
                    <a:pt x="78" y="15"/>
                  </a:cubicBezTo>
                  <a:cubicBezTo>
                    <a:pt x="78" y="14"/>
                    <a:pt x="78" y="14"/>
                    <a:pt x="78" y="14"/>
                  </a:cubicBezTo>
                  <a:cubicBezTo>
                    <a:pt x="78" y="14"/>
                    <a:pt x="78" y="14"/>
                    <a:pt x="78" y="14"/>
                  </a:cubicBezTo>
                  <a:cubicBezTo>
                    <a:pt x="79" y="14"/>
                    <a:pt x="79" y="14"/>
                    <a:pt x="79" y="14"/>
                  </a:cubicBezTo>
                  <a:cubicBezTo>
                    <a:pt x="79" y="14"/>
                    <a:pt x="79" y="14"/>
                    <a:pt x="79" y="14"/>
                  </a:cubicBezTo>
                  <a:cubicBezTo>
                    <a:pt x="77" y="14"/>
                    <a:pt x="77" y="14"/>
                    <a:pt x="77" y="14"/>
                  </a:cubicBezTo>
                  <a:lnTo>
                    <a:pt x="77" y="17"/>
                  </a:lnTo>
                  <a:close/>
                  <a:moveTo>
                    <a:pt x="78" y="25"/>
                  </a:moveTo>
                  <a:cubicBezTo>
                    <a:pt x="78" y="25"/>
                    <a:pt x="78" y="25"/>
                    <a:pt x="78" y="25"/>
                  </a:cubicBezTo>
                  <a:cubicBezTo>
                    <a:pt x="78" y="25"/>
                    <a:pt x="78" y="25"/>
                    <a:pt x="78" y="25"/>
                  </a:cubicBezTo>
                  <a:cubicBezTo>
                    <a:pt x="78" y="25"/>
                    <a:pt x="78" y="25"/>
                    <a:pt x="78" y="25"/>
                  </a:cubicBezTo>
                  <a:cubicBezTo>
                    <a:pt x="79" y="25"/>
                    <a:pt x="79" y="25"/>
                    <a:pt x="79" y="25"/>
                  </a:cubicBezTo>
                  <a:cubicBezTo>
                    <a:pt x="79" y="24"/>
                    <a:pt x="79" y="24"/>
                    <a:pt x="79" y="24"/>
                  </a:cubicBezTo>
                  <a:cubicBezTo>
                    <a:pt x="77" y="25"/>
                    <a:pt x="77" y="25"/>
                    <a:pt x="77" y="25"/>
                  </a:cubicBezTo>
                  <a:cubicBezTo>
                    <a:pt x="77" y="27"/>
                    <a:pt x="77" y="27"/>
                    <a:pt x="77" y="27"/>
                  </a:cubicBezTo>
                  <a:cubicBezTo>
                    <a:pt x="77" y="27"/>
                    <a:pt x="77" y="27"/>
                    <a:pt x="77" y="27"/>
                  </a:cubicBezTo>
                  <a:lnTo>
                    <a:pt x="78" y="25"/>
                  </a:lnTo>
                  <a:close/>
                  <a:moveTo>
                    <a:pt x="78" y="11"/>
                  </a:moveTo>
                  <a:cubicBezTo>
                    <a:pt x="78" y="11"/>
                    <a:pt x="78" y="11"/>
                    <a:pt x="78" y="11"/>
                  </a:cubicBezTo>
                  <a:cubicBezTo>
                    <a:pt x="79" y="11"/>
                    <a:pt x="79" y="11"/>
                    <a:pt x="79" y="11"/>
                  </a:cubicBezTo>
                  <a:cubicBezTo>
                    <a:pt x="79" y="11"/>
                    <a:pt x="79" y="11"/>
                    <a:pt x="79" y="11"/>
                  </a:cubicBezTo>
                  <a:cubicBezTo>
                    <a:pt x="78" y="10"/>
                    <a:pt x="78" y="10"/>
                    <a:pt x="78" y="10"/>
                  </a:cubicBezTo>
                  <a:lnTo>
                    <a:pt x="78" y="11"/>
                  </a:lnTo>
                  <a:close/>
                  <a:moveTo>
                    <a:pt x="28" y="40"/>
                  </a:moveTo>
                  <a:cubicBezTo>
                    <a:pt x="28" y="40"/>
                    <a:pt x="28" y="40"/>
                    <a:pt x="28" y="40"/>
                  </a:cubicBezTo>
                  <a:cubicBezTo>
                    <a:pt x="20" y="39"/>
                    <a:pt x="20" y="39"/>
                    <a:pt x="20" y="39"/>
                  </a:cubicBezTo>
                  <a:cubicBezTo>
                    <a:pt x="20" y="38"/>
                    <a:pt x="20" y="38"/>
                    <a:pt x="20" y="38"/>
                  </a:cubicBezTo>
                  <a:cubicBezTo>
                    <a:pt x="15" y="38"/>
                    <a:pt x="15" y="38"/>
                    <a:pt x="15" y="38"/>
                  </a:cubicBezTo>
                  <a:cubicBezTo>
                    <a:pt x="0" y="40"/>
                    <a:pt x="0" y="40"/>
                    <a:pt x="0" y="40"/>
                  </a:cubicBezTo>
                  <a:cubicBezTo>
                    <a:pt x="0" y="53"/>
                    <a:pt x="0" y="53"/>
                    <a:pt x="0" y="53"/>
                  </a:cubicBezTo>
                  <a:cubicBezTo>
                    <a:pt x="2" y="53"/>
                    <a:pt x="2" y="53"/>
                    <a:pt x="2" y="53"/>
                  </a:cubicBezTo>
                  <a:cubicBezTo>
                    <a:pt x="2" y="53"/>
                    <a:pt x="2" y="53"/>
                    <a:pt x="2" y="53"/>
                  </a:cubicBezTo>
                  <a:cubicBezTo>
                    <a:pt x="5" y="53"/>
                    <a:pt x="5" y="53"/>
                    <a:pt x="5" y="53"/>
                  </a:cubicBezTo>
                  <a:cubicBezTo>
                    <a:pt x="5" y="53"/>
                    <a:pt x="5" y="53"/>
                    <a:pt x="5" y="53"/>
                  </a:cubicBezTo>
                  <a:cubicBezTo>
                    <a:pt x="5" y="53"/>
                    <a:pt x="5" y="53"/>
                    <a:pt x="5" y="53"/>
                  </a:cubicBezTo>
                  <a:cubicBezTo>
                    <a:pt x="5" y="50"/>
                    <a:pt x="5" y="50"/>
                    <a:pt x="5" y="50"/>
                  </a:cubicBezTo>
                  <a:cubicBezTo>
                    <a:pt x="6" y="50"/>
                    <a:pt x="6" y="50"/>
                    <a:pt x="6" y="50"/>
                  </a:cubicBezTo>
                  <a:cubicBezTo>
                    <a:pt x="6" y="53"/>
                    <a:pt x="6" y="53"/>
                    <a:pt x="6" y="53"/>
                  </a:cubicBezTo>
                  <a:cubicBezTo>
                    <a:pt x="6" y="53"/>
                    <a:pt x="6" y="53"/>
                    <a:pt x="6" y="53"/>
                  </a:cubicBezTo>
                  <a:cubicBezTo>
                    <a:pt x="6" y="50"/>
                    <a:pt x="6" y="50"/>
                    <a:pt x="6" y="50"/>
                  </a:cubicBezTo>
                  <a:cubicBezTo>
                    <a:pt x="7" y="50"/>
                    <a:pt x="7" y="50"/>
                    <a:pt x="7" y="50"/>
                  </a:cubicBezTo>
                  <a:cubicBezTo>
                    <a:pt x="7" y="53"/>
                    <a:pt x="7" y="53"/>
                    <a:pt x="7" y="53"/>
                  </a:cubicBezTo>
                  <a:cubicBezTo>
                    <a:pt x="7" y="53"/>
                    <a:pt x="7" y="53"/>
                    <a:pt x="7" y="53"/>
                  </a:cubicBezTo>
                  <a:cubicBezTo>
                    <a:pt x="7" y="50"/>
                    <a:pt x="7" y="50"/>
                    <a:pt x="7" y="50"/>
                  </a:cubicBezTo>
                  <a:cubicBezTo>
                    <a:pt x="8" y="50"/>
                    <a:pt x="8" y="50"/>
                    <a:pt x="8" y="50"/>
                  </a:cubicBezTo>
                  <a:cubicBezTo>
                    <a:pt x="8" y="53"/>
                    <a:pt x="8" y="53"/>
                    <a:pt x="8" y="53"/>
                  </a:cubicBezTo>
                  <a:cubicBezTo>
                    <a:pt x="8" y="53"/>
                    <a:pt x="8" y="53"/>
                    <a:pt x="8" y="53"/>
                  </a:cubicBezTo>
                  <a:cubicBezTo>
                    <a:pt x="8" y="50"/>
                    <a:pt x="8" y="50"/>
                    <a:pt x="8" y="50"/>
                  </a:cubicBezTo>
                  <a:cubicBezTo>
                    <a:pt x="9" y="50"/>
                    <a:pt x="9" y="50"/>
                    <a:pt x="9" y="50"/>
                  </a:cubicBezTo>
                  <a:cubicBezTo>
                    <a:pt x="9" y="53"/>
                    <a:pt x="9" y="53"/>
                    <a:pt x="9" y="53"/>
                  </a:cubicBezTo>
                  <a:cubicBezTo>
                    <a:pt x="9" y="53"/>
                    <a:pt x="9" y="53"/>
                    <a:pt x="9" y="53"/>
                  </a:cubicBezTo>
                  <a:cubicBezTo>
                    <a:pt x="9" y="50"/>
                    <a:pt x="9" y="50"/>
                    <a:pt x="9" y="50"/>
                  </a:cubicBezTo>
                  <a:cubicBezTo>
                    <a:pt x="10" y="50"/>
                    <a:pt x="10" y="50"/>
                    <a:pt x="10" y="50"/>
                  </a:cubicBezTo>
                  <a:cubicBezTo>
                    <a:pt x="10" y="53"/>
                    <a:pt x="10" y="53"/>
                    <a:pt x="10" y="53"/>
                  </a:cubicBezTo>
                  <a:cubicBezTo>
                    <a:pt x="10" y="53"/>
                    <a:pt x="10" y="53"/>
                    <a:pt x="10" y="53"/>
                  </a:cubicBezTo>
                  <a:cubicBezTo>
                    <a:pt x="10" y="50"/>
                    <a:pt x="10" y="50"/>
                    <a:pt x="10" y="50"/>
                  </a:cubicBezTo>
                  <a:cubicBezTo>
                    <a:pt x="11" y="50"/>
                    <a:pt x="11" y="50"/>
                    <a:pt x="11" y="50"/>
                  </a:cubicBezTo>
                  <a:cubicBezTo>
                    <a:pt x="11" y="53"/>
                    <a:pt x="11" y="53"/>
                    <a:pt x="11" y="53"/>
                  </a:cubicBezTo>
                  <a:cubicBezTo>
                    <a:pt x="11" y="53"/>
                    <a:pt x="11" y="53"/>
                    <a:pt x="11" y="53"/>
                  </a:cubicBezTo>
                  <a:cubicBezTo>
                    <a:pt x="11" y="50"/>
                    <a:pt x="11" y="50"/>
                    <a:pt x="11" y="50"/>
                  </a:cubicBezTo>
                  <a:cubicBezTo>
                    <a:pt x="12" y="50"/>
                    <a:pt x="12" y="50"/>
                    <a:pt x="12" y="50"/>
                  </a:cubicBezTo>
                  <a:cubicBezTo>
                    <a:pt x="12" y="53"/>
                    <a:pt x="12" y="53"/>
                    <a:pt x="12" y="53"/>
                  </a:cubicBezTo>
                  <a:cubicBezTo>
                    <a:pt x="12" y="53"/>
                    <a:pt x="12" y="53"/>
                    <a:pt x="12" y="53"/>
                  </a:cubicBezTo>
                  <a:cubicBezTo>
                    <a:pt x="12" y="50"/>
                    <a:pt x="12" y="50"/>
                    <a:pt x="12" y="50"/>
                  </a:cubicBezTo>
                  <a:cubicBezTo>
                    <a:pt x="13" y="50"/>
                    <a:pt x="13" y="50"/>
                    <a:pt x="13" y="50"/>
                  </a:cubicBezTo>
                  <a:cubicBezTo>
                    <a:pt x="13" y="53"/>
                    <a:pt x="13" y="53"/>
                    <a:pt x="13" y="53"/>
                  </a:cubicBezTo>
                  <a:cubicBezTo>
                    <a:pt x="13" y="53"/>
                    <a:pt x="13" y="53"/>
                    <a:pt x="13" y="53"/>
                  </a:cubicBezTo>
                  <a:cubicBezTo>
                    <a:pt x="13" y="50"/>
                    <a:pt x="13" y="50"/>
                    <a:pt x="13" y="50"/>
                  </a:cubicBezTo>
                  <a:cubicBezTo>
                    <a:pt x="13" y="50"/>
                    <a:pt x="13" y="50"/>
                    <a:pt x="13" y="50"/>
                  </a:cubicBezTo>
                  <a:cubicBezTo>
                    <a:pt x="13" y="53"/>
                    <a:pt x="13" y="53"/>
                    <a:pt x="13" y="53"/>
                  </a:cubicBezTo>
                  <a:cubicBezTo>
                    <a:pt x="15" y="53"/>
                    <a:pt x="15" y="53"/>
                    <a:pt x="15" y="53"/>
                  </a:cubicBezTo>
                  <a:cubicBezTo>
                    <a:pt x="28" y="53"/>
                    <a:pt x="28" y="53"/>
                    <a:pt x="28" y="53"/>
                  </a:cubicBezTo>
                  <a:lnTo>
                    <a:pt x="28" y="40"/>
                  </a:lnTo>
                  <a:close/>
                  <a:moveTo>
                    <a:pt x="5" y="53"/>
                  </a:moveTo>
                  <a:cubicBezTo>
                    <a:pt x="5" y="53"/>
                    <a:pt x="5" y="53"/>
                    <a:pt x="5" y="53"/>
                  </a:cubicBezTo>
                  <a:cubicBezTo>
                    <a:pt x="2" y="53"/>
                    <a:pt x="2" y="53"/>
                    <a:pt x="2" y="53"/>
                  </a:cubicBezTo>
                  <a:cubicBezTo>
                    <a:pt x="2" y="53"/>
                    <a:pt x="2" y="53"/>
                    <a:pt x="2" y="53"/>
                  </a:cubicBezTo>
                  <a:cubicBezTo>
                    <a:pt x="5" y="53"/>
                    <a:pt x="5" y="53"/>
                    <a:pt x="5" y="53"/>
                  </a:cubicBezTo>
                  <a:close/>
                  <a:moveTo>
                    <a:pt x="5" y="52"/>
                  </a:moveTo>
                  <a:cubicBezTo>
                    <a:pt x="5" y="52"/>
                    <a:pt x="5" y="52"/>
                    <a:pt x="5" y="52"/>
                  </a:cubicBezTo>
                  <a:cubicBezTo>
                    <a:pt x="2" y="52"/>
                    <a:pt x="2" y="52"/>
                    <a:pt x="2" y="52"/>
                  </a:cubicBezTo>
                  <a:cubicBezTo>
                    <a:pt x="2" y="52"/>
                    <a:pt x="2" y="52"/>
                    <a:pt x="2" y="52"/>
                  </a:cubicBezTo>
                  <a:cubicBezTo>
                    <a:pt x="5" y="52"/>
                    <a:pt x="5" y="52"/>
                    <a:pt x="5" y="52"/>
                  </a:cubicBezTo>
                  <a:close/>
                  <a:moveTo>
                    <a:pt x="5" y="52"/>
                  </a:moveTo>
                  <a:cubicBezTo>
                    <a:pt x="5" y="52"/>
                    <a:pt x="5" y="52"/>
                    <a:pt x="5" y="52"/>
                  </a:cubicBezTo>
                  <a:cubicBezTo>
                    <a:pt x="2" y="52"/>
                    <a:pt x="2" y="52"/>
                    <a:pt x="2" y="52"/>
                  </a:cubicBezTo>
                  <a:cubicBezTo>
                    <a:pt x="2" y="52"/>
                    <a:pt x="2" y="52"/>
                    <a:pt x="2" y="52"/>
                  </a:cubicBezTo>
                  <a:cubicBezTo>
                    <a:pt x="5" y="52"/>
                    <a:pt x="5" y="52"/>
                    <a:pt x="5" y="52"/>
                  </a:cubicBezTo>
                  <a:close/>
                  <a:moveTo>
                    <a:pt x="5" y="51"/>
                  </a:moveTo>
                  <a:cubicBezTo>
                    <a:pt x="5" y="51"/>
                    <a:pt x="5" y="51"/>
                    <a:pt x="5" y="51"/>
                  </a:cubicBezTo>
                  <a:cubicBezTo>
                    <a:pt x="2" y="51"/>
                    <a:pt x="2" y="51"/>
                    <a:pt x="2" y="51"/>
                  </a:cubicBezTo>
                  <a:cubicBezTo>
                    <a:pt x="2" y="51"/>
                    <a:pt x="2" y="51"/>
                    <a:pt x="2" y="51"/>
                  </a:cubicBezTo>
                  <a:cubicBezTo>
                    <a:pt x="5" y="51"/>
                    <a:pt x="5" y="51"/>
                    <a:pt x="5" y="51"/>
                  </a:cubicBezTo>
                  <a:close/>
                  <a:moveTo>
                    <a:pt x="5" y="51"/>
                  </a:moveTo>
                  <a:cubicBezTo>
                    <a:pt x="5" y="51"/>
                    <a:pt x="5" y="51"/>
                    <a:pt x="5" y="51"/>
                  </a:cubicBezTo>
                  <a:cubicBezTo>
                    <a:pt x="2" y="51"/>
                    <a:pt x="2" y="51"/>
                    <a:pt x="2" y="51"/>
                  </a:cubicBezTo>
                  <a:cubicBezTo>
                    <a:pt x="2" y="51"/>
                    <a:pt x="2" y="51"/>
                    <a:pt x="2" y="51"/>
                  </a:cubicBezTo>
                  <a:cubicBezTo>
                    <a:pt x="5" y="51"/>
                    <a:pt x="5" y="51"/>
                    <a:pt x="5" y="51"/>
                  </a:cubicBezTo>
                  <a:close/>
                  <a:moveTo>
                    <a:pt x="5" y="50"/>
                  </a:moveTo>
                  <a:cubicBezTo>
                    <a:pt x="5" y="50"/>
                    <a:pt x="5" y="50"/>
                    <a:pt x="5" y="50"/>
                  </a:cubicBezTo>
                  <a:cubicBezTo>
                    <a:pt x="2" y="50"/>
                    <a:pt x="2" y="50"/>
                    <a:pt x="2" y="50"/>
                  </a:cubicBezTo>
                  <a:cubicBezTo>
                    <a:pt x="2" y="50"/>
                    <a:pt x="2" y="50"/>
                    <a:pt x="2" y="50"/>
                  </a:cubicBezTo>
                  <a:cubicBezTo>
                    <a:pt x="5" y="50"/>
                    <a:pt x="5" y="50"/>
                    <a:pt x="5" y="50"/>
                  </a:cubicBezTo>
                  <a:close/>
                  <a:moveTo>
                    <a:pt x="5" y="50"/>
                  </a:moveTo>
                  <a:cubicBezTo>
                    <a:pt x="5" y="50"/>
                    <a:pt x="5" y="50"/>
                    <a:pt x="5" y="50"/>
                  </a:cubicBezTo>
                  <a:cubicBezTo>
                    <a:pt x="2" y="50"/>
                    <a:pt x="2" y="50"/>
                    <a:pt x="2" y="50"/>
                  </a:cubicBezTo>
                  <a:cubicBezTo>
                    <a:pt x="2" y="50"/>
                    <a:pt x="2" y="50"/>
                    <a:pt x="2" y="50"/>
                  </a:cubicBezTo>
                  <a:cubicBezTo>
                    <a:pt x="5" y="50"/>
                    <a:pt x="5" y="50"/>
                    <a:pt x="5" y="50"/>
                  </a:cubicBezTo>
                  <a:close/>
                  <a:moveTo>
                    <a:pt x="5" y="49"/>
                  </a:moveTo>
                  <a:cubicBezTo>
                    <a:pt x="5" y="49"/>
                    <a:pt x="5" y="49"/>
                    <a:pt x="5" y="49"/>
                  </a:cubicBezTo>
                  <a:cubicBezTo>
                    <a:pt x="2" y="49"/>
                    <a:pt x="2" y="49"/>
                    <a:pt x="2" y="49"/>
                  </a:cubicBezTo>
                  <a:cubicBezTo>
                    <a:pt x="2" y="49"/>
                    <a:pt x="2" y="49"/>
                    <a:pt x="2" y="49"/>
                  </a:cubicBezTo>
                  <a:cubicBezTo>
                    <a:pt x="5" y="49"/>
                    <a:pt x="5" y="49"/>
                    <a:pt x="5" y="49"/>
                  </a:cubicBezTo>
                  <a:close/>
                  <a:moveTo>
                    <a:pt x="5" y="49"/>
                  </a:moveTo>
                  <a:cubicBezTo>
                    <a:pt x="5" y="49"/>
                    <a:pt x="5" y="49"/>
                    <a:pt x="5" y="49"/>
                  </a:cubicBezTo>
                  <a:cubicBezTo>
                    <a:pt x="2" y="49"/>
                    <a:pt x="2" y="49"/>
                    <a:pt x="2" y="49"/>
                  </a:cubicBezTo>
                  <a:cubicBezTo>
                    <a:pt x="2" y="49"/>
                    <a:pt x="2" y="49"/>
                    <a:pt x="2" y="49"/>
                  </a:cubicBezTo>
                  <a:cubicBezTo>
                    <a:pt x="5" y="49"/>
                    <a:pt x="5" y="49"/>
                    <a:pt x="5" y="49"/>
                  </a:cubicBezTo>
                  <a:close/>
                  <a:moveTo>
                    <a:pt x="5" y="48"/>
                  </a:moveTo>
                  <a:cubicBezTo>
                    <a:pt x="5" y="48"/>
                    <a:pt x="5" y="48"/>
                    <a:pt x="5" y="48"/>
                  </a:cubicBezTo>
                  <a:cubicBezTo>
                    <a:pt x="2" y="48"/>
                    <a:pt x="2" y="48"/>
                    <a:pt x="2" y="48"/>
                  </a:cubicBezTo>
                  <a:cubicBezTo>
                    <a:pt x="2" y="48"/>
                    <a:pt x="2" y="48"/>
                    <a:pt x="2" y="48"/>
                  </a:cubicBezTo>
                  <a:cubicBezTo>
                    <a:pt x="5" y="48"/>
                    <a:pt x="5" y="48"/>
                    <a:pt x="5" y="48"/>
                  </a:cubicBezTo>
                  <a:close/>
                  <a:moveTo>
                    <a:pt x="5" y="48"/>
                  </a:moveTo>
                  <a:cubicBezTo>
                    <a:pt x="5" y="48"/>
                    <a:pt x="5" y="48"/>
                    <a:pt x="5" y="48"/>
                  </a:cubicBezTo>
                  <a:cubicBezTo>
                    <a:pt x="2" y="48"/>
                    <a:pt x="2" y="48"/>
                    <a:pt x="2" y="48"/>
                  </a:cubicBezTo>
                  <a:cubicBezTo>
                    <a:pt x="2" y="48"/>
                    <a:pt x="2" y="48"/>
                    <a:pt x="2" y="48"/>
                  </a:cubicBezTo>
                  <a:cubicBezTo>
                    <a:pt x="5" y="47"/>
                    <a:pt x="5" y="47"/>
                    <a:pt x="5" y="47"/>
                  </a:cubicBezTo>
                  <a:lnTo>
                    <a:pt x="5" y="48"/>
                  </a:lnTo>
                  <a:close/>
                  <a:moveTo>
                    <a:pt x="5" y="47"/>
                  </a:moveTo>
                  <a:cubicBezTo>
                    <a:pt x="5" y="47"/>
                    <a:pt x="5" y="47"/>
                    <a:pt x="5" y="47"/>
                  </a:cubicBezTo>
                  <a:cubicBezTo>
                    <a:pt x="2" y="47"/>
                    <a:pt x="2" y="47"/>
                    <a:pt x="2" y="47"/>
                  </a:cubicBezTo>
                  <a:cubicBezTo>
                    <a:pt x="2" y="47"/>
                    <a:pt x="2" y="47"/>
                    <a:pt x="2" y="47"/>
                  </a:cubicBezTo>
                  <a:cubicBezTo>
                    <a:pt x="5" y="47"/>
                    <a:pt x="5" y="47"/>
                    <a:pt x="5" y="47"/>
                  </a:cubicBezTo>
                  <a:close/>
                  <a:moveTo>
                    <a:pt x="5" y="47"/>
                  </a:moveTo>
                  <a:cubicBezTo>
                    <a:pt x="5" y="47"/>
                    <a:pt x="5" y="47"/>
                    <a:pt x="5" y="47"/>
                  </a:cubicBezTo>
                  <a:cubicBezTo>
                    <a:pt x="2" y="47"/>
                    <a:pt x="2" y="47"/>
                    <a:pt x="2" y="47"/>
                  </a:cubicBezTo>
                  <a:cubicBezTo>
                    <a:pt x="2" y="47"/>
                    <a:pt x="2" y="47"/>
                    <a:pt x="2" y="47"/>
                  </a:cubicBezTo>
                  <a:cubicBezTo>
                    <a:pt x="5" y="46"/>
                    <a:pt x="5" y="46"/>
                    <a:pt x="5" y="46"/>
                  </a:cubicBezTo>
                  <a:lnTo>
                    <a:pt x="5" y="47"/>
                  </a:lnTo>
                  <a:close/>
                  <a:moveTo>
                    <a:pt x="5" y="46"/>
                  </a:moveTo>
                  <a:cubicBezTo>
                    <a:pt x="5" y="46"/>
                    <a:pt x="5" y="46"/>
                    <a:pt x="5" y="46"/>
                  </a:cubicBezTo>
                  <a:cubicBezTo>
                    <a:pt x="2" y="46"/>
                    <a:pt x="2" y="46"/>
                    <a:pt x="2" y="46"/>
                  </a:cubicBezTo>
                  <a:cubicBezTo>
                    <a:pt x="2" y="46"/>
                    <a:pt x="2" y="46"/>
                    <a:pt x="2" y="46"/>
                  </a:cubicBezTo>
                  <a:cubicBezTo>
                    <a:pt x="5" y="46"/>
                    <a:pt x="5" y="46"/>
                    <a:pt x="5" y="46"/>
                  </a:cubicBezTo>
                  <a:close/>
                  <a:moveTo>
                    <a:pt x="5" y="46"/>
                  </a:moveTo>
                  <a:cubicBezTo>
                    <a:pt x="5" y="46"/>
                    <a:pt x="5" y="46"/>
                    <a:pt x="5" y="46"/>
                  </a:cubicBezTo>
                  <a:cubicBezTo>
                    <a:pt x="2" y="46"/>
                    <a:pt x="2" y="46"/>
                    <a:pt x="2" y="46"/>
                  </a:cubicBezTo>
                  <a:cubicBezTo>
                    <a:pt x="2" y="46"/>
                    <a:pt x="2" y="46"/>
                    <a:pt x="2" y="46"/>
                  </a:cubicBezTo>
                  <a:cubicBezTo>
                    <a:pt x="5" y="45"/>
                    <a:pt x="5" y="45"/>
                    <a:pt x="5" y="45"/>
                  </a:cubicBezTo>
                  <a:lnTo>
                    <a:pt x="5" y="46"/>
                  </a:lnTo>
                  <a:close/>
                  <a:moveTo>
                    <a:pt x="5" y="45"/>
                  </a:moveTo>
                  <a:cubicBezTo>
                    <a:pt x="5" y="45"/>
                    <a:pt x="5" y="45"/>
                    <a:pt x="5" y="45"/>
                  </a:cubicBezTo>
                  <a:cubicBezTo>
                    <a:pt x="2" y="45"/>
                    <a:pt x="2" y="45"/>
                    <a:pt x="2" y="45"/>
                  </a:cubicBezTo>
                  <a:cubicBezTo>
                    <a:pt x="2" y="45"/>
                    <a:pt x="2" y="45"/>
                    <a:pt x="2" y="45"/>
                  </a:cubicBezTo>
                  <a:cubicBezTo>
                    <a:pt x="5" y="45"/>
                    <a:pt x="5" y="45"/>
                    <a:pt x="5" y="45"/>
                  </a:cubicBezTo>
                  <a:close/>
                  <a:moveTo>
                    <a:pt x="5" y="45"/>
                  </a:moveTo>
                  <a:cubicBezTo>
                    <a:pt x="5" y="45"/>
                    <a:pt x="5" y="45"/>
                    <a:pt x="5" y="45"/>
                  </a:cubicBezTo>
                  <a:cubicBezTo>
                    <a:pt x="2" y="45"/>
                    <a:pt x="2" y="45"/>
                    <a:pt x="2" y="45"/>
                  </a:cubicBezTo>
                  <a:cubicBezTo>
                    <a:pt x="2" y="44"/>
                    <a:pt x="2" y="44"/>
                    <a:pt x="2" y="44"/>
                  </a:cubicBezTo>
                  <a:cubicBezTo>
                    <a:pt x="5" y="44"/>
                    <a:pt x="5" y="44"/>
                    <a:pt x="5" y="44"/>
                  </a:cubicBezTo>
                  <a:lnTo>
                    <a:pt x="5" y="45"/>
                  </a:lnTo>
                  <a:close/>
                  <a:moveTo>
                    <a:pt x="5" y="44"/>
                  </a:moveTo>
                  <a:cubicBezTo>
                    <a:pt x="5" y="44"/>
                    <a:pt x="5" y="44"/>
                    <a:pt x="5" y="44"/>
                  </a:cubicBezTo>
                  <a:cubicBezTo>
                    <a:pt x="2" y="44"/>
                    <a:pt x="2" y="44"/>
                    <a:pt x="2" y="44"/>
                  </a:cubicBezTo>
                  <a:cubicBezTo>
                    <a:pt x="2" y="44"/>
                    <a:pt x="2" y="44"/>
                    <a:pt x="2" y="44"/>
                  </a:cubicBezTo>
                  <a:cubicBezTo>
                    <a:pt x="5" y="44"/>
                    <a:pt x="5" y="44"/>
                    <a:pt x="5" y="44"/>
                  </a:cubicBezTo>
                  <a:close/>
                  <a:moveTo>
                    <a:pt x="5" y="44"/>
                  </a:moveTo>
                  <a:cubicBezTo>
                    <a:pt x="5" y="44"/>
                    <a:pt x="5" y="44"/>
                    <a:pt x="5" y="44"/>
                  </a:cubicBezTo>
                  <a:cubicBezTo>
                    <a:pt x="2" y="44"/>
                    <a:pt x="2" y="44"/>
                    <a:pt x="2" y="44"/>
                  </a:cubicBezTo>
                  <a:cubicBezTo>
                    <a:pt x="2" y="43"/>
                    <a:pt x="2" y="43"/>
                    <a:pt x="2" y="43"/>
                  </a:cubicBezTo>
                  <a:cubicBezTo>
                    <a:pt x="5" y="43"/>
                    <a:pt x="5" y="43"/>
                    <a:pt x="5" y="43"/>
                  </a:cubicBezTo>
                  <a:lnTo>
                    <a:pt x="5" y="44"/>
                  </a:lnTo>
                  <a:close/>
                  <a:moveTo>
                    <a:pt x="5" y="43"/>
                  </a:moveTo>
                  <a:cubicBezTo>
                    <a:pt x="5" y="43"/>
                    <a:pt x="5" y="43"/>
                    <a:pt x="5" y="43"/>
                  </a:cubicBezTo>
                  <a:cubicBezTo>
                    <a:pt x="2" y="43"/>
                    <a:pt x="2" y="43"/>
                    <a:pt x="2" y="43"/>
                  </a:cubicBezTo>
                  <a:cubicBezTo>
                    <a:pt x="2" y="43"/>
                    <a:pt x="2" y="43"/>
                    <a:pt x="2" y="43"/>
                  </a:cubicBezTo>
                  <a:cubicBezTo>
                    <a:pt x="5" y="43"/>
                    <a:pt x="5" y="43"/>
                    <a:pt x="5" y="43"/>
                  </a:cubicBezTo>
                  <a:close/>
                  <a:moveTo>
                    <a:pt x="5" y="43"/>
                  </a:moveTo>
                  <a:cubicBezTo>
                    <a:pt x="5" y="43"/>
                    <a:pt x="5" y="43"/>
                    <a:pt x="5" y="43"/>
                  </a:cubicBezTo>
                  <a:cubicBezTo>
                    <a:pt x="3" y="43"/>
                    <a:pt x="3" y="43"/>
                    <a:pt x="3" y="43"/>
                  </a:cubicBezTo>
                  <a:cubicBezTo>
                    <a:pt x="5" y="42"/>
                    <a:pt x="5" y="42"/>
                    <a:pt x="5" y="42"/>
                  </a:cubicBezTo>
                  <a:lnTo>
                    <a:pt x="5" y="43"/>
                  </a:lnTo>
                  <a:close/>
                  <a:moveTo>
                    <a:pt x="6" y="50"/>
                  </a:moveTo>
                  <a:cubicBezTo>
                    <a:pt x="6" y="50"/>
                    <a:pt x="6" y="50"/>
                    <a:pt x="6" y="50"/>
                  </a:cubicBezTo>
                  <a:cubicBezTo>
                    <a:pt x="5" y="50"/>
                    <a:pt x="5" y="50"/>
                    <a:pt x="5" y="50"/>
                  </a:cubicBezTo>
                  <a:cubicBezTo>
                    <a:pt x="5" y="50"/>
                    <a:pt x="5" y="50"/>
                    <a:pt x="5" y="50"/>
                  </a:cubicBezTo>
                  <a:cubicBezTo>
                    <a:pt x="6" y="50"/>
                    <a:pt x="6" y="50"/>
                    <a:pt x="6" y="50"/>
                  </a:cubicBezTo>
                  <a:close/>
                  <a:moveTo>
                    <a:pt x="6" y="50"/>
                  </a:moveTo>
                  <a:cubicBezTo>
                    <a:pt x="6" y="50"/>
                    <a:pt x="6" y="50"/>
                    <a:pt x="6" y="50"/>
                  </a:cubicBezTo>
                  <a:cubicBezTo>
                    <a:pt x="5" y="50"/>
                    <a:pt x="5" y="50"/>
                    <a:pt x="5" y="50"/>
                  </a:cubicBezTo>
                  <a:cubicBezTo>
                    <a:pt x="5" y="44"/>
                    <a:pt x="5" y="44"/>
                    <a:pt x="5" y="44"/>
                  </a:cubicBezTo>
                  <a:cubicBezTo>
                    <a:pt x="6" y="44"/>
                    <a:pt x="6" y="44"/>
                    <a:pt x="6" y="44"/>
                  </a:cubicBezTo>
                  <a:lnTo>
                    <a:pt x="6" y="50"/>
                  </a:lnTo>
                  <a:close/>
                  <a:moveTo>
                    <a:pt x="6" y="44"/>
                  </a:moveTo>
                  <a:cubicBezTo>
                    <a:pt x="6" y="44"/>
                    <a:pt x="6" y="44"/>
                    <a:pt x="6" y="44"/>
                  </a:cubicBezTo>
                  <a:cubicBezTo>
                    <a:pt x="5" y="44"/>
                    <a:pt x="5" y="44"/>
                    <a:pt x="5" y="44"/>
                  </a:cubicBezTo>
                  <a:cubicBezTo>
                    <a:pt x="5" y="44"/>
                    <a:pt x="5" y="44"/>
                    <a:pt x="5" y="44"/>
                  </a:cubicBezTo>
                  <a:cubicBezTo>
                    <a:pt x="6" y="44"/>
                    <a:pt x="6" y="44"/>
                    <a:pt x="6" y="44"/>
                  </a:cubicBezTo>
                  <a:close/>
                  <a:moveTo>
                    <a:pt x="6" y="44"/>
                  </a:moveTo>
                  <a:cubicBezTo>
                    <a:pt x="6" y="44"/>
                    <a:pt x="6" y="44"/>
                    <a:pt x="6" y="44"/>
                  </a:cubicBezTo>
                  <a:cubicBezTo>
                    <a:pt x="5" y="44"/>
                    <a:pt x="5" y="44"/>
                    <a:pt x="5" y="44"/>
                  </a:cubicBezTo>
                  <a:cubicBezTo>
                    <a:pt x="5" y="43"/>
                    <a:pt x="5" y="43"/>
                    <a:pt x="5" y="43"/>
                  </a:cubicBezTo>
                  <a:cubicBezTo>
                    <a:pt x="6" y="42"/>
                    <a:pt x="6" y="42"/>
                    <a:pt x="6" y="42"/>
                  </a:cubicBezTo>
                  <a:lnTo>
                    <a:pt x="6" y="44"/>
                  </a:lnTo>
                  <a:close/>
                  <a:moveTo>
                    <a:pt x="6" y="42"/>
                  </a:moveTo>
                  <a:cubicBezTo>
                    <a:pt x="6" y="42"/>
                    <a:pt x="6" y="42"/>
                    <a:pt x="6" y="42"/>
                  </a:cubicBezTo>
                  <a:cubicBezTo>
                    <a:pt x="5" y="42"/>
                    <a:pt x="5" y="42"/>
                    <a:pt x="5" y="42"/>
                  </a:cubicBezTo>
                  <a:cubicBezTo>
                    <a:pt x="5" y="42"/>
                    <a:pt x="5" y="42"/>
                    <a:pt x="5" y="42"/>
                  </a:cubicBezTo>
                  <a:cubicBezTo>
                    <a:pt x="6" y="42"/>
                    <a:pt x="6" y="42"/>
                    <a:pt x="6" y="42"/>
                  </a:cubicBezTo>
                  <a:cubicBezTo>
                    <a:pt x="6" y="42"/>
                    <a:pt x="6" y="42"/>
                    <a:pt x="6" y="42"/>
                  </a:cubicBezTo>
                  <a:close/>
                  <a:moveTo>
                    <a:pt x="7" y="50"/>
                  </a:moveTo>
                  <a:cubicBezTo>
                    <a:pt x="7" y="50"/>
                    <a:pt x="7" y="50"/>
                    <a:pt x="7" y="50"/>
                  </a:cubicBezTo>
                  <a:cubicBezTo>
                    <a:pt x="6" y="50"/>
                    <a:pt x="6" y="50"/>
                    <a:pt x="6" y="50"/>
                  </a:cubicBezTo>
                  <a:cubicBezTo>
                    <a:pt x="6" y="50"/>
                    <a:pt x="6" y="50"/>
                    <a:pt x="6" y="50"/>
                  </a:cubicBezTo>
                  <a:cubicBezTo>
                    <a:pt x="7" y="50"/>
                    <a:pt x="7" y="50"/>
                    <a:pt x="7" y="50"/>
                  </a:cubicBezTo>
                  <a:close/>
                  <a:moveTo>
                    <a:pt x="7" y="50"/>
                  </a:moveTo>
                  <a:cubicBezTo>
                    <a:pt x="7" y="50"/>
                    <a:pt x="7" y="50"/>
                    <a:pt x="7" y="50"/>
                  </a:cubicBezTo>
                  <a:cubicBezTo>
                    <a:pt x="6" y="50"/>
                    <a:pt x="6" y="50"/>
                    <a:pt x="6" y="50"/>
                  </a:cubicBezTo>
                  <a:cubicBezTo>
                    <a:pt x="6" y="44"/>
                    <a:pt x="6" y="44"/>
                    <a:pt x="6" y="44"/>
                  </a:cubicBezTo>
                  <a:cubicBezTo>
                    <a:pt x="7" y="44"/>
                    <a:pt x="7" y="44"/>
                    <a:pt x="7" y="44"/>
                  </a:cubicBezTo>
                  <a:lnTo>
                    <a:pt x="7" y="50"/>
                  </a:lnTo>
                  <a:close/>
                  <a:moveTo>
                    <a:pt x="7" y="44"/>
                  </a:moveTo>
                  <a:cubicBezTo>
                    <a:pt x="7" y="44"/>
                    <a:pt x="7" y="44"/>
                    <a:pt x="7" y="44"/>
                  </a:cubicBezTo>
                  <a:cubicBezTo>
                    <a:pt x="6" y="44"/>
                    <a:pt x="6" y="44"/>
                    <a:pt x="6" y="44"/>
                  </a:cubicBezTo>
                  <a:cubicBezTo>
                    <a:pt x="6" y="44"/>
                    <a:pt x="6" y="44"/>
                    <a:pt x="6" y="44"/>
                  </a:cubicBezTo>
                  <a:cubicBezTo>
                    <a:pt x="7" y="44"/>
                    <a:pt x="7" y="44"/>
                    <a:pt x="7" y="44"/>
                  </a:cubicBezTo>
                  <a:close/>
                  <a:moveTo>
                    <a:pt x="7" y="44"/>
                  </a:moveTo>
                  <a:cubicBezTo>
                    <a:pt x="7" y="44"/>
                    <a:pt x="7" y="44"/>
                    <a:pt x="7" y="44"/>
                  </a:cubicBezTo>
                  <a:cubicBezTo>
                    <a:pt x="6" y="44"/>
                    <a:pt x="6" y="44"/>
                    <a:pt x="6" y="44"/>
                  </a:cubicBezTo>
                  <a:cubicBezTo>
                    <a:pt x="6" y="42"/>
                    <a:pt x="6" y="42"/>
                    <a:pt x="6" y="42"/>
                  </a:cubicBezTo>
                  <a:cubicBezTo>
                    <a:pt x="7" y="42"/>
                    <a:pt x="7" y="42"/>
                    <a:pt x="7" y="42"/>
                  </a:cubicBezTo>
                  <a:lnTo>
                    <a:pt x="7" y="44"/>
                  </a:lnTo>
                  <a:close/>
                  <a:moveTo>
                    <a:pt x="7" y="42"/>
                  </a:moveTo>
                  <a:cubicBezTo>
                    <a:pt x="7" y="42"/>
                    <a:pt x="7" y="42"/>
                    <a:pt x="7" y="42"/>
                  </a:cubicBezTo>
                  <a:cubicBezTo>
                    <a:pt x="6" y="42"/>
                    <a:pt x="6" y="42"/>
                    <a:pt x="6" y="42"/>
                  </a:cubicBezTo>
                  <a:cubicBezTo>
                    <a:pt x="6" y="42"/>
                    <a:pt x="6" y="42"/>
                    <a:pt x="6" y="42"/>
                  </a:cubicBezTo>
                  <a:cubicBezTo>
                    <a:pt x="7" y="42"/>
                    <a:pt x="7" y="42"/>
                    <a:pt x="7" y="42"/>
                  </a:cubicBezTo>
                  <a:close/>
                  <a:moveTo>
                    <a:pt x="8" y="50"/>
                  </a:moveTo>
                  <a:cubicBezTo>
                    <a:pt x="8" y="50"/>
                    <a:pt x="8" y="50"/>
                    <a:pt x="8" y="50"/>
                  </a:cubicBezTo>
                  <a:cubicBezTo>
                    <a:pt x="7" y="50"/>
                    <a:pt x="7" y="50"/>
                    <a:pt x="7" y="50"/>
                  </a:cubicBezTo>
                  <a:cubicBezTo>
                    <a:pt x="7" y="50"/>
                    <a:pt x="7" y="50"/>
                    <a:pt x="7" y="50"/>
                  </a:cubicBezTo>
                  <a:cubicBezTo>
                    <a:pt x="8" y="50"/>
                    <a:pt x="8" y="50"/>
                    <a:pt x="8" y="50"/>
                  </a:cubicBezTo>
                  <a:close/>
                  <a:moveTo>
                    <a:pt x="8" y="50"/>
                  </a:moveTo>
                  <a:cubicBezTo>
                    <a:pt x="8" y="50"/>
                    <a:pt x="8" y="50"/>
                    <a:pt x="8" y="50"/>
                  </a:cubicBezTo>
                  <a:cubicBezTo>
                    <a:pt x="7" y="50"/>
                    <a:pt x="7" y="50"/>
                    <a:pt x="7" y="50"/>
                  </a:cubicBezTo>
                  <a:cubicBezTo>
                    <a:pt x="7" y="44"/>
                    <a:pt x="7" y="44"/>
                    <a:pt x="7" y="44"/>
                  </a:cubicBezTo>
                  <a:cubicBezTo>
                    <a:pt x="8" y="44"/>
                    <a:pt x="8" y="44"/>
                    <a:pt x="8" y="44"/>
                  </a:cubicBezTo>
                  <a:lnTo>
                    <a:pt x="8" y="50"/>
                  </a:lnTo>
                  <a:close/>
                  <a:moveTo>
                    <a:pt x="8" y="44"/>
                  </a:moveTo>
                  <a:cubicBezTo>
                    <a:pt x="8" y="44"/>
                    <a:pt x="8" y="44"/>
                    <a:pt x="8" y="44"/>
                  </a:cubicBezTo>
                  <a:cubicBezTo>
                    <a:pt x="7" y="44"/>
                    <a:pt x="7" y="44"/>
                    <a:pt x="7" y="44"/>
                  </a:cubicBezTo>
                  <a:cubicBezTo>
                    <a:pt x="7" y="44"/>
                    <a:pt x="7" y="44"/>
                    <a:pt x="7" y="44"/>
                  </a:cubicBezTo>
                  <a:cubicBezTo>
                    <a:pt x="8" y="44"/>
                    <a:pt x="8" y="44"/>
                    <a:pt x="8" y="44"/>
                  </a:cubicBezTo>
                  <a:close/>
                  <a:moveTo>
                    <a:pt x="8" y="44"/>
                  </a:moveTo>
                  <a:cubicBezTo>
                    <a:pt x="8" y="44"/>
                    <a:pt x="8" y="44"/>
                    <a:pt x="8" y="44"/>
                  </a:cubicBezTo>
                  <a:cubicBezTo>
                    <a:pt x="7" y="44"/>
                    <a:pt x="7" y="44"/>
                    <a:pt x="7" y="44"/>
                  </a:cubicBezTo>
                  <a:cubicBezTo>
                    <a:pt x="7" y="42"/>
                    <a:pt x="7" y="42"/>
                    <a:pt x="7" y="42"/>
                  </a:cubicBezTo>
                  <a:cubicBezTo>
                    <a:pt x="8" y="42"/>
                    <a:pt x="8" y="42"/>
                    <a:pt x="8" y="42"/>
                  </a:cubicBezTo>
                  <a:lnTo>
                    <a:pt x="8" y="44"/>
                  </a:lnTo>
                  <a:close/>
                  <a:moveTo>
                    <a:pt x="8" y="42"/>
                  </a:moveTo>
                  <a:cubicBezTo>
                    <a:pt x="8" y="42"/>
                    <a:pt x="8" y="42"/>
                    <a:pt x="8" y="42"/>
                  </a:cubicBezTo>
                  <a:cubicBezTo>
                    <a:pt x="7" y="42"/>
                    <a:pt x="7" y="42"/>
                    <a:pt x="7" y="42"/>
                  </a:cubicBezTo>
                  <a:cubicBezTo>
                    <a:pt x="7" y="42"/>
                    <a:pt x="7" y="42"/>
                    <a:pt x="7" y="42"/>
                  </a:cubicBezTo>
                  <a:cubicBezTo>
                    <a:pt x="8" y="42"/>
                    <a:pt x="8" y="42"/>
                    <a:pt x="8" y="42"/>
                  </a:cubicBezTo>
                  <a:close/>
                  <a:moveTo>
                    <a:pt x="9" y="50"/>
                  </a:moveTo>
                  <a:cubicBezTo>
                    <a:pt x="9" y="50"/>
                    <a:pt x="9" y="50"/>
                    <a:pt x="9" y="50"/>
                  </a:cubicBezTo>
                  <a:cubicBezTo>
                    <a:pt x="8" y="50"/>
                    <a:pt x="8" y="50"/>
                    <a:pt x="8" y="50"/>
                  </a:cubicBezTo>
                  <a:cubicBezTo>
                    <a:pt x="8" y="50"/>
                    <a:pt x="8" y="50"/>
                    <a:pt x="8" y="50"/>
                  </a:cubicBezTo>
                  <a:cubicBezTo>
                    <a:pt x="9" y="50"/>
                    <a:pt x="9" y="50"/>
                    <a:pt x="9" y="50"/>
                  </a:cubicBezTo>
                  <a:close/>
                  <a:moveTo>
                    <a:pt x="9" y="50"/>
                  </a:moveTo>
                  <a:cubicBezTo>
                    <a:pt x="9" y="50"/>
                    <a:pt x="9" y="50"/>
                    <a:pt x="9" y="50"/>
                  </a:cubicBezTo>
                  <a:cubicBezTo>
                    <a:pt x="8" y="50"/>
                    <a:pt x="8" y="50"/>
                    <a:pt x="8" y="50"/>
                  </a:cubicBezTo>
                  <a:cubicBezTo>
                    <a:pt x="8" y="44"/>
                    <a:pt x="8" y="44"/>
                    <a:pt x="8" y="44"/>
                  </a:cubicBezTo>
                  <a:cubicBezTo>
                    <a:pt x="9" y="44"/>
                    <a:pt x="9" y="44"/>
                    <a:pt x="9" y="44"/>
                  </a:cubicBezTo>
                  <a:lnTo>
                    <a:pt x="9" y="50"/>
                  </a:lnTo>
                  <a:close/>
                  <a:moveTo>
                    <a:pt x="9" y="44"/>
                  </a:moveTo>
                  <a:cubicBezTo>
                    <a:pt x="9" y="44"/>
                    <a:pt x="9" y="44"/>
                    <a:pt x="9" y="44"/>
                  </a:cubicBezTo>
                  <a:cubicBezTo>
                    <a:pt x="8" y="44"/>
                    <a:pt x="8" y="44"/>
                    <a:pt x="8" y="44"/>
                  </a:cubicBezTo>
                  <a:cubicBezTo>
                    <a:pt x="8" y="44"/>
                    <a:pt x="8" y="44"/>
                    <a:pt x="8" y="44"/>
                  </a:cubicBezTo>
                  <a:cubicBezTo>
                    <a:pt x="9" y="44"/>
                    <a:pt x="9" y="44"/>
                    <a:pt x="9" y="44"/>
                  </a:cubicBezTo>
                  <a:close/>
                  <a:moveTo>
                    <a:pt x="9" y="44"/>
                  </a:moveTo>
                  <a:cubicBezTo>
                    <a:pt x="9" y="44"/>
                    <a:pt x="9" y="44"/>
                    <a:pt x="9" y="44"/>
                  </a:cubicBezTo>
                  <a:cubicBezTo>
                    <a:pt x="8" y="44"/>
                    <a:pt x="8" y="44"/>
                    <a:pt x="8" y="44"/>
                  </a:cubicBezTo>
                  <a:cubicBezTo>
                    <a:pt x="8" y="42"/>
                    <a:pt x="8" y="42"/>
                    <a:pt x="8" y="42"/>
                  </a:cubicBezTo>
                  <a:cubicBezTo>
                    <a:pt x="9" y="42"/>
                    <a:pt x="9" y="42"/>
                    <a:pt x="9" y="42"/>
                  </a:cubicBezTo>
                  <a:lnTo>
                    <a:pt x="9" y="44"/>
                  </a:lnTo>
                  <a:close/>
                  <a:moveTo>
                    <a:pt x="9" y="42"/>
                  </a:moveTo>
                  <a:cubicBezTo>
                    <a:pt x="9" y="42"/>
                    <a:pt x="9" y="42"/>
                    <a:pt x="9" y="42"/>
                  </a:cubicBezTo>
                  <a:cubicBezTo>
                    <a:pt x="8" y="42"/>
                    <a:pt x="8" y="42"/>
                    <a:pt x="8" y="42"/>
                  </a:cubicBezTo>
                  <a:cubicBezTo>
                    <a:pt x="8" y="42"/>
                    <a:pt x="8" y="42"/>
                    <a:pt x="8" y="42"/>
                  </a:cubicBezTo>
                  <a:cubicBezTo>
                    <a:pt x="9" y="42"/>
                    <a:pt x="9" y="42"/>
                    <a:pt x="9" y="42"/>
                  </a:cubicBezTo>
                  <a:close/>
                  <a:moveTo>
                    <a:pt x="10" y="50"/>
                  </a:moveTo>
                  <a:cubicBezTo>
                    <a:pt x="10" y="50"/>
                    <a:pt x="10" y="50"/>
                    <a:pt x="10" y="50"/>
                  </a:cubicBezTo>
                  <a:cubicBezTo>
                    <a:pt x="9" y="50"/>
                    <a:pt x="9" y="50"/>
                    <a:pt x="9" y="50"/>
                  </a:cubicBezTo>
                  <a:cubicBezTo>
                    <a:pt x="9" y="50"/>
                    <a:pt x="9" y="50"/>
                    <a:pt x="9" y="50"/>
                  </a:cubicBezTo>
                  <a:cubicBezTo>
                    <a:pt x="10" y="50"/>
                    <a:pt x="10" y="50"/>
                    <a:pt x="10" y="50"/>
                  </a:cubicBezTo>
                  <a:close/>
                  <a:moveTo>
                    <a:pt x="10" y="50"/>
                  </a:moveTo>
                  <a:cubicBezTo>
                    <a:pt x="10" y="50"/>
                    <a:pt x="10" y="50"/>
                    <a:pt x="10" y="50"/>
                  </a:cubicBezTo>
                  <a:cubicBezTo>
                    <a:pt x="9" y="50"/>
                    <a:pt x="9" y="50"/>
                    <a:pt x="9" y="50"/>
                  </a:cubicBezTo>
                  <a:cubicBezTo>
                    <a:pt x="9" y="44"/>
                    <a:pt x="9" y="44"/>
                    <a:pt x="9" y="44"/>
                  </a:cubicBezTo>
                  <a:cubicBezTo>
                    <a:pt x="10" y="44"/>
                    <a:pt x="10" y="44"/>
                    <a:pt x="10" y="44"/>
                  </a:cubicBezTo>
                  <a:lnTo>
                    <a:pt x="10" y="50"/>
                  </a:lnTo>
                  <a:close/>
                  <a:moveTo>
                    <a:pt x="10" y="44"/>
                  </a:moveTo>
                  <a:cubicBezTo>
                    <a:pt x="10" y="44"/>
                    <a:pt x="10" y="44"/>
                    <a:pt x="10" y="44"/>
                  </a:cubicBezTo>
                  <a:cubicBezTo>
                    <a:pt x="9" y="44"/>
                    <a:pt x="9" y="44"/>
                    <a:pt x="9" y="44"/>
                  </a:cubicBezTo>
                  <a:cubicBezTo>
                    <a:pt x="9" y="44"/>
                    <a:pt x="9" y="44"/>
                    <a:pt x="9" y="44"/>
                  </a:cubicBezTo>
                  <a:cubicBezTo>
                    <a:pt x="10" y="44"/>
                    <a:pt x="10" y="44"/>
                    <a:pt x="10" y="44"/>
                  </a:cubicBezTo>
                  <a:close/>
                  <a:moveTo>
                    <a:pt x="10" y="44"/>
                  </a:moveTo>
                  <a:cubicBezTo>
                    <a:pt x="10" y="44"/>
                    <a:pt x="10" y="44"/>
                    <a:pt x="10" y="44"/>
                  </a:cubicBezTo>
                  <a:cubicBezTo>
                    <a:pt x="9" y="44"/>
                    <a:pt x="9" y="44"/>
                    <a:pt x="9" y="44"/>
                  </a:cubicBezTo>
                  <a:cubicBezTo>
                    <a:pt x="9" y="42"/>
                    <a:pt x="9" y="42"/>
                    <a:pt x="9" y="42"/>
                  </a:cubicBezTo>
                  <a:cubicBezTo>
                    <a:pt x="10" y="42"/>
                    <a:pt x="10" y="42"/>
                    <a:pt x="10" y="42"/>
                  </a:cubicBezTo>
                  <a:lnTo>
                    <a:pt x="10" y="44"/>
                  </a:lnTo>
                  <a:close/>
                  <a:moveTo>
                    <a:pt x="11" y="50"/>
                  </a:moveTo>
                  <a:cubicBezTo>
                    <a:pt x="11" y="50"/>
                    <a:pt x="11" y="50"/>
                    <a:pt x="11" y="50"/>
                  </a:cubicBezTo>
                  <a:cubicBezTo>
                    <a:pt x="10" y="50"/>
                    <a:pt x="10" y="50"/>
                    <a:pt x="10" y="50"/>
                  </a:cubicBezTo>
                  <a:cubicBezTo>
                    <a:pt x="10" y="50"/>
                    <a:pt x="10" y="50"/>
                    <a:pt x="10" y="50"/>
                  </a:cubicBezTo>
                  <a:cubicBezTo>
                    <a:pt x="11" y="50"/>
                    <a:pt x="11" y="50"/>
                    <a:pt x="11" y="50"/>
                  </a:cubicBezTo>
                  <a:close/>
                  <a:moveTo>
                    <a:pt x="11" y="50"/>
                  </a:moveTo>
                  <a:cubicBezTo>
                    <a:pt x="11" y="50"/>
                    <a:pt x="11" y="50"/>
                    <a:pt x="11" y="50"/>
                  </a:cubicBezTo>
                  <a:cubicBezTo>
                    <a:pt x="10" y="50"/>
                    <a:pt x="10" y="50"/>
                    <a:pt x="10" y="50"/>
                  </a:cubicBezTo>
                  <a:cubicBezTo>
                    <a:pt x="10" y="44"/>
                    <a:pt x="10" y="44"/>
                    <a:pt x="10" y="44"/>
                  </a:cubicBezTo>
                  <a:cubicBezTo>
                    <a:pt x="11" y="44"/>
                    <a:pt x="11" y="44"/>
                    <a:pt x="11" y="44"/>
                  </a:cubicBezTo>
                  <a:lnTo>
                    <a:pt x="11" y="50"/>
                  </a:lnTo>
                  <a:close/>
                  <a:moveTo>
                    <a:pt x="11" y="44"/>
                  </a:moveTo>
                  <a:cubicBezTo>
                    <a:pt x="11" y="44"/>
                    <a:pt x="11" y="44"/>
                    <a:pt x="11" y="44"/>
                  </a:cubicBezTo>
                  <a:cubicBezTo>
                    <a:pt x="10" y="44"/>
                    <a:pt x="10" y="44"/>
                    <a:pt x="10" y="44"/>
                  </a:cubicBezTo>
                  <a:cubicBezTo>
                    <a:pt x="10" y="44"/>
                    <a:pt x="10" y="44"/>
                    <a:pt x="10" y="44"/>
                  </a:cubicBezTo>
                  <a:cubicBezTo>
                    <a:pt x="11" y="44"/>
                    <a:pt x="11" y="44"/>
                    <a:pt x="11" y="44"/>
                  </a:cubicBezTo>
                  <a:close/>
                  <a:moveTo>
                    <a:pt x="11" y="43"/>
                  </a:moveTo>
                  <a:cubicBezTo>
                    <a:pt x="11" y="43"/>
                    <a:pt x="11" y="43"/>
                    <a:pt x="11" y="43"/>
                  </a:cubicBezTo>
                  <a:cubicBezTo>
                    <a:pt x="10" y="44"/>
                    <a:pt x="10" y="44"/>
                    <a:pt x="10" y="44"/>
                  </a:cubicBezTo>
                  <a:cubicBezTo>
                    <a:pt x="10" y="42"/>
                    <a:pt x="10" y="42"/>
                    <a:pt x="10" y="42"/>
                  </a:cubicBezTo>
                  <a:cubicBezTo>
                    <a:pt x="11" y="42"/>
                    <a:pt x="11" y="42"/>
                    <a:pt x="11" y="42"/>
                  </a:cubicBezTo>
                  <a:lnTo>
                    <a:pt x="11" y="43"/>
                  </a:lnTo>
                  <a:close/>
                  <a:moveTo>
                    <a:pt x="12" y="50"/>
                  </a:moveTo>
                  <a:cubicBezTo>
                    <a:pt x="12" y="50"/>
                    <a:pt x="12" y="50"/>
                    <a:pt x="12" y="50"/>
                  </a:cubicBezTo>
                  <a:cubicBezTo>
                    <a:pt x="11" y="50"/>
                    <a:pt x="11" y="50"/>
                    <a:pt x="11" y="50"/>
                  </a:cubicBezTo>
                  <a:cubicBezTo>
                    <a:pt x="11" y="50"/>
                    <a:pt x="11" y="50"/>
                    <a:pt x="11" y="50"/>
                  </a:cubicBezTo>
                  <a:cubicBezTo>
                    <a:pt x="12" y="50"/>
                    <a:pt x="12" y="50"/>
                    <a:pt x="12" y="50"/>
                  </a:cubicBezTo>
                  <a:close/>
                  <a:moveTo>
                    <a:pt x="12" y="50"/>
                  </a:moveTo>
                  <a:cubicBezTo>
                    <a:pt x="12" y="50"/>
                    <a:pt x="12" y="50"/>
                    <a:pt x="12" y="50"/>
                  </a:cubicBezTo>
                  <a:cubicBezTo>
                    <a:pt x="11" y="50"/>
                    <a:pt x="11" y="50"/>
                    <a:pt x="11" y="50"/>
                  </a:cubicBezTo>
                  <a:cubicBezTo>
                    <a:pt x="11" y="44"/>
                    <a:pt x="11" y="44"/>
                    <a:pt x="11" y="44"/>
                  </a:cubicBezTo>
                  <a:cubicBezTo>
                    <a:pt x="12" y="44"/>
                    <a:pt x="12" y="44"/>
                    <a:pt x="12" y="44"/>
                  </a:cubicBezTo>
                  <a:lnTo>
                    <a:pt x="12" y="50"/>
                  </a:lnTo>
                  <a:close/>
                  <a:moveTo>
                    <a:pt x="12" y="44"/>
                  </a:moveTo>
                  <a:cubicBezTo>
                    <a:pt x="12" y="44"/>
                    <a:pt x="12" y="44"/>
                    <a:pt x="12" y="44"/>
                  </a:cubicBezTo>
                  <a:cubicBezTo>
                    <a:pt x="11" y="44"/>
                    <a:pt x="11" y="44"/>
                    <a:pt x="11" y="44"/>
                  </a:cubicBezTo>
                  <a:cubicBezTo>
                    <a:pt x="11" y="44"/>
                    <a:pt x="11" y="44"/>
                    <a:pt x="11" y="44"/>
                  </a:cubicBezTo>
                  <a:cubicBezTo>
                    <a:pt x="12" y="43"/>
                    <a:pt x="12" y="43"/>
                    <a:pt x="12" y="43"/>
                  </a:cubicBezTo>
                  <a:lnTo>
                    <a:pt x="12" y="44"/>
                  </a:lnTo>
                  <a:close/>
                  <a:moveTo>
                    <a:pt x="12" y="43"/>
                  </a:moveTo>
                  <a:cubicBezTo>
                    <a:pt x="12" y="43"/>
                    <a:pt x="12" y="43"/>
                    <a:pt x="12" y="43"/>
                  </a:cubicBezTo>
                  <a:cubicBezTo>
                    <a:pt x="11" y="43"/>
                    <a:pt x="11" y="43"/>
                    <a:pt x="11" y="43"/>
                  </a:cubicBezTo>
                  <a:cubicBezTo>
                    <a:pt x="11" y="42"/>
                    <a:pt x="11" y="42"/>
                    <a:pt x="11" y="42"/>
                  </a:cubicBezTo>
                  <a:cubicBezTo>
                    <a:pt x="12" y="42"/>
                    <a:pt x="12" y="42"/>
                    <a:pt x="12" y="42"/>
                  </a:cubicBezTo>
                  <a:lnTo>
                    <a:pt x="12" y="43"/>
                  </a:lnTo>
                  <a:close/>
                  <a:moveTo>
                    <a:pt x="13" y="50"/>
                  </a:moveTo>
                  <a:cubicBezTo>
                    <a:pt x="13" y="50"/>
                    <a:pt x="13" y="50"/>
                    <a:pt x="13" y="50"/>
                  </a:cubicBezTo>
                  <a:cubicBezTo>
                    <a:pt x="12" y="50"/>
                    <a:pt x="12" y="50"/>
                    <a:pt x="12" y="50"/>
                  </a:cubicBezTo>
                  <a:cubicBezTo>
                    <a:pt x="12" y="50"/>
                    <a:pt x="12" y="50"/>
                    <a:pt x="12" y="50"/>
                  </a:cubicBezTo>
                  <a:cubicBezTo>
                    <a:pt x="13" y="50"/>
                    <a:pt x="13" y="50"/>
                    <a:pt x="13" y="50"/>
                  </a:cubicBezTo>
                  <a:close/>
                  <a:moveTo>
                    <a:pt x="13" y="50"/>
                  </a:moveTo>
                  <a:cubicBezTo>
                    <a:pt x="13" y="50"/>
                    <a:pt x="13" y="50"/>
                    <a:pt x="13" y="50"/>
                  </a:cubicBezTo>
                  <a:cubicBezTo>
                    <a:pt x="12" y="50"/>
                    <a:pt x="12" y="50"/>
                    <a:pt x="12" y="50"/>
                  </a:cubicBezTo>
                  <a:cubicBezTo>
                    <a:pt x="12" y="44"/>
                    <a:pt x="12" y="44"/>
                    <a:pt x="12" y="44"/>
                  </a:cubicBezTo>
                  <a:cubicBezTo>
                    <a:pt x="13" y="44"/>
                    <a:pt x="13" y="44"/>
                    <a:pt x="13" y="44"/>
                  </a:cubicBezTo>
                  <a:lnTo>
                    <a:pt x="13" y="50"/>
                  </a:lnTo>
                  <a:close/>
                  <a:moveTo>
                    <a:pt x="13" y="44"/>
                  </a:moveTo>
                  <a:cubicBezTo>
                    <a:pt x="13" y="44"/>
                    <a:pt x="13" y="44"/>
                    <a:pt x="13" y="44"/>
                  </a:cubicBezTo>
                  <a:cubicBezTo>
                    <a:pt x="12" y="44"/>
                    <a:pt x="12" y="44"/>
                    <a:pt x="12" y="44"/>
                  </a:cubicBezTo>
                  <a:cubicBezTo>
                    <a:pt x="12" y="43"/>
                    <a:pt x="12" y="43"/>
                    <a:pt x="12" y="43"/>
                  </a:cubicBezTo>
                  <a:cubicBezTo>
                    <a:pt x="13" y="43"/>
                    <a:pt x="13" y="43"/>
                    <a:pt x="13" y="43"/>
                  </a:cubicBezTo>
                  <a:lnTo>
                    <a:pt x="13" y="44"/>
                  </a:lnTo>
                  <a:close/>
                  <a:moveTo>
                    <a:pt x="13" y="43"/>
                  </a:moveTo>
                  <a:cubicBezTo>
                    <a:pt x="13" y="43"/>
                    <a:pt x="13" y="43"/>
                    <a:pt x="13" y="43"/>
                  </a:cubicBezTo>
                  <a:cubicBezTo>
                    <a:pt x="12" y="43"/>
                    <a:pt x="12" y="43"/>
                    <a:pt x="12" y="43"/>
                  </a:cubicBezTo>
                  <a:cubicBezTo>
                    <a:pt x="12" y="42"/>
                    <a:pt x="12" y="42"/>
                    <a:pt x="12" y="42"/>
                  </a:cubicBezTo>
                  <a:cubicBezTo>
                    <a:pt x="13" y="42"/>
                    <a:pt x="13" y="42"/>
                    <a:pt x="13" y="42"/>
                  </a:cubicBezTo>
                  <a:lnTo>
                    <a:pt x="13" y="43"/>
                  </a:lnTo>
                  <a:close/>
                  <a:moveTo>
                    <a:pt x="13" y="50"/>
                  </a:moveTo>
                  <a:cubicBezTo>
                    <a:pt x="13" y="50"/>
                    <a:pt x="13" y="50"/>
                    <a:pt x="13" y="50"/>
                  </a:cubicBezTo>
                  <a:cubicBezTo>
                    <a:pt x="13" y="50"/>
                    <a:pt x="13" y="50"/>
                    <a:pt x="13" y="50"/>
                  </a:cubicBezTo>
                  <a:cubicBezTo>
                    <a:pt x="13" y="50"/>
                    <a:pt x="13" y="50"/>
                    <a:pt x="13" y="50"/>
                  </a:cubicBezTo>
                  <a:cubicBezTo>
                    <a:pt x="13" y="50"/>
                    <a:pt x="13" y="50"/>
                    <a:pt x="13" y="50"/>
                  </a:cubicBezTo>
                  <a:close/>
                  <a:moveTo>
                    <a:pt x="13" y="50"/>
                  </a:moveTo>
                  <a:cubicBezTo>
                    <a:pt x="13" y="50"/>
                    <a:pt x="13" y="50"/>
                    <a:pt x="13" y="50"/>
                  </a:cubicBezTo>
                  <a:cubicBezTo>
                    <a:pt x="13" y="50"/>
                    <a:pt x="13" y="50"/>
                    <a:pt x="13" y="50"/>
                  </a:cubicBezTo>
                  <a:cubicBezTo>
                    <a:pt x="13" y="44"/>
                    <a:pt x="13" y="44"/>
                    <a:pt x="13" y="44"/>
                  </a:cubicBezTo>
                  <a:cubicBezTo>
                    <a:pt x="13" y="44"/>
                    <a:pt x="13" y="44"/>
                    <a:pt x="13" y="44"/>
                  </a:cubicBezTo>
                  <a:lnTo>
                    <a:pt x="13" y="50"/>
                  </a:lnTo>
                  <a:close/>
                  <a:moveTo>
                    <a:pt x="13" y="44"/>
                  </a:moveTo>
                  <a:cubicBezTo>
                    <a:pt x="13" y="44"/>
                    <a:pt x="13" y="44"/>
                    <a:pt x="13" y="44"/>
                  </a:cubicBezTo>
                  <a:cubicBezTo>
                    <a:pt x="13" y="44"/>
                    <a:pt x="13" y="44"/>
                    <a:pt x="13" y="44"/>
                  </a:cubicBezTo>
                  <a:cubicBezTo>
                    <a:pt x="13" y="43"/>
                    <a:pt x="13" y="43"/>
                    <a:pt x="13" y="43"/>
                  </a:cubicBezTo>
                  <a:cubicBezTo>
                    <a:pt x="13" y="43"/>
                    <a:pt x="13" y="43"/>
                    <a:pt x="13" y="43"/>
                  </a:cubicBezTo>
                  <a:lnTo>
                    <a:pt x="13" y="44"/>
                  </a:lnTo>
                  <a:close/>
                  <a:moveTo>
                    <a:pt x="13" y="43"/>
                  </a:moveTo>
                  <a:cubicBezTo>
                    <a:pt x="13" y="43"/>
                    <a:pt x="13" y="43"/>
                    <a:pt x="13" y="43"/>
                  </a:cubicBezTo>
                  <a:cubicBezTo>
                    <a:pt x="13" y="43"/>
                    <a:pt x="13" y="43"/>
                    <a:pt x="13" y="43"/>
                  </a:cubicBezTo>
                  <a:cubicBezTo>
                    <a:pt x="13" y="42"/>
                    <a:pt x="13" y="42"/>
                    <a:pt x="13" y="42"/>
                  </a:cubicBezTo>
                  <a:cubicBezTo>
                    <a:pt x="13" y="42"/>
                    <a:pt x="13" y="42"/>
                    <a:pt x="13" y="42"/>
                  </a:cubicBezTo>
                  <a:lnTo>
                    <a:pt x="13" y="43"/>
                  </a:lnTo>
                  <a:close/>
                  <a:moveTo>
                    <a:pt x="13" y="42"/>
                  </a:moveTo>
                  <a:cubicBezTo>
                    <a:pt x="13" y="42"/>
                    <a:pt x="13" y="42"/>
                    <a:pt x="13" y="42"/>
                  </a:cubicBezTo>
                  <a:cubicBezTo>
                    <a:pt x="12" y="42"/>
                    <a:pt x="12" y="42"/>
                    <a:pt x="12" y="42"/>
                  </a:cubicBezTo>
                  <a:cubicBezTo>
                    <a:pt x="12" y="42"/>
                    <a:pt x="12" y="42"/>
                    <a:pt x="12" y="42"/>
                  </a:cubicBezTo>
                  <a:cubicBezTo>
                    <a:pt x="12" y="42"/>
                    <a:pt x="12" y="42"/>
                    <a:pt x="12" y="42"/>
                  </a:cubicBezTo>
                  <a:cubicBezTo>
                    <a:pt x="12" y="42"/>
                    <a:pt x="12" y="42"/>
                    <a:pt x="12" y="42"/>
                  </a:cubicBezTo>
                  <a:cubicBezTo>
                    <a:pt x="11" y="42"/>
                    <a:pt x="11" y="42"/>
                    <a:pt x="11" y="42"/>
                  </a:cubicBezTo>
                  <a:cubicBezTo>
                    <a:pt x="11" y="42"/>
                    <a:pt x="11" y="42"/>
                    <a:pt x="11" y="42"/>
                  </a:cubicBezTo>
                  <a:cubicBezTo>
                    <a:pt x="11" y="42"/>
                    <a:pt x="11" y="42"/>
                    <a:pt x="11" y="42"/>
                  </a:cubicBezTo>
                  <a:cubicBezTo>
                    <a:pt x="11" y="42"/>
                    <a:pt x="11" y="42"/>
                    <a:pt x="11" y="42"/>
                  </a:cubicBezTo>
                  <a:cubicBezTo>
                    <a:pt x="10" y="42"/>
                    <a:pt x="10" y="42"/>
                    <a:pt x="10" y="42"/>
                  </a:cubicBezTo>
                  <a:cubicBezTo>
                    <a:pt x="10" y="42"/>
                    <a:pt x="10" y="42"/>
                    <a:pt x="10" y="42"/>
                  </a:cubicBezTo>
                  <a:cubicBezTo>
                    <a:pt x="10" y="42"/>
                    <a:pt x="10" y="42"/>
                    <a:pt x="10" y="42"/>
                  </a:cubicBezTo>
                  <a:cubicBezTo>
                    <a:pt x="10" y="42"/>
                    <a:pt x="10" y="42"/>
                    <a:pt x="10" y="42"/>
                  </a:cubicBezTo>
                  <a:cubicBezTo>
                    <a:pt x="9" y="42"/>
                    <a:pt x="9" y="42"/>
                    <a:pt x="9" y="42"/>
                  </a:cubicBezTo>
                  <a:cubicBezTo>
                    <a:pt x="9" y="42"/>
                    <a:pt x="9" y="42"/>
                    <a:pt x="9" y="42"/>
                  </a:cubicBezTo>
                  <a:cubicBezTo>
                    <a:pt x="13" y="42"/>
                    <a:pt x="13" y="42"/>
                    <a:pt x="13" y="42"/>
                  </a:cubicBezTo>
                  <a:close/>
                  <a:moveTo>
                    <a:pt x="13" y="42"/>
                  </a:moveTo>
                  <a:cubicBezTo>
                    <a:pt x="13" y="42"/>
                    <a:pt x="13" y="42"/>
                    <a:pt x="13" y="42"/>
                  </a:cubicBezTo>
                  <a:cubicBezTo>
                    <a:pt x="8" y="42"/>
                    <a:pt x="8" y="42"/>
                    <a:pt x="8" y="42"/>
                  </a:cubicBezTo>
                  <a:cubicBezTo>
                    <a:pt x="13" y="41"/>
                    <a:pt x="13" y="41"/>
                    <a:pt x="13" y="41"/>
                  </a:cubicBezTo>
                  <a:lnTo>
                    <a:pt x="13" y="42"/>
                  </a:lnTo>
                  <a:close/>
                  <a:moveTo>
                    <a:pt x="13" y="53"/>
                  </a:moveTo>
                  <a:cubicBezTo>
                    <a:pt x="13" y="53"/>
                    <a:pt x="13" y="53"/>
                    <a:pt x="13" y="53"/>
                  </a:cubicBezTo>
                  <a:cubicBezTo>
                    <a:pt x="13" y="42"/>
                    <a:pt x="13" y="42"/>
                    <a:pt x="13" y="42"/>
                  </a:cubicBezTo>
                  <a:cubicBezTo>
                    <a:pt x="13" y="42"/>
                    <a:pt x="13" y="42"/>
                    <a:pt x="13" y="42"/>
                  </a:cubicBezTo>
                  <a:cubicBezTo>
                    <a:pt x="13" y="41"/>
                    <a:pt x="13" y="41"/>
                    <a:pt x="13" y="41"/>
                  </a:cubicBezTo>
                  <a:cubicBezTo>
                    <a:pt x="13" y="41"/>
                    <a:pt x="13" y="41"/>
                    <a:pt x="13" y="41"/>
                  </a:cubicBezTo>
                  <a:cubicBezTo>
                    <a:pt x="13" y="41"/>
                    <a:pt x="13" y="41"/>
                    <a:pt x="13" y="41"/>
                  </a:cubicBezTo>
                  <a:cubicBezTo>
                    <a:pt x="1" y="42"/>
                    <a:pt x="1" y="42"/>
                    <a:pt x="1" y="42"/>
                  </a:cubicBezTo>
                  <a:cubicBezTo>
                    <a:pt x="1" y="53"/>
                    <a:pt x="1" y="53"/>
                    <a:pt x="1" y="53"/>
                  </a:cubicBezTo>
                  <a:cubicBezTo>
                    <a:pt x="1" y="53"/>
                    <a:pt x="1" y="53"/>
                    <a:pt x="1" y="53"/>
                  </a:cubicBezTo>
                  <a:cubicBezTo>
                    <a:pt x="1" y="40"/>
                    <a:pt x="1" y="40"/>
                    <a:pt x="1" y="40"/>
                  </a:cubicBezTo>
                  <a:cubicBezTo>
                    <a:pt x="15" y="38"/>
                    <a:pt x="15" y="38"/>
                    <a:pt x="15" y="38"/>
                  </a:cubicBezTo>
                  <a:cubicBezTo>
                    <a:pt x="15" y="53"/>
                    <a:pt x="15" y="53"/>
                    <a:pt x="15" y="53"/>
                  </a:cubicBezTo>
                  <a:lnTo>
                    <a:pt x="13" y="53"/>
                  </a:lnTo>
                  <a:close/>
                  <a:moveTo>
                    <a:pt x="77" y="22"/>
                  </a:moveTo>
                  <a:cubicBezTo>
                    <a:pt x="77" y="22"/>
                    <a:pt x="77" y="22"/>
                    <a:pt x="77" y="22"/>
                  </a:cubicBezTo>
                  <a:cubicBezTo>
                    <a:pt x="78" y="22"/>
                    <a:pt x="78" y="22"/>
                    <a:pt x="78" y="22"/>
                  </a:cubicBezTo>
                  <a:cubicBezTo>
                    <a:pt x="78" y="20"/>
                    <a:pt x="78" y="20"/>
                    <a:pt x="78" y="20"/>
                  </a:cubicBezTo>
                  <a:cubicBezTo>
                    <a:pt x="78" y="20"/>
                    <a:pt x="78" y="20"/>
                    <a:pt x="78" y="20"/>
                  </a:cubicBezTo>
                  <a:cubicBezTo>
                    <a:pt x="78" y="19"/>
                    <a:pt x="78" y="19"/>
                    <a:pt x="78" y="19"/>
                  </a:cubicBezTo>
                  <a:cubicBezTo>
                    <a:pt x="79" y="19"/>
                    <a:pt x="79" y="19"/>
                    <a:pt x="79" y="19"/>
                  </a:cubicBezTo>
                  <a:cubicBezTo>
                    <a:pt x="79" y="19"/>
                    <a:pt x="79" y="19"/>
                    <a:pt x="79" y="19"/>
                  </a:cubicBezTo>
                  <a:cubicBezTo>
                    <a:pt x="77" y="19"/>
                    <a:pt x="77" y="19"/>
                    <a:pt x="77" y="19"/>
                  </a:cubicBezTo>
                  <a:lnTo>
                    <a:pt x="77" y="22"/>
                  </a:lnTo>
                  <a:close/>
                  <a:moveTo>
                    <a:pt x="77" y="19"/>
                  </a:moveTo>
                  <a:cubicBezTo>
                    <a:pt x="77" y="19"/>
                    <a:pt x="77" y="19"/>
                    <a:pt x="77" y="19"/>
                  </a:cubicBezTo>
                  <a:cubicBezTo>
                    <a:pt x="78" y="19"/>
                    <a:pt x="78" y="19"/>
                    <a:pt x="78" y="19"/>
                  </a:cubicBezTo>
                  <a:cubicBezTo>
                    <a:pt x="78" y="18"/>
                    <a:pt x="78" y="18"/>
                    <a:pt x="78" y="18"/>
                  </a:cubicBezTo>
                  <a:cubicBezTo>
                    <a:pt x="78" y="17"/>
                    <a:pt x="78" y="17"/>
                    <a:pt x="78" y="17"/>
                  </a:cubicBezTo>
                  <a:cubicBezTo>
                    <a:pt x="78" y="17"/>
                    <a:pt x="78" y="17"/>
                    <a:pt x="78" y="17"/>
                  </a:cubicBezTo>
                  <a:cubicBezTo>
                    <a:pt x="79" y="17"/>
                    <a:pt x="79" y="17"/>
                    <a:pt x="79" y="17"/>
                  </a:cubicBezTo>
                  <a:cubicBezTo>
                    <a:pt x="79" y="16"/>
                    <a:pt x="79" y="16"/>
                    <a:pt x="79" y="16"/>
                  </a:cubicBezTo>
                  <a:cubicBezTo>
                    <a:pt x="77" y="17"/>
                    <a:pt x="77" y="17"/>
                    <a:pt x="77" y="17"/>
                  </a:cubicBezTo>
                  <a:lnTo>
                    <a:pt x="77" y="19"/>
                  </a:lnTo>
                  <a:close/>
                  <a:moveTo>
                    <a:pt x="77" y="35"/>
                  </a:moveTo>
                  <a:cubicBezTo>
                    <a:pt x="77" y="35"/>
                    <a:pt x="77" y="35"/>
                    <a:pt x="77" y="35"/>
                  </a:cubicBezTo>
                  <a:cubicBezTo>
                    <a:pt x="78" y="35"/>
                    <a:pt x="78" y="35"/>
                    <a:pt x="78" y="35"/>
                  </a:cubicBezTo>
                  <a:cubicBezTo>
                    <a:pt x="78" y="33"/>
                    <a:pt x="78" y="33"/>
                    <a:pt x="78" y="33"/>
                  </a:cubicBezTo>
                  <a:cubicBezTo>
                    <a:pt x="78" y="33"/>
                    <a:pt x="78" y="33"/>
                    <a:pt x="78" y="33"/>
                  </a:cubicBezTo>
                  <a:cubicBezTo>
                    <a:pt x="78" y="33"/>
                    <a:pt x="78" y="33"/>
                    <a:pt x="78" y="33"/>
                  </a:cubicBezTo>
                  <a:cubicBezTo>
                    <a:pt x="79" y="33"/>
                    <a:pt x="79" y="33"/>
                    <a:pt x="79" y="33"/>
                  </a:cubicBezTo>
                  <a:cubicBezTo>
                    <a:pt x="79" y="32"/>
                    <a:pt x="79" y="32"/>
                    <a:pt x="79" y="32"/>
                  </a:cubicBezTo>
                  <a:cubicBezTo>
                    <a:pt x="77" y="33"/>
                    <a:pt x="77" y="33"/>
                    <a:pt x="77" y="33"/>
                  </a:cubicBezTo>
                  <a:lnTo>
                    <a:pt x="77" y="35"/>
                  </a:lnTo>
                  <a:close/>
                  <a:moveTo>
                    <a:pt x="77" y="32"/>
                  </a:moveTo>
                  <a:cubicBezTo>
                    <a:pt x="77" y="32"/>
                    <a:pt x="77" y="32"/>
                    <a:pt x="77" y="32"/>
                  </a:cubicBezTo>
                  <a:cubicBezTo>
                    <a:pt x="78" y="32"/>
                    <a:pt x="78" y="32"/>
                    <a:pt x="78" y="32"/>
                  </a:cubicBezTo>
                  <a:cubicBezTo>
                    <a:pt x="78" y="31"/>
                    <a:pt x="78" y="31"/>
                    <a:pt x="78" y="31"/>
                  </a:cubicBezTo>
                  <a:cubicBezTo>
                    <a:pt x="78" y="30"/>
                    <a:pt x="78" y="30"/>
                    <a:pt x="78" y="30"/>
                  </a:cubicBezTo>
                  <a:cubicBezTo>
                    <a:pt x="78" y="30"/>
                    <a:pt x="78" y="30"/>
                    <a:pt x="78" y="30"/>
                  </a:cubicBezTo>
                  <a:cubicBezTo>
                    <a:pt x="79" y="30"/>
                    <a:pt x="79" y="30"/>
                    <a:pt x="79" y="30"/>
                  </a:cubicBezTo>
                  <a:cubicBezTo>
                    <a:pt x="79" y="30"/>
                    <a:pt x="79" y="30"/>
                    <a:pt x="79" y="30"/>
                  </a:cubicBezTo>
                  <a:cubicBezTo>
                    <a:pt x="77" y="30"/>
                    <a:pt x="77" y="30"/>
                    <a:pt x="77" y="30"/>
                  </a:cubicBezTo>
                  <a:lnTo>
                    <a:pt x="77" y="32"/>
                  </a:lnTo>
                  <a:close/>
                  <a:moveTo>
                    <a:pt x="77" y="24"/>
                  </a:moveTo>
                  <a:cubicBezTo>
                    <a:pt x="77" y="24"/>
                    <a:pt x="77" y="24"/>
                    <a:pt x="77" y="24"/>
                  </a:cubicBezTo>
                  <a:cubicBezTo>
                    <a:pt x="78" y="24"/>
                    <a:pt x="78" y="24"/>
                    <a:pt x="78" y="24"/>
                  </a:cubicBezTo>
                  <a:cubicBezTo>
                    <a:pt x="78" y="23"/>
                    <a:pt x="78" y="23"/>
                    <a:pt x="78" y="23"/>
                  </a:cubicBezTo>
                  <a:cubicBezTo>
                    <a:pt x="78" y="22"/>
                    <a:pt x="78" y="22"/>
                    <a:pt x="78" y="22"/>
                  </a:cubicBezTo>
                  <a:cubicBezTo>
                    <a:pt x="78" y="22"/>
                    <a:pt x="78" y="22"/>
                    <a:pt x="78" y="22"/>
                  </a:cubicBezTo>
                  <a:cubicBezTo>
                    <a:pt x="79" y="22"/>
                    <a:pt x="79" y="22"/>
                    <a:pt x="79" y="22"/>
                  </a:cubicBezTo>
                  <a:cubicBezTo>
                    <a:pt x="79" y="22"/>
                    <a:pt x="79" y="22"/>
                    <a:pt x="79" y="22"/>
                  </a:cubicBezTo>
                  <a:cubicBezTo>
                    <a:pt x="77" y="22"/>
                    <a:pt x="77" y="22"/>
                    <a:pt x="77" y="22"/>
                  </a:cubicBezTo>
                  <a:lnTo>
                    <a:pt x="77" y="24"/>
                  </a:lnTo>
                  <a:close/>
                  <a:moveTo>
                    <a:pt x="77" y="30"/>
                  </a:moveTo>
                  <a:cubicBezTo>
                    <a:pt x="77" y="30"/>
                    <a:pt x="77" y="30"/>
                    <a:pt x="77" y="30"/>
                  </a:cubicBezTo>
                  <a:cubicBezTo>
                    <a:pt x="78" y="30"/>
                    <a:pt x="78" y="30"/>
                    <a:pt x="78" y="30"/>
                  </a:cubicBezTo>
                  <a:cubicBezTo>
                    <a:pt x="78" y="28"/>
                    <a:pt x="78" y="28"/>
                    <a:pt x="78" y="28"/>
                  </a:cubicBezTo>
                  <a:cubicBezTo>
                    <a:pt x="78" y="28"/>
                    <a:pt x="78" y="28"/>
                    <a:pt x="78" y="28"/>
                  </a:cubicBezTo>
                  <a:cubicBezTo>
                    <a:pt x="78" y="27"/>
                    <a:pt x="78" y="27"/>
                    <a:pt x="78" y="27"/>
                  </a:cubicBezTo>
                  <a:cubicBezTo>
                    <a:pt x="79" y="27"/>
                    <a:pt x="79" y="27"/>
                    <a:pt x="79" y="27"/>
                  </a:cubicBezTo>
                  <a:cubicBezTo>
                    <a:pt x="79" y="27"/>
                    <a:pt x="79" y="27"/>
                    <a:pt x="79" y="27"/>
                  </a:cubicBezTo>
                  <a:cubicBezTo>
                    <a:pt x="77" y="27"/>
                    <a:pt x="77" y="27"/>
                    <a:pt x="77" y="27"/>
                  </a:cubicBezTo>
                  <a:lnTo>
                    <a:pt x="77" y="30"/>
                  </a:lnTo>
                  <a:close/>
                  <a:moveTo>
                    <a:pt x="47" y="42"/>
                  </a:moveTo>
                  <a:cubicBezTo>
                    <a:pt x="47" y="42"/>
                    <a:pt x="47" y="42"/>
                    <a:pt x="47" y="42"/>
                  </a:cubicBezTo>
                  <a:cubicBezTo>
                    <a:pt x="57" y="42"/>
                    <a:pt x="57" y="42"/>
                    <a:pt x="57" y="42"/>
                  </a:cubicBezTo>
                  <a:cubicBezTo>
                    <a:pt x="57" y="42"/>
                    <a:pt x="57" y="42"/>
                    <a:pt x="57" y="42"/>
                  </a:cubicBezTo>
                  <a:cubicBezTo>
                    <a:pt x="60" y="42"/>
                    <a:pt x="60" y="42"/>
                    <a:pt x="60" y="42"/>
                  </a:cubicBezTo>
                  <a:cubicBezTo>
                    <a:pt x="60" y="41"/>
                    <a:pt x="60" y="41"/>
                    <a:pt x="60" y="41"/>
                  </a:cubicBezTo>
                  <a:cubicBezTo>
                    <a:pt x="57" y="42"/>
                    <a:pt x="57" y="42"/>
                    <a:pt x="57" y="42"/>
                  </a:cubicBezTo>
                  <a:cubicBezTo>
                    <a:pt x="57" y="42"/>
                    <a:pt x="57" y="42"/>
                    <a:pt x="57" y="42"/>
                  </a:cubicBezTo>
                  <a:cubicBezTo>
                    <a:pt x="47" y="42"/>
                    <a:pt x="47" y="42"/>
                    <a:pt x="47" y="42"/>
                  </a:cubicBezTo>
                  <a:close/>
                  <a:moveTo>
                    <a:pt x="79" y="43"/>
                  </a:moveTo>
                  <a:cubicBezTo>
                    <a:pt x="79" y="43"/>
                    <a:pt x="79" y="43"/>
                    <a:pt x="79" y="43"/>
                  </a:cubicBezTo>
                  <a:cubicBezTo>
                    <a:pt x="83" y="43"/>
                    <a:pt x="83" y="43"/>
                    <a:pt x="83" y="43"/>
                  </a:cubicBezTo>
                  <a:cubicBezTo>
                    <a:pt x="83" y="42"/>
                    <a:pt x="83" y="42"/>
                    <a:pt x="83" y="42"/>
                  </a:cubicBezTo>
                  <a:cubicBezTo>
                    <a:pt x="79" y="42"/>
                    <a:pt x="79" y="42"/>
                    <a:pt x="79" y="42"/>
                  </a:cubicBezTo>
                  <a:lnTo>
                    <a:pt x="79" y="43"/>
                  </a:lnTo>
                  <a:close/>
                  <a:moveTo>
                    <a:pt x="79" y="39"/>
                  </a:moveTo>
                  <a:cubicBezTo>
                    <a:pt x="79" y="39"/>
                    <a:pt x="79" y="39"/>
                    <a:pt x="79" y="39"/>
                  </a:cubicBezTo>
                  <a:cubicBezTo>
                    <a:pt x="83" y="39"/>
                    <a:pt x="83" y="39"/>
                    <a:pt x="83" y="39"/>
                  </a:cubicBezTo>
                  <a:cubicBezTo>
                    <a:pt x="83" y="38"/>
                    <a:pt x="83" y="38"/>
                    <a:pt x="83" y="38"/>
                  </a:cubicBezTo>
                  <a:cubicBezTo>
                    <a:pt x="79" y="38"/>
                    <a:pt x="79" y="38"/>
                    <a:pt x="79" y="38"/>
                  </a:cubicBezTo>
                  <a:lnTo>
                    <a:pt x="79" y="39"/>
                  </a:lnTo>
                  <a:close/>
                  <a:moveTo>
                    <a:pt x="71" y="43"/>
                  </a:moveTo>
                  <a:cubicBezTo>
                    <a:pt x="71" y="43"/>
                    <a:pt x="71" y="43"/>
                    <a:pt x="71" y="43"/>
                  </a:cubicBezTo>
                  <a:cubicBezTo>
                    <a:pt x="74" y="42"/>
                    <a:pt x="74" y="42"/>
                    <a:pt x="74" y="42"/>
                  </a:cubicBezTo>
                  <a:cubicBezTo>
                    <a:pt x="74" y="42"/>
                    <a:pt x="74" y="42"/>
                    <a:pt x="74" y="42"/>
                  </a:cubicBezTo>
                  <a:cubicBezTo>
                    <a:pt x="71" y="42"/>
                    <a:pt x="71" y="42"/>
                    <a:pt x="71" y="42"/>
                  </a:cubicBezTo>
                  <a:lnTo>
                    <a:pt x="71" y="43"/>
                  </a:lnTo>
                  <a:close/>
                  <a:moveTo>
                    <a:pt x="83" y="37"/>
                  </a:moveTo>
                  <a:cubicBezTo>
                    <a:pt x="83" y="37"/>
                    <a:pt x="83" y="37"/>
                    <a:pt x="83" y="37"/>
                  </a:cubicBezTo>
                  <a:cubicBezTo>
                    <a:pt x="88" y="37"/>
                    <a:pt x="88" y="37"/>
                    <a:pt x="88" y="37"/>
                  </a:cubicBezTo>
                  <a:cubicBezTo>
                    <a:pt x="88" y="36"/>
                    <a:pt x="88" y="36"/>
                    <a:pt x="88" y="36"/>
                  </a:cubicBezTo>
                  <a:cubicBezTo>
                    <a:pt x="83" y="37"/>
                    <a:pt x="83" y="37"/>
                    <a:pt x="83" y="37"/>
                  </a:cubicBezTo>
                  <a:close/>
                  <a:moveTo>
                    <a:pt x="83" y="43"/>
                  </a:moveTo>
                  <a:cubicBezTo>
                    <a:pt x="83" y="43"/>
                    <a:pt x="83" y="43"/>
                    <a:pt x="83" y="43"/>
                  </a:cubicBezTo>
                  <a:cubicBezTo>
                    <a:pt x="88" y="43"/>
                    <a:pt x="88" y="43"/>
                    <a:pt x="88" y="43"/>
                  </a:cubicBezTo>
                  <a:cubicBezTo>
                    <a:pt x="88" y="43"/>
                    <a:pt x="88" y="43"/>
                    <a:pt x="88" y="43"/>
                  </a:cubicBezTo>
                  <a:cubicBezTo>
                    <a:pt x="83" y="43"/>
                    <a:pt x="83" y="43"/>
                    <a:pt x="83" y="43"/>
                  </a:cubicBezTo>
                  <a:close/>
                  <a:moveTo>
                    <a:pt x="79" y="40"/>
                  </a:moveTo>
                  <a:cubicBezTo>
                    <a:pt x="79" y="40"/>
                    <a:pt x="79" y="40"/>
                    <a:pt x="79" y="40"/>
                  </a:cubicBezTo>
                  <a:cubicBezTo>
                    <a:pt x="83" y="39"/>
                    <a:pt x="83" y="39"/>
                    <a:pt x="83" y="39"/>
                  </a:cubicBezTo>
                  <a:cubicBezTo>
                    <a:pt x="83" y="39"/>
                    <a:pt x="83" y="39"/>
                    <a:pt x="83" y="39"/>
                  </a:cubicBezTo>
                  <a:cubicBezTo>
                    <a:pt x="79" y="39"/>
                    <a:pt x="79" y="39"/>
                    <a:pt x="79" y="39"/>
                  </a:cubicBezTo>
                  <a:lnTo>
                    <a:pt x="79" y="40"/>
                  </a:lnTo>
                  <a:close/>
                  <a:moveTo>
                    <a:pt x="79" y="41"/>
                  </a:moveTo>
                  <a:cubicBezTo>
                    <a:pt x="79" y="41"/>
                    <a:pt x="79" y="41"/>
                    <a:pt x="79" y="41"/>
                  </a:cubicBezTo>
                  <a:cubicBezTo>
                    <a:pt x="83" y="40"/>
                    <a:pt x="83" y="40"/>
                    <a:pt x="83" y="40"/>
                  </a:cubicBezTo>
                  <a:cubicBezTo>
                    <a:pt x="83" y="40"/>
                    <a:pt x="83" y="40"/>
                    <a:pt x="83" y="40"/>
                  </a:cubicBezTo>
                  <a:cubicBezTo>
                    <a:pt x="79" y="40"/>
                    <a:pt x="79" y="40"/>
                    <a:pt x="79" y="40"/>
                  </a:cubicBezTo>
                  <a:lnTo>
                    <a:pt x="79" y="41"/>
                  </a:lnTo>
                  <a:close/>
                  <a:moveTo>
                    <a:pt x="79" y="41"/>
                  </a:moveTo>
                  <a:cubicBezTo>
                    <a:pt x="79" y="41"/>
                    <a:pt x="79" y="41"/>
                    <a:pt x="79" y="41"/>
                  </a:cubicBezTo>
                  <a:cubicBezTo>
                    <a:pt x="83" y="41"/>
                    <a:pt x="83" y="41"/>
                    <a:pt x="83" y="41"/>
                  </a:cubicBezTo>
                  <a:cubicBezTo>
                    <a:pt x="83" y="41"/>
                    <a:pt x="83" y="41"/>
                    <a:pt x="83" y="41"/>
                  </a:cubicBezTo>
                  <a:cubicBezTo>
                    <a:pt x="79" y="41"/>
                    <a:pt x="79" y="41"/>
                    <a:pt x="79" y="41"/>
                  </a:cubicBezTo>
                  <a:close/>
                  <a:moveTo>
                    <a:pt x="79" y="42"/>
                  </a:moveTo>
                  <a:cubicBezTo>
                    <a:pt x="79" y="42"/>
                    <a:pt x="79" y="42"/>
                    <a:pt x="79" y="42"/>
                  </a:cubicBezTo>
                  <a:cubicBezTo>
                    <a:pt x="83" y="42"/>
                    <a:pt x="83" y="42"/>
                    <a:pt x="83" y="42"/>
                  </a:cubicBezTo>
                  <a:cubicBezTo>
                    <a:pt x="83" y="41"/>
                    <a:pt x="83" y="41"/>
                    <a:pt x="83" y="41"/>
                  </a:cubicBezTo>
                  <a:cubicBezTo>
                    <a:pt x="79" y="42"/>
                    <a:pt x="79" y="42"/>
                    <a:pt x="79" y="42"/>
                  </a:cubicBezTo>
                  <a:close/>
                  <a:moveTo>
                    <a:pt x="83" y="42"/>
                  </a:moveTo>
                  <a:cubicBezTo>
                    <a:pt x="83" y="42"/>
                    <a:pt x="83" y="42"/>
                    <a:pt x="83" y="42"/>
                  </a:cubicBezTo>
                  <a:cubicBezTo>
                    <a:pt x="88" y="41"/>
                    <a:pt x="88" y="41"/>
                    <a:pt x="88" y="41"/>
                  </a:cubicBezTo>
                  <a:cubicBezTo>
                    <a:pt x="88" y="41"/>
                    <a:pt x="88" y="41"/>
                    <a:pt x="88" y="41"/>
                  </a:cubicBezTo>
                  <a:cubicBezTo>
                    <a:pt x="83" y="41"/>
                    <a:pt x="83" y="41"/>
                    <a:pt x="83" y="41"/>
                  </a:cubicBezTo>
                  <a:lnTo>
                    <a:pt x="83" y="42"/>
                  </a:lnTo>
                  <a:close/>
                  <a:moveTo>
                    <a:pt x="88" y="36"/>
                  </a:moveTo>
                  <a:cubicBezTo>
                    <a:pt x="88" y="36"/>
                    <a:pt x="88" y="36"/>
                    <a:pt x="88" y="36"/>
                  </a:cubicBezTo>
                  <a:cubicBezTo>
                    <a:pt x="83" y="36"/>
                    <a:pt x="83" y="36"/>
                    <a:pt x="83" y="36"/>
                  </a:cubicBezTo>
                  <a:cubicBezTo>
                    <a:pt x="83" y="36"/>
                    <a:pt x="83" y="36"/>
                    <a:pt x="83" y="36"/>
                  </a:cubicBezTo>
                  <a:cubicBezTo>
                    <a:pt x="88" y="36"/>
                    <a:pt x="88" y="36"/>
                    <a:pt x="88" y="36"/>
                  </a:cubicBezTo>
                  <a:close/>
                  <a:moveTo>
                    <a:pt x="83" y="41"/>
                  </a:moveTo>
                  <a:cubicBezTo>
                    <a:pt x="83" y="41"/>
                    <a:pt x="83" y="41"/>
                    <a:pt x="83" y="41"/>
                  </a:cubicBezTo>
                  <a:cubicBezTo>
                    <a:pt x="88" y="40"/>
                    <a:pt x="88" y="40"/>
                    <a:pt x="88" y="40"/>
                  </a:cubicBezTo>
                  <a:cubicBezTo>
                    <a:pt x="88" y="40"/>
                    <a:pt x="88" y="40"/>
                    <a:pt x="88" y="40"/>
                  </a:cubicBezTo>
                  <a:cubicBezTo>
                    <a:pt x="83" y="40"/>
                    <a:pt x="83" y="40"/>
                    <a:pt x="83" y="40"/>
                  </a:cubicBezTo>
                  <a:lnTo>
                    <a:pt x="83" y="41"/>
                  </a:lnTo>
                  <a:close/>
                  <a:moveTo>
                    <a:pt x="83" y="42"/>
                  </a:moveTo>
                  <a:cubicBezTo>
                    <a:pt x="83" y="42"/>
                    <a:pt x="83" y="42"/>
                    <a:pt x="83" y="42"/>
                  </a:cubicBezTo>
                  <a:cubicBezTo>
                    <a:pt x="88" y="42"/>
                    <a:pt x="88" y="42"/>
                    <a:pt x="88" y="42"/>
                  </a:cubicBezTo>
                  <a:cubicBezTo>
                    <a:pt x="88" y="42"/>
                    <a:pt x="88" y="42"/>
                    <a:pt x="88" y="42"/>
                  </a:cubicBezTo>
                  <a:cubicBezTo>
                    <a:pt x="83" y="42"/>
                    <a:pt x="83" y="42"/>
                    <a:pt x="83" y="42"/>
                  </a:cubicBezTo>
                  <a:close/>
                  <a:moveTo>
                    <a:pt x="83" y="38"/>
                  </a:moveTo>
                  <a:cubicBezTo>
                    <a:pt x="83" y="38"/>
                    <a:pt x="83" y="38"/>
                    <a:pt x="83" y="38"/>
                  </a:cubicBezTo>
                  <a:cubicBezTo>
                    <a:pt x="88" y="38"/>
                    <a:pt x="88" y="38"/>
                    <a:pt x="88" y="38"/>
                  </a:cubicBezTo>
                  <a:cubicBezTo>
                    <a:pt x="88" y="37"/>
                    <a:pt x="88" y="37"/>
                    <a:pt x="88" y="37"/>
                  </a:cubicBezTo>
                  <a:cubicBezTo>
                    <a:pt x="83" y="38"/>
                    <a:pt x="83" y="38"/>
                    <a:pt x="83" y="38"/>
                  </a:cubicBezTo>
                  <a:close/>
                  <a:moveTo>
                    <a:pt x="83" y="40"/>
                  </a:moveTo>
                  <a:cubicBezTo>
                    <a:pt x="83" y="40"/>
                    <a:pt x="83" y="40"/>
                    <a:pt x="83" y="40"/>
                  </a:cubicBezTo>
                  <a:cubicBezTo>
                    <a:pt x="88" y="39"/>
                    <a:pt x="88" y="39"/>
                    <a:pt x="88" y="39"/>
                  </a:cubicBezTo>
                  <a:cubicBezTo>
                    <a:pt x="88" y="39"/>
                    <a:pt x="88" y="39"/>
                    <a:pt x="88" y="39"/>
                  </a:cubicBezTo>
                  <a:cubicBezTo>
                    <a:pt x="83" y="40"/>
                    <a:pt x="83" y="40"/>
                    <a:pt x="83" y="40"/>
                  </a:cubicBezTo>
                  <a:close/>
                  <a:moveTo>
                    <a:pt x="83" y="39"/>
                  </a:moveTo>
                  <a:cubicBezTo>
                    <a:pt x="83" y="39"/>
                    <a:pt x="83" y="39"/>
                    <a:pt x="83" y="39"/>
                  </a:cubicBezTo>
                  <a:cubicBezTo>
                    <a:pt x="88" y="39"/>
                    <a:pt x="88" y="39"/>
                    <a:pt x="88" y="39"/>
                  </a:cubicBezTo>
                  <a:cubicBezTo>
                    <a:pt x="88" y="38"/>
                    <a:pt x="88" y="38"/>
                    <a:pt x="88" y="38"/>
                  </a:cubicBezTo>
                  <a:cubicBezTo>
                    <a:pt x="83" y="39"/>
                    <a:pt x="83" y="39"/>
                    <a:pt x="83" y="39"/>
                  </a:cubicBezTo>
                  <a:close/>
                  <a:moveTo>
                    <a:pt x="79" y="45"/>
                  </a:moveTo>
                  <a:cubicBezTo>
                    <a:pt x="79" y="45"/>
                    <a:pt x="79" y="45"/>
                    <a:pt x="79" y="45"/>
                  </a:cubicBezTo>
                  <a:cubicBezTo>
                    <a:pt x="83" y="44"/>
                    <a:pt x="83" y="44"/>
                    <a:pt x="83" y="44"/>
                  </a:cubicBezTo>
                  <a:cubicBezTo>
                    <a:pt x="83" y="44"/>
                    <a:pt x="83" y="44"/>
                    <a:pt x="83" y="44"/>
                  </a:cubicBezTo>
                  <a:cubicBezTo>
                    <a:pt x="79" y="44"/>
                    <a:pt x="79" y="44"/>
                    <a:pt x="79" y="44"/>
                  </a:cubicBezTo>
                  <a:lnTo>
                    <a:pt x="79" y="45"/>
                  </a:lnTo>
                  <a:close/>
                  <a:moveTo>
                    <a:pt x="75" y="38"/>
                  </a:moveTo>
                  <a:cubicBezTo>
                    <a:pt x="75" y="38"/>
                    <a:pt x="75" y="38"/>
                    <a:pt x="75" y="38"/>
                  </a:cubicBezTo>
                  <a:cubicBezTo>
                    <a:pt x="79" y="38"/>
                    <a:pt x="79" y="38"/>
                    <a:pt x="79" y="38"/>
                  </a:cubicBezTo>
                  <a:cubicBezTo>
                    <a:pt x="79" y="37"/>
                    <a:pt x="79" y="37"/>
                    <a:pt x="79" y="37"/>
                  </a:cubicBezTo>
                  <a:cubicBezTo>
                    <a:pt x="75" y="38"/>
                    <a:pt x="75" y="38"/>
                    <a:pt x="75" y="38"/>
                  </a:cubicBezTo>
                  <a:close/>
                  <a:moveTo>
                    <a:pt x="79" y="37"/>
                  </a:moveTo>
                  <a:cubicBezTo>
                    <a:pt x="79" y="37"/>
                    <a:pt x="79" y="37"/>
                    <a:pt x="79" y="37"/>
                  </a:cubicBezTo>
                  <a:cubicBezTo>
                    <a:pt x="75" y="37"/>
                    <a:pt x="75" y="37"/>
                    <a:pt x="75" y="37"/>
                  </a:cubicBezTo>
                  <a:cubicBezTo>
                    <a:pt x="75" y="37"/>
                    <a:pt x="75" y="37"/>
                    <a:pt x="75" y="37"/>
                  </a:cubicBezTo>
                  <a:cubicBezTo>
                    <a:pt x="79" y="37"/>
                    <a:pt x="79" y="37"/>
                    <a:pt x="79" y="37"/>
                  </a:cubicBezTo>
                  <a:close/>
                  <a:moveTo>
                    <a:pt x="75" y="39"/>
                  </a:moveTo>
                  <a:cubicBezTo>
                    <a:pt x="75" y="39"/>
                    <a:pt x="75" y="39"/>
                    <a:pt x="75" y="39"/>
                  </a:cubicBezTo>
                  <a:cubicBezTo>
                    <a:pt x="79" y="38"/>
                    <a:pt x="79" y="38"/>
                    <a:pt x="79" y="38"/>
                  </a:cubicBezTo>
                  <a:cubicBezTo>
                    <a:pt x="79" y="38"/>
                    <a:pt x="79" y="38"/>
                    <a:pt x="79" y="38"/>
                  </a:cubicBezTo>
                  <a:cubicBezTo>
                    <a:pt x="75" y="38"/>
                    <a:pt x="75" y="38"/>
                    <a:pt x="75" y="38"/>
                  </a:cubicBezTo>
                  <a:lnTo>
                    <a:pt x="75" y="39"/>
                  </a:lnTo>
                  <a:close/>
                  <a:moveTo>
                    <a:pt x="71" y="43"/>
                  </a:moveTo>
                  <a:cubicBezTo>
                    <a:pt x="71" y="43"/>
                    <a:pt x="71" y="43"/>
                    <a:pt x="71" y="43"/>
                  </a:cubicBezTo>
                  <a:cubicBezTo>
                    <a:pt x="74" y="43"/>
                    <a:pt x="74" y="43"/>
                    <a:pt x="74" y="43"/>
                  </a:cubicBezTo>
                  <a:cubicBezTo>
                    <a:pt x="74" y="43"/>
                    <a:pt x="74" y="43"/>
                    <a:pt x="74" y="43"/>
                  </a:cubicBezTo>
                  <a:cubicBezTo>
                    <a:pt x="71" y="43"/>
                    <a:pt x="71" y="43"/>
                    <a:pt x="71" y="43"/>
                  </a:cubicBezTo>
                  <a:close/>
                  <a:moveTo>
                    <a:pt x="75" y="40"/>
                  </a:moveTo>
                  <a:cubicBezTo>
                    <a:pt x="75" y="40"/>
                    <a:pt x="75" y="40"/>
                    <a:pt x="75" y="40"/>
                  </a:cubicBezTo>
                  <a:cubicBezTo>
                    <a:pt x="79" y="39"/>
                    <a:pt x="79" y="39"/>
                    <a:pt x="79" y="39"/>
                  </a:cubicBezTo>
                  <a:cubicBezTo>
                    <a:pt x="79" y="39"/>
                    <a:pt x="79" y="39"/>
                    <a:pt x="79" y="39"/>
                  </a:cubicBezTo>
                  <a:cubicBezTo>
                    <a:pt x="75" y="39"/>
                    <a:pt x="75" y="39"/>
                    <a:pt x="75" y="39"/>
                  </a:cubicBezTo>
                  <a:lnTo>
                    <a:pt x="75" y="40"/>
                  </a:lnTo>
                  <a:close/>
                  <a:moveTo>
                    <a:pt x="83" y="36"/>
                  </a:moveTo>
                  <a:cubicBezTo>
                    <a:pt x="83" y="36"/>
                    <a:pt x="83" y="36"/>
                    <a:pt x="83" y="36"/>
                  </a:cubicBezTo>
                  <a:cubicBezTo>
                    <a:pt x="79" y="37"/>
                    <a:pt x="79" y="37"/>
                    <a:pt x="79" y="37"/>
                  </a:cubicBezTo>
                  <a:cubicBezTo>
                    <a:pt x="79" y="37"/>
                    <a:pt x="79" y="37"/>
                    <a:pt x="79" y="37"/>
                  </a:cubicBezTo>
                  <a:cubicBezTo>
                    <a:pt x="83" y="37"/>
                    <a:pt x="83" y="37"/>
                    <a:pt x="83" y="37"/>
                  </a:cubicBezTo>
                  <a:lnTo>
                    <a:pt x="83" y="36"/>
                  </a:lnTo>
                  <a:close/>
                  <a:moveTo>
                    <a:pt x="71" y="45"/>
                  </a:moveTo>
                  <a:cubicBezTo>
                    <a:pt x="71" y="45"/>
                    <a:pt x="71" y="45"/>
                    <a:pt x="71" y="45"/>
                  </a:cubicBezTo>
                  <a:cubicBezTo>
                    <a:pt x="74" y="45"/>
                    <a:pt x="74" y="45"/>
                    <a:pt x="74" y="45"/>
                  </a:cubicBezTo>
                  <a:cubicBezTo>
                    <a:pt x="74" y="45"/>
                    <a:pt x="74" y="45"/>
                    <a:pt x="74" y="45"/>
                  </a:cubicBezTo>
                  <a:cubicBezTo>
                    <a:pt x="71" y="45"/>
                    <a:pt x="71" y="45"/>
                    <a:pt x="71" y="45"/>
                  </a:cubicBezTo>
                  <a:close/>
                  <a:moveTo>
                    <a:pt x="71" y="44"/>
                  </a:moveTo>
                  <a:cubicBezTo>
                    <a:pt x="71" y="44"/>
                    <a:pt x="71" y="44"/>
                    <a:pt x="71" y="44"/>
                  </a:cubicBezTo>
                  <a:cubicBezTo>
                    <a:pt x="74" y="44"/>
                    <a:pt x="74" y="44"/>
                    <a:pt x="74" y="44"/>
                  </a:cubicBezTo>
                  <a:cubicBezTo>
                    <a:pt x="74" y="44"/>
                    <a:pt x="74" y="44"/>
                    <a:pt x="74" y="44"/>
                  </a:cubicBezTo>
                  <a:cubicBezTo>
                    <a:pt x="71" y="44"/>
                    <a:pt x="71" y="44"/>
                    <a:pt x="71" y="44"/>
                  </a:cubicBezTo>
                  <a:close/>
                  <a:moveTo>
                    <a:pt x="75" y="40"/>
                  </a:moveTo>
                  <a:cubicBezTo>
                    <a:pt x="75" y="40"/>
                    <a:pt x="75" y="40"/>
                    <a:pt x="75" y="40"/>
                  </a:cubicBezTo>
                  <a:cubicBezTo>
                    <a:pt x="79" y="40"/>
                    <a:pt x="79" y="40"/>
                    <a:pt x="79" y="40"/>
                  </a:cubicBezTo>
                  <a:cubicBezTo>
                    <a:pt x="79" y="40"/>
                    <a:pt x="79" y="40"/>
                    <a:pt x="79" y="40"/>
                  </a:cubicBezTo>
                  <a:cubicBezTo>
                    <a:pt x="75" y="40"/>
                    <a:pt x="75" y="40"/>
                    <a:pt x="75" y="40"/>
                  </a:cubicBezTo>
                  <a:close/>
                  <a:moveTo>
                    <a:pt x="75" y="44"/>
                  </a:moveTo>
                  <a:cubicBezTo>
                    <a:pt x="75" y="44"/>
                    <a:pt x="75" y="44"/>
                    <a:pt x="75" y="44"/>
                  </a:cubicBezTo>
                  <a:cubicBezTo>
                    <a:pt x="79" y="43"/>
                    <a:pt x="79" y="43"/>
                    <a:pt x="79" y="43"/>
                  </a:cubicBezTo>
                  <a:cubicBezTo>
                    <a:pt x="79" y="43"/>
                    <a:pt x="79" y="43"/>
                    <a:pt x="79" y="43"/>
                  </a:cubicBezTo>
                  <a:cubicBezTo>
                    <a:pt x="75" y="43"/>
                    <a:pt x="75" y="43"/>
                    <a:pt x="75" y="43"/>
                  </a:cubicBezTo>
                  <a:lnTo>
                    <a:pt x="75" y="44"/>
                  </a:lnTo>
                  <a:close/>
                  <a:moveTo>
                    <a:pt x="79" y="38"/>
                  </a:moveTo>
                  <a:cubicBezTo>
                    <a:pt x="79" y="38"/>
                    <a:pt x="79" y="38"/>
                    <a:pt x="79" y="38"/>
                  </a:cubicBezTo>
                  <a:cubicBezTo>
                    <a:pt x="83" y="38"/>
                    <a:pt x="83" y="38"/>
                    <a:pt x="83" y="38"/>
                  </a:cubicBezTo>
                  <a:cubicBezTo>
                    <a:pt x="83" y="37"/>
                    <a:pt x="83" y="37"/>
                    <a:pt x="83" y="37"/>
                  </a:cubicBezTo>
                  <a:cubicBezTo>
                    <a:pt x="79" y="37"/>
                    <a:pt x="79" y="37"/>
                    <a:pt x="79" y="37"/>
                  </a:cubicBezTo>
                  <a:lnTo>
                    <a:pt x="79" y="38"/>
                  </a:lnTo>
                  <a:close/>
                  <a:moveTo>
                    <a:pt x="75" y="45"/>
                  </a:moveTo>
                  <a:cubicBezTo>
                    <a:pt x="75" y="45"/>
                    <a:pt x="75" y="45"/>
                    <a:pt x="75" y="45"/>
                  </a:cubicBezTo>
                  <a:cubicBezTo>
                    <a:pt x="79" y="45"/>
                    <a:pt x="79" y="45"/>
                    <a:pt x="79" y="45"/>
                  </a:cubicBezTo>
                  <a:cubicBezTo>
                    <a:pt x="79" y="44"/>
                    <a:pt x="79" y="44"/>
                    <a:pt x="79" y="44"/>
                  </a:cubicBezTo>
                  <a:cubicBezTo>
                    <a:pt x="75" y="44"/>
                    <a:pt x="75" y="44"/>
                    <a:pt x="75" y="44"/>
                  </a:cubicBezTo>
                  <a:lnTo>
                    <a:pt x="75" y="45"/>
                  </a:lnTo>
                  <a:close/>
                  <a:moveTo>
                    <a:pt x="75" y="41"/>
                  </a:moveTo>
                  <a:cubicBezTo>
                    <a:pt x="75" y="41"/>
                    <a:pt x="75" y="41"/>
                    <a:pt x="75" y="41"/>
                  </a:cubicBezTo>
                  <a:cubicBezTo>
                    <a:pt x="79" y="41"/>
                    <a:pt x="79" y="41"/>
                    <a:pt x="79" y="41"/>
                  </a:cubicBezTo>
                  <a:cubicBezTo>
                    <a:pt x="79" y="41"/>
                    <a:pt x="79" y="41"/>
                    <a:pt x="79" y="41"/>
                  </a:cubicBezTo>
                  <a:cubicBezTo>
                    <a:pt x="75" y="41"/>
                    <a:pt x="75" y="41"/>
                    <a:pt x="75" y="41"/>
                  </a:cubicBezTo>
                  <a:close/>
                  <a:moveTo>
                    <a:pt x="75" y="42"/>
                  </a:moveTo>
                  <a:cubicBezTo>
                    <a:pt x="75" y="42"/>
                    <a:pt x="75" y="42"/>
                    <a:pt x="75" y="42"/>
                  </a:cubicBezTo>
                  <a:cubicBezTo>
                    <a:pt x="79" y="42"/>
                    <a:pt x="79" y="42"/>
                    <a:pt x="79" y="42"/>
                  </a:cubicBezTo>
                  <a:cubicBezTo>
                    <a:pt x="79" y="42"/>
                    <a:pt x="79" y="42"/>
                    <a:pt x="79" y="42"/>
                  </a:cubicBezTo>
                  <a:cubicBezTo>
                    <a:pt x="75" y="42"/>
                    <a:pt x="75" y="42"/>
                    <a:pt x="75" y="42"/>
                  </a:cubicBezTo>
                  <a:close/>
                  <a:moveTo>
                    <a:pt x="75" y="43"/>
                  </a:moveTo>
                  <a:cubicBezTo>
                    <a:pt x="75" y="43"/>
                    <a:pt x="75" y="43"/>
                    <a:pt x="75" y="43"/>
                  </a:cubicBezTo>
                  <a:cubicBezTo>
                    <a:pt x="79" y="43"/>
                    <a:pt x="79" y="43"/>
                    <a:pt x="79" y="43"/>
                  </a:cubicBezTo>
                  <a:cubicBezTo>
                    <a:pt x="79" y="42"/>
                    <a:pt x="79" y="42"/>
                    <a:pt x="79" y="42"/>
                  </a:cubicBezTo>
                  <a:cubicBezTo>
                    <a:pt x="75" y="43"/>
                    <a:pt x="75" y="43"/>
                    <a:pt x="75" y="43"/>
                  </a:cubicBezTo>
                  <a:close/>
                  <a:moveTo>
                    <a:pt x="79" y="44"/>
                  </a:moveTo>
                  <a:cubicBezTo>
                    <a:pt x="79" y="44"/>
                    <a:pt x="79" y="44"/>
                    <a:pt x="79" y="44"/>
                  </a:cubicBezTo>
                  <a:cubicBezTo>
                    <a:pt x="83" y="44"/>
                    <a:pt x="83" y="44"/>
                    <a:pt x="83" y="44"/>
                  </a:cubicBezTo>
                  <a:cubicBezTo>
                    <a:pt x="83" y="43"/>
                    <a:pt x="83" y="43"/>
                    <a:pt x="83" y="43"/>
                  </a:cubicBezTo>
                  <a:cubicBezTo>
                    <a:pt x="79" y="43"/>
                    <a:pt x="79" y="43"/>
                    <a:pt x="79" y="43"/>
                  </a:cubicBezTo>
                  <a:lnTo>
                    <a:pt x="79" y="44"/>
                  </a:lnTo>
                  <a:close/>
                  <a:moveTo>
                    <a:pt x="98" y="36"/>
                  </a:moveTo>
                  <a:cubicBezTo>
                    <a:pt x="98" y="36"/>
                    <a:pt x="98" y="36"/>
                    <a:pt x="98" y="36"/>
                  </a:cubicBezTo>
                  <a:cubicBezTo>
                    <a:pt x="103" y="36"/>
                    <a:pt x="103" y="36"/>
                    <a:pt x="103" y="36"/>
                  </a:cubicBezTo>
                  <a:cubicBezTo>
                    <a:pt x="103" y="35"/>
                    <a:pt x="103" y="35"/>
                    <a:pt x="103" y="35"/>
                  </a:cubicBezTo>
                  <a:cubicBezTo>
                    <a:pt x="98" y="36"/>
                    <a:pt x="98" y="36"/>
                    <a:pt x="98" y="36"/>
                  </a:cubicBezTo>
                  <a:close/>
                  <a:moveTo>
                    <a:pt x="103" y="34"/>
                  </a:moveTo>
                  <a:cubicBezTo>
                    <a:pt x="103" y="34"/>
                    <a:pt x="103" y="34"/>
                    <a:pt x="103" y="34"/>
                  </a:cubicBezTo>
                  <a:cubicBezTo>
                    <a:pt x="98" y="35"/>
                    <a:pt x="98" y="35"/>
                    <a:pt x="98" y="35"/>
                  </a:cubicBezTo>
                  <a:cubicBezTo>
                    <a:pt x="98" y="35"/>
                    <a:pt x="98" y="35"/>
                    <a:pt x="98" y="35"/>
                  </a:cubicBezTo>
                  <a:cubicBezTo>
                    <a:pt x="103" y="35"/>
                    <a:pt x="103" y="35"/>
                    <a:pt x="103" y="35"/>
                  </a:cubicBezTo>
                  <a:lnTo>
                    <a:pt x="103" y="34"/>
                  </a:lnTo>
                  <a:close/>
                  <a:moveTo>
                    <a:pt x="98" y="37"/>
                  </a:moveTo>
                  <a:cubicBezTo>
                    <a:pt x="98" y="37"/>
                    <a:pt x="98" y="37"/>
                    <a:pt x="98" y="37"/>
                  </a:cubicBezTo>
                  <a:cubicBezTo>
                    <a:pt x="103" y="37"/>
                    <a:pt x="103" y="37"/>
                    <a:pt x="103" y="37"/>
                  </a:cubicBezTo>
                  <a:cubicBezTo>
                    <a:pt x="103" y="36"/>
                    <a:pt x="103" y="36"/>
                    <a:pt x="103" y="36"/>
                  </a:cubicBezTo>
                  <a:cubicBezTo>
                    <a:pt x="98" y="37"/>
                    <a:pt x="98" y="37"/>
                    <a:pt x="98" y="37"/>
                  </a:cubicBezTo>
                  <a:close/>
                  <a:moveTo>
                    <a:pt x="93" y="44"/>
                  </a:moveTo>
                  <a:cubicBezTo>
                    <a:pt x="93" y="44"/>
                    <a:pt x="93" y="44"/>
                    <a:pt x="93" y="44"/>
                  </a:cubicBezTo>
                  <a:cubicBezTo>
                    <a:pt x="98" y="44"/>
                    <a:pt x="98" y="44"/>
                    <a:pt x="98" y="44"/>
                  </a:cubicBezTo>
                  <a:cubicBezTo>
                    <a:pt x="98" y="43"/>
                    <a:pt x="98" y="43"/>
                    <a:pt x="98" y="43"/>
                  </a:cubicBezTo>
                  <a:cubicBezTo>
                    <a:pt x="93" y="44"/>
                    <a:pt x="93" y="44"/>
                    <a:pt x="93" y="44"/>
                  </a:cubicBezTo>
                  <a:close/>
                  <a:moveTo>
                    <a:pt x="93" y="41"/>
                  </a:moveTo>
                  <a:cubicBezTo>
                    <a:pt x="93" y="41"/>
                    <a:pt x="93" y="41"/>
                    <a:pt x="93" y="41"/>
                  </a:cubicBezTo>
                  <a:cubicBezTo>
                    <a:pt x="98" y="41"/>
                    <a:pt x="98" y="41"/>
                    <a:pt x="98" y="41"/>
                  </a:cubicBezTo>
                  <a:cubicBezTo>
                    <a:pt x="98" y="40"/>
                    <a:pt x="98" y="40"/>
                    <a:pt x="98" y="40"/>
                  </a:cubicBezTo>
                  <a:cubicBezTo>
                    <a:pt x="93" y="41"/>
                    <a:pt x="93" y="41"/>
                    <a:pt x="93" y="41"/>
                  </a:cubicBezTo>
                  <a:close/>
                  <a:moveTo>
                    <a:pt x="93" y="43"/>
                  </a:moveTo>
                  <a:cubicBezTo>
                    <a:pt x="93" y="43"/>
                    <a:pt x="93" y="43"/>
                    <a:pt x="93" y="43"/>
                  </a:cubicBezTo>
                  <a:cubicBezTo>
                    <a:pt x="98" y="43"/>
                    <a:pt x="98" y="43"/>
                    <a:pt x="98" y="43"/>
                  </a:cubicBezTo>
                  <a:cubicBezTo>
                    <a:pt x="98" y="42"/>
                    <a:pt x="98" y="42"/>
                    <a:pt x="98" y="42"/>
                  </a:cubicBezTo>
                  <a:cubicBezTo>
                    <a:pt x="93" y="43"/>
                    <a:pt x="93" y="43"/>
                    <a:pt x="93" y="43"/>
                  </a:cubicBezTo>
                  <a:close/>
                  <a:moveTo>
                    <a:pt x="93" y="42"/>
                  </a:moveTo>
                  <a:cubicBezTo>
                    <a:pt x="93" y="42"/>
                    <a:pt x="93" y="42"/>
                    <a:pt x="93" y="42"/>
                  </a:cubicBezTo>
                  <a:cubicBezTo>
                    <a:pt x="98" y="42"/>
                    <a:pt x="98" y="42"/>
                    <a:pt x="98" y="42"/>
                  </a:cubicBezTo>
                  <a:cubicBezTo>
                    <a:pt x="98" y="41"/>
                    <a:pt x="98" y="41"/>
                    <a:pt x="98" y="41"/>
                  </a:cubicBezTo>
                  <a:cubicBezTo>
                    <a:pt x="93" y="42"/>
                    <a:pt x="93" y="42"/>
                    <a:pt x="93" y="42"/>
                  </a:cubicBezTo>
                  <a:close/>
                  <a:moveTo>
                    <a:pt x="98" y="40"/>
                  </a:moveTo>
                  <a:cubicBezTo>
                    <a:pt x="98" y="40"/>
                    <a:pt x="98" y="40"/>
                    <a:pt x="98" y="40"/>
                  </a:cubicBezTo>
                  <a:cubicBezTo>
                    <a:pt x="103" y="40"/>
                    <a:pt x="103" y="40"/>
                    <a:pt x="103" y="40"/>
                  </a:cubicBezTo>
                  <a:cubicBezTo>
                    <a:pt x="103" y="39"/>
                    <a:pt x="103" y="39"/>
                    <a:pt x="103" y="39"/>
                  </a:cubicBezTo>
                  <a:cubicBezTo>
                    <a:pt x="98" y="40"/>
                    <a:pt x="98" y="40"/>
                    <a:pt x="98" y="40"/>
                  </a:cubicBezTo>
                  <a:close/>
                  <a:moveTo>
                    <a:pt x="98" y="38"/>
                  </a:moveTo>
                  <a:cubicBezTo>
                    <a:pt x="98" y="38"/>
                    <a:pt x="98" y="38"/>
                    <a:pt x="98" y="38"/>
                  </a:cubicBezTo>
                  <a:cubicBezTo>
                    <a:pt x="103" y="38"/>
                    <a:pt x="103" y="38"/>
                    <a:pt x="103" y="38"/>
                  </a:cubicBezTo>
                  <a:cubicBezTo>
                    <a:pt x="103" y="37"/>
                    <a:pt x="103" y="37"/>
                    <a:pt x="103" y="37"/>
                  </a:cubicBezTo>
                  <a:cubicBezTo>
                    <a:pt x="98" y="38"/>
                    <a:pt x="98" y="38"/>
                    <a:pt x="98" y="38"/>
                  </a:cubicBezTo>
                  <a:close/>
                  <a:moveTo>
                    <a:pt x="98" y="44"/>
                  </a:moveTo>
                  <a:cubicBezTo>
                    <a:pt x="98" y="44"/>
                    <a:pt x="98" y="44"/>
                    <a:pt x="98" y="44"/>
                  </a:cubicBezTo>
                  <a:cubicBezTo>
                    <a:pt x="103" y="44"/>
                    <a:pt x="103" y="44"/>
                    <a:pt x="103" y="44"/>
                  </a:cubicBezTo>
                  <a:cubicBezTo>
                    <a:pt x="103" y="43"/>
                    <a:pt x="103" y="43"/>
                    <a:pt x="103" y="43"/>
                  </a:cubicBezTo>
                  <a:cubicBezTo>
                    <a:pt x="98" y="43"/>
                    <a:pt x="98" y="43"/>
                    <a:pt x="98" y="43"/>
                  </a:cubicBezTo>
                  <a:lnTo>
                    <a:pt x="98" y="44"/>
                  </a:lnTo>
                  <a:close/>
                  <a:moveTo>
                    <a:pt x="98" y="42"/>
                  </a:moveTo>
                  <a:cubicBezTo>
                    <a:pt x="98" y="42"/>
                    <a:pt x="98" y="42"/>
                    <a:pt x="98" y="42"/>
                  </a:cubicBezTo>
                  <a:cubicBezTo>
                    <a:pt x="103" y="42"/>
                    <a:pt x="103" y="42"/>
                    <a:pt x="103" y="42"/>
                  </a:cubicBezTo>
                  <a:cubicBezTo>
                    <a:pt x="103" y="41"/>
                    <a:pt x="103" y="41"/>
                    <a:pt x="103" y="41"/>
                  </a:cubicBezTo>
                  <a:cubicBezTo>
                    <a:pt x="98" y="41"/>
                    <a:pt x="98" y="41"/>
                    <a:pt x="98" y="41"/>
                  </a:cubicBezTo>
                  <a:lnTo>
                    <a:pt x="98" y="42"/>
                  </a:lnTo>
                  <a:close/>
                  <a:moveTo>
                    <a:pt x="98" y="43"/>
                  </a:moveTo>
                  <a:cubicBezTo>
                    <a:pt x="98" y="43"/>
                    <a:pt x="98" y="43"/>
                    <a:pt x="98" y="43"/>
                  </a:cubicBezTo>
                  <a:cubicBezTo>
                    <a:pt x="103" y="43"/>
                    <a:pt x="103" y="43"/>
                    <a:pt x="103" y="43"/>
                  </a:cubicBezTo>
                  <a:cubicBezTo>
                    <a:pt x="103" y="42"/>
                    <a:pt x="103" y="42"/>
                    <a:pt x="103" y="42"/>
                  </a:cubicBezTo>
                  <a:cubicBezTo>
                    <a:pt x="98" y="42"/>
                    <a:pt x="98" y="42"/>
                    <a:pt x="98" y="42"/>
                  </a:cubicBezTo>
                  <a:lnTo>
                    <a:pt x="98" y="43"/>
                  </a:lnTo>
                  <a:close/>
                  <a:moveTo>
                    <a:pt x="98" y="39"/>
                  </a:moveTo>
                  <a:cubicBezTo>
                    <a:pt x="98" y="39"/>
                    <a:pt x="98" y="39"/>
                    <a:pt x="98" y="39"/>
                  </a:cubicBezTo>
                  <a:cubicBezTo>
                    <a:pt x="103" y="39"/>
                    <a:pt x="103" y="39"/>
                    <a:pt x="103" y="39"/>
                  </a:cubicBezTo>
                  <a:cubicBezTo>
                    <a:pt x="103" y="38"/>
                    <a:pt x="103" y="38"/>
                    <a:pt x="103" y="38"/>
                  </a:cubicBezTo>
                  <a:cubicBezTo>
                    <a:pt x="98" y="39"/>
                    <a:pt x="98" y="39"/>
                    <a:pt x="98" y="39"/>
                  </a:cubicBezTo>
                  <a:close/>
                  <a:moveTo>
                    <a:pt x="93" y="40"/>
                  </a:moveTo>
                  <a:cubicBezTo>
                    <a:pt x="93" y="40"/>
                    <a:pt x="93" y="40"/>
                    <a:pt x="93" y="40"/>
                  </a:cubicBezTo>
                  <a:cubicBezTo>
                    <a:pt x="98" y="40"/>
                    <a:pt x="98" y="40"/>
                    <a:pt x="98" y="40"/>
                  </a:cubicBezTo>
                  <a:cubicBezTo>
                    <a:pt x="98" y="39"/>
                    <a:pt x="98" y="39"/>
                    <a:pt x="98" y="39"/>
                  </a:cubicBezTo>
                  <a:cubicBezTo>
                    <a:pt x="93" y="40"/>
                    <a:pt x="93" y="40"/>
                    <a:pt x="93" y="40"/>
                  </a:cubicBezTo>
                  <a:close/>
                  <a:moveTo>
                    <a:pt x="83" y="45"/>
                  </a:moveTo>
                  <a:cubicBezTo>
                    <a:pt x="83" y="45"/>
                    <a:pt x="83" y="45"/>
                    <a:pt x="83" y="45"/>
                  </a:cubicBezTo>
                  <a:cubicBezTo>
                    <a:pt x="88" y="44"/>
                    <a:pt x="88" y="44"/>
                    <a:pt x="88" y="44"/>
                  </a:cubicBezTo>
                  <a:cubicBezTo>
                    <a:pt x="88" y="44"/>
                    <a:pt x="88" y="44"/>
                    <a:pt x="88" y="44"/>
                  </a:cubicBezTo>
                  <a:cubicBezTo>
                    <a:pt x="83" y="44"/>
                    <a:pt x="83" y="44"/>
                    <a:pt x="83" y="44"/>
                  </a:cubicBezTo>
                  <a:lnTo>
                    <a:pt x="83" y="45"/>
                  </a:lnTo>
                  <a:close/>
                  <a:moveTo>
                    <a:pt x="98" y="41"/>
                  </a:moveTo>
                  <a:cubicBezTo>
                    <a:pt x="98" y="41"/>
                    <a:pt x="98" y="41"/>
                    <a:pt x="98" y="41"/>
                  </a:cubicBezTo>
                  <a:cubicBezTo>
                    <a:pt x="103" y="41"/>
                    <a:pt x="103" y="41"/>
                    <a:pt x="103" y="41"/>
                  </a:cubicBezTo>
                  <a:cubicBezTo>
                    <a:pt x="103" y="40"/>
                    <a:pt x="103" y="40"/>
                    <a:pt x="103" y="40"/>
                  </a:cubicBezTo>
                  <a:cubicBezTo>
                    <a:pt x="98" y="40"/>
                    <a:pt x="98" y="40"/>
                    <a:pt x="98" y="40"/>
                  </a:cubicBezTo>
                  <a:lnTo>
                    <a:pt x="98" y="41"/>
                  </a:lnTo>
                  <a:close/>
                  <a:moveTo>
                    <a:pt x="88" y="40"/>
                  </a:moveTo>
                  <a:cubicBezTo>
                    <a:pt x="88" y="40"/>
                    <a:pt x="88" y="40"/>
                    <a:pt x="88" y="40"/>
                  </a:cubicBezTo>
                  <a:cubicBezTo>
                    <a:pt x="92" y="40"/>
                    <a:pt x="92" y="40"/>
                    <a:pt x="92" y="40"/>
                  </a:cubicBezTo>
                  <a:cubicBezTo>
                    <a:pt x="92" y="39"/>
                    <a:pt x="92" y="39"/>
                    <a:pt x="92" y="39"/>
                  </a:cubicBezTo>
                  <a:cubicBezTo>
                    <a:pt x="88" y="39"/>
                    <a:pt x="88" y="39"/>
                    <a:pt x="88" y="39"/>
                  </a:cubicBezTo>
                  <a:lnTo>
                    <a:pt x="88" y="40"/>
                  </a:lnTo>
                  <a:close/>
                  <a:moveTo>
                    <a:pt x="88" y="41"/>
                  </a:moveTo>
                  <a:cubicBezTo>
                    <a:pt x="88" y="41"/>
                    <a:pt x="88" y="41"/>
                    <a:pt x="88" y="41"/>
                  </a:cubicBezTo>
                  <a:cubicBezTo>
                    <a:pt x="92" y="40"/>
                    <a:pt x="92" y="40"/>
                    <a:pt x="92" y="40"/>
                  </a:cubicBezTo>
                  <a:cubicBezTo>
                    <a:pt x="92" y="40"/>
                    <a:pt x="92" y="40"/>
                    <a:pt x="92" y="40"/>
                  </a:cubicBezTo>
                  <a:cubicBezTo>
                    <a:pt x="88" y="40"/>
                    <a:pt x="88" y="40"/>
                    <a:pt x="88" y="40"/>
                  </a:cubicBezTo>
                  <a:lnTo>
                    <a:pt x="88" y="41"/>
                  </a:lnTo>
                  <a:close/>
                  <a:moveTo>
                    <a:pt x="88" y="39"/>
                  </a:moveTo>
                  <a:cubicBezTo>
                    <a:pt x="88" y="39"/>
                    <a:pt x="88" y="39"/>
                    <a:pt x="88" y="39"/>
                  </a:cubicBezTo>
                  <a:cubicBezTo>
                    <a:pt x="92" y="39"/>
                    <a:pt x="92" y="39"/>
                    <a:pt x="92" y="39"/>
                  </a:cubicBezTo>
                  <a:cubicBezTo>
                    <a:pt x="92" y="38"/>
                    <a:pt x="92" y="38"/>
                    <a:pt x="92" y="38"/>
                  </a:cubicBezTo>
                  <a:cubicBezTo>
                    <a:pt x="88" y="39"/>
                    <a:pt x="88" y="39"/>
                    <a:pt x="88" y="39"/>
                  </a:cubicBezTo>
                  <a:close/>
                  <a:moveTo>
                    <a:pt x="100" y="26"/>
                  </a:moveTo>
                  <a:cubicBezTo>
                    <a:pt x="100" y="26"/>
                    <a:pt x="100" y="26"/>
                    <a:pt x="100" y="26"/>
                  </a:cubicBezTo>
                  <a:cubicBezTo>
                    <a:pt x="101" y="26"/>
                    <a:pt x="101" y="26"/>
                    <a:pt x="101" y="26"/>
                  </a:cubicBezTo>
                  <a:cubicBezTo>
                    <a:pt x="101" y="25"/>
                    <a:pt x="101" y="25"/>
                    <a:pt x="101" y="25"/>
                  </a:cubicBezTo>
                  <a:cubicBezTo>
                    <a:pt x="101" y="24"/>
                    <a:pt x="101" y="24"/>
                    <a:pt x="101" y="24"/>
                  </a:cubicBezTo>
                  <a:cubicBezTo>
                    <a:pt x="101" y="24"/>
                    <a:pt x="101" y="24"/>
                    <a:pt x="101" y="24"/>
                  </a:cubicBezTo>
                  <a:cubicBezTo>
                    <a:pt x="103" y="24"/>
                    <a:pt x="103" y="24"/>
                    <a:pt x="103" y="24"/>
                  </a:cubicBezTo>
                  <a:cubicBezTo>
                    <a:pt x="103" y="23"/>
                    <a:pt x="103" y="23"/>
                    <a:pt x="103" y="23"/>
                  </a:cubicBezTo>
                  <a:cubicBezTo>
                    <a:pt x="100" y="24"/>
                    <a:pt x="100" y="24"/>
                    <a:pt x="100" y="24"/>
                  </a:cubicBezTo>
                  <a:lnTo>
                    <a:pt x="100" y="26"/>
                  </a:lnTo>
                  <a:close/>
                  <a:moveTo>
                    <a:pt x="88" y="38"/>
                  </a:moveTo>
                  <a:cubicBezTo>
                    <a:pt x="88" y="38"/>
                    <a:pt x="88" y="38"/>
                    <a:pt x="88" y="38"/>
                  </a:cubicBezTo>
                  <a:cubicBezTo>
                    <a:pt x="92" y="38"/>
                    <a:pt x="92" y="38"/>
                    <a:pt x="92" y="38"/>
                  </a:cubicBezTo>
                  <a:cubicBezTo>
                    <a:pt x="92" y="37"/>
                    <a:pt x="92" y="37"/>
                    <a:pt x="92" y="37"/>
                  </a:cubicBezTo>
                  <a:cubicBezTo>
                    <a:pt x="88" y="38"/>
                    <a:pt x="88" y="38"/>
                    <a:pt x="88" y="38"/>
                  </a:cubicBezTo>
                  <a:close/>
                  <a:moveTo>
                    <a:pt x="88" y="37"/>
                  </a:moveTo>
                  <a:cubicBezTo>
                    <a:pt x="88" y="37"/>
                    <a:pt x="88" y="37"/>
                    <a:pt x="88" y="37"/>
                  </a:cubicBezTo>
                  <a:cubicBezTo>
                    <a:pt x="92" y="37"/>
                    <a:pt x="92" y="37"/>
                    <a:pt x="92" y="37"/>
                  </a:cubicBezTo>
                  <a:cubicBezTo>
                    <a:pt x="92" y="36"/>
                    <a:pt x="92" y="36"/>
                    <a:pt x="92" y="36"/>
                  </a:cubicBezTo>
                  <a:cubicBezTo>
                    <a:pt x="88" y="37"/>
                    <a:pt x="88" y="37"/>
                    <a:pt x="88" y="37"/>
                  </a:cubicBezTo>
                  <a:close/>
                  <a:moveTo>
                    <a:pt x="92" y="35"/>
                  </a:moveTo>
                  <a:cubicBezTo>
                    <a:pt x="92" y="35"/>
                    <a:pt x="92" y="35"/>
                    <a:pt x="92" y="35"/>
                  </a:cubicBezTo>
                  <a:cubicBezTo>
                    <a:pt x="88" y="36"/>
                    <a:pt x="88" y="36"/>
                    <a:pt x="88" y="36"/>
                  </a:cubicBezTo>
                  <a:cubicBezTo>
                    <a:pt x="88" y="36"/>
                    <a:pt x="88" y="36"/>
                    <a:pt x="88" y="36"/>
                  </a:cubicBezTo>
                  <a:cubicBezTo>
                    <a:pt x="92" y="36"/>
                    <a:pt x="92" y="36"/>
                    <a:pt x="92" y="36"/>
                  </a:cubicBezTo>
                  <a:lnTo>
                    <a:pt x="92" y="35"/>
                  </a:lnTo>
                  <a:close/>
                  <a:moveTo>
                    <a:pt x="98" y="35"/>
                  </a:moveTo>
                  <a:cubicBezTo>
                    <a:pt x="98" y="35"/>
                    <a:pt x="98" y="35"/>
                    <a:pt x="98" y="35"/>
                  </a:cubicBezTo>
                  <a:cubicBezTo>
                    <a:pt x="93" y="35"/>
                    <a:pt x="93" y="35"/>
                    <a:pt x="93" y="35"/>
                  </a:cubicBezTo>
                  <a:cubicBezTo>
                    <a:pt x="93" y="35"/>
                    <a:pt x="93" y="35"/>
                    <a:pt x="93" y="35"/>
                  </a:cubicBezTo>
                  <a:cubicBezTo>
                    <a:pt x="98" y="35"/>
                    <a:pt x="98" y="35"/>
                    <a:pt x="98" y="35"/>
                  </a:cubicBezTo>
                  <a:close/>
                  <a:moveTo>
                    <a:pt x="93" y="37"/>
                  </a:moveTo>
                  <a:cubicBezTo>
                    <a:pt x="93" y="37"/>
                    <a:pt x="93" y="37"/>
                    <a:pt x="93" y="37"/>
                  </a:cubicBezTo>
                  <a:cubicBezTo>
                    <a:pt x="98" y="37"/>
                    <a:pt x="98" y="37"/>
                    <a:pt x="98" y="37"/>
                  </a:cubicBezTo>
                  <a:cubicBezTo>
                    <a:pt x="98" y="36"/>
                    <a:pt x="98" y="36"/>
                    <a:pt x="98" y="36"/>
                  </a:cubicBezTo>
                  <a:cubicBezTo>
                    <a:pt x="93" y="37"/>
                    <a:pt x="93" y="37"/>
                    <a:pt x="93" y="37"/>
                  </a:cubicBezTo>
                  <a:close/>
                  <a:moveTo>
                    <a:pt x="93" y="39"/>
                  </a:moveTo>
                  <a:cubicBezTo>
                    <a:pt x="93" y="39"/>
                    <a:pt x="93" y="39"/>
                    <a:pt x="93" y="39"/>
                  </a:cubicBezTo>
                  <a:cubicBezTo>
                    <a:pt x="98" y="39"/>
                    <a:pt x="98" y="39"/>
                    <a:pt x="98" y="39"/>
                  </a:cubicBezTo>
                  <a:cubicBezTo>
                    <a:pt x="98" y="38"/>
                    <a:pt x="98" y="38"/>
                    <a:pt x="98" y="38"/>
                  </a:cubicBezTo>
                  <a:cubicBezTo>
                    <a:pt x="93" y="39"/>
                    <a:pt x="93" y="39"/>
                    <a:pt x="93" y="39"/>
                  </a:cubicBezTo>
                  <a:close/>
                  <a:moveTo>
                    <a:pt x="93" y="38"/>
                  </a:moveTo>
                  <a:cubicBezTo>
                    <a:pt x="93" y="38"/>
                    <a:pt x="93" y="38"/>
                    <a:pt x="93" y="38"/>
                  </a:cubicBezTo>
                  <a:cubicBezTo>
                    <a:pt x="98" y="38"/>
                    <a:pt x="98" y="38"/>
                    <a:pt x="98" y="38"/>
                  </a:cubicBezTo>
                  <a:cubicBezTo>
                    <a:pt x="98" y="37"/>
                    <a:pt x="98" y="37"/>
                    <a:pt x="98" y="37"/>
                  </a:cubicBezTo>
                  <a:cubicBezTo>
                    <a:pt x="93" y="38"/>
                    <a:pt x="93" y="38"/>
                    <a:pt x="93" y="38"/>
                  </a:cubicBezTo>
                  <a:close/>
                  <a:moveTo>
                    <a:pt x="93" y="36"/>
                  </a:moveTo>
                  <a:cubicBezTo>
                    <a:pt x="93" y="36"/>
                    <a:pt x="93" y="36"/>
                    <a:pt x="93" y="36"/>
                  </a:cubicBezTo>
                  <a:cubicBezTo>
                    <a:pt x="98" y="36"/>
                    <a:pt x="98" y="36"/>
                    <a:pt x="98" y="36"/>
                  </a:cubicBezTo>
                  <a:cubicBezTo>
                    <a:pt x="98" y="36"/>
                    <a:pt x="98" y="36"/>
                    <a:pt x="98" y="36"/>
                  </a:cubicBezTo>
                  <a:cubicBezTo>
                    <a:pt x="93" y="36"/>
                    <a:pt x="93" y="36"/>
                    <a:pt x="93" y="36"/>
                  </a:cubicBezTo>
                  <a:close/>
                  <a:moveTo>
                    <a:pt x="88" y="44"/>
                  </a:moveTo>
                  <a:cubicBezTo>
                    <a:pt x="88" y="44"/>
                    <a:pt x="88" y="44"/>
                    <a:pt x="88" y="44"/>
                  </a:cubicBezTo>
                  <a:cubicBezTo>
                    <a:pt x="92" y="43"/>
                    <a:pt x="92" y="43"/>
                    <a:pt x="92" y="43"/>
                  </a:cubicBezTo>
                  <a:cubicBezTo>
                    <a:pt x="92" y="43"/>
                    <a:pt x="92" y="43"/>
                    <a:pt x="92" y="43"/>
                  </a:cubicBezTo>
                  <a:cubicBezTo>
                    <a:pt x="88" y="43"/>
                    <a:pt x="88" y="43"/>
                    <a:pt x="88" y="43"/>
                  </a:cubicBezTo>
                  <a:lnTo>
                    <a:pt x="88" y="44"/>
                  </a:lnTo>
                  <a:close/>
                  <a:moveTo>
                    <a:pt x="88" y="44"/>
                  </a:moveTo>
                  <a:cubicBezTo>
                    <a:pt x="88" y="44"/>
                    <a:pt x="88" y="44"/>
                    <a:pt x="88" y="44"/>
                  </a:cubicBezTo>
                  <a:cubicBezTo>
                    <a:pt x="92" y="44"/>
                    <a:pt x="92" y="44"/>
                    <a:pt x="92" y="44"/>
                  </a:cubicBezTo>
                  <a:cubicBezTo>
                    <a:pt x="92" y="44"/>
                    <a:pt x="92" y="44"/>
                    <a:pt x="92" y="44"/>
                  </a:cubicBezTo>
                  <a:cubicBezTo>
                    <a:pt x="88" y="44"/>
                    <a:pt x="88" y="44"/>
                    <a:pt x="88" y="44"/>
                  </a:cubicBezTo>
                  <a:close/>
                  <a:moveTo>
                    <a:pt x="88" y="43"/>
                  </a:moveTo>
                  <a:cubicBezTo>
                    <a:pt x="88" y="43"/>
                    <a:pt x="88" y="43"/>
                    <a:pt x="88" y="43"/>
                  </a:cubicBezTo>
                  <a:cubicBezTo>
                    <a:pt x="92" y="42"/>
                    <a:pt x="92" y="42"/>
                    <a:pt x="92" y="42"/>
                  </a:cubicBezTo>
                  <a:cubicBezTo>
                    <a:pt x="92" y="42"/>
                    <a:pt x="92" y="42"/>
                    <a:pt x="92" y="42"/>
                  </a:cubicBezTo>
                  <a:cubicBezTo>
                    <a:pt x="88" y="42"/>
                    <a:pt x="88" y="42"/>
                    <a:pt x="88" y="42"/>
                  </a:cubicBezTo>
                  <a:lnTo>
                    <a:pt x="88" y="43"/>
                  </a:lnTo>
                  <a:close/>
                  <a:moveTo>
                    <a:pt x="88" y="42"/>
                  </a:moveTo>
                  <a:cubicBezTo>
                    <a:pt x="88" y="42"/>
                    <a:pt x="88" y="42"/>
                    <a:pt x="88" y="42"/>
                  </a:cubicBezTo>
                  <a:cubicBezTo>
                    <a:pt x="92" y="41"/>
                    <a:pt x="92" y="41"/>
                    <a:pt x="92" y="41"/>
                  </a:cubicBezTo>
                  <a:cubicBezTo>
                    <a:pt x="92" y="41"/>
                    <a:pt x="92" y="41"/>
                    <a:pt x="92" y="41"/>
                  </a:cubicBezTo>
                  <a:cubicBezTo>
                    <a:pt x="88" y="41"/>
                    <a:pt x="88" y="41"/>
                    <a:pt x="88" y="41"/>
                  </a:cubicBezTo>
                  <a:lnTo>
                    <a:pt x="88" y="42"/>
                  </a:lnTo>
                  <a:close/>
                  <a:moveTo>
                    <a:pt x="47" y="41"/>
                  </a:moveTo>
                  <a:cubicBezTo>
                    <a:pt x="47" y="41"/>
                    <a:pt x="47" y="41"/>
                    <a:pt x="47" y="41"/>
                  </a:cubicBezTo>
                  <a:cubicBezTo>
                    <a:pt x="57" y="40"/>
                    <a:pt x="57" y="40"/>
                    <a:pt x="57" y="40"/>
                  </a:cubicBezTo>
                  <a:cubicBezTo>
                    <a:pt x="57" y="41"/>
                    <a:pt x="57" y="41"/>
                    <a:pt x="57" y="41"/>
                  </a:cubicBezTo>
                  <a:cubicBezTo>
                    <a:pt x="60" y="40"/>
                    <a:pt x="60" y="40"/>
                    <a:pt x="60" y="40"/>
                  </a:cubicBezTo>
                  <a:cubicBezTo>
                    <a:pt x="60" y="40"/>
                    <a:pt x="60" y="40"/>
                    <a:pt x="60" y="40"/>
                  </a:cubicBezTo>
                  <a:cubicBezTo>
                    <a:pt x="57" y="40"/>
                    <a:pt x="57" y="40"/>
                    <a:pt x="57" y="40"/>
                  </a:cubicBezTo>
                  <a:cubicBezTo>
                    <a:pt x="57" y="40"/>
                    <a:pt x="57" y="40"/>
                    <a:pt x="57" y="40"/>
                  </a:cubicBezTo>
                  <a:cubicBezTo>
                    <a:pt x="47" y="41"/>
                    <a:pt x="47" y="41"/>
                    <a:pt x="47" y="41"/>
                  </a:cubicBezTo>
                  <a:close/>
                  <a:moveTo>
                    <a:pt x="47" y="42"/>
                  </a:moveTo>
                  <a:cubicBezTo>
                    <a:pt x="47" y="42"/>
                    <a:pt x="47" y="42"/>
                    <a:pt x="47" y="42"/>
                  </a:cubicBezTo>
                  <a:cubicBezTo>
                    <a:pt x="57" y="41"/>
                    <a:pt x="57" y="41"/>
                    <a:pt x="57" y="41"/>
                  </a:cubicBezTo>
                  <a:cubicBezTo>
                    <a:pt x="57" y="41"/>
                    <a:pt x="57" y="41"/>
                    <a:pt x="57" y="41"/>
                  </a:cubicBezTo>
                  <a:cubicBezTo>
                    <a:pt x="60" y="41"/>
                    <a:pt x="60" y="41"/>
                    <a:pt x="60" y="41"/>
                  </a:cubicBezTo>
                  <a:cubicBezTo>
                    <a:pt x="60" y="41"/>
                    <a:pt x="60" y="41"/>
                    <a:pt x="60" y="41"/>
                  </a:cubicBezTo>
                  <a:cubicBezTo>
                    <a:pt x="57" y="41"/>
                    <a:pt x="57" y="41"/>
                    <a:pt x="57" y="41"/>
                  </a:cubicBezTo>
                  <a:cubicBezTo>
                    <a:pt x="57" y="41"/>
                    <a:pt x="57" y="41"/>
                    <a:pt x="57" y="41"/>
                  </a:cubicBezTo>
                  <a:cubicBezTo>
                    <a:pt x="47" y="41"/>
                    <a:pt x="47" y="41"/>
                    <a:pt x="47" y="41"/>
                  </a:cubicBezTo>
                  <a:lnTo>
                    <a:pt x="47" y="42"/>
                  </a:lnTo>
                  <a:close/>
                  <a:moveTo>
                    <a:pt x="47" y="40"/>
                  </a:moveTo>
                  <a:cubicBezTo>
                    <a:pt x="47" y="40"/>
                    <a:pt x="47" y="40"/>
                    <a:pt x="47" y="40"/>
                  </a:cubicBezTo>
                  <a:cubicBezTo>
                    <a:pt x="57" y="40"/>
                    <a:pt x="57" y="40"/>
                    <a:pt x="57" y="40"/>
                  </a:cubicBezTo>
                  <a:cubicBezTo>
                    <a:pt x="57" y="40"/>
                    <a:pt x="57" y="40"/>
                    <a:pt x="57" y="40"/>
                  </a:cubicBezTo>
                  <a:cubicBezTo>
                    <a:pt x="60" y="40"/>
                    <a:pt x="60" y="40"/>
                    <a:pt x="60" y="40"/>
                  </a:cubicBezTo>
                  <a:cubicBezTo>
                    <a:pt x="60" y="39"/>
                    <a:pt x="60" y="39"/>
                    <a:pt x="60" y="39"/>
                  </a:cubicBezTo>
                  <a:cubicBezTo>
                    <a:pt x="57" y="39"/>
                    <a:pt x="57" y="39"/>
                    <a:pt x="57" y="39"/>
                  </a:cubicBezTo>
                  <a:cubicBezTo>
                    <a:pt x="57" y="39"/>
                    <a:pt x="57" y="39"/>
                    <a:pt x="57" y="39"/>
                  </a:cubicBezTo>
                  <a:cubicBezTo>
                    <a:pt x="47" y="40"/>
                    <a:pt x="47" y="40"/>
                    <a:pt x="47" y="40"/>
                  </a:cubicBezTo>
                  <a:close/>
                  <a:moveTo>
                    <a:pt x="108" y="37"/>
                  </a:moveTo>
                  <a:cubicBezTo>
                    <a:pt x="108" y="37"/>
                    <a:pt x="108" y="37"/>
                    <a:pt x="108" y="37"/>
                  </a:cubicBezTo>
                  <a:cubicBezTo>
                    <a:pt x="112" y="37"/>
                    <a:pt x="112" y="37"/>
                    <a:pt x="112" y="37"/>
                  </a:cubicBezTo>
                  <a:cubicBezTo>
                    <a:pt x="106" y="36"/>
                    <a:pt x="106" y="36"/>
                    <a:pt x="106" y="36"/>
                  </a:cubicBezTo>
                  <a:cubicBezTo>
                    <a:pt x="106" y="37"/>
                    <a:pt x="106" y="37"/>
                    <a:pt x="106" y="37"/>
                  </a:cubicBezTo>
                  <a:lnTo>
                    <a:pt x="108" y="37"/>
                  </a:lnTo>
                  <a:close/>
                  <a:moveTo>
                    <a:pt x="154" y="41"/>
                  </a:moveTo>
                  <a:cubicBezTo>
                    <a:pt x="154" y="41"/>
                    <a:pt x="154" y="41"/>
                    <a:pt x="154" y="41"/>
                  </a:cubicBezTo>
                  <a:cubicBezTo>
                    <a:pt x="148" y="41"/>
                    <a:pt x="148" y="41"/>
                    <a:pt x="148" y="41"/>
                  </a:cubicBezTo>
                  <a:cubicBezTo>
                    <a:pt x="148" y="39"/>
                    <a:pt x="148" y="39"/>
                    <a:pt x="148" y="39"/>
                  </a:cubicBezTo>
                  <a:cubicBezTo>
                    <a:pt x="146" y="34"/>
                    <a:pt x="146" y="34"/>
                    <a:pt x="146" y="34"/>
                  </a:cubicBezTo>
                  <a:cubicBezTo>
                    <a:pt x="128" y="35"/>
                    <a:pt x="128" y="35"/>
                    <a:pt x="128" y="35"/>
                  </a:cubicBezTo>
                  <a:cubicBezTo>
                    <a:pt x="120" y="34"/>
                    <a:pt x="120" y="34"/>
                    <a:pt x="120" y="34"/>
                  </a:cubicBezTo>
                  <a:cubicBezTo>
                    <a:pt x="117" y="34"/>
                    <a:pt x="117" y="34"/>
                    <a:pt x="117" y="34"/>
                  </a:cubicBezTo>
                  <a:cubicBezTo>
                    <a:pt x="118" y="34"/>
                    <a:pt x="118" y="34"/>
                    <a:pt x="118" y="34"/>
                  </a:cubicBezTo>
                  <a:cubicBezTo>
                    <a:pt x="119" y="5"/>
                    <a:pt x="119" y="5"/>
                    <a:pt x="119" y="5"/>
                  </a:cubicBezTo>
                  <a:cubicBezTo>
                    <a:pt x="116" y="3"/>
                    <a:pt x="116" y="3"/>
                    <a:pt x="116" y="3"/>
                  </a:cubicBezTo>
                  <a:cubicBezTo>
                    <a:pt x="114" y="3"/>
                    <a:pt x="114" y="3"/>
                    <a:pt x="114" y="3"/>
                  </a:cubicBezTo>
                  <a:cubicBezTo>
                    <a:pt x="114" y="2"/>
                    <a:pt x="114" y="2"/>
                    <a:pt x="114" y="2"/>
                  </a:cubicBezTo>
                  <a:cubicBezTo>
                    <a:pt x="110" y="0"/>
                    <a:pt x="110" y="0"/>
                    <a:pt x="110" y="0"/>
                  </a:cubicBezTo>
                  <a:cubicBezTo>
                    <a:pt x="110" y="0"/>
                    <a:pt x="110" y="0"/>
                    <a:pt x="110" y="0"/>
                  </a:cubicBezTo>
                  <a:cubicBezTo>
                    <a:pt x="75" y="10"/>
                    <a:pt x="75" y="10"/>
                    <a:pt x="75" y="10"/>
                  </a:cubicBezTo>
                  <a:cubicBezTo>
                    <a:pt x="75" y="35"/>
                    <a:pt x="75" y="35"/>
                    <a:pt x="75" y="35"/>
                  </a:cubicBezTo>
                  <a:cubicBezTo>
                    <a:pt x="67" y="36"/>
                    <a:pt x="58" y="37"/>
                    <a:pt x="52" y="38"/>
                  </a:cubicBezTo>
                  <a:cubicBezTo>
                    <a:pt x="35" y="36"/>
                    <a:pt x="35" y="36"/>
                    <a:pt x="35" y="36"/>
                  </a:cubicBezTo>
                  <a:cubicBezTo>
                    <a:pt x="20" y="38"/>
                    <a:pt x="20" y="38"/>
                    <a:pt x="20" y="38"/>
                  </a:cubicBezTo>
                  <a:cubicBezTo>
                    <a:pt x="20" y="39"/>
                    <a:pt x="20" y="39"/>
                    <a:pt x="20" y="39"/>
                  </a:cubicBezTo>
                  <a:cubicBezTo>
                    <a:pt x="35" y="37"/>
                    <a:pt x="35" y="37"/>
                    <a:pt x="35" y="37"/>
                  </a:cubicBezTo>
                  <a:cubicBezTo>
                    <a:pt x="49" y="39"/>
                    <a:pt x="49" y="39"/>
                    <a:pt x="49" y="39"/>
                  </a:cubicBezTo>
                  <a:cubicBezTo>
                    <a:pt x="48" y="39"/>
                    <a:pt x="47" y="39"/>
                    <a:pt x="47" y="39"/>
                  </a:cubicBezTo>
                  <a:cubicBezTo>
                    <a:pt x="47" y="41"/>
                    <a:pt x="47" y="41"/>
                    <a:pt x="47" y="41"/>
                  </a:cubicBezTo>
                  <a:cubicBezTo>
                    <a:pt x="47" y="39"/>
                    <a:pt x="47" y="39"/>
                    <a:pt x="47" y="39"/>
                  </a:cubicBezTo>
                  <a:cubicBezTo>
                    <a:pt x="101" y="34"/>
                    <a:pt x="101" y="34"/>
                    <a:pt x="101" y="34"/>
                  </a:cubicBezTo>
                  <a:cubicBezTo>
                    <a:pt x="101" y="34"/>
                    <a:pt x="101" y="34"/>
                    <a:pt x="101" y="34"/>
                  </a:cubicBezTo>
                  <a:cubicBezTo>
                    <a:pt x="101" y="34"/>
                    <a:pt x="101" y="34"/>
                    <a:pt x="101" y="34"/>
                  </a:cubicBezTo>
                  <a:cubicBezTo>
                    <a:pt x="103" y="33"/>
                    <a:pt x="103" y="33"/>
                    <a:pt x="103" y="33"/>
                  </a:cubicBezTo>
                  <a:cubicBezTo>
                    <a:pt x="103" y="44"/>
                    <a:pt x="103" y="44"/>
                    <a:pt x="103" y="44"/>
                  </a:cubicBezTo>
                  <a:cubicBezTo>
                    <a:pt x="88" y="45"/>
                    <a:pt x="88" y="45"/>
                    <a:pt x="88" y="45"/>
                  </a:cubicBezTo>
                  <a:cubicBezTo>
                    <a:pt x="88" y="45"/>
                    <a:pt x="88" y="45"/>
                    <a:pt x="88" y="45"/>
                  </a:cubicBezTo>
                  <a:cubicBezTo>
                    <a:pt x="88" y="45"/>
                    <a:pt x="88" y="45"/>
                    <a:pt x="88" y="45"/>
                  </a:cubicBezTo>
                  <a:cubicBezTo>
                    <a:pt x="88" y="45"/>
                    <a:pt x="88" y="45"/>
                    <a:pt x="88" y="45"/>
                  </a:cubicBezTo>
                  <a:cubicBezTo>
                    <a:pt x="90" y="46"/>
                    <a:pt x="90" y="46"/>
                    <a:pt x="90" y="46"/>
                  </a:cubicBezTo>
                  <a:cubicBezTo>
                    <a:pt x="65" y="47"/>
                    <a:pt x="65" y="47"/>
                    <a:pt x="65" y="47"/>
                  </a:cubicBezTo>
                  <a:cubicBezTo>
                    <a:pt x="65" y="47"/>
                    <a:pt x="65" y="47"/>
                    <a:pt x="65" y="47"/>
                  </a:cubicBezTo>
                  <a:cubicBezTo>
                    <a:pt x="65" y="47"/>
                    <a:pt x="65" y="47"/>
                    <a:pt x="65" y="47"/>
                  </a:cubicBezTo>
                  <a:cubicBezTo>
                    <a:pt x="57" y="47"/>
                    <a:pt x="57" y="47"/>
                    <a:pt x="57" y="47"/>
                  </a:cubicBezTo>
                  <a:cubicBezTo>
                    <a:pt x="57" y="47"/>
                    <a:pt x="57" y="47"/>
                    <a:pt x="57" y="47"/>
                  </a:cubicBezTo>
                  <a:cubicBezTo>
                    <a:pt x="57" y="47"/>
                    <a:pt x="57" y="47"/>
                    <a:pt x="57" y="47"/>
                  </a:cubicBezTo>
                  <a:cubicBezTo>
                    <a:pt x="54" y="47"/>
                    <a:pt x="54" y="47"/>
                    <a:pt x="54" y="47"/>
                  </a:cubicBezTo>
                  <a:cubicBezTo>
                    <a:pt x="54" y="47"/>
                    <a:pt x="54" y="47"/>
                    <a:pt x="54" y="47"/>
                  </a:cubicBezTo>
                  <a:cubicBezTo>
                    <a:pt x="54" y="47"/>
                    <a:pt x="54" y="47"/>
                    <a:pt x="54" y="47"/>
                  </a:cubicBezTo>
                  <a:cubicBezTo>
                    <a:pt x="38" y="48"/>
                    <a:pt x="38" y="48"/>
                    <a:pt x="38" y="48"/>
                  </a:cubicBezTo>
                  <a:cubicBezTo>
                    <a:pt x="38" y="38"/>
                    <a:pt x="38" y="38"/>
                    <a:pt x="38" y="38"/>
                  </a:cubicBezTo>
                  <a:cubicBezTo>
                    <a:pt x="37" y="38"/>
                    <a:pt x="37" y="38"/>
                    <a:pt x="37" y="38"/>
                  </a:cubicBezTo>
                  <a:cubicBezTo>
                    <a:pt x="37" y="48"/>
                    <a:pt x="37" y="48"/>
                    <a:pt x="37" y="48"/>
                  </a:cubicBezTo>
                  <a:cubicBezTo>
                    <a:pt x="37" y="48"/>
                    <a:pt x="37" y="48"/>
                    <a:pt x="37" y="48"/>
                  </a:cubicBezTo>
                  <a:cubicBezTo>
                    <a:pt x="37" y="48"/>
                    <a:pt x="37" y="48"/>
                    <a:pt x="37" y="48"/>
                  </a:cubicBezTo>
                  <a:cubicBezTo>
                    <a:pt x="37" y="48"/>
                    <a:pt x="37" y="48"/>
                    <a:pt x="37" y="48"/>
                  </a:cubicBezTo>
                  <a:cubicBezTo>
                    <a:pt x="37" y="53"/>
                    <a:pt x="37" y="53"/>
                    <a:pt x="37" y="53"/>
                  </a:cubicBezTo>
                  <a:cubicBezTo>
                    <a:pt x="37" y="53"/>
                    <a:pt x="37" y="53"/>
                    <a:pt x="37" y="53"/>
                  </a:cubicBezTo>
                  <a:cubicBezTo>
                    <a:pt x="37" y="40"/>
                    <a:pt x="37" y="40"/>
                    <a:pt x="37" y="40"/>
                  </a:cubicBezTo>
                  <a:cubicBezTo>
                    <a:pt x="33" y="40"/>
                    <a:pt x="33" y="40"/>
                    <a:pt x="33" y="40"/>
                  </a:cubicBezTo>
                  <a:cubicBezTo>
                    <a:pt x="33" y="53"/>
                    <a:pt x="33" y="53"/>
                    <a:pt x="33" y="53"/>
                  </a:cubicBezTo>
                  <a:cubicBezTo>
                    <a:pt x="33" y="53"/>
                    <a:pt x="33" y="53"/>
                    <a:pt x="33" y="53"/>
                  </a:cubicBezTo>
                  <a:cubicBezTo>
                    <a:pt x="33" y="38"/>
                    <a:pt x="33" y="38"/>
                    <a:pt x="33" y="38"/>
                  </a:cubicBezTo>
                  <a:cubicBezTo>
                    <a:pt x="33" y="38"/>
                    <a:pt x="33" y="38"/>
                    <a:pt x="33" y="38"/>
                  </a:cubicBezTo>
                  <a:cubicBezTo>
                    <a:pt x="33" y="53"/>
                    <a:pt x="33" y="53"/>
                    <a:pt x="33" y="53"/>
                  </a:cubicBezTo>
                  <a:cubicBezTo>
                    <a:pt x="32" y="53"/>
                    <a:pt x="32" y="53"/>
                    <a:pt x="32" y="53"/>
                  </a:cubicBezTo>
                  <a:cubicBezTo>
                    <a:pt x="32" y="40"/>
                    <a:pt x="32" y="40"/>
                    <a:pt x="32" y="40"/>
                  </a:cubicBezTo>
                  <a:cubicBezTo>
                    <a:pt x="30" y="40"/>
                    <a:pt x="30" y="40"/>
                    <a:pt x="30" y="40"/>
                  </a:cubicBezTo>
                  <a:cubicBezTo>
                    <a:pt x="30" y="53"/>
                    <a:pt x="30" y="53"/>
                    <a:pt x="30" y="53"/>
                  </a:cubicBezTo>
                  <a:cubicBezTo>
                    <a:pt x="31" y="53"/>
                    <a:pt x="31" y="53"/>
                    <a:pt x="31" y="53"/>
                  </a:cubicBezTo>
                  <a:cubicBezTo>
                    <a:pt x="29" y="53"/>
                    <a:pt x="29" y="53"/>
                    <a:pt x="29" y="53"/>
                  </a:cubicBezTo>
                  <a:cubicBezTo>
                    <a:pt x="29" y="39"/>
                    <a:pt x="29" y="39"/>
                    <a:pt x="29" y="39"/>
                  </a:cubicBezTo>
                  <a:cubicBezTo>
                    <a:pt x="29" y="39"/>
                    <a:pt x="29" y="39"/>
                    <a:pt x="29" y="39"/>
                  </a:cubicBezTo>
                  <a:cubicBezTo>
                    <a:pt x="29" y="53"/>
                    <a:pt x="29" y="53"/>
                    <a:pt x="29" y="53"/>
                  </a:cubicBezTo>
                  <a:cubicBezTo>
                    <a:pt x="24" y="54"/>
                    <a:pt x="24" y="54"/>
                    <a:pt x="24" y="54"/>
                  </a:cubicBezTo>
                  <a:cubicBezTo>
                    <a:pt x="24" y="54"/>
                    <a:pt x="79" y="56"/>
                    <a:pt x="94" y="56"/>
                  </a:cubicBezTo>
                  <a:cubicBezTo>
                    <a:pt x="100" y="56"/>
                    <a:pt x="129" y="55"/>
                    <a:pt x="131" y="55"/>
                  </a:cubicBezTo>
                  <a:cubicBezTo>
                    <a:pt x="131" y="55"/>
                    <a:pt x="131" y="55"/>
                    <a:pt x="131" y="55"/>
                  </a:cubicBezTo>
                  <a:cubicBezTo>
                    <a:pt x="132" y="55"/>
                    <a:pt x="132" y="55"/>
                    <a:pt x="132" y="55"/>
                  </a:cubicBezTo>
                  <a:cubicBezTo>
                    <a:pt x="132" y="55"/>
                    <a:pt x="132" y="55"/>
                    <a:pt x="132" y="55"/>
                  </a:cubicBezTo>
                  <a:cubicBezTo>
                    <a:pt x="140" y="55"/>
                    <a:pt x="146" y="55"/>
                    <a:pt x="146" y="55"/>
                  </a:cubicBezTo>
                  <a:cubicBezTo>
                    <a:pt x="132" y="55"/>
                    <a:pt x="132" y="55"/>
                    <a:pt x="132" y="55"/>
                  </a:cubicBezTo>
                  <a:cubicBezTo>
                    <a:pt x="132" y="47"/>
                    <a:pt x="132" y="47"/>
                    <a:pt x="132" y="47"/>
                  </a:cubicBezTo>
                  <a:cubicBezTo>
                    <a:pt x="131" y="47"/>
                    <a:pt x="131" y="47"/>
                    <a:pt x="131" y="47"/>
                  </a:cubicBezTo>
                  <a:cubicBezTo>
                    <a:pt x="131" y="55"/>
                    <a:pt x="131" y="55"/>
                    <a:pt x="131" y="55"/>
                  </a:cubicBezTo>
                  <a:cubicBezTo>
                    <a:pt x="126" y="54"/>
                    <a:pt x="126" y="54"/>
                    <a:pt x="126" y="54"/>
                  </a:cubicBezTo>
                  <a:cubicBezTo>
                    <a:pt x="126" y="46"/>
                    <a:pt x="126" y="46"/>
                    <a:pt x="126" y="46"/>
                  </a:cubicBezTo>
                  <a:cubicBezTo>
                    <a:pt x="125" y="46"/>
                    <a:pt x="125" y="46"/>
                    <a:pt x="125" y="46"/>
                  </a:cubicBezTo>
                  <a:cubicBezTo>
                    <a:pt x="125" y="54"/>
                    <a:pt x="125" y="54"/>
                    <a:pt x="125" y="54"/>
                  </a:cubicBezTo>
                  <a:cubicBezTo>
                    <a:pt x="121" y="54"/>
                    <a:pt x="121" y="54"/>
                    <a:pt x="121" y="54"/>
                  </a:cubicBezTo>
                  <a:cubicBezTo>
                    <a:pt x="121" y="47"/>
                    <a:pt x="121" y="47"/>
                    <a:pt x="121" y="47"/>
                  </a:cubicBezTo>
                  <a:cubicBezTo>
                    <a:pt x="122" y="47"/>
                    <a:pt x="122" y="47"/>
                    <a:pt x="122" y="47"/>
                  </a:cubicBezTo>
                  <a:cubicBezTo>
                    <a:pt x="121" y="47"/>
                    <a:pt x="121" y="47"/>
                    <a:pt x="121" y="47"/>
                  </a:cubicBezTo>
                  <a:cubicBezTo>
                    <a:pt x="121" y="47"/>
                    <a:pt x="121" y="47"/>
                    <a:pt x="121" y="47"/>
                  </a:cubicBezTo>
                  <a:cubicBezTo>
                    <a:pt x="120" y="47"/>
                    <a:pt x="120" y="47"/>
                    <a:pt x="120" y="47"/>
                  </a:cubicBezTo>
                  <a:cubicBezTo>
                    <a:pt x="120" y="47"/>
                    <a:pt x="120" y="47"/>
                    <a:pt x="120" y="47"/>
                  </a:cubicBezTo>
                  <a:cubicBezTo>
                    <a:pt x="116" y="47"/>
                    <a:pt x="116" y="47"/>
                    <a:pt x="116" y="47"/>
                  </a:cubicBezTo>
                  <a:cubicBezTo>
                    <a:pt x="111" y="45"/>
                    <a:pt x="111" y="45"/>
                    <a:pt x="111" y="45"/>
                  </a:cubicBezTo>
                  <a:cubicBezTo>
                    <a:pt x="111" y="44"/>
                    <a:pt x="111" y="44"/>
                    <a:pt x="111" y="44"/>
                  </a:cubicBezTo>
                  <a:cubicBezTo>
                    <a:pt x="121" y="44"/>
                    <a:pt x="121" y="44"/>
                    <a:pt x="121" y="44"/>
                  </a:cubicBezTo>
                  <a:cubicBezTo>
                    <a:pt x="121" y="44"/>
                    <a:pt x="121" y="44"/>
                    <a:pt x="121" y="44"/>
                  </a:cubicBezTo>
                  <a:cubicBezTo>
                    <a:pt x="121" y="44"/>
                    <a:pt x="121" y="44"/>
                    <a:pt x="121" y="44"/>
                  </a:cubicBezTo>
                  <a:cubicBezTo>
                    <a:pt x="121" y="44"/>
                    <a:pt x="121" y="44"/>
                    <a:pt x="121" y="44"/>
                  </a:cubicBezTo>
                  <a:cubicBezTo>
                    <a:pt x="121" y="44"/>
                    <a:pt x="121" y="44"/>
                    <a:pt x="121" y="44"/>
                  </a:cubicBezTo>
                  <a:cubicBezTo>
                    <a:pt x="121" y="44"/>
                    <a:pt x="121" y="44"/>
                    <a:pt x="121" y="44"/>
                  </a:cubicBezTo>
                  <a:cubicBezTo>
                    <a:pt x="121" y="47"/>
                    <a:pt x="121" y="47"/>
                    <a:pt x="121" y="47"/>
                  </a:cubicBezTo>
                  <a:cubicBezTo>
                    <a:pt x="121" y="47"/>
                    <a:pt x="121" y="47"/>
                    <a:pt x="121" y="47"/>
                  </a:cubicBezTo>
                  <a:cubicBezTo>
                    <a:pt x="121" y="47"/>
                    <a:pt x="121" y="47"/>
                    <a:pt x="121" y="47"/>
                  </a:cubicBezTo>
                  <a:cubicBezTo>
                    <a:pt x="122" y="44"/>
                    <a:pt x="122" y="44"/>
                    <a:pt x="122" y="44"/>
                  </a:cubicBezTo>
                  <a:cubicBezTo>
                    <a:pt x="128" y="47"/>
                    <a:pt x="128" y="47"/>
                    <a:pt x="128" y="47"/>
                  </a:cubicBezTo>
                  <a:cubicBezTo>
                    <a:pt x="134" y="47"/>
                    <a:pt x="134" y="47"/>
                    <a:pt x="134" y="47"/>
                  </a:cubicBezTo>
                  <a:cubicBezTo>
                    <a:pt x="128" y="46"/>
                    <a:pt x="128" y="46"/>
                    <a:pt x="128" y="46"/>
                  </a:cubicBezTo>
                  <a:cubicBezTo>
                    <a:pt x="126" y="45"/>
                    <a:pt x="126" y="45"/>
                    <a:pt x="126" y="45"/>
                  </a:cubicBezTo>
                  <a:cubicBezTo>
                    <a:pt x="130" y="45"/>
                    <a:pt x="130" y="45"/>
                    <a:pt x="130" y="45"/>
                  </a:cubicBezTo>
                  <a:cubicBezTo>
                    <a:pt x="130" y="45"/>
                    <a:pt x="130" y="45"/>
                    <a:pt x="130" y="45"/>
                  </a:cubicBezTo>
                  <a:cubicBezTo>
                    <a:pt x="130" y="37"/>
                    <a:pt x="130" y="37"/>
                    <a:pt x="130" y="37"/>
                  </a:cubicBezTo>
                  <a:cubicBezTo>
                    <a:pt x="130" y="36"/>
                    <a:pt x="130" y="36"/>
                    <a:pt x="130" y="36"/>
                  </a:cubicBezTo>
                  <a:cubicBezTo>
                    <a:pt x="130" y="36"/>
                    <a:pt x="130" y="36"/>
                    <a:pt x="130" y="36"/>
                  </a:cubicBezTo>
                  <a:cubicBezTo>
                    <a:pt x="127" y="37"/>
                    <a:pt x="127" y="37"/>
                    <a:pt x="127" y="37"/>
                  </a:cubicBezTo>
                  <a:cubicBezTo>
                    <a:pt x="127" y="37"/>
                    <a:pt x="127" y="37"/>
                    <a:pt x="127" y="37"/>
                  </a:cubicBezTo>
                  <a:cubicBezTo>
                    <a:pt x="127" y="37"/>
                    <a:pt x="127" y="37"/>
                    <a:pt x="127" y="37"/>
                  </a:cubicBezTo>
                  <a:cubicBezTo>
                    <a:pt x="124" y="37"/>
                    <a:pt x="124" y="37"/>
                    <a:pt x="124" y="37"/>
                  </a:cubicBezTo>
                  <a:cubicBezTo>
                    <a:pt x="124" y="37"/>
                    <a:pt x="124" y="37"/>
                    <a:pt x="124" y="37"/>
                  </a:cubicBezTo>
                  <a:cubicBezTo>
                    <a:pt x="124" y="37"/>
                    <a:pt x="124" y="37"/>
                    <a:pt x="124" y="37"/>
                  </a:cubicBezTo>
                  <a:cubicBezTo>
                    <a:pt x="124" y="37"/>
                    <a:pt x="124" y="37"/>
                    <a:pt x="124" y="37"/>
                  </a:cubicBezTo>
                  <a:cubicBezTo>
                    <a:pt x="124" y="37"/>
                    <a:pt x="124" y="37"/>
                    <a:pt x="124" y="37"/>
                  </a:cubicBezTo>
                  <a:cubicBezTo>
                    <a:pt x="121" y="37"/>
                    <a:pt x="121" y="37"/>
                    <a:pt x="121" y="37"/>
                  </a:cubicBezTo>
                  <a:cubicBezTo>
                    <a:pt x="121" y="37"/>
                    <a:pt x="121" y="37"/>
                    <a:pt x="121" y="37"/>
                  </a:cubicBezTo>
                  <a:cubicBezTo>
                    <a:pt x="121" y="37"/>
                    <a:pt x="121" y="37"/>
                    <a:pt x="121" y="37"/>
                  </a:cubicBezTo>
                  <a:cubicBezTo>
                    <a:pt x="121" y="37"/>
                    <a:pt x="121" y="37"/>
                    <a:pt x="121" y="37"/>
                  </a:cubicBezTo>
                  <a:cubicBezTo>
                    <a:pt x="121" y="37"/>
                    <a:pt x="121" y="37"/>
                    <a:pt x="121" y="37"/>
                  </a:cubicBezTo>
                  <a:cubicBezTo>
                    <a:pt x="118" y="37"/>
                    <a:pt x="118" y="37"/>
                    <a:pt x="118" y="37"/>
                  </a:cubicBezTo>
                  <a:cubicBezTo>
                    <a:pt x="118" y="37"/>
                    <a:pt x="118" y="37"/>
                    <a:pt x="118" y="37"/>
                  </a:cubicBezTo>
                  <a:cubicBezTo>
                    <a:pt x="118" y="37"/>
                    <a:pt x="118" y="37"/>
                    <a:pt x="118" y="37"/>
                  </a:cubicBezTo>
                  <a:cubicBezTo>
                    <a:pt x="118" y="37"/>
                    <a:pt x="118" y="37"/>
                    <a:pt x="118" y="37"/>
                  </a:cubicBezTo>
                  <a:cubicBezTo>
                    <a:pt x="118" y="37"/>
                    <a:pt x="118" y="37"/>
                    <a:pt x="118" y="37"/>
                  </a:cubicBezTo>
                  <a:cubicBezTo>
                    <a:pt x="113" y="37"/>
                    <a:pt x="113" y="37"/>
                    <a:pt x="113" y="37"/>
                  </a:cubicBezTo>
                  <a:cubicBezTo>
                    <a:pt x="113" y="36"/>
                    <a:pt x="113" y="36"/>
                    <a:pt x="113" y="36"/>
                  </a:cubicBezTo>
                  <a:cubicBezTo>
                    <a:pt x="116" y="36"/>
                    <a:pt x="116" y="36"/>
                    <a:pt x="116" y="36"/>
                  </a:cubicBezTo>
                  <a:cubicBezTo>
                    <a:pt x="116" y="35"/>
                    <a:pt x="116" y="35"/>
                    <a:pt x="116" y="35"/>
                  </a:cubicBezTo>
                  <a:cubicBezTo>
                    <a:pt x="113" y="35"/>
                    <a:pt x="113" y="35"/>
                    <a:pt x="113" y="35"/>
                  </a:cubicBezTo>
                  <a:cubicBezTo>
                    <a:pt x="114" y="35"/>
                    <a:pt x="114" y="35"/>
                    <a:pt x="114" y="35"/>
                  </a:cubicBezTo>
                  <a:cubicBezTo>
                    <a:pt x="114" y="34"/>
                    <a:pt x="114" y="34"/>
                    <a:pt x="114" y="34"/>
                  </a:cubicBezTo>
                  <a:cubicBezTo>
                    <a:pt x="120" y="35"/>
                    <a:pt x="120" y="35"/>
                    <a:pt x="120" y="35"/>
                  </a:cubicBezTo>
                  <a:cubicBezTo>
                    <a:pt x="120" y="36"/>
                    <a:pt x="120" y="36"/>
                    <a:pt x="120" y="36"/>
                  </a:cubicBezTo>
                  <a:cubicBezTo>
                    <a:pt x="121" y="36"/>
                    <a:pt x="121" y="36"/>
                    <a:pt x="121" y="36"/>
                  </a:cubicBezTo>
                  <a:cubicBezTo>
                    <a:pt x="117" y="36"/>
                    <a:pt x="117" y="36"/>
                    <a:pt x="117" y="36"/>
                  </a:cubicBezTo>
                  <a:cubicBezTo>
                    <a:pt x="125" y="35"/>
                    <a:pt x="125" y="35"/>
                    <a:pt x="125" y="35"/>
                  </a:cubicBezTo>
                  <a:cubicBezTo>
                    <a:pt x="128" y="35"/>
                    <a:pt x="128" y="35"/>
                    <a:pt x="128" y="35"/>
                  </a:cubicBezTo>
                  <a:cubicBezTo>
                    <a:pt x="128" y="35"/>
                    <a:pt x="128" y="35"/>
                    <a:pt x="128" y="35"/>
                  </a:cubicBezTo>
                  <a:cubicBezTo>
                    <a:pt x="146" y="34"/>
                    <a:pt x="146" y="34"/>
                    <a:pt x="146" y="34"/>
                  </a:cubicBezTo>
                  <a:cubicBezTo>
                    <a:pt x="146" y="55"/>
                    <a:pt x="146" y="55"/>
                    <a:pt x="146" y="55"/>
                  </a:cubicBezTo>
                  <a:cubicBezTo>
                    <a:pt x="146" y="55"/>
                    <a:pt x="146" y="55"/>
                    <a:pt x="146" y="55"/>
                  </a:cubicBezTo>
                  <a:cubicBezTo>
                    <a:pt x="146" y="55"/>
                    <a:pt x="146" y="55"/>
                    <a:pt x="146" y="55"/>
                  </a:cubicBezTo>
                  <a:cubicBezTo>
                    <a:pt x="154" y="55"/>
                    <a:pt x="154" y="55"/>
                    <a:pt x="154" y="55"/>
                  </a:cubicBezTo>
                  <a:cubicBezTo>
                    <a:pt x="154" y="43"/>
                    <a:pt x="154" y="43"/>
                    <a:pt x="154" y="43"/>
                  </a:cubicBezTo>
                  <a:lnTo>
                    <a:pt x="154" y="41"/>
                  </a:lnTo>
                  <a:close/>
                  <a:moveTo>
                    <a:pt x="128" y="37"/>
                  </a:moveTo>
                  <a:cubicBezTo>
                    <a:pt x="128" y="37"/>
                    <a:pt x="128" y="37"/>
                    <a:pt x="128" y="37"/>
                  </a:cubicBezTo>
                  <a:cubicBezTo>
                    <a:pt x="130" y="37"/>
                    <a:pt x="130" y="37"/>
                    <a:pt x="130" y="37"/>
                  </a:cubicBezTo>
                  <a:cubicBezTo>
                    <a:pt x="130" y="37"/>
                    <a:pt x="130" y="37"/>
                    <a:pt x="130" y="37"/>
                  </a:cubicBezTo>
                  <a:cubicBezTo>
                    <a:pt x="128" y="37"/>
                    <a:pt x="128" y="37"/>
                    <a:pt x="128" y="37"/>
                  </a:cubicBezTo>
                  <a:close/>
                  <a:moveTo>
                    <a:pt x="128" y="37"/>
                  </a:moveTo>
                  <a:cubicBezTo>
                    <a:pt x="128" y="37"/>
                    <a:pt x="128" y="37"/>
                    <a:pt x="128" y="37"/>
                  </a:cubicBezTo>
                  <a:cubicBezTo>
                    <a:pt x="130" y="37"/>
                    <a:pt x="130" y="37"/>
                    <a:pt x="130" y="37"/>
                  </a:cubicBezTo>
                  <a:cubicBezTo>
                    <a:pt x="130" y="44"/>
                    <a:pt x="130" y="44"/>
                    <a:pt x="130" y="44"/>
                  </a:cubicBezTo>
                  <a:cubicBezTo>
                    <a:pt x="128" y="44"/>
                    <a:pt x="128" y="44"/>
                    <a:pt x="128" y="44"/>
                  </a:cubicBezTo>
                  <a:lnTo>
                    <a:pt x="128" y="37"/>
                  </a:lnTo>
                  <a:close/>
                  <a:moveTo>
                    <a:pt x="128" y="44"/>
                  </a:moveTo>
                  <a:cubicBezTo>
                    <a:pt x="128" y="44"/>
                    <a:pt x="128" y="44"/>
                    <a:pt x="128" y="44"/>
                  </a:cubicBezTo>
                  <a:cubicBezTo>
                    <a:pt x="130" y="44"/>
                    <a:pt x="130" y="44"/>
                    <a:pt x="130" y="44"/>
                  </a:cubicBezTo>
                  <a:cubicBezTo>
                    <a:pt x="130" y="45"/>
                    <a:pt x="130" y="45"/>
                    <a:pt x="130" y="45"/>
                  </a:cubicBezTo>
                  <a:cubicBezTo>
                    <a:pt x="128" y="45"/>
                    <a:pt x="128" y="45"/>
                    <a:pt x="128" y="45"/>
                  </a:cubicBezTo>
                  <a:lnTo>
                    <a:pt x="128" y="44"/>
                  </a:lnTo>
                  <a:close/>
                  <a:moveTo>
                    <a:pt x="124" y="37"/>
                  </a:moveTo>
                  <a:cubicBezTo>
                    <a:pt x="124" y="37"/>
                    <a:pt x="124" y="37"/>
                    <a:pt x="124" y="37"/>
                  </a:cubicBezTo>
                  <a:cubicBezTo>
                    <a:pt x="127" y="37"/>
                    <a:pt x="127" y="37"/>
                    <a:pt x="127" y="37"/>
                  </a:cubicBezTo>
                  <a:cubicBezTo>
                    <a:pt x="127" y="37"/>
                    <a:pt x="127" y="37"/>
                    <a:pt x="127" y="37"/>
                  </a:cubicBezTo>
                  <a:cubicBezTo>
                    <a:pt x="124" y="37"/>
                    <a:pt x="124" y="37"/>
                    <a:pt x="124" y="37"/>
                  </a:cubicBezTo>
                  <a:close/>
                  <a:moveTo>
                    <a:pt x="124" y="37"/>
                  </a:moveTo>
                  <a:cubicBezTo>
                    <a:pt x="124" y="37"/>
                    <a:pt x="124" y="37"/>
                    <a:pt x="124" y="37"/>
                  </a:cubicBezTo>
                  <a:cubicBezTo>
                    <a:pt x="127" y="37"/>
                    <a:pt x="127" y="37"/>
                    <a:pt x="127" y="37"/>
                  </a:cubicBezTo>
                  <a:cubicBezTo>
                    <a:pt x="127" y="44"/>
                    <a:pt x="127" y="44"/>
                    <a:pt x="127" y="44"/>
                  </a:cubicBezTo>
                  <a:cubicBezTo>
                    <a:pt x="124" y="44"/>
                    <a:pt x="124" y="44"/>
                    <a:pt x="124" y="44"/>
                  </a:cubicBezTo>
                  <a:lnTo>
                    <a:pt x="124" y="37"/>
                  </a:lnTo>
                  <a:close/>
                  <a:moveTo>
                    <a:pt x="124" y="44"/>
                  </a:moveTo>
                  <a:cubicBezTo>
                    <a:pt x="124" y="44"/>
                    <a:pt x="124" y="44"/>
                    <a:pt x="124" y="44"/>
                  </a:cubicBezTo>
                  <a:cubicBezTo>
                    <a:pt x="127" y="44"/>
                    <a:pt x="127" y="44"/>
                    <a:pt x="127" y="44"/>
                  </a:cubicBezTo>
                  <a:cubicBezTo>
                    <a:pt x="127" y="45"/>
                    <a:pt x="127" y="45"/>
                    <a:pt x="127" y="45"/>
                  </a:cubicBezTo>
                  <a:cubicBezTo>
                    <a:pt x="126" y="45"/>
                    <a:pt x="126" y="45"/>
                    <a:pt x="126" y="45"/>
                  </a:cubicBezTo>
                  <a:cubicBezTo>
                    <a:pt x="126" y="45"/>
                    <a:pt x="126" y="45"/>
                    <a:pt x="126" y="45"/>
                  </a:cubicBezTo>
                  <a:cubicBezTo>
                    <a:pt x="124" y="45"/>
                    <a:pt x="124" y="45"/>
                    <a:pt x="124" y="45"/>
                  </a:cubicBezTo>
                  <a:lnTo>
                    <a:pt x="124" y="44"/>
                  </a:lnTo>
                  <a:close/>
                  <a:moveTo>
                    <a:pt x="124" y="45"/>
                  </a:moveTo>
                  <a:cubicBezTo>
                    <a:pt x="124" y="45"/>
                    <a:pt x="124" y="45"/>
                    <a:pt x="124" y="45"/>
                  </a:cubicBezTo>
                  <a:cubicBezTo>
                    <a:pt x="123" y="44"/>
                    <a:pt x="123" y="44"/>
                    <a:pt x="123" y="44"/>
                  </a:cubicBezTo>
                  <a:cubicBezTo>
                    <a:pt x="124" y="44"/>
                    <a:pt x="124" y="44"/>
                    <a:pt x="124" y="44"/>
                  </a:cubicBezTo>
                  <a:lnTo>
                    <a:pt x="124" y="45"/>
                  </a:lnTo>
                  <a:close/>
                  <a:moveTo>
                    <a:pt x="121" y="37"/>
                  </a:moveTo>
                  <a:cubicBezTo>
                    <a:pt x="121" y="37"/>
                    <a:pt x="121" y="37"/>
                    <a:pt x="121" y="37"/>
                  </a:cubicBezTo>
                  <a:cubicBezTo>
                    <a:pt x="124" y="37"/>
                    <a:pt x="124" y="37"/>
                    <a:pt x="124" y="37"/>
                  </a:cubicBezTo>
                  <a:cubicBezTo>
                    <a:pt x="124" y="37"/>
                    <a:pt x="124" y="37"/>
                    <a:pt x="124" y="37"/>
                  </a:cubicBezTo>
                  <a:cubicBezTo>
                    <a:pt x="121" y="37"/>
                    <a:pt x="121" y="37"/>
                    <a:pt x="121" y="37"/>
                  </a:cubicBezTo>
                  <a:close/>
                  <a:moveTo>
                    <a:pt x="121" y="37"/>
                  </a:moveTo>
                  <a:cubicBezTo>
                    <a:pt x="121" y="37"/>
                    <a:pt x="121" y="37"/>
                    <a:pt x="121" y="37"/>
                  </a:cubicBezTo>
                  <a:cubicBezTo>
                    <a:pt x="124" y="37"/>
                    <a:pt x="124" y="37"/>
                    <a:pt x="124" y="37"/>
                  </a:cubicBezTo>
                  <a:cubicBezTo>
                    <a:pt x="124" y="44"/>
                    <a:pt x="124" y="44"/>
                    <a:pt x="124" y="44"/>
                  </a:cubicBezTo>
                  <a:cubicBezTo>
                    <a:pt x="122" y="44"/>
                    <a:pt x="122" y="44"/>
                    <a:pt x="122" y="44"/>
                  </a:cubicBezTo>
                  <a:cubicBezTo>
                    <a:pt x="121" y="43"/>
                    <a:pt x="121" y="43"/>
                    <a:pt x="121" y="43"/>
                  </a:cubicBezTo>
                  <a:cubicBezTo>
                    <a:pt x="121" y="43"/>
                    <a:pt x="121" y="43"/>
                    <a:pt x="121" y="43"/>
                  </a:cubicBezTo>
                  <a:lnTo>
                    <a:pt x="121" y="37"/>
                  </a:lnTo>
                  <a:close/>
                  <a:moveTo>
                    <a:pt x="118" y="37"/>
                  </a:moveTo>
                  <a:cubicBezTo>
                    <a:pt x="118" y="37"/>
                    <a:pt x="118" y="37"/>
                    <a:pt x="118" y="37"/>
                  </a:cubicBezTo>
                  <a:cubicBezTo>
                    <a:pt x="121" y="37"/>
                    <a:pt x="121" y="37"/>
                    <a:pt x="121" y="37"/>
                  </a:cubicBezTo>
                  <a:cubicBezTo>
                    <a:pt x="121" y="37"/>
                    <a:pt x="121" y="37"/>
                    <a:pt x="121" y="37"/>
                  </a:cubicBezTo>
                  <a:cubicBezTo>
                    <a:pt x="118" y="37"/>
                    <a:pt x="118" y="37"/>
                    <a:pt x="118" y="37"/>
                  </a:cubicBezTo>
                  <a:close/>
                  <a:moveTo>
                    <a:pt x="118" y="38"/>
                  </a:moveTo>
                  <a:cubicBezTo>
                    <a:pt x="118" y="38"/>
                    <a:pt x="118" y="38"/>
                    <a:pt x="118" y="38"/>
                  </a:cubicBezTo>
                  <a:cubicBezTo>
                    <a:pt x="121" y="37"/>
                    <a:pt x="121" y="37"/>
                    <a:pt x="121" y="37"/>
                  </a:cubicBezTo>
                  <a:cubicBezTo>
                    <a:pt x="121" y="43"/>
                    <a:pt x="121" y="43"/>
                    <a:pt x="121" y="43"/>
                  </a:cubicBezTo>
                  <a:cubicBezTo>
                    <a:pt x="118" y="43"/>
                    <a:pt x="118" y="43"/>
                    <a:pt x="118" y="43"/>
                  </a:cubicBezTo>
                  <a:lnTo>
                    <a:pt x="118" y="38"/>
                  </a:lnTo>
                  <a:close/>
                  <a:moveTo>
                    <a:pt x="118" y="44"/>
                  </a:moveTo>
                  <a:cubicBezTo>
                    <a:pt x="118" y="44"/>
                    <a:pt x="118" y="44"/>
                    <a:pt x="118" y="44"/>
                  </a:cubicBezTo>
                  <a:cubicBezTo>
                    <a:pt x="113" y="44"/>
                    <a:pt x="113" y="44"/>
                    <a:pt x="113" y="44"/>
                  </a:cubicBezTo>
                  <a:cubicBezTo>
                    <a:pt x="113" y="44"/>
                    <a:pt x="113" y="44"/>
                    <a:pt x="113" y="44"/>
                  </a:cubicBezTo>
                  <a:cubicBezTo>
                    <a:pt x="113" y="38"/>
                    <a:pt x="113" y="38"/>
                    <a:pt x="113" y="38"/>
                  </a:cubicBezTo>
                  <a:cubicBezTo>
                    <a:pt x="118" y="38"/>
                    <a:pt x="118" y="38"/>
                    <a:pt x="118" y="38"/>
                  </a:cubicBezTo>
                  <a:lnTo>
                    <a:pt x="118" y="44"/>
                  </a:lnTo>
                  <a:close/>
                  <a:moveTo>
                    <a:pt x="118" y="37"/>
                  </a:moveTo>
                  <a:cubicBezTo>
                    <a:pt x="118" y="37"/>
                    <a:pt x="118" y="37"/>
                    <a:pt x="118" y="37"/>
                  </a:cubicBezTo>
                  <a:cubicBezTo>
                    <a:pt x="118" y="37"/>
                    <a:pt x="118" y="37"/>
                    <a:pt x="118" y="37"/>
                  </a:cubicBezTo>
                  <a:cubicBezTo>
                    <a:pt x="113" y="38"/>
                    <a:pt x="113" y="38"/>
                    <a:pt x="113" y="38"/>
                  </a:cubicBezTo>
                  <a:cubicBezTo>
                    <a:pt x="113" y="37"/>
                    <a:pt x="113" y="37"/>
                    <a:pt x="113" y="37"/>
                  </a:cubicBezTo>
                  <a:lnTo>
                    <a:pt x="118" y="37"/>
                  </a:lnTo>
                  <a:close/>
                  <a:moveTo>
                    <a:pt x="75" y="10"/>
                  </a:moveTo>
                  <a:cubicBezTo>
                    <a:pt x="75" y="10"/>
                    <a:pt x="75" y="10"/>
                    <a:pt x="75" y="10"/>
                  </a:cubicBezTo>
                  <a:cubicBezTo>
                    <a:pt x="77" y="10"/>
                    <a:pt x="77" y="10"/>
                    <a:pt x="77" y="10"/>
                  </a:cubicBezTo>
                  <a:cubicBezTo>
                    <a:pt x="77" y="12"/>
                    <a:pt x="77" y="12"/>
                    <a:pt x="77" y="12"/>
                  </a:cubicBezTo>
                  <a:cubicBezTo>
                    <a:pt x="75" y="12"/>
                    <a:pt x="75" y="12"/>
                    <a:pt x="75" y="12"/>
                  </a:cubicBezTo>
                  <a:lnTo>
                    <a:pt x="75" y="10"/>
                  </a:lnTo>
                  <a:close/>
                  <a:moveTo>
                    <a:pt x="103" y="33"/>
                  </a:moveTo>
                  <a:cubicBezTo>
                    <a:pt x="103" y="33"/>
                    <a:pt x="103" y="33"/>
                    <a:pt x="103" y="33"/>
                  </a:cubicBezTo>
                  <a:cubicBezTo>
                    <a:pt x="101" y="33"/>
                    <a:pt x="101" y="33"/>
                    <a:pt x="101" y="33"/>
                  </a:cubicBezTo>
                  <a:cubicBezTo>
                    <a:pt x="101" y="33"/>
                    <a:pt x="101" y="33"/>
                    <a:pt x="101" y="33"/>
                  </a:cubicBezTo>
                  <a:cubicBezTo>
                    <a:pt x="101" y="33"/>
                    <a:pt x="101" y="33"/>
                    <a:pt x="101" y="33"/>
                  </a:cubicBezTo>
                  <a:cubicBezTo>
                    <a:pt x="103" y="33"/>
                    <a:pt x="103" y="33"/>
                    <a:pt x="103" y="33"/>
                  </a:cubicBezTo>
                  <a:cubicBezTo>
                    <a:pt x="103" y="33"/>
                    <a:pt x="103" y="33"/>
                    <a:pt x="103" y="33"/>
                  </a:cubicBezTo>
                  <a:cubicBezTo>
                    <a:pt x="100" y="33"/>
                    <a:pt x="100" y="33"/>
                    <a:pt x="100" y="33"/>
                  </a:cubicBezTo>
                  <a:cubicBezTo>
                    <a:pt x="100" y="33"/>
                    <a:pt x="100" y="33"/>
                    <a:pt x="100" y="33"/>
                  </a:cubicBezTo>
                  <a:cubicBezTo>
                    <a:pt x="96" y="34"/>
                    <a:pt x="96" y="34"/>
                    <a:pt x="96" y="34"/>
                  </a:cubicBezTo>
                  <a:cubicBezTo>
                    <a:pt x="96" y="34"/>
                    <a:pt x="93" y="34"/>
                    <a:pt x="88" y="34"/>
                  </a:cubicBezTo>
                  <a:cubicBezTo>
                    <a:pt x="87" y="34"/>
                    <a:pt x="85" y="34"/>
                    <a:pt x="83" y="35"/>
                  </a:cubicBezTo>
                  <a:cubicBezTo>
                    <a:pt x="83" y="34"/>
                    <a:pt x="83" y="34"/>
                    <a:pt x="83" y="34"/>
                  </a:cubicBezTo>
                  <a:cubicBezTo>
                    <a:pt x="84" y="34"/>
                    <a:pt x="88" y="34"/>
                    <a:pt x="91" y="34"/>
                  </a:cubicBezTo>
                  <a:cubicBezTo>
                    <a:pt x="96" y="33"/>
                    <a:pt x="98" y="33"/>
                    <a:pt x="99" y="33"/>
                  </a:cubicBezTo>
                  <a:cubicBezTo>
                    <a:pt x="99" y="33"/>
                    <a:pt x="99" y="33"/>
                    <a:pt x="99" y="33"/>
                  </a:cubicBezTo>
                  <a:cubicBezTo>
                    <a:pt x="100" y="33"/>
                    <a:pt x="100" y="33"/>
                    <a:pt x="100" y="33"/>
                  </a:cubicBezTo>
                  <a:cubicBezTo>
                    <a:pt x="100" y="8"/>
                    <a:pt x="100" y="8"/>
                    <a:pt x="100" y="8"/>
                  </a:cubicBezTo>
                  <a:cubicBezTo>
                    <a:pt x="99" y="8"/>
                    <a:pt x="99" y="8"/>
                    <a:pt x="99" y="8"/>
                  </a:cubicBezTo>
                  <a:cubicBezTo>
                    <a:pt x="99" y="8"/>
                    <a:pt x="99" y="8"/>
                    <a:pt x="99" y="8"/>
                  </a:cubicBezTo>
                  <a:cubicBezTo>
                    <a:pt x="99" y="8"/>
                    <a:pt x="98" y="8"/>
                    <a:pt x="98" y="8"/>
                  </a:cubicBezTo>
                  <a:cubicBezTo>
                    <a:pt x="98" y="7"/>
                    <a:pt x="98" y="7"/>
                    <a:pt x="98" y="7"/>
                  </a:cubicBezTo>
                  <a:cubicBezTo>
                    <a:pt x="100" y="6"/>
                    <a:pt x="100" y="6"/>
                    <a:pt x="100" y="6"/>
                  </a:cubicBezTo>
                  <a:cubicBezTo>
                    <a:pt x="100" y="4"/>
                    <a:pt x="100" y="4"/>
                    <a:pt x="100" y="4"/>
                  </a:cubicBezTo>
                  <a:cubicBezTo>
                    <a:pt x="100" y="4"/>
                    <a:pt x="100" y="4"/>
                    <a:pt x="100" y="4"/>
                  </a:cubicBezTo>
                  <a:cubicBezTo>
                    <a:pt x="100" y="4"/>
                    <a:pt x="100" y="4"/>
                    <a:pt x="100" y="4"/>
                  </a:cubicBezTo>
                  <a:cubicBezTo>
                    <a:pt x="98" y="4"/>
                    <a:pt x="98" y="4"/>
                    <a:pt x="98" y="4"/>
                  </a:cubicBezTo>
                  <a:cubicBezTo>
                    <a:pt x="98" y="4"/>
                    <a:pt x="98" y="4"/>
                    <a:pt x="98" y="4"/>
                  </a:cubicBezTo>
                  <a:cubicBezTo>
                    <a:pt x="98" y="4"/>
                    <a:pt x="98" y="4"/>
                    <a:pt x="98" y="4"/>
                  </a:cubicBezTo>
                  <a:cubicBezTo>
                    <a:pt x="97" y="4"/>
                    <a:pt x="97" y="4"/>
                    <a:pt x="97" y="4"/>
                  </a:cubicBezTo>
                  <a:cubicBezTo>
                    <a:pt x="97" y="8"/>
                    <a:pt x="97" y="8"/>
                    <a:pt x="97" y="8"/>
                  </a:cubicBezTo>
                  <a:cubicBezTo>
                    <a:pt x="97" y="8"/>
                    <a:pt x="96" y="9"/>
                    <a:pt x="95" y="9"/>
                  </a:cubicBezTo>
                  <a:cubicBezTo>
                    <a:pt x="95" y="7"/>
                    <a:pt x="95" y="7"/>
                    <a:pt x="95" y="7"/>
                  </a:cubicBezTo>
                  <a:cubicBezTo>
                    <a:pt x="95" y="7"/>
                    <a:pt x="95" y="7"/>
                    <a:pt x="95" y="7"/>
                  </a:cubicBezTo>
                  <a:cubicBezTo>
                    <a:pt x="95" y="7"/>
                    <a:pt x="95" y="7"/>
                    <a:pt x="95" y="7"/>
                  </a:cubicBezTo>
                  <a:cubicBezTo>
                    <a:pt x="97" y="7"/>
                    <a:pt x="97" y="7"/>
                    <a:pt x="97" y="7"/>
                  </a:cubicBezTo>
                  <a:cubicBezTo>
                    <a:pt x="97" y="7"/>
                    <a:pt x="97" y="7"/>
                    <a:pt x="97" y="7"/>
                  </a:cubicBezTo>
                  <a:cubicBezTo>
                    <a:pt x="97" y="4"/>
                    <a:pt x="97" y="4"/>
                    <a:pt x="97" y="4"/>
                  </a:cubicBezTo>
                  <a:cubicBezTo>
                    <a:pt x="97" y="4"/>
                    <a:pt x="97" y="4"/>
                    <a:pt x="97" y="4"/>
                  </a:cubicBezTo>
                  <a:cubicBezTo>
                    <a:pt x="97" y="4"/>
                    <a:pt x="97" y="4"/>
                    <a:pt x="97" y="4"/>
                  </a:cubicBezTo>
                  <a:cubicBezTo>
                    <a:pt x="95" y="5"/>
                    <a:pt x="95" y="5"/>
                    <a:pt x="95" y="5"/>
                  </a:cubicBezTo>
                  <a:cubicBezTo>
                    <a:pt x="95" y="5"/>
                    <a:pt x="95" y="5"/>
                    <a:pt x="95" y="5"/>
                  </a:cubicBezTo>
                  <a:cubicBezTo>
                    <a:pt x="95" y="7"/>
                    <a:pt x="95" y="7"/>
                    <a:pt x="95" y="7"/>
                  </a:cubicBezTo>
                  <a:cubicBezTo>
                    <a:pt x="95" y="7"/>
                    <a:pt x="95" y="7"/>
                    <a:pt x="95" y="7"/>
                  </a:cubicBezTo>
                  <a:cubicBezTo>
                    <a:pt x="95" y="7"/>
                    <a:pt x="95" y="7"/>
                    <a:pt x="95" y="7"/>
                  </a:cubicBezTo>
                  <a:cubicBezTo>
                    <a:pt x="95" y="9"/>
                    <a:pt x="95" y="9"/>
                    <a:pt x="95" y="9"/>
                  </a:cubicBezTo>
                  <a:cubicBezTo>
                    <a:pt x="94" y="9"/>
                    <a:pt x="93" y="10"/>
                    <a:pt x="92" y="10"/>
                  </a:cubicBezTo>
                  <a:cubicBezTo>
                    <a:pt x="92" y="8"/>
                    <a:pt x="92" y="8"/>
                    <a:pt x="92" y="8"/>
                  </a:cubicBezTo>
                  <a:cubicBezTo>
                    <a:pt x="94" y="7"/>
                    <a:pt x="94" y="7"/>
                    <a:pt x="94" y="7"/>
                  </a:cubicBezTo>
                  <a:cubicBezTo>
                    <a:pt x="94" y="5"/>
                    <a:pt x="94" y="5"/>
                    <a:pt x="94" y="5"/>
                  </a:cubicBezTo>
                  <a:cubicBezTo>
                    <a:pt x="94" y="5"/>
                    <a:pt x="94" y="5"/>
                    <a:pt x="94" y="5"/>
                  </a:cubicBezTo>
                  <a:cubicBezTo>
                    <a:pt x="94" y="5"/>
                    <a:pt x="94" y="5"/>
                    <a:pt x="94" y="5"/>
                  </a:cubicBezTo>
                  <a:cubicBezTo>
                    <a:pt x="92" y="6"/>
                    <a:pt x="92" y="6"/>
                    <a:pt x="92" y="6"/>
                  </a:cubicBezTo>
                  <a:cubicBezTo>
                    <a:pt x="92" y="6"/>
                    <a:pt x="92" y="6"/>
                    <a:pt x="92" y="6"/>
                  </a:cubicBezTo>
                  <a:cubicBezTo>
                    <a:pt x="92" y="6"/>
                    <a:pt x="92" y="6"/>
                    <a:pt x="92" y="6"/>
                  </a:cubicBezTo>
                  <a:cubicBezTo>
                    <a:pt x="92" y="10"/>
                    <a:pt x="92" y="10"/>
                    <a:pt x="92" y="10"/>
                  </a:cubicBezTo>
                  <a:cubicBezTo>
                    <a:pt x="91" y="10"/>
                    <a:pt x="91" y="10"/>
                    <a:pt x="91" y="10"/>
                  </a:cubicBezTo>
                  <a:cubicBezTo>
                    <a:pt x="90" y="11"/>
                    <a:pt x="88" y="11"/>
                    <a:pt x="87" y="11"/>
                  </a:cubicBezTo>
                  <a:cubicBezTo>
                    <a:pt x="87" y="9"/>
                    <a:pt x="87" y="9"/>
                    <a:pt x="87" y="9"/>
                  </a:cubicBezTo>
                  <a:cubicBezTo>
                    <a:pt x="87" y="9"/>
                    <a:pt x="87" y="9"/>
                    <a:pt x="87" y="9"/>
                  </a:cubicBezTo>
                  <a:cubicBezTo>
                    <a:pt x="87" y="9"/>
                    <a:pt x="87" y="9"/>
                    <a:pt x="87" y="9"/>
                  </a:cubicBezTo>
                  <a:cubicBezTo>
                    <a:pt x="89" y="9"/>
                    <a:pt x="89" y="9"/>
                    <a:pt x="89" y="9"/>
                  </a:cubicBezTo>
                  <a:cubicBezTo>
                    <a:pt x="89" y="7"/>
                    <a:pt x="89" y="7"/>
                    <a:pt x="89" y="7"/>
                  </a:cubicBezTo>
                  <a:cubicBezTo>
                    <a:pt x="89" y="7"/>
                    <a:pt x="89" y="7"/>
                    <a:pt x="89" y="7"/>
                  </a:cubicBezTo>
                  <a:cubicBezTo>
                    <a:pt x="89" y="7"/>
                    <a:pt x="89" y="7"/>
                    <a:pt x="89" y="7"/>
                  </a:cubicBezTo>
                  <a:cubicBezTo>
                    <a:pt x="87" y="7"/>
                    <a:pt x="87" y="7"/>
                    <a:pt x="87" y="7"/>
                  </a:cubicBezTo>
                  <a:cubicBezTo>
                    <a:pt x="87" y="7"/>
                    <a:pt x="87" y="7"/>
                    <a:pt x="87" y="7"/>
                  </a:cubicBezTo>
                  <a:cubicBezTo>
                    <a:pt x="87" y="7"/>
                    <a:pt x="87" y="7"/>
                    <a:pt x="87" y="7"/>
                  </a:cubicBezTo>
                  <a:cubicBezTo>
                    <a:pt x="87" y="7"/>
                    <a:pt x="87" y="7"/>
                    <a:pt x="87" y="7"/>
                  </a:cubicBezTo>
                  <a:cubicBezTo>
                    <a:pt x="87" y="7"/>
                    <a:pt x="87" y="7"/>
                    <a:pt x="87" y="7"/>
                  </a:cubicBezTo>
                  <a:cubicBezTo>
                    <a:pt x="87" y="11"/>
                    <a:pt x="87" y="11"/>
                    <a:pt x="87" y="11"/>
                  </a:cubicBezTo>
                  <a:cubicBezTo>
                    <a:pt x="86" y="11"/>
                    <a:pt x="85" y="11"/>
                    <a:pt x="84" y="12"/>
                  </a:cubicBezTo>
                  <a:cubicBezTo>
                    <a:pt x="84" y="10"/>
                    <a:pt x="84" y="10"/>
                    <a:pt x="84" y="10"/>
                  </a:cubicBezTo>
                  <a:cubicBezTo>
                    <a:pt x="87" y="9"/>
                    <a:pt x="87" y="9"/>
                    <a:pt x="87" y="9"/>
                  </a:cubicBezTo>
                  <a:cubicBezTo>
                    <a:pt x="87" y="7"/>
                    <a:pt x="87" y="7"/>
                    <a:pt x="87" y="7"/>
                  </a:cubicBezTo>
                  <a:cubicBezTo>
                    <a:pt x="86" y="7"/>
                    <a:pt x="86" y="7"/>
                    <a:pt x="86" y="7"/>
                  </a:cubicBezTo>
                  <a:cubicBezTo>
                    <a:pt x="86" y="9"/>
                    <a:pt x="86" y="9"/>
                    <a:pt x="86" y="9"/>
                  </a:cubicBezTo>
                  <a:cubicBezTo>
                    <a:pt x="85" y="10"/>
                    <a:pt x="85" y="10"/>
                    <a:pt x="85" y="10"/>
                  </a:cubicBezTo>
                  <a:cubicBezTo>
                    <a:pt x="85" y="8"/>
                    <a:pt x="85" y="8"/>
                    <a:pt x="85" y="8"/>
                  </a:cubicBezTo>
                  <a:cubicBezTo>
                    <a:pt x="86" y="7"/>
                    <a:pt x="86" y="7"/>
                    <a:pt x="86" y="7"/>
                  </a:cubicBezTo>
                  <a:cubicBezTo>
                    <a:pt x="86" y="7"/>
                    <a:pt x="86" y="7"/>
                    <a:pt x="86" y="7"/>
                  </a:cubicBezTo>
                  <a:cubicBezTo>
                    <a:pt x="84" y="8"/>
                    <a:pt x="84" y="8"/>
                    <a:pt x="84" y="8"/>
                  </a:cubicBezTo>
                  <a:cubicBezTo>
                    <a:pt x="84" y="8"/>
                    <a:pt x="84" y="8"/>
                    <a:pt x="84" y="8"/>
                  </a:cubicBezTo>
                  <a:cubicBezTo>
                    <a:pt x="84" y="8"/>
                    <a:pt x="84" y="8"/>
                    <a:pt x="84" y="8"/>
                  </a:cubicBezTo>
                  <a:cubicBezTo>
                    <a:pt x="84" y="12"/>
                    <a:pt x="84" y="12"/>
                    <a:pt x="84" y="12"/>
                  </a:cubicBezTo>
                  <a:cubicBezTo>
                    <a:pt x="83" y="12"/>
                    <a:pt x="83" y="12"/>
                    <a:pt x="83" y="12"/>
                  </a:cubicBezTo>
                  <a:cubicBezTo>
                    <a:pt x="83" y="12"/>
                    <a:pt x="83" y="12"/>
                    <a:pt x="83" y="12"/>
                  </a:cubicBezTo>
                  <a:cubicBezTo>
                    <a:pt x="83" y="12"/>
                    <a:pt x="83" y="12"/>
                    <a:pt x="83" y="12"/>
                  </a:cubicBezTo>
                  <a:cubicBezTo>
                    <a:pt x="83" y="13"/>
                    <a:pt x="83" y="13"/>
                    <a:pt x="83" y="13"/>
                  </a:cubicBezTo>
                  <a:cubicBezTo>
                    <a:pt x="82" y="13"/>
                    <a:pt x="82" y="13"/>
                    <a:pt x="82" y="13"/>
                  </a:cubicBezTo>
                  <a:cubicBezTo>
                    <a:pt x="82" y="16"/>
                    <a:pt x="82" y="16"/>
                    <a:pt x="82" y="16"/>
                  </a:cubicBezTo>
                  <a:cubicBezTo>
                    <a:pt x="82" y="15"/>
                    <a:pt x="82" y="15"/>
                    <a:pt x="82" y="15"/>
                  </a:cubicBezTo>
                  <a:cubicBezTo>
                    <a:pt x="82" y="14"/>
                    <a:pt x="82" y="14"/>
                    <a:pt x="82" y="14"/>
                  </a:cubicBezTo>
                  <a:cubicBezTo>
                    <a:pt x="82" y="13"/>
                    <a:pt x="82" y="13"/>
                    <a:pt x="82" y="13"/>
                  </a:cubicBezTo>
                  <a:cubicBezTo>
                    <a:pt x="82" y="13"/>
                    <a:pt x="82" y="13"/>
                    <a:pt x="82" y="13"/>
                  </a:cubicBezTo>
                  <a:cubicBezTo>
                    <a:pt x="83" y="13"/>
                    <a:pt x="83" y="13"/>
                    <a:pt x="83" y="13"/>
                  </a:cubicBezTo>
                  <a:cubicBezTo>
                    <a:pt x="83" y="16"/>
                    <a:pt x="83" y="16"/>
                    <a:pt x="83" y="16"/>
                  </a:cubicBezTo>
                  <a:cubicBezTo>
                    <a:pt x="82" y="16"/>
                    <a:pt x="82" y="16"/>
                    <a:pt x="82" y="16"/>
                  </a:cubicBezTo>
                  <a:cubicBezTo>
                    <a:pt x="82" y="18"/>
                    <a:pt x="82" y="18"/>
                    <a:pt x="82" y="18"/>
                  </a:cubicBezTo>
                  <a:cubicBezTo>
                    <a:pt x="82" y="18"/>
                    <a:pt x="82" y="18"/>
                    <a:pt x="82" y="18"/>
                  </a:cubicBezTo>
                  <a:cubicBezTo>
                    <a:pt x="82" y="17"/>
                    <a:pt x="82" y="17"/>
                    <a:pt x="82" y="17"/>
                  </a:cubicBezTo>
                  <a:cubicBezTo>
                    <a:pt x="82" y="16"/>
                    <a:pt x="82" y="16"/>
                    <a:pt x="82" y="16"/>
                  </a:cubicBezTo>
                  <a:cubicBezTo>
                    <a:pt x="82" y="16"/>
                    <a:pt x="82" y="16"/>
                    <a:pt x="82" y="16"/>
                  </a:cubicBezTo>
                  <a:cubicBezTo>
                    <a:pt x="83" y="16"/>
                    <a:pt x="83" y="16"/>
                    <a:pt x="83" y="16"/>
                  </a:cubicBezTo>
                  <a:cubicBezTo>
                    <a:pt x="83" y="18"/>
                    <a:pt x="83" y="18"/>
                    <a:pt x="83" y="18"/>
                  </a:cubicBezTo>
                  <a:cubicBezTo>
                    <a:pt x="82" y="18"/>
                    <a:pt x="82" y="18"/>
                    <a:pt x="82" y="18"/>
                  </a:cubicBezTo>
                  <a:cubicBezTo>
                    <a:pt x="82" y="21"/>
                    <a:pt x="82" y="21"/>
                    <a:pt x="82" y="21"/>
                  </a:cubicBezTo>
                  <a:cubicBezTo>
                    <a:pt x="82" y="21"/>
                    <a:pt x="82" y="21"/>
                    <a:pt x="82" y="21"/>
                  </a:cubicBezTo>
                  <a:cubicBezTo>
                    <a:pt x="82" y="19"/>
                    <a:pt x="82" y="19"/>
                    <a:pt x="82" y="19"/>
                  </a:cubicBezTo>
                  <a:cubicBezTo>
                    <a:pt x="82" y="19"/>
                    <a:pt x="82" y="19"/>
                    <a:pt x="82" y="19"/>
                  </a:cubicBezTo>
                  <a:cubicBezTo>
                    <a:pt x="82" y="19"/>
                    <a:pt x="82" y="19"/>
                    <a:pt x="82" y="19"/>
                  </a:cubicBezTo>
                  <a:cubicBezTo>
                    <a:pt x="83" y="18"/>
                    <a:pt x="83" y="18"/>
                    <a:pt x="83" y="18"/>
                  </a:cubicBezTo>
                  <a:cubicBezTo>
                    <a:pt x="83" y="21"/>
                    <a:pt x="83" y="21"/>
                    <a:pt x="83" y="21"/>
                  </a:cubicBezTo>
                  <a:cubicBezTo>
                    <a:pt x="82" y="21"/>
                    <a:pt x="82" y="21"/>
                    <a:pt x="82" y="21"/>
                  </a:cubicBezTo>
                  <a:cubicBezTo>
                    <a:pt x="82" y="24"/>
                    <a:pt x="82" y="24"/>
                    <a:pt x="82" y="24"/>
                  </a:cubicBezTo>
                  <a:cubicBezTo>
                    <a:pt x="82" y="24"/>
                    <a:pt x="82" y="24"/>
                    <a:pt x="82" y="24"/>
                  </a:cubicBezTo>
                  <a:cubicBezTo>
                    <a:pt x="82" y="22"/>
                    <a:pt x="82" y="22"/>
                    <a:pt x="82" y="22"/>
                  </a:cubicBezTo>
                  <a:cubicBezTo>
                    <a:pt x="82" y="21"/>
                    <a:pt x="82" y="21"/>
                    <a:pt x="82" y="21"/>
                  </a:cubicBezTo>
                  <a:cubicBezTo>
                    <a:pt x="82" y="21"/>
                    <a:pt x="82" y="21"/>
                    <a:pt x="82" y="21"/>
                  </a:cubicBezTo>
                  <a:cubicBezTo>
                    <a:pt x="83" y="21"/>
                    <a:pt x="83" y="21"/>
                    <a:pt x="83" y="21"/>
                  </a:cubicBezTo>
                  <a:cubicBezTo>
                    <a:pt x="83" y="24"/>
                    <a:pt x="83" y="24"/>
                    <a:pt x="83" y="24"/>
                  </a:cubicBezTo>
                  <a:cubicBezTo>
                    <a:pt x="82" y="24"/>
                    <a:pt x="82" y="24"/>
                    <a:pt x="82" y="24"/>
                  </a:cubicBezTo>
                  <a:cubicBezTo>
                    <a:pt x="82" y="26"/>
                    <a:pt x="82" y="26"/>
                    <a:pt x="82" y="26"/>
                  </a:cubicBezTo>
                  <a:cubicBezTo>
                    <a:pt x="82" y="26"/>
                    <a:pt x="82" y="26"/>
                    <a:pt x="82" y="26"/>
                  </a:cubicBezTo>
                  <a:cubicBezTo>
                    <a:pt x="82" y="25"/>
                    <a:pt x="82" y="25"/>
                    <a:pt x="82" y="25"/>
                  </a:cubicBezTo>
                  <a:cubicBezTo>
                    <a:pt x="82" y="24"/>
                    <a:pt x="82" y="24"/>
                    <a:pt x="82" y="24"/>
                  </a:cubicBezTo>
                  <a:cubicBezTo>
                    <a:pt x="82" y="24"/>
                    <a:pt x="82" y="24"/>
                    <a:pt x="82" y="24"/>
                  </a:cubicBezTo>
                  <a:cubicBezTo>
                    <a:pt x="83" y="24"/>
                    <a:pt x="83" y="24"/>
                    <a:pt x="83" y="24"/>
                  </a:cubicBezTo>
                  <a:cubicBezTo>
                    <a:pt x="83" y="26"/>
                    <a:pt x="83" y="26"/>
                    <a:pt x="83" y="26"/>
                  </a:cubicBezTo>
                  <a:cubicBezTo>
                    <a:pt x="82" y="27"/>
                    <a:pt x="82" y="27"/>
                    <a:pt x="82" y="27"/>
                  </a:cubicBezTo>
                  <a:cubicBezTo>
                    <a:pt x="82" y="29"/>
                    <a:pt x="82" y="29"/>
                    <a:pt x="82" y="29"/>
                  </a:cubicBezTo>
                  <a:cubicBezTo>
                    <a:pt x="82" y="29"/>
                    <a:pt x="82" y="29"/>
                    <a:pt x="82" y="29"/>
                  </a:cubicBezTo>
                  <a:cubicBezTo>
                    <a:pt x="82" y="27"/>
                    <a:pt x="82" y="27"/>
                    <a:pt x="82" y="27"/>
                  </a:cubicBezTo>
                  <a:cubicBezTo>
                    <a:pt x="82" y="27"/>
                    <a:pt x="82" y="27"/>
                    <a:pt x="82" y="27"/>
                  </a:cubicBezTo>
                  <a:cubicBezTo>
                    <a:pt x="82" y="27"/>
                    <a:pt x="82" y="27"/>
                    <a:pt x="82" y="27"/>
                  </a:cubicBezTo>
                  <a:cubicBezTo>
                    <a:pt x="83" y="26"/>
                    <a:pt x="83" y="26"/>
                    <a:pt x="83" y="26"/>
                  </a:cubicBezTo>
                  <a:cubicBezTo>
                    <a:pt x="83" y="29"/>
                    <a:pt x="83" y="29"/>
                    <a:pt x="83" y="29"/>
                  </a:cubicBezTo>
                  <a:cubicBezTo>
                    <a:pt x="82" y="29"/>
                    <a:pt x="82" y="29"/>
                    <a:pt x="82" y="29"/>
                  </a:cubicBezTo>
                  <a:cubicBezTo>
                    <a:pt x="82" y="32"/>
                    <a:pt x="82" y="32"/>
                    <a:pt x="82" y="32"/>
                  </a:cubicBezTo>
                  <a:cubicBezTo>
                    <a:pt x="82" y="31"/>
                    <a:pt x="82" y="31"/>
                    <a:pt x="82" y="31"/>
                  </a:cubicBezTo>
                  <a:cubicBezTo>
                    <a:pt x="82" y="30"/>
                    <a:pt x="82" y="30"/>
                    <a:pt x="82" y="30"/>
                  </a:cubicBezTo>
                  <a:cubicBezTo>
                    <a:pt x="82" y="30"/>
                    <a:pt x="82" y="30"/>
                    <a:pt x="82" y="30"/>
                  </a:cubicBezTo>
                  <a:cubicBezTo>
                    <a:pt x="82" y="29"/>
                    <a:pt x="82" y="29"/>
                    <a:pt x="82" y="29"/>
                  </a:cubicBezTo>
                  <a:cubicBezTo>
                    <a:pt x="83" y="29"/>
                    <a:pt x="83" y="29"/>
                    <a:pt x="83" y="29"/>
                  </a:cubicBezTo>
                  <a:cubicBezTo>
                    <a:pt x="83" y="32"/>
                    <a:pt x="83" y="32"/>
                    <a:pt x="83" y="32"/>
                  </a:cubicBezTo>
                  <a:cubicBezTo>
                    <a:pt x="82" y="32"/>
                    <a:pt x="82" y="32"/>
                    <a:pt x="82" y="32"/>
                  </a:cubicBezTo>
                  <a:cubicBezTo>
                    <a:pt x="82" y="34"/>
                    <a:pt x="82" y="34"/>
                    <a:pt x="82" y="34"/>
                  </a:cubicBezTo>
                  <a:cubicBezTo>
                    <a:pt x="82" y="34"/>
                    <a:pt x="82" y="34"/>
                    <a:pt x="82" y="34"/>
                  </a:cubicBezTo>
                  <a:cubicBezTo>
                    <a:pt x="82" y="33"/>
                    <a:pt x="82" y="33"/>
                    <a:pt x="82" y="33"/>
                  </a:cubicBezTo>
                  <a:cubicBezTo>
                    <a:pt x="82" y="32"/>
                    <a:pt x="82" y="32"/>
                    <a:pt x="82" y="32"/>
                  </a:cubicBezTo>
                  <a:cubicBezTo>
                    <a:pt x="82" y="32"/>
                    <a:pt x="82" y="32"/>
                    <a:pt x="82" y="32"/>
                  </a:cubicBezTo>
                  <a:cubicBezTo>
                    <a:pt x="83" y="32"/>
                    <a:pt x="83" y="32"/>
                    <a:pt x="83" y="32"/>
                  </a:cubicBezTo>
                  <a:cubicBezTo>
                    <a:pt x="83" y="35"/>
                    <a:pt x="83" y="35"/>
                    <a:pt x="83" y="35"/>
                  </a:cubicBezTo>
                  <a:cubicBezTo>
                    <a:pt x="81" y="35"/>
                    <a:pt x="78" y="35"/>
                    <a:pt x="75" y="35"/>
                  </a:cubicBezTo>
                  <a:cubicBezTo>
                    <a:pt x="75" y="35"/>
                    <a:pt x="75" y="35"/>
                    <a:pt x="75" y="35"/>
                  </a:cubicBezTo>
                  <a:cubicBezTo>
                    <a:pt x="75" y="35"/>
                    <a:pt x="75" y="35"/>
                    <a:pt x="75" y="35"/>
                  </a:cubicBezTo>
                  <a:cubicBezTo>
                    <a:pt x="75" y="34"/>
                    <a:pt x="75" y="34"/>
                    <a:pt x="75" y="34"/>
                  </a:cubicBezTo>
                  <a:cubicBezTo>
                    <a:pt x="75" y="33"/>
                    <a:pt x="75" y="33"/>
                    <a:pt x="75" y="33"/>
                  </a:cubicBezTo>
                  <a:cubicBezTo>
                    <a:pt x="76" y="33"/>
                    <a:pt x="76" y="33"/>
                    <a:pt x="76" y="33"/>
                  </a:cubicBezTo>
                  <a:cubicBezTo>
                    <a:pt x="77" y="33"/>
                    <a:pt x="77" y="33"/>
                    <a:pt x="77" y="33"/>
                  </a:cubicBezTo>
                  <a:cubicBezTo>
                    <a:pt x="77" y="33"/>
                    <a:pt x="77" y="33"/>
                    <a:pt x="77" y="33"/>
                  </a:cubicBezTo>
                  <a:cubicBezTo>
                    <a:pt x="75" y="33"/>
                    <a:pt x="75" y="33"/>
                    <a:pt x="75" y="33"/>
                  </a:cubicBezTo>
                  <a:cubicBezTo>
                    <a:pt x="75" y="33"/>
                    <a:pt x="75" y="33"/>
                    <a:pt x="75" y="33"/>
                  </a:cubicBezTo>
                  <a:cubicBezTo>
                    <a:pt x="75" y="33"/>
                    <a:pt x="75" y="33"/>
                    <a:pt x="75" y="33"/>
                  </a:cubicBezTo>
                  <a:cubicBezTo>
                    <a:pt x="75" y="31"/>
                    <a:pt x="75" y="31"/>
                    <a:pt x="75" y="31"/>
                  </a:cubicBezTo>
                  <a:cubicBezTo>
                    <a:pt x="75" y="30"/>
                    <a:pt x="75" y="30"/>
                    <a:pt x="75" y="30"/>
                  </a:cubicBezTo>
                  <a:cubicBezTo>
                    <a:pt x="76" y="30"/>
                    <a:pt x="76" y="30"/>
                    <a:pt x="76" y="30"/>
                  </a:cubicBezTo>
                  <a:cubicBezTo>
                    <a:pt x="77" y="30"/>
                    <a:pt x="77" y="30"/>
                    <a:pt x="77" y="30"/>
                  </a:cubicBezTo>
                  <a:cubicBezTo>
                    <a:pt x="77" y="30"/>
                    <a:pt x="77" y="30"/>
                    <a:pt x="77" y="30"/>
                  </a:cubicBezTo>
                  <a:cubicBezTo>
                    <a:pt x="75" y="30"/>
                    <a:pt x="75" y="30"/>
                    <a:pt x="75" y="30"/>
                  </a:cubicBezTo>
                  <a:cubicBezTo>
                    <a:pt x="75" y="30"/>
                    <a:pt x="75" y="30"/>
                    <a:pt x="75" y="30"/>
                  </a:cubicBezTo>
                  <a:cubicBezTo>
                    <a:pt x="75" y="30"/>
                    <a:pt x="75" y="30"/>
                    <a:pt x="75" y="30"/>
                  </a:cubicBezTo>
                  <a:cubicBezTo>
                    <a:pt x="75" y="29"/>
                    <a:pt x="75" y="29"/>
                    <a:pt x="75" y="29"/>
                  </a:cubicBezTo>
                  <a:cubicBezTo>
                    <a:pt x="75" y="28"/>
                    <a:pt x="75" y="28"/>
                    <a:pt x="75" y="28"/>
                  </a:cubicBezTo>
                  <a:cubicBezTo>
                    <a:pt x="76" y="28"/>
                    <a:pt x="76" y="28"/>
                    <a:pt x="76" y="28"/>
                  </a:cubicBezTo>
                  <a:cubicBezTo>
                    <a:pt x="77" y="28"/>
                    <a:pt x="77" y="28"/>
                    <a:pt x="77" y="28"/>
                  </a:cubicBezTo>
                  <a:cubicBezTo>
                    <a:pt x="77" y="28"/>
                    <a:pt x="77" y="28"/>
                    <a:pt x="77" y="28"/>
                  </a:cubicBezTo>
                  <a:cubicBezTo>
                    <a:pt x="75" y="28"/>
                    <a:pt x="75" y="28"/>
                    <a:pt x="75" y="28"/>
                  </a:cubicBezTo>
                  <a:cubicBezTo>
                    <a:pt x="75" y="27"/>
                    <a:pt x="75" y="27"/>
                    <a:pt x="75" y="27"/>
                  </a:cubicBezTo>
                  <a:cubicBezTo>
                    <a:pt x="75" y="27"/>
                    <a:pt x="75" y="27"/>
                    <a:pt x="75" y="27"/>
                  </a:cubicBezTo>
                  <a:cubicBezTo>
                    <a:pt x="75" y="26"/>
                    <a:pt x="75" y="26"/>
                    <a:pt x="75" y="26"/>
                  </a:cubicBezTo>
                  <a:cubicBezTo>
                    <a:pt x="75" y="25"/>
                    <a:pt x="75" y="25"/>
                    <a:pt x="75" y="25"/>
                  </a:cubicBezTo>
                  <a:cubicBezTo>
                    <a:pt x="76" y="25"/>
                    <a:pt x="76" y="25"/>
                    <a:pt x="76" y="25"/>
                  </a:cubicBezTo>
                  <a:cubicBezTo>
                    <a:pt x="77" y="25"/>
                    <a:pt x="77" y="25"/>
                    <a:pt x="77" y="25"/>
                  </a:cubicBezTo>
                  <a:cubicBezTo>
                    <a:pt x="77" y="25"/>
                    <a:pt x="77" y="25"/>
                    <a:pt x="77" y="25"/>
                  </a:cubicBezTo>
                  <a:cubicBezTo>
                    <a:pt x="75" y="25"/>
                    <a:pt x="75" y="25"/>
                    <a:pt x="75" y="25"/>
                  </a:cubicBezTo>
                  <a:cubicBezTo>
                    <a:pt x="75" y="25"/>
                    <a:pt x="75" y="25"/>
                    <a:pt x="75" y="25"/>
                  </a:cubicBezTo>
                  <a:cubicBezTo>
                    <a:pt x="75" y="25"/>
                    <a:pt x="75" y="25"/>
                    <a:pt x="75" y="25"/>
                  </a:cubicBezTo>
                  <a:cubicBezTo>
                    <a:pt x="75" y="23"/>
                    <a:pt x="75" y="23"/>
                    <a:pt x="75" y="23"/>
                  </a:cubicBezTo>
                  <a:cubicBezTo>
                    <a:pt x="75" y="23"/>
                    <a:pt x="75" y="23"/>
                    <a:pt x="75" y="23"/>
                  </a:cubicBezTo>
                  <a:cubicBezTo>
                    <a:pt x="76" y="23"/>
                    <a:pt x="76" y="23"/>
                    <a:pt x="76" y="23"/>
                  </a:cubicBezTo>
                  <a:cubicBezTo>
                    <a:pt x="77" y="22"/>
                    <a:pt x="77" y="22"/>
                    <a:pt x="77" y="22"/>
                  </a:cubicBezTo>
                  <a:cubicBezTo>
                    <a:pt x="77" y="22"/>
                    <a:pt x="77" y="22"/>
                    <a:pt x="77" y="22"/>
                  </a:cubicBezTo>
                  <a:cubicBezTo>
                    <a:pt x="75" y="22"/>
                    <a:pt x="75" y="22"/>
                    <a:pt x="75" y="22"/>
                  </a:cubicBezTo>
                  <a:cubicBezTo>
                    <a:pt x="75" y="22"/>
                    <a:pt x="75" y="22"/>
                    <a:pt x="75" y="22"/>
                  </a:cubicBezTo>
                  <a:cubicBezTo>
                    <a:pt x="75" y="22"/>
                    <a:pt x="75" y="22"/>
                    <a:pt x="75" y="22"/>
                  </a:cubicBezTo>
                  <a:cubicBezTo>
                    <a:pt x="75" y="21"/>
                    <a:pt x="75" y="21"/>
                    <a:pt x="75" y="21"/>
                  </a:cubicBezTo>
                  <a:cubicBezTo>
                    <a:pt x="75" y="20"/>
                    <a:pt x="75" y="20"/>
                    <a:pt x="75" y="20"/>
                  </a:cubicBezTo>
                  <a:cubicBezTo>
                    <a:pt x="76" y="20"/>
                    <a:pt x="76" y="20"/>
                    <a:pt x="76" y="20"/>
                  </a:cubicBezTo>
                  <a:cubicBezTo>
                    <a:pt x="77" y="20"/>
                    <a:pt x="77" y="20"/>
                    <a:pt x="77" y="20"/>
                  </a:cubicBezTo>
                  <a:cubicBezTo>
                    <a:pt x="77" y="20"/>
                    <a:pt x="77" y="20"/>
                    <a:pt x="77" y="20"/>
                  </a:cubicBezTo>
                  <a:cubicBezTo>
                    <a:pt x="75" y="20"/>
                    <a:pt x="75" y="20"/>
                    <a:pt x="75" y="20"/>
                  </a:cubicBezTo>
                  <a:cubicBezTo>
                    <a:pt x="75" y="20"/>
                    <a:pt x="75" y="20"/>
                    <a:pt x="75" y="20"/>
                  </a:cubicBezTo>
                  <a:cubicBezTo>
                    <a:pt x="75" y="20"/>
                    <a:pt x="75" y="20"/>
                    <a:pt x="75" y="20"/>
                  </a:cubicBezTo>
                  <a:cubicBezTo>
                    <a:pt x="75" y="18"/>
                    <a:pt x="75" y="18"/>
                    <a:pt x="75" y="18"/>
                  </a:cubicBezTo>
                  <a:cubicBezTo>
                    <a:pt x="75" y="17"/>
                    <a:pt x="75" y="17"/>
                    <a:pt x="75" y="17"/>
                  </a:cubicBezTo>
                  <a:cubicBezTo>
                    <a:pt x="76" y="17"/>
                    <a:pt x="76" y="17"/>
                    <a:pt x="76" y="17"/>
                  </a:cubicBezTo>
                  <a:cubicBezTo>
                    <a:pt x="77" y="17"/>
                    <a:pt x="77" y="17"/>
                    <a:pt x="77" y="17"/>
                  </a:cubicBezTo>
                  <a:cubicBezTo>
                    <a:pt x="77" y="17"/>
                    <a:pt x="77" y="17"/>
                    <a:pt x="77" y="17"/>
                  </a:cubicBezTo>
                  <a:cubicBezTo>
                    <a:pt x="75" y="17"/>
                    <a:pt x="75" y="17"/>
                    <a:pt x="75" y="17"/>
                  </a:cubicBezTo>
                  <a:cubicBezTo>
                    <a:pt x="75" y="17"/>
                    <a:pt x="75" y="17"/>
                    <a:pt x="75" y="17"/>
                  </a:cubicBezTo>
                  <a:cubicBezTo>
                    <a:pt x="75" y="17"/>
                    <a:pt x="75" y="17"/>
                    <a:pt x="75" y="17"/>
                  </a:cubicBezTo>
                  <a:cubicBezTo>
                    <a:pt x="75" y="15"/>
                    <a:pt x="75" y="15"/>
                    <a:pt x="75" y="15"/>
                  </a:cubicBezTo>
                  <a:cubicBezTo>
                    <a:pt x="75" y="15"/>
                    <a:pt x="75" y="15"/>
                    <a:pt x="75" y="15"/>
                  </a:cubicBezTo>
                  <a:cubicBezTo>
                    <a:pt x="76" y="15"/>
                    <a:pt x="76" y="15"/>
                    <a:pt x="76" y="15"/>
                  </a:cubicBezTo>
                  <a:cubicBezTo>
                    <a:pt x="77" y="14"/>
                    <a:pt x="77" y="14"/>
                    <a:pt x="77" y="14"/>
                  </a:cubicBezTo>
                  <a:cubicBezTo>
                    <a:pt x="77" y="14"/>
                    <a:pt x="77" y="14"/>
                    <a:pt x="77" y="14"/>
                  </a:cubicBezTo>
                  <a:cubicBezTo>
                    <a:pt x="75" y="15"/>
                    <a:pt x="75" y="15"/>
                    <a:pt x="75" y="15"/>
                  </a:cubicBezTo>
                  <a:cubicBezTo>
                    <a:pt x="75" y="12"/>
                    <a:pt x="75" y="12"/>
                    <a:pt x="75" y="12"/>
                  </a:cubicBezTo>
                  <a:cubicBezTo>
                    <a:pt x="77" y="12"/>
                    <a:pt x="77" y="12"/>
                    <a:pt x="77" y="12"/>
                  </a:cubicBezTo>
                  <a:cubicBezTo>
                    <a:pt x="77" y="12"/>
                    <a:pt x="77" y="12"/>
                    <a:pt x="77" y="12"/>
                  </a:cubicBezTo>
                  <a:cubicBezTo>
                    <a:pt x="77" y="10"/>
                    <a:pt x="77" y="10"/>
                    <a:pt x="77" y="10"/>
                  </a:cubicBezTo>
                  <a:cubicBezTo>
                    <a:pt x="77" y="10"/>
                    <a:pt x="77" y="10"/>
                    <a:pt x="77" y="10"/>
                  </a:cubicBezTo>
                  <a:cubicBezTo>
                    <a:pt x="77" y="10"/>
                    <a:pt x="77" y="10"/>
                    <a:pt x="77" y="10"/>
                  </a:cubicBezTo>
                  <a:cubicBezTo>
                    <a:pt x="77" y="10"/>
                    <a:pt x="77" y="10"/>
                    <a:pt x="77" y="10"/>
                  </a:cubicBezTo>
                  <a:cubicBezTo>
                    <a:pt x="77" y="10"/>
                    <a:pt x="77" y="10"/>
                    <a:pt x="77" y="10"/>
                  </a:cubicBezTo>
                  <a:cubicBezTo>
                    <a:pt x="77" y="10"/>
                    <a:pt x="77" y="10"/>
                    <a:pt x="77" y="10"/>
                  </a:cubicBezTo>
                  <a:cubicBezTo>
                    <a:pt x="75" y="10"/>
                    <a:pt x="75" y="10"/>
                    <a:pt x="75" y="10"/>
                  </a:cubicBezTo>
                  <a:cubicBezTo>
                    <a:pt x="75" y="10"/>
                    <a:pt x="75" y="10"/>
                    <a:pt x="75" y="10"/>
                  </a:cubicBezTo>
                  <a:cubicBezTo>
                    <a:pt x="110" y="1"/>
                    <a:pt x="110" y="1"/>
                    <a:pt x="110" y="1"/>
                  </a:cubicBezTo>
                  <a:cubicBezTo>
                    <a:pt x="110" y="34"/>
                    <a:pt x="110" y="34"/>
                    <a:pt x="110" y="34"/>
                  </a:cubicBezTo>
                  <a:cubicBezTo>
                    <a:pt x="107" y="34"/>
                    <a:pt x="107" y="34"/>
                    <a:pt x="107" y="34"/>
                  </a:cubicBezTo>
                  <a:cubicBezTo>
                    <a:pt x="107" y="33"/>
                    <a:pt x="107" y="33"/>
                    <a:pt x="107" y="33"/>
                  </a:cubicBezTo>
                  <a:cubicBezTo>
                    <a:pt x="107" y="32"/>
                    <a:pt x="107" y="32"/>
                    <a:pt x="107" y="32"/>
                  </a:cubicBezTo>
                  <a:cubicBezTo>
                    <a:pt x="107" y="32"/>
                    <a:pt x="107" y="32"/>
                    <a:pt x="107" y="32"/>
                  </a:cubicBezTo>
                  <a:cubicBezTo>
                    <a:pt x="109" y="32"/>
                    <a:pt x="109" y="32"/>
                    <a:pt x="109" y="32"/>
                  </a:cubicBezTo>
                  <a:cubicBezTo>
                    <a:pt x="109" y="32"/>
                    <a:pt x="109" y="32"/>
                    <a:pt x="109" y="32"/>
                  </a:cubicBezTo>
                  <a:cubicBezTo>
                    <a:pt x="106" y="32"/>
                    <a:pt x="106" y="32"/>
                    <a:pt x="106" y="32"/>
                  </a:cubicBezTo>
                  <a:cubicBezTo>
                    <a:pt x="106" y="34"/>
                    <a:pt x="106" y="34"/>
                    <a:pt x="106" y="34"/>
                  </a:cubicBezTo>
                  <a:cubicBezTo>
                    <a:pt x="104" y="33"/>
                    <a:pt x="104" y="33"/>
                    <a:pt x="104" y="33"/>
                  </a:cubicBezTo>
                  <a:cubicBezTo>
                    <a:pt x="104" y="33"/>
                    <a:pt x="104" y="33"/>
                    <a:pt x="104" y="33"/>
                  </a:cubicBezTo>
                  <a:cubicBezTo>
                    <a:pt x="104" y="33"/>
                    <a:pt x="104" y="33"/>
                    <a:pt x="104" y="33"/>
                  </a:cubicBezTo>
                  <a:cubicBezTo>
                    <a:pt x="106" y="32"/>
                    <a:pt x="106" y="32"/>
                    <a:pt x="106" y="32"/>
                  </a:cubicBezTo>
                  <a:cubicBezTo>
                    <a:pt x="106" y="32"/>
                    <a:pt x="106" y="32"/>
                    <a:pt x="106" y="32"/>
                  </a:cubicBezTo>
                  <a:cubicBezTo>
                    <a:pt x="103" y="33"/>
                    <a:pt x="103" y="33"/>
                    <a:pt x="103" y="33"/>
                  </a:cubicBezTo>
                  <a:close/>
                  <a:moveTo>
                    <a:pt x="91" y="11"/>
                  </a:moveTo>
                  <a:cubicBezTo>
                    <a:pt x="91" y="11"/>
                    <a:pt x="91" y="11"/>
                    <a:pt x="91" y="11"/>
                  </a:cubicBezTo>
                  <a:cubicBezTo>
                    <a:pt x="94" y="10"/>
                    <a:pt x="98" y="9"/>
                    <a:pt x="99" y="9"/>
                  </a:cubicBezTo>
                  <a:cubicBezTo>
                    <a:pt x="99" y="10"/>
                    <a:pt x="99" y="10"/>
                    <a:pt x="99" y="10"/>
                  </a:cubicBezTo>
                  <a:cubicBezTo>
                    <a:pt x="99" y="10"/>
                    <a:pt x="94" y="12"/>
                    <a:pt x="91" y="13"/>
                  </a:cubicBezTo>
                  <a:cubicBezTo>
                    <a:pt x="88" y="13"/>
                    <a:pt x="84" y="14"/>
                    <a:pt x="83" y="14"/>
                  </a:cubicBezTo>
                  <a:cubicBezTo>
                    <a:pt x="83" y="12"/>
                    <a:pt x="83" y="12"/>
                    <a:pt x="83" y="12"/>
                  </a:cubicBezTo>
                  <a:cubicBezTo>
                    <a:pt x="84" y="12"/>
                    <a:pt x="88" y="12"/>
                    <a:pt x="91" y="11"/>
                  </a:cubicBezTo>
                  <a:close/>
                  <a:moveTo>
                    <a:pt x="83" y="12"/>
                  </a:moveTo>
                  <a:cubicBezTo>
                    <a:pt x="83" y="12"/>
                    <a:pt x="83" y="12"/>
                    <a:pt x="83" y="12"/>
                  </a:cubicBezTo>
                  <a:cubicBezTo>
                    <a:pt x="83" y="12"/>
                    <a:pt x="83" y="12"/>
                    <a:pt x="83" y="12"/>
                  </a:cubicBezTo>
                  <a:cubicBezTo>
                    <a:pt x="84" y="12"/>
                    <a:pt x="88" y="11"/>
                    <a:pt x="91" y="10"/>
                  </a:cubicBezTo>
                  <a:cubicBezTo>
                    <a:pt x="94" y="10"/>
                    <a:pt x="99" y="8"/>
                    <a:pt x="99" y="8"/>
                  </a:cubicBezTo>
                  <a:cubicBezTo>
                    <a:pt x="99" y="8"/>
                    <a:pt x="99" y="8"/>
                    <a:pt x="99" y="8"/>
                  </a:cubicBezTo>
                  <a:cubicBezTo>
                    <a:pt x="99" y="8"/>
                    <a:pt x="94" y="10"/>
                    <a:pt x="91" y="11"/>
                  </a:cubicBezTo>
                  <a:cubicBezTo>
                    <a:pt x="88" y="11"/>
                    <a:pt x="84" y="12"/>
                    <a:pt x="83" y="12"/>
                  </a:cubicBezTo>
                  <a:close/>
                  <a:moveTo>
                    <a:pt x="91" y="13"/>
                  </a:moveTo>
                  <a:cubicBezTo>
                    <a:pt x="91" y="13"/>
                    <a:pt x="91" y="13"/>
                    <a:pt x="91" y="13"/>
                  </a:cubicBezTo>
                  <a:cubicBezTo>
                    <a:pt x="94" y="12"/>
                    <a:pt x="98" y="11"/>
                    <a:pt x="99" y="11"/>
                  </a:cubicBezTo>
                  <a:cubicBezTo>
                    <a:pt x="99" y="11"/>
                    <a:pt x="99" y="11"/>
                    <a:pt x="99" y="11"/>
                  </a:cubicBezTo>
                  <a:cubicBezTo>
                    <a:pt x="99" y="11"/>
                    <a:pt x="94" y="13"/>
                    <a:pt x="91" y="13"/>
                  </a:cubicBezTo>
                  <a:cubicBezTo>
                    <a:pt x="88" y="14"/>
                    <a:pt x="84" y="15"/>
                    <a:pt x="83" y="15"/>
                  </a:cubicBezTo>
                  <a:cubicBezTo>
                    <a:pt x="83" y="14"/>
                    <a:pt x="83" y="14"/>
                    <a:pt x="83" y="14"/>
                  </a:cubicBezTo>
                  <a:cubicBezTo>
                    <a:pt x="84" y="14"/>
                    <a:pt x="88" y="13"/>
                    <a:pt x="91" y="13"/>
                  </a:cubicBezTo>
                  <a:close/>
                  <a:moveTo>
                    <a:pt x="91" y="14"/>
                  </a:moveTo>
                  <a:cubicBezTo>
                    <a:pt x="91" y="14"/>
                    <a:pt x="91" y="14"/>
                    <a:pt x="91" y="14"/>
                  </a:cubicBezTo>
                  <a:cubicBezTo>
                    <a:pt x="94" y="13"/>
                    <a:pt x="98" y="11"/>
                    <a:pt x="99" y="11"/>
                  </a:cubicBezTo>
                  <a:cubicBezTo>
                    <a:pt x="99" y="11"/>
                    <a:pt x="99" y="11"/>
                    <a:pt x="99" y="11"/>
                  </a:cubicBezTo>
                  <a:cubicBezTo>
                    <a:pt x="99" y="12"/>
                    <a:pt x="94" y="13"/>
                    <a:pt x="91" y="14"/>
                  </a:cubicBezTo>
                  <a:cubicBezTo>
                    <a:pt x="88" y="14"/>
                    <a:pt x="84" y="15"/>
                    <a:pt x="83" y="15"/>
                  </a:cubicBezTo>
                  <a:cubicBezTo>
                    <a:pt x="83" y="15"/>
                    <a:pt x="83" y="15"/>
                    <a:pt x="83" y="15"/>
                  </a:cubicBezTo>
                  <a:cubicBezTo>
                    <a:pt x="84" y="15"/>
                    <a:pt x="88" y="14"/>
                    <a:pt x="91" y="14"/>
                  </a:cubicBezTo>
                  <a:close/>
                  <a:moveTo>
                    <a:pt x="91" y="14"/>
                  </a:moveTo>
                  <a:cubicBezTo>
                    <a:pt x="91" y="14"/>
                    <a:pt x="91" y="14"/>
                    <a:pt x="91" y="14"/>
                  </a:cubicBezTo>
                  <a:cubicBezTo>
                    <a:pt x="94" y="13"/>
                    <a:pt x="98" y="12"/>
                    <a:pt x="99" y="12"/>
                  </a:cubicBezTo>
                  <a:cubicBezTo>
                    <a:pt x="99" y="12"/>
                    <a:pt x="99" y="12"/>
                    <a:pt x="99" y="12"/>
                  </a:cubicBezTo>
                  <a:cubicBezTo>
                    <a:pt x="99" y="12"/>
                    <a:pt x="94" y="14"/>
                    <a:pt x="91" y="14"/>
                  </a:cubicBezTo>
                  <a:cubicBezTo>
                    <a:pt x="88" y="15"/>
                    <a:pt x="84" y="16"/>
                    <a:pt x="83" y="16"/>
                  </a:cubicBezTo>
                  <a:cubicBezTo>
                    <a:pt x="83" y="15"/>
                    <a:pt x="83" y="15"/>
                    <a:pt x="83" y="15"/>
                  </a:cubicBezTo>
                  <a:cubicBezTo>
                    <a:pt x="84" y="15"/>
                    <a:pt x="88" y="15"/>
                    <a:pt x="91" y="14"/>
                  </a:cubicBezTo>
                  <a:close/>
                  <a:moveTo>
                    <a:pt x="91" y="14"/>
                  </a:moveTo>
                  <a:cubicBezTo>
                    <a:pt x="91" y="14"/>
                    <a:pt x="91" y="14"/>
                    <a:pt x="91" y="14"/>
                  </a:cubicBezTo>
                  <a:cubicBezTo>
                    <a:pt x="94" y="14"/>
                    <a:pt x="98" y="12"/>
                    <a:pt x="99" y="12"/>
                  </a:cubicBezTo>
                  <a:cubicBezTo>
                    <a:pt x="99" y="13"/>
                    <a:pt x="99" y="13"/>
                    <a:pt x="99" y="13"/>
                  </a:cubicBezTo>
                  <a:cubicBezTo>
                    <a:pt x="99" y="14"/>
                    <a:pt x="97" y="14"/>
                    <a:pt x="91" y="16"/>
                  </a:cubicBezTo>
                  <a:cubicBezTo>
                    <a:pt x="88" y="16"/>
                    <a:pt x="84" y="17"/>
                    <a:pt x="83" y="17"/>
                  </a:cubicBezTo>
                  <a:cubicBezTo>
                    <a:pt x="83" y="16"/>
                    <a:pt x="83" y="16"/>
                    <a:pt x="83" y="16"/>
                  </a:cubicBezTo>
                  <a:cubicBezTo>
                    <a:pt x="84" y="16"/>
                    <a:pt x="88" y="15"/>
                    <a:pt x="91" y="14"/>
                  </a:cubicBezTo>
                  <a:close/>
                  <a:moveTo>
                    <a:pt x="91" y="16"/>
                  </a:moveTo>
                  <a:cubicBezTo>
                    <a:pt x="91" y="16"/>
                    <a:pt x="91" y="16"/>
                    <a:pt x="91" y="16"/>
                  </a:cubicBezTo>
                  <a:cubicBezTo>
                    <a:pt x="96" y="14"/>
                    <a:pt x="98" y="14"/>
                    <a:pt x="99" y="14"/>
                  </a:cubicBezTo>
                  <a:cubicBezTo>
                    <a:pt x="99" y="14"/>
                    <a:pt x="99" y="14"/>
                    <a:pt x="99" y="14"/>
                  </a:cubicBezTo>
                  <a:cubicBezTo>
                    <a:pt x="99" y="14"/>
                    <a:pt x="95" y="16"/>
                    <a:pt x="91" y="16"/>
                  </a:cubicBezTo>
                  <a:cubicBezTo>
                    <a:pt x="88" y="17"/>
                    <a:pt x="84" y="17"/>
                    <a:pt x="83" y="18"/>
                  </a:cubicBezTo>
                  <a:cubicBezTo>
                    <a:pt x="83" y="17"/>
                    <a:pt x="83" y="17"/>
                    <a:pt x="83" y="17"/>
                  </a:cubicBezTo>
                  <a:cubicBezTo>
                    <a:pt x="84" y="17"/>
                    <a:pt x="88" y="16"/>
                    <a:pt x="91" y="16"/>
                  </a:cubicBezTo>
                  <a:close/>
                  <a:moveTo>
                    <a:pt x="91" y="16"/>
                  </a:moveTo>
                  <a:cubicBezTo>
                    <a:pt x="91" y="16"/>
                    <a:pt x="91" y="16"/>
                    <a:pt x="91" y="16"/>
                  </a:cubicBezTo>
                  <a:cubicBezTo>
                    <a:pt x="95" y="16"/>
                    <a:pt x="98" y="15"/>
                    <a:pt x="99" y="14"/>
                  </a:cubicBezTo>
                  <a:cubicBezTo>
                    <a:pt x="99" y="14"/>
                    <a:pt x="99" y="14"/>
                    <a:pt x="99" y="14"/>
                  </a:cubicBezTo>
                  <a:cubicBezTo>
                    <a:pt x="99" y="15"/>
                    <a:pt x="95" y="16"/>
                    <a:pt x="91" y="17"/>
                  </a:cubicBezTo>
                  <a:cubicBezTo>
                    <a:pt x="88" y="17"/>
                    <a:pt x="84" y="18"/>
                    <a:pt x="83" y="18"/>
                  </a:cubicBezTo>
                  <a:cubicBezTo>
                    <a:pt x="83" y="18"/>
                    <a:pt x="83" y="18"/>
                    <a:pt x="83" y="18"/>
                  </a:cubicBezTo>
                  <a:cubicBezTo>
                    <a:pt x="84" y="18"/>
                    <a:pt x="88" y="17"/>
                    <a:pt x="91" y="16"/>
                  </a:cubicBezTo>
                  <a:close/>
                  <a:moveTo>
                    <a:pt x="91" y="17"/>
                  </a:moveTo>
                  <a:cubicBezTo>
                    <a:pt x="91" y="17"/>
                    <a:pt x="91" y="17"/>
                    <a:pt x="91" y="17"/>
                  </a:cubicBezTo>
                  <a:cubicBezTo>
                    <a:pt x="95" y="16"/>
                    <a:pt x="98" y="15"/>
                    <a:pt x="99" y="15"/>
                  </a:cubicBezTo>
                  <a:cubicBezTo>
                    <a:pt x="99" y="15"/>
                    <a:pt x="99" y="15"/>
                    <a:pt x="99" y="15"/>
                  </a:cubicBezTo>
                  <a:cubicBezTo>
                    <a:pt x="99" y="15"/>
                    <a:pt x="95" y="16"/>
                    <a:pt x="91" y="17"/>
                  </a:cubicBezTo>
                  <a:cubicBezTo>
                    <a:pt x="88" y="18"/>
                    <a:pt x="84" y="18"/>
                    <a:pt x="83" y="18"/>
                  </a:cubicBezTo>
                  <a:cubicBezTo>
                    <a:pt x="83" y="18"/>
                    <a:pt x="83" y="18"/>
                    <a:pt x="83" y="18"/>
                  </a:cubicBezTo>
                  <a:cubicBezTo>
                    <a:pt x="84" y="18"/>
                    <a:pt x="88" y="17"/>
                    <a:pt x="91" y="17"/>
                  </a:cubicBezTo>
                  <a:close/>
                  <a:moveTo>
                    <a:pt x="91" y="17"/>
                  </a:moveTo>
                  <a:cubicBezTo>
                    <a:pt x="91" y="17"/>
                    <a:pt x="91" y="17"/>
                    <a:pt x="91" y="17"/>
                  </a:cubicBezTo>
                  <a:cubicBezTo>
                    <a:pt x="95" y="17"/>
                    <a:pt x="98" y="15"/>
                    <a:pt x="99" y="15"/>
                  </a:cubicBezTo>
                  <a:cubicBezTo>
                    <a:pt x="99" y="17"/>
                    <a:pt x="99" y="17"/>
                    <a:pt x="99" y="17"/>
                  </a:cubicBezTo>
                  <a:cubicBezTo>
                    <a:pt x="99" y="17"/>
                    <a:pt x="95" y="18"/>
                    <a:pt x="91" y="19"/>
                  </a:cubicBezTo>
                  <a:cubicBezTo>
                    <a:pt x="88" y="19"/>
                    <a:pt x="84" y="20"/>
                    <a:pt x="83" y="20"/>
                  </a:cubicBezTo>
                  <a:cubicBezTo>
                    <a:pt x="83" y="19"/>
                    <a:pt x="83" y="19"/>
                    <a:pt x="83" y="19"/>
                  </a:cubicBezTo>
                  <a:cubicBezTo>
                    <a:pt x="84" y="18"/>
                    <a:pt x="88" y="18"/>
                    <a:pt x="91" y="17"/>
                  </a:cubicBezTo>
                  <a:close/>
                  <a:moveTo>
                    <a:pt x="91" y="19"/>
                  </a:moveTo>
                  <a:cubicBezTo>
                    <a:pt x="91" y="19"/>
                    <a:pt x="91" y="19"/>
                    <a:pt x="91" y="19"/>
                  </a:cubicBezTo>
                  <a:cubicBezTo>
                    <a:pt x="95" y="18"/>
                    <a:pt x="98" y="17"/>
                    <a:pt x="99" y="17"/>
                  </a:cubicBezTo>
                  <a:cubicBezTo>
                    <a:pt x="99" y="17"/>
                    <a:pt x="99" y="17"/>
                    <a:pt x="99" y="17"/>
                  </a:cubicBezTo>
                  <a:cubicBezTo>
                    <a:pt x="99" y="17"/>
                    <a:pt x="95" y="18"/>
                    <a:pt x="91" y="19"/>
                  </a:cubicBezTo>
                  <a:cubicBezTo>
                    <a:pt x="88" y="20"/>
                    <a:pt x="84" y="20"/>
                    <a:pt x="83" y="20"/>
                  </a:cubicBezTo>
                  <a:cubicBezTo>
                    <a:pt x="83" y="20"/>
                    <a:pt x="83" y="20"/>
                    <a:pt x="83" y="20"/>
                  </a:cubicBezTo>
                  <a:cubicBezTo>
                    <a:pt x="84" y="20"/>
                    <a:pt x="88" y="19"/>
                    <a:pt x="91" y="19"/>
                  </a:cubicBezTo>
                  <a:close/>
                  <a:moveTo>
                    <a:pt x="91" y="19"/>
                  </a:moveTo>
                  <a:cubicBezTo>
                    <a:pt x="91" y="19"/>
                    <a:pt x="91" y="19"/>
                    <a:pt x="91" y="19"/>
                  </a:cubicBezTo>
                  <a:cubicBezTo>
                    <a:pt x="95" y="19"/>
                    <a:pt x="98" y="17"/>
                    <a:pt x="99" y="17"/>
                  </a:cubicBezTo>
                  <a:cubicBezTo>
                    <a:pt x="99" y="17"/>
                    <a:pt x="99" y="17"/>
                    <a:pt x="99" y="17"/>
                  </a:cubicBezTo>
                  <a:cubicBezTo>
                    <a:pt x="99" y="18"/>
                    <a:pt x="95" y="19"/>
                    <a:pt x="91" y="19"/>
                  </a:cubicBezTo>
                  <a:cubicBezTo>
                    <a:pt x="88" y="20"/>
                    <a:pt x="84" y="20"/>
                    <a:pt x="83" y="21"/>
                  </a:cubicBezTo>
                  <a:cubicBezTo>
                    <a:pt x="83" y="20"/>
                    <a:pt x="83" y="20"/>
                    <a:pt x="83" y="20"/>
                  </a:cubicBezTo>
                  <a:cubicBezTo>
                    <a:pt x="84" y="20"/>
                    <a:pt x="88" y="20"/>
                    <a:pt x="91" y="19"/>
                  </a:cubicBezTo>
                  <a:close/>
                  <a:moveTo>
                    <a:pt x="91" y="20"/>
                  </a:moveTo>
                  <a:cubicBezTo>
                    <a:pt x="91" y="20"/>
                    <a:pt x="91" y="20"/>
                    <a:pt x="91" y="20"/>
                  </a:cubicBezTo>
                  <a:cubicBezTo>
                    <a:pt x="95" y="19"/>
                    <a:pt x="98" y="18"/>
                    <a:pt x="99" y="18"/>
                  </a:cubicBezTo>
                  <a:cubicBezTo>
                    <a:pt x="99" y="18"/>
                    <a:pt x="99" y="18"/>
                    <a:pt x="99" y="18"/>
                  </a:cubicBezTo>
                  <a:cubicBezTo>
                    <a:pt x="99" y="18"/>
                    <a:pt x="95" y="19"/>
                    <a:pt x="91" y="20"/>
                  </a:cubicBezTo>
                  <a:cubicBezTo>
                    <a:pt x="88" y="20"/>
                    <a:pt x="84" y="21"/>
                    <a:pt x="83" y="21"/>
                  </a:cubicBezTo>
                  <a:cubicBezTo>
                    <a:pt x="83" y="21"/>
                    <a:pt x="83" y="21"/>
                    <a:pt x="83" y="21"/>
                  </a:cubicBezTo>
                  <a:cubicBezTo>
                    <a:pt x="84" y="21"/>
                    <a:pt x="88" y="20"/>
                    <a:pt x="91" y="20"/>
                  </a:cubicBezTo>
                  <a:close/>
                  <a:moveTo>
                    <a:pt x="91" y="20"/>
                  </a:moveTo>
                  <a:cubicBezTo>
                    <a:pt x="91" y="20"/>
                    <a:pt x="91" y="20"/>
                    <a:pt x="91" y="20"/>
                  </a:cubicBezTo>
                  <a:cubicBezTo>
                    <a:pt x="95" y="19"/>
                    <a:pt x="98" y="18"/>
                    <a:pt x="99" y="18"/>
                  </a:cubicBezTo>
                  <a:cubicBezTo>
                    <a:pt x="99" y="20"/>
                    <a:pt x="99" y="20"/>
                    <a:pt x="99" y="20"/>
                  </a:cubicBezTo>
                  <a:cubicBezTo>
                    <a:pt x="99" y="20"/>
                    <a:pt x="97" y="20"/>
                    <a:pt x="91" y="21"/>
                  </a:cubicBezTo>
                  <a:cubicBezTo>
                    <a:pt x="88" y="22"/>
                    <a:pt x="84" y="22"/>
                    <a:pt x="83" y="23"/>
                  </a:cubicBezTo>
                  <a:cubicBezTo>
                    <a:pt x="83" y="21"/>
                    <a:pt x="83" y="21"/>
                    <a:pt x="83" y="21"/>
                  </a:cubicBezTo>
                  <a:cubicBezTo>
                    <a:pt x="84" y="21"/>
                    <a:pt x="88" y="21"/>
                    <a:pt x="91" y="20"/>
                  </a:cubicBezTo>
                  <a:close/>
                  <a:moveTo>
                    <a:pt x="91" y="22"/>
                  </a:moveTo>
                  <a:cubicBezTo>
                    <a:pt x="91" y="22"/>
                    <a:pt x="91" y="22"/>
                    <a:pt x="91" y="22"/>
                  </a:cubicBezTo>
                  <a:cubicBezTo>
                    <a:pt x="96" y="21"/>
                    <a:pt x="98" y="20"/>
                    <a:pt x="99" y="20"/>
                  </a:cubicBezTo>
                  <a:cubicBezTo>
                    <a:pt x="99" y="20"/>
                    <a:pt x="99" y="20"/>
                    <a:pt x="99" y="20"/>
                  </a:cubicBezTo>
                  <a:cubicBezTo>
                    <a:pt x="99" y="20"/>
                    <a:pt x="97" y="21"/>
                    <a:pt x="91" y="22"/>
                  </a:cubicBezTo>
                  <a:cubicBezTo>
                    <a:pt x="88" y="22"/>
                    <a:pt x="84" y="23"/>
                    <a:pt x="83" y="23"/>
                  </a:cubicBezTo>
                  <a:cubicBezTo>
                    <a:pt x="83" y="23"/>
                    <a:pt x="83" y="23"/>
                    <a:pt x="83" y="23"/>
                  </a:cubicBezTo>
                  <a:cubicBezTo>
                    <a:pt x="84" y="23"/>
                    <a:pt x="88" y="22"/>
                    <a:pt x="91" y="22"/>
                  </a:cubicBezTo>
                  <a:close/>
                  <a:moveTo>
                    <a:pt x="91" y="22"/>
                  </a:moveTo>
                  <a:cubicBezTo>
                    <a:pt x="91" y="22"/>
                    <a:pt x="91" y="22"/>
                    <a:pt x="91" y="22"/>
                  </a:cubicBezTo>
                  <a:cubicBezTo>
                    <a:pt x="96" y="21"/>
                    <a:pt x="98" y="21"/>
                    <a:pt x="99" y="20"/>
                  </a:cubicBezTo>
                  <a:cubicBezTo>
                    <a:pt x="99" y="20"/>
                    <a:pt x="99" y="20"/>
                    <a:pt x="99" y="20"/>
                  </a:cubicBezTo>
                  <a:cubicBezTo>
                    <a:pt x="99" y="21"/>
                    <a:pt x="97" y="21"/>
                    <a:pt x="91" y="22"/>
                  </a:cubicBezTo>
                  <a:cubicBezTo>
                    <a:pt x="88" y="23"/>
                    <a:pt x="84" y="23"/>
                    <a:pt x="83" y="23"/>
                  </a:cubicBezTo>
                  <a:cubicBezTo>
                    <a:pt x="83" y="23"/>
                    <a:pt x="83" y="23"/>
                    <a:pt x="83" y="23"/>
                  </a:cubicBezTo>
                  <a:cubicBezTo>
                    <a:pt x="84" y="23"/>
                    <a:pt x="88" y="23"/>
                    <a:pt x="91" y="22"/>
                  </a:cubicBezTo>
                  <a:close/>
                  <a:moveTo>
                    <a:pt x="91" y="22"/>
                  </a:moveTo>
                  <a:cubicBezTo>
                    <a:pt x="91" y="22"/>
                    <a:pt x="91" y="22"/>
                    <a:pt x="91" y="22"/>
                  </a:cubicBezTo>
                  <a:cubicBezTo>
                    <a:pt x="96" y="22"/>
                    <a:pt x="98" y="21"/>
                    <a:pt x="99" y="21"/>
                  </a:cubicBezTo>
                  <a:cubicBezTo>
                    <a:pt x="99" y="21"/>
                    <a:pt x="99" y="21"/>
                    <a:pt x="99" y="21"/>
                  </a:cubicBezTo>
                  <a:cubicBezTo>
                    <a:pt x="99" y="21"/>
                    <a:pt x="97" y="22"/>
                    <a:pt x="91" y="23"/>
                  </a:cubicBezTo>
                  <a:cubicBezTo>
                    <a:pt x="88" y="23"/>
                    <a:pt x="84" y="24"/>
                    <a:pt x="83" y="24"/>
                  </a:cubicBezTo>
                  <a:cubicBezTo>
                    <a:pt x="83" y="24"/>
                    <a:pt x="83" y="24"/>
                    <a:pt x="83" y="24"/>
                  </a:cubicBezTo>
                  <a:cubicBezTo>
                    <a:pt x="84" y="23"/>
                    <a:pt x="88" y="23"/>
                    <a:pt x="91" y="22"/>
                  </a:cubicBezTo>
                  <a:close/>
                  <a:moveTo>
                    <a:pt x="91" y="23"/>
                  </a:moveTo>
                  <a:cubicBezTo>
                    <a:pt x="91" y="23"/>
                    <a:pt x="91" y="23"/>
                    <a:pt x="91" y="23"/>
                  </a:cubicBezTo>
                  <a:cubicBezTo>
                    <a:pt x="96" y="22"/>
                    <a:pt x="98" y="21"/>
                    <a:pt x="99" y="21"/>
                  </a:cubicBezTo>
                  <a:cubicBezTo>
                    <a:pt x="99" y="23"/>
                    <a:pt x="99" y="23"/>
                    <a:pt x="99" y="23"/>
                  </a:cubicBezTo>
                  <a:cubicBezTo>
                    <a:pt x="99" y="23"/>
                    <a:pt x="97" y="23"/>
                    <a:pt x="91" y="24"/>
                  </a:cubicBezTo>
                  <a:cubicBezTo>
                    <a:pt x="88" y="25"/>
                    <a:pt x="84" y="25"/>
                    <a:pt x="83" y="25"/>
                  </a:cubicBezTo>
                  <a:cubicBezTo>
                    <a:pt x="83" y="24"/>
                    <a:pt x="83" y="24"/>
                    <a:pt x="83" y="24"/>
                  </a:cubicBezTo>
                  <a:cubicBezTo>
                    <a:pt x="84" y="24"/>
                    <a:pt x="88" y="23"/>
                    <a:pt x="91" y="23"/>
                  </a:cubicBezTo>
                  <a:close/>
                  <a:moveTo>
                    <a:pt x="91" y="24"/>
                  </a:moveTo>
                  <a:cubicBezTo>
                    <a:pt x="91" y="24"/>
                    <a:pt x="91" y="24"/>
                    <a:pt x="91" y="24"/>
                  </a:cubicBezTo>
                  <a:cubicBezTo>
                    <a:pt x="96" y="23"/>
                    <a:pt x="98" y="23"/>
                    <a:pt x="99" y="23"/>
                  </a:cubicBezTo>
                  <a:cubicBezTo>
                    <a:pt x="99" y="23"/>
                    <a:pt x="99" y="23"/>
                    <a:pt x="99" y="23"/>
                  </a:cubicBezTo>
                  <a:cubicBezTo>
                    <a:pt x="99" y="23"/>
                    <a:pt x="97" y="24"/>
                    <a:pt x="91" y="25"/>
                  </a:cubicBezTo>
                  <a:cubicBezTo>
                    <a:pt x="88" y="25"/>
                    <a:pt x="84" y="26"/>
                    <a:pt x="83" y="26"/>
                  </a:cubicBezTo>
                  <a:cubicBezTo>
                    <a:pt x="83" y="25"/>
                    <a:pt x="83" y="25"/>
                    <a:pt x="83" y="25"/>
                  </a:cubicBezTo>
                  <a:cubicBezTo>
                    <a:pt x="84" y="25"/>
                    <a:pt x="88" y="25"/>
                    <a:pt x="91" y="24"/>
                  </a:cubicBezTo>
                  <a:close/>
                  <a:moveTo>
                    <a:pt x="91" y="25"/>
                  </a:moveTo>
                  <a:cubicBezTo>
                    <a:pt x="91" y="25"/>
                    <a:pt x="91" y="25"/>
                    <a:pt x="91" y="25"/>
                  </a:cubicBezTo>
                  <a:cubicBezTo>
                    <a:pt x="96" y="24"/>
                    <a:pt x="98" y="24"/>
                    <a:pt x="99" y="23"/>
                  </a:cubicBezTo>
                  <a:cubicBezTo>
                    <a:pt x="99" y="23"/>
                    <a:pt x="99" y="23"/>
                    <a:pt x="99" y="23"/>
                  </a:cubicBezTo>
                  <a:cubicBezTo>
                    <a:pt x="99" y="24"/>
                    <a:pt x="97" y="24"/>
                    <a:pt x="91" y="25"/>
                  </a:cubicBezTo>
                  <a:cubicBezTo>
                    <a:pt x="88" y="26"/>
                    <a:pt x="84" y="26"/>
                    <a:pt x="83" y="26"/>
                  </a:cubicBezTo>
                  <a:cubicBezTo>
                    <a:pt x="83" y="26"/>
                    <a:pt x="83" y="26"/>
                    <a:pt x="83" y="26"/>
                  </a:cubicBezTo>
                  <a:cubicBezTo>
                    <a:pt x="84" y="26"/>
                    <a:pt x="88" y="25"/>
                    <a:pt x="91" y="25"/>
                  </a:cubicBezTo>
                  <a:close/>
                  <a:moveTo>
                    <a:pt x="91" y="25"/>
                  </a:moveTo>
                  <a:cubicBezTo>
                    <a:pt x="91" y="25"/>
                    <a:pt x="91" y="25"/>
                    <a:pt x="91" y="25"/>
                  </a:cubicBezTo>
                  <a:cubicBezTo>
                    <a:pt x="96" y="24"/>
                    <a:pt x="98" y="24"/>
                    <a:pt x="99" y="24"/>
                  </a:cubicBezTo>
                  <a:cubicBezTo>
                    <a:pt x="99" y="24"/>
                    <a:pt x="99" y="24"/>
                    <a:pt x="99" y="24"/>
                  </a:cubicBezTo>
                  <a:cubicBezTo>
                    <a:pt x="99" y="24"/>
                    <a:pt x="97" y="25"/>
                    <a:pt x="91" y="26"/>
                  </a:cubicBezTo>
                  <a:cubicBezTo>
                    <a:pt x="88" y="26"/>
                    <a:pt x="84" y="27"/>
                    <a:pt x="83" y="27"/>
                  </a:cubicBezTo>
                  <a:cubicBezTo>
                    <a:pt x="83" y="26"/>
                    <a:pt x="83" y="26"/>
                    <a:pt x="83" y="26"/>
                  </a:cubicBezTo>
                  <a:cubicBezTo>
                    <a:pt x="84" y="26"/>
                    <a:pt x="88" y="26"/>
                    <a:pt x="91" y="25"/>
                  </a:cubicBezTo>
                  <a:close/>
                  <a:moveTo>
                    <a:pt x="91" y="26"/>
                  </a:moveTo>
                  <a:cubicBezTo>
                    <a:pt x="91" y="26"/>
                    <a:pt x="91" y="26"/>
                    <a:pt x="91" y="26"/>
                  </a:cubicBezTo>
                  <a:cubicBezTo>
                    <a:pt x="96" y="25"/>
                    <a:pt x="98" y="24"/>
                    <a:pt x="99" y="24"/>
                  </a:cubicBezTo>
                  <a:cubicBezTo>
                    <a:pt x="99" y="26"/>
                    <a:pt x="99" y="26"/>
                    <a:pt x="99" y="26"/>
                  </a:cubicBezTo>
                  <a:cubicBezTo>
                    <a:pt x="98" y="26"/>
                    <a:pt x="96" y="26"/>
                    <a:pt x="91" y="27"/>
                  </a:cubicBezTo>
                  <a:cubicBezTo>
                    <a:pt x="88" y="27"/>
                    <a:pt x="84" y="28"/>
                    <a:pt x="83" y="28"/>
                  </a:cubicBezTo>
                  <a:cubicBezTo>
                    <a:pt x="83" y="27"/>
                    <a:pt x="83" y="27"/>
                    <a:pt x="83" y="27"/>
                  </a:cubicBezTo>
                  <a:cubicBezTo>
                    <a:pt x="84" y="27"/>
                    <a:pt x="88" y="26"/>
                    <a:pt x="91" y="26"/>
                  </a:cubicBezTo>
                  <a:close/>
                  <a:moveTo>
                    <a:pt x="91" y="27"/>
                  </a:moveTo>
                  <a:cubicBezTo>
                    <a:pt x="91" y="27"/>
                    <a:pt x="91" y="27"/>
                    <a:pt x="91" y="27"/>
                  </a:cubicBezTo>
                  <a:cubicBezTo>
                    <a:pt x="96" y="26"/>
                    <a:pt x="98" y="26"/>
                    <a:pt x="99" y="26"/>
                  </a:cubicBezTo>
                  <a:cubicBezTo>
                    <a:pt x="99" y="26"/>
                    <a:pt x="99" y="26"/>
                    <a:pt x="99" y="26"/>
                  </a:cubicBezTo>
                  <a:cubicBezTo>
                    <a:pt x="98" y="27"/>
                    <a:pt x="96" y="27"/>
                    <a:pt x="91" y="28"/>
                  </a:cubicBezTo>
                  <a:cubicBezTo>
                    <a:pt x="88" y="28"/>
                    <a:pt x="84" y="29"/>
                    <a:pt x="83" y="29"/>
                  </a:cubicBezTo>
                  <a:cubicBezTo>
                    <a:pt x="83" y="28"/>
                    <a:pt x="83" y="28"/>
                    <a:pt x="83" y="28"/>
                  </a:cubicBezTo>
                  <a:cubicBezTo>
                    <a:pt x="84" y="28"/>
                    <a:pt x="88" y="28"/>
                    <a:pt x="91" y="27"/>
                  </a:cubicBezTo>
                  <a:close/>
                  <a:moveTo>
                    <a:pt x="91" y="28"/>
                  </a:moveTo>
                  <a:cubicBezTo>
                    <a:pt x="91" y="28"/>
                    <a:pt x="91" y="28"/>
                    <a:pt x="91" y="28"/>
                  </a:cubicBezTo>
                  <a:cubicBezTo>
                    <a:pt x="96" y="27"/>
                    <a:pt x="98" y="27"/>
                    <a:pt x="99" y="27"/>
                  </a:cubicBezTo>
                  <a:cubicBezTo>
                    <a:pt x="99" y="27"/>
                    <a:pt x="99" y="27"/>
                    <a:pt x="99" y="27"/>
                  </a:cubicBezTo>
                  <a:cubicBezTo>
                    <a:pt x="98" y="27"/>
                    <a:pt x="96" y="27"/>
                    <a:pt x="91" y="28"/>
                  </a:cubicBezTo>
                  <a:cubicBezTo>
                    <a:pt x="88" y="28"/>
                    <a:pt x="84" y="29"/>
                    <a:pt x="83" y="29"/>
                  </a:cubicBezTo>
                  <a:cubicBezTo>
                    <a:pt x="83" y="29"/>
                    <a:pt x="83" y="29"/>
                    <a:pt x="83" y="29"/>
                  </a:cubicBezTo>
                  <a:cubicBezTo>
                    <a:pt x="84" y="29"/>
                    <a:pt x="88" y="28"/>
                    <a:pt x="91" y="28"/>
                  </a:cubicBezTo>
                  <a:close/>
                  <a:moveTo>
                    <a:pt x="91" y="28"/>
                  </a:moveTo>
                  <a:cubicBezTo>
                    <a:pt x="91" y="28"/>
                    <a:pt x="91" y="28"/>
                    <a:pt x="91" y="28"/>
                  </a:cubicBezTo>
                  <a:cubicBezTo>
                    <a:pt x="96" y="28"/>
                    <a:pt x="98" y="27"/>
                    <a:pt x="99" y="27"/>
                  </a:cubicBezTo>
                  <a:cubicBezTo>
                    <a:pt x="99" y="27"/>
                    <a:pt x="99" y="27"/>
                    <a:pt x="99" y="27"/>
                  </a:cubicBezTo>
                  <a:cubicBezTo>
                    <a:pt x="98" y="27"/>
                    <a:pt x="96" y="28"/>
                    <a:pt x="91" y="29"/>
                  </a:cubicBezTo>
                  <a:cubicBezTo>
                    <a:pt x="88" y="29"/>
                    <a:pt x="84" y="29"/>
                    <a:pt x="83" y="29"/>
                  </a:cubicBezTo>
                  <a:cubicBezTo>
                    <a:pt x="83" y="29"/>
                    <a:pt x="83" y="29"/>
                    <a:pt x="83" y="29"/>
                  </a:cubicBezTo>
                  <a:cubicBezTo>
                    <a:pt x="84" y="29"/>
                    <a:pt x="88" y="29"/>
                    <a:pt x="91" y="28"/>
                  </a:cubicBezTo>
                  <a:close/>
                  <a:moveTo>
                    <a:pt x="91" y="29"/>
                  </a:moveTo>
                  <a:cubicBezTo>
                    <a:pt x="91" y="29"/>
                    <a:pt x="91" y="29"/>
                    <a:pt x="91" y="29"/>
                  </a:cubicBezTo>
                  <a:cubicBezTo>
                    <a:pt x="96" y="28"/>
                    <a:pt x="98" y="28"/>
                    <a:pt x="99" y="27"/>
                  </a:cubicBezTo>
                  <a:cubicBezTo>
                    <a:pt x="99" y="29"/>
                    <a:pt x="99" y="29"/>
                    <a:pt x="99" y="29"/>
                  </a:cubicBezTo>
                  <a:cubicBezTo>
                    <a:pt x="98" y="29"/>
                    <a:pt x="96" y="29"/>
                    <a:pt x="91" y="30"/>
                  </a:cubicBezTo>
                  <a:cubicBezTo>
                    <a:pt x="88" y="30"/>
                    <a:pt x="84" y="31"/>
                    <a:pt x="83" y="31"/>
                  </a:cubicBezTo>
                  <a:cubicBezTo>
                    <a:pt x="83" y="30"/>
                    <a:pt x="83" y="30"/>
                    <a:pt x="83" y="30"/>
                  </a:cubicBezTo>
                  <a:cubicBezTo>
                    <a:pt x="84" y="30"/>
                    <a:pt x="88" y="29"/>
                    <a:pt x="91" y="29"/>
                  </a:cubicBezTo>
                  <a:close/>
                  <a:moveTo>
                    <a:pt x="91" y="30"/>
                  </a:moveTo>
                  <a:cubicBezTo>
                    <a:pt x="91" y="30"/>
                    <a:pt x="91" y="30"/>
                    <a:pt x="91" y="30"/>
                  </a:cubicBezTo>
                  <a:cubicBezTo>
                    <a:pt x="95" y="30"/>
                    <a:pt x="98" y="29"/>
                    <a:pt x="99" y="29"/>
                  </a:cubicBezTo>
                  <a:cubicBezTo>
                    <a:pt x="99" y="29"/>
                    <a:pt x="99" y="29"/>
                    <a:pt x="99" y="29"/>
                  </a:cubicBezTo>
                  <a:cubicBezTo>
                    <a:pt x="98" y="29"/>
                    <a:pt x="96" y="30"/>
                    <a:pt x="91" y="31"/>
                  </a:cubicBezTo>
                  <a:cubicBezTo>
                    <a:pt x="88" y="31"/>
                    <a:pt x="84" y="31"/>
                    <a:pt x="83" y="31"/>
                  </a:cubicBezTo>
                  <a:cubicBezTo>
                    <a:pt x="83" y="31"/>
                    <a:pt x="83" y="31"/>
                    <a:pt x="83" y="31"/>
                  </a:cubicBezTo>
                  <a:cubicBezTo>
                    <a:pt x="84" y="31"/>
                    <a:pt x="88" y="30"/>
                    <a:pt x="91" y="30"/>
                  </a:cubicBezTo>
                  <a:close/>
                  <a:moveTo>
                    <a:pt x="91" y="31"/>
                  </a:moveTo>
                  <a:cubicBezTo>
                    <a:pt x="91" y="31"/>
                    <a:pt x="91" y="31"/>
                    <a:pt x="91" y="31"/>
                  </a:cubicBezTo>
                  <a:cubicBezTo>
                    <a:pt x="95" y="30"/>
                    <a:pt x="98" y="30"/>
                    <a:pt x="99" y="30"/>
                  </a:cubicBezTo>
                  <a:cubicBezTo>
                    <a:pt x="99" y="30"/>
                    <a:pt x="99" y="30"/>
                    <a:pt x="99" y="30"/>
                  </a:cubicBezTo>
                  <a:cubicBezTo>
                    <a:pt x="98" y="30"/>
                    <a:pt x="96" y="30"/>
                    <a:pt x="91" y="31"/>
                  </a:cubicBezTo>
                  <a:cubicBezTo>
                    <a:pt x="88" y="31"/>
                    <a:pt x="84" y="32"/>
                    <a:pt x="83" y="32"/>
                  </a:cubicBezTo>
                  <a:cubicBezTo>
                    <a:pt x="83" y="32"/>
                    <a:pt x="83" y="32"/>
                    <a:pt x="83" y="32"/>
                  </a:cubicBezTo>
                  <a:cubicBezTo>
                    <a:pt x="84" y="31"/>
                    <a:pt x="88" y="31"/>
                    <a:pt x="91" y="31"/>
                  </a:cubicBezTo>
                  <a:close/>
                  <a:moveTo>
                    <a:pt x="91" y="31"/>
                  </a:moveTo>
                  <a:cubicBezTo>
                    <a:pt x="91" y="31"/>
                    <a:pt x="91" y="31"/>
                    <a:pt x="91" y="31"/>
                  </a:cubicBezTo>
                  <a:cubicBezTo>
                    <a:pt x="95" y="30"/>
                    <a:pt x="98" y="30"/>
                    <a:pt x="99" y="30"/>
                  </a:cubicBezTo>
                  <a:cubicBezTo>
                    <a:pt x="99" y="30"/>
                    <a:pt x="99" y="30"/>
                    <a:pt x="99" y="30"/>
                  </a:cubicBezTo>
                  <a:cubicBezTo>
                    <a:pt x="98" y="30"/>
                    <a:pt x="96" y="31"/>
                    <a:pt x="91" y="31"/>
                  </a:cubicBezTo>
                  <a:cubicBezTo>
                    <a:pt x="88" y="32"/>
                    <a:pt x="84" y="32"/>
                    <a:pt x="83" y="32"/>
                  </a:cubicBezTo>
                  <a:cubicBezTo>
                    <a:pt x="83" y="32"/>
                    <a:pt x="83" y="32"/>
                    <a:pt x="83" y="32"/>
                  </a:cubicBezTo>
                  <a:cubicBezTo>
                    <a:pt x="84" y="32"/>
                    <a:pt x="88" y="31"/>
                    <a:pt x="91" y="31"/>
                  </a:cubicBezTo>
                  <a:close/>
                  <a:moveTo>
                    <a:pt x="91" y="32"/>
                  </a:moveTo>
                  <a:cubicBezTo>
                    <a:pt x="91" y="32"/>
                    <a:pt x="91" y="32"/>
                    <a:pt x="91" y="32"/>
                  </a:cubicBezTo>
                  <a:cubicBezTo>
                    <a:pt x="95" y="31"/>
                    <a:pt x="98" y="31"/>
                    <a:pt x="99" y="30"/>
                  </a:cubicBezTo>
                  <a:cubicBezTo>
                    <a:pt x="99" y="31"/>
                    <a:pt x="99" y="31"/>
                    <a:pt x="99" y="31"/>
                  </a:cubicBezTo>
                  <a:cubicBezTo>
                    <a:pt x="98" y="32"/>
                    <a:pt x="96" y="32"/>
                    <a:pt x="91" y="33"/>
                  </a:cubicBezTo>
                  <a:cubicBezTo>
                    <a:pt x="88" y="33"/>
                    <a:pt x="84" y="34"/>
                    <a:pt x="83" y="34"/>
                  </a:cubicBezTo>
                  <a:cubicBezTo>
                    <a:pt x="83" y="32"/>
                    <a:pt x="83" y="32"/>
                    <a:pt x="83" y="32"/>
                  </a:cubicBezTo>
                  <a:cubicBezTo>
                    <a:pt x="84" y="32"/>
                    <a:pt x="88" y="32"/>
                    <a:pt x="91" y="32"/>
                  </a:cubicBezTo>
                  <a:close/>
                  <a:moveTo>
                    <a:pt x="91" y="33"/>
                  </a:moveTo>
                  <a:cubicBezTo>
                    <a:pt x="91" y="33"/>
                    <a:pt x="91" y="33"/>
                    <a:pt x="91" y="33"/>
                  </a:cubicBezTo>
                  <a:cubicBezTo>
                    <a:pt x="95" y="32"/>
                    <a:pt x="98" y="32"/>
                    <a:pt x="99" y="32"/>
                  </a:cubicBezTo>
                  <a:cubicBezTo>
                    <a:pt x="99" y="33"/>
                    <a:pt x="99" y="33"/>
                    <a:pt x="99" y="33"/>
                  </a:cubicBezTo>
                  <a:cubicBezTo>
                    <a:pt x="98" y="33"/>
                    <a:pt x="96" y="33"/>
                    <a:pt x="91" y="33"/>
                  </a:cubicBezTo>
                  <a:cubicBezTo>
                    <a:pt x="88" y="34"/>
                    <a:pt x="84" y="34"/>
                    <a:pt x="83" y="34"/>
                  </a:cubicBezTo>
                  <a:cubicBezTo>
                    <a:pt x="83" y="34"/>
                    <a:pt x="83" y="34"/>
                    <a:pt x="83" y="34"/>
                  </a:cubicBezTo>
                  <a:cubicBezTo>
                    <a:pt x="84" y="34"/>
                    <a:pt x="88" y="33"/>
                    <a:pt x="91" y="33"/>
                  </a:cubicBezTo>
                  <a:close/>
                  <a:moveTo>
                    <a:pt x="98" y="4"/>
                  </a:moveTo>
                  <a:cubicBezTo>
                    <a:pt x="98" y="4"/>
                    <a:pt x="98" y="4"/>
                    <a:pt x="98" y="4"/>
                  </a:cubicBezTo>
                  <a:cubicBezTo>
                    <a:pt x="100" y="4"/>
                    <a:pt x="100" y="4"/>
                    <a:pt x="100" y="4"/>
                  </a:cubicBezTo>
                  <a:cubicBezTo>
                    <a:pt x="100" y="6"/>
                    <a:pt x="100" y="6"/>
                    <a:pt x="100" y="6"/>
                  </a:cubicBezTo>
                  <a:cubicBezTo>
                    <a:pt x="98" y="6"/>
                    <a:pt x="98" y="6"/>
                    <a:pt x="98" y="6"/>
                  </a:cubicBezTo>
                  <a:lnTo>
                    <a:pt x="98" y="4"/>
                  </a:lnTo>
                  <a:close/>
                  <a:moveTo>
                    <a:pt x="95" y="7"/>
                  </a:moveTo>
                  <a:cubicBezTo>
                    <a:pt x="95" y="7"/>
                    <a:pt x="95" y="7"/>
                    <a:pt x="95" y="7"/>
                  </a:cubicBezTo>
                  <a:cubicBezTo>
                    <a:pt x="95" y="5"/>
                    <a:pt x="95" y="5"/>
                    <a:pt x="95" y="5"/>
                  </a:cubicBezTo>
                  <a:cubicBezTo>
                    <a:pt x="97" y="5"/>
                    <a:pt x="97" y="5"/>
                    <a:pt x="97" y="5"/>
                  </a:cubicBezTo>
                  <a:cubicBezTo>
                    <a:pt x="97" y="7"/>
                    <a:pt x="97" y="7"/>
                    <a:pt x="97" y="7"/>
                  </a:cubicBezTo>
                  <a:lnTo>
                    <a:pt x="95" y="7"/>
                  </a:lnTo>
                  <a:close/>
                  <a:moveTo>
                    <a:pt x="92" y="8"/>
                  </a:moveTo>
                  <a:cubicBezTo>
                    <a:pt x="92" y="8"/>
                    <a:pt x="92" y="8"/>
                    <a:pt x="92" y="8"/>
                  </a:cubicBezTo>
                  <a:cubicBezTo>
                    <a:pt x="92" y="6"/>
                    <a:pt x="92" y="6"/>
                    <a:pt x="92" y="6"/>
                  </a:cubicBezTo>
                  <a:cubicBezTo>
                    <a:pt x="94" y="5"/>
                    <a:pt x="94" y="5"/>
                    <a:pt x="94" y="5"/>
                  </a:cubicBezTo>
                  <a:cubicBezTo>
                    <a:pt x="94" y="7"/>
                    <a:pt x="94" y="7"/>
                    <a:pt x="94" y="7"/>
                  </a:cubicBezTo>
                  <a:lnTo>
                    <a:pt x="92" y="8"/>
                  </a:lnTo>
                  <a:close/>
                  <a:moveTo>
                    <a:pt x="87" y="9"/>
                  </a:moveTo>
                  <a:cubicBezTo>
                    <a:pt x="87" y="9"/>
                    <a:pt x="87" y="9"/>
                    <a:pt x="87" y="9"/>
                  </a:cubicBezTo>
                  <a:cubicBezTo>
                    <a:pt x="87" y="7"/>
                    <a:pt x="87" y="7"/>
                    <a:pt x="87" y="7"/>
                  </a:cubicBezTo>
                  <a:cubicBezTo>
                    <a:pt x="89" y="7"/>
                    <a:pt x="89" y="7"/>
                    <a:pt x="89" y="7"/>
                  </a:cubicBezTo>
                  <a:cubicBezTo>
                    <a:pt x="89" y="9"/>
                    <a:pt x="89" y="9"/>
                    <a:pt x="89" y="9"/>
                  </a:cubicBezTo>
                  <a:lnTo>
                    <a:pt x="87" y="9"/>
                  </a:lnTo>
                  <a:close/>
                  <a:moveTo>
                    <a:pt x="105" y="43"/>
                  </a:moveTo>
                  <a:cubicBezTo>
                    <a:pt x="105" y="43"/>
                    <a:pt x="105" y="43"/>
                    <a:pt x="105" y="43"/>
                  </a:cubicBezTo>
                  <a:cubicBezTo>
                    <a:pt x="106" y="43"/>
                    <a:pt x="106" y="43"/>
                    <a:pt x="106" y="43"/>
                  </a:cubicBezTo>
                  <a:cubicBezTo>
                    <a:pt x="106" y="44"/>
                    <a:pt x="106" y="44"/>
                    <a:pt x="106" y="44"/>
                  </a:cubicBezTo>
                  <a:cubicBezTo>
                    <a:pt x="104" y="44"/>
                    <a:pt x="104" y="44"/>
                    <a:pt x="104" y="44"/>
                  </a:cubicBezTo>
                  <a:cubicBezTo>
                    <a:pt x="105" y="44"/>
                    <a:pt x="105" y="44"/>
                    <a:pt x="105" y="44"/>
                  </a:cubicBezTo>
                  <a:lnTo>
                    <a:pt x="105" y="43"/>
                  </a:lnTo>
                  <a:close/>
                  <a:moveTo>
                    <a:pt x="102" y="45"/>
                  </a:moveTo>
                  <a:cubicBezTo>
                    <a:pt x="102" y="45"/>
                    <a:pt x="102" y="45"/>
                    <a:pt x="102" y="45"/>
                  </a:cubicBezTo>
                  <a:cubicBezTo>
                    <a:pt x="101" y="46"/>
                    <a:pt x="101" y="46"/>
                    <a:pt x="101" y="46"/>
                  </a:cubicBezTo>
                  <a:cubicBezTo>
                    <a:pt x="99" y="45"/>
                    <a:pt x="99" y="45"/>
                    <a:pt x="99" y="45"/>
                  </a:cubicBezTo>
                  <a:lnTo>
                    <a:pt x="102" y="45"/>
                  </a:lnTo>
                  <a:close/>
                  <a:moveTo>
                    <a:pt x="78" y="47"/>
                  </a:moveTo>
                  <a:cubicBezTo>
                    <a:pt x="78" y="47"/>
                    <a:pt x="78" y="47"/>
                    <a:pt x="78" y="47"/>
                  </a:cubicBezTo>
                  <a:cubicBezTo>
                    <a:pt x="78" y="47"/>
                    <a:pt x="78" y="47"/>
                    <a:pt x="78" y="47"/>
                  </a:cubicBezTo>
                  <a:cubicBezTo>
                    <a:pt x="81" y="48"/>
                    <a:pt x="81" y="48"/>
                    <a:pt x="81" y="48"/>
                  </a:cubicBezTo>
                  <a:cubicBezTo>
                    <a:pt x="77" y="48"/>
                    <a:pt x="77" y="48"/>
                    <a:pt x="77" y="48"/>
                  </a:cubicBezTo>
                  <a:cubicBezTo>
                    <a:pt x="74" y="47"/>
                    <a:pt x="74" y="47"/>
                    <a:pt x="74" y="47"/>
                  </a:cubicBezTo>
                  <a:lnTo>
                    <a:pt x="78" y="47"/>
                  </a:lnTo>
                  <a:close/>
                  <a:moveTo>
                    <a:pt x="70" y="47"/>
                  </a:moveTo>
                  <a:cubicBezTo>
                    <a:pt x="70" y="47"/>
                    <a:pt x="70" y="47"/>
                    <a:pt x="70" y="47"/>
                  </a:cubicBezTo>
                  <a:cubicBezTo>
                    <a:pt x="70" y="47"/>
                    <a:pt x="70" y="47"/>
                    <a:pt x="70" y="47"/>
                  </a:cubicBezTo>
                  <a:cubicBezTo>
                    <a:pt x="74" y="48"/>
                    <a:pt x="74" y="48"/>
                    <a:pt x="74" y="48"/>
                  </a:cubicBezTo>
                  <a:cubicBezTo>
                    <a:pt x="70" y="48"/>
                    <a:pt x="70" y="48"/>
                    <a:pt x="70" y="48"/>
                  </a:cubicBezTo>
                  <a:cubicBezTo>
                    <a:pt x="70" y="48"/>
                    <a:pt x="70" y="48"/>
                    <a:pt x="70" y="48"/>
                  </a:cubicBezTo>
                  <a:cubicBezTo>
                    <a:pt x="66" y="47"/>
                    <a:pt x="66" y="47"/>
                    <a:pt x="66" y="47"/>
                  </a:cubicBezTo>
                  <a:lnTo>
                    <a:pt x="70" y="47"/>
                  </a:lnTo>
                  <a:close/>
                  <a:moveTo>
                    <a:pt x="62" y="47"/>
                  </a:moveTo>
                  <a:cubicBezTo>
                    <a:pt x="62" y="47"/>
                    <a:pt x="62" y="47"/>
                    <a:pt x="62" y="47"/>
                  </a:cubicBezTo>
                  <a:cubicBezTo>
                    <a:pt x="65" y="48"/>
                    <a:pt x="65" y="48"/>
                    <a:pt x="65" y="48"/>
                  </a:cubicBezTo>
                  <a:cubicBezTo>
                    <a:pt x="61" y="48"/>
                    <a:pt x="61" y="48"/>
                    <a:pt x="61" y="48"/>
                  </a:cubicBezTo>
                  <a:cubicBezTo>
                    <a:pt x="58" y="47"/>
                    <a:pt x="58" y="47"/>
                    <a:pt x="58" y="47"/>
                  </a:cubicBezTo>
                  <a:lnTo>
                    <a:pt x="62" y="47"/>
                  </a:lnTo>
                  <a:close/>
                  <a:moveTo>
                    <a:pt x="60" y="48"/>
                  </a:moveTo>
                  <a:cubicBezTo>
                    <a:pt x="60" y="48"/>
                    <a:pt x="60" y="48"/>
                    <a:pt x="60" y="48"/>
                  </a:cubicBezTo>
                  <a:cubicBezTo>
                    <a:pt x="60" y="48"/>
                    <a:pt x="60" y="48"/>
                    <a:pt x="60" y="48"/>
                  </a:cubicBezTo>
                  <a:cubicBezTo>
                    <a:pt x="60" y="48"/>
                    <a:pt x="60" y="48"/>
                    <a:pt x="60" y="48"/>
                  </a:cubicBezTo>
                  <a:close/>
                  <a:moveTo>
                    <a:pt x="41" y="48"/>
                  </a:moveTo>
                  <a:cubicBezTo>
                    <a:pt x="41" y="48"/>
                    <a:pt x="41" y="48"/>
                    <a:pt x="41" y="48"/>
                  </a:cubicBezTo>
                  <a:cubicBezTo>
                    <a:pt x="43" y="49"/>
                    <a:pt x="43" y="49"/>
                    <a:pt x="43" y="49"/>
                  </a:cubicBezTo>
                  <a:cubicBezTo>
                    <a:pt x="42" y="49"/>
                    <a:pt x="42" y="49"/>
                    <a:pt x="42" y="49"/>
                  </a:cubicBezTo>
                  <a:cubicBezTo>
                    <a:pt x="38" y="48"/>
                    <a:pt x="38" y="48"/>
                    <a:pt x="38" y="48"/>
                  </a:cubicBezTo>
                  <a:lnTo>
                    <a:pt x="41" y="48"/>
                  </a:lnTo>
                  <a:close/>
                  <a:moveTo>
                    <a:pt x="39" y="53"/>
                  </a:moveTo>
                  <a:cubicBezTo>
                    <a:pt x="39" y="53"/>
                    <a:pt x="39" y="53"/>
                    <a:pt x="39" y="53"/>
                  </a:cubicBezTo>
                  <a:cubicBezTo>
                    <a:pt x="39" y="53"/>
                    <a:pt x="39" y="53"/>
                    <a:pt x="39" y="53"/>
                  </a:cubicBezTo>
                  <a:cubicBezTo>
                    <a:pt x="38" y="53"/>
                    <a:pt x="38" y="53"/>
                    <a:pt x="38" y="53"/>
                  </a:cubicBezTo>
                  <a:cubicBezTo>
                    <a:pt x="38" y="48"/>
                    <a:pt x="38" y="48"/>
                    <a:pt x="38" y="48"/>
                  </a:cubicBezTo>
                  <a:cubicBezTo>
                    <a:pt x="39" y="49"/>
                    <a:pt x="39" y="49"/>
                    <a:pt x="39" y="49"/>
                  </a:cubicBezTo>
                  <a:lnTo>
                    <a:pt x="39" y="53"/>
                  </a:lnTo>
                  <a:close/>
                  <a:moveTo>
                    <a:pt x="45" y="53"/>
                  </a:moveTo>
                  <a:cubicBezTo>
                    <a:pt x="45" y="53"/>
                    <a:pt x="45" y="53"/>
                    <a:pt x="45" y="53"/>
                  </a:cubicBezTo>
                  <a:cubicBezTo>
                    <a:pt x="40" y="53"/>
                    <a:pt x="40" y="53"/>
                    <a:pt x="40" y="53"/>
                  </a:cubicBezTo>
                  <a:cubicBezTo>
                    <a:pt x="40" y="49"/>
                    <a:pt x="40" y="49"/>
                    <a:pt x="40" y="49"/>
                  </a:cubicBezTo>
                  <a:cubicBezTo>
                    <a:pt x="42" y="49"/>
                    <a:pt x="42" y="49"/>
                    <a:pt x="42" y="49"/>
                  </a:cubicBezTo>
                  <a:cubicBezTo>
                    <a:pt x="45" y="49"/>
                    <a:pt x="45" y="49"/>
                    <a:pt x="45" y="49"/>
                  </a:cubicBezTo>
                  <a:lnTo>
                    <a:pt x="45" y="53"/>
                  </a:lnTo>
                  <a:close/>
                  <a:moveTo>
                    <a:pt x="45" y="49"/>
                  </a:moveTo>
                  <a:cubicBezTo>
                    <a:pt x="45" y="49"/>
                    <a:pt x="45" y="49"/>
                    <a:pt x="45" y="49"/>
                  </a:cubicBezTo>
                  <a:cubicBezTo>
                    <a:pt x="44" y="49"/>
                    <a:pt x="44" y="49"/>
                    <a:pt x="44" y="49"/>
                  </a:cubicBezTo>
                  <a:cubicBezTo>
                    <a:pt x="41" y="48"/>
                    <a:pt x="41" y="48"/>
                    <a:pt x="41" y="48"/>
                  </a:cubicBezTo>
                  <a:cubicBezTo>
                    <a:pt x="44" y="48"/>
                    <a:pt x="44" y="48"/>
                    <a:pt x="44" y="48"/>
                  </a:cubicBezTo>
                  <a:cubicBezTo>
                    <a:pt x="45" y="48"/>
                    <a:pt x="45" y="48"/>
                    <a:pt x="45" y="48"/>
                  </a:cubicBezTo>
                  <a:lnTo>
                    <a:pt x="45" y="49"/>
                  </a:lnTo>
                  <a:close/>
                  <a:moveTo>
                    <a:pt x="48" y="48"/>
                  </a:moveTo>
                  <a:cubicBezTo>
                    <a:pt x="48" y="48"/>
                    <a:pt x="48" y="48"/>
                    <a:pt x="48" y="48"/>
                  </a:cubicBezTo>
                  <a:cubicBezTo>
                    <a:pt x="51" y="49"/>
                    <a:pt x="51" y="49"/>
                    <a:pt x="51" y="49"/>
                  </a:cubicBezTo>
                  <a:cubicBezTo>
                    <a:pt x="48" y="49"/>
                    <a:pt x="48" y="49"/>
                    <a:pt x="48" y="49"/>
                  </a:cubicBezTo>
                  <a:cubicBezTo>
                    <a:pt x="45" y="48"/>
                    <a:pt x="45" y="48"/>
                    <a:pt x="45" y="48"/>
                  </a:cubicBezTo>
                  <a:lnTo>
                    <a:pt x="48" y="48"/>
                  </a:lnTo>
                  <a:close/>
                  <a:moveTo>
                    <a:pt x="47" y="49"/>
                  </a:moveTo>
                  <a:cubicBezTo>
                    <a:pt x="47" y="49"/>
                    <a:pt x="47" y="49"/>
                    <a:pt x="47" y="49"/>
                  </a:cubicBezTo>
                  <a:cubicBezTo>
                    <a:pt x="46" y="49"/>
                    <a:pt x="46" y="49"/>
                    <a:pt x="46" y="49"/>
                  </a:cubicBezTo>
                  <a:cubicBezTo>
                    <a:pt x="46" y="48"/>
                    <a:pt x="46" y="48"/>
                    <a:pt x="46" y="48"/>
                  </a:cubicBezTo>
                  <a:lnTo>
                    <a:pt x="47" y="49"/>
                  </a:lnTo>
                  <a:close/>
                  <a:moveTo>
                    <a:pt x="52" y="53"/>
                  </a:moveTo>
                  <a:cubicBezTo>
                    <a:pt x="52" y="53"/>
                    <a:pt x="52" y="53"/>
                    <a:pt x="52" y="53"/>
                  </a:cubicBezTo>
                  <a:cubicBezTo>
                    <a:pt x="46" y="53"/>
                    <a:pt x="46" y="53"/>
                    <a:pt x="46" y="53"/>
                  </a:cubicBezTo>
                  <a:cubicBezTo>
                    <a:pt x="46" y="49"/>
                    <a:pt x="46" y="49"/>
                    <a:pt x="46" y="49"/>
                  </a:cubicBezTo>
                  <a:cubicBezTo>
                    <a:pt x="49" y="49"/>
                    <a:pt x="49" y="49"/>
                    <a:pt x="49" y="49"/>
                  </a:cubicBezTo>
                  <a:cubicBezTo>
                    <a:pt x="49" y="49"/>
                    <a:pt x="49" y="49"/>
                    <a:pt x="49" y="49"/>
                  </a:cubicBezTo>
                  <a:cubicBezTo>
                    <a:pt x="49" y="49"/>
                    <a:pt x="49" y="49"/>
                    <a:pt x="49" y="49"/>
                  </a:cubicBezTo>
                  <a:cubicBezTo>
                    <a:pt x="52" y="49"/>
                    <a:pt x="52" y="49"/>
                    <a:pt x="52" y="49"/>
                  </a:cubicBezTo>
                  <a:lnTo>
                    <a:pt x="52" y="53"/>
                  </a:lnTo>
                  <a:close/>
                  <a:moveTo>
                    <a:pt x="52" y="49"/>
                  </a:moveTo>
                  <a:cubicBezTo>
                    <a:pt x="52" y="49"/>
                    <a:pt x="52" y="49"/>
                    <a:pt x="52" y="49"/>
                  </a:cubicBezTo>
                  <a:cubicBezTo>
                    <a:pt x="52" y="49"/>
                    <a:pt x="52" y="49"/>
                    <a:pt x="52" y="49"/>
                  </a:cubicBezTo>
                  <a:cubicBezTo>
                    <a:pt x="52" y="48"/>
                    <a:pt x="52" y="48"/>
                    <a:pt x="52" y="48"/>
                  </a:cubicBezTo>
                  <a:cubicBezTo>
                    <a:pt x="49" y="48"/>
                    <a:pt x="49" y="48"/>
                    <a:pt x="49" y="48"/>
                  </a:cubicBezTo>
                  <a:cubicBezTo>
                    <a:pt x="51" y="48"/>
                    <a:pt x="51" y="48"/>
                    <a:pt x="51" y="48"/>
                  </a:cubicBezTo>
                  <a:cubicBezTo>
                    <a:pt x="52" y="48"/>
                    <a:pt x="52" y="48"/>
                    <a:pt x="52" y="48"/>
                  </a:cubicBezTo>
                  <a:lnTo>
                    <a:pt x="52" y="49"/>
                  </a:lnTo>
                  <a:close/>
                  <a:moveTo>
                    <a:pt x="52" y="48"/>
                  </a:moveTo>
                  <a:cubicBezTo>
                    <a:pt x="52" y="48"/>
                    <a:pt x="52" y="48"/>
                    <a:pt x="52" y="48"/>
                  </a:cubicBezTo>
                  <a:cubicBezTo>
                    <a:pt x="55" y="48"/>
                    <a:pt x="55" y="48"/>
                    <a:pt x="55" y="48"/>
                  </a:cubicBezTo>
                  <a:cubicBezTo>
                    <a:pt x="57" y="48"/>
                    <a:pt x="57" y="48"/>
                    <a:pt x="57" y="48"/>
                  </a:cubicBezTo>
                  <a:cubicBezTo>
                    <a:pt x="55" y="49"/>
                    <a:pt x="55" y="49"/>
                    <a:pt x="55" y="49"/>
                  </a:cubicBezTo>
                  <a:cubicBezTo>
                    <a:pt x="53" y="48"/>
                    <a:pt x="53" y="48"/>
                    <a:pt x="53" y="48"/>
                  </a:cubicBezTo>
                  <a:cubicBezTo>
                    <a:pt x="53" y="48"/>
                    <a:pt x="53" y="48"/>
                    <a:pt x="53" y="48"/>
                  </a:cubicBezTo>
                  <a:cubicBezTo>
                    <a:pt x="53" y="48"/>
                    <a:pt x="53" y="48"/>
                    <a:pt x="53" y="48"/>
                  </a:cubicBezTo>
                  <a:lnTo>
                    <a:pt x="52" y="48"/>
                  </a:lnTo>
                  <a:close/>
                  <a:moveTo>
                    <a:pt x="54" y="49"/>
                  </a:moveTo>
                  <a:cubicBezTo>
                    <a:pt x="54" y="49"/>
                    <a:pt x="54" y="49"/>
                    <a:pt x="54" y="49"/>
                  </a:cubicBezTo>
                  <a:cubicBezTo>
                    <a:pt x="53" y="49"/>
                    <a:pt x="53" y="49"/>
                    <a:pt x="53" y="49"/>
                  </a:cubicBezTo>
                  <a:cubicBezTo>
                    <a:pt x="53" y="48"/>
                    <a:pt x="53" y="48"/>
                    <a:pt x="53" y="48"/>
                  </a:cubicBezTo>
                  <a:lnTo>
                    <a:pt x="54" y="49"/>
                  </a:lnTo>
                  <a:close/>
                  <a:moveTo>
                    <a:pt x="59" y="53"/>
                  </a:moveTo>
                  <a:cubicBezTo>
                    <a:pt x="59" y="53"/>
                    <a:pt x="59" y="53"/>
                    <a:pt x="59" y="53"/>
                  </a:cubicBezTo>
                  <a:cubicBezTo>
                    <a:pt x="53" y="53"/>
                    <a:pt x="53" y="53"/>
                    <a:pt x="53" y="53"/>
                  </a:cubicBezTo>
                  <a:cubicBezTo>
                    <a:pt x="53" y="49"/>
                    <a:pt x="53" y="49"/>
                    <a:pt x="53" y="49"/>
                  </a:cubicBezTo>
                  <a:cubicBezTo>
                    <a:pt x="59" y="49"/>
                    <a:pt x="59" y="49"/>
                    <a:pt x="59" y="49"/>
                  </a:cubicBezTo>
                  <a:lnTo>
                    <a:pt x="59" y="53"/>
                  </a:lnTo>
                  <a:close/>
                  <a:moveTo>
                    <a:pt x="59" y="48"/>
                  </a:moveTo>
                  <a:cubicBezTo>
                    <a:pt x="59" y="48"/>
                    <a:pt x="59" y="48"/>
                    <a:pt x="59" y="48"/>
                  </a:cubicBezTo>
                  <a:cubicBezTo>
                    <a:pt x="58" y="48"/>
                    <a:pt x="58" y="48"/>
                    <a:pt x="58" y="48"/>
                  </a:cubicBezTo>
                  <a:cubicBezTo>
                    <a:pt x="55" y="48"/>
                    <a:pt x="55" y="48"/>
                    <a:pt x="55" y="48"/>
                  </a:cubicBezTo>
                  <a:cubicBezTo>
                    <a:pt x="57" y="47"/>
                    <a:pt x="57" y="47"/>
                    <a:pt x="57" y="47"/>
                  </a:cubicBezTo>
                  <a:cubicBezTo>
                    <a:pt x="59" y="48"/>
                    <a:pt x="59" y="48"/>
                    <a:pt x="59" y="48"/>
                  </a:cubicBezTo>
                  <a:close/>
                  <a:moveTo>
                    <a:pt x="67" y="54"/>
                  </a:moveTo>
                  <a:cubicBezTo>
                    <a:pt x="67" y="54"/>
                    <a:pt x="67" y="54"/>
                    <a:pt x="67" y="54"/>
                  </a:cubicBezTo>
                  <a:cubicBezTo>
                    <a:pt x="60" y="53"/>
                    <a:pt x="60" y="53"/>
                    <a:pt x="60" y="53"/>
                  </a:cubicBezTo>
                  <a:cubicBezTo>
                    <a:pt x="60" y="49"/>
                    <a:pt x="60" y="49"/>
                    <a:pt x="60" y="49"/>
                  </a:cubicBezTo>
                  <a:cubicBezTo>
                    <a:pt x="66" y="49"/>
                    <a:pt x="66" y="49"/>
                    <a:pt x="66" y="49"/>
                  </a:cubicBezTo>
                  <a:cubicBezTo>
                    <a:pt x="66" y="49"/>
                    <a:pt x="66" y="49"/>
                    <a:pt x="66" y="49"/>
                  </a:cubicBezTo>
                  <a:cubicBezTo>
                    <a:pt x="66" y="49"/>
                    <a:pt x="66" y="49"/>
                    <a:pt x="66" y="49"/>
                  </a:cubicBezTo>
                  <a:cubicBezTo>
                    <a:pt x="67" y="49"/>
                    <a:pt x="67" y="49"/>
                    <a:pt x="67" y="49"/>
                  </a:cubicBezTo>
                  <a:lnTo>
                    <a:pt x="67" y="54"/>
                  </a:lnTo>
                  <a:close/>
                  <a:moveTo>
                    <a:pt x="67" y="48"/>
                  </a:moveTo>
                  <a:cubicBezTo>
                    <a:pt x="67" y="48"/>
                    <a:pt x="67" y="48"/>
                    <a:pt x="67" y="48"/>
                  </a:cubicBezTo>
                  <a:cubicBezTo>
                    <a:pt x="66" y="48"/>
                    <a:pt x="66" y="48"/>
                    <a:pt x="66" y="48"/>
                  </a:cubicBezTo>
                  <a:cubicBezTo>
                    <a:pt x="63" y="47"/>
                    <a:pt x="63" y="47"/>
                    <a:pt x="63" y="47"/>
                  </a:cubicBezTo>
                  <a:cubicBezTo>
                    <a:pt x="66" y="47"/>
                    <a:pt x="66" y="47"/>
                    <a:pt x="66" y="47"/>
                  </a:cubicBezTo>
                  <a:cubicBezTo>
                    <a:pt x="69" y="48"/>
                    <a:pt x="69" y="48"/>
                    <a:pt x="69" y="48"/>
                  </a:cubicBezTo>
                  <a:cubicBezTo>
                    <a:pt x="67" y="48"/>
                    <a:pt x="67" y="48"/>
                    <a:pt x="67" y="48"/>
                  </a:cubicBezTo>
                  <a:cubicBezTo>
                    <a:pt x="67" y="48"/>
                    <a:pt x="67" y="48"/>
                    <a:pt x="67" y="48"/>
                  </a:cubicBezTo>
                  <a:cubicBezTo>
                    <a:pt x="67" y="48"/>
                    <a:pt x="67" y="48"/>
                    <a:pt x="67" y="48"/>
                  </a:cubicBezTo>
                  <a:close/>
                  <a:moveTo>
                    <a:pt x="75" y="54"/>
                  </a:moveTo>
                  <a:cubicBezTo>
                    <a:pt x="75" y="54"/>
                    <a:pt x="75" y="54"/>
                    <a:pt x="75" y="54"/>
                  </a:cubicBezTo>
                  <a:cubicBezTo>
                    <a:pt x="67" y="54"/>
                    <a:pt x="67" y="54"/>
                    <a:pt x="67" y="54"/>
                  </a:cubicBezTo>
                  <a:cubicBezTo>
                    <a:pt x="67" y="49"/>
                    <a:pt x="67" y="49"/>
                    <a:pt x="67" y="49"/>
                  </a:cubicBezTo>
                  <a:cubicBezTo>
                    <a:pt x="74" y="49"/>
                    <a:pt x="74" y="49"/>
                    <a:pt x="74" y="49"/>
                  </a:cubicBezTo>
                  <a:cubicBezTo>
                    <a:pt x="74" y="49"/>
                    <a:pt x="74" y="49"/>
                    <a:pt x="74" y="49"/>
                  </a:cubicBezTo>
                  <a:cubicBezTo>
                    <a:pt x="74" y="49"/>
                    <a:pt x="74" y="49"/>
                    <a:pt x="74" y="49"/>
                  </a:cubicBezTo>
                  <a:cubicBezTo>
                    <a:pt x="75" y="49"/>
                    <a:pt x="75" y="49"/>
                    <a:pt x="75" y="49"/>
                  </a:cubicBezTo>
                  <a:lnTo>
                    <a:pt x="75" y="54"/>
                  </a:lnTo>
                  <a:close/>
                  <a:moveTo>
                    <a:pt x="75" y="48"/>
                  </a:moveTo>
                  <a:cubicBezTo>
                    <a:pt x="75" y="48"/>
                    <a:pt x="75" y="48"/>
                    <a:pt x="75" y="48"/>
                  </a:cubicBezTo>
                  <a:cubicBezTo>
                    <a:pt x="74" y="48"/>
                    <a:pt x="74" y="48"/>
                    <a:pt x="74" y="48"/>
                  </a:cubicBezTo>
                  <a:cubicBezTo>
                    <a:pt x="71" y="47"/>
                    <a:pt x="71" y="47"/>
                    <a:pt x="71" y="47"/>
                  </a:cubicBezTo>
                  <a:cubicBezTo>
                    <a:pt x="73" y="47"/>
                    <a:pt x="73" y="47"/>
                    <a:pt x="73" y="47"/>
                  </a:cubicBezTo>
                  <a:cubicBezTo>
                    <a:pt x="77" y="48"/>
                    <a:pt x="77" y="48"/>
                    <a:pt x="77" y="48"/>
                  </a:cubicBezTo>
                  <a:cubicBezTo>
                    <a:pt x="75" y="48"/>
                    <a:pt x="75" y="48"/>
                    <a:pt x="75" y="48"/>
                  </a:cubicBezTo>
                  <a:cubicBezTo>
                    <a:pt x="75" y="48"/>
                    <a:pt x="75" y="48"/>
                    <a:pt x="75" y="48"/>
                  </a:cubicBezTo>
                  <a:cubicBezTo>
                    <a:pt x="75" y="48"/>
                    <a:pt x="75" y="48"/>
                    <a:pt x="75" y="48"/>
                  </a:cubicBezTo>
                  <a:close/>
                  <a:moveTo>
                    <a:pt x="83" y="54"/>
                  </a:moveTo>
                  <a:cubicBezTo>
                    <a:pt x="83" y="54"/>
                    <a:pt x="83" y="54"/>
                    <a:pt x="83" y="54"/>
                  </a:cubicBezTo>
                  <a:cubicBezTo>
                    <a:pt x="75" y="54"/>
                    <a:pt x="75" y="54"/>
                    <a:pt x="75" y="54"/>
                  </a:cubicBezTo>
                  <a:cubicBezTo>
                    <a:pt x="75" y="49"/>
                    <a:pt x="75" y="49"/>
                    <a:pt x="75" y="49"/>
                  </a:cubicBezTo>
                  <a:cubicBezTo>
                    <a:pt x="77" y="48"/>
                    <a:pt x="77" y="48"/>
                    <a:pt x="77" y="48"/>
                  </a:cubicBezTo>
                  <a:cubicBezTo>
                    <a:pt x="77" y="48"/>
                    <a:pt x="77" y="48"/>
                    <a:pt x="77" y="48"/>
                  </a:cubicBezTo>
                  <a:cubicBezTo>
                    <a:pt x="77" y="48"/>
                    <a:pt x="77" y="48"/>
                    <a:pt x="77" y="48"/>
                  </a:cubicBezTo>
                  <a:cubicBezTo>
                    <a:pt x="83" y="48"/>
                    <a:pt x="83" y="48"/>
                    <a:pt x="83" y="48"/>
                  </a:cubicBezTo>
                  <a:lnTo>
                    <a:pt x="83" y="54"/>
                  </a:lnTo>
                  <a:close/>
                  <a:moveTo>
                    <a:pt x="83" y="48"/>
                  </a:moveTo>
                  <a:cubicBezTo>
                    <a:pt x="83" y="48"/>
                    <a:pt x="83" y="48"/>
                    <a:pt x="83" y="48"/>
                  </a:cubicBezTo>
                  <a:cubicBezTo>
                    <a:pt x="82" y="48"/>
                    <a:pt x="82" y="48"/>
                    <a:pt x="82" y="48"/>
                  </a:cubicBezTo>
                  <a:cubicBezTo>
                    <a:pt x="79" y="47"/>
                    <a:pt x="79" y="47"/>
                    <a:pt x="79" y="47"/>
                  </a:cubicBezTo>
                  <a:cubicBezTo>
                    <a:pt x="82" y="47"/>
                    <a:pt x="82" y="47"/>
                    <a:pt x="82" y="47"/>
                  </a:cubicBezTo>
                  <a:cubicBezTo>
                    <a:pt x="82" y="47"/>
                    <a:pt x="82" y="47"/>
                    <a:pt x="82" y="47"/>
                  </a:cubicBezTo>
                  <a:cubicBezTo>
                    <a:pt x="86" y="48"/>
                    <a:pt x="86" y="48"/>
                    <a:pt x="86" y="48"/>
                  </a:cubicBezTo>
                  <a:cubicBezTo>
                    <a:pt x="84" y="48"/>
                    <a:pt x="84" y="48"/>
                    <a:pt x="84" y="48"/>
                  </a:cubicBezTo>
                  <a:cubicBezTo>
                    <a:pt x="84" y="48"/>
                    <a:pt x="84" y="48"/>
                    <a:pt x="84" y="48"/>
                  </a:cubicBezTo>
                  <a:cubicBezTo>
                    <a:pt x="83" y="48"/>
                    <a:pt x="83" y="48"/>
                    <a:pt x="83" y="48"/>
                  </a:cubicBezTo>
                  <a:close/>
                  <a:moveTo>
                    <a:pt x="90" y="54"/>
                  </a:moveTo>
                  <a:cubicBezTo>
                    <a:pt x="90" y="54"/>
                    <a:pt x="90" y="54"/>
                    <a:pt x="90" y="54"/>
                  </a:cubicBezTo>
                  <a:cubicBezTo>
                    <a:pt x="84" y="54"/>
                    <a:pt x="84" y="54"/>
                    <a:pt x="84" y="54"/>
                  </a:cubicBezTo>
                  <a:cubicBezTo>
                    <a:pt x="84" y="48"/>
                    <a:pt x="84" y="48"/>
                    <a:pt x="84" y="48"/>
                  </a:cubicBezTo>
                  <a:cubicBezTo>
                    <a:pt x="87" y="48"/>
                    <a:pt x="87" y="48"/>
                    <a:pt x="87" y="48"/>
                  </a:cubicBezTo>
                  <a:cubicBezTo>
                    <a:pt x="87" y="48"/>
                    <a:pt x="87" y="48"/>
                    <a:pt x="87" y="48"/>
                  </a:cubicBezTo>
                  <a:cubicBezTo>
                    <a:pt x="87" y="48"/>
                    <a:pt x="87" y="48"/>
                    <a:pt x="87" y="48"/>
                  </a:cubicBezTo>
                  <a:cubicBezTo>
                    <a:pt x="90" y="48"/>
                    <a:pt x="90" y="48"/>
                    <a:pt x="90" y="48"/>
                  </a:cubicBezTo>
                  <a:lnTo>
                    <a:pt x="90" y="54"/>
                  </a:lnTo>
                  <a:close/>
                  <a:moveTo>
                    <a:pt x="90" y="48"/>
                  </a:moveTo>
                  <a:cubicBezTo>
                    <a:pt x="90" y="48"/>
                    <a:pt x="90" y="48"/>
                    <a:pt x="90" y="48"/>
                  </a:cubicBezTo>
                  <a:cubicBezTo>
                    <a:pt x="87" y="48"/>
                    <a:pt x="87" y="48"/>
                    <a:pt x="87" y="48"/>
                  </a:cubicBezTo>
                  <a:cubicBezTo>
                    <a:pt x="83" y="47"/>
                    <a:pt x="83" y="47"/>
                    <a:pt x="83" y="47"/>
                  </a:cubicBezTo>
                  <a:cubicBezTo>
                    <a:pt x="87" y="46"/>
                    <a:pt x="87" y="46"/>
                    <a:pt x="87" y="46"/>
                  </a:cubicBezTo>
                  <a:cubicBezTo>
                    <a:pt x="87" y="47"/>
                    <a:pt x="87" y="47"/>
                    <a:pt x="87" y="47"/>
                  </a:cubicBezTo>
                  <a:cubicBezTo>
                    <a:pt x="90" y="48"/>
                    <a:pt x="90" y="48"/>
                    <a:pt x="90" y="48"/>
                  </a:cubicBezTo>
                  <a:close/>
                  <a:moveTo>
                    <a:pt x="94" y="54"/>
                  </a:moveTo>
                  <a:cubicBezTo>
                    <a:pt x="94" y="54"/>
                    <a:pt x="94" y="54"/>
                    <a:pt x="94" y="54"/>
                  </a:cubicBezTo>
                  <a:cubicBezTo>
                    <a:pt x="91" y="54"/>
                    <a:pt x="91" y="54"/>
                    <a:pt x="91" y="54"/>
                  </a:cubicBezTo>
                  <a:cubicBezTo>
                    <a:pt x="91" y="48"/>
                    <a:pt x="91" y="48"/>
                    <a:pt x="91" y="48"/>
                  </a:cubicBezTo>
                  <a:cubicBezTo>
                    <a:pt x="94" y="48"/>
                    <a:pt x="94" y="48"/>
                    <a:pt x="94" y="48"/>
                  </a:cubicBezTo>
                  <a:lnTo>
                    <a:pt x="94" y="54"/>
                  </a:lnTo>
                  <a:close/>
                  <a:moveTo>
                    <a:pt x="94" y="48"/>
                  </a:moveTo>
                  <a:cubicBezTo>
                    <a:pt x="94" y="48"/>
                    <a:pt x="94" y="48"/>
                    <a:pt x="94" y="48"/>
                  </a:cubicBezTo>
                  <a:cubicBezTo>
                    <a:pt x="91" y="48"/>
                    <a:pt x="91" y="48"/>
                    <a:pt x="91" y="48"/>
                  </a:cubicBezTo>
                  <a:cubicBezTo>
                    <a:pt x="91" y="48"/>
                    <a:pt x="91" y="48"/>
                    <a:pt x="91" y="48"/>
                  </a:cubicBezTo>
                  <a:cubicBezTo>
                    <a:pt x="91" y="46"/>
                    <a:pt x="91" y="46"/>
                    <a:pt x="91" y="46"/>
                  </a:cubicBezTo>
                  <a:cubicBezTo>
                    <a:pt x="90" y="46"/>
                    <a:pt x="90" y="46"/>
                    <a:pt x="90" y="46"/>
                  </a:cubicBezTo>
                  <a:cubicBezTo>
                    <a:pt x="90" y="48"/>
                    <a:pt x="90" y="48"/>
                    <a:pt x="90" y="48"/>
                  </a:cubicBezTo>
                  <a:cubicBezTo>
                    <a:pt x="88" y="46"/>
                    <a:pt x="88" y="46"/>
                    <a:pt x="88" y="46"/>
                  </a:cubicBezTo>
                  <a:cubicBezTo>
                    <a:pt x="91" y="46"/>
                    <a:pt x="91" y="46"/>
                    <a:pt x="91" y="46"/>
                  </a:cubicBezTo>
                  <a:cubicBezTo>
                    <a:pt x="91" y="46"/>
                    <a:pt x="91" y="46"/>
                    <a:pt x="91" y="46"/>
                  </a:cubicBezTo>
                  <a:cubicBezTo>
                    <a:pt x="94" y="47"/>
                    <a:pt x="94" y="47"/>
                    <a:pt x="94" y="47"/>
                  </a:cubicBezTo>
                  <a:lnTo>
                    <a:pt x="94" y="48"/>
                  </a:lnTo>
                  <a:close/>
                  <a:moveTo>
                    <a:pt x="101" y="54"/>
                  </a:moveTo>
                  <a:cubicBezTo>
                    <a:pt x="101" y="54"/>
                    <a:pt x="101" y="54"/>
                    <a:pt x="101" y="54"/>
                  </a:cubicBezTo>
                  <a:cubicBezTo>
                    <a:pt x="94" y="54"/>
                    <a:pt x="94" y="54"/>
                    <a:pt x="94" y="54"/>
                  </a:cubicBezTo>
                  <a:cubicBezTo>
                    <a:pt x="94" y="48"/>
                    <a:pt x="94" y="48"/>
                    <a:pt x="94" y="48"/>
                  </a:cubicBezTo>
                  <a:cubicBezTo>
                    <a:pt x="96" y="48"/>
                    <a:pt x="96" y="48"/>
                    <a:pt x="96" y="48"/>
                  </a:cubicBezTo>
                  <a:cubicBezTo>
                    <a:pt x="96" y="48"/>
                    <a:pt x="96" y="48"/>
                    <a:pt x="96" y="48"/>
                  </a:cubicBezTo>
                  <a:cubicBezTo>
                    <a:pt x="101" y="48"/>
                    <a:pt x="101" y="48"/>
                    <a:pt x="101" y="48"/>
                  </a:cubicBezTo>
                  <a:lnTo>
                    <a:pt x="101" y="54"/>
                  </a:lnTo>
                  <a:close/>
                  <a:moveTo>
                    <a:pt x="94" y="48"/>
                  </a:moveTo>
                  <a:cubicBezTo>
                    <a:pt x="94" y="48"/>
                    <a:pt x="94" y="48"/>
                    <a:pt x="94" y="48"/>
                  </a:cubicBezTo>
                  <a:cubicBezTo>
                    <a:pt x="94" y="47"/>
                    <a:pt x="94" y="47"/>
                    <a:pt x="94" y="47"/>
                  </a:cubicBezTo>
                  <a:cubicBezTo>
                    <a:pt x="95" y="48"/>
                    <a:pt x="95" y="48"/>
                    <a:pt x="95" y="48"/>
                  </a:cubicBezTo>
                  <a:lnTo>
                    <a:pt x="94" y="48"/>
                  </a:lnTo>
                  <a:close/>
                  <a:moveTo>
                    <a:pt x="101" y="48"/>
                  </a:moveTo>
                  <a:cubicBezTo>
                    <a:pt x="101" y="48"/>
                    <a:pt x="101" y="48"/>
                    <a:pt x="101" y="48"/>
                  </a:cubicBezTo>
                  <a:cubicBezTo>
                    <a:pt x="96" y="48"/>
                    <a:pt x="96" y="48"/>
                    <a:pt x="96" y="48"/>
                  </a:cubicBezTo>
                  <a:cubicBezTo>
                    <a:pt x="89" y="45"/>
                    <a:pt x="89" y="45"/>
                    <a:pt x="89" y="45"/>
                  </a:cubicBezTo>
                  <a:cubicBezTo>
                    <a:pt x="98" y="45"/>
                    <a:pt x="98" y="45"/>
                    <a:pt x="98" y="45"/>
                  </a:cubicBezTo>
                  <a:cubicBezTo>
                    <a:pt x="98" y="45"/>
                    <a:pt x="98" y="45"/>
                    <a:pt x="98" y="45"/>
                  </a:cubicBezTo>
                  <a:cubicBezTo>
                    <a:pt x="101" y="46"/>
                    <a:pt x="101" y="46"/>
                    <a:pt x="101" y="46"/>
                  </a:cubicBezTo>
                  <a:lnTo>
                    <a:pt x="101" y="48"/>
                  </a:lnTo>
                  <a:close/>
                  <a:moveTo>
                    <a:pt x="103" y="54"/>
                  </a:moveTo>
                  <a:cubicBezTo>
                    <a:pt x="103" y="54"/>
                    <a:pt x="103" y="54"/>
                    <a:pt x="103" y="54"/>
                  </a:cubicBezTo>
                  <a:cubicBezTo>
                    <a:pt x="101" y="54"/>
                    <a:pt x="101" y="54"/>
                    <a:pt x="101" y="54"/>
                  </a:cubicBezTo>
                  <a:cubicBezTo>
                    <a:pt x="101" y="48"/>
                    <a:pt x="101" y="48"/>
                    <a:pt x="101" y="48"/>
                  </a:cubicBezTo>
                  <a:cubicBezTo>
                    <a:pt x="103" y="48"/>
                    <a:pt x="103" y="48"/>
                    <a:pt x="103" y="48"/>
                  </a:cubicBezTo>
                  <a:lnTo>
                    <a:pt x="103" y="54"/>
                  </a:lnTo>
                  <a:close/>
                  <a:moveTo>
                    <a:pt x="103" y="48"/>
                  </a:moveTo>
                  <a:cubicBezTo>
                    <a:pt x="103" y="48"/>
                    <a:pt x="103" y="48"/>
                    <a:pt x="103" y="48"/>
                  </a:cubicBezTo>
                  <a:cubicBezTo>
                    <a:pt x="101" y="48"/>
                    <a:pt x="101" y="48"/>
                    <a:pt x="101" y="48"/>
                  </a:cubicBezTo>
                  <a:cubicBezTo>
                    <a:pt x="102" y="46"/>
                    <a:pt x="102" y="46"/>
                    <a:pt x="102" y="46"/>
                  </a:cubicBezTo>
                  <a:cubicBezTo>
                    <a:pt x="103" y="47"/>
                    <a:pt x="103" y="47"/>
                    <a:pt x="103" y="47"/>
                  </a:cubicBezTo>
                  <a:lnTo>
                    <a:pt x="103" y="48"/>
                  </a:lnTo>
                  <a:close/>
                  <a:moveTo>
                    <a:pt x="104" y="46"/>
                  </a:moveTo>
                  <a:cubicBezTo>
                    <a:pt x="104" y="46"/>
                    <a:pt x="104" y="46"/>
                    <a:pt x="104" y="46"/>
                  </a:cubicBezTo>
                  <a:cubicBezTo>
                    <a:pt x="102" y="46"/>
                    <a:pt x="102" y="46"/>
                    <a:pt x="102" y="46"/>
                  </a:cubicBezTo>
                  <a:cubicBezTo>
                    <a:pt x="102" y="45"/>
                    <a:pt x="102" y="45"/>
                    <a:pt x="102" y="45"/>
                  </a:cubicBezTo>
                  <a:cubicBezTo>
                    <a:pt x="102" y="45"/>
                    <a:pt x="102" y="45"/>
                    <a:pt x="102" y="45"/>
                  </a:cubicBezTo>
                  <a:cubicBezTo>
                    <a:pt x="104" y="44"/>
                    <a:pt x="104" y="44"/>
                    <a:pt x="104" y="44"/>
                  </a:cubicBezTo>
                  <a:lnTo>
                    <a:pt x="104" y="46"/>
                  </a:lnTo>
                  <a:close/>
                  <a:moveTo>
                    <a:pt x="110" y="54"/>
                  </a:moveTo>
                  <a:cubicBezTo>
                    <a:pt x="110" y="54"/>
                    <a:pt x="110" y="54"/>
                    <a:pt x="110" y="54"/>
                  </a:cubicBezTo>
                  <a:cubicBezTo>
                    <a:pt x="104" y="54"/>
                    <a:pt x="104" y="54"/>
                    <a:pt x="104" y="54"/>
                  </a:cubicBezTo>
                  <a:cubicBezTo>
                    <a:pt x="104" y="47"/>
                    <a:pt x="104" y="47"/>
                    <a:pt x="104" y="47"/>
                  </a:cubicBezTo>
                  <a:cubicBezTo>
                    <a:pt x="106" y="48"/>
                    <a:pt x="106" y="48"/>
                    <a:pt x="106" y="48"/>
                  </a:cubicBezTo>
                  <a:cubicBezTo>
                    <a:pt x="110" y="48"/>
                    <a:pt x="110" y="48"/>
                    <a:pt x="110" y="48"/>
                  </a:cubicBezTo>
                  <a:lnTo>
                    <a:pt x="110" y="54"/>
                  </a:lnTo>
                  <a:close/>
                  <a:moveTo>
                    <a:pt x="111" y="47"/>
                  </a:moveTo>
                  <a:cubicBezTo>
                    <a:pt x="111" y="47"/>
                    <a:pt x="111" y="47"/>
                    <a:pt x="111" y="47"/>
                  </a:cubicBezTo>
                  <a:cubicBezTo>
                    <a:pt x="110" y="47"/>
                    <a:pt x="110" y="47"/>
                    <a:pt x="110" y="47"/>
                  </a:cubicBezTo>
                  <a:cubicBezTo>
                    <a:pt x="110" y="47"/>
                    <a:pt x="110" y="47"/>
                    <a:pt x="110" y="47"/>
                  </a:cubicBezTo>
                  <a:cubicBezTo>
                    <a:pt x="106" y="47"/>
                    <a:pt x="106" y="47"/>
                    <a:pt x="106" y="47"/>
                  </a:cubicBezTo>
                  <a:cubicBezTo>
                    <a:pt x="104" y="47"/>
                    <a:pt x="104" y="47"/>
                    <a:pt x="104" y="47"/>
                  </a:cubicBezTo>
                  <a:cubicBezTo>
                    <a:pt x="104" y="44"/>
                    <a:pt x="104" y="44"/>
                    <a:pt x="104" y="44"/>
                  </a:cubicBezTo>
                  <a:cubicBezTo>
                    <a:pt x="108" y="44"/>
                    <a:pt x="108" y="44"/>
                    <a:pt x="108" y="44"/>
                  </a:cubicBezTo>
                  <a:cubicBezTo>
                    <a:pt x="108" y="44"/>
                    <a:pt x="108" y="44"/>
                    <a:pt x="108" y="44"/>
                  </a:cubicBezTo>
                  <a:cubicBezTo>
                    <a:pt x="111" y="45"/>
                    <a:pt x="111" y="45"/>
                    <a:pt x="111" y="45"/>
                  </a:cubicBezTo>
                  <a:lnTo>
                    <a:pt x="111" y="47"/>
                  </a:lnTo>
                  <a:close/>
                  <a:moveTo>
                    <a:pt x="106" y="44"/>
                  </a:moveTo>
                  <a:cubicBezTo>
                    <a:pt x="106" y="44"/>
                    <a:pt x="106" y="44"/>
                    <a:pt x="106" y="44"/>
                  </a:cubicBezTo>
                  <a:cubicBezTo>
                    <a:pt x="106" y="43"/>
                    <a:pt x="106" y="43"/>
                    <a:pt x="106" y="43"/>
                  </a:cubicBezTo>
                  <a:cubicBezTo>
                    <a:pt x="108" y="43"/>
                    <a:pt x="108" y="43"/>
                    <a:pt x="108" y="43"/>
                  </a:cubicBezTo>
                  <a:cubicBezTo>
                    <a:pt x="108" y="44"/>
                    <a:pt x="108" y="44"/>
                    <a:pt x="108" y="44"/>
                  </a:cubicBezTo>
                  <a:lnTo>
                    <a:pt x="106" y="44"/>
                  </a:lnTo>
                  <a:close/>
                  <a:moveTo>
                    <a:pt x="111" y="44"/>
                  </a:moveTo>
                  <a:cubicBezTo>
                    <a:pt x="111" y="44"/>
                    <a:pt x="111" y="44"/>
                    <a:pt x="111" y="44"/>
                  </a:cubicBezTo>
                  <a:cubicBezTo>
                    <a:pt x="111" y="45"/>
                    <a:pt x="111" y="45"/>
                    <a:pt x="111" y="45"/>
                  </a:cubicBezTo>
                  <a:cubicBezTo>
                    <a:pt x="109" y="44"/>
                    <a:pt x="109" y="44"/>
                    <a:pt x="109" y="44"/>
                  </a:cubicBezTo>
                  <a:lnTo>
                    <a:pt x="111" y="44"/>
                  </a:lnTo>
                  <a:close/>
                  <a:moveTo>
                    <a:pt x="110" y="44"/>
                  </a:moveTo>
                  <a:cubicBezTo>
                    <a:pt x="110" y="44"/>
                    <a:pt x="110" y="44"/>
                    <a:pt x="110" y="44"/>
                  </a:cubicBezTo>
                  <a:cubicBezTo>
                    <a:pt x="110" y="43"/>
                    <a:pt x="110" y="43"/>
                    <a:pt x="110" y="43"/>
                  </a:cubicBezTo>
                  <a:cubicBezTo>
                    <a:pt x="111" y="43"/>
                    <a:pt x="111" y="43"/>
                    <a:pt x="111" y="43"/>
                  </a:cubicBezTo>
                  <a:cubicBezTo>
                    <a:pt x="111" y="44"/>
                    <a:pt x="111" y="44"/>
                    <a:pt x="111" y="44"/>
                  </a:cubicBezTo>
                  <a:lnTo>
                    <a:pt x="110" y="44"/>
                  </a:lnTo>
                  <a:close/>
                  <a:moveTo>
                    <a:pt x="110" y="44"/>
                  </a:moveTo>
                  <a:cubicBezTo>
                    <a:pt x="110" y="44"/>
                    <a:pt x="110" y="44"/>
                    <a:pt x="110" y="44"/>
                  </a:cubicBezTo>
                  <a:cubicBezTo>
                    <a:pt x="108" y="44"/>
                    <a:pt x="108" y="44"/>
                    <a:pt x="108" y="44"/>
                  </a:cubicBezTo>
                  <a:cubicBezTo>
                    <a:pt x="108" y="43"/>
                    <a:pt x="108" y="43"/>
                    <a:pt x="108" y="43"/>
                  </a:cubicBezTo>
                  <a:cubicBezTo>
                    <a:pt x="110" y="43"/>
                    <a:pt x="110" y="43"/>
                    <a:pt x="110" y="43"/>
                  </a:cubicBezTo>
                  <a:lnTo>
                    <a:pt x="110" y="44"/>
                  </a:lnTo>
                  <a:close/>
                  <a:moveTo>
                    <a:pt x="114" y="47"/>
                  </a:moveTo>
                  <a:cubicBezTo>
                    <a:pt x="114" y="47"/>
                    <a:pt x="114" y="47"/>
                    <a:pt x="114" y="47"/>
                  </a:cubicBezTo>
                  <a:cubicBezTo>
                    <a:pt x="116" y="47"/>
                    <a:pt x="116" y="47"/>
                    <a:pt x="116" y="47"/>
                  </a:cubicBezTo>
                  <a:cubicBezTo>
                    <a:pt x="120" y="47"/>
                    <a:pt x="120" y="47"/>
                    <a:pt x="120" y="47"/>
                  </a:cubicBezTo>
                  <a:cubicBezTo>
                    <a:pt x="120" y="54"/>
                    <a:pt x="120" y="54"/>
                    <a:pt x="120" y="54"/>
                  </a:cubicBezTo>
                  <a:cubicBezTo>
                    <a:pt x="114" y="54"/>
                    <a:pt x="114" y="54"/>
                    <a:pt x="114" y="54"/>
                  </a:cubicBezTo>
                  <a:lnTo>
                    <a:pt x="114" y="47"/>
                  </a:lnTo>
                  <a:close/>
                  <a:moveTo>
                    <a:pt x="114" y="47"/>
                  </a:moveTo>
                  <a:cubicBezTo>
                    <a:pt x="114" y="47"/>
                    <a:pt x="114" y="47"/>
                    <a:pt x="114" y="47"/>
                  </a:cubicBezTo>
                  <a:cubicBezTo>
                    <a:pt x="113" y="47"/>
                    <a:pt x="113" y="47"/>
                    <a:pt x="113" y="47"/>
                  </a:cubicBezTo>
                  <a:cubicBezTo>
                    <a:pt x="113" y="54"/>
                    <a:pt x="113" y="54"/>
                    <a:pt x="113" y="54"/>
                  </a:cubicBezTo>
                  <a:cubicBezTo>
                    <a:pt x="111" y="54"/>
                    <a:pt x="111" y="54"/>
                    <a:pt x="111" y="54"/>
                  </a:cubicBezTo>
                  <a:cubicBezTo>
                    <a:pt x="111" y="48"/>
                    <a:pt x="111" y="48"/>
                    <a:pt x="111" y="48"/>
                  </a:cubicBezTo>
                  <a:cubicBezTo>
                    <a:pt x="113" y="47"/>
                    <a:pt x="113" y="47"/>
                    <a:pt x="113" y="47"/>
                  </a:cubicBezTo>
                  <a:cubicBezTo>
                    <a:pt x="111" y="47"/>
                    <a:pt x="111" y="47"/>
                    <a:pt x="111" y="47"/>
                  </a:cubicBezTo>
                  <a:cubicBezTo>
                    <a:pt x="111" y="47"/>
                    <a:pt x="111" y="47"/>
                    <a:pt x="111" y="47"/>
                  </a:cubicBezTo>
                  <a:cubicBezTo>
                    <a:pt x="111" y="47"/>
                    <a:pt x="111" y="47"/>
                    <a:pt x="111" y="47"/>
                  </a:cubicBezTo>
                  <a:cubicBezTo>
                    <a:pt x="111" y="46"/>
                    <a:pt x="111" y="46"/>
                    <a:pt x="111" y="46"/>
                  </a:cubicBezTo>
                  <a:lnTo>
                    <a:pt x="114" y="47"/>
                  </a:lnTo>
                  <a:close/>
                  <a:moveTo>
                    <a:pt x="112" y="44"/>
                  </a:moveTo>
                  <a:cubicBezTo>
                    <a:pt x="112" y="44"/>
                    <a:pt x="112" y="44"/>
                    <a:pt x="112" y="44"/>
                  </a:cubicBezTo>
                  <a:cubicBezTo>
                    <a:pt x="112" y="44"/>
                    <a:pt x="112" y="44"/>
                    <a:pt x="112" y="44"/>
                  </a:cubicBezTo>
                  <a:cubicBezTo>
                    <a:pt x="112" y="37"/>
                    <a:pt x="112" y="37"/>
                    <a:pt x="112" y="37"/>
                  </a:cubicBezTo>
                  <a:cubicBezTo>
                    <a:pt x="108" y="37"/>
                    <a:pt x="108" y="37"/>
                    <a:pt x="108" y="37"/>
                  </a:cubicBezTo>
                  <a:cubicBezTo>
                    <a:pt x="108" y="43"/>
                    <a:pt x="108" y="43"/>
                    <a:pt x="108" y="43"/>
                  </a:cubicBezTo>
                  <a:cubicBezTo>
                    <a:pt x="112" y="43"/>
                    <a:pt x="112" y="43"/>
                    <a:pt x="112" y="43"/>
                  </a:cubicBezTo>
                  <a:cubicBezTo>
                    <a:pt x="112" y="44"/>
                    <a:pt x="112" y="44"/>
                    <a:pt x="112" y="44"/>
                  </a:cubicBezTo>
                  <a:cubicBezTo>
                    <a:pt x="111" y="44"/>
                    <a:pt x="111" y="44"/>
                    <a:pt x="111" y="44"/>
                  </a:cubicBezTo>
                  <a:cubicBezTo>
                    <a:pt x="111" y="43"/>
                    <a:pt x="111" y="43"/>
                    <a:pt x="111" y="43"/>
                  </a:cubicBezTo>
                  <a:cubicBezTo>
                    <a:pt x="105" y="42"/>
                    <a:pt x="105" y="42"/>
                    <a:pt x="105" y="42"/>
                  </a:cubicBezTo>
                  <a:cubicBezTo>
                    <a:pt x="105" y="36"/>
                    <a:pt x="105" y="36"/>
                    <a:pt x="105" y="36"/>
                  </a:cubicBezTo>
                  <a:cubicBezTo>
                    <a:pt x="112" y="37"/>
                    <a:pt x="112" y="37"/>
                    <a:pt x="112" y="37"/>
                  </a:cubicBezTo>
                  <a:lnTo>
                    <a:pt x="112" y="44"/>
                  </a:lnTo>
                  <a:close/>
                  <a:moveTo>
                    <a:pt x="115" y="5"/>
                  </a:moveTo>
                  <a:cubicBezTo>
                    <a:pt x="115" y="5"/>
                    <a:pt x="115" y="5"/>
                    <a:pt x="115" y="5"/>
                  </a:cubicBezTo>
                  <a:cubicBezTo>
                    <a:pt x="115" y="5"/>
                    <a:pt x="115" y="5"/>
                    <a:pt x="115" y="5"/>
                  </a:cubicBezTo>
                  <a:cubicBezTo>
                    <a:pt x="117" y="6"/>
                    <a:pt x="117" y="6"/>
                    <a:pt x="117" y="6"/>
                  </a:cubicBezTo>
                  <a:cubicBezTo>
                    <a:pt x="117" y="8"/>
                    <a:pt x="117" y="8"/>
                    <a:pt x="117" y="8"/>
                  </a:cubicBezTo>
                  <a:cubicBezTo>
                    <a:pt x="115" y="7"/>
                    <a:pt x="115" y="7"/>
                    <a:pt x="115" y="7"/>
                  </a:cubicBezTo>
                  <a:lnTo>
                    <a:pt x="115" y="5"/>
                  </a:lnTo>
                  <a:close/>
                  <a:moveTo>
                    <a:pt x="115" y="7"/>
                  </a:moveTo>
                  <a:cubicBezTo>
                    <a:pt x="115" y="7"/>
                    <a:pt x="115" y="7"/>
                    <a:pt x="115" y="7"/>
                  </a:cubicBezTo>
                  <a:cubicBezTo>
                    <a:pt x="117" y="8"/>
                    <a:pt x="117" y="8"/>
                    <a:pt x="117" y="8"/>
                  </a:cubicBezTo>
                  <a:cubicBezTo>
                    <a:pt x="117" y="8"/>
                    <a:pt x="117" y="8"/>
                    <a:pt x="117" y="8"/>
                  </a:cubicBezTo>
                  <a:cubicBezTo>
                    <a:pt x="115" y="8"/>
                    <a:pt x="115" y="8"/>
                    <a:pt x="115" y="8"/>
                  </a:cubicBezTo>
                  <a:lnTo>
                    <a:pt x="115" y="7"/>
                  </a:lnTo>
                  <a:close/>
                  <a:moveTo>
                    <a:pt x="115" y="8"/>
                  </a:moveTo>
                  <a:cubicBezTo>
                    <a:pt x="115" y="8"/>
                    <a:pt x="115" y="8"/>
                    <a:pt x="115" y="8"/>
                  </a:cubicBezTo>
                  <a:cubicBezTo>
                    <a:pt x="117" y="9"/>
                    <a:pt x="117" y="9"/>
                    <a:pt x="117" y="9"/>
                  </a:cubicBezTo>
                  <a:cubicBezTo>
                    <a:pt x="117" y="9"/>
                    <a:pt x="117" y="9"/>
                    <a:pt x="117" y="9"/>
                  </a:cubicBezTo>
                  <a:cubicBezTo>
                    <a:pt x="115" y="8"/>
                    <a:pt x="115" y="8"/>
                    <a:pt x="115" y="8"/>
                  </a:cubicBezTo>
                  <a:close/>
                  <a:moveTo>
                    <a:pt x="115" y="9"/>
                  </a:moveTo>
                  <a:cubicBezTo>
                    <a:pt x="115" y="9"/>
                    <a:pt x="115" y="9"/>
                    <a:pt x="115" y="9"/>
                  </a:cubicBezTo>
                  <a:cubicBezTo>
                    <a:pt x="117" y="9"/>
                    <a:pt x="117" y="9"/>
                    <a:pt x="117" y="9"/>
                  </a:cubicBezTo>
                  <a:cubicBezTo>
                    <a:pt x="117" y="11"/>
                    <a:pt x="117" y="11"/>
                    <a:pt x="117" y="11"/>
                  </a:cubicBezTo>
                  <a:cubicBezTo>
                    <a:pt x="115" y="10"/>
                    <a:pt x="115" y="10"/>
                    <a:pt x="115" y="10"/>
                  </a:cubicBezTo>
                  <a:lnTo>
                    <a:pt x="115" y="9"/>
                  </a:lnTo>
                  <a:close/>
                  <a:moveTo>
                    <a:pt x="115" y="10"/>
                  </a:moveTo>
                  <a:cubicBezTo>
                    <a:pt x="115" y="10"/>
                    <a:pt x="115" y="10"/>
                    <a:pt x="115" y="10"/>
                  </a:cubicBezTo>
                  <a:cubicBezTo>
                    <a:pt x="117" y="11"/>
                    <a:pt x="117" y="11"/>
                    <a:pt x="117" y="11"/>
                  </a:cubicBezTo>
                  <a:cubicBezTo>
                    <a:pt x="117" y="12"/>
                    <a:pt x="117" y="12"/>
                    <a:pt x="117" y="12"/>
                  </a:cubicBezTo>
                  <a:cubicBezTo>
                    <a:pt x="115" y="11"/>
                    <a:pt x="115" y="11"/>
                    <a:pt x="115" y="11"/>
                  </a:cubicBezTo>
                  <a:lnTo>
                    <a:pt x="115" y="10"/>
                  </a:lnTo>
                  <a:close/>
                  <a:moveTo>
                    <a:pt x="115" y="11"/>
                  </a:moveTo>
                  <a:cubicBezTo>
                    <a:pt x="115" y="11"/>
                    <a:pt x="115" y="11"/>
                    <a:pt x="115" y="11"/>
                  </a:cubicBezTo>
                  <a:cubicBezTo>
                    <a:pt x="117" y="12"/>
                    <a:pt x="117" y="12"/>
                    <a:pt x="117" y="12"/>
                  </a:cubicBezTo>
                  <a:cubicBezTo>
                    <a:pt x="117" y="12"/>
                    <a:pt x="117" y="12"/>
                    <a:pt x="117" y="12"/>
                  </a:cubicBezTo>
                  <a:cubicBezTo>
                    <a:pt x="115" y="12"/>
                    <a:pt x="115" y="12"/>
                    <a:pt x="115" y="12"/>
                  </a:cubicBezTo>
                  <a:lnTo>
                    <a:pt x="115" y="11"/>
                  </a:lnTo>
                  <a:close/>
                  <a:moveTo>
                    <a:pt x="115" y="12"/>
                  </a:moveTo>
                  <a:cubicBezTo>
                    <a:pt x="115" y="12"/>
                    <a:pt x="115" y="12"/>
                    <a:pt x="115" y="12"/>
                  </a:cubicBezTo>
                  <a:cubicBezTo>
                    <a:pt x="117" y="12"/>
                    <a:pt x="117" y="12"/>
                    <a:pt x="117" y="12"/>
                  </a:cubicBezTo>
                  <a:cubicBezTo>
                    <a:pt x="117" y="14"/>
                    <a:pt x="117" y="14"/>
                    <a:pt x="117" y="14"/>
                  </a:cubicBezTo>
                  <a:cubicBezTo>
                    <a:pt x="115" y="13"/>
                    <a:pt x="115" y="13"/>
                    <a:pt x="115" y="13"/>
                  </a:cubicBezTo>
                  <a:lnTo>
                    <a:pt x="115" y="12"/>
                  </a:lnTo>
                  <a:close/>
                  <a:moveTo>
                    <a:pt x="115" y="13"/>
                  </a:moveTo>
                  <a:cubicBezTo>
                    <a:pt x="115" y="13"/>
                    <a:pt x="115" y="13"/>
                    <a:pt x="115" y="13"/>
                  </a:cubicBezTo>
                  <a:cubicBezTo>
                    <a:pt x="117" y="14"/>
                    <a:pt x="117" y="14"/>
                    <a:pt x="117" y="14"/>
                  </a:cubicBezTo>
                  <a:cubicBezTo>
                    <a:pt x="117" y="14"/>
                    <a:pt x="117" y="14"/>
                    <a:pt x="117" y="14"/>
                  </a:cubicBezTo>
                  <a:cubicBezTo>
                    <a:pt x="115" y="14"/>
                    <a:pt x="115" y="14"/>
                    <a:pt x="115" y="14"/>
                  </a:cubicBezTo>
                  <a:lnTo>
                    <a:pt x="115" y="13"/>
                  </a:lnTo>
                  <a:close/>
                  <a:moveTo>
                    <a:pt x="115" y="14"/>
                  </a:moveTo>
                  <a:cubicBezTo>
                    <a:pt x="115" y="14"/>
                    <a:pt x="115" y="14"/>
                    <a:pt x="115" y="14"/>
                  </a:cubicBezTo>
                  <a:cubicBezTo>
                    <a:pt x="117" y="15"/>
                    <a:pt x="117" y="15"/>
                    <a:pt x="117" y="15"/>
                  </a:cubicBezTo>
                  <a:cubicBezTo>
                    <a:pt x="117" y="15"/>
                    <a:pt x="117" y="15"/>
                    <a:pt x="117" y="15"/>
                  </a:cubicBezTo>
                  <a:cubicBezTo>
                    <a:pt x="115" y="15"/>
                    <a:pt x="115" y="15"/>
                    <a:pt x="115" y="15"/>
                  </a:cubicBezTo>
                  <a:lnTo>
                    <a:pt x="115" y="14"/>
                  </a:lnTo>
                  <a:close/>
                  <a:moveTo>
                    <a:pt x="115" y="15"/>
                  </a:moveTo>
                  <a:cubicBezTo>
                    <a:pt x="115" y="15"/>
                    <a:pt x="115" y="15"/>
                    <a:pt x="115" y="15"/>
                  </a:cubicBezTo>
                  <a:cubicBezTo>
                    <a:pt x="117" y="15"/>
                    <a:pt x="117" y="15"/>
                    <a:pt x="117" y="15"/>
                  </a:cubicBezTo>
                  <a:cubicBezTo>
                    <a:pt x="117" y="17"/>
                    <a:pt x="117" y="17"/>
                    <a:pt x="117" y="17"/>
                  </a:cubicBezTo>
                  <a:cubicBezTo>
                    <a:pt x="115" y="16"/>
                    <a:pt x="115" y="16"/>
                    <a:pt x="115" y="16"/>
                  </a:cubicBezTo>
                  <a:lnTo>
                    <a:pt x="115" y="15"/>
                  </a:lnTo>
                  <a:close/>
                  <a:moveTo>
                    <a:pt x="115" y="17"/>
                  </a:moveTo>
                  <a:cubicBezTo>
                    <a:pt x="115" y="17"/>
                    <a:pt x="115" y="17"/>
                    <a:pt x="115" y="17"/>
                  </a:cubicBezTo>
                  <a:cubicBezTo>
                    <a:pt x="117" y="17"/>
                    <a:pt x="117" y="17"/>
                    <a:pt x="117" y="17"/>
                  </a:cubicBezTo>
                  <a:cubicBezTo>
                    <a:pt x="117" y="18"/>
                    <a:pt x="117" y="18"/>
                    <a:pt x="117" y="18"/>
                  </a:cubicBezTo>
                  <a:cubicBezTo>
                    <a:pt x="115" y="17"/>
                    <a:pt x="115" y="17"/>
                    <a:pt x="115" y="17"/>
                  </a:cubicBezTo>
                  <a:close/>
                  <a:moveTo>
                    <a:pt x="115" y="17"/>
                  </a:moveTo>
                  <a:cubicBezTo>
                    <a:pt x="115" y="17"/>
                    <a:pt x="115" y="17"/>
                    <a:pt x="115" y="17"/>
                  </a:cubicBezTo>
                  <a:cubicBezTo>
                    <a:pt x="117" y="18"/>
                    <a:pt x="117" y="18"/>
                    <a:pt x="117" y="18"/>
                  </a:cubicBezTo>
                  <a:cubicBezTo>
                    <a:pt x="117" y="18"/>
                    <a:pt x="117" y="18"/>
                    <a:pt x="117" y="18"/>
                  </a:cubicBezTo>
                  <a:cubicBezTo>
                    <a:pt x="115" y="18"/>
                    <a:pt x="115" y="18"/>
                    <a:pt x="115" y="18"/>
                  </a:cubicBezTo>
                  <a:lnTo>
                    <a:pt x="115" y="17"/>
                  </a:lnTo>
                  <a:close/>
                  <a:moveTo>
                    <a:pt x="115" y="18"/>
                  </a:moveTo>
                  <a:cubicBezTo>
                    <a:pt x="115" y="18"/>
                    <a:pt x="115" y="18"/>
                    <a:pt x="115" y="18"/>
                  </a:cubicBezTo>
                  <a:cubicBezTo>
                    <a:pt x="117" y="18"/>
                    <a:pt x="117" y="18"/>
                    <a:pt x="117" y="18"/>
                  </a:cubicBezTo>
                  <a:cubicBezTo>
                    <a:pt x="117" y="20"/>
                    <a:pt x="117" y="20"/>
                    <a:pt x="117" y="20"/>
                  </a:cubicBezTo>
                  <a:cubicBezTo>
                    <a:pt x="115" y="19"/>
                    <a:pt x="115" y="19"/>
                    <a:pt x="115" y="19"/>
                  </a:cubicBezTo>
                  <a:lnTo>
                    <a:pt x="115" y="18"/>
                  </a:lnTo>
                  <a:close/>
                  <a:moveTo>
                    <a:pt x="115" y="19"/>
                  </a:moveTo>
                  <a:cubicBezTo>
                    <a:pt x="115" y="19"/>
                    <a:pt x="115" y="19"/>
                    <a:pt x="115" y="19"/>
                  </a:cubicBezTo>
                  <a:cubicBezTo>
                    <a:pt x="117" y="20"/>
                    <a:pt x="117" y="20"/>
                    <a:pt x="117" y="20"/>
                  </a:cubicBezTo>
                  <a:cubicBezTo>
                    <a:pt x="117" y="20"/>
                    <a:pt x="117" y="20"/>
                    <a:pt x="117" y="20"/>
                  </a:cubicBezTo>
                  <a:cubicBezTo>
                    <a:pt x="115" y="20"/>
                    <a:pt x="115" y="20"/>
                    <a:pt x="115" y="20"/>
                  </a:cubicBezTo>
                  <a:lnTo>
                    <a:pt x="115" y="19"/>
                  </a:lnTo>
                  <a:close/>
                  <a:moveTo>
                    <a:pt x="115" y="20"/>
                  </a:moveTo>
                  <a:cubicBezTo>
                    <a:pt x="115" y="20"/>
                    <a:pt x="115" y="20"/>
                    <a:pt x="115" y="20"/>
                  </a:cubicBezTo>
                  <a:cubicBezTo>
                    <a:pt x="117" y="21"/>
                    <a:pt x="117" y="21"/>
                    <a:pt x="117" y="21"/>
                  </a:cubicBezTo>
                  <a:cubicBezTo>
                    <a:pt x="117" y="21"/>
                    <a:pt x="117" y="21"/>
                    <a:pt x="117" y="21"/>
                  </a:cubicBezTo>
                  <a:cubicBezTo>
                    <a:pt x="115" y="21"/>
                    <a:pt x="115" y="21"/>
                    <a:pt x="115" y="21"/>
                  </a:cubicBezTo>
                  <a:lnTo>
                    <a:pt x="115" y="20"/>
                  </a:lnTo>
                  <a:close/>
                  <a:moveTo>
                    <a:pt x="115" y="21"/>
                  </a:moveTo>
                  <a:cubicBezTo>
                    <a:pt x="115" y="21"/>
                    <a:pt x="115" y="21"/>
                    <a:pt x="115" y="21"/>
                  </a:cubicBezTo>
                  <a:cubicBezTo>
                    <a:pt x="117" y="21"/>
                    <a:pt x="117" y="21"/>
                    <a:pt x="117" y="21"/>
                  </a:cubicBezTo>
                  <a:cubicBezTo>
                    <a:pt x="117" y="23"/>
                    <a:pt x="117" y="23"/>
                    <a:pt x="117" y="23"/>
                  </a:cubicBezTo>
                  <a:cubicBezTo>
                    <a:pt x="115" y="22"/>
                    <a:pt x="115" y="22"/>
                    <a:pt x="115" y="22"/>
                  </a:cubicBezTo>
                  <a:lnTo>
                    <a:pt x="115" y="21"/>
                  </a:lnTo>
                  <a:close/>
                  <a:moveTo>
                    <a:pt x="115" y="23"/>
                  </a:moveTo>
                  <a:cubicBezTo>
                    <a:pt x="115" y="23"/>
                    <a:pt x="115" y="23"/>
                    <a:pt x="115" y="23"/>
                  </a:cubicBezTo>
                  <a:cubicBezTo>
                    <a:pt x="117" y="23"/>
                    <a:pt x="117" y="23"/>
                    <a:pt x="117" y="23"/>
                  </a:cubicBezTo>
                  <a:cubicBezTo>
                    <a:pt x="117" y="23"/>
                    <a:pt x="117" y="23"/>
                    <a:pt x="117" y="23"/>
                  </a:cubicBezTo>
                  <a:cubicBezTo>
                    <a:pt x="115" y="23"/>
                    <a:pt x="115" y="23"/>
                    <a:pt x="115" y="23"/>
                  </a:cubicBezTo>
                  <a:close/>
                  <a:moveTo>
                    <a:pt x="115" y="23"/>
                  </a:moveTo>
                  <a:cubicBezTo>
                    <a:pt x="115" y="23"/>
                    <a:pt x="115" y="23"/>
                    <a:pt x="115" y="23"/>
                  </a:cubicBezTo>
                  <a:cubicBezTo>
                    <a:pt x="117" y="24"/>
                    <a:pt x="117" y="24"/>
                    <a:pt x="117" y="24"/>
                  </a:cubicBezTo>
                  <a:cubicBezTo>
                    <a:pt x="117" y="24"/>
                    <a:pt x="117" y="24"/>
                    <a:pt x="117" y="24"/>
                  </a:cubicBezTo>
                  <a:cubicBezTo>
                    <a:pt x="115" y="24"/>
                    <a:pt x="115" y="24"/>
                    <a:pt x="115" y="24"/>
                  </a:cubicBezTo>
                  <a:lnTo>
                    <a:pt x="115" y="23"/>
                  </a:lnTo>
                  <a:close/>
                  <a:moveTo>
                    <a:pt x="115" y="24"/>
                  </a:moveTo>
                  <a:cubicBezTo>
                    <a:pt x="115" y="24"/>
                    <a:pt x="115" y="24"/>
                    <a:pt x="115" y="24"/>
                  </a:cubicBezTo>
                  <a:cubicBezTo>
                    <a:pt x="117" y="24"/>
                    <a:pt x="117" y="24"/>
                    <a:pt x="117" y="24"/>
                  </a:cubicBezTo>
                  <a:cubicBezTo>
                    <a:pt x="117" y="26"/>
                    <a:pt x="117" y="26"/>
                    <a:pt x="117" y="26"/>
                  </a:cubicBezTo>
                  <a:cubicBezTo>
                    <a:pt x="115" y="25"/>
                    <a:pt x="115" y="25"/>
                    <a:pt x="115" y="25"/>
                  </a:cubicBezTo>
                  <a:lnTo>
                    <a:pt x="115" y="24"/>
                  </a:lnTo>
                  <a:close/>
                  <a:moveTo>
                    <a:pt x="115" y="25"/>
                  </a:moveTo>
                  <a:cubicBezTo>
                    <a:pt x="115" y="25"/>
                    <a:pt x="115" y="25"/>
                    <a:pt x="115" y="25"/>
                  </a:cubicBezTo>
                  <a:cubicBezTo>
                    <a:pt x="117" y="26"/>
                    <a:pt x="117" y="26"/>
                    <a:pt x="117" y="26"/>
                  </a:cubicBezTo>
                  <a:cubicBezTo>
                    <a:pt x="117" y="26"/>
                    <a:pt x="117" y="26"/>
                    <a:pt x="117" y="26"/>
                  </a:cubicBezTo>
                  <a:cubicBezTo>
                    <a:pt x="115" y="26"/>
                    <a:pt x="115" y="26"/>
                    <a:pt x="115" y="26"/>
                  </a:cubicBezTo>
                  <a:lnTo>
                    <a:pt x="115" y="25"/>
                  </a:lnTo>
                  <a:close/>
                  <a:moveTo>
                    <a:pt x="115" y="26"/>
                  </a:moveTo>
                  <a:cubicBezTo>
                    <a:pt x="115" y="26"/>
                    <a:pt x="115" y="26"/>
                    <a:pt x="115" y="26"/>
                  </a:cubicBezTo>
                  <a:cubicBezTo>
                    <a:pt x="117" y="27"/>
                    <a:pt x="117" y="27"/>
                    <a:pt x="117" y="27"/>
                  </a:cubicBezTo>
                  <a:cubicBezTo>
                    <a:pt x="117" y="27"/>
                    <a:pt x="117" y="27"/>
                    <a:pt x="117" y="27"/>
                  </a:cubicBezTo>
                  <a:cubicBezTo>
                    <a:pt x="115" y="27"/>
                    <a:pt x="115" y="27"/>
                    <a:pt x="115" y="27"/>
                  </a:cubicBezTo>
                  <a:lnTo>
                    <a:pt x="115" y="26"/>
                  </a:lnTo>
                  <a:close/>
                  <a:moveTo>
                    <a:pt x="115" y="27"/>
                  </a:moveTo>
                  <a:cubicBezTo>
                    <a:pt x="115" y="27"/>
                    <a:pt x="115" y="27"/>
                    <a:pt x="115" y="27"/>
                  </a:cubicBezTo>
                  <a:cubicBezTo>
                    <a:pt x="117" y="27"/>
                    <a:pt x="117" y="27"/>
                    <a:pt x="117" y="27"/>
                  </a:cubicBezTo>
                  <a:cubicBezTo>
                    <a:pt x="117" y="29"/>
                    <a:pt x="117" y="29"/>
                    <a:pt x="117" y="29"/>
                  </a:cubicBezTo>
                  <a:cubicBezTo>
                    <a:pt x="115" y="28"/>
                    <a:pt x="115" y="28"/>
                    <a:pt x="115" y="28"/>
                  </a:cubicBezTo>
                  <a:lnTo>
                    <a:pt x="115" y="27"/>
                  </a:lnTo>
                  <a:close/>
                  <a:moveTo>
                    <a:pt x="115" y="29"/>
                  </a:moveTo>
                  <a:cubicBezTo>
                    <a:pt x="115" y="29"/>
                    <a:pt x="115" y="29"/>
                    <a:pt x="115" y="29"/>
                  </a:cubicBezTo>
                  <a:cubicBezTo>
                    <a:pt x="117" y="29"/>
                    <a:pt x="117" y="29"/>
                    <a:pt x="117" y="29"/>
                  </a:cubicBezTo>
                  <a:cubicBezTo>
                    <a:pt x="117" y="29"/>
                    <a:pt x="117" y="29"/>
                    <a:pt x="117" y="29"/>
                  </a:cubicBezTo>
                  <a:cubicBezTo>
                    <a:pt x="115" y="29"/>
                    <a:pt x="115" y="29"/>
                    <a:pt x="115" y="29"/>
                  </a:cubicBezTo>
                  <a:close/>
                  <a:moveTo>
                    <a:pt x="115" y="29"/>
                  </a:moveTo>
                  <a:cubicBezTo>
                    <a:pt x="115" y="29"/>
                    <a:pt x="115" y="29"/>
                    <a:pt x="115" y="29"/>
                  </a:cubicBezTo>
                  <a:cubicBezTo>
                    <a:pt x="117" y="30"/>
                    <a:pt x="117" y="30"/>
                    <a:pt x="117" y="30"/>
                  </a:cubicBezTo>
                  <a:cubicBezTo>
                    <a:pt x="117" y="30"/>
                    <a:pt x="117" y="30"/>
                    <a:pt x="117" y="30"/>
                  </a:cubicBezTo>
                  <a:cubicBezTo>
                    <a:pt x="115" y="30"/>
                    <a:pt x="115" y="30"/>
                    <a:pt x="115" y="30"/>
                  </a:cubicBezTo>
                  <a:lnTo>
                    <a:pt x="115" y="29"/>
                  </a:lnTo>
                  <a:close/>
                  <a:moveTo>
                    <a:pt x="115" y="30"/>
                  </a:moveTo>
                  <a:cubicBezTo>
                    <a:pt x="115" y="30"/>
                    <a:pt x="115" y="30"/>
                    <a:pt x="115" y="30"/>
                  </a:cubicBezTo>
                  <a:cubicBezTo>
                    <a:pt x="117" y="30"/>
                    <a:pt x="117" y="30"/>
                    <a:pt x="117" y="30"/>
                  </a:cubicBezTo>
                  <a:cubicBezTo>
                    <a:pt x="117" y="32"/>
                    <a:pt x="117" y="32"/>
                    <a:pt x="117" y="32"/>
                  </a:cubicBezTo>
                  <a:cubicBezTo>
                    <a:pt x="115" y="31"/>
                    <a:pt x="115" y="31"/>
                    <a:pt x="115" y="31"/>
                  </a:cubicBezTo>
                  <a:lnTo>
                    <a:pt x="115" y="30"/>
                  </a:lnTo>
                  <a:close/>
                  <a:moveTo>
                    <a:pt x="115" y="32"/>
                  </a:moveTo>
                  <a:cubicBezTo>
                    <a:pt x="115" y="32"/>
                    <a:pt x="115" y="32"/>
                    <a:pt x="115" y="32"/>
                  </a:cubicBezTo>
                  <a:cubicBezTo>
                    <a:pt x="117" y="32"/>
                    <a:pt x="117" y="32"/>
                    <a:pt x="117" y="32"/>
                  </a:cubicBezTo>
                  <a:cubicBezTo>
                    <a:pt x="117" y="33"/>
                    <a:pt x="117" y="33"/>
                    <a:pt x="117" y="33"/>
                  </a:cubicBezTo>
                  <a:cubicBezTo>
                    <a:pt x="115" y="32"/>
                    <a:pt x="115" y="32"/>
                    <a:pt x="115" y="32"/>
                  </a:cubicBezTo>
                  <a:close/>
                  <a:moveTo>
                    <a:pt x="115" y="32"/>
                  </a:moveTo>
                  <a:cubicBezTo>
                    <a:pt x="115" y="32"/>
                    <a:pt x="115" y="32"/>
                    <a:pt x="115" y="32"/>
                  </a:cubicBezTo>
                  <a:cubicBezTo>
                    <a:pt x="117" y="33"/>
                    <a:pt x="117" y="33"/>
                    <a:pt x="117" y="33"/>
                  </a:cubicBezTo>
                  <a:cubicBezTo>
                    <a:pt x="117" y="33"/>
                    <a:pt x="117" y="33"/>
                    <a:pt x="117" y="33"/>
                  </a:cubicBezTo>
                  <a:cubicBezTo>
                    <a:pt x="115" y="33"/>
                    <a:pt x="115" y="33"/>
                    <a:pt x="115" y="33"/>
                  </a:cubicBezTo>
                  <a:lnTo>
                    <a:pt x="115" y="32"/>
                  </a:lnTo>
                  <a:close/>
                  <a:moveTo>
                    <a:pt x="114" y="6"/>
                  </a:moveTo>
                  <a:cubicBezTo>
                    <a:pt x="114" y="6"/>
                    <a:pt x="114" y="6"/>
                    <a:pt x="114" y="6"/>
                  </a:cubicBezTo>
                  <a:cubicBezTo>
                    <a:pt x="115" y="5"/>
                    <a:pt x="115" y="5"/>
                    <a:pt x="115" y="5"/>
                  </a:cubicBezTo>
                  <a:cubicBezTo>
                    <a:pt x="115" y="7"/>
                    <a:pt x="115" y="7"/>
                    <a:pt x="115" y="7"/>
                  </a:cubicBezTo>
                  <a:cubicBezTo>
                    <a:pt x="114" y="7"/>
                    <a:pt x="114" y="7"/>
                    <a:pt x="114" y="7"/>
                  </a:cubicBezTo>
                  <a:lnTo>
                    <a:pt x="114" y="6"/>
                  </a:lnTo>
                  <a:close/>
                  <a:moveTo>
                    <a:pt x="114" y="7"/>
                  </a:moveTo>
                  <a:cubicBezTo>
                    <a:pt x="114" y="7"/>
                    <a:pt x="114" y="7"/>
                    <a:pt x="114" y="7"/>
                  </a:cubicBezTo>
                  <a:cubicBezTo>
                    <a:pt x="115" y="7"/>
                    <a:pt x="115" y="7"/>
                    <a:pt x="115" y="7"/>
                  </a:cubicBezTo>
                  <a:cubicBezTo>
                    <a:pt x="115" y="8"/>
                    <a:pt x="115" y="8"/>
                    <a:pt x="115" y="8"/>
                  </a:cubicBezTo>
                  <a:cubicBezTo>
                    <a:pt x="114" y="8"/>
                    <a:pt x="114" y="8"/>
                    <a:pt x="114" y="8"/>
                  </a:cubicBezTo>
                  <a:lnTo>
                    <a:pt x="114" y="7"/>
                  </a:lnTo>
                  <a:close/>
                  <a:moveTo>
                    <a:pt x="114" y="8"/>
                  </a:moveTo>
                  <a:cubicBezTo>
                    <a:pt x="114" y="8"/>
                    <a:pt x="114" y="8"/>
                    <a:pt x="114" y="8"/>
                  </a:cubicBezTo>
                  <a:cubicBezTo>
                    <a:pt x="115" y="8"/>
                    <a:pt x="115" y="8"/>
                    <a:pt x="115" y="8"/>
                  </a:cubicBezTo>
                  <a:cubicBezTo>
                    <a:pt x="115" y="8"/>
                    <a:pt x="115" y="8"/>
                    <a:pt x="115" y="8"/>
                  </a:cubicBezTo>
                  <a:cubicBezTo>
                    <a:pt x="114" y="9"/>
                    <a:pt x="114" y="9"/>
                    <a:pt x="114" y="9"/>
                  </a:cubicBezTo>
                  <a:lnTo>
                    <a:pt x="114" y="8"/>
                  </a:lnTo>
                  <a:close/>
                  <a:moveTo>
                    <a:pt x="114" y="9"/>
                  </a:moveTo>
                  <a:cubicBezTo>
                    <a:pt x="114" y="9"/>
                    <a:pt x="114" y="9"/>
                    <a:pt x="114" y="9"/>
                  </a:cubicBezTo>
                  <a:cubicBezTo>
                    <a:pt x="115" y="9"/>
                    <a:pt x="115" y="9"/>
                    <a:pt x="115" y="9"/>
                  </a:cubicBezTo>
                  <a:cubicBezTo>
                    <a:pt x="115" y="10"/>
                    <a:pt x="115" y="10"/>
                    <a:pt x="115" y="10"/>
                  </a:cubicBezTo>
                  <a:cubicBezTo>
                    <a:pt x="114" y="10"/>
                    <a:pt x="114" y="10"/>
                    <a:pt x="114" y="10"/>
                  </a:cubicBezTo>
                  <a:lnTo>
                    <a:pt x="114" y="9"/>
                  </a:lnTo>
                  <a:close/>
                  <a:moveTo>
                    <a:pt x="114" y="11"/>
                  </a:moveTo>
                  <a:cubicBezTo>
                    <a:pt x="114" y="11"/>
                    <a:pt x="114" y="11"/>
                    <a:pt x="114" y="11"/>
                  </a:cubicBezTo>
                  <a:cubicBezTo>
                    <a:pt x="115" y="10"/>
                    <a:pt x="115" y="10"/>
                    <a:pt x="115" y="10"/>
                  </a:cubicBezTo>
                  <a:cubicBezTo>
                    <a:pt x="115" y="11"/>
                    <a:pt x="115" y="11"/>
                    <a:pt x="115" y="11"/>
                  </a:cubicBezTo>
                  <a:cubicBezTo>
                    <a:pt x="114" y="11"/>
                    <a:pt x="114" y="11"/>
                    <a:pt x="114" y="11"/>
                  </a:cubicBezTo>
                  <a:close/>
                  <a:moveTo>
                    <a:pt x="114" y="11"/>
                  </a:moveTo>
                  <a:cubicBezTo>
                    <a:pt x="114" y="11"/>
                    <a:pt x="114" y="11"/>
                    <a:pt x="114" y="11"/>
                  </a:cubicBezTo>
                  <a:cubicBezTo>
                    <a:pt x="115" y="11"/>
                    <a:pt x="115" y="11"/>
                    <a:pt x="115" y="11"/>
                  </a:cubicBezTo>
                  <a:cubicBezTo>
                    <a:pt x="115" y="12"/>
                    <a:pt x="115" y="12"/>
                    <a:pt x="115" y="12"/>
                  </a:cubicBezTo>
                  <a:cubicBezTo>
                    <a:pt x="114" y="12"/>
                    <a:pt x="114" y="12"/>
                    <a:pt x="114" y="12"/>
                  </a:cubicBezTo>
                  <a:lnTo>
                    <a:pt x="114" y="11"/>
                  </a:lnTo>
                  <a:close/>
                  <a:moveTo>
                    <a:pt x="114" y="12"/>
                  </a:moveTo>
                  <a:cubicBezTo>
                    <a:pt x="114" y="12"/>
                    <a:pt x="114" y="12"/>
                    <a:pt x="114" y="12"/>
                  </a:cubicBezTo>
                  <a:cubicBezTo>
                    <a:pt x="115" y="12"/>
                    <a:pt x="115" y="12"/>
                    <a:pt x="115" y="12"/>
                  </a:cubicBezTo>
                  <a:cubicBezTo>
                    <a:pt x="115" y="13"/>
                    <a:pt x="115" y="13"/>
                    <a:pt x="115" y="13"/>
                  </a:cubicBezTo>
                  <a:cubicBezTo>
                    <a:pt x="114" y="13"/>
                    <a:pt x="114" y="13"/>
                    <a:pt x="114" y="13"/>
                  </a:cubicBezTo>
                  <a:lnTo>
                    <a:pt x="114" y="12"/>
                  </a:lnTo>
                  <a:close/>
                  <a:moveTo>
                    <a:pt x="114" y="13"/>
                  </a:moveTo>
                  <a:cubicBezTo>
                    <a:pt x="114" y="13"/>
                    <a:pt x="114" y="13"/>
                    <a:pt x="114" y="13"/>
                  </a:cubicBezTo>
                  <a:cubicBezTo>
                    <a:pt x="115" y="13"/>
                    <a:pt x="115" y="13"/>
                    <a:pt x="115" y="13"/>
                  </a:cubicBezTo>
                  <a:cubicBezTo>
                    <a:pt x="115" y="14"/>
                    <a:pt x="115" y="14"/>
                    <a:pt x="115" y="14"/>
                  </a:cubicBezTo>
                  <a:cubicBezTo>
                    <a:pt x="114" y="14"/>
                    <a:pt x="114" y="14"/>
                    <a:pt x="114" y="14"/>
                  </a:cubicBezTo>
                  <a:lnTo>
                    <a:pt x="114" y="13"/>
                  </a:lnTo>
                  <a:close/>
                  <a:moveTo>
                    <a:pt x="114" y="14"/>
                  </a:moveTo>
                  <a:cubicBezTo>
                    <a:pt x="114" y="14"/>
                    <a:pt x="114" y="14"/>
                    <a:pt x="114" y="14"/>
                  </a:cubicBezTo>
                  <a:cubicBezTo>
                    <a:pt x="115" y="14"/>
                    <a:pt x="115" y="14"/>
                    <a:pt x="115" y="14"/>
                  </a:cubicBezTo>
                  <a:cubicBezTo>
                    <a:pt x="115" y="14"/>
                    <a:pt x="115" y="14"/>
                    <a:pt x="115" y="14"/>
                  </a:cubicBezTo>
                  <a:cubicBezTo>
                    <a:pt x="114" y="15"/>
                    <a:pt x="114" y="15"/>
                    <a:pt x="114" y="15"/>
                  </a:cubicBezTo>
                  <a:lnTo>
                    <a:pt x="114" y="14"/>
                  </a:lnTo>
                  <a:close/>
                  <a:moveTo>
                    <a:pt x="114" y="15"/>
                  </a:moveTo>
                  <a:cubicBezTo>
                    <a:pt x="114" y="15"/>
                    <a:pt x="114" y="15"/>
                    <a:pt x="114" y="15"/>
                  </a:cubicBezTo>
                  <a:cubicBezTo>
                    <a:pt x="115" y="15"/>
                    <a:pt x="115" y="15"/>
                    <a:pt x="115" y="15"/>
                  </a:cubicBezTo>
                  <a:cubicBezTo>
                    <a:pt x="115" y="16"/>
                    <a:pt x="115" y="16"/>
                    <a:pt x="115" y="16"/>
                  </a:cubicBezTo>
                  <a:cubicBezTo>
                    <a:pt x="114" y="17"/>
                    <a:pt x="114" y="17"/>
                    <a:pt x="114" y="17"/>
                  </a:cubicBezTo>
                  <a:lnTo>
                    <a:pt x="114" y="15"/>
                  </a:lnTo>
                  <a:close/>
                  <a:moveTo>
                    <a:pt x="114" y="17"/>
                  </a:moveTo>
                  <a:cubicBezTo>
                    <a:pt x="114" y="17"/>
                    <a:pt x="114" y="17"/>
                    <a:pt x="114" y="17"/>
                  </a:cubicBezTo>
                  <a:cubicBezTo>
                    <a:pt x="115" y="16"/>
                    <a:pt x="115" y="16"/>
                    <a:pt x="115" y="16"/>
                  </a:cubicBezTo>
                  <a:cubicBezTo>
                    <a:pt x="115" y="17"/>
                    <a:pt x="115" y="17"/>
                    <a:pt x="115" y="17"/>
                  </a:cubicBezTo>
                  <a:cubicBezTo>
                    <a:pt x="114" y="17"/>
                    <a:pt x="114" y="17"/>
                    <a:pt x="114" y="17"/>
                  </a:cubicBezTo>
                  <a:close/>
                  <a:moveTo>
                    <a:pt x="114" y="17"/>
                  </a:moveTo>
                  <a:cubicBezTo>
                    <a:pt x="114" y="17"/>
                    <a:pt x="114" y="17"/>
                    <a:pt x="114" y="17"/>
                  </a:cubicBezTo>
                  <a:cubicBezTo>
                    <a:pt x="115" y="17"/>
                    <a:pt x="115" y="17"/>
                    <a:pt x="115" y="17"/>
                  </a:cubicBezTo>
                  <a:cubicBezTo>
                    <a:pt x="115" y="18"/>
                    <a:pt x="115" y="18"/>
                    <a:pt x="115" y="18"/>
                  </a:cubicBezTo>
                  <a:cubicBezTo>
                    <a:pt x="114" y="18"/>
                    <a:pt x="114" y="18"/>
                    <a:pt x="114" y="18"/>
                  </a:cubicBezTo>
                  <a:lnTo>
                    <a:pt x="114" y="17"/>
                  </a:lnTo>
                  <a:close/>
                  <a:moveTo>
                    <a:pt x="114" y="18"/>
                  </a:moveTo>
                  <a:cubicBezTo>
                    <a:pt x="114" y="18"/>
                    <a:pt x="114" y="18"/>
                    <a:pt x="114" y="18"/>
                  </a:cubicBezTo>
                  <a:cubicBezTo>
                    <a:pt x="115" y="18"/>
                    <a:pt x="115" y="18"/>
                    <a:pt x="115" y="18"/>
                  </a:cubicBezTo>
                  <a:cubicBezTo>
                    <a:pt x="115" y="19"/>
                    <a:pt x="115" y="19"/>
                    <a:pt x="115" y="19"/>
                  </a:cubicBezTo>
                  <a:cubicBezTo>
                    <a:pt x="114" y="19"/>
                    <a:pt x="114" y="19"/>
                    <a:pt x="114" y="19"/>
                  </a:cubicBezTo>
                  <a:lnTo>
                    <a:pt x="114" y="18"/>
                  </a:lnTo>
                  <a:close/>
                  <a:moveTo>
                    <a:pt x="114" y="20"/>
                  </a:moveTo>
                  <a:cubicBezTo>
                    <a:pt x="114" y="20"/>
                    <a:pt x="114" y="20"/>
                    <a:pt x="114" y="20"/>
                  </a:cubicBezTo>
                  <a:cubicBezTo>
                    <a:pt x="115" y="19"/>
                    <a:pt x="115" y="19"/>
                    <a:pt x="115" y="19"/>
                  </a:cubicBezTo>
                  <a:cubicBezTo>
                    <a:pt x="115" y="20"/>
                    <a:pt x="115" y="20"/>
                    <a:pt x="115" y="20"/>
                  </a:cubicBezTo>
                  <a:cubicBezTo>
                    <a:pt x="114" y="20"/>
                    <a:pt x="114" y="20"/>
                    <a:pt x="114" y="20"/>
                  </a:cubicBezTo>
                  <a:close/>
                  <a:moveTo>
                    <a:pt x="114" y="20"/>
                  </a:moveTo>
                  <a:cubicBezTo>
                    <a:pt x="114" y="20"/>
                    <a:pt x="114" y="20"/>
                    <a:pt x="114" y="20"/>
                  </a:cubicBezTo>
                  <a:cubicBezTo>
                    <a:pt x="115" y="20"/>
                    <a:pt x="115" y="20"/>
                    <a:pt x="115" y="20"/>
                  </a:cubicBezTo>
                  <a:cubicBezTo>
                    <a:pt x="115" y="21"/>
                    <a:pt x="115" y="21"/>
                    <a:pt x="115" y="21"/>
                  </a:cubicBezTo>
                  <a:cubicBezTo>
                    <a:pt x="114" y="21"/>
                    <a:pt x="114" y="21"/>
                    <a:pt x="114" y="21"/>
                  </a:cubicBezTo>
                  <a:lnTo>
                    <a:pt x="114" y="20"/>
                  </a:lnTo>
                  <a:close/>
                  <a:moveTo>
                    <a:pt x="114" y="21"/>
                  </a:moveTo>
                  <a:cubicBezTo>
                    <a:pt x="114" y="21"/>
                    <a:pt x="114" y="21"/>
                    <a:pt x="114" y="21"/>
                  </a:cubicBezTo>
                  <a:cubicBezTo>
                    <a:pt x="115" y="21"/>
                    <a:pt x="115" y="21"/>
                    <a:pt x="115" y="21"/>
                  </a:cubicBezTo>
                  <a:cubicBezTo>
                    <a:pt x="115" y="22"/>
                    <a:pt x="115" y="22"/>
                    <a:pt x="115" y="22"/>
                  </a:cubicBezTo>
                  <a:cubicBezTo>
                    <a:pt x="114" y="23"/>
                    <a:pt x="114" y="23"/>
                    <a:pt x="114" y="23"/>
                  </a:cubicBezTo>
                  <a:lnTo>
                    <a:pt x="114" y="21"/>
                  </a:lnTo>
                  <a:close/>
                  <a:moveTo>
                    <a:pt x="114" y="23"/>
                  </a:moveTo>
                  <a:cubicBezTo>
                    <a:pt x="114" y="23"/>
                    <a:pt x="114" y="23"/>
                    <a:pt x="114" y="23"/>
                  </a:cubicBezTo>
                  <a:cubicBezTo>
                    <a:pt x="115" y="23"/>
                    <a:pt x="115" y="23"/>
                    <a:pt x="115" y="23"/>
                  </a:cubicBezTo>
                  <a:cubicBezTo>
                    <a:pt x="115" y="23"/>
                    <a:pt x="115" y="23"/>
                    <a:pt x="115" y="23"/>
                  </a:cubicBezTo>
                  <a:cubicBezTo>
                    <a:pt x="114" y="23"/>
                    <a:pt x="114" y="23"/>
                    <a:pt x="114" y="23"/>
                  </a:cubicBezTo>
                  <a:close/>
                  <a:moveTo>
                    <a:pt x="114" y="23"/>
                  </a:moveTo>
                  <a:cubicBezTo>
                    <a:pt x="114" y="23"/>
                    <a:pt x="114" y="23"/>
                    <a:pt x="114" y="23"/>
                  </a:cubicBezTo>
                  <a:cubicBezTo>
                    <a:pt x="115" y="23"/>
                    <a:pt x="115" y="23"/>
                    <a:pt x="115" y="23"/>
                  </a:cubicBezTo>
                  <a:cubicBezTo>
                    <a:pt x="115" y="24"/>
                    <a:pt x="115" y="24"/>
                    <a:pt x="115" y="24"/>
                  </a:cubicBezTo>
                  <a:cubicBezTo>
                    <a:pt x="114" y="24"/>
                    <a:pt x="114" y="24"/>
                    <a:pt x="114" y="24"/>
                  </a:cubicBezTo>
                  <a:lnTo>
                    <a:pt x="114" y="23"/>
                  </a:lnTo>
                  <a:close/>
                  <a:moveTo>
                    <a:pt x="114" y="24"/>
                  </a:moveTo>
                  <a:cubicBezTo>
                    <a:pt x="114" y="24"/>
                    <a:pt x="114" y="24"/>
                    <a:pt x="114" y="24"/>
                  </a:cubicBezTo>
                  <a:cubicBezTo>
                    <a:pt x="115" y="24"/>
                    <a:pt x="115" y="24"/>
                    <a:pt x="115" y="24"/>
                  </a:cubicBezTo>
                  <a:cubicBezTo>
                    <a:pt x="115" y="25"/>
                    <a:pt x="115" y="25"/>
                    <a:pt x="115" y="25"/>
                  </a:cubicBezTo>
                  <a:cubicBezTo>
                    <a:pt x="114" y="25"/>
                    <a:pt x="114" y="25"/>
                    <a:pt x="114" y="25"/>
                  </a:cubicBezTo>
                  <a:lnTo>
                    <a:pt x="114" y="24"/>
                  </a:lnTo>
                  <a:close/>
                  <a:moveTo>
                    <a:pt x="114" y="26"/>
                  </a:moveTo>
                  <a:cubicBezTo>
                    <a:pt x="114" y="26"/>
                    <a:pt x="114" y="26"/>
                    <a:pt x="114" y="26"/>
                  </a:cubicBezTo>
                  <a:cubicBezTo>
                    <a:pt x="115" y="25"/>
                    <a:pt x="115" y="25"/>
                    <a:pt x="115" y="25"/>
                  </a:cubicBezTo>
                  <a:cubicBezTo>
                    <a:pt x="115" y="26"/>
                    <a:pt x="115" y="26"/>
                    <a:pt x="115" y="26"/>
                  </a:cubicBezTo>
                  <a:cubicBezTo>
                    <a:pt x="114" y="26"/>
                    <a:pt x="114" y="26"/>
                    <a:pt x="114" y="26"/>
                  </a:cubicBezTo>
                  <a:close/>
                  <a:moveTo>
                    <a:pt x="114" y="26"/>
                  </a:moveTo>
                  <a:cubicBezTo>
                    <a:pt x="114" y="26"/>
                    <a:pt x="114" y="26"/>
                    <a:pt x="114" y="26"/>
                  </a:cubicBezTo>
                  <a:cubicBezTo>
                    <a:pt x="115" y="26"/>
                    <a:pt x="115" y="26"/>
                    <a:pt x="115" y="26"/>
                  </a:cubicBezTo>
                  <a:cubicBezTo>
                    <a:pt x="115" y="27"/>
                    <a:pt x="115" y="27"/>
                    <a:pt x="115" y="27"/>
                  </a:cubicBezTo>
                  <a:cubicBezTo>
                    <a:pt x="114" y="27"/>
                    <a:pt x="114" y="27"/>
                    <a:pt x="114" y="27"/>
                  </a:cubicBezTo>
                  <a:lnTo>
                    <a:pt x="114" y="26"/>
                  </a:lnTo>
                  <a:close/>
                  <a:moveTo>
                    <a:pt x="114" y="27"/>
                  </a:moveTo>
                  <a:cubicBezTo>
                    <a:pt x="114" y="27"/>
                    <a:pt x="114" y="27"/>
                    <a:pt x="114" y="27"/>
                  </a:cubicBezTo>
                  <a:cubicBezTo>
                    <a:pt x="115" y="27"/>
                    <a:pt x="115" y="27"/>
                    <a:pt x="115" y="27"/>
                  </a:cubicBezTo>
                  <a:cubicBezTo>
                    <a:pt x="115" y="28"/>
                    <a:pt x="115" y="28"/>
                    <a:pt x="115" y="28"/>
                  </a:cubicBezTo>
                  <a:cubicBezTo>
                    <a:pt x="114" y="28"/>
                    <a:pt x="114" y="28"/>
                    <a:pt x="114" y="28"/>
                  </a:cubicBezTo>
                  <a:lnTo>
                    <a:pt x="114" y="27"/>
                  </a:lnTo>
                  <a:close/>
                  <a:moveTo>
                    <a:pt x="114" y="29"/>
                  </a:moveTo>
                  <a:cubicBezTo>
                    <a:pt x="114" y="29"/>
                    <a:pt x="114" y="29"/>
                    <a:pt x="114" y="29"/>
                  </a:cubicBezTo>
                  <a:cubicBezTo>
                    <a:pt x="115" y="29"/>
                    <a:pt x="115" y="29"/>
                    <a:pt x="115" y="29"/>
                  </a:cubicBezTo>
                  <a:cubicBezTo>
                    <a:pt x="115" y="29"/>
                    <a:pt x="115" y="29"/>
                    <a:pt x="115" y="29"/>
                  </a:cubicBezTo>
                  <a:cubicBezTo>
                    <a:pt x="114" y="29"/>
                    <a:pt x="114" y="29"/>
                    <a:pt x="114" y="29"/>
                  </a:cubicBezTo>
                  <a:close/>
                  <a:moveTo>
                    <a:pt x="114" y="29"/>
                  </a:moveTo>
                  <a:cubicBezTo>
                    <a:pt x="114" y="29"/>
                    <a:pt x="114" y="29"/>
                    <a:pt x="114" y="29"/>
                  </a:cubicBezTo>
                  <a:cubicBezTo>
                    <a:pt x="115" y="29"/>
                    <a:pt x="115" y="29"/>
                    <a:pt x="115" y="29"/>
                  </a:cubicBezTo>
                  <a:cubicBezTo>
                    <a:pt x="115" y="30"/>
                    <a:pt x="115" y="30"/>
                    <a:pt x="115" y="30"/>
                  </a:cubicBezTo>
                  <a:cubicBezTo>
                    <a:pt x="114" y="30"/>
                    <a:pt x="114" y="30"/>
                    <a:pt x="114" y="30"/>
                  </a:cubicBezTo>
                  <a:lnTo>
                    <a:pt x="114" y="29"/>
                  </a:lnTo>
                  <a:close/>
                  <a:moveTo>
                    <a:pt x="114" y="30"/>
                  </a:moveTo>
                  <a:cubicBezTo>
                    <a:pt x="114" y="30"/>
                    <a:pt x="114" y="30"/>
                    <a:pt x="114" y="30"/>
                  </a:cubicBezTo>
                  <a:cubicBezTo>
                    <a:pt x="115" y="30"/>
                    <a:pt x="115" y="30"/>
                    <a:pt x="115" y="30"/>
                  </a:cubicBezTo>
                  <a:cubicBezTo>
                    <a:pt x="115" y="31"/>
                    <a:pt x="115" y="31"/>
                    <a:pt x="115" y="31"/>
                  </a:cubicBezTo>
                  <a:cubicBezTo>
                    <a:pt x="114" y="31"/>
                    <a:pt x="114" y="31"/>
                    <a:pt x="114" y="31"/>
                  </a:cubicBezTo>
                  <a:lnTo>
                    <a:pt x="114" y="30"/>
                  </a:lnTo>
                  <a:close/>
                  <a:moveTo>
                    <a:pt x="114" y="32"/>
                  </a:moveTo>
                  <a:cubicBezTo>
                    <a:pt x="114" y="32"/>
                    <a:pt x="114" y="32"/>
                    <a:pt x="114" y="32"/>
                  </a:cubicBezTo>
                  <a:cubicBezTo>
                    <a:pt x="115" y="31"/>
                    <a:pt x="115" y="31"/>
                    <a:pt x="115" y="31"/>
                  </a:cubicBezTo>
                  <a:cubicBezTo>
                    <a:pt x="115" y="32"/>
                    <a:pt x="115" y="32"/>
                    <a:pt x="115" y="32"/>
                  </a:cubicBezTo>
                  <a:cubicBezTo>
                    <a:pt x="114" y="32"/>
                    <a:pt x="114" y="32"/>
                    <a:pt x="114" y="32"/>
                  </a:cubicBezTo>
                  <a:close/>
                  <a:moveTo>
                    <a:pt x="114" y="32"/>
                  </a:moveTo>
                  <a:cubicBezTo>
                    <a:pt x="114" y="32"/>
                    <a:pt x="114" y="32"/>
                    <a:pt x="114" y="32"/>
                  </a:cubicBezTo>
                  <a:cubicBezTo>
                    <a:pt x="115" y="32"/>
                    <a:pt x="115" y="32"/>
                    <a:pt x="115" y="32"/>
                  </a:cubicBezTo>
                  <a:cubicBezTo>
                    <a:pt x="115" y="33"/>
                    <a:pt x="115" y="33"/>
                    <a:pt x="115" y="33"/>
                  </a:cubicBezTo>
                  <a:cubicBezTo>
                    <a:pt x="114" y="33"/>
                    <a:pt x="114" y="33"/>
                    <a:pt x="114" y="33"/>
                  </a:cubicBezTo>
                  <a:lnTo>
                    <a:pt x="114" y="32"/>
                  </a:lnTo>
                  <a:close/>
                  <a:moveTo>
                    <a:pt x="114" y="34"/>
                  </a:moveTo>
                  <a:cubicBezTo>
                    <a:pt x="114" y="34"/>
                    <a:pt x="114" y="34"/>
                    <a:pt x="114" y="34"/>
                  </a:cubicBezTo>
                  <a:cubicBezTo>
                    <a:pt x="114" y="33"/>
                    <a:pt x="114" y="33"/>
                    <a:pt x="114" y="33"/>
                  </a:cubicBezTo>
                  <a:cubicBezTo>
                    <a:pt x="115" y="33"/>
                    <a:pt x="115" y="33"/>
                    <a:pt x="115" y="33"/>
                  </a:cubicBezTo>
                  <a:cubicBezTo>
                    <a:pt x="115" y="34"/>
                    <a:pt x="115" y="34"/>
                    <a:pt x="115" y="34"/>
                  </a:cubicBezTo>
                  <a:cubicBezTo>
                    <a:pt x="115" y="34"/>
                    <a:pt x="115" y="34"/>
                    <a:pt x="115" y="34"/>
                  </a:cubicBezTo>
                  <a:cubicBezTo>
                    <a:pt x="115" y="33"/>
                    <a:pt x="115" y="33"/>
                    <a:pt x="115" y="33"/>
                  </a:cubicBezTo>
                  <a:cubicBezTo>
                    <a:pt x="117" y="33"/>
                    <a:pt x="117" y="33"/>
                    <a:pt x="117" y="33"/>
                  </a:cubicBezTo>
                  <a:cubicBezTo>
                    <a:pt x="117" y="34"/>
                    <a:pt x="117" y="34"/>
                    <a:pt x="117" y="34"/>
                  </a:cubicBezTo>
                  <a:lnTo>
                    <a:pt x="114" y="34"/>
                  </a:lnTo>
                  <a:close/>
                  <a:moveTo>
                    <a:pt x="146" y="43"/>
                  </a:moveTo>
                  <a:cubicBezTo>
                    <a:pt x="146" y="43"/>
                    <a:pt x="146" y="43"/>
                    <a:pt x="146" y="43"/>
                  </a:cubicBezTo>
                  <a:cubicBezTo>
                    <a:pt x="151" y="43"/>
                    <a:pt x="151" y="43"/>
                    <a:pt x="151" y="43"/>
                  </a:cubicBezTo>
                  <a:cubicBezTo>
                    <a:pt x="151" y="43"/>
                    <a:pt x="151" y="43"/>
                    <a:pt x="151" y="43"/>
                  </a:cubicBezTo>
                  <a:cubicBezTo>
                    <a:pt x="146" y="43"/>
                    <a:pt x="146" y="43"/>
                    <a:pt x="146" y="43"/>
                  </a:cubicBezTo>
                  <a:close/>
                  <a:moveTo>
                    <a:pt x="146" y="44"/>
                  </a:moveTo>
                  <a:cubicBezTo>
                    <a:pt x="146" y="44"/>
                    <a:pt x="146" y="44"/>
                    <a:pt x="146" y="44"/>
                  </a:cubicBezTo>
                  <a:cubicBezTo>
                    <a:pt x="151" y="44"/>
                    <a:pt x="151" y="44"/>
                    <a:pt x="151" y="44"/>
                  </a:cubicBezTo>
                  <a:cubicBezTo>
                    <a:pt x="151" y="44"/>
                    <a:pt x="151" y="44"/>
                    <a:pt x="151" y="44"/>
                  </a:cubicBezTo>
                  <a:cubicBezTo>
                    <a:pt x="146" y="44"/>
                    <a:pt x="146" y="44"/>
                    <a:pt x="146" y="44"/>
                  </a:cubicBezTo>
                  <a:close/>
                  <a:moveTo>
                    <a:pt x="146" y="45"/>
                  </a:moveTo>
                  <a:cubicBezTo>
                    <a:pt x="146" y="45"/>
                    <a:pt x="146" y="45"/>
                    <a:pt x="146" y="45"/>
                  </a:cubicBezTo>
                  <a:cubicBezTo>
                    <a:pt x="151" y="45"/>
                    <a:pt x="151" y="45"/>
                    <a:pt x="151" y="45"/>
                  </a:cubicBezTo>
                  <a:cubicBezTo>
                    <a:pt x="151" y="45"/>
                    <a:pt x="151" y="45"/>
                    <a:pt x="151" y="45"/>
                  </a:cubicBezTo>
                  <a:cubicBezTo>
                    <a:pt x="146" y="45"/>
                    <a:pt x="146" y="45"/>
                    <a:pt x="146" y="45"/>
                  </a:cubicBezTo>
                  <a:close/>
                  <a:moveTo>
                    <a:pt x="146" y="46"/>
                  </a:moveTo>
                  <a:cubicBezTo>
                    <a:pt x="146" y="46"/>
                    <a:pt x="146" y="46"/>
                    <a:pt x="146" y="46"/>
                  </a:cubicBezTo>
                  <a:cubicBezTo>
                    <a:pt x="151" y="46"/>
                    <a:pt x="151" y="46"/>
                    <a:pt x="151" y="46"/>
                  </a:cubicBezTo>
                  <a:cubicBezTo>
                    <a:pt x="151" y="46"/>
                    <a:pt x="151" y="46"/>
                    <a:pt x="151" y="46"/>
                  </a:cubicBezTo>
                  <a:cubicBezTo>
                    <a:pt x="146" y="46"/>
                    <a:pt x="146" y="46"/>
                    <a:pt x="146" y="46"/>
                  </a:cubicBezTo>
                  <a:close/>
                  <a:moveTo>
                    <a:pt x="146" y="47"/>
                  </a:moveTo>
                  <a:cubicBezTo>
                    <a:pt x="146" y="47"/>
                    <a:pt x="146" y="47"/>
                    <a:pt x="146" y="47"/>
                  </a:cubicBezTo>
                  <a:cubicBezTo>
                    <a:pt x="151" y="47"/>
                    <a:pt x="151" y="47"/>
                    <a:pt x="151" y="47"/>
                  </a:cubicBezTo>
                  <a:cubicBezTo>
                    <a:pt x="151" y="47"/>
                    <a:pt x="151" y="47"/>
                    <a:pt x="151" y="47"/>
                  </a:cubicBezTo>
                  <a:cubicBezTo>
                    <a:pt x="146" y="47"/>
                    <a:pt x="146" y="47"/>
                    <a:pt x="146" y="47"/>
                  </a:cubicBezTo>
                  <a:close/>
                  <a:moveTo>
                    <a:pt x="146" y="48"/>
                  </a:moveTo>
                  <a:cubicBezTo>
                    <a:pt x="146" y="48"/>
                    <a:pt x="146" y="48"/>
                    <a:pt x="146" y="48"/>
                  </a:cubicBezTo>
                  <a:cubicBezTo>
                    <a:pt x="151" y="48"/>
                    <a:pt x="151" y="48"/>
                    <a:pt x="151" y="48"/>
                  </a:cubicBezTo>
                  <a:cubicBezTo>
                    <a:pt x="151" y="48"/>
                    <a:pt x="151" y="48"/>
                    <a:pt x="151" y="48"/>
                  </a:cubicBezTo>
                  <a:cubicBezTo>
                    <a:pt x="146" y="48"/>
                    <a:pt x="146" y="48"/>
                    <a:pt x="146" y="48"/>
                  </a:cubicBezTo>
                  <a:close/>
                  <a:moveTo>
                    <a:pt x="146" y="49"/>
                  </a:moveTo>
                  <a:cubicBezTo>
                    <a:pt x="146" y="49"/>
                    <a:pt x="146" y="49"/>
                    <a:pt x="146" y="49"/>
                  </a:cubicBezTo>
                  <a:cubicBezTo>
                    <a:pt x="151" y="49"/>
                    <a:pt x="151" y="49"/>
                    <a:pt x="151" y="49"/>
                  </a:cubicBezTo>
                  <a:cubicBezTo>
                    <a:pt x="151" y="49"/>
                    <a:pt x="151" y="49"/>
                    <a:pt x="151" y="49"/>
                  </a:cubicBezTo>
                  <a:cubicBezTo>
                    <a:pt x="146" y="49"/>
                    <a:pt x="146" y="49"/>
                    <a:pt x="146" y="49"/>
                  </a:cubicBezTo>
                  <a:close/>
                  <a:moveTo>
                    <a:pt x="146" y="50"/>
                  </a:moveTo>
                  <a:cubicBezTo>
                    <a:pt x="146" y="50"/>
                    <a:pt x="146" y="50"/>
                    <a:pt x="146" y="50"/>
                  </a:cubicBezTo>
                  <a:cubicBezTo>
                    <a:pt x="151" y="50"/>
                    <a:pt x="151" y="50"/>
                    <a:pt x="151" y="50"/>
                  </a:cubicBezTo>
                  <a:cubicBezTo>
                    <a:pt x="151" y="50"/>
                    <a:pt x="151" y="50"/>
                    <a:pt x="151" y="50"/>
                  </a:cubicBezTo>
                  <a:cubicBezTo>
                    <a:pt x="146" y="50"/>
                    <a:pt x="146" y="50"/>
                    <a:pt x="146" y="50"/>
                  </a:cubicBezTo>
                  <a:close/>
                  <a:moveTo>
                    <a:pt x="146" y="51"/>
                  </a:moveTo>
                  <a:cubicBezTo>
                    <a:pt x="146" y="51"/>
                    <a:pt x="146" y="51"/>
                    <a:pt x="146" y="51"/>
                  </a:cubicBezTo>
                  <a:cubicBezTo>
                    <a:pt x="151" y="51"/>
                    <a:pt x="151" y="51"/>
                    <a:pt x="151" y="51"/>
                  </a:cubicBezTo>
                  <a:cubicBezTo>
                    <a:pt x="151" y="51"/>
                    <a:pt x="151" y="51"/>
                    <a:pt x="151" y="51"/>
                  </a:cubicBezTo>
                  <a:cubicBezTo>
                    <a:pt x="146" y="51"/>
                    <a:pt x="146" y="51"/>
                    <a:pt x="146" y="51"/>
                  </a:cubicBezTo>
                  <a:close/>
                  <a:moveTo>
                    <a:pt x="146" y="52"/>
                  </a:moveTo>
                  <a:cubicBezTo>
                    <a:pt x="146" y="52"/>
                    <a:pt x="146" y="52"/>
                    <a:pt x="146" y="52"/>
                  </a:cubicBezTo>
                  <a:cubicBezTo>
                    <a:pt x="151" y="52"/>
                    <a:pt x="151" y="52"/>
                    <a:pt x="151" y="52"/>
                  </a:cubicBezTo>
                  <a:cubicBezTo>
                    <a:pt x="151" y="52"/>
                    <a:pt x="151" y="52"/>
                    <a:pt x="151" y="52"/>
                  </a:cubicBezTo>
                  <a:cubicBezTo>
                    <a:pt x="146" y="52"/>
                    <a:pt x="146" y="52"/>
                    <a:pt x="146" y="52"/>
                  </a:cubicBezTo>
                  <a:close/>
                  <a:moveTo>
                    <a:pt x="146" y="52"/>
                  </a:moveTo>
                  <a:cubicBezTo>
                    <a:pt x="146" y="52"/>
                    <a:pt x="146" y="52"/>
                    <a:pt x="146" y="52"/>
                  </a:cubicBezTo>
                  <a:cubicBezTo>
                    <a:pt x="151" y="52"/>
                    <a:pt x="151" y="52"/>
                    <a:pt x="151" y="52"/>
                  </a:cubicBezTo>
                  <a:cubicBezTo>
                    <a:pt x="151" y="53"/>
                    <a:pt x="151" y="53"/>
                    <a:pt x="151" y="53"/>
                  </a:cubicBezTo>
                  <a:cubicBezTo>
                    <a:pt x="146" y="53"/>
                    <a:pt x="146" y="53"/>
                    <a:pt x="146" y="53"/>
                  </a:cubicBezTo>
                  <a:lnTo>
                    <a:pt x="146" y="52"/>
                  </a:lnTo>
                  <a:close/>
                  <a:moveTo>
                    <a:pt x="151" y="54"/>
                  </a:moveTo>
                  <a:cubicBezTo>
                    <a:pt x="151" y="54"/>
                    <a:pt x="151" y="54"/>
                    <a:pt x="151" y="54"/>
                  </a:cubicBezTo>
                  <a:cubicBezTo>
                    <a:pt x="146" y="54"/>
                    <a:pt x="146" y="54"/>
                    <a:pt x="146" y="54"/>
                  </a:cubicBezTo>
                  <a:cubicBezTo>
                    <a:pt x="146" y="54"/>
                    <a:pt x="146" y="54"/>
                    <a:pt x="146" y="54"/>
                  </a:cubicBezTo>
                  <a:cubicBezTo>
                    <a:pt x="151" y="54"/>
                    <a:pt x="151" y="54"/>
                    <a:pt x="151" y="54"/>
                  </a:cubicBezTo>
                  <a:close/>
                  <a:moveTo>
                    <a:pt x="47" y="39"/>
                  </a:moveTo>
                  <a:cubicBezTo>
                    <a:pt x="47" y="39"/>
                    <a:pt x="47" y="39"/>
                    <a:pt x="47" y="39"/>
                  </a:cubicBezTo>
                  <a:cubicBezTo>
                    <a:pt x="47" y="40"/>
                    <a:pt x="47" y="40"/>
                    <a:pt x="47" y="40"/>
                  </a:cubicBezTo>
                  <a:cubicBezTo>
                    <a:pt x="57" y="39"/>
                    <a:pt x="57" y="39"/>
                    <a:pt x="57" y="39"/>
                  </a:cubicBezTo>
                  <a:cubicBezTo>
                    <a:pt x="57" y="39"/>
                    <a:pt x="57" y="39"/>
                    <a:pt x="57" y="39"/>
                  </a:cubicBezTo>
                  <a:cubicBezTo>
                    <a:pt x="60" y="39"/>
                    <a:pt x="60" y="39"/>
                    <a:pt x="60" y="39"/>
                  </a:cubicBezTo>
                  <a:cubicBezTo>
                    <a:pt x="60" y="38"/>
                    <a:pt x="60" y="38"/>
                    <a:pt x="60" y="38"/>
                  </a:cubicBezTo>
                  <a:cubicBezTo>
                    <a:pt x="57" y="39"/>
                    <a:pt x="57" y="39"/>
                    <a:pt x="57" y="39"/>
                  </a:cubicBezTo>
                  <a:cubicBezTo>
                    <a:pt x="57" y="39"/>
                    <a:pt x="57" y="39"/>
                    <a:pt x="57" y="39"/>
                  </a:cubicBezTo>
                  <a:lnTo>
                    <a:pt x="47" y="39"/>
                  </a:lnTo>
                  <a:close/>
                  <a:moveTo>
                    <a:pt x="38" y="40"/>
                  </a:moveTo>
                  <a:cubicBezTo>
                    <a:pt x="38" y="40"/>
                    <a:pt x="38" y="40"/>
                    <a:pt x="38" y="40"/>
                  </a:cubicBezTo>
                  <a:cubicBezTo>
                    <a:pt x="38" y="46"/>
                    <a:pt x="38" y="46"/>
                    <a:pt x="38" y="46"/>
                  </a:cubicBezTo>
                  <a:cubicBezTo>
                    <a:pt x="47" y="46"/>
                    <a:pt x="47" y="46"/>
                    <a:pt x="47" y="46"/>
                  </a:cubicBezTo>
                  <a:cubicBezTo>
                    <a:pt x="47" y="39"/>
                    <a:pt x="47" y="39"/>
                    <a:pt x="47" y="39"/>
                  </a:cubicBezTo>
                  <a:lnTo>
                    <a:pt x="38" y="40"/>
                  </a:lnTo>
                  <a:close/>
                  <a:moveTo>
                    <a:pt x="47" y="43"/>
                  </a:moveTo>
                  <a:cubicBezTo>
                    <a:pt x="47" y="43"/>
                    <a:pt x="47" y="43"/>
                    <a:pt x="47" y="43"/>
                  </a:cubicBezTo>
                  <a:cubicBezTo>
                    <a:pt x="57" y="42"/>
                    <a:pt x="57" y="42"/>
                    <a:pt x="57" y="42"/>
                  </a:cubicBezTo>
                  <a:cubicBezTo>
                    <a:pt x="57" y="43"/>
                    <a:pt x="57" y="43"/>
                    <a:pt x="57" y="43"/>
                  </a:cubicBezTo>
                  <a:cubicBezTo>
                    <a:pt x="60" y="42"/>
                    <a:pt x="60" y="42"/>
                    <a:pt x="60" y="42"/>
                  </a:cubicBezTo>
                  <a:cubicBezTo>
                    <a:pt x="60" y="42"/>
                    <a:pt x="60" y="42"/>
                    <a:pt x="60" y="42"/>
                  </a:cubicBezTo>
                  <a:cubicBezTo>
                    <a:pt x="57" y="42"/>
                    <a:pt x="57" y="42"/>
                    <a:pt x="57" y="42"/>
                  </a:cubicBezTo>
                  <a:cubicBezTo>
                    <a:pt x="57" y="42"/>
                    <a:pt x="57" y="42"/>
                    <a:pt x="57" y="42"/>
                  </a:cubicBezTo>
                  <a:cubicBezTo>
                    <a:pt x="47" y="43"/>
                    <a:pt x="47" y="43"/>
                    <a:pt x="47" y="43"/>
                  </a:cubicBezTo>
                  <a:close/>
                  <a:moveTo>
                    <a:pt x="60" y="39"/>
                  </a:moveTo>
                  <a:cubicBezTo>
                    <a:pt x="60" y="39"/>
                    <a:pt x="60" y="39"/>
                    <a:pt x="60" y="39"/>
                  </a:cubicBezTo>
                  <a:cubicBezTo>
                    <a:pt x="63" y="39"/>
                    <a:pt x="63" y="39"/>
                    <a:pt x="63" y="39"/>
                  </a:cubicBezTo>
                  <a:cubicBezTo>
                    <a:pt x="63" y="39"/>
                    <a:pt x="63" y="39"/>
                    <a:pt x="63" y="39"/>
                  </a:cubicBezTo>
                  <a:cubicBezTo>
                    <a:pt x="60" y="39"/>
                    <a:pt x="60" y="39"/>
                    <a:pt x="60" y="39"/>
                  </a:cubicBezTo>
                  <a:close/>
                  <a:moveTo>
                    <a:pt x="47" y="44"/>
                  </a:moveTo>
                  <a:cubicBezTo>
                    <a:pt x="47" y="44"/>
                    <a:pt x="47" y="44"/>
                    <a:pt x="47" y="44"/>
                  </a:cubicBezTo>
                  <a:cubicBezTo>
                    <a:pt x="57" y="43"/>
                    <a:pt x="57" y="43"/>
                    <a:pt x="57" y="43"/>
                  </a:cubicBezTo>
                  <a:cubicBezTo>
                    <a:pt x="57" y="44"/>
                    <a:pt x="57" y="44"/>
                    <a:pt x="57" y="44"/>
                  </a:cubicBezTo>
                  <a:cubicBezTo>
                    <a:pt x="60" y="43"/>
                    <a:pt x="60" y="43"/>
                    <a:pt x="60" y="43"/>
                  </a:cubicBezTo>
                  <a:cubicBezTo>
                    <a:pt x="60" y="43"/>
                    <a:pt x="60" y="43"/>
                    <a:pt x="60" y="43"/>
                  </a:cubicBezTo>
                  <a:cubicBezTo>
                    <a:pt x="57" y="43"/>
                    <a:pt x="57" y="43"/>
                    <a:pt x="57" y="43"/>
                  </a:cubicBezTo>
                  <a:cubicBezTo>
                    <a:pt x="57" y="43"/>
                    <a:pt x="57" y="43"/>
                    <a:pt x="57" y="43"/>
                  </a:cubicBezTo>
                  <a:cubicBezTo>
                    <a:pt x="47" y="44"/>
                    <a:pt x="47" y="44"/>
                    <a:pt x="47" y="44"/>
                  </a:cubicBezTo>
                  <a:close/>
                  <a:moveTo>
                    <a:pt x="60" y="40"/>
                  </a:moveTo>
                  <a:cubicBezTo>
                    <a:pt x="60" y="40"/>
                    <a:pt x="60" y="40"/>
                    <a:pt x="60" y="40"/>
                  </a:cubicBezTo>
                  <a:cubicBezTo>
                    <a:pt x="63" y="40"/>
                    <a:pt x="63" y="40"/>
                    <a:pt x="63" y="40"/>
                  </a:cubicBezTo>
                  <a:cubicBezTo>
                    <a:pt x="63" y="39"/>
                    <a:pt x="63" y="39"/>
                    <a:pt x="63" y="39"/>
                  </a:cubicBezTo>
                  <a:cubicBezTo>
                    <a:pt x="60" y="40"/>
                    <a:pt x="60" y="40"/>
                    <a:pt x="60" y="40"/>
                  </a:cubicBezTo>
                  <a:close/>
                  <a:moveTo>
                    <a:pt x="63" y="38"/>
                  </a:moveTo>
                  <a:cubicBezTo>
                    <a:pt x="63" y="38"/>
                    <a:pt x="63" y="38"/>
                    <a:pt x="63" y="38"/>
                  </a:cubicBezTo>
                  <a:cubicBezTo>
                    <a:pt x="60" y="38"/>
                    <a:pt x="60" y="38"/>
                    <a:pt x="60" y="38"/>
                  </a:cubicBezTo>
                  <a:cubicBezTo>
                    <a:pt x="60" y="39"/>
                    <a:pt x="60" y="39"/>
                    <a:pt x="60" y="39"/>
                  </a:cubicBezTo>
                  <a:cubicBezTo>
                    <a:pt x="63" y="38"/>
                    <a:pt x="63" y="38"/>
                    <a:pt x="63" y="38"/>
                  </a:cubicBezTo>
                  <a:close/>
                  <a:moveTo>
                    <a:pt x="47" y="45"/>
                  </a:moveTo>
                  <a:cubicBezTo>
                    <a:pt x="47" y="45"/>
                    <a:pt x="47" y="45"/>
                    <a:pt x="47" y="45"/>
                  </a:cubicBezTo>
                  <a:cubicBezTo>
                    <a:pt x="57" y="44"/>
                    <a:pt x="57" y="44"/>
                    <a:pt x="57" y="44"/>
                  </a:cubicBezTo>
                  <a:cubicBezTo>
                    <a:pt x="57" y="44"/>
                    <a:pt x="57" y="44"/>
                    <a:pt x="57" y="44"/>
                  </a:cubicBezTo>
                  <a:cubicBezTo>
                    <a:pt x="60" y="44"/>
                    <a:pt x="60" y="44"/>
                    <a:pt x="60" y="44"/>
                  </a:cubicBezTo>
                  <a:cubicBezTo>
                    <a:pt x="60" y="44"/>
                    <a:pt x="60" y="44"/>
                    <a:pt x="60" y="44"/>
                  </a:cubicBezTo>
                  <a:cubicBezTo>
                    <a:pt x="57" y="44"/>
                    <a:pt x="57" y="44"/>
                    <a:pt x="57" y="44"/>
                  </a:cubicBezTo>
                  <a:cubicBezTo>
                    <a:pt x="57" y="44"/>
                    <a:pt x="57" y="44"/>
                    <a:pt x="57" y="44"/>
                  </a:cubicBezTo>
                  <a:cubicBezTo>
                    <a:pt x="47" y="44"/>
                    <a:pt x="47" y="44"/>
                    <a:pt x="47" y="44"/>
                  </a:cubicBezTo>
                  <a:lnTo>
                    <a:pt x="47" y="45"/>
                  </a:lnTo>
                  <a:close/>
                  <a:moveTo>
                    <a:pt x="47" y="46"/>
                  </a:moveTo>
                  <a:cubicBezTo>
                    <a:pt x="47" y="46"/>
                    <a:pt x="47" y="46"/>
                    <a:pt x="47" y="46"/>
                  </a:cubicBezTo>
                  <a:cubicBezTo>
                    <a:pt x="57" y="46"/>
                    <a:pt x="57" y="46"/>
                    <a:pt x="57" y="46"/>
                  </a:cubicBezTo>
                  <a:cubicBezTo>
                    <a:pt x="57" y="46"/>
                    <a:pt x="57" y="46"/>
                    <a:pt x="57" y="46"/>
                  </a:cubicBezTo>
                  <a:cubicBezTo>
                    <a:pt x="60" y="46"/>
                    <a:pt x="60" y="46"/>
                    <a:pt x="60" y="46"/>
                  </a:cubicBezTo>
                  <a:cubicBezTo>
                    <a:pt x="60" y="45"/>
                    <a:pt x="60" y="45"/>
                    <a:pt x="60" y="45"/>
                  </a:cubicBezTo>
                  <a:cubicBezTo>
                    <a:pt x="57" y="45"/>
                    <a:pt x="57" y="45"/>
                    <a:pt x="57" y="45"/>
                  </a:cubicBezTo>
                  <a:cubicBezTo>
                    <a:pt x="57" y="45"/>
                    <a:pt x="57" y="45"/>
                    <a:pt x="57" y="45"/>
                  </a:cubicBezTo>
                  <a:cubicBezTo>
                    <a:pt x="47" y="46"/>
                    <a:pt x="47" y="46"/>
                    <a:pt x="47" y="46"/>
                  </a:cubicBezTo>
                  <a:close/>
                  <a:moveTo>
                    <a:pt x="47" y="46"/>
                  </a:moveTo>
                  <a:cubicBezTo>
                    <a:pt x="47" y="46"/>
                    <a:pt x="47" y="46"/>
                    <a:pt x="47" y="46"/>
                  </a:cubicBezTo>
                  <a:cubicBezTo>
                    <a:pt x="57" y="45"/>
                    <a:pt x="57" y="45"/>
                    <a:pt x="57" y="45"/>
                  </a:cubicBezTo>
                  <a:cubicBezTo>
                    <a:pt x="57" y="45"/>
                    <a:pt x="57" y="45"/>
                    <a:pt x="57" y="45"/>
                  </a:cubicBezTo>
                  <a:cubicBezTo>
                    <a:pt x="60" y="45"/>
                    <a:pt x="60" y="45"/>
                    <a:pt x="60" y="45"/>
                  </a:cubicBezTo>
                  <a:cubicBezTo>
                    <a:pt x="60" y="44"/>
                    <a:pt x="60" y="44"/>
                    <a:pt x="60" y="44"/>
                  </a:cubicBezTo>
                  <a:cubicBezTo>
                    <a:pt x="57" y="45"/>
                    <a:pt x="57" y="45"/>
                    <a:pt x="57" y="45"/>
                  </a:cubicBezTo>
                  <a:cubicBezTo>
                    <a:pt x="57" y="44"/>
                    <a:pt x="57" y="44"/>
                    <a:pt x="57" y="44"/>
                  </a:cubicBezTo>
                  <a:cubicBezTo>
                    <a:pt x="47" y="45"/>
                    <a:pt x="47" y="45"/>
                    <a:pt x="47" y="45"/>
                  </a:cubicBezTo>
                  <a:lnTo>
                    <a:pt x="47" y="46"/>
                  </a:lnTo>
                  <a:close/>
                  <a:moveTo>
                    <a:pt x="100" y="14"/>
                  </a:moveTo>
                  <a:cubicBezTo>
                    <a:pt x="100" y="14"/>
                    <a:pt x="100" y="14"/>
                    <a:pt x="100" y="14"/>
                  </a:cubicBezTo>
                  <a:cubicBezTo>
                    <a:pt x="101" y="14"/>
                    <a:pt x="101" y="14"/>
                    <a:pt x="101" y="14"/>
                  </a:cubicBezTo>
                  <a:cubicBezTo>
                    <a:pt x="101" y="12"/>
                    <a:pt x="101" y="12"/>
                    <a:pt x="101" y="12"/>
                  </a:cubicBezTo>
                  <a:cubicBezTo>
                    <a:pt x="101" y="12"/>
                    <a:pt x="101" y="12"/>
                    <a:pt x="101" y="12"/>
                  </a:cubicBezTo>
                  <a:cubicBezTo>
                    <a:pt x="101" y="12"/>
                    <a:pt x="101" y="12"/>
                    <a:pt x="101" y="12"/>
                  </a:cubicBezTo>
                  <a:cubicBezTo>
                    <a:pt x="103" y="11"/>
                    <a:pt x="103" y="11"/>
                    <a:pt x="103" y="11"/>
                  </a:cubicBezTo>
                  <a:cubicBezTo>
                    <a:pt x="103" y="11"/>
                    <a:pt x="103" y="11"/>
                    <a:pt x="103" y="11"/>
                  </a:cubicBezTo>
                  <a:cubicBezTo>
                    <a:pt x="100" y="12"/>
                    <a:pt x="100" y="12"/>
                    <a:pt x="100" y="12"/>
                  </a:cubicBezTo>
                  <a:lnTo>
                    <a:pt x="100" y="14"/>
                  </a:lnTo>
                  <a:close/>
                  <a:moveTo>
                    <a:pt x="100" y="11"/>
                  </a:moveTo>
                  <a:cubicBezTo>
                    <a:pt x="100" y="11"/>
                    <a:pt x="100" y="11"/>
                    <a:pt x="100" y="11"/>
                  </a:cubicBezTo>
                  <a:cubicBezTo>
                    <a:pt x="101" y="11"/>
                    <a:pt x="101" y="11"/>
                    <a:pt x="101" y="11"/>
                  </a:cubicBezTo>
                  <a:cubicBezTo>
                    <a:pt x="101" y="9"/>
                    <a:pt x="101" y="9"/>
                    <a:pt x="101" y="9"/>
                  </a:cubicBezTo>
                  <a:cubicBezTo>
                    <a:pt x="101" y="9"/>
                    <a:pt x="101" y="9"/>
                    <a:pt x="101" y="9"/>
                  </a:cubicBezTo>
                  <a:cubicBezTo>
                    <a:pt x="101" y="8"/>
                    <a:pt x="101" y="8"/>
                    <a:pt x="101" y="8"/>
                  </a:cubicBezTo>
                  <a:cubicBezTo>
                    <a:pt x="103" y="8"/>
                    <a:pt x="103" y="8"/>
                    <a:pt x="103" y="8"/>
                  </a:cubicBezTo>
                  <a:cubicBezTo>
                    <a:pt x="103" y="8"/>
                    <a:pt x="103" y="8"/>
                    <a:pt x="103" y="8"/>
                  </a:cubicBezTo>
                  <a:cubicBezTo>
                    <a:pt x="100" y="8"/>
                    <a:pt x="100" y="8"/>
                    <a:pt x="100" y="8"/>
                  </a:cubicBezTo>
                  <a:lnTo>
                    <a:pt x="100" y="11"/>
                  </a:lnTo>
                  <a:close/>
                  <a:moveTo>
                    <a:pt x="103" y="29"/>
                  </a:moveTo>
                  <a:cubicBezTo>
                    <a:pt x="103" y="29"/>
                    <a:pt x="103" y="29"/>
                    <a:pt x="103" y="29"/>
                  </a:cubicBezTo>
                  <a:cubicBezTo>
                    <a:pt x="103" y="32"/>
                    <a:pt x="103" y="32"/>
                    <a:pt x="103" y="32"/>
                  </a:cubicBezTo>
                  <a:cubicBezTo>
                    <a:pt x="104" y="32"/>
                    <a:pt x="104" y="32"/>
                    <a:pt x="104" y="32"/>
                  </a:cubicBezTo>
                  <a:cubicBezTo>
                    <a:pt x="104" y="30"/>
                    <a:pt x="104" y="30"/>
                    <a:pt x="104" y="30"/>
                  </a:cubicBezTo>
                  <a:cubicBezTo>
                    <a:pt x="104" y="30"/>
                    <a:pt x="104" y="30"/>
                    <a:pt x="104" y="30"/>
                  </a:cubicBezTo>
                  <a:cubicBezTo>
                    <a:pt x="104" y="29"/>
                    <a:pt x="104" y="29"/>
                    <a:pt x="104" y="29"/>
                  </a:cubicBezTo>
                  <a:cubicBezTo>
                    <a:pt x="106" y="29"/>
                    <a:pt x="106" y="29"/>
                    <a:pt x="106" y="29"/>
                  </a:cubicBezTo>
                  <a:cubicBezTo>
                    <a:pt x="106" y="29"/>
                    <a:pt x="106" y="29"/>
                    <a:pt x="106" y="29"/>
                  </a:cubicBezTo>
                  <a:lnTo>
                    <a:pt x="103" y="29"/>
                  </a:lnTo>
                  <a:close/>
                  <a:moveTo>
                    <a:pt x="104" y="8"/>
                  </a:moveTo>
                  <a:cubicBezTo>
                    <a:pt x="104" y="8"/>
                    <a:pt x="104" y="8"/>
                    <a:pt x="104" y="8"/>
                  </a:cubicBezTo>
                  <a:cubicBezTo>
                    <a:pt x="104" y="5"/>
                    <a:pt x="104" y="5"/>
                    <a:pt x="104" y="5"/>
                  </a:cubicBezTo>
                  <a:cubicBezTo>
                    <a:pt x="106" y="5"/>
                    <a:pt x="106" y="5"/>
                    <a:pt x="106" y="5"/>
                  </a:cubicBezTo>
                  <a:cubicBezTo>
                    <a:pt x="106" y="2"/>
                    <a:pt x="106" y="2"/>
                    <a:pt x="106" y="2"/>
                  </a:cubicBezTo>
                  <a:cubicBezTo>
                    <a:pt x="106" y="2"/>
                    <a:pt x="106" y="2"/>
                    <a:pt x="106" y="2"/>
                  </a:cubicBezTo>
                  <a:cubicBezTo>
                    <a:pt x="106" y="2"/>
                    <a:pt x="106" y="2"/>
                    <a:pt x="106" y="2"/>
                  </a:cubicBezTo>
                  <a:cubicBezTo>
                    <a:pt x="103" y="3"/>
                    <a:pt x="103" y="3"/>
                    <a:pt x="103" y="3"/>
                  </a:cubicBezTo>
                  <a:cubicBezTo>
                    <a:pt x="103" y="8"/>
                    <a:pt x="103" y="8"/>
                    <a:pt x="103" y="8"/>
                  </a:cubicBezTo>
                  <a:lnTo>
                    <a:pt x="104" y="8"/>
                  </a:lnTo>
                  <a:close/>
                  <a:moveTo>
                    <a:pt x="104" y="3"/>
                  </a:moveTo>
                  <a:cubicBezTo>
                    <a:pt x="104" y="3"/>
                    <a:pt x="104" y="3"/>
                    <a:pt x="104" y="3"/>
                  </a:cubicBezTo>
                  <a:cubicBezTo>
                    <a:pt x="106" y="2"/>
                    <a:pt x="106" y="2"/>
                    <a:pt x="106" y="2"/>
                  </a:cubicBezTo>
                  <a:cubicBezTo>
                    <a:pt x="106" y="4"/>
                    <a:pt x="106" y="4"/>
                    <a:pt x="106" y="4"/>
                  </a:cubicBezTo>
                  <a:cubicBezTo>
                    <a:pt x="104" y="5"/>
                    <a:pt x="104" y="5"/>
                    <a:pt x="104" y="5"/>
                  </a:cubicBezTo>
                  <a:lnTo>
                    <a:pt x="104" y="3"/>
                  </a:lnTo>
                  <a:close/>
                  <a:moveTo>
                    <a:pt x="60" y="41"/>
                  </a:moveTo>
                  <a:cubicBezTo>
                    <a:pt x="60" y="41"/>
                    <a:pt x="60" y="41"/>
                    <a:pt x="60" y="41"/>
                  </a:cubicBezTo>
                  <a:cubicBezTo>
                    <a:pt x="63" y="40"/>
                    <a:pt x="63" y="40"/>
                    <a:pt x="63" y="40"/>
                  </a:cubicBezTo>
                  <a:cubicBezTo>
                    <a:pt x="63" y="40"/>
                    <a:pt x="63" y="40"/>
                    <a:pt x="63" y="40"/>
                  </a:cubicBezTo>
                  <a:cubicBezTo>
                    <a:pt x="60" y="41"/>
                    <a:pt x="60" y="41"/>
                    <a:pt x="60" y="41"/>
                  </a:cubicBezTo>
                  <a:close/>
                  <a:moveTo>
                    <a:pt x="100" y="23"/>
                  </a:moveTo>
                  <a:cubicBezTo>
                    <a:pt x="100" y="23"/>
                    <a:pt x="100" y="23"/>
                    <a:pt x="100" y="23"/>
                  </a:cubicBezTo>
                  <a:cubicBezTo>
                    <a:pt x="101" y="23"/>
                    <a:pt x="101" y="23"/>
                    <a:pt x="101" y="23"/>
                  </a:cubicBezTo>
                  <a:cubicBezTo>
                    <a:pt x="101" y="22"/>
                    <a:pt x="101" y="22"/>
                    <a:pt x="101" y="22"/>
                  </a:cubicBezTo>
                  <a:cubicBezTo>
                    <a:pt x="101" y="21"/>
                    <a:pt x="101" y="21"/>
                    <a:pt x="101" y="21"/>
                  </a:cubicBezTo>
                  <a:cubicBezTo>
                    <a:pt x="101" y="21"/>
                    <a:pt x="101" y="21"/>
                    <a:pt x="101" y="21"/>
                  </a:cubicBezTo>
                  <a:cubicBezTo>
                    <a:pt x="103" y="20"/>
                    <a:pt x="103" y="20"/>
                    <a:pt x="103" y="20"/>
                  </a:cubicBezTo>
                  <a:cubicBezTo>
                    <a:pt x="103" y="20"/>
                    <a:pt x="103" y="20"/>
                    <a:pt x="103" y="20"/>
                  </a:cubicBezTo>
                  <a:cubicBezTo>
                    <a:pt x="100" y="21"/>
                    <a:pt x="100" y="21"/>
                    <a:pt x="100" y="21"/>
                  </a:cubicBezTo>
                  <a:lnTo>
                    <a:pt x="100" y="23"/>
                  </a:lnTo>
                  <a:close/>
                  <a:moveTo>
                    <a:pt x="100" y="20"/>
                  </a:moveTo>
                  <a:cubicBezTo>
                    <a:pt x="100" y="20"/>
                    <a:pt x="100" y="20"/>
                    <a:pt x="100" y="20"/>
                  </a:cubicBezTo>
                  <a:cubicBezTo>
                    <a:pt x="101" y="20"/>
                    <a:pt x="101" y="20"/>
                    <a:pt x="101" y="20"/>
                  </a:cubicBezTo>
                  <a:cubicBezTo>
                    <a:pt x="101" y="18"/>
                    <a:pt x="101" y="18"/>
                    <a:pt x="101" y="18"/>
                  </a:cubicBezTo>
                  <a:cubicBezTo>
                    <a:pt x="101" y="18"/>
                    <a:pt x="101" y="18"/>
                    <a:pt x="101" y="18"/>
                  </a:cubicBezTo>
                  <a:cubicBezTo>
                    <a:pt x="101" y="18"/>
                    <a:pt x="101" y="18"/>
                    <a:pt x="101" y="18"/>
                  </a:cubicBezTo>
                  <a:cubicBezTo>
                    <a:pt x="103" y="17"/>
                    <a:pt x="103" y="17"/>
                    <a:pt x="103" y="17"/>
                  </a:cubicBezTo>
                  <a:cubicBezTo>
                    <a:pt x="103" y="17"/>
                    <a:pt x="103" y="17"/>
                    <a:pt x="103" y="17"/>
                  </a:cubicBezTo>
                  <a:cubicBezTo>
                    <a:pt x="100" y="18"/>
                    <a:pt x="100" y="18"/>
                    <a:pt x="100" y="18"/>
                  </a:cubicBezTo>
                  <a:lnTo>
                    <a:pt x="100" y="20"/>
                  </a:lnTo>
                  <a:close/>
                  <a:moveTo>
                    <a:pt x="100" y="17"/>
                  </a:moveTo>
                  <a:cubicBezTo>
                    <a:pt x="100" y="17"/>
                    <a:pt x="100" y="17"/>
                    <a:pt x="100" y="17"/>
                  </a:cubicBezTo>
                  <a:cubicBezTo>
                    <a:pt x="101" y="17"/>
                    <a:pt x="101" y="17"/>
                    <a:pt x="101" y="17"/>
                  </a:cubicBezTo>
                  <a:cubicBezTo>
                    <a:pt x="101" y="15"/>
                    <a:pt x="101" y="15"/>
                    <a:pt x="101" y="15"/>
                  </a:cubicBezTo>
                  <a:cubicBezTo>
                    <a:pt x="101" y="15"/>
                    <a:pt x="101" y="15"/>
                    <a:pt x="101" y="15"/>
                  </a:cubicBezTo>
                  <a:cubicBezTo>
                    <a:pt x="101" y="15"/>
                    <a:pt x="101" y="15"/>
                    <a:pt x="101" y="15"/>
                  </a:cubicBezTo>
                  <a:cubicBezTo>
                    <a:pt x="103" y="14"/>
                    <a:pt x="103" y="14"/>
                    <a:pt x="103" y="14"/>
                  </a:cubicBezTo>
                  <a:cubicBezTo>
                    <a:pt x="103" y="14"/>
                    <a:pt x="103" y="14"/>
                    <a:pt x="103" y="14"/>
                  </a:cubicBezTo>
                  <a:cubicBezTo>
                    <a:pt x="100" y="15"/>
                    <a:pt x="100" y="15"/>
                    <a:pt x="100" y="15"/>
                  </a:cubicBezTo>
                  <a:lnTo>
                    <a:pt x="100" y="17"/>
                  </a:lnTo>
                  <a:close/>
                  <a:moveTo>
                    <a:pt x="71" y="42"/>
                  </a:moveTo>
                  <a:cubicBezTo>
                    <a:pt x="71" y="42"/>
                    <a:pt x="71" y="42"/>
                    <a:pt x="71" y="42"/>
                  </a:cubicBezTo>
                  <a:cubicBezTo>
                    <a:pt x="74" y="42"/>
                    <a:pt x="74" y="42"/>
                    <a:pt x="74" y="42"/>
                  </a:cubicBezTo>
                  <a:cubicBezTo>
                    <a:pt x="74" y="41"/>
                    <a:pt x="74" y="41"/>
                    <a:pt x="74" y="41"/>
                  </a:cubicBezTo>
                  <a:cubicBezTo>
                    <a:pt x="71" y="41"/>
                    <a:pt x="71" y="41"/>
                    <a:pt x="71" y="41"/>
                  </a:cubicBezTo>
                  <a:lnTo>
                    <a:pt x="71" y="42"/>
                  </a:lnTo>
                  <a:close/>
                  <a:moveTo>
                    <a:pt x="104" y="26"/>
                  </a:moveTo>
                  <a:cubicBezTo>
                    <a:pt x="104" y="26"/>
                    <a:pt x="104" y="26"/>
                    <a:pt x="104" y="26"/>
                  </a:cubicBezTo>
                  <a:cubicBezTo>
                    <a:pt x="104" y="24"/>
                    <a:pt x="104" y="24"/>
                    <a:pt x="104" y="24"/>
                  </a:cubicBezTo>
                  <a:cubicBezTo>
                    <a:pt x="104" y="24"/>
                    <a:pt x="104" y="24"/>
                    <a:pt x="104" y="24"/>
                  </a:cubicBezTo>
                  <a:cubicBezTo>
                    <a:pt x="104" y="23"/>
                    <a:pt x="104" y="23"/>
                    <a:pt x="104" y="23"/>
                  </a:cubicBezTo>
                  <a:cubicBezTo>
                    <a:pt x="106" y="23"/>
                    <a:pt x="106" y="23"/>
                    <a:pt x="106" y="23"/>
                  </a:cubicBezTo>
                  <a:cubicBezTo>
                    <a:pt x="106" y="23"/>
                    <a:pt x="106" y="23"/>
                    <a:pt x="106" y="23"/>
                  </a:cubicBezTo>
                  <a:cubicBezTo>
                    <a:pt x="103" y="23"/>
                    <a:pt x="103" y="23"/>
                    <a:pt x="103" y="23"/>
                  </a:cubicBezTo>
                  <a:cubicBezTo>
                    <a:pt x="103" y="26"/>
                    <a:pt x="103" y="26"/>
                    <a:pt x="103" y="26"/>
                  </a:cubicBezTo>
                  <a:lnTo>
                    <a:pt x="104" y="26"/>
                  </a:lnTo>
                  <a:close/>
                  <a:moveTo>
                    <a:pt x="104" y="11"/>
                  </a:moveTo>
                  <a:cubicBezTo>
                    <a:pt x="104" y="11"/>
                    <a:pt x="104" y="11"/>
                    <a:pt x="104" y="11"/>
                  </a:cubicBezTo>
                  <a:cubicBezTo>
                    <a:pt x="104" y="9"/>
                    <a:pt x="104" y="9"/>
                    <a:pt x="104" y="9"/>
                  </a:cubicBezTo>
                  <a:cubicBezTo>
                    <a:pt x="104" y="8"/>
                    <a:pt x="104" y="8"/>
                    <a:pt x="104" y="8"/>
                  </a:cubicBezTo>
                  <a:cubicBezTo>
                    <a:pt x="104" y="8"/>
                    <a:pt x="104" y="8"/>
                    <a:pt x="104" y="8"/>
                  </a:cubicBezTo>
                  <a:cubicBezTo>
                    <a:pt x="106" y="8"/>
                    <a:pt x="106" y="8"/>
                    <a:pt x="106" y="8"/>
                  </a:cubicBezTo>
                  <a:cubicBezTo>
                    <a:pt x="106" y="7"/>
                    <a:pt x="106" y="7"/>
                    <a:pt x="106" y="7"/>
                  </a:cubicBezTo>
                  <a:cubicBezTo>
                    <a:pt x="103" y="8"/>
                    <a:pt x="103" y="8"/>
                    <a:pt x="103" y="8"/>
                  </a:cubicBezTo>
                  <a:cubicBezTo>
                    <a:pt x="103" y="11"/>
                    <a:pt x="103" y="11"/>
                    <a:pt x="103" y="11"/>
                  </a:cubicBezTo>
                  <a:lnTo>
                    <a:pt x="104" y="11"/>
                  </a:lnTo>
                  <a:close/>
                  <a:moveTo>
                    <a:pt x="104" y="23"/>
                  </a:moveTo>
                  <a:cubicBezTo>
                    <a:pt x="104" y="23"/>
                    <a:pt x="104" y="23"/>
                    <a:pt x="104" y="23"/>
                  </a:cubicBezTo>
                  <a:cubicBezTo>
                    <a:pt x="104" y="21"/>
                    <a:pt x="104" y="21"/>
                    <a:pt x="104" y="21"/>
                  </a:cubicBezTo>
                  <a:cubicBezTo>
                    <a:pt x="104" y="20"/>
                    <a:pt x="104" y="20"/>
                    <a:pt x="104" y="20"/>
                  </a:cubicBezTo>
                  <a:cubicBezTo>
                    <a:pt x="104" y="20"/>
                    <a:pt x="104" y="20"/>
                    <a:pt x="104" y="20"/>
                  </a:cubicBezTo>
                  <a:cubicBezTo>
                    <a:pt x="106" y="20"/>
                    <a:pt x="106" y="20"/>
                    <a:pt x="106" y="20"/>
                  </a:cubicBezTo>
                  <a:cubicBezTo>
                    <a:pt x="106" y="20"/>
                    <a:pt x="106" y="20"/>
                    <a:pt x="106" y="20"/>
                  </a:cubicBezTo>
                  <a:cubicBezTo>
                    <a:pt x="103" y="20"/>
                    <a:pt x="103" y="20"/>
                    <a:pt x="103" y="20"/>
                  </a:cubicBezTo>
                  <a:cubicBezTo>
                    <a:pt x="103" y="23"/>
                    <a:pt x="103" y="23"/>
                    <a:pt x="103" y="23"/>
                  </a:cubicBezTo>
                  <a:lnTo>
                    <a:pt x="104" y="23"/>
                  </a:lnTo>
                  <a:close/>
                  <a:moveTo>
                    <a:pt x="104" y="29"/>
                  </a:moveTo>
                  <a:cubicBezTo>
                    <a:pt x="104" y="29"/>
                    <a:pt x="104" y="29"/>
                    <a:pt x="104" y="29"/>
                  </a:cubicBezTo>
                  <a:cubicBezTo>
                    <a:pt x="104" y="27"/>
                    <a:pt x="104" y="27"/>
                    <a:pt x="104" y="27"/>
                  </a:cubicBezTo>
                  <a:cubicBezTo>
                    <a:pt x="104" y="27"/>
                    <a:pt x="104" y="27"/>
                    <a:pt x="104" y="27"/>
                  </a:cubicBezTo>
                  <a:cubicBezTo>
                    <a:pt x="104" y="26"/>
                    <a:pt x="104" y="26"/>
                    <a:pt x="104" y="26"/>
                  </a:cubicBezTo>
                  <a:cubicBezTo>
                    <a:pt x="106" y="26"/>
                    <a:pt x="106" y="26"/>
                    <a:pt x="106" y="26"/>
                  </a:cubicBezTo>
                  <a:cubicBezTo>
                    <a:pt x="106" y="26"/>
                    <a:pt x="106" y="26"/>
                    <a:pt x="106" y="26"/>
                  </a:cubicBezTo>
                  <a:cubicBezTo>
                    <a:pt x="103" y="26"/>
                    <a:pt x="103" y="26"/>
                    <a:pt x="103" y="26"/>
                  </a:cubicBezTo>
                  <a:cubicBezTo>
                    <a:pt x="103" y="29"/>
                    <a:pt x="103" y="29"/>
                    <a:pt x="103" y="29"/>
                  </a:cubicBezTo>
                  <a:lnTo>
                    <a:pt x="104" y="29"/>
                  </a:lnTo>
                  <a:close/>
                  <a:moveTo>
                    <a:pt x="104" y="14"/>
                  </a:moveTo>
                  <a:cubicBezTo>
                    <a:pt x="104" y="14"/>
                    <a:pt x="104" y="14"/>
                    <a:pt x="104" y="14"/>
                  </a:cubicBezTo>
                  <a:cubicBezTo>
                    <a:pt x="104" y="12"/>
                    <a:pt x="104" y="12"/>
                    <a:pt x="104" y="12"/>
                  </a:cubicBezTo>
                  <a:cubicBezTo>
                    <a:pt x="104" y="11"/>
                    <a:pt x="104" y="11"/>
                    <a:pt x="104" y="11"/>
                  </a:cubicBezTo>
                  <a:cubicBezTo>
                    <a:pt x="104" y="11"/>
                    <a:pt x="104" y="11"/>
                    <a:pt x="104" y="11"/>
                  </a:cubicBezTo>
                  <a:cubicBezTo>
                    <a:pt x="106" y="11"/>
                    <a:pt x="106" y="11"/>
                    <a:pt x="106" y="11"/>
                  </a:cubicBezTo>
                  <a:cubicBezTo>
                    <a:pt x="106" y="10"/>
                    <a:pt x="106" y="10"/>
                    <a:pt x="106" y="10"/>
                  </a:cubicBezTo>
                  <a:cubicBezTo>
                    <a:pt x="103" y="11"/>
                    <a:pt x="103" y="11"/>
                    <a:pt x="103" y="11"/>
                  </a:cubicBezTo>
                  <a:cubicBezTo>
                    <a:pt x="103" y="14"/>
                    <a:pt x="103" y="14"/>
                    <a:pt x="103" y="14"/>
                  </a:cubicBezTo>
                  <a:lnTo>
                    <a:pt x="104" y="14"/>
                  </a:lnTo>
                  <a:close/>
                  <a:moveTo>
                    <a:pt x="104" y="20"/>
                  </a:moveTo>
                  <a:cubicBezTo>
                    <a:pt x="104" y="20"/>
                    <a:pt x="104" y="20"/>
                    <a:pt x="104" y="20"/>
                  </a:cubicBezTo>
                  <a:cubicBezTo>
                    <a:pt x="104" y="18"/>
                    <a:pt x="104" y="18"/>
                    <a:pt x="104" y="18"/>
                  </a:cubicBezTo>
                  <a:cubicBezTo>
                    <a:pt x="104" y="17"/>
                    <a:pt x="104" y="17"/>
                    <a:pt x="104" y="17"/>
                  </a:cubicBezTo>
                  <a:cubicBezTo>
                    <a:pt x="104" y="17"/>
                    <a:pt x="104" y="17"/>
                    <a:pt x="104" y="17"/>
                  </a:cubicBezTo>
                  <a:cubicBezTo>
                    <a:pt x="106" y="17"/>
                    <a:pt x="106" y="17"/>
                    <a:pt x="106" y="17"/>
                  </a:cubicBezTo>
                  <a:cubicBezTo>
                    <a:pt x="106" y="17"/>
                    <a:pt x="106" y="17"/>
                    <a:pt x="106" y="17"/>
                  </a:cubicBezTo>
                  <a:cubicBezTo>
                    <a:pt x="103" y="17"/>
                    <a:pt x="103" y="17"/>
                    <a:pt x="103" y="17"/>
                  </a:cubicBezTo>
                  <a:cubicBezTo>
                    <a:pt x="103" y="20"/>
                    <a:pt x="103" y="20"/>
                    <a:pt x="103" y="20"/>
                  </a:cubicBezTo>
                  <a:lnTo>
                    <a:pt x="104" y="20"/>
                  </a:lnTo>
                  <a:close/>
                  <a:moveTo>
                    <a:pt x="104" y="17"/>
                  </a:moveTo>
                  <a:cubicBezTo>
                    <a:pt x="104" y="17"/>
                    <a:pt x="104" y="17"/>
                    <a:pt x="104" y="17"/>
                  </a:cubicBezTo>
                  <a:cubicBezTo>
                    <a:pt x="104" y="15"/>
                    <a:pt x="104" y="15"/>
                    <a:pt x="104" y="15"/>
                  </a:cubicBezTo>
                  <a:cubicBezTo>
                    <a:pt x="104" y="14"/>
                    <a:pt x="104" y="14"/>
                    <a:pt x="104" y="14"/>
                  </a:cubicBezTo>
                  <a:cubicBezTo>
                    <a:pt x="104" y="14"/>
                    <a:pt x="104" y="14"/>
                    <a:pt x="104" y="14"/>
                  </a:cubicBezTo>
                  <a:cubicBezTo>
                    <a:pt x="106" y="14"/>
                    <a:pt x="106" y="14"/>
                    <a:pt x="106" y="14"/>
                  </a:cubicBezTo>
                  <a:cubicBezTo>
                    <a:pt x="106" y="14"/>
                    <a:pt x="106" y="14"/>
                    <a:pt x="106" y="14"/>
                  </a:cubicBezTo>
                  <a:cubicBezTo>
                    <a:pt x="103" y="14"/>
                    <a:pt x="103" y="14"/>
                    <a:pt x="103" y="14"/>
                  </a:cubicBezTo>
                  <a:cubicBezTo>
                    <a:pt x="103" y="17"/>
                    <a:pt x="103" y="17"/>
                    <a:pt x="103" y="17"/>
                  </a:cubicBezTo>
                  <a:lnTo>
                    <a:pt x="104" y="17"/>
                  </a:lnTo>
                  <a:close/>
                  <a:moveTo>
                    <a:pt x="103" y="3"/>
                  </a:moveTo>
                  <a:cubicBezTo>
                    <a:pt x="103" y="3"/>
                    <a:pt x="103" y="3"/>
                    <a:pt x="103" y="3"/>
                  </a:cubicBezTo>
                  <a:cubicBezTo>
                    <a:pt x="101" y="3"/>
                    <a:pt x="101" y="3"/>
                    <a:pt x="101" y="3"/>
                  </a:cubicBezTo>
                  <a:cubicBezTo>
                    <a:pt x="101" y="3"/>
                    <a:pt x="101" y="3"/>
                    <a:pt x="101" y="3"/>
                  </a:cubicBezTo>
                  <a:cubicBezTo>
                    <a:pt x="100" y="3"/>
                    <a:pt x="100" y="3"/>
                    <a:pt x="100" y="3"/>
                  </a:cubicBezTo>
                  <a:cubicBezTo>
                    <a:pt x="100" y="8"/>
                    <a:pt x="100" y="8"/>
                    <a:pt x="100" y="8"/>
                  </a:cubicBezTo>
                  <a:cubicBezTo>
                    <a:pt x="100" y="8"/>
                    <a:pt x="100" y="8"/>
                    <a:pt x="100" y="8"/>
                  </a:cubicBezTo>
                  <a:cubicBezTo>
                    <a:pt x="101" y="6"/>
                    <a:pt x="101" y="6"/>
                    <a:pt x="101" y="6"/>
                  </a:cubicBezTo>
                  <a:cubicBezTo>
                    <a:pt x="101" y="6"/>
                    <a:pt x="101" y="6"/>
                    <a:pt x="101" y="6"/>
                  </a:cubicBezTo>
                  <a:cubicBezTo>
                    <a:pt x="101" y="6"/>
                    <a:pt x="101" y="6"/>
                    <a:pt x="101" y="6"/>
                  </a:cubicBezTo>
                  <a:cubicBezTo>
                    <a:pt x="103" y="5"/>
                    <a:pt x="103" y="5"/>
                    <a:pt x="103" y="5"/>
                  </a:cubicBezTo>
                  <a:cubicBezTo>
                    <a:pt x="103" y="3"/>
                    <a:pt x="103" y="3"/>
                    <a:pt x="103" y="3"/>
                  </a:cubicBezTo>
                  <a:cubicBezTo>
                    <a:pt x="103" y="3"/>
                    <a:pt x="103" y="3"/>
                    <a:pt x="103" y="3"/>
                  </a:cubicBezTo>
                  <a:close/>
                  <a:moveTo>
                    <a:pt x="103" y="5"/>
                  </a:moveTo>
                  <a:cubicBezTo>
                    <a:pt x="103" y="5"/>
                    <a:pt x="103" y="5"/>
                    <a:pt x="103" y="5"/>
                  </a:cubicBezTo>
                  <a:cubicBezTo>
                    <a:pt x="101" y="6"/>
                    <a:pt x="101" y="6"/>
                    <a:pt x="101" y="6"/>
                  </a:cubicBezTo>
                  <a:cubicBezTo>
                    <a:pt x="101" y="4"/>
                    <a:pt x="101" y="4"/>
                    <a:pt x="101" y="4"/>
                  </a:cubicBezTo>
                  <a:cubicBezTo>
                    <a:pt x="103" y="3"/>
                    <a:pt x="103" y="3"/>
                    <a:pt x="103" y="3"/>
                  </a:cubicBezTo>
                  <a:lnTo>
                    <a:pt x="103" y="5"/>
                  </a:lnTo>
                  <a:close/>
                  <a:moveTo>
                    <a:pt x="67" y="42"/>
                  </a:moveTo>
                  <a:cubicBezTo>
                    <a:pt x="67" y="42"/>
                    <a:pt x="67" y="42"/>
                    <a:pt x="67" y="42"/>
                  </a:cubicBezTo>
                  <a:cubicBezTo>
                    <a:pt x="71" y="41"/>
                    <a:pt x="71" y="41"/>
                    <a:pt x="71" y="41"/>
                  </a:cubicBezTo>
                  <a:cubicBezTo>
                    <a:pt x="71" y="41"/>
                    <a:pt x="71" y="41"/>
                    <a:pt x="71" y="41"/>
                  </a:cubicBezTo>
                  <a:cubicBezTo>
                    <a:pt x="67" y="41"/>
                    <a:pt x="67" y="41"/>
                    <a:pt x="67" y="41"/>
                  </a:cubicBezTo>
                  <a:lnTo>
                    <a:pt x="67" y="42"/>
                  </a:lnTo>
                  <a:close/>
                  <a:moveTo>
                    <a:pt x="67" y="43"/>
                  </a:moveTo>
                  <a:cubicBezTo>
                    <a:pt x="67" y="43"/>
                    <a:pt x="67" y="43"/>
                    <a:pt x="67" y="43"/>
                  </a:cubicBezTo>
                  <a:cubicBezTo>
                    <a:pt x="71" y="42"/>
                    <a:pt x="71" y="42"/>
                    <a:pt x="71" y="42"/>
                  </a:cubicBezTo>
                  <a:cubicBezTo>
                    <a:pt x="71" y="42"/>
                    <a:pt x="71" y="42"/>
                    <a:pt x="71" y="42"/>
                  </a:cubicBezTo>
                  <a:cubicBezTo>
                    <a:pt x="67" y="42"/>
                    <a:pt x="67" y="42"/>
                    <a:pt x="67" y="42"/>
                  </a:cubicBezTo>
                  <a:lnTo>
                    <a:pt x="67" y="43"/>
                  </a:lnTo>
                  <a:close/>
                  <a:moveTo>
                    <a:pt x="67" y="43"/>
                  </a:moveTo>
                  <a:cubicBezTo>
                    <a:pt x="67" y="43"/>
                    <a:pt x="67" y="43"/>
                    <a:pt x="67" y="43"/>
                  </a:cubicBezTo>
                  <a:cubicBezTo>
                    <a:pt x="71" y="43"/>
                    <a:pt x="71" y="43"/>
                    <a:pt x="71" y="43"/>
                  </a:cubicBezTo>
                  <a:cubicBezTo>
                    <a:pt x="71" y="43"/>
                    <a:pt x="71" y="43"/>
                    <a:pt x="71" y="43"/>
                  </a:cubicBezTo>
                  <a:cubicBezTo>
                    <a:pt x="67" y="43"/>
                    <a:pt x="67" y="43"/>
                    <a:pt x="67" y="43"/>
                  </a:cubicBezTo>
                  <a:close/>
                  <a:moveTo>
                    <a:pt x="67" y="41"/>
                  </a:moveTo>
                  <a:cubicBezTo>
                    <a:pt x="67" y="41"/>
                    <a:pt x="67" y="41"/>
                    <a:pt x="67" y="41"/>
                  </a:cubicBezTo>
                  <a:cubicBezTo>
                    <a:pt x="71" y="41"/>
                    <a:pt x="71" y="41"/>
                    <a:pt x="71" y="41"/>
                  </a:cubicBezTo>
                  <a:cubicBezTo>
                    <a:pt x="71" y="40"/>
                    <a:pt x="71" y="40"/>
                    <a:pt x="71" y="40"/>
                  </a:cubicBezTo>
                  <a:cubicBezTo>
                    <a:pt x="67" y="41"/>
                    <a:pt x="67" y="41"/>
                    <a:pt x="67" y="41"/>
                  </a:cubicBezTo>
                  <a:close/>
                  <a:moveTo>
                    <a:pt x="71" y="37"/>
                  </a:moveTo>
                  <a:cubicBezTo>
                    <a:pt x="71" y="37"/>
                    <a:pt x="71" y="37"/>
                    <a:pt x="71" y="37"/>
                  </a:cubicBezTo>
                  <a:cubicBezTo>
                    <a:pt x="67" y="38"/>
                    <a:pt x="67" y="38"/>
                    <a:pt x="67" y="38"/>
                  </a:cubicBezTo>
                  <a:cubicBezTo>
                    <a:pt x="67" y="38"/>
                    <a:pt x="67" y="38"/>
                    <a:pt x="67" y="38"/>
                  </a:cubicBezTo>
                  <a:cubicBezTo>
                    <a:pt x="71" y="37"/>
                    <a:pt x="71" y="37"/>
                    <a:pt x="71" y="37"/>
                  </a:cubicBezTo>
                  <a:close/>
                  <a:moveTo>
                    <a:pt x="67" y="40"/>
                  </a:moveTo>
                  <a:cubicBezTo>
                    <a:pt x="67" y="40"/>
                    <a:pt x="67" y="40"/>
                    <a:pt x="67" y="40"/>
                  </a:cubicBezTo>
                  <a:cubicBezTo>
                    <a:pt x="71" y="40"/>
                    <a:pt x="71" y="40"/>
                    <a:pt x="71" y="40"/>
                  </a:cubicBezTo>
                  <a:cubicBezTo>
                    <a:pt x="71" y="40"/>
                    <a:pt x="71" y="40"/>
                    <a:pt x="71" y="40"/>
                  </a:cubicBezTo>
                  <a:cubicBezTo>
                    <a:pt x="67" y="40"/>
                    <a:pt x="67" y="40"/>
                    <a:pt x="67" y="40"/>
                  </a:cubicBezTo>
                  <a:close/>
                  <a:moveTo>
                    <a:pt x="60" y="42"/>
                  </a:moveTo>
                  <a:cubicBezTo>
                    <a:pt x="60" y="42"/>
                    <a:pt x="60" y="42"/>
                    <a:pt x="60" y="42"/>
                  </a:cubicBezTo>
                  <a:cubicBezTo>
                    <a:pt x="63" y="41"/>
                    <a:pt x="63" y="41"/>
                    <a:pt x="63" y="41"/>
                  </a:cubicBezTo>
                  <a:cubicBezTo>
                    <a:pt x="63" y="41"/>
                    <a:pt x="63" y="41"/>
                    <a:pt x="63" y="41"/>
                  </a:cubicBezTo>
                  <a:cubicBezTo>
                    <a:pt x="60" y="41"/>
                    <a:pt x="60" y="41"/>
                    <a:pt x="60" y="41"/>
                  </a:cubicBezTo>
                  <a:lnTo>
                    <a:pt x="60" y="42"/>
                  </a:lnTo>
                  <a:close/>
                  <a:moveTo>
                    <a:pt x="67" y="39"/>
                  </a:moveTo>
                  <a:cubicBezTo>
                    <a:pt x="67" y="39"/>
                    <a:pt x="67" y="39"/>
                    <a:pt x="67" y="39"/>
                  </a:cubicBezTo>
                  <a:cubicBezTo>
                    <a:pt x="71" y="39"/>
                    <a:pt x="71" y="39"/>
                    <a:pt x="71" y="39"/>
                  </a:cubicBezTo>
                  <a:cubicBezTo>
                    <a:pt x="71" y="39"/>
                    <a:pt x="71" y="39"/>
                    <a:pt x="71" y="39"/>
                  </a:cubicBezTo>
                  <a:cubicBezTo>
                    <a:pt x="67" y="39"/>
                    <a:pt x="67" y="39"/>
                    <a:pt x="67" y="39"/>
                  </a:cubicBezTo>
                  <a:close/>
                  <a:moveTo>
                    <a:pt x="71" y="39"/>
                  </a:moveTo>
                  <a:cubicBezTo>
                    <a:pt x="71" y="39"/>
                    <a:pt x="71" y="39"/>
                    <a:pt x="71" y="39"/>
                  </a:cubicBezTo>
                  <a:cubicBezTo>
                    <a:pt x="74" y="39"/>
                    <a:pt x="74" y="39"/>
                    <a:pt x="74" y="39"/>
                  </a:cubicBezTo>
                  <a:cubicBezTo>
                    <a:pt x="74" y="39"/>
                    <a:pt x="74" y="39"/>
                    <a:pt x="74" y="39"/>
                  </a:cubicBezTo>
                  <a:cubicBezTo>
                    <a:pt x="71" y="39"/>
                    <a:pt x="71" y="39"/>
                    <a:pt x="71" y="39"/>
                  </a:cubicBezTo>
                  <a:close/>
                  <a:moveTo>
                    <a:pt x="71" y="40"/>
                  </a:moveTo>
                  <a:cubicBezTo>
                    <a:pt x="71" y="40"/>
                    <a:pt x="71" y="40"/>
                    <a:pt x="71" y="40"/>
                  </a:cubicBezTo>
                  <a:cubicBezTo>
                    <a:pt x="74" y="40"/>
                    <a:pt x="74" y="40"/>
                    <a:pt x="74" y="40"/>
                  </a:cubicBezTo>
                  <a:cubicBezTo>
                    <a:pt x="74" y="40"/>
                    <a:pt x="74" y="40"/>
                    <a:pt x="74" y="40"/>
                  </a:cubicBezTo>
                  <a:cubicBezTo>
                    <a:pt x="71" y="40"/>
                    <a:pt x="71" y="40"/>
                    <a:pt x="71" y="40"/>
                  </a:cubicBezTo>
                  <a:close/>
                  <a:moveTo>
                    <a:pt x="71" y="41"/>
                  </a:moveTo>
                  <a:cubicBezTo>
                    <a:pt x="71" y="41"/>
                    <a:pt x="71" y="41"/>
                    <a:pt x="71" y="41"/>
                  </a:cubicBezTo>
                  <a:cubicBezTo>
                    <a:pt x="74" y="41"/>
                    <a:pt x="74" y="41"/>
                    <a:pt x="74" y="41"/>
                  </a:cubicBezTo>
                  <a:cubicBezTo>
                    <a:pt x="74" y="40"/>
                    <a:pt x="74" y="40"/>
                    <a:pt x="74" y="40"/>
                  </a:cubicBezTo>
                  <a:cubicBezTo>
                    <a:pt x="71" y="41"/>
                    <a:pt x="71" y="41"/>
                    <a:pt x="71" y="41"/>
                  </a:cubicBezTo>
                  <a:close/>
                  <a:moveTo>
                    <a:pt x="71" y="39"/>
                  </a:moveTo>
                  <a:cubicBezTo>
                    <a:pt x="71" y="39"/>
                    <a:pt x="71" y="39"/>
                    <a:pt x="71" y="39"/>
                  </a:cubicBezTo>
                  <a:cubicBezTo>
                    <a:pt x="74" y="38"/>
                    <a:pt x="74" y="38"/>
                    <a:pt x="74" y="38"/>
                  </a:cubicBezTo>
                  <a:cubicBezTo>
                    <a:pt x="74" y="38"/>
                    <a:pt x="74" y="38"/>
                    <a:pt x="74" y="38"/>
                  </a:cubicBezTo>
                  <a:cubicBezTo>
                    <a:pt x="71" y="38"/>
                    <a:pt x="71" y="38"/>
                    <a:pt x="71" y="38"/>
                  </a:cubicBezTo>
                  <a:lnTo>
                    <a:pt x="71" y="39"/>
                  </a:lnTo>
                  <a:close/>
                  <a:moveTo>
                    <a:pt x="67" y="45"/>
                  </a:moveTo>
                  <a:cubicBezTo>
                    <a:pt x="67" y="45"/>
                    <a:pt x="67" y="45"/>
                    <a:pt x="67" y="45"/>
                  </a:cubicBezTo>
                  <a:cubicBezTo>
                    <a:pt x="71" y="45"/>
                    <a:pt x="71" y="45"/>
                    <a:pt x="71" y="45"/>
                  </a:cubicBezTo>
                  <a:cubicBezTo>
                    <a:pt x="71" y="45"/>
                    <a:pt x="71" y="45"/>
                    <a:pt x="71" y="45"/>
                  </a:cubicBezTo>
                  <a:cubicBezTo>
                    <a:pt x="67" y="45"/>
                    <a:pt x="67" y="45"/>
                    <a:pt x="67" y="45"/>
                  </a:cubicBezTo>
                  <a:close/>
                  <a:moveTo>
                    <a:pt x="74" y="37"/>
                  </a:moveTo>
                  <a:cubicBezTo>
                    <a:pt x="74" y="37"/>
                    <a:pt x="74" y="37"/>
                    <a:pt x="74" y="37"/>
                  </a:cubicBezTo>
                  <a:cubicBezTo>
                    <a:pt x="71" y="37"/>
                    <a:pt x="71" y="37"/>
                    <a:pt x="71" y="37"/>
                  </a:cubicBezTo>
                  <a:cubicBezTo>
                    <a:pt x="71" y="38"/>
                    <a:pt x="71" y="38"/>
                    <a:pt x="71" y="38"/>
                  </a:cubicBezTo>
                  <a:cubicBezTo>
                    <a:pt x="74" y="37"/>
                    <a:pt x="74" y="37"/>
                    <a:pt x="74" y="37"/>
                  </a:cubicBezTo>
                  <a:close/>
                  <a:moveTo>
                    <a:pt x="67" y="44"/>
                  </a:moveTo>
                  <a:cubicBezTo>
                    <a:pt x="67" y="44"/>
                    <a:pt x="67" y="44"/>
                    <a:pt x="67" y="44"/>
                  </a:cubicBezTo>
                  <a:cubicBezTo>
                    <a:pt x="71" y="44"/>
                    <a:pt x="71" y="44"/>
                    <a:pt x="71" y="44"/>
                  </a:cubicBezTo>
                  <a:cubicBezTo>
                    <a:pt x="71" y="44"/>
                    <a:pt x="71" y="44"/>
                    <a:pt x="71" y="44"/>
                  </a:cubicBezTo>
                  <a:cubicBezTo>
                    <a:pt x="67" y="44"/>
                    <a:pt x="67" y="44"/>
                    <a:pt x="67" y="44"/>
                  </a:cubicBezTo>
                  <a:close/>
                  <a:moveTo>
                    <a:pt x="67" y="39"/>
                  </a:moveTo>
                  <a:cubicBezTo>
                    <a:pt x="67" y="39"/>
                    <a:pt x="67" y="39"/>
                    <a:pt x="67" y="39"/>
                  </a:cubicBezTo>
                  <a:cubicBezTo>
                    <a:pt x="71" y="38"/>
                    <a:pt x="71" y="38"/>
                    <a:pt x="71" y="38"/>
                  </a:cubicBezTo>
                  <a:cubicBezTo>
                    <a:pt x="71" y="38"/>
                    <a:pt x="71" y="38"/>
                    <a:pt x="71" y="38"/>
                  </a:cubicBezTo>
                  <a:cubicBezTo>
                    <a:pt x="67" y="38"/>
                    <a:pt x="67" y="38"/>
                    <a:pt x="67" y="38"/>
                  </a:cubicBezTo>
                  <a:lnTo>
                    <a:pt x="67" y="39"/>
                  </a:lnTo>
                  <a:close/>
                  <a:moveTo>
                    <a:pt x="60" y="46"/>
                  </a:moveTo>
                  <a:cubicBezTo>
                    <a:pt x="60" y="46"/>
                    <a:pt x="60" y="46"/>
                    <a:pt x="60" y="46"/>
                  </a:cubicBezTo>
                  <a:cubicBezTo>
                    <a:pt x="63" y="45"/>
                    <a:pt x="63" y="45"/>
                    <a:pt x="63" y="45"/>
                  </a:cubicBezTo>
                  <a:cubicBezTo>
                    <a:pt x="63" y="45"/>
                    <a:pt x="63" y="45"/>
                    <a:pt x="63" y="45"/>
                  </a:cubicBezTo>
                  <a:cubicBezTo>
                    <a:pt x="60" y="45"/>
                    <a:pt x="60" y="45"/>
                    <a:pt x="60" y="45"/>
                  </a:cubicBezTo>
                  <a:lnTo>
                    <a:pt x="60" y="46"/>
                  </a:lnTo>
                  <a:close/>
                  <a:moveTo>
                    <a:pt x="60" y="45"/>
                  </a:moveTo>
                  <a:cubicBezTo>
                    <a:pt x="60" y="45"/>
                    <a:pt x="60" y="45"/>
                    <a:pt x="60" y="45"/>
                  </a:cubicBezTo>
                  <a:cubicBezTo>
                    <a:pt x="63" y="44"/>
                    <a:pt x="63" y="44"/>
                    <a:pt x="63" y="44"/>
                  </a:cubicBezTo>
                  <a:cubicBezTo>
                    <a:pt x="63" y="44"/>
                    <a:pt x="63" y="44"/>
                    <a:pt x="63" y="44"/>
                  </a:cubicBezTo>
                  <a:cubicBezTo>
                    <a:pt x="60" y="44"/>
                    <a:pt x="60" y="44"/>
                    <a:pt x="60" y="44"/>
                  </a:cubicBezTo>
                  <a:lnTo>
                    <a:pt x="60" y="45"/>
                  </a:lnTo>
                  <a:close/>
                  <a:moveTo>
                    <a:pt x="67" y="38"/>
                  </a:moveTo>
                  <a:cubicBezTo>
                    <a:pt x="67" y="38"/>
                    <a:pt x="67" y="38"/>
                    <a:pt x="67" y="38"/>
                  </a:cubicBezTo>
                  <a:cubicBezTo>
                    <a:pt x="64" y="38"/>
                    <a:pt x="64" y="38"/>
                    <a:pt x="64" y="38"/>
                  </a:cubicBezTo>
                  <a:cubicBezTo>
                    <a:pt x="64" y="38"/>
                    <a:pt x="64" y="38"/>
                    <a:pt x="64" y="38"/>
                  </a:cubicBezTo>
                  <a:cubicBezTo>
                    <a:pt x="67" y="38"/>
                    <a:pt x="67" y="38"/>
                    <a:pt x="67" y="38"/>
                  </a:cubicBezTo>
                  <a:close/>
                  <a:moveTo>
                    <a:pt x="64" y="39"/>
                  </a:moveTo>
                  <a:cubicBezTo>
                    <a:pt x="64" y="39"/>
                    <a:pt x="64" y="39"/>
                    <a:pt x="64" y="39"/>
                  </a:cubicBezTo>
                  <a:cubicBezTo>
                    <a:pt x="67" y="39"/>
                    <a:pt x="67" y="39"/>
                    <a:pt x="67" y="39"/>
                  </a:cubicBezTo>
                  <a:cubicBezTo>
                    <a:pt x="67" y="39"/>
                    <a:pt x="67" y="39"/>
                    <a:pt x="67" y="39"/>
                  </a:cubicBezTo>
                  <a:cubicBezTo>
                    <a:pt x="64" y="39"/>
                    <a:pt x="64" y="39"/>
                    <a:pt x="64" y="39"/>
                  </a:cubicBezTo>
                  <a:close/>
                  <a:moveTo>
                    <a:pt x="60" y="42"/>
                  </a:moveTo>
                  <a:cubicBezTo>
                    <a:pt x="60" y="42"/>
                    <a:pt x="60" y="42"/>
                    <a:pt x="60" y="42"/>
                  </a:cubicBezTo>
                  <a:cubicBezTo>
                    <a:pt x="63" y="42"/>
                    <a:pt x="63" y="42"/>
                    <a:pt x="63" y="42"/>
                  </a:cubicBezTo>
                  <a:cubicBezTo>
                    <a:pt x="63" y="42"/>
                    <a:pt x="63" y="42"/>
                    <a:pt x="63" y="42"/>
                  </a:cubicBezTo>
                  <a:cubicBezTo>
                    <a:pt x="60" y="42"/>
                    <a:pt x="60" y="42"/>
                    <a:pt x="60" y="42"/>
                  </a:cubicBezTo>
                  <a:close/>
                  <a:moveTo>
                    <a:pt x="60" y="44"/>
                  </a:moveTo>
                  <a:cubicBezTo>
                    <a:pt x="60" y="44"/>
                    <a:pt x="60" y="44"/>
                    <a:pt x="60" y="44"/>
                  </a:cubicBezTo>
                  <a:cubicBezTo>
                    <a:pt x="63" y="44"/>
                    <a:pt x="63" y="44"/>
                    <a:pt x="63" y="44"/>
                  </a:cubicBezTo>
                  <a:cubicBezTo>
                    <a:pt x="63" y="43"/>
                    <a:pt x="63" y="43"/>
                    <a:pt x="63" y="43"/>
                  </a:cubicBezTo>
                  <a:cubicBezTo>
                    <a:pt x="60" y="44"/>
                    <a:pt x="60" y="44"/>
                    <a:pt x="60" y="44"/>
                  </a:cubicBezTo>
                  <a:close/>
                  <a:moveTo>
                    <a:pt x="60" y="43"/>
                  </a:moveTo>
                  <a:cubicBezTo>
                    <a:pt x="60" y="43"/>
                    <a:pt x="60" y="43"/>
                    <a:pt x="60" y="43"/>
                  </a:cubicBezTo>
                  <a:cubicBezTo>
                    <a:pt x="63" y="43"/>
                    <a:pt x="63" y="43"/>
                    <a:pt x="63" y="43"/>
                  </a:cubicBezTo>
                  <a:cubicBezTo>
                    <a:pt x="63" y="43"/>
                    <a:pt x="63" y="43"/>
                    <a:pt x="63" y="43"/>
                  </a:cubicBezTo>
                  <a:cubicBezTo>
                    <a:pt x="60" y="43"/>
                    <a:pt x="60" y="43"/>
                    <a:pt x="60" y="43"/>
                  </a:cubicBezTo>
                  <a:close/>
                  <a:moveTo>
                    <a:pt x="64" y="43"/>
                  </a:moveTo>
                  <a:cubicBezTo>
                    <a:pt x="64" y="43"/>
                    <a:pt x="64" y="43"/>
                    <a:pt x="64" y="43"/>
                  </a:cubicBezTo>
                  <a:cubicBezTo>
                    <a:pt x="67" y="43"/>
                    <a:pt x="67" y="43"/>
                    <a:pt x="67" y="43"/>
                  </a:cubicBezTo>
                  <a:cubicBezTo>
                    <a:pt x="67" y="42"/>
                    <a:pt x="67" y="42"/>
                    <a:pt x="67" y="42"/>
                  </a:cubicBezTo>
                  <a:cubicBezTo>
                    <a:pt x="64" y="43"/>
                    <a:pt x="64" y="43"/>
                    <a:pt x="64" y="43"/>
                  </a:cubicBezTo>
                  <a:close/>
                  <a:moveTo>
                    <a:pt x="64" y="45"/>
                  </a:moveTo>
                  <a:cubicBezTo>
                    <a:pt x="64" y="45"/>
                    <a:pt x="64" y="45"/>
                    <a:pt x="64" y="45"/>
                  </a:cubicBezTo>
                  <a:cubicBezTo>
                    <a:pt x="67" y="45"/>
                    <a:pt x="67" y="45"/>
                    <a:pt x="67" y="45"/>
                  </a:cubicBezTo>
                  <a:cubicBezTo>
                    <a:pt x="67" y="45"/>
                    <a:pt x="67" y="45"/>
                    <a:pt x="67" y="45"/>
                  </a:cubicBezTo>
                  <a:cubicBezTo>
                    <a:pt x="64" y="45"/>
                    <a:pt x="64" y="45"/>
                    <a:pt x="64" y="45"/>
                  </a:cubicBezTo>
                  <a:close/>
                  <a:moveTo>
                    <a:pt x="64" y="40"/>
                  </a:moveTo>
                  <a:cubicBezTo>
                    <a:pt x="64" y="40"/>
                    <a:pt x="64" y="40"/>
                    <a:pt x="64" y="40"/>
                  </a:cubicBezTo>
                  <a:cubicBezTo>
                    <a:pt x="67" y="40"/>
                    <a:pt x="67" y="40"/>
                    <a:pt x="67" y="40"/>
                  </a:cubicBezTo>
                  <a:cubicBezTo>
                    <a:pt x="67" y="39"/>
                    <a:pt x="67" y="39"/>
                    <a:pt x="67" y="39"/>
                  </a:cubicBezTo>
                  <a:cubicBezTo>
                    <a:pt x="64" y="40"/>
                    <a:pt x="64" y="40"/>
                    <a:pt x="64" y="40"/>
                  </a:cubicBezTo>
                  <a:close/>
                  <a:moveTo>
                    <a:pt x="64" y="45"/>
                  </a:moveTo>
                  <a:cubicBezTo>
                    <a:pt x="64" y="45"/>
                    <a:pt x="64" y="45"/>
                    <a:pt x="64" y="45"/>
                  </a:cubicBezTo>
                  <a:cubicBezTo>
                    <a:pt x="67" y="44"/>
                    <a:pt x="67" y="44"/>
                    <a:pt x="67" y="44"/>
                  </a:cubicBezTo>
                  <a:cubicBezTo>
                    <a:pt x="67" y="44"/>
                    <a:pt x="67" y="44"/>
                    <a:pt x="67" y="44"/>
                  </a:cubicBezTo>
                  <a:cubicBezTo>
                    <a:pt x="64" y="44"/>
                    <a:pt x="64" y="44"/>
                    <a:pt x="64" y="44"/>
                  </a:cubicBezTo>
                  <a:lnTo>
                    <a:pt x="64" y="45"/>
                  </a:lnTo>
                  <a:close/>
                  <a:moveTo>
                    <a:pt x="64" y="44"/>
                  </a:moveTo>
                  <a:cubicBezTo>
                    <a:pt x="64" y="44"/>
                    <a:pt x="64" y="44"/>
                    <a:pt x="64" y="44"/>
                  </a:cubicBezTo>
                  <a:cubicBezTo>
                    <a:pt x="67" y="44"/>
                    <a:pt x="67" y="44"/>
                    <a:pt x="67" y="44"/>
                  </a:cubicBezTo>
                  <a:cubicBezTo>
                    <a:pt x="67" y="43"/>
                    <a:pt x="67" y="43"/>
                    <a:pt x="67" y="43"/>
                  </a:cubicBezTo>
                  <a:cubicBezTo>
                    <a:pt x="64" y="43"/>
                    <a:pt x="64" y="43"/>
                    <a:pt x="64" y="43"/>
                  </a:cubicBezTo>
                  <a:lnTo>
                    <a:pt x="64" y="44"/>
                  </a:lnTo>
                  <a:close/>
                  <a:moveTo>
                    <a:pt x="64" y="41"/>
                  </a:moveTo>
                  <a:cubicBezTo>
                    <a:pt x="64" y="41"/>
                    <a:pt x="64" y="41"/>
                    <a:pt x="64" y="41"/>
                  </a:cubicBezTo>
                  <a:cubicBezTo>
                    <a:pt x="67" y="40"/>
                    <a:pt x="67" y="40"/>
                    <a:pt x="67" y="40"/>
                  </a:cubicBezTo>
                  <a:cubicBezTo>
                    <a:pt x="67" y="40"/>
                    <a:pt x="67" y="40"/>
                    <a:pt x="67" y="40"/>
                  </a:cubicBezTo>
                  <a:cubicBezTo>
                    <a:pt x="64" y="40"/>
                    <a:pt x="64" y="40"/>
                    <a:pt x="64" y="40"/>
                  </a:cubicBezTo>
                  <a:lnTo>
                    <a:pt x="64" y="41"/>
                  </a:lnTo>
                  <a:close/>
                  <a:moveTo>
                    <a:pt x="64" y="42"/>
                  </a:moveTo>
                  <a:cubicBezTo>
                    <a:pt x="64" y="42"/>
                    <a:pt x="64" y="42"/>
                    <a:pt x="64" y="42"/>
                  </a:cubicBezTo>
                  <a:cubicBezTo>
                    <a:pt x="67" y="41"/>
                    <a:pt x="67" y="41"/>
                    <a:pt x="67" y="41"/>
                  </a:cubicBezTo>
                  <a:cubicBezTo>
                    <a:pt x="67" y="41"/>
                    <a:pt x="67" y="41"/>
                    <a:pt x="67" y="41"/>
                  </a:cubicBezTo>
                  <a:cubicBezTo>
                    <a:pt x="64" y="41"/>
                    <a:pt x="64" y="41"/>
                    <a:pt x="64" y="41"/>
                  </a:cubicBezTo>
                  <a:lnTo>
                    <a:pt x="64" y="42"/>
                  </a:lnTo>
                  <a:close/>
                  <a:moveTo>
                    <a:pt x="64" y="42"/>
                  </a:moveTo>
                  <a:cubicBezTo>
                    <a:pt x="64" y="42"/>
                    <a:pt x="64" y="42"/>
                    <a:pt x="64" y="42"/>
                  </a:cubicBezTo>
                  <a:cubicBezTo>
                    <a:pt x="67" y="42"/>
                    <a:pt x="67" y="42"/>
                    <a:pt x="67" y="42"/>
                  </a:cubicBezTo>
                  <a:cubicBezTo>
                    <a:pt x="67" y="42"/>
                    <a:pt x="67" y="42"/>
                    <a:pt x="67" y="42"/>
                  </a:cubicBezTo>
                  <a:cubicBezTo>
                    <a:pt x="64" y="42"/>
                    <a:pt x="64" y="42"/>
                    <a:pt x="64" y="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8"/>
            <p:cNvSpPr>
              <a:spLocks noEditPoints="1"/>
            </p:cNvSpPr>
            <p:nvPr/>
          </p:nvSpPr>
          <p:spPr bwMode="auto">
            <a:xfrm>
              <a:off x="1193" y="4158"/>
              <a:ext cx="482" cy="141"/>
            </a:xfrm>
            <a:custGeom>
              <a:avLst/>
              <a:gdLst>
                <a:gd name="T0" fmla="*/ 0 w 186"/>
                <a:gd name="T1" fmla="*/ 53 h 53"/>
                <a:gd name="T2" fmla="*/ 81 w 186"/>
                <a:gd name="T3" fmla="*/ 11 h 53"/>
                <a:gd name="T4" fmla="*/ 155 w 186"/>
                <a:gd name="T5" fmla="*/ 31 h 53"/>
                <a:gd name="T6" fmla="*/ 76 w 186"/>
                <a:gd name="T7" fmla="*/ 4 h 53"/>
                <a:gd name="T8" fmla="*/ 96 w 186"/>
                <a:gd name="T9" fmla="*/ 49 h 53"/>
                <a:gd name="T10" fmla="*/ 95 w 186"/>
                <a:gd name="T11" fmla="*/ 52 h 53"/>
                <a:gd name="T12" fmla="*/ 154 w 186"/>
                <a:gd name="T13" fmla="*/ 15 h 53"/>
                <a:gd name="T14" fmla="*/ 99 w 186"/>
                <a:gd name="T15" fmla="*/ 17 h 53"/>
                <a:gd name="T16" fmla="*/ 18 w 186"/>
                <a:gd name="T17" fmla="*/ 19 h 53"/>
                <a:gd name="T18" fmla="*/ 15 w 186"/>
                <a:gd name="T19" fmla="*/ 21 h 53"/>
                <a:gd name="T20" fmla="*/ 19 w 186"/>
                <a:gd name="T21" fmla="*/ 20 h 53"/>
                <a:gd name="T22" fmla="*/ 23 w 186"/>
                <a:gd name="T23" fmla="*/ 32 h 53"/>
                <a:gd name="T24" fmla="*/ 25 w 186"/>
                <a:gd name="T25" fmla="*/ 32 h 53"/>
                <a:gd name="T26" fmla="*/ 29 w 186"/>
                <a:gd name="T27" fmla="*/ 17 h 53"/>
                <a:gd name="T28" fmla="*/ 49 w 186"/>
                <a:gd name="T29" fmla="*/ 18 h 53"/>
                <a:gd name="T30" fmla="*/ 59 w 186"/>
                <a:gd name="T31" fmla="*/ 4 h 53"/>
                <a:gd name="T32" fmla="*/ 31 w 186"/>
                <a:gd name="T33" fmla="*/ 2 h 53"/>
                <a:gd name="T34" fmla="*/ 22 w 186"/>
                <a:gd name="T35" fmla="*/ 5 h 53"/>
                <a:gd name="T36" fmla="*/ 67 w 186"/>
                <a:gd name="T37" fmla="*/ 31 h 53"/>
                <a:gd name="T38" fmla="*/ 75 w 186"/>
                <a:gd name="T39" fmla="*/ 31 h 53"/>
                <a:gd name="T40" fmla="*/ 78 w 186"/>
                <a:gd name="T41" fmla="*/ 29 h 53"/>
                <a:gd name="T42" fmla="*/ 83 w 186"/>
                <a:gd name="T43" fmla="*/ 26 h 53"/>
                <a:gd name="T44" fmla="*/ 93 w 186"/>
                <a:gd name="T45" fmla="*/ 19 h 53"/>
                <a:gd name="T46" fmla="*/ 103 w 186"/>
                <a:gd name="T47" fmla="*/ 17 h 53"/>
                <a:gd name="T48" fmla="*/ 107 w 186"/>
                <a:gd name="T49" fmla="*/ 21 h 53"/>
                <a:gd name="T50" fmla="*/ 117 w 186"/>
                <a:gd name="T51" fmla="*/ 21 h 53"/>
                <a:gd name="T52" fmla="*/ 20 w 186"/>
                <a:gd name="T53" fmla="*/ 35 h 53"/>
                <a:gd name="T54" fmla="*/ 28 w 186"/>
                <a:gd name="T55" fmla="*/ 41 h 53"/>
                <a:gd name="T56" fmla="*/ 31 w 186"/>
                <a:gd name="T57" fmla="*/ 41 h 53"/>
                <a:gd name="T58" fmla="*/ 33 w 186"/>
                <a:gd name="T59" fmla="*/ 35 h 53"/>
                <a:gd name="T60" fmla="*/ 36 w 186"/>
                <a:gd name="T61" fmla="*/ 47 h 53"/>
                <a:gd name="T62" fmla="*/ 40 w 186"/>
                <a:gd name="T63" fmla="*/ 47 h 53"/>
                <a:gd name="T64" fmla="*/ 41 w 186"/>
                <a:gd name="T65" fmla="*/ 41 h 53"/>
                <a:gd name="T66" fmla="*/ 43 w 186"/>
                <a:gd name="T67" fmla="*/ 48 h 53"/>
                <a:gd name="T68" fmla="*/ 46 w 186"/>
                <a:gd name="T69" fmla="*/ 48 h 53"/>
                <a:gd name="T70" fmla="*/ 49 w 186"/>
                <a:gd name="T71" fmla="*/ 48 h 53"/>
                <a:gd name="T72" fmla="*/ 52 w 186"/>
                <a:gd name="T73" fmla="*/ 41 h 53"/>
                <a:gd name="T74" fmla="*/ 55 w 186"/>
                <a:gd name="T75" fmla="*/ 48 h 53"/>
                <a:gd name="T76" fmla="*/ 57 w 186"/>
                <a:gd name="T77" fmla="*/ 41 h 53"/>
                <a:gd name="T78" fmla="*/ 61 w 186"/>
                <a:gd name="T79" fmla="*/ 48 h 53"/>
                <a:gd name="T80" fmla="*/ 64 w 186"/>
                <a:gd name="T81" fmla="*/ 41 h 53"/>
                <a:gd name="T82" fmla="*/ 71 w 186"/>
                <a:gd name="T83" fmla="*/ 41 h 53"/>
                <a:gd name="T84" fmla="*/ 77 w 186"/>
                <a:gd name="T85" fmla="*/ 33 h 53"/>
                <a:gd name="T86" fmla="*/ 84 w 186"/>
                <a:gd name="T87" fmla="*/ 48 h 53"/>
                <a:gd name="T88" fmla="*/ 89 w 186"/>
                <a:gd name="T89" fmla="*/ 33 h 53"/>
                <a:gd name="T90" fmla="*/ 99 w 186"/>
                <a:gd name="T91" fmla="*/ 41 h 53"/>
                <a:gd name="T92" fmla="*/ 105 w 186"/>
                <a:gd name="T93" fmla="*/ 34 h 53"/>
                <a:gd name="T94" fmla="*/ 112 w 186"/>
                <a:gd name="T95" fmla="*/ 48 h 53"/>
                <a:gd name="T96" fmla="*/ 114 w 186"/>
                <a:gd name="T97" fmla="*/ 48 h 53"/>
                <a:gd name="T98" fmla="*/ 117 w 186"/>
                <a:gd name="T99" fmla="*/ 34 h 53"/>
                <a:gd name="T100" fmla="*/ 143 w 186"/>
                <a:gd name="T101" fmla="*/ 18 h 53"/>
                <a:gd name="T102" fmla="*/ 141 w 186"/>
                <a:gd name="T103" fmla="*/ 17 h 53"/>
                <a:gd name="T104" fmla="*/ 134 w 186"/>
                <a:gd name="T105" fmla="*/ 33 h 53"/>
                <a:gd name="T106" fmla="*/ 127 w 186"/>
                <a:gd name="T107" fmla="*/ 32 h 53"/>
                <a:gd name="T108" fmla="*/ 123 w 186"/>
                <a:gd name="T109" fmla="*/ 22 h 53"/>
                <a:gd name="T110" fmla="*/ 120 w 186"/>
                <a:gd name="T111" fmla="*/ 18 h 53"/>
                <a:gd name="T112" fmla="*/ 122 w 186"/>
                <a:gd name="T113" fmla="*/ 41 h 53"/>
                <a:gd name="T114" fmla="*/ 125 w 186"/>
                <a:gd name="T115" fmla="*/ 33 h 53"/>
                <a:gd name="T116" fmla="*/ 155 w 186"/>
                <a:gd name="T117" fmla="*/ 49 h 53"/>
                <a:gd name="T118" fmla="*/ 162 w 186"/>
                <a:gd name="T119" fmla="*/ 40 h 53"/>
                <a:gd name="T120" fmla="*/ 162 w 186"/>
                <a:gd name="T121" fmla="*/ 40 h 53"/>
                <a:gd name="T122" fmla="*/ 177 w 186"/>
                <a:gd name="T123" fmla="*/ 49 h 53"/>
                <a:gd name="T124" fmla="*/ 181 w 186"/>
                <a:gd name="T125" fmla="*/ 4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86" h="53">
                  <a:moveTo>
                    <a:pt x="3" y="53"/>
                  </a:moveTo>
                  <a:cubicBezTo>
                    <a:pt x="94" y="51"/>
                    <a:pt x="94" y="51"/>
                    <a:pt x="94" y="51"/>
                  </a:cubicBezTo>
                  <a:cubicBezTo>
                    <a:pt x="94" y="51"/>
                    <a:pt x="94" y="51"/>
                    <a:pt x="94" y="51"/>
                  </a:cubicBezTo>
                  <a:cubicBezTo>
                    <a:pt x="3" y="52"/>
                    <a:pt x="3" y="52"/>
                    <a:pt x="3" y="52"/>
                  </a:cubicBezTo>
                  <a:lnTo>
                    <a:pt x="3" y="53"/>
                  </a:lnTo>
                  <a:close/>
                  <a:moveTo>
                    <a:pt x="4" y="50"/>
                  </a:moveTo>
                  <a:cubicBezTo>
                    <a:pt x="4" y="50"/>
                    <a:pt x="4" y="50"/>
                    <a:pt x="4" y="50"/>
                  </a:cubicBezTo>
                  <a:cubicBezTo>
                    <a:pt x="5" y="50"/>
                    <a:pt x="5" y="50"/>
                    <a:pt x="5" y="50"/>
                  </a:cubicBezTo>
                  <a:cubicBezTo>
                    <a:pt x="4" y="50"/>
                    <a:pt x="4" y="50"/>
                    <a:pt x="4" y="50"/>
                  </a:cubicBezTo>
                  <a:cubicBezTo>
                    <a:pt x="3" y="51"/>
                    <a:pt x="3" y="51"/>
                    <a:pt x="3" y="51"/>
                  </a:cubicBezTo>
                  <a:lnTo>
                    <a:pt x="4" y="50"/>
                  </a:lnTo>
                  <a:close/>
                  <a:moveTo>
                    <a:pt x="3" y="50"/>
                  </a:moveTo>
                  <a:cubicBezTo>
                    <a:pt x="3" y="50"/>
                    <a:pt x="3" y="50"/>
                    <a:pt x="3" y="50"/>
                  </a:cubicBezTo>
                  <a:cubicBezTo>
                    <a:pt x="2" y="50"/>
                    <a:pt x="2" y="50"/>
                    <a:pt x="2" y="50"/>
                  </a:cubicBezTo>
                  <a:cubicBezTo>
                    <a:pt x="1" y="52"/>
                    <a:pt x="1" y="52"/>
                    <a:pt x="1" y="52"/>
                  </a:cubicBezTo>
                  <a:cubicBezTo>
                    <a:pt x="2" y="50"/>
                    <a:pt x="2" y="50"/>
                    <a:pt x="2" y="50"/>
                  </a:cubicBezTo>
                  <a:lnTo>
                    <a:pt x="3" y="50"/>
                  </a:lnTo>
                  <a:close/>
                  <a:moveTo>
                    <a:pt x="5" y="49"/>
                  </a:moveTo>
                  <a:cubicBezTo>
                    <a:pt x="5" y="49"/>
                    <a:pt x="5" y="49"/>
                    <a:pt x="5" y="49"/>
                  </a:cubicBezTo>
                  <a:cubicBezTo>
                    <a:pt x="7" y="49"/>
                    <a:pt x="7" y="49"/>
                    <a:pt x="7" y="49"/>
                  </a:cubicBezTo>
                  <a:cubicBezTo>
                    <a:pt x="6" y="49"/>
                    <a:pt x="5" y="49"/>
                    <a:pt x="5" y="49"/>
                  </a:cubicBezTo>
                  <a:cubicBezTo>
                    <a:pt x="5" y="51"/>
                    <a:pt x="5" y="51"/>
                    <a:pt x="5" y="51"/>
                  </a:cubicBezTo>
                  <a:lnTo>
                    <a:pt x="5" y="49"/>
                  </a:lnTo>
                  <a:close/>
                  <a:moveTo>
                    <a:pt x="10" y="47"/>
                  </a:moveTo>
                  <a:cubicBezTo>
                    <a:pt x="10" y="47"/>
                    <a:pt x="10" y="47"/>
                    <a:pt x="10" y="47"/>
                  </a:cubicBezTo>
                  <a:cubicBezTo>
                    <a:pt x="9" y="47"/>
                    <a:pt x="9" y="47"/>
                    <a:pt x="9" y="47"/>
                  </a:cubicBezTo>
                  <a:cubicBezTo>
                    <a:pt x="9" y="48"/>
                    <a:pt x="9" y="48"/>
                    <a:pt x="9" y="48"/>
                  </a:cubicBezTo>
                  <a:cubicBezTo>
                    <a:pt x="9" y="47"/>
                    <a:pt x="9" y="47"/>
                    <a:pt x="9" y="47"/>
                  </a:cubicBezTo>
                  <a:lnTo>
                    <a:pt x="10" y="47"/>
                  </a:lnTo>
                  <a:close/>
                  <a:moveTo>
                    <a:pt x="0" y="53"/>
                  </a:moveTo>
                  <a:cubicBezTo>
                    <a:pt x="0" y="53"/>
                    <a:pt x="0" y="53"/>
                    <a:pt x="0" y="53"/>
                  </a:cubicBezTo>
                  <a:cubicBezTo>
                    <a:pt x="95" y="52"/>
                    <a:pt x="95" y="52"/>
                    <a:pt x="95" y="52"/>
                  </a:cubicBezTo>
                  <a:cubicBezTo>
                    <a:pt x="95" y="51"/>
                    <a:pt x="95" y="51"/>
                    <a:pt x="95" y="51"/>
                  </a:cubicBezTo>
                  <a:cubicBezTo>
                    <a:pt x="0" y="53"/>
                    <a:pt x="0" y="53"/>
                    <a:pt x="0" y="53"/>
                  </a:cubicBezTo>
                  <a:close/>
                  <a:moveTo>
                    <a:pt x="5" y="52"/>
                  </a:moveTo>
                  <a:cubicBezTo>
                    <a:pt x="5" y="52"/>
                    <a:pt x="5" y="52"/>
                    <a:pt x="5" y="52"/>
                  </a:cubicBezTo>
                  <a:cubicBezTo>
                    <a:pt x="94" y="51"/>
                    <a:pt x="94" y="51"/>
                    <a:pt x="94" y="51"/>
                  </a:cubicBezTo>
                  <a:cubicBezTo>
                    <a:pt x="94" y="50"/>
                    <a:pt x="94" y="50"/>
                    <a:pt x="94" y="50"/>
                  </a:cubicBezTo>
                  <a:cubicBezTo>
                    <a:pt x="5" y="51"/>
                    <a:pt x="5" y="51"/>
                    <a:pt x="5" y="51"/>
                  </a:cubicBezTo>
                  <a:lnTo>
                    <a:pt x="5" y="52"/>
                  </a:lnTo>
                  <a:close/>
                  <a:moveTo>
                    <a:pt x="76" y="7"/>
                  </a:moveTo>
                  <a:cubicBezTo>
                    <a:pt x="76" y="7"/>
                    <a:pt x="76" y="7"/>
                    <a:pt x="76" y="7"/>
                  </a:cubicBezTo>
                  <a:cubicBezTo>
                    <a:pt x="76" y="9"/>
                    <a:pt x="76" y="9"/>
                    <a:pt x="76" y="9"/>
                  </a:cubicBezTo>
                  <a:cubicBezTo>
                    <a:pt x="79" y="11"/>
                    <a:pt x="79" y="11"/>
                    <a:pt x="79" y="11"/>
                  </a:cubicBezTo>
                  <a:cubicBezTo>
                    <a:pt x="79" y="9"/>
                    <a:pt x="79" y="9"/>
                    <a:pt x="79" y="9"/>
                  </a:cubicBezTo>
                  <a:cubicBezTo>
                    <a:pt x="79" y="9"/>
                    <a:pt x="78" y="8"/>
                    <a:pt x="77" y="8"/>
                  </a:cubicBezTo>
                  <a:cubicBezTo>
                    <a:pt x="76" y="7"/>
                    <a:pt x="76" y="7"/>
                    <a:pt x="76" y="7"/>
                  </a:cubicBezTo>
                  <a:close/>
                  <a:moveTo>
                    <a:pt x="99" y="13"/>
                  </a:moveTo>
                  <a:cubicBezTo>
                    <a:pt x="99" y="13"/>
                    <a:pt x="99" y="13"/>
                    <a:pt x="99" y="13"/>
                  </a:cubicBezTo>
                  <a:cubicBezTo>
                    <a:pt x="99" y="13"/>
                    <a:pt x="99" y="13"/>
                    <a:pt x="99" y="13"/>
                  </a:cubicBezTo>
                  <a:cubicBezTo>
                    <a:pt x="102" y="13"/>
                    <a:pt x="102" y="13"/>
                    <a:pt x="102" y="13"/>
                  </a:cubicBezTo>
                  <a:lnTo>
                    <a:pt x="99" y="13"/>
                  </a:lnTo>
                  <a:close/>
                  <a:moveTo>
                    <a:pt x="10" y="48"/>
                  </a:moveTo>
                  <a:cubicBezTo>
                    <a:pt x="10" y="48"/>
                    <a:pt x="10" y="48"/>
                    <a:pt x="10" y="48"/>
                  </a:cubicBezTo>
                  <a:cubicBezTo>
                    <a:pt x="10" y="48"/>
                    <a:pt x="10" y="48"/>
                    <a:pt x="10" y="48"/>
                  </a:cubicBezTo>
                  <a:cubicBezTo>
                    <a:pt x="8" y="48"/>
                    <a:pt x="8" y="48"/>
                    <a:pt x="8" y="48"/>
                  </a:cubicBezTo>
                  <a:lnTo>
                    <a:pt x="10" y="48"/>
                  </a:lnTo>
                  <a:close/>
                  <a:moveTo>
                    <a:pt x="87" y="12"/>
                  </a:moveTo>
                  <a:cubicBezTo>
                    <a:pt x="87" y="12"/>
                    <a:pt x="87" y="12"/>
                    <a:pt x="87" y="12"/>
                  </a:cubicBezTo>
                  <a:cubicBezTo>
                    <a:pt x="87" y="12"/>
                    <a:pt x="85" y="11"/>
                    <a:pt x="84" y="11"/>
                  </a:cubicBezTo>
                  <a:cubicBezTo>
                    <a:pt x="83" y="11"/>
                    <a:pt x="81" y="10"/>
                    <a:pt x="81" y="10"/>
                  </a:cubicBezTo>
                  <a:cubicBezTo>
                    <a:pt x="81" y="11"/>
                    <a:pt x="81" y="11"/>
                    <a:pt x="81" y="11"/>
                  </a:cubicBezTo>
                  <a:cubicBezTo>
                    <a:pt x="81" y="11"/>
                    <a:pt x="82" y="12"/>
                    <a:pt x="83" y="12"/>
                  </a:cubicBezTo>
                  <a:cubicBezTo>
                    <a:pt x="85" y="13"/>
                    <a:pt x="87" y="13"/>
                    <a:pt x="87" y="13"/>
                  </a:cubicBezTo>
                  <a:lnTo>
                    <a:pt x="87" y="12"/>
                  </a:lnTo>
                  <a:close/>
                  <a:moveTo>
                    <a:pt x="92" y="13"/>
                  </a:moveTo>
                  <a:cubicBezTo>
                    <a:pt x="92" y="13"/>
                    <a:pt x="92" y="13"/>
                    <a:pt x="92" y="13"/>
                  </a:cubicBezTo>
                  <a:cubicBezTo>
                    <a:pt x="91" y="12"/>
                    <a:pt x="88" y="12"/>
                    <a:pt x="88" y="12"/>
                  </a:cubicBezTo>
                  <a:cubicBezTo>
                    <a:pt x="88" y="13"/>
                    <a:pt x="88" y="13"/>
                    <a:pt x="88" y="13"/>
                  </a:cubicBezTo>
                  <a:cubicBezTo>
                    <a:pt x="98" y="13"/>
                    <a:pt x="98" y="13"/>
                    <a:pt x="98" y="13"/>
                  </a:cubicBezTo>
                  <a:cubicBezTo>
                    <a:pt x="98" y="13"/>
                    <a:pt x="98" y="13"/>
                    <a:pt x="98" y="13"/>
                  </a:cubicBezTo>
                  <a:cubicBezTo>
                    <a:pt x="98" y="13"/>
                    <a:pt x="93" y="13"/>
                    <a:pt x="92" y="13"/>
                  </a:cubicBezTo>
                  <a:close/>
                  <a:moveTo>
                    <a:pt x="11" y="50"/>
                  </a:moveTo>
                  <a:cubicBezTo>
                    <a:pt x="11" y="50"/>
                    <a:pt x="11" y="50"/>
                    <a:pt x="11" y="50"/>
                  </a:cubicBezTo>
                  <a:cubicBezTo>
                    <a:pt x="10" y="48"/>
                    <a:pt x="10" y="48"/>
                    <a:pt x="10" y="48"/>
                  </a:cubicBezTo>
                  <a:cubicBezTo>
                    <a:pt x="11" y="50"/>
                    <a:pt x="11" y="50"/>
                    <a:pt x="11" y="50"/>
                  </a:cubicBezTo>
                  <a:cubicBezTo>
                    <a:pt x="93" y="49"/>
                    <a:pt x="93" y="49"/>
                    <a:pt x="93" y="49"/>
                  </a:cubicBezTo>
                  <a:cubicBezTo>
                    <a:pt x="93" y="49"/>
                    <a:pt x="11" y="50"/>
                    <a:pt x="11" y="50"/>
                  </a:cubicBezTo>
                  <a:close/>
                  <a:moveTo>
                    <a:pt x="181" y="49"/>
                  </a:moveTo>
                  <a:cubicBezTo>
                    <a:pt x="181" y="49"/>
                    <a:pt x="181" y="49"/>
                    <a:pt x="181" y="49"/>
                  </a:cubicBezTo>
                  <a:cubicBezTo>
                    <a:pt x="181" y="40"/>
                    <a:pt x="181" y="40"/>
                    <a:pt x="181" y="40"/>
                  </a:cubicBezTo>
                  <a:cubicBezTo>
                    <a:pt x="183" y="40"/>
                    <a:pt x="183" y="40"/>
                    <a:pt x="183" y="40"/>
                  </a:cubicBezTo>
                  <a:cubicBezTo>
                    <a:pt x="183" y="49"/>
                    <a:pt x="183" y="49"/>
                    <a:pt x="183" y="49"/>
                  </a:cubicBezTo>
                  <a:cubicBezTo>
                    <a:pt x="183" y="49"/>
                    <a:pt x="183" y="49"/>
                    <a:pt x="183" y="49"/>
                  </a:cubicBezTo>
                  <a:cubicBezTo>
                    <a:pt x="183" y="32"/>
                    <a:pt x="183" y="32"/>
                    <a:pt x="183" y="32"/>
                  </a:cubicBezTo>
                  <a:cubicBezTo>
                    <a:pt x="186" y="32"/>
                    <a:pt x="186" y="32"/>
                    <a:pt x="186" y="32"/>
                  </a:cubicBezTo>
                  <a:cubicBezTo>
                    <a:pt x="155" y="31"/>
                    <a:pt x="155" y="31"/>
                    <a:pt x="155" y="31"/>
                  </a:cubicBezTo>
                  <a:cubicBezTo>
                    <a:pt x="155" y="31"/>
                    <a:pt x="155" y="31"/>
                    <a:pt x="155" y="31"/>
                  </a:cubicBezTo>
                  <a:cubicBezTo>
                    <a:pt x="157" y="32"/>
                    <a:pt x="157" y="32"/>
                    <a:pt x="157" y="32"/>
                  </a:cubicBezTo>
                  <a:cubicBezTo>
                    <a:pt x="157" y="32"/>
                    <a:pt x="157" y="32"/>
                    <a:pt x="157" y="32"/>
                  </a:cubicBezTo>
                  <a:cubicBezTo>
                    <a:pt x="156" y="32"/>
                    <a:pt x="155" y="32"/>
                    <a:pt x="155" y="32"/>
                  </a:cubicBezTo>
                  <a:cubicBezTo>
                    <a:pt x="155" y="31"/>
                    <a:pt x="155" y="31"/>
                    <a:pt x="155" y="31"/>
                  </a:cubicBezTo>
                  <a:cubicBezTo>
                    <a:pt x="155" y="31"/>
                    <a:pt x="155" y="31"/>
                    <a:pt x="155" y="31"/>
                  </a:cubicBezTo>
                  <a:cubicBezTo>
                    <a:pt x="155" y="40"/>
                    <a:pt x="155" y="40"/>
                    <a:pt x="155" y="40"/>
                  </a:cubicBezTo>
                  <a:cubicBezTo>
                    <a:pt x="154" y="40"/>
                    <a:pt x="154" y="40"/>
                    <a:pt x="154" y="40"/>
                  </a:cubicBezTo>
                  <a:cubicBezTo>
                    <a:pt x="154" y="40"/>
                    <a:pt x="154" y="40"/>
                    <a:pt x="154" y="39"/>
                  </a:cubicBezTo>
                  <a:cubicBezTo>
                    <a:pt x="154" y="37"/>
                    <a:pt x="154" y="32"/>
                    <a:pt x="154" y="32"/>
                  </a:cubicBezTo>
                  <a:cubicBezTo>
                    <a:pt x="154" y="32"/>
                    <a:pt x="151" y="32"/>
                    <a:pt x="148" y="31"/>
                  </a:cubicBezTo>
                  <a:cubicBezTo>
                    <a:pt x="145" y="31"/>
                    <a:pt x="143" y="31"/>
                    <a:pt x="143" y="31"/>
                  </a:cubicBezTo>
                  <a:cubicBezTo>
                    <a:pt x="143" y="31"/>
                    <a:pt x="143" y="38"/>
                    <a:pt x="143" y="40"/>
                  </a:cubicBezTo>
                  <a:cubicBezTo>
                    <a:pt x="142" y="40"/>
                    <a:pt x="142" y="40"/>
                    <a:pt x="142" y="40"/>
                  </a:cubicBezTo>
                  <a:cubicBezTo>
                    <a:pt x="142" y="31"/>
                    <a:pt x="142" y="31"/>
                    <a:pt x="142" y="31"/>
                  </a:cubicBezTo>
                  <a:cubicBezTo>
                    <a:pt x="142" y="31"/>
                    <a:pt x="142" y="31"/>
                    <a:pt x="142" y="31"/>
                  </a:cubicBezTo>
                  <a:cubicBezTo>
                    <a:pt x="186" y="32"/>
                    <a:pt x="186" y="32"/>
                    <a:pt x="186" y="32"/>
                  </a:cubicBezTo>
                  <a:cubicBezTo>
                    <a:pt x="186" y="30"/>
                    <a:pt x="186" y="30"/>
                    <a:pt x="186" y="30"/>
                  </a:cubicBezTo>
                  <a:cubicBezTo>
                    <a:pt x="173" y="30"/>
                    <a:pt x="173" y="30"/>
                    <a:pt x="173" y="30"/>
                  </a:cubicBezTo>
                  <a:cubicBezTo>
                    <a:pt x="170" y="10"/>
                    <a:pt x="170" y="10"/>
                    <a:pt x="170" y="10"/>
                  </a:cubicBezTo>
                  <a:cubicBezTo>
                    <a:pt x="170" y="10"/>
                    <a:pt x="167" y="10"/>
                    <a:pt x="165" y="10"/>
                  </a:cubicBezTo>
                  <a:cubicBezTo>
                    <a:pt x="163" y="10"/>
                    <a:pt x="159" y="10"/>
                    <a:pt x="159" y="10"/>
                  </a:cubicBezTo>
                  <a:cubicBezTo>
                    <a:pt x="159" y="10"/>
                    <a:pt x="159" y="10"/>
                    <a:pt x="159" y="10"/>
                  </a:cubicBezTo>
                  <a:cubicBezTo>
                    <a:pt x="159" y="13"/>
                    <a:pt x="159" y="13"/>
                    <a:pt x="159" y="13"/>
                  </a:cubicBezTo>
                  <a:cubicBezTo>
                    <a:pt x="158" y="13"/>
                    <a:pt x="158" y="13"/>
                    <a:pt x="156" y="14"/>
                  </a:cubicBezTo>
                  <a:cubicBezTo>
                    <a:pt x="154" y="14"/>
                    <a:pt x="154" y="15"/>
                    <a:pt x="154" y="15"/>
                  </a:cubicBezTo>
                  <a:cubicBezTo>
                    <a:pt x="154" y="21"/>
                    <a:pt x="154" y="21"/>
                    <a:pt x="154" y="21"/>
                  </a:cubicBezTo>
                  <a:cubicBezTo>
                    <a:pt x="153" y="22"/>
                    <a:pt x="153" y="22"/>
                    <a:pt x="153" y="22"/>
                  </a:cubicBezTo>
                  <a:cubicBezTo>
                    <a:pt x="153" y="22"/>
                    <a:pt x="153" y="21"/>
                    <a:pt x="153" y="21"/>
                  </a:cubicBezTo>
                  <a:cubicBezTo>
                    <a:pt x="153" y="20"/>
                    <a:pt x="152" y="20"/>
                    <a:pt x="150" y="20"/>
                  </a:cubicBezTo>
                  <a:cubicBezTo>
                    <a:pt x="150" y="19"/>
                    <a:pt x="149" y="19"/>
                    <a:pt x="149" y="19"/>
                  </a:cubicBezTo>
                  <a:cubicBezTo>
                    <a:pt x="148" y="13"/>
                    <a:pt x="148" y="13"/>
                    <a:pt x="148" y="13"/>
                  </a:cubicBezTo>
                  <a:cubicBezTo>
                    <a:pt x="148" y="13"/>
                    <a:pt x="129" y="13"/>
                    <a:pt x="117" y="13"/>
                  </a:cubicBezTo>
                  <a:cubicBezTo>
                    <a:pt x="117" y="13"/>
                    <a:pt x="117" y="13"/>
                    <a:pt x="117" y="13"/>
                  </a:cubicBezTo>
                  <a:cubicBezTo>
                    <a:pt x="117" y="13"/>
                    <a:pt x="89" y="11"/>
                    <a:pt x="85" y="10"/>
                  </a:cubicBezTo>
                  <a:cubicBezTo>
                    <a:pt x="82" y="9"/>
                    <a:pt x="78" y="7"/>
                    <a:pt x="77" y="6"/>
                  </a:cubicBezTo>
                  <a:cubicBezTo>
                    <a:pt x="76" y="4"/>
                    <a:pt x="76" y="4"/>
                    <a:pt x="76" y="4"/>
                  </a:cubicBezTo>
                  <a:cubicBezTo>
                    <a:pt x="26" y="0"/>
                    <a:pt x="26" y="0"/>
                    <a:pt x="26" y="0"/>
                  </a:cubicBezTo>
                  <a:cubicBezTo>
                    <a:pt x="14" y="10"/>
                    <a:pt x="14" y="10"/>
                    <a:pt x="14" y="10"/>
                  </a:cubicBezTo>
                  <a:cubicBezTo>
                    <a:pt x="14" y="11"/>
                    <a:pt x="14" y="11"/>
                    <a:pt x="14" y="11"/>
                  </a:cubicBezTo>
                  <a:cubicBezTo>
                    <a:pt x="13" y="11"/>
                    <a:pt x="13" y="11"/>
                    <a:pt x="13" y="11"/>
                  </a:cubicBezTo>
                  <a:cubicBezTo>
                    <a:pt x="13" y="34"/>
                    <a:pt x="13" y="34"/>
                    <a:pt x="13" y="34"/>
                  </a:cubicBezTo>
                  <a:cubicBezTo>
                    <a:pt x="14" y="34"/>
                    <a:pt x="14" y="34"/>
                    <a:pt x="14" y="34"/>
                  </a:cubicBezTo>
                  <a:cubicBezTo>
                    <a:pt x="14" y="34"/>
                    <a:pt x="14" y="34"/>
                    <a:pt x="14" y="34"/>
                  </a:cubicBezTo>
                  <a:cubicBezTo>
                    <a:pt x="33" y="32"/>
                    <a:pt x="33" y="32"/>
                    <a:pt x="33" y="32"/>
                  </a:cubicBezTo>
                  <a:cubicBezTo>
                    <a:pt x="33" y="32"/>
                    <a:pt x="33" y="32"/>
                    <a:pt x="33" y="32"/>
                  </a:cubicBezTo>
                  <a:cubicBezTo>
                    <a:pt x="33" y="32"/>
                    <a:pt x="33" y="32"/>
                    <a:pt x="33" y="32"/>
                  </a:cubicBezTo>
                  <a:cubicBezTo>
                    <a:pt x="118" y="33"/>
                    <a:pt x="118" y="33"/>
                    <a:pt x="118" y="33"/>
                  </a:cubicBezTo>
                  <a:cubicBezTo>
                    <a:pt x="120" y="33"/>
                    <a:pt x="120" y="33"/>
                    <a:pt x="120" y="33"/>
                  </a:cubicBezTo>
                  <a:cubicBezTo>
                    <a:pt x="120" y="41"/>
                    <a:pt x="120" y="41"/>
                    <a:pt x="120" y="41"/>
                  </a:cubicBezTo>
                  <a:cubicBezTo>
                    <a:pt x="119" y="41"/>
                    <a:pt x="119" y="41"/>
                    <a:pt x="119" y="41"/>
                  </a:cubicBezTo>
                  <a:cubicBezTo>
                    <a:pt x="119" y="33"/>
                    <a:pt x="119" y="33"/>
                    <a:pt x="119" y="33"/>
                  </a:cubicBezTo>
                  <a:cubicBezTo>
                    <a:pt x="119" y="33"/>
                    <a:pt x="119" y="33"/>
                    <a:pt x="119" y="33"/>
                  </a:cubicBezTo>
                  <a:cubicBezTo>
                    <a:pt x="119" y="33"/>
                    <a:pt x="119" y="33"/>
                    <a:pt x="119" y="33"/>
                  </a:cubicBezTo>
                  <a:cubicBezTo>
                    <a:pt x="87" y="33"/>
                    <a:pt x="87" y="33"/>
                    <a:pt x="87" y="33"/>
                  </a:cubicBezTo>
                  <a:cubicBezTo>
                    <a:pt x="87" y="33"/>
                    <a:pt x="87" y="33"/>
                    <a:pt x="87" y="33"/>
                  </a:cubicBezTo>
                  <a:cubicBezTo>
                    <a:pt x="87" y="33"/>
                    <a:pt x="87" y="33"/>
                    <a:pt x="87" y="33"/>
                  </a:cubicBezTo>
                  <a:cubicBezTo>
                    <a:pt x="87" y="33"/>
                    <a:pt x="87" y="33"/>
                    <a:pt x="87" y="33"/>
                  </a:cubicBezTo>
                  <a:cubicBezTo>
                    <a:pt x="34" y="32"/>
                    <a:pt x="34" y="32"/>
                    <a:pt x="34" y="32"/>
                  </a:cubicBezTo>
                  <a:cubicBezTo>
                    <a:pt x="14" y="34"/>
                    <a:pt x="14" y="34"/>
                    <a:pt x="14" y="34"/>
                  </a:cubicBezTo>
                  <a:cubicBezTo>
                    <a:pt x="14" y="34"/>
                    <a:pt x="14" y="34"/>
                    <a:pt x="14" y="34"/>
                  </a:cubicBezTo>
                  <a:cubicBezTo>
                    <a:pt x="14" y="34"/>
                    <a:pt x="14" y="34"/>
                    <a:pt x="14" y="34"/>
                  </a:cubicBezTo>
                  <a:cubicBezTo>
                    <a:pt x="14" y="34"/>
                    <a:pt x="14" y="34"/>
                    <a:pt x="14" y="34"/>
                  </a:cubicBezTo>
                  <a:cubicBezTo>
                    <a:pt x="14" y="47"/>
                    <a:pt x="14" y="47"/>
                    <a:pt x="14" y="47"/>
                  </a:cubicBezTo>
                  <a:cubicBezTo>
                    <a:pt x="9" y="47"/>
                    <a:pt x="9" y="47"/>
                    <a:pt x="9" y="47"/>
                  </a:cubicBezTo>
                  <a:cubicBezTo>
                    <a:pt x="12" y="49"/>
                    <a:pt x="12" y="49"/>
                    <a:pt x="12" y="49"/>
                  </a:cubicBezTo>
                  <a:cubicBezTo>
                    <a:pt x="96" y="48"/>
                    <a:pt x="96" y="48"/>
                    <a:pt x="96" y="48"/>
                  </a:cubicBezTo>
                  <a:cubicBezTo>
                    <a:pt x="96" y="49"/>
                    <a:pt x="96" y="49"/>
                    <a:pt x="96" y="49"/>
                  </a:cubicBezTo>
                  <a:cubicBezTo>
                    <a:pt x="96" y="49"/>
                    <a:pt x="96" y="49"/>
                    <a:pt x="96" y="49"/>
                  </a:cubicBezTo>
                  <a:cubicBezTo>
                    <a:pt x="96" y="48"/>
                    <a:pt x="96" y="48"/>
                    <a:pt x="96" y="48"/>
                  </a:cubicBezTo>
                  <a:cubicBezTo>
                    <a:pt x="107" y="48"/>
                    <a:pt x="107" y="48"/>
                    <a:pt x="107" y="48"/>
                  </a:cubicBezTo>
                  <a:cubicBezTo>
                    <a:pt x="107" y="48"/>
                    <a:pt x="107" y="48"/>
                    <a:pt x="107" y="48"/>
                  </a:cubicBezTo>
                  <a:cubicBezTo>
                    <a:pt x="107" y="48"/>
                    <a:pt x="107" y="48"/>
                    <a:pt x="107" y="48"/>
                  </a:cubicBezTo>
                  <a:cubicBezTo>
                    <a:pt x="107" y="48"/>
                    <a:pt x="107" y="48"/>
                    <a:pt x="107" y="48"/>
                  </a:cubicBezTo>
                  <a:cubicBezTo>
                    <a:pt x="109" y="48"/>
                    <a:pt x="109" y="48"/>
                    <a:pt x="109" y="48"/>
                  </a:cubicBezTo>
                  <a:cubicBezTo>
                    <a:pt x="109" y="48"/>
                    <a:pt x="109" y="48"/>
                    <a:pt x="109" y="48"/>
                  </a:cubicBezTo>
                  <a:cubicBezTo>
                    <a:pt x="93" y="49"/>
                    <a:pt x="93" y="49"/>
                    <a:pt x="93" y="49"/>
                  </a:cubicBezTo>
                  <a:cubicBezTo>
                    <a:pt x="93" y="49"/>
                    <a:pt x="93" y="49"/>
                    <a:pt x="93" y="49"/>
                  </a:cubicBezTo>
                  <a:cubicBezTo>
                    <a:pt x="93" y="49"/>
                    <a:pt x="93" y="49"/>
                    <a:pt x="93" y="49"/>
                  </a:cubicBezTo>
                  <a:cubicBezTo>
                    <a:pt x="9" y="50"/>
                    <a:pt x="9" y="50"/>
                    <a:pt x="9" y="50"/>
                  </a:cubicBezTo>
                  <a:cubicBezTo>
                    <a:pt x="8" y="48"/>
                    <a:pt x="8" y="48"/>
                    <a:pt x="8" y="48"/>
                  </a:cubicBezTo>
                  <a:cubicBezTo>
                    <a:pt x="8" y="49"/>
                    <a:pt x="8" y="49"/>
                    <a:pt x="8" y="49"/>
                  </a:cubicBezTo>
                  <a:cubicBezTo>
                    <a:pt x="8" y="49"/>
                    <a:pt x="8" y="49"/>
                    <a:pt x="8" y="49"/>
                  </a:cubicBezTo>
                  <a:cubicBezTo>
                    <a:pt x="7" y="49"/>
                    <a:pt x="7" y="49"/>
                    <a:pt x="7" y="49"/>
                  </a:cubicBezTo>
                  <a:cubicBezTo>
                    <a:pt x="8" y="49"/>
                    <a:pt x="8" y="49"/>
                    <a:pt x="8" y="49"/>
                  </a:cubicBezTo>
                  <a:cubicBezTo>
                    <a:pt x="8" y="49"/>
                    <a:pt x="8" y="49"/>
                    <a:pt x="8" y="49"/>
                  </a:cubicBezTo>
                  <a:cubicBezTo>
                    <a:pt x="9" y="50"/>
                    <a:pt x="9" y="50"/>
                    <a:pt x="9" y="50"/>
                  </a:cubicBezTo>
                  <a:cubicBezTo>
                    <a:pt x="93" y="50"/>
                    <a:pt x="93" y="50"/>
                    <a:pt x="93" y="50"/>
                  </a:cubicBezTo>
                  <a:cubicBezTo>
                    <a:pt x="94" y="50"/>
                    <a:pt x="94" y="50"/>
                    <a:pt x="94" y="50"/>
                  </a:cubicBezTo>
                  <a:cubicBezTo>
                    <a:pt x="7" y="50"/>
                    <a:pt x="7" y="50"/>
                    <a:pt x="7" y="50"/>
                  </a:cubicBezTo>
                  <a:cubicBezTo>
                    <a:pt x="7" y="49"/>
                    <a:pt x="7" y="49"/>
                    <a:pt x="7" y="49"/>
                  </a:cubicBezTo>
                  <a:cubicBezTo>
                    <a:pt x="7" y="51"/>
                    <a:pt x="7" y="51"/>
                    <a:pt x="7" y="51"/>
                  </a:cubicBezTo>
                  <a:cubicBezTo>
                    <a:pt x="94" y="50"/>
                    <a:pt x="94" y="50"/>
                    <a:pt x="94" y="50"/>
                  </a:cubicBezTo>
                  <a:cubicBezTo>
                    <a:pt x="94" y="50"/>
                    <a:pt x="94" y="50"/>
                    <a:pt x="94" y="50"/>
                  </a:cubicBezTo>
                  <a:cubicBezTo>
                    <a:pt x="94" y="51"/>
                    <a:pt x="94" y="51"/>
                    <a:pt x="94" y="51"/>
                  </a:cubicBezTo>
                  <a:cubicBezTo>
                    <a:pt x="94" y="51"/>
                    <a:pt x="94" y="51"/>
                    <a:pt x="94" y="51"/>
                  </a:cubicBezTo>
                  <a:cubicBezTo>
                    <a:pt x="95" y="51"/>
                    <a:pt x="95" y="51"/>
                    <a:pt x="95" y="51"/>
                  </a:cubicBezTo>
                  <a:cubicBezTo>
                    <a:pt x="95" y="51"/>
                    <a:pt x="95" y="51"/>
                    <a:pt x="95" y="51"/>
                  </a:cubicBezTo>
                  <a:cubicBezTo>
                    <a:pt x="95" y="52"/>
                    <a:pt x="95" y="52"/>
                    <a:pt x="95" y="52"/>
                  </a:cubicBezTo>
                  <a:cubicBezTo>
                    <a:pt x="123" y="51"/>
                    <a:pt x="123" y="51"/>
                    <a:pt x="123" y="51"/>
                  </a:cubicBezTo>
                  <a:cubicBezTo>
                    <a:pt x="148" y="53"/>
                    <a:pt x="148" y="53"/>
                    <a:pt x="148" y="53"/>
                  </a:cubicBezTo>
                  <a:cubicBezTo>
                    <a:pt x="186" y="53"/>
                    <a:pt x="186" y="53"/>
                    <a:pt x="186" y="53"/>
                  </a:cubicBezTo>
                  <a:cubicBezTo>
                    <a:pt x="186" y="49"/>
                    <a:pt x="186" y="49"/>
                    <a:pt x="186" y="49"/>
                  </a:cubicBezTo>
                  <a:lnTo>
                    <a:pt x="181" y="49"/>
                  </a:lnTo>
                  <a:close/>
                  <a:moveTo>
                    <a:pt x="181" y="32"/>
                  </a:moveTo>
                  <a:cubicBezTo>
                    <a:pt x="181" y="32"/>
                    <a:pt x="181" y="32"/>
                    <a:pt x="181" y="32"/>
                  </a:cubicBezTo>
                  <a:cubicBezTo>
                    <a:pt x="183" y="32"/>
                    <a:pt x="183" y="32"/>
                    <a:pt x="183" y="32"/>
                  </a:cubicBezTo>
                  <a:cubicBezTo>
                    <a:pt x="183" y="40"/>
                    <a:pt x="183" y="40"/>
                    <a:pt x="183" y="40"/>
                  </a:cubicBezTo>
                  <a:cubicBezTo>
                    <a:pt x="181" y="40"/>
                    <a:pt x="181" y="40"/>
                    <a:pt x="181" y="40"/>
                  </a:cubicBezTo>
                  <a:lnTo>
                    <a:pt x="181" y="32"/>
                  </a:lnTo>
                  <a:close/>
                  <a:moveTo>
                    <a:pt x="160" y="10"/>
                  </a:moveTo>
                  <a:cubicBezTo>
                    <a:pt x="160" y="10"/>
                    <a:pt x="160" y="10"/>
                    <a:pt x="160" y="10"/>
                  </a:cubicBezTo>
                  <a:cubicBezTo>
                    <a:pt x="160" y="10"/>
                    <a:pt x="161" y="10"/>
                    <a:pt x="163" y="10"/>
                  </a:cubicBezTo>
                  <a:cubicBezTo>
                    <a:pt x="165" y="10"/>
                    <a:pt x="170" y="11"/>
                    <a:pt x="170" y="11"/>
                  </a:cubicBezTo>
                  <a:cubicBezTo>
                    <a:pt x="170" y="11"/>
                    <a:pt x="166" y="11"/>
                    <a:pt x="164" y="11"/>
                  </a:cubicBezTo>
                  <a:cubicBezTo>
                    <a:pt x="162" y="11"/>
                    <a:pt x="160" y="10"/>
                    <a:pt x="160" y="10"/>
                  </a:cubicBezTo>
                  <a:cubicBezTo>
                    <a:pt x="160" y="13"/>
                    <a:pt x="160" y="13"/>
                    <a:pt x="160" y="13"/>
                  </a:cubicBezTo>
                  <a:cubicBezTo>
                    <a:pt x="159" y="13"/>
                    <a:pt x="159" y="13"/>
                    <a:pt x="159" y="13"/>
                  </a:cubicBezTo>
                  <a:cubicBezTo>
                    <a:pt x="159" y="10"/>
                    <a:pt x="159" y="10"/>
                    <a:pt x="159" y="10"/>
                  </a:cubicBezTo>
                  <a:lnTo>
                    <a:pt x="160" y="10"/>
                  </a:lnTo>
                  <a:close/>
                  <a:moveTo>
                    <a:pt x="159" y="13"/>
                  </a:moveTo>
                  <a:cubicBezTo>
                    <a:pt x="159" y="13"/>
                    <a:pt x="159" y="13"/>
                    <a:pt x="159" y="13"/>
                  </a:cubicBezTo>
                  <a:cubicBezTo>
                    <a:pt x="164" y="12"/>
                    <a:pt x="170" y="11"/>
                    <a:pt x="170" y="11"/>
                  </a:cubicBezTo>
                  <a:cubicBezTo>
                    <a:pt x="172" y="30"/>
                    <a:pt x="172" y="30"/>
                    <a:pt x="172" y="30"/>
                  </a:cubicBezTo>
                  <a:cubicBezTo>
                    <a:pt x="172" y="30"/>
                    <a:pt x="172" y="30"/>
                    <a:pt x="172" y="30"/>
                  </a:cubicBezTo>
                  <a:cubicBezTo>
                    <a:pt x="169" y="11"/>
                    <a:pt x="169" y="11"/>
                    <a:pt x="169" y="11"/>
                  </a:cubicBezTo>
                  <a:cubicBezTo>
                    <a:pt x="169" y="11"/>
                    <a:pt x="162" y="13"/>
                    <a:pt x="159" y="14"/>
                  </a:cubicBezTo>
                  <a:cubicBezTo>
                    <a:pt x="156" y="15"/>
                    <a:pt x="155" y="16"/>
                    <a:pt x="155" y="16"/>
                  </a:cubicBezTo>
                  <a:cubicBezTo>
                    <a:pt x="155" y="29"/>
                    <a:pt x="155" y="29"/>
                    <a:pt x="155" y="29"/>
                  </a:cubicBezTo>
                  <a:cubicBezTo>
                    <a:pt x="154" y="15"/>
                    <a:pt x="154" y="15"/>
                    <a:pt x="154" y="15"/>
                  </a:cubicBezTo>
                  <a:cubicBezTo>
                    <a:pt x="154" y="15"/>
                    <a:pt x="154" y="14"/>
                    <a:pt x="159" y="13"/>
                  </a:cubicBezTo>
                  <a:close/>
                  <a:moveTo>
                    <a:pt x="114" y="20"/>
                  </a:moveTo>
                  <a:cubicBezTo>
                    <a:pt x="114" y="20"/>
                    <a:pt x="114" y="20"/>
                    <a:pt x="114" y="20"/>
                  </a:cubicBezTo>
                  <a:cubicBezTo>
                    <a:pt x="115" y="20"/>
                    <a:pt x="115" y="20"/>
                    <a:pt x="115" y="20"/>
                  </a:cubicBezTo>
                  <a:cubicBezTo>
                    <a:pt x="115" y="21"/>
                    <a:pt x="115" y="21"/>
                    <a:pt x="115" y="21"/>
                  </a:cubicBezTo>
                  <a:cubicBezTo>
                    <a:pt x="114" y="21"/>
                    <a:pt x="114" y="21"/>
                    <a:pt x="114" y="21"/>
                  </a:cubicBezTo>
                  <a:lnTo>
                    <a:pt x="114" y="20"/>
                  </a:lnTo>
                  <a:close/>
                  <a:moveTo>
                    <a:pt x="112" y="17"/>
                  </a:moveTo>
                  <a:cubicBezTo>
                    <a:pt x="112" y="17"/>
                    <a:pt x="112" y="17"/>
                    <a:pt x="112" y="17"/>
                  </a:cubicBezTo>
                  <a:cubicBezTo>
                    <a:pt x="114" y="17"/>
                    <a:pt x="114" y="17"/>
                    <a:pt x="114" y="17"/>
                  </a:cubicBezTo>
                  <a:cubicBezTo>
                    <a:pt x="114" y="19"/>
                    <a:pt x="114" y="19"/>
                    <a:pt x="114" y="19"/>
                  </a:cubicBezTo>
                  <a:cubicBezTo>
                    <a:pt x="112" y="19"/>
                    <a:pt x="112" y="19"/>
                    <a:pt x="112" y="19"/>
                  </a:cubicBezTo>
                  <a:lnTo>
                    <a:pt x="112" y="17"/>
                  </a:lnTo>
                  <a:close/>
                  <a:moveTo>
                    <a:pt x="111" y="22"/>
                  </a:moveTo>
                  <a:cubicBezTo>
                    <a:pt x="111" y="22"/>
                    <a:pt x="111" y="22"/>
                    <a:pt x="111" y="22"/>
                  </a:cubicBezTo>
                  <a:cubicBezTo>
                    <a:pt x="113" y="22"/>
                    <a:pt x="113" y="22"/>
                    <a:pt x="113" y="22"/>
                  </a:cubicBezTo>
                  <a:cubicBezTo>
                    <a:pt x="113" y="23"/>
                    <a:pt x="113" y="23"/>
                    <a:pt x="113" y="23"/>
                  </a:cubicBezTo>
                  <a:cubicBezTo>
                    <a:pt x="111" y="23"/>
                    <a:pt x="111" y="23"/>
                    <a:pt x="111" y="23"/>
                  </a:cubicBezTo>
                  <a:lnTo>
                    <a:pt x="111" y="22"/>
                  </a:lnTo>
                  <a:close/>
                  <a:moveTo>
                    <a:pt x="109" y="19"/>
                  </a:moveTo>
                  <a:cubicBezTo>
                    <a:pt x="109" y="19"/>
                    <a:pt x="109" y="19"/>
                    <a:pt x="109" y="19"/>
                  </a:cubicBezTo>
                  <a:cubicBezTo>
                    <a:pt x="111" y="19"/>
                    <a:pt x="111" y="19"/>
                    <a:pt x="111" y="19"/>
                  </a:cubicBezTo>
                  <a:cubicBezTo>
                    <a:pt x="111" y="21"/>
                    <a:pt x="111" y="21"/>
                    <a:pt x="111" y="21"/>
                  </a:cubicBezTo>
                  <a:cubicBezTo>
                    <a:pt x="109" y="21"/>
                    <a:pt x="109" y="21"/>
                    <a:pt x="109" y="21"/>
                  </a:cubicBezTo>
                  <a:lnTo>
                    <a:pt x="109" y="19"/>
                  </a:lnTo>
                  <a:close/>
                  <a:moveTo>
                    <a:pt x="98" y="13"/>
                  </a:moveTo>
                  <a:cubicBezTo>
                    <a:pt x="98" y="13"/>
                    <a:pt x="98" y="13"/>
                    <a:pt x="98" y="13"/>
                  </a:cubicBezTo>
                  <a:cubicBezTo>
                    <a:pt x="100" y="13"/>
                    <a:pt x="103" y="13"/>
                    <a:pt x="105" y="13"/>
                  </a:cubicBezTo>
                  <a:cubicBezTo>
                    <a:pt x="103" y="13"/>
                    <a:pt x="101" y="13"/>
                    <a:pt x="98" y="13"/>
                  </a:cubicBezTo>
                  <a:close/>
                  <a:moveTo>
                    <a:pt x="99" y="17"/>
                  </a:moveTo>
                  <a:cubicBezTo>
                    <a:pt x="99" y="17"/>
                    <a:pt x="99" y="17"/>
                    <a:pt x="99" y="17"/>
                  </a:cubicBezTo>
                  <a:cubicBezTo>
                    <a:pt x="99" y="20"/>
                    <a:pt x="99" y="20"/>
                    <a:pt x="99" y="20"/>
                  </a:cubicBezTo>
                  <a:cubicBezTo>
                    <a:pt x="97" y="20"/>
                    <a:pt x="97" y="20"/>
                    <a:pt x="97" y="20"/>
                  </a:cubicBezTo>
                  <a:cubicBezTo>
                    <a:pt x="97" y="17"/>
                    <a:pt x="97" y="17"/>
                    <a:pt x="97" y="17"/>
                  </a:cubicBezTo>
                  <a:lnTo>
                    <a:pt x="99" y="17"/>
                  </a:lnTo>
                  <a:close/>
                  <a:moveTo>
                    <a:pt x="88" y="12"/>
                  </a:moveTo>
                  <a:cubicBezTo>
                    <a:pt x="88" y="12"/>
                    <a:pt x="88" y="12"/>
                    <a:pt x="88" y="12"/>
                  </a:cubicBezTo>
                  <a:cubicBezTo>
                    <a:pt x="91" y="12"/>
                    <a:pt x="94" y="12"/>
                    <a:pt x="98" y="13"/>
                  </a:cubicBezTo>
                  <a:cubicBezTo>
                    <a:pt x="98" y="13"/>
                    <a:pt x="98" y="13"/>
                    <a:pt x="98" y="13"/>
                  </a:cubicBezTo>
                  <a:cubicBezTo>
                    <a:pt x="94" y="13"/>
                    <a:pt x="90" y="13"/>
                    <a:pt x="88" y="13"/>
                  </a:cubicBezTo>
                  <a:lnTo>
                    <a:pt x="88" y="12"/>
                  </a:lnTo>
                  <a:close/>
                  <a:moveTo>
                    <a:pt x="80" y="9"/>
                  </a:moveTo>
                  <a:cubicBezTo>
                    <a:pt x="80" y="9"/>
                    <a:pt x="80" y="9"/>
                    <a:pt x="80" y="9"/>
                  </a:cubicBezTo>
                  <a:cubicBezTo>
                    <a:pt x="82" y="10"/>
                    <a:pt x="83" y="11"/>
                    <a:pt x="85" y="11"/>
                  </a:cubicBezTo>
                  <a:cubicBezTo>
                    <a:pt x="85" y="11"/>
                    <a:pt x="86" y="12"/>
                    <a:pt x="87" y="12"/>
                  </a:cubicBezTo>
                  <a:cubicBezTo>
                    <a:pt x="87" y="13"/>
                    <a:pt x="87" y="13"/>
                    <a:pt x="87" y="13"/>
                  </a:cubicBezTo>
                  <a:cubicBezTo>
                    <a:pt x="86" y="13"/>
                    <a:pt x="86" y="13"/>
                    <a:pt x="86" y="13"/>
                  </a:cubicBezTo>
                  <a:cubicBezTo>
                    <a:pt x="80" y="13"/>
                    <a:pt x="80" y="13"/>
                    <a:pt x="80" y="13"/>
                  </a:cubicBezTo>
                  <a:lnTo>
                    <a:pt x="80" y="9"/>
                  </a:lnTo>
                  <a:close/>
                  <a:moveTo>
                    <a:pt x="86" y="25"/>
                  </a:moveTo>
                  <a:cubicBezTo>
                    <a:pt x="86" y="25"/>
                    <a:pt x="86" y="25"/>
                    <a:pt x="86" y="25"/>
                  </a:cubicBezTo>
                  <a:cubicBezTo>
                    <a:pt x="86" y="27"/>
                    <a:pt x="86" y="27"/>
                    <a:pt x="86" y="27"/>
                  </a:cubicBezTo>
                  <a:cubicBezTo>
                    <a:pt x="85" y="27"/>
                    <a:pt x="85" y="27"/>
                    <a:pt x="85" y="27"/>
                  </a:cubicBezTo>
                  <a:cubicBezTo>
                    <a:pt x="85" y="25"/>
                    <a:pt x="85" y="25"/>
                    <a:pt x="85" y="25"/>
                  </a:cubicBezTo>
                  <a:lnTo>
                    <a:pt x="86" y="25"/>
                  </a:lnTo>
                  <a:close/>
                  <a:moveTo>
                    <a:pt x="18" y="8"/>
                  </a:moveTo>
                  <a:cubicBezTo>
                    <a:pt x="18" y="8"/>
                    <a:pt x="18" y="8"/>
                    <a:pt x="18" y="8"/>
                  </a:cubicBezTo>
                  <a:cubicBezTo>
                    <a:pt x="18" y="19"/>
                    <a:pt x="18" y="19"/>
                    <a:pt x="18" y="19"/>
                  </a:cubicBezTo>
                  <a:cubicBezTo>
                    <a:pt x="18" y="19"/>
                    <a:pt x="18" y="19"/>
                    <a:pt x="18" y="19"/>
                  </a:cubicBezTo>
                  <a:cubicBezTo>
                    <a:pt x="18" y="9"/>
                    <a:pt x="18" y="9"/>
                    <a:pt x="18" y="9"/>
                  </a:cubicBezTo>
                  <a:cubicBezTo>
                    <a:pt x="18" y="9"/>
                    <a:pt x="18" y="9"/>
                    <a:pt x="18" y="9"/>
                  </a:cubicBezTo>
                  <a:cubicBezTo>
                    <a:pt x="18" y="19"/>
                    <a:pt x="18" y="19"/>
                    <a:pt x="18" y="19"/>
                  </a:cubicBezTo>
                  <a:cubicBezTo>
                    <a:pt x="16" y="20"/>
                    <a:pt x="16" y="20"/>
                    <a:pt x="16" y="20"/>
                  </a:cubicBezTo>
                  <a:cubicBezTo>
                    <a:pt x="16" y="10"/>
                    <a:pt x="16" y="10"/>
                    <a:pt x="16" y="10"/>
                  </a:cubicBezTo>
                  <a:cubicBezTo>
                    <a:pt x="16" y="10"/>
                    <a:pt x="16" y="10"/>
                    <a:pt x="16" y="10"/>
                  </a:cubicBezTo>
                  <a:cubicBezTo>
                    <a:pt x="16" y="20"/>
                    <a:pt x="16" y="20"/>
                    <a:pt x="16" y="20"/>
                  </a:cubicBezTo>
                  <a:cubicBezTo>
                    <a:pt x="15" y="20"/>
                    <a:pt x="15" y="20"/>
                    <a:pt x="15" y="20"/>
                  </a:cubicBezTo>
                  <a:cubicBezTo>
                    <a:pt x="15" y="11"/>
                    <a:pt x="15" y="11"/>
                    <a:pt x="15" y="11"/>
                  </a:cubicBezTo>
                  <a:cubicBezTo>
                    <a:pt x="15" y="11"/>
                    <a:pt x="15" y="11"/>
                    <a:pt x="15" y="11"/>
                  </a:cubicBezTo>
                  <a:cubicBezTo>
                    <a:pt x="15" y="20"/>
                    <a:pt x="15" y="20"/>
                    <a:pt x="15" y="20"/>
                  </a:cubicBezTo>
                  <a:cubicBezTo>
                    <a:pt x="15" y="20"/>
                    <a:pt x="15" y="20"/>
                    <a:pt x="15" y="20"/>
                  </a:cubicBezTo>
                  <a:cubicBezTo>
                    <a:pt x="15" y="11"/>
                    <a:pt x="15" y="11"/>
                    <a:pt x="15" y="11"/>
                  </a:cubicBezTo>
                  <a:cubicBezTo>
                    <a:pt x="14" y="11"/>
                    <a:pt x="14" y="11"/>
                    <a:pt x="14" y="11"/>
                  </a:cubicBezTo>
                  <a:lnTo>
                    <a:pt x="18" y="8"/>
                  </a:lnTo>
                  <a:close/>
                  <a:moveTo>
                    <a:pt x="18" y="20"/>
                  </a:moveTo>
                  <a:cubicBezTo>
                    <a:pt x="18" y="20"/>
                    <a:pt x="18" y="20"/>
                    <a:pt x="18" y="20"/>
                  </a:cubicBezTo>
                  <a:cubicBezTo>
                    <a:pt x="18" y="33"/>
                    <a:pt x="18" y="33"/>
                    <a:pt x="18" y="33"/>
                  </a:cubicBezTo>
                  <a:cubicBezTo>
                    <a:pt x="18" y="33"/>
                    <a:pt x="18" y="33"/>
                    <a:pt x="18" y="33"/>
                  </a:cubicBezTo>
                  <a:cubicBezTo>
                    <a:pt x="18" y="20"/>
                    <a:pt x="18" y="20"/>
                    <a:pt x="18" y="20"/>
                  </a:cubicBezTo>
                  <a:close/>
                  <a:moveTo>
                    <a:pt x="18" y="21"/>
                  </a:moveTo>
                  <a:cubicBezTo>
                    <a:pt x="18" y="21"/>
                    <a:pt x="18" y="21"/>
                    <a:pt x="18" y="21"/>
                  </a:cubicBezTo>
                  <a:cubicBezTo>
                    <a:pt x="18" y="33"/>
                    <a:pt x="18" y="33"/>
                    <a:pt x="18" y="33"/>
                  </a:cubicBezTo>
                  <a:cubicBezTo>
                    <a:pt x="16" y="33"/>
                    <a:pt x="16" y="33"/>
                    <a:pt x="16" y="33"/>
                  </a:cubicBezTo>
                  <a:cubicBezTo>
                    <a:pt x="16" y="21"/>
                    <a:pt x="16" y="21"/>
                    <a:pt x="16" y="21"/>
                  </a:cubicBezTo>
                  <a:lnTo>
                    <a:pt x="18" y="21"/>
                  </a:lnTo>
                  <a:close/>
                  <a:moveTo>
                    <a:pt x="16" y="21"/>
                  </a:moveTo>
                  <a:cubicBezTo>
                    <a:pt x="16" y="21"/>
                    <a:pt x="16" y="21"/>
                    <a:pt x="16" y="21"/>
                  </a:cubicBezTo>
                  <a:cubicBezTo>
                    <a:pt x="16" y="33"/>
                    <a:pt x="16" y="33"/>
                    <a:pt x="16" y="33"/>
                  </a:cubicBezTo>
                  <a:cubicBezTo>
                    <a:pt x="15" y="33"/>
                    <a:pt x="15" y="33"/>
                    <a:pt x="15" y="33"/>
                  </a:cubicBezTo>
                  <a:cubicBezTo>
                    <a:pt x="15" y="21"/>
                    <a:pt x="15" y="21"/>
                    <a:pt x="15" y="21"/>
                  </a:cubicBezTo>
                  <a:lnTo>
                    <a:pt x="16" y="21"/>
                  </a:lnTo>
                  <a:close/>
                  <a:moveTo>
                    <a:pt x="15" y="21"/>
                  </a:moveTo>
                  <a:cubicBezTo>
                    <a:pt x="15" y="21"/>
                    <a:pt x="15" y="21"/>
                    <a:pt x="15" y="21"/>
                  </a:cubicBezTo>
                  <a:cubicBezTo>
                    <a:pt x="15" y="33"/>
                    <a:pt x="15" y="33"/>
                    <a:pt x="15" y="33"/>
                  </a:cubicBezTo>
                  <a:cubicBezTo>
                    <a:pt x="15" y="33"/>
                    <a:pt x="15" y="33"/>
                    <a:pt x="15" y="33"/>
                  </a:cubicBezTo>
                  <a:cubicBezTo>
                    <a:pt x="15" y="21"/>
                    <a:pt x="15" y="21"/>
                    <a:pt x="15" y="21"/>
                  </a:cubicBezTo>
                  <a:close/>
                  <a:moveTo>
                    <a:pt x="14" y="12"/>
                  </a:moveTo>
                  <a:cubicBezTo>
                    <a:pt x="14" y="12"/>
                    <a:pt x="14" y="12"/>
                    <a:pt x="14" y="12"/>
                  </a:cubicBezTo>
                  <a:cubicBezTo>
                    <a:pt x="14" y="11"/>
                    <a:pt x="14" y="11"/>
                    <a:pt x="14" y="11"/>
                  </a:cubicBezTo>
                  <a:cubicBezTo>
                    <a:pt x="14" y="33"/>
                    <a:pt x="14" y="33"/>
                    <a:pt x="14" y="33"/>
                  </a:cubicBezTo>
                  <a:cubicBezTo>
                    <a:pt x="14" y="33"/>
                    <a:pt x="14" y="33"/>
                    <a:pt x="14" y="33"/>
                  </a:cubicBezTo>
                  <a:lnTo>
                    <a:pt x="14" y="12"/>
                  </a:lnTo>
                  <a:close/>
                  <a:moveTo>
                    <a:pt x="19" y="33"/>
                  </a:moveTo>
                  <a:cubicBezTo>
                    <a:pt x="19" y="33"/>
                    <a:pt x="19" y="33"/>
                    <a:pt x="19" y="33"/>
                  </a:cubicBezTo>
                  <a:cubicBezTo>
                    <a:pt x="14" y="34"/>
                    <a:pt x="14" y="34"/>
                    <a:pt x="14" y="34"/>
                  </a:cubicBezTo>
                  <a:cubicBezTo>
                    <a:pt x="14" y="33"/>
                    <a:pt x="14" y="33"/>
                    <a:pt x="14" y="33"/>
                  </a:cubicBezTo>
                  <a:cubicBezTo>
                    <a:pt x="14" y="33"/>
                    <a:pt x="14" y="33"/>
                    <a:pt x="14" y="33"/>
                  </a:cubicBezTo>
                  <a:cubicBezTo>
                    <a:pt x="15" y="33"/>
                    <a:pt x="15" y="33"/>
                    <a:pt x="15" y="33"/>
                  </a:cubicBezTo>
                  <a:cubicBezTo>
                    <a:pt x="15" y="33"/>
                    <a:pt x="15" y="33"/>
                    <a:pt x="15" y="33"/>
                  </a:cubicBezTo>
                  <a:cubicBezTo>
                    <a:pt x="15" y="33"/>
                    <a:pt x="15" y="33"/>
                    <a:pt x="15" y="33"/>
                  </a:cubicBezTo>
                  <a:cubicBezTo>
                    <a:pt x="15" y="33"/>
                    <a:pt x="15" y="33"/>
                    <a:pt x="15" y="33"/>
                  </a:cubicBezTo>
                  <a:cubicBezTo>
                    <a:pt x="15" y="33"/>
                    <a:pt x="15" y="33"/>
                    <a:pt x="15" y="33"/>
                  </a:cubicBezTo>
                  <a:cubicBezTo>
                    <a:pt x="16" y="33"/>
                    <a:pt x="16" y="33"/>
                    <a:pt x="16" y="33"/>
                  </a:cubicBezTo>
                  <a:cubicBezTo>
                    <a:pt x="16" y="33"/>
                    <a:pt x="16" y="33"/>
                    <a:pt x="16" y="33"/>
                  </a:cubicBezTo>
                  <a:cubicBezTo>
                    <a:pt x="16" y="33"/>
                    <a:pt x="16" y="33"/>
                    <a:pt x="16" y="33"/>
                  </a:cubicBezTo>
                  <a:cubicBezTo>
                    <a:pt x="19" y="33"/>
                    <a:pt x="19" y="33"/>
                    <a:pt x="19" y="33"/>
                  </a:cubicBezTo>
                  <a:close/>
                  <a:moveTo>
                    <a:pt x="20" y="33"/>
                  </a:moveTo>
                  <a:cubicBezTo>
                    <a:pt x="20" y="33"/>
                    <a:pt x="20" y="33"/>
                    <a:pt x="20" y="33"/>
                  </a:cubicBezTo>
                  <a:cubicBezTo>
                    <a:pt x="19" y="33"/>
                    <a:pt x="19" y="33"/>
                    <a:pt x="19" y="33"/>
                  </a:cubicBezTo>
                  <a:cubicBezTo>
                    <a:pt x="19" y="33"/>
                    <a:pt x="19" y="33"/>
                    <a:pt x="19" y="33"/>
                  </a:cubicBezTo>
                  <a:cubicBezTo>
                    <a:pt x="20" y="33"/>
                    <a:pt x="20" y="33"/>
                    <a:pt x="20" y="33"/>
                  </a:cubicBezTo>
                  <a:close/>
                  <a:moveTo>
                    <a:pt x="19" y="32"/>
                  </a:moveTo>
                  <a:cubicBezTo>
                    <a:pt x="19" y="32"/>
                    <a:pt x="19" y="32"/>
                    <a:pt x="19" y="32"/>
                  </a:cubicBezTo>
                  <a:cubicBezTo>
                    <a:pt x="19" y="20"/>
                    <a:pt x="19" y="20"/>
                    <a:pt x="19" y="20"/>
                  </a:cubicBezTo>
                  <a:cubicBezTo>
                    <a:pt x="19" y="20"/>
                    <a:pt x="19" y="20"/>
                    <a:pt x="19" y="20"/>
                  </a:cubicBezTo>
                  <a:cubicBezTo>
                    <a:pt x="19" y="32"/>
                    <a:pt x="19" y="32"/>
                    <a:pt x="19" y="32"/>
                  </a:cubicBezTo>
                  <a:close/>
                  <a:moveTo>
                    <a:pt x="20" y="33"/>
                  </a:moveTo>
                  <a:cubicBezTo>
                    <a:pt x="20" y="33"/>
                    <a:pt x="20" y="33"/>
                    <a:pt x="20" y="33"/>
                  </a:cubicBezTo>
                  <a:cubicBezTo>
                    <a:pt x="20" y="33"/>
                    <a:pt x="20" y="33"/>
                    <a:pt x="20" y="33"/>
                  </a:cubicBezTo>
                  <a:cubicBezTo>
                    <a:pt x="20" y="33"/>
                    <a:pt x="20" y="33"/>
                    <a:pt x="20" y="33"/>
                  </a:cubicBezTo>
                  <a:cubicBezTo>
                    <a:pt x="20" y="32"/>
                    <a:pt x="20" y="32"/>
                    <a:pt x="20" y="32"/>
                  </a:cubicBezTo>
                  <a:lnTo>
                    <a:pt x="20" y="33"/>
                  </a:lnTo>
                  <a:close/>
                  <a:moveTo>
                    <a:pt x="22" y="32"/>
                  </a:moveTo>
                  <a:cubicBezTo>
                    <a:pt x="22" y="32"/>
                    <a:pt x="22" y="32"/>
                    <a:pt x="22" y="32"/>
                  </a:cubicBezTo>
                  <a:cubicBezTo>
                    <a:pt x="20" y="32"/>
                    <a:pt x="20" y="32"/>
                    <a:pt x="20" y="32"/>
                  </a:cubicBezTo>
                  <a:cubicBezTo>
                    <a:pt x="20" y="20"/>
                    <a:pt x="20" y="20"/>
                    <a:pt x="20" y="20"/>
                  </a:cubicBezTo>
                  <a:cubicBezTo>
                    <a:pt x="22" y="19"/>
                    <a:pt x="22" y="19"/>
                    <a:pt x="22" y="19"/>
                  </a:cubicBezTo>
                  <a:cubicBezTo>
                    <a:pt x="22" y="32"/>
                    <a:pt x="22" y="32"/>
                    <a:pt x="22" y="32"/>
                  </a:cubicBezTo>
                  <a:close/>
                  <a:moveTo>
                    <a:pt x="21" y="33"/>
                  </a:moveTo>
                  <a:cubicBezTo>
                    <a:pt x="21" y="33"/>
                    <a:pt x="21" y="33"/>
                    <a:pt x="21" y="33"/>
                  </a:cubicBezTo>
                  <a:cubicBezTo>
                    <a:pt x="20" y="33"/>
                    <a:pt x="20" y="33"/>
                    <a:pt x="20" y="33"/>
                  </a:cubicBezTo>
                  <a:cubicBezTo>
                    <a:pt x="20" y="32"/>
                    <a:pt x="20" y="32"/>
                    <a:pt x="20" y="32"/>
                  </a:cubicBezTo>
                  <a:cubicBezTo>
                    <a:pt x="21" y="32"/>
                    <a:pt x="21" y="32"/>
                    <a:pt x="21" y="32"/>
                  </a:cubicBezTo>
                  <a:lnTo>
                    <a:pt x="21" y="33"/>
                  </a:lnTo>
                  <a:close/>
                  <a:moveTo>
                    <a:pt x="22" y="33"/>
                  </a:moveTo>
                  <a:cubicBezTo>
                    <a:pt x="22" y="33"/>
                    <a:pt x="22" y="33"/>
                    <a:pt x="22" y="33"/>
                  </a:cubicBezTo>
                  <a:cubicBezTo>
                    <a:pt x="21" y="33"/>
                    <a:pt x="21" y="33"/>
                    <a:pt x="21" y="33"/>
                  </a:cubicBezTo>
                  <a:cubicBezTo>
                    <a:pt x="21" y="32"/>
                    <a:pt x="21" y="32"/>
                    <a:pt x="21" y="32"/>
                  </a:cubicBezTo>
                  <a:cubicBezTo>
                    <a:pt x="22" y="32"/>
                    <a:pt x="22" y="32"/>
                    <a:pt x="22" y="32"/>
                  </a:cubicBezTo>
                  <a:lnTo>
                    <a:pt x="22" y="33"/>
                  </a:lnTo>
                  <a:close/>
                  <a:moveTo>
                    <a:pt x="23" y="33"/>
                  </a:moveTo>
                  <a:cubicBezTo>
                    <a:pt x="23" y="33"/>
                    <a:pt x="23" y="33"/>
                    <a:pt x="23" y="33"/>
                  </a:cubicBezTo>
                  <a:cubicBezTo>
                    <a:pt x="22" y="33"/>
                    <a:pt x="22" y="33"/>
                    <a:pt x="22" y="33"/>
                  </a:cubicBezTo>
                  <a:cubicBezTo>
                    <a:pt x="22" y="32"/>
                    <a:pt x="22" y="32"/>
                    <a:pt x="22" y="32"/>
                  </a:cubicBezTo>
                  <a:cubicBezTo>
                    <a:pt x="23" y="32"/>
                    <a:pt x="23" y="32"/>
                    <a:pt x="23" y="32"/>
                  </a:cubicBezTo>
                  <a:lnTo>
                    <a:pt x="23" y="33"/>
                  </a:lnTo>
                  <a:close/>
                  <a:moveTo>
                    <a:pt x="22" y="32"/>
                  </a:moveTo>
                  <a:cubicBezTo>
                    <a:pt x="22" y="32"/>
                    <a:pt x="22" y="32"/>
                    <a:pt x="22" y="32"/>
                  </a:cubicBezTo>
                  <a:cubicBezTo>
                    <a:pt x="22" y="19"/>
                    <a:pt x="22" y="19"/>
                    <a:pt x="22" y="19"/>
                  </a:cubicBezTo>
                  <a:cubicBezTo>
                    <a:pt x="22" y="19"/>
                    <a:pt x="22" y="19"/>
                    <a:pt x="22" y="19"/>
                  </a:cubicBezTo>
                  <a:cubicBezTo>
                    <a:pt x="22" y="32"/>
                    <a:pt x="22" y="32"/>
                    <a:pt x="22" y="32"/>
                  </a:cubicBezTo>
                  <a:close/>
                  <a:moveTo>
                    <a:pt x="23" y="33"/>
                  </a:moveTo>
                  <a:cubicBezTo>
                    <a:pt x="23" y="33"/>
                    <a:pt x="23" y="33"/>
                    <a:pt x="23" y="33"/>
                  </a:cubicBezTo>
                  <a:cubicBezTo>
                    <a:pt x="23" y="33"/>
                    <a:pt x="23" y="33"/>
                    <a:pt x="23" y="33"/>
                  </a:cubicBezTo>
                  <a:cubicBezTo>
                    <a:pt x="23" y="32"/>
                    <a:pt x="23" y="32"/>
                    <a:pt x="23" y="32"/>
                  </a:cubicBezTo>
                  <a:cubicBezTo>
                    <a:pt x="23" y="32"/>
                    <a:pt x="23" y="32"/>
                    <a:pt x="23" y="32"/>
                  </a:cubicBezTo>
                  <a:lnTo>
                    <a:pt x="23" y="33"/>
                  </a:lnTo>
                  <a:close/>
                  <a:moveTo>
                    <a:pt x="23" y="32"/>
                  </a:moveTo>
                  <a:cubicBezTo>
                    <a:pt x="23" y="32"/>
                    <a:pt x="23" y="32"/>
                    <a:pt x="23" y="32"/>
                  </a:cubicBezTo>
                  <a:cubicBezTo>
                    <a:pt x="23" y="19"/>
                    <a:pt x="23" y="19"/>
                    <a:pt x="23" y="19"/>
                  </a:cubicBezTo>
                  <a:cubicBezTo>
                    <a:pt x="23" y="19"/>
                    <a:pt x="23" y="19"/>
                    <a:pt x="23" y="19"/>
                  </a:cubicBezTo>
                  <a:cubicBezTo>
                    <a:pt x="23" y="32"/>
                    <a:pt x="23" y="32"/>
                    <a:pt x="23" y="32"/>
                  </a:cubicBezTo>
                  <a:close/>
                  <a:moveTo>
                    <a:pt x="25" y="33"/>
                  </a:moveTo>
                  <a:cubicBezTo>
                    <a:pt x="25" y="33"/>
                    <a:pt x="25" y="33"/>
                    <a:pt x="25" y="33"/>
                  </a:cubicBezTo>
                  <a:cubicBezTo>
                    <a:pt x="25" y="32"/>
                    <a:pt x="25" y="32"/>
                    <a:pt x="25" y="32"/>
                  </a:cubicBezTo>
                  <a:cubicBezTo>
                    <a:pt x="24" y="32"/>
                    <a:pt x="24" y="32"/>
                    <a:pt x="24" y="32"/>
                  </a:cubicBezTo>
                  <a:cubicBezTo>
                    <a:pt x="24" y="33"/>
                    <a:pt x="24" y="33"/>
                    <a:pt x="24" y="33"/>
                  </a:cubicBezTo>
                  <a:cubicBezTo>
                    <a:pt x="24" y="33"/>
                    <a:pt x="24" y="33"/>
                    <a:pt x="24" y="33"/>
                  </a:cubicBezTo>
                  <a:cubicBezTo>
                    <a:pt x="24" y="32"/>
                    <a:pt x="24" y="32"/>
                    <a:pt x="24" y="32"/>
                  </a:cubicBezTo>
                  <a:cubicBezTo>
                    <a:pt x="24" y="32"/>
                    <a:pt x="24" y="32"/>
                    <a:pt x="24" y="32"/>
                  </a:cubicBezTo>
                  <a:cubicBezTo>
                    <a:pt x="24" y="32"/>
                    <a:pt x="24" y="32"/>
                    <a:pt x="24" y="32"/>
                  </a:cubicBezTo>
                  <a:cubicBezTo>
                    <a:pt x="24" y="32"/>
                    <a:pt x="24" y="32"/>
                    <a:pt x="24" y="32"/>
                  </a:cubicBezTo>
                  <a:cubicBezTo>
                    <a:pt x="25" y="32"/>
                    <a:pt x="25" y="32"/>
                    <a:pt x="25" y="32"/>
                  </a:cubicBezTo>
                  <a:cubicBezTo>
                    <a:pt x="25" y="33"/>
                    <a:pt x="25" y="33"/>
                    <a:pt x="25" y="33"/>
                  </a:cubicBezTo>
                  <a:cubicBezTo>
                    <a:pt x="25" y="33"/>
                    <a:pt x="25" y="33"/>
                    <a:pt x="25" y="33"/>
                  </a:cubicBezTo>
                  <a:cubicBezTo>
                    <a:pt x="25" y="32"/>
                    <a:pt x="25" y="32"/>
                    <a:pt x="25" y="32"/>
                  </a:cubicBezTo>
                  <a:cubicBezTo>
                    <a:pt x="26" y="32"/>
                    <a:pt x="26" y="32"/>
                    <a:pt x="26" y="32"/>
                  </a:cubicBezTo>
                  <a:cubicBezTo>
                    <a:pt x="26" y="32"/>
                    <a:pt x="26" y="32"/>
                    <a:pt x="26" y="32"/>
                  </a:cubicBezTo>
                  <a:lnTo>
                    <a:pt x="25" y="33"/>
                  </a:lnTo>
                  <a:close/>
                  <a:moveTo>
                    <a:pt x="24" y="32"/>
                  </a:moveTo>
                  <a:cubicBezTo>
                    <a:pt x="24" y="32"/>
                    <a:pt x="24" y="32"/>
                    <a:pt x="24" y="32"/>
                  </a:cubicBezTo>
                  <a:cubicBezTo>
                    <a:pt x="24" y="19"/>
                    <a:pt x="24" y="19"/>
                    <a:pt x="24" y="19"/>
                  </a:cubicBezTo>
                  <a:cubicBezTo>
                    <a:pt x="24" y="18"/>
                    <a:pt x="24" y="18"/>
                    <a:pt x="24" y="18"/>
                  </a:cubicBezTo>
                  <a:cubicBezTo>
                    <a:pt x="24" y="32"/>
                    <a:pt x="24" y="32"/>
                    <a:pt x="24" y="32"/>
                  </a:cubicBezTo>
                  <a:close/>
                  <a:moveTo>
                    <a:pt x="25" y="32"/>
                  </a:moveTo>
                  <a:cubicBezTo>
                    <a:pt x="25" y="32"/>
                    <a:pt x="25" y="32"/>
                    <a:pt x="25" y="32"/>
                  </a:cubicBezTo>
                  <a:cubicBezTo>
                    <a:pt x="25" y="18"/>
                    <a:pt x="25" y="18"/>
                    <a:pt x="25" y="18"/>
                  </a:cubicBezTo>
                  <a:cubicBezTo>
                    <a:pt x="25" y="18"/>
                    <a:pt x="25" y="18"/>
                    <a:pt x="25" y="18"/>
                  </a:cubicBezTo>
                  <a:cubicBezTo>
                    <a:pt x="25" y="32"/>
                    <a:pt x="25" y="32"/>
                    <a:pt x="25" y="32"/>
                  </a:cubicBezTo>
                  <a:close/>
                  <a:moveTo>
                    <a:pt x="26" y="31"/>
                  </a:moveTo>
                  <a:cubicBezTo>
                    <a:pt x="26" y="31"/>
                    <a:pt x="26" y="31"/>
                    <a:pt x="26" y="31"/>
                  </a:cubicBezTo>
                  <a:cubicBezTo>
                    <a:pt x="26" y="18"/>
                    <a:pt x="26" y="18"/>
                    <a:pt x="26" y="18"/>
                  </a:cubicBezTo>
                  <a:cubicBezTo>
                    <a:pt x="26" y="18"/>
                    <a:pt x="26" y="18"/>
                    <a:pt x="26" y="18"/>
                  </a:cubicBezTo>
                  <a:cubicBezTo>
                    <a:pt x="26" y="31"/>
                    <a:pt x="26" y="31"/>
                    <a:pt x="26" y="31"/>
                  </a:cubicBezTo>
                  <a:close/>
                  <a:moveTo>
                    <a:pt x="28" y="31"/>
                  </a:moveTo>
                  <a:cubicBezTo>
                    <a:pt x="28" y="31"/>
                    <a:pt x="28" y="31"/>
                    <a:pt x="28" y="31"/>
                  </a:cubicBezTo>
                  <a:cubicBezTo>
                    <a:pt x="27" y="31"/>
                    <a:pt x="27" y="31"/>
                    <a:pt x="27" y="31"/>
                  </a:cubicBezTo>
                  <a:cubicBezTo>
                    <a:pt x="27" y="31"/>
                    <a:pt x="27" y="31"/>
                    <a:pt x="27" y="31"/>
                  </a:cubicBezTo>
                  <a:cubicBezTo>
                    <a:pt x="27" y="31"/>
                    <a:pt x="27" y="31"/>
                    <a:pt x="27" y="31"/>
                  </a:cubicBezTo>
                  <a:cubicBezTo>
                    <a:pt x="27" y="17"/>
                    <a:pt x="27" y="17"/>
                    <a:pt x="27" y="17"/>
                  </a:cubicBezTo>
                  <a:cubicBezTo>
                    <a:pt x="27" y="17"/>
                    <a:pt x="27" y="17"/>
                    <a:pt x="27" y="17"/>
                  </a:cubicBezTo>
                  <a:cubicBezTo>
                    <a:pt x="28" y="17"/>
                    <a:pt x="28" y="17"/>
                    <a:pt x="28" y="17"/>
                  </a:cubicBezTo>
                  <a:lnTo>
                    <a:pt x="28" y="31"/>
                  </a:lnTo>
                  <a:close/>
                  <a:moveTo>
                    <a:pt x="30" y="31"/>
                  </a:moveTo>
                  <a:cubicBezTo>
                    <a:pt x="30" y="31"/>
                    <a:pt x="30" y="31"/>
                    <a:pt x="30" y="31"/>
                  </a:cubicBezTo>
                  <a:cubicBezTo>
                    <a:pt x="29" y="31"/>
                    <a:pt x="29" y="31"/>
                    <a:pt x="29" y="31"/>
                  </a:cubicBezTo>
                  <a:cubicBezTo>
                    <a:pt x="29" y="17"/>
                    <a:pt x="29" y="17"/>
                    <a:pt x="29" y="17"/>
                  </a:cubicBezTo>
                  <a:cubicBezTo>
                    <a:pt x="30" y="18"/>
                    <a:pt x="30" y="18"/>
                    <a:pt x="30" y="18"/>
                  </a:cubicBezTo>
                  <a:lnTo>
                    <a:pt x="30" y="31"/>
                  </a:lnTo>
                  <a:close/>
                  <a:moveTo>
                    <a:pt x="37" y="30"/>
                  </a:moveTo>
                  <a:cubicBezTo>
                    <a:pt x="37" y="30"/>
                    <a:pt x="37" y="30"/>
                    <a:pt x="37" y="30"/>
                  </a:cubicBezTo>
                  <a:cubicBezTo>
                    <a:pt x="34" y="30"/>
                    <a:pt x="34" y="30"/>
                    <a:pt x="34" y="30"/>
                  </a:cubicBezTo>
                  <a:cubicBezTo>
                    <a:pt x="31" y="31"/>
                    <a:pt x="31" y="31"/>
                    <a:pt x="31" y="31"/>
                  </a:cubicBezTo>
                  <a:cubicBezTo>
                    <a:pt x="31" y="18"/>
                    <a:pt x="31" y="18"/>
                    <a:pt x="31" y="18"/>
                  </a:cubicBezTo>
                  <a:cubicBezTo>
                    <a:pt x="37" y="18"/>
                    <a:pt x="37" y="18"/>
                    <a:pt x="37" y="18"/>
                  </a:cubicBezTo>
                  <a:lnTo>
                    <a:pt x="37" y="30"/>
                  </a:lnTo>
                  <a:close/>
                  <a:moveTo>
                    <a:pt x="39" y="31"/>
                  </a:moveTo>
                  <a:cubicBezTo>
                    <a:pt x="39" y="31"/>
                    <a:pt x="39" y="31"/>
                    <a:pt x="39" y="31"/>
                  </a:cubicBezTo>
                  <a:cubicBezTo>
                    <a:pt x="38" y="31"/>
                    <a:pt x="38" y="31"/>
                    <a:pt x="38" y="31"/>
                  </a:cubicBezTo>
                  <a:cubicBezTo>
                    <a:pt x="38" y="18"/>
                    <a:pt x="38" y="18"/>
                    <a:pt x="38" y="18"/>
                  </a:cubicBezTo>
                  <a:cubicBezTo>
                    <a:pt x="39" y="18"/>
                    <a:pt x="39" y="18"/>
                    <a:pt x="39" y="18"/>
                  </a:cubicBezTo>
                  <a:lnTo>
                    <a:pt x="39" y="31"/>
                  </a:lnTo>
                  <a:close/>
                  <a:moveTo>
                    <a:pt x="42" y="31"/>
                  </a:moveTo>
                  <a:cubicBezTo>
                    <a:pt x="42" y="31"/>
                    <a:pt x="42" y="31"/>
                    <a:pt x="42" y="31"/>
                  </a:cubicBezTo>
                  <a:cubicBezTo>
                    <a:pt x="40" y="31"/>
                    <a:pt x="40" y="31"/>
                    <a:pt x="40" y="31"/>
                  </a:cubicBezTo>
                  <a:cubicBezTo>
                    <a:pt x="40" y="18"/>
                    <a:pt x="40" y="18"/>
                    <a:pt x="40" y="18"/>
                  </a:cubicBezTo>
                  <a:cubicBezTo>
                    <a:pt x="42" y="18"/>
                    <a:pt x="42" y="18"/>
                    <a:pt x="42" y="18"/>
                  </a:cubicBezTo>
                  <a:lnTo>
                    <a:pt x="42" y="31"/>
                  </a:lnTo>
                  <a:close/>
                  <a:moveTo>
                    <a:pt x="48" y="31"/>
                  </a:moveTo>
                  <a:cubicBezTo>
                    <a:pt x="48" y="31"/>
                    <a:pt x="48" y="31"/>
                    <a:pt x="48" y="31"/>
                  </a:cubicBezTo>
                  <a:cubicBezTo>
                    <a:pt x="42" y="31"/>
                    <a:pt x="42" y="31"/>
                    <a:pt x="42" y="31"/>
                  </a:cubicBezTo>
                  <a:cubicBezTo>
                    <a:pt x="42" y="18"/>
                    <a:pt x="42" y="18"/>
                    <a:pt x="42" y="18"/>
                  </a:cubicBezTo>
                  <a:cubicBezTo>
                    <a:pt x="48" y="18"/>
                    <a:pt x="48" y="18"/>
                    <a:pt x="48" y="18"/>
                  </a:cubicBezTo>
                  <a:lnTo>
                    <a:pt x="48" y="31"/>
                  </a:lnTo>
                  <a:close/>
                  <a:moveTo>
                    <a:pt x="50" y="31"/>
                  </a:moveTo>
                  <a:cubicBezTo>
                    <a:pt x="50" y="31"/>
                    <a:pt x="50" y="31"/>
                    <a:pt x="50" y="31"/>
                  </a:cubicBezTo>
                  <a:cubicBezTo>
                    <a:pt x="49" y="31"/>
                    <a:pt x="49" y="31"/>
                    <a:pt x="49" y="31"/>
                  </a:cubicBezTo>
                  <a:cubicBezTo>
                    <a:pt x="49" y="18"/>
                    <a:pt x="49" y="18"/>
                    <a:pt x="49" y="18"/>
                  </a:cubicBezTo>
                  <a:cubicBezTo>
                    <a:pt x="50" y="19"/>
                    <a:pt x="50" y="19"/>
                    <a:pt x="50" y="19"/>
                  </a:cubicBezTo>
                  <a:lnTo>
                    <a:pt x="50" y="31"/>
                  </a:lnTo>
                  <a:close/>
                  <a:moveTo>
                    <a:pt x="52" y="31"/>
                  </a:moveTo>
                  <a:cubicBezTo>
                    <a:pt x="52" y="31"/>
                    <a:pt x="52" y="31"/>
                    <a:pt x="52" y="31"/>
                  </a:cubicBezTo>
                  <a:cubicBezTo>
                    <a:pt x="51" y="31"/>
                    <a:pt x="51" y="31"/>
                    <a:pt x="51" y="31"/>
                  </a:cubicBezTo>
                  <a:cubicBezTo>
                    <a:pt x="51" y="19"/>
                    <a:pt x="51" y="19"/>
                    <a:pt x="51" y="19"/>
                  </a:cubicBezTo>
                  <a:cubicBezTo>
                    <a:pt x="52" y="19"/>
                    <a:pt x="52" y="19"/>
                    <a:pt x="52" y="19"/>
                  </a:cubicBezTo>
                  <a:lnTo>
                    <a:pt x="52" y="31"/>
                  </a:lnTo>
                  <a:close/>
                  <a:moveTo>
                    <a:pt x="57" y="31"/>
                  </a:moveTo>
                  <a:cubicBezTo>
                    <a:pt x="57" y="31"/>
                    <a:pt x="57" y="31"/>
                    <a:pt x="57" y="31"/>
                  </a:cubicBezTo>
                  <a:cubicBezTo>
                    <a:pt x="53" y="31"/>
                    <a:pt x="53" y="31"/>
                    <a:pt x="53" y="31"/>
                  </a:cubicBezTo>
                  <a:cubicBezTo>
                    <a:pt x="53" y="19"/>
                    <a:pt x="53" y="19"/>
                    <a:pt x="53" y="19"/>
                  </a:cubicBezTo>
                  <a:cubicBezTo>
                    <a:pt x="57" y="19"/>
                    <a:pt x="57" y="19"/>
                    <a:pt x="57" y="19"/>
                  </a:cubicBezTo>
                  <a:lnTo>
                    <a:pt x="57" y="31"/>
                  </a:lnTo>
                  <a:close/>
                  <a:moveTo>
                    <a:pt x="59" y="31"/>
                  </a:moveTo>
                  <a:cubicBezTo>
                    <a:pt x="59" y="31"/>
                    <a:pt x="59" y="31"/>
                    <a:pt x="59" y="31"/>
                  </a:cubicBezTo>
                  <a:cubicBezTo>
                    <a:pt x="58" y="31"/>
                    <a:pt x="58" y="31"/>
                    <a:pt x="58" y="31"/>
                  </a:cubicBezTo>
                  <a:cubicBezTo>
                    <a:pt x="58" y="19"/>
                    <a:pt x="58" y="19"/>
                    <a:pt x="58" y="19"/>
                  </a:cubicBezTo>
                  <a:cubicBezTo>
                    <a:pt x="59" y="19"/>
                    <a:pt x="59" y="19"/>
                    <a:pt x="59" y="19"/>
                  </a:cubicBezTo>
                  <a:lnTo>
                    <a:pt x="59" y="31"/>
                  </a:lnTo>
                  <a:close/>
                  <a:moveTo>
                    <a:pt x="63" y="31"/>
                  </a:moveTo>
                  <a:cubicBezTo>
                    <a:pt x="63" y="31"/>
                    <a:pt x="63" y="31"/>
                    <a:pt x="63" y="31"/>
                  </a:cubicBezTo>
                  <a:cubicBezTo>
                    <a:pt x="60" y="31"/>
                    <a:pt x="60" y="31"/>
                    <a:pt x="60" y="31"/>
                  </a:cubicBezTo>
                  <a:cubicBezTo>
                    <a:pt x="60" y="19"/>
                    <a:pt x="60" y="19"/>
                    <a:pt x="60" y="19"/>
                  </a:cubicBezTo>
                  <a:cubicBezTo>
                    <a:pt x="63" y="19"/>
                    <a:pt x="63" y="19"/>
                    <a:pt x="63" y="19"/>
                  </a:cubicBezTo>
                  <a:lnTo>
                    <a:pt x="63" y="31"/>
                  </a:lnTo>
                  <a:close/>
                  <a:moveTo>
                    <a:pt x="63" y="18"/>
                  </a:moveTo>
                  <a:cubicBezTo>
                    <a:pt x="63" y="18"/>
                    <a:pt x="63" y="18"/>
                    <a:pt x="63" y="18"/>
                  </a:cubicBezTo>
                  <a:cubicBezTo>
                    <a:pt x="60" y="17"/>
                    <a:pt x="60" y="17"/>
                    <a:pt x="60" y="17"/>
                  </a:cubicBezTo>
                  <a:cubicBezTo>
                    <a:pt x="60" y="4"/>
                    <a:pt x="60" y="4"/>
                    <a:pt x="60" y="4"/>
                  </a:cubicBezTo>
                  <a:cubicBezTo>
                    <a:pt x="59" y="4"/>
                    <a:pt x="59" y="4"/>
                    <a:pt x="59" y="4"/>
                  </a:cubicBezTo>
                  <a:cubicBezTo>
                    <a:pt x="59" y="17"/>
                    <a:pt x="59" y="17"/>
                    <a:pt x="59" y="17"/>
                  </a:cubicBezTo>
                  <a:cubicBezTo>
                    <a:pt x="58" y="17"/>
                    <a:pt x="58" y="17"/>
                    <a:pt x="58" y="17"/>
                  </a:cubicBezTo>
                  <a:cubicBezTo>
                    <a:pt x="58" y="4"/>
                    <a:pt x="58" y="4"/>
                    <a:pt x="58" y="4"/>
                  </a:cubicBezTo>
                  <a:cubicBezTo>
                    <a:pt x="57" y="4"/>
                    <a:pt x="57" y="4"/>
                    <a:pt x="57" y="4"/>
                  </a:cubicBezTo>
                  <a:cubicBezTo>
                    <a:pt x="57" y="17"/>
                    <a:pt x="57" y="17"/>
                    <a:pt x="57" y="17"/>
                  </a:cubicBezTo>
                  <a:cubicBezTo>
                    <a:pt x="53" y="17"/>
                    <a:pt x="53" y="17"/>
                    <a:pt x="53" y="17"/>
                  </a:cubicBezTo>
                  <a:cubicBezTo>
                    <a:pt x="53" y="3"/>
                    <a:pt x="53" y="3"/>
                    <a:pt x="53" y="3"/>
                  </a:cubicBezTo>
                  <a:cubicBezTo>
                    <a:pt x="52" y="4"/>
                    <a:pt x="52" y="4"/>
                    <a:pt x="52" y="4"/>
                  </a:cubicBezTo>
                  <a:cubicBezTo>
                    <a:pt x="52" y="17"/>
                    <a:pt x="52" y="17"/>
                    <a:pt x="52" y="17"/>
                  </a:cubicBezTo>
                  <a:cubicBezTo>
                    <a:pt x="51" y="17"/>
                    <a:pt x="51" y="17"/>
                    <a:pt x="51" y="17"/>
                  </a:cubicBezTo>
                  <a:cubicBezTo>
                    <a:pt x="51" y="3"/>
                    <a:pt x="51" y="3"/>
                    <a:pt x="51" y="3"/>
                  </a:cubicBezTo>
                  <a:cubicBezTo>
                    <a:pt x="50" y="4"/>
                    <a:pt x="50" y="4"/>
                    <a:pt x="50" y="4"/>
                  </a:cubicBezTo>
                  <a:cubicBezTo>
                    <a:pt x="50" y="17"/>
                    <a:pt x="50" y="17"/>
                    <a:pt x="50" y="17"/>
                  </a:cubicBezTo>
                  <a:cubicBezTo>
                    <a:pt x="49" y="17"/>
                    <a:pt x="49" y="17"/>
                    <a:pt x="49" y="17"/>
                  </a:cubicBezTo>
                  <a:cubicBezTo>
                    <a:pt x="49" y="3"/>
                    <a:pt x="49" y="3"/>
                    <a:pt x="49" y="3"/>
                  </a:cubicBezTo>
                  <a:cubicBezTo>
                    <a:pt x="48" y="3"/>
                    <a:pt x="48" y="3"/>
                    <a:pt x="48" y="3"/>
                  </a:cubicBezTo>
                  <a:cubicBezTo>
                    <a:pt x="48" y="17"/>
                    <a:pt x="48" y="17"/>
                    <a:pt x="48" y="17"/>
                  </a:cubicBezTo>
                  <a:cubicBezTo>
                    <a:pt x="42" y="17"/>
                    <a:pt x="42" y="17"/>
                    <a:pt x="42" y="17"/>
                  </a:cubicBezTo>
                  <a:cubicBezTo>
                    <a:pt x="42" y="3"/>
                    <a:pt x="42" y="3"/>
                    <a:pt x="42" y="3"/>
                  </a:cubicBezTo>
                  <a:cubicBezTo>
                    <a:pt x="42" y="3"/>
                    <a:pt x="42" y="3"/>
                    <a:pt x="42" y="3"/>
                  </a:cubicBezTo>
                  <a:cubicBezTo>
                    <a:pt x="42" y="17"/>
                    <a:pt x="42" y="17"/>
                    <a:pt x="42" y="17"/>
                  </a:cubicBezTo>
                  <a:cubicBezTo>
                    <a:pt x="40" y="17"/>
                    <a:pt x="40" y="17"/>
                    <a:pt x="40" y="17"/>
                  </a:cubicBezTo>
                  <a:cubicBezTo>
                    <a:pt x="40" y="2"/>
                    <a:pt x="40" y="2"/>
                    <a:pt x="40" y="2"/>
                  </a:cubicBezTo>
                  <a:cubicBezTo>
                    <a:pt x="39" y="3"/>
                    <a:pt x="39" y="3"/>
                    <a:pt x="39" y="3"/>
                  </a:cubicBezTo>
                  <a:cubicBezTo>
                    <a:pt x="39" y="17"/>
                    <a:pt x="39" y="17"/>
                    <a:pt x="39" y="17"/>
                  </a:cubicBezTo>
                  <a:cubicBezTo>
                    <a:pt x="38" y="16"/>
                    <a:pt x="38" y="16"/>
                    <a:pt x="38" y="16"/>
                  </a:cubicBezTo>
                  <a:cubicBezTo>
                    <a:pt x="38" y="2"/>
                    <a:pt x="38" y="2"/>
                    <a:pt x="38" y="2"/>
                  </a:cubicBezTo>
                  <a:cubicBezTo>
                    <a:pt x="37" y="3"/>
                    <a:pt x="37" y="3"/>
                    <a:pt x="37" y="3"/>
                  </a:cubicBezTo>
                  <a:cubicBezTo>
                    <a:pt x="37" y="16"/>
                    <a:pt x="37" y="16"/>
                    <a:pt x="37" y="16"/>
                  </a:cubicBezTo>
                  <a:cubicBezTo>
                    <a:pt x="31" y="16"/>
                    <a:pt x="31" y="16"/>
                    <a:pt x="31" y="16"/>
                  </a:cubicBezTo>
                  <a:cubicBezTo>
                    <a:pt x="31" y="2"/>
                    <a:pt x="31" y="2"/>
                    <a:pt x="31" y="2"/>
                  </a:cubicBezTo>
                  <a:cubicBezTo>
                    <a:pt x="30" y="2"/>
                    <a:pt x="30" y="2"/>
                    <a:pt x="30" y="2"/>
                  </a:cubicBezTo>
                  <a:cubicBezTo>
                    <a:pt x="30" y="16"/>
                    <a:pt x="30" y="16"/>
                    <a:pt x="30" y="16"/>
                  </a:cubicBezTo>
                  <a:cubicBezTo>
                    <a:pt x="29" y="16"/>
                    <a:pt x="29" y="16"/>
                    <a:pt x="29" y="16"/>
                  </a:cubicBezTo>
                  <a:cubicBezTo>
                    <a:pt x="29" y="2"/>
                    <a:pt x="29" y="2"/>
                    <a:pt x="29" y="2"/>
                  </a:cubicBezTo>
                  <a:cubicBezTo>
                    <a:pt x="28" y="2"/>
                    <a:pt x="28" y="2"/>
                    <a:pt x="28" y="2"/>
                  </a:cubicBezTo>
                  <a:cubicBezTo>
                    <a:pt x="28" y="16"/>
                    <a:pt x="28" y="16"/>
                    <a:pt x="28" y="16"/>
                  </a:cubicBezTo>
                  <a:cubicBezTo>
                    <a:pt x="27" y="16"/>
                    <a:pt x="27" y="16"/>
                    <a:pt x="27" y="16"/>
                  </a:cubicBezTo>
                  <a:cubicBezTo>
                    <a:pt x="27" y="16"/>
                    <a:pt x="27" y="16"/>
                    <a:pt x="27" y="16"/>
                  </a:cubicBezTo>
                  <a:cubicBezTo>
                    <a:pt x="27" y="16"/>
                    <a:pt x="27" y="16"/>
                    <a:pt x="27" y="16"/>
                  </a:cubicBezTo>
                  <a:cubicBezTo>
                    <a:pt x="27" y="3"/>
                    <a:pt x="27" y="3"/>
                    <a:pt x="27" y="3"/>
                  </a:cubicBezTo>
                  <a:cubicBezTo>
                    <a:pt x="26" y="2"/>
                    <a:pt x="26" y="2"/>
                    <a:pt x="26" y="2"/>
                  </a:cubicBezTo>
                  <a:cubicBezTo>
                    <a:pt x="26" y="16"/>
                    <a:pt x="26" y="16"/>
                    <a:pt x="26" y="16"/>
                  </a:cubicBezTo>
                  <a:cubicBezTo>
                    <a:pt x="26" y="16"/>
                    <a:pt x="26" y="16"/>
                    <a:pt x="26" y="16"/>
                  </a:cubicBezTo>
                  <a:cubicBezTo>
                    <a:pt x="26" y="3"/>
                    <a:pt x="26" y="3"/>
                    <a:pt x="26" y="3"/>
                  </a:cubicBezTo>
                  <a:cubicBezTo>
                    <a:pt x="25" y="3"/>
                    <a:pt x="25" y="3"/>
                    <a:pt x="25" y="3"/>
                  </a:cubicBezTo>
                  <a:cubicBezTo>
                    <a:pt x="25" y="17"/>
                    <a:pt x="25" y="17"/>
                    <a:pt x="25" y="17"/>
                  </a:cubicBezTo>
                  <a:cubicBezTo>
                    <a:pt x="25" y="17"/>
                    <a:pt x="25" y="17"/>
                    <a:pt x="25" y="17"/>
                  </a:cubicBezTo>
                  <a:cubicBezTo>
                    <a:pt x="25" y="4"/>
                    <a:pt x="25" y="4"/>
                    <a:pt x="25" y="4"/>
                  </a:cubicBezTo>
                  <a:cubicBezTo>
                    <a:pt x="24" y="3"/>
                    <a:pt x="24" y="3"/>
                    <a:pt x="24" y="3"/>
                  </a:cubicBezTo>
                  <a:cubicBezTo>
                    <a:pt x="24" y="17"/>
                    <a:pt x="24" y="17"/>
                    <a:pt x="24" y="17"/>
                  </a:cubicBezTo>
                  <a:cubicBezTo>
                    <a:pt x="24" y="17"/>
                    <a:pt x="24" y="17"/>
                    <a:pt x="24" y="17"/>
                  </a:cubicBezTo>
                  <a:cubicBezTo>
                    <a:pt x="24" y="4"/>
                    <a:pt x="24" y="4"/>
                    <a:pt x="24" y="4"/>
                  </a:cubicBezTo>
                  <a:cubicBezTo>
                    <a:pt x="23" y="4"/>
                    <a:pt x="23" y="4"/>
                    <a:pt x="23" y="4"/>
                  </a:cubicBezTo>
                  <a:cubicBezTo>
                    <a:pt x="23" y="17"/>
                    <a:pt x="23" y="17"/>
                    <a:pt x="23" y="17"/>
                  </a:cubicBezTo>
                  <a:cubicBezTo>
                    <a:pt x="23" y="17"/>
                    <a:pt x="23" y="17"/>
                    <a:pt x="23" y="17"/>
                  </a:cubicBezTo>
                  <a:cubicBezTo>
                    <a:pt x="23" y="5"/>
                    <a:pt x="23" y="5"/>
                    <a:pt x="23" y="5"/>
                  </a:cubicBezTo>
                  <a:cubicBezTo>
                    <a:pt x="22" y="5"/>
                    <a:pt x="22" y="5"/>
                    <a:pt x="22" y="5"/>
                  </a:cubicBezTo>
                  <a:cubicBezTo>
                    <a:pt x="22" y="17"/>
                    <a:pt x="22" y="17"/>
                    <a:pt x="22" y="17"/>
                  </a:cubicBezTo>
                  <a:cubicBezTo>
                    <a:pt x="22" y="17"/>
                    <a:pt x="22" y="17"/>
                    <a:pt x="22" y="17"/>
                  </a:cubicBezTo>
                  <a:cubicBezTo>
                    <a:pt x="22" y="5"/>
                    <a:pt x="22" y="5"/>
                    <a:pt x="22" y="5"/>
                  </a:cubicBezTo>
                  <a:cubicBezTo>
                    <a:pt x="22" y="5"/>
                    <a:pt x="22" y="5"/>
                    <a:pt x="22" y="5"/>
                  </a:cubicBezTo>
                  <a:cubicBezTo>
                    <a:pt x="22" y="18"/>
                    <a:pt x="22" y="18"/>
                    <a:pt x="22" y="18"/>
                  </a:cubicBezTo>
                  <a:cubicBezTo>
                    <a:pt x="20" y="18"/>
                    <a:pt x="20" y="18"/>
                    <a:pt x="20" y="18"/>
                  </a:cubicBezTo>
                  <a:cubicBezTo>
                    <a:pt x="20" y="8"/>
                    <a:pt x="20" y="8"/>
                    <a:pt x="20" y="8"/>
                  </a:cubicBezTo>
                  <a:cubicBezTo>
                    <a:pt x="19" y="8"/>
                    <a:pt x="19" y="8"/>
                    <a:pt x="19" y="8"/>
                  </a:cubicBezTo>
                  <a:cubicBezTo>
                    <a:pt x="19" y="19"/>
                    <a:pt x="19" y="19"/>
                    <a:pt x="19" y="19"/>
                  </a:cubicBezTo>
                  <a:cubicBezTo>
                    <a:pt x="19" y="19"/>
                    <a:pt x="19" y="19"/>
                    <a:pt x="19" y="19"/>
                  </a:cubicBezTo>
                  <a:cubicBezTo>
                    <a:pt x="19" y="8"/>
                    <a:pt x="19" y="8"/>
                    <a:pt x="19" y="8"/>
                  </a:cubicBezTo>
                  <a:cubicBezTo>
                    <a:pt x="18" y="8"/>
                    <a:pt x="18" y="8"/>
                    <a:pt x="18" y="8"/>
                  </a:cubicBezTo>
                  <a:cubicBezTo>
                    <a:pt x="26" y="1"/>
                    <a:pt x="26" y="1"/>
                    <a:pt x="26" y="1"/>
                  </a:cubicBezTo>
                  <a:cubicBezTo>
                    <a:pt x="63" y="4"/>
                    <a:pt x="63" y="4"/>
                    <a:pt x="63" y="4"/>
                  </a:cubicBezTo>
                  <a:lnTo>
                    <a:pt x="63" y="18"/>
                  </a:lnTo>
                  <a:close/>
                  <a:moveTo>
                    <a:pt x="65" y="31"/>
                  </a:moveTo>
                  <a:cubicBezTo>
                    <a:pt x="65" y="31"/>
                    <a:pt x="65" y="31"/>
                    <a:pt x="65" y="31"/>
                  </a:cubicBezTo>
                  <a:cubicBezTo>
                    <a:pt x="64" y="31"/>
                    <a:pt x="64" y="31"/>
                    <a:pt x="64" y="31"/>
                  </a:cubicBezTo>
                  <a:cubicBezTo>
                    <a:pt x="64" y="19"/>
                    <a:pt x="64" y="19"/>
                    <a:pt x="64" y="19"/>
                  </a:cubicBezTo>
                  <a:cubicBezTo>
                    <a:pt x="65" y="19"/>
                    <a:pt x="65" y="19"/>
                    <a:pt x="65" y="19"/>
                  </a:cubicBezTo>
                  <a:lnTo>
                    <a:pt x="65" y="31"/>
                  </a:lnTo>
                  <a:close/>
                  <a:moveTo>
                    <a:pt x="65" y="5"/>
                  </a:moveTo>
                  <a:cubicBezTo>
                    <a:pt x="65" y="5"/>
                    <a:pt x="65" y="5"/>
                    <a:pt x="65" y="5"/>
                  </a:cubicBezTo>
                  <a:cubicBezTo>
                    <a:pt x="65" y="18"/>
                    <a:pt x="65" y="18"/>
                    <a:pt x="65" y="18"/>
                  </a:cubicBezTo>
                  <a:cubicBezTo>
                    <a:pt x="64" y="18"/>
                    <a:pt x="64" y="18"/>
                    <a:pt x="64" y="18"/>
                  </a:cubicBezTo>
                  <a:cubicBezTo>
                    <a:pt x="64" y="5"/>
                    <a:pt x="64" y="5"/>
                    <a:pt x="64" y="5"/>
                  </a:cubicBezTo>
                  <a:cubicBezTo>
                    <a:pt x="63" y="4"/>
                    <a:pt x="63" y="4"/>
                    <a:pt x="63" y="4"/>
                  </a:cubicBezTo>
                  <a:cubicBezTo>
                    <a:pt x="66" y="4"/>
                    <a:pt x="66" y="4"/>
                    <a:pt x="66" y="4"/>
                  </a:cubicBezTo>
                  <a:lnTo>
                    <a:pt x="65" y="5"/>
                  </a:lnTo>
                  <a:close/>
                  <a:moveTo>
                    <a:pt x="67" y="31"/>
                  </a:moveTo>
                  <a:cubicBezTo>
                    <a:pt x="67" y="31"/>
                    <a:pt x="67" y="31"/>
                    <a:pt x="67" y="31"/>
                  </a:cubicBezTo>
                  <a:cubicBezTo>
                    <a:pt x="66" y="31"/>
                    <a:pt x="66" y="31"/>
                    <a:pt x="66" y="31"/>
                  </a:cubicBezTo>
                  <a:cubicBezTo>
                    <a:pt x="66" y="19"/>
                    <a:pt x="66" y="19"/>
                    <a:pt x="66" y="19"/>
                  </a:cubicBezTo>
                  <a:cubicBezTo>
                    <a:pt x="67" y="19"/>
                    <a:pt x="67" y="19"/>
                    <a:pt x="67" y="19"/>
                  </a:cubicBezTo>
                  <a:lnTo>
                    <a:pt x="67" y="31"/>
                  </a:lnTo>
                  <a:close/>
                  <a:moveTo>
                    <a:pt x="71" y="31"/>
                  </a:moveTo>
                  <a:cubicBezTo>
                    <a:pt x="71" y="31"/>
                    <a:pt x="71" y="31"/>
                    <a:pt x="71" y="31"/>
                  </a:cubicBezTo>
                  <a:cubicBezTo>
                    <a:pt x="68" y="31"/>
                    <a:pt x="68" y="31"/>
                    <a:pt x="68" y="31"/>
                  </a:cubicBezTo>
                  <a:cubicBezTo>
                    <a:pt x="68" y="19"/>
                    <a:pt x="68" y="19"/>
                    <a:pt x="68" y="19"/>
                  </a:cubicBezTo>
                  <a:cubicBezTo>
                    <a:pt x="71" y="19"/>
                    <a:pt x="71" y="19"/>
                    <a:pt x="71" y="19"/>
                  </a:cubicBezTo>
                  <a:lnTo>
                    <a:pt x="71" y="31"/>
                  </a:lnTo>
                  <a:close/>
                  <a:moveTo>
                    <a:pt x="71" y="5"/>
                  </a:moveTo>
                  <a:cubicBezTo>
                    <a:pt x="71" y="5"/>
                    <a:pt x="71" y="5"/>
                    <a:pt x="71" y="5"/>
                  </a:cubicBezTo>
                  <a:cubicBezTo>
                    <a:pt x="71" y="18"/>
                    <a:pt x="71" y="18"/>
                    <a:pt x="71" y="18"/>
                  </a:cubicBezTo>
                  <a:cubicBezTo>
                    <a:pt x="68" y="18"/>
                    <a:pt x="68" y="18"/>
                    <a:pt x="68" y="18"/>
                  </a:cubicBezTo>
                  <a:cubicBezTo>
                    <a:pt x="68" y="5"/>
                    <a:pt x="68" y="5"/>
                    <a:pt x="68" y="5"/>
                  </a:cubicBezTo>
                  <a:cubicBezTo>
                    <a:pt x="67" y="5"/>
                    <a:pt x="67" y="5"/>
                    <a:pt x="67" y="5"/>
                  </a:cubicBezTo>
                  <a:cubicBezTo>
                    <a:pt x="67" y="18"/>
                    <a:pt x="67" y="18"/>
                    <a:pt x="67" y="18"/>
                  </a:cubicBezTo>
                  <a:cubicBezTo>
                    <a:pt x="66" y="18"/>
                    <a:pt x="66" y="18"/>
                    <a:pt x="66" y="18"/>
                  </a:cubicBezTo>
                  <a:cubicBezTo>
                    <a:pt x="66" y="4"/>
                    <a:pt x="66" y="4"/>
                    <a:pt x="66" y="4"/>
                  </a:cubicBezTo>
                  <a:cubicBezTo>
                    <a:pt x="72" y="5"/>
                    <a:pt x="72" y="5"/>
                    <a:pt x="72" y="5"/>
                  </a:cubicBezTo>
                  <a:lnTo>
                    <a:pt x="71" y="5"/>
                  </a:lnTo>
                  <a:close/>
                  <a:moveTo>
                    <a:pt x="73" y="31"/>
                  </a:moveTo>
                  <a:cubicBezTo>
                    <a:pt x="73" y="31"/>
                    <a:pt x="73" y="31"/>
                    <a:pt x="73" y="31"/>
                  </a:cubicBezTo>
                  <a:cubicBezTo>
                    <a:pt x="72" y="31"/>
                    <a:pt x="72" y="31"/>
                    <a:pt x="72" y="31"/>
                  </a:cubicBezTo>
                  <a:cubicBezTo>
                    <a:pt x="72" y="19"/>
                    <a:pt x="72" y="19"/>
                    <a:pt x="72" y="19"/>
                  </a:cubicBezTo>
                  <a:cubicBezTo>
                    <a:pt x="73" y="19"/>
                    <a:pt x="73" y="19"/>
                    <a:pt x="73" y="19"/>
                  </a:cubicBezTo>
                  <a:lnTo>
                    <a:pt x="73" y="31"/>
                  </a:lnTo>
                  <a:close/>
                  <a:moveTo>
                    <a:pt x="73" y="5"/>
                  </a:moveTo>
                  <a:cubicBezTo>
                    <a:pt x="73" y="5"/>
                    <a:pt x="73" y="5"/>
                    <a:pt x="73" y="5"/>
                  </a:cubicBezTo>
                  <a:cubicBezTo>
                    <a:pt x="73" y="18"/>
                    <a:pt x="73" y="18"/>
                    <a:pt x="73" y="18"/>
                  </a:cubicBezTo>
                  <a:cubicBezTo>
                    <a:pt x="72" y="18"/>
                    <a:pt x="72" y="18"/>
                    <a:pt x="72" y="18"/>
                  </a:cubicBezTo>
                  <a:cubicBezTo>
                    <a:pt x="72" y="5"/>
                    <a:pt x="72" y="5"/>
                    <a:pt x="72" y="5"/>
                  </a:cubicBezTo>
                  <a:cubicBezTo>
                    <a:pt x="74" y="5"/>
                    <a:pt x="74" y="5"/>
                    <a:pt x="74" y="5"/>
                  </a:cubicBezTo>
                  <a:lnTo>
                    <a:pt x="73" y="5"/>
                  </a:lnTo>
                  <a:close/>
                  <a:moveTo>
                    <a:pt x="75" y="31"/>
                  </a:moveTo>
                  <a:cubicBezTo>
                    <a:pt x="75" y="31"/>
                    <a:pt x="75" y="31"/>
                    <a:pt x="75" y="31"/>
                  </a:cubicBezTo>
                  <a:cubicBezTo>
                    <a:pt x="74" y="31"/>
                    <a:pt x="74" y="31"/>
                    <a:pt x="74" y="31"/>
                  </a:cubicBezTo>
                  <a:cubicBezTo>
                    <a:pt x="74" y="20"/>
                    <a:pt x="74" y="20"/>
                    <a:pt x="74" y="20"/>
                  </a:cubicBezTo>
                  <a:cubicBezTo>
                    <a:pt x="74" y="20"/>
                    <a:pt x="74" y="20"/>
                    <a:pt x="74" y="20"/>
                  </a:cubicBezTo>
                  <a:cubicBezTo>
                    <a:pt x="74" y="18"/>
                    <a:pt x="74" y="18"/>
                    <a:pt x="74" y="18"/>
                  </a:cubicBezTo>
                  <a:cubicBezTo>
                    <a:pt x="74" y="18"/>
                    <a:pt x="74" y="18"/>
                    <a:pt x="74" y="18"/>
                  </a:cubicBezTo>
                  <a:cubicBezTo>
                    <a:pt x="74" y="5"/>
                    <a:pt x="74" y="5"/>
                    <a:pt x="74" y="5"/>
                  </a:cubicBezTo>
                  <a:cubicBezTo>
                    <a:pt x="75" y="5"/>
                    <a:pt x="75" y="5"/>
                    <a:pt x="75" y="5"/>
                  </a:cubicBezTo>
                  <a:cubicBezTo>
                    <a:pt x="76" y="7"/>
                    <a:pt x="76" y="7"/>
                    <a:pt x="76" y="7"/>
                  </a:cubicBezTo>
                  <a:cubicBezTo>
                    <a:pt x="76" y="7"/>
                    <a:pt x="76" y="7"/>
                    <a:pt x="76" y="7"/>
                  </a:cubicBezTo>
                  <a:cubicBezTo>
                    <a:pt x="76" y="7"/>
                    <a:pt x="78" y="8"/>
                    <a:pt x="80" y="9"/>
                  </a:cubicBezTo>
                  <a:cubicBezTo>
                    <a:pt x="80" y="13"/>
                    <a:pt x="80" y="13"/>
                    <a:pt x="80" y="13"/>
                  </a:cubicBezTo>
                  <a:cubicBezTo>
                    <a:pt x="76" y="13"/>
                    <a:pt x="76" y="13"/>
                    <a:pt x="76" y="13"/>
                  </a:cubicBezTo>
                  <a:lnTo>
                    <a:pt x="75" y="31"/>
                  </a:lnTo>
                  <a:close/>
                  <a:moveTo>
                    <a:pt x="77" y="16"/>
                  </a:moveTo>
                  <a:cubicBezTo>
                    <a:pt x="77" y="16"/>
                    <a:pt x="77" y="16"/>
                    <a:pt x="77" y="16"/>
                  </a:cubicBezTo>
                  <a:cubicBezTo>
                    <a:pt x="77" y="17"/>
                    <a:pt x="77" y="17"/>
                    <a:pt x="77" y="17"/>
                  </a:cubicBezTo>
                  <a:cubicBezTo>
                    <a:pt x="76" y="17"/>
                    <a:pt x="76" y="17"/>
                    <a:pt x="76" y="17"/>
                  </a:cubicBezTo>
                  <a:cubicBezTo>
                    <a:pt x="76" y="16"/>
                    <a:pt x="76" y="16"/>
                    <a:pt x="76" y="16"/>
                  </a:cubicBezTo>
                  <a:lnTo>
                    <a:pt x="77" y="16"/>
                  </a:lnTo>
                  <a:close/>
                  <a:moveTo>
                    <a:pt x="76" y="25"/>
                  </a:moveTo>
                  <a:cubicBezTo>
                    <a:pt x="76" y="25"/>
                    <a:pt x="76" y="25"/>
                    <a:pt x="76" y="25"/>
                  </a:cubicBezTo>
                  <a:cubicBezTo>
                    <a:pt x="77" y="25"/>
                    <a:pt x="77" y="25"/>
                    <a:pt x="77" y="25"/>
                  </a:cubicBezTo>
                  <a:cubicBezTo>
                    <a:pt x="77" y="26"/>
                    <a:pt x="77" y="26"/>
                    <a:pt x="77" y="26"/>
                  </a:cubicBezTo>
                  <a:cubicBezTo>
                    <a:pt x="76" y="26"/>
                    <a:pt x="76" y="26"/>
                    <a:pt x="76" y="26"/>
                  </a:cubicBezTo>
                  <a:lnTo>
                    <a:pt x="76" y="25"/>
                  </a:lnTo>
                  <a:close/>
                  <a:moveTo>
                    <a:pt x="78" y="30"/>
                  </a:moveTo>
                  <a:cubicBezTo>
                    <a:pt x="78" y="30"/>
                    <a:pt x="78" y="30"/>
                    <a:pt x="78" y="30"/>
                  </a:cubicBezTo>
                  <a:cubicBezTo>
                    <a:pt x="77" y="30"/>
                    <a:pt x="77" y="30"/>
                    <a:pt x="77" y="30"/>
                  </a:cubicBezTo>
                  <a:cubicBezTo>
                    <a:pt x="77" y="29"/>
                    <a:pt x="77" y="29"/>
                    <a:pt x="77" y="29"/>
                  </a:cubicBezTo>
                  <a:cubicBezTo>
                    <a:pt x="78" y="29"/>
                    <a:pt x="78" y="29"/>
                    <a:pt x="78" y="29"/>
                  </a:cubicBezTo>
                  <a:lnTo>
                    <a:pt x="78" y="30"/>
                  </a:lnTo>
                  <a:close/>
                  <a:moveTo>
                    <a:pt x="79" y="21"/>
                  </a:moveTo>
                  <a:cubicBezTo>
                    <a:pt x="79" y="21"/>
                    <a:pt x="79" y="21"/>
                    <a:pt x="79" y="21"/>
                  </a:cubicBezTo>
                  <a:cubicBezTo>
                    <a:pt x="80" y="21"/>
                    <a:pt x="80" y="21"/>
                    <a:pt x="80" y="21"/>
                  </a:cubicBezTo>
                  <a:cubicBezTo>
                    <a:pt x="80" y="23"/>
                    <a:pt x="80" y="23"/>
                    <a:pt x="80" y="23"/>
                  </a:cubicBezTo>
                  <a:cubicBezTo>
                    <a:pt x="79" y="23"/>
                    <a:pt x="79" y="23"/>
                    <a:pt x="79" y="23"/>
                  </a:cubicBezTo>
                  <a:lnTo>
                    <a:pt x="79" y="21"/>
                  </a:lnTo>
                  <a:close/>
                  <a:moveTo>
                    <a:pt x="81" y="31"/>
                  </a:moveTo>
                  <a:cubicBezTo>
                    <a:pt x="81" y="31"/>
                    <a:pt x="81" y="31"/>
                    <a:pt x="81" y="31"/>
                  </a:cubicBezTo>
                  <a:cubicBezTo>
                    <a:pt x="80" y="31"/>
                    <a:pt x="80" y="31"/>
                    <a:pt x="80" y="31"/>
                  </a:cubicBezTo>
                  <a:cubicBezTo>
                    <a:pt x="80" y="29"/>
                    <a:pt x="80" y="29"/>
                    <a:pt x="80" y="29"/>
                  </a:cubicBezTo>
                  <a:cubicBezTo>
                    <a:pt x="81" y="29"/>
                    <a:pt x="81" y="29"/>
                    <a:pt x="81" y="29"/>
                  </a:cubicBezTo>
                  <a:lnTo>
                    <a:pt x="81" y="31"/>
                  </a:lnTo>
                  <a:close/>
                  <a:moveTo>
                    <a:pt x="81" y="18"/>
                  </a:moveTo>
                  <a:cubicBezTo>
                    <a:pt x="81" y="18"/>
                    <a:pt x="81" y="18"/>
                    <a:pt x="81" y="18"/>
                  </a:cubicBezTo>
                  <a:cubicBezTo>
                    <a:pt x="79" y="18"/>
                    <a:pt x="79" y="18"/>
                    <a:pt x="79" y="18"/>
                  </a:cubicBezTo>
                  <a:cubicBezTo>
                    <a:pt x="79" y="16"/>
                    <a:pt x="79" y="16"/>
                    <a:pt x="79" y="16"/>
                  </a:cubicBezTo>
                  <a:cubicBezTo>
                    <a:pt x="81" y="16"/>
                    <a:pt x="81" y="16"/>
                    <a:pt x="81" y="16"/>
                  </a:cubicBezTo>
                  <a:lnTo>
                    <a:pt x="81" y="18"/>
                  </a:lnTo>
                  <a:close/>
                  <a:moveTo>
                    <a:pt x="83" y="30"/>
                  </a:moveTo>
                  <a:cubicBezTo>
                    <a:pt x="83" y="30"/>
                    <a:pt x="83" y="30"/>
                    <a:pt x="83" y="30"/>
                  </a:cubicBezTo>
                  <a:cubicBezTo>
                    <a:pt x="82" y="30"/>
                    <a:pt x="82" y="30"/>
                    <a:pt x="82" y="30"/>
                  </a:cubicBezTo>
                  <a:cubicBezTo>
                    <a:pt x="82" y="28"/>
                    <a:pt x="82" y="28"/>
                    <a:pt x="82" y="28"/>
                  </a:cubicBezTo>
                  <a:cubicBezTo>
                    <a:pt x="83" y="28"/>
                    <a:pt x="83" y="28"/>
                    <a:pt x="83" y="28"/>
                  </a:cubicBezTo>
                  <a:lnTo>
                    <a:pt x="83" y="30"/>
                  </a:lnTo>
                  <a:close/>
                  <a:moveTo>
                    <a:pt x="83" y="26"/>
                  </a:moveTo>
                  <a:cubicBezTo>
                    <a:pt x="83" y="26"/>
                    <a:pt x="83" y="26"/>
                    <a:pt x="83" y="26"/>
                  </a:cubicBezTo>
                  <a:cubicBezTo>
                    <a:pt x="81" y="26"/>
                    <a:pt x="81" y="26"/>
                    <a:pt x="81" y="26"/>
                  </a:cubicBezTo>
                  <a:cubicBezTo>
                    <a:pt x="81" y="24"/>
                    <a:pt x="81" y="24"/>
                    <a:pt x="81" y="24"/>
                  </a:cubicBezTo>
                  <a:cubicBezTo>
                    <a:pt x="83" y="24"/>
                    <a:pt x="83" y="24"/>
                    <a:pt x="83" y="24"/>
                  </a:cubicBezTo>
                  <a:lnTo>
                    <a:pt x="83" y="26"/>
                  </a:lnTo>
                  <a:close/>
                  <a:moveTo>
                    <a:pt x="86" y="31"/>
                  </a:moveTo>
                  <a:cubicBezTo>
                    <a:pt x="86" y="31"/>
                    <a:pt x="86" y="31"/>
                    <a:pt x="86" y="31"/>
                  </a:cubicBezTo>
                  <a:cubicBezTo>
                    <a:pt x="84" y="31"/>
                    <a:pt x="84" y="31"/>
                    <a:pt x="84" y="31"/>
                  </a:cubicBezTo>
                  <a:cubicBezTo>
                    <a:pt x="84" y="28"/>
                    <a:pt x="84" y="28"/>
                    <a:pt x="84" y="28"/>
                  </a:cubicBezTo>
                  <a:cubicBezTo>
                    <a:pt x="86" y="28"/>
                    <a:pt x="86" y="28"/>
                    <a:pt x="86" y="28"/>
                  </a:cubicBezTo>
                  <a:lnTo>
                    <a:pt x="86" y="31"/>
                  </a:lnTo>
                  <a:close/>
                  <a:moveTo>
                    <a:pt x="87" y="19"/>
                  </a:moveTo>
                  <a:cubicBezTo>
                    <a:pt x="87" y="19"/>
                    <a:pt x="87" y="19"/>
                    <a:pt x="87" y="19"/>
                  </a:cubicBezTo>
                  <a:cubicBezTo>
                    <a:pt x="88" y="19"/>
                    <a:pt x="88" y="19"/>
                    <a:pt x="88" y="19"/>
                  </a:cubicBezTo>
                  <a:cubicBezTo>
                    <a:pt x="88" y="20"/>
                    <a:pt x="88" y="20"/>
                    <a:pt x="88" y="20"/>
                  </a:cubicBezTo>
                  <a:cubicBezTo>
                    <a:pt x="87" y="20"/>
                    <a:pt x="87" y="20"/>
                    <a:pt x="87" y="20"/>
                  </a:cubicBezTo>
                  <a:lnTo>
                    <a:pt x="87" y="19"/>
                  </a:lnTo>
                  <a:close/>
                  <a:moveTo>
                    <a:pt x="87" y="23"/>
                  </a:moveTo>
                  <a:cubicBezTo>
                    <a:pt x="87" y="23"/>
                    <a:pt x="87" y="23"/>
                    <a:pt x="87" y="23"/>
                  </a:cubicBezTo>
                  <a:cubicBezTo>
                    <a:pt x="89" y="23"/>
                    <a:pt x="89" y="23"/>
                    <a:pt x="89" y="23"/>
                  </a:cubicBezTo>
                  <a:cubicBezTo>
                    <a:pt x="89" y="25"/>
                    <a:pt x="89" y="25"/>
                    <a:pt x="89" y="25"/>
                  </a:cubicBezTo>
                  <a:cubicBezTo>
                    <a:pt x="87" y="25"/>
                    <a:pt x="87" y="25"/>
                    <a:pt x="87" y="25"/>
                  </a:cubicBezTo>
                  <a:lnTo>
                    <a:pt x="87" y="23"/>
                  </a:lnTo>
                  <a:close/>
                  <a:moveTo>
                    <a:pt x="90" y="30"/>
                  </a:moveTo>
                  <a:cubicBezTo>
                    <a:pt x="90" y="30"/>
                    <a:pt x="90" y="30"/>
                    <a:pt x="90" y="30"/>
                  </a:cubicBezTo>
                  <a:cubicBezTo>
                    <a:pt x="88" y="30"/>
                    <a:pt x="88" y="30"/>
                    <a:pt x="88" y="30"/>
                  </a:cubicBezTo>
                  <a:cubicBezTo>
                    <a:pt x="88" y="28"/>
                    <a:pt x="88" y="28"/>
                    <a:pt x="88" y="28"/>
                  </a:cubicBezTo>
                  <a:cubicBezTo>
                    <a:pt x="90" y="28"/>
                    <a:pt x="90" y="28"/>
                    <a:pt x="90" y="28"/>
                  </a:cubicBezTo>
                  <a:lnTo>
                    <a:pt x="90" y="30"/>
                  </a:lnTo>
                  <a:close/>
                  <a:moveTo>
                    <a:pt x="91" y="25"/>
                  </a:moveTo>
                  <a:cubicBezTo>
                    <a:pt x="91" y="25"/>
                    <a:pt x="91" y="25"/>
                    <a:pt x="91" y="25"/>
                  </a:cubicBezTo>
                  <a:cubicBezTo>
                    <a:pt x="90" y="25"/>
                    <a:pt x="90" y="25"/>
                    <a:pt x="90" y="25"/>
                  </a:cubicBezTo>
                  <a:cubicBezTo>
                    <a:pt x="90" y="24"/>
                    <a:pt x="90" y="24"/>
                    <a:pt x="90" y="24"/>
                  </a:cubicBezTo>
                  <a:cubicBezTo>
                    <a:pt x="91" y="24"/>
                    <a:pt x="91" y="24"/>
                    <a:pt x="91" y="24"/>
                  </a:cubicBezTo>
                  <a:lnTo>
                    <a:pt x="91" y="25"/>
                  </a:lnTo>
                  <a:close/>
                  <a:moveTo>
                    <a:pt x="93" y="19"/>
                  </a:moveTo>
                  <a:cubicBezTo>
                    <a:pt x="93" y="19"/>
                    <a:pt x="93" y="19"/>
                    <a:pt x="93" y="19"/>
                  </a:cubicBezTo>
                  <a:cubicBezTo>
                    <a:pt x="92" y="19"/>
                    <a:pt x="92" y="19"/>
                    <a:pt x="92" y="19"/>
                  </a:cubicBezTo>
                  <a:cubicBezTo>
                    <a:pt x="92" y="18"/>
                    <a:pt x="92" y="18"/>
                    <a:pt x="92" y="18"/>
                  </a:cubicBezTo>
                  <a:cubicBezTo>
                    <a:pt x="93" y="18"/>
                    <a:pt x="93" y="18"/>
                    <a:pt x="93" y="18"/>
                  </a:cubicBezTo>
                  <a:lnTo>
                    <a:pt x="93" y="19"/>
                  </a:lnTo>
                  <a:close/>
                  <a:moveTo>
                    <a:pt x="97" y="31"/>
                  </a:moveTo>
                  <a:cubicBezTo>
                    <a:pt x="97" y="31"/>
                    <a:pt x="97" y="31"/>
                    <a:pt x="97" y="31"/>
                  </a:cubicBezTo>
                  <a:cubicBezTo>
                    <a:pt x="95" y="31"/>
                    <a:pt x="95" y="31"/>
                    <a:pt x="95" y="31"/>
                  </a:cubicBezTo>
                  <a:cubicBezTo>
                    <a:pt x="95" y="29"/>
                    <a:pt x="95" y="29"/>
                    <a:pt x="95" y="29"/>
                  </a:cubicBezTo>
                  <a:cubicBezTo>
                    <a:pt x="97" y="29"/>
                    <a:pt x="97" y="29"/>
                    <a:pt x="97" y="29"/>
                  </a:cubicBezTo>
                  <a:lnTo>
                    <a:pt x="97" y="31"/>
                  </a:lnTo>
                  <a:close/>
                  <a:moveTo>
                    <a:pt x="99" y="25"/>
                  </a:moveTo>
                  <a:cubicBezTo>
                    <a:pt x="99" y="25"/>
                    <a:pt x="99" y="25"/>
                    <a:pt x="99" y="25"/>
                  </a:cubicBezTo>
                  <a:cubicBezTo>
                    <a:pt x="98" y="25"/>
                    <a:pt x="98" y="25"/>
                    <a:pt x="98" y="25"/>
                  </a:cubicBezTo>
                  <a:cubicBezTo>
                    <a:pt x="98" y="24"/>
                    <a:pt x="98" y="24"/>
                    <a:pt x="98" y="24"/>
                  </a:cubicBezTo>
                  <a:cubicBezTo>
                    <a:pt x="99" y="24"/>
                    <a:pt x="99" y="24"/>
                    <a:pt x="99" y="24"/>
                  </a:cubicBezTo>
                  <a:lnTo>
                    <a:pt x="99" y="25"/>
                  </a:lnTo>
                  <a:close/>
                  <a:moveTo>
                    <a:pt x="100" y="19"/>
                  </a:moveTo>
                  <a:cubicBezTo>
                    <a:pt x="100" y="19"/>
                    <a:pt x="100" y="19"/>
                    <a:pt x="100" y="19"/>
                  </a:cubicBezTo>
                  <a:cubicBezTo>
                    <a:pt x="102" y="19"/>
                    <a:pt x="102" y="19"/>
                    <a:pt x="102" y="19"/>
                  </a:cubicBezTo>
                  <a:cubicBezTo>
                    <a:pt x="102" y="21"/>
                    <a:pt x="102" y="21"/>
                    <a:pt x="102" y="21"/>
                  </a:cubicBezTo>
                  <a:cubicBezTo>
                    <a:pt x="100" y="21"/>
                    <a:pt x="100" y="21"/>
                    <a:pt x="100" y="21"/>
                  </a:cubicBezTo>
                  <a:lnTo>
                    <a:pt x="100" y="19"/>
                  </a:lnTo>
                  <a:close/>
                  <a:moveTo>
                    <a:pt x="102" y="31"/>
                  </a:moveTo>
                  <a:cubicBezTo>
                    <a:pt x="102" y="31"/>
                    <a:pt x="102" y="31"/>
                    <a:pt x="102" y="31"/>
                  </a:cubicBezTo>
                  <a:cubicBezTo>
                    <a:pt x="100" y="31"/>
                    <a:pt x="100" y="31"/>
                    <a:pt x="100" y="31"/>
                  </a:cubicBezTo>
                  <a:cubicBezTo>
                    <a:pt x="100" y="29"/>
                    <a:pt x="100" y="29"/>
                    <a:pt x="100" y="29"/>
                  </a:cubicBezTo>
                  <a:cubicBezTo>
                    <a:pt x="102" y="29"/>
                    <a:pt x="102" y="29"/>
                    <a:pt x="102" y="29"/>
                  </a:cubicBezTo>
                  <a:lnTo>
                    <a:pt x="102" y="31"/>
                  </a:lnTo>
                  <a:close/>
                  <a:moveTo>
                    <a:pt x="103" y="17"/>
                  </a:moveTo>
                  <a:cubicBezTo>
                    <a:pt x="103" y="17"/>
                    <a:pt x="103" y="17"/>
                    <a:pt x="103" y="17"/>
                  </a:cubicBezTo>
                  <a:cubicBezTo>
                    <a:pt x="104" y="17"/>
                    <a:pt x="104" y="17"/>
                    <a:pt x="104" y="17"/>
                  </a:cubicBezTo>
                  <a:cubicBezTo>
                    <a:pt x="104" y="18"/>
                    <a:pt x="104" y="18"/>
                    <a:pt x="104" y="18"/>
                  </a:cubicBezTo>
                  <a:cubicBezTo>
                    <a:pt x="103" y="18"/>
                    <a:pt x="103" y="18"/>
                    <a:pt x="103" y="18"/>
                  </a:cubicBezTo>
                  <a:lnTo>
                    <a:pt x="103" y="17"/>
                  </a:lnTo>
                  <a:close/>
                  <a:moveTo>
                    <a:pt x="104" y="31"/>
                  </a:moveTo>
                  <a:cubicBezTo>
                    <a:pt x="104" y="31"/>
                    <a:pt x="104" y="31"/>
                    <a:pt x="104" y="31"/>
                  </a:cubicBezTo>
                  <a:cubicBezTo>
                    <a:pt x="103" y="31"/>
                    <a:pt x="103" y="31"/>
                    <a:pt x="103" y="31"/>
                  </a:cubicBezTo>
                  <a:cubicBezTo>
                    <a:pt x="103" y="30"/>
                    <a:pt x="103" y="30"/>
                    <a:pt x="103" y="30"/>
                  </a:cubicBezTo>
                  <a:cubicBezTo>
                    <a:pt x="104" y="30"/>
                    <a:pt x="104" y="30"/>
                    <a:pt x="104" y="30"/>
                  </a:cubicBezTo>
                  <a:lnTo>
                    <a:pt x="104" y="31"/>
                  </a:lnTo>
                  <a:close/>
                  <a:moveTo>
                    <a:pt x="104" y="26"/>
                  </a:moveTo>
                  <a:cubicBezTo>
                    <a:pt x="104" y="26"/>
                    <a:pt x="104" y="26"/>
                    <a:pt x="104" y="26"/>
                  </a:cubicBezTo>
                  <a:cubicBezTo>
                    <a:pt x="103" y="26"/>
                    <a:pt x="103" y="26"/>
                    <a:pt x="103" y="26"/>
                  </a:cubicBezTo>
                  <a:cubicBezTo>
                    <a:pt x="103" y="24"/>
                    <a:pt x="103" y="24"/>
                    <a:pt x="103" y="24"/>
                  </a:cubicBezTo>
                  <a:cubicBezTo>
                    <a:pt x="104" y="24"/>
                    <a:pt x="104" y="24"/>
                    <a:pt x="104" y="24"/>
                  </a:cubicBezTo>
                  <a:lnTo>
                    <a:pt x="104" y="26"/>
                  </a:lnTo>
                  <a:close/>
                  <a:moveTo>
                    <a:pt x="104" y="18"/>
                  </a:moveTo>
                  <a:cubicBezTo>
                    <a:pt x="104" y="18"/>
                    <a:pt x="104" y="18"/>
                    <a:pt x="104" y="18"/>
                  </a:cubicBezTo>
                  <a:cubicBezTo>
                    <a:pt x="106" y="18"/>
                    <a:pt x="106" y="18"/>
                    <a:pt x="106" y="18"/>
                  </a:cubicBezTo>
                  <a:cubicBezTo>
                    <a:pt x="106" y="20"/>
                    <a:pt x="106" y="20"/>
                    <a:pt x="106" y="20"/>
                  </a:cubicBezTo>
                  <a:cubicBezTo>
                    <a:pt x="104" y="20"/>
                    <a:pt x="104" y="20"/>
                    <a:pt x="104" y="20"/>
                  </a:cubicBezTo>
                  <a:lnTo>
                    <a:pt x="104" y="18"/>
                  </a:lnTo>
                  <a:close/>
                  <a:moveTo>
                    <a:pt x="107" y="23"/>
                  </a:moveTo>
                  <a:cubicBezTo>
                    <a:pt x="107" y="23"/>
                    <a:pt x="107" y="23"/>
                    <a:pt x="107" y="23"/>
                  </a:cubicBezTo>
                  <a:cubicBezTo>
                    <a:pt x="106" y="23"/>
                    <a:pt x="106" y="23"/>
                    <a:pt x="106" y="23"/>
                  </a:cubicBezTo>
                  <a:cubicBezTo>
                    <a:pt x="106" y="22"/>
                    <a:pt x="106" y="22"/>
                    <a:pt x="106" y="22"/>
                  </a:cubicBezTo>
                  <a:cubicBezTo>
                    <a:pt x="107" y="22"/>
                    <a:pt x="107" y="22"/>
                    <a:pt x="107" y="22"/>
                  </a:cubicBezTo>
                  <a:lnTo>
                    <a:pt x="107" y="23"/>
                  </a:lnTo>
                  <a:close/>
                  <a:moveTo>
                    <a:pt x="108" y="21"/>
                  </a:moveTo>
                  <a:cubicBezTo>
                    <a:pt x="108" y="21"/>
                    <a:pt x="108" y="21"/>
                    <a:pt x="108" y="21"/>
                  </a:cubicBezTo>
                  <a:cubicBezTo>
                    <a:pt x="107" y="21"/>
                    <a:pt x="107" y="21"/>
                    <a:pt x="107" y="21"/>
                  </a:cubicBezTo>
                  <a:cubicBezTo>
                    <a:pt x="107" y="20"/>
                    <a:pt x="107" y="20"/>
                    <a:pt x="107" y="20"/>
                  </a:cubicBezTo>
                  <a:cubicBezTo>
                    <a:pt x="108" y="20"/>
                    <a:pt x="108" y="20"/>
                    <a:pt x="108" y="20"/>
                  </a:cubicBezTo>
                  <a:lnTo>
                    <a:pt x="108" y="21"/>
                  </a:lnTo>
                  <a:close/>
                  <a:moveTo>
                    <a:pt x="111" y="25"/>
                  </a:moveTo>
                  <a:cubicBezTo>
                    <a:pt x="111" y="25"/>
                    <a:pt x="111" y="25"/>
                    <a:pt x="111" y="25"/>
                  </a:cubicBezTo>
                  <a:cubicBezTo>
                    <a:pt x="109" y="25"/>
                    <a:pt x="109" y="25"/>
                    <a:pt x="109" y="25"/>
                  </a:cubicBezTo>
                  <a:cubicBezTo>
                    <a:pt x="109" y="23"/>
                    <a:pt x="109" y="23"/>
                    <a:pt x="109" y="23"/>
                  </a:cubicBezTo>
                  <a:cubicBezTo>
                    <a:pt x="111" y="23"/>
                    <a:pt x="111" y="23"/>
                    <a:pt x="111" y="23"/>
                  </a:cubicBezTo>
                  <a:lnTo>
                    <a:pt x="111" y="25"/>
                  </a:lnTo>
                  <a:close/>
                  <a:moveTo>
                    <a:pt x="112" y="27"/>
                  </a:moveTo>
                  <a:cubicBezTo>
                    <a:pt x="112" y="27"/>
                    <a:pt x="112" y="27"/>
                    <a:pt x="112" y="27"/>
                  </a:cubicBezTo>
                  <a:cubicBezTo>
                    <a:pt x="111" y="27"/>
                    <a:pt x="111" y="27"/>
                    <a:pt x="111" y="27"/>
                  </a:cubicBezTo>
                  <a:cubicBezTo>
                    <a:pt x="111" y="26"/>
                    <a:pt x="111" y="26"/>
                    <a:pt x="111" y="26"/>
                  </a:cubicBezTo>
                  <a:cubicBezTo>
                    <a:pt x="112" y="26"/>
                    <a:pt x="112" y="26"/>
                    <a:pt x="112" y="26"/>
                  </a:cubicBezTo>
                  <a:lnTo>
                    <a:pt x="112" y="27"/>
                  </a:lnTo>
                  <a:close/>
                  <a:moveTo>
                    <a:pt x="114" y="32"/>
                  </a:moveTo>
                  <a:cubicBezTo>
                    <a:pt x="114" y="32"/>
                    <a:pt x="114" y="32"/>
                    <a:pt x="114" y="32"/>
                  </a:cubicBezTo>
                  <a:cubicBezTo>
                    <a:pt x="112" y="31"/>
                    <a:pt x="112" y="31"/>
                    <a:pt x="112" y="31"/>
                  </a:cubicBezTo>
                  <a:cubicBezTo>
                    <a:pt x="112" y="30"/>
                    <a:pt x="112" y="30"/>
                    <a:pt x="112" y="30"/>
                  </a:cubicBezTo>
                  <a:cubicBezTo>
                    <a:pt x="114" y="30"/>
                    <a:pt x="114" y="30"/>
                    <a:pt x="114" y="30"/>
                  </a:cubicBezTo>
                  <a:lnTo>
                    <a:pt x="114" y="32"/>
                  </a:lnTo>
                  <a:close/>
                  <a:moveTo>
                    <a:pt x="116" y="25"/>
                  </a:moveTo>
                  <a:cubicBezTo>
                    <a:pt x="116" y="25"/>
                    <a:pt x="116" y="25"/>
                    <a:pt x="116" y="25"/>
                  </a:cubicBezTo>
                  <a:cubicBezTo>
                    <a:pt x="113" y="25"/>
                    <a:pt x="113" y="25"/>
                    <a:pt x="113" y="25"/>
                  </a:cubicBezTo>
                  <a:cubicBezTo>
                    <a:pt x="113" y="22"/>
                    <a:pt x="113" y="22"/>
                    <a:pt x="113" y="22"/>
                  </a:cubicBezTo>
                  <a:cubicBezTo>
                    <a:pt x="116" y="22"/>
                    <a:pt x="116" y="22"/>
                    <a:pt x="116" y="22"/>
                  </a:cubicBezTo>
                  <a:lnTo>
                    <a:pt x="116" y="25"/>
                  </a:lnTo>
                  <a:close/>
                  <a:moveTo>
                    <a:pt x="116" y="19"/>
                  </a:moveTo>
                  <a:cubicBezTo>
                    <a:pt x="116" y="19"/>
                    <a:pt x="116" y="19"/>
                    <a:pt x="116" y="19"/>
                  </a:cubicBezTo>
                  <a:cubicBezTo>
                    <a:pt x="117" y="19"/>
                    <a:pt x="117" y="19"/>
                    <a:pt x="117" y="19"/>
                  </a:cubicBezTo>
                  <a:cubicBezTo>
                    <a:pt x="117" y="21"/>
                    <a:pt x="117" y="21"/>
                    <a:pt x="117" y="21"/>
                  </a:cubicBezTo>
                  <a:cubicBezTo>
                    <a:pt x="116" y="21"/>
                    <a:pt x="116" y="21"/>
                    <a:pt x="116" y="21"/>
                  </a:cubicBezTo>
                  <a:lnTo>
                    <a:pt x="116" y="19"/>
                  </a:lnTo>
                  <a:close/>
                  <a:moveTo>
                    <a:pt x="117" y="25"/>
                  </a:moveTo>
                  <a:cubicBezTo>
                    <a:pt x="117" y="25"/>
                    <a:pt x="117" y="25"/>
                    <a:pt x="117" y="25"/>
                  </a:cubicBezTo>
                  <a:cubicBezTo>
                    <a:pt x="116" y="25"/>
                    <a:pt x="116" y="25"/>
                    <a:pt x="116" y="25"/>
                  </a:cubicBezTo>
                  <a:cubicBezTo>
                    <a:pt x="116" y="24"/>
                    <a:pt x="116" y="24"/>
                    <a:pt x="116" y="24"/>
                  </a:cubicBezTo>
                  <a:cubicBezTo>
                    <a:pt x="117" y="24"/>
                    <a:pt x="117" y="24"/>
                    <a:pt x="117" y="24"/>
                  </a:cubicBezTo>
                  <a:lnTo>
                    <a:pt x="117" y="25"/>
                  </a:lnTo>
                  <a:close/>
                  <a:moveTo>
                    <a:pt x="85" y="33"/>
                  </a:moveTo>
                  <a:cubicBezTo>
                    <a:pt x="85" y="33"/>
                    <a:pt x="85" y="33"/>
                    <a:pt x="85" y="33"/>
                  </a:cubicBezTo>
                  <a:cubicBezTo>
                    <a:pt x="87" y="33"/>
                    <a:pt x="87" y="33"/>
                    <a:pt x="87" y="33"/>
                  </a:cubicBezTo>
                  <a:cubicBezTo>
                    <a:pt x="87" y="41"/>
                    <a:pt x="87" y="41"/>
                    <a:pt x="87" y="41"/>
                  </a:cubicBezTo>
                  <a:cubicBezTo>
                    <a:pt x="85" y="41"/>
                    <a:pt x="85" y="41"/>
                    <a:pt x="85" y="41"/>
                  </a:cubicBezTo>
                  <a:lnTo>
                    <a:pt x="85" y="33"/>
                  </a:lnTo>
                  <a:close/>
                  <a:moveTo>
                    <a:pt x="44" y="34"/>
                  </a:moveTo>
                  <a:cubicBezTo>
                    <a:pt x="44" y="34"/>
                    <a:pt x="44" y="34"/>
                    <a:pt x="44" y="34"/>
                  </a:cubicBezTo>
                  <a:cubicBezTo>
                    <a:pt x="44" y="34"/>
                    <a:pt x="44" y="34"/>
                    <a:pt x="44" y="34"/>
                  </a:cubicBezTo>
                  <a:cubicBezTo>
                    <a:pt x="44" y="41"/>
                    <a:pt x="44" y="41"/>
                    <a:pt x="44" y="41"/>
                  </a:cubicBezTo>
                  <a:cubicBezTo>
                    <a:pt x="44" y="41"/>
                    <a:pt x="44" y="41"/>
                    <a:pt x="44" y="41"/>
                  </a:cubicBezTo>
                  <a:lnTo>
                    <a:pt x="44" y="34"/>
                  </a:lnTo>
                  <a:close/>
                  <a:moveTo>
                    <a:pt x="15" y="47"/>
                  </a:moveTo>
                  <a:cubicBezTo>
                    <a:pt x="15" y="47"/>
                    <a:pt x="15" y="47"/>
                    <a:pt x="15" y="47"/>
                  </a:cubicBezTo>
                  <a:cubicBezTo>
                    <a:pt x="15" y="47"/>
                    <a:pt x="15" y="47"/>
                    <a:pt x="15" y="47"/>
                  </a:cubicBezTo>
                  <a:cubicBezTo>
                    <a:pt x="15" y="35"/>
                    <a:pt x="15" y="35"/>
                    <a:pt x="15" y="35"/>
                  </a:cubicBezTo>
                  <a:cubicBezTo>
                    <a:pt x="15" y="35"/>
                    <a:pt x="15" y="35"/>
                    <a:pt x="15" y="35"/>
                  </a:cubicBezTo>
                  <a:lnTo>
                    <a:pt x="15" y="47"/>
                  </a:lnTo>
                  <a:close/>
                  <a:moveTo>
                    <a:pt x="20" y="46"/>
                  </a:moveTo>
                  <a:cubicBezTo>
                    <a:pt x="20" y="46"/>
                    <a:pt x="20" y="46"/>
                    <a:pt x="20" y="46"/>
                  </a:cubicBezTo>
                  <a:cubicBezTo>
                    <a:pt x="16" y="47"/>
                    <a:pt x="16" y="47"/>
                    <a:pt x="16" y="47"/>
                  </a:cubicBezTo>
                  <a:cubicBezTo>
                    <a:pt x="16" y="35"/>
                    <a:pt x="16" y="35"/>
                    <a:pt x="16" y="35"/>
                  </a:cubicBezTo>
                  <a:cubicBezTo>
                    <a:pt x="20" y="35"/>
                    <a:pt x="20" y="35"/>
                    <a:pt x="20" y="35"/>
                  </a:cubicBezTo>
                  <a:lnTo>
                    <a:pt x="20" y="46"/>
                  </a:lnTo>
                  <a:close/>
                  <a:moveTo>
                    <a:pt x="25" y="46"/>
                  </a:moveTo>
                  <a:cubicBezTo>
                    <a:pt x="25" y="46"/>
                    <a:pt x="25" y="46"/>
                    <a:pt x="25" y="46"/>
                  </a:cubicBezTo>
                  <a:cubicBezTo>
                    <a:pt x="22" y="46"/>
                    <a:pt x="22" y="46"/>
                    <a:pt x="22" y="46"/>
                  </a:cubicBezTo>
                  <a:cubicBezTo>
                    <a:pt x="22" y="35"/>
                    <a:pt x="22" y="35"/>
                    <a:pt x="22" y="35"/>
                  </a:cubicBezTo>
                  <a:cubicBezTo>
                    <a:pt x="24" y="35"/>
                    <a:pt x="24" y="35"/>
                    <a:pt x="24" y="35"/>
                  </a:cubicBezTo>
                  <a:cubicBezTo>
                    <a:pt x="24" y="36"/>
                    <a:pt x="24" y="36"/>
                    <a:pt x="24" y="36"/>
                  </a:cubicBezTo>
                  <a:cubicBezTo>
                    <a:pt x="25" y="36"/>
                    <a:pt x="25" y="36"/>
                    <a:pt x="25" y="36"/>
                  </a:cubicBezTo>
                  <a:lnTo>
                    <a:pt x="25" y="46"/>
                  </a:lnTo>
                  <a:close/>
                  <a:moveTo>
                    <a:pt x="26" y="46"/>
                  </a:moveTo>
                  <a:cubicBezTo>
                    <a:pt x="26" y="46"/>
                    <a:pt x="26" y="46"/>
                    <a:pt x="26" y="46"/>
                  </a:cubicBezTo>
                  <a:cubicBezTo>
                    <a:pt x="25" y="46"/>
                    <a:pt x="25" y="46"/>
                    <a:pt x="25" y="46"/>
                  </a:cubicBezTo>
                  <a:cubicBezTo>
                    <a:pt x="25" y="46"/>
                    <a:pt x="25" y="46"/>
                    <a:pt x="25" y="46"/>
                  </a:cubicBezTo>
                  <a:cubicBezTo>
                    <a:pt x="25" y="42"/>
                    <a:pt x="25" y="42"/>
                    <a:pt x="25" y="42"/>
                  </a:cubicBezTo>
                  <a:cubicBezTo>
                    <a:pt x="26" y="42"/>
                    <a:pt x="26" y="42"/>
                    <a:pt x="26" y="42"/>
                  </a:cubicBezTo>
                  <a:lnTo>
                    <a:pt x="26" y="46"/>
                  </a:lnTo>
                  <a:close/>
                  <a:moveTo>
                    <a:pt x="26" y="41"/>
                  </a:moveTo>
                  <a:cubicBezTo>
                    <a:pt x="26" y="41"/>
                    <a:pt x="26" y="41"/>
                    <a:pt x="26" y="41"/>
                  </a:cubicBezTo>
                  <a:cubicBezTo>
                    <a:pt x="25" y="42"/>
                    <a:pt x="25" y="42"/>
                    <a:pt x="25" y="42"/>
                  </a:cubicBezTo>
                  <a:cubicBezTo>
                    <a:pt x="25" y="36"/>
                    <a:pt x="25" y="36"/>
                    <a:pt x="25" y="36"/>
                  </a:cubicBezTo>
                  <a:cubicBezTo>
                    <a:pt x="26" y="36"/>
                    <a:pt x="26" y="36"/>
                    <a:pt x="26" y="36"/>
                  </a:cubicBezTo>
                  <a:lnTo>
                    <a:pt x="26" y="41"/>
                  </a:lnTo>
                  <a:close/>
                  <a:moveTo>
                    <a:pt x="28" y="47"/>
                  </a:moveTo>
                  <a:cubicBezTo>
                    <a:pt x="28" y="47"/>
                    <a:pt x="28" y="47"/>
                    <a:pt x="28" y="47"/>
                  </a:cubicBezTo>
                  <a:cubicBezTo>
                    <a:pt x="28" y="47"/>
                    <a:pt x="28" y="47"/>
                    <a:pt x="28" y="47"/>
                  </a:cubicBezTo>
                  <a:cubicBezTo>
                    <a:pt x="28" y="42"/>
                    <a:pt x="28" y="42"/>
                    <a:pt x="28" y="42"/>
                  </a:cubicBezTo>
                  <a:cubicBezTo>
                    <a:pt x="28" y="42"/>
                    <a:pt x="28" y="42"/>
                    <a:pt x="28" y="42"/>
                  </a:cubicBezTo>
                  <a:lnTo>
                    <a:pt x="28" y="47"/>
                  </a:lnTo>
                  <a:close/>
                  <a:moveTo>
                    <a:pt x="28" y="41"/>
                  </a:moveTo>
                  <a:cubicBezTo>
                    <a:pt x="28" y="41"/>
                    <a:pt x="28" y="41"/>
                    <a:pt x="28" y="41"/>
                  </a:cubicBezTo>
                  <a:cubicBezTo>
                    <a:pt x="28" y="41"/>
                    <a:pt x="28" y="41"/>
                    <a:pt x="28" y="41"/>
                  </a:cubicBezTo>
                  <a:cubicBezTo>
                    <a:pt x="28" y="36"/>
                    <a:pt x="28" y="36"/>
                    <a:pt x="28" y="36"/>
                  </a:cubicBezTo>
                  <a:cubicBezTo>
                    <a:pt x="28" y="36"/>
                    <a:pt x="28" y="36"/>
                    <a:pt x="28" y="36"/>
                  </a:cubicBezTo>
                  <a:lnTo>
                    <a:pt x="28" y="41"/>
                  </a:lnTo>
                  <a:close/>
                  <a:moveTo>
                    <a:pt x="29" y="47"/>
                  </a:moveTo>
                  <a:cubicBezTo>
                    <a:pt x="29" y="47"/>
                    <a:pt x="29" y="47"/>
                    <a:pt x="29" y="47"/>
                  </a:cubicBezTo>
                  <a:cubicBezTo>
                    <a:pt x="28" y="47"/>
                    <a:pt x="28" y="47"/>
                    <a:pt x="28" y="47"/>
                  </a:cubicBezTo>
                  <a:cubicBezTo>
                    <a:pt x="28" y="42"/>
                    <a:pt x="28" y="42"/>
                    <a:pt x="28" y="42"/>
                  </a:cubicBezTo>
                  <a:cubicBezTo>
                    <a:pt x="29" y="42"/>
                    <a:pt x="29" y="42"/>
                    <a:pt x="29" y="42"/>
                  </a:cubicBezTo>
                  <a:lnTo>
                    <a:pt x="29" y="47"/>
                  </a:lnTo>
                  <a:close/>
                  <a:moveTo>
                    <a:pt x="29" y="41"/>
                  </a:moveTo>
                  <a:cubicBezTo>
                    <a:pt x="29" y="41"/>
                    <a:pt x="29" y="41"/>
                    <a:pt x="29" y="41"/>
                  </a:cubicBezTo>
                  <a:cubicBezTo>
                    <a:pt x="28" y="41"/>
                    <a:pt x="28" y="41"/>
                    <a:pt x="28" y="41"/>
                  </a:cubicBezTo>
                  <a:cubicBezTo>
                    <a:pt x="28" y="36"/>
                    <a:pt x="28" y="36"/>
                    <a:pt x="28" y="36"/>
                  </a:cubicBezTo>
                  <a:cubicBezTo>
                    <a:pt x="29" y="36"/>
                    <a:pt x="29" y="36"/>
                    <a:pt x="29" y="36"/>
                  </a:cubicBezTo>
                  <a:lnTo>
                    <a:pt x="29" y="41"/>
                  </a:lnTo>
                  <a:close/>
                  <a:moveTo>
                    <a:pt x="30" y="47"/>
                  </a:moveTo>
                  <a:cubicBezTo>
                    <a:pt x="30" y="47"/>
                    <a:pt x="30" y="47"/>
                    <a:pt x="30" y="47"/>
                  </a:cubicBezTo>
                  <a:cubicBezTo>
                    <a:pt x="29" y="47"/>
                    <a:pt x="29" y="47"/>
                    <a:pt x="29" y="47"/>
                  </a:cubicBezTo>
                  <a:cubicBezTo>
                    <a:pt x="29" y="41"/>
                    <a:pt x="29" y="41"/>
                    <a:pt x="29" y="41"/>
                  </a:cubicBezTo>
                  <a:cubicBezTo>
                    <a:pt x="30" y="41"/>
                    <a:pt x="30" y="41"/>
                    <a:pt x="30" y="41"/>
                  </a:cubicBezTo>
                  <a:lnTo>
                    <a:pt x="30" y="47"/>
                  </a:lnTo>
                  <a:close/>
                  <a:moveTo>
                    <a:pt x="30" y="41"/>
                  </a:moveTo>
                  <a:cubicBezTo>
                    <a:pt x="30" y="41"/>
                    <a:pt x="30" y="41"/>
                    <a:pt x="30" y="41"/>
                  </a:cubicBezTo>
                  <a:cubicBezTo>
                    <a:pt x="29" y="41"/>
                    <a:pt x="29" y="41"/>
                    <a:pt x="29" y="41"/>
                  </a:cubicBezTo>
                  <a:cubicBezTo>
                    <a:pt x="29" y="36"/>
                    <a:pt x="29" y="36"/>
                    <a:pt x="29" y="36"/>
                  </a:cubicBezTo>
                  <a:cubicBezTo>
                    <a:pt x="30" y="36"/>
                    <a:pt x="30" y="36"/>
                    <a:pt x="30" y="36"/>
                  </a:cubicBezTo>
                  <a:lnTo>
                    <a:pt x="30" y="41"/>
                  </a:lnTo>
                  <a:close/>
                  <a:moveTo>
                    <a:pt x="32" y="47"/>
                  </a:moveTo>
                  <a:cubicBezTo>
                    <a:pt x="32" y="47"/>
                    <a:pt x="32" y="47"/>
                    <a:pt x="32" y="47"/>
                  </a:cubicBezTo>
                  <a:cubicBezTo>
                    <a:pt x="31" y="47"/>
                    <a:pt x="31" y="47"/>
                    <a:pt x="31" y="47"/>
                  </a:cubicBezTo>
                  <a:cubicBezTo>
                    <a:pt x="31" y="41"/>
                    <a:pt x="31" y="41"/>
                    <a:pt x="31" y="41"/>
                  </a:cubicBezTo>
                  <a:cubicBezTo>
                    <a:pt x="32" y="41"/>
                    <a:pt x="32" y="41"/>
                    <a:pt x="32" y="41"/>
                  </a:cubicBezTo>
                  <a:lnTo>
                    <a:pt x="32" y="47"/>
                  </a:lnTo>
                  <a:close/>
                  <a:moveTo>
                    <a:pt x="32" y="41"/>
                  </a:moveTo>
                  <a:cubicBezTo>
                    <a:pt x="32" y="41"/>
                    <a:pt x="32" y="41"/>
                    <a:pt x="32" y="41"/>
                  </a:cubicBezTo>
                  <a:cubicBezTo>
                    <a:pt x="31" y="41"/>
                    <a:pt x="31" y="41"/>
                    <a:pt x="31" y="41"/>
                  </a:cubicBezTo>
                  <a:cubicBezTo>
                    <a:pt x="31" y="36"/>
                    <a:pt x="31" y="36"/>
                    <a:pt x="31" y="36"/>
                  </a:cubicBezTo>
                  <a:cubicBezTo>
                    <a:pt x="32" y="35"/>
                    <a:pt x="32" y="35"/>
                    <a:pt x="32" y="35"/>
                  </a:cubicBezTo>
                  <a:lnTo>
                    <a:pt x="32" y="41"/>
                  </a:lnTo>
                  <a:close/>
                  <a:moveTo>
                    <a:pt x="33" y="47"/>
                  </a:moveTo>
                  <a:cubicBezTo>
                    <a:pt x="33" y="47"/>
                    <a:pt x="33" y="47"/>
                    <a:pt x="33" y="47"/>
                  </a:cubicBezTo>
                  <a:cubicBezTo>
                    <a:pt x="32" y="47"/>
                    <a:pt x="32" y="47"/>
                    <a:pt x="32" y="47"/>
                  </a:cubicBezTo>
                  <a:cubicBezTo>
                    <a:pt x="32" y="41"/>
                    <a:pt x="32" y="41"/>
                    <a:pt x="32" y="41"/>
                  </a:cubicBezTo>
                  <a:cubicBezTo>
                    <a:pt x="33" y="41"/>
                    <a:pt x="33" y="41"/>
                    <a:pt x="33" y="41"/>
                  </a:cubicBezTo>
                  <a:lnTo>
                    <a:pt x="33" y="47"/>
                  </a:lnTo>
                  <a:close/>
                  <a:moveTo>
                    <a:pt x="33" y="41"/>
                  </a:moveTo>
                  <a:cubicBezTo>
                    <a:pt x="33" y="41"/>
                    <a:pt x="33" y="41"/>
                    <a:pt x="33" y="41"/>
                  </a:cubicBezTo>
                  <a:cubicBezTo>
                    <a:pt x="32" y="41"/>
                    <a:pt x="32" y="41"/>
                    <a:pt x="32" y="41"/>
                  </a:cubicBezTo>
                  <a:cubicBezTo>
                    <a:pt x="32" y="35"/>
                    <a:pt x="32" y="35"/>
                    <a:pt x="32" y="35"/>
                  </a:cubicBezTo>
                  <a:cubicBezTo>
                    <a:pt x="33" y="35"/>
                    <a:pt x="33" y="35"/>
                    <a:pt x="33" y="35"/>
                  </a:cubicBezTo>
                  <a:lnTo>
                    <a:pt x="33" y="41"/>
                  </a:lnTo>
                  <a:close/>
                  <a:moveTo>
                    <a:pt x="33" y="47"/>
                  </a:moveTo>
                  <a:cubicBezTo>
                    <a:pt x="33" y="47"/>
                    <a:pt x="33" y="47"/>
                    <a:pt x="33" y="47"/>
                  </a:cubicBezTo>
                  <a:cubicBezTo>
                    <a:pt x="33" y="47"/>
                    <a:pt x="33" y="47"/>
                    <a:pt x="33" y="47"/>
                  </a:cubicBezTo>
                  <a:cubicBezTo>
                    <a:pt x="33" y="41"/>
                    <a:pt x="33" y="41"/>
                    <a:pt x="33" y="41"/>
                  </a:cubicBezTo>
                  <a:cubicBezTo>
                    <a:pt x="33" y="41"/>
                    <a:pt x="33" y="41"/>
                    <a:pt x="33" y="41"/>
                  </a:cubicBezTo>
                  <a:lnTo>
                    <a:pt x="33" y="47"/>
                  </a:lnTo>
                  <a:close/>
                  <a:moveTo>
                    <a:pt x="33" y="41"/>
                  </a:moveTo>
                  <a:cubicBezTo>
                    <a:pt x="33" y="41"/>
                    <a:pt x="33" y="41"/>
                    <a:pt x="33" y="41"/>
                  </a:cubicBezTo>
                  <a:cubicBezTo>
                    <a:pt x="33" y="41"/>
                    <a:pt x="33" y="41"/>
                    <a:pt x="33" y="41"/>
                  </a:cubicBezTo>
                  <a:cubicBezTo>
                    <a:pt x="33" y="35"/>
                    <a:pt x="33" y="35"/>
                    <a:pt x="33" y="35"/>
                  </a:cubicBezTo>
                  <a:cubicBezTo>
                    <a:pt x="33" y="35"/>
                    <a:pt x="33" y="35"/>
                    <a:pt x="33" y="35"/>
                  </a:cubicBezTo>
                  <a:lnTo>
                    <a:pt x="33" y="41"/>
                  </a:lnTo>
                  <a:close/>
                  <a:moveTo>
                    <a:pt x="34" y="47"/>
                  </a:moveTo>
                  <a:cubicBezTo>
                    <a:pt x="34" y="47"/>
                    <a:pt x="34" y="47"/>
                    <a:pt x="34" y="47"/>
                  </a:cubicBezTo>
                  <a:cubicBezTo>
                    <a:pt x="33" y="47"/>
                    <a:pt x="33" y="47"/>
                    <a:pt x="33" y="47"/>
                  </a:cubicBezTo>
                  <a:cubicBezTo>
                    <a:pt x="33" y="41"/>
                    <a:pt x="33" y="41"/>
                    <a:pt x="33" y="41"/>
                  </a:cubicBezTo>
                  <a:cubicBezTo>
                    <a:pt x="34" y="41"/>
                    <a:pt x="34" y="41"/>
                    <a:pt x="34" y="41"/>
                  </a:cubicBezTo>
                  <a:lnTo>
                    <a:pt x="34" y="47"/>
                  </a:lnTo>
                  <a:close/>
                  <a:moveTo>
                    <a:pt x="34" y="41"/>
                  </a:moveTo>
                  <a:cubicBezTo>
                    <a:pt x="34" y="41"/>
                    <a:pt x="34" y="41"/>
                    <a:pt x="34" y="41"/>
                  </a:cubicBezTo>
                  <a:cubicBezTo>
                    <a:pt x="33" y="41"/>
                    <a:pt x="33" y="41"/>
                    <a:pt x="33" y="41"/>
                  </a:cubicBezTo>
                  <a:cubicBezTo>
                    <a:pt x="33" y="35"/>
                    <a:pt x="33" y="35"/>
                    <a:pt x="33" y="35"/>
                  </a:cubicBezTo>
                  <a:cubicBezTo>
                    <a:pt x="34" y="35"/>
                    <a:pt x="34" y="35"/>
                    <a:pt x="34" y="35"/>
                  </a:cubicBezTo>
                  <a:lnTo>
                    <a:pt x="34" y="41"/>
                  </a:lnTo>
                  <a:close/>
                  <a:moveTo>
                    <a:pt x="34" y="47"/>
                  </a:moveTo>
                  <a:cubicBezTo>
                    <a:pt x="34" y="47"/>
                    <a:pt x="34" y="47"/>
                    <a:pt x="34" y="47"/>
                  </a:cubicBezTo>
                  <a:cubicBezTo>
                    <a:pt x="34" y="47"/>
                    <a:pt x="34" y="47"/>
                    <a:pt x="34" y="47"/>
                  </a:cubicBezTo>
                  <a:cubicBezTo>
                    <a:pt x="34" y="41"/>
                    <a:pt x="34" y="41"/>
                    <a:pt x="34" y="41"/>
                  </a:cubicBezTo>
                  <a:cubicBezTo>
                    <a:pt x="34" y="41"/>
                    <a:pt x="34" y="41"/>
                    <a:pt x="34" y="41"/>
                  </a:cubicBezTo>
                  <a:lnTo>
                    <a:pt x="34" y="47"/>
                  </a:lnTo>
                  <a:close/>
                  <a:moveTo>
                    <a:pt x="34" y="41"/>
                  </a:moveTo>
                  <a:cubicBezTo>
                    <a:pt x="34" y="41"/>
                    <a:pt x="34" y="41"/>
                    <a:pt x="34" y="41"/>
                  </a:cubicBezTo>
                  <a:cubicBezTo>
                    <a:pt x="34" y="41"/>
                    <a:pt x="34" y="41"/>
                    <a:pt x="34" y="41"/>
                  </a:cubicBezTo>
                  <a:cubicBezTo>
                    <a:pt x="34" y="35"/>
                    <a:pt x="34" y="35"/>
                    <a:pt x="34" y="35"/>
                  </a:cubicBezTo>
                  <a:cubicBezTo>
                    <a:pt x="34" y="35"/>
                    <a:pt x="34" y="35"/>
                    <a:pt x="34" y="35"/>
                  </a:cubicBezTo>
                  <a:lnTo>
                    <a:pt x="34" y="41"/>
                  </a:lnTo>
                  <a:close/>
                  <a:moveTo>
                    <a:pt x="36" y="47"/>
                  </a:moveTo>
                  <a:cubicBezTo>
                    <a:pt x="36" y="47"/>
                    <a:pt x="36" y="47"/>
                    <a:pt x="36" y="47"/>
                  </a:cubicBezTo>
                  <a:cubicBezTo>
                    <a:pt x="36" y="47"/>
                    <a:pt x="36" y="47"/>
                    <a:pt x="36" y="47"/>
                  </a:cubicBezTo>
                  <a:cubicBezTo>
                    <a:pt x="36" y="41"/>
                    <a:pt x="36" y="41"/>
                    <a:pt x="36" y="41"/>
                  </a:cubicBezTo>
                  <a:cubicBezTo>
                    <a:pt x="36" y="41"/>
                    <a:pt x="36" y="41"/>
                    <a:pt x="36" y="41"/>
                  </a:cubicBezTo>
                  <a:lnTo>
                    <a:pt x="36" y="47"/>
                  </a:lnTo>
                  <a:close/>
                  <a:moveTo>
                    <a:pt x="36" y="41"/>
                  </a:moveTo>
                  <a:cubicBezTo>
                    <a:pt x="36" y="41"/>
                    <a:pt x="36" y="41"/>
                    <a:pt x="36" y="41"/>
                  </a:cubicBezTo>
                  <a:cubicBezTo>
                    <a:pt x="36" y="41"/>
                    <a:pt x="36" y="41"/>
                    <a:pt x="36" y="41"/>
                  </a:cubicBezTo>
                  <a:cubicBezTo>
                    <a:pt x="36" y="35"/>
                    <a:pt x="36" y="35"/>
                    <a:pt x="36" y="35"/>
                  </a:cubicBezTo>
                  <a:cubicBezTo>
                    <a:pt x="36" y="35"/>
                    <a:pt x="36" y="35"/>
                    <a:pt x="36" y="35"/>
                  </a:cubicBezTo>
                  <a:lnTo>
                    <a:pt x="36" y="41"/>
                  </a:lnTo>
                  <a:close/>
                  <a:moveTo>
                    <a:pt x="37" y="47"/>
                  </a:moveTo>
                  <a:cubicBezTo>
                    <a:pt x="37" y="47"/>
                    <a:pt x="37" y="47"/>
                    <a:pt x="37" y="47"/>
                  </a:cubicBezTo>
                  <a:cubicBezTo>
                    <a:pt x="37" y="47"/>
                    <a:pt x="37" y="47"/>
                    <a:pt x="37" y="47"/>
                  </a:cubicBezTo>
                  <a:cubicBezTo>
                    <a:pt x="37" y="41"/>
                    <a:pt x="37" y="41"/>
                    <a:pt x="37" y="41"/>
                  </a:cubicBezTo>
                  <a:cubicBezTo>
                    <a:pt x="37" y="41"/>
                    <a:pt x="37" y="41"/>
                    <a:pt x="37" y="41"/>
                  </a:cubicBezTo>
                  <a:lnTo>
                    <a:pt x="37" y="47"/>
                  </a:lnTo>
                  <a:close/>
                  <a:moveTo>
                    <a:pt x="37" y="41"/>
                  </a:moveTo>
                  <a:cubicBezTo>
                    <a:pt x="37" y="41"/>
                    <a:pt x="37" y="41"/>
                    <a:pt x="37" y="41"/>
                  </a:cubicBezTo>
                  <a:cubicBezTo>
                    <a:pt x="37" y="41"/>
                    <a:pt x="37" y="41"/>
                    <a:pt x="37" y="41"/>
                  </a:cubicBezTo>
                  <a:cubicBezTo>
                    <a:pt x="37" y="35"/>
                    <a:pt x="37" y="35"/>
                    <a:pt x="37" y="35"/>
                  </a:cubicBezTo>
                  <a:cubicBezTo>
                    <a:pt x="37" y="35"/>
                    <a:pt x="37" y="35"/>
                    <a:pt x="37" y="35"/>
                  </a:cubicBezTo>
                  <a:lnTo>
                    <a:pt x="37" y="41"/>
                  </a:lnTo>
                  <a:close/>
                  <a:moveTo>
                    <a:pt x="38" y="47"/>
                  </a:moveTo>
                  <a:cubicBezTo>
                    <a:pt x="38" y="47"/>
                    <a:pt x="38" y="47"/>
                    <a:pt x="38" y="47"/>
                  </a:cubicBezTo>
                  <a:cubicBezTo>
                    <a:pt x="37" y="47"/>
                    <a:pt x="37" y="47"/>
                    <a:pt x="37" y="47"/>
                  </a:cubicBezTo>
                  <a:cubicBezTo>
                    <a:pt x="37" y="41"/>
                    <a:pt x="37" y="41"/>
                    <a:pt x="37" y="41"/>
                  </a:cubicBezTo>
                  <a:cubicBezTo>
                    <a:pt x="38" y="41"/>
                    <a:pt x="38" y="41"/>
                    <a:pt x="38" y="41"/>
                  </a:cubicBezTo>
                  <a:lnTo>
                    <a:pt x="38" y="47"/>
                  </a:lnTo>
                  <a:close/>
                  <a:moveTo>
                    <a:pt x="38" y="41"/>
                  </a:moveTo>
                  <a:cubicBezTo>
                    <a:pt x="38" y="41"/>
                    <a:pt x="38" y="41"/>
                    <a:pt x="38" y="41"/>
                  </a:cubicBezTo>
                  <a:cubicBezTo>
                    <a:pt x="37" y="41"/>
                    <a:pt x="37" y="41"/>
                    <a:pt x="37" y="41"/>
                  </a:cubicBezTo>
                  <a:cubicBezTo>
                    <a:pt x="37" y="35"/>
                    <a:pt x="37" y="35"/>
                    <a:pt x="37" y="35"/>
                  </a:cubicBezTo>
                  <a:cubicBezTo>
                    <a:pt x="38" y="35"/>
                    <a:pt x="38" y="35"/>
                    <a:pt x="38" y="35"/>
                  </a:cubicBezTo>
                  <a:lnTo>
                    <a:pt x="38" y="41"/>
                  </a:lnTo>
                  <a:close/>
                  <a:moveTo>
                    <a:pt x="40" y="47"/>
                  </a:moveTo>
                  <a:cubicBezTo>
                    <a:pt x="40" y="47"/>
                    <a:pt x="40" y="47"/>
                    <a:pt x="40" y="47"/>
                  </a:cubicBezTo>
                  <a:cubicBezTo>
                    <a:pt x="39" y="47"/>
                    <a:pt x="39" y="47"/>
                    <a:pt x="39" y="47"/>
                  </a:cubicBezTo>
                  <a:cubicBezTo>
                    <a:pt x="39" y="41"/>
                    <a:pt x="39" y="41"/>
                    <a:pt x="39" y="41"/>
                  </a:cubicBezTo>
                  <a:cubicBezTo>
                    <a:pt x="40" y="41"/>
                    <a:pt x="40" y="41"/>
                    <a:pt x="40" y="41"/>
                  </a:cubicBezTo>
                  <a:lnTo>
                    <a:pt x="40" y="47"/>
                  </a:lnTo>
                  <a:close/>
                  <a:moveTo>
                    <a:pt x="40" y="41"/>
                  </a:moveTo>
                  <a:cubicBezTo>
                    <a:pt x="40" y="41"/>
                    <a:pt x="40" y="41"/>
                    <a:pt x="40" y="41"/>
                  </a:cubicBezTo>
                  <a:cubicBezTo>
                    <a:pt x="39" y="41"/>
                    <a:pt x="39" y="41"/>
                    <a:pt x="39" y="41"/>
                  </a:cubicBezTo>
                  <a:cubicBezTo>
                    <a:pt x="39" y="35"/>
                    <a:pt x="39" y="35"/>
                    <a:pt x="39" y="35"/>
                  </a:cubicBezTo>
                  <a:cubicBezTo>
                    <a:pt x="40" y="35"/>
                    <a:pt x="40" y="35"/>
                    <a:pt x="40" y="35"/>
                  </a:cubicBezTo>
                  <a:lnTo>
                    <a:pt x="40" y="41"/>
                  </a:lnTo>
                  <a:close/>
                  <a:moveTo>
                    <a:pt x="41" y="47"/>
                  </a:moveTo>
                  <a:cubicBezTo>
                    <a:pt x="41" y="47"/>
                    <a:pt x="41" y="47"/>
                    <a:pt x="41" y="47"/>
                  </a:cubicBezTo>
                  <a:cubicBezTo>
                    <a:pt x="40" y="47"/>
                    <a:pt x="40" y="47"/>
                    <a:pt x="40" y="47"/>
                  </a:cubicBezTo>
                  <a:cubicBezTo>
                    <a:pt x="40" y="41"/>
                    <a:pt x="40" y="41"/>
                    <a:pt x="40" y="41"/>
                  </a:cubicBezTo>
                  <a:cubicBezTo>
                    <a:pt x="41" y="41"/>
                    <a:pt x="41" y="41"/>
                    <a:pt x="41" y="41"/>
                  </a:cubicBezTo>
                  <a:lnTo>
                    <a:pt x="41" y="47"/>
                  </a:lnTo>
                  <a:close/>
                  <a:moveTo>
                    <a:pt x="41" y="41"/>
                  </a:moveTo>
                  <a:cubicBezTo>
                    <a:pt x="41" y="41"/>
                    <a:pt x="41" y="41"/>
                    <a:pt x="41" y="41"/>
                  </a:cubicBezTo>
                  <a:cubicBezTo>
                    <a:pt x="40" y="41"/>
                    <a:pt x="40" y="41"/>
                    <a:pt x="40" y="41"/>
                  </a:cubicBezTo>
                  <a:cubicBezTo>
                    <a:pt x="40" y="35"/>
                    <a:pt x="40" y="35"/>
                    <a:pt x="40" y="35"/>
                  </a:cubicBezTo>
                  <a:cubicBezTo>
                    <a:pt x="41" y="35"/>
                    <a:pt x="41" y="35"/>
                    <a:pt x="41" y="35"/>
                  </a:cubicBezTo>
                  <a:lnTo>
                    <a:pt x="41" y="41"/>
                  </a:lnTo>
                  <a:close/>
                  <a:moveTo>
                    <a:pt x="41" y="47"/>
                  </a:moveTo>
                  <a:cubicBezTo>
                    <a:pt x="41" y="47"/>
                    <a:pt x="41" y="47"/>
                    <a:pt x="41" y="47"/>
                  </a:cubicBezTo>
                  <a:cubicBezTo>
                    <a:pt x="41" y="47"/>
                    <a:pt x="41" y="47"/>
                    <a:pt x="41" y="47"/>
                  </a:cubicBezTo>
                  <a:cubicBezTo>
                    <a:pt x="41" y="41"/>
                    <a:pt x="41" y="41"/>
                    <a:pt x="41" y="41"/>
                  </a:cubicBezTo>
                  <a:cubicBezTo>
                    <a:pt x="41" y="41"/>
                    <a:pt x="41" y="41"/>
                    <a:pt x="41" y="41"/>
                  </a:cubicBezTo>
                  <a:lnTo>
                    <a:pt x="41" y="47"/>
                  </a:lnTo>
                  <a:close/>
                  <a:moveTo>
                    <a:pt x="41" y="41"/>
                  </a:moveTo>
                  <a:cubicBezTo>
                    <a:pt x="41" y="41"/>
                    <a:pt x="41" y="41"/>
                    <a:pt x="41" y="41"/>
                  </a:cubicBezTo>
                  <a:cubicBezTo>
                    <a:pt x="41" y="41"/>
                    <a:pt x="41" y="41"/>
                    <a:pt x="41" y="41"/>
                  </a:cubicBezTo>
                  <a:cubicBezTo>
                    <a:pt x="41" y="35"/>
                    <a:pt x="41" y="35"/>
                    <a:pt x="41" y="35"/>
                  </a:cubicBezTo>
                  <a:cubicBezTo>
                    <a:pt x="41" y="35"/>
                    <a:pt x="41" y="35"/>
                    <a:pt x="41" y="35"/>
                  </a:cubicBezTo>
                  <a:lnTo>
                    <a:pt x="41" y="41"/>
                  </a:lnTo>
                  <a:close/>
                  <a:moveTo>
                    <a:pt x="42" y="47"/>
                  </a:moveTo>
                  <a:cubicBezTo>
                    <a:pt x="42" y="47"/>
                    <a:pt x="42" y="47"/>
                    <a:pt x="42" y="47"/>
                  </a:cubicBezTo>
                  <a:cubicBezTo>
                    <a:pt x="41" y="47"/>
                    <a:pt x="41" y="47"/>
                    <a:pt x="41" y="47"/>
                  </a:cubicBezTo>
                  <a:cubicBezTo>
                    <a:pt x="41" y="41"/>
                    <a:pt x="41" y="41"/>
                    <a:pt x="41" y="41"/>
                  </a:cubicBezTo>
                  <a:cubicBezTo>
                    <a:pt x="42" y="41"/>
                    <a:pt x="42" y="41"/>
                    <a:pt x="42" y="41"/>
                  </a:cubicBezTo>
                  <a:lnTo>
                    <a:pt x="42" y="47"/>
                  </a:lnTo>
                  <a:close/>
                  <a:moveTo>
                    <a:pt x="42" y="41"/>
                  </a:moveTo>
                  <a:cubicBezTo>
                    <a:pt x="42" y="41"/>
                    <a:pt x="42" y="41"/>
                    <a:pt x="42" y="41"/>
                  </a:cubicBezTo>
                  <a:cubicBezTo>
                    <a:pt x="41" y="41"/>
                    <a:pt x="41" y="41"/>
                    <a:pt x="41" y="41"/>
                  </a:cubicBezTo>
                  <a:cubicBezTo>
                    <a:pt x="41" y="35"/>
                    <a:pt x="41" y="35"/>
                    <a:pt x="41" y="35"/>
                  </a:cubicBezTo>
                  <a:cubicBezTo>
                    <a:pt x="42" y="34"/>
                    <a:pt x="42" y="34"/>
                    <a:pt x="42" y="34"/>
                  </a:cubicBezTo>
                  <a:lnTo>
                    <a:pt x="42" y="41"/>
                  </a:lnTo>
                  <a:close/>
                  <a:moveTo>
                    <a:pt x="43" y="48"/>
                  </a:moveTo>
                  <a:cubicBezTo>
                    <a:pt x="43" y="48"/>
                    <a:pt x="43" y="48"/>
                    <a:pt x="43" y="48"/>
                  </a:cubicBezTo>
                  <a:cubicBezTo>
                    <a:pt x="42" y="47"/>
                    <a:pt x="42" y="47"/>
                    <a:pt x="42" y="47"/>
                  </a:cubicBezTo>
                  <a:cubicBezTo>
                    <a:pt x="42" y="41"/>
                    <a:pt x="42" y="41"/>
                    <a:pt x="42" y="41"/>
                  </a:cubicBezTo>
                  <a:cubicBezTo>
                    <a:pt x="43" y="41"/>
                    <a:pt x="43" y="41"/>
                    <a:pt x="43" y="41"/>
                  </a:cubicBezTo>
                  <a:lnTo>
                    <a:pt x="43" y="48"/>
                  </a:lnTo>
                  <a:close/>
                  <a:moveTo>
                    <a:pt x="43" y="41"/>
                  </a:moveTo>
                  <a:cubicBezTo>
                    <a:pt x="43" y="41"/>
                    <a:pt x="43" y="41"/>
                    <a:pt x="43" y="41"/>
                  </a:cubicBezTo>
                  <a:cubicBezTo>
                    <a:pt x="42" y="41"/>
                    <a:pt x="42" y="41"/>
                    <a:pt x="42" y="41"/>
                  </a:cubicBezTo>
                  <a:cubicBezTo>
                    <a:pt x="42" y="34"/>
                    <a:pt x="42" y="34"/>
                    <a:pt x="42" y="34"/>
                  </a:cubicBezTo>
                  <a:cubicBezTo>
                    <a:pt x="43" y="34"/>
                    <a:pt x="43" y="34"/>
                    <a:pt x="43" y="34"/>
                  </a:cubicBezTo>
                  <a:lnTo>
                    <a:pt x="43" y="41"/>
                  </a:lnTo>
                  <a:close/>
                  <a:moveTo>
                    <a:pt x="44" y="48"/>
                  </a:moveTo>
                  <a:cubicBezTo>
                    <a:pt x="44" y="48"/>
                    <a:pt x="44" y="48"/>
                    <a:pt x="44" y="48"/>
                  </a:cubicBezTo>
                  <a:cubicBezTo>
                    <a:pt x="43" y="48"/>
                    <a:pt x="43" y="48"/>
                    <a:pt x="43" y="48"/>
                  </a:cubicBezTo>
                  <a:cubicBezTo>
                    <a:pt x="43" y="41"/>
                    <a:pt x="43" y="41"/>
                    <a:pt x="43" y="41"/>
                  </a:cubicBezTo>
                  <a:cubicBezTo>
                    <a:pt x="44" y="41"/>
                    <a:pt x="44" y="41"/>
                    <a:pt x="44" y="41"/>
                  </a:cubicBezTo>
                  <a:lnTo>
                    <a:pt x="44" y="48"/>
                  </a:lnTo>
                  <a:close/>
                  <a:moveTo>
                    <a:pt x="44" y="41"/>
                  </a:moveTo>
                  <a:cubicBezTo>
                    <a:pt x="44" y="41"/>
                    <a:pt x="44" y="41"/>
                    <a:pt x="44" y="41"/>
                  </a:cubicBezTo>
                  <a:cubicBezTo>
                    <a:pt x="43" y="41"/>
                    <a:pt x="43" y="41"/>
                    <a:pt x="43" y="41"/>
                  </a:cubicBezTo>
                  <a:cubicBezTo>
                    <a:pt x="43" y="34"/>
                    <a:pt x="43" y="34"/>
                    <a:pt x="43" y="34"/>
                  </a:cubicBezTo>
                  <a:cubicBezTo>
                    <a:pt x="44" y="34"/>
                    <a:pt x="44" y="34"/>
                    <a:pt x="44" y="34"/>
                  </a:cubicBezTo>
                  <a:lnTo>
                    <a:pt x="44" y="41"/>
                  </a:lnTo>
                  <a:close/>
                  <a:moveTo>
                    <a:pt x="45" y="48"/>
                  </a:moveTo>
                  <a:cubicBezTo>
                    <a:pt x="45" y="48"/>
                    <a:pt x="45" y="48"/>
                    <a:pt x="45" y="48"/>
                  </a:cubicBezTo>
                  <a:cubicBezTo>
                    <a:pt x="44" y="48"/>
                    <a:pt x="44" y="48"/>
                    <a:pt x="44" y="48"/>
                  </a:cubicBezTo>
                  <a:cubicBezTo>
                    <a:pt x="44" y="41"/>
                    <a:pt x="44" y="41"/>
                    <a:pt x="44" y="41"/>
                  </a:cubicBezTo>
                  <a:cubicBezTo>
                    <a:pt x="44" y="41"/>
                    <a:pt x="44" y="41"/>
                    <a:pt x="44" y="41"/>
                  </a:cubicBezTo>
                  <a:cubicBezTo>
                    <a:pt x="44" y="48"/>
                    <a:pt x="44" y="48"/>
                    <a:pt x="44" y="48"/>
                  </a:cubicBezTo>
                  <a:cubicBezTo>
                    <a:pt x="45" y="48"/>
                    <a:pt x="45" y="48"/>
                    <a:pt x="45" y="48"/>
                  </a:cubicBezTo>
                  <a:cubicBezTo>
                    <a:pt x="45" y="41"/>
                    <a:pt x="45" y="41"/>
                    <a:pt x="45" y="41"/>
                  </a:cubicBezTo>
                  <a:cubicBezTo>
                    <a:pt x="45" y="41"/>
                    <a:pt x="45" y="41"/>
                    <a:pt x="45" y="41"/>
                  </a:cubicBezTo>
                  <a:lnTo>
                    <a:pt x="45" y="48"/>
                  </a:lnTo>
                  <a:close/>
                  <a:moveTo>
                    <a:pt x="45" y="41"/>
                  </a:moveTo>
                  <a:cubicBezTo>
                    <a:pt x="45" y="41"/>
                    <a:pt x="45" y="41"/>
                    <a:pt x="45" y="41"/>
                  </a:cubicBezTo>
                  <a:cubicBezTo>
                    <a:pt x="45" y="41"/>
                    <a:pt x="45" y="41"/>
                    <a:pt x="45" y="41"/>
                  </a:cubicBezTo>
                  <a:cubicBezTo>
                    <a:pt x="45" y="34"/>
                    <a:pt x="45" y="34"/>
                    <a:pt x="45" y="34"/>
                  </a:cubicBezTo>
                  <a:cubicBezTo>
                    <a:pt x="45" y="34"/>
                    <a:pt x="45" y="34"/>
                    <a:pt x="45" y="34"/>
                  </a:cubicBezTo>
                  <a:lnTo>
                    <a:pt x="45" y="41"/>
                  </a:lnTo>
                  <a:close/>
                  <a:moveTo>
                    <a:pt x="46" y="48"/>
                  </a:moveTo>
                  <a:cubicBezTo>
                    <a:pt x="46" y="48"/>
                    <a:pt x="46" y="48"/>
                    <a:pt x="46" y="48"/>
                  </a:cubicBezTo>
                  <a:cubicBezTo>
                    <a:pt x="45" y="48"/>
                    <a:pt x="45" y="48"/>
                    <a:pt x="45" y="48"/>
                  </a:cubicBezTo>
                  <a:cubicBezTo>
                    <a:pt x="45" y="41"/>
                    <a:pt x="45" y="41"/>
                    <a:pt x="45" y="41"/>
                  </a:cubicBezTo>
                  <a:cubicBezTo>
                    <a:pt x="46" y="41"/>
                    <a:pt x="46" y="41"/>
                    <a:pt x="46" y="41"/>
                  </a:cubicBezTo>
                  <a:lnTo>
                    <a:pt x="46" y="48"/>
                  </a:lnTo>
                  <a:close/>
                  <a:moveTo>
                    <a:pt x="46" y="41"/>
                  </a:moveTo>
                  <a:cubicBezTo>
                    <a:pt x="46" y="41"/>
                    <a:pt x="46" y="41"/>
                    <a:pt x="46" y="41"/>
                  </a:cubicBezTo>
                  <a:cubicBezTo>
                    <a:pt x="45" y="41"/>
                    <a:pt x="45" y="41"/>
                    <a:pt x="45" y="41"/>
                  </a:cubicBezTo>
                  <a:cubicBezTo>
                    <a:pt x="45" y="34"/>
                    <a:pt x="45" y="34"/>
                    <a:pt x="45" y="34"/>
                  </a:cubicBezTo>
                  <a:cubicBezTo>
                    <a:pt x="46" y="34"/>
                    <a:pt x="46" y="34"/>
                    <a:pt x="46" y="34"/>
                  </a:cubicBezTo>
                  <a:lnTo>
                    <a:pt x="46" y="41"/>
                  </a:lnTo>
                  <a:close/>
                  <a:moveTo>
                    <a:pt x="47" y="48"/>
                  </a:moveTo>
                  <a:cubicBezTo>
                    <a:pt x="47" y="48"/>
                    <a:pt x="47" y="48"/>
                    <a:pt x="47" y="48"/>
                  </a:cubicBezTo>
                  <a:cubicBezTo>
                    <a:pt x="46" y="48"/>
                    <a:pt x="46" y="48"/>
                    <a:pt x="46" y="48"/>
                  </a:cubicBezTo>
                  <a:cubicBezTo>
                    <a:pt x="46" y="41"/>
                    <a:pt x="46" y="41"/>
                    <a:pt x="46" y="41"/>
                  </a:cubicBezTo>
                  <a:cubicBezTo>
                    <a:pt x="47" y="41"/>
                    <a:pt x="47" y="41"/>
                    <a:pt x="47" y="41"/>
                  </a:cubicBezTo>
                  <a:lnTo>
                    <a:pt x="47" y="48"/>
                  </a:lnTo>
                  <a:close/>
                  <a:moveTo>
                    <a:pt x="47" y="41"/>
                  </a:moveTo>
                  <a:cubicBezTo>
                    <a:pt x="47" y="41"/>
                    <a:pt x="47" y="41"/>
                    <a:pt x="47" y="41"/>
                  </a:cubicBezTo>
                  <a:cubicBezTo>
                    <a:pt x="46" y="41"/>
                    <a:pt x="46" y="41"/>
                    <a:pt x="46" y="41"/>
                  </a:cubicBezTo>
                  <a:cubicBezTo>
                    <a:pt x="46" y="34"/>
                    <a:pt x="46" y="34"/>
                    <a:pt x="46" y="34"/>
                  </a:cubicBezTo>
                  <a:cubicBezTo>
                    <a:pt x="47" y="34"/>
                    <a:pt x="47" y="34"/>
                    <a:pt x="47" y="34"/>
                  </a:cubicBezTo>
                  <a:lnTo>
                    <a:pt x="47" y="41"/>
                  </a:lnTo>
                  <a:close/>
                  <a:moveTo>
                    <a:pt x="48" y="48"/>
                  </a:moveTo>
                  <a:cubicBezTo>
                    <a:pt x="48" y="48"/>
                    <a:pt x="48" y="48"/>
                    <a:pt x="48" y="48"/>
                  </a:cubicBezTo>
                  <a:cubicBezTo>
                    <a:pt x="47" y="48"/>
                    <a:pt x="47" y="48"/>
                    <a:pt x="47" y="48"/>
                  </a:cubicBezTo>
                  <a:cubicBezTo>
                    <a:pt x="47" y="41"/>
                    <a:pt x="47" y="41"/>
                    <a:pt x="47" y="41"/>
                  </a:cubicBezTo>
                  <a:cubicBezTo>
                    <a:pt x="48" y="41"/>
                    <a:pt x="48" y="41"/>
                    <a:pt x="48" y="41"/>
                  </a:cubicBezTo>
                  <a:lnTo>
                    <a:pt x="48" y="48"/>
                  </a:lnTo>
                  <a:close/>
                  <a:moveTo>
                    <a:pt x="48" y="41"/>
                  </a:moveTo>
                  <a:cubicBezTo>
                    <a:pt x="48" y="41"/>
                    <a:pt x="48" y="41"/>
                    <a:pt x="48" y="41"/>
                  </a:cubicBezTo>
                  <a:cubicBezTo>
                    <a:pt x="47" y="41"/>
                    <a:pt x="47" y="41"/>
                    <a:pt x="47" y="41"/>
                  </a:cubicBezTo>
                  <a:cubicBezTo>
                    <a:pt x="47" y="34"/>
                    <a:pt x="47" y="34"/>
                    <a:pt x="47" y="34"/>
                  </a:cubicBezTo>
                  <a:cubicBezTo>
                    <a:pt x="48" y="34"/>
                    <a:pt x="48" y="34"/>
                    <a:pt x="48" y="34"/>
                  </a:cubicBezTo>
                  <a:lnTo>
                    <a:pt x="48" y="41"/>
                  </a:lnTo>
                  <a:close/>
                  <a:moveTo>
                    <a:pt x="49" y="48"/>
                  </a:moveTo>
                  <a:cubicBezTo>
                    <a:pt x="49" y="48"/>
                    <a:pt x="49" y="48"/>
                    <a:pt x="49" y="48"/>
                  </a:cubicBezTo>
                  <a:cubicBezTo>
                    <a:pt x="49" y="48"/>
                    <a:pt x="49" y="48"/>
                    <a:pt x="49" y="48"/>
                  </a:cubicBezTo>
                  <a:cubicBezTo>
                    <a:pt x="49" y="41"/>
                    <a:pt x="49" y="41"/>
                    <a:pt x="49" y="41"/>
                  </a:cubicBezTo>
                  <a:cubicBezTo>
                    <a:pt x="49" y="41"/>
                    <a:pt x="49" y="41"/>
                    <a:pt x="49" y="41"/>
                  </a:cubicBezTo>
                  <a:lnTo>
                    <a:pt x="49" y="48"/>
                  </a:lnTo>
                  <a:close/>
                  <a:moveTo>
                    <a:pt x="49" y="41"/>
                  </a:moveTo>
                  <a:cubicBezTo>
                    <a:pt x="49" y="41"/>
                    <a:pt x="49" y="41"/>
                    <a:pt x="49" y="41"/>
                  </a:cubicBezTo>
                  <a:cubicBezTo>
                    <a:pt x="49" y="41"/>
                    <a:pt x="49" y="41"/>
                    <a:pt x="49" y="41"/>
                  </a:cubicBezTo>
                  <a:cubicBezTo>
                    <a:pt x="49" y="34"/>
                    <a:pt x="49" y="34"/>
                    <a:pt x="49" y="34"/>
                  </a:cubicBezTo>
                  <a:cubicBezTo>
                    <a:pt x="49" y="34"/>
                    <a:pt x="49" y="34"/>
                    <a:pt x="49" y="34"/>
                  </a:cubicBezTo>
                  <a:lnTo>
                    <a:pt x="49" y="41"/>
                  </a:lnTo>
                  <a:close/>
                  <a:moveTo>
                    <a:pt x="50" y="48"/>
                  </a:moveTo>
                  <a:cubicBezTo>
                    <a:pt x="50" y="48"/>
                    <a:pt x="50" y="48"/>
                    <a:pt x="50" y="48"/>
                  </a:cubicBezTo>
                  <a:cubicBezTo>
                    <a:pt x="49" y="48"/>
                    <a:pt x="49" y="48"/>
                    <a:pt x="49" y="48"/>
                  </a:cubicBezTo>
                  <a:cubicBezTo>
                    <a:pt x="49" y="41"/>
                    <a:pt x="49" y="41"/>
                    <a:pt x="49" y="41"/>
                  </a:cubicBezTo>
                  <a:cubicBezTo>
                    <a:pt x="50" y="41"/>
                    <a:pt x="50" y="41"/>
                    <a:pt x="50" y="41"/>
                  </a:cubicBezTo>
                  <a:lnTo>
                    <a:pt x="50" y="48"/>
                  </a:lnTo>
                  <a:close/>
                  <a:moveTo>
                    <a:pt x="50" y="41"/>
                  </a:moveTo>
                  <a:cubicBezTo>
                    <a:pt x="50" y="41"/>
                    <a:pt x="50" y="41"/>
                    <a:pt x="50" y="41"/>
                  </a:cubicBezTo>
                  <a:cubicBezTo>
                    <a:pt x="49" y="41"/>
                    <a:pt x="49" y="41"/>
                    <a:pt x="49" y="41"/>
                  </a:cubicBezTo>
                  <a:cubicBezTo>
                    <a:pt x="49" y="34"/>
                    <a:pt x="49" y="34"/>
                    <a:pt x="49" y="34"/>
                  </a:cubicBezTo>
                  <a:cubicBezTo>
                    <a:pt x="49" y="34"/>
                    <a:pt x="49" y="34"/>
                    <a:pt x="49" y="34"/>
                  </a:cubicBezTo>
                  <a:cubicBezTo>
                    <a:pt x="50" y="34"/>
                    <a:pt x="50" y="34"/>
                    <a:pt x="50" y="34"/>
                  </a:cubicBezTo>
                  <a:lnTo>
                    <a:pt x="50" y="41"/>
                  </a:lnTo>
                  <a:close/>
                  <a:moveTo>
                    <a:pt x="52" y="48"/>
                  </a:moveTo>
                  <a:cubicBezTo>
                    <a:pt x="52" y="48"/>
                    <a:pt x="52" y="48"/>
                    <a:pt x="52" y="48"/>
                  </a:cubicBezTo>
                  <a:cubicBezTo>
                    <a:pt x="51" y="48"/>
                    <a:pt x="51" y="48"/>
                    <a:pt x="51" y="48"/>
                  </a:cubicBezTo>
                  <a:cubicBezTo>
                    <a:pt x="51" y="41"/>
                    <a:pt x="51" y="41"/>
                    <a:pt x="51" y="41"/>
                  </a:cubicBezTo>
                  <a:cubicBezTo>
                    <a:pt x="52" y="41"/>
                    <a:pt x="52" y="41"/>
                    <a:pt x="52" y="41"/>
                  </a:cubicBezTo>
                  <a:lnTo>
                    <a:pt x="52" y="48"/>
                  </a:lnTo>
                  <a:close/>
                  <a:moveTo>
                    <a:pt x="52" y="41"/>
                  </a:moveTo>
                  <a:cubicBezTo>
                    <a:pt x="52" y="41"/>
                    <a:pt x="52" y="41"/>
                    <a:pt x="52" y="41"/>
                  </a:cubicBezTo>
                  <a:cubicBezTo>
                    <a:pt x="51" y="41"/>
                    <a:pt x="51" y="41"/>
                    <a:pt x="51" y="41"/>
                  </a:cubicBezTo>
                  <a:cubicBezTo>
                    <a:pt x="51" y="34"/>
                    <a:pt x="51" y="34"/>
                    <a:pt x="51" y="34"/>
                  </a:cubicBezTo>
                  <a:cubicBezTo>
                    <a:pt x="52" y="34"/>
                    <a:pt x="52" y="34"/>
                    <a:pt x="52" y="34"/>
                  </a:cubicBezTo>
                  <a:lnTo>
                    <a:pt x="52" y="41"/>
                  </a:lnTo>
                  <a:close/>
                  <a:moveTo>
                    <a:pt x="53" y="48"/>
                  </a:moveTo>
                  <a:cubicBezTo>
                    <a:pt x="53" y="48"/>
                    <a:pt x="53" y="48"/>
                    <a:pt x="53" y="48"/>
                  </a:cubicBezTo>
                  <a:cubicBezTo>
                    <a:pt x="52" y="48"/>
                    <a:pt x="52" y="48"/>
                    <a:pt x="52" y="48"/>
                  </a:cubicBezTo>
                  <a:cubicBezTo>
                    <a:pt x="52" y="41"/>
                    <a:pt x="52" y="41"/>
                    <a:pt x="52" y="41"/>
                  </a:cubicBezTo>
                  <a:cubicBezTo>
                    <a:pt x="53" y="41"/>
                    <a:pt x="53" y="41"/>
                    <a:pt x="53" y="41"/>
                  </a:cubicBezTo>
                  <a:lnTo>
                    <a:pt x="53" y="48"/>
                  </a:lnTo>
                  <a:close/>
                  <a:moveTo>
                    <a:pt x="53" y="41"/>
                  </a:moveTo>
                  <a:cubicBezTo>
                    <a:pt x="53" y="41"/>
                    <a:pt x="53" y="41"/>
                    <a:pt x="53" y="41"/>
                  </a:cubicBezTo>
                  <a:cubicBezTo>
                    <a:pt x="52" y="41"/>
                    <a:pt x="52" y="41"/>
                    <a:pt x="52" y="41"/>
                  </a:cubicBezTo>
                  <a:cubicBezTo>
                    <a:pt x="52" y="34"/>
                    <a:pt x="52" y="34"/>
                    <a:pt x="52" y="34"/>
                  </a:cubicBezTo>
                  <a:cubicBezTo>
                    <a:pt x="53" y="34"/>
                    <a:pt x="53" y="34"/>
                    <a:pt x="53" y="34"/>
                  </a:cubicBezTo>
                  <a:lnTo>
                    <a:pt x="53" y="41"/>
                  </a:lnTo>
                  <a:close/>
                  <a:moveTo>
                    <a:pt x="54" y="48"/>
                  </a:moveTo>
                  <a:cubicBezTo>
                    <a:pt x="54" y="48"/>
                    <a:pt x="54" y="48"/>
                    <a:pt x="54" y="48"/>
                  </a:cubicBezTo>
                  <a:cubicBezTo>
                    <a:pt x="53" y="48"/>
                    <a:pt x="53" y="48"/>
                    <a:pt x="53" y="48"/>
                  </a:cubicBezTo>
                  <a:cubicBezTo>
                    <a:pt x="53" y="41"/>
                    <a:pt x="53" y="41"/>
                    <a:pt x="53" y="41"/>
                  </a:cubicBezTo>
                  <a:cubicBezTo>
                    <a:pt x="54" y="41"/>
                    <a:pt x="54" y="41"/>
                    <a:pt x="54" y="41"/>
                  </a:cubicBezTo>
                  <a:lnTo>
                    <a:pt x="54" y="48"/>
                  </a:lnTo>
                  <a:close/>
                  <a:moveTo>
                    <a:pt x="54" y="41"/>
                  </a:moveTo>
                  <a:cubicBezTo>
                    <a:pt x="54" y="41"/>
                    <a:pt x="54" y="41"/>
                    <a:pt x="54" y="41"/>
                  </a:cubicBezTo>
                  <a:cubicBezTo>
                    <a:pt x="53" y="41"/>
                    <a:pt x="53" y="41"/>
                    <a:pt x="53" y="41"/>
                  </a:cubicBezTo>
                  <a:cubicBezTo>
                    <a:pt x="53" y="34"/>
                    <a:pt x="53" y="34"/>
                    <a:pt x="53" y="34"/>
                  </a:cubicBezTo>
                  <a:cubicBezTo>
                    <a:pt x="54" y="33"/>
                    <a:pt x="54" y="33"/>
                    <a:pt x="54" y="33"/>
                  </a:cubicBezTo>
                  <a:lnTo>
                    <a:pt x="54" y="41"/>
                  </a:lnTo>
                  <a:close/>
                  <a:moveTo>
                    <a:pt x="55" y="48"/>
                  </a:moveTo>
                  <a:cubicBezTo>
                    <a:pt x="55" y="48"/>
                    <a:pt x="55" y="48"/>
                    <a:pt x="55" y="48"/>
                  </a:cubicBezTo>
                  <a:cubicBezTo>
                    <a:pt x="54" y="48"/>
                    <a:pt x="54" y="48"/>
                    <a:pt x="54" y="48"/>
                  </a:cubicBezTo>
                  <a:cubicBezTo>
                    <a:pt x="54" y="41"/>
                    <a:pt x="54" y="41"/>
                    <a:pt x="54" y="41"/>
                  </a:cubicBezTo>
                  <a:cubicBezTo>
                    <a:pt x="55" y="41"/>
                    <a:pt x="55" y="41"/>
                    <a:pt x="55" y="41"/>
                  </a:cubicBezTo>
                  <a:lnTo>
                    <a:pt x="55" y="48"/>
                  </a:lnTo>
                  <a:close/>
                  <a:moveTo>
                    <a:pt x="55" y="41"/>
                  </a:moveTo>
                  <a:cubicBezTo>
                    <a:pt x="55" y="41"/>
                    <a:pt x="55" y="41"/>
                    <a:pt x="55" y="41"/>
                  </a:cubicBezTo>
                  <a:cubicBezTo>
                    <a:pt x="54" y="41"/>
                    <a:pt x="54" y="41"/>
                    <a:pt x="54" y="41"/>
                  </a:cubicBezTo>
                  <a:cubicBezTo>
                    <a:pt x="54" y="33"/>
                    <a:pt x="54" y="33"/>
                    <a:pt x="54" y="33"/>
                  </a:cubicBezTo>
                  <a:cubicBezTo>
                    <a:pt x="55" y="33"/>
                    <a:pt x="55" y="33"/>
                    <a:pt x="55" y="33"/>
                  </a:cubicBezTo>
                  <a:lnTo>
                    <a:pt x="55" y="41"/>
                  </a:lnTo>
                  <a:close/>
                  <a:moveTo>
                    <a:pt x="57" y="48"/>
                  </a:moveTo>
                  <a:cubicBezTo>
                    <a:pt x="57" y="48"/>
                    <a:pt x="57" y="48"/>
                    <a:pt x="57" y="48"/>
                  </a:cubicBezTo>
                  <a:cubicBezTo>
                    <a:pt x="55" y="48"/>
                    <a:pt x="55" y="48"/>
                    <a:pt x="55" y="48"/>
                  </a:cubicBezTo>
                  <a:cubicBezTo>
                    <a:pt x="55" y="41"/>
                    <a:pt x="55" y="41"/>
                    <a:pt x="55" y="41"/>
                  </a:cubicBezTo>
                  <a:cubicBezTo>
                    <a:pt x="57" y="41"/>
                    <a:pt x="57" y="41"/>
                    <a:pt x="57" y="41"/>
                  </a:cubicBezTo>
                  <a:lnTo>
                    <a:pt x="57" y="48"/>
                  </a:lnTo>
                  <a:close/>
                  <a:moveTo>
                    <a:pt x="57" y="41"/>
                  </a:moveTo>
                  <a:cubicBezTo>
                    <a:pt x="57" y="41"/>
                    <a:pt x="57" y="41"/>
                    <a:pt x="57" y="41"/>
                  </a:cubicBezTo>
                  <a:cubicBezTo>
                    <a:pt x="55" y="41"/>
                    <a:pt x="55" y="41"/>
                    <a:pt x="55" y="41"/>
                  </a:cubicBezTo>
                  <a:cubicBezTo>
                    <a:pt x="55" y="33"/>
                    <a:pt x="55" y="33"/>
                    <a:pt x="55" y="33"/>
                  </a:cubicBezTo>
                  <a:cubicBezTo>
                    <a:pt x="57" y="33"/>
                    <a:pt x="57" y="33"/>
                    <a:pt x="57" y="33"/>
                  </a:cubicBezTo>
                  <a:lnTo>
                    <a:pt x="57" y="41"/>
                  </a:lnTo>
                  <a:close/>
                  <a:moveTo>
                    <a:pt x="57" y="48"/>
                  </a:moveTo>
                  <a:cubicBezTo>
                    <a:pt x="57" y="48"/>
                    <a:pt x="57" y="48"/>
                    <a:pt x="57" y="48"/>
                  </a:cubicBezTo>
                  <a:cubicBezTo>
                    <a:pt x="57" y="48"/>
                    <a:pt x="57" y="48"/>
                    <a:pt x="57" y="48"/>
                  </a:cubicBezTo>
                  <a:cubicBezTo>
                    <a:pt x="57" y="41"/>
                    <a:pt x="57" y="41"/>
                    <a:pt x="57" y="41"/>
                  </a:cubicBezTo>
                  <a:cubicBezTo>
                    <a:pt x="57" y="41"/>
                    <a:pt x="57" y="41"/>
                    <a:pt x="57" y="41"/>
                  </a:cubicBezTo>
                  <a:lnTo>
                    <a:pt x="57" y="48"/>
                  </a:lnTo>
                  <a:close/>
                  <a:moveTo>
                    <a:pt x="57" y="41"/>
                  </a:moveTo>
                  <a:cubicBezTo>
                    <a:pt x="57" y="41"/>
                    <a:pt x="57" y="41"/>
                    <a:pt x="57" y="41"/>
                  </a:cubicBezTo>
                  <a:cubicBezTo>
                    <a:pt x="57" y="41"/>
                    <a:pt x="57" y="41"/>
                    <a:pt x="57" y="41"/>
                  </a:cubicBezTo>
                  <a:cubicBezTo>
                    <a:pt x="57" y="33"/>
                    <a:pt x="57" y="33"/>
                    <a:pt x="57" y="33"/>
                  </a:cubicBezTo>
                  <a:cubicBezTo>
                    <a:pt x="57" y="33"/>
                    <a:pt x="57" y="33"/>
                    <a:pt x="57" y="33"/>
                  </a:cubicBezTo>
                  <a:lnTo>
                    <a:pt x="57" y="41"/>
                  </a:lnTo>
                  <a:close/>
                  <a:moveTo>
                    <a:pt x="58" y="48"/>
                  </a:moveTo>
                  <a:cubicBezTo>
                    <a:pt x="58" y="48"/>
                    <a:pt x="58" y="48"/>
                    <a:pt x="58" y="48"/>
                  </a:cubicBezTo>
                  <a:cubicBezTo>
                    <a:pt x="58" y="48"/>
                    <a:pt x="58" y="48"/>
                    <a:pt x="58" y="48"/>
                  </a:cubicBezTo>
                  <a:cubicBezTo>
                    <a:pt x="58" y="41"/>
                    <a:pt x="58" y="41"/>
                    <a:pt x="58" y="41"/>
                  </a:cubicBezTo>
                  <a:cubicBezTo>
                    <a:pt x="58" y="41"/>
                    <a:pt x="58" y="41"/>
                    <a:pt x="58" y="41"/>
                  </a:cubicBezTo>
                  <a:lnTo>
                    <a:pt x="58" y="48"/>
                  </a:lnTo>
                  <a:close/>
                  <a:moveTo>
                    <a:pt x="58" y="41"/>
                  </a:moveTo>
                  <a:cubicBezTo>
                    <a:pt x="58" y="41"/>
                    <a:pt x="58" y="41"/>
                    <a:pt x="58" y="41"/>
                  </a:cubicBezTo>
                  <a:cubicBezTo>
                    <a:pt x="58" y="41"/>
                    <a:pt x="58" y="41"/>
                    <a:pt x="58" y="41"/>
                  </a:cubicBezTo>
                  <a:cubicBezTo>
                    <a:pt x="58" y="33"/>
                    <a:pt x="58" y="33"/>
                    <a:pt x="58" y="33"/>
                  </a:cubicBezTo>
                  <a:cubicBezTo>
                    <a:pt x="58" y="33"/>
                    <a:pt x="58" y="33"/>
                    <a:pt x="58" y="33"/>
                  </a:cubicBezTo>
                  <a:lnTo>
                    <a:pt x="58" y="41"/>
                  </a:lnTo>
                  <a:close/>
                  <a:moveTo>
                    <a:pt x="59" y="48"/>
                  </a:moveTo>
                  <a:cubicBezTo>
                    <a:pt x="59" y="48"/>
                    <a:pt x="59" y="48"/>
                    <a:pt x="59" y="48"/>
                  </a:cubicBezTo>
                  <a:cubicBezTo>
                    <a:pt x="59" y="48"/>
                    <a:pt x="59" y="48"/>
                    <a:pt x="59" y="48"/>
                  </a:cubicBezTo>
                  <a:cubicBezTo>
                    <a:pt x="59" y="48"/>
                    <a:pt x="59" y="48"/>
                    <a:pt x="59" y="48"/>
                  </a:cubicBezTo>
                  <a:cubicBezTo>
                    <a:pt x="59" y="41"/>
                    <a:pt x="59" y="41"/>
                    <a:pt x="59" y="41"/>
                  </a:cubicBezTo>
                  <a:cubicBezTo>
                    <a:pt x="59" y="41"/>
                    <a:pt x="59" y="41"/>
                    <a:pt x="59" y="41"/>
                  </a:cubicBezTo>
                  <a:lnTo>
                    <a:pt x="59" y="48"/>
                  </a:lnTo>
                  <a:close/>
                  <a:moveTo>
                    <a:pt x="59" y="41"/>
                  </a:moveTo>
                  <a:cubicBezTo>
                    <a:pt x="59" y="41"/>
                    <a:pt x="59" y="41"/>
                    <a:pt x="59" y="41"/>
                  </a:cubicBezTo>
                  <a:cubicBezTo>
                    <a:pt x="59" y="41"/>
                    <a:pt x="59" y="41"/>
                    <a:pt x="59" y="41"/>
                  </a:cubicBezTo>
                  <a:cubicBezTo>
                    <a:pt x="59" y="33"/>
                    <a:pt x="59" y="33"/>
                    <a:pt x="59" y="33"/>
                  </a:cubicBezTo>
                  <a:cubicBezTo>
                    <a:pt x="59" y="33"/>
                    <a:pt x="59" y="33"/>
                    <a:pt x="59" y="33"/>
                  </a:cubicBezTo>
                  <a:cubicBezTo>
                    <a:pt x="59" y="33"/>
                    <a:pt x="59" y="33"/>
                    <a:pt x="59" y="33"/>
                  </a:cubicBezTo>
                  <a:lnTo>
                    <a:pt x="59" y="41"/>
                  </a:lnTo>
                  <a:close/>
                  <a:moveTo>
                    <a:pt x="61" y="48"/>
                  </a:moveTo>
                  <a:cubicBezTo>
                    <a:pt x="61" y="48"/>
                    <a:pt x="61" y="48"/>
                    <a:pt x="61" y="48"/>
                  </a:cubicBezTo>
                  <a:cubicBezTo>
                    <a:pt x="60" y="48"/>
                    <a:pt x="60" y="48"/>
                    <a:pt x="60" y="48"/>
                  </a:cubicBezTo>
                  <a:cubicBezTo>
                    <a:pt x="60" y="41"/>
                    <a:pt x="60" y="41"/>
                    <a:pt x="60" y="41"/>
                  </a:cubicBezTo>
                  <a:cubicBezTo>
                    <a:pt x="61" y="41"/>
                    <a:pt x="61" y="41"/>
                    <a:pt x="61" y="41"/>
                  </a:cubicBezTo>
                  <a:lnTo>
                    <a:pt x="61" y="48"/>
                  </a:lnTo>
                  <a:close/>
                  <a:moveTo>
                    <a:pt x="61" y="41"/>
                  </a:moveTo>
                  <a:cubicBezTo>
                    <a:pt x="61" y="41"/>
                    <a:pt x="61" y="41"/>
                    <a:pt x="61" y="41"/>
                  </a:cubicBezTo>
                  <a:cubicBezTo>
                    <a:pt x="60" y="41"/>
                    <a:pt x="60" y="41"/>
                    <a:pt x="60" y="41"/>
                  </a:cubicBezTo>
                  <a:cubicBezTo>
                    <a:pt x="60" y="33"/>
                    <a:pt x="60" y="33"/>
                    <a:pt x="60" y="33"/>
                  </a:cubicBezTo>
                  <a:cubicBezTo>
                    <a:pt x="61" y="33"/>
                    <a:pt x="61" y="33"/>
                    <a:pt x="61" y="33"/>
                  </a:cubicBezTo>
                  <a:lnTo>
                    <a:pt x="61" y="41"/>
                  </a:lnTo>
                  <a:close/>
                  <a:moveTo>
                    <a:pt x="64" y="48"/>
                  </a:moveTo>
                  <a:cubicBezTo>
                    <a:pt x="64" y="48"/>
                    <a:pt x="64" y="48"/>
                    <a:pt x="64" y="48"/>
                  </a:cubicBezTo>
                  <a:cubicBezTo>
                    <a:pt x="61" y="48"/>
                    <a:pt x="61" y="48"/>
                    <a:pt x="61" y="48"/>
                  </a:cubicBezTo>
                  <a:cubicBezTo>
                    <a:pt x="61" y="41"/>
                    <a:pt x="61" y="41"/>
                    <a:pt x="61" y="41"/>
                  </a:cubicBezTo>
                  <a:cubicBezTo>
                    <a:pt x="64" y="41"/>
                    <a:pt x="64" y="41"/>
                    <a:pt x="64" y="41"/>
                  </a:cubicBezTo>
                  <a:lnTo>
                    <a:pt x="64" y="48"/>
                  </a:lnTo>
                  <a:close/>
                  <a:moveTo>
                    <a:pt x="64" y="41"/>
                  </a:moveTo>
                  <a:cubicBezTo>
                    <a:pt x="64" y="41"/>
                    <a:pt x="64" y="41"/>
                    <a:pt x="64" y="41"/>
                  </a:cubicBezTo>
                  <a:cubicBezTo>
                    <a:pt x="61" y="41"/>
                    <a:pt x="61" y="41"/>
                    <a:pt x="61" y="41"/>
                  </a:cubicBezTo>
                  <a:cubicBezTo>
                    <a:pt x="61" y="33"/>
                    <a:pt x="61" y="33"/>
                    <a:pt x="61" y="33"/>
                  </a:cubicBezTo>
                  <a:cubicBezTo>
                    <a:pt x="64" y="33"/>
                    <a:pt x="64" y="33"/>
                    <a:pt x="64" y="33"/>
                  </a:cubicBezTo>
                  <a:lnTo>
                    <a:pt x="64" y="41"/>
                  </a:lnTo>
                  <a:close/>
                  <a:moveTo>
                    <a:pt x="66" y="48"/>
                  </a:moveTo>
                  <a:cubicBezTo>
                    <a:pt x="66" y="48"/>
                    <a:pt x="66" y="48"/>
                    <a:pt x="66" y="48"/>
                  </a:cubicBezTo>
                  <a:cubicBezTo>
                    <a:pt x="64" y="48"/>
                    <a:pt x="64" y="48"/>
                    <a:pt x="64" y="48"/>
                  </a:cubicBezTo>
                  <a:cubicBezTo>
                    <a:pt x="64" y="41"/>
                    <a:pt x="64" y="41"/>
                    <a:pt x="64" y="41"/>
                  </a:cubicBezTo>
                  <a:cubicBezTo>
                    <a:pt x="66" y="41"/>
                    <a:pt x="66" y="41"/>
                    <a:pt x="66" y="41"/>
                  </a:cubicBezTo>
                  <a:lnTo>
                    <a:pt x="66" y="48"/>
                  </a:lnTo>
                  <a:close/>
                  <a:moveTo>
                    <a:pt x="66" y="41"/>
                  </a:moveTo>
                  <a:cubicBezTo>
                    <a:pt x="66" y="41"/>
                    <a:pt x="66" y="41"/>
                    <a:pt x="66" y="41"/>
                  </a:cubicBezTo>
                  <a:cubicBezTo>
                    <a:pt x="64" y="41"/>
                    <a:pt x="64" y="41"/>
                    <a:pt x="64" y="41"/>
                  </a:cubicBezTo>
                  <a:cubicBezTo>
                    <a:pt x="64" y="33"/>
                    <a:pt x="64" y="33"/>
                    <a:pt x="64" y="33"/>
                  </a:cubicBezTo>
                  <a:cubicBezTo>
                    <a:pt x="66" y="33"/>
                    <a:pt x="66" y="33"/>
                    <a:pt x="66" y="33"/>
                  </a:cubicBezTo>
                  <a:lnTo>
                    <a:pt x="66" y="41"/>
                  </a:lnTo>
                  <a:close/>
                  <a:moveTo>
                    <a:pt x="68" y="48"/>
                  </a:moveTo>
                  <a:cubicBezTo>
                    <a:pt x="68" y="48"/>
                    <a:pt x="68" y="48"/>
                    <a:pt x="68" y="48"/>
                  </a:cubicBezTo>
                  <a:cubicBezTo>
                    <a:pt x="66" y="48"/>
                    <a:pt x="66" y="48"/>
                    <a:pt x="66" y="48"/>
                  </a:cubicBezTo>
                  <a:cubicBezTo>
                    <a:pt x="66" y="41"/>
                    <a:pt x="66" y="41"/>
                    <a:pt x="66" y="41"/>
                  </a:cubicBezTo>
                  <a:cubicBezTo>
                    <a:pt x="68" y="41"/>
                    <a:pt x="68" y="41"/>
                    <a:pt x="68" y="41"/>
                  </a:cubicBezTo>
                  <a:lnTo>
                    <a:pt x="68" y="48"/>
                  </a:lnTo>
                  <a:close/>
                  <a:moveTo>
                    <a:pt x="68" y="41"/>
                  </a:moveTo>
                  <a:cubicBezTo>
                    <a:pt x="68" y="41"/>
                    <a:pt x="68" y="41"/>
                    <a:pt x="68" y="41"/>
                  </a:cubicBezTo>
                  <a:cubicBezTo>
                    <a:pt x="66" y="41"/>
                    <a:pt x="66" y="41"/>
                    <a:pt x="66" y="41"/>
                  </a:cubicBezTo>
                  <a:cubicBezTo>
                    <a:pt x="66" y="33"/>
                    <a:pt x="66" y="33"/>
                    <a:pt x="66" y="33"/>
                  </a:cubicBezTo>
                  <a:cubicBezTo>
                    <a:pt x="68" y="33"/>
                    <a:pt x="68" y="33"/>
                    <a:pt x="68" y="33"/>
                  </a:cubicBezTo>
                  <a:lnTo>
                    <a:pt x="68" y="41"/>
                  </a:lnTo>
                  <a:close/>
                  <a:moveTo>
                    <a:pt x="71" y="48"/>
                  </a:moveTo>
                  <a:cubicBezTo>
                    <a:pt x="71" y="48"/>
                    <a:pt x="71" y="48"/>
                    <a:pt x="71" y="48"/>
                  </a:cubicBezTo>
                  <a:cubicBezTo>
                    <a:pt x="68" y="48"/>
                    <a:pt x="68" y="48"/>
                    <a:pt x="68" y="48"/>
                  </a:cubicBezTo>
                  <a:cubicBezTo>
                    <a:pt x="68" y="41"/>
                    <a:pt x="68" y="41"/>
                    <a:pt x="68" y="41"/>
                  </a:cubicBezTo>
                  <a:cubicBezTo>
                    <a:pt x="71" y="41"/>
                    <a:pt x="71" y="41"/>
                    <a:pt x="71" y="41"/>
                  </a:cubicBezTo>
                  <a:lnTo>
                    <a:pt x="71" y="48"/>
                  </a:lnTo>
                  <a:close/>
                  <a:moveTo>
                    <a:pt x="71" y="41"/>
                  </a:moveTo>
                  <a:cubicBezTo>
                    <a:pt x="71" y="41"/>
                    <a:pt x="71" y="41"/>
                    <a:pt x="71" y="41"/>
                  </a:cubicBezTo>
                  <a:cubicBezTo>
                    <a:pt x="68" y="41"/>
                    <a:pt x="68" y="41"/>
                    <a:pt x="68" y="41"/>
                  </a:cubicBezTo>
                  <a:cubicBezTo>
                    <a:pt x="68" y="33"/>
                    <a:pt x="68" y="33"/>
                    <a:pt x="68" y="33"/>
                  </a:cubicBezTo>
                  <a:cubicBezTo>
                    <a:pt x="71" y="33"/>
                    <a:pt x="71" y="33"/>
                    <a:pt x="71" y="33"/>
                  </a:cubicBezTo>
                  <a:lnTo>
                    <a:pt x="71" y="41"/>
                  </a:lnTo>
                  <a:close/>
                  <a:moveTo>
                    <a:pt x="73" y="48"/>
                  </a:moveTo>
                  <a:cubicBezTo>
                    <a:pt x="73" y="48"/>
                    <a:pt x="73" y="48"/>
                    <a:pt x="73" y="48"/>
                  </a:cubicBezTo>
                  <a:cubicBezTo>
                    <a:pt x="71" y="48"/>
                    <a:pt x="71" y="48"/>
                    <a:pt x="71" y="48"/>
                  </a:cubicBezTo>
                  <a:cubicBezTo>
                    <a:pt x="71" y="41"/>
                    <a:pt x="71" y="41"/>
                    <a:pt x="71" y="41"/>
                  </a:cubicBezTo>
                  <a:cubicBezTo>
                    <a:pt x="73" y="41"/>
                    <a:pt x="73" y="41"/>
                    <a:pt x="73" y="41"/>
                  </a:cubicBezTo>
                  <a:lnTo>
                    <a:pt x="73" y="48"/>
                  </a:lnTo>
                  <a:close/>
                  <a:moveTo>
                    <a:pt x="73" y="41"/>
                  </a:moveTo>
                  <a:cubicBezTo>
                    <a:pt x="73" y="41"/>
                    <a:pt x="73" y="41"/>
                    <a:pt x="73" y="41"/>
                  </a:cubicBezTo>
                  <a:cubicBezTo>
                    <a:pt x="71" y="41"/>
                    <a:pt x="71" y="41"/>
                    <a:pt x="71" y="41"/>
                  </a:cubicBezTo>
                  <a:cubicBezTo>
                    <a:pt x="71" y="33"/>
                    <a:pt x="71" y="33"/>
                    <a:pt x="71" y="33"/>
                  </a:cubicBezTo>
                  <a:cubicBezTo>
                    <a:pt x="73" y="33"/>
                    <a:pt x="73" y="33"/>
                    <a:pt x="73" y="33"/>
                  </a:cubicBezTo>
                  <a:lnTo>
                    <a:pt x="73" y="41"/>
                  </a:lnTo>
                  <a:close/>
                  <a:moveTo>
                    <a:pt x="75" y="48"/>
                  </a:moveTo>
                  <a:cubicBezTo>
                    <a:pt x="75" y="48"/>
                    <a:pt x="75" y="48"/>
                    <a:pt x="75" y="48"/>
                  </a:cubicBezTo>
                  <a:cubicBezTo>
                    <a:pt x="73" y="48"/>
                    <a:pt x="73" y="48"/>
                    <a:pt x="73" y="48"/>
                  </a:cubicBezTo>
                  <a:cubicBezTo>
                    <a:pt x="73" y="41"/>
                    <a:pt x="73" y="41"/>
                    <a:pt x="73" y="41"/>
                  </a:cubicBezTo>
                  <a:cubicBezTo>
                    <a:pt x="75" y="41"/>
                    <a:pt x="75" y="41"/>
                    <a:pt x="75" y="41"/>
                  </a:cubicBezTo>
                  <a:lnTo>
                    <a:pt x="75" y="48"/>
                  </a:lnTo>
                  <a:close/>
                  <a:moveTo>
                    <a:pt x="75" y="41"/>
                  </a:moveTo>
                  <a:cubicBezTo>
                    <a:pt x="75" y="41"/>
                    <a:pt x="75" y="41"/>
                    <a:pt x="75" y="41"/>
                  </a:cubicBezTo>
                  <a:cubicBezTo>
                    <a:pt x="73" y="41"/>
                    <a:pt x="73" y="41"/>
                    <a:pt x="73" y="41"/>
                  </a:cubicBezTo>
                  <a:cubicBezTo>
                    <a:pt x="73" y="33"/>
                    <a:pt x="73" y="33"/>
                    <a:pt x="73" y="33"/>
                  </a:cubicBezTo>
                  <a:cubicBezTo>
                    <a:pt x="75" y="33"/>
                    <a:pt x="75" y="33"/>
                    <a:pt x="75" y="33"/>
                  </a:cubicBezTo>
                  <a:lnTo>
                    <a:pt x="75" y="41"/>
                  </a:lnTo>
                  <a:close/>
                  <a:moveTo>
                    <a:pt x="77" y="48"/>
                  </a:moveTo>
                  <a:cubicBezTo>
                    <a:pt x="77" y="48"/>
                    <a:pt x="77" y="48"/>
                    <a:pt x="77" y="48"/>
                  </a:cubicBezTo>
                  <a:cubicBezTo>
                    <a:pt x="76" y="48"/>
                    <a:pt x="76" y="48"/>
                    <a:pt x="76" y="48"/>
                  </a:cubicBezTo>
                  <a:cubicBezTo>
                    <a:pt x="76" y="41"/>
                    <a:pt x="76" y="41"/>
                    <a:pt x="76" y="41"/>
                  </a:cubicBezTo>
                  <a:cubicBezTo>
                    <a:pt x="77" y="41"/>
                    <a:pt x="77" y="41"/>
                    <a:pt x="77" y="41"/>
                  </a:cubicBezTo>
                  <a:lnTo>
                    <a:pt x="77" y="48"/>
                  </a:lnTo>
                  <a:close/>
                  <a:moveTo>
                    <a:pt x="77" y="41"/>
                  </a:moveTo>
                  <a:cubicBezTo>
                    <a:pt x="77" y="41"/>
                    <a:pt x="77" y="41"/>
                    <a:pt x="77" y="41"/>
                  </a:cubicBezTo>
                  <a:cubicBezTo>
                    <a:pt x="76" y="41"/>
                    <a:pt x="76" y="41"/>
                    <a:pt x="76" y="41"/>
                  </a:cubicBezTo>
                  <a:cubicBezTo>
                    <a:pt x="76" y="33"/>
                    <a:pt x="76" y="33"/>
                    <a:pt x="76" y="33"/>
                  </a:cubicBezTo>
                  <a:cubicBezTo>
                    <a:pt x="77" y="33"/>
                    <a:pt x="77" y="33"/>
                    <a:pt x="77" y="33"/>
                  </a:cubicBezTo>
                  <a:lnTo>
                    <a:pt x="77" y="41"/>
                  </a:lnTo>
                  <a:close/>
                  <a:moveTo>
                    <a:pt x="80" y="48"/>
                  </a:moveTo>
                  <a:cubicBezTo>
                    <a:pt x="80" y="48"/>
                    <a:pt x="80" y="48"/>
                    <a:pt x="80" y="48"/>
                  </a:cubicBezTo>
                  <a:cubicBezTo>
                    <a:pt x="78" y="48"/>
                    <a:pt x="78" y="48"/>
                    <a:pt x="78" y="48"/>
                  </a:cubicBezTo>
                  <a:cubicBezTo>
                    <a:pt x="78" y="41"/>
                    <a:pt x="78" y="41"/>
                    <a:pt x="78" y="41"/>
                  </a:cubicBezTo>
                  <a:cubicBezTo>
                    <a:pt x="80" y="41"/>
                    <a:pt x="80" y="41"/>
                    <a:pt x="80" y="41"/>
                  </a:cubicBezTo>
                  <a:lnTo>
                    <a:pt x="80" y="48"/>
                  </a:lnTo>
                  <a:close/>
                  <a:moveTo>
                    <a:pt x="80" y="41"/>
                  </a:moveTo>
                  <a:cubicBezTo>
                    <a:pt x="80" y="41"/>
                    <a:pt x="80" y="41"/>
                    <a:pt x="80" y="41"/>
                  </a:cubicBezTo>
                  <a:cubicBezTo>
                    <a:pt x="78" y="41"/>
                    <a:pt x="78" y="41"/>
                    <a:pt x="78" y="41"/>
                  </a:cubicBezTo>
                  <a:cubicBezTo>
                    <a:pt x="78" y="33"/>
                    <a:pt x="78" y="33"/>
                    <a:pt x="78" y="33"/>
                  </a:cubicBezTo>
                  <a:cubicBezTo>
                    <a:pt x="80" y="33"/>
                    <a:pt x="80" y="33"/>
                    <a:pt x="80" y="33"/>
                  </a:cubicBezTo>
                  <a:lnTo>
                    <a:pt x="80" y="41"/>
                  </a:lnTo>
                  <a:close/>
                  <a:moveTo>
                    <a:pt x="82" y="48"/>
                  </a:moveTo>
                  <a:cubicBezTo>
                    <a:pt x="82" y="48"/>
                    <a:pt x="82" y="48"/>
                    <a:pt x="82" y="48"/>
                  </a:cubicBezTo>
                  <a:cubicBezTo>
                    <a:pt x="80" y="48"/>
                    <a:pt x="80" y="48"/>
                    <a:pt x="80" y="48"/>
                  </a:cubicBezTo>
                  <a:cubicBezTo>
                    <a:pt x="80" y="41"/>
                    <a:pt x="80" y="41"/>
                    <a:pt x="80" y="41"/>
                  </a:cubicBezTo>
                  <a:cubicBezTo>
                    <a:pt x="82" y="41"/>
                    <a:pt x="82" y="41"/>
                    <a:pt x="82" y="41"/>
                  </a:cubicBezTo>
                  <a:lnTo>
                    <a:pt x="82" y="48"/>
                  </a:lnTo>
                  <a:close/>
                  <a:moveTo>
                    <a:pt x="82" y="41"/>
                  </a:moveTo>
                  <a:cubicBezTo>
                    <a:pt x="82" y="41"/>
                    <a:pt x="82" y="41"/>
                    <a:pt x="82" y="41"/>
                  </a:cubicBezTo>
                  <a:cubicBezTo>
                    <a:pt x="80" y="41"/>
                    <a:pt x="80" y="41"/>
                    <a:pt x="80" y="41"/>
                  </a:cubicBezTo>
                  <a:cubicBezTo>
                    <a:pt x="80" y="33"/>
                    <a:pt x="80" y="33"/>
                    <a:pt x="80" y="33"/>
                  </a:cubicBezTo>
                  <a:cubicBezTo>
                    <a:pt x="82" y="33"/>
                    <a:pt x="82" y="33"/>
                    <a:pt x="82" y="33"/>
                  </a:cubicBezTo>
                  <a:lnTo>
                    <a:pt x="82" y="41"/>
                  </a:lnTo>
                  <a:close/>
                  <a:moveTo>
                    <a:pt x="84" y="48"/>
                  </a:moveTo>
                  <a:cubicBezTo>
                    <a:pt x="84" y="48"/>
                    <a:pt x="84" y="48"/>
                    <a:pt x="84" y="48"/>
                  </a:cubicBezTo>
                  <a:cubicBezTo>
                    <a:pt x="82" y="48"/>
                    <a:pt x="82" y="48"/>
                    <a:pt x="82" y="48"/>
                  </a:cubicBezTo>
                  <a:cubicBezTo>
                    <a:pt x="82" y="41"/>
                    <a:pt x="82" y="41"/>
                    <a:pt x="82" y="41"/>
                  </a:cubicBezTo>
                  <a:cubicBezTo>
                    <a:pt x="84" y="41"/>
                    <a:pt x="84" y="41"/>
                    <a:pt x="84" y="41"/>
                  </a:cubicBezTo>
                  <a:lnTo>
                    <a:pt x="84" y="48"/>
                  </a:lnTo>
                  <a:close/>
                  <a:moveTo>
                    <a:pt x="84" y="41"/>
                  </a:moveTo>
                  <a:cubicBezTo>
                    <a:pt x="84" y="41"/>
                    <a:pt x="84" y="41"/>
                    <a:pt x="84" y="41"/>
                  </a:cubicBezTo>
                  <a:cubicBezTo>
                    <a:pt x="82" y="41"/>
                    <a:pt x="82" y="41"/>
                    <a:pt x="82" y="41"/>
                  </a:cubicBezTo>
                  <a:cubicBezTo>
                    <a:pt x="82" y="33"/>
                    <a:pt x="82" y="33"/>
                    <a:pt x="82" y="33"/>
                  </a:cubicBezTo>
                  <a:cubicBezTo>
                    <a:pt x="84" y="33"/>
                    <a:pt x="84" y="33"/>
                    <a:pt x="84" y="33"/>
                  </a:cubicBezTo>
                  <a:lnTo>
                    <a:pt x="84" y="41"/>
                  </a:lnTo>
                  <a:close/>
                  <a:moveTo>
                    <a:pt x="94" y="48"/>
                  </a:moveTo>
                  <a:cubicBezTo>
                    <a:pt x="94" y="48"/>
                    <a:pt x="94" y="48"/>
                    <a:pt x="94" y="48"/>
                  </a:cubicBezTo>
                  <a:cubicBezTo>
                    <a:pt x="85" y="48"/>
                    <a:pt x="85" y="48"/>
                    <a:pt x="85" y="48"/>
                  </a:cubicBezTo>
                  <a:cubicBezTo>
                    <a:pt x="85" y="41"/>
                    <a:pt x="85" y="41"/>
                    <a:pt x="85" y="41"/>
                  </a:cubicBezTo>
                  <a:cubicBezTo>
                    <a:pt x="87" y="41"/>
                    <a:pt x="87" y="41"/>
                    <a:pt x="87" y="41"/>
                  </a:cubicBezTo>
                  <a:cubicBezTo>
                    <a:pt x="87" y="48"/>
                    <a:pt x="87" y="48"/>
                    <a:pt x="87" y="48"/>
                  </a:cubicBezTo>
                  <a:cubicBezTo>
                    <a:pt x="87" y="48"/>
                    <a:pt x="87" y="48"/>
                    <a:pt x="87" y="48"/>
                  </a:cubicBezTo>
                  <a:cubicBezTo>
                    <a:pt x="87" y="41"/>
                    <a:pt x="87" y="41"/>
                    <a:pt x="87" y="41"/>
                  </a:cubicBezTo>
                  <a:cubicBezTo>
                    <a:pt x="89" y="41"/>
                    <a:pt x="89" y="41"/>
                    <a:pt x="89" y="41"/>
                  </a:cubicBezTo>
                  <a:cubicBezTo>
                    <a:pt x="89" y="48"/>
                    <a:pt x="89" y="48"/>
                    <a:pt x="89" y="48"/>
                  </a:cubicBezTo>
                  <a:cubicBezTo>
                    <a:pt x="92" y="48"/>
                    <a:pt x="92" y="48"/>
                    <a:pt x="92" y="48"/>
                  </a:cubicBezTo>
                  <a:cubicBezTo>
                    <a:pt x="92" y="41"/>
                    <a:pt x="92" y="41"/>
                    <a:pt x="92" y="41"/>
                  </a:cubicBezTo>
                  <a:cubicBezTo>
                    <a:pt x="94" y="41"/>
                    <a:pt x="94" y="41"/>
                    <a:pt x="94" y="41"/>
                  </a:cubicBezTo>
                  <a:lnTo>
                    <a:pt x="94" y="48"/>
                  </a:lnTo>
                  <a:close/>
                  <a:moveTo>
                    <a:pt x="90" y="48"/>
                  </a:moveTo>
                  <a:cubicBezTo>
                    <a:pt x="90" y="48"/>
                    <a:pt x="90" y="48"/>
                    <a:pt x="90" y="48"/>
                  </a:cubicBezTo>
                  <a:cubicBezTo>
                    <a:pt x="90" y="45"/>
                    <a:pt x="90" y="45"/>
                    <a:pt x="90" y="45"/>
                  </a:cubicBezTo>
                  <a:cubicBezTo>
                    <a:pt x="91" y="45"/>
                    <a:pt x="91" y="45"/>
                    <a:pt x="91" y="45"/>
                  </a:cubicBezTo>
                  <a:cubicBezTo>
                    <a:pt x="91" y="48"/>
                    <a:pt x="91" y="48"/>
                    <a:pt x="91" y="48"/>
                  </a:cubicBezTo>
                  <a:lnTo>
                    <a:pt x="90" y="48"/>
                  </a:lnTo>
                  <a:close/>
                  <a:moveTo>
                    <a:pt x="94" y="41"/>
                  </a:moveTo>
                  <a:cubicBezTo>
                    <a:pt x="94" y="41"/>
                    <a:pt x="94" y="41"/>
                    <a:pt x="94" y="41"/>
                  </a:cubicBezTo>
                  <a:cubicBezTo>
                    <a:pt x="92" y="41"/>
                    <a:pt x="92" y="41"/>
                    <a:pt x="92" y="41"/>
                  </a:cubicBezTo>
                  <a:cubicBezTo>
                    <a:pt x="92" y="34"/>
                    <a:pt x="92" y="34"/>
                    <a:pt x="92" y="34"/>
                  </a:cubicBezTo>
                  <a:cubicBezTo>
                    <a:pt x="89" y="33"/>
                    <a:pt x="89" y="33"/>
                    <a:pt x="89" y="33"/>
                  </a:cubicBezTo>
                  <a:cubicBezTo>
                    <a:pt x="89" y="41"/>
                    <a:pt x="89" y="41"/>
                    <a:pt x="89" y="41"/>
                  </a:cubicBezTo>
                  <a:cubicBezTo>
                    <a:pt x="87" y="41"/>
                    <a:pt x="87" y="41"/>
                    <a:pt x="87" y="41"/>
                  </a:cubicBezTo>
                  <a:cubicBezTo>
                    <a:pt x="87" y="33"/>
                    <a:pt x="87" y="33"/>
                    <a:pt x="87" y="33"/>
                  </a:cubicBezTo>
                  <a:cubicBezTo>
                    <a:pt x="94" y="33"/>
                    <a:pt x="94" y="33"/>
                    <a:pt x="94" y="33"/>
                  </a:cubicBezTo>
                  <a:lnTo>
                    <a:pt x="94" y="41"/>
                  </a:lnTo>
                  <a:close/>
                  <a:moveTo>
                    <a:pt x="96" y="48"/>
                  </a:moveTo>
                  <a:cubicBezTo>
                    <a:pt x="96" y="48"/>
                    <a:pt x="96" y="48"/>
                    <a:pt x="96" y="48"/>
                  </a:cubicBezTo>
                  <a:cubicBezTo>
                    <a:pt x="94" y="48"/>
                    <a:pt x="94" y="48"/>
                    <a:pt x="94" y="48"/>
                  </a:cubicBezTo>
                  <a:cubicBezTo>
                    <a:pt x="94" y="41"/>
                    <a:pt x="94" y="41"/>
                    <a:pt x="94" y="41"/>
                  </a:cubicBezTo>
                  <a:cubicBezTo>
                    <a:pt x="96" y="41"/>
                    <a:pt x="96" y="41"/>
                    <a:pt x="96" y="41"/>
                  </a:cubicBezTo>
                  <a:lnTo>
                    <a:pt x="96" y="48"/>
                  </a:lnTo>
                  <a:close/>
                  <a:moveTo>
                    <a:pt x="96" y="41"/>
                  </a:moveTo>
                  <a:cubicBezTo>
                    <a:pt x="96" y="41"/>
                    <a:pt x="96" y="41"/>
                    <a:pt x="96" y="41"/>
                  </a:cubicBezTo>
                  <a:cubicBezTo>
                    <a:pt x="94" y="41"/>
                    <a:pt x="94" y="41"/>
                    <a:pt x="94" y="41"/>
                  </a:cubicBezTo>
                  <a:cubicBezTo>
                    <a:pt x="94" y="33"/>
                    <a:pt x="94" y="33"/>
                    <a:pt x="94" y="33"/>
                  </a:cubicBezTo>
                  <a:cubicBezTo>
                    <a:pt x="96" y="33"/>
                    <a:pt x="96" y="33"/>
                    <a:pt x="96" y="33"/>
                  </a:cubicBezTo>
                  <a:lnTo>
                    <a:pt x="96" y="41"/>
                  </a:lnTo>
                  <a:close/>
                  <a:moveTo>
                    <a:pt x="96" y="33"/>
                  </a:moveTo>
                  <a:cubicBezTo>
                    <a:pt x="96" y="33"/>
                    <a:pt x="96" y="33"/>
                    <a:pt x="96" y="33"/>
                  </a:cubicBezTo>
                  <a:cubicBezTo>
                    <a:pt x="98" y="34"/>
                    <a:pt x="98" y="34"/>
                    <a:pt x="98" y="34"/>
                  </a:cubicBezTo>
                  <a:cubicBezTo>
                    <a:pt x="98" y="41"/>
                    <a:pt x="98" y="41"/>
                    <a:pt x="98" y="41"/>
                  </a:cubicBezTo>
                  <a:cubicBezTo>
                    <a:pt x="96" y="41"/>
                    <a:pt x="96" y="41"/>
                    <a:pt x="96" y="41"/>
                  </a:cubicBezTo>
                  <a:lnTo>
                    <a:pt x="96" y="33"/>
                  </a:lnTo>
                  <a:close/>
                  <a:moveTo>
                    <a:pt x="101" y="48"/>
                  </a:moveTo>
                  <a:cubicBezTo>
                    <a:pt x="101" y="48"/>
                    <a:pt x="101" y="48"/>
                    <a:pt x="101" y="48"/>
                  </a:cubicBezTo>
                  <a:cubicBezTo>
                    <a:pt x="96" y="48"/>
                    <a:pt x="96" y="48"/>
                    <a:pt x="96" y="48"/>
                  </a:cubicBezTo>
                  <a:cubicBezTo>
                    <a:pt x="96" y="41"/>
                    <a:pt x="96" y="41"/>
                    <a:pt x="96" y="41"/>
                  </a:cubicBezTo>
                  <a:cubicBezTo>
                    <a:pt x="98" y="41"/>
                    <a:pt x="98" y="41"/>
                    <a:pt x="98" y="41"/>
                  </a:cubicBezTo>
                  <a:cubicBezTo>
                    <a:pt x="98" y="48"/>
                    <a:pt x="98" y="48"/>
                    <a:pt x="98" y="48"/>
                  </a:cubicBezTo>
                  <a:cubicBezTo>
                    <a:pt x="99" y="48"/>
                    <a:pt x="99" y="48"/>
                    <a:pt x="99" y="48"/>
                  </a:cubicBezTo>
                  <a:cubicBezTo>
                    <a:pt x="99" y="41"/>
                    <a:pt x="99" y="41"/>
                    <a:pt x="99" y="41"/>
                  </a:cubicBezTo>
                  <a:cubicBezTo>
                    <a:pt x="101" y="41"/>
                    <a:pt x="101" y="41"/>
                    <a:pt x="101" y="41"/>
                  </a:cubicBezTo>
                  <a:lnTo>
                    <a:pt x="101" y="48"/>
                  </a:lnTo>
                  <a:close/>
                  <a:moveTo>
                    <a:pt x="101" y="41"/>
                  </a:moveTo>
                  <a:cubicBezTo>
                    <a:pt x="101" y="41"/>
                    <a:pt x="101" y="41"/>
                    <a:pt x="101" y="41"/>
                  </a:cubicBezTo>
                  <a:cubicBezTo>
                    <a:pt x="99" y="41"/>
                    <a:pt x="99" y="41"/>
                    <a:pt x="99" y="41"/>
                  </a:cubicBezTo>
                  <a:cubicBezTo>
                    <a:pt x="99" y="34"/>
                    <a:pt x="99" y="34"/>
                    <a:pt x="99" y="34"/>
                  </a:cubicBezTo>
                  <a:cubicBezTo>
                    <a:pt x="101" y="34"/>
                    <a:pt x="101" y="34"/>
                    <a:pt x="101" y="34"/>
                  </a:cubicBezTo>
                  <a:lnTo>
                    <a:pt x="101" y="41"/>
                  </a:lnTo>
                  <a:close/>
                  <a:moveTo>
                    <a:pt x="103" y="48"/>
                  </a:moveTo>
                  <a:cubicBezTo>
                    <a:pt x="103" y="48"/>
                    <a:pt x="103" y="48"/>
                    <a:pt x="103" y="48"/>
                  </a:cubicBezTo>
                  <a:cubicBezTo>
                    <a:pt x="101" y="48"/>
                    <a:pt x="101" y="48"/>
                    <a:pt x="101" y="48"/>
                  </a:cubicBezTo>
                  <a:cubicBezTo>
                    <a:pt x="101" y="41"/>
                    <a:pt x="101" y="41"/>
                    <a:pt x="101" y="41"/>
                  </a:cubicBezTo>
                  <a:cubicBezTo>
                    <a:pt x="103" y="41"/>
                    <a:pt x="103" y="41"/>
                    <a:pt x="103" y="41"/>
                  </a:cubicBezTo>
                  <a:lnTo>
                    <a:pt x="103" y="48"/>
                  </a:lnTo>
                  <a:close/>
                  <a:moveTo>
                    <a:pt x="103" y="41"/>
                  </a:moveTo>
                  <a:cubicBezTo>
                    <a:pt x="103" y="41"/>
                    <a:pt x="103" y="41"/>
                    <a:pt x="103" y="41"/>
                  </a:cubicBezTo>
                  <a:cubicBezTo>
                    <a:pt x="101" y="41"/>
                    <a:pt x="101" y="41"/>
                    <a:pt x="101" y="41"/>
                  </a:cubicBezTo>
                  <a:cubicBezTo>
                    <a:pt x="101" y="34"/>
                    <a:pt x="101" y="34"/>
                    <a:pt x="101" y="34"/>
                  </a:cubicBezTo>
                  <a:cubicBezTo>
                    <a:pt x="103" y="34"/>
                    <a:pt x="103" y="34"/>
                    <a:pt x="103" y="34"/>
                  </a:cubicBezTo>
                  <a:lnTo>
                    <a:pt x="103" y="41"/>
                  </a:lnTo>
                  <a:close/>
                  <a:moveTo>
                    <a:pt x="105" y="48"/>
                  </a:moveTo>
                  <a:cubicBezTo>
                    <a:pt x="105" y="48"/>
                    <a:pt x="105" y="48"/>
                    <a:pt x="105" y="48"/>
                  </a:cubicBezTo>
                  <a:cubicBezTo>
                    <a:pt x="103" y="48"/>
                    <a:pt x="103" y="48"/>
                    <a:pt x="103" y="48"/>
                  </a:cubicBezTo>
                  <a:cubicBezTo>
                    <a:pt x="103" y="41"/>
                    <a:pt x="103" y="41"/>
                    <a:pt x="103" y="41"/>
                  </a:cubicBezTo>
                  <a:cubicBezTo>
                    <a:pt x="105" y="41"/>
                    <a:pt x="105" y="41"/>
                    <a:pt x="105" y="41"/>
                  </a:cubicBezTo>
                  <a:lnTo>
                    <a:pt x="105" y="48"/>
                  </a:lnTo>
                  <a:close/>
                  <a:moveTo>
                    <a:pt x="105" y="41"/>
                  </a:moveTo>
                  <a:cubicBezTo>
                    <a:pt x="105" y="41"/>
                    <a:pt x="105" y="41"/>
                    <a:pt x="105" y="41"/>
                  </a:cubicBezTo>
                  <a:cubicBezTo>
                    <a:pt x="103" y="41"/>
                    <a:pt x="103" y="41"/>
                    <a:pt x="103" y="41"/>
                  </a:cubicBezTo>
                  <a:cubicBezTo>
                    <a:pt x="103" y="34"/>
                    <a:pt x="103" y="34"/>
                    <a:pt x="103" y="34"/>
                  </a:cubicBezTo>
                  <a:cubicBezTo>
                    <a:pt x="105" y="34"/>
                    <a:pt x="105" y="34"/>
                    <a:pt x="105" y="34"/>
                  </a:cubicBezTo>
                  <a:lnTo>
                    <a:pt x="105" y="41"/>
                  </a:lnTo>
                  <a:close/>
                  <a:moveTo>
                    <a:pt x="107" y="48"/>
                  </a:moveTo>
                  <a:cubicBezTo>
                    <a:pt x="107" y="48"/>
                    <a:pt x="107" y="48"/>
                    <a:pt x="107" y="48"/>
                  </a:cubicBezTo>
                  <a:cubicBezTo>
                    <a:pt x="105" y="48"/>
                    <a:pt x="105" y="48"/>
                    <a:pt x="105" y="48"/>
                  </a:cubicBezTo>
                  <a:cubicBezTo>
                    <a:pt x="105" y="41"/>
                    <a:pt x="105" y="41"/>
                    <a:pt x="105" y="41"/>
                  </a:cubicBezTo>
                  <a:cubicBezTo>
                    <a:pt x="107" y="41"/>
                    <a:pt x="107" y="41"/>
                    <a:pt x="107" y="41"/>
                  </a:cubicBezTo>
                  <a:lnTo>
                    <a:pt x="107" y="48"/>
                  </a:lnTo>
                  <a:close/>
                  <a:moveTo>
                    <a:pt x="107" y="41"/>
                  </a:moveTo>
                  <a:cubicBezTo>
                    <a:pt x="107" y="41"/>
                    <a:pt x="107" y="41"/>
                    <a:pt x="107" y="41"/>
                  </a:cubicBezTo>
                  <a:cubicBezTo>
                    <a:pt x="105" y="41"/>
                    <a:pt x="105" y="41"/>
                    <a:pt x="105" y="41"/>
                  </a:cubicBezTo>
                  <a:cubicBezTo>
                    <a:pt x="105" y="34"/>
                    <a:pt x="105" y="34"/>
                    <a:pt x="105" y="34"/>
                  </a:cubicBezTo>
                  <a:cubicBezTo>
                    <a:pt x="107" y="34"/>
                    <a:pt x="107" y="34"/>
                    <a:pt x="107" y="34"/>
                  </a:cubicBezTo>
                  <a:lnTo>
                    <a:pt x="107" y="41"/>
                  </a:lnTo>
                  <a:close/>
                  <a:moveTo>
                    <a:pt x="109" y="48"/>
                  </a:moveTo>
                  <a:cubicBezTo>
                    <a:pt x="109" y="48"/>
                    <a:pt x="109" y="48"/>
                    <a:pt x="109" y="48"/>
                  </a:cubicBezTo>
                  <a:cubicBezTo>
                    <a:pt x="107" y="48"/>
                    <a:pt x="107" y="48"/>
                    <a:pt x="107" y="48"/>
                  </a:cubicBezTo>
                  <a:cubicBezTo>
                    <a:pt x="107" y="41"/>
                    <a:pt x="107" y="41"/>
                    <a:pt x="107" y="41"/>
                  </a:cubicBezTo>
                  <a:cubicBezTo>
                    <a:pt x="109" y="41"/>
                    <a:pt x="109" y="41"/>
                    <a:pt x="109" y="41"/>
                  </a:cubicBezTo>
                  <a:lnTo>
                    <a:pt x="109" y="48"/>
                  </a:lnTo>
                  <a:close/>
                  <a:moveTo>
                    <a:pt x="109" y="41"/>
                  </a:moveTo>
                  <a:cubicBezTo>
                    <a:pt x="109" y="41"/>
                    <a:pt x="109" y="41"/>
                    <a:pt x="109" y="41"/>
                  </a:cubicBezTo>
                  <a:cubicBezTo>
                    <a:pt x="107" y="41"/>
                    <a:pt x="107" y="41"/>
                    <a:pt x="107" y="41"/>
                  </a:cubicBezTo>
                  <a:cubicBezTo>
                    <a:pt x="107" y="34"/>
                    <a:pt x="107" y="34"/>
                    <a:pt x="107" y="34"/>
                  </a:cubicBezTo>
                  <a:cubicBezTo>
                    <a:pt x="109" y="34"/>
                    <a:pt x="109" y="34"/>
                    <a:pt x="109" y="34"/>
                  </a:cubicBezTo>
                  <a:lnTo>
                    <a:pt x="109" y="41"/>
                  </a:lnTo>
                  <a:close/>
                  <a:moveTo>
                    <a:pt x="112" y="48"/>
                  </a:moveTo>
                  <a:cubicBezTo>
                    <a:pt x="112" y="48"/>
                    <a:pt x="112" y="48"/>
                    <a:pt x="112" y="48"/>
                  </a:cubicBezTo>
                  <a:cubicBezTo>
                    <a:pt x="110" y="48"/>
                    <a:pt x="110" y="48"/>
                    <a:pt x="110" y="48"/>
                  </a:cubicBezTo>
                  <a:cubicBezTo>
                    <a:pt x="110" y="48"/>
                    <a:pt x="110" y="48"/>
                    <a:pt x="110" y="48"/>
                  </a:cubicBezTo>
                  <a:cubicBezTo>
                    <a:pt x="112" y="48"/>
                    <a:pt x="112" y="48"/>
                    <a:pt x="112" y="48"/>
                  </a:cubicBezTo>
                  <a:close/>
                  <a:moveTo>
                    <a:pt x="112" y="48"/>
                  </a:moveTo>
                  <a:cubicBezTo>
                    <a:pt x="112" y="48"/>
                    <a:pt x="112" y="48"/>
                    <a:pt x="112" y="48"/>
                  </a:cubicBezTo>
                  <a:cubicBezTo>
                    <a:pt x="110" y="48"/>
                    <a:pt x="110" y="48"/>
                    <a:pt x="110" y="48"/>
                  </a:cubicBezTo>
                  <a:cubicBezTo>
                    <a:pt x="110" y="41"/>
                    <a:pt x="110" y="41"/>
                    <a:pt x="110" y="41"/>
                  </a:cubicBezTo>
                  <a:cubicBezTo>
                    <a:pt x="112" y="41"/>
                    <a:pt x="112" y="41"/>
                    <a:pt x="112" y="41"/>
                  </a:cubicBezTo>
                  <a:lnTo>
                    <a:pt x="112" y="48"/>
                  </a:lnTo>
                  <a:close/>
                  <a:moveTo>
                    <a:pt x="112" y="41"/>
                  </a:moveTo>
                  <a:cubicBezTo>
                    <a:pt x="112" y="41"/>
                    <a:pt x="112" y="41"/>
                    <a:pt x="112" y="41"/>
                  </a:cubicBezTo>
                  <a:cubicBezTo>
                    <a:pt x="110" y="41"/>
                    <a:pt x="110" y="41"/>
                    <a:pt x="110" y="41"/>
                  </a:cubicBezTo>
                  <a:cubicBezTo>
                    <a:pt x="110" y="34"/>
                    <a:pt x="110" y="34"/>
                    <a:pt x="110" y="34"/>
                  </a:cubicBezTo>
                  <a:cubicBezTo>
                    <a:pt x="112" y="34"/>
                    <a:pt x="112" y="34"/>
                    <a:pt x="112" y="34"/>
                  </a:cubicBezTo>
                  <a:lnTo>
                    <a:pt x="112" y="41"/>
                  </a:lnTo>
                  <a:close/>
                  <a:moveTo>
                    <a:pt x="114" y="48"/>
                  </a:moveTo>
                  <a:cubicBezTo>
                    <a:pt x="114" y="48"/>
                    <a:pt x="114" y="48"/>
                    <a:pt x="114" y="48"/>
                  </a:cubicBezTo>
                  <a:cubicBezTo>
                    <a:pt x="112" y="48"/>
                    <a:pt x="112" y="48"/>
                    <a:pt x="112" y="48"/>
                  </a:cubicBezTo>
                  <a:cubicBezTo>
                    <a:pt x="112" y="48"/>
                    <a:pt x="112" y="48"/>
                    <a:pt x="112" y="48"/>
                  </a:cubicBezTo>
                  <a:cubicBezTo>
                    <a:pt x="114" y="48"/>
                    <a:pt x="114" y="48"/>
                    <a:pt x="114" y="48"/>
                  </a:cubicBezTo>
                  <a:close/>
                  <a:moveTo>
                    <a:pt x="114" y="48"/>
                  </a:moveTo>
                  <a:cubicBezTo>
                    <a:pt x="114" y="48"/>
                    <a:pt x="114" y="48"/>
                    <a:pt x="114" y="48"/>
                  </a:cubicBezTo>
                  <a:cubicBezTo>
                    <a:pt x="112" y="48"/>
                    <a:pt x="112" y="48"/>
                    <a:pt x="112" y="48"/>
                  </a:cubicBezTo>
                  <a:cubicBezTo>
                    <a:pt x="112" y="41"/>
                    <a:pt x="112" y="41"/>
                    <a:pt x="112" y="41"/>
                  </a:cubicBezTo>
                  <a:cubicBezTo>
                    <a:pt x="114" y="41"/>
                    <a:pt x="114" y="41"/>
                    <a:pt x="114" y="41"/>
                  </a:cubicBezTo>
                  <a:lnTo>
                    <a:pt x="114" y="48"/>
                  </a:lnTo>
                  <a:close/>
                  <a:moveTo>
                    <a:pt x="114" y="41"/>
                  </a:moveTo>
                  <a:cubicBezTo>
                    <a:pt x="114" y="41"/>
                    <a:pt x="114" y="41"/>
                    <a:pt x="114" y="41"/>
                  </a:cubicBezTo>
                  <a:cubicBezTo>
                    <a:pt x="112" y="41"/>
                    <a:pt x="112" y="41"/>
                    <a:pt x="112" y="41"/>
                  </a:cubicBezTo>
                  <a:cubicBezTo>
                    <a:pt x="112" y="34"/>
                    <a:pt x="112" y="34"/>
                    <a:pt x="112" y="34"/>
                  </a:cubicBezTo>
                  <a:cubicBezTo>
                    <a:pt x="114" y="34"/>
                    <a:pt x="114" y="34"/>
                    <a:pt x="114" y="34"/>
                  </a:cubicBezTo>
                  <a:lnTo>
                    <a:pt x="114" y="41"/>
                  </a:lnTo>
                  <a:close/>
                  <a:moveTo>
                    <a:pt x="116" y="48"/>
                  </a:moveTo>
                  <a:cubicBezTo>
                    <a:pt x="116" y="48"/>
                    <a:pt x="116" y="48"/>
                    <a:pt x="116" y="48"/>
                  </a:cubicBezTo>
                  <a:cubicBezTo>
                    <a:pt x="114" y="48"/>
                    <a:pt x="114" y="48"/>
                    <a:pt x="114" y="48"/>
                  </a:cubicBezTo>
                  <a:cubicBezTo>
                    <a:pt x="114" y="48"/>
                    <a:pt x="114" y="48"/>
                    <a:pt x="114" y="48"/>
                  </a:cubicBezTo>
                  <a:cubicBezTo>
                    <a:pt x="116" y="48"/>
                    <a:pt x="116" y="48"/>
                    <a:pt x="116" y="48"/>
                  </a:cubicBezTo>
                  <a:close/>
                  <a:moveTo>
                    <a:pt x="116" y="48"/>
                  </a:moveTo>
                  <a:cubicBezTo>
                    <a:pt x="116" y="48"/>
                    <a:pt x="116" y="48"/>
                    <a:pt x="116" y="48"/>
                  </a:cubicBezTo>
                  <a:cubicBezTo>
                    <a:pt x="114" y="48"/>
                    <a:pt x="114" y="48"/>
                    <a:pt x="114" y="48"/>
                  </a:cubicBezTo>
                  <a:cubicBezTo>
                    <a:pt x="114" y="41"/>
                    <a:pt x="114" y="41"/>
                    <a:pt x="114" y="41"/>
                  </a:cubicBezTo>
                  <a:cubicBezTo>
                    <a:pt x="116" y="41"/>
                    <a:pt x="116" y="41"/>
                    <a:pt x="116" y="41"/>
                  </a:cubicBezTo>
                  <a:lnTo>
                    <a:pt x="116" y="48"/>
                  </a:lnTo>
                  <a:close/>
                  <a:moveTo>
                    <a:pt x="116" y="41"/>
                  </a:moveTo>
                  <a:cubicBezTo>
                    <a:pt x="116" y="41"/>
                    <a:pt x="116" y="41"/>
                    <a:pt x="116" y="41"/>
                  </a:cubicBezTo>
                  <a:cubicBezTo>
                    <a:pt x="114" y="41"/>
                    <a:pt x="114" y="41"/>
                    <a:pt x="114" y="41"/>
                  </a:cubicBezTo>
                  <a:cubicBezTo>
                    <a:pt x="114" y="34"/>
                    <a:pt x="114" y="34"/>
                    <a:pt x="114" y="34"/>
                  </a:cubicBezTo>
                  <a:cubicBezTo>
                    <a:pt x="116" y="34"/>
                    <a:pt x="116" y="34"/>
                    <a:pt x="116" y="34"/>
                  </a:cubicBezTo>
                  <a:lnTo>
                    <a:pt x="116" y="41"/>
                  </a:lnTo>
                  <a:close/>
                  <a:moveTo>
                    <a:pt x="117" y="48"/>
                  </a:moveTo>
                  <a:cubicBezTo>
                    <a:pt x="117" y="48"/>
                    <a:pt x="117" y="48"/>
                    <a:pt x="117" y="48"/>
                  </a:cubicBezTo>
                  <a:cubicBezTo>
                    <a:pt x="116" y="48"/>
                    <a:pt x="116" y="48"/>
                    <a:pt x="116" y="48"/>
                  </a:cubicBezTo>
                  <a:cubicBezTo>
                    <a:pt x="116" y="48"/>
                    <a:pt x="116" y="48"/>
                    <a:pt x="116" y="48"/>
                  </a:cubicBezTo>
                  <a:cubicBezTo>
                    <a:pt x="117" y="48"/>
                    <a:pt x="117" y="48"/>
                    <a:pt x="117" y="48"/>
                  </a:cubicBezTo>
                  <a:close/>
                  <a:moveTo>
                    <a:pt x="117" y="48"/>
                  </a:moveTo>
                  <a:cubicBezTo>
                    <a:pt x="117" y="48"/>
                    <a:pt x="117" y="48"/>
                    <a:pt x="117" y="48"/>
                  </a:cubicBezTo>
                  <a:cubicBezTo>
                    <a:pt x="116" y="48"/>
                    <a:pt x="116" y="48"/>
                    <a:pt x="116" y="48"/>
                  </a:cubicBezTo>
                  <a:cubicBezTo>
                    <a:pt x="116" y="41"/>
                    <a:pt x="116" y="41"/>
                    <a:pt x="116" y="41"/>
                  </a:cubicBezTo>
                  <a:cubicBezTo>
                    <a:pt x="117" y="41"/>
                    <a:pt x="117" y="41"/>
                    <a:pt x="117" y="41"/>
                  </a:cubicBezTo>
                  <a:lnTo>
                    <a:pt x="117" y="48"/>
                  </a:lnTo>
                  <a:close/>
                  <a:moveTo>
                    <a:pt x="117" y="34"/>
                  </a:moveTo>
                  <a:cubicBezTo>
                    <a:pt x="117" y="34"/>
                    <a:pt x="117" y="34"/>
                    <a:pt x="117" y="34"/>
                  </a:cubicBezTo>
                  <a:cubicBezTo>
                    <a:pt x="117" y="41"/>
                    <a:pt x="117" y="41"/>
                    <a:pt x="117" y="41"/>
                  </a:cubicBezTo>
                  <a:cubicBezTo>
                    <a:pt x="116" y="41"/>
                    <a:pt x="116" y="41"/>
                    <a:pt x="116" y="41"/>
                  </a:cubicBezTo>
                  <a:cubicBezTo>
                    <a:pt x="116" y="34"/>
                    <a:pt x="116" y="34"/>
                    <a:pt x="116" y="34"/>
                  </a:cubicBezTo>
                  <a:cubicBezTo>
                    <a:pt x="117" y="34"/>
                    <a:pt x="117" y="34"/>
                    <a:pt x="117" y="34"/>
                  </a:cubicBezTo>
                  <a:close/>
                  <a:moveTo>
                    <a:pt x="119" y="48"/>
                  </a:moveTo>
                  <a:cubicBezTo>
                    <a:pt x="119" y="48"/>
                    <a:pt x="119" y="48"/>
                    <a:pt x="119" y="48"/>
                  </a:cubicBezTo>
                  <a:cubicBezTo>
                    <a:pt x="117" y="48"/>
                    <a:pt x="117" y="48"/>
                    <a:pt x="117" y="48"/>
                  </a:cubicBezTo>
                  <a:cubicBezTo>
                    <a:pt x="117" y="48"/>
                    <a:pt x="117" y="48"/>
                    <a:pt x="117" y="48"/>
                  </a:cubicBezTo>
                  <a:cubicBezTo>
                    <a:pt x="119" y="48"/>
                    <a:pt x="119" y="48"/>
                    <a:pt x="119" y="48"/>
                  </a:cubicBezTo>
                  <a:close/>
                  <a:moveTo>
                    <a:pt x="119" y="48"/>
                  </a:moveTo>
                  <a:cubicBezTo>
                    <a:pt x="119" y="48"/>
                    <a:pt x="119" y="48"/>
                    <a:pt x="119" y="48"/>
                  </a:cubicBezTo>
                  <a:cubicBezTo>
                    <a:pt x="117" y="48"/>
                    <a:pt x="117" y="48"/>
                    <a:pt x="117" y="48"/>
                  </a:cubicBezTo>
                  <a:cubicBezTo>
                    <a:pt x="117" y="41"/>
                    <a:pt x="117" y="41"/>
                    <a:pt x="117" y="41"/>
                  </a:cubicBezTo>
                  <a:cubicBezTo>
                    <a:pt x="119" y="41"/>
                    <a:pt x="119" y="41"/>
                    <a:pt x="119" y="41"/>
                  </a:cubicBezTo>
                  <a:lnTo>
                    <a:pt x="119" y="48"/>
                  </a:lnTo>
                  <a:close/>
                  <a:moveTo>
                    <a:pt x="119" y="41"/>
                  </a:moveTo>
                  <a:cubicBezTo>
                    <a:pt x="119" y="41"/>
                    <a:pt x="119" y="41"/>
                    <a:pt x="119" y="41"/>
                  </a:cubicBezTo>
                  <a:cubicBezTo>
                    <a:pt x="117" y="41"/>
                    <a:pt x="117" y="41"/>
                    <a:pt x="117" y="41"/>
                  </a:cubicBezTo>
                  <a:cubicBezTo>
                    <a:pt x="117" y="34"/>
                    <a:pt x="117" y="34"/>
                    <a:pt x="117" y="34"/>
                  </a:cubicBezTo>
                  <a:cubicBezTo>
                    <a:pt x="119" y="34"/>
                    <a:pt x="119" y="34"/>
                    <a:pt x="119" y="34"/>
                  </a:cubicBezTo>
                  <a:cubicBezTo>
                    <a:pt x="119" y="34"/>
                    <a:pt x="119" y="34"/>
                    <a:pt x="119" y="34"/>
                  </a:cubicBezTo>
                  <a:lnTo>
                    <a:pt x="119" y="41"/>
                  </a:lnTo>
                  <a:close/>
                  <a:moveTo>
                    <a:pt x="120" y="48"/>
                  </a:moveTo>
                  <a:cubicBezTo>
                    <a:pt x="120" y="48"/>
                    <a:pt x="120" y="48"/>
                    <a:pt x="120" y="48"/>
                  </a:cubicBezTo>
                  <a:cubicBezTo>
                    <a:pt x="119" y="48"/>
                    <a:pt x="119" y="48"/>
                    <a:pt x="119" y="48"/>
                  </a:cubicBezTo>
                  <a:cubicBezTo>
                    <a:pt x="119" y="48"/>
                    <a:pt x="119" y="48"/>
                    <a:pt x="119" y="48"/>
                  </a:cubicBezTo>
                  <a:cubicBezTo>
                    <a:pt x="120" y="48"/>
                    <a:pt x="120" y="48"/>
                    <a:pt x="120" y="48"/>
                  </a:cubicBezTo>
                  <a:close/>
                  <a:moveTo>
                    <a:pt x="120" y="48"/>
                  </a:moveTo>
                  <a:cubicBezTo>
                    <a:pt x="120" y="48"/>
                    <a:pt x="120" y="48"/>
                    <a:pt x="120" y="48"/>
                  </a:cubicBezTo>
                  <a:cubicBezTo>
                    <a:pt x="119" y="48"/>
                    <a:pt x="119" y="48"/>
                    <a:pt x="119" y="48"/>
                  </a:cubicBezTo>
                  <a:cubicBezTo>
                    <a:pt x="119" y="41"/>
                    <a:pt x="119" y="41"/>
                    <a:pt x="119" y="41"/>
                  </a:cubicBezTo>
                  <a:cubicBezTo>
                    <a:pt x="120" y="41"/>
                    <a:pt x="120" y="41"/>
                    <a:pt x="120" y="41"/>
                  </a:cubicBezTo>
                  <a:lnTo>
                    <a:pt x="120" y="48"/>
                  </a:lnTo>
                  <a:close/>
                  <a:moveTo>
                    <a:pt x="143" y="18"/>
                  </a:moveTo>
                  <a:cubicBezTo>
                    <a:pt x="143" y="18"/>
                    <a:pt x="143" y="18"/>
                    <a:pt x="143" y="18"/>
                  </a:cubicBezTo>
                  <a:cubicBezTo>
                    <a:pt x="145" y="18"/>
                    <a:pt x="145" y="18"/>
                    <a:pt x="145" y="18"/>
                  </a:cubicBezTo>
                  <a:cubicBezTo>
                    <a:pt x="145" y="19"/>
                    <a:pt x="145" y="19"/>
                    <a:pt x="145" y="19"/>
                  </a:cubicBezTo>
                  <a:cubicBezTo>
                    <a:pt x="145" y="19"/>
                    <a:pt x="146" y="19"/>
                    <a:pt x="146" y="19"/>
                  </a:cubicBezTo>
                  <a:cubicBezTo>
                    <a:pt x="146" y="19"/>
                    <a:pt x="146" y="19"/>
                    <a:pt x="146" y="19"/>
                  </a:cubicBezTo>
                  <a:cubicBezTo>
                    <a:pt x="147" y="19"/>
                    <a:pt x="147" y="19"/>
                    <a:pt x="147" y="19"/>
                  </a:cubicBezTo>
                  <a:cubicBezTo>
                    <a:pt x="147" y="19"/>
                    <a:pt x="147" y="19"/>
                    <a:pt x="147" y="19"/>
                  </a:cubicBezTo>
                  <a:cubicBezTo>
                    <a:pt x="152" y="20"/>
                    <a:pt x="153" y="21"/>
                    <a:pt x="153" y="21"/>
                  </a:cubicBezTo>
                  <a:cubicBezTo>
                    <a:pt x="153" y="29"/>
                    <a:pt x="153" y="29"/>
                    <a:pt x="153" y="29"/>
                  </a:cubicBezTo>
                  <a:cubicBezTo>
                    <a:pt x="153" y="29"/>
                    <a:pt x="153" y="29"/>
                    <a:pt x="153" y="29"/>
                  </a:cubicBezTo>
                  <a:cubicBezTo>
                    <a:pt x="153" y="21"/>
                    <a:pt x="153" y="21"/>
                    <a:pt x="153" y="21"/>
                  </a:cubicBezTo>
                  <a:cubicBezTo>
                    <a:pt x="153" y="21"/>
                    <a:pt x="150" y="20"/>
                    <a:pt x="146" y="20"/>
                  </a:cubicBezTo>
                  <a:cubicBezTo>
                    <a:pt x="143" y="20"/>
                    <a:pt x="140" y="21"/>
                    <a:pt x="140" y="21"/>
                  </a:cubicBezTo>
                  <a:cubicBezTo>
                    <a:pt x="139" y="29"/>
                    <a:pt x="139" y="29"/>
                    <a:pt x="139" y="29"/>
                  </a:cubicBezTo>
                  <a:cubicBezTo>
                    <a:pt x="139" y="29"/>
                    <a:pt x="139" y="29"/>
                    <a:pt x="139" y="29"/>
                  </a:cubicBezTo>
                  <a:cubicBezTo>
                    <a:pt x="140" y="21"/>
                    <a:pt x="140" y="21"/>
                    <a:pt x="140" y="21"/>
                  </a:cubicBezTo>
                  <a:cubicBezTo>
                    <a:pt x="140" y="21"/>
                    <a:pt x="141" y="20"/>
                    <a:pt x="143" y="20"/>
                  </a:cubicBezTo>
                  <a:lnTo>
                    <a:pt x="143" y="18"/>
                  </a:lnTo>
                  <a:close/>
                  <a:moveTo>
                    <a:pt x="142" y="31"/>
                  </a:moveTo>
                  <a:cubicBezTo>
                    <a:pt x="142" y="31"/>
                    <a:pt x="142" y="31"/>
                    <a:pt x="142" y="31"/>
                  </a:cubicBezTo>
                  <a:cubicBezTo>
                    <a:pt x="142" y="40"/>
                    <a:pt x="142" y="40"/>
                    <a:pt x="142" y="40"/>
                  </a:cubicBezTo>
                  <a:cubicBezTo>
                    <a:pt x="140" y="40"/>
                    <a:pt x="140" y="40"/>
                    <a:pt x="140" y="40"/>
                  </a:cubicBezTo>
                  <a:cubicBezTo>
                    <a:pt x="140" y="31"/>
                    <a:pt x="140" y="31"/>
                    <a:pt x="140" y="31"/>
                  </a:cubicBezTo>
                  <a:lnTo>
                    <a:pt x="142" y="31"/>
                  </a:lnTo>
                  <a:close/>
                  <a:moveTo>
                    <a:pt x="141" y="20"/>
                  </a:moveTo>
                  <a:cubicBezTo>
                    <a:pt x="141" y="20"/>
                    <a:pt x="141" y="20"/>
                    <a:pt x="141" y="20"/>
                  </a:cubicBezTo>
                  <a:cubicBezTo>
                    <a:pt x="141" y="18"/>
                    <a:pt x="141" y="18"/>
                    <a:pt x="141" y="18"/>
                  </a:cubicBezTo>
                  <a:cubicBezTo>
                    <a:pt x="141" y="20"/>
                    <a:pt x="141" y="20"/>
                    <a:pt x="141" y="20"/>
                  </a:cubicBezTo>
                  <a:close/>
                  <a:moveTo>
                    <a:pt x="140" y="15"/>
                  </a:moveTo>
                  <a:cubicBezTo>
                    <a:pt x="140" y="15"/>
                    <a:pt x="140" y="15"/>
                    <a:pt x="140" y="15"/>
                  </a:cubicBezTo>
                  <a:cubicBezTo>
                    <a:pt x="141" y="15"/>
                    <a:pt x="141" y="15"/>
                    <a:pt x="141" y="15"/>
                  </a:cubicBezTo>
                  <a:cubicBezTo>
                    <a:pt x="141" y="17"/>
                    <a:pt x="141" y="17"/>
                    <a:pt x="141" y="17"/>
                  </a:cubicBezTo>
                  <a:cubicBezTo>
                    <a:pt x="140" y="17"/>
                    <a:pt x="140" y="17"/>
                    <a:pt x="140" y="17"/>
                  </a:cubicBezTo>
                  <a:lnTo>
                    <a:pt x="140" y="15"/>
                  </a:lnTo>
                  <a:close/>
                  <a:moveTo>
                    <a:pt x="129" y="21"/>
                  </a:moveTo>
                  <a:cubicBezTo>
                    <a:pt x="129" y="21"/>
                    <a:pt x="129" y="21"/>
                    <a:pt x="129" y="21"/>
                  </a:cubicBezTo>
                  <a:cubicBezTo>
                    <a:pt x="129" y="19"/>
                    <a:pt x="129" y="19"/>
                    <a:pt x="129" y="19"/>
                  </a:cubicBezTo>
                  <a:cubicBezTo>
                    <a:pt x="131" y="19"/>
                    <a:pt x="131" y="19"/>
                    <a:pt x="131" y="19"/>
                  </a:cubicBezTo>
                  <a:cubicBezTo>
                    <a:pt x="131" y="20"/>
                    <a:pt x="131" y="20"/>
                    <a:pt x="131" y="20"/>
                  </a:cubicBezTo>
                  <a:cubicBezTo>
                    <a:pt x="132" y="19"/>
                    <a:pt x="133" y="19"/>
                    <a:pt x="134" y="19"/>
                  </a:cubicBezTo>
                  <a:cubicBezTo>
                    <a:pt x="134" y="17"/>
                    <a:pt x="134" y="17"/>
                    <a:pt x="134" y="17"/>
                  </a:cubicBezTo>
                  <a:cubicBezTo>
                    <a:pt x="135" y="17"/>
                    <a:pt x="135" y="17"/>
                    <a:pt x="135" y="17"/>
                  </a:cubicBezTo>
                  <a:cubicBezTo>
                    <a:pt x="135" y="18"/>
                    <a:pt x="135" y="18"/>
                    <a:pt x="135" y="18"/>
                  </a:cubicBezTo>
                  <a:cubicBezTo>
                    <a:pt x="139" y="18"/>
                    <a:pt x="141" y="18"/>
                    <a:pt x="141" y="18"/>
                  </a:cubicBezTo>
                  <a:cubicBezTo>
                    <a:pt x="141" y="18"/>
                    <a:pt x="137" y="18"/>
                    <a:pt x="133" y="19"/>
                  </a:cubicBezTo>
                  <a:cubicBezTo>
                    <a:pt x="129" y="21"/>
                    <a:pt x="129" y="22"/>
                    <a:pt x="129" y="22"/>
                  </a:cubicBezTo>
                  <a:cubicBezTo>
                    <a:pt x="127" y="31"/>
                    <a:pt x="127" y="31"/>
                    <a:pt x="127" y="31"/>
                  </a:cubicBezTo>
                  <a:cubicBezTo>
                    <a:pt x="128" y="22"/>
                    <a:pt x="128" y="22"/>
                    <a:pt x="128" y="22"/>
                  </a:cubicBezTo>
                  <a:cubicBezTo>
                    <a:pt x="127" y="22"/>
                    <a:pt x="127" y="22"/>
                    <a:pt x="127" y="22"/>
                  </a:cubicBezTo>
                  <a:cubicBezTo>
                    <a:pt x="127" y="20"/>
                    <a:pt x="127" y="20"/>
                    <a:pt x="127" y="20"/>
                  </a:cubicBezTo>
                  <a:cubicBezTo>
                    <a:pt x="128" y="20"/>
                    <a:pt x="128" y="20"/>
                    <a:pt x="128" y="20"/>
                  </a:cubicBezTo>
                  <a:cubicBezTo>
                    <a:pt x="128" y="22"/>
                    <a:pt x="128" y="22"/>
                    <a:pt x="128" y="22"/>
                  </a:cubicBezTo>
                  <a:cubicBezTo>
                    <a:pt x="128" y="21"/>
                    <a:pt x="129" y="21"/>
                    <a:pt x="129" y="21"/>
                  </a:cubicBezTo>
                  <a:close/>
                  <a:moveTo>
                    <a:pt x="137" y="31"/>
                  </a:moveTo>
                  <a:cubicBezTo>
                    <a:pt x="137" y="31"/>
                    <a:pt x="137" y="31"/>
                    <a:pt x="137" y="31"/>
                  </a:cubicBezTo>
                  <a:cubicBezTo>
                    <a:pt x="137" y="32"/>
                    <a:pt x="137" y="32"/>
                    <a:pt x="137" y="32"/>
                  </a:cubicBezTo>
                  <a:cubicBezTo>
                    <a:pt x="136" y="32"/>
                    <a:pt x="136" y="32"/>
                    <a:pt x="135" y="32"/>
                  </a:cubicBezTo>
                  <a:cubicBezTo>
                    <a:pt x="135" y="32"/>
                    <a:pt x="135" y="32"/>
                    <a:pt x="135" y="32"/>
                  </a:cubicBezTo>
                  <a:lnTo>
                    <a:pt x="137" y="31"/>
                  </a:lnTo>
                  <a:close/>
                  <a:moveTo>
                    <a:pt x="135" y="32"/>
                  </a:moveTo>
                  <a:cubicBezTo>
                    <a:pt x="135" y="32"/>
                    <a:pt x="135" y="32"/>
                    <a:pt x="135" y="32"/>
                  </a:cubicBezTo>
                  <a:cubicBezTo>
                    <a:pt x="135" y="32"/>
                    <a:pt x="135" y="32"/>
                    <a:pt x="135" y="32"/>
                  </a:cubicBezTo>
                  <a:cubicBezTo>
                    <a:pt x="135" y="33"/>
                    <a:pt x="134" y="33"/>
                    <a:pt x="134" y="33"/>
                  </a:cubicBezTo>
                  <a:cubicBezTo>
                    <a:pt x="134" y="32"/>
                    <a:pt x="134" y="32"/>
                    <a:pt x="134" y="32"/>
                  </a:cubicBezTo>
                  <a:lnTo>
                    <a:pt x="135" y="32"/>
                  </a:lnTo>
                  <a:close/>
                  <a:moveTo>
                    <a:pt x="134" y="32"/>
                  </a:moveTo>
                  <a:cubicBezTo>
                    <a:pt x="134" y="32"/>
                    <a:pt x="134" y="32"/>
                    <a:pt x="134" y="32"/>
                  </a:cubicBezTo>
                  <a:cubicBezTo>
                    <a:pt x="134" y="33"/>
                    <a:pt x="134" y="33"/>
                    <a:pt x="134" y="33"/>
                  </a:cubicBezTo>
                  <a:cubicBezTo>
                    <a:pt x="133" y="33"/>
                    <a:pt x="133" y="33"/>
                    <a:pt x="133" y="33"/>
                  </a:cubicBezTo>
                  <a:cubicBezTo>
                    <a:pt x="133" y="33"/>
                    <a:pt x="133" y="33"/>
                    <a:pt x="132" y="33"/>
                  </a:cubicBezTo>
                  <a:cubicBezTo>
                    <a:pt x="132" y="32"/>
                    <a:pt x="132" y="32"/>
                    <a:pt x="132" y="32"/>
                  </a:cubicBezTo>
                  <a:lnTo>
                    <a:pt x="134" y="32"/>
                  </a:lnTo>
                  <a:close/>
                  <a:moveTo>
                    <a:pt x="131" y="32"/>
                  </a:moveTo>
                  <a:cubicBezTo>
                    <a:pt x="131" y="32"/>
                    <a:pt x="131" y="32"/>
                    <a:pt x="131" y="32"/>
                  </a:cubicBezTo>
                  <a:cubicBezTo>
                    <a:pt x="131" y="33"/>
                    <a:pt x="131" y="33"/>
                    <a:pt x="131" y="33"/>
                  </a:cubicBezTo>
                  <a:cubicBezTo>
                    <a:pt x="130" y="33"/>
                    <a:pt x="130" y="33"/>
                    <a:pt x="129" y="33"/>
                  </a:cubicBezTo>
                  <a:cubicBezTo>
                    <a:pt x="129" y="32"/>
                    <a:pt x="129" y="32"/>
                    <a:pt x="129" y="32"/>
                  </a:cubicBezTo>
                  <a:cubicBezTo>
                    <a:pt x="132" y="32"/>
                    <a:pt x="132" y="32"/>
                    <a:pt x="132" y="32"/>
                  </a:cubicBezTo>
                  <a:cubicBezTo>
                    <a:pt x="132" y="33"/>
                    <a:pt x="132" y="33"/>
                    <a:pt x="132" y="33"/>
                  </a:cubicBezTo>
                  <a:cubicBezTo>
                    <a:pt x="132" y="33"/>
                    <a:pt x="131" y="33"/>
                    <a:pt x="131" y="33"/>
                  </a:cubicBezTo>
                  <a:cubicBezTo>
                    <a:pt x="131" y="32"/>
                    <a:pt x="131" y="32"/>
                    <a:pt x="131" y="32"/>
                  </a:cubicBezTo>
                  <a:close/>
                  <a:moveTo>
                    <a:pt x="129" y="32"/>
                  </a:moveTo>
                  <a:cubicBezTo>
                    <a:pt x="129" y="32"/>
                    <a:pt x="129" y="32"/>
                    <a:pt x="129" y="32"/>
                  </a:cubicBezTo>
                  <a:cubicBezTo>
                    <a:pt x="129" y="33"/>
                    <a:pt x="129" y="33"/>
                    <a:pt x="129" y="33"/>
                  </a:cubicBezTo>
                  <a:cubicBezTo>
                    <a:pt x="129" y="33"/>
                    <a:pt x="128" y="33"/>
                    <a:pt x="128" y="33"/>
                  </a:cubicBezTo>
                  <a:cubicBezTo>
                    <a:pt x="128" y="32"/>
                    <a:pt x="128" y="32"/>
                    <a:pt x="128" y="32"/>
                  </a:cubicBezTo>
                  <a:lnTo>
                    <a:pt x="129" y="32"/>
                  </a:lnTo>
                  <a:close/>
                  <a:moveTo>
                    <a:pt x="125" y="31"/>
                  </a:moveTo>
                  <a:cubicBezTo>
                    <a:pt x="125" y="31"/>
                    <a:pt x="125" y="31"/>
                    <a:pt x="125" y="31"/>
                  </a:cubicBezTo>
                  <a:cubicBezTo>
                    <a:pt x="125" y="30"/>
                    <a:pt x="125" y="30"/>
                    <a:pt x="125" y="30"/>
                  </a:cubicBezTo>
                  <a:cubicBezTo>
                    <a:pt x="127" y="30"/>
                    <a:pt x="127" y="30"/>
                    <a:pt x="127" y="30"/>
                  </a:cubicBezTo>
                  <a:cubicBezTo>
                    <a:pt x="127" y="31"/>
                    <a:pt x="127" y="31"/>
                    <a:pt x="127" y="31"/>
                  </a:cubicBezTo>
                  <a:lnTo>
                    <a:pt x="125" y="31"/>
                  </a:lnTo>
                  <a:close/>
                  <a:moveTo>
                    <a:pt x="127" y="32"/>
                  </a:moveTo>
                  <a:cubicBezTo>
                    <a:pt x="127" y="32"/>
                    <a:pt x="127" y="32"/>
                    <a:pt x="127" y="32"/>
                  </a:cubicBezTo>
                  <a:cubicBezTo>
                    <a:pt x="127" y="36"/>
                    <a:pt x="127" y="36"/>
                    <a:pt x="127" y="36"/>
                  </a:cubicBezTo>
                  <a:cubicBezTo>
                    <a:pt x="127" y="37"/>
                    <a:pt x="126" y="38"/>
                    <a:pt x="126" y="40"/>
                  </a:cubicBezTo>
                  <a:cubicBezTo>
                    <a:pt x="126" y="40"/>
                    <a:pt x="126" y="40"/>
                    <a:pt x="126" y="41"/>
                  </a:cubicBezTo>
                  <a:cubicBezTo>
                    <a:pt x="125" y="41"/>
                    <a:pt x="125" y="41"/>
                    <a:pt x="125" y="41"/>
                  </a:cubicBezTo>
                  <a:cubicBezTo>
                    <a:pt x="125" y="33"/>
                    <a:pt x="125" y="33"/>
                    <a:pt x="125" y="33"/>
                  </a:cubicBezTo>
                  <a:lnTo>
                    <a:pt x="127" y="32"/>
                  </a:lnTo>
                  <a:close/>
                  <a:moveTo>
                    <a:pt x="127" y="32"/>
                  </a:moveTo>
                  <a:cubicBezTo>
                    <a:pt x="127" y="32"/>
                    <a:pt x="127" y="32"/>
                    <a:pt x="127" y="32"/>
                  </a:cubicBezTo>
                  <a:cubicBezTo>
                    <a:pt x="128" y="32"/>
                    <a:pt x="128" y="32"/>
                    <a:pt x="128" y="32"/>
                  </a:cubicBezTo>
                  <a:cubicBezTo>
                    <a:pt x="128" y="33"/>
                    <a:pt x="128" y="33"/>
                    <a:pt x="128" y="33"/>
                  </a:cubicBezTo>
                  <a:cubicBezTo>
                    <a:pt x="127" y="33"/>
                    <a:pt x="127" y="33"/>
                    <a:pt x="127" y="33"/>
                  </a:cubicBezTo>
                  <a:cubicBezTo>
                    <a:pt x="127" y="33"/>
                    <a:pt x="127" y="34"/>
                    <a:pt x="127" y="35"/>
                  </a:cubicBezTo>
                  <a:lnTo>
                    <a:pt x="127" y="32"/>
                  </a:lnTo>
                  <a:close/>
                  <a:moveTo>
                    <a:pt x="126" y="15"/>
                  </a:moveTo>
                  <a:cubicBezTo>
                    <a:pt x="126" y="15"/>
                    <a:pt x="126" y="15"/>
                    <a:pt x="126" y="15"/>
                  </a:cubicBezTo>
                  <a:cubicBezTo>
                    <a:pt x="128" y="15"/>
                    <a:pt x="128" y="15"/>
                    <a:pt x="128" y="15"/>
                  </a:cubicBezTo>
                  <a:cubicBezTo>
                    <a:pt x="128" y="17"/>
                    <a:pt x="128" y="17"/>
                    <a:pt x="128" y="17"/>
                  </a:cubicBezTo>
                  <a:cubicBezTo>
                    <a:pt x="126" y="17"/>
                    <a:pt x="126" y="17"/>
                    <a:pt x="126" y="17"/>
                  </a:cubicBezTo>
                  <a:lnTo>
                    <a:pt x="126" y="15"/>
                  </a:lnTo>
                  <a:close/>
                  <a:moveTo>
                    <a:pt x="124" y="16"/>
                  </a:moveTo>
                  <a:cubicBezTo>
                    <a:pt x="124" y="16"/>
                    <a:pt x="124" y="16"/>
                    <a:pt x="124" y="16"/>
                  </a:cubicBezTo>
                  <a:cubicBezTo>
                    <a:pt x="125" y="16"/>
                    <a:pt x="125" y="16"/>
                    <a:pt x="125" y="16"/>
                  </a:cubicBezTo>
                  <a:cubicBezTo>
                    <a:pt x="125" y="18"/>
                    <a:pt x="125" y="18"/>
                    <a:pt x="125" y="18"/>
                  </a:cubicBezTo>
                  <a:cubicBezTo>
                    <a:pt x="124" y="18"/>
                    <a:pt x="124" y="18"/>
                    <a:pt x="124" y="18"/>
                  </a:cubicBezTo>
                  <a:lnTo>
                    <a:pt x="124" y="16"/>
                  </a:lnTo>
                  <a:close/>
                  <a:moveTo>
                    <a:pt x="123" y="20"/>
                  </a:moveTo>
                  <a:cubicBezTo>
                    <a:pt x="123" y="20"/>
                    <a:pt x="123" y="20"/>
                    <a:pt x="123" y="20"/>
                  </a:cubicBezTo>
                  <a:cubicBezTo>
                    <a:pt x="124" y="20"/>
                    <a:pt x="124" y="20"/>
                    <a:pt x="124" y="20"/>
                  </a:cubicBezTo>
                  <a:cubicBezTo>
                    <a:pt x="124" y="22"/>
                    <a:pt x="124" y="22"/>
                    <a:pt x="124" y="22"/>
                  </a:cubicBezTo>
                  <a:cubicBezTo>
                    <a:pt x="123" y="22"/>
                    <a:pt x="123" y="22"/>
                    <a:pt x="123" y="22"/>
                  </a:cubicBezTo>
                  <a:lnTo>
                    <a:pt x="123" y="20"/>
                  </a:lnTo>
                  <a:close/>
                  <a:moveTo>
                    <a:pt x="124" y="23"/>
                  </a:moveTo>
                  <a:cubicBezTo>
                    <a:pt x="124" y="23"/>
                    <a:pt x="124" y="23"/>
                    <a:pt x="124" y="23"/>
                  </a:cubicBezTo>
                  <a:cubicBezTo>
                    <a:pt x="124" y="24"/>
                    <a:pt x="124" y="24"/>
                    <a:pt x="124" y="24"/>
                  </a:cubicBezTo>
                  <a:cubicBezTo>
                    <a:pt x="123" y="24"/>
                    <a:pt x="123" y="24"/>
                    <a:pt x="123" y="24"/>
                  </a:cubicBezTo>
                  <a:cubicBezTo>
                    <a:pt x="123" y="23"/>
                    <a:pt x="123" y="23"/>
                    <a:pt x="123" y="23"/>
                  </a:cubicBezTo>
                  <a:lnTo>
                    <a:pt x="124" y="23"/>
                  </a:lnTo>
                  <a:close/>
                  <a:moveTo>
                    <a:pt x="122" y="28"/>
                  </a:moveTo>
                  <a:cubicBezTo>
                    <a:pt x="122" y="28"/>
                    <a:pt x="122" y="28"/>
                    <a:pt x="122" y="28"/>
                  </a:cubicBezTo>
                  <a:cubicBezTo>
                    <a:pt x="122" y="27"/>
                    <a:pt x="122" y="27"/>
                    <a:pt x="122" y="27"/>
                  </a:cubicBezTo>
                  <a:cubicBezTo>
                    <a:pt x="123" y="27"/>
                    <a:pt x="123" y="27"/>
                    <a:pt x="123" y="27"/>
                  </a:cubicBezTo>
                  <a:cubicBezTo>
                    <a:pt x="123" y="28"/>
                    <a:pt x="123" y="28"/>
                    <a:pt x="123" y="28"/>
                  </a:cubicBezTo>
                  <a:lnTo>
                    <a:pt x="122" y="28"/>
                  </a:lnTo>
                  <a:close/>
                  <a:moveTo>
                    <a:pt x="122" y="29"/>
                  </a:moveTo>
                  <a:cubicBezTo>
                    <a:pt x="122" y="29"/>
                    <a:pt x="122" y="29"/>
                    <a:pt x="122" y="29"/>
                  </a:cubicBezTo>
                  <a:cubicBezTo>
                    <a:pt x="122" y="30"/>
                    <a:pt x="122" y="30"/>
                    <a:pt x="122" y="30"/>
                  </a:cubicBezTo>
                  <a:cubicBezTo>
                    <a:pt x="121" y="30"/>
                    <a:pt x="121" y="30"/>
                    <a:pt x="121" y="30"/>
                  </a:cubicBezTo>
                  <a:cubicBezTo>
                    <a:pt x="121" y="29"/>
                    <a:pt x="121" y="29"/>
                    <a:pt x="121" y="29"/>
                  </a:cubicBezTo>
                  <a:lnTo>
                    <a:pt x="122" y="29"/>
                  </a:lnTo>
                  <a:close/>
                  <a:moveTo>
                    <a:pt x="121" y="19"/>
                  </a:moveTo>
                  <a:cubicBezTo>
                    <a:pt x="121" y="19"/>
                    <a:pt x="121" y="19"/>
                    <a:pt x="121" y="19"/>
                  </a:cubicBezTo>
                  <a:cubicBezTo>
                    <a:pt x="122" y="19"/>
                    <a:pt x="122" y="19"/>
                    <a:pt x="122" y="19"/>
                  </a:cubicBezTo>
                  <a:cubicBezTo>
                    <a:pt x="122" y="21"/>
                    <a:pt x="122" y="21"/>
                    <a:pt x="122" y="21"/>
                  </a:cubicBezTo>
                  <a:cubicBezTo>
                    <a:pt x="121" y="21"/>
                    <a:pt x="121" y="21"/>
                    <a:pt x="121" y="21"/>
                  </a:cubicBezTo>
                  <a:lnTo>
                    <a:pt x="121" y="19"/>
                  </a:lnTo>
                  <a:close/>
                  <a:moveTo>
                    <a:pt x="120" y="18"/>
                  </a:moveTo>
                  <a:cubicBezTo>
                    <a:pt x="120" y="18"/>
                    <a:pt x="120" y="18"/>
                    <a:pt x="120" y="18"/>
                  </a:cubicBezTo>
                  <a:cubicBezTo>
                    <a:pt x="119" y="18"/>
                    <a:pt x="119" y="18"/>
                    <a:pt x="119" y="18"/>
                  </a:cubicBezTo>
                  <a:cubicBezTo>
                    <a:pt x="119" y="17"/>
                    <a:pt x="119" y="17"/>
                    <a:pt x="119" y="17"/>
                  </a:cubicBezTo>
                  <a:cubicBezTo>
                    <a:pt x="120" y="17"/>
                    <a:pt x="120" y="17"/>
                    <a:pt x="120" y="17"/>
                  </a:cubicBezTo>
                  <a:lnTo>
                    <a:pt x="120" y="18"/>
                  </a:lnTo>
                  <a:close/>
                  <a:moveTo>
                    <a:pt x="120" y="26"/>
                  </a:moveTo>
                  <a:cubicBezTo>
                    <a:pt x="120" y="26"/>
                    <a:pt x="120" y="26"/>
                    <a:pt x="120" y="26"/>
                  </a:cubicBezTo>
                  <a:cubicBezTo>
                    <a:pt x="120" y="25"/>
                    <a:pt x="120" y="25"/>
                    <a:pt x="120" y="25"/>
                  </a:cubicBezTo>
                  <a:cubicBezTo>
                    <a:pt x="121" y="25"/>
                    <a:pt x="121" y="25"/>
                    <a:pt x="121" y="25"/>
                  </a:cubicBezTo>
                  <a:cubicBezTo>
                    <a:pt x="121" y="26"/>
                    <a:pt x="121" y="26"/>
                    <a:pt x="121" y="26"/>
                  </a:cubicBezTo>
                  <a:lnTo>
                    <a:pt x="120" y="26"/>
                  </a:lnTo>
                  <a:close/>
                  <a:moveTo>
                    <a:pt x="120" y="48"/>
                  </a:moveTo>
                  <a:cubicBezTo>
                    <a:pt x="120" y="48"/>
                    <a:pt x="120" y="48"/>
                    <a:pt x="120" y="48"/>
                  </a:cubicBezTo>
                  <a:cubicBezTo>
                    <a:pt x="120" y="48"/>
                    <a:pt x="120" y="48"/>
                    <a:pt x="120" y="48"/>
                  </a:cubicBezTo>
                  <a:cubicBezTo>
                    <a:pt x="122" y="48"/>
                    <a:pt x="122" y="48"/>
                    <a:pt x="122" y="48"/>
                  </a:cubicBezTo>
                  <a:lnTo>
                    <a:pt x="120" y="48"/>
                  </a:lnTo>
                  <a:close/>
                  <a:moveTo>
                    <a:pt x="122" y="48"/>
                  </a:moveTo>
                  <a:cubicBezTo>
                    <a:pt x="122" y="48"/>
                    <a:pt x="122" y="48"/>
                    <a:pt x="122" y="48"/>
                  </a:cubicBezTo>
                  <a:cubicBezTo>
                    <a:pt x="120" y="48"/>
                    <a:pt x="120" y="48"/>
                    <a:pt x="120" y="48"/>
                  </a:cubicBezTo>
                  <a:cubicBezTo>
                    <a:pt x="120" y="41"/>
                    <a:pt x="120" y="41"/>
                    <a:pt x="120" y="41"/>
                  </a:cubicBezTo>
                  <a:cubicBezTo>
                    <a:pt x="122" y="41"/>
                    <a:pt x="122" y="41"/>
                    <a:pt x="122" y="41"/>
                  </a:cubicBezTo>
                  <a:lnTo>
                    <a:pt x="122" y="48"/>
                  </a:lnTo>
                  <a:close/>
                  <a:moveTo>
                    <a:pt x="122" y="41"/>
                  </a:moveTo>
                  <a:cubicBezTo>
                    <a:pt x="122" y="41"/>
                    <a:pt x="122" y="41"/>
                    <a:pt x="122" y="41"/>
                  </a:cubicBezTo>
                  <a:cubicBezTo>
                    <a:pt x="120" y="41"/>
                    <a:pt x="120" y="41"/>
                    <a:pt x="120" y="41"/>
                  </a:cubicBezTo>
                  <a:cubicBezTo>
                    <a:pt x="120" y="33"/>
                    <a:pt x="120" y="33"/>
                    <a:pt x="120" y="33"/>
                  </a:cubicBezTo>
                  <a:cubicBezTo>
                    <a:pt x="122" y="33"/>
                    <a:pt x="122" y="33"/>
                    <a:pt x="122" y="33"/>
                  </a:cubicBezTo>
                  <a:lnTo>
                    <a:pt x="122" y="41"/>
                  </a:lnTo>
                  <a:close/>
                  <a:moveTo>
                    <a:pt x="123" y="48"/>
                  </a:moveTo>
                  <a:cubicBezTo>
                    <a:pt x="123" y="48"/>
                    <a:pt x="123" y="48"/>
                    <a:pt x="123" y="48"/>
                  </a:cubicBezTo>
                  <a:cubicBezTo>
                    <a:pt x="123" y="48"/>
                    <a:pt x="123" y="48"/>
                    <a:pt x="123" y="48"/>
                  </a:cubicBezTo>
                  <a:cubicBezTo>
                    <a:pt x="122" y="48"/>
                    <a:pt x="122" y="48"/>
                    <a:pt x="122" y="48"/>
                  </a:cubicBezTo>
                  <a:cubicBezTo>
                    <a:pt x="122" y="48"/>
                    <a:pt x="122" y="48"/>
                    <a:pt x="122" y="48"/>
                  </a:cubicBezTo>
                  <a:cubicBezTo>
                    <a:pt x="123" y="48"/>
                    <a:pt x="123" y="48"/>
                    <a:pt x="123" y="48"/>
                  </a:cubicBezTo>
                  <a:cubicBezTo>
                    <a:pt x="122" y="48"/>
                    <a:pt x="122" y="48"/>
                    <a:pt x="122" y="48"/>
                  </a:cubicBezTo>
                  <a:cubicBezTo>
                    <a:pt x="122" y="41"/>
                    <a:pt x="122" y="41"/>
                    <a:pt x="122" y="41"/>
                  </a:cubicBezTo>
                  <a:cubicBezTo>
                    <a:pt x="123" y="41"/>
                    <a:pt x="123" y="41"/>
                    <a:pt x="123" y="41"/>
                  </a:cubicBezTo>
                  <a:lnTo>
                    <a:pt x="123" y="48"/>
                  </a:lnTo>
                  <a:close/>
                  <a:moveTo>
                    <a:pt x="123" y="41"/>
                  </a:moveTo>
                  <a:cubicBezTo>
                    <a:pt x="123" y="41"/>
                    <a:pt x="123" y="41"/>
                    <a:pt x="123" y="41"/>
                  </a:cubicBezTo>
                  <a:cubicBezTo>
                    <a:pt x="122" y="41"/>
                    <a:pt x="122" y="41"/>
                    <a:pt x="122" y="41"/>
                  </a:cubicBezTo>
                  <a:cubicBezTo>
                    <a:pt x="122" y="33"/>
                    <a:pt x="122" y="33"/>
                    <a:pt x="122" y="33"/>
                  </a:cubicBezTo>
                  <a:cubicBezTo>
                    <a:pt x="123" y="33"/>
                    <a:pt x="123" y="33"/>
                    <a:pt x="123" y="33"/>
                  </a:cubicBezTo>
                  <a:lnTo>
                    <a:pt x="123" y="41"/>
                  </a:lnTo>
                  <a:close/>
                  <a:moveTo>
                    <a:pt x="124" y="48"/>
                  </a:moveTo>
                  <a:cubicBezTo>
                    <a:pt x="124" y="48"/>
                    <a:pt x="124" y="48"/>
                    <a:pt x="124" y="48"/>
                  </a:cubicBezTo>
                  <a:cubicBezTo>
                    <a:pt x="123" y="48"/>
                    <a:pt x="123" y="48"/>
                    <a:pt x="123" y="48"/>
                  </a:cubicBezTo>
                  <a:cubicBezTo>
                    <a:pt x="123" y="41"/>
                    <a:pt x="123" y="41"/>
                    <a:pt x="123" y="41"/>
                  </a:cubicBezTo>
                  <a:cubicBezTo>
                    <a:pt x="124" y="41"/>
                    <a:pt x="124" y="41"/>
                    <a:pt x="124" y="41"/>
                  </a:cubicBezTo>
                  <a:lnTo>
                    <a:pt x="124" y="48"/>
                  </a:lnTo>
                  <a:close/>
                  <a:moveTo>
                    <a:pt x="124" y="41"/>
                  </a:moveTo>
                  <a:cubicBezTo>
                    <a:pt x="124" y="41"/>
                    <a:pt x="124" y="41"/>
                    <a:pt x="124" y="41"/>
                  </a:cubicBezTo>
                  <a:cubicBezTo>
                    <a:pt x="123" y="41"/>
                    <a:pt x="123" y="41"/>
                    <a:pt x="123" y="41"/>
                  </a:cubicBezTo>
                  <a:cubicBezTo>
                    <a:pt x="123" y="33"/>
                    <a:pt x="123" y="33"/>
                    <a:pt x="123" y="33"/>
                  </a:cubicBezTo>
                  <a:cubicBezTo>
                    <a:pt x="124" y="33"/>
                    <a:pt x="124" y="33"/>
                    <a:pt x="124" y="33"/>
                  </a:cubicBezTo>
                  <a:lnTo>
                    <a:pt x="124" y="41"/>
                  </a:lnTo>
                  <a:close/>
                  <a:moveTo>
                    <a:pt x="125" y="48"/>
                  </a:moveTo>
                  <a:cubicBezTo>
                    <a:pt x="125" y="48"/>
                    <a:pt x="125" y="48"/>
                    <a:pt x="125" y="48"/>
                  </a:cubicBezTo>
                  <a:cubicBezTo>
                    <a:pt x="124" y="48"/>
                    <a:pt x="124" y="48"/>
                    <a:pt x="124" y="48"/>
                  </a:cubicBezTo>
                  <a:cubicBezTo>
                    <a:pt x="124" y="41"/>
                    <a:pt x="124" y="41"/>
                    <a:pt x="124" y="41"/>
                  </a:cubicBezTo>
                  <a:cubicBezTo>
                    <a:pt x="125" y="41"/>
                    <a:pt x="125" y="41"/>
                    <a:pt x="125" y="41"/>
                  </a:cubicBezTo>
                  <a:lnTo>
                    <a:pt x="125" y="48"/>
                  </a:lnTo>
                  <a:close/>
                  <a:moveTo>
                    <a:pt x="125" y="41"/>
                  </a:moveTo>
                  <a:cubicBezTo>
                    <a:pt x="125" y="41"/>
                    <a:pt x="125" y="41"/>
                    <a:pt x="125" y="41"/>
                  </a:cubicBezTo>
                  <a:cubicBezTo>
                    <a:pt x="124" y="41"/>
                    <a:pt x="124" y="41"/>
                    <a:pt x="124" y="41"/>
                  </a:cubicBezTo>
                  <a:cubicBezTo>
                    <a:pt x="124" y="33"/>
                    <a:pt x="124" y="33"/>
                    <a:pt x="124" y="33"/>
                  </a:cubicBezTo>
                  <a:cubicBezTo>
                    <a:pt x="125" y="33"/>
                    <a:pt x="125" y="33"/>
                    <a:pt x="125" y="33"/>
                  </a:cubicBezTo>
                  <a:lnTo>
                    <a:pt x="125" y="41"/>
                  </a:lnTo>
                  <a:close/>
                  <a:moveTo>
                    <a:pt x="140" y="49"/>
                  </a:moveTo>
                  <a:cubicBezTo>
                    <a:pt x="140" y="49"/>
                    <a:pt x="140" y="49"/>
                    <a:pt x="140" y="49"/>
                  </a:cubicBezTo>
                  <a:cubicBezTo>
                    <a:pt x="125" y="48"/>
                    <a:pt x="125" y="48"/>
                    <a:pt x="125" y="48"/>
                  </a:cubicBezTo>
                  <a:cubicBezTo>
                    <a:pt x="125" y="41"/>
                    <a:pt x="125" y="41"/>
                    <a:pt x="125" y="41"/>
                  </a:cubicBezTo>
                  <a:cubicBezTo>
                    <a:pt x="126" y="41"/>
                    <a:pt x="126" y="41"/>
                    <a:pt x="126" y="41"/>
                  </a:cubicBezTo>
                  <a:cubicBezTo>
                    <a:pt x="126" y="44"/>
                    <a:pt x="126" y="48"/>
                    <a:pt x="126" y="48"/>
                  </a:cubicBezTo>
                  <a:cubicBezTo>
                    <a:pt x="126" y="48"/>
                    <a:pt x="126" y="48"/>
                    <a:pt x="127" y="48"/>
                  </a:cubicBezTo>
                  <a:cubicBezTo>
                    <a:pt x="127" y="48"/>
                    <a:pt x="127" y="48"/>
                    <a:pt x="127" y="48"/>
                  </a:cubicBezTo>
                  <a:cubicBezTo>
                    <a:pt x="127" y="48"/>
                    <a:pt x="127" y="48"/>
                    <a:pt x="127" y="48"/>
                  </a:cubicBezTo>
                  <a:cubicBezTo>
                    <a:pt x="127" y="48"/>
                    <a:pt x="127" y="48"/>
                    <a:pt x="127" y="48"/>
                  </a:cubicBezTo>
                  <a:cubicBezTo>
                    <a:pt x="127" y="48"/>
                    <a:pt x="127" y="48"/>
                    <a:pt x="128" y="48"/>
                  </a:cubicBezTo>
                  <a:cubicBezTo>
                    <a:pt x="128" y="48"/>
                    <a:pt x="128" y="48"/>
                    <a:pt x="128" y="48"/>
                  </a:cubicBezTo>
                  <a:cubicBezTo>
                    <a:pt x="128" y="48"/>
                    <a:pt x="128" y="48"/>
                    <a:pt x="128" y="48"/>
                  </a:cubicBezTo>
                  <a:cubicBezTo>
                    <a:pt x="128" y="48"/>
                    <a:pt x="128" y="48"/>
                    <a:pt x="128" y="48"/>
                  </a:cubicBezTo>
                  <a:cubicBezTo>
                    <a:pt x="129" y="48"/>
                    <a:pt x="130" y="48"/>
                    <a:pt x="131" y="49"/>
                  </a:cubicBezTo>
                  <a:cubicBezTo>
                    <a:pt x="134" y="49"/>
                    <a:pt x="139" y="49"/>
                    <a:pt x="139" y="49"/>
                  </a:cubicBezTo>
                  <a:cubicBezTo>
                    <a:pt x="139" y="49"/>
                    <a:pt x="139" y="45"/>
                    <a:pt x="139" y="42"/>
                  </a:cubicBezTo>
                  <a:cubicBezTo>
                    <a:pt x="139" y="42"/>
                    <a:pt x="139" y="41"/>
                    <a:pt x="139" y="41"/>
                  </a:cubicBezTo>
                  <a:cubicBezTo>
                    <a:pt x="140" y="40"/>
                    <a:pt x="140" y="40"/>
                    <a:pt x="140" y="40"/>
                  </a:cubicBezTo>
                  <a:lnTo>
                    <a:pt x="140" y="49"/>
                  </a:lnTo>
                  <a:close/>
                  <a:moveTo>
                    <a:pt x="140" y="40"/>
                  </a:moveTo>
                  <a:cubicBezTo>
                    <a:pt x="140" y="40"/>
                    <a:pt x="140" y="40"/>
                    <a:pt x="140" y="40"/>
                  </a:cubicBezTo>
                  <a:cubicBezTo>
                    <a:pt x="139" y="40"/>
                    <a:pt x="139" y="40"/>
                    <a:pt x="139" y="40"/>
                  </a:cubicBezTo>
                  <a:cubicBezTo>
                    <a:pt x="139" y="37"/>
                    <a:pt x="139" y="32"/>
                    <a:pt x="139" y="32"/>
                  </a:cubicBezTo>
                  <a:cubicBezTo>
                    <a:pt x="139" y="32"/>
                    <a:pt x="138" y="32"/>
                    <a:pt x="137" y="32"/>
                  </a:cubicBezTo>
                  <a:cubicBezTo>
                    <a:pt x="137" y="31"/>
                    <a:pt x="137" y="31"/>
                    <a:pt x="137" y="31"/>
                  </a:cubicBezTo>
                  <a:cubicBezTo>
                    <a:pt x="140" y="31"/>
                    <a:pt x="140" y="31"/>
                    <a:pt x="140" y="31"/>
                  </a:cubicBezTo>
                  <a:lnTo>
                    <a:pt x="140" y="40"/>
                  </a:lnTo>
                  <a:close/>
                  <a:moveTo>
                    <a:pt x="155" y="49"/>
                  </a:moveTo>
                  <a:cubicBezTo>
                    <a:pt x="155" y="49"/>
                    <a:pt x="155" y="49"/>
                    <a:pt x="155" y="49"/>
                  </a:cubicBezTo>
                  <a:cubicBezTo>
                    <a:pt x="149" y="49"/>
                    <a:pt x="149" y="49"/>
                    <a:pt x="149" y="49"/>
                  </a:cubicBezTo>
                  <a:cubicBezTo>
                    <a:pt x="140" y="49"/>
                    <a:pt x="140" y="49"/>
                    <a:pt x="140" y="49"/>
                  </a:cubicBezTo>
                  <a:cubicBezTo>
                    <a:pt x="140" y="40"/>
                    <a:pt x="140" y="40"/>
                    <a:pt x="140" y="40"/>
                  </a:cubicBezTo>
                  <a:cubicBezTo>
                    <a:pt x="142" y="40"/>
                    <a:pt x="142" y="40"/>
                    <a:pt x="142" y="40"/>
                  </a:cubicBezTo>
                  <a:cubicBezTo>
                    <a:pt x="142" y="49"/>
                    <a:pt x="142" y="49"/>
                    <a:pt x="142" y="49"/>
                  </a:cubicBezTo>
                  <a:cubicBezTo>
                    <a:pt x="142" y="49"/>
                    <a:pt x="142" y="49"/>
                    <a:pt x="142" y="49"/>
                  </a:cubicBezTo>
                  <a:cubicBezTo>
                    <a:pt x="142" y="40"/>
                    <a:pt x="142" y="40"/>
                    <a:pt x="142" y="40"/>
                  </a:cubicBezTo>
                  <a:cubicBezTo>
                    <a:pt x="143" y="40"/>
                    <a:pt x="143" y="40"/>
                    <a:pt x="143" y="40"/>
                  </a:cubicBezTo>
                  <a:cubicBezTo>
                    <a:pt x="143" y="43"/>
                    <a:pt x="143" y="49"/>
                    <a:pt x="143" y="49"/>
                  </a:cubicBezTo>
                  <a:cubicBezTo>
                    <a:pt x="143" y="49"/>
                    <a:pt x="147" y="49"/>
                    <a:pt x="148" y="49"/>
                  </a:cubicBezTo>
                  <a:cubicBezTo>
                    <a:pt x="150" y="49"/>
                    <a:pt x="154" y="49"/>
                    <a:pt x="154" y="49"/>
                  </a:cubicBezTo>
                  <a:cubicBezTo>
                    <a:pt x="154" y="49"/>
                    <a:pt x="154" y="43"/>
                    <a:pt x="154" y="40"/>
                  </a:cubicBezTo>
                  <a:cubicBezTo>
                    <a:pt x="155" y="40"/>
                    <a:pt x="155" y="40"/>
                    <a:pt x="155" y="40"/>
                  </a:cubicBezTo>
                  <a:lnTo>
                    <a:pt x="155" y="49"/>
                  </a:lnTo>
                  <a:close/>
                  <a:moveTo>
                    <a:pt x="157" y="49"/>
                  </a:moveTo>
                  <a:cubicBezTo>
                    <a:pt x="157" y="49"/>
                    <a:pt x="157" y="49"/>
                    <a:pt x="157" y="49"/>
                  </a:cubicBezTo>
                  <a:cubicBezTo>
                    <a:pt x="155" y="49"/>
                    <a:pt x="155" y="49"/>
                    <a:pt x="155" y="49"/>
                  </a:cubicBezTo>
                  <a:cubicBezTo>
                    <a:pt x="155" y="40"/>
                    <a:pt x="155" y="40"/>
                    <a:pt x="155" y="40"/>
                  </a:cubicBezTo>
                  <a:cubicBezTo>
                    <a:pt x="157" y="40"/>
                    <a:pt x="157" y="40"/>
                    <a:pt x="157" y="40"/>
                  </a:cubicBezTo>
                  <a:lnTo>
                    <a:pt x="157" y="49"/>
                  </a:lnTo>
                  <a:close/>
                  <a:moveTo>
                    <a:pt x="157" y="40"/>
                  </a:moveTo>
                  <a:cubicBezTo>
                    <a:pt x="157" y="40"/>
                    <a:pt x="157" y="40"/>
                    <a:pt x="157" y="40"/>
                  </a:cubicBezTo>
                  <a:cubicBezTo>
                    <a:pt x="155" y="40"/>
                    <a:pt x="155" y="40"/>
                    <a:pt x="155" y="40"/>
                  </a:cubicBezTo>
                  <a:cubicBezTo>
                    <a:pt x="155" y="32"/>
                    <a:pt x="155" y="32"/>
                    <a:pt x="155" y="32"/>
                  </a:cubicBezTo>
                  <a:cubicBezTo>
                    <a:pt x="156" y="33"/>
                    <a:pt x="156" y="33"/>
                    <a:pt x="156" y="33"/>
                  </a:cubicBezTo>
                  <a:cubicBezTo>
                    <a:pt x="156" y="33"/>
                    <a:pt x="156" y="33"/>
                    <a:pt x="157" y="34"/>
                  </a:cubicBezTo>
                  <a:lnTo>
                    <a:pt x="157" y="40"/>
                  </a:lnTo>
                  <a:close/>
                  <a:moveTo>
                    <a:pt x="162" y="39"/>
                  </a:moveTo>
                  <a:cubicBezTo>
                    <a:pt x="162" y="39"/>
                    <a:pt x="162" y="39"/>
                    <a:pt x="162" y="39"/>
                  </a:cubicBezTo>
                  <a:cubicBezTo>
                    <a:pt x="162" y="39"/>
                    <a:pt x="162" y="40"/>
                    <a:pt x="162" y="40"/>
                  </a:cubicBezTo>
                  <a:cubicBezTo>
                    <a:pt x="162" y="40"/>
                    <a:pt x="162" y="40"/>
                    <a:pt x="162" y="40"/>
                  </a:cubicBezTo>
                  <a:lnTo>
                    <a:pt x="162" y="39"/>
                  </a:lnTo>
                  <a:close/>
                  <a:moveTo>
                    <a:pt x="160" y="49"/>
                  </a:moveTo>
                  <a:cubicBezTo>
                    <a:pt x="160" y="49"/>
                    <a:pt x="160" y="49"/>
                    <a:pt x="160" y="49"/>
                  </a:cubicBezTo>
                  <a:cubicBezTo>
                    <a:pt x="157" y="49"/>
                    <a:pt x="157" y="49"/>
                    <a:pt x="157" y="49"/>
                  </a:cubicBezTo>
                  <a:cubicBezTo>
                    <a:pt x="157" y="40"/>
                    <a:pt x="157" y="40"/>
                    <a:pt x="157" y="40"/>
                  </a:cubicBezTo>
                  <a:cubicBezTo>
                    <a:pt x="160" y="40"/>
                    <a:pt x="160" y="40"/>
                    <a:pt x="160" y="40"/>
                  </a:cubicBezTo>
                  <a:lnTo>
                    <a:pt x="160" y="49"/>
                  </a:lnTo>
                  <a:close/>
                  <a:moveTo>
                    <a:pt x="160" y="40"/>
                  </a:moveTo>
                  <a:cubicBezTo>
                    <a:pt x="160" y="40"/>
                    <a:pt x="160" y="40"/>
                    <a:pt x="160" y="40"/>
                  </a:cubicBezTo>
                  <a:cubicBezTo>
                    <a:pt x="157" y="40"/>
                    <a:pt x="157" y="40"/>
                    <a:pt x="157" y="40"/>
                  </a:cubicBezTo>
                  <a:cubicBezTo>
                    <a:pt x="157" y="34"/>
                    <a:pt x="157" y="34"/>
                    <a:pt x="157" y="34"/>
                  </a:cubicBezTo>
                  <a:cubicBezTo>
                    <a:pt x="158" y="35"/>
                    <a:pt x="159" y="35"/>
                    <a:pt x="160" y="36"/>
                  </a:cubicBezTo>
                  <a:lnTo>
                    <a:pt x="160" y="40"/>
                  </a:lnTo>
                  <a:close/>
                  <a:moveTo>
                    <a:pt x="160" y="32"/>
                  </a:moveTo>
                  <a:cubicBezTo>
                    <a:pt x="160" y="32"/>
                    <a:pt x="160" y="32"/>
                    <a:pt x="160" y="32"/>
                  </a:cubicBezTo>
                  <a:cubicBezTo>
                    <a:pt x="159" y="32"/>
                    <a:pt x="158" y="32"/>
                    <a:pt x="157" y="32"/>
                  </a:cubicBezTo>
                  <a:cubicBezTo>
                    <a:pt x="157" y="32"/>
                    <a:pt x="157" y="32"/>
                    <a:pt x="157" y="32"/>
                  </a:cubicBezTo>
                  <a:cubicBezTo>
                    <a:pt x="160" y="32"/>
                    <a:pt x="160" y="32"/>
                    <a:pt x="160" y="32"/>
                  </a:cubicBezTo>
                  <a:close/>
                  <a:moveTo>
                    <a:pt x="162" y="49"/>
                  </a:moveTo>
                  <a:cubicBezTo>
                    <a:pt x="162" y="49"/>
                    <a:pt x="162" y="49"/>
                    <a:pt x="162" y="49"/>
                  </a:cubicBezTo>
                  <a:cubicBezTo>
                    <a:pt x="160" y="49"/>
                    <a:pt x="160" y="49"/>
                    <a:pt x="160" y="49"/>
                  </a:cubicBezTo>
                  <a:cubicBezTo>
                    <a:pt x="160" y="40"/>
                    <a:pt x="160" y="40"/>
                    <a:pt x="160" y="40"/>
                  </a:cubicBezTo>
                  <a:cubicBezTo>
                    <a:pt x="162" y="40"/>
                    <a:pt x="162" y="40"/>
                    <a:pt x="162" y="40"/>
                  </a:cubicBezTo>
                  <a:lnTo>
                    <a:pt x="162" y="49"/>
                  </a:lnTo>
                  <a:close/>
                  <a:moveTo>
                    <a:pt x="162" y="40"/>
                  </a:moveTo>
                  <a:cubicBezTo>
                    <a:pt x="162" y="40"/>
                    <a:pt x="162" y="40"/>
                    <a:pt x="162" y="40"/>
                  </a:cubicBezTo>
                  <a:cubicBezTo>
                    <a:pt x="160" y="40"/>
                    <a:pt x="160" y="40"/>
                    <a:pt x="160" y="40"/>
                  </a:cubicBezTo>
                  <a:cubicBezTo>
                    <a:pt x="160" y="36"/>
                    <a:pt x="160" y="36"/>
                    <a:pt x="160" y="36"/>
                  </a:cubicBezTo>
                  <a:cubicBezTo>
                    <a:pt x="160" y="37"/>
                    <a:pt x="160" y="37"/>
                    <a:pt x="161" y="37"/>
                  </a:cubicBezTo>
                  <a:cubicBezTo>
                    <a:pt x="161" y="38"/>
                    <a:pt x="161" y="38"/>
                    <a:pt x="162" y="39"/>
                  </a:cubicBezTo>
                  <a:lnTo>
                    <a:pt x="162" y="40"/>
                  </a:lnTo>
                  <a:close/>
                  <a:moveTo>
                    <a:pt x="162" y="32"/>
                  </a:moveTo>
                  <a:cubicBezTo>
                    <a:pt x="162" y="32"/>
                    <a:pt x="162" y="32"/>
                    <a:pt x="162" y="32"/>
                  </a:cubicBezTo>
                  <a:cubicBezTo>
                    <a:pt x="161" y="32"/>
                    <a:pt x="160" y="32"/>
                    <a:pt x="160" y="32"/>
                  </a:cubicBezTo>
                  <a:cubicBezTo>
                    <a:pt x="160" y="32"/>
                    <a:pt x="160" y="32"/>
                    <a:pt x="160" y="32"/>
                  </a:cubicBezTo>
                  <a:cubicBezTo>
                    <a:pt x="162" y="32"/>
                    <a:pt x="162" y="32"/>
                    <a:pt x="162" y="32"/>
                  </a:cubicBezTo>
                  <a:close/>
                  <a:moveTo>
                    <a:pt x="175" y="49"/>
                  </a:moveTo>
                  <a:cubicBezTo>
                    <a:pt x="175" y="49"/>
                    <a:pt x="175" y="49"/>
                    <a:pt x="175" y="49"/>
                  </a:cubicBezTo>
                  <a:cubicBezTo>
                    <a:pt x="162" y="49"/>
                    <a:pt x="162" y="49"/>
                    <a:pt x="162" y="49"/>
                  </a:cubicBezTo>
                  <a:cubicBezTo>
                    <a:pt x="162" y="40"/>
                    <a:pt x="162" y="40"/>
                    <a:pt x="162" y="40"/>
                  </a:cubicBezTo>
                  <a:cubicBezTo>
                    <a:pt x="162" y="40"/>
                    <a:pt x="162" y="40"/>
                    <a:pt x="162" y="40"/>
                  </a:cubicBezTo>
                  <a:cubicBezTo>
                    <a:pt x="164" y="44"/>
                    <a:pt x="165" y="49"/>
                    <a:pt x="165" y="49"/>
                  </a:cubicBezTo>
                  <a:cubicBezTo>
                    <a:pt x="165" y="49"/>
                    <a:pt x="167" y="49"/>
                    <a:pt x="169" y="49"/>
                  </a:cubicBezTo>
                  <a:cubicBezTo>
                    <a:pt x="170" y="49"/>
                    <a:pt x="174" y="49"/>
                    <a:pt x="175" y="49"/>
                  </a:cubicBezTo>
                  <a:close/>
                  <a:moveTo>
                    <a:pt x="175" y="48"/>
                  </a:moveTo>
                  <a:cubicBezTo>
                    <a:pt x="175" y="48"/>
                    <a:pt x="175" y="48"/>
                    <a:pt x="175" y="48"/>
                  </a:cubicBezTo>
                  <a:cubicBezTo>
                    <a:pt x="175" y="46"/>
                    <a:pt x="174" y="43"/>
                    <a:pt x="174" y="41"/>
                  </a:cubicBezTo>
                  <a:cubicBezTo>
                    <a:pt x="174" y="41"/>
                    <a:pt x="174" y="41"/>
                    <a:pt x="174" y="40"/>
                  </a:cubicBezTo>
                  <a:cubicBezTo>
                    <a:pt x="175" y="40"/>
                    <a:pt x="175" y="40"/>
                    <a:pt x="175" y="40"/>
                  </a:cubicBezTo>
                  <a:lnTo>
                    <a:pt x="175" y="48"/>
                  </a:lnTo>
                  <a:close/>
                  <a:moveTo>
                    <a:pt x="175" y="40"/>
                  </a:moveTo>
                  <a:cubicBezTo>
                    <a:pt x="175" y="40"/>
                    <a:pt x="175" y="40"/>
                    <a:pt x="175" y="40"/>
                  </a:cubicBezTo>
                  <a:cubicBezTo>
                    <a:pt x="174" y="40"/>
                    <a:pt x="174" y="40"/>
                    <a:pt x="174" y="40"/>
                  </a:cubicBezTo>
                  <a:cubicBezTo>
                    <a:pt x="174" y="37"/>
                    <a:pt x="173" y="32"/>
                    <a:pt x="173" y="32"/>
                  </a:cubicBezTo>
                  <a:cubicBezTo>
                    <a:pt x="173" y="32"/>
                    <a:pt x="167" y="32"/>
                    <a:pt x="163" y="32"/>
                  </a:cubicBezTo>
                  <a:cubicBezTo>
                    <a:pt x="163" y="32"/>
                    <a:pt x="162" y="32"/>
                    <a:pt x="162" y="32"/>
                  </a:cubicBezTo>
                  <a:cubicBezTo>
                    <a:pt x="162" y="32"/>
                    <a:pt x="162" y="32"/>
                    <a:pt x="162" y="32"/>
                  </a:cubicBezTo>
                  <a:cubicBezTo>
                    <a:pt x="173" y="32"/>
                    <a:pt x="173" y="32"/>
                    <a:pt x="173" y="32"/>
                  </a:cubicBezTo>
                  <a:cubicBezTo>
                    <a:pt x="173" y="33"/>
                    <a:pt x="173" y="33"/>
                    <a:pt x="173" y="33"/>
                  </a:cubicBezTo>
                  <a:cubicBezTo>
                    <a:pt x="175" y="33"/>
                    <a:pt x="175" y="33"/>
                    <a:pt x="175" y="33"/>
                  </a:cubicBezTo>
                  <a:lnTo>
                    <a:pt x="175" y="40"/>
                  </a:lnTo>
                  <a:close/>
                  <a:moveTo>
                    <a:pt x="177" y="49"/>
                  </a:moveTo>
                  <a:cubicBezTo>
                    <a:pt x="177" y="49"/>
                    <a:pt x="177" y="49"/>
                    <a:pt x="177" y="49"/>
                  </a:cubicBezTo>
                  <a:cubicBezTo>
                    <a:pt x="175" y="49"/>
                    <a:pt x="175" y="49"/>
                    <a:pt x="175" y="49"/>
                  </a:cubicBezTo>
                  <a:cubicBezTo>
                    <a:pt x="175" y="49"/>
                    <a:pt x="175" y="49"/>
                    <a:pt x="175" y="49"/>
                  </a:cubicBezTo>
                  <a:cubicBezTo>
                    <a:pt x="175" y="49"/>
                    <a:pt x="175" y="49"/>
                    <a:pt x="175" y="49"/>
                  </a:cubicBezTo>
                  <a:cubicBezTo>
                    <a:pt x="175" y="49"/>
                    <a:pt x="175" y="49"/>
                    <a:pt x="175" y="48"/>
                  </a:cubicBezTo>
                  <a:cubicBezTo>
                    <a:pt x="175" y="40"/>
                    <a:pt x="175" y="40"/>
                    <a:pt x="175" y="40"/>
                  </a:cubicBezTo>
                  <a:cubicBezTo>
                    <a:pt x="177" y="40"/>
                    <a:pt x="177" y="40"/>
                    <a:pt x="177" y="40"/>
                  </a:cubicBezTo>
                  <a:lnTo>
                    <a:pt x="177" y="49"/>
                  </a:lnTo>
                  <a:close/>
                  <a:moveTo>
                    <a:pt x="177" y="40"/>
                  </a:moveTo>
                  <a:cubicBezTo>
                    <a:pt x="177" y="40"/>
                    <a:pt x="177" y="40"/>
                    <a:pt x="177" y="40"/>
                  </a:cubicBezTo>
                  <a:cubicBezTo>
                    <a:pt x="175" y="40"/>
                    <a:pt x="175" y="40"/>
                    <a:pt x="175" y="40"/>
                  </a:cubicBezTo>
                  <a:cubicBezTo>
                    <a:pt x="175" y="33"/>
                    <a:pt x="175" y="33"/>
                    <a:pt x="175" y="33"/>
                  </a:cubicBezTo>
                  <a:cubicBezTo>
                    <a:pt x="177" y="33"/>
                    <a:pt x="177" y="33"/>
                    <a:pt x="177" y="33"/>
                  </a:cubicBezTo>
                  <a:lnTo>
                    <a:pt x="177" y="40"/>
                  </a:lnTo>
                  <a:close/>
                  <a:moveTo>
                    <a:pt x="179" y="49"/>
                  </a:moveTo>
                  <a:cubicBezTo>
                    <a:pt x="179" y="49"/>
                    <a:pt x="179" y="49"/>
                    <a:pt x="179" y="49"/>
                  </a:cubicBezTo>
                  <a:cubicBezTo>
                    <a:pt x="177" y="49"/>
                    <a:pt x="177" y="49"/>
                    <a:pt x="177" y="49"/>
                  </a:cubicBezTo>
                  <a:cubicBezTo>
                    <a:pt x="177" y="40"/>
                    <a:pt x="177" y="40"/>
                    <a:pt x="177" y="40"/>
                  </a:cubicBezTo>
                  <a:cubicBezTo>
                    <a:pt x="179" y="40"/>
                    <a:pt x="179" y="40"/>
                    <a:pt x="179" y="40"/>
                  </a:cubicBezTo>
                  <a:lnTo>
                    <a:pt x="179" y="49"/>
                  </a:lnTo>
                  <a:close/>
                  <a:moveTo>
                    <a:pt x="179" y="40"/>
                  </a:moveTo>
                  <a:cubicBezTo>
                    <a:pt x="179" y="40"/>
                    <a:pt x="179" y="40"/>
                    <a:pt x="179" y="40"/>
                  </a:cubicBezTo>
                  <a:cubicBezTo>
                    <a:pt x="177" y="40"/>
                    <a:pt x="177" y="40"/>
                    <a:pt x="177" y="40"/>
                  </a:cubicBezTo>
                  <a:cubicBezTo>
                    <a:pt x="177" y="33"/>
                    <a:pt x="177" y="33"/>
                    <a:pt x="177" y="33"/>
                  </a:cubicBezTo>
                  <a:cubicBezTo>
                    <a:pt x="179" y="33"/>
                    <a:pt x="179" y="33"/>
                    <a:pt x="179" y="33"/>
                  </a:cubicBezTo>
                  <a:lnTo>
                    <a:pt x="179" y="40"/>
                  </a:lnTo>
                  <a:close/>
                  <a:moveTo>
                    <a:pt x="181" y="49"/>
                  </a:moveTo>
                  <a:cubicBezTo>
                    <a:pt x="181" y="49"/>
                    <a:pt x="181" y="49"/>
                    <a:pt x="181" y="49"/>
                  </a:cubicBezTo>
                  <a:cubicBezTo>
                    <a:pt x="179" y="49"/>
                    <a:pt x="179" y="49"/>
                    <a:pt x="179" y="49"/>
                  </a:cubicBezTo>
                  <a:cubicBezTo>
                    <a:pt x="179" y="40"/>
                    <a:pt x="179" y="40"/>
                    <a:pt x="179" y="40"/>
                  </a:cubicBezTo>
                  <a:cubicBezTo>
                    <a:pt x="181" y="40"/>
                    <a:pt x="181" y="40"/>
                    <a:pt x="181" y="40"/>
                  </a:cubicBezTo>
                  <a:lnTo>
                    <a:pt x="181" y="49"/>
                  </a:lnTo>
                  <a:close/>
                  <a:moveTo>
                    <a:pt x="181" y="40"/>
                  </a:moveTo>
                  <a:cubicBezTo>
                    <a:pt x="181" y="40"/>
                    <a:pt x="181" y="40"/>
                    <a:pt x="181" y="40"/>
                  </a:cubicBezTo>
                  <a:cubicBezTo>
                    <a:pt x="179" y="40"/>
                    <a:pt x="179" y="40"/>
                    <a:pt x="179" y="40"/>
                  </a:cubicBezTo>
                  <a:cubicBezTo>
                    <a:pt x="179" y="33"/>
                    <a:pt x="179" y="33"/>
                    <a:pt x="179" y="33"/>
                  </a:cubicBezTo>
                  <a:cubicBezTo>
                    <a:pt x="181" y="32"/>
                    <a:pt x="181" y="32"/>
                    <a:pt x="181" y="32"/>
                  </a:cubicBezTo>
                  <a:lnTo>
                    <a:pt x="181" y="4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9"/>
            <p:cNvSpPr>
              <a:spLocks noEditPoints="1"/>
            </p:cNvSpPr>
            <p:nvPr/>
          </p:nvSpPr>
          <p:spPr bwMode="auto">
            <a:xfrm>
              <a:off x="888" y="4158"/>
              <a:ext cx="435" cy="136"/>
            </a:xfrm>
            <a:custGeom>
              <a:avLst/>
              <a:gdLst>
                <a:gd name="T0" fmla="*/ 46 w 168"/>
                <a:gd name="T1" fmla="*/ 51 h 51"/>
                <a:gd name="T2" fmla="*/ 61 w 168"/>
                <a:gd name="T3" fmla="*/ 38 h 51"/>
                <a:gd name="T4" fmla="*/ 16 w 168"/>
                <a:gd name="T5" fmla="*/ 51 h 51"/>
                <a:gd name="T6" fmla="*/ 70 w 168"/>
                <a:gd name="T7" fmla="*/ 12 h 51"/>
                <a:gd name="T8" fmla="*/ 55 w 168"/>
                <a:gd name="T9" fmla="*/ 37 h 51"/>
                <a:gd name="T10" fmla="*/ 45 w 168"/>
                <a:gd name="T11" fmla="*/ 34 h 51"/>
                <a:gd name="T12" fmla="*/ 28 w 168"/>
                <a:gd name="T13" fmla="*/ 8 h 51"/>
                <a:gd name="T14" fmla="*/ 50 w 168"/>
                <a:gd name="T15" fmla="*/ 9 h 51"/>
                <a:gd name="T16" fmla="*/ 76 w 168"/>
                <a:gd name="T17" fmla="*/ 13 h 51"/>
                <a:gd name="T18" fmla="*/ 90 w 168"/>
                <a:gd name="T19" fmla="*/ 17 h 51"/>
                <a:gd name="T20" fmla="*/ 101 w 168"/>
                <a:gd name="T21" fmla="*/ 20 h 51"/>
                <a:gd name="T22" fmla="*/ 106 w 168"/>
                <a:gd name="T23" fmla="*/ 22 h 51"/>
                <a:gd name="T24" fmla="*/ 110 w 168"/>
                <a:gd name="T25" fmla="*/ 39 h 51"/>
                <a:gd name="T26" fmla="*/ 121 w 168"/>
                <a:gd name="T27" fmla="*/ 29 h 51"/>
                <a:gd name="T28" fmla="*/ 10 w 168"/>
                <a:gd name="T29" fmla="*/ 38 h 51"/>
                <a:gd name="T30" fmla="*/ 19 w 168"/>
                <a:gd name="T31" fmla="*/ 8 h 51"/>
                <a:gd name="T32" fmla="*/ 2 w 168"/>
                <a:gd name="T33" fmla="*/ 12 h 51"/>
                <a:gd name="T34" fmla="*/ 5 w 168"/>
                <a:gd name="T35" fmla="*/ 10 h 51"/>
                <a:gd name="T36" fmla="*/ 57 w 168"/>
                <a:gd name="T37" fmla="*/ 10 h 51"/>
                <a:gd name="T38" fmla="*/ 139 w 168"/>
                <a:gd name="T39" fmla="*/ 41 h 51"/>
                <a:gd name="T40" fmla="*/ 115 w 168"/>
                <a:gd name="T41" fmla="*/ 39 h 51"/>
                <a:gd name="T42" fmla="*/ 107 w 168"/>
                <a:gd name="T43" fmla="*/ 43 h 51"/>
                <a:gd name="T44" fmla="*/ 97 w 168"/>
                <a:gd name="T45" fmla="*/ 40 h 51"/>
                <a:gd name="T46" fmla="*/ 84 w 168"/>
                <a:gd name="T47" fmla="*/ 40 h 51"/>
                <a:gd name="T48" fmla="*/ 67 w 168"/>
                <a:gd name="T49" fmla="*/ 39 h 51"/>
                <a:gd name="T50" fmla="*/ 142 w 168"/>
                <a:gd name="T51" fmla="*/ 42 h 51"/>
                <a:gd name="T52" fmla="*/ 140 w 168"/>
                <a:gd name="T53" fmla="*/ 49 h 51"/>
                <a:gd name="T54" fmla="*/ 142 w 168"/>
                <a:gd name="T55" fmla="*/ 49 h 51"/>
                <a:gd name="T56" fmla="*/ 118 w 168"/>
                <a:gd name="T57" fmla="*/ 43 h 51"/>
                <a:gd name="T58" fmla="*/ 115 w 168"/>
                <a:gd name="T59" fmla="*/ 43 h 51"/>
                <a:gd name="T60" fmla="*/ 109 w 168"/>
                <a:gd name="T61" fmla="*/ 44 h 51"/>
                <a:gd name="T62" fmla="*/ 95 w 168"/>
                <a:gd name="T63" fmla="*/ 44 h 51"/>
                <a:gd name="T64" fmla="*/ 75 w 168"/>
                <a:gd name="T65" fmla="*/ 49 h 51"/>
                <a:gd name="T66" fmla="*/ 91 w 168"/>
                <a:gd name="T67" fmla="*/ 50 h 51"/>
                <a:gd name="T68" fmla="*/ 99 w 168"/>
                <a:gd name="T69" fmla="*/ 50 h 51"/>
                <a:gd name="T70" fmla="*/ 107 w 168"/>
                <a:gd name="T71" fmla="*/ 47 h 51"/>
                <a:gd name="T72" fmla="*/ 110 w 168"/>
                <a:gd name="T73" fmla="*/ 50 h 51"/>
                <a:gd name="T74" fmla="*/ 113 w 168"/>
                <a:gd name="T75" fmla="*/ 50 h 51"/>
                <a:gd name="T76" fmla="*/ 116 w 168"/>
                <a:gd name="T77" fmla="*/ 49 h 51"/>
                <a:gd name="T78" fmla="*/ 120 w 168"/>
                <a:gd name="T79" fmla="*/ 47 h 51"/>
                <a:gd name="T80" fmla="*/ 124 w 168"/>
                <a:gd name="T81" fmla="*/ 49 h 51"/>
                <a:gd name="T82" fmla="*/ 127 w 168"/>
                <a:gd name="T83" fmla="*/ 50 h 51"/>
                <a:gd name="T84" fmla="*/ 128 w 168"/>
                <a:gd name="T85" fmla="*/ 49 h 51"/>
                <a:gd name="T86" fmla="*/ 128 w 168"/>
                <a:gd name="T87" fmla="*/ 47 h 51"/>
                <a:gd name="T88" fmla="*/ 129 w 168"/>
                <a:gd name="T89" fmla="*/ 45 h 51"/>
                <a:gd name="T90" fmla="*/ 74 w 168"/>
                <a:gd name="T91" fmla="*/ 50 h 51"/>
                <a:gd name="T92" fmla="*/ 132 w 168"/>
                <a:gd name="T93" fmla="*/ 45 h 51"/>
                <a:gd name="T94" fmla="*/ 140 w 168"/>
                <a:gd name="T95" fmla="*/ 43 h 51"/>
                <a:gd name="T96" fmla="*/ 135 w 168"/>
                <a:gd name="T97" fmla="*/ 50 h 51"/>
                <a:gd name="T98" fmla="*/ 137 w 168"/>
                <a:gd name="T99" fmla="*/ 47 h 51"/>
                <a:gd name="T100" fmla="*/ 139 w 168"/>
                <a:gd name="T101" fmla="*/ 49 h 51"/>
                <a:gd name="T102" fmla="*/ 139 w 168"/>
                <a:gd name="T103" fmla="*/ 48 h 51"/>
                <a:gd name="T104" fmla="*/ 144 w 168"/>
                <a:gd name="T105" fmla="*/ 45 h 51"/>
                <a:gd name="T106" fmla="*/ 144 w 168"/>
                <a:gd name="T107" fmla="*/ 45 h 51"/>
                <a:gd name="T108" fmla="*/ 148 w 168"/>
                <a:gd name="T109" fmla="*/ 49 h 51"/>
                <a:gd name="T110" fmla="*/ 151 w 168"/>
                <a:gd name="T111" fmla="*/ 46 h 51"/>
                <a:gd name="T112" fmla="*/ 152 w 168"/>
                <a:gd name="T113" fmla="*/ 49 h 51"/>
                <a:gd name="T114" fmla="*/ 157 w 168"/>
                <a:gd name="T115" fmla="*/ 49 h 51"/>
                <a:gd name="T116" fmla="*/ 159 w 168"/>
                <a:gd name="T117" fmla="*/ 49 h 51"/>
                <a:gd name="T118" fmla="*/ 161 w 168"/>
                <a:gd name="T119" fmla="*/ 48 h 51"/>
                <a:gd name="T120" fmla="*/ 117 w 168"/>
                <a:gd name="T121" fmla="*/ 39 h 51"/>
                <a:gd name="T122" fmla="*/ 26 w 168"/>
                <a:gd name="T123" fmla="*/ 51 h 51"/>
                <a:gd name="T124" fmla="*/ 35 w 168"/>
                <a:gd name="T125"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8" h="51">
                  <a:moveTo>
                    <a:pt x="26" y="51"/>
                  </a:moveTo>
                  <a:cubicBezTo>
                    <a:pt x="26" y="51"/>
                    <a:pt x="26" y="51"/>
                    <a:pt x="26" y="51"/>
                  </a:cubicBezTo>
                  <a:cubicBezTo>
                    <a:pt x="26" y="51"/>
                    <a:pt x="26" y="51"/>
                    <a:pt x="26" y="51"/>
                  </a:cubicBezTo>
                  <a:cubicBezTo>
                    <a:pt x="26" y="51"/>
                    <a:pt x="26" y="51"/>
                    <a:pt x="26" y="51"/>
                  </a:cubicBezTo>
                  <a:close/>
                  <a:moveTo>
                    <a:pt x="29" y="51"/>
                  </a:moveTo>
                  <a:cubicBezTo>
                    <a:pt x="29" y="51"/>
                    <a:pt x="29" y="51"/>
                    <a:pt x="29" y="51"/>
                  </a:cubicBezTo>
                  <a:cubicBezTo>
                    <a:pt x="30" y="51"/>
                    <a:pt x="30" y="51"/>
                    <a:pt x="30" y="51"/>
                  </a:cubicBezTo>
                  <a:cubicBezTo>
                    <a:pt x="30" y="51"/>
                    <a:pt x="30" y="51"/>
                    <a:pt x="30" y="51"/>
                  </a:cubicBezTo>
                  <a:cubicBezTo>
                    <a:pt x="29" y="51"/>
                    <a:pt x="29" y="51"/>
                    <a:pt x="29" y="51"/>
                  </a:cubicBezTo>
                  <a:close/>
                  <a:moveTo>
                    <a:pt x="39" y="51"/>
                  </a:moveTo>
                  <a:cubicBezTo>
                    <a:pt x="39" y="51"/>
                    <a:pt x="39" y="51"/>
                    <a:pt x="39" y="51"/>
                  </a:cubicBezTo>
                  <a:cubicBezTo>
                    <a:pt x="40" y="51"/>
                    <a:pt x="40" y="51"/>
                    <a:pt x="40" y="51"/>
                  </a:cubicBezTo>
                  <a:cubicBezTo>
                    <a:pt x="40" y="51"/>
                    <a:pt x="40" y="51"/>
                    <a:pt x="40" y="51"/>
                  </a:cubicBezTo>
                  <a:cubicBezTo>
                    <a:pt x="40" y="51"/>
                    <a:pt x="39" y="51"/>
                    <a:pt x="39" y="51"/>
                  </a:cubicBezTo>
                  <a:close/>
                  <a:moveTo>
                    <a:pt x="19" y="51"/>
                  </a:moveTo>
                  <a:cubicBezTo>
                    <a:pt x="19" y="51"/>
                    <a:pt x="19" y="51"/>
                    <a:pt x="19" y="51"/>
                  </a:cubicBezTo>
                  <a:cubicBezTo>
                    <a:pt x="20" y="51"/>
                    <a:pt x="20" y="51"/>
                    <a:pt x="20" y="51"/>
                  </a:cubicBezTo>
                  <a:cubicBezTo>
                    <a:pt x="20" y="51"/>
                    <a:pt x="20" y="51"/>
                    <a:pt x="20" y="51"/>
                  </a:cubicBezTo>
                  <a:cubicBezTo>
                    <a:pt x="19" y="51"/>
                    <a:pt x="19" y="51"/>
                    <a:pt x="19" y="51"/>
                  </a:cubicBezTo>
                  <a:close/>
                  <a:moveTo>
                    <a:pt x="73" y="39"/>
                  </a:moveTo>
                  <a:cubicBezTo>
                    <a:pt x="73" y="39"/>
                    <a:pt x="73" y="39"/>
                    <a:pt x="73" y="39"/>
                  </a:cubicBezTo>
                  <a:cubicBezTo>
                    <a:pt x="74" y="39"/>
                    <a:pt x="74" y="39"/>
                    <a:pt x="74" y="39"/>
                  </a:cubicBezTo>
                  <a:cubicBezTo>
                    <a:pt x="74" y="39"/>
                    <a:pt x="74" y="39"/>
                    <a:pt x="74" y="39"/>
                  </a:cubicBezTo>
                  <a:cubicBezTo>
                    <a:pt x="74" y="39"/>
                    <a:pt x="74" y="39"/>
                    <a:pt x="74" y="39"/>
                  </a:cubicBezTo>
                  <a:cubicBezTo>
                    <a:pt x="75" y="13"/>
                    <a:pt x="75" y="13"/>
                    <a:pt x="75" y="13"/>
                  </a:cubicBezTo>
                  <a:cubicBezTo>
                    <a:pt x="73" y="13"/>
                    <a:pt x="73" y="13"/>
                    <a:pt x="73" y="13"/>
                  </a:cubicBezTo>
                  <a:lnTo>
                    <a:pt x="73" y="39"/>
                  </a:lnTo>
                  <a:close/>
                  <a:moveTo>
                    <a:pt x="45" y="51"/>
                  </a:moveTo>
                  <a:cubicBezTo>
                    <a:pt x="45" y="51"/>
                    <a:pt x="45" y="51"/>
                    <a:pt x="45" y="51"/>
                  </a:cubicBezTo>
                  <a:cubicBezTo>
                    <a:pt x="46" y="51"/>
                    <a:pt x="46" y="51"/>
                    <a:pt x="46" y="51"/>
                  </a:cubicBezTo>
                  <a:cubicBezTo>
                    <a:pt x="46" y="51"/>
                    <a:pt x="46" y="51"/>
                    <a:pt x="46" y="51"/>
                  </a:cubicBezTo>
                  <a:cubicBezTo>
                    <a:pt x="45" y="51"/>
                    <a:pt x="45" y="51"/>
                    <a:pt x="45" y="51"/>
                  </a:cubicBezTo>
                  <a:close/>
                  <a:moveTo>
                    <a:pt x="61" y="51"/>
                  </a:moveTo>
                  <a:cubicBezTo>
                    <a:pt x="61" y="51"/>
                    <a:pt x="61" y="51"/>
                    <a:pt x="61" y="51"/>
                  </a:cubicBezTo>
                  <a:cubicBezTo>
                    <a:pt x="61" y="51"/>
                    <a:pt x="61" y="51"/>
                    <a:pt x="61" y="51"/>
                  </a:cubicBezTo>
                  <a:cubicBezTo>
                    <a:pt x="61" y="51"/>
                    <a:pt x="61" y="51"/>
                    <a:pt x="61" y="51"/>
                  </a:cubicBezTo>
                  <a:cubicBezTo>
                    <a:pt x="61" y="51"/>
                    <a:pt x="61" y="51"/>
                    <a:pt x="61" y="51"/>
                  </a:cubicBezTo>
                  <a:close/>
                  <a:moveTo>
                    <a:pt x="50" y="51"/>
                  </a:moveTo>
                  <a:cubicBezTo>
                    <a:pt x="50" y="51"/>
                    <a:pt x="50" y="51"/>
                    <a:pt x="50" y="51"/>
                  </a:cubicBezTo>
                  <a:cubicBezTo>
                    <a:pt x="51" y="51"/>
                    <a:pt x="51" y="51"/>
                    <a:pt x="51" y="51"/>
                  </a:cubicBezTo>
                  <a:cubicBezTo>
                    <a:pt x="51" y="51"/>
                    <a:pt x="51" y="51"/>
                    <a:pt x="51" y="51"/>
                  </a:cubicBezTo>
                  <a:cubicBezTo>
                    <a:pt x="51" y="51"/>
                    <a:pt x="51" y="51"/>
                    <a:pt x="50" y="51"/>
                  </a:cubicBezTo>
                  <a:close/>
                  <a:moveTo>
                    <a:pt x="22" y="51"/>
                  </a:moveTo>
                  <a:cubicBezTo>
                    <a:pt x="22" y="51"/>
                    <a:pt x="22" y="51"/>
                    <a:pt x="22" y="51"/>
                  </a:cubicBezTo>
                  <a:cubicBezTo>
                    <a:pt x="23" y="51"/>
                    <a:pt x="23" y="51"/>
                    <a:pt x="23" y="51"/>
                  </a:cubicBezTo>
                  <a:cubicBezTo>
                    <a:pt x="23" y="51"/>
                    <a:pt x="23" y="51"/>
                    <a:pt x="23" y="51"/>
                  </a:cubicBezTo>
                  <a:cubicBezTo>
                    <a:pt x="22" y="51"/>
                    <a:pt x="22" y="51"/>
                    <a:pt x="22" y="51"/>
                  </a:cubicBezTo>
                  <a:close/>
                  <a:moveTo>
                    <a:pt x="82" y="39"/>
                  </a:moveTo>
                  <a:cubicBezTo>
                    <a:pt x="82" y="39"/>
                    <a:pt x="82" y="39"/>
                    <a:pt x="82" y="39"/>
                  </a:cubicBezTo>
                  <a:cubicBezTo>
                    <a:pt x="83" y="39"/>
                    <a:pt x="83" y="39"/>
                    <a:pt x="83" y="39"/>
                  </a:cubicBezTo>
                  <a:cubicBezTo>
                    <a:pt x="83" y="39"/>
                    <a:pt x="83" y="39"/>
                    <a:pt x="83" y="39"/>
                  </a:cubicBezTo>
                  <a:cubicBezTo>
                    <a:pt x="84" y="15"/>
                    <a:pt x="84" y="15"/>
                    <a:pt x="84" y="15"/>
                  </a:cubicBezTo>
                  <a:cubicBezTo>
                    <a:pt x="83" y="15"/>
                    <a:pt x="83" y="15"/>
                    <a:pt x="83" y="15"/>
                  </a:cubicBezTo>
                  <a:lnTo>
                    <a:pt x="82" y="39"/>
                  </a:lnTo>
                  <a:close/>
                  <a:moveTo>
                    <a:pt x="80" y="39"/>
                  </a:moveTo>
                  <a:cubicBezTo>
                    <a:pt x="80" y="39"/>
                    <a:pt x="80" y="39"/>
                    <a:pt x="80" y="39"/>
                  </a:cubicBezTo>
                  <a:cubicBezTo>
                    <a:pt x="80" y="39"/>
                    <a:pt x="80" y="39"/>
                    <a:pt x="80" y="39"/>
                  </a:cubicBezTo>
                  <a:cubicBezTo>
                    <a:pt x="80" y="39"/>
                    <a:pt x="80" y="39"/>
                    <a:pt x="80" y="39"/>
                  </a:cubicBezTo>
                  <a:cubicBezTo>
                    <a:pt x="82" y="15"/>
                    <a:pt x="82" y="15"/>
                    <a:pt x="82" y="15"/>
                  </a:cubicBezTo>
                  <a:cubicBezTo>
                    <a:pt x="80" y="14"/>
                    <a:pt x="80" y="14"/>
                    <a:pt x="80" y="14"/>
                  </a:cubicBezTo>
                  <a:lnTo>
                    <a:pt x="80" y="39"/>
                  </a:lnTo>
                  <a:close/>
                  <a:moveTo>
                    <a:pt x="61" y="38"/>
                  </a:moveTo>
                  <a:cubicBezTo>
                    <a:pt x="61" y="38"/>
                    <a:pt x="61" y="38"/>
                    <a:pt x="61" y="38"/>
                  </a:cubicBezTo>
                  <a:cubicBezTo>
                    <a:pt x="61" y="38"/>
                    <a:pt x="61" y="38"/>
                    <a:pt x="61" y="38"/>
                  </a:cubicBezTo>
                  <a:cubicBezTo>
                    <a:pt x="62" y="38"/>
                    <a:pt x="62" y="38"/>
                    <a:pt x="62" y="38"/>
                  </a:cubicBezTo>
                  <a:cubicBezTo>
                    <a:pt x="62" y="38"/>
                    <a:pt x="62" y="38"/>
                    <a:pt x="62" y="38"/>
                  </a:cubicBezTo>
                  <a:cubicBezTo>
                    <a:pt x="62" y="38"/>
                    <a:pt x="62" y="38"/>
                    <a:pt x="62" y="38"/>
                  </a:cubicBezTo>
                  <a:cubicBezTo>
                    <a:pt x="63" y="38"/>
                    <a:pt x="63" y="38"/>
                    <a:pt x="63" y="38"/>
                  </a:cubicBezTo>
                  <a:cubicBezTo>
                    <a:pt x="63" y="38"/>
                    <a:pt x="63" y="38"/>
                    <a:pt x="63" y="38"/>
                  </a:cubicBezTo>
                  <a:cubicBezTo>
                    <a:pt x="62" y="10"/>
                    <a:pt x="62" y="10"/>
                    <a:pt x="62" y="10"/>
                  </a:cubicBezTo>
                  <a:cubicBezTo>
                    <a:pt x="60" y="10"/>
                    <a:pt x="60" y="10"/>
                    <a:pt x="60" y="10"/>
                  </a:cubicBezTo>
                  <a:lnTo>
                    <a:pt x="61" y="38"/>
                  </a:lnTo>
                  <a:close/>
                  <a:moveTo>
                    <a:pt x="71" y="39"/>
                  </a:moveTo>
                  <a:cubicBezTo>
                    <a:pt x="71" y="39"/>
                    <a:pt x="71" y="39"/>
                    <a:pt x="71" y="39"/>
                  </a:cubicBezTo>
                  <a:cubicBezTo>
                    <a:pt x="72" y="39"/>
                    <a:pt x="72" y="39"/>
                    <a:pt x="72" y="39"/>
                  </a:cubicBezTo>
                  <a:cubicBezTo>
                    <a:pt x="73" y="39"/>
                    <a:pt x="73" y="39"/>
                    <a:pt x="73" y="39"/>
                  </a:cubicBezTo>
                  <a:cubicBezTo>
                    <a:pt x="73" y="13"/>
                    <a:pt x="73" y="13"/>
                    <a:pt x="73" y="13"/>
                  </a:cubicBezTo>
                  <a:cubicBezTo>
                    <a:pt x="71" y="12"/>
                    <a:pt x="71" y="12"/>
                    <a:pt x="71" y="12"/>
                  </a:cubicBezTo>
                  <a:lnTo>
                    <a:pt x="71" y="39"/>
                  </a:lnTo>
                  <a:close/>
                  <a:moveTo>
                    <a:pt x="95" y="40"/>
                  </a:moveTo>
                  <a:cubicBezTo>
                    <a:pt x="95" y="40"/>
                    <a:pt x="95" y="40"/>
                    <a:pt x="95" y="40"/>
                  </a:cubicBezTo>
                  <a:cubicBezTo>
                    <a:pt x="96" y="40"/>
                    <a:pt x="96" y="40"/>
                    <a:pt x="96" y="40"/>
                  </a:cubicBezTo>
                  <a:cubicBezTo>
                    <a:pt x="96" y="40"/>
                    <a:pt x="96" y="40"/>
                    <a:pt x="96" y="40"/>
                  </a:cubicBezTo>
                  <a:cubicBezTo>
                    <a:pt x="96" y="40"/>
                    <a:pt x="96" y="40"/>
                    <a:pt x="96" y="40"/>
                  </a:cubicBezTo>
                  <a:cubicBezTo>
                    <a:pt x="96" y="40"/>
                    <a:pt x="96" y="40"/>
                    <a:pt x="96" y="40"/>
                  </a:cubicBezTo>
                  <a:cubicBezTo>
                    <a:pt x="98" y="19"/>
                    <a:pt x="98" y="19"/>
                    <a:pt x="98" y="19"/>
                  </a:cubicBezTo>
                  <a:cubicBezTo>
                    <a:pt x="97" y="19"/>
                    <a:pt x="97" y="19"/>
                    <a:pt x="97" y="19"/>
                  </a:cubicBezTo>
                  <a:lnTo>
                    <a:pt x="95" y="40"/>
                  </a:lnTo>
                  <a:close/>
                  <a:moveTo>
                    <a:pt x="16" y="51"/>
                  </a:moveTo>
                  <a:cubicBezTo>
                    <a:pt x="16" y="51"/>
                    <a:pt x="16" y="51"/>
                    <a:pt x="16" y="51"/>
                  </a:cubicBezTo>
                  <a:cubicBezTo>
                    <a:pt x="17" y="51"/>
                    <a:pt x="17" y="51"/>
                    <a:pt x="17" y="51"/>
                  </a:cubicBezTo>
                  <a:cubicBezTo>
                    <a:pt x="17" y="51"/>
                    <a:pt x="17" y="51"/>
                    <a:pt x="17" y="51"/>
                  </a:cubicBezTo>
                  <a:cubicBezTo>
                    <a:pt x="16" y="51"/>
                    <a:pt x="16" y="51"/>
                    <a:pt x="16" y="51"/>
                  </a:cubicBezTo>
                  <a:close/>
                  <a:moveTo>
                    <a:pt x="16" y="51"/>
                  </a:moveTo>
                  <a:cubicBezTo>
                    <a:pt x="16" y="51"/>
                    <a:pt x="16" y="51"/>
                    <a:pt x="16" y="51"/>
                  </a:cubicBezTo>
                  <a:cubicBezTo>
                    <a:pt x="16" y="51"/>
                    <a:pt x="16" y="51"/>
                    <a:pt x="16" y="51"/>
                  </a:cubicBezTo>
                  <a:cubicBezTo>
                    <a:pt x="16" y="51"/>
                    <a:pt x="16" y="51"/>
                    <a:pt x="16" y="51"/>
                  </a:cubicBezTo>
                  <a:cubicBezTo>
                    <a:pt x="15" y="51"/>
                    <a:pt x="15" y="51"/>
                    <a:pt x="15" y="51"/>
                  </a:cubicBezTo>
                  <a:lnTo>
                    <a:pt x="16" y="51"/>
                  </a:lnTo>
                  <a:close/>
                  <a:moveTo>
                    <a:pt x="120" y="39"/>
                  </a:moveTo>
                  <a:cubicBezTo>
                    <a:pt x="120" y="39"/>
                    <a:pt x="120" y="39"/>
                    <a:pt x="120" y="39"/>
                  </a:cubicBezTo>
                  <a:cubicBezTo>
                    <a:pt x="120" y="39"/>
                    <a:pt x="120" y="39"/>
                    <a:pt x="120" y="39"/>
                  </a:cubicBezTo>
                  <a:cubicBezTo>
                    <a:pt x="120" y="39"/>
                    <a:pt x="120" y="39"/>
                    <a:pt x="120" y="39"/>
                  </a:cubicBezTo>
                  <a:cubicBezTo>
                    <a:pt x="121" y="39"/>
                    <a:pt x="121" y="39"/>
                    <a:pt x="121" y="39"/>
                  </a:cubicBezTo>
                  <a:cubicBezTo>
                    <a:pt x="121" y="39"/>
                    <a:pt x="121" y="39"/>
                    <a:pt x="121" y="39"/>
                  </a:cubicBezTo>
                  <a:cubicBezTo>
                    <a:pt x="121" y="39"/>
                    <a:pt x="121" y="39"/>
                    <a:pt x="121" y="39"/>
                  </a:cubicBezTo>
                  <a:cubicBezTo>
                    <a:pt x="121" y="38"/>
                    <a:pt x="121" y="38"/>
                    <a:pt x="121" y="38"/>
                  </a:cubicBezTo>
                  <a:cubicBezTo>
                    <a:pt x="121" y="38"/>
                    <a:pt x="121" y="38"/>
                    <a:pt x="121" y="38"/>
                  </a:cubicBezTo>
                  <a:cubicBezTo>
                    <a:pt x="123" y="31"/>
                    <a:pt x="123" y="31"/>
                    <a:pt x="123" y="31"/>
                  </a:cubicBezTo>
                  <a:cubicBezTo>
                    <a:pt x="122" y="31"/>
                    <a:pt x="122" y="31"/>
                    <a:pt x="122" y="31"/>
                  </a:cubicBezTo>
                  <a:cubicBezTo>
                    <a:pt x="122" y="31"/>
                    <a:pt x="122" y="31"/>
                    <a:pt x="122" y="31"/>
                  </a:cubicBezTo>
                  <a:cubicBezTo>
                    <a:pt x="122" y="31"/>
                    <a:pt x="122" y="31"/>
                    <a:pt x="122" y="31"/>
                  </a:cubicBezTo>
                  <a:cubicBezTo>
                    <a:pt x="122" y="33"/>
                    <a:pt x="122" y="36"/>
                    <a:pt x="121" y="37"/>
                  </a:cubicBezTo>
                  <a:cubicBezTo>
                    <a:pt x="121" y="38"/>
                    <a:pt x="121" y="39"/>
                    <a:pt x="120" y="39"/>
                  </a:cubicBezTo>
                  <a:close/>
                  <a:moveTo>
                    <a:pt x="18" y="51"/>
                  </a:moveTo>
                  <a:cubicBezTo>
                    <a:pt x="18" y="51"/>
                    <a:pt x="18" y="51"/>
                    <a:pt x="18" y="51"/>
                  </a:cubicBezTo>
                  <a:cubicBezTo>
                    <a:pt x="18" y="51"/>
                    <a:pt x="18" y="51"/>
                    <a:pt x="18" y="51"/>
                  </a:cubicBezTo>
                  <a:cubicBezTo>
                    <a:pt x="18" y="51"/>
                    <a:pt x="18" y="51"/>
                    <a:pt x="18" y="51"/>
                  </a:cubicBezTo>
                  <a:cubicBezTo>
                    <a:pt x="18" y="51"/>
                    <a:pt x="18" y="51"/>
                    <a:pt x="18" y="51"/>
                  </a:cubicBezTo>
                  <a:close/>
                  <a:moveTo>
                    <a:pt x="69" y="39"/>
                  </a:moveTo>
                  <a:cubicBezTo>
                    <a:pt x="69" y="39"/>
                    <a:pt x="69" y="39"/>
                    <a:pt x="69" y="39"/>
                  </a:cubicBezTo>
                  <a:cubicBezTo>
                    <a:pt x="69" y="39"/>
                    <a:pt x="69" y="39"/>
                    <a:pt x="69" y="39"/>
                  </a:cubicBezTo>
                  <a:cubicBezTo>
                    <a:pt x="70" y="39"/>
                    <a:pt x="70" y="39"/>
                    <a:pt x="70" y="39"/>
                  </a:cubicBezTo>
                  <a:cubicBezTo>
                    <a:pt x="70" y="12"/>
                    <a:pt x="70" y="12"/>
                    <a:pt x="70" y="12"/>
                  </a:cubicBezTo>
                  <a:cubicBezTo>
                    <a:pt x="69" y="11"/>
                    <a:pt x="69" y="11"/>
                    <a:pt x="69" y="11"/>
                  </a:cubicBezTo>
                  <a:lnTo>
                    <a:pt x="69" y="39"/>
                  </a:lnTo>
                  <a:close/>
                  <a:moveTo>
                    <a:pt x="117" y="37"/>
                  </a:moveTo>
                  <a:cubicBezTo>
                    <a:pt x="117" y="37"/>
                    <a:pt x="117" y="37"/>
                    <a:pt x="117" y="37"/>
                  </a:cubicBezTo>
                  <a:cubicBezTo>
                    <a:pt x="117" y="39"/>
                    <a:pt x="117" y="39"/>
                    <a:pt x="117" y="39"/>
                  </a:cubicBezTo>
                  <a:cubicBezTo>
                    <a:pt x="117" y="39"/>
                    <a:pt x="117" y="39"/>
                    <a:pt x="117" y="39"/>
                  </a:cubicBezTo>
                  <a:lnTo>
                    <a:pt x="117" y="37"/>
                  </a:lnTo>
                  <a:close/>
                  <a:moveTo>
                    <a:pt x="115" y="39"/>
                  </a:moveTo>
                  <a:cubicBezTo>
                    <a:pt x="115" y="39"/>
                    <a:pt x="115" y="39"/>
                    <a:pt x="115" y="39"/>
                  </a:cubicBezTo>
                  <a:cubicBezTo>
                    <a:pt x="116" y="36"/>
                    <a:pt x="116" y="36"/>
                    <a:pt x="116" y="36"/>
                  </a:cubicBezTo>
                  <a:cubicBezTo>
                    <a:pt x="115" y="39"/>
                    <a:pt x="115" y="39"/>
                    <a:pt x="115" y="39"/>
                  </a:cubicBezTo>
                  <a:cubicBezTo>
                    <a:pt x="115" y="39"/>
                    <a:pt x="115" y="39"/>
                    <a:pt x="115" y="39"/>
                  </a:cubicBezTo>
                  <a:close/>
                  <a:moveTo>
                    <a:pt x="114" y="39"/>
                  </a:moveTo>
                  <a:cubicBezTo>
                    <a:pt x="114" y="39"/>
                    <a:pt x="114" y="39"/>
                    <a:pt x="114" y="39"/>
                  </a:cubicBezTo>
                  <a:cubicBezTo>
                    <a:pt x="116" y="27"/>
                    <a:pt x="116" y="27"/>
                    <a:pt x="116" y="27"/>
                  </a:cubicBezTo>
                  <a:cubicBezTo>
                    <a:pt x="114" y="39"/>
                    <a:pt x="114" y="39"/>
                    <a:pt x="114" y="39"/>
                  </a:cubicBezTo>
                  <a:cubicBezTo>
                    <a:pt x="114" y="39"/>
                    <a:pt x="114" y="39"/>
                    <a:pt x="114" y="39"/>
                  </a:cubicBezTo>
                  <a:close/>
                  <a:moveTo>
                    <a:pt x="119" y="34"/>
                  </a:moveTo>
                  <a:cubicBezTo>
                    <a:pt x="119" y="34"/>
                    <a:pt x="119" y="34"/>
                    <a:pt x="119" y="34"/>
                  </a:cubicBezTo>
                  <a:cubicBezTo>
                    <a:pt x="118" y="39"/>
                    <a:pt x="118" y="39"/>
                    <a:pt x="118" y="39"/>
                  </a:cubicBezTo>
                  <a:cubicBezTo>
                    <a:pt x="118" y="39"/>
                    <a:pt x="118" y="39"/>
                    <a:pt x="118" y="39"/>
                  </a:cubicBezTo>
                  <a:lnTo>
                    <a:pt x="119" y="34"/>
                  </a:lnTo>
                  <a:close/>
                  <a:moveTo>
                    <a:pt x="14" y="37"/>
                  </a:moveTo>
                  <a:cubicBezTo>
                    <a:pt x="14" y="37"/>
                    <a:pt x="14" y="37"/>
                    <a:pt x="14" y="37"/>
                  </a:cubicBezTo>
                  <a:cubicBezTo>
                    <a:pt x="14" y="37"/>
                    <a:pt x="15" y="36"/>
                    <a:pt x="17" y="35"/>
                  </a:cubicBezTo>
                  <a:cubicBezTo>
                    <a:pt x="20" y="35"/>
                    <a:pt x="30" y="34"/>
                    <a:pt x="46" y="36"/>
                  </a:cubicBezTo>
                  <a:cubicBezTo>
                    <a:pt x="47" y="36"/>
                    <a:pt x="48" y="36"/>
                    <a:pt x="49" y="36"/>
                  </a:cubicBezTo>
                  <a:cubicBezTo>
                    <a:pt x="49" y="36"/>
                    <a:pt x="49" y="36"/>
                    <a:pt x="49" y="36"/>
                  </a:cubicBezTo>
                  <a:cubicBezTo>
                    <a:pt x="50" y="36"/>
                    <a:pt x="50" y="36"/>
                    <a:pt x="50" y="36"/>
                  </a:cubicBezTo>
                  <a:cubicBezTo>
                    <a:pt x="50" y="36"/>
                    <a:pt x="50" y="36"/>
                    <a:pt x="50" y="36"/>
                  </a:cubicBezTo>
                  <a:cubicBezTo>
                    <a:pt x="52" y="37"/>
                    <a:pt x="54" y="37"/>
                    <a:pt x="55" y="37"/>
                  </a:cubicBezTo>
                  <a:cubicBezTo>
                    <a:pt x="53" y="9"/>
                    <a:pt x="53" y="9"/>
                    <a:pt x="53" y="9"/>
                  </a:cubicBezTo>
                  <a:cubicBezTo>
                    <a:pt x="51" y="9"/>
                    <a:pt x="51" y="9"/>
                    <a:pt x="51" y="9"/>
                  </a:cubicBezTo>
                  <a:cubicBezTo>
                    <a:pt x="54" y="34"/>
                    <a:pt x="54" y="34"/>
                    <a:pt x="54" y="34"/>
                  </a:cubicBezTo>
                  <a:cubicBezTo>
                    <a:pt x="51" y="9"/>
                    <a:pt x="51" y="9"/>
                    <a:pt x="51" y="9"/>
                  </a:cubicBezTo>
                  <a:cubicBezTo>
                    <a:pt x="52" y="9"/>
                    <a:pt x="52" y="9"/>
                    <a:pt x="52" y="9"/>
                  </a:cubicBezTo>
                  <a:cubicBezTo>
                    <a:pt x="50" y="8"/>
                    <a:pt x="50" y="8"/>
                    <a:pt x="50" y="8"/>
                  </a:cubicBezTo>
                  <a:cubicBezTo>
                    <a:pt x="50" y="9"/>
                    <a:pt x="50" y="9"/>
                    <a:pt x="50" y="9"/>
                  </a:cubicBezTo>
                  <a:cubicBezTo>
                    <a:pt x="50" y="9"/>
                    <a:pt x="50" y="9"/>
                    <a:pt x="50" y="9"/>
                  </a:cubicBezTo>
                  <a:cubicBezTo>
                    <a:pt x="50" y="9"/>
                    <a:pt x="50" y="9"/>
                    <a:pt x="50" y="9"/>
                  </a:cubicBezTo>
                  <a:cubicBezTo>
                    <a:pt x="53" y="36"/>
                    <a:pt x="53" y="36"/>
                    <a:pt x="53" y="36"/>
                  </a:cubicBezTo>
                  <a:cubicBezTo>
                    <a:pt x="50" y="9"/>
                    <a:pt x="50" y="9"/>
                    <a:pt x="50" y="9"/>
                  </a:cubicBezTo>
                  <a:cubicBezTo>
                    <a:pt x="48" y="9"/>
                    <a:pt x="48" y="9"/>
                    <a:pt x="48" y="9"/>
                  </a:cubicBezTo>
                  <a:cubicBezTo>
                    <a:pt x="51" y="34"/>
                    <a:pt x="51" y="34"/>
                    <a:pt x="51" y="34"/>
                  </a:cubicBezTo>
                  <a:cubicBezTo>
                    <a:pt x="48" y="9"/>
                    <a:pt x="48" y="9"/>
                    <a:pt x="48" y="9"/>
                  </a:cubicBezTo>
                  <a:cubicBezTo>
                    <a:pt x="49" y="9"/>
                    <a:pt x="49" y="9"/>
                    <a:pt x="49" y="9"/>
                  </a:cubicBezTo>
                  <a:cubicBezTo>
                    <a:pt x="47" y="8"/>
                    <a:pt x="47" y="8"/>
                    <a:pt x="47" y="8"/>
                  </a:cubicBezTo>
                  <a:cubicBezTo>
                    <a:pt x="50" y="36"/>
                    <a:pt x="50" y="36"/>
                    <a:pt x="50" y="36"/>
                  </a:cubicBezTo>
                  <a:cubicBezTo>
                    <a:pt x="47" y="8"/>
                    <a:pt x="47" y="8"/>
                    <a:pt x="47" y="8"/>
                  </a:cubicBezTo>
                  <a:cubicBezTo>
                    <a:pt x="45" y="9"/>
                    <a:pt x="45" y="9"/>
                    <a:pt x="45" y="9"/>
                  </a:cubicBezTo>
                  <a:cubicBezTo>
                    <a:pt x="49" y="33"/>
                    <a:pt x="49" y="33"/>
                    <a:pt x="49" y="33"/>
                  </a:cubicBezTo>
                  <a:cubicBezTo>
                    <a:pt x="45" y="9"/>
                    <a:pt x="45" y="9"/>
                    <a:pt x="45" y="9"/>
                  </a:cubicBezTo>
                  <a:cubicBezTo>
                    <a:pt x="46" y="8"/>
                    <a:pt x="46" y="8"/>
                    <a:pt x="46" y="8"/>
                  </a:cubicBezTo>
                  <a:cubicBezTo>
                    <a:pt x="44" y="8"/>
                    <a:pt x="44" y="8"/>
                    <a:pt x="44" y="8"/>
                  </a:cubicBezTo>
                  <a:cubicBezTo>
                    <a:pt x="48" y="35"/>
                    <a:pt x="48" y="35"/>
                    <a:pt x="48" y="35"/>
                  </a:cubicBezTo>
                  <a:cubicBezTo>
                    <a:pt x="44" y="8"/>
                    <a:pt x="44" y="8"/>
                    <a:pt x="44" y="8"/>
                  </a:cubicBezTo>
                  <a:cubicBezTo>
                    <a:pt x="42" y="8"/>
                    <a:pt x="42" y="8"/>
                    <a:pt x="42" y="8"/>
                  </a:cubicBezTo>
                  <a:cubicBezTo>
                    <a:pt x="46" y="33"/>
                    <a:pt x="46" y="33"/>
                    <a:pt x="46" y="33"/>
                  </a:cubicBezTo>
                  <a:cubicBezTo>
                    <a:pt x="41" y="8"/>
                    <a:pt x="41" y="8"/>
                    <a:pt x="41" y="8"/>
                  </a:cubicBezTo>
                  <a:cubicBezTo>
                    <a:pt x="43" y="8"/>
                    <a:pt x="43" y="8"/>
                    <a:pt x="43" y="8"/>
                  </a:cubicBezTo>
                  <a:cubicBezTo>
                    <a:pt x="40" y="7"/>
                    <a:pt x="40" y="7"/>
                    <a:pt x="40" y="7"/>
                  </a:cubicBezTo>
                  <a:cubicBezTo>
                    <a:pt x="45" y="34"/>
                    <a:pt x="45" y="34"/>
                    <a:pt x="45" y="34"/>
                  </a:cubicBezTo>
                  <a:cubicBezTo>
                    <a:pt x="40" y="8"/>
                    <a:pt x="40" y="8"/>
                    <a:pt x="40" y="8"/>
                  </a:cubicBezTo>
                  <a:cubicBezTo>
                    <a:pt x="38" y="8"/>
                    <a:pt x="38" y="8"/>
                    <a:pt x="38" y="8"/>
                  </a:cubicBezTo>
                  <a:cubicBezTo>
                    <a:pt x="43" y="32"/>
                    <a:pt x="43" y="32"/>
                    <a:pt x="43" y="32"/>
                  </a:cubicBezTo>
                  <a:cubicBezTo>
                    <a:pt x="38" y="8"/>
                    <a:pt x="38" y="8"/>
                    <a:pt x="38" y="8"/>
                  </a:cubicBezTo>
                  <a:cubicBezTo>
                    <a:pt x="39" y="8"/>
                    <a:pt x="39" y="8"/>
                    <a:pt x="39" y="8"/>
                  </a:cubicBezTo>
                  <a:cubicBezTo>
                    <a:pt x="37" y="7"/>
                    <a:pt x="37" y="7"/>
                    <a:pt x="37" y="7"/>
                  </a:cubicBezTo>
                  <a:cubicBezTo>
                    <a:pt x="42" y="34"/>
                    <a:pt x="42" y="34"/>
                    <a:pt x="42" y="34"/>
                  </a:cubicBezTo>
                  <a:cubicBezTo>
                    <a:pt x="37" y="8"/>
                    <a:pt x="37" y="8"/>
                    <a:pt x="37" y="8"/>
                  </a:cubicBezTo>
                  <a:cubicBezTo>
                    <a:pt x="35" y="8"/>
                    <a:pt x="35" y="8"/>
                    <a:pt x="35" y="8"/>
                  </a:cubicBezTo>
                  <a:cubicBezTo>
                    <a:pt x="40" y="31"/>
                    <a:pt x="40" y="31"/>
                    <a:pt x="40" y="31"/>
                  </a:cubicBezTo>
                  <a:cubicBezTo>
                    <a:pt x="35" y="8"/>
                    <a:pt x="35" y="8"/>
                    <a:pt x="35" y="8"/>
                  </a:cubicBezTo>
                  <a:cubicBezTo>
                    <a:pt x="36" y="8"/>
                    <a:pt x="36" y="8"/>
                    <a:pt x="36" y="8"/>
                  </a:cubicBezTo>
                  <a:cubicBezTo>
                    <a:pt x="34" y="7"/>
                    <a:pt x="34" y="7"/>
                    <a:pt x="34" y="7"/>
                  </a:cubicBezTo>
                  <a:cubicBezTo>
                    <a:pt x="39" y="35"/>
                    <a:pt x="39" y="35"/>
                    <a:pt x="39" y="35"/>
                  </a:cubicBezTo>
                  <a:cubicBezTo>
                    <a:pt x="34" y="8"/>
                    <a:pt x="34" y="8"/>
                    <a:pt x="34" y="8"/>
                  </a:cubicBezTo>
                  <a:cubicBezTo>
                    <a:pt x="32" y="8"/>
                    <a:pt x="32" y="8"/>
                    <a:pt x="32" y="8"/>
                  </a:cubicBezTo>
                  <a:cubicBezTo>
                    <a:pt x="38" y="34"/>
                    <a:pt x="38" y="34"/>
                    <a:pt x="38" y="34"/>
                  </a:cubicBezTo>
                  <a:cubicBezTo>
                    <a:pt x="32" y="8"/>
                    <a:pt x="32" y="8"/>
                    <a:pt x="32" y="8"/>
                  </a:cubicBezTo>
                  <a:cubicBezTo>
                    <a:pt x="34" y="8"/>
                    <a:pt x="34" y="8"/>
                    <a:pt x="34" y="8"/>
                  </a:cubicBezTo>
                  <a:cubicBezTo>
                    <a:pt x="34" y="8"/>
                    <a:pt x="34" y="8"/>
                    <a:pt x="34" y="8"/>
                  </a:cubicBezTo>
                  <a:cubicBezTo>
                    <a:pt x="31" y="7"/>
                    <a:pt x="31" y="7"/>
                    <a:pt x="31" y="7"/>
                  </a:cubicBezTo>
                  <a:cubicBezTo>
                    <a:pt x="34" y="20"/>
                    <a:pt x="34" y="20"/>
                    <a:pt x="34" y="20"/>
                  </a:cubicBezTo>
                  <a:cubicBezTo>
                    <a:pt x="31" y="8"/>
                    <a:pt x="31" y="8"/>
                    <a:pt x="31" y="8"/>
                  </a:cubicBezTo>
                  <a:cubicBezTo>
                    <a:pt x="29" y="8"/>
                    <a:pt x="29" y="8"/>
                    <a:pt x="29" y="8"/>
                  </a:cubicBezTo>
                  <a:cubicBezTo>
                    <a:pt x="34" y="29"/>
                    <a:pt x="34" y="29"/>
                    <a:pt x="34" y="29"/>
                  </a:cubicBezTo>
                  <a:cubicBezTo>
                    <a:pt x="29" y="8"/>
                    <a:pt x="29" y="8"/>
                    <a:pt x="29" y="8"/>
                  </a:cubicBezTo>
                  <a:cubicBezTo>
                    <a:pt x="31" y="8"/>
                    <a:pt x="31" y="8"/>
                    <a:pt x="31" y="8"/>
                  </a:cubicBezTo>
                  <a:cubicBezTo>
                    <a:pt x="31" y="7"/>
                    <a:pt x="31" y="7"/>
                    <a:pt x="31" y="7"/>
                  </a:cubicBezTo>
                  <a:cubicBezTo>
                    <a:pt x="28" y="7"/>
                    <a:pt x="28" y="7"/>
                    <a:pt x="28" y="7"/>
                  </a:cubicBezTo>
                  <a:cubicBezTo>
                    <a:pt x="33" y="29"/>
                    <a:pt x="33" y="29"/>
                    <a:pt x="33" y="29"/>
                  </a:cubicBezTo>
                  <a:cubicBezTo>
                    <a:pt x="28" y="8"/>
                    <a:pt x="28" y="8"/>
                    <a:pt x="28" y="8"/>
                  </a:cubicBezTo>
                  <a:cubicBezTo>
                    <a:pt x="26" y="8"/>
                    <a:pt x="26" y="8"/>
                    <a:pt x="26" y="8"/>
                  </a:cubicBezTo>
                  <a:cubicBezTo>
                    <a:pt x="32" y="30"/>
                    <a:pt x="32" y="30"/>
                    <a:pt x="32" y="30"/>
                  </a:cubicBezTo>
                  <a:cubicBezTo>
                    <a:pt x="26" y="8"/>
                    <a:pt x="26" y="8"/>
                    <a:pt x="26" y="8"/>
                  </a:cubicBezTo>
                  <a:cubicBezTo>
                    <a:pt x="27" y="7"/>
                    <a:pt x="27" y="7"/>
                    <a:pt x="27" y="7"/>
                  </a:cubicBezTo>
                  <a:cubicBezTo>
                    <a:pt x="25" y="7"/>
                    <a:pt x="25" y="7"/>
                    <a:pt x="25" y="7"/>
                  </a:cubicBezTo>
                  <a:cubicBezTo>
                    <a:pt x="31" y="34"/>
                    <a:pt x="31" y="34"/>
                    <a:pt x="31" y="34"/>
                  </a:cubicBezTo>
                  <a:cubicBezTo>
                    <a:pt x="25" y="8"/>
                    <a:pt x="25" y="8"/>
                    <a:pt x="25" y="8"/>
                  </a:cubicBezTo>
                  <a:cubicBezTo>
                    <a:pt x="24" y="8"/>
                    <a:pt x="24" y="8"/>
                    <a:pt x="24" y="8"/>
                  </a:cubicBezTo>
                  <a:cubicBezTo>
                    <a:pt x="27" y="20"/>
                    <a:pt x="27" y="20"/>
                    <a:pt x="27" y="20"/>
                  </a:cubicBezTo>
                  <a:cubicBezTo>
                    <a:pt x="23" y="8"/>
                    <a:pt x="23" y="8"/>
                    <a:pt x="23" y="8"/>
                  </a:cubicBezTo>
                  <a:cubicBezTo>
                    <a:pt x="24" y="7"/>
                    <a:pt x="24" y="7"/>
                    <a:pt x="24" y="7"/>
                  </a:cubicBezTo>
                  <a:cubicBezTo>
                    <a:pt x="22" y="7"/>
                    <a:pt x="22" y="7"/>
                    <a:pt x="22" y="7"/>
                  </a:cubicBezTo>
                  <a:cubicBezTo>
                    <a:pt x="25" y="7"/>
                    <a:pt x="25" y="7"/>
                    <a:pt x="25" y="7"/>
                  </a:cubicBezTo>
                  <a:cubicBezTo>
                    <a:pt x="25" y="8"/>
                    <a:pt x="25" y="8"/>
                    <a:pt x="25" y="8"/>
                  </a:cubicBezTo>
                  <a:cubicBezTo>
                    <a:pt x="24" y="7"/>
                    <a:pt x="24" y="7"/>
                    <a:pt x="24" y="7"/>
                  </a:cubicBezTo>
                  <a:cubicBezTo>
                    <a:pt x="28" y="7"/>
                    <a:pt x="28" y="7"/>
                    <a:pt x="28" y="7"/>
                  </a:cubicBezTo>
                  <a:cubicBezTo>
                    <a:pt x="28" y="7"/>
                    <a:pt x="28" y="7"/>
                    <a:pt x="28" y="7"/>
                  </a:cubicBezTo>
                  <a:cubicBezTo>
                    <a:pt x="31" y="7"/>
                    <a:pt x="31" y="7"/>
                    <a:pt x="31" y="7"/>
                  </a:cubicBezTo>
                  <a:cubicBezTo>
                    <a:pt x="30" y="7"/>
                    <a:pt x="30" y="7"/>
                    <a:pt x="30" y="7"/>
                  </a:cubicBezTo>
                  <a:cubicBezTo>
                    <a:pt x="34" y="8"/>
                    <a:pt x="34" y="8"/>
                    <a:pt x="34" y="8"/>
                  </a:cubicBezTo>
                  <a:cubicBezTo>
                    <a:pt x="34" y="8"/>
                    <a:pt x="34" y="8"/>
                    <a:pt x="34" y="8"/>
                  </a:cubicBezTo>
                  <a:cubicBezTo>
                    <a:pt x="34" y="7"/>
                    <a:pt x="34" y="7"/>
                    <a:pt x="34" y="7"/>
                  </a:cubicBezTo>
                  <a:cubicBezTo>
                    <a:pt x="37" y="8"/>
                    <a:pt x="37" y="8"/>
                    <a:pt x="37" y="8"/>
                  </a:cubicBezTo>
                  <a:cubicBezTo>
                    <a:pt x="37" y="7"/>
                    <a:pt x="37" y="7"/>
                    <a:pt x="37" y="7"/>
                  </a:cubicBezTo>
                  <a:cubicBezTo>
                    <a:pt x="40" y="8"/>
                    <a:pt x="40" y="8"/>
                    <a:pt x="40" y="8"/>
                  </a:cubicBezTo>
                  <a:cubicBezTo>
                    <a:pt x="40" y="7"/>
                    <a:pt x="40" y="7"/>
                    <a:pt x="40" y="7"/>
                  </a:cubicBezTo>
                  <a:cubicBezTo>
                    <a:pt x="44" y="8"/>
                    <a:pt x="44" y="8"/>
                    <a:pt x="44" y="8"/>
                  </a:cubicBezTo>
                  <a:cubicBezTo>
                    <a:pt x="44" y="7"/>
                    <a:pt x="44" y="7"/>
                    <a:pt x="44" y="7"/>
                  </a:cubicBezTo>
                  <a:cubicBezTo>
                    <a:pt x="47" y="8"/>
                    <a:pt x="47" y="8"/>
                    <a:pt x="47" y="8"/>
                  </a:cubicBezTo>
                  <a:cubicBezTo>
                    <a:pt x="47" y="8"/>
                    <a:pt x="47" y="8"/>
                    <a:pt x="47" y="8"/>
                  </a:cubicBezTo>
                  <a:cubicBezTo>
                    <a:pt x="50" y="9"/>
                    <a:pt x="50" y="9"/>
                    <a:pt x="50" y="9"/>
                  </a:cubicBezTo>
                  <a:cubicBezTo>
                    <a:pt x="50" y="8"/>
                    <a:pt x="50" y="8"/>
                    <a:pt x="50" y="8"/>
                  </a:cubicBezTo>
                  <a:cubicBezTo>
                    <a:pt x="53" y="9"/>
                    <a:pt x="53" y="9"/>
                    <a:pt x="53" y="9"/>
                  </a:cubicBezTo>
                  <a:cubicBezTo>
                    <a:pt x="53" y="8"/>
                    <a:pt x="53" y="8"/>
                    <a:pt x="53" y="8"/>
                  </a:cubicBezTo>
                  <a:cubicBezTo>
                    <a:pt x="56" y="9"/>
                    <a:pt x="56" y="9"/>
                    <a:pt x="56" y="9"/>
                  </a:cubicBezTo>
                  <a:cubicBezTo>
                    <a:pt x="56" y="9"/>
                    <a:pt x="56" y="9"/>
                    <a:pt x="56" y="9"/>
                  </a:cubicBezTo>
                  <a:cubicBezTo>
                    <a:pt x="59" y="10"/>
                    <a:pt x="59" y="10"/>
                    <a:pt x="59" y="10"/>
                  </a:cubicBezTo>
                  <a:cubicBezTo>
                    <a:pt x="60" y="10"/>
                    <a:pt x="60" y="10"/>
                    <a:pt x="60" y="10"/>
                  </a:cubicBezTo>
                  <a:cubicBezTo>
                    <a:pt x="62" y="10"/>
                    <a:pt x="62" y="10"/>
                    <a:pt x="62" y="10"/>
                  </a:cubicBezTo>
                  <a:cubicBezTo>
                    <a:pt x="63" y="10"/>
                    <a:pt x="63" y="10"/>
                    <a:pt x="63" y="10"/>
                  </a:cubicBezTo>
                  <a:cubicBezTo>
                    <a:pt x="64" y="11"/>
                    <a:pt x="64" y="11"/>
                    <a:pt x="64" y="11"/>
                  </a:cubicBezTo>
                  <a:cubicBezTo>
                    <a:pt x="63" y="10"/>
                    <a:pt x="63" y="10"/>
                    <a:pt x="63" y="10"/>
                  </a:cubicBezTo>
                  <a:cubicBezTo>
                    <a:pt x="64" y="38"/>
                    <a:pt x="64" y="38"/>
                    <a:pt x="64" y="38"/>
                  </a:cubicBezTo>
                  <a:cubicBezTo>
                    <a:pt x="64" y="38"/>
                    <a:pt x="64" y="38"/>
                    <a:pt x="64" y="38"/>
                  </a:cubicBezTo>
                  <a:cubicBezTo>
                    <a:pt x="66" y="38"/>
                    <a:pt x="66" y="38"/>
                    <a:pt x="66" y="38"/>
                  </a:cubicBezTo>
                  <a:cubicBezTo>
                    <a:pt x="65" y="11"/>
                    <a:pt x="65" y="11"/>
                    <a:pt x="65" y="11"/>
                  </a:cubicBezTo>
                  <a:cubicBezTo>
                    <a:pt x="66" y="11"/>
                    <a:pt x="66" y="11"/>
                    <a:pt x="66" y="11"/>
                  </a:cubicBezTo>
                  <a:cubicBezTo>
                    <a:pt x="67" y="11"/>
                    <a:pt x="67" y="11"/>
                    <a:pt x="67" y="11"/>
                  </a:cubicBezTo>
                  <a:cubicBezTo>
                    <a:pt x="66" y="11"/>
                    <a:pt x="66" y="11"/>
                    <a:pt x="66" y="11"/>
                  </a:cubicBezTo>
                  <a:cubicBezTo>
                    <a:pt x="67" y="38"/>
                    <a:pt x="67" y="38"/>
                    <a:pt x="67" y="38"/>
                  </a:cubicBezTo>
                  <a:cubicBezTo>
                    <a:pt x="67" y="38"/>
                    <a:pt x="67" y="38"/>
                    <a:pt x="67" y="38"/>
                  </a:cubicBezTo>
                  <a:cubicBezTo>
                    <a:pt x="68" y="38"/>
                    <a:pt x="68" y="38"/>
                    <a:pt x="68" y="38"/>
                  </a:cubicBezTo>
                  <a:cubicBezTo>
                    <a:pt x="67" y="12"/>
                    <a:pt x="67" y="12"/>
                    <a:pt x="67" y="12"/>
                  </a:cubicBezTo>
                  <a:cubicBezTo>
                    <a:pt x="68" y="11"/>
                    <a:pt x="68" y="11"/>
                    <a:pt x="68" y="11"/>
                  </a:cubicBezTo>
                  <a:cubicBezTo>
                    <a:pt x="70" y="12"/>
                    <a:pt x="70" y="12"/>
                    <a:pt x="70" y="12"/>
                  </a:cubicBezTo>
                  <a:cubicBezTo>
                    <a:pt x="71" y="12"/>
                    <a:pt x="71" y="12"/>
                    <a:pt x="71" y="12"/>
                  </a:cubicBezTo>
                  <a:cubicBezTo>
                    <a:pt x="73" y="13"/>
                    <a:pt x="73" y="13"/>
                    <a:pt x="73" y="13"/>
                  </a:cubicBezTo>
                  <a:cubicBezTo>
                    <a:pt x="73" y="12"/>
                    <a:pt x="73" y="12"/>
                    <a:pt x="73" y="12"/>
                  </a:cubicBezTo>
                  <a:cubicBezTo>
                    <a:pt x="75" y="13"/>
                    <a:pt x="75" y="13"/>
                    <a:pt x="75" y="13"/>
                  </a:cubicBezTo>
                  <a:cubicBezTo>
                    <a:pt x="76" y="13"/>
                    <a:pt x="76" y="13"/>
                    <a:pt x="76" y="13"/>
                  </a:cubicBezTo>
                  <a:cubicBezTo>
                    <a:pt x="77" y="13"/>
                    <a:pt x="77" y="13"/>
                    <a:pt x="77" y="13"/>
                  </a:cubicBezTo>
                  <a:cubicBezTo>
                    <a:pt x="76" y="13"/>
                    <a:pt x="76" y="13"/>
                    <a:pt x="76" y="13"/>
                  </a:cubicBezTo>
                  <a:cubicBezTo>
                    <a:pt x="75" y="39"/>
                    <a:pt x="75" y="39"/>
                    <a:pt x="75" y="39"/>
                  </a:cubicBezTo>
                  <a:cubicBezTo>
                    <a:pt x="76" y="39"/>
                    <a:pt x="76" y="39"/>
                    <a:pt x="76" y="39"/>
                  </a:cubicBezTo>
                  <a:cubicBezTo>
                    <a:pt x="77" y="39"/>
                    <a:pt x="77" y="39"/>
                    <a:pt x="77" y="39"/>
                  </a:cubicBezTo>
                  <a:cubicBezTo>
                    <a:pt x="77" y="14"/>
                    <a:pt x="77" y="14"/>
                    <a:pt x="77" y="14"/>
                  </a:cubicBezTo>
                  <a:cubicBezTo>
                    <a:pt x="78" y="13"/>
                    <a:pt x="78" y="13"/>
                    <a:pt x="78" y="13"/>
                  </a:cubicBezTo>
                  <a:cubicBezTo>
                    <a:pt x="79" y="14"/>
                    <a:pt x="79" y="14"/>
                    <a:pt x="79" y="14"/>
                  </a:cubicBezTo>
                  <a:cubicBezTo>
                    <a:pt x="78" y="14"/>
                    <a:pt x="78" y="14"/>
                    <a:pt x="78" y="14"/>
                  </a:cubicBezTo>
                  <a:cubicBezTo>
                    <a:pt x="77" y="39"/>
                    <a:pt x="77" y="39"/>
                    <a:pt x="77" y="39"/>
                  </a:cubicBezTo>
                  <a:cubicBezTo>
                    <a:pt x="77" y="39"/>
                    <a:pt x="77" y="39"/>
                    <a:pt x="77" y="39"/>
                  </a:cubicBezTo>
                  <a:cubicBezTo>
                    <a:pt x="79" y="39"/>
                    <a:pt x="79" y="39"/>
                    <a:pt x="79" y="39"/>
                  </a:cubicBezTo>
                  <a:cubicBezTo>
                    <a:pt x="79" y="39"/>
                    <a:pt x="79" y="39"/>
                    <a:pt x="79" y="39"/>
                  </a:cubicBezTo>
                  <a:cubicBezTo>
                    <a:pt x="79" y="14"/>
                    <a:pt x="79" y="14"/>
                    <a:pt x="79" y="14"/>
                  </a:cubicBezTo>
                  <a:cubicBezTo>
                    <a:pt x="80" y="14"/>
                    <a:pt x="80" y="14"/>
                    <a:pt x="80" y="14"/>
                  </a:cubicBezTo>
                  <a:cubicBezTo>
                    <a:pt x="82" y="15"/>
                    <a:pt x="82" y="15"/>
                    <a:pt x="82" y="15"/>
                  </a:cubicBezTo>
                  <a:cubicBezTo>
                    <a:pt x="83" y="14"/>
                    <a:pt x="83" y="14"/>
                    <a:pt x="83" y="14"/>
                  </a:cubicBezTo>
                  <a:cubicBezTo>
                    <a:pt x="84" y="15"/>
                    <a:pt x="84" y="15"/>
                    <a:pt x="84" y="15"/>
                  </a:cubicBezTo>
                  <a:cubicBezTo>
                    <a:pt x="85" y="15"/>
                    <a:pt x="85" y="15"/>
                    <a:pt x="85" y="15"/>
                  </a:cubicBezTo>
                  <a:cubicBezTo>
                    <a:pt x="86" y="16"/>
                    <a:pt x="86" y="16"/>
                    <a:pt x="86" y="16"/>
                  </a:cubicBezTo>
                  <a:cubicBezTo>
                    <a:pt x="85" y="15"/>
                    <a:pt x="85" y="15"/>
                    <a:pt x="85" y="15"/>
                  </a:cubicBezTo>
                  <a:cubicBezTo>
                    <a:pt x="84" y="40"/>
                    <a:pt x="84" y="40"/>
                    <a:pt x="84" y="40"/>
                  </a:cubicBezTo>
                  <a:cubicBezTo>
                    <a:pt x="84" y="40"/>
                    <a:pt x="84" y="40"/>
                    <a:pt x="84" y="40"/>
                  </a:cubicBezTo>
                  <a:cubicBezTo>
                    <a:pt x="85" y="40"/>
                    <a:pt x="85" y="40"/>
                    <a:pt x="85" y="40"/>
                  </a:cubicBezTo>
                  <a:cubicBezTo>
                    <a:pt x="86" y="16"/>
                    <a:pt x="86" y="16"/>
                    <a:pt x="86" y="16"/>
                  </a:cubicBezTo>
                  <a:cubicBezTo>
                    <a:pt x="87" y="16"/>
                    <a:pt x="87" y="16"/>
                    <a:pt x="87" y="16"/>
                  </a:cubicBezTo>
                  <a:cubicBezTo>
                    <a:pt x="88" y="16"/>
                    <a:pt x="88" y="16"/>
                    <a:pt x="88" y="16"/>
                  </a:cubicBezTo>
                  <a:cubicBezTo>
                    <a:pt x="87" y="16"/>
                    <a:pt x="87" y="16"/>
                    <a:pt x="87" y="16"/>
                  </a:cubicBezTo>
                  <a:cubicBezTo>
                    <a:pt x="86" y="40"/>
                    <a:pt x="86" y="40"/>
                    <a:pt x="86" y="40"/>
                  </a:cubicBezTo>
                  <a:cubicBezTo>
                    <a:pt x="87" y="40"/>
                    <a:pt x="87" y="40"/>
                    <a:pt x="87" y="40"/>
                  </a:cubicBezTo>
                  <a:cubicBezTo>
                    <a:pt x="88" y="16"/>
                    <a:pt x="88" y="16"/>
                    <a:pt x="88" y="16"/>
                  </a:cubicBezTo>
                  <a:cubicBezTo>
                    <a:pt x="89" y="16"/>
                    <a:pt x="89" y="16"/>
                    <a:pt x="89" y="16"/>
                  </a:cubicBezTo>
                  <a:cubicBezTo>
                    <a:pt x="90" y="17"/>
                    <a:pt x="90" y="17"/>
                    <a:pt x="90" y="17"/>
                  </a:cubicBezTo>
                  <a:cubicBezTo>
                    <a:pt x="90" y="17"/>
                    <a:pt x="90" y="17"/>
                    <a:pt x="90" y="17"/>
                  </a:cubicBezTo>
                  <a:cubicBezTo>
                    <a:pt x="91" y="16"/>
                    <a:pt x="91" y="16"/>
                    <a:pt x="91" y="16"/>
                  </a:cubicBezTo>
                  <a:cubicBezTo>
                    <a:pt x="92" y="17"/>
                    <a:pt x="92" y="17"/>
                    <a:pt x="92" y="17"/>
                  </a:cubicBezTo>
                  <a:cubicBezTo>
                    <a:pt x="91" y="16"/>
                    <a:pt x="91" y="16"/>
                    <a:pt x="91" y="16"/>
                  </a:cubicBezTo>
                  <a:cubicBezTo>
                    <a:pt x="89" y="40"/>
                    <a:pt x="89" y="40"/>
                    <a:pt x="89" y="40"/>
                  </a:cubicBezTo>
                  <a:cubicBezTo>
                    <a:pt x="90" y="40"/>
                    <a:pt x="90" y="40"/>
                    <a:pt x="90" y="40"/>
                  </a:cubicBezTo>
                  <a:cubicBezTo>
                    <a:pt x="90" y="40"/>
                    <a:pt x="90" y="40"/>
                    <a:pt x="90" y="40"/>
                  </a:cubicBezTo>
                  <a:cubicBezTo>
                    <a:pt x="90" y="40"/>
                    <a:pt x="90" y="40"/>
                    <a:pt x="90" y="40"/>
                  </a:cubicBezTo>
                  <a:cubicBezTo>
                    <a:pt x="90" y="40"/>
                    <a:pt x="90" y="40"/>
                    <a:pt x="90" y="40"/>
                  </a:cubicBezTo>
                  <a:cubicBezTo>
                    <a:pt x="92" y="17"/>
                    <a:pt x="92" y="17"/>
                    <a:pt x="92" y="17"/>
                  </a:cubicBezTo>
                  <a:cubicBezTo>
                    <a:pt x="93" y="17"/>
                    <a:pt x="93" y="17"/>
                    <a:pt x="93" y="17"/>
                  </a:cubicBezTo>
                  <a:cubicBezTo>
                    <a:pt x="94" y="18"/>
                    <a:pt x="94" y="18"/>
                    <a:pt x="94" y="18"/>
                  </a:cubicBezTo>
                  <a:cubicBezTo>
                    <a:pt x="95" y="18"/>
                    <a:pt x="95" y="18"/>
                    <a:pt x="95" y="18"/>
                  </a:cubicBezTo>
                  <a:cubicBezTo>
                    <a:pt x="96" y="19"/>
                    <a:pt x="96" y="19"/>
                    <a:pt x="96" y="19"/>
                  </a:cubicBezTo>
                  <a:cubicBezTo>
                    <a:pt x="95" y="18"/>
                    <a:pt x="95" y="18"/>
                    <a:pt x="95" y="18"/>
                  </a:cubicBezTo>
                  <a:cubicBezTo>
                    <a:pt x="93" y="40"/>
                    <a:pt x="93" y="40"/>
                    <a:pt x="93" y="40"/>
                  </a:cubicBezTo>
                  <a:cubicBezTo>
                    <a:pt x="94" y="40"/>
                    <a:pt x="94" y="40"/>
                    <a:pt x="94" y="40"/>
                  </a:cubicBezTo>
                  <a:cubicBezTo>
                    <a:pt x="94" y="40"/>
                    <a:pt x="94" y="40"/>
                    <a:pt x="94" y="40"/>
                  </a:cubicBezTo>
                  <a:cubicBezTo>
                    <a:pt x="96" y="19"/>
                    <a:pt x="96" y="19"/>
                    <a:pt x="96" y="19"/>
                  </a:cubicBezTo>
                  <a:cubicBezTo>
                    <a:pt x="97" y="18"/>
                    <a:pt x="97" y="18"/>
                    <a:pt x="97" y="18"/>
                  </a:cubicBezTo>
                  <a:cubicBezTo>
                    <a:pt x="98" y="19"/>
                    <a:pt x="98" y="19"/>
                    <a:pt x="98" y="19"/>
                  </a:cubicBezTo>
                  <a:cubicBezTo>
                    <a:pt x="99" y="19"/>
                    <a:pt x="99" y="19"/>
                    <a:pt x="99" y="19"/>
                  </a:cubicBezTo>
                  <a:cubicBezTo>
                    <a:pt x="99" y="20"/>
                    <a:pt x="99" y="20"/>
                    <a:pt x="99" y="20"/>
                  </a:cubicBezTo>
                  <a:cubicBezTo>
                    <a:pt x="99" y="19"/>
                    <a:pt x="99" y="19"/>
                    <a:pt x="99" y="19"/>
                  </a:cubicBezTo>
                  <a:cubicBezTo>
                    <a:pt x="97" y="40"/>
                    <a:pt x="97" y="40"/>
                    <a:pt x="97" y="40"/>
                  </a:cubicBezTo>
                  <a:cubicBezTo>
                    <a:pt x="97" y="40"/>
                    <a:pt x="97" y="40"/>
                    <a:pt x="97" y="40"/>
                  </a:cubicBezTo>
                  <a:cubicBezTo>
                    <a:pt x="97" y="40"/>
                    <a:pt x="97" y="40"/>
                    <a:pt x="97" y="40"/>
                  </a:cubicBezTo>
                  <a:cubicBezTo>
                    <a:pt x="97" y="40"/>
                    <a:pt x="97" y="40"/>
                    <a:pt x="97" y="40"/>
                  </a:cubicBezTo>
                  <a:cubicBezTo>
                    <a:pt x="100" y="20"/>
                    <a:pt x="100" y="20"/>
                    <a:pt x="100" y="20"/>
                  </a:cubicBezTo>
                  <a:cubicBezTo>
                    <a:pt x="100" y="20"/>
                    <a:pt x="100" y="20"/>
                    <a:pt x="100" y="20"/>
                  </a:cubicBezTo>
                  <a:cubicBezTo>
                    <a:pt x="101" y="20"/>
                    <a:pt x="101" y="20"/>
                    <a:pt x="101" y="20"/>
                  </a:cubicBezTo>
                  <a:cubicBezTo>
                    <a:pt x="100" y="20"/>
                    <a:pt x="100" y="20"/>
                    <a:pt x="100" y="20"/>
                  </a:cubicBezTo>
                  <a:cubicBezTo>
                    <a:pt x="98" y="40"/>
                    <a:pt x="98" y="40"/>
                    <a:pt x="98" y="40"/>
                  </a:cubicBezTo>
                  <a:cubicBezTo>
                    <a:pt x="98" y="40"/>
                    <a:pt x="98" y="40"/>
                    <a:pt x="98" y="40"/>
                  </a:cubicBezTo>
                  <a:cubicBezTo>
                    <a:pt x="99" y="40"/>
                    <a:pt x="99" y="40"/>
                    <a:pt x="99" y="40"/>
                  </a:cubicBezTo>
                  <a:cubicBezTo>
                    <a:pt x="99" y="40"/>
                    <a:pt x="99" y="40"/>
                    <a:pt x="99" y="40"/>
                  </a:cubicBezTo>
                  <a:cubicBezTo>
                    <a:pt x="101" y="20"/>
                    <a:pt x="101" y="20"/>
                    <a:pt x="101" y="20"/>
                  </a:cubicBezTo>
                  <a:cubicBezTo>
                    <a:pt x="102" y="20"/>
                    <a:pt x="102" y="20"/>
                    <a:pt x="102" y="20"/>
                  </a:cubicBezTo>
                  <a:cubicBezTo>
                    <a:pt x="103" y="21"/>
                    <a:pt x="103" y="21"/>
                    <a:pt x="103" y="21"/>
                  </a:cubicBezTo>
                  <a:cubicBezTo>
                    <a:pt x="102" y="20"/>
                    <a:pt x="102" y="20"/>
                    <a:pt x="102" y="20"/>
                  </a:cubicBezTo>
                  <a:cubicBezTo>
                    <a:pt x="100" y="40"/>
                    <a:pt x="100" y="40"/>
                    <a:pt x="100" y="40"/>
                  </a:cubicBezTo>
                  <a:cubicBezTo>
                    <a:pt x="100" y="40"/>
                    <a:pt x="100" y="40"/>
                    <a:pt x="100" y="40"/>
                  </a:cubicBezTo>
                  <a:cubicBezTo>
                    <a:pt x="100" y="40"/>
                    <a:pt x="100" y="40"/>
                    <a:pt x="100" y="40"/>
                  </a:cubicBezTo>
                  <a:cubicBezTo>
                    <a:pt x="100" y="40"/>
                    <a:pt x="100" y="40"/>
                    <a:pt x="100" y="40"/>
                  </a:cubicBezTo>
                  <a:cubicBezTo>
                    <a:pt x="103" y="21"/>
                    <a:pt x="103" y="21"/>
                    <a:pt x="103" y="21"/>
                  </a:cubicBezTo>
                  <a:cubicBezTo>
                    <a:pt x="104" y="21"/>
                    <a:pt x="104" y="21"/>
                    <a:pt x="104" y="21"/>
                  </a:cubicBezTo>
                  <a:cubicBezTo>
                    <a:pt x="104" y="21"/>
                    <a:pt x="104" y="21"/>
                    <a:pt x="104" y="21"/>
                  </a:cubicBezTo>
                  <a:cubicBezTo>
                    <a:pt x="104" y="21"/>
                    <a:pt x="104" y="21"/>
                    <a:pt x="104" y="21"/>
                  </a:cubicBezTo>
                  <a:cubicBezTo>
                    <a:pt x="101" y="40"/>
                    <a:pt x="101" y="40"/>
                    <a:pt x="101" y="40"/>
                  </a:cubicBezTo>
                  <a:cubicBezTo>
                    <a:pt x="101" y="40"/>
                    <a:pt x="101" y="40"/>
                    <a:pt x="101" y="40"/>
                  </a:cubicBezTo>
                  <a:cubicBezTo>
                    <a:pt x="102" y="40"/>
                    <a:pt x="102" y="40"/>
                    <a:pt x="102" y="40"/>
                  </a:cubicBezTo>
                  <a:cubicBezTo>
                    <a:pt x="102" y="40"/>
                    <a:pt x="102" y="40"/>
                    <a:pt x="102" y="40"/>
                  </a:cubicBezTo>
                  <a:cubicBezTo>
                    <a:pt x="104" y="21"/>
                    <a:pt x="104" y="21"/>
                    <a:pt x="104" y="21"/>
                  </a:cubicBezTo>
                  <a:cubicBezTo>
                    <a:pt x="105" y="21"/>
                    <a:pt x="105" y="21"/>
                    <a:pt x="105" y="21"/>
                  </a:cubicBezTo>
                  <a:cubicBezTo>
                    <a:pt x="105" y="22"/>
                    <a:pt x="105" y="22"/>
                    <a:pt x="105" y="22"/>
                  </a:cubicBezTo>
                  <a:cubicBezTo>
                    <a:pt x="105" y="21"/>
                    <a:pt x="105" y="21"/>
                    <a:pt x="105" y="21"/>
                  </a:cubicBezTo>
                  <a:cubicBezTo>
                    <a:pt x="103" y="40"/>
                    <a:pt x="103" y="40"/>
                    <a:pt x="103" y="40"/>
                  </a:cubicBezTo>
                  <a:cubicBezTo>
                    <a:pt x="103" y="40"/>
                    <a:pt x="103" y="40"/>
                    <a:pt x="103" y="40"/>
                  </a:cubicBezTo>
                  <a:cubicBezTo>
                    <a:pt x="103" y="40"/>
                    <a:pt x="103" y="40"/>
                    <a:pt x="103" y="40"/>
                  </a:cubicBezTo>
                  <a:cubicBezTo>
                    <a:pt x="103" y="39"/>
                    <a:pt x="103" y="39"/>
                    <a:pt x="103" y="40"/>
                  </a:cubicBezTo>
                  <a:cubicBezTo>
                    <a:pt x="106" y="22"/>
                    <a:pt x="106" y="22"/>
                    <a:pt x="106" y="22"/>
                  </a:cubicBezTo>
                  <a:cubicBezTo>
                    <a:pt x="106" y="22"/>
                    <a:pt x="106" y="22"/>
                    <a:pt x="106" y="22"/>
                  </a:cubicBezTo>
                  <a:cubicBezTo>
                    <a:pt x="107" y="22"/>
                    <a:pt x="107" y="22"/>
                    <a:pt x="107" y="22"/>
                  </a:cubicBezTo>
                  <a:cubicBezTo>
                    <a:pt x="106" y="22"/>
                    <a:pt x="106" y="22"/>
                    <a:pt x="106" y="22"/>
                  </a:cubicBezTo>
                  <a:cubicBezTo>
                    <a:pt x="104" y="40"/>
                    <a:pt x="104" y="40"/>
                    <a:pt x="104" y="40"/>
                  </a:cubicBezTo>
                  <a:cubicBezTo>
                    <a:pt x="105" y="40"/>
                    <a:pt x="105" y="40"/>
                    <a:pt x="105" y="40"/>
                  </a:cubicBezTo>
                  <a:cubicBezTo>
                    <a:pt x="107" y="22"/>
                    <a:pt x="107" y="22"/>
                    <a:pt x="107" y="22"/>
                  </a:cubicBezTo>
                  <a:cubicBezTo>
                    <a:pt x="108" y="22"/>
                    <a:pt x="108" y="22"/>
                    <a:pt x="108" y="22"/>
                  </a:cubicBezTo>
                  <a:cubicBezTo>
                    <a:pt x="108" y="23"/>
                    <a:pt x="108" y="23"/>
                    <a:pt x="108" y="23"/>
                  </a:cubicBezTo>
                  <a:cubicBezTo>
                    <a:pt x="108" y="22"/>
                    <a:pt x="108" y="22"/>
                    <a:pt x="108" y="22"/>
                  </a:cubicBezTo>
                  <a:cubicBezTo>
                    <a:pt x="105" y="40"/>
                    <a:pt x="105" y="40"/>
                    <a:pt x="105" y="40"/>
                  </a:cubicBezTo>
                  <a:cubicBezTo>
                    <a:pt x="106" y="40"/>
                    <a:pt x="106" y="40"/>
                    <a:pt x="106" y="40"/>
                  </a:cubicBezTo>
                  <a:cubicBezTo>
                    <a:pt x="106" y="39"/>
                    <a:pt x="106" y="39"/>
                    <a:pt x="106" y="39"/>
                  </a:cubicBezTo>
                  <a:cubicBezTo>
                    <a:pt x="106" y="39"/>
                    <a:pt x="106" y="39"/>
                    <a:pt x="106" y="39"/>
                  </a:cubicBezTo>
                  <a:cubicBezTo>
                    <a:pt x="108" y="23"/>
                    <a:pt x="108" y="23"/>
                    <a:pt x="108" y="23"/>
                  </a:cubicBezTo>
                  <a:cubicBezTo>
                    <a:pt x="109" y="23"/>
                    <a:pt x="109" y="23"/>
                    <a:pt x="109" y="23"/>
                  </a:cubicBezTo>
                  <a:cubicBezTo>
                    <a:pt x="107" y="40"/>
                    <a:pt x="107" y="40"/>
                    <a:pt x="107" y="40"/>
                  </a:cubicBezTo>
                  <a:cubicBezTo>
                    <a:pt x="107" y="40"/>
                    <a:pt x="107" y="40"/>
                    <a:pt x="107" y="40"/>
                  </a:cubicBezTo>
                  <a:cubicBezTo>
                    <a:pt x="107" y="40"/>
                    <a:pt x="107" y="40"/>
                    <a:pt x="107" y="40"/>
                  </a:cubicBezTo>
                  <a:cubicBezTo>
                    <a:pt x="109" y="23"/>
                    <a:pt x="109" y="23"/>
                    <a:pt x="109" y="23"/>
                  </a:cubicBezTo>
                  <a:cubicBezTo>
                    <a:pt x="110" y="23"/>
                    <a:pt x="110" y="23"/>
                    <a:pt x="110" y="23"/>
                  </a:cubicBezTo>
                  <a:cubicBezTo>
                    <a:pt x="108" y="39"/>
                    <a:pt x="108" y="39"/>
                    <a:pt x="108" y="39"/>
                  </a:cubicBezTo>
                  <a:cubicBezTo>
                    <a:pt x="108" y="39"/>
                    <a:pt x="108" y="39"/>
                    <a:pt x="108" y="39"/>
                  </a:cubicBezTo>
                  <a:cubicBezTo>
                    <a:pt x="108" y="39"/>
                    <a:pt x="108" y="39"/>
                    <a:pt x="108" y="39"/>
                  </a:cubicBezTo>
                  <a:cubicBezTo>
                    <a:pt x="108" y="39"/>
                    <a:pt x="108" y="39"/>
                    <a:pt x="108" y="39"/>
                  </a:cubicBezTo>
                  <a:cubicBezTo>
                    <a:pt x="110" y="24"/>
                    <a:pt x="110" y="24"/>
                    <a:pt x="110" y="24"/>
                  </a:cubicBezTo>
                  <a:cubicBezTo>
                    <a:pt x="111" y="23"/>
                    <a:pt x="111" y="23"/>
                    <a:pt x="111" y="23"/>
                  </a:cubicBezTo>
                  <a:cubicBezTo>
                    <a:pt x="109" y="39"/>
                    <a:pt x="109" y="39"/>
                    <a:pt x="109" y="39"/>
                  </a:cubicBezTo>
                  <a:cubicBezTo>
                    <a:pt x="109" y="39"/>
                    <a:pt x="109" y="39"/>
                    <a:pt x="109" y="39"/>
                  </a:cubicBezTo>
                  <a:cubicBezTo>
                    <a:pt x="109" y="39"/>
                    <a:pt x="109" y="39"/>
                    <a:pt x="109" y="39"/>
                  </a:cubicBezTo>
                  <a:cubicBezTo>
                    <a:pt x="111" y="24"/>
                    <a:pt x="111" y="24"/>
                    <a:pt x="111" y="24"/>
                  </a:cubicBezTo>
                  <a:cubicBezTo>
                    <a:pt x="112" y="24"/>
                    <a:pt x="112" y="24"/>
                    <a:pt x="112" y="24"/>
                  </a:cubicBezTo>
                  <a:cubicBezTo>
                    <a:pt x="110" y="39"/>
                    <a:pt x="110" y="39"/>
                    <a:pt x="110" y="39"/>
                  </a:cubicBezTo>
                  <a:cubicBezTo>
                    <a:pt x="110" y="39"/>
                    <a:pt x="110" y="39"/>
                    <a:pt x="110" y="39"/>
                  </a:cubicBezTo>
                  <a:cubicBezTo>
                    <a:pt x="110" y="39"/>
                    <a:pt x="110" y="39"/>
                    <a:pt x="110" y="39"/>
                  </a:cubicBezTo>
                  <a:cubicBezTo>
                    <a:pt x="112" y="25"/>
                    <a:pt x="112" y="25"/>
                    <a:pt x="112" y="25"/>
                  </a:cubicBezTo>
                  <a:cubicBezTo>
                    <a:pt x="113" y="24"/>
                    <a:pt x="113" y="24"/>
                    <a:pt x="113" y="24"/>
                  </a:cubicBezTo>
                  <a:cubicBezTo>
                    <a:pt x="111" y="39"/>
                    <a:pt x="111" y="39"/>
                    <a:pt x="111" y="39"/>
                  </a:cubicBezTo>
                  <a:cubicBezTo>
                    <a:pt x="111" y="39"/>
                    <a:pt x="111" y="39"/>
                    <a:pt x="111" y="39"/>
                  </a:cubicBezTo>
                  <a:cubicBezTo>
                    <a:pt x="111" y="39"/>
                    <a:pt x="111" y="39"/>
                    <a:pt x="111" y="39"/>
                  </a:cubicBezTo>
                  <a:cubicBezTo>
                    <a:pt x="113" y="25"/>
                    <a:pt x="113" y="25"/>
                    <a:pt x="113" y="25"/>
                  </a:cubicBezTo>
                  <a:cubicBezTo>
                    <a:pt x="115" y="25"/>
                    <a:pt x="115" y="25"/>
                    <a:pt x="115" y="25"/>
                  </a:cubicBezTo>
                  <a:cubicBezTo>
                    <a:pt x="112" y="39"/>
                    <a:pt x="112" y="39"/>
                    <a:pt x="112" y="39"/>
                  </a:cubicBezTo>
                  <a:cubicBezTo>
                    <a:pt x="112" y="39"/>
                    <a:pt x="112" y="39"/>
                    <a:pt x="112" y="39"/>
                  </a:cubicBezTo>
                  <a:cubicBezTo>
                    <a:pt x="112" y="39"/>
                    <a:pt x="112" y="39"/>
                    <a:pt x="112" y="39"/>
                  </a:cubicBezTo>
                  <a:cubicBezTo>
                    <a:pt x="112" y="39"/>
                    <a:pt x="112" y="39"/>
                    <a:pt x="112" y="39"/>
                  </a:cubicBezTo>
                  <a:cubicBezTo>
                    <a:pt x="115" y="26"/>
                    <a:pt x="115" y="26"/>
                    <a:pt x="115" y="26"/>
                  </a:cubicBezTo>
                  <a:cubicBezTo>
                    <a:pt x="116" y="25"/>
                    <a:pt x="116" y="25"/>
                    <a:pt x="116" y="25"/>
                  </a:cubicBezTo>
                  <a:cubicBezTo>
                    <a:pt x="115" y="26"/>
                    <a:pt x="115" y="26"/>
                    <a:pt x="115" y="26"/>
                  </a:cubicBezTo>
                  <a:cubicBezTo>
                    <a:pt x="116" y="26"/>
                    <a:pt x="116" y="26"/>
                    <a:pt x="116" y="26"/>
                  </a:cubicBezTo>
                  <a:cubicBezTo>
                    <a:pt x="116" y="26"/>
                    <a:pt x="116" y="26"/>
                    <a:pt x="116" y="26"/>
                  </a:cubicBezTo>
                  <a:cubicBezTo>
                    <a:pt x="117" y="26"/>
                    <a:pt x="117" y="26"/>
                    <a:pt x="117" y="26"/>
                  </a:cubicBezTo>
                  <a:cubicBezTo>
                    <a:pt x="117" y="27"/>
                    <a:pt x="117" y="27"/>
                    <a:pt x="117" y="27"/>
                  </a:cubicBezTo>
                  <a:cubicBezTo>
                    <a:pt x="118" y="26"/>
                    <a:pt x="118" y="26"/>
                    <a:pt x="118" y="26"/>
                  </a:cubicBezTo>
                  <a:cubicBezTo>
                    <a:pt x="118" y="27"/>
                    <a:pt x="118" y="27"/>
                    <a:pt x="118" y="27"/>
                  </a:cubicBezTo>
                  <a:cubicBezTo>
                    <a:pt x="118" y="27"/>
                    <a:pt x="118" y="27"/>
                    <a:pt x="118" y="27"/>
                  </a:cubicBezTo>
                  <a:cubicBezTo>
                    <a:pt x="118" y="27"/>
                    <a:pt x="118" y="27"/>
                    <a:pt x="118" y="27"/>
                  </a:cubicBezTo>
                  <a:cubicBezTo>
                    <a:pt x="119" y="27"/>
                    <a:pt x="119" y="27"/>
                    <a:pt x="119" y="27"/>
                  </a:cubicBezTo>
                  <a:cubicBezTo>
                    <a:pt x="119" y="28"/>
                    <a:pt x="119" y="28"/>
                    <a:pt x="119" y="28"/>
                  </a:cubicBezTo>
                  <a:cubicBezTo>
                    <a:pt x="120" y="27"/>
                    <a:pt x="120" y="27"/>
                    <a:pt x="120" y="27"/>
                  </a:cubicBezTo>
                  <a:cubicBezTo>
                    <a:pt x="120" y="28"/>
                    <a:pt x="120" y="28"/>
                    <a:pt x="120" y="28"/>
                  </a:cubicBezTo>
                  <a:cubicBezTo>
                    <a:pt x="120" y="28"/>
                    <a:pt x="120" y="28"/>
                    <a:pt x="120" y="28"/>
                  </a:cubicBezTo>
                  <a:cubicBezTo>
                    <a:pt x="120" y="29"/>
                    <a:pt x="120" y="29"/>
                    <a:pt x="120" y="29"/>
                  </a:cubicBezTo>
                  <a:cubicBezTo>
                    <a:pt x="121" y="29"/>
                    <a:pt x="121" y="29"/>
                    <a:pt x="121" y="29"/>
                  </a:cubicBezTo>
                  <a:cubicBezTo>
                    <a:pt x="121" y="29"/>
                    <a:pt x="121" y="29"/>
                    <a:pt x="121" y="29"/>
                  </a:cubicBezTo>
                  <a:cubicBezTo>
                    <a:pt x="121" y="29"/>
                    <a:pt x="121" y="29"/>
                    <a:pt x="121" y="29"/>
                  </a:cubicBezTo>
                  <a:cubicBezTo>
                    <a:pt x="121" y="30"/>
                    <a:pt x="121" y="30"/>
                    <a:pt x="121" y="30"/>
                  </a:cubicBezTo>
                  <a:cubicBezTo>
                    <a:pt x="122" y="29"/>
                    <a:pt x="122" y="29"/>
                    <a:pt x="122" y="29"/>
                  </a:cubicBezTo>
                  <a:cubicBezTo>
                    <a:pt x="122" y="30"/>
                    <a:pt x="122" y="30"/>
                    <a:pt x="122" y="30"/>
                  </a:cubicBezTo>
                  <a:cubicBezTo>
                    <a:pt x="122" y="30"/>
                    <a:pt x="122" y="30"/>
                    <a:pt x="122" y="30"/>
                  </a:cubicBezTo>
                  <a:cubicBezTo>
                    <a:pt x="122" y="31"/>
                    <a:pt x="122" y="31"/>
                    <a:pt x="122" y="31"/>
                  </a:cubicBezTo>
                  <a:cubicBezTo>
                    <a:pt x="122" y="31"/>
                    <a:pt x="122" y="31"/>
                    <a:pt x="122" y="31"/>
                  </a:cubicBezTo>
                  <a:cubicBezTo>
                    <a:pt x="122" y="31"/>
                    <a:pt x="122" y="31"/>
                    <a:pt x="122" y="31"/>
                  </a:cubicBezTo>
                  <a:cubicBezTo>
                    <a:pt x="122" y="31"/>
                    <a:pt x="122" y="31"/>
                    <a:pt x="122" y="31"/>
                  </a:cubicBezTo>
                  <a:cubicBezTo>
                    <a:pt x="122" y="31"/>
                    <a:pt x="122" y="31"/>
                    <a:pt x="122" y="31"/>
                  </a:cubicBezTo>
                  <a:cubicBezTo>
                    <a:pt x="122" y="31"/>
                    <a:pt x="122" y="31"/>
                    <a:pt x="122" y="31"/>
                  </a:cubicBezTo>
                  <a:cubicBezTo>
                    <a:pt x="122" y="30"/>
                    <a:pt x="122" y="29"/>
                    <a:pt x="122" y="28"/>
                  </a:cubicBezTo>
                  <a:cubicBezTo>
                    <a:pt x="121" y="27"/>
                    <a:pt x="120" y="26"/>
                    <a:pt x="119" y="25"/>
                  </a:cubicBezTo>
                  <a:cubicBezTo>
                    <a:pt x="114" y="20"/>
                    <a:pt x="97" y="15"/>
                    <a:pt x="88" y="12"/>
                  </a:cubicBezTo>
                  <a:cubicBezTo>
                    <a:pt x="80" y="9"/>
                    <a:pt x="57" y="3"/>
                    <a:pt x="36" y="2"/>
                  </a:cubicBezTo>
                  <a:cubicBezTo>
                    <a:pt x="16" y="0"/>
                    <a:pt x="7" y="3"/>
                    <a:pt x="4" y="5"/>
                  </a:cubicBezTo>
                  <a:cubicBezTo>
                    <a:pt x="1" y="7"/>
                    <a:pt x="2" y="9"/>
                    <a:pt x="2" y="9"/>
                  </a:cubicBezTo>
                  <a:cubicBezTo>
                    <a:pt x="3" y="10"/>
                    <a:pt x="3" y="10"/>
                    <a:pt x="3" y="10"/>
                  </a:cubicBezTo>
                  <a:cubicBezTo>
                    <a:pt x="2" y="10"/>
                    <a:pt x="2" y="10"/>
                    <a:pt x="2" y="10"/>
                  </a:cubicBezTo>
                  <a:cubicBezTo>
                    <a:pt x="2" y="11"/>
                    <a:pt x="2" y="11"/>
                    <a:pt x="2" y="11"/>
                  </a:cubicBezTo>
                  <a:cubicBezTo>
                    <a:pt x="1" y="11"/>
                    <a:pt x="1" y="11"/>
                    <a:pt x="1" y="11"/>
                  </a:cubicBezTo>
                  <a:cubicBezTo>
                    <a:pt x="2" y="11"/>
                    <a:pt x="2" y="11"/>
                    <a:pt x="2" y="11"/>
                  </a:cubicBezTo>
                  <a:cubicBezTo>
                    <a:pt x="1" y="11"/>
                    <a:pt x="1" y="11"/>
                    <a:pt x="1" y="11"/>
                  </a:cubicBezTo>
                  <a:cubicBezTo>
                    <a:pt x="1" y="12"/>
                    <a:pt x="1" y="12"/>
                    <a:pt x="1" y="12"/>
                  </a:cubicBezTo>
                  <a:cubicBezTo>
                    <a:pt x="1" y="12"/>
                    <a:pt x="1" y="12"/>
                    <a:pt x="1" y="12"/>
                  </a:cubicBezTo>
                  <a:cubicBezTo>
                    <a:pt x="1" y="13"/>
                    <a:pt x="1" y="13"/>
                    <a:pt x="1" y="13"/>
                  </a:cubicBezTo>
                  <a:cubicBezTo>
                    <a:pt x="0" y="13"/>
                    <a:pt x="0" y="13"/>
                    <a:pt x="0" y="13"/>
                  </a:cubicBezTo>
                  <a:cubicBezTo>
                    <a:pt x="1" y="13"/>
                    <a:pt x="1" y="13"/>
                    <a:pt x="1" y="13"/>
                  </a:cubicBezTo>
                  <a:cubicBezTo>
                    <a:pt x="1" y="13"/>
                    <a:pt x="1" y="13"/>
                    <a:pt x="1" y="13"/>
                  </a:cubicBezTo>
                  <a:cubicBezTo>
                    <a:pt x="1" y="13"/>
                    <a:pt x="9" y="36"/>
                    <a:pt x="10" y="38"/>
                  </a:cubicBezTo>
                  <a:cubicBezTo>
                    <a:pt x="11" y="40"/>
                    <a:pt x="13" y="41"/>
                    <a:pt x="13" y="41"/>
                  </a:cubicBezTo>
                  <a:cubicBezTo>
                    <a:pt x="15" y="51"/>
                    <a:pt x="15" y="51"/>
                    <a:pt x="15" y="51"/>
                  </a:cubicBezTo>
                  <a:cubicBezTo>
                    <a:pt x="15" y="51"/>
                    <a:pt x="15" y="51"/>
                    <a:pt x="15" y="51"/>
                  </a:cubicBezTo>
                  <a:cubicBezTo>
                    <a:pt x="13" y="41"/>
                    <a:pt x="13" y="41"/>
                    <a:pt x="13" y="41"/>
                  </a:cubicBezTo>
                  <a:cubicBezTo>
                    <a:pt x="13" y="40"/>
                    <a:pt x="12" y="40"/>
                    <a:pt x="11" y="39"/>
                  </a:cubicBezTo>
                  <a:cubicBezTo>
                    <a:pt x="10" y="37"/>
                    <a:pt x="14" y="36"/>
                    <a:pt x="15" y="36"/>
                  </a:cubicBezTo>
                  <a:cubicBezTo>
                    <a:pt x="15" y="36"/>
                    <a:pt x="14" y="37"/>
                    <a:pt x="13" y="38"/>
                  </a:cubicBezTo>
                  <a:cubicBezTo>
                    <a:pt x="14" y="38"/>
                    <a:pt x="14" y="38"/>
                    <a:pt x="14" y="38"/>
                  </a:cubicBezTo>
                  <a:cubicBezTo>
                    <a:pt x="16" y="51"/>
                    <a:pt x="16" y="51"/>
                    <a:pt x="16" y="51"/>
                  </a:cubicBezTo>
                  <a:cubicBezTo>
                    <a:pt x="16" y="51"/>
                    <a:pt x="16" y="51"/>
                    <a:pt x="16" y="51"/>
                  </a:cubicBezTo>
                  <a:cubicBezTo>
                    <a:pt x="14" y="37"/>
                    <a:pt x="14" y="37"/>
                    <a:pt x="14" y="37"/>
                  </a:cubicBezTo>
                  <a:close/>
                  <a:moveTo>
                    <a:pt x="29" y="34"/>
                  </a:moveTo>
                  <a:cubicBezTo>
                    <a:pt x="29" y="34"/>
                    <a:pt x="29" y="34"/>
                    <a:pt x="29" y="34"/>
                  </a:cubicBezTo>
                  <a:cubicBezTo>
                    <a:pt x="22" y="8"/>
                    <a:pt x="22" y="8"/>
                    <a:pt x="22" y="8"/>
                  </a:cubicBezTo>
                  <a:cubicBezTo>
                    <a:pt x="22" y="7"/>
                    <a:pt x="22" y="7"/>
                    <a:pt x="22" y="7"/>
                  </a:cubicBezTo>
                  <a:lnTo>
                    <a:pt x="29" y="34"/>
                  </a:lnTo>
                  <a:close/>
                  <a:moveTo>
                    <a:pt x="19" y="7"/>
                  </a:moveTo>
                  <a:cubicBezTo>
                    <a:pt x="19" y="7"/>
                    <a:pt x="19" y="7"/>
                    <a:pt x="19" y="7"/>
                  </a:cubicBezTo>
                  <a:cubicBezTo>
                    <a:pt x="22" y="7"/>
                    <a:pt x="22" y="7"/>
                    <a:pt x="22" y="7"/>
                  </a:cubicBezTo>
                  <a:cubicBezTo>
                    <a:pt x="22" y="8"/>
                    <a:pt x="22" y="8"/>
                    <a:pt x="22" y="8"/>
                  </a:cubicBezTo>
                  <a:cubicBezTo>
                    <a:pt x="21" y="8"/>
                    <a:pt x="21" y="8"/>
                    <a:pt x="21" y="8"/>
                  </a:cubicBezTo>
                  <a:cubicBezTo>
                    <a:pt x="25" y="22"/>
                    <a:pt x="25" y="22"/>
                    <a:pt x="25" y="22"/>
                  </a:cubicBezTo>
                  <a:cubicBezTo>
                    <a:pt x="21" y="8"/>
                    <a:pt x="21" y="8"/>
                    <a:pt x="21" y="8"/>
                  </a:cubicBezTo>
                  <a:cubicBezTo>
                    <a:pt x="21" y="7"/>
                    <a:pt x="21" y="7"/>
                    <a:pt x="21" y="7"/>
                  </a:cubicBezTo>
                  <a:cubicBezTo>
                    <a:pt x="19" y="7"/>
                    <a:pt x="19" y="7"/>
                    <a:pt x="19" y="7"/>
                  </a:cubicBezTo>
                  <a:cubicBezTo>
                    <a:pt x="20" y="10"/>
                    <a:pt x="20" y="10"/>
                    <a:pt x="20" y="10"/>
                  </a:cubicBezTo>
                  <a:cubicBezTo>
                    <a:pt x="19" y="7"/>
                    <a:pt x="19" y="7"/>
                    <a:pt x="19" y="7"/>
                  </a:cubicBezTo>
                  <a:close/>
                  <a:moveTo>
                    <a:pt x="19" y="8"/>
                  </a:moveTo>
                  <a:cubicBezTo>
                    <a:pt x="19" y="8"/>
                    <a:pt x="19" y="8"/>
                    <a:pt x="19" y="8"/>
                  </a:cubicBezTo>
                  <a:cubicBezTo>
                    <a:pt x="26" y="32"/>
                    <a:pt x="26" y="32"/>
                    <a:pt x="26" y="32"/>
                  </a:cubicBezTo>
                  <a:cubicBezTo>
                    <a:pt x="19" y="8"/>
                    <a:pt x="19" y="8"/>
                    <a:pt x="19" y="8"/>
                  </a:cubicBezTo>
                  <a:close/>
                  <a:moveTo>
                    <a:pt x="18" y="8"/>
                  </a:moveTo>
                  <a:cubicBezTo>
                    <a:pt x="18" y="8"/>
                    <a:pt x="18" y="8"/>
                    <a:pt x="18" y="8"/>
                  </a:cubicBezTo>
                  <a:cubicBezTo>
                    <a:pt x="17" y="7"/>
                    <a:pt x="17" y="7"/>
                    <a:pt x="17" y="7"/>
                  </a:cubicBezTo>
                  <a:cubicBezTo>
                    <a:pt x="24" y="34"/>
                    <a:pt x="24" y="34"/>
                    <a:pt x="24" y="34"/>
                  </a:cubicBezTo>
                  <a:cubicBezTo>
                    <a:pt x="16" y="7"/>
                    <a:pt x="16" y="7"/>
                    <a:pt x="16" y="7"/>
                  </a:cubicBezTo>
                  <a:lnTo>
                    <a:pt x="18" y="8"/>
                  </a:lnTo>
                  <a:close/>
                  <a:moveTo>
                    <a:pt x="16" y="8"/>
                  </a:moveTo>
                  <a:cubicBezTo>
                    <a:pt x="16" y="8"/>
                    <a:pt x="16" y="8"/>
                    <a:pt x="16" y="8"/>
                  </a:cubicBezTo>
                  <a:cubicBezTo>
                    <a:pt x="14" y="8"/>
                    <a:pt x="14" y="8"/>
                    <a:pt x="14" y="8"/>
                  </a:cubicBezTo>
                  <a:cubicBezTo>
                    <a:pt x="22" y="34"/>
                    <a:pt x="22" y="34"/>
                    <a:pt x="22" y="34"/>
                  </a:cubicBezTo>
                  <a:cubicBezTo>
                    <a:pt x="14" y="7"/>
                    <a:pt x="14" y="7"/>
                    <a:pt x="14" y="7"/>
                  </a:cubicBezTo>
                  <a:lnTo>
                    <a:pt x="16" y="8"/>
                  </a:lnTo>
                  <a:close/>
                  <a:moveTo>
                    <a:pt x="14" y="8"/>
                  </a:moveTo>
                  <a:cubicBezTo>
                    <a:pt x="14" y="8"/>
                    <a:pt x="14" y="8"/>
                    <a:pt x="14" y="8"/>
                  </a:cubicBezTo>
                  <a:cubicBezTo>
                    <a:pt x="12" y="8"/>
                    <a:pt x="12" y="8"/>
                    <a:pt x="12" y="8"/>
                  </a:cubicBezTo>
                  <a:cubicBezTo>
                    <a:pt x="20" y="34"/>
                    <a:pt x="20" y="34"/>
                    <a:pt x="20" y="34"/>
                  </a:cubicBezTo>
                  <a:cubicBezTo>
                    <a:pt x="11" y="8"/>
                    <a:pt x="11" y="8"/>
                    <a:pt x="11" y="8"/>
                  </a:cubicBezTo>
                  <a:cubicBezTo>
                    <a:pt x="11" y="8"/>
                    <a:pt x="14" y="8"/>
                    <a:pt x="14" y="8"/>
                  </a:cubicBezTo>
                  <a:close/>
                  <a:moveTo>
                    <a:pt x="11" y="8"/>
                  </a:moveTo>
                  <a:cubicBezTo>
                    <a:pt x="11" y="8"/>
                    <a:pt x="11" y="8"/>
                    <a:pt x="11" y="8"/>
                  </a:cubicBezTo>
                  <a:cubicBezTo>
                    <a:pt x="10" y="8"/>
                    <a:pt x="10" y="8"/>
                    <a:pt x="10" y="8"/>
                  </a:cubicBezTo>
                  <a:cubicBezTo>
                    <a:pt x="18" y="35"/>
                    <a:pt x="18" y="35"/>
                    <a:pt x="18" y="35"/>
                  </a:cubicBezTo>
                  <a:cubicBezTo>
                    <a:pt x="9" y="8"/>
                    <a:pt x="9" y="8"/>
                    <a:pt x="9" y="8"/>
                  </a:cubicBezTo>
                  <a:lnTo>
                    <a:pt x="11" y="8"/>
                  </a:lnTo>
                  <a:close/>
                  <a:moveTo>
                    <a:pt x="1" y="13"/>
                  </a:moveTo>
                  <a:cubicBezTo>
                    <a:pt x="1" y="13"/>
                    <a:pt x="1" y="13"/>
                    <a:pt x="1" y="13"/>
                  </a:cubicBezTo>
                  <a:cubicBezTo>
                    <a:pt x="1" y="13"/>
                    <a:pt x="1" y="13"/>
                    <a:pt x="1" y="13"/>
                  </a:cubicBezTo>
                  <a:cubicBezTo>
                    <a:pt x="1" y="13"/>
                    <a:pt x="1" y="13"/>
                    <a:pt x="1" y="13"/>
                  </a:cubicBezTo>
                  <a:close/>
                  <a:moveTo>
                    <a:pt x="1" y="12"/>
                  </a:moveTo>
                  <a:cubicBezTo>
                    <a:pt x="1" y="12"/>
                    <a:pt x="1" y="12"/>
                    <a:pt x="1" y="12"/>
                  </a:cubicBezTo>
                  <a:cubicBezTo>
                    <a:pt x="2" y="12"/>
                    <a:pt x="2" y="12"/>
                    <a:pt x="2" y="12"/>
                  </a:cubicBezTo>
                  <a:cubicBezTo>
                    <a:pt x="1" y="12"/>
                    <a:pt x="1" y="12"/>
                    <a:pt x="1" y="12"/>
                  </a:cubicBezTo>
                  <a:cubicBezTo>
                    <a:pt x="2" y="13"/>
                    <a:pt x="2" y="13"/>
                    <a:pt x="2" y="13"/>
                  </a:cubicBezTo>
                  <a:lnTo>
                    <a:pt x="1" y="12"/>
                  </a:lnTo>
                  <a:close/>
                  <a:moveTo>
                    <a:pt x="2" y="11"/>
                  </a:moveTo>
                  <a:cubicBezTo>
                    <a:pt x="2" y="11"/>
                    <a:pt x="2" y="11"/>
                    <a:pt x="2" y="11"/>
                  </a:cubicBezTo>
                  <a:cubicBezTo>
                    <a:pt x="2" y="12"/>
                    <a:pt x="2" y="12"/>
                    <a:pt x="2" y="12"/>
                  </a:cubicBezTo>
                  <a:cubicBezTo>
                    <a:pt x="2" y="12"/>
                    <a:pt x="2" y="12"/>
                    <a:pt x="2" y="12"/>
                  </a:cubicBezTo>
                  <a:cubicBezTo>
                    <a:pt x="2" y="14"/>
                    <a:pt x="2" y="14"/>
                    <a:pt x="2" y="14"/>
                  </a:cubicBezTo>
                  <a:lnTo>
                    <a:pt x="2" y="11"/>
                  </a:lnTo>
                  <a:close/>
                  <a:moveTo>
                    <a:pt x="2" y="11"/>
                  </a:moveTo>
                  <a:cubicBezTo>
                    <a:pt x="2" y="11"/>
                    <a:pt x="2" y="11"/>
                    <a:pt x="2" y="11"/>
                  </a:cubicBezTo>
                  <a:cubicBezTo>
                    <a:pt x="3" y="11"/>
                    <a:pt x="3" y="11"/>
                    <a:pt x="3" y="11"/>
                  </a:cubicBezTo>
                  <a:cubicBezTo>
                    <a:pt x="2" y="11"/>
                    <a:pt x="2" y="11"/>
                    <a:pt x="2" y="11"/>
                  </a:cubicBezTo>
                  <a:cubicBezTo>
                    <a:pt x="4" y="18"/>
                    <a:pt x="4" y="18"/>
                    <a:pt x="4" y="18"/>
                  </a:cubicBezTo>
                  <a:lnTo>
                    <a:pt x="2" y="11"/>
                  </a:lnTo>
                  <a:close/>
                  <a:moveTo>
                    <a:pt x="3" y="10"/>
                  </a:moveTo>
                  <a:cubicBezTo>
                    <a:pt x="3" y="10"/>
                    <a:pt x="3" y="10"/>
                    <a:pt x="3" y="10"/>
                  </a:cubicBezTo>
                  <a:cubicBezTo>
                    <a:pt x="4" y="11"/>
                    <a:pt x="4" y="11"/>
                    <a:pt x="4" y="11"/>
                  </a:cubicBezTo>
                  <a:cubicBezTo>
                    <a:pt x="3" y="11"/>
                    <a:pt x="3" y="11"/>
                    <a:pt x="3" y="11"/>
                  </a:cubicBezTo>
                  <a:cubicBezTo>
                    <a:pt x="8" y="25"/>
                    <a:pt x="8" y="25"/>
                    <a:pt x="8" y="25"/>
                  </a:cubicBezTo>
                  <a:lnTo>
                    <a:pt x="3" y="10"/>
                  </a:lnTo>
                  <a:close/>
                  <a:moveTo>
                    <a:pt x="4" y="10"/>
                  </a:moveTo>
                  <a:cubicBezTo>
                    <a:pt x="4" y="10"/>
                    <a:pt x="4" y="10"/>
                    <a:pt x="4" y="10"/>
                  </a:cubicBezTo>
                  <a:cubicBezTo>
                    <a:pt x="5" y="10"/>
                    <a:pt x="5" y="10"/>
                    <a:pt x="5" y="10"/>
                  </a:cubicBezTo>
                  <a:cubicBezTo>
                    <a:pt x="4" y="10"/>
                    <a:pt x="4" y="10"/>
                    <a:pt x="4" y="10"/>
                  </a:cubicBezTo>
                  <a:cubicBezTo>
                    <a:pt x="13" y="36"/>
                    <a:pt x="13" y="36"/>
                    <a:pt x="13" y="36"/>
                  </a:cubicBezTo>
                  <a:lnTo>
                    <a:pt x="4" y="10"/>
                  </a:lnTo>
                  <a:close/>
                  <a:moveTo>
                    <a:pt x="5" y="9"/>
                  </a:moveTo>
                  <a:cubicBezTo>
                    <a:pt x="5" y="9"/>
                    <a:pt x="5" y="9"/>
                    <a:pt x="5" y="9"/>
                  </a:cubicBezTo>
                  <a:cubicBezTo>
                    <a:pt x="6" y="9"/>
                    <a:pt x="6" y="9"/>
                    <a:pt x="6" y="9"/>
                  </a:cubicBezTo>
                  <a:cubicBezTo>
                    <a:pt x="5" y="10"/>
                    <a:pt x="5" y="10"/>
                    <a:pt x="5" y="10"/>
                  </a:cubicBezTo>
                  <a:cubicBezTo>
                    <a:pt x="13" y="36"/>
                    <a:pt x="13" y="36"/>
                    <a:pt x="13" y="36"/>
                  </a:cubicBezTo>
                  <a:lnTo>
                    <a:pt x="5" y="9"/>
                  </a:lnTo>
                  <a:close/>
                  <a:moveTo>
                    <a:pt x="6" y="9"/>
                  </a:moveTo>
                  <a:cubicBezTo>
                    <a:pt x="6" y="9"/>
                    <a:pt x="6" y="9"/>
                    <a:pt x="6" y="9"/>
                  </a:cubicBezTo>
                  <a:cubicBezTo>
                    <a:pt x="8" y="9"/>
                    <a:pt x="8" y="9"/>
                    <a:pt x="8" y="9"/>
                  </a:cubicBezTo>
                  <a:cubicBezTo>
                    <a:pt x="6" y="9"/>
                    <a:pt x="6" y="9"/>
                    <a:pt x="6" y="9"/>
                  </a:cubicBezTo>
                  <a:cubicBezTo>
                    <a:pt x="14" y="35"/>
                    <a:pt x="14" y="35"/>
                    <a:pt x="14" y="35"/>
                  </a:cubicBezTo>
                  <a:lnTo>
                    <a:pt x="6" y="9"/>
                  </a:lnTo>
                  <a:close/>
                  <a:moveTo>
                    <a:pt x="8" y="9"/>
                  </a:moveTo>
                  <a:cubicBezTo>
                    <a:pt x="8" y="9"/>
                    <a:pt x="8" y="9"/>
                    <a:pt x="8" y="9"/>
                  </a:cubicBezTo>
                  <a:cubicBezTo>
                    <a:pt x="9" y="9"/>
                    <a:pt x="9" y="9"/>
                    <a:pt x="9" y="9"/>
                  </a:cubicBezTo>
                  <a:cubicBezTo>
                    <a:pt x="8" y="9"/>
                    <a:pt x="8" y="9"/>
                    <a:pt x="8" y="9"/>
                  </a:cubicBezTo>
                  <a:cubicBezTo>
                    <a:pt x="16" y="35"/>
                    <a:pt x="16" y="35"/>
                    <a:pt x="16" y="35"/>
                  </a:cubicBezTo>
                  <a:lnTo>
                    <a:pt x="8" y="9"/>
                  </a:lnTo>
                  <a:close/>
                  <a:moveTo>
                    <a:pt x="115" y="29"/>
                  </a:moveTo>
                  <a:cubicBezTo>
                    <a:pt x="115" y="29"/>
                    <a:pt x="115" y="29"/>
                    <a:pt x="115" y="29"/>
                  </a:cubicBezTo>
                  <a:cubicBezTo>
                    <a:pt x="113" y="39"/>
                    <a:pt x="113" y="39"/>
                    <a:pt x="113" y="39"/>
                  </a:cubicBezTo>
                  <a:cubicBezTo>
                    <a:pt x="113" y="39"/>
                    <a:pt x="113" y="39"/>
                    <a:pt x="113" y="39"/>
                  </a:cubicBezTo>
                  <a:lnTo>
                    <a:pt x="115" y="29"/>
                  </a:lnTo>
                  <a:close/>
                  <a:moveTo>
                    <a:pt x="55" y="37"/>
                  </a:moveTo>
                  <a:cubicBezTo>
                    <a:pt x="55" y="37"/>
                    <a:pt x="55" y="37"/>
                    <a:pt x="55" y="37"/>
                  </a:cubicBezTo>
                  <a:cubicBezTo>
                    <a:pt x="56" y="51"/>
                    <a:pt x="56" y="51"/>
                    <a:pt x="56" y="51"/>
                  </a:cubicBezTo>
                  <a:cubicBezTo>
                    <a:pt x="56" y="51"/>
                    <a:pt x="56" y="51"/>
                    <a:pt x="56" y="51"/>
                  </a:cubicBezTo>
                  <a:cubicBezTo>
                    <a:pt x="55" y="37"/>
                    <a:pt x="55" y="37"/>
                    <a:pt x="55" y="37"/>
                  </a:cubicBezTo>
                  <a:cubicBezTo>
                    <a:pt x="53" y="37"/>
                    <a:pt x="52" y="37"/>
                    <a:pt x="50" y="37"/>
                  </a:cubicBezTo>
                  <a:cubicBezTo>
                    <a:pt x="51" y="51"/>
                    <a:pt x="51" y="51"/>
                    <a:pt x="51" y="51"/>
                  </a:cubicBezTo>
                  <a:cubicBezTo>
                    <a:pt x="55" y="51"/>
                    <a:pt x="58" y="51"/>
                    <a:pt x="61" y="51"/>
                  </a:cubicBezTo>
                  <a:cubicBezTo>
                    <a:pt x="61" y="38"/>
                    <a:pt x="61" y="38"/>
                    <a:pt x="61" y="38"/>
                  </a:cubicBezTo>
                  <a:cubicBezTo>
                    <a:pt x="60" y="38"/>
                    <a:pt x="58" y="38"/>
                    <a:pt x="55" y="37"/>
                  </a:cubicBezTo>
                  <a:close/>
                  <a:moveTo>
                    <a:pt x="57" y="10"/>
                  </a:moveTo>
                  <a:cubicBezTo>
                    <a:pt x="57" y="10"/>
                    <a:pt x="57" y="10"/>
                    <a:pt x="57" y="10"/>
                  </a:cubicBezTo>
                  <a:cubicBezTo>
                    <a:pt x="60" y="36"/>
                    <a:pt x="60" y="36"/>
                    <a:pt x="60" y="36"/>
                  </a:cubicBezTo>
                  <a:cubicBezTo>
                    <a:pt x="57" y="10"/>
                    <a:pt x="57" y="10"/>
                    <a:pt x="57" y="10"/>
                  </a:cubicBezTo>
                  <a:cubicBezTo>
                    <a:pt x="58" y="10"/>
                    <a:pt x="58" y="10"/>
                    <a:pt x="58" y="10"/>
                  </a:cubicBezTo>
                  <a:cubicBezTo>
                    <a:pt x="56" y="9"/>
                    <a:pt x="56" y="9"/>
                    <a:pt x="56" y="9"/>
                  </a:cubicBezTo>
                  <a:cubicBezTo>
                    <a:pt x="58" y="37"/>
                    <a:pt x="58" y="37"/>
                    <a:pt x="58" y="37"/>
                  </a:cubicBezTo>
                  <a:cubicBezTo>
                    <a:pt x="56" y="9"/>
                    <a:pt x="56" y="9"/>
                    <a:pt x="56" y="9"/>
                  </a:cubicBezTo>
                  <a:cubicBezTo>
                    <a:pt x="54" y="10"/>
                    <a:pt x="54" y="10"/>
                    <a:pt x="54" y="10"/>
                  </a:cubicBezTo>
                  <a:cubicBezTo>
                    <a:pt x="57" y="35"/>
                    <a:pt x="57" y="35"/>
                    <a:pt x="57" y="35"/>
                  </a:cubicBezTo>
                  <a:cubicBezTo>
                    <a:pt x="54" y="9"/>
                    <a:pt x="54" y="9"/>
                    <a:pt x="54" y="9"/>
                  </a:cubicBezTo>
                  <a:cubicBezTo>
                    <a:pt x="55" y="9"/>
                    <a:pt x="55" y="9"/>
                    <a:pt x="55" y="9"/>
                  </a:cubicBezTo>
                  <a:cubicBezTo>
                    <a:pt x="53" y="9"/>
                    <a:pt x="53" y="9"/>
                    <a:pt x="53" y="9"/>
                  </a:cubicBezTo>
                  <a:cubicBezTo>
                    <a:pt x="55" y="37"/>
                    <a:pt x="55" y="37"/>
                    <a:pt x="55" y="37"/>
                  </a:cubicBezTo>
                  <a:cubicBezTo>
                    <a:pt x="58" y="37"/>
                    <a:pt x="60" y="38"/>
                    <a:pt x="61" y="38"/>
                  </a:cubicBezTo>
                  <a:cubicBezTo>
                    <a:pt x="59" y="10"/>
                    <a:pt x="59" y="10"/>
                    <a:pt x="59" y="10"/>
                  </a:cubicBezTo>
                  <a:lnTo>
                    <a:pt x="57" y="10"/>
                  </a:lnTo>
                  <a:close/>
                  <a:moveTo>
                    <a:pt x="166" y="48"/>
                  </a:moveTo>
                  <a:cubicBezTo>
                    <a:pt x="166" y="48"/>
                    <a:pt x="166" y="48"/>
                    <a:pt x="166" y="48"/>
                  </a:cubicBezTo>
                  <a:cubicBezTo>
                    <a:pt x="166" y="47"/>
                    <a:pt x="166" y="47"/>
                    <a:pt x="166" y="47"/>
                  </a:cubicBezTo>
                  <a:cubicBezTo>
                    <a:pt x="154" y="42"/>
                    <a:pt x="154" y="42"/>
                    <a:pt x="154" y="42"/>
                  </a:cubicBezTo>
                  <a:cubicBezTo>
                    <a:pt x="154" y="42"/>
                    <a:pt x="154" y="42"/>
                    <a:pt x="154" y="42"/>
                  </a:cubicBezTo>
                  <a:cubicBezTo>
                    <a:pt x="154" y="42"/>
                    <a:pt x="146" y="42"/>
                    <a:pt x="145" y="42"/>
                  </a:cubicBezTo>
                  <a:cubicBezTo>
                    <a:pt x="144" y="42"/>
                    <a:pt x="143" y="42"/>
                    <a:pt x="143" y="42"/>
                  </a:cubicBezTo>
                  <a:cubicBezTo>
                    <a:pt x="143" y="41"/>
                    <a:pt x="143" y="41"/>
                    <a:pt x="143" y="41"/>
                  </a:cubicBezTo>
                  <a:cubicBezTo>
                    <a:pt x="141" y="41"/>
                    <a:pt x="141" y="41"/>
                    <a:pt x="141" y="41"/>
                  </a:cubicBezTo>
                  <a:cubicBezTo>
                    <a:pt x="141" y="41"/>
                    <a:pt x="141" y="41"/>
                    <a:pt x="141" y="41"/>
                  </a:cubicBezTo>
                  <a:cubicBezTo>
                    <a:pt x="141" y="41"/>
                    <a:pt x="141" y="41"/>
                    <a:pt x="140" y="42"/>
                  </a:cubicBezTo>
                  <a:cubicBezTo>
                    <a:pt x="140" y="42"/>
                    <a:pt x="140" y="42"/>
                    <a:pt x="140" y="42"/>
                  </a:cubicBezTo>
                  <a:cubicBezTo>
                    <a:pt x="140" y="42"/>
                    <a:pt x="140" y="42"/>
                    <a:pt x="140" y="42"/>
                  </a:cubicBezTo>
                  <a:cubicBezTo>
                    <a:pt x="140" y="41"/>
                    <a:pt x="140" y="41"/>
                    <a:pt x="140" y="41"/>
                  </a:cubicBezTo>
                  <a:cubicBezTo>
                    <a:pt x="139" y="41"/>
                    <a:pt x="139" y="41"/>
                    <a:pt x="139" y="41"/>
                  </a:cubicBezTo>
                  <a:cubicBezTo>
                    <a:pt x="139" y="41"/>
                    <a:pt x="139" y="41"/>
                    <a:pt x="139" y="41"/>
                  </a:cubicBezTo>
                  <a:cubicBezTo>
                    <a:pt x="139" y="41"/>
                    <a:pt x="139" y="41"/>
                    <a:pt x="138" y="41"/>
                  </a:cubicBezTo>
                  <a:cubicBezTo>
                    <a:pt x="136" y="41"/>
                    <a:pt x="133" y="41"/>
                    <a:pt x="129" y="41"/>
                  </a:cubicBezTo>
                  <a:cubicBezTo>
                    <a:pt x="128" y="41"/>
                    <a:pt x="124" y="41"/>
                    <a:pt x="119" y="42"/>
                  </a:cubicBezTo>
                  <a:cubicBezTo>
                    <a:pt x="120" y="41"/>
                    <a:pt x="120" y="39"/>
                    <a:pt x="120" y="39"/>
                  </a:cubicBezTo>
                  <a:cubicBezTo>
                    <a:pt x="120" y="39"/>
                    <a:pt x="120" y="39"/>
                    <a:pt x="120" y="39"/>
                  </a:cubicBezTo>
                  <a:cubicBezTo>
                    <a:pt x="120" y="39"/>
                    <a:pt x="120" y="39"/>
                    <a:pt x="120" y="39"/>
                  </a:cubicBezTo>
                  <a:cubicBezTo>
                    <a:pt x="120" y="39"/>
                    <a:pt x="120" y="39"/>
                    <a:pt x="120" y="39"/>
                  </a:cubicBezTo>
                  <a:cubicBezTo>
                    <a:pt x="120" y="39"/>
                    <a:pt x="120" y="39"/>
                    <a:pt x="120" y="39"/>
                  </a:cubicBezTo>
                  <a:cubicBezTo>
                    <a:pt x="120" y="39"/>
                    <a:pt x="120" y="39"/>
                    <a:pt x="120" y="39"/>
                  </a:cubicBezTo>
                  <a:cubicBezTo>
                    <a:pt x="120" y="39"/>
                    <a:pt x="120" y="39"/>
                    <a:pt x="120" y="39"/>
                  </a:cubicBezTo>
                  <a:cubicBezTo>
                    <a:pt x="119" y="42"/>
                    <a:pt x="119" y="42"/>
                    <a:pt x="119" y="42"/>
                  </a:cubicBezTo>
                  <a:cubicBezTo>
                    <a:pt x="119" y="42"/>
                    <a:pt x="119" y="42"/>
                    <a:pt x="119" y="42"/>
                  </a:cubicBezTo>
                  <a:cubicBezTo>
                    <a:pt x="119" y="39"/>
                    <a:pt x="119" y="39"/>
                    <a:pt x="119" y="39"/>
                  </a:cubicBezTo>
                  <a:cubicBezTo>
                    <a:pt x="119" y="39"/>
                    <a:pt x="119" y="39"/>
                    <a:pt x="119" y="39"/>
                  </a:cubicBezTo>
                  <a:cubicBezTo>
                    <a:pt x="118" y="42"/>
                    <a:pt x="118" y="42"/>
                    <a:pt x="118" y="42"/>
                  </a:cubicBezTo>
                  <a:cubicBezTo>
                    <a:pt x="118" y="42"/>
                    <a:pt x="118" y="42"/>
                    <a:pt x="118" y="42"/>
                  </a:cubicBezTo>
                  <a:cubicBezTo>
                    <a:pt x="118" y="39"/>
                    <a:pt x="118" y="39"/>
                    <a:pt x="118" y="39"/>
                  </a:cubicBezTo>
                  <a:cubicBezTo>
                    <a:pt x="118" y="39"/>
                    <a:pt x="118" y="39"/>
                    <a:pt x="118" y="39"/>
                  </a:cubicBezTo>
                  <a:cubicBezTo>
                    <a:pt x="117" y="42"/>
                    <a:pt x="117" y="42"/>
                    <a:pt x="117" y="42"/>
                  </a:cubicBezTo>
                  <a:cubicBezTo>
                    <a:pt x="117" y="42"/>
                    <a:pt x="117" y="42"/>
                    <a:pt x="117" y="42"/>
                  </a:cubicBezTo>
                  <a:cubicBezTo>
                    <a:pt x="117" y="39"/>
                    <a:pt x="117" y="39"/>
                    <a:pt x="117" y="39"/>
                  </a:cubicBezTo>
                  <a:cubicBezTo>
                    <a:pt x="117" y="39"/>
                    <a:pt x="117" y="39"/>
                    <a:pt x="117" y="39"/>
                  </a:cubicBezTo>
                  <a:cubicBezTo>
                    <a:pt x="116" y="42"/>
                    <a:pt x="116" y="42"/>
                    <a:pt x="116" y="42"/>
                  </a:cubicBezTo>
                  <a:cubicBezTo>
                    <a:pt x="116" y="42"/>
                    <a:pt x="116" y="42"/>
                    <a:pt x="116" y="42"/>
                  </a:cubicBezTo>
                  <a:cubicBezTo>
                    <a:pt x="116" y="39"/>
                    <a:pt x="116" y="39"/>
                    <a:pt x="116" y="39"/>
                  </a:cubicBezTo>
                  <a:cubicBezTo>
                    <a:pt x="116" y="39"/>
                    <a:pt x="116" y="39"/>
                    <a:pt x="116" y="39"/>
                  </a:cubicBezTo>
                  <a:cubicBezTo>
                    <a:pt x="116" y="39"/>
                    <a:pt x="116" y="39"/>
                    <a:pt x="116" y="39"/>
                  </a:cubicBezTo>
                  <a:cubicBezTo>
                    <a:pt x="115" y="39"/>
                    <a:pt x="115" y="39"/>
                    <a:pt x="115" y="39"/>
                  </a:cubicBezTo>
                  <a:cubicBezTo>
                    <a:pt x="115" y="42"/>
                    <a:pt x="115" y="42"/>
                    <a:pt x="115" y="42"/>
                  </a:cubicBezTo>
                  <a:cubicBezTo>
                    <a:pt x="115" y="42"/>
                    <a:pt x="115" y="42"/>
                    <a:pt x="114" y="42"/>
                  </a:cubicBezTo>
                  <a:cubicBezTo>
                    <a:pt x="115" y="39"/>
                    <a:pt x="115" y="39"/>
                    <a:pt x="115" y="39"/>
                  </a:cubicBezTo>
                  <a:cubicBezTo>
                    <a:pt x="114" y="39"/>
                    <a:pt x="114" y="39"/>
                    <a:pt x="114" y="39"/>
                  </a:cubicBezTo>
                  <a:cubicBezTo>
                    <a:pt x="114" y="39"/>
                    <a:pt x="114" y="39"/>
                    <a:pt x="114" y="39"/>
                  </a:cubicBezTo>
                  <a:cubicBezTo>
                    <a:pt x="114" y="39"/>
                    <a:pt x="114" y="39"/>
                    <a:pt x="114" y="39"/>
                  </a:cubicBezTo>
                  <a:cubicBezTo>
                    <a:pt x="114" y="39"/>
                    <a:pt x="114" y="39"/>
                    <a:pt x="114" y="39"/>
                  </a:cubicBezTo>
                  <a:cubicBezTo>
                    <a:pt x="113" y="42"/>
                    <a:pt x="113" y="42"/>
                    <a:pt x="113" y="42"/>
                  </a:cubicBezTo>
                  <a:cubicBezTo>
                    <a:pt x="113" y="42"/>
                    <a:pt x="113" y="42"/>
                    <a:pt x="113" y="42"/>
                  </a:cubicBezTo>
                  <a:cubicBezTo>
                    <a:pt x="113" y="39"/>
                    <a:pt x="113" y="39"/>
                    <a:pt x="113" y="39"/>
                  </a:cubicBezTo>
                  <a:cubicBezTo>
                    <a:pt x="112" y="39"/>
                    <a:pt x="112" y="39"/>
                    <a:pt x="112" y="39"/>
                  </a:cubicBezTo>
                  <a:cubicBezTo>
                    <a:pt x="112" y="39"/>
                    <a:pt x="112" y="39"/>
                    <a:pt x="112" y="39"/>
                  </a:cubicBezTo>
                  <a:cubicBezTo>
                    <a:pt x="112" y="39"/>
                    <a:pt x="112" y="40"/>
                    <a:pt x="112" y="39"/>
                  </a:cubicBezTo>
                  <a:cubicBezTo>
                    <a:pt x="112" y="39"/>
                    <a:pt x="112" y="39"/>
                    <a:pt x="112" y="39"/>
                  </a:cubicBezTo>
                  <a:cubicBezTo>
                    <a:pt x="111" y="43"/>
                    <a:pt x="111" y="43"/>
                    <a:pt x="111" y="43"/>
                  </a:cubicBezTo>
                  <a:cubicBezTo>
                    <a:pt x="111" y="43"/>
                    <a:pt x="111" y="43"/>
                    <a:pt x="111" y="43"/>
                  </a:cubicBezTo>
                  <a:cubicBezTo>
                    <a:pt x="111" y="39"/>
                    <a:pt x="111" y="39"/>
                    <a:pt x="111" y="39"/>
                  </a:cubicBezTo>
                  <a:cubicBezTo>
                    <a:pt x="111" y="39"/>
                    <a:pt x="111" y="39"/>
                    <a:pt x="111" y="39"/>
                  </a:cubicBezTo>
                  <a:cubicBezTo>
                    <a:pt x="111" y="39"/>
                    <a:pt x="111" y="39"/>
                    <a:pt x="111" y="39"/>
                  </a:cubicBezTo>
                  <a:cubicBezTo>
                    <a:pt x="111" y="40"/>
                    <a:pt x="111" y="40"/>
                    <a:pt x="111" y="40"/>
                  </a:cubicBezTo>
                  <a:cubicBezTo>
                    <a:pt x="110" y="40"/>
                    <a:pt x="110" y="40"/>
                    <a:pt x="110" y="40"/>
                  </a:cubicBezTo>
                  <a:cubicBezTo>
                    <a:pt x="110" y="39"/>
                    <a:pt x="110" y="39"/>
                    <a:pt x="110" y="39"/>
                  </a:cubicBezTo>
                  <a:cubicBezTo>
                    <a:pt x="109" y="43"/>
                    <a:pt x="109" y="43"/>
                    <a:pt x="109" y="43"/>
                  </a:cubicBezTo>
                  <a:cubicBezTo>
                    <a:pt x="109" y="43"/>
                    <a:pt x="109" y="43"/>
                    <a:pt x="109" y="43"/>
                  </a:cubicBezTo>
                  <a:cubicBezTo>
                    <a:pt x="109" y="39"/>
                    <a:pt x="109" y="39"/>
                    <a:pt x="109" y="39"/>
                  </a:cubicBezTo>
                  <a:cubicBezTo>
                    <a:pt x="109" y="39"/>
                    <a:pt x="109" y="39"/>
                    <a:pt x="109" y="39"/>
                  </a:cubicBezTo>
                  <a:cubicBezTo>
                    <a:pt x="109" y="40"/>
                    <a:pt x="109" y="40"/>
                    <a:pt x="109" y="40"/>
                  </a:cubicBezTo>
                  <a:cubicBezTo>
                    <a:pt x="109" y="40"/>
                    <a:pt x="109" y="40"/>
                    <a:pt x="109" y="40"/>
                  </a:cubicBezTo>
                  <a:cubicBezTo>
                    <a:pt x="108" y="40"/>
                    <a:pt x="108" y="40"/>
                    <a:pt x="108" y="40"/>
                  </a:cubicBezTo>
                  <a:cubicBezTo>
                    <a:pt x="108" y="40"/>
                    <a:pt x="108" y="40"/>
                    <a:pt x="108" y="40"/>
                  </a:cubicBezTo>
                  <a:cubicBezTo>
                    <a:pt x="108" y="40"/>
                    <a:pt x="108" y="40"/>
                    <a:pt x="108" y="40"/>
                  </a:cubicBezTo>
                  <a:cubicBezTo>
                    <a:pt x="107" y="40"/>
                    <a:pt x="107" y="40"/>
                    <a:pt x="107" y="40"/>
                  </a:cubicBezTo>
                  <a:cubicBezTo>
                    <a:pt x="107" y="43"/>
                    <a:pt x="107" y="43"/>
                    <a:pt x="107" y="43"/>
                  </a:cubicBezTo>
                  <a:cubicBezTo>
                    <a:pt x="107" y="43"/>
                    <a:pt x="107" y="43"/>
                    <a:pt x="107" y="43"/>
                  </a:cubicBezTo>
                  <a:cubicBezTo>
                    <a:pt x="107" y="40"/>
                    <a:pt x="107" y="40"/>
                    <a:pt x="107" y="40"/>
                  </a:cubicBezTo>
                  <a:cubicBezTo>
                    <a:pt x="107" y="40"/>
                    <a:pt x="107" y="40"/>
                    <a:pt x="107" y="40"/>
                  </a:cubicBezTo>
                  <a:cubicBezTo>
                    <a:pt x="107" y="40"/>
                    <a:pt x="107" y="40"/>
                    <a:pt x="107" y="40"/>
                  </a:cubicBezTo>
                  <a:cubicBezTo>
                    <a:pt x="106" y="40"/>
                    <a:pt x="106" y="40"/>
                    <a:pt x="106" y="40"/>
                  </a:cubicBezTo>
                  <a:cubicBezTo>
                    <a:pt x="106" y="40"/>
                    <a:pt x="106" y="40"/>
                    <a:pt x="106" y="40"/>
                  </a:cubicBezTo>
                  <a:cubicBezTo>
                    <a:pt x="106" y="40"/>
                    <a:pt x="106" y="40"/>
                    <a:pt x="106" y="40"/>
                  </a:cubicBezTo>
                  <a:cubicBezTo>
                    <a:pt x="105" y="40"/>
                    <a:pt x="105" y="40"/>
                    <a:pt x="105" y="40"/>
                  </a:cubicBezTo>
                  <a:cubicBezTo>
                    <a:pt x="105" y="43"/>
                    <a:pt x="105" y="43"/>
                    <a:pt x="105" y="43"/>
                  </a:cubicBezTo>
                  <a:cubicBezTo>
                    <a:pt x="105" y="43"/>
                    <a:pt x="104" y="43"/>
                    <a:pt x="104" y="43"/>
                  </a:cubicBezTo>
                  <a:cubicBezTo>
                    <a:pt x="105" y="40"/>
                    <a:pt x="105" y="40"/>
                    <a:pt x="105" y="40"/>
                  </a:cubicBezTo>
                  <a:cubicBezTo>
                    <a:pt x="104" y="40"/>
                    <a:pt x="104" y="40"/>
                    <a:pt x="104" y="40"/>
                  </a:cubicBezTo>
                  <a:cubicBezTo>
                    <a:pt x="104" y="40"/>
                    <a:pt x="104" y="40"/>
                    <a:pt x="104" y="40"/>
                  </a:cubicBezTo>
                  <a:cubicBezTo>
                    <a:pt x="103" y="40"/>
                    <a:pt x="103" y="40"/>
                    <a:pt x="103" y="40"/>
                  </a:cubicBezTo>
                  <a:cubicBezTo>
                    <a:pt x="103" y="40"/>
                    <a:pt x="103" y="40"/>
                    <a:pt x="103" y="40"/>
                  </a:cubicBezTo>
                  <a:cubicBezTo>
                    <a:pt x="103" y="40"/>
                    <a:pt x="103" y="40"/>
                    <a:pt x="103" y="40"/>
                  </a:cubicBezTo>
                  <a:cubicBezTo>
                    <a:pt x="102" y="40"/>
                    <a:pt x="102" y="40"/>
                    <a:pt x="102" y="40"/>
                  </a:cubicBezTo>
                  <a:cubicBezTo>
                    <a:pt x="102" y="43"/>
                    <a:pt x="102" y="43"/>
                    <a:pt x="102" y="43"/>
                  </a:cubicBezTo>
                  <a:cubicBezTo>
                    <a:pt x="102" y="43"/>
                    <a:pt x="101" y="43"/>
                    <a:pt x="101" y="43"/>
                  </a:cubicBezTo>
                  <a:cubicBezTo>
                    <a:pt x="102" y="40"/>
                    <a:pt x="102" y="40"/>
                    <a:pt x="102" y="40"/>
                  </a:cubicBezTo>
                  <a:cubicBezTo>
                    <a:pt x="102" y="40"/>
                    <a:pt x="102" y="40"/>
                    <a:pt x="102" y="40"/>
                  </a:cubicBezTo>
                  <a:cubicBezTo>
                    <a:pt x="102" y="40"/>
                    <a:pt x="102" y="40"/>
                    <a:pt x="102" y="40"/>
                  </a:cubicBezTo>
                  <a:cubicBezTo>
                    <a:pt x="100" y="40"/>
                    <a:pt x="100" y="40"/>
                    <a:pt x="100" y="40"/>
                  </a:cubicBezTo>
                  <a:cubicBezTo>
                    <a:pt x="100" y="40"/>
                    <a:pt x="100" y="40"/>
                    <a:pt x="100" y="40"/>
                  </a:cubicBezTo>
                  <a:cubicBezTo>
                    <a:pt x="100" y="40"/>
                    <a:pt x="100" y="40"/>
                    <a:pt x="100" y="40"/>
                  </a:cubicBezTo>
                  <a:cubicBezTo>
                    <a:pt x="99" y="40"/>
                    <a:pt x="99" y="40"/>
                    <a:pt x="99" y="40"/>
                  </a:cubicBezTo>
                  <a:cubicBezTo>
                    <a:pt x="99" y="44"/>
                    <a:pt x="99" y="44"/>
                    <a:pt x="99" y="44"/>
                  </a:cubicBezTo>
                  <a:cubicBezTo>
                    <a:pt x="99" y="44"/>
                    <a:pt x="99" y="44"/>
                    <a:pt x="99" y="44"/>
                  </a:cubicBezTo>
                  <a:cubicBezTo>
                    <a:pt x="99" y="40"/>
                    <a:pt x="99" y="40"/>
                    <a:pt x="99" y="40"/>
                  </a:cubicBezTo>
                  <a:cubicBezTo>
                    <a:pt x="98" y="40"/>
                    <a:pt x="98" y="40"/>
                    <a:pt x="98" y="40"/>
                  </a:cubicBezTo>
                  <a:cubicBezTo>
                    <a:pt x="98" y="40"/>
                    <a:pt x="98" y="40"/>
                    <a:pt x="98" y="40"/>
                  </a:cubicBezTo>
                  <a:cubicBezTo>
                    <a:pt x="97" y="40"/>
                    <a:pt x="97" y="40"/>
                    <a:pt x="97" y="40"/>
                  </a:cubicBezTo>
                  <a:cubicBezTo>
                    <a:pt x="97" y="40"/>
                    <a:pt x="97" y="40"/>
                    <a:pt x="97" y="40"/>
                  </a:cubicBezTo>
                  <a:cubicBezTo>
                    <a:pt x="96" y="40"/>
                    <a:pt x="96" y="40"/>
                    <a:pt x="96" y="40"/>
                  </a:cubicBezTo>
                  <a:cubicBezTo>
                    <a:pt x="96" y="44"/>
                    <a:pt x="96" y="44"/>
                    <a:pt x="96" y="44"/>
                  </a:cubicBezTo>
                  <a:cubicBezTo>
                    <a:pt x="96" y="44"/>
                    <a:pt x="95" y="44"/>
                    <a:pt x="95" y="44"/>
                  </a:cubicBezTo>
                  <a:cubicBezTo>
                    <a:pt x="96" y="40"/>
                    <a:pt x="96" y="40"/>
                    <a:pt x="96" y="40"/>
                  </a:cubicBezTo>
                  <a:cubicBezTo>
                    <a:pt x="95" y="41"/>
                    <a:pt x="95" y="41"/>
                    <a:pt x="95" y="41"/>
                  </a:cubicBezTo>
                  <a:cubicBezTo>
                    <a:pt x="95" y="41"/>
                    <a:pt x="95" y="41"/>
                    <a:pt x="95" y="41"/>
                  </a:cubicBezTo>
                  <a:cubicBezTo>
                    <a:pt x="95" y="41"/>
                    <a:pt x="95" y="41"/>
                    <a:pt x="95" y="41"/>
                  </a:cubicBezTo>
                  <a:cubicBezTo>
                    <a:pt x="94" y="40"/>
                    <a:pt x="94" y="40"/>
                    <a:pt x="94" y="40"/>
                  </a:cubicBezTo>
                  <a:cubicBezTo>
                    <a:pt x="93" y="40"/>
                    <a:pt x="93" y="40"/>
                    <a:pt x="93" y="40"/>
                  </a:cubicBezTo>
                  <a:cubicBezTo>
                    <a:pt x="93" y="40"/>
                    <a:pt x="93" y="40"/>
                    <a:pt x="93" y="40"/>
                  </a:cubicBezTo>
                  <a:cubicBezTo>
                    <a:pt x="92" y="44"/>
                    <a:pt x="92" y="44"/>
                    <a:pt x="92" y="44"/>
                  </a:cubicBezTo>
                  <a:cubicBezTo>
                    <a:pt x="92" y="44"/>
                    <a:pt x="92" y="45"/>
                    <a:pt x="92" y="45"/>
                  </a:cubicBezTo>
                  <a:cubicBezTo>
                    <a:pt x="92" y="40"/>
                    <a:pt x="92" y="40"/>
                    <a:pt x="92" y="40"/>
                  </a:cubicBezTo>
                  <a:cubicBezTo>
                    <a:pt x="91" y="40"/>
                    <a:pt x="91" y="40"/>
                    <a:pt x="91" y="40"/>
                  </a:cubicBezTo>
                  <a:cubicBezTo>
                    <a:pt x="91" y="40"/>
                    <a:pt x="91" y="40"/>
                    <a:pt x="91" y="40"/>
                  </a:cubicBezTo>
                  <a:cubicBezTo>
                    <a:pt x="90" y="40"/>
                    <a:pt x="90" y="40"/>
                    <a:pt x="90" y="40"/>
                  </a:cubicBezTo>
                  <a:cubicBezTo>
                    <a:pt x="90" y="40"/>
                    <a:pt x="90" y="40"/>
                    <a:pt x="90" y="40"/>
                  </a:cubicBezTo>
                  <a:cubicBezTo>
                    <a:pt x="89" y="40"/>
                    <a:pt x="89" y="40"/>
                    <a:pt x="89" y="40"/>
                  </a:cubicBezTo>
                  <a:cubicBezTo>
                    <a:pt x="88" y="45"/>
                    <a:pt x="88" y="45"/>
                    <a:pt x="88" y="45"/>
                  </a:cubicBezTo>
                  <a:cubicBezTo>
                    <a:pt x="88" y="45"/>
                    <a:pt x="88" y="45"/>
                    <a:pt x="88" y="45"/>
                  </a:cubicBezTo>
                  <a:cubicBezTo>
                    <a:pt x="88" y="40"/>
                    <a:pt x="88" y="40"/>
                    <a:pt x="88" y="40"/>
                  </a:cubicBezTo>
                  <a:cubicBezTo>
                    <a:pt x="88" y="40"/>
                    <a:pt x="88" y="40"/>
                    <a:pt x="88" y="40"/>
                  </a:cubicBezTo>
                  <a:cubicBezTo>
                    <a:pt x="87" y="40"/>
                    <a:pt x="87" y="40"/>
                    <a:pt x="87" y="40"/>
                  </a:cubicBezTo>
                  <a:cubicBezTo>
                    <a:pt x="87" y="40"/>
                    <a:pt x="87" y="40"/>
                    <a:pt x="87" y="40"/>
                  </a:cubicBezTo>
                  <a:cubicBezTo>
                    <a:pt x="86" y="40"/>
                    <a:pt x="86" y="40"/>
                    <a:pt x="86" y="40"/>
                  </a:cubicBezTo>
                  <a:cubicBezTo>
                    <a:pt x="86" y="40"/>
                    <a:pt x="86" y="40"/>
                    <a:pt x="86" y="40"/>
                  </a:cubicBezTo>
                  <a:cubicBezTo>
                    <a:pt x="85" y="40"/>
                    <a:pt x="85" y="40"/>
                    <a:pt x="85" y="40"/>
                  </a:cubicBezTo>
                  <a:cubicBezTo>
                    <a:pt x="84" y="46"/>
                    <a:pt x="84" y="46"/>
                    <a:pt x="84" y="46"/>
                  </a:cubicBezTo>
                  <a:cubicBezTo>
                    <a:pt x="84" y="46"/>
                    <a:pt x="84" y="46"/>
                    <a:pt x="84" y="46"/>
                  </a:cubicBezTo>
                  <a:cubicBezTo>
                    <a:pt x="84" y="40"/>
                    <a:pt x="84" y="40"/>
                    <a:pt x="84" y="40"/>
                  </a:cubicBezTo>
                  <a:cubicBezTo>
                    <a:pt x="84" y="40"/>
                    <a:pt x="84" y="40"/>
                    <a:pt x="84" y="40"/>
                  </a:cubicBezTo>
                  <a:cubicBezTo>
                    <a:pt x="83" y="40"/>
                    <a:pt x="83" y="40"/>
                    <a:pt x="83" y="40"/>
                  </a:cubicBezTo>
                  <a:cubicBezTo>
                    <a:pt x="81" y="40"/>
                    <a:pt x="81" y="40"/>
                    <a:pt x="81" y="40"/>
                  </a:cubicBezTo>
                  <a:cubicBezTo>
                    <a:pt x="81" y="40"/>
                    <a:pt x="81" y="40"/>
                    <a:pt x="81" y="40"/>
                  </a:cubicBezTo>
                  <a:cubicBezTo>
                    <a:pt x="80" y="40"/>
                    <a:pt x="80" y="40"/>
                    <a:pt x="80" y="40"/>
                  </a:cubicBezTo>
                  <a:cubicBezTo>
                    <a:pt x="80" y="46"/>
                    <a:pt x="80" y="46"/>
                    <a:pt x="80" y="46"/>
                  </a:cubicBezTo>
                  <a:cubicBezTo>
                    <a:pt x="80" y="46"/>
                    <a:pt x="80" y="46"/>
                    <a:pt x="80" y="47"/>
                  </a:cubicBezTo>
                  <a:cubicBezTo>
                    <a:pt x="80" y="40"/>
                    <a:pt x="80" y="40"/>
                    <a:pt x="80" y="40"/>
                  </a:cubicBezTo>
                  <a:cubicBezTo>
                    <a:pt x="80" y="40"/>
                    <a:pt x="80" y="40"/>
                    <a:pt x="80" y="40"/>
                  </a:cubicBezTo>
                  <a:cubicBezTo>
                    <a:pt x="79" y="40"/>
                    <a:pt x="79" y="40"/>
                    <a:pt x="79" y="40"/>
                  </a:cubicBezTo>
                  <a:cubicBezTo>
                    <a:pt x="77" y="40"/>
                    <a:pt x="77" y="40"/>
                    <a:pt x="77" y="40"/>
                  </a:cubicBezTo>
                  <a:cubicBezTo>
                    <a:pt x="77" y="40"/>
                    <a:pt x="77" y="40"/>
                    <a:pt x="77" y="40"/>
                  </a:cubicBezTo>
                  <a:cubicBezTo>
                    <a:pt x="77" y="40"/>
                    <a:pt x="77" y="40"/>
                    <a:pt x="77" y="40"/>
                  </a:cubicBezTo>
                  <a:cubicBezTo>
                    <a:pt x="76" y="39"/>
                    <a:pt x="76" y="39"/>
                    <a:pt x="76" y="39"/>
                  </a:cubicBezTo>
                  <a:cubicBezTo>
                    <a:pt x="76" y="39"/>
                    <a:pt x="76" y="39"/>
                    <a:pt x="76" y="39"/>
                  </a:cubicBezTo>
                  <a:cubicBezTo>
                    <a:pt x="76" y="47"/>
                    <a:pt x="76" y="47"/>
                    <a:pt x="76" y="47"/>
                  </a:cubicBezTo>
                  <a:cubicBezTo>
                    <a:pt x="75" y="47"/>
                    <a:pt x="75" y="47"/>
                    <a:pt x="75" y="47"/>
                  </a:cubicBezTo>
                  <a:cubicBezTo>
                    <a:pt x="75" y="39"/>
                    <a:pt x="75" y="39"/>
                    <a:pt x="75" y="39"/>
                  </a:cubicBezTo>
                  <a:cubicBezTo>
                    <a:pt x="74" y="39"/>
                    <a:pt x="74" y="39"/>
                    <a:pt x="74" y="39"/>
                  </a:cubicBezTo>
                  <a:cubicBezTo>
                    <a:pt x="74" y="39"/>
                    <a:pt x="74" y="39"/>
                    <a:pt x="74" y="39"/>
                  </a:cubicBezTo>
                  <a:cubicBezTo>
                    <a:pt x="74" y="39"/>
                    <a:pt x="74" y="39"/>
                    <a:pt x="74" y="39"/>
                  </a:cubicBezTo>
                  <a:cubicBezTo>
                    <a:pt x="73" y="39"/>
                    <a:pt x="73" y="39"/>
                    <a:pt x="73" y="39"/>
                  </a:cubicBezTo>
                  <a:cubicBezTo>
                    <a:pt x="72" y="39"/>
                    <a:pt x="72" y="39"/>
                    <a:pt x="72" y="39"/>
                  </a:cubicBezTo>
                  <a:cubicBezTo>
                    <a:pt x="71" y="39"/>
                    <a:pt x="71" y="39"/>
                    <a:pt x="71" y="39"/>
                  </a:cubicBezTo>
                  <a:cubicBezTo>
                    <a:pt x="71" y="49"/>
                    <a:pt x="71" y="49"/>
                    <a:pt x="71" y="49"/>
                  </a:cubicBezTo>
                  <a:cubicBezTo>
                    <a:pt x="70" y="49"/>
                    <a:pt x="70" y="49"/>
                    <a:pt x="70" y="49"/>
                  </a:cubicBezTo>
                  <a:cubicBezTo>
                    <a:pt x="70" y="39"/>
                    <a:pt x="70" y="39"/>
                    <a:pt x="70" y="39"/>
                  </a:cubicBezTo>
                  <a:cubicBezTo>
                    <a:pt x="69" y="39"/>
                    <a:pt x="69" y="39"/>
                    <a:pt x="69" y="39"/>
                  </a:cubicBezTo>
                  <a:cubicBezTo>
                    <a:pt x="69" y="39"/>
                    <a:pt x="69" y="39"/>
                    <a:pt x="69" y="39"/>
                  </a:cubicBezTo>
                  <a:cubicBezTo>
                    <a:pt x="68" y="39"/>
                    <a:pt x="68" y="39"/>
                    <a:pt x="68" y="39"/>
                  </a:cubicBezTo>
                  <a:cubicBezTo>
                    <a:pt x="67" y="39"/>
                    <a:pt x="67" y="39"/>
                    <a:pt x="67" y="39"/>
                  </a:cubicBezTo>
                  <a:cubicBezTo>
                    <a:pt x="66" y="39"/>
                    <a:pt x="66" y="39"/>
                    <a:pt x="66" y="39"/>
                  </a:cubicBezTo>
                  <a:cubicBezTo>
                    <a:pt x="66" y="51"/>
                    <a:pt x="66" y="51"/>
                    <a:pt x="66" y="51"/>
                  </a:cubicBezTo>
                  <a:cubicBezTo>
                    <a:pt x="66" y="51"/>
                    <a:pt x="66" y="51"/>
                    <a:pt x="66" y="51"/>
                  </a:cubicBezTo>
                  <a:cubicBezTo>
                    <a:pt x="66" y="38"/>
                    <a:pt x="66" y="38"/>
                    <a:pt x="66" y="38"/>
                  </a:cubicBezTo>
                  <a:cubicBezTo>
                    <a:pt x="64" y="38"/>
                    <a:pt x="64" y="38"/>
                    <a:pt x="64" y="38"/>
                  </a:cubicBezTo>
                  <a:cubicBezTo>
                    <a:pt x="62" y="38"/>
                    <a:pt x="62" y="38"/>
                    <a:pt x="62" y="38"/>
                  </a:cubicBezTo>
                  <a:cubicBezTo>
                    <a:pt x="62" y="38"/>
                    <a:pt x="62" y="38"/>
                    <a:pt x="62" y="38"/>
                  </a:cubicBezTo>
                  <a:cubicBezTo>
                    <a:pt x="62" y="38"/>
                    <a:pt x="62" y="38"/>
                    <a:pt x="62" y="38"/>
                  </a:cubicBezTo>
                  <a:cubicBezTo>
                    <a:pt x="62" y="38"/>
                    <a:pt x="62" y="38"/>
                    <a:pt x="61" y="38"/>
                  </a:cubicBezTo>
                  <a:cubicBezTo>
                    <a:pt x="61" y="51"/>
                    <a:pt x="61" y="51"/>
                    <a:pt x="61" y="51"/>
                  </a:cubicBezTo>
                  <a:cubicBezTo>
                    <a:pt x="63" y="51"/>
                    <a:pt x="64" y="51"/>
                    <a:pt x="64" y="51"/>
                  </a:cubicBezTo>
                  <a:cubicBezTo>
                    <a:pt x="69" y="51"/>
                    <a:pt x="69" y="51"/>
                    <a:pt x="69" y="51"/>
                  </a:cubicBezTo>
                  <a:cubicBezTo>
                    <a:pt x="69" y="51"/>
                    <a:pt x="71" y="51"/>
                    <a:pt x="74" y="50"/>
                  </a:cubicBezTo>
                  <a:cubicBezTo>
                    <a:pt x="74" y="51"/>
                    <a:pt x="74" y="51"/>
                    <a:pt x="74" y="51"/>
                  </a:cubicBezTo>
                  <a:cubicBezTo>
                    <a:pt x="81" y="51"/>
                    <a:pt x="81" y="51"/>
                    <a:pt x="81" y="51"/>
                  </a:cubicBezTo>
                  <a:cubicBezTo>
                    <a:pt x="81" y="51"/>
                    <a:pt x="82" y="51"/>
                    <a:pt x="82" y="51"/>
                  </a:cubicBezTo>
                  <a:cubicBezTo>
                    <a:pt x="86" y="51"/>
                    <a:pt x="97" y="51"/>
                    <a:pt x="103" y="51"/>
                  </a:cubicBezTo>
                  <a:cubicBezTo>
                    <a:pt x="110" y="51"/>
                    <a:pt x="131" y="50"/>
                    <a:pt x="132" y="50"/>
                  </a:cubicBezTo>
                  <a:cubicBezTo>
                    <a:pt x="132" y="50"/>
                    <a:pt x="132" y="50"/>
                    <a:pt x="132" y="50"/>
                  </a:cubicBezTo>
                  <a:cubicBezTo>
                    <a:pt x="132" y="50"/>
                    <a:pt x="132" y="50"/>
                    <a:pt x="132" y="50"/>
                  </a:cubicBezTo>
                  <a:cubicBezTo>
                    <a:pt x="132" y="50"/>
                    <a:pt x="132" y="50"/>
                    <a:pt x="132" y="50"/>
                  </a:cubicBezTo>
                  <a:cubicBezTo>
                    <a:pt x="132" y="50"/>
                    <a:pt x="134" y="48"/>
                    <a:pt x="136" y="47"/>
                  </a:cubicBezTo>
                  <a:cubicBezTo>
                    <a:pt x="138" y="45"/>
                    <a:pt x="139" y="45"/>
                    <a:pt x="139" y="44"/>
                  </a:cubicBezTo>
                  <a:cubicBezTo>
                    <a:pt x="140" y="44"/>
                    <a:pt x="141" y="43"/>
                    <a:pt x="141" y="43"/>
                  </a:cubicBezTo>
                  <a:cubicBezTo>
                    <a:pt x="140" y="43"/>
                    <a:pt x="140" y="43"/>
                    <a:pt x="140" y="43"/>
                  </a:cubicBezTo>
                  <a:cubicBezTo>
                    <a:pt x="140" y="43"/>
                    <a:pt x="140" y="43"/>
                    <a:pt x="140" y="43"/>
                  </a:cubicBezTo>
                  <a:cubicBezTo>
                    <a:pt x="140" y="43"/>
                    <a:pt x="140" y="43"/>
                    <a:pt x="140" y="43"/>
                  </a:cubicBezTo>
                  <a:cubicBezTo>
                    <a:pt x="140" y="43"/>
                    <a:pt x="140" y="43"/>
                    <a:pt x="140" y="43"/>
                  </a:cubicBezTo>
                  <a:cubicBezTo>
                    <a:pt x="140" y="42"/>
                    <a:pt x="140" y="42"/>
                    <a:pt x="141" y="42"/>
                  </a:cubicBezTo>
                  <a:cubicBezTo>
                    <a:pt x="141" y="42"/>
                    <a:pt x="141" y="41"/>
                    <a:pt x="141" y="41"/>
                  </a:cubicBezTo>
                  <a:cubicBezTo>
                    <a:pt x="142" y="42"/>
                    <a:pt x="142" y="42"/>
                    <a:pt x="142" y="42"/>
                  </a:cubicBezTo>
                  <a:cubicBezTo>
                    <a:pt x="142" y="43"/>
                    <a:pt x="142" y="43"/>
                    <a:pt x="142" y="43"/>
                  </a:cubicBezTo>
                  <a:cubicBezTo>
                    <a:pt x="141" y="43"/>
                    <a:pt x="141" y="43"/>
                    <a:pt x="141" y="43"/>
                  </a:cubicBezTo>
                  <a:cubicBezTo>
                    <a:pt x="141" y="43"/>
                    <a:pt x="139" y="45"/>
                    <a:pt x="137" y="46"/>
                  </a:cubicBezTo>
                  <a:cubicBezTo>
                    <a:pt x="135" y="47"/>
                    <a:pt x="132" y="50"/>
                    <a:pt x="132" y="50"/>
                  </a:cubicBezTo>
                  <a:cubicBezTo>
                    <a:pt x="133" y="50"/>
                    <a:pt x="133" y="50"/>
                    <a:pt x="133" y="50"/>
                  </a:cubicBezTo>
                  <a:cubicBezTo>
                    <a:pt x="133" y="50"/>
                    <a:pt x="134" y="50"/>
                    <a:pt x="135" y="49"/>
                  </a:cubicBezTo>
                  <a:cubicBezTo>
                    <a:pt x="135" y="49"/>
                    <a:pt x="135" y="49"/>
                    <a:pt x="135" y="49"/>
                  </a:cubicBezTo>
                  <a:cubicBezTo>
                    <a:pt x="135" y="50"/>
                    <a:pt x="135" y="50"/>
                    <a:pt x="135" y="50"/>
                  </a:cubicBezTo>
                  <a:cubicBezTo>
                    <a:pt x="133" y="50"/>
                    <a:pt x="133" y="50"/>
                    <a:pt x="133" y="50"/>
                  </a:cubicBezTo>
                  <a:cubicBezTo>
                    <a:pt x="133" y="50"/>
                    <a:pt x="134" y="50"/>
                    <a:pt x="135" y="50"/>
                  </a:cubicBezTo>
                  <a:cubicBezTo>
                    <a:pt x="135" y="50"/>
                    <a:pt x="135" y="50"/>
                    <a:pt x="135" y="50"/>
                  </a:cubicBezTo>
                  <a:cubicBezTo>
                    <a:pt x="135" y="50"/>
                    <a:pt x="135" y="50"/>
                    <a:pt x="135" y="50"/>
                  </a:cubicBezTo>
                  <a:cubicBezTo>
                    <a:pt x="135" y="50"/>
                    <a:pt x="135" y="50"/>
                    <a:pt x="135" y="50"/>
                  </a:cubicBezTo>
                  <a:cubicBezTo>
                    <a:pt x="135" y="50"/>
                    <a:pt x="135" y="50"/>
                    <a:pt x="135" y="50"/>
                  </a:cubicBezTo>
                  <a:cubicBezTo>
                    <a:pt x="135" y="50"/>
                    <a:pt x="135" y="50"/>
                    <a:pt x="135" y="50"/>
                  </a:cubicBezTo>
                  <a:cubicBezTo>
                    <a:pt x="135" y="50"/>
                    <a:pt x="135" y="50"/>
                    <a:pt x="135" y="50"/>
                  </a:cubicBezTo>
                  <a:cubicBezTo>
                    <a:pt x="135" y="50"/>
                    <a:pt x="135" y="50"/>
                    <a:pt x="135" y="50"/>
                  </a:cubicBezTo>
                  <a:cubicBezTo>
                    <a:pt x="136" y="50"/>
                    <a:pt x="136" y="50"/>
                    <a:pt x="136" y="50"/>
                  </a:cubicBezTo>
                  <a:cubicBezTo>
                    <a:pt x="136" y="50"/>
                    <a:pt x="136" y="50"/>
                    <a:pt x="136" y="50"/>
                  </a:cubicBezTo>
                  <a:cubicBezTo>
                    <a:pt x="136" y="50"/>
                    <a:pt x="136" y="50"/>
                    <a:pt x="136" y="50"/>
                  </a:cubicBezTo>
                  <a:cubicBezTo>
                    <a:pt x="136" y="50"/>
                    <a:pt x="136" y="50"/>
                    <a:pt x="136" y="50"/>
                  </a:cubicBezTo>
                  <a:cubicBezTo>
                    <a:pt x="136" y="50"/>
                    <a:pt x="136" y="50"/>
                    <a:pt x="137" y="50"/>
                  </a:cubicBezTo>
                  <a:cubicBezTo>
                    <a:pt x="137" y="50"/>
                    <a:pt x="137" y="50"/>
                    <a:pt x="137" y="50"/>
                  </a:cubicBezTo>
                  <a:cubicBezTo>
                    <a:pt x="137" y="50"/>
                    <a:pt x="137" y="50"/>
                    <a:pt x="137" y="50"/>
                  </a:cubicBezTo>
                  <a:cubicBezTo>
                    <a:pt x="137" y="50"/>
                    <a:pt x="137" y="50"/>
                    <a:pt x="137" y="50"/>
                  </a:cubicBezTo>
                  <a:cubicBezTo>
                    <a:pt x="138" y="50"/>
                    <a:pt x="140" y="50"/>
                    <a:pt x="143" y="50"/>
                  </a:cubicBezTo>
                  <a:cubicBezTo>
                    <a:pt x="147" y="50"/>
                    <a:pt x="152" y="50"/>
                    <a:pt x="152" y="50"/>
                  </a:cubicBezTo>
                  <a:cubicBezTo>
                    <a:pt x="141" y="50"/>
                    <a:pt x="141" y="50"/>
                    <a:pt x="141" y="50"/>
                  </a:cubicBezTo>
                  <a:cubicBezTo>
                    <a:pt x="141" y="50"/>
                    <a:pt x="141" y="50"/>
                    <a:pt x="141" y="50"/>
                  </a:cubicBezTo>
                  <a:cubicBezTo>
                    <a:pt x="140" y="50"/>
                    <a:pt x="140" y="50"/>
                    <a:pt x="140" y="50"/>
                  </a:cubicBezTo>
                  <a:cubicBezTo>
                    <a:pt x="140" y="49"/>
                    <a:pt x="140" y="49"/>
                    <a:pt x="140" y="49"/>
                  </a:cubicBezTo>
                  <a:cubicBezTo>
                    <a:pt x="141" y="49"/>
                    <a:pt x="141" y="49"/>
                    <a:pt x="141" y="49"/>
                  </a:cubicBezTo>
                  <a:cubicBezTo>
                    <a:pt x="141" y="48"/>
                    <a:pt x="141" y="48"/>
                    <a:pt x="141" y="48"/>
                  </a:cubicBezTo>
                  <a:cubicBezTo>
                    <a:pt x="140" y="48"/>
                    <a:pt x="140" y="48"/>
                    <a:pt x="140" y="48"/>
                  </a:cubicBezTo>
                  <a:cubicBezTo>
                    <a:pt x="140" y="46"/>
                    <a:pt x="140" y="46"/>
                    <a:pt x="140" y="46"/>
                  </a:cubicBezTo>
                  <a:cubicBezTo>
                    <a:pt x="141" y="46"/>
                    <a:pt x="141" y="46"/>
                    <a:pt x="141" y="46"/>
                  </a:cubicBezTo>
                  <a:cubicBezTo>
                    <a:pt x="141" y="46"/>
                    <a:pt x="141" y="46"/>
                    <a:pt x="141" y="46"/>
                  </a:cubicBezTo>
                  <a:cubicBezTo>
                    <a:pt x="140" y="46"/>
                    <a:pt x="140" y="46"/>
                    <a:pt x="140" y="46"/>
                  </a:cubicBezTo>
                  <a:cubicBezTo>
                    <a:pt x="140" y="45"/>
                    <a:pt x="140" y="45"/>
                    <a:pt x="140" y="45"/>
                  </a:cubicBezTo>
                  <a:cubicBezTo>
                    <a:pt x="141" y="45"/>
                    <a:pt x="141" y="45"/>
                    <a:pt x="141" y="45"/>
                  </a:cubicBezTo>
                  <a:cubicBezTo>
                    <a:pt x="141" y="45"/>
                    <a:pt x="141" y="45"/>
                    <a:pt x="141" y="45"/>
                  </a:cubicBezTo>
                  <a:cubicBezTo>
                    <a:pt x="140" y="45"/>
                    <a:pt x="140" y="45"/>
                    <a:pt x="140" y="45"/>
                  </a:cubicBezTo>
                  <a:cubicBezTo>
                    <a:pt x="140" y="45"/>
                    <a:pt x="140" y="45"/>
                    <a:pt x="140" y="45"/>
                  </a:cubicBezTo>
                  <a:cubicBezTo>
                    <a:pt x="141" y="45"/>
                    <a:pt x="141" y="44"/>
                    <a:pt x="141" y="44"/>
                  </a:cubicBezTo>
                  <a:cubicBezTo>
                    <a:pt x="141" y="44"/>
                    <a:pt x="142" y="44"/>
                    <a:pt x="142" y="44"/>
                  </a:cubicBezTo>
                  <a:cubicBezTo>
                    <a:pt x="142" y="46"/>
                    <a:pt x="142" y="46"/>
                    <a:pt x="142" y="46"/>
                  </a:cubicBezTo>
                  <a:cubicBezTo>
                    <a:pt x="141" y="46"/>
                    <a:pt x="141" y="46"/>
                    <a:pt x="141" y="46"/>
                  </a:cubicBezTo>
                  <a:cubicBezTo>
                    <a:pt x="141" y="46"/>
                    <a:pt x="141" y="46"/>
                    <a:pt x="141" y="46"/>
                  </a:cubicBezTo>
                  <a:cubicBezTo>
                    <a:pt x="142" y="46"/>
                    <a:pt x="142" y="46"/>
                    <a:pt x="142" y="46"/>
                  </a:cubicBezTo>
                  <a:cubicBezTo>
                    <a:pt x="142" y="46"/>
                    <a:pt x="142" y="46"/>
                    <a:pt x="142" y="46"/>
                  </a:cubicBezTo>
                  <a:cubicBezTo>
                    <a:pt x="141" y="46"/>
                    <a:pt x="141" y="46"/>
                    <a:pt x="141" y="46"/>
                  </a:cubicBezTo>
                  <a:cubicBezTo>
                    <a:pt x="141" y="47"/>
                    <a:pt x="141" y="47"/>
                    <a:pt x="141" y="47"/>
                  </a:cubicBezTo>
                  <a:cubicBezTo>
                    <a:pt x="142" y="47"/>
                    <a:pt x="142" y="47"/>
                    <a:pt x="142" y="47"/>
                  </a:cubicBezTo>
                  <a:cubicBezTo>
                    <a:pt x="142" y="48"/>
                    <a:pt x="142" y="48"/>
                    <a:pt x="142" y="48"/>
                  </a:cubicBezTo>
                  <a:cubicBezTo>
                    <a:pt x="141" y="48"/>
                    <a:pt x="141" y="48"/>
                    <a:pt x="141" y="48"/>
                  </a:cubicBezTo>
                  <a:cubicBezTo>
                    <a:pt x="141" y="48"/>
                    <a:pt x="141" y="48"/>
                    <a:pt x="141" y="48"/>
                  </a:cubicBezTo>
                  <a:cubicBezTo>
                    <a:pt x="142" y="48"/>
                    <a:pt x="142" y="48"/>
                    <a:pt x="142" y="48"/>
                  </a:cubicBezTo>
                  <a:cubicBezTo>
                    <a:pt x="142" y="49"/>
                    <a:pt x="142" y="49"/>
                    <a:pt x="142" y="49"/>
                  </a:cubicBezTo>
                  <a:cubicBezTo>
                    <a:pt x="141" y="49"/>
                    <a:pt x="141" y="49"/>
                    <a:pt x="141" y="49"/>
                  </a:cubicBezTo>
                  <a:cubicBezTo>
                    <a:pt x="141" y="49"/>
                    <a:pt x="141" y="49"/>
                    <a:pt x="141" y="49"/>
                  </a:cubicBezTo>
                  <a:cubicBezTo>
                    <a:pt x="142" y="49"/>
                    <a:pt x="142" y="49"/>
                    <a:pt x="142" y="49"/>
                  </a:cubicBezTo>
                  <a:cubicBezTo>
                    <a:pt x="142" y="49"/>
                    <a:pt x="142" y="49"/>
                    <a:pt x="142" y="49"/>
                  </a:cubicBezTo>
                  <a:cubicBezTo>
                    <a:pt x="141" y="49"/>
                    <a:pt x="141" y="49"/>
                    <a:pt x="141" y="49"/>
                  </a:cubicBezTo>
                  <a:cubicBezTo>
                    <a:pt x="141" y="49"/>
                    <a:pt x="141" y="49"/>
                    <a:pt x="141" y="49"/>
                  </a:cubicBezTo>
                  <a:cubicBezTo>
                    <a:pt x="146" y="49"/>
                    <a:pt x="146" y="49"/>
                    <a:pt x="146" y="49"/>
                  </a:cubicBezTo>
                  <a:cubicBezTo>
                    <a:pt x="146" y="49"/>
                    <a:pt x="146" y="49"/>
                    <a:pt x="146" y="49"/>
                  </a:cubicBezTo>
                  <a:cubicBezTo>
                    <a:pt x="146" y="49"/>
                    <a:pt x="146" y="49"/>
                    <a:pt x="146" y="49"/>
                  </a:cubicBezTo>
                  <a:cubicBezTo>
                    <a:pt x="146" y="49"/>
                    <a:pt x="146" y="49"/>
                    <a:pt x="146" y="49"/>
                  </a:cubicBezTo>
                  <a:cubicBezTo>
                    <a:pt x="165" y="49"/>
                    <a:pt x="165" y="49"/>
                    <a:pt x="165" y="49"/>
                  </a:cubicBezTo>
                  <a:cubicBezTo>
                    <a:pt x="165" y="49"/>
                    <a:pt x="165" y="49"/>
                    <a:pt x="165" y="49"/>
                  </a:cubicBezTo>
                  <a:cubicBezTo>
                    <a:pt x="168" y="49"/>
                    <a:pt x="168" y="49"/>
                    <a:pt x="168" y="49"/>
                  </a:cubicBezTo>
                  <a:cubicBezTo>
                    <a:pt x="168" y="49"/>
                    <a:pt x="168" y="49"/>
                    <a:pt x="168" y="49"/>
                  </a:cubicBezTo>
                  <a:lnTo>
                    <a:pt x="166" y="48"/>
                  </a:lnTo>
                  <a:close/>
                  <a:moveTo>
                    <a:pt x="119" y="43"/>
                  </a:moveTo>
                  <a:cubicBezTo>
                    <a:pt x="119" y="43"/>
                    <a:pt x="119" y="43"/>
                    <a:pt x="119" y="43"/>
                  </a:cubicBezTo>
                  <a:cubicBezTo>
                    <a:pt x="119" y="43"/>
                    <a:pt x="119" y="43"/>
                    <a:pt x="119" y="43"/>
                  </a:cubicBezTo>
                  <a:cubicBezTo>
                    <a:pt x="119" y="43"/>
                    <a:pt x="119" y="43"/>
                    <a:pt x="119" y="43"/>
                  </a:cubicBezTo>
                  <a:cubicBezTo>
                    <a:pt x="119" y="42"/>
                    <a:pt x="119" y="42"/>
                    <a:pt x="119" y="42"/>
                  </a:cubicBezTo>
                  <a:cubicBezTo>
                    <a:pt x="119" y="42"/>
                    <a:pt x="119" y="42"/>
                    <a:pt x="119" y="42"/>
                  </a:cubicBezTo>
                  <a:cubicBezTo>
                    <a:pt x="119" y="43"/>
                    <a:pt x="119" y="43"/>
                    <a:pt x="119" y="43"/>
                  </a:cubicBezTo>
                  <a:cubicBezTo>
                    <a:pt x="119" y="43"/>
                    <a:pt x="119" y="43"/>
                    <a:pt x="119" y="43"/>
                  </a:cubicBezTo>
                  <a:close/>
                  <a:moveTo>
                    <a:pt x="118" y="42"/>
                  </a:moveTo>
                  <a:cubicBezTo>
                    <a:pt x="118" y="42"/>
                    <a:pt x="118" y="42"/>
                    <a:pt x="118" y="42"/>
                  </a:cubicBezTo>
                  <a:cubicBezTo>
                    <a:pt x="118" y="42"/>
                    <a:pt x="118" y="42"/>
                    <a:pt x="118" y="42"/>
                  </a:cubicBezTo>
                  <a:cubicBezTo>
                    <a:pt x="118" y="43"/>
                    <a:pt x="118" y="43"/>
                    <a:pt x="118" y="43"/>
                  </a:cubicBezTo>
                  <a:cubicBezTo>
                    <a:pt x="118" y="43"/>
                    <a:pt x="118" y="43"/>
                    <a:pt x="118" y="43"/>
                  </a:cubicBezTo>
                  <a:lnTo>
                    <a:pt x="118" y="42"/>
                  </a:lnTo>
                  <a:close/>
                  <a:moveTo>
                    <a:pt x="118" y="43"/>
                  </a:moveTo>
                  <a:cubicBezTo>
                    <a:pt x="118" y="43"/>
                    <a:pt x="118" y="43"/>
                    <a:pt x="118" y="43"/>
                  </a:cubicBezTo>
                  <a:cubicBezTo>
                    <a:pt x="118" y="43"/>
                    <a:pt x="118" y="43"/>
                    <a:pt x="118" y="43"/>
                  </a:cubicBezTo>
                  <a:cubicBezTo>
                    <a:pt x="118" y="43"/>
                    <a:pt x="118" y="43"/>
                    <a:pt x="118" y="43"/>
                  </a:cubicBezTo>
                  <a:cubicBezTo>
                    <a:pt x="117" y="43"/>
                    <a:pt x="117" y="43"/>
                    <a:pt x="117" y="43"/>
                  </a:cubicBezTo>
                  <a:lnTo>
                    <a:pt x="118" y="43"/>
                  </a:lnTo>
                  <a:close/>
                  <a:moveTo>
                    <a:pt x="117" y="42"/>
                  </a:moveTo>
                  <a:cubicBezTo>
                    <a:pt x="117" y="42"/>
                    <a:pt x="117" y="42"/>
                    <a:pt x="117" y="42"/>
                  </a:cubicBezTo>
                  <a:cubicBezTo>
                    <a:pt x="117" y="42"/>
                    <a:pt x="117" y="42"/>
                    <a:pt x="117" y="42"/>
                  </a:cubicBezTo>
                  <a:cubicBezTo>
                    <a:pt x="117" y="43"/>
                    <a:pt x="117" y="43"/>
                    <a:pt x="117" y="43"/>
                  </a:cubicBezTo>
                  <a:cubicBezTo>
                    <a:pt x="117" y="43"/>
                    <a:pt x="117" y="43"/>
                    <a:pt x="117" y="43"/>
                  </a:cubicBezTo>
                  <a:lnTo>
                    <a:pt x="117" y="42"/>
                  </a:lnTo>
                  <a:close/>
                  <a:moveTo>
                    <a:pt x="117" y="43"/>
                  </a:moveTo>
                  <a:cubicBezTo>
                    <a:pt x="117" y="43"/>
                    <a:pt x="117" y="43"/>
                    <a:pt x="117" y="43"/>
                  </a:cubicBezTo>
                  <a:cubicBezTo>
                    <a:pt x="117" y="43"/>
                    <a:pt x="117" y="43"/>
                    <a:pt x="117" y="43"/>
                  </a:cubicBezTo>
                  <a:cubicBezTo>
                    <a:pt x="117" y="43"/>
                    <a:pt x="117" y="43"/>
                    <a:pt x="117" y="43"/>
                  </a:cubicBezTo>
                  <a:cubicBezTo>
                    <a:pt x="117" y="43"/>
                    <a:pt x="117" y="43"/>
                    <a:pt x="117" y="43"/>
                  </a:cubicBezTo>
                  <a:close/>
                  <a:moveTo>
                    <a:pt x="116" y="42"/>
                  </a:moveTo>
                  <a:cubicBezTo>
                    <a:pt x="116" y="42"/>
                    <a:pt x="116" y="42"/>
                    <a:pt x="116" y="42"/>
                  </a:cubicBezTo>
                  <a:cubicBezTo>
                    <a:pt x="116" y="42"/>
                    <a:pt x="116" y="42"/>
                    <a:pt x="116" y="42"/>
                  </a:cubicBezTo>
                  <a:cubicBezTo>
                    <a:pt x="116" y="43"/>
                    <a:pt x="116" y="43"/>
                    <a:pt x="116" y="43"/>
                  </a:cubicBezTo>
                  <a:cubicBezTo>
                    <a:pt x="116" y="43"/>
                    <a:pt x="116" y="43"/>
                    <a:pt x="115" y="43"/>
                  </a:cubicBezTo>
                  <a:lnTo>
                    <a:pt x="116" y="42"/>
                  </a:lnTo>
                  <a:close/>
                  <a:moveTo>
                    <a:pt x="115" y="43"/>
                  </a:moveTo>
                  <a:cubicBezTo>
                    <a:pt x="115" y="43"/>
                    <a:pt x="115" y="43"/>
                    <a:pt x="115" y="43"/>
                  </a:cubicBezTo>
                  <a:cubicBezTo>
                    <a:pt x="116" y="43"/>
                    <a:pt x="116" y="43"/>
                    <a:pt x="116" y="43"/>
                  </a:cubicBezTo>
                  <a:cubicBezTo>
                    <a:pt x="116" y="43"/>
                    <a:pt x="116" y="43"/>
                    <a:pt x="116" y="43"/>
                  </a:cubicBezTo>
                  <a:cubicBezTo>
                    <a:pt x="115" y="43"/>
                    <a:pt x="115" y="43"/>
                    <a:pt x="115" y="43"/>
                  </a:cubicBezTo>
                  <a:close/>
                  <a:moveTo>
                    <a:pt x="114" y="43"/>
                  </a:moveTo>
                  <a:cubicBezTo>
                    <a:pt x="114" y="43"/>
                    <a:pt x="114" y="43"/>
                    <a:pt x="114" y="43"/>
                  </a:cubicBezTo>
                  <a:cubicBezTo>
                    <a:pt x="114" y="42"/>
                    <a:pt x="115" y="42"/>
                    <a:pt x="115" y="42"/>
                  </a:cubicBezTo>
                  <a:cubicBezTo>
                    <a:pt x="115" y="43"/>
                    <a:pt x="115" y="43"/>
                    <a:pt x="115" y="43"/>
                  </a:cubicBezTo>
                  <a:cubicBezTo>
                    <a:pt x="115" y="43"/>
                    <a:pt x="114" y="43"/>
                    <a:pt x="114" y="43"/>
                  </a:cubicBezTo>
                  <a:close/>
                  <a:moveTo>
                    <a:pt x="114" y="43"/>
                  </a:moveTo>
                  <a:cubicBezTo>
                    <a:pt x="114" y="43"/>
                    <a:pt x="114" y="43"/>
                    <a:pt x="114" y="43"/>
                  </a:cubicBezTo>
                  <a:cubicBezTo>
                    <a:pt x="114" y="43"/>
                    <a:pt x="115" y="43"/>
                    <a:pt x="115" y="43"/>
                  </a:cubicBezTo>
                  <a:cubicBezTo>
                    <a:pt x="115" y="43"/>
                    <a:pt x="115" y="43"/>
                    <a:pt x="115" y="43"/>
                  </a:cubicBezTo>
                  <a:cubicBezTo>
                    <a:pt x="114" y="43"/>
                    <a:pt x="114" y="43"/>
                    <a:pt x="114" y="43"/>
                  </a:cubicBezTo>
                  <a:close/>
                  <a:moveTo>
                    <a:pt x="113" y="43"/>
                  </a:moveTo>
                  <a:cubicBezTo>
                    <a:pt x="113" y="43"/>
                    <a:pt x="113" y="43"/>
                    <a:pt x="113" y="43"/>
                  </a:cubicBezTo>
                  <a:cubicBezTo>
                    <a:pt x="113" y="43"/>
                    <a:pt x="113" y="43"/>
                    <a:pt x="113" y="43"/>
                  </a:cubicBezTo>
                  <a:cubicBezTo>
                    <a:pt x="113" y="43"/>
                    <a:pt x="113" y="43"/>
                    <a:pt x="113" y="43"/>
                  </a:cubicBezTo>
                  <a:cubicBezTo>
                    <a:pt x="113" y="44"/>
                    <a:pt x="113" y="44"/>
                    <a:pt x="113" y="44"/>
                  </a:cubicBezTo>
                  <a:cubicBezTo>
                    <a:pt x="113" y="44"/>
                    <a:pt x="113" y="44"/>
                    <a:pt x="112" y="44"/>
                  </a:cubicBezTo>
                  <a:lnTo>
                    <a:pt x="113" y="43"/>
                  </a:lnTo>
                  <a:close/>
                  <a:moveTo>
                    <a:pt x="112" y="44"/>
                  </a:moveTo>
                  <a:cubicBezTo>
                    <a:pt x="112" y="44"/>
                    <a:pt x="112" y="44"/>
                    <a:pt x="112" y="44"/>
                  </a:cubicBezTo>
                  <a:cubicBezTo>
                    <a:pt x="113" y="44"/>
                    <a:pt x="113" y="44"/>
                    <a:pt x="113" y="44"/>
                  </a:cubicBezTo>
                  <a:cubicBezTo>
                    <a:pt x="112" y="44"/>
                    <a:pt x="112" y="44"/>
                    <a:pt x="112" y="44"/>
                  </a:cubicBezTo>
                  <a:close/>
                  <a:moveTo>
                    <a:pt x="111" y="43"/>
                  </a:moveTo>
                  <a:cubicBezTo>
                    <a:pt x="111" y="43"/>
                    <a:pt x="111" y="43"/>
                    <a:pt x="111" y="43"/>
                  </a:cubicBezTo>
                  <a:cubicBezTo>
                    <a:pt x="111" y="43"/>
                    <a:pt x="111" y="43"/>
                    <a:pt x="111" y="43"/>
                  </a:cubicBezTo>
                  <a:cubicBezTo>
                    <a:pt x="111" y="44"/>
                    <a:pt x="111" y="44"/>
                    <a:pt x="111" y="44"/>
                  </a:cubicBezTo>
                  <a:cubicBezTo>
                    <a:pt x="111" y="44"/>
                    <a:pt x="111" y="44"/>
                    <a:pt x="111" y="44"/>
                  </a:cubicBezTo>
                  <a:lnTo>
                    <a:pt x="111" y="43"/>
                  </a:lnTo>
                  <a:close/>
                  <a:moveTo>
                    <a:pt x="111" y="44"/>
                  </a:moveTo>
                  <a:cubicBezTo>
                    <a:pt x="111" y="44"/>
                    <a:pt x="111" y="44"/>
                    <a:pt x="111" y="44"/>
                  </a:cubicBezTo>
                  <a:cubicBezTo>
                    <a:pt x="111" y="44"/>
                    <a:pt x="111" y="44"/>
                    <a:pt x="111" y="44"/>
                  </a:cubicBezTo>
                  <a:cubicBezTo>
                    <a:pt x="111" y="44"/>
                    <a:pt x="111" y="44"/>
                    <a:pt x="111" y="44"/>
                  </a:cubicBezTo>
                  <a:close/>
                  <a:moveTo>
                    <a:pt x="109" y="43"/>
                  </a:moveTo>
                  <a:cubicBezTo>
                    <a:pt x="109" y="43"/>
                    <a:pt x="109" y="43"/>
                    <a:pt x="109" y="43"/>
                  </a:cubicBezTo>
                  <a:cubicBezTo>
                    <a:pt x="109" y="43"/>
                    <a:pt x="109" y="43"/>
                    <a:pt x="109" y="43"/>
                  </a:cubicBezTo>
                  <a:cubicBezTo>
                    <a:pt x="109" y="44"/>
                    <a:pt x="109" y="44"/>
                    <a:pt x="109" y="44"/>
                  </a:cubicBezTo>
                  <a:cubicBezTo>
                    <a:pt x="109" y="44"/>
                    <a:pt x="109" y="44"/>
                    <a:pt x="109" y="44"/>
                  </a:cubicBezTo>
                  <a:lnTo>
                    <a:pt x="109" y="43"/>
                  </a:lnTo>
                  <a:close/>
                  <a:moveTo>
                    <a:pt x="109" y="44"/>
                  </a:moveTo>
                  <a:cubicBezTo>
                    <a:pt x="109" y="44"/>
                    <a:pt x="109" y="44"/>
                    <a:pt x="109" y="44"/>
                  </a:cubicBezTo>
                  <a:cubicBezTo>
                    <a:pt x="109" y="44"/>
                    <a:pt x="109" y="44"/>
                    <a:pt x="109" y="44"/>
                  </a:cubicBezTo>
                  <a:cubicBezTo>
                    <a:pt x="109" y="44"/>
                    <a:pt x="109" y="44"/>
                    <a:pt x="109" y="44"/>
                  </a:cubicBezTo>
                  <a:close/>
                  <a:moveTo>
                    <a:pt x="107" y="43"/>
                  </a:moveTo>
                  <a:cubicBezTo>
                    <a:pt x="107" y="43"/>
                    <a:pt x="107" y="43"/>
                    <a:pt x="107" y="43"/>
                  </a:cubicBezTo>
                  <a:cubicBezTo>
                    <a:pt x="107" y="43"/>
                    <a:pt x="107" y="43"/>
                    <a:pt x="107" y="43"/>
                  </a:cubicBezTo>
                  <a:cubicBezTo>
                    <a:pt x="107" y="44"/>
                    <a:pt x="107" y="44"/>
                    <a:pt x="107" y="44"/>
                  </a:cubicBezTo>
                  <a:cubicBezTo>
                    <a:pt x="107" y="44"/>
                    <a:pt x="107" y="44"/>
                    <a:pt x="106" y="44"/>
                  </a:cubicBezTo>
                  <a:lnTo>
                    <a:pt x="107" y="43"/>
                  </a:lnTo>
                  <a:close/>
                  <a:moveTo>
                    <a:pt x="106" y="44"/>
                  </a:moveTo>
                  <a:cubicBezTo>
                    <a:pt x="106" y="44"/>
                    <a:pt x="106" y="44"/>
                    <a:pt x="106" y="44"/>
                  </a:cubicBezTo>
                  <a:cubicBezTo>
                    <a:pt x="106" y="44"/>
                    <a:pt x="106" y="44"/>
                    <a:pt x="106" y="44"/>
                  </a:cubicBezTo>
                  <a:cubicBezTo>
                    <a:pt x="106" y="44"/>
                    <a:pt x="106" y="44"/>
                    <a:pt x="106" y="44"/>
                  </a:cubicBezTo>
                  <a:close/>
                  <a:moveTo>
                    <a:pt x="104" y="43"/>
                  </a:moveTo>
                  <a:cubicBezTo>
                    <a:pt x="104" y="43"/>
                    <a:pt x="104" y="43"/>
                    <a:pt x="104" y="43"/>
                  </a:cubicBezTo>
                  <a:cubicBezTo>
                    <a:pt x="104" y="43"/>
                    <a:pt x="105" y="43"/>
                    <a:pt x="105" y="43"/>
                  </a:cubicBezTo>
                  <a:cubicBezTo>
                    <a:pt x="105" y="45"/>
                    <a:pt x="105" y="45"/>
                    <a:pt x="105" y="45"/>
                  </a:cubicBezTo>
                  <a:cubicBezTo>
                    <a:pt x="104" y="45"/>
                    <a:pt x="104" y="45"/>
                    <a:pt x="104" y="45"/>
                  </a:cubicBezTo>
                  <a:lnTo>
                    <a:pt x="104" y="43"/>
                  </a:lnTo>
                  <a:close/>
                  <a:moveTo>
                    <a:pt x="101" y="44"/>
                  </a:moveTo>
                  <a:cubicBezTo>
                    <a:pt x="101" y="44"/>
                    <a:pt x="101" y="44"/>
                    <a:pt x="101" y="44"/>
                  </a:cubicBezTo>
                  <a:cubicBezTo>
                    <a:pt x="101" y="44"/>
                    <a:pt x="102" y="44"/>
                    <a:pt x="102" y="44"/>
                  </a:cubicBezTo>
                  <a:cubicBezTo>
                    <a:pt x="102" y="45"/>
                    <a:pt x="102" y="45"/>
                    <a:pt x="102" y="45"/>
                  </a:cubicBezTo>
                  <a:cubicBezTo>
                    <a:pt x="101" y="45"/>
                    <a:pt x="101" y="45"/>
                    <a:pt x="101" y="45"/>
                  </a:cubicBezTo>
                  <a:lnTo>
                    <a:pt x="101" y="44"/>
                  </a:lnTo>
                  <a:close/>
                  <a:moveTo>
                    <a:pt x="98" y="44"/>
                  </a:moveTo>
                  <a:cubicBezTo>
                    <a:pt x="98" y="44"/>
                    <a:pt x="98" y="44"/>
                    <a:pt x="98" y="44"/>
                  </a:cubicBezTo>
                  <a:cubicBezTo>
                    <a:pt x="99" y="44"/>
                    <a:pt x="99" y="44"/>
                    <a:pt x="99" y="44"/>
                  </a:cubicBezTo>
                  <a:cubicBezTo>
                    <a:pt x="99" y="45"/>
                    <a:pt x="99" y="45"/>
                    <a:pt x="99" y="45"/>
                  </a:cubicBezTo>
                  <a:cubicBezTo>
                    <a:pt x="99" y="45"/>
                    <a:pt x="99" y="45"/>
                    <a:pt x="98" y="45"/>
                  </a:cubicBezTo>
                  <a:lnTo>
                    <a:pt x="98" y="44"/>
                  </a:lnTo>
                  <a:close/>
                  <a:moveTo>
                    <a:pt x="95" y="44"/>
                  </a:moveTo>
                  <a:cubicBezTo>
                    <a:pt x="95" y="44"/>
                    <a:pt x="95" y="44"/>
                    <a:pt x="95" y="44"/>
                  </a:cubicBezTo>
                  <a:cubicBezTo>
                    <a:pt x="95" y="44"/>
                    <a:pt x="96" y="44"/>
                    <a:pt x="96" y="44"/>
                  </a:cubicBezTo>
                  <a:cubicBezTo>
                    <a:pt x="96" y="46"/>
                    <a:pt x="96" y="46"/>
                    <a:pt x="96" y="46"/>
                  </a:cubicBezTo>
                  <a:cubicBezTo>
                    <a:pt x="95" y="46"/>
                    <a:pt x="95" y="46"/>
                    <a:pt x="95" y="46"/>
                  </a:cubicBezTo>
                  <a:lnTo>
                    <a:pt x="95" y="44"/>
                  </a:lnTo>
                  <a:close/>
                  <a:moveTo>
                    <a:pt x="92" y="45"/>
                  </a:moveTo>
                  <a:cubicBezTo>
                    <a:pt x="92" y="45"/>
                    <a:pt x="92" y="45"/>
                    <a:pt x="92" y="45"/>
                  </a:cubicBezTo>
                  <a:cubicBezTo>
                    <a:pt x="92" y="45"/>
                    <a:pt x="92" y="45"/>
                    <a:pt x="92" y="45"/>
                  </a:cubicBezTo>
                  <a:cubicBezTo>
                    <a:pt x="92" y="46"/>
                    <a:pt x="92" y="46"/>
                    <a:pt x="92" y="46"/>
                  </a:cubicBezTo>
                  <a:cubicBezTo>
                    <a:pt x="92" y="46"/>
                    <a:pt x="92" y="46"/>
                    <a:pt x="91" y="46"/>
                  </a:cubicBezTo>
                  <a:lnTo>
                    <a:pt x="92" y="45"/>
                  </a:lnTo>
                  <a:close/>
                  <a:moveTo>
                    <a:pt x="88" y="45"/>
                  </a:moveTo>
                  <a:cubicBezTo>
                    <a:pt x="88" y="45"/>
                    <a:pt x="88" y="45"/>
                    <a:pt x="88" y="45"/>
                  </a:cubicBezTo>
                  <a:cubicBezTo>
                    <a:pt x="88" y="45"/>
                    <a:pt x="88" y="45"/>
                    <a:pt x="88" y="45"/>
                  </a:cubicBezTo>
                  <a:cubicBezTo>
                    <a:pt x="88" y="47"/>
                    <a:pt x="88" y="47"/>
                    <a:pt x="88" y="47"/>
                  </a:cubicBezTo>
                  <a:cubicBezTo>
                    <a:pt x="88" y="47"/>
                    <a:pt x="88" y="47"/>
                    <a:pt x="88" y="47"/>
                  </a:cubicBezTo>
                  <a:lnTo>
                    <a:pt x="88" y="45"/>
                  </a:lnTo>
                  <a:close/>
                  <a:moveTo>
                    <a:pt x="84" y="46"/>
                  </a:moveTo>
                  <a:cubicBezTo>
                    <a:pt x="84" y="46"/>
                    <a:pt x="84" y="46"/>
                    <a:pt x="84" y="46"/>
                  </a:cubicBezTo>
                  <a:cubicBezTo>
                    <a:pt x="84" y="46"/>
                    <a:pt x="84" y="46"/>
                    <a:pt x="84" y="46"/>
                  </a:cubicBezTo>
                  <a:cubicBezTo>
                    <a:pt x="84" y="47"/>
                    <a:pt x="84" y="47"/>
                    <a:pt x="84" y="47"/>
                  </a:cubicBezTo>
                  <a:cubicBezTo>
                    <a:pt x="84" y="47"/>
                    <a:pt x="84" y="47"/>
                    <a:pt x="84" y="47"/>
                  </a:cubicBezTo>
                  <a:lnTo>
                    <a:pt x="84" y="46"/>
                  </a:lnTo>
                  <a:close/>
                  <a:moveTo>
                    <a:pt x="80" y="47"/>
                  </a:moveTo>
                  <a:cubicBezTo>
                    <a:pt x="80" y="47"/>
                    <a:pt x="80" y="47"/>
                    <a:pt x="80" y="47"/>
                  </a:cubicBezTo>
                  <a:cubicBezTo>
                    <a:pt x="80" y="47"/>
                    <a:pt x="80" y="47"/>
                    <a:pt x="80" y="47"/>
                  </a:cubicBezTo>
                  <a:cubicBezTo>
                    <a:pt x="80" y="48"/>
                    <a:pt x="80" y="48"/>
                    <a:pt x="80" y="48"/>
                  </a:cubicBezTo>
                  <a:cubicBezTo>
                    <a:pt x="80" y="48"/>
                    <a:pt x="80" y="48"/>
                    <a:pt x="80" y="48"/>
                  </a:cubicBezTo>
                  <a:lnTo>
                    <a:pt x="80" y="47"/>
                  </a:lnTo>
                  <a:close/>
                  <a:moveTo>
                    <a:pt x="74" y="49"/>
                  </a:moveTo>
                  <a:cubicBezTo>
                    <a:pt x="74" y="49"/>
                    <a:pt x="74" y="49"/>
                    <a:pt x="74" y="49"/>
                  </a:cubicBezTo>
                  <a:cubicBezTo>
                    <a:pt x="74" y="49"/>
                    <a:pt x="75" y="49"/>
                    <a:pt x="75" y="49"/>
                  </a:cubicBezTo>
                  <a:cubicBezTo>
                    <a:pt x="75" y="47"/>
                    <a:pt x="75" y="47"/>
                    <a:pt x="75" y="47"/>
                  </a:cubicBezTo>
                  <a:cubicBezTo>
                    <a:pt x="75" y="47"/>
                    <a:pt x="75" y="47"/>
                    <a:pt x="76" y="47"/>
                  </a:cubicBezTo>
                  <a:cubicBezTo>
                    <a:pt x="76" y="48"/>
                    <a:pt x="76" y="48"/>
                    <a:pt x="76" y="48"/>
                  </a:cubicBezTo>
                  <a:cubicBezTo>
                    <a:pt x="76" y="48"/>
                    <a:pt x="77" y="48"/>
                    <a:pt x="77" y="48"/>
                  </a:cubicBezTo>
                  <a:cubicBezTo>
                    <a:pt x="77" y="48"/>
                    <a:pt x="76" y="48"/>
                    <a:pt x="76" y="49"/>
                  </a:cubicBezTo>
                  <a:cubicBezTo>
                    <a:pt x="76" y="48"/>
                    <a:pt x="76" y="48"/>
                    <a:pt x="76" y="48"/>
                  </a:cubicBezTo>
                  <a:cubicBezTo>
                    <a:pt x="75" y="49"/>
                    <a:pt x="75" y="49"/>
                    <a:pt x="75" y="49"/>
                  </a:cubicBezTo>
                  <a:cubicBezTo>
                    <a:pt x="75" y="49"/>
                    <a:pt x="75" y="49"/>
                    <a:pt x="75" y="49"/>
                  </a:cubicBezTo>
                  <a:cubicBezTo>
                    <a:pt x="75" y="49"/>
                    <a:pt x="75" y="49"/>
                    <a:pt x="75" y="49"/>
                  </a:cubicBezTo>
                  <a:cubicBezTo>
                    <a:pt x="75" y="49"/>
                    <a:pt x="74" y="49"/>
                    <a:pt x="74" y="49"/>
                  </a:cubicBezTo>
                  <a:close/>
                  <a:moveTo>
                    <a:pt x="74" y="49"/>
                  </a:moveTo>
                  <a:cubicBezTo>
                    <a:pt x="74" y="49"/>
                    <a:pt x="74" y="49"/>
                    <a:pt x="74" y="49"/>
                  </a:cubicBezTo>
                  <a:cubicBezTo>
                    <a:pt x="71" y="49"/>
                    <a:pt x="69" y="50"/>
                    <a:pt x="67" y="50"/>
                  </a:cubicBezTo>
                  <a:cubicBezTo>
                    <a:pt x="69" y="50"/>
                    <a:pt x="72" y="49"/>
                    <a:pt x="73" y="49"/>
                  </a:cubicBezTo>
                  <a:cubicBezTo>
                    <a:pt x="73" y="49"/>
                    <a:pt x="74" y="49"/>
                    <a:pt x="74" y="49"/>
                  </a:cubicBezTo>
                  <a:close/>
                  <a:moveTo>
                    <a:pt x="87" y="51"/>
                  </a:moveTo>
                  <a:cubicBezTo>
                    <a:pt x="87" y="51"/>
                    <a:pt x="87" y="51"/>
                    <a:pt x="87" y="51"/>
                  </a:cubicBezTo>
                  <a:cubicBezTo>
                    <a:pt x="85" y="51"/>
                    <a:pt x="84" y="51"/>
                    <a:pt x="83" y="51"/>
                  </a:cubicBezTo>
                  <a:cubicBezTo>
                    <a:pt x="84" y="51"/>
                    <a:pt x="85" y="51"/>
                    <a:pt x="87" y="50"/>
                  </a:cubicBezTo>
                  <a:lnTo>
                    <a:pt x="87" y="51"/>
                  </a:lnTo>
                  <a:close/>
                  <a:moveTo>
                    <a:pt x="89" y="51"/>
                  </a:moveTo>
                  <a:cubicBezTo>
                    <a:pt x="89" y="51"/>
                    <a:pt x="89" y="51"/>
                    <a:pt x="89" y="51"/>
                  </a:cubicBezTo>
                  <a:cubicBezTo>
                    <a:pt x="88" y="51"/>
                    <a:pt x="88" y="51"/>
                    <a:pt x="87" y="51"/>
                  </a:cubicBezTo>
                  <a:cubicBezTo>
                    <a:pt x="87" y="50"/>
                    <a:pt x="87" y="50"/>
                    <a:pt x="87" y="50"/>
                  </a:cubicBezTo>
                  <a:cubicBezTo>
                    <a:pt x="88" y="50"/>
                    <a:pt x="88" y="50"/>
                    <a:pt x="89" y="50"/>
                  </a:cubicBezTo>
                  <a:lnTo>
                    <a:pt x="89" y="51"/>
                  </a:lnTo>
                  <a:close/>
                  <a:moveTo>
                    <a:pt x="91" y="51"/>
                  </a:moveTo>
                  <a:cubicBezTo>
                    <a:pt x="91" y="51"/>
                    <a:pt x="91" y="51"/>
                    <a:pt x="91" y="51"/>
                  </a:cubicBezTo>
                  <a:cubicBezTo>
                    <a:pt x="91" y="51"/>
                    <a:pt x="90" y="51"/>
                    <a:pt x="89" y="51"/>
                  </a:cubicBezTo>
                  <a:cubicBezTo>
                    <a:pt x="89" y="50"/>
                    <a:pt x="89" y="50"/>
                    <a:pt x="89" y="50"/>
                  </a:cubicBezTo>
                  <a:cubicBezTo>
                    <a:pt x="90" y="50"/>
                    <a:pt x="91" y="50"/>
                    <a:pt x="91" y="50"/>
                  </a:cubicBezTo>
                  <a:lnTo>
                    <a:pt x="91" y="51"/>
                  </a:lnTo>
                  <a:close/>
                  <a:moveTo>
                    <a:pt x="93" y="51"/>
                  </a:moveTo>
                  <a:cubicBezTo>
                    <a:pt x="93" y="51"/>
                    <a:pt x="93" y="51"/>
                    <a:pt x="93" y="51"/>
                  </a:cubicBezTo>
                  <a:cubicBezTo>
                    <a:pt x="93" y="51"/>
                    <a:pt x="92" y="51"/>
                    <a:pt x="91" y="51"/>
                  </a:cubicBezTo>
                  <a:cubicBezTo>
                    <a:pt x="91" y="50"/>
                    <a:pt x="91" y="50"/>
                    <a:pt x="91" y="50"/>
                  </a:cubicBezTo>
                  <a:cubicBezTo>
                    <a:pt x="92" y="49"/>
                    <a:pt x="93" y="49"/>
                    <a:pt x="93" y="49"/>
                  </a:cubicBezTo>
                  <a:lnTo>
                    <a:pt x="93" y="51"/>
                  </a:lnTo>
                  <a:close/>
                  <a:moveTo>
                    <a:pt x="95" y="51"/>
                  </a:moveTo>
                  <a:cubicBezTo>
                    <a:pt x="95" y="51"/>
                    <a:pt x="95" y="51"/>
                    <a:pt x="95" y="51"/>
                  </a:cubicBezTo>
                  <a:cubicBezTo>
                    <a:pt x="95" y="51"/>
                    <a:pt x="94" y="51"/>
                    <a:pt x="94" y="51"/>
                  </a:cubicBezTo>
                  <a:cubicBezTo>
                    <a:pt x="94" y="49"/>
                    <a:pt x="94" y="49"/>
                    <a:pt x="94" y="49"/>
                  </a:cubicBezTo>
                  <a:cubicBezTo>
                    <a:pt x="94" y="49"/>
                    <a:pt x="95" y="49"/>
                    <a:pt x="95" y="49"/>
                  </a:cubicBezTo>
                  <a:lnTo>
                    <a:pt x="95" y="51"/>
                  </a:lnTo>
                  <a:close/>
                  <a:moveTo>
                    <a:pt x="98" y="51"/>
                  </a:moveTo>
                  <a:cubicBezTo>
                    <a:pt x="98" y="51"/>
                    <a:pt x="98" y="51"/>
                    <a:pt x="98" y="51"/>
                  </a:cubicBezTo>
                  <a:cubicBezTo>
                    <a:pt x="97" y="51"/>
                    <a:pt x="96" y="51"/>
                    <a:pt x="96" y="51"/>
                  </a:cubicBezTo>
                  <a:cubicBezTo>
                    <a:pt x="96" y="50"/>
                    <a:pt x="96" y="50"/>
                    <a:pt x="96" y="50"/>
                  </a:cubicBezTo>
                  <a:cubicBezTo>
                    <a:pt x="98" y="50"/>
                    <a:pt x="98" y="50"/>
                    <a:pt x="98" y="50"/>
                  </a:cubicBezTo>
                  <a:lnTo>
                    <a:pt x="98" y="51"/>
                  </a:lnTo>
                  <a:close/>
                  <a:moveTo>
                    <a:pt x="98" y="50"/>
                  </a:moveTo>
                  <a:cubicBezTo>
                    <a:pt x="98" y="50"/>
                    <a:pt x="98" y="50"/>
                    <a:pt x="98" y="50"/>
                  </a:cubicBezTo>
                  <a:cubicBezTo>
                    <a:pt x="96" y="50"/>
                    <a:pt x="96" y="50"/>
                    <a:pt x="96" y="50"/>
                  </a:cubicBezTo>
                  <a:cubicBezTo>
                    <a:pt x="96" y="49"/>
                    <a:pt x="96" y="49"/>
                    <a:pt x="96" y="49"/>
                  </a:cubicBezTo>
                  <a:cubicBezTo>
                    <a:pt x="96" y="49"/>
                    <a:pt x="97" y="49"/>
                    <a:pt x="98" y="49"/>
                  </a:cubicBezTo>
                  <a:lnTo>
                    <a:pt x="98" y="50"/>
                  </a:lnTo>
                  <a:close/>
                  <a:moveTo>
                    <a:pt x="100" y="51"/>
                  </a:moveTo>
                  <a:cubicBezTo>
                    <a:pt x="100" y="51"/>
                    <a:pt x="100" y="51"/>
                    <a:pt x="100" y="51"/>
                  </a:cubicBezTo>
                  <a:cubicBezTo>
                    <a:pt x="99" y="51"/>
                    <a:pt x="98" y="51"/>
                    <a:pt x="98" y="51"/>
                  </a:cubicBezTo>
                  <a:cubicBezTo>
                    <a:pt x="98" y="50"/>
                    <a:pt x="98" y="50"/>
                    <a:pt x="98" y="50"/>
                  </a:cubicBezTo>
                  <a:cubicBezTo>
                    <a:pt x="99" y="50"/>
                    <a:pt x="99" y="50"/>
                    <a:pt x="99" y="50"/>
                  </a:cubicBezTo>
                  <a:cubicBezTo>
                    <a:pt x="99" y="50"/>
                    <a:pt x="99" y="50"/>
                    <a:pt x="99" y="50"/>
                  </a:cubicBezTo>
                  <a:cubicBezTo>
                    <a:pt x="98" y="50"/>
                    <a:pt x="98" y="50"/>
                    <a:pt x="98" y="50"/>
                  </a:cubicBezTo>
                  <a:cubicBezTo>
                    <a:pt x="98" y="48"/>
                    <a:pt x="98" y="48"/>
                    <a:pt x="98" y="48"/>
                  </a:cubicBezTo>
                  <a:cubicBezTo>
                    <a:pt x="98" y="48"/>
                    <a:pt x="99" y="48"/>
                    <a:pt x="100" y="48"/>
                  </a:cubicBezTo>
                  <a:lnTo>
                    <a:pt x="100" y="51"/>
                  </a:lnTo>
                  <a:close/>
                  <a:moveTo>
                    <a:pt x="101" y="51"/>
                  </a:moveTo>
                  <a:cubicBezTo>
                    <a:pt x="101" y="51"/>
                    <a:pt x="101" y="51"/>
                    <a:pt x="101" y="51"/>
                  </a:cubicBezTo>
                  <a:cubicBezTo>
                    <a:pt x="101" y="51"/>
                    <a:pt x="100" y="51"/>
                    <a:pt x="100" y="51"/>
                  </a:cubicBezTo>
                  <a:cubicBezTo>
                    <a:pt x="100" y="48"/>
                    <a:pt x="100" y="48"/>
                    <a:pt x="100" y="48"/>
                  </a:cubicBezTo>
                  <a:cubicBezTo>
                    <a:pt x="100" y="48"/>
                    <a:pt x="101" y="48"/>
                    <a:pt x="101" y="48"/>
                  </a:cubicBezTo>
                  <a:lnTo>
                    <a:pt x="101" y="51"/>
                  </a:lnTo>
                  <a:close/>
                  <a:moveTo>
                    <a:pt x="103" y="49"/>
                  </a:moveTo>
                  <a:cubicBezTo>
                    <a:pt x="103" y="49"/>
                    <a:pt x="103" y="49"/>
                    <a:pt x="103" y="49"/>
                  </a:cubicBezTo>
                  <a:cubicBezTo>
                    <a:pt x="103" y="49"/>
                    <a:pt x="103" y="49"/>
                    <a:pt x="103" y="49"/>
                  </a:cubicBezTo>
                  <a:cubicBezTo>
                    <a:pt x="103" y="49"/>
                    <a:pt x="103" y="49"/>
                    <a:pt x="103" y="49"/>
                  </a:cubicBezTo>
                  <a:cubicBezTo>
                    <a:pt x="103" y="49"/>
                    <a:pt x="103" y="49"/>
                    <a:pt x="103" y="49"/>
                  </a:cubicBezTo>
                  <a:cubicBezTo>
                    <a:pt x="103" y="51"/>
                    <a:pt x="103" y="51"/>
                    <a:pt x="103" y="51"/>
                  </a:cubicBezTo>
                  <a:cubicBezTo>
                    <a:pt x="103" y="51"/>
                    <a:pt x="103" y="51"/>
                    <a:pt x="103" y="51"/>
                  </a:cubicBezTo>
                  <a:cubicBezTo>
                    <a:pt x="103" y="51"/>
                    <a:pt x="102" y="51"/>
                    <a:pt x="102" y="51"/>
                  </a:cubicBezTo>
                  <a:cubicBezTo>
                    <a:pt x="102" y="48"/>
                    <a:pt x="102" y="48"/>
                    <a:pt x="102" y="48"/>
                  </a:cubicBezTo>
                  <a:cubicBezTo>
                    <a:pt x="102" y="48"/>
                    <a:pt x="103" y="48"/>
                    <a:pt x="103" y="48"/>
                  </a:cubicBezTo>
                  <a:lnTo>
                    <a:pt x="103" y="49"/>
                  </a:lnTo>
                  <a:close/>
                  <a:moveTo>
                    <a:pt x="108" y="50"/>
                  </a:moveTo>
                  <a:cubicBezTo>
                    <a:pt x="108" y="50"/>
                    <a:pt x="108" y="50"/>
                    <a:pt x="108" y="50"/>
                  </a:cubicBezTo>
                  <a:cubicBezTo>
                    <a:pt x="108" y="50"/>
                    <a:pt x="107" y="50"/>
                    <a:pt x="107" y="50"/>
                  </a:cubicBezTo>
                  <a:cubicBezTo>
                    <a:pt x="107" y="50"/>
                    <a:pt x="107" y="50"/>
                    <a:pt x="107" y="50"/>
                  </a:cubicBezTo>
                  <a:cubicBezTo>
                    <a:pt x="108" y="50"/>
                    <a:pt x="108" y="50"/>
                    <a:pt x="108" y="50"/>
                  </a:cubicBezTo>
                  <a:close/>
                  <a:moveTo>
                    <a:pt x="108" y="50"/>
                  </a:moveTo>
                  <a:cubicBezTo>
                    <a:pt x="108" y="50"/>
                    <a:pt x="108" y="50"/>
                    <a:pt x="108" y="50"/>
                  </a:cubicBezTo>
                  <a:cubicBezTo>
                    <a:pt x="107" y="50"/>
                    <a:pt x="107" y="50"/>
                    <a:pt x="107" y="50"/>
                  </a:cubicBezTo>
                  <a:cubicBezTo>
                    <a:pt x="107" y="47"/>
                    <a:pt x="107" y="47"/>
                    <a:pt x="107" y="47"/>
                  </a:cubicBezTo>
                  <a:cubicBezTo>
                    <a:pt x="107" y="47"/>
                    <a:pt x="107" y="47"/>
                    <a:pt x="107" y="47"/>
                  </a:cubicBezTo>
                  <a:cubicBezTo>
                    <a:pt x="107" y="50"/>
                    <a:pt x="107" y="50"/>
                    <a:pt x="107" y="50"/>
                  </a:cubicBezTo>
                  <a:cubicBezTo>
                    <a:pt x="106" y="50"/>
                    <a:pt x="106" y="50"/>
                    <a:pt x="106" y="50"/>
                  </a:cubicBezTo>
                  <a:cubicBezTo>
                    <a:pt x="106" y="50"/>
                    <a:pt x="106" y="50"/>
                    <a:pt x="106" y="50"/>
                  </a:cubicBezTo>
                  <a:cubicBezTo>
                    <a:pt x="107" y="50"/>
                    <a:pt x="107" y="50"/>
                    <a:pt x="107" y="50"/>
                  </a:cubicBezTo>
                  <a:cubicBezTo>
                    <a:pt x="107" y="50"/>
                    <a:pt x="107" y="50"/>
                    <a:pt x="107" y="50"/>
                  </a:cubicBezTo>
                  <a:cubicBezTo>
                    <a:pt x="106" y="51"/>
                    <a:pt x="105" y="51"/>
                    <a:pt x="104" y="51"/>
                  </a:cubicBezTo>
                  <a:cubicBezTo>
                    <a:pt x="104" y="49"/>
                    <a:pt x="104" y="49"/>
                    <a:pt x="104" y="49"/>
                  </a:cubicBezTo>
                  <a:cubicBezTo>
                    <a:pt x="105" y="49"/>
                    <a:pt x="105" y="49"/>
                    <a:pt x="105" y="49"/>
                  </a:cubicBezTo>
                  <a:cubicBezTo>
                    <a:pt x="105" y="50"/>
                    <a:pt x="105" y="50"/>
                    <a:pt x="105" y="50"/>
                  </a:cubicBezTo>
                  <a:cubicBezTo>
                    <a:pt x="105" y="50"/>
                    <a:pt x="105" y="50"/>
                    <a:pt x="105" y="50"/>
                  </a:cubicBezTo>
                  <a:cubicBezTo>
                    <a:pt x="105" y="49"/>
                    <a:pt x="105" y="49"/>
                    <a:pt x="105" y="49"/>
                  </a:cubicBezTo>
                  <a:cubicBezTo>
                    <a:pt x="106" y="49"/>
                    <a:pt x="106" y="49"/>
                    <a:pt x="106" y="49"/>
                  </a:cubicBezTo>
                  <a:cubicBezTo>
                    <a:pt x="106" y="49"/>
                    <a:pt x="106" y="49"/>
                    <a:pt x="106" y="49"/>
                  </a:cubicBezTo>
                  <a:cubicBezTo>
                    <a:pt x="105" y="49"/>
                    <a:pt x="105" y="49"/>
                    <a:pt x="105" y="49"/>
                  </a:cubicBezTo>
                  <a:cubicBezTo>
                    <a:pt x="105" y="47"/>
                    <a:pt x="105" y="47"/>
                    <a:pt x="105" y="47"/>
                  </a:cubicBezTo>
                  <a:cubicBezTo>
                    <a:pt x="106" y="47"/>
                    <a:pt x="107" y="47"/>
                    <a:pt x="108" y="47"/>
                  </a:cubicBezTo>
                  <a:lnTo>
                    <a:pt x="108" y="50"/>
                  </a:lnTo>
                  <a:close/>
                  <a:moveTo>
                    <a:pt x="104" y="49"/>
                  </a:moveTo>
                  <a:cubicBezTo>
                    <a:pt x="104" y="49"/>
                    <a:pt x="104" y="49"/>
                    <a:pt x="104" y="49"/>
                  </a:cubicBezTo>
                  <a:cubicBezTo>
                    <a:pt x="104" y="48"/>
                    <a:pt x="104" y="48"/>
                    <a:pt x="104" y="48"/>
                  </a:cubicBezTo>
                  <a:cubicBezTo>
                    <a:pt x="104" y="47"/>
                    <a:pt x="105" y="47"/>
                    <a:pt x="105" y="47"/>
                  </a:cubicBezTo>
                  <a:cubicBezTo>
                    <a:pt x="105" y="49"/>
                    <a:pt x="105" y="49"/>
                    <a:pt x="105" y="49"/>
                  </a:cubicBezTo>
                  <a:lnTo>
                    <a:pt x="104" y="49"/>
                  </a:lnTo>
                  <a:close/>
                  <a:moveTo>
                    <a:pt x="112" y="50"/>
                  </a:moveTo>
                  <a:cubicBezTo>
                    <a:pt x="112" y="50"/>
                    <a:pt x="112" y="50"/>
                    <a:pt x="112" y="50"/>
                  </a:cubicBezTo>
                  <a:cubicBezTo>
                    <a:pt x="111" y="50"/>
                    <a:pt x="110" y="50"/>
                    <a:pt x="109" y="50"/>
                  </a:cubicBezTo>
                  <a:cubicBezTo>
                    <a:pt x="109" y="50"/>
                    <a:pt x="109" y="50"/>
                    <a:pt x="109" y="50"/>
                  </a:cubicBezTo>
                  <a:cubicBezTo>
                    <a:pt x="110" y="50"/>
                    <a:pt x="110" y="50"/>
                    <a:pt x="110" y="50"/>
                  </a:cubicBezTo>
                  <a:cubicBezTo>
                    <a:pt x="110" y="50"/>
                    <a:pt x="110" y="50"/>
                    <a:pt x="110" y="50"/>
                  </a:cubicBezTo>
                  <a:cubicBezTo>
                    <a:pt x="110" y="50"/>
                    <a:pt x="110" y="50"/>
                    <a:pt x="110" y="50"/>
                  </a:cubicBezTo>
                  <a:cubicBezTo>
                    <a:pt x="110" y="50"/>
                    <a:pt x="110" y="50"/>
                    <a:pt x="110" y="50"/>
                  </a:cubicBezTo>
                  <a:cubicBezTo>
                    <a:pt x="112" y="50"/>
                    <a:pt x="112" y="50"/>
                    <a:pt x="112" y="50"/>
                  </a:cubicBezTo>
                  <a:cubicBezTo>
                    <a:pt x="112" y="50"/>
                    <a:pt x="112" y="50"/>
                    <a:pt x="112" y="50"/>
                  </a:cubicBezTo>
                  <a:cubicBezTo>
                    <a:pt x="110" y="50"/>
                    <a:pt x="110" y="50"/>
                    <a:pt x="110" y="50"/>
                  </a:cubicBezTo>
                  <a:cubicBezTo>
                    <a:pt x="110" y="47"/>
                    <a:pt x="110" y="47"/>
                    <a:pt x="110" y="47"/>
                  </a:cubicBezTo>
                  <a:cubicBezTo>
                    <a:pt x="111" y="46"/>
                    <a:pt x="111" y="46"/>
                    <a:pt x="112" y="46"/>
                  </a:cubicBezTo>
                  <a:lnTo>
                    <a:pt x="112" y="50"/>
                  </a:lnTo>
                  <a:close/>
                  <a:moveTo>
                    <a:pt x="109" y="50"/>
                  </a:moveTo>
                  <a:cubicBezTo>
                    <a:pt x="109" y="50"/>
                    <a:pt x="109" y="50"/>
                    <a:pt x="109" y="50"/>
                  </a:cubicBezTo>
                  <a:cubicBezTo>
                    <a:pt x="109" y="47"/>
                    <a:pt x="109" y="47"/>
                    <a:pt x="109" y="47"/>
                  </a:cubicBezTo>
                  <a:cubicBezTo>
                    <a:pt x="109" y="47"/>
                    <a:pt x="110" y="47"/>
                    <a:pt x="110" y="47"/>
                  </a:cubicBezTo>
                  <a:cubicBezTo>
                    <a:pt x="110" y="50"/>
                    <a:pt x="110" y="50"/>
                    <a:pt x="110" y="50"/>
                  </a:cubicBezTo>
                  <a:lnTo>
                    <a:pt x="109" y="50"/>
                  </a:lnTo>
                  <a:close/>
                  <a:moveTo>
                    <a:pt x="113" y="47"/>
                  </a:moveTo>
                  <a:cubicBezTo>
                    <a:pt x="113" y="47"/>
                    <a:pt x="113" y="47"/>
                    <a:pt x="113" y="47"/>
                  </a:cubicBezTo>
                  <a:cubicBezTo>
                    <a:pt x="113" y="47"/>
                    <a:pt x="113" y="47"/>
                    <a:pt x="113" y="47"/>
                  </a:cubicBezTo>
                  <a:cubicBezTo>
                    <a:pt x="113" y="47"/>
                    <a:pt x="113" y="47"/>
                    <a:pt x="113" y="47"/>
                  </a:cubicBezTo>
                  <a:cubicBezTo>
                    <a:pt x="113" y="47"/>
                    <a:pt x="113" y="47"/>
                    <a:pt x="113" y="47"/>
                  </a:cubicBezTo>
                  <a:cubicBezTo>
                    <a:pt x="113" y="50"/>
                    <a:pt x="113" y="50"/>
                    <a:pt x="113" y="50"/>
                  </a:cubicBezTo>
                  <a:cubicBezTo>
                    <a:pt x="113" y="50"/>
                    <a:pt x="113" y="50"/>
                    <a:pt x="113" y="50"/>
                  </a:cubicBezTo>
                  <a:cubicBezTo>
                    <a:pt x="113" y="50"/>
                    <a:pt x="113" y="50"/>
                    <a:pt x="113" y="50"/>
                  </a:cubicBezTo>
                  <a:cubicBezTo>
                    <a:pt x="113" y="50"/>
                    <a:pt x="113" y="50"/>
                    <a:pt x="113" y="50"/>
                  </a:cubicBezTo>
                  <a:cubicBezTo>
                    <a:pt x="113" y="50"/>
                    <a:pt x="113" y="50"/>
                    <a:pt x="113" y="50"/>
                  </a:cubicBezTo>
                  <a:cubicBezTo>
                    <a:pt x="113" y="50"/>
                    <a:pt x="112" y="50"/>
                    <a:pt x="112" y="50"/>
                  </a:cubicBezTo>
                  <a:cubicBezTo>
                    <a:pt x="112" y="46"/>
                    <a:pt x="112" y="46"/>
                    <a:pt x="112" y="46"/>
                  </a:cubicBezTo>
                  <a:cubicBezTo>
                    <a:pt x="112" y="46"/>
                    <a:pt x="112" y="46"/>
                    <a:pt x="112" y="46"/>
                  </a:cubicBezTo>
                  <a:cubicBezTo>
                    <a:pt x="112" y="46"/>
                    <a:pt x="113" y="46"/>
                    <a:pt x="113" y="46"/>
                  </a:cubicBezTo>
                  <a:lnTo>
                    <a:pt x="113" y="47"/>
                  </a:lnTo>
                  <a:close/>
                  <a:moveTo>
                    <a:pt x="115" y="50"/>
                  </a:moveTo>
                  <a:cubicBezTo>
                    <a:pt x="115" y="50"/>
                    <a:pt x="115" y="50"/>
                    <a:pt x="115" y="50"/>
                  </a:cubicBezTo>
                  <a:cubicBezTo>
                    <a:pt x="114" y="50"/>
                    <a:pt x="114" y="50"/>
                    <a:pt x="113" y="50"/>
                  </a:cubicBezTo>
                  <a:cubicBezTo>
                    <a:pt x="113" y="50"/>
                    <a:pt x="113" y="50"/>
                    <a:pt x="113" y="50"/>
                  </a:cubicBezTo>
                  <a:cubicBezTo>
                    <a:pt x="115" y="50"/>
                    <a:pt x="115" y="50"/>
                    <a:pt x="115" y="50"/>
                  </a:cubicBezTo>
                  <a:close/>
                  <a:moveTo>
                    <a:pt x="115" y="50"/>
                  </a:moveTo>
                  <a:cubicBezTo>
                    <a:pt x="115" y="50"/>
                    <a:pt x="115" y="50"/>
                    <a:pt x="115" y="50"/>
                  </a:cubicBezTo>
                  <a:cubicBezTo>
                    <a:pt x="113" y="50"/>
                    <a:pt x="113" y="50"/>
                    <a:pt x="113" y="50"/>
                  </a:cubicBezTo>
                  <a:cubicBezTo>
                    <a:pt x="113" y="47"/>
                    <a:pt x="113" y="47"/>
                    <a:pt x="113" y="47"/>
                  </a:cubicBezTo>
                  <a:cubicBezTo>
                    <a:pt x="115" y="47"/>
                    <a:pt x="115" y="47"/>
                    <a:pt x="115" y="47"/>
                  </a:cubicBezTo>
                  <a:lnTo>
                    <a:pt x="115" y="50"/>
                  </a:lnTo>
                  <a:close/>
                  <a:moveTo>
                    <a:pt x="115" y="47"/>
                  </a:moveTo>
                  <a:cubicBezTo>
                    <a:pt x="115" y="47"/>
                    <a:pt x="115" y="47"/>
                    <a:pt x="115" y="47"/>
                  </a:cubicBezTo>
                  <a:cubicBezTo>
                    <a:pt x="113" y="47"/>
                    <a:pt x="113" y="47"/>
                    <a:pt x="113" y="47"/>
                  </a:cubicBezTo>
                  <a:cubicBezTo>
                    <a:pt x="113" y="46"/>
                    <a:pt x="113" y="46"/>
                    <a:pt x="113" y="46"/>
                  </a:cubicBezTo>
                  <a:cubicBezTo>
                    <a:pt x="114" y="46"/>
                    <a:pt x="114" y="46"/>
                    <a:pt x="115" y="46"/>
                  </a:cubicBezTo>
                  <a:lnTo>
                    <a:pt x="115" y="47"/>
                  </a:lnTo>
                  <a:close/>
                  <a:moveTo>
                    <a:pt x="116" y="49"/>
                  </a:moveTo>
                  <a:cubicBezTo>
                    <a:pt x="116" y="49"/>
                    <a:pt x="116" y="49"/>
                    <a:pt x="116" y="49"/>
                  </a:cubicBezTo>
                  <a:cubicBezTo>
                    <a:pt x="116" y="49"/>
                    <a:pt x="116" y="49"/>
                    <a:pt x="116" y="49"/>
                  </a:cubicBezTo>
                  <a:cubicBezTo>
                    <a:pt x="116" y="49"/>
                    <a:pt x="116" y="49"/>
                    <a:pt x="116" y="49"/>
                  </a:cubicBezTo>
                  <a:cubicBezTo>
                    <a:pt x="116" y="49"/>
                    <a:pt x="116" y="49"/>
                    <a:pt x="116" y="49"/>
                  </a:cubicBezTo>
                  <a:cubicBezTo>
                    <a:pt x="116" y="50"/>
                    <a:pt x="116" y="50"/>
                    <a:pt x="116" y="50"/>
                  </a:cubicBezTo>
                  <a:cubicBezTo>
                    <a:pt x="116" y="50"/>
                    <a:pt x="115" y="50"/>
                    <a:pt x="115" y="50"/>
                  </a:cubicBezTo>
                  <a:cubicBezTo>
                    <a:pt x="115" y="50"/>
                    <a:pt x="115" y="50"/>
                    <a:pt x="115" y="50"/>
                  </a:cubicBezTo>
                  <a:cubicBezTo>
                    <a:pt x="115" y="50"/>
                    <a:pt x="115" y="50"/>
                    <a:pt x="115" y="50"/>
                  </a:cubicBezTo>
                  <a:cubicBezTo>
                    <a:pt x="115" y="50"/>
                    <a:pt x="115" y="50"/>
                    <a:pt x="115" y="50"/>
                  </a:cubicBezTo>
                  <a:cubicBezTo>
                    <a:pt x="115" y="50"/>
                    <a:pt x="115" y="50"/>
                    <a:pt x="115" y="50"/>
                  </a:cubicBezTo>
                  <a:cubicBezTo>
                    <a:pt x="115" y="47"/>
                    <a:pt x="115" y="47"/>
                    <a:pt x="115" y="47"/>
                  </a:cubicBezTo>
                  <a:cubicBezTo>
                    <a:pt x="115" y="47"/>
                    <a:pt x="115" y="47"/>
                    <a:pt x="115" y="47"/>
                  </a:cubicBezTo>
                  <a:cubicBezTo>
                    <a:pt x="115" y="47"/>
                    <a:pt x="115" y="47"/>
                    <a:pt x="115" y="47"/>
                  </a:cubicBezTo>
                  <a:cubicBezTo>
                    <a:pt x="115" y="47"/>
                    <a:pt x="115" y="47"/>
                    <a:pt x="115" y="47"/>
                  </a:cubicBezTo>
                  <a:cubicBezTo>
                    <a:pt x="115" y="46"/>
                    <a:pt x="115" y="46"/>
                    <a:pt x="115" y="46"/>
                  </a:cubicBezTo>
                  <a:cubicBezTo>
                    <a:pt x="115" y="46"/>
                    <a:pt x="116" y="46"/>
                    <a:pt x="116" y="46"/>
                  </a:cubicBezTo>
                  <a:lnTo>
                    <a:pt x="116" y="49"/>
                  </a:lnTo>
                  <a:close/>
                  <a:moveTo>
                    <a:pt x="117" y="50"/>
                  </a:moveTo>
                  <a:cubicBezTo>
                    <a:pt x="117" y="50"/>
                    <a:pt x="117" y="50"/>
                    <a:pt x="117" y="50"/>
                  </a:cubicBezTo>
                  <a:cubicBezTo>
                    <a:pt x="117" y="50"/>
                    <a:pt x="117" y="50"/>
                    <a:pt x="116" y="50"/>
                  </a:cubicBezTo>
                  <a:cubicBezTo>
                    <a:pt x="116" y="49"/>
                    <a:pt x="116" y="49"/>
                    <a:pt x="116" y="49"/>
                  </a:cubicBezTo>
                  <a:cubicBezTo>
                    <a:pt x="117" y="49"/>
                    <a:pt x="117" y="49"/>
                    <a:pt x="117" y="49"/>
                  </a:cubicBezTo>
                  <a:lnTo>
                    <a:pt x="117" y="50"/>
                  </a:lnTo>
                  <a:close/>
                  <a:moveTo>
                    <a:pt x="117" y="49"/>
                  </a:moveTo>
                  <a:cubicBezTo>
                    <a:pt x="117" y="49"/>
                    <a:pt x="117" y="49"/>
                    <a:pt x="117" y="49"/>
                  </a:cubicBezTo>
                  <a:cubicBezTo>
                    <a:pt x="116" y="49"/>
                    <a:pt x="116" y="49"/>
                    <a:pt x="116" y="49"/>
                  </a:cubicBezTo>
                  <a:cubicBezTo>
                    <a:pt x="116" y="46"/>
                    <a:pt x="116" y="46"/>
                    <a:pt x="116" y="46"/>
                  </a:cubicBezTo>
                  <a:cubicBezTo>
                    <a:pt x="117" y="46"/>
                    <a:pt x="117" y="46"/>
                    <a:pt x="117" y="46"/>
                  </a:cubicBezTo>
                  <a:lnTo>
                    <a:pt x="117" y="49"/>
                  </a:lnTo>
                  <a:close/>
                  <a:moveTo>
                    <a:pt x="119" y="47"/>
                  </a:moveTo>
                  <a:cubicBezTo>
                    <a:pt x="119" y="47"/>
                    <a:pt x="119" y="47"/>
                    <a:pt x="119" y="47"/>
                  </a:cubicBezTo>
                  <a:cubicBezTo>
                    <a:pt x="118" y="47"/>
                    <a:pt x="118" y="47"/>
                    <a:pt x="118" y="47"/>
                  </a:cubicBezTo>
                  <a:cubicBezTo>
                    <a:pt x="118" y="47"/>
                    <a:pt x="118" y="47"/>
                    <a:pt x="118" y="47"/>
                  </a:cubicBezTo>
                  <a:cubicBezTo>
                    <a:pt x="119" y="47"/>
                    <a:pt x="119" y="47"/>
                    <a:pt x="119" y="47"/>
                  </a:cubicBezTo>
                  <a:cubicBezTo>
                    <a:pt x="119" y="50"/>
                    <a:pt x="119" y="50"/>
                    <a:pt x="119" y="50"/>
                  </a:cubicBezTo>
                  <a:cubicBezTo>
                    <a:pt x="118" y="50"/>
                    <a:pt x="118" y="50"/>
                    <a:pt x="118" y="50"/>
                  </a:cubicBezTo>
                  <a:cubicBezTo>
                    <a:pt x="118" y="49"/>
                    <a:pt x="118" y="49"/>
                    <a:pt x="118" y="49"/>
                  </a:cubicBezTo>
                  <a:cubicBezTo>
                    <a:pt x="118" y="49"/>
                    <a:pt x="118" y="49"/>
                    <a:pt x="118" y="49"/>
                  </a:cubicBezTo>
                  <a:cubicBezTo>
                    <a:pt x="118" y="49"/>
                    <a:pt x="118" y="49"/>
                    <a:pt x="118" y="49"/>
                  </a:cubicBezTo>
                  <a:cubicBezTo>
                    <a:pt x="118" y="49"/>
                    <a:pt x="118" y="49"/>
                    <a:pt x="118" y="49"/>
                  </a:cubicBezTo>
                  <a:cubicBezTo>
                    <a:pt x="118" y="46"/>
                    <a:pt x="118" y="46"/>
                    <a:pt x="118" y="46"/>
                  </a:cubicBezTo>
                  <a:cubicBezTo>
                    <a:pt x="118" y="46"/>
                    <a:pt x="118" y="46"/>
                    <a:pt x="119" y="46"/>
                  </a:cubicBezTo>
                  <a:lnTo>
                    <a:pt x="119" y="47"/>
                  </a:lnTo>
                  <a:close/>
                  <a:moveTo>
                    <a:pt x="120" y="50"/>
                  </a:moveTo>
                  <a:cubicBezTo>
                    <a:pt x="120" y="50"/>
                    <a:pt x="120" y="50"/>
                    <a:pt x="120" y="50"/>
                  </a:cubicBezTo>
                  <a:cubicBezTo>
                    <a:pt x="120" y="50"/>
                    <a:pt x="119" y="50"/>
                    <a:pt x="119" y="50"/>
                  </a:cubicBezTo>
                  <a:cubicBezTo>
                    <a:pt x="119" y="47"/>
                    <a:pt x="119" y="47"/>
                    <a:pt x="119" y="47"/>
                  </a:cubicBezTo>
                  <a:cubicBezTo>
                    <a:pt x="120" y="47"/>
                    <a:pt x="120" y="47"/>
                    <a:pt x="120" y="47"/>
                  </a:cubicBezTo>
                  <a:lnTo>
                    <a:pt x="120" y="50"/>
                  </a:lnTo>
                  <a:close/>
                  <a:moveTo>
                    <a:pt x="120" y="47"/>
                  </a:moveTo>
                  <a:cubicBezTo>
                    <a:pt x="120" y="47"/>
                    <a:pt x="120" y="47"/>
                    <a:pt x="120" y="47"/>
                  </a:cubicBezTo>
                  <a:cubicBezTo>
                    <a:pt x="119" y="47"/>
                    <a:pt x="119" y="47"/>
                    <a:pt x="119" y="47"/>
                  </a:cubicBezTo>
                  <a:cubicBezTo>
                    <a:pt x="119" y="46"/>
                    <a:pt x="119" y="46"/>
                    <a:pt x="119" y="46"/>
                  </a:cubicBezTo>
                  <a:cubicBezTo>
                    <a:pt x="119" y="46"/>
                    <a:pt x="120" y="45"/>
                    <a:pt x="120" y="45"/>
                  </a:cubicBezTo>
                  <a:lnTo>
                    <a:pt x="120" y="47"/>
                  </a:lnTo>
                  <a:close/>
                  <a:moveTo>
                    <a:pt x="123" y="50"/>
                  </a:moveTo>
                  <a:cubicBezTo>
                    <a:pt x="123" y="50"/>
                    <a:pt x="123" y="50"/>
                    <a:pt x="123" y="50"/>
                  </a:cubicBezTo>
                  <a:cubicBezTo>
                    <a:pt x="122" y="50"/>
                    <a:pt x="121" y="50"/>
                    <a:pt x="120" y="50"/>
                  </a:cubicBezTo>
                  <a:cubicBezTo>
                    <a:pt x="120" y="47"/>
                    <a:pt x="120" y="47"/>
                    <a:pt x="120" y="47"/>
                  </a:cubicBezTo>
                  <a:cubicBezTo>
                    <a:pt x="121" y="47"/>
                    <a:pt x="121" y="47"/>
                    <a:pt x="121" y="47"/>
                  </a:cubicBezTo>
                  <a:cubicBezTo>
                    <a:pt x="121" y="47"/>
                    <a:pt x="121" y="47"/>
                    <a:pt x="121" y="47"/>
                  </a:cubicBezTo>
                  <a:cubicBezTo>
                    <a:pt x="120" y="47"/>
                    <a:pt x="120" y="47"/>
                    <a:pt x="120" y="47"/>
                  </a:cubicBezTo>
                  <a:cubicBezTo>
                    <a:pt x="120" y="45"/>
                    <a:pt x="120" y="45"/>
                    <a:pt x="120" y="45"/>
                  </a:cubicBezTo>
                  <a:cubicBezTo>
                    <a:pt x="121" y="45"/>
                    <a:pt x="121" y="45"/>
                    <a:pt x="121" y="45"/>
                  </a:cubicBezTo>
                  <a:cubicBezTo>
                    <a:pt x="121" y="50"/>
                    <a:pt x="121" y="50"/>
                    <a:pt x="121" y="50"/>
                  </a:cubicBezTo>
                  <a:cubicBezTo>
                    <a:pt x="122" y="50"/>
                    <a:pt x="122" y="50"/>
                    <a:pt x="122" y="50"/>
                  </a:cubicBezTo>
                  <a:cubicBezTo>
                    <a:pt x="122" y="45"/>
                    <a:pt x="122" y="45"/>
                    <a:pt x="122" y="45"/>
                  </a:cubicBezTo>
                  <a:cubicBezTo>
                    <a:pt x="122" y="45"/>
                    <a:pt x="122" y="45"/>
                    <a:pt x="123" y="45"/>
                  </a:cubicBezTo>
                  <a:lnTo>
                    <a:pt x="123" y="50"/>
                  </a:lnTo>
                  <a:close/>
                  <a:moveTo>
                    <a:pt x="124" y="49"/>
                  </a:moveTo>
                  <a:cubicBezTo>
                    <a:pt x="124" y="49"/>
                    <a:pt x="124" y="49"/>
                    <a:pt x="124" y="49"/>
                  </a:cubicBezTo>
                  <a:cubicBezTo>
                    <a:pt x="123" y="49"/>
                    <a:pt x="123" y="49"/>
                    <a:pt x="123" y="49"/>
                  </a:cubicBezTo>
                  <a:cubicBezTo>
                    <a:pt x="123" y="50"/>
                    <a:pt x="123" y="50"/>
                    <a:pt x="123" y="50"/>
                  </a:cubicBezTo>
                  <a:cubicBezTo>
                    <a:pt x="124" y="50"/>
                    <a:pt x="124" y="50"/>
                    <a:pt x="124" y="50"/>
                  </a:cubicBezTo>
                  <a:cubicBezTo>
                    <a:pt x="124" y="50"/>
                    <a:pt x="124" y="50"/>
                    <a:pt x="124" y="50"/>
                  </a:cubicBezTo>
                  <a:cubicBezTo>
                    <a:pt x="123" y="50"/>
                    <a:pt x="123" y="50"/>
                    <a:pt x="123" y="50"/>
                  </a:cubicBezTo>
                  <a:cubicBezTo>
                    <a:pt x="123" y="45"/>
                    <a:pt x="123" y="45"/>
                    <a:pt x="123" y="45"/>
                  </a:cubicBezTo>
                  <a:cubicBezTo>
                    <a:pt x="123" y="45"/>
                    <a:pt x="123" y="45"/>
                    <a:pt x="124" y="45"/>
                  </a:cubicBezTo>
                  <a:lnTo>
                    <a:pt x="124" y="49"/>
                  </a:lnTo>
                  <a:close/>
                  <a:moveTo>
                    <a:pt x="125" y="50"/>
                  </a:moveTo>
                  <a:cubicBezTo>
                    <a:pt x="125" y="50"/>
                    <a:pt x="125" y="50"/>
                    <a:pt x="125" y="50"/>
                  </a:cubicBezTo>
                  <a:cubicBezTo>
                    <a:pt x="124" y="50"/>
                    <a:pt x="124" y="50"/>
                    <a:pt x="124" y="50"/>
                  </a:cubicBezTo>
                  <a:cubicBezTo>
                    <a:pt x="124" y="50"/>
                    <a:pt x="124" y="50"/>
                    <a:pt x="124" y="50"/>
                  </a:cubicBezTo>
                  <a:cubicBezTo>
                    <a:pt x="125" y="50"/>
                    <a:pt x="125" y="50"/>
                    <a:pt x="125" y="50"/>
                  </a:cubicBezTo>
                  <a:close/>
                  <a:moveTo>
                    <a:pt x="125" y="49"/>
                  </a:moveTo>
                  <a:cubicBezTo>
                    <a:pt x="125" y="49"/>
                    <a:pt x="125" y="49"/>
                    <a:pt x="125" y="49"/>
                  </a:cubicBezTo>
                  <a:cubicBezTo>
                    <a:pt x="124" y="49"/>
                    <a:pt x="124" y="49"/>
                    <a:pt x="124" y="49"/>
                  </a:cubicBezTo>
                  <a:cubicBezTo>
                    <a:pt x="124" y="45"/>
                    <a:pt x="124" y="45"/>
                    <a:pt x="124" y="45"/>
                  </a:cubicBezTo>
                  <a:cubicBezTo>
                    <a:pt x="124" y="45"/>
                    <a:pt x="124" y="45"/>
                    <a:pt x="125" y="45"/>
                  </a:cubicBezTo>
                  <a:lnTo>
                    <a:pt x="125" y="49"/>
                  </a:lnTo>
                  <a:close/>
                  <a:moveTo>
                    <a:pt x="126" y="46"/>
                  </a:moveTo>
                  <a:cubicBezTo>
                    <a:pt x="126" y="46"/>
                    <a:pt x="126" y="46"/>
                    <a:pt x="126" y="46"/>
                  </a:cubicBezTo>
                  <a:cubicBezTo>
                    <a:pt x="125" y="46"/>
                    <a:pt x="125" y="46"/>
                    <a:pt x="125" y="46"/>
                  </a:cubicBezTo>
                  <a:cubicBezTo>
                    <a:pt x="125" y="46"/>
                    <a:pt x="125" y="46"/>
                    <a:pt x="125" y="46"/>
                  </a:cubicBezTo>
                  <a:cubicBezTo>
                    <a:pt x="126" y="46"/>
                    <a:pt x="126" y="46"/>
                    <a:pt x="126" y="46"/>
                  </a:cubicBezTo>
                  <a:cubicBezTo>
                    <a:pt x="126" y="49"/>
                    <a:pt x="126" y="49"/>
                    <a:pt x="126" y="49"/>
                  </a:cubicBezTo>
                  <a:cubicBezTo>
                    <a:pt x="125" y="49"/>
                    <a:pt x="125" y="49"/>
                    <a:pt x="125" y="49"/>
                  </a:cubicBezTo>
                  <a:cubicBezTo>
                    <a:pt x="125" y="49"/>
                    <a:pt x="125" y="49"/>
                    <a:pt x="125" y="49"/>
                  </a:cubicBezTo>
                  <a:cubicBezTo>
                    <a:pt x="126" y="49"/>
                    <a:pt x="126" y="49"/>
                    <a:pt x="126" y="49"/>
                  </a:cubicBezTo>
                  <a:cubicBezTo>
                    <a:pt x="126" y="50"/>
                    <a:pt x="126" y="50"/>
                    <a:pt x="126" y="50"/>
                  </a:cubicBezTo>
                  <a:cubicBezTo>
                    <a:pt x="126" y="50"/>
                    <a:pt x="125" y="50"/>
                    <a:pt x="125" y="50"/>
                  </a:cubicBezTo>
                  <a:cubicBezTo>
                    <a:pt x="125" y="50"/>
                    <a:pt x="125" y="50"/>
                    <a:pt x="125" y="50"/>
                  </a:cubicBezTo>
                  <a:cubicBezTo>
                    <a:pt x="125" y="50"/>
                    <a:pt x="125" y="50"/>
                    <a:pt x="125" y="50"/>
                  </a:cubicBezTo>
                  <a:cubicBezTo>
                    <a:pt x="125" y="49"/>
                    <a:pt x="125" y="49"/>
                    <a:pt x="125" y="49"/>
                  </a:cubicBezTo>
                  <a:cubicBezTo>
                    <a:pt x="125" y="49"/>
                    <a:pt x="125" y="49"/>
                    <a:pt x="125" y="49"/>
                  </a:cubicBezTo>
                  <a:cubicBezTo>
                    <a:pt x="125" y="45"/>
                    <a:pt x="125" y="45"/>
                    <a:pt x="125" y="45"/>
                  </a:cubicBezTo>
                  <a:cubicBezTo>
                    <a:pt x="125" y="45"/>
                    <a:pt x="126" y="45"/>
                    <a:pt x="126" y="45"/>
                  </a:cubicBezTo>
                  <a:lnTo>
                    <a:pt x="126" y="46"/>
                  </a:lnTo>
                  <a:close/>
                  <a:moveTo>
                    <a:pt x="127" y="50"/>
                  </a:moveTo>
                  <a:cubicBezTo>
                    <a:pt x="127" y="50"/>
                    <a:pt x="127" y="50"/>
                    <a:pt x="127" y="50"/>
                  </a:cubicBezTo>
                  <a:cubicBezTo>
                    <a:pt x="127" y="50"/>
                    <a:pt x="126" y="50"/>
                    <a:pt x="126" y="50"/>
                  </a:cubicBezTo>
                  <a:cubicBezTo>
                    <a:pt x="126" y="49"/>
                    <a:pt x="126" y="49"/>
                    <a:pt x="126" y="49"/>
                  </a:cubicBezTo>
                  <a:cubicBezTo>
                    <a:pt x="127" y="49"/>
                    <a:pt x="127" y="49"/>
                    <a:pt x="127" y="49"/>
                  </a:cubicBezTo>
                  <a:lnTo>
                    <a:pt x="127" y="50"/>
                  </a:lnTo>
                  <a:close/>
                  <a:moveTo>
                    <a:pt x="127" y="49"/>
                  </a:moveTo>
                  <a:cubicBezTo>
                    <a:pt x="127" y="49"/>
                    <a:pt x="127" y="49"/>
                    <a:pt x="127" y="49"/>
                  </a:cubicBezTo>
                  <a:cubicBezTo>
                    <a:pt x="126" y="49"/>
                    <a:pt x="126" y="49"/>
                    <a:pt x="126" y="49"/>
                  </a:cubicBezTo>
                  <a:cubicBezTo>
                    <a:pt x="126" y="46"/>
                    <a:pt x="126" y="46"/>
                    <a:pt x="126" y="46"/>
                  </a:cubicBezTo>
                  <a:cubicBezTo>
                    <a:pt x="127" y="46"/>
                    <a:pt x="127" y="46"/>
                    <a:pt x="127" y="46"/>
                  </a:cubicBezTo>
                  <a:lnTo>
                    <a:pt x="127" y="49"/>
                  </a:lnTo>
                  <a:close/>
                  <a:moveTo>
                    <a:pt x="127" y="46"/>
                  </a:moveTo>
                  <a:cubicBezTo>
                    <a:pt x="127" y="46"/>
                    <a:pt x="127" y="46"/>
                    <a:pt x="127" y="46"/>
                  </a:cubicBezTo>
                  <a:cubicBezTo>
                    <a:pt x="126" y="46"/>
                    <a:pt x="126" y="46"/>
                    <a:pt x="126" y="46"/>
                  </a:cubicBezTo>
                  <a:cubicBezTo>
                    <a:pt x="126" y="45"/>
                    <a:pt x="126" y="45"/>
                    <a:pt x="126" y="45"/>
                  </a:cubicBezTo>
                  <a:cubicBezTo>
                    <a:pt x="126" y="45"/>
                    <a:pt x="127" y="45"/>
                    <a:pt x="127" y="45"/>
                  </a:cubicBezTo>
                  <a:lnTo>
                    <a:pt x="127" y="46"/>
                  </a:lnTo>
                  <a:close/>
                  <a:moveTo>
                    <a:pt x="128" y="50"/>
                  </a:moveTo>
                  <a:cubicBezTo>
                    <a:pt x="128" y="50"/>
                    <a:pt x="128" y="50"/>
                    <a:pt x="128" y="50"/>
                  </a:cubicBezTo>
                  <a:cubicBezTo>
                    <a:pt x="128" y="50"/>
                    <a:pt x="127" y="50"/>
                    <a:pt x="127" y="50"/>
                  </a:cubicBezTo>
                  <a:cubicBezTo>
                    <a:pt x="127" y="50"/>
                    <a:pt x="127" y="50"/>
                    <a:pt x="127" y="50"/>
                  </a:cubicBezTo>
                  <a:cubicBezTo>
                    <a:pt x="128" y="50"/>
                    <a:pt x="128" y="50"/>
                    <a:pt x="128" y="50"/>
                  </a:cubicBezTo>
                  <a:close/>
                  <a:moveTo>
                    <a:pt x="128" y="49"/>
                  </a:moveTo>
                  <a:cubicBezTo>
                    <a:pt x="128" y="49"/>
                    <a:pt x="128" y="49"/>
                    <a:pt x="128" y="49"/>
                  </a:cubicBezTo>
                  <a:cubicBezTo>
                    <a:pt x="127" y="49"/>
                    <a:pt x="127" y="49"/>
                    <a:pt x="127" y="49"/>
                  </a:cubicBezTo>
                  <a:cubicBezTo>
                    <a:pt x="127" y="49"/>
                    <a:pt x="127" y="49"/>
                    <a:pt x="127" y="49"/>
                  </a:cubicBezTo>
                  <a:cubicBezTo>
                    <a:pt x="127" y="49"/>
                    <a:pt x="127" y="49"/>
                    <a:pt x="127" y="49"/>
                  </a:cubicBezTo>
                  <a:cubicBezTo>
                    <a:pt x="127" y="49"/>
                    <a:pt x="127" y="49"/>
                    <a:pt x="127" y="49"/>
                  </a:cubicBezTo>
                  <a:cubicBezTo>
                    <a:pt x="127" y="49"/>
                    <a:pt x="127" y="49"/>
                    <a:pt x="127" y="49"/>
                  </a:cubicBezTo>
                  <a:cubicBezTo>
                    <a:pt x="127" y="48"/>
                    <a:pt x="127" y="48"/>
                    <a:pt x="127" y="48"/>
                  </a:cubicBezTo>
                  <a:cubicBezTo>
                    <a:pt x="128" y="48"/>
                    <a:pt x="128" y="48"/>
                    <a:pt x="128" y="48"/>
                  </a:cubicBezTo>
                  <a:lnTo>
                    <a:pt x="128" y="49"/>
                  </a:lnTo>
                  <a:close/>
                  <a:moveTo>
                    <a:pt x="128" y="48"/>
                  </a:moveTo>
                  <a:cubicBezTo>
                    <a:pt x="128" y="48"/>
                    <a:pt x="128" y="48"/>
                    <a:pt x="128" y="48"/>
                  </a:cubicBezTo>
                  <a:cubicBezTo>
                    <a:pt x="127" y="48"/>
                    <a:pt x="127" y="48"/>
                    <a:pt x="127" y="48"/>
                  </a:cubicBezTo>
                  <a:cubicBezTo>
                    <a:pt x="127" y="47"/>
                    <a:pt x="127" y="47"/>
                    <a:pt x="127" y="47"/>
                  </a:cubicBezTo>
                  <a:cubicBezTo>
                    <a:pt x="128" y="47"/>
                    <a:pt x="128" y="47"/>
                    <a:pt x="128" y="47"/>
                  </a:cubicBezTo>
                  <a:lnTo>
                    <a:pt x="128" y="48"/>
                  </a:lnTo>
                  <a:close/>
                  <a:moveTo>
                    <a:pt x="128" y="47"/>
                  </a:moveTo>
                  <a:cubicBezTo>
                    <a:pt x="128" y="47"/>
                    <a:pt x="128" y="47"/>
                    <a:pt x="128" y="47"/>
                  </a:cubicBezTo>
                  <a:cubicBezTo>
                    <a:pt x="127" y="47"/>
                    <a:pt x="127" y="47"/>
                    <a:pt x="127" y="47"/>
                  </a:cubicBezTo>
                  <a:cubicBezTo>
                    <a:pt x="127" y="45"/>
                    <a:pt x="127" y="45"/>
                    <a:pt x="127" y="45"/>
                  </a:cubicBezTo>
                  <a:cubicBezTo>
                    <a:pt x="127" y="45"/>
                    <a:pt x="128" y="45"/>
                    <a:pt x="128" y="45"/>
                  </a:cubicBezTo>
                  <a:lnTo>
                    <a:pt x="128" y="47"/>
                  </a:lnTo>
                  <a:close/>
                  <a:moveTo>
                    <a:pt x="128" y="50"/>
                  </a:moveTo>
                  <a:cubicBezTo>
                    <a:pt x="128" y="50"/>
                    <a:pt x="128" y="50"/>
                    <a:pt x="128" y="50"/>
                  </a:cubicBezTo>
                  <a:cubicBezTo>
                    <a:pt x="128" y="50"/>
                    <a:pt x="128" y="50"/>
                    <a:pt x="128" y="50"/>
                  </a:cubicBezTo>
                  <a:cubicBezTo>
                    <a:pt x="128" y="50"/>
                    <a:pt x="128" y="50"/>
                    <a:pt x="128" y="50"/>
                  </a:cubicBezTo>
                  <a:cubicBezTo>
                    <a:pt x="128" y="50"/>
                    <a:pt x="128" y="50"/>
                    <a:pt x="128" y="50"/>
                  </a:cubicBezTo>
                  <a:cubicBezTo>
                    <a:pt x="128" y="50"/>
                    <a:pt x="128" y="50"/>
                    <a:pt x="128" y="50"/>
                  </a:cubicBezTo>
                  <a:cubicBezTo>
                    <a:pt x="128" y="50"/>
                    <a:pt x="128" y="50"/>
                    <a:pt x="128" y="50"/>
                  </a:cubicBezTo>
                  <a:cubicBezTo>
                    <a:pt x="128" y="50"/>
                    <a:pt x="128" y="50"/>
                    <a:pt x="128" y="50"/>
                  </a:cubicBezTo>
                  <a:cubicBezTo>
                    <a:pt x="129" y="50"/>
                    <a:pt x="129" y="50"/>
                    <a:pt x="129" y="50"/>
                  </a:cubicBezTo>
                  <a:cubicBezTo>
                    <a:pt x="129" y="50"/>
                    <a:pt x="129" y="50"/>
                    <a:pt x="129" y="50"/>
                  </a:cubicBezTo>
                  <a:cubicBezTo>
                    <a:pt x="129" y="50"/>
                    <a:pt x="129" y="50"/>
                    <a:pt x="129" y="50"/>
                  </a:cubicBezTo>
                  <a:cubicBezTo>
                    <a:pt x="129" y="50"/>
                    <a:pt x="128" y="50"/>
                    <a:pt x="128" y="50"/>
                  </a:cubicBezTo>
                  <a:close/>
                  <a:moveTo>
                    <a:pt x="129" y="47"/>
                  </a:moveTo>
                  <a:cubicBezTo>
                    <a:pt x="129" y="47"/>
                    <a:pt x="129" y="47"/>
                    <a:pt x="129" y="47"/>
                  </a:cubicBezTo>
                  <a:cubicBezTo>
                    <a:pt x="129" y="48"/>
                    <a:pt x="129" y="48"/>
                    <a:pt x="129" y="48"/>
                  </a:cubicBezTo>
                  <a:cubicBezTo>
                    <a:pt x="128" y="48"/>
                    <a:pt x="128" y="48"/>
                    <a:pt x="128" y="48"/>
                  </a:cubicBezTo>
                  <a:cubicBezTo>
                    <a:pt x="128" y="47"/>
                    <a:pt x="128" y="47"/>
                    <a:pt x="128" y="47"/>
                  </a:cubicBezTo>
                  <a:lnTo>
                    <a:pt x="129" y="47"/>
                  </a:lnTo>
                  <a:close/>
                  <a:moveTo>
                    <a:pt x="128" y="47"/>
                  </a:moveTo>
                  <a:cubicBezTo>
                    <a:pt x="128" y="47"/>
                    <a:pt x="128" y="47"/>
                    <a:pt x="128" y="47"/>
                  </a:cubicBezTo>
                  <a:cubicBezTo>
                    <a:pt x="128" y="45"/>
                    <a:pt x="128" y="45"/>
                    <a:pt x="128" y="45"/>
                  </a:cubicBezTo>
                  <a:cubicBezTo>
                    <a:pt x="128" y="45"/>
                    <a:pt x="129" y="45"/>
                    <a:pt x="129" y="45"/>
                  </a:cubicBezTo>
                  <a:cubicBezTo>
                    <a:pt x="129" y="47"/>
                    <a:pt x="129" y="47"/>
                    <a:pt x="129" y="47"/>
                  </a:cubicBezTo>
                  <a:lnTo>
                    <a:pt x="128" y="47"/>
                  </a:lnTo>
                  <a:close/>
                  <a:moveTo>
                    <a:pt x="129" y="48"/>
                  </a:moveTo>
                  <a:cubicBezTo>
                    <a:pt x="129" y="48"/>
                    <a:pt x="129" y="48"/>
                    <a:pt x="129" y="48"/>
                  </a:cubicBezTo>
                  <a:cubicBezTo>
                    <a:pt x="128" y="48"/>
                    <a:pt x="128" y="48"/>
                    <a:pt x="128" y="48"/>
                  </a:cubicBezTo>
                  <a:cubicBezTo>
                    <a:pt x="128" y="48"/>
                    <a:pt x="128" y="48"/>
                    <a:pt x="128" y="48"/>
                  </a:cubicBezTo>
                  <a:cubicBezTo>
                    <a:pt x="128" y="49"/>
                    <a:pt x="128" y="49"/>
                    <a:pt x="128" y="49"/>
                  </a:cubicBezTo>
                  <a:cubicBezTo>
                    <a:pt x="128" y="49"/>
                    <a:pt x="128" y="49"/>
                    <a:pt x="128" y="49"/>
                  </a:cubicBezTo>
                  <a:cubicBezTo>
                    <a:pt x="128" y="48"/>
                    <a:pt x="128" y="48"/>
                    <a:pt x="128" y="48"/>
                  </a:cubicBezTo>
                  <a:lnTo>
                    <a:pt x="129" y="48"/>
                  </a:lnTo>
                  <a:close/>
                  <a:moveTo>
                    <a:pt x="129" y="48"/>
                  </a:moveTo>
                  <a:cubicBezTo>
                    <a:pt x="129" y="48"/>
                    <a:pt x="129" y="48"/>
                    <a:pt x="129" y="48"/>
                  </a:cubicBezTo>
                  <a:cubicBezTo>
                    <a:pt x="129" y="49"/>
                    <a:pt x="129" y="49"/>
                    <a:pt x="129" y="49"/>
                  </a:cubicBezTo>
                  <a:cubicBezTo>
                    <a:pt x="128" y="49"/>
                    <a:pt x="128" y="49"/>
                    <a:pt x="128" y="49"/>
                  </a:cubicBezTo>
                  <a:cubicBezTo>
                    <a:pt x="128" y="48"/>
                    <a:pt x="128" y="48"/>
                    <a:pt x="128" y="48"/>
                  </a:cubicBezTo>
                  <a:cubicBezTo>
                    <a:pt x="128" y="48"/>
                    <a:pt x="129" y="48"/>
                    <a:pt x="129" y="48"/>
                  </a:cubicBezTo>
                  <a:close/>
                  <a:moveTo>
                    <a:pt x="129" y="50"/>
                  </a:moveTo>
                  <a:cubicBezTo>
                    <a:pt x="129" y="50"/>
                    <a:pt x="129" y="50"/>
                    <a:pt x="129" y="50"/>
                  </a:cubicBezTo>
                  <a:cubicBezTo>
                    <a:pt x="129" y="48"/>
                    <a:pt x="129" y="48"/>
                    <a:pt x="129" y="48"/>
                  </a:cubicBezTo>
                  <a:cubicBezTo>
                    <a:pt x="129" y="48"/>
                    <a:pt x="129" y="48"/>
                    <a:pt x="130" y="47"/>
                  </a:cubicBezTo>
                  <a:cubicBezTo>
                    <a:pt x="130" y="49"/>
                    <a:pt x="130" y="49"/>
                    <a:pt x="130" y="49"/>
                  </a:cubicBezTo>
                  <a:cubicBezTo>
                    <a:pt x="129" y="49"/>
                    <a:pt x="129" y="49"/>
                    <a:pt x="129" y="50"/>
                  </a:cubicBezTo>
                  <a:close/>
                  <a:moveTo>
                    <a:pt x="129" y="45"/>
                  </a:moveTo>
                  <a:cubicBezTo>
                    <a:pt x="129" y="45"/>
                    <a:pt x="129" y="45"/>
                    <a:pt x="129" y="45"/>
                  </a:cubicBezTo>
                  <a:cubicBezTo>
                    <a:pt x="129" y="45"/>
                    <a:pt x="129" y="45"/>
                    <a:pt x="130" y="45"/>
                  </a:cubicBezTo>
                  <a:cubicBezTo>
                    <a:pt x="130" y="47"/>
                    <a:pt x="130" y="47"/>
                    <a:pt x="130" y="47"/>
                  </a:cubicBezTo>
                  <a:cubicBezTo>
                    <a:pt x="129" y="47"/>
                    <a:pt x="129" y="47"/>
                    <a:pt x="129" y="48"/>
                  </a:cubicBezTo>
                  <a:lnTo>
                    <a:pt x="129" y="45"/>
                  </a:lnTo>
                  <a:close/>
                  <a:moveTo>
                    <a:pt x="130" y="49"/>
                  </a:moveTo>
                  <a:cubicBezTo>
                    <a:pt x="130" y="49"/>
                    <a:pt x="130" y="49"/>
                    <a:pt x="130" y="49"/>
                  </a:cubicBezTo>
                  <a:cubicBezTo>
                    <a:pt x="130" y="47"/>
                    <a:pt x="130" y="47"/>
                    <a:pt x="130" y="47"/>
                  </a:cubicBezTo>
                  <a:cubicBezTo>
                    <a:pt x="130" y="47"/>
                    <a:pt x="130" y="47"/>
                    <a:pt x="130" y="47"/>
                  </a:cubicBezTo>
                  <a:cubicBezTo>
                    <a:pt x="130" y="48"/>
                    <a:pt x="130" y="48"/>
                    <a:pt x="130" y="48"/>
                  </a:cubicBezTo>
                  <a:cubicBezTo>
                    <a:pt x="130" y="49"/>
                    <a:pt x="130" y="49"/>
                    <a:pt x="130" y="49"/>
                  </a:cubicBezTo>
                  <a:close/>
                  <a:moveTo>
                    <a:pt x="130" y="45"/>
                  </a:moveTo>
                  <a:cubicBezTo>
                    <a:pt x="130" y="45"/>
                    <a:pt x="130" y="45"/>
                    <a:pt x="130" y="45"/>
                  </a:cubicBezTo>
                  <a:cubicBezTo>
                    <a:pt x="130" y="45"/>
                    <a:pt x="130" y="45"/>
                    <a:pt x="130" y="45"/>
                  </a:cubicBezTo>
                  <a:cubicBezTo>
                    <a:pt x="130" y="47"/>
                    <a:pt x="130" y="47"/>
                    <a:pt x="130" y="47"/>
                  </a:cubicBezTo>
                  <a:cubicBezTo>
                    <a:pt x="130" y="47"/>
                    <a:pt x="130" y="47"/>
                    <a:pt x="130" y="47"/>
                  </a:cubicBezTo>
                  <a:lnTo>
                    <a:pt x="130" y="45"/>
                  </a:lnTo>
                  <a:close/>
                  <a:moveTo>
                    <a:pt x="131" y="45"/>
                  </a:moveTo>
                  <a:cubicBezTo>
                    <a:pt x="131" y="45"/>
                    <a:pt x="131" y="45"/>
                    <a:pt x="131" y="45"/>
                  </a:cubicBezTo>
                  <a:cubicBezTo>
                    <a:pt x="131" y="45"/>
                    <a:pt x="131" y="45"/>
                    <a:pt x="131" y="45"/>
                  </a:cubicBezTo>
                  <a:cubicBezTo>
                    <a:pt x="131" y="46"/>
                    <a:pt x="131" y="46"/>
                    <a:pt x="131" y="46"/>
                  </a:cubicBezTo>
                  <a:cubicBezTo>
                    <a:pt x="131" y="46"/>
                    <a:pt x="131" y="46"/>
                    <a:pt x="131" y="46"/>
                  </a:cubicBezTo>
                  <a:lnTo>
                    <a:pt x="131" y="45"/>
                  </a:lnTo>
                  <a:close/>
                  <a:moveTo>
                    <a:pt x="131" y="48"/>
                  </a:moveTo>
                  <a:cubicBezTo>
                    <a:pt x="131" y="48"/>
                    <a:pt x="131" y="48"/>
                    <a:pt x="131" y="48"/>
                  </a:cubicBezTo>
                  <a:cubicBezTo>
                    <a:pt x="131" y="48"/>
                    <a:pt x="131" y="48"/>
                    <a:pt x="131" y="48"/>
                  </a:cubicBezTo>
                  <a:cubicBezTo>
                    <a:pt x="131" y="48"/>
                    <a:pt x="131" y="48"/>
                    <a:pt x="131" y="48"/>
                  </a:cubicBezTo>
                  <a:cubicBezTo>
                    <a:pt x="131" y="48"/>
                    <a:pt x="131" y="48"/>
                    <a:pt x="131" y="48"/>
                  </a:cubicBezTo>
                  <a:cubicBezTo>
                    <a:pt x="131" y="47"/>
                    <a:pt x="131" y="47"/>
                    <a:pt x="131" y="47"/>
                  </a:cubicBezTo>
                  <a:cubicBezTo>
                    <a:pt x="131" y="47"/>
                    <a:pt x="131" y="46"/>
                    <a:pt x="131" y="46"/>
                  </a:cubicBezTo>
                  <a:cubicBezTo>
                    <a:pt x="131" y="48"/>
                    <a:pt x="131" y="48"/>
                    <a:pt x="131" y="48"/>
                  </a:cubicBezTo>
                  <a:cubicBezTo>
                    <a:pt x="131" y="48"/>
                    <a:pt x="131" y="48"/>
                    <a:pt x="131" y="48"/>
                  </a:cubicBezTo>
                  <a:close/>
                  <a:moveTo>
                    <a:pt x="106" y="45"/>
                  </a:moveTo>
                  <a:cubicBezTo>
                    <a:pt x="106" y="45"/>
                    <a:pt x="106" y="45"/>
                    <a:pt x="106" y="45"/>
                  </a:cubicBezTo>
                  <a:cubicBezTo>
                    <a:pt x="101" y="46"/>
                    <a:pt x="76" y="50"/>
                    <a:pt x="74" y="50"/>
                  </a:cubicBezTo>
                  <a:cubicBezTo>
                    <a:pt x="74" y="50"/>
                    <a:pt x="74" y="50"/>
                    <a:pt x="74" y="50"/>
                  </a:cubicBezTo>
                  <a:cubicBezTo>
                    <a:pt x="79" y="49"/>
                    <a:pt x="86" y="47"/>
                    <a:pt x="91" y="47"/>
                  </a:cubicBezTo>
                  <a:cubicBezTo>
                    <a:pt x="94" y="46"/>
                    <a:pt x="98" y="46"/>
                    <a:pt x="102" y="45"/>
                  </a:cubicBezTo>
                  <a:cubicBezTo>
                    <a:pt x="108" y="44"/>
                    <a:pt x="115" y="43"/>
                    <a:pt x="118" y="43"/>
                  </a:cubicBezTo>
                  <a:cubicBezTo>
                    <a:pt x="134" y="43"/>
                    <a:pt x="134" y="43"/>
                    <a:pt x="134" y="43"/>
                  </a:cubicBezTo>
                  <a:cubicBezTo>
                    <a:pt x="119" y="43"/>
                    <a:pt x="119" y="43"/>
                    <a:pt x="119" y="43"/>
                  </a:cubicBezTo>
                  <a:cubicBezTo>
                    <a:pt x="119" y="43"/>
                    <a:pt x="119" y="42"/>
                    <a:pt x="119" y="42"/>
                  </a:cubicBezTo>
                  <a:cubicBezTo>
                    <a:pt x="124" y="42"/>
                    <a:pt x="128" y="41"/>
                    <a:pt x="129" y="41"/>
                  </a:cubicBezTo>
                  <a:cubicBezTo>
                    <a:pt x="133" y="41"/>
                    <a:pt x="136" y="41"/>
                    <a:pt x="138" y="42"/>
                  </a:cubicBezTo>
                  <a:cubicBezTo>
                    <a:pt x="138" y="42"/>
                    <a:pt x="137" y="42"/>
                    <a:pt x="136" y="43"/>
                  </a:cubicBezTo>
                  <a:cubicBezTo>
                    <a:pt x="134" y="43"/>
                    <a:pt x="134" y="43"/>
                    <a:pt x="134" y="43"/>
                  </a:cubicBezTo>
                  <a:cubicBezTo>
                    <a:pt x="134" y="43"/>
                    <a:pt x="111" y="45"/>
                    <a:pt x="106" y="45"/>
                  </a:cubicBezTo>
                  <a:close/>
                  <a:moveTo>
                    <a:pt x="132" y="45"/>
                  </a:moveTo>
                  <a:cubicBezTo>
                    <a:pt x="132" y="45"/>
                    <a:pt x="132" y="45"/>
                    <a:pt x="132" y="45"/>
                  </a:cubicBezTo>
                  <a:cubicBezTo>
                    <a:pt x="132" y="45"/>
                    <a:pt x="132" y="44"/>
                    <a:pt x="132" y="44"/>
                  </a:cubicBezTo>
                  <a:cubicBezTo>
                    <a:pt x="132" y="45"/>
                    <a:pt x="132" y="45"/>
                    <a:pt x="132" y="45"/>
                  </a:cubicBezTo>
                  <a:cubicBezTo>
                    <a:pt x="132" y="45"/>
                    <a:pt x="132" y="46"/>
                    <a:pt x="132" y="46"/>
                  </a:cubicBezTo>
                  <a:lnTo>
                    <a:pt x="132" y="45"/>
                  </a:lnTo>
                  <a:close/>
                  <a:moveTo>
                    <a:pt x="132" y="48"/>
                  </a:moveTo>
                  <a:cubicBezTo>
                    <a:pt x="132" y="48"/>
                    <a:pt x="132" y="48"/>
                    <a:pt x="132" y="48"/>
                  </a:cubicBezTo>
                  <a:cubicBezTo>
                    <a:pt x="132" y="46"/>
                    <a:pt x="132" y="46"/>
                    <a:pt x="132" y="46"/>
                  </a:cubicBezTo>
                  <a:cubicBezTo>
                    <a:pt x="132" y="46"/>
                    <a:pt x="132" y="46"/>
                    <a:pt x="132" y="46"/>
                  </a:cubicBezTo>
                  <a:cubicBezTo>
                    <a:pt x="132" y="47"/>
                    <a:pt x="132" y="47"/>
                    <a:pt x="132" y="47"/>
                  </a:cubicBezTo>
                  <a:cubicBezTo>
                    <a:pt x="132" y="47"/>
                    <a:pt x="132" y="48"/>
                    <a:pt x="132" y="48"/>
                  </a:cubicBezTo>
                  <a:close/>
                  <a:moveTo>
                    <a:pt x="132" y="44"/>
                  </a:moveTo>
                  <a:cubicBezTo>
                    <a:pt x="132" y="44"/>
                    <a:pt x="132" y="44"/>
                    <a:pt x="132" y="44"/>
                  </a:cubicBezTo>
                  <a:cubicBezTo>
                    <a:pt x="133" y="44"/>
                    <a:pt x="133" y="44"/>
                    <a:pt x="133" y="44"/>
                  </a:cubicBezTo>
                  <a:cubicBezTo>
                    <a:pt x="133" y="45"/>
                    <a:pt x="133" y="45"/>
                    <a:pt x="133" y="45"/>
                  </a:cubicBezTo>
                  <a:cubicBezTo>
                    <a:pt x="133" y="45"/>
                    <a:pt x="133" y="45"/>
                    <a:pt x="133" y="45"/>
                  </a:cubicBezTo>
                  <a:cubicBezTo>
                    <a:pt x="133" y="45"/>
                    <a:pt x="133" y="45"/>
                    <a:pt x="132" y="45"/>
                  </a:cubicBezTo>
                  <a:lnTo>
                    <a:pt x="132" y="44"/>
                  </a:lnTo>
                  <a:close/>
                  <a:moveTo>
                    <a:pt x="132" y="45"/>
                  </a:moveTo>
                  <a:cubicBezTo>
                    <a:pt x="132" y="45"/>
                    <a:pt x="132" y="45"/>
                    <a:pt x="132" y="45"/>
                  </a:cubicBezTo>
                  <a:cubicBezTo>
                    <a:pt x="133" y="45"/>
                    <a:pt x="133" y="45"/>
                    <a:pt x="133" y="45"/>
                  </a:cubicBezTo>
                  <a:cubicBezTo>
                    <a:pt x="133" y="45"/>
                    <a:pt x="133" y="45"/>
                    <a:pt x="133" y="45"/>
                  </a:cubicBezTo>
                  <a:cubicBezTo>
                    <a:pt x="133" y="47"/>
                    <a:pt x="133" y="47"/>
                    <a:pt x="133" y="47"/>
                  </a:cubicBezTo>
                  <a:cubicBezTo>
                    <a:pt x="133" y="47"/>
                    <a:pt x="133" y="47"/>
                    <a:pt x="132" y="47"/>
                  </a:cubicBezTo>
                  <a:lnTo>
                    <a:pt x="132" y="45"/>
                  </a:lnTo>
                  <a:close/>
                  <a:moveTo>
                    <a:pt x="133" y="47"/>
                  </a:moveTo>
                  <a:cubicBezTo>
                    <a:pt x="133" y="47"/>
                    <a:pt x="133" y="47"/>
                    <a:pt x="133" y="47"/>
                  </a:cubicBezTo>
                  <a:cubicBezTo>
                    <a:pt x="133" y="47"/>
                    <a:pt x="133" y="47"/>
                    <a:pt x="133" y="47"/>
                  </a:cubicBezTo>
                  <a:cubicBezTo>
                    <a:pt x="133" y="47"/>
                    <a:pt x="133" y="47"/>
                    <a:pt x="133" y="47"/>
                  </a:cubicBezTo>
                  <a:close/>
                  <a:moveTo>
                    <a:pt x="133" y="44"/>
                  </a:moveTo>
                  <a:cubicBezTo>
                    <a:pt x="133" y="44"/>
                    <a:pt x="133" y="44"/>
                    <a:pt x="133" y="44"/>
                  </a:cubicBezTo>
                  <a:cubicBezTo>
                    <a:pt x="133" y="44"/>
                    <a:pt x="134" y="44"/>
                    <a:pt x="134" y="44"/>
                  </a:cubicBezTo>
                  <a:cubicBezTo>
                    <a:pt x="134" y="44"/>
                    <a:pt x="133" y="45"/>
                    <a:pt x="133" y="45"/>
                  </a:cubicBezTo>
                  <a:lnTo>
                    <a:pt x="133" y="44"/>
                  </a:lnTo>
                  <a:close/>
                  <a:moveTo>
                    <a:pt x="133" y="45"/>
                  </a:moveTo>
                  <a:cubicBezTo>
                    <a:pt x="133" y="45"/>
                    <a:pt x="133" y="45"/>
                    <a:pt x="133" y="45"/>
                  </a:cubicBezTo>
                  <a:cubicBezTo>
                    <a:pt x="134" y="45"/>
                    <a:pt x="134" y="45"/>
                    <a:pt x="134" y="44"/>
                  </a:cubicBezTo>
                  <a:cubicBezTo>
                    <a:pt x="135" y="44"/>
                    <a:pt x="136" y="44"/>
                    <a:pt x="137" y="44"/>
                  </a:cubicBezTo>
                  <a:cubicBezTo>
                    <a:pt x="137" y="44"/>
                    <a:pt x="136" y="45"/>
                    <a:pt x="136" y="45"/>
                  </a:cubicBezTo>
                  <a:cubicBezTo>
                    <a:pt x="135" y="45"/>
                    <a:pt x="134" y="46"/>
                    <a:pt x="133" y="46"/>
                  </a:cubicBezTo>
                  <a:lnTo>
                    <a:pt x="133" y="45"/>
                  </a:lnTo>
                  <a:close/>
                  <a:moveTo>
                    <a:pt x="133" y="47"/>
                  </a:moveTo>
                  <a:cubicBezTo>
                    <a:pt x="133" y="47"/>
                    <a:pt x="133" y="47"/>
                    <a:pt x="133" y="47"/>
                  </a:cubicBezTo>
                  <a:cubicBezTo>
                    <a:pt x="133" y="47"/>
                    <a:pt x="133" y="47"/>
                    <a:pt x="133" y="47"/>
                  </a:cubicBezTo>
                  <a:cubicBezTo>
                    <a:pt x="134" y="46"/>
                    <a:pt x="135" y="45"/>
                    <a:pt x="136" y="45"/>
                  </a:cubicBezTo>
                  <a:cubicBezTo>
                    <a:pt x="137" y="45"/>
                    <a:pt x="137" y="44"/>
                    <a:pt x="138" y="44"/>
                  </a:cubicBezTo>
                  <a:cubicBezTo>
                    <a:pt x="138" y="44"/>
                    <a:pt x="138" y="44"/>
                    <a:pt x="138" y="44"/>
                  </a:cubicBezTo>
                  <a:cubicBezTo>
                    <a:pt x="137" y="45"/>
                    <a:pt x="135" y="46"/>
                    <a:pt x="133" y="47"/>
                  </a:cubicBezTo>
                  <a:close/>
                  <a:moveTo>
                    <a:pt x="140" y="43"/>
                  </a:moveTo>
                  <a:cubicBezTo>
                    <a:pt x="140" y="43"/>
                    <a:pt x="140" y="43"/>
                    <a:pt x="140" y="43"/>
                  </a:cubicBezTo>
                  <a:cubicBezTo>
                    <a:pt x="139" y="43"/>
                    <a:pt x="139" y="43"/>
                    <a:pt x="139" y="43"/>
                  </a:cubicBezTo>
                  <a:cubicBezTo>
                    <a:pt x="139" y="43"/>
                    <a:pt x="139" y="43"/>
                    <a:pt x="140" y="43"/>
                  </a:cubicBezTo>
                  <a:close/>
                  <a:moveTo>
                    <a:pt x="139" y="43"/>
                  </a:moveTo>
                  <a:cubicBezTo>
                    <a:pt x="139" y="43"/>
                    <a:pt x="139" y="43"/>
                    <a:pt x="139" y="43"/>
                  </a:cubicBezTo>
                  <a:cubicBezTo>
                    <a:pt x="137" y="43"/>
                    <a:pt x="137" y="43"/>
                    <a:pt x="137" y="43"/>
                  </a:cubicBezTo>
                  <a:cubicBezTo>
                    <a:pt x="137" y="42"/>
                    <a:pt x="138" y="42"/>
                    <a:pt x="138" y="42"/>
                  </a:cubicBezTo>
                  <a:cubicBezTo>
                    <a:pt x="139" y="42"/>
                    <a:pt x="139" y="42"/>
                    <a:pt x="140" y="42"/>
                  </a:cubicBezTo>
                  <a:cubicBezTo>
                    <a:pt x="140" y="43"/>
                    <a:pt x="140" y="43"/>
                    <a:pt x="140" y="43"/>
                  </a:cubicBezTo>
                  <a:cubicBezTo>
                    <a:pt x="139" y="43"/>
                    <a:pt x="139" y="43"/>
                    <a:pt x="139" y="43"/>
                  </a:cubicBezTo>
                  <a:close/>
                  <a:moveTo>
                    <a:pt x="140" y="42"/>
                  </a:moveTo>
                  <a:cubicBezTo>
                    <a:pt x="140" y="42"/>
                    <a:pt x="140" y="42"/>
                    <a:pt x="140" y="42"/>
                  </a:cubicBezTo>
                  <a:cubicBezTo>
                    <a:pt x="139" y="42"/>
                    <a:pt x="139" y="42"/>
                    <a:pt x="139" y="41"/>
                  </a:cubicBezTo>
                  <a:cubicBezTo>
                    <a:pt x="139" y="41"/>
                    <a:pt x="139" y="41"/>
                    <a:pt x="139" y="41"/>
                  </a:cubicBezTo>
                  <a:cubicBezTo>
                    <a:pt x="140" y="42"/>
                    <a:pt x="140" y="42"/>
                    <a:pt x="140" y="42"/>
                  </a:cubicBezTo>
                  <a:close/>
                  <a:moveTo>
                    <a:pt x="135" y="49"/>
                  </a:moveTo>
                  <a:cubicBezTo>
                    <a:pt x="135" y="49"/>
                    <a:pt x="135" y="49"/>
                    <a:pt x="135" y="49"/>
                  </a:cubicBezTo>
                  <a:cubicBezTo>
                    <a:pt x="135" y="49"/>
                    <a:pt x="135" y="49"/>
                    <a:pt x="135" y="49"/>
                  </a:cubicBezTo>
                  <a:cubicBezTo>
                    <a:pt x="135" y="49"/>
                    <a:pt x="135" y="49"/>
                    <a:pt x="135" y="49"/>
                  </a:cubicBezTo>
                  <a:cubicBezTo>
                    <a:pt x="135" y="49"/>
                    <a:pt x="135" y="49"/>
                    <a:pt x="135" y="49"/>
                  </a:cubicBezTo>
                  <a:close/>
                  <a:moveTo>
                    <a:pt x="135" y="50"/>
                  </a:moveTo>
                  <a:cubicBezTo>
                    <a:pt x="135" y="50"/>
                    <a:pt x="135" y="50"/>
                    <a:pt x="135" y="50"/>
                  </a:cubicBezTo>
                  <a:cubicBezTo>
                    <a:pt x="135" y="49"/>
                    <a:pt x="135" y="49"/>
                    <a:pt x="135" y="49"/>
                  </a:cubicBezTo>
                  <a:cubicBezTo>
                    <a:pt x="135" y="49"/>
                    <a:pt x="135" y="49"/>
                    <a:pt x="135" y="49"/>
                  </a:cubicBezTo>
                  <a:cubicBezTo>
                    <a:pt x="135" y="50"/>
                    <a:pt x="135" y="50"/>
                    <a:pt x="135" y="50"/>
                  </a:cubicBezTo>
                  <a:close/>
                  <a:moveTo>
                    <a:pt x="135" y="49"/>
                  </a:moveTo>
                  <a:cubicBezTo>
                    <a:pt x="135" y="49"/>
                    <a:pt x="135" y="49"/>
                    <a:pt x="135" y="49"/>
                  </a:cubicBezTo>
                  <a:cubicBezTo>
                    <a:pt x="136" y="49"/>
                    <a:pt x="136" y="49"/>
                    <a:pt x="136" y="48"/>
                  </a:cubicBezTo>
                  <a:cubicBezTo>
                    <a:pt x="136" y="49"/>
                    <a:pt x="136" y="49"/>
                    <a:pt x="136" y="49"/>
                  </a:cubicBezTo>
                  <a:cubicBezTo>
                    <a:pt x="135" y="49"/>
                    <a:pt x="135" y="49"/>
                    <a:pt x="135" y="49"/>
                  </a:cubicBezTo>
                  <a:close/>
                  <a:moveTo>
                    <a:pt x="135" y="50"/>
                  </a:moveTo>
                  <a:cubicBezTo>
                    <a:pt x="135" y="50"/>
                    <a:pt x="135" y="50"/>
                    <a:pt x="135" y="50"/>
                  </a:cubicBezTo>
                  <a:cubicBezTo>
                    <a:pt x="135" y="49"/>
                    <a:pt x="135" y="49"/>
                    <a:pt x="135" y="49"/>
                  </a:cubicBezTo>
                  <a:cubicBezTo>
                    <a:pt x="136" y="49"/>
                    <a:pt x="136" y="49"/>
                    <a:pt x="136" y="49"/>
                  </a:cubicBezTo>
                  <a:cubicBezTo>
                    <a:pt x="136" y="50"/>
                    <a:pt x="136" y="50"/>
                    <a:pt x="136" y="50"/>
                  </a:cubicBezTo>
                  <a:lnTo>
                    <a:pt x="135" y="50"/>
                  </a:lnTo>
                  <a:close/>
                  <a:moveTo>
                    <a:pt x="136" y="50"/>
                  </a:moveTo>
                  <a:cubicBezTo>
                    <a:pt x="136" y="50"/>
                    <a:pt x="136" y="50"/>
                    <a:pt x="136" y="50"/>
                  </a:cubicBezTo>
                  <a:cubicBezTo>
                    <a:pt x="136" y="49"/>
                    <a:pt x="136" y="49"/>
                    <a:pt x="136" y="49"/>
                  </a:cubicBezTo>
                  <a:cubicBezTo>
                    <a:pt x="136" y="49"/>
                    <a:pt x="136" y="49"/>
                    <a:pt x="136" y="49"/>
                  </a:cubicBezTo>
                  <a:cubicBezTo>
                    <a:pt x="136" y="49"/>
                    <a:pt x="136" y="49"/>
                    <a:pt x="136" y="49"/>
                  </a:cubicBezTo>
                  <a:cubicBezTo>
                    <a:pt x="136" y="49"/>
                    <a:pt x="136" y="49"/>
                    <a:pt x="136" y="49"/>
                  </a:cubicBezTo>
                  <a:cubicBezTo>
                    <a:pt x="136" y="48"/>
                    <a:pt x="136" y="48"/>
                    <a:pt x="136" y="48"/>
                  </a:cubicBezTo>
                  <a:cubicBezTo>
                    <a:pt x="136" y="48"/>
                    <a:pt x="136" y="48"/>
                    <a:pt x="137" y="48"/>
                  </a:cubicBezTo>
                  <a:cubicBezTo>
                    <a:pt x="137" y="50"/>
                    <a:pt x="137" y="50"/>
                    <a:pt x="137" y="50"/>
                  </a:cubicBezTo>
                  <a:lnTo>
                    <a:pt x="136" y="50"/>
                  </a:lnTo>
                  <a:close/>
                  <a:moveTo>
                    <a:pt x="137" y="48"/>
                  </a:moveTo>
                  <a:cubicBezTo>
                    <a:pt x="137" y="48"/>
                    <a:pt x="137" y="48"/>
                    <a:pt x="137" y="48"/>
                  </a:cubicBezTo>
                  <a:cubicBezTo>
                    <a:pt x="137" y="48"/>
                    <a:pt x="137" y="48"/>
                    <a:pt x="137" y="48"/>
                  </a:cubicBezTo>
                  <a:cubicBezTo>
                    <a:pt x="137" y="48"/>
                    <a:pt x="137" y="48"/>
                    <a:pt x="137" y="48"/>
                  </a:cubicBezTo>
                  <a:cubicBezTo>
                    <a:pt x="137" y="48"/>
                    <a:pt x="137" y="48"/>
                    <a:pt x="137" y="48"/>
                  </a:cubicBezTo>
                  <a:close/>
                  <a:moveTo>
                    <a:pt x="137" y="48"/>
                  </a:moveTo>
                  <a:cubicBezTo>
                    <a:pt x="137" y="48"/>
                    <a:pt x="137" y="48"/>
                    <a:pt x="137" y="48"/>
                  </a:cubicBezTo>
                  <a:cubicBezTo>
                    <a:pt x="137" y="48"/>
                    <a:pt x="137" y="48"/>
                    <a:pt x="137" y="48"/>
                  </a:cubicBezTo>
                  <a:cubicBezTo>
                    <a:pt x="137" y="48"/>
                    <a:pt x="137" y="48"/>
                    <a:pt x="137" y="48"/>
                  </a:cubicBezTo>
                  <a:cubicBezTo>
                    <a:pt x="137" y="48"/>
                    <a:pt x="137" y="48"/>
                    <a:pt x="137" y="48"/>
                  </a:cubicBezTo>
                  <a:cubicBezTo>
                    <a:pt x="137" y="48"/>
                    <a:pt x="137" y="48"/>
                    <a:pt x="137" y="48"/>
                  </a:cubicBezTo>
                  <a:close/>
                  <a:moveTo>
                    <a:pt x="137" y="50"/>
                  </a:moveTo>
                  <a:cubicBezTo>
                    <a:pt x="137" y="50"/>
                    <a:pt x="137" y="50"/>
                    <a:pt x="137" y="50"/>
                  </a:cubicBezTo>
                  <a:cubicBezTo>
                    <a:pt x="137" y="49"/>
                    <a:pt x="137" y="49"/>
                    <a:pt x="137" y="49"/>
                  </a:cubicBezTo>
                  <a:cubicBezTo>
                    <a:pt x="137" y="49"/>
                    <a:pt x="137" y="49"/>
                    <a:pt x="137" y="49"/>
                  </a:cubicBezTo>
                  <a:cubicBezTo>
                    <a:pt x="137" y="50"/>
                    <a:pt x="137" y="50"/>
                    <a:pt x="137" y="50"/>
                  </a:cubicBezTo>
                  <a:close/>
                  <a:moveTo>
                    <a:pt x="137" y="47"/>
                  </a:moveTo>
                  <a:cubicBezTo>
                    <a:pt x="137" y="47"/>
                    <a:pt x="137" y="47"/>
                    <a:pt x="137" y="47"/>
                  </a:cubicBezTo>
                  <a:cubicBezTo>
                    <a:pt x="138" y="47"/>
                    <a:pt x="138" y="47"/>
                    <a:pt x="138" y="47"/>
                  </a:cubicBezTo>
                  <a:cubicBezTo>
                    <a:pt x="138" y="48"/>
                    <a:pt x="138" y="48"/>
                    <a:pt x="138" y="48"/>
                  </a:cubicBezTo>
                  <a:cubicBezTo>
                    <a:pt x="137" y="48"/>
                    <a:pt x="137" y="48"/>
                    <a:pt x="137" y="48"/>
                  </a:cubicBezTo>
                  <a:lnTo>
                    <a:pt x="137" y="47"/>
                  </a:lnTo>
                  <a:close/>
                  <a:moveTo>
                    <a:pt x="137" y="48"/>
                  </a:moveTo>
                  <a:cubicBezTo>
                    <a:pt x="137" y="48"/>
                    <a:pt x="137" y="48"/>
                    <a:pt x="137" y="48"/>
                  </a:cubicBezTo>
                  <a:cubicBezTo>
                    <a:pt x="138" y="48"/>
                    <a:pt x="138" y="48"/>
                    <a:pt x="138" y="48"/>
                  </a:cubicBezTo>
                  <a:cubicBezTo>
                    <a:pt x="138" y="48"/>
                    <a:pt x="138" y="48"/>
                    <a:pt x="138" y="48"/>
                  </a:cubicBezTo>
                  <a:cubicBezTo>
                    <a:pt x="137" y="48"/>
                    <a:pt x="137" y="48"/>
                    <a:pt x="137" y="48"/>
                  </a:cubicBezTo>
                  <a:close/>
                  <a:moveTo>
                    <a:pt x="137" y="50"/>
                  </a:moveTo>
                  <a:cubicBezTo>
                    <a:pt x="137" y="50"/>
                    <a:pt x="137" y="50"/>
                    <a:pt x="137" y="50"/>
                  </a:cubicBezTo>
                  <a:cubicBezTo>
                    <a:pt x="137" y="49"/>
                    <a:pt x="137" y="49"/>
                    <a:pt x="137" y="49"/>
                  </a:cubicBezTo>
                  <a:cubicBezTo>
                    <a:pt x="138" y="49"/>
                    <a:pt x="138" y="49"/>
                    <a:pt x="138" y="49"/>
                  </a:cubicBezTo>
                  <a:cubicBezTo>
                    <a:pt x="138" y="50"/>
                    <a:pt x="138" y="50"/>
                    <a:pt x="138" y="50"/>
                  </a:cubicBezTo>
                  <a:lnTo>
                    <a:pt x="137" y="50"/>
                  </a:lnTo>
                  <a:close/>
                  <a:moveTo>
                    <a:pt x="138" y="47"/>
                  </a:moveTo>
                  <a:cubicBezTo>
                    <a:pt x="138" y="47"/>
                    <a:pt x="138" y="47"/>
                    <a:pt x="138" y="47"/>
                  </a:cubicBezTo>
                  <a:cubicBezTo>
                    <a:pt x="138" y="47"/>
                    <a:pt x="138" y="47"/>
                    <a:pt x="138" y="47"/>
                  </a:cubicBezTo>
                  <a:cubicBezTo>
                    <a:pt x="138" y="48"/>
                    <a:pt x="138" y="48"/>
                    <a:pt x="138" y="48"/>
                  </a:cubicBezTo>
                  <a:cubicBezTo>
                    <a:pt x="138" y="48"/>
                    <a:pt x="138" y="48"/>
                    <a:pt x="138" y="48"/>
                  </a:cubicBezTo>
                  <a:cubicBezTo>
                    <a:pt x="138" y="47"/>
                    <a:pt x="138" y="47"/>
                    <a:pt x="138" y="47"/>
                  </a:cubicBezTo>
                  <a:cubicBezTo>
                    <a:pt x="138" y="47"/>
                    <a:pt x="138" y="47"/>
                    <a:pt x="138" y="47"/>
                  </a:cubicBezTo>
                  <a:close/>
                  <a:moveTo>
                    <a:pt x="138" y="50"/>
                  </a:moveTo>
                  <a:cubicBezTo>
                    <a:pt x="138" y="50"/>
                    <a:pt x="138" y="50"/>
                    <a:pt x="138" y="50"/>
                  </a:cubicBezTo>
                  <a:cubicBezTo>
                    <a:pt x="138" y="49"/>
                    <a:pt x="138" y="49"/>
                    <a:pt x="138" y="49"/>
                  </a:cubicBezTo>
                  <a:cubicBezTo>
                    <a:pt x="138" y="49"/>
                    <a:pt x="138" y="49"/>
                    <a:pt x="138" y="49"/>
                  </a:cubicBezTo>
                  <a:cubicBezTo>
                    <a:pt x="138" y="50"/>
                    <a:pt x="138" y="50"/>
                    <a:pt x="138" y="50"/>
                  </a:cubicBezTo>
                  <a:close/>
                  <a:moveTo>
                    <a:pt x="139" y="50"/>
                  </a:moveTo>
                  <a:cubicBezTo>
                    <a:pt x="139" y="50"/>
                    <a:pt x="139" y="50"/>
                    <a:pt x="139" y="50"/>
                  </a:cubicBezTo>
                  <a:cubicBezTo>
                    <a:pt x="139" y="49"/>
                    <a:pt x="139" y="49"/>
                    <a:pt x="139" y="49"/>
                  </a:cubicBezTo>
                  <a:cubicBezTo>
                    <a:pt x="139" y="49"/>
                    <a:pt x="139" y="49"/>
                    <a:pt x="139" y="49"/>
                  </a:cubicBezTo>
                  <a:cubicBezTo>
                    <a:pt x="139" y="48"/>
                    <a:pt x="139" y="48"/>
                    <a:pt x="139" y="48"/>
                  </a:cubicBezTo>
                  <a:cubicBezTo>
                    <a:pt x="139" y="48"/>
                    <a:pt x="139" y="48"/>
                    <a:pt x="139" y="48"/>
                  </a:cubicBezTo>
                  <a:cubicBezTo>
                    <a:pt x="139" y="47"/>
                    <a:pt x="139" y="47"/>
                    <a:pt x="139" y="47"/>
                  </a:cubicBezTo>
                  <a:cubicBezTo>
                    <a:pt x="139" y="47"/>
                    <a:pt x="139" y="47"/>
                    <a:pt x="139" y="47"/>
                  </a:cubicBezTo>
                  <a:cubicBezTo>
                    <a:pt x="139" y="47"/>
                    <a:pt x="139" y="47"/>
                    <a:pt x="139" y="47"/>
                  </a:cubicBezTo>
                  <a:cubicBezTo>
                    <a:pt x="139" y="47"/>
                    <a:pt x="139" y="47"/>
                    <a:pt x="139" y="47"/>
                  </a:cubicBezTo>
                  <a:cubicBezTo>
                    <a:pt x="139" y="47"/>
                    <a:pt x="139" y="47"/>
                    <a:pt x="139" y="47"/>
                  </a:cubicBezTo>
                  <a:cubicBezTo>
                    <a:pt x="139" y="47"/>
                    <a:pt x="139" y="47"/>
                    <a:pt x="139" y="47"/>
                  </a:cubicBezTo>
                  <a:cubicBezTo>
                    <a:pt x="139" y="48"/>
                    <a:pt x="139" y="48"/>
                    <a:pt x="139" y="48"/>
                  </a:cubicBezTo>
                  <a:cubicBezTo>
                    <a:pt x="139" y="48"/>
                    <a:pt x="139" y="48"/>
                    <a:pt x="139" y="48"/>
                  </a:cubicBezTo>
                  <a:cubicBezTo>
                    <a:pt x="139" y="48"/>
                    <a:pt x="139" y="48"/>
                    <a:pt x="139" y="48"/>
                  </a:cubicBezTo>
                  <a:cubicBezTo>
                    <a:pt x="139" y="48"/>
                    <a:pt x="139" y="48"/>
                    <a:pt x="139" y="48"/>
                  </a:cubicBezTo>
                  <a:cubicBezTo>
                    <a:pt x="139" y="50"/>
                    <a:pt x="139" y="50"/>
                    <a:pt x="139" y="50"/>
                  </a:cubicBezTo>
                  <a:close/>
                  <a:moveTo>
                    <a:pt x="139" y="46"/>
                  </a:moveTo>
                  <a:cubicBezTo>
                    <a:pt x="139" y="46"/>
                    <a:pt x="139" y="46"/>
                    <a:pt x="139" y="46"/>
                  </a:cubicBezTo>
                  <a:cubicBezTo>
                    <a:pt x="139" y="46"/>
                    <a:pt x="139" y="46"/>
                    <a:pt x="139" y="46"/>
                  </a:cubicBezTo>
                  <a:cubicBezTo>
                    <a:pt x="139" y="48"/>
                    <a:pt x="139" y="48"/>
                    <a:pt x="139" y="48"/>
                  </a:cubicBezTo>
                  <a:cubicBezTo>
                    <a:pt x="139" y="48"/>
                    <a:pt x="139" y="48"/>
                    <a:pt x="139" y="48"/>
                  </a:cubicBezTo>
                  <a:lnTo>
                    <a:pt x="139" y="46"/>
                  </a:lnTo>
                  <a:close/>
                  <a:moveTo>
                    <a:pt x="139" y="50"/>
                  </a:moveTo>
                  <a:cubicBezTo>
                    <a:pt x="139" y="50"/>
                    <a:pt x="139" y="50"/>
                    <a:pt x="139" y="50"/>
                  </a:cubicBezTo>
                  <a:cubicBezTo>
                    <a:pt x="139" y="48"/>
                    <a:pt x="139" y="48"/>
                    <a:pt x="139" y="48"/>
                  </a:cubicBezTo>
                  <a:cubicBezTo>
                    <a:pt x="139" y="48"/>
                    <a:pt x="139" y="48"/>
                    <a:pt x="139" y="48"/>
                  </a:cubicBezTo>
                  <a:cubicBezTo>
                    <a:pt x="139" y="50"/>
                    <a:pt x="139" y="50"/>
                    <a:pt x="139" y="50"/>
                  </a:cubicBezTo>
                  <a:close/>
                  <a:moveTo>
                    <a:pt x="139" y="46"/>
                  </a:moveTo>
                  <a:cubicBezTo>
                    <a:pt x="139" y="46"/>
                    <a:pt x="139" y="46"/>
                    <a:pt x="139" y="46"/>
                  </a:cubicBezTo>
                  <a:cubicBezTo>
                    <a:pt x="139" y="46"/>
                    <a:pt x="139" y="46"/>
                    <a:pt x="139" y="46"/>
                  </a:cubicBezTo>
                  <a:cubicBezTo>
                    <a:pt x="139" y="46"/>
                    <a:pt x="140" y="46"/>
                    <a:pt x="140" y="46"/>
                  </a:cubicBezTo>
                  <a:cubicBezTo>
                    <a:pt x="140" y="48"/>
                    <a:pt x="140" y="48"/>
                    <a:pt x="140" y="48"/>
                  </a:cubicBezTo>
                  <a:cubicBezTo>
                    <a:pt x="139" y="48"/>
                    <a:pt x="139" y="48"/>
                    <a:pt x="139" y="48"/>
                  </a:cubicBezTo>
                  <a:lnTo>
                    <a:pt x="139" y="46"/>
                  </a:lnTo>
                  <a:close/>
                  <a:moveTo>
                    <a:pt x="139" y="50"/>
                  </a:moveTo>
                  <a:cubicBezTo>
                    <a:pt x="139" y="50"/>
                    <a:pt x="139" y="50"/>
                    <a:pt x="139" y="50"/>
                  </a:cubicBezTo>
                  <a:cubicBezTo>
                    <a:pt x="139" y="48"/>
                    <a:pt x="139" y="48"/>
                    <a:pt x="139" y="48"/>
                  </a:cubicBezTo>
                  <a:cubicBezTo>
                    <a:pt x="140" y="48"/>
                    <a:pt x="140" y="48"/>
                    <a:pt x="140" y="48"/>
                  </a:cubicBezTo>
                  <a:cubicBezTo>
                    <a:pt x="140" y="50"/>
                    <a:pt x="140" y="50"/>
                    <a:pt x="140" y="50"/>
                  </a:cubicBezTo>
                  <a:lnTo>
                    <a:pt x="139" y="50"/>
                  </a:lnTo>
                  <a:close/>
                  <a:moveTo>
                    <a:pt x="140" y="46"/>
                  </a:moveTo>
                  <a:cubicBezTo>
                    <a:pt x="140" y="46"/>
                    <a:pt x="140" y="46"/>
                    <a:pt x="140" y="46"/>
                  </a:cubicBezTo>
                  <a:cubicBezTo>
                    <a:pt x="140" y="46"/>
                    <a:pt x="140" y="46"/>
                    <a:pt x="140" y="45"/>
                  </a:cubicBezTo>
                  <a:cubicBezTo>
                    <a:pt x="140" y="45"/>
                    <a:pt x="140" y="45"/>
                    <a:pt x="140" y="45"/>
                  </a:cubicBezTo>
                  <a:cubicBezTo>
                    <a:pt x="140" y="46"/>
                    <a:pt x="140" y="46"/>
                    <a:pt x="140" y="46"/>
                  </a:cubicBezTo>
                  <a:cubicBezTo>
                    <a:pt x="140" y="46"/>
                    <a:pt x="140" y="46"/>
                    <a:pt x="140" y="46"/>
                  </a:cubicBezTo>
                  <a:close/>
                  <a:moveTo>
                    <a:pt x="140" y="46"/>
                  </a:moveTo>
                  <a:cubicBezTo>
                    <a:pt x="140" y="46"/>
                    <a:pt x="140" y="46"/>
                    <a:pt x="140" y="46"/>
                  </a:cubicBezTo>
                  <a:cubicBezTo>
                    <a:pt x="140" y="48"/>
                    <a:pt x="140" y="48"/>
                    <a:pt x="140" y="48"/>
                  </a:cubicBezTo>
                  <a:cubicBezTo>
                    <a:pt x="140" y="48"/>
                    <a:pt x="140" y="48"/>
                    <a:pt x="140" y="48"/>
                  </a:cubicBezTo>
                  <a:cubicBezTo>
                    <a:pt x="140" y="46"/>
                    <a:pt x="140" y="46"/>
                    <a:pt x="140" y="46"/>
                  </a:cubicBezTo>
                  <a:close/>
                  <a:moveTo>
                    <a:pt x="140" y="50"/>
                  </a:moveTo>
                  <a:cubicBezTo>
                    <a:pt x="140" y="50"/>
                    <a:pt x="140" y="50"/>
                    <a:pt x="140" y="50"/>
                  </a:cubicBezTo>
                  <a:cubicBezTo>
                    <a:pt x="140" y="49"/>
                    <a:pt x="140" y="49"/>
                    <a:pt x="140" y="49"/>
                  </a:cubicBezTo>
                  <a:cubicBezTo>
                    <a:pt x="140" y="49"/>
                    <a:pt x="140" y="49"/>
                    <a:pt x="140" y="49"/>
                  </a:cubicBezTo>
                  <a:cubicBezTo>
                    <a:pt x="140" y="50"/>
                    <a:pt x="140" y="50"/>
                    <a:pt x="140" y="50"/>
                  </a:cubicBezTo>
                  <a:close/>
                  <a:moveTo>
                    <a:pt x="143" y="44"/>
                  </a:moveTo>
                  <a:cubicBezTo>
                    <a:pt x="143" y="44"/>
                    <a:pt x="143" y="44"/>
                    <a:pt x="143" y="44"/>
                  </a:cubicBezTo>
                  <a:cubicBezTo>
                    <a:pt x="143" y="45"/>
                    <a:pt x="144" y="45"/>
                    <a:pt x="144" y="45"/>
                  </a:cubicBezTo>
                  <a:cubicBezTo>
                    <a:pt x="144" y="45"/>
                    <a:pt x="144" y="45"/>
                    <a:pt x="144" y="45"/>
                  </a:cubicBezTo>
                  <a:cubicBezTo>
                    <a:pt x="143" y="45"/>
                    <a:pt x="143" y="45"/>
                    <a:pt x="143" y="45"/>
                  </a:cubicBezTo>
                  <a:lnTo>
                    <a:pt x="143" y="44"/>
                  </a:lnTo>
                  <a:close/>
                  <a:moveTo>
                    <a:pt x="144" y="45"/>
                  </a:moveTo>
                  <a:cubicBezTo>
                    <a:pt x="144" y="45"/>
                    <a:pt x="144" y="45"/>
                    <a:pt x="144" y="45"/>
                  </a:cubicBezTo>
                  <a:cubicBezTo>
                    <a:pt x="144" y="47"/>
                    <a:pt x="144" y="47"/>
                    <a:pt x="144" y="47"/>
                  </a:cubicBezTo>
                  <a:cubicBezTo>
                    <a:pt x="143" y="47"/>
                    <a:pt x="143" y="47"/>
                    <a:pt x="143" y="47"/>
                  </a:cubicBezTo>
                  <a:cubicBezTo>
                    <a:pt x="143" y="45"/>
                    <a:pt x="143" y="45"/>
                    <a:pt x="143" y="45"/>
                  </a:cubicBezTo>
                  <a:lnTo>
                    <a:pt x="144" y="45"/>
                  </a:lnTo>
                  <a:close/>
                  <a:moveTo>
                    <a:pt x="143" y="47"/>
                  </a:moveTo>
                  <a:cubicBezTo>
                    <a:pt x="143" y="47"/>
                    <a:pt x="143" y="47"/>
                    <a:pt x="143" y="47"/>
                  </a:cubicBezTo>
                  <a:cubicBezTo>
                    <a:pt x="144" y="47"/>
                    <a:pt x="144" y="47"/>
                    <a:pt x="144" y="47"/>
                  </a:cubicBezTo>
                  <a:cubicBezTo>
                    <a:pt x="144" y="49"/>
                    <a:pt x="144" y="49"/>
                    <a:pt x="144" y="49"/>
                  </a:cubicBezTo>
                  <a:cubicBezTo>
                    <a:pt x="143" y="49"/>
                    <a:pt x="143" y="49"/>
                    <a:pt x="143" y="49"/>
                  </a:cubicBezTo>
                  <a:lnTo>
                    <a:pt x="143" y="47"/>
                  </a:lnTo>
                  <a:close/>
                  <a:moveTo>
                    <a:pt x="143" y="49"/>
                  </a:moveTo>
                  <a:cubicBezTo>
                    <a:pt x="143" y="49"/>
                    <a:pt x="143" y="49"/>
                    <a:pt x="143" y="49"/>
                  </a:cubicBezTo>
                  <a:cubicBezTo>
                    <a:pt x="143" y="49"/>
                    <a:pt x="143" y="49"/>
                    <a:pt x="143" y="49"/>
                  </a:cubicBezTo>
                  <a:cubicBezTo>
                    <a:pt x="144" y="49"/>
                    <a:pt x="144" y="49"/>
                    <a:pt x="144" y="49"/>
                  </a:cubicBezTo>
                  <a:cubicBezTo>
                    <a:pt x="144" y="49"/>
                    <a:pt x="144" y="49"/>
                    <a:pt x="144" y="49"/>
                  </a:cubicBezTo>
                  <a:lnTo>
                    <a:pt x="143" y="49"/>
                  </a:lnTo>
                  <a:close/>
                  <a:moveTo>
                    <a:pt x="144" y="47"/>
                  </a:moveTo>
                  <a:cubicBezTo>
                    <a:pt x="144" y="47"/>
                    <a:pt x="144" y="47"/>
                    <a:pt x="144" y="47"/>
                  </a:cubicBezTo>
                  <a:cubicBezTo>
                    <a:pt x="145" y="47"/>
                    <a:pt x="145" y="47"/>
                    <a:pt x="145" y="47"/>
                  </a:cubicBezTo>
                  <a:cubicBezTo>
                    <a:pt x="145" y="47"/>
                    <a:pt x="145" y="47"/>
                    <a:pt x="145" y="47"/>
                  </a:cubicBezTo>
                  <a:cubicBezTo>
                    <a:pt x="144" y="47"/>
                    <a:pt x="144" y="47"/>
                    <a:pt x="144" y="47"/>
                  </a:cubicBezTo>
                  <a:cubicBezTo>
                    <a:pt x="144" y="45"/>
                    <a:pt x="144" y="45"/>
                    <a:pt x="144" y="45"/>
                  </a:cubicBezTo>
                  <a:cubicBezTo>
                    <a:pt x="146" y="45"/>
                    <a:pt x="146" y="45"/>
                    <a:pt x="146" y="45"/>
                  </a:cubicBezTo>
                  <a:cubicBezTo>
                    <a:pt x="146" y="46"/>
                    <a:pt x="146" y="46"/>
                    <a:pt x="146" y="46"/>
                  </a:cubicBezTo>
                  <a:cubicBezTo>
                    <a:pt x="145" y="46"/>
                    <a:pt x="145" y="46"/>
                    <a:pt x="145" y="46"/>
                  </a:cubicBezTo>
                  <a:cubicBezTo>
                    <a:pt x="145" y="47"/>
                    <a:pt x="145" y="47"/>
                    <a:pt x="145" y="47"/>
                  </a:cubicBezTo>
                  <a:cubicBezTo>
                    <a:pt x="146" y="47"/>
                    <a:pt x="146" y="47"/>
                    <a:pt x="146" y="47"/>
                  </a:cubicBezTo>
                  <a:cubicBezTo>
                    <a:pt x="146" y="49"/>
                    <a:pt x="146" y="49"/>
                    <a:pt x="146" y="49"/>
                  </a:cubicBezTo>
                  <a:cubicBezTo>
                    <a:pt x="144" y="49"/>
                    <a:pt x="144" y="49"/>
                    <a:pt x="144" y="49"/>
                  </a:cubicBezTo>
                  <a:lnTo>
                    <a:pt x="144" y="47"/>
                  </a:lnTo>
                  <a:close/>
                  <a:moveTo>
                    <a:pt x="144" y="45"/>
                  </a:moveTo>
                  <a:cubicBezTo>
                    <a:pt x="144" y="45"/>
                    <a:pt x="144" y="45"/>
                    <a:pt x="144" y="45"/>
                  </a:cubicBezTo>
                  <a:cubicBezTo>
                    <a:pt x="145" y="45"/>
                    <a:pt x="145" y="45"/>
                    <a:pt x="146" y="45"/>
                  </a:cubicBezTo>
                  <a:cubicBezTo>
                    <a:pt x="146" y="45"/>
                    <a:pt x="146" y="45"/>
                    <a:pt x="146" y="45"/>
                  </a:cubicBezTo>
                  <a:cubicBezTo>
                    <a:pt x="144" y="45"/>
                    <a:pt x="144" y="45"/>
                    <a:pt x="144" y="45"/>
                  </a:cubicBezTo>
                  <a:close/>
                  <a:moveTo>
                    <a:pt x="144" y="49"/>
                  </a:moveTo>
                  <a:cubicBezTo>
                    <a:pt x="144" y="49"/>
                    <a:pt x="144" y="49"/>
                    <a:pt x="144" y="49"/>
                  </a:cubicBezTo>
                  <a:cubicBezTo>
                    <a:pt x="144" y="49"/>
                    <a:pt x="144" y="49"/>
                    <a:pt x="144" y="49"/>
                  </a:cubicBezTo>
                  <a:cubicBezTo>
                    <a:pt x="146" y="49"/>
                    <a:pt x="146" y="49"/>
                    <a:pt x="146" y="49"/>
                  </a:cubicBezTo>
                  <a:cubicBezTo>
                    <a:pt x="146" y="49"/>
                    <a:pt x="146" y="49"/>
                    <a:pt x="146" y="49"/>
                  </a:cubicBezTo>
                  <a:lnTo>
                    <a:pt x="144" y="49"/>
                  </a:lnTo>
                  <a:close/>
                  <a:moveTo>
                    <a:pt x="146" y="45"/>
                  </a:moveTo>
                  <a:cubicBezTo>
                    <a:pt x="146" y="45"/>
                    <a:pt x="146" y="45"/>
                    <a:pt x="146" y="45"/>
                  </a:cubicBezTo>
                  <a:cubicBezTo>
                    <a:pt x="146" y="45"/>
                    <a:pt x="147" y="45"/>
                    <a:pt x="147" y="45"/>
                  </a:cubicBezTo>
                  <a:cubicBezTo>
                    <a:pt x="147" y="45"/>
                    <a:pt x="148" y="45"/>
                    <a:pt x="148" y="45"/>
                  </a:cubicBezTo>
                  <a:cubicBezTo>
                    <a:pt x="148" y="45"/>
                    <a:pt x="148" y="45"/>
                    <a:pt x="148" y="45"/>
                  </a:cubicBezTo>
                  <a:cubicBezTo>
                    <a:pt x="146" y="45"/>
                    <a:pt x="146" y="45"/>
                    <a:pt x="146" y="45"/>
                  </a:cubicBezTo>
                  <a:close/>
                  <a:moveTo>
                    <a:pt x="148" y="45"/>
                  </a:moveTo>
                  <a:cubicBezTo>
                    <a:pt x="148" y="45"/>
                    <a:pt x="148" y="45"/>
                    <a:pt x="148" y="45"/>
                  </a:cubicBezTo>
                  <a:cubicBezTo>
                    <a:pt x="148" y="46"/>
                    <a:pt x="148" y="46"/>
                    <a:pt x="148" y="46"/>
                  </a:cubicBezTo>
                  <a:cubicBezTo>
                    <a:pt x="146" y="46"/>
                    <a:pt x="146" y="46"/>
                    <a:pt x="146" y="46"/>
                  </a:cubicBezTo>
                  <a:cubicBezTo>
                    <a:pt x="146" y="45"/>
                    <a:pt x="146" y="45"/>
                    <a:pt x="146" y="45"/>
                  </a:cubicBezTo>
                  <a:lnTo>
                    <a:pt x="148" y="45"/>
                  </a:lnTo>
                  <a:close/>
                  <a:moveTo>
                    <a:pt x="146" y="49"/>
                  </a:moveTo>
                  <a:cubicBezTo>
                    <a:pt x="146" y="49"/>
                    <a:pt x="146" y="49"/>
                    <a:pt x="146" y="49"/>
                  </a:cubicBezTo>
                  <a:cubicBezTo>
                    <a:pt x="146" y="49"/>
                    <a:pt x="146" y="49"/>
                    <a:pt x="146" y="49"/>
                  </a:cubicBezTo>
                  <a:cubicBezTo>
                    <a:pt x="147" y="49"/>
                    <a:pt x="147" y="49"/>
                    <a:pt x="147" y="49"/>
                  </a:cubicBezTo>
                  <a:cubicBezTo>
                    <a:pt x="147" y="49"/>
                    <a:pt x="147" y="49"/>
                    <a:pt x="147" y="49"/>
                  </a:cubicBezTo>
                  <a:cubicBezTo>
                    <a:pt x="146" y="49"/>
                    <a:pt x="146" y="49"/>
                    <a:pt x="146" y="49"/>
                  </a:cubicBezTo>
                  <a:cubicBezTo>
                    <a:pt x="146" y="47"/>
                    <a:pt x="146" y="47"/>
                    <a:pt x="146" y="47"/>
                  </a:cubicBezTo>
                  <a:cubicBezTo>
                    <a:pt x="148" y="47"/>
                    <a:pt x="148" y="47"/>
                    <a:pt x="148" y="47"/>
                  </a:cubicBezTo>
                  <a:cubicBezTo>
                    <a:pt x="148" y="49"/>
                    <a:pt x="148" y="49"/>
                    <a:pt x="148" y="49"/>
                  </a:cubicBezTo>
                  <a:lnTo>
                    <a:pt x="146" y="49"/>
                  </a:lnTo>
                  <a:close/>
                  <a:moveTo>
                    <a:pt x="148" y="45"/>
                  </a:moveTo>
                  <a:cubicBezTo>
                    <a:pt x="148" y="45"/>
                    <a:pt x="148" y="45"/>
                    <a:pt x="148" y="45"/>
                  </a:cubicBezTo>
                  <a:cubicBezTo>
                    <a:pt x="149" y="45"/>
                    <a:pt x="149" y="45"/>
                    <a:pt x="150" y="45"/>
                  </a:cubicBezTo>
                  <a:cubicBezTo>
                    <a:pt x="150" y="46"/>
                    <a:pt x="150" y="46"/>
                    <a:pt x="150" y="46"/>
                  </a:cubicBezTo>
                  <a:cubicBezTo>
                    <a:pt x="148" y="46"/>
                    <a:pt x="148" y="46"/>
                    <a:pt x="148" y="46"/>
                  </a:cubicBezTo>
                  <a:lnTo>
                    <a:pt x="148" y="45"/>
                  </a:lnTo>
                  <a:close/>
                  <a:moveTo>
                    <a:pt x="148" y="47"/>
                  </a:moveTo>
                  <a:cubicBezTo>
                    <a:pt x="148" y="47"/>
                    <a:pt x="148" y="47"/>
                    <a:pt x="148" y="47"/>
                  </a:cubicBezTo>
                  <a:cubicBezTo>
                    <a:pt x="148" y="47"/>
                    <a:pt x="148" y="47"/>
                    <a:pt x="148" y="47"/>
                  </a:cubicBezTo>
                  <a:cubicBezTo>
                    <a:pt x="148" y="46"/>
                    <a:pt x="148" y="46"/>
                    <a:pt x="148" y="46"/>
                  </a:cubicBezTo>
                  <a:cubicBezTo>
                    <a:pt x="148" y="46"/>
                    <a:pt x="148" y="46"/>
                    <a:pt x="148" y="46"/>
                  </a:cubicBezTo>
                  <a:cubicBezTo>
                    <a:pt x="148" y="46"/>
                    <a:pt x="148" y="46"/>
                    <a:pt x="148" y="46"/>
                  </a:cubicBezTo>
                  <a:cubicBezTo>
                    <a:pt x="150" y="46"/>
                    <a:pt x="150" y="46"/>
                    <a:pt x="150" y="46"/>
                  </a:cubicBezTo>
                  <a:cubicBezTo>
                    <a:pt x="150" y="47"/>
                    <a:pt x="150" y="47"/>
                    <a:pt x="150" y="47"/>
                  </a:cubicBezTo>
                  <a:cubicBezTo>
                    <a:pt x="148" y="47"/>
                    <a:pt x="148" y="47"/>
                    <a:pt x="148" y="47"/>
                  </a:cubicBezTo>
                  <a:close/>
                  <a:moveTo>
                    <a:pt x="148" y="49"/>
                  </a:moveTo>
                  <a:cubicBezTo>
                    <a:pt x="148" y="49"/>
                    <a:pt x="148" y="49"/>
                    <a:pt x="148" y="49"/>
                  </a:cubicBezTo>
                  <a:cubicBezTo>
                    <a:pt x="148" y="47"/>
                    <a:pt x="148" y="47"/>
                    <a:pt x="148" y="47"/>
                  </a:cubicBezTo>
                  <a:cubicBezTo>
                    <a:pt x="150" y="47"/>
                    <a:pt x="150" y="47"/>
                    <a:pt x="150" y="47"/>
                  </a:cubicBezTo>
                  <a:cubicBezTo>
                    <a:pt x="150" y="49"/>
                    <a:pt x="150" y="49"/>
                    <a:pt x="150" y="49"/>
                  </a:cubicBezTo>
                  <a:lnTo>
                    <a:pt x="148" y="49"/>
                  </a:lnTo>
                  <a:close/>
                  <a:moveTo>
                    <a:pt x="150" y="49"/>
                  </a:moveTo>
                  <a:cubicBezTo>
                    <a:pt x="150" y="49"/>
                    <a:pt x="150" y="49"/>
                    <a:pt x="150" y="49"/>
                  </a:cubicBezTo>
                  <a:cubicBezTo>
                    <a:pt x="150" y="47"/>
                    <a:pt x="150" y="47"/>
                    <a:pt x="150" y="47"/>
                  </a:cubicBezTo>
                  <a:cubicBezTo>
                    <a:pt x="151" y="47"/>
                    <a:pt x="151" y="47"/>
                    <a:pt x="151" y="47"/>
                  </a:cubicBezTo>
                  <a:cubicBezTo>
                    <a:pt x="151" y="47"/>
                    <a:pt x="151" y="47"/>
                    <a:pt x="151" y="47"/>
                  </a:cubicBezTo>
                  <a:cubicBezTo>
                    <a:pt x="150" y="47"/>
                    <a:pt x="150" y="47"/>
                    <a:pt x="150" y="47"/>
                  </a:cubicBezTo>
                  <a:cubicBezTo>
                    <a:pt x="150" y="46"/>
                    <a:pt x="150" y="46"/>
                    <a:pt x="150" y="46"/>
                  </a:cubicBezTo>
                  <a:cubicBezTo>
                    <a:pt x="151" y="46"/>
                    <a:pt x="151" y="46"/>
                    <a:pt x="151" y="46"/>
                  </a:cubicBezTo>
                  <a:cubicBezTo>
                    <a:pt x="151" y="46"/>
                    <a:pt x="151" y="46"/>
                    <a:pt x="151" y="46"/>
                  </a:cubicBezTo>
                  <a:cubicBezTo>
                    <a:pt x="150" y="46"/>
                    <a:pt x="150" y="46"/>
                    <a:pt x="150" y="46"/>
                  </a:cubicBezTo>
                  <a:cubicBezTo>
                    <a:pt x="150" y="45"/>
                    <a:pt x="150" y="45"/>
                    <a:pt x="150" y="45"/>
                  </a:cubicBezTo>
                  <a:cubicBezTo>
                    <a:pt x="151" y="45"/>
                    <a:pt x="151" y="45"/>
                    <a:pt x="152" y="45"/>
                  </a:cubicBezTo>
                  <a:cubicBezTo>
                    <a:pt x="152" y="46"/>
                    <a:pt x="152" y="46"/>
                    <a:pt x="152" y="46"/>
                  </a:cubicBezTo>
                  <a:cubicBezTo>
                    <a:pt x="151" y="46"/>
                    <a:pt x="151" y="46"/>
                    <a:pt x="151" y="46"/>
                  </a:cubicBezTo>
                  <a:cubicBezTo>
                    <a:pt x="151" y="47"/>
                    <a:pt x="151" y="47"/>
                    <a:pt x="151" y="47"/>
                  </a:cubicBezTo>
                  <a:cubicBezTo>
                    <a:pt x="152" y="47"/>
                    <a:pt x="152" y="47"/>
                    <a:pt x="152" y="47"/>
                  </a:cubicBezTo>
                  <a:cubicBezTo>
                    <a:pt x="152" y="49"/>
                    <a:pt x="152" y="49"/>
                    <a:pt x="152" y="49"/>
                  </a:cubicBezTo>
                  <a:cubicBezTo>
                    <a:pt x="151" y="49"/>
                    <a:pt x="151" y="49"/>
                    <a:pt x="151" y="49"/>
                  </a:cubicBezTo>
                  <a:cubicBezTo>
                    <a:pt x="151" y="49"/>
                    <a:pt x="151" y="49"/>
                    <a:pt x="151" y="49"/>
                  </a:cubicBezTo>
                  <a:cubicBezTo>
                    <a:pt x="152" y="49"/>
                    <a:pt x="152" y="49"/>
                    <a:pt x="152" y="49"/>
                  </a:cubicBezTo>
                  <a:cubicBezTo>
                    <a:pt x="152" y="49"/>
                    <a:pt x="152" y="49"/>
                    <a:pt x="152" y="49"/>
                  </a:cubicBezTo>
                  <a:lnTo>
                    <a:pt x="150" y="49"/>
                  </a:lnTo>
                  <a:close/>
                  <a:moveTo>
                    <a:pt x="152" y="45"/>
                  </a:moveTo>
                  <a:cubicBezTo>
                    <a:pt x="152" y="45"/>
                    <a:pt x="152" y="45"/>
                    <a:pt x="152" y="45"/>
                  </a:cubicBezTo>
                  <a:cubicBezTo>
                    <a:pt x="153" y="45"/>
                    <a:pt x="153" y="45"/>
                    <a:pt x="154" y="45"/>
                  </a:cubicBezTo>
                  <a:cubicBezTo>
                    <a:pt x="154" y="46"/>
                    <a:pt x="154" y="46"/>
                    <a:pt x="154" y="46"/>
                  </a:cubicBezTo>
                  <a:cubicBezTo>
                    <a:pt x="152" y="46"/>
                    <a:pt x="152" y="46"/>
                    <a:pt x="152" y="46"/>
                  </a:cubicBezTo>
                  <a:lnTo>
                    <a:pt x="152" y="45"/>
                  </a:lnTo>
                  <a:close/>
                  <a:moveTo>
                    <a:pt x="152" y="47"/>
                  </a:moveTo>
                  <a:cubicBezTo>
                    <a:pt x="152" y="47"/>
                    <a:pt x="152" y="47"/>
                    <a:pt x="152" y="47"/>
                  </a:cubicBezTo>
                  <a:cubicBezTo>
                    <a:pt x="154" y="47"/>
                    <a:pt x="154" y="47"/>
                    <a:pt x="154" y="47"/>
                  </a:cubicBezTo>
                  <a:cubicBezTo>
                    <a:pt x="154" y="49"/>
                    <a:pt x="154" y="49"/>
                    <a:pt x="154" y="49"/>
                  </a:cubicBezTo>
                  <a:cubicBezTo>
                    <a:pt x="152" y="49"/>
                    <a:pt x="152" y="49"/>
                    <a:pt x="152" y="49"/>
                  </a:cubicBezTo>
                  <a:lnTo>
                    <a:pt x="152" y="47"/>
                  </a:lnTo>
                  <a:close/>
                  <a:moveTo>
                    <a:pt x="152" y="49"/>
                  </a:moveTo>
                  <a:cubicBezTo>
                    <a:pt x="152" y="49"/>
                    <a:pt x="152" y="49"/>
                    <a:pt x="152" y="49"/>
                  </a:cubicBezTo>
                  <a:cubicBezTo>
                    <a:pt x="152" y="49"/>
                    <a:pt x="152" y="49"/>
                    <a:pt x="152" y="49"/>
                  </a:cubicBezTo>
                  <a:cubicBezTo>
                    <a:pt x="154" y="49"/>
                    <a:pt x="154" y="49"/>
                    <a:pt x="154" y="49"/>
                  </a:cubicBezTo>
                  <a:cubicBezTo>
                    <a:pt x="154" y="49"/>
                    <a:pt x="154" y="49"/>
                    <a:pt x="154" y="49"/>
                  </a:cubicBezTo>
                  <a:lnTo>
                    <a:pt x="152" y="49"/>
                  </a:lnTo>
                  <a:close/>
                  <a:moveTo>
                    <a:pt x="154" y="49"/>
                  </a:moveTo>
                  <a:cubicBezTo>
                    <a:pt x="154" y="49"/>
                    <a:pt x="154" y="49"/>
                    <a:pt x="154" y="49"/>
                  </a:cubicBezTo>
                  <a:cubicBezTo>
                    <a:pt x="154" y="49"/>
                    <a:pt x="154" y="49"/>
                    <a:pt x="154" y="49"/>
                  </a:cubicBezTo>
                  <a:cubicBezTo>
                    <a:pt x="154" y="49"/>
                    <a:pt x="154" y="49"/>
                    <a:pt x="154" y="49"/>
                  </a:cubicBezTo>
                  <a:cubicBezTo>
                    <a:pt x="154" y="49"/>
                    <a:pt x="154" y="49"/>
                    <a:pt x="154" y="49"/>
                  </a:cubicBezTo>
                  <a:cubicBezTo>
                    <a:pt x="154" y="49"/>
                    <a:pt x="154" y="49"/>
                    <a:pt x="154" y="49"/>
                  </a:cubicBezTo>
                  <a:cubicBezTo>
                    <a:pt x="154" y="47"/>
                    <a:pt x="154" y="47"/>
                    <a:pt x="154" y="47"/>
                  </a:cubicBezTo>
                  <a:cubicBezTo>
                    <a:pt x="154" y="47"/>
                    <a:pt x="154" y="47"/>
                    <a:pt x="154" y="47"/>
                  </a:cubicBezTo>
                  <a:cubicBezTo>
                    <a:pt x="154" y="46"/>
                    <a:pt x="154" y="46"/>
                    <a:pt x="154" y="46"/>
                  </a:cubicBezTo>
                  <a:cubicBezTo>
                    <a:pt x="154" y="46"/>
                    <a:pt x="154" y="46"/>
                    <a:pt x="154" y="46"/>
                  </a:cubicBezTo>
                  <a:cubicBezTo>
                    <a:pt x="154" y="45"/>
                    <a:pt x="154" y="45"/>
                    <a:pt x="154" y="45"/>
                  </a:cubicBezTo>
                  <a:cubicBezTo>
                    <a:pt x="154" y="45"/>
                    <a:pt x="154" y="45"/>
                    <a:pt x="154" y="45"/>
                  </a:cubicBezTo>
                  <a:cubicBezTo>
                    <a:pt x="155" y="45"/>
                    <a:pt x="155" y="45"/>
                    <a:pt x="155" y="45"/>
                  </a:cubicBezTo>
                  <a:cubicBezTo>
                    <a:pt x="155" y="48"/>
                    <a:pt x="155" y="48"/>
                    <a:pt x="155" y="48"/>
                  </a:cubicBezTo>
                  <a:cubicBezTo>
                    <a:pt x="154" y="48"/>
                    <a:pt x="154" y="48"/>
                    <a:pt x="154" y="48"/>
                  </a:cubicBezTo>
                  <a:cubicBezTo>
                    <a:pt x="154" y="48"/>
                    <a:pt x="154" y="48"/>
                    <a:pt x="154" y="48"/>
                  </a:cubicBezTo>
                  <a:cubicBezTo>
                    <a:pt x="155" y="48"/>
                    <a:pt x="155" y="48"/>
                    <a:pt x="155" y="48"/>
                  </a:cubicBezTo>
                  <a:cubicBezTo>
                    <a:pt x="155" y="49"/>
                    <a:pt x="155" y="49"/>
                    <a:pt x="155" y="49"/>
                  </a:cubicBezTo>
                  <a:lnTo>
                    <a:pt x="154" y="49"/>
                  </a:lnTo>
                  <a:close/>
                  <a:moveTo>
                    <a:pt x="155" y="45"/>
                  </a:moveTo>
                  <a:cubicBezTo>
                    <a:pt x="155" y="45"/>
                    <a:pt x="155" y="45"/>
                    <a:pt x="155" y="45"/>
                  </a:cubicBezTo>
                  <a:cubicBezTo>
                    <a:pt x="156" y="46"/>
                    <a:pt x="156" y="46"/>
                    <a:pt x="156" y="46"/>
                  </a:cubicBezTo>
                  <a:cubicBezTo>
                    <a:pt x="156" y="48"/>
                    <a:pt x="156" y="48"/>
                    <a:pt x="156" y="48"/>
                  </a:cubicBezTo>
                  <a:cubicBezTo>
                    <a:pt x="155" y="48"/>
                    <a:pt x="155" y="48"/>
                    <a:pt x="155" y="48"/>
                  </a:cubicBezTo>
                  <a:lnTo>
                    <a:pt x="155" y="45"/>
                  </a:lnTo>
                  <a:close/>
                  <a:moveTo>
                    <a:pt x="155" y="49"/>
                  </a:moveTo>
                  <a:cubicBezTo>
                    <a:pt x="155" y="49"/>
                    <a:pt x="155" y="49"/>
                    <a:pt x="155" y="49"/>
                  </a:cubicBezTo>
                  <a:cubicBezTo>
                    <a:pt x="155" y="48"/>
                    <a:pt x="155" y="48"/>
                    <a:pt x="155" y="48"/>
                  </a:cubicBezTo>
                  <a:cubicBezTo>
                    <a:pt x="156" y="48"/>
                    <a:pt x="156" y="48"/>
                    <a:pt x="156" y="48"/>
                  </a:cubicBezTo>
                  <a:cubicBezTo>
                    <a:pt x="156" y="49"/>
                    <a:pt x="156" y="49"/>
                    <a:pt x="156" y="49"/>
                  </a:cubicBezTo>
                  <a:cubicBezTo>
                    <a:pt x="157" y="49"/>
                    <a:pt x="157" y="49"/>
                    <a:pt x="157" y="49"/>
                  </a:cubicBezTo>
                  <a:cubicBezTo>
                    <a:pt x="157" y="48"/>
                    <a:pt x="157" y="48"/>
                    <a:pt x="157" y="48"/>
                  </a:cubicBezTo>
                  <a:cubicBezTo>
                    <a:pt x="157" y="48"/>
                    <a:pt x="157" y="48"/>
                    <a:pt x="157" y="48"/>
                  </a:cubicBezTo>
                  <a:cubicBezTo>
                    <a:pt x="157" y="48"/>
                    <a:pt x="157" y="48"/>
                    <a:pt x="157" y="48"/>
                  </a:cubicBezTo>
                  <a:cubicBezTo>
                    <a:pt x="157" y="48"/>
                    <a:pt x="157" y="48"/>
                    <a:pt x="157" y="48"/>
                  </a:cubicBezTo>
                  <a:cubicBezTo>
                    <a:pt x="157" y="46"/>
                    <a:pt x="157" y="46"/>
                    <a:pt x="157" y="46"/>
                  </a:cubicBezTo>
                  <a:cubicBezTo>
                    <a:pt x="158" y="46"/>
                    <a:pt x="158" y="46"/>
                    <a:pt x="158" y="46"/>
                  </a:cubicBezTo>
                  <a:cubicBezTo>
                    <a:pt x="158" y="47"/>
                    <a:pt x="158" y="47"/>
                    <a:pt x="158" y="47"/>
                  </a:cubicBezTo>
                  <a:cubicBezTo>
                    <a:pt x="157" y="47"/>
                    <a:pt x="157" y="47"/>
                    <a:pt x="157" y="47"/>
                  </a:cubicBezTo>
                  <a:cubicBezTo>
                    <a:pt x="157" y="47"/>
                    <a:pt x="157" y="47"/>
                    <a:pt x="157" y="47"/>
                  </a:cubicBezTo>
                  <a:cubicBezTo>
                    <a:pt x="158" y="47"/>
                    <a:pt x="158" y="47"/>
                    <a:pt x="158" y="47"/>
                  </a:cubicBezTo>
                  <a:cubicBezTo>
                    <a:pt x="158" y="49"/>
                    <a:pt x="158" y="49"/>
                    <a:pt x="158" y="49"/>
                  </a:cubicBezTo>
                  <a:cubicBezTo>
                    <a:pt x="157" y="49"/>
                    <a:pt x="157" y="49"/>
                    <a:pt x="157" y="49"/>
                  </a:cubicBezTo>
                  <a:cubicBezTo>
                    <a:pt x="157" y="49"/>
                    <a:pt x="157" y="49"/>
                    <a:pt x="157" y="49"/>
                  </a:cubicBezTo>
                  <a:cubicBezTo>
                    <a:pt x="158" y="49"/>
                    <a:pt x="158" y="49"/>
                    <a:pt x="158" y="49"/>
                  </a:cubicBezTo>
                  <a:cubicBezTo>
                    <a:pt x="158" y="49"/>
                    <a:pt x="158" y="49"/>
                    <a:pt x="158" y="49"/>
                  </a:cubicBezTo>
                  <a:lnTo>
                    <a:pt x="155" y="49"/>
                  </a:lnTo>
                  <a:close/>
                  <a:moveTo>
                    <a:pt x="158" y="47"/>
                  </a:moveTo>
                  <a:cubicBezTo>
                    <a:pt x="158" y="47"/>
                    <a:pt x="158" y="47"/>
                    <a:pt x="158" y="47"/>
                  </a:cubicBezTo>
                  <a:cubicBezTo>
                    <a:pt x="159" y="47"/>
                    <a:pt x="159" y="47"/>
                    <a:pt x="159" y="47"/>
                  </a:cubicBezTo>
                  <a:cubicBezTo>
                    <a:pt x="159" y="47"/>
                    <a:pt x="159" y="47"/>
                    <a:pt x="159" y="47"/>
                  </a:cubicBezTo>
                  <a:cubicBezTo>
                    <a:pt x="158" y="47"/>
                    <a:pt x="158" y="47"/>
                    <a:pt x="158" y="47"/>
                  </a:cubicBezTo>
                  <a:close/>
                  <a:moveTo>
                    <a:pt x="158" y="47"/>
                  </a:moveTo>
                  <a:cubicBezTo>
                    <a:pt x="158" y="47"/>
                    <a:pt x="158" y="47"/>
                    <a:pt x="158" y="47"/>
                  </a:cubicBezTo>
                  <a:cubicBezTo>
                    <a:pt x="159" y="47"/>
                    <a:pt x="159" y="47"/>
                    <a:pt x="159" y="47"/>
                  </a:cubicBezTo>
                  <a:cubicBezTo>
                    <a:pt x="159" y="49"/>
                    <a:pt x="159" y="49"/>
                    <a:pt x="159" y="49"/>
                  </a:cubicBezTo>
                  <a:cubicBezTo>
                    <a:pt x="158" y="49"/>
                    <a:pt x="158" y="49"/>
                    <a:pt x="158" y="49"/>
                  </a:cubicBezTo>
                  <a:lnTo>
                    <a:pt x="158" y="47"/>
                  </a:lnTo>
                  <a:close/>
                  <a:moveTo>
                    <a:pt x="158" y="49"/>
                  </a:moveTo>
                  <a:cubicBezTo>
                    <a:pt x="158" y="49"/>
                    <a:pt x="158" y="49"/>
                    <a:pt x="158" y="49"/>
                  </a:cubicBezTo>
                  <a:cubicBezTo>
                    <a:pt x="158" y="49"/>
                    <a:pt x="158" y="49"/>
                    <a:pt x="158" y="49"/>
                  </a:cubicBezTo>
                  <a:cubicBezTo>
                    <a:pt x="159" y="49"/>
                    <a:pt x="159" y="49"/>
                    <a:pt x="159" y="49"/>
                  </a:cubicBezTo>
                  <a:cubicBezTo>
                    <a:pt x="159" y="49"/>
                    <a:pt x="159" y="49"/>
                    <a:pt x="159" y="49"/>
                  </a:cubicBezTo>
                  <a:lnTo>
                    <a:pt x="158" y="49"/>
                  </a:lnTo>
                  <a:close/>
                  <a:moveTo>
                    <a:pt x="159" y="49"/>
                  </a:moveTo>
                  <a:cubicBezTo>
                    <a:pt x="159" y="49"/>
                    <a:pt x="159" y="49"/>
                    <a:pt x="159" y="49"/>
                  </a:cubicBezTo>
                  <a:cubicBezTo>
                    <a:pt x="159" y="49"/>
                    <a:pt x="159" y="49"/>
                    <a:pt x="159" y="49"/>
                  </a:cubicBezTo>
                  <a:cubicBezTo>
                    <a:pt x="160" y="49"/>
                    <a:pt x="160" y="49"/>
                    <a:pt x="160" y="49"/>
                  </a:cubicBezTo>
                  <a:cubicBezTo>
                    <a:pt x="160" y="49"/>
                    <a:pt x="160" y="49"/>
                    <a:pt x="160" y="49"/>
                  </a:cubicBezTo>
                  <a:cubicBezTo>
                    <a:pt x="159" y="49"/>
                    <a:pt x="159" y="49"/>
                    <a:pt x="159" y="49"/>
                  </a:cubicBezTo>
                  <a:cubicBezTo>
                    <a:pt x="159" y="47"/>
                    <a:pt x="159" y="47"/>
                    <a:pt x="159" y="47"/>
                  </a:cubicBezTo>
                  <a:cubicBezTo>
                    <a:pt x="160" y="47"/>
                    <a:pt x="160" y="47"/>
                    <a:pt x="160" y="47"/>
                  </a:cubicBezTo>
                  <a:cubicBezTo>
                    <a:pt x="160" y="48"/>
                    <a:pt x="160" y="48"/>
                    <a:pt x="160" y="48"/>
                  </a:cubicBezTo>
                  <a:cubicBezTo>
                    <a:pt x="160" y="48"/>
                    <a:pt x="160" y="48"/>
                    <a:pt x="160" y="48"/>
                  </a:cubicBezTo>
                  <a:cubicBezTo>
                    <a:pt x="160" y="48"/>
                    <a:pt x="160" y="48"/>
                    <a:pt x="160" y="48"/>
                  </a:cubicBezTo>
                  <a:cubicBezTo>
                    <a:pt x="160" y="48"/>
                    <a:pt x="160" y="48"/>
                    <a:pt x="160" y="48"/>
                  </a:cubicBezTo>
                  <a:cubicBezTo>
                    <a:pt x="160" y="48"/>
                    <a:pt x="160" y="48"/>
                    <a:pt x="160" y="48"/>
                  </a:cubicBezTo>
                  <a:cubicBezTo>
                    <a:pt x="160" y="49"/>
                    <a:pt x="160" y="49"/>
                    <a:pt x="160" y="49"/>
                  </a:cubicBezTo>
                  <a:lnTo>
                    <a:pt x="159" y="49"/>
                  </a:lnTo>
                  <a:close/>
                  <a:moveTo>
                    <a:pt x="161" y="49"/>
                  </a:moveTo>
                  <a:cubicBezTo>
                    <a:pt x="161" y="49"/>
                    <a:pt x="161" y="49"/>
                    <a:pt x="161" y="49"/>
                  </a:cubicBezTo>
                  <a:cubicBezTo>
                    <a:pt x="161" y="48"/>
                    <a:pt x="161" y="48"/>
                    <a:pt x="161" y="48"/>
                  </a:cubicBezTo>
                  <a:cubicBezTo>
                    <a:pt x="161" y="48"/>
                    <a:pt x="161" y="48"/>
                    <a:pt x="161" y="48"/>
                  </a:cubicBezTo>
                  <a:cubicBezTo>
                    <a:pt x="162" y="48"/>
                    <a:pt x="162" y="48"/>
                    <a:pt x="162" y="48"/>
                  </a:cubicBezTo>
                  <a:cubicBezTo>
                    <a:pt x="162" y="49"/>
                    <a:pt x="162" y="49"/>
                    <a:pt x="162" y="49"/>
                  </a:cubicBezTo>
                  <a:cubicBezTo>
                    <a:pt x="162" y="49"/>
                    <a:pt x="162" y="49"/>
                    <a:pt x="162" y="49"/>
                  </a:cubicBezTo>
                  <a:cubicBezTo>
                    <a:pt x="162" y="48"/>
                    <a:pt x="162" y="48"/>
                    <a:pt x="162" y="48"/>
                  </a:cubicBezTo>
                  <a:cubicBezTo>
                    <a:pt x="163" y="49"/>
                    <a:pt x="163" y="49"/>
                    <a:pt x="163" y="49"/>
                  </a:cubicBezTo>
                  <a:cubicBezTo>
                    <a:pt x="163" y="49"/>
                    <a:pt x="163" y="49"/>
                    <a:pt x="163" y="49"/>
                  </a:cubicBezTo>
                  <a:lnTo>
                    <a:pt x="161" y="49"/>
                  </a:lnTo>
                  <a:close/>
                  <a:moveTo>
                    <a:pt x="161" y="48"/>
                  </a:moveTo>
                  <a:cubicBezTo>
                    <a:pt x="161" y="48"/>
                    <a:pt x="161" y="48"/>
                    <a:pt x="161" y="48"/>
                  </a:cubicBezTo>
                  <a:cubicBezTo>
                    <a:pt x="161" y="48"/>
                    <a:pt x="161" y="48"/>
                    <a:pt x="161" y="48"/>
                  </a:cubicBezTo>
                  <a:cubicBezTo>
                    <a:pt x="161" y="48"/>
                    <a:pt x="161" y="48"/>
                    <a:pt x="161" y="48"/>
                  </a:cubicBezTo>
                  <a:close/>
                  <a:moveTo>
                    <a:pt x="163" y="49"/>
                  </a:moveTo>
                  <a:cubicBezTo>
                    <a:pt x="163" y="49"/>
                    <a:pt x="163" y="49"/>
                    <a:pt x="163" y="49"/>
                  </a:cubicBezTo>
                  <a:cubicBezTo>
                    <a:pt x="163" y="49"/>
                    <a:pt x="163" y="49"/>
                    <a:pt x="163" y="49"/>
                  </a:cubicBezTo>
                  <a:cubicBezTo>
                    <a:pt x="165" y="49"/>
                    <a:pt x="165" y="49"/>
                    <a:pt x="165" y="49"/>
                  </a:cubicBezTo>
                  <a:lnTo>
                    <a:pt x="163" y="49"/>
                  </a:lnTo>
                  <a:close/>
                  <a:moveTo>
                    <a:pt x="166" y="48"/>
                  </a:moveTo>
                  <a:cubicBezTo>
                    <a:pt x="166" y="48"/>
                    <a:pt x="166" y="48"/>
                    <a:pt x="166" y="48"/>
                  </a:cubicBezTo>
                  <a:cubicBezTo>
                    <a:pt x="156" y="44"/>
                    <a:pt x="156" y="44"/>
                    <a:pt x="156" y="44"/>
                  </a:cubicBezTo>
                  <a:cubicBezTo>
                    <a:pt x="156" y="44"/>
                    <a:pt x="146" y="44"/>
                    <a:pt x="145" y="44"/>
                  </a:cubicBezTo>
                  <a:cubicBezTo>
                    <a:pt x="144" y="43"/>
                    <a:pt x="143" y="43"/>
                    <a:pt x="143" y="43"/>
                  </a:cubicBezTo>
                  <a:cubicBezTo>
                    <a:pt x="143" y="43"/>
                    <a:pt x="143" y="43"/>
                    <a:pt x="143" y="43"/>
                  </a:cubicBezTo>
                  <a:cubicBezTo>
                    <a:pt x="143" y="42"/>
                    <a:pt x="143" y="42"/>
                    <a:pt x="143" y="42"/>
                  </a:cubicBezTo>
                  <a:cubicBezTo>
                    <a:pt x="143" y="42"/>
                    <a:pt x="144" y="42"/>
                    <a:pt x="145" y="42"/>
                  </a:cubicBezTo>
                  <a:cubicBezTo>
                    <a:pt x="146" y="43"/>
                    <a:pt x="153" y="43"/>
                    <a:pt x="154" y="43"/>
                  </a:cubicBezTo>
                  <a:cubicBezTo>
                    <a:pt x="166" y="48"/>
                    <a:pt x="166" y="48"/>
                    <a:pt x="166" y="48"/>
                  </a:cubicBezTo>
                  <a:close/>
                  <a:moveTo>
                    <a:pt x="88" y="40"/>
                  </a:moveTo>
                  <a:cubicBezTo>
                    <a:pt x="88" y="40"/>
                    <a:pt x="88" y="40"/>
                    <a:pt x="88" y="40"/>
                  </a:cubicBezTo>
                  <a:cubicBezTo>
                    <a:pt x="90" y="17"/>
                    <a:pt x="90" y="17"/>
                    <a:pt x="90" y="17"/>
                  </a:cubicBezTo>
                  <a:cubicBezTo>
                    <a:pt x="89" y="16"/>
                    <a:pt x="89" y="16"/>
                    <a:pt x="89" y="16"/>
                  </a:cubicBezTo>
                  <a:cubicBezTo>
                    <a:pt x="88" y="40"/>
                    <a:pt x="88" y="40"/>
                    <a:pt x="88" y="40"/>
                  </a:cubicBezTo>
                  <a:cubicBezTo>
                    <a:pt x="88" y="40"/>
                    <a:pt x="88" y="40"/>
                    <a:pt x="88" y="40"/>
                  </a:cubicBezTo>
                  <a:close/>
                  <a:moveTo>
                    <a:pt x="92" y="40"/>
                  </a:moveTo>
                  <a:cubicBezTo>
                    <a:pt x="92" y="40"/>
                    <a:pt x="92" y="40"/>
                    <a:pt x="92" y="40"/>
                  </a:cubicBezTo>
                  <a:cubicBezTo>
                    <a:pt x="94" y="18"/>
                    <a:pt x="94" y="18"/>
                    <a:pt x="94" y="18"/>
                  </a:cubicBezTo>
                  <a:cubicBezTo>
                    <a:pt x="94" y="18"/>
                    <a:pt x="94" y="18"/>
                    <a:pt x="94" y="18"/>
                  </a:cubicBezTo>
                  <a:cubicBezTo>
                    <a:pt x="93" y="17"/>
                    <a:pt x="93" y="17"/>
                    <a:pt x="93" y="17"/>
                  </a:cubicBezTo>
                  <a:cubicBezTo>
                    <a:pt x="91" y="40"/>
                    <a:pt x="91" y="40"/>
                    <a:pt x="91" y="40"/>
                  </a:cubicBezTo>
                  <a:cubicBezTo>
                    <a:pt x="92" y="40"/>
                    <a:pt x="92" y="40"/>
                    <a:pt x="92" y="40"/>
                  </a:cubicBezTo>
                  <a:close/>
                  <a:moveTo>
                    <a:pt x="117" y="39"/>
                  </a:moveTo>
                  <a:cubicBezTo>
                    <a:pt x="117" y="39"/>
                    <a:pt x="117" y="39"/>
                    <a:pt x="117" y="39"/>
                  </a:cubicBezTo>
                  <a:cubicBezTo>
                    <a:pt x="117" y="39"/>
                    <a:pt x="117" y="39"/>
                    <a:pt x="117" y="39"/>
                  </a:cubicBezTo>
                  <a:cubicBezTo>
                    <a:pt x="117" y="39"/>
                    <a:pt x="117" y="39"/>
                    <a:pt x="117" y="39"/>
                  </a:cubicBezTo>
                  <a:cubicBezTo>
                    <a:pt x="117" y="39"/>
                    <a:pt x="117" y="39"/>
                    <a:pt x="117" y="39"/>
                  </a:cubicBezTo>
                  <a:cubicBezTo>
                    <a:pt x="117" y="39"/>
                    <a:pt x="117" y="39"/>
                    <a:pt x="117" y="39"/>
                  </a:cubicBezTo>
                  <a:close/>
                  <a:moveTo>
                    <a:pt x="20" y="37"/>
                  </a:moveTo>
                  <a:cubicBezTo>
                    <a:pt x="20" y="37"/>
                    <a:pt x="20" y="37"/>
                    <a:pt x="20" y="37"/>
                  </a:cubicBezTo>
                  <a:cubicBezTo>
                    <a:pt x="23" y="51"/>
                    <a:pt x="23" y="51"/>
                    <a:pt x="23" y="51"/>
                  </a:cubicBezTo>
                  <a:cubicBezTo>
                    <a:pt x="26" y="51"/>
                    <a:pt x="26" y="51"/>
                    <a:pt x="26" y="51"/>
                  </a:cubicBezTo>
                  <a:cubicBezTo>
                    <a:pt x="23" y="37"/>
                    <a:pt x="23" y="37"/>
                    <a:pt x="23" y="37"/>
                  </a:cubicBezTo>
                  <a:cubicBezTo>
                    <a:pt x="22" y="37"/>
                    <a:pt x="21" y="37"/>
                    <a:pt x="20" y="37"/>
                  </a:cubicBezTo>
                  <a:close/>
                  <a:moveTo>
                    <a:pt x="18" y="37"/>
                  </a:moveTo>
                  <a:cubicBezTo>
                    <a:pt x="18" y="37"/>
                    <a:pt x="18" y="37"/>
                    <a:pt x="18" y="37"/>
                  </a:cubicBezTo>
                  <a:cubicBezTo>
                    <a:pt x="20" y="51"/>
                    <a:pt x="20" y="51"/>
                    <a:pt x="20" y="51"/>
                  </a:cubicBezTo>
                  <a:cubicBezTo>
                    <a:pt x="22" y="51"/>
                    <a:pt x="22" y="51"/>
                    <a:pt x="22" y="51"/>
                  </a:cubicBezTo>
                  <a:cubicBezTo>
                    <a:pt x="20" y="37"/>
                    <a:pt x="20" y="37"/>
                    <a:pt x="20" y="37"/>
                  </a:cubicBezTo>
                  <a:cubicBezTo>
                    <a:pt x="19" y="37"/>
                    <a:pt x="18" y="37"/>
                    <a:pt x="18" y="37"/>
                  </a:cubicBezTo>
                  <a:close/>
                  <a:moveTo>
                    <a:pt x="44" y="37"/>
                  </a:moveTo>
                  <a:cubicBezTo>
                    <a:pt x="44" y="37"/>
                    <a:pt x="44" y="37"/>
                    <a:pt x="44" y="37"/>
                  </a:cubicBezTo>
                  <a:cubicBezTo>
                    <a:pt x="46" y="51"/>
                    <a:pt x="46" y="51"/>
                    <a:pt x="46" y="51"/>
                  </a:cubicBezTo>
                  <a:cubicBezTo>
                    <a:pt x="47" y="51"/>
                    <a:pt x="49" y="51"/>
                    <a:pt x="50" y="51"/>
                  </a:cubicBezTo>
                  <a:cubicBezTo>
                    <a:pt x="49" y="37"/>
                    <a:pt x="49" y="37"/>
                    <a:pt x="49" y="37"/>
                  </a:cubicBezTo>
                  <a:cubicBezTo>
                    <a:pt x="47" y="37"/>
                    <a:pt x="46" y="37"/>
                    <a:pt x="44" y="37"/>
                  </a:cubicBezTo>
                  <a:close/>
                  <a:moveTo>
                    <a:pt x="15" y="38"/>
                  </a:moveTo>
                  <a:cubicBezTo>
                    <a:pt x="15" y="38"/>
                    <a:pt x="15" y="38"/>
                    <a:pt x="15" y="38"/>
                  </a:cubicBezTo>
                  <a:cubicBezTo>
                    <a:pt x="17" y="51"/>
                    <a:pt x="17" y="51"/>
                    <a:pt x="17" y="51"/>
                  </a:cubicBezTo>
                  <a:cubicBezTo>
                    <a:pt x="18" y="51"/>
                    <a:pt x="18" y="51"/>
                    <a:pt x="18" y="51"/>
                  </a:cubicBezTo>
                  <a:cubicBezTo>
                    <a:pt x="15" y="37"/>
                    <a:pt x="15" y="37"/>
                    <a:pt x="15" y="37"/>
                  </a:cubicBezTo>
                  <a:cubicBezTo>
                    <a:pt x="15" y="37"/>
                    <a:pt x="15" y="37"/>
                    <a:pt x="15" y="38"/>
                  </a:cubicBezTo>
                  <a:close/>
                  <a:moveTo>
                    <a:pt x="24" y="37"/>
                  </a:moveTo>
                  <a:cubicBezTo>
                    <a:pt x="24" y="37"/>
                    <a:pt x="24" y="37"/>
                    <a:pt x="24" y="37"/>
                  </a:cubicBezTo>
                  <a:cubicBezTo>
                    <a:pt x="26" y="51"/>
                    <a:pt x="26" y="51"/>
                    <a:pt x="26" y="51"/>
                  </a:cubicBezTo>
                  <a:cubicBezTo>
                    <a:pt x="29" y="51"/>
                    <a:pt x="29" y="51"/>
                    <a:pt x="29" y="51"/>
                  </a:cubicBezTo>
                  <a:cubicBezTo>
                    <a:pt x="27" y="37"/>
                    <a:pt x="27" y="37"/>
                    <a:pt x="27" y="37"/>
                  </a:cubicBezTo>
                  <a:cubicBezTo>
                    <a:pt x="26" y="37"/>
                    <a:pt x="25" y="37"/>
                    <a:pt x="24" y="37"/>
                  </a:cubicBezTo>
                  <a:close/>
                  <a:moveTo>
                    <a:pt x="16" y="37"/>
                  </a:moveTo>
                  <a:cubicBezTo>
                    <a:pt x="16" y="37"/>
                    <a:pt x="16" y="37"/>
                    <a:pt x="16" y="37"/>
                  </a:cubicBezTo>
                  <a:cubicBezTo>
                    <a:pt x="18" y="51"/>
                    <a:pt x="18" y="51"/>
                    <a:pt x="18" y="51"/>
                  </a:cubicBezTo>
                  <a:cubicBezTo>
                    <a:pt x="19" y="51"/>
                    <a:pt x="19" y="51"/>
                    <a:pt x="19" y="51"/>
                  </a:cubicBezTo>
                  <a:cubicBezTo>
                    <a:pt x="17" y="37"/>
                    <a:pt x="17" y="37"/>
                    <a:pt x="17" y="37"/>
                  </a:cubicBezTo>
                  <a:cubicBezTo>
                    <a:pt x="16" y="37"/>
                    <a:pt x="16" y="37"/>
                    <a:pt x="16" y="37"/>
                  </a:cubicBezTo>
                  <a:close/>
                  <a:moveTo>
                    <a:pt x="38" y="36"/>
                  </a:moveTo>
                  <a:cubicBezTo>
                    <a:pt x="38" y="36"/>
                    <a:pt x="38" y="36"/>
                    <a:pt x="38" y="36"/>
                  </a:cubicBezTo>
                  <a:cubicBezTo>
                    <a:pt x="40" y="51"/>
                    <a:pt x="40" y="51"/>
                    <a:pt x="40" y="51"/>
                  </a:cubicBezTo>
                  <a:cubicBezTo>
                    <a:pt x="41" y="51"/>
                    <a:pt x="43" y="51"/>
                    <a:pt x="45" y="51"/>
                  </a:cubicBezTo>
                  <a:cubicBezTo>
                    <a:pt x="43" y="37"/>
                    <a:pt x="43" y="37"/>
                    <a:pt x="43" y="37"/>
                  </a:cubicBezTo>
                  <a:cubicBezTo>
                    <a:pt x="41" y="37"/>
                    <a:pt x="40" y="37"/>
                    <a:pt x="38" y="36"/>
                  </a:cubicBezTo>
                  <a:close/>
                  <a:moveTo>
                    <a:pt x="33" y="36"/>
                  </a:moveTo>
                  <a:cubicBezTo>
                    <a:pt x="33" y="36"/>
                    <a:pt x="33" y="36"/>
                    <a:pt x="33" y="36"/>
                  </a:cubicBezTo>
                  <a:cubicBezTo>
                    <a:pt x="33" y="36"/>
                    <a:pt x="33" y="36"/>
                    <a:pt x="33" y="36"/>
                  </a:cubicBezTo>
                  <a:cubicBezTo>
                    <a:pt x="35" y="51"/>
                    <a:pt x="35" y="51"/>
                    <a:pt x="35" y="51"/>
                  </a:cubicBezTo>
                  <a:cubicBezTo>
                    <a:pt x="36" y="51"/>
                    <a:pt x="38" y="51"/>
                    <a:pt x="39" y="51"/>
                  </a:cubicBezTo>
                  <a:cubicBezTo>
                    <a:pt x="37" y="36"/>
                    <a:pt x="37" y="36"/>
                    <a:pt x="37" y="36"/>
                  </a:cubicBezTo>
                  <a:cubicBezTo>
                    <a:pt x="36" y="36"/>
                    <a:pt x="34" y="36"/>
                    <a:pt x="33" y="36"/>
                  </a:cubicBezTo>
                  <a:close/>
                  <a:moveTo>
                    <a:pt x="28" y="37"/>
                  </a:moveTo>
                  <a:cubicBezTo>
                    <a:pt x="28" y="37"/>
                    <a:pt x="28" y="37"/>
                    <a:pt x="28" y="37"/>
                  </a:cubicBezTo>
                  <a:cubicBezTo>
                    <a:pt x="30" y="51"/>
                    <a:pt x="30" y="51"/>
                    <a:pt x="30" y="51"/>
                  </a:cubicBezTo>
                  <a:cubicBezTo>
                    <a:pt x="34" y="51"/>
                    <a:pt x="34" y="51"/>
                    <a:pt x="34" y="51"/>
                  </a:cubicBezTo>
                  <a:cubicBezTo>
                    <a:pt x="32" y="36"/>
                    <a:pt x="32" y="36"/>
                    <a:pt x="32" y="36"/>
                  </a:cubicBezTo>
                  <a:cubicBezTo>
                    <a:pt x="31" y="36"/>
                    <a:pt x="29" y="36"/>
                    <a:pt x="28" y="37"/>
                  </a:cubicBezTo>
                  <a:close/>
                  <a:moveTo>
                    <a:pt x="34" y="51"/>
                  </a:moveTo>
                  <a:cubicBezTo>
                    <a:pt x="34" y="51"/>
                    <a:pt x="34" y="51"/>
                    <a:pt x="34" y="51"/>
                  </a:cubicBezTo>
                  <a:cubicBezTo>
                    <a:pt x="35" y="51"/>
                    <a:pt x="35" y="51"/>
                    <a:pt x="35" y="51"/>
                  </a:cubicBezTo>
                  <a:cubicBezTo>
                    <a:pt x="35" y="51"/>
                    <a:pt x="35" y="51"/>
                    <a:pt x="35" y="51"/>
                  </a:cubicBezTo>
                  <a:cubicBezTo>
                    <a:pt x="34" y="51"/>
                    <a:pt x="34" y="51"/>
                    <a:pt x="34" y="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Rectangle 10"/>
            <p:cNvSpPr>
              <a:spLocks noChangeArrowheads="1"/>
            </p:cNvSpPr>
            <p:nvPr/>
          </p:nvSpPr>
          <p:spPr bwMode="auto">
            <a:xfrm>
              <a:off x="0" y="4299"/>
              <a:ext cx="5775" cy="3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7" name="Freeform 11"/>
            <p:cNvSpPr/>
            <p:nvPr/>
          </p:nvSpPr>
          <p:spPr bwMode="auto">
            <a:xfrm>
              <a:off x="4947" y="4133"/>
              <a:ext cx="122" cy="131"/>
            </a:xfrm>
            <a:custGeom>
              <a:avLst/>
              <a:gdLst>
                <a:gd name="T0" fmla="*/ 34 w 47"/>
                <a:gd name="T1" fmla="*/ 3 h 49"/>
                <a:gd name="T2" fmla="*/ 34 w 47"/>
                <a:gd name="T3" fmla="*/ 5 h 49"/>
                <a:gd name="T4" fmla="*/ 33 w 47"/>
                <a:gd name="T5" fmla="*/ 12 h 49"/>
                <a:gd name="T6" fmla="*/ 37 w 47"/>
                <a:gd name="T7" fmla="*/ 12 h 49"/>
                <a:gd name="T8" fmla="*/ 40 w 47"/>
                <a:gd name="T9" fmla="*/ 12 h 49"/>
                <a:gd name="T10" fmla="*/ 47 w 47"/>
                <a:gd name="T11" fmla="*/ 15 h 49"/>
                <a:gd name="T12" fmla="*/ 43 w 47"/>
                <a:gd name="T13" fmla="*/ 16 h 49"/>
                <a:gd name="T14" fmla="*/ 37 w 47"/>
                <a:gd name="T15" fmla="*/ 16 h 49"/>
                <a:gd name="T16" fmla="*/ 36 w 47"/>
                <a:gd name="T17" fmla="*/ 18 h 49"/>
                <a:gd name="T18" fmla="*/ 32 w 47"/>
                <a:gd name="T19" fmla="*/ 25 h 49"/>
                <a:gd name="T20" fmla="*/ 32 w 47"/>
                <a:gd name="T21" fmla="*/ 30 h 49"/>
                <a:gd name="T22" fmla="*/ 32 w 47"/>
                <a:gd name="T23" fmla="*/ 31 h 49"/>
                <a:gd name="T24" fmla="*/ 33 w 47"/>
                <a:gd name="T25" fmla="*/ 37 h 49"/>
                <a:gd name="T26" fmla="*/ 33 w 47"/>
                <a:gd name="T27" fmla="*/ 39 h 49"/>
                <a:gd name="T28" fmla="*/ 33 w 47"/>
                <a:gd name="T29" fmla="*/ 43 h 49"/>
                <a:gd name="T30" fmla="*/ 31 w 47"/>
                <a:gd name="T31" fmla="*/ 49 h 49"/>
                <a:gd name="T32" fmla="*/ 28 w 47"/>
                <a:gd name="T33" fmla="*/ 45 h 49"/>
                <a:gd name="T34" fmla="*/ 27 w 47"/>
                <a:gd name="T35" fmla="*/ 40 h 49"/>
                <a:gd name="T36" fmla="*/ 26 w 47"/>
                <a:gd name="T37" fmla="*/ 37 h 49"/>
                <a:gd name="T38" fmla="*/ 28 w 47"/>
                <a:gd name="T39" fmla="*/ 36 h 49"/>
                <a:gd name="T40" fmla="*/ 28 w 47"/>
                <a:gd name="T41" fmla="*/ 34 h 49"/>
                <a:gd name="T42" fmla="*/ 28 w 47"/>
                <a:gd name="T43" fmla="*/ 29 h 49"/>
                <a:gd name="T44" fmla="*/ 25 w 47"/>
                <a:gd name="T45" fmla="*/ 33 h 49"/>
                <a:gd name="T46" fmla="*/ 22 w 47"/>
                <a:gd name="T47" fmla="*/ 36 h 49"/>
                <a:gd name="T48" fmla="*/ 21 w 47"/>
                <a:gd name="T49" fmla="*/ 37 h 49"/>
                <a:gd name="T50" fmla="*/ 16 w 47"/>
                <a:gd name="T51" fmla="*/ 40 h 49"/>
                <a:gd name="T52" fmla="*/ 16 w 47"/>
                <a:gd name="T53" fmla="*/ 36 h 49"/>
                <a:gd name="T54" fmla="*/ 14 w 47"/>
                <a:gd name="T55" fmla="*/ 36 h 49"/>
                <a:gd name="T56" fmla="*/ 18 w 47"/>
                <a:gd name="T57" fmla="*/ 30 h 49"/>
                <a:gd name="T58" fmla="*/ 21 w 47"/>
                <a:gd name="T59" fmla="*/ 27 h 49"/>
                <a:gd name="T60" fmla="*/ 25 w 47"/>
                <a:gd name="T61" fmla="*/ 23 h 49"/>
                <a:gd name="T62" fmla="*/ 28 w 47"/>
                <a:gd name="T63" fmla="*/ 18 h 49"/>
                <a:gd name="T64" fmla="*/ 26 w 47"/>
                <a:gd name="T65" fmla="*/ 17 h 49"/>
                <a:gd name="T66" fmla="*/ 26 w 47"/>
                <a:gd name="T67" fmla="*/ 17 h 49"/>
                <a:gd name="T68" fmla="*/ 19 w 47"/>
                <a:gd name="T69" fmla="*/ 20 h 49"/>
                <a:gd name="T70" fmla="*/ 16 w 47"/>
                <a:gd name="T71" fmla="*/ 21 h 49"/>
                <a:gd name="T72" fmla="*/ 10 w 47"/>
                <a:gd name="T73" fmla="*/ 24 h 49"/>
                <a:gd name="T74" fmla="*/ 1 w 47"/>
                <a:gd name="T75" fmla="*/ 23 h 49"/>
                <a:gd name="T76" fmla="*/ 4 w 47"/>
                <a:gd name="T77" fmla="*/ 21 h 49"/>
                <a:gd name="T78" fmla="*/ 8 w 47"/>
                <a:gd name="T79" fmla="*/ 21 h 49"/>
                <a:gd name="T80" fmla="*/ 11 w 47"/>
                <a:gd name="T81" fmla="*/ 20 h 49"/>
                <a:gd name="T82" fmla="*/ 17 w 47"/>
                <a:gd name="T83" fmla="*/ 18 h 49"/>
                <a:gd name="T84" fmla="*/ 29 w 47"/>
                <a:gd name="T85" fmla="*/ 8 h 49"/>
                <a:gd name="T86" fmla="*/ 29 w 47"/>
                <a:gd name="T87" fmla="*/ 4 h 49"/>
                <a:gd name="T88" fmla="*/ 27 w 47"/>
                <a:gd name="T89" fmla="*/ 1 h 49"/>
                <a:gd name="T90" fmla="*/ 33 w 47"/>
                <a:gd name="T91" fmla="*/ 1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7" h="49">
                  <a:moveTo>
                    <a:pt x="33" y="1"/>
                  </a:moveTo>
                  <a:cubicBezTo>
                    <a:pt x="34" y="1"/>
                    <a:pt x="33" y="2"/>
                    <a:pt x="34" y="3"/>
                  </a:cubicBezTo>
                  <a:cubicBezTo>
                    <a:pt x="34" y="3"/>
                    <a:pt x="34" y="3"/>
                    <a:pt x="34" y="3"/>
                  </a:cubicBezTo>
                  <a:cubicBezTo>
                    <a:pt x="34" y="4"/>
                    <a:pt x="34" y="5"/>
                    <a:pt x="34" y="5"/>
                  </a:cubicBezTo>
                  <a:cubicBezTo>
                    <a:pt x="34" y="8"/>
                    <a:pt x="33" y="10"/>
                    <a:pt x="33" y="12"/>
                  </a:cubicBezTo>
                  <a:cubicBezTo>
                    <a:pt x="33" y="12"/>
                    <a:pt x="33" y="12"/>
                    <a:pt x="33" y="12"/>
                  </a:cubicBezTo>
                  <a:cubicBezTo>
                    <a:pt x="34" y="13"/>
                    <a:pt x="34" y="12"/>
                    <a:pt x="34" y="12"/>
                  </a:cubicBezTo>
                  <a:cubicBezTo>
                    <a:pt x="35" y="12"/>
                    <a:pt x="36" y="12"/>
                    <a:pt x="37" y="12"/>
                  </a:cubicBezTo>
                  <a:cubicBezTo>
                    <a:pt x="37" y="12"/>
                    <a:pt x="37" y="12"/>
                    <a:pt x="38" y="12"/>
                  </a:cubicBezTo>
                  <a:cubicBezTo>
                    <a:pt x="38" y="12"/>
                    <a:pt x="39" y="12"/>
                    <a:pt x="40" y="12"/>
                  </a:cubicBezTo>
                  <a:cubicBezTo>
                    <a:pt x="42" y="12"/>
                    <a:pt x="43" y="13"/>
                    <a:pt x="45" y="13"/>
                  </a:cubicBezTo>
                  <a:cubicBezTo>
                    <a:pt x="45" y="14"/>
                    <a:pt x="46" y="14"/>
                    <a:pt x="47" y="15"/>
                  </a:cubicBezTo>
                  <a:cubicBezTo>
                    <a:pt x="46" y="16"/>
                    <a:pt x="47" y="17"/>
                    <a:pt x="45" y="17"/>
                  </a:cubicBezTo>
                  <a:cubicBezTo>
                    <a:pt x="45" y="16"/>
                    <a:pt x="44" y="17"/>
                    <a:pt x="43" y="16"/>
                  </a:cubicBezTo>
                  <a:cubicBezTo>
                    <a:pt x="43" y="16"/>
                    <a:pt x="42" y="16"/>
                    <a:pt x="41" y="16"/>
                  </a:cubicBezTo>
                  <a:cubicBezTo>
                    <a:pt x="40" y="16"/>
                    <a:pt x="39" y="16"/>
                    <a:pt x="37" y="16"/>
                  </a:cubicBezTo>
                  <a:cubicBezTo>
                    <a:pt x="37" y="16"/>
                    <a:pt x="37" y="16"/>
                    <a:pt x="37" y="16"/>
                  </a:cubicBezTo>
                  <a:cubicBezTo>
                    <a:pt x="37" y="17"/>
                    <a:pt x="37" y="18"/>
                    <a:pt x="36" y="18"/>
                  </a:cubicBezTo>
                  <a:cubicBezTo>
                    <a:pt x="36" y="19"/>
                    <a:pt x="36" y="20"/>
                    <a:pt x="36" y="20"/>
                  </a:cubicBezTo>
                  <a:cubicBezTo>
                    <a:pt x="34" y="22"/>
                    <a:pt x="33" y="23"/>
                    <a:pt x="32" y="25"/>
                  </a:cubicBezTo>
                  <a:cubicBezTo>
                    <a:pt x="32" y="25"/>
                    <a:pt x="32" y="26"/>
                    <a:pt x="32" y="26"/>
                  </a:cubicBezTo>
                  <a:cubicBezTo>
                    <a:pt x="32" y="27"/>
                    <a:pt x="32" y="28"/>
                    <a:pt x="32" y="30"/>
                  </a:cubicBezTo>
                  <a:cubicBezTo>
                    <a:pt x="32" y="30"/>
                    <a:pt x="32" y="30"/>
                    <a:pt x="32" y="31"/>
                  </a:cubicBezTo>
                  <a:cubicBezTo>
                    <a:pt x="32" y="31"/>
                    <a:pt x="32" y="31"/>
                    <a:pt x="32" y="31"/>
                  </a:cubicBezTo>
                  <a:cubicBezTo>
                    <a:pt x="32" y="31"/>
                    <a:pt x="32" y="32"/>
                    <a:pt x="33" y="33"/>
                  </a:cubicBezTo>
                  <a:cubicBezTo>
                    <a:pt x="32" y="34"/>
                    <a:pt x="32" y="35"/>
                    <a:pt x="33" y="37"/>
                  </a:cubicBezTo>
                  <a:cubicBezTo>
                    <a:pt x="33" y="37"/>
                    <a:pt x="32" y="37"/>
                    <a:pt x="33" y="38"/>
                  </a:cubicBezTo>
                  <a:cubicBezTo>
                    <a:pt x="33" y="38"/>
                    <a:pt x="32" y="39"/>
                    <a:pt x="33" y="39"/>
                  </a:cubicBezTo>
                  <a:cubicBezTo>
                    <a:pt x="32" y="40"/>
                    <a:pt x="33" y="41"/>
                    <a:pt x="33" y="42"/>
                  </a:cubicBezTo>
                  <a:cubicBezTo>
                    <a:pt x="33" y="42"/>
                    <a:pt x="33" y="42"/>
                    <a:pt x="33" y="43"/>
                  </a:cubicBezTo>
                  <a:cubicBezTo>
                    <a:pt x="33" y="44"/>
                    <a:pt x="33" y="45"/>
                    <a:pt x="33" y="46"/>
                  </a:cubicBezTo>
                  <a:cubicBezTo>
                    <a:pt x="32" y="47"/>
                    <a:pt x="32" y="48"/>
                    <a:pt x="31" y="49"/>
                  </a:cubicBezTo>
                  <a:cubicBezTo>
                    <a:pt x="30" y="49"/>
                    <a:pt x="30" y="49"/>
                    <a:pt x="29" y="49"/>
                  </a:cubicBezTo>
                  <a:cubicBezTo>
                    <a:pt x="30" y="47"/>
                    <a:pt x="28" y="47"/>
                    <a:pt x="28" y="45"/>
                  </a:cubicBezTo>
                  <a:cubicBezTo>
                    <a:pt x="27" y="45"/>
                    <a:pt x="27" y="43"/>
                    <a:pt x="28" y="42"/>
                  </a:cubicBezTo>
                  <a:cubicBezTo>
                    <a:pt x="28" y="41"/>
                    <a:pt x="27" y="41"/>
                    <a:pt x="27" y="40"/>
                  </a:cubicBezTo>
                  <a:cubicBezTo>
                    <a:pt x="27" y="39"/>
                    <a:pt x="26" y="39"/>
                    <a:pt x="26" y="38"/>
                  </a:cubicBezTo>
                  <a:cubicBezTo>
                    <a:pt x="26" y="38"/>
                    <a:pt x="27" y="38"/>
                    <a:pt x="26" y="37"/>
                  </a:cubicBezTo>
                  <a:cubicBezTo>
                    <a:pt x="27" y="37"/>
                    <a:pt x="27" y="38"/>
                    <a:pt x="27" y="38"/>
                  </a:cubicBezTo>
                  <a:cubicBezTo>
                    <a:pt x="28" y="38"/>
                    <a:pt x="28" y="37"/>
                    <a:pt x="28" y="36"/>
                  </a:cubicBezTo>
                  <a:cubicBezTo>
                    <a:pt x="28" y="36"/>
                    <a:pt x="28" y="36"/>
                    <a:pt x="28" y="36"/>
                  </a:cubicBezTo>
                  <a:cubicBezTo>
                    <a:pt x="28" y="35"/>
                    <a:pt x="28" y="34"/>
                    <a:pt x="28" y="34"/>
                  </a:cubicBezTo>
                  <a:cubicBezTo>
                    <a:pt x="28" y="33"/>
                    <a:pt x="28" y="31"/>
                    <a:pt x="28" y="30"/>
                  </a:cubicBezTo>
                  <a:cubicBezTo>
                    <a:pt x="28" y="29"/>
                    <a:pt x="29" y="29"/>
                    <a:pt x="28" y="29"/>
                  </a:cubicBezTo>
                  <a:cubicBezTo>
                    <a:pt x="27" y="29"/>
                    <a:pt x="27" y="31"/>
                    <a:pt x="26" y="31"/>
                  </a:cubicBezTo>
                  <a:cubicBezTo>
                    <a:pt x="26" y="32"/>
                    <a:pt x="25" y="32"/>
                    <a:pt x="25" y="33"/>
                  </a:cubicBezTo>
                  <a:cubicBezTo>
                    <a:pt x="23" y="34"/>
                    <a:pt x="23" y="34"/>
                    <a:pt x="23" y="34"/>
                  </a:cubicBezTo>
                  <a:cubicBezTo>
                    <a:pt x="23" y="35"/>
                    <a:pt x="22" y="35"/>
                    <a:pt x="22" y="36"/>
                  </a:cubicBezTo>
                  <a:cubicBezTo>
                    <a:pt x="21" y="36"/>
                    <a:pt x="21" y="36"/>
                    <a:pt x="21" y="36"/>
                  </a:cubicBezTo>
                  <a:cubicBezTo>
                    <a:pt x="21" y="37"/>
                    <a:pt x="21" y="37"/>
                    <a:pt x="21" y="37"/>
                  </a:cubicBezTo>
                  <a:cubicBezTo>
                    <a:pt x="20" y="36"/>
                    <a:pt x="20" y="37"/>
                    <a:pt x="20" y="37"/>
                  </a:cubicBezTo>
                  <a:cubicBezTo>
                    <a:pt x="19" y="38"/>
                    <a:pt x="18" y="39"/>
                    <a:pt x="16" y="40"/>
                  </a:cubicBezTo>
                  <a:cubicBezTo>
                    <a:pt x="16" y="40"/>
                    <a:pt x="16" y="39"/>
                    <a:pt x="16" y="39"/>
                  </a:cubicBezTo>
                  <a:cubicBezTo>
                    <a:pt x="16" y="38"/>
                    <a:pt x="16" y="37"/>
                    <a:pt x="16" y="36"/>
                  </a:cubicBezTo>
                  <a:cubicBezTo>
                    <a:pt x="15" y="36"/>
                    <a:pt x="15" y="36"/>
                    <a:pt x="15" y="36"/>
                  </a:cubicBezTo>
                  <a:cubicBezTo>
                    <a:pt x="15" y="36"/>
                    <a:pt x="15" y="36"/>
                    <a:pt x="14" y="36"/>
                  </a:cubicBezTo>
                  <a:cubicBezTo>
                    <a:pt x="14" y="35"/>
                    <a:pt x="16" y="34"/>
                    <a:pt x="16" y="33"/>
                  </a:cubicBezTo>
                  <a:cubicBezTo>
                    <a:pt x="17" y="32"/>
                    <a:pt x="17" y="31"/>
                    <a:pt x="18" y="30"/>
                  </a:cubicBezTo>
                  <a:cubicBezTo>
                    <a:pt x="18" y="30"/>
                    <a:pt x="19" y="30"/>
                    <a:pt x="19" y="29"/>
                  </a:cubicBezTo>
                  <a:cubicBezTo>
                    <a:pt x="20" y="28"/>
                    <a:pt x="20" y="28"/>
                    <a:pt x="21" y="27"/>
                  </a:cubicBezTo>
                  <a:cubicBezTo>
                    <a:pt x="21" y="26"/>
                    <a:pt x="22" y="27"/>
                    <a:pt x="22" y="26"/>
                  </a:cubicBezTo>
                  <a:cubicBezTo>
                    <a:pt x="23" y="25"/>
                    <a:pt x="24" y="24"/>
                    <a:pt x="25" y="23"/>
                  </a:cubicBezTo>
                  <a:cubicBezTo>
                    <a:pt x="25" y="22"/>
                    <a:pt x="25" y="22"/>
                    <a:pt x="26" y="21"/>
                  </a:cubicBezTo>
                  <a:cubicBezTo>
                    <a:pt x="27" y="20"/>
                    <a:pt x="28" y="19"/>
                    <a:pt x="28" y="18"/>
                  </a:cubicBezTo>
                  <a:cubicBezTo>
                    <a:pt x="28" y="17"/>
                    <a:pt x="30" y="17"/>
                    <a:pt x="29" y="16"/>
                  </a:cubicBezTo>
                  <a:cubicBezTo>
                    <a:pt x="28" y="16"/>
                    <a:pt x="27" y="17"/>
                    <a:pt x="26" y="17"/>
                  </a:cubicBezTo>
                  <a:cubicBezTo>
                    <a:pt x="26" y="17"/>
                    <a:pt x="26" y="17"/>
                    <a:pt x="26" y="17"/>
                  </a:cubicBezTo>
                  <a:cubicBezTo>
                    <a:pt x="26" y="17"/>
                    <a:pt x="26" y="17"/>
                    <a:pt x="26" y="17"/>
                  </a:cubicBezTo>
                  <a:cubicBezTo>
                    <a:pt x="25" y="17"/>
                    <a:pt x="24" y="18"/>
                    <a:pt x="23" y="18"/>
                  </a:cubicBezTo>
                  <a:cubicBezTo>
                    <a:pt x="22" y="19"/>
                    <a:pt x="20" y="19"/>
                    <a:pt x="19" y="20"/>
                  </a:cubicBezTo>
                  <a:cubicBezTo>
                    <a:pt x="18" y="20"/>
                    <a:pt x="18" y="21"/>
                    <a:pt x="17" y="21"/>
                  </a:cubicBezTo>
                  <a:cubicBezTo>
                    <a:pt x="16" y="21"/>
                    <a:pt x="16" y="21"/>
                    <a:pt x="16" y="21"/>
                  </a:cubicBezTo>
                  <a:cubicBezTo>
                    <a:pt x="14" y="22"/>
                    <a:pt x="13" y="23"/>
                    <a:pt x="12" y="23"/>
                  </a:cubicBezTo>
                  <a:cubicBezTo>
                    <a:pt x="12" y="24"/>
                    <a:pt x="10" y="23"/>
                    <a:pt x="10" y="24"/>
                  </a:cubicBezTo>
                  <a:cubicBezTo>
                    <a:pt x="8" y="25"/>
                    <a:pt x="6" y="26"/>
                    <a:pt x="3" y="26"/>
                  </a:cubicBezTo>
                  <a:cubicBezTo>
                    <a:pt x="3" y="25"/>
                    <a:pt x="2" y="24"/>
                    <a:pt x="1" y="23"/>
                  </a:cubicBezTo>
                  <a:cubicBezTo>
                    <a:pt x="2" y="22"/>
                    <a:pt x="0" y="22"/>
                    <a:pt x="2" y="21"/>
                  </a:cubicBezTo>
                  <a:cubicBezTo>
                    <a:pt x="2" y="21"/>
                    <a:pt x="3" y="22"/>
                    <a:pt x="4" y="21"/>
                  </a:cubicBezTo>
                  <a:cubicBezTo>
                    <a:pt x="4" y="22"/>
                    <a:pt x="4" y="22"/>
                    <a:pt x="4" y="22"/>
                  </a:cubicBezTo>
                  <a:cubicBezTo>
                    <a:pt x="5" y="21"/>
                    <a:pt x="7" y="21"/>
                    <a:pt x="8" y="21"/>
                  </a:cubicBezTo>
                  <a:cubicBezTo>
                    <a:pt x="8" y="21"/>
                    <a:pt x="8" y="20"/>
                    <a:pt x="8" y="21"/>
                  </a:cubicBezTo>
                  <a:cubicBezTo>
                    <a:pt x="9" y="20"/>
                    <a:pt x="10" y="20"/>
                    <a:pt x="11" y="20"/>
                  </a:cubicBezTo>
                  <a:cubicBezTo>
                    <a:pt x="12" y="20"/>
                    <a:pt x="13" y="19"/>
                    <a:pt x="14" y="19"/>
                  </a:cubicBezTo>
                  <a:cubicBezTo>
                    <a:pt x="15" y="19"/>
                    <a:pt x="16" y="18"/>
                    <a:pt x="17" y="18"/>
                  </a:cubicBezTo>
                  <a:cubicBezTo>
                    <a:pt x="21" y="16"/>
                    <a:pt x="25" y="15"/>
                    <a:pt x="29" y="14"/>
                  </a:cubicBezTo>
                  <a:cubicBezTo>
                    <a:pt x="29" y="12"/>
                    <a:pt x="29" y="10"/>
                    <a:pt x="29" y="8"/>
                  </a:cubicBezTo>
                  <a:cubicBezTo>
                    <a:pt x="29" y="8"/>
                    <a:pt x="30" y="8"/>
                    <a:pt x="30" y="8"/>
                  </a:cubicBezTo>
                  <a:cubicBezTo>
                    <a:pt x="29" y="4"/>
                    <a:pt x="29" y="4"/>
                    <a:pt x="29" y="4"/>
                  </a:cubicBezTo>
                  <a:cubicBezTo>
                    <a:pt x="29" y="3"/>
                    <a:pt x="29" y="2"/>
                    <a:pt x="28" y="2"/>
                  </a:cubicBezTo>
                  <a:cubicBezTo>
                    <a:pt x="28" y="1"/>
                    <a:pt x="26" y="2"/>
                    <a:pt x="27" y="1"/>
                  </a:cubicBezTo>
                  <a:cubicBezTo>
                    <a:pt x="27" y="0"/>
                    <a:pt x="28" y="0"/>
                    <a:pt x="28" y="0"/>
                  </a:cubicBezTo>
                  <a:cubicBezTo>
                    <a:pt x="30" y="0"/>
                    <a:pt x="32" y="0"/>
                    <a:pt x="33"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12"/>
            <p:cNvSpPr>
              <a:spLocks noEditPoints="1"/>
            </p:cNvSpPr>
            <p:nvPr/>
          </p:nvSpPr>
          <p:spPr bwMode="auto">
            <a:xfrm>
              <a:off x="4833" y="4128"/>
              <a:ext cx="140" cy="142"/>
            </a:xfrm>
            <a:custGeom>
              <a:avLst/>
              <a:gdLst>
                <a:gd name="T0" fmla="*/ 15 w 54"/>
                <a:gd name="T1" fmla="*/ 0 h 53"/>
                <a:gd name="T2" fmla="*/ 20 w 54"/>
                <a:gd name="T3" fmla="*/ 7 h 53"/>
                <a:gd name="T4" fmla="*/ 23 w 54"/>
                <a:gd name="T5" fmla="*/ 11 h 53"/>
                <a:gd name="T6" fmla="*/ 25 w 54"/>
                <a:gd name="T7" fmla="*/ 15 h 53"/>
                <a:gd name="T8" fmla="*/ 30 w 54"/>
                <a:gd name="T9" fmla="*/ 22 h 53"/>
                <a:gd name="T10" fmla="*/ 33 w 54"/>
                <a:gd name="T11" fmla="*/ 27 h 53"/>
                <a:gd name="T12" fmla="*/ 36 w 54"/>
                <a:gd name="T13" fmla="*/ 25 h 53"/>
                <a:gd name="T14" fmla="*/ 35 w 54"/>
                <a:gd name="T15" fmla="*/ 18 h 53"/>
                <a:gd name="T16" fmla="*/ 39 w 54"/>
                <a:gd name="T17" fmla="*/ 18 h 53"/>
                <a:gd name="T18" fmla="*/ 41 w 54"/>
                <a:gd name="T19" fmla="*/ 25 h 53"/>
                <a:gd name="T20" fmla="*/ 39 w 54"/>
                <a:gd name="T21" fmla="*/ 35 h 53"/>
                <a:gd name="T22" fmla="*/ 42 w 54"/>
                <a:gd name="T23" fmla="*/ 41 h 53"/>
                <a:gd name="T24" fmla="*/ 48 w 54"/>
                <a:gd name="T25" fmla="*/ 46 h 53"/>
                <a:gd name="T26" fmla="*/ 51 w 54"/>
                <a:gd name="T27" fmla="*/ 45 h 53"/>
                <a:gd name="T28" fmla="*/ 54 w 54"/>
                <a:gd name="T29" fmla="*/ 51 h 53"/>
                <a:gd name="T30" fmla="*/ 53 w 54"/>
                <a:gd name="T31" fmla="*/ 53 h 53"/>
                <a:gd name="T32" fmla="*/ 51 w 54"/>
                <a:gd name="T33" fmla="*/ 53 h 53"/>
                <a:gd name="T34" fmla="*/ 44 w 54"/>
                <a:gd name="T35" fmla="*/ 48 h 53"/>
                <a:gd name="T36" fmla="*/ 37 w 54"/>
                <a:gd name="T37" fmla="*/ 40 h 53"/>
                <a:gd name="T38" fmla="*/ 32 w 54"/>
                <a:gd name="T39" fmla="*/ 42 h 53"/>
                <a:gd name="T40" fmla="*/ 27 w 54"/>
                <a:gd name="T41" fmla="*/ 44 h 53"/>
                <a:gd name="T42" fmla="*/ 25 w 54"/>
                <a:gd name="T43" fmla="*/ 43 h 53"/>
                <a:gd name="T44" fmla="*/ 30 w 54"/>
                <a:gd name="T45" fmla="*/ 41 h 53"/>
                <a:gd name="T46" fmla="*/ 34 w 54"/>
                <a:gd name="T47" fmla="*/ 35 h 53"/>
                <a:gd name="T48" fmla="*/ 32 w 54"/>
                <a:gd name="T49" fmla="*/ 31 h 53"/>
                <a:gd name="T50" fmla="*/ 26 w 54"/>
                <a:gd name="T51" fmla="*/ 34 h 53"/>
                <a:gd name="T52" fmla="*/ 22 w 54"/>
                <a:gd name="T53" fmla="*/ 38 h 53"/>
                <a:gd name="T54" fmla="*/ 17 w 54"/>
                <a:gd name="T55" fmla="*/ 44 h 53"/>
                <a:gd name="T56" fmla="*/ 14 w 54"/>
                <a:gd name="T57" fmla="*/ 45 h 53"/>
                <a:gd name="T58" fmla="*/ 12 w 54"/>
                <a:gd name="T59" fmla="*/ 37 h 53"/>
                <a:gd name="T60" fmla="*/ 19 w 54"/>
                <a:gd name="T61" fmla="*/ 34 h 53"/>
                <a:gd name="T62" fmla="*/ 24 w 54"/>
                <a:gd name="T63" fmla="*/ 27 h 53"/>
                <a:gd name="T64" fmla="*/ 19 w 54"/>
                <a:gd name="T65" fmla="*/ 28 h 53"/>
                <a:gd name="T66" fmla="*/ 16 w 54"/>
                <a:gd name="T67" fmla="*/ 29 h 53"/>
                <a:gd name="T68" fmla="*/ 9 w 54"/>
                <a:gd name="T69" fmla="*/ 34 h 53"/>
                <a:gd name="T70" fmla="*/ 7 w 54"/>
                <a:gd name="T71" fmla="*/ 42 h 53"/>
                <a:gd name="T72" fmla="*/ 3 w 54"/>
                <a:gd name="T73" fmla="*/ 42 h 53"/>
                <a:gd name="T74" fmla="*/ 2 w 54"/>
                <a:gd name="T75" fmla="*/ 38 h 53"/>
                <a:gd name="T76" fmla="*/ 4 w 54"/>
                <a:gd name="T77" fmla="*/ 29 h 53"/>
                <a:gd name="T78" fmla="*/ 1 w 54"/>
                <a:gd name="T79" fmla="*/ 23 h 53"/>
                <a:gd name="T80" fmla="*/ 7 w 54"/>
                <a:gd name="T81" fmla="*/ 28 h 53"/>
                <a:gd name="T82" fmla="*/ 10 w 54"/>
                <a:gd name="T83" fmla="*/ 27 h 53"/>
                <a:gd name="T84" fmla="*/ 13 w 54"/>
                <a:gd name="T85" fmla="*/ 23 h 53"/>
                <a:gd name="T86" fmla="*/ 14 w 54"/>
                <a:gd name="T87" fmla="*/ 21 h 53"/>
                <a:gd name="T88" fmla="*/ 16 w 54"/>
                <a:gd name="T89" fmla="*/ 19 h 53"/>
                <a:gd name="T90" fmla="*/ 15 w 54"/>
                <a:gd name="T91" fmla="*/ 17 h 53"/>
                <a:gd name="T92" fmla="*/ 10 w 54"/>
                <a:gd name="T93" fmla="*/ 20 h 53"/>
                <a:gd name="T94" fmla="*/ 6 w 54"/>
                <a:gd name="T95" fmla="*/ 20 h 53"/>
                <a:gd name="T96" fmla="*/ 3 w 54"/>
                <a:gd name="T97" fmla="*/ 19 h 53"/>
                <a:gd name="T98" fmla="*/ 11 w 54"/>
                <a:gd name="T99" fmla="*/ 16 h 53"/>
                <a:gd name="T100" fmla="*/ 19 w 54"/>
                <a:gd name="T101" fmla="*/ 12 h 53"/>
                <a:gd name="T102" fmla="*/ 16 w 54"/>
                <a:gd name="T103" fmla="*/ 8 h 53"/>
                <a:gd name="T104" fmla="*/ 10 w 54"/>
                <a:gd name="T105" fmla="*/ 1 h 53"/>
                <a:gd name="T106" fmla="*/ 31 w 54"/>
                <a:gd name="T107" fmla="*/ 4 h 53"/>
                <a:gd name="T108" fmla="*/ 33 w 54"/>
                <a:gd name="T109" fmla="*/ 8 h 53"/>
                <a:gd name="T110" fmla="*/ 29 w 54"/>
                <a:gd name="T111" fmla="*/ 9 h 53"/>
                <a:gd name="T112" fmla="*/ 27 w 54"/>
                <a:gd name="T113" fmla="*/ 3 h 53"/>
                <a:gd name="T114" fmla="*/ 29 w 54"/>
                <a:gd name="T115" fmla="*/ 4 h 53"/>
                <a:gd name="T116" fmla="*/ 25 w 54"/>
                <a:gd name="T117" fmla="*/ 19 h 53"/>
                <a:gd name="T118" fmla="*/ 18 w 54"/>
                <a:gd name="T119" fmla="*/ 25 h 53"/>
                <a:gd name="T120" fmla="*/ 23 w 54"/>
                <a:gd name="T121" fmla="*/ 17 h 53"/>
                <a:gd name="T122" fmla="*/ 12 w 54"/>
                <a:gd name="T123" fmla="*/ 2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4" h="53">
                  <a:moveTo>
                    <a:pt x="12" y="0"/>
                  </a:moveTo>
                  <a:cubicBezTo>
                    <a:pt x="12" y="0"/>
                    <a:pt x="13" y="0"/>
                    <a:pt x="14" y="0"/>
                  </a:cubicBezTo>
                  <a:cubicBezTo>
                    <a:pt x="14" y="0"/>
                    <a:pt x="14" y="0"/>
                    <a:pt x="14" y="0"/>
                  </a:cubicBezTo>
                  <a:cubicBezTo>
                    <a:pt x="14" y="0"/>
                    <a:pt x="15" y="0"/>
                    <a:pt x="15" y="0"/>
                  </a:cubicBezTo>
                  <a:cubicBezTo>
                    <a:pt x="16" y="1"/>
                    <a:pt x="16" y="1"/>
                    <a:pt x="16" y="2"/>
                  </a:cubicBezTo>
                  <a:cubicBezTo>
                    <a:pt x="17" y="2"/>
                    <a:pt x="17" y="3"/>
                    <a:pt x="17" y="3"/>
                  </a:cubicBezTo>
                  <a:cubicBezTo>
                    <a:pt x="17" y="4"/>
                    <a:pt x="18" y="4"/>
                    <a:pt x="18" y="5"/>
                  </a:cubicBezTo>
                  <a:cubicBezTo>
                    <a:pt x="19" y="6"/>
                    <a:pt x="19" y="6"/>
                    <a:pt x="20" y="7"/>
                  </a:cubicBezTo>
                  <a:cubicBezTo>
                    <a:pt x="20" y="8"/>
                    <a:pt x="22" y="8"/>
                    <a:pt x="21" y="10"/>
                  </a:cubicBezTo>
                  <a:cubicBezTo>
                    <a:pt x="21" y="10"/>
                    <a:pt x="22" y="10"/>
                    <a:pt x="23" y="11"/>
                  </a:cubicBezTo>
                  <a:cubicBezTo>
                    <a:pt x="23" y="10"/>
                    <a:pt x="23" y="10"/>
                    <a:pt x="23" y="10"/>
                  </a:cubicBezTo>
                  <a:cubicBezTo>
                    <a:pt x="23" y="11"/>
                    <a:pt x="23" y="11"/>
                    <a:pt x="23" y="11"/>
                  </a:cubicBezTo>
                  <a:cubicBezTo>
                    <a:pt x="24" y="10"/>
                    <a:pt x="25" y="10"/>
                    <a:pt x="26" y="10"/>
                  </a:cubicBezTo>
                  <a:cubicBezTo>
                    <a:pt x="26" y="10"/>
                    <a:pt x="27" y="11"/>
                    <a:pt x="27" y="12"/>
                  </a:cubicBezTo>
                  <a:cubicBezTo>
                    <a:pt x="27" y="12"/>
                    <a:pt x="26" y="12"/>
                    <a:pt x="27" y="12"/>
                  </a:cubicBezTo>
                  <a:cubicBezTo>
                    <a:pt x="26" y="13"/>
                    <a:pt x="26" y="14"/>
                    <a:pt x="25" y="15"/>
                  </a:cubicBezTo>
                  <a:cubicBezTo>
                    <a:pt x="24" y="16"/>
                    <a:pt x="26" y="16"/>
                    <a:pt x="26" y="18"/>
                  </a:cubicBezTo>
                  <a:cubicBezTo>
                    <a:pt x="27" y="18"/>
                    <a:pt x="27" y="19"/>
                    <a:pt x="27" y="19"/>
                  </a:cubicBezTo>
                  <a:cubicBezTo>
                    <a:pt x="28" y="20"/>
                    <a:pt x="28" y="21"/>
                    <a:pt x="28" y="21"/>
                  </a:cubicBezTo>
                  <a:cubicBezTo>
                    <a:pt x="29" y="21"/>
                    <a:pt x="29" y="21"/>
                    <a:pt x="30" y="22"/>
                  </a:cubicBezTo>
                  <a:cubicBezTo>
                    <a:pt x="31" y="22"/>
                    <a:pt x="32" y="23"/>
                    <a:pt x="31" y="25"/>
                  </a:cubicBezTo>
                  <a:cubicBezTo>
                    <a:pt x="31" y="25"/>
                    <a:pt x="31" y="25"/>
                    <a:pt x="31" y="25"/>
                  </a:cubicBezTo>
                  <a:cubicBezTo>
                    <a:pt x="31" y="25"/>
                    <a:pt x="31" y="26"/>
                    <a:pt x="31" y="26"/>
                  </a:cubicBezTo>
                  <a:cubicBezTo>
                    <a:pt x="32" y="26"/>
                    <a:pt x="32" y="27"/>
                    <a:pt x="33" y="27"/>
                  </a:cubicBezTo>
                  <a:cubicBezTo>
                    <a:pt x="33" y="28"/>
                    <a:pt x="34" y="30"/>
                    <a:pt x="35" y="30"/>
                  </a:cubicBezTo>
                  <a:cubicBezTo>
                    <a:pt x="36" y="30"/>
                    <a:pt x="35" y="29"/>
                    <a:pt x="36" y="28"/>
                  </a:cubicBezTo>
                  <a:cubicBezTo>
                    <a:pt x="36" y="28"/>
                    <a:pt x="36" y="26"/>
                    <a:pt x="37" y="26"/>
                  </a:cubicBezTo>
                  <a:cubicBezTo>
                    <a:pt x="36" y="25"/>
                    <a:pt x="36" y="25"/>
                    <a:pt x="36" y="25"/>
                  </a:cubicBezTo>
                  <a:cubicBezTo>
                    <a:pt x="36" y="23"/>
                    <a:pt x="37" y="21"/>
                    <a:pt x="36" y="20"/>
                  </a:cubicBezTo>
                  <a:cubicBezTo>
                    <a:pt x="36" y="19"/>
                    <a:pt x="36" y="19"/>
                    <a:pt x="36" y="19"/>
                  </a:cubicBezTo>
                  <a:cubicBezTo>
                    <a:pt x="35" y="19"/>
                    <a:pt x="35" y="18"/>
                    <a:pt x="35" y="18"/>
                  </a:cubicBezTo>
                  <a:cubicBezTo>
                    <a:pt x="35" y="18"/>
                    <a:pt x="35" y="18"/>
                    <a:pt x="35" y="18"/>
                  </a:cubicBezTo>
                  <a:cubicBezTo>
                    <a:pt x="35" y="18"/>
                    <a:pt x="35" y="18"/>
                    <a:pt x="36" y="18"/>
                  </a:cubicBezTo>
                  <a:cubicBezTo>
                    <a:pt x="36" y="18"/>
                    <a:pt x="37" y="19"/>
                    <a:pt x="38" y="18"/>
                  </a:cubicBezTo>
                  <a:cubicBezTo>
                    <a:pt x="38" y="19"/>
                    <a:pt x="38" y="19"/>
                    <a:pt x="38" y="19"/>
                  </a:cubicBezTo>
                  <a:cubicBezTo>
                    <a:pt x="39" y="18"/>
                    <a:pt x="39" y="18"/>
                    <a:pt x="39" y="18"/>
                  </a:cubicBezTo>
                  <a:cubicBezTo>
                    <a:pt x="40" y="19"/>
                    <a:pt x="39" y="20"/>
                    <a:pt x="40" y="21"/>
                  </a:cubicBezTo>
                  <a:cubicBezTo>
                    <a:pt x="40" y="21"/>
                    <a:pt x="40" y="21"/>
                    <a:pt x="40" y="21"/>
                  </a:cubicBezTo>
                  <a:cubicBezTo>
                    <a:pt x="41" y="21"/>
                    <a:pt x="40" y="22"/>
                    <a:pt x="41" y="22"/>
                  </a:cubicBezTo>
                  <a:cubicBezTo>
                    <a:pt x="40" y="23"/>
                    <a:pt x="41" y="24"/>
                    <a:pt x="41" y="25"/>
                  </a:cubicBezTo>
                  <a:cubicBezTo>
                    <a:pt x="40" y="26"/>
                    <a:pt x="40" y="26"/>
                    <a:pt x="40" y="26"/>
                  </a:cubicBezTo>
                  <a:cubicBezTo>
                    <a:pt x="41" y="26"/>
                    <a:pt x="41" y="26"/>
                    <a:pt x="41" y="26"/>
                  </a:cubicBezTo>
                  <a:cubicBezTo>
                    <a:pt x="40" y="27"/>
                    <a:pt x="41" y="28"/>
                    <a:pt x="40" y="28"/>
                  </a:cubicBezTo>
                  <a:cubicBezTo>
                    <a:pt x="39" y="30"/>
                    <a:pt x="40" y="33"/>
                    <a:pt x="39" y="35"/>
                  </a:cubicBezTo>
                  <a:cubicBezTo>
                    <a:pt x="39" y="35"/>
                    <a:pt x="39" y="35"/>
                    <a:pt x="39" y="35"/>
                  </a:cubicBezTo>
                  <a:cubicBezTo>
                    <a:pt x="38" y="36"/>
                    <a:pt x="39" y="36"/>
                    <a:pt x="39" y="37"/>
                  </a:cubicBezTo>
                  <a:cubicBezTo>
                    <a:pt x="41" y="38"/>
                    <a:pt x="40" y="40"/>
                    <a:pt x="42" y="40"/>
                  </a:cubicBezTo>
                  <a:cubicBezTo>
                    <a:pt x="41" y="41"/>
                    <a:pt x="42" y="41"/>
                    <a:pt x="42" y="41"/>
                  </a:cubicBezTo>
                  <a:cubicBezTo>
                    <a:pt x="43" y="41"/>
                    <a:pt x="44" y="42"/>
                    <a:pt x="44" y="43"/>
                  </a:cubicBezTo>
                  <a:cubicBezTo>
                    <a:pt x="45" y="44"/>
                    <a:pt x="45" y="44"/>
                    <a:pt x="45" y="44"/>
                  </a:cubicBezTo>
                  <a:cubicBezTo>
                    <a:pt x="46" y="45"/>
                    <a:pt x="46" y="45"/>
                    <a:pt x="47" y="45"/>
                  </a:cubicBezTo>
                  <a:cubicBezTo>
                    <a:pt x="47" y="45"/>
                    <a:pt x="47" y="46"/>
                    <a:pt x="48" y="46"/>
                  </a:cubicBezTo>
                  <a:cubicBezTo>
                    <a:pt x="48" y="46"/>
                    <a:pt x="48" y="47"/>
                    <a:pt x="48" y="47"/>
                  </a:cubicBezTo>
                  <a:cubicBezTo>
                    <a:pt x="48" y="46"/>
                    <a:pt x="49" y="46"/>
                    <a:pt x="49" y="45"/>
                  </a:cubicBezTo>
                  <a:cubicBezTo>
                    <a:pt x="49" y="45"/>
                    <a:pt x="48" y="44"/>
                    <a:pt x="49" y="44"/>
                  </a:cubicBezTo>
                  <a:cubicBezTo>
                    <a:pt x="50" y="44"/>
                    <a:pt x="50" y="45"/>
                    <a:pt x="51" y="45"/>
                  </a:cubicBezTo>
                  <a:cubicBezTo>
                    <a:pt x="50" y="46"/>
                    <a:pt x="52" y="47"/>
                    <a:pt x="52" y="48"/>
                  </a:cubicBezTo>
                  <a:cubicBezTo>
                    <a:pt x="53" y="48"/>
                    <a:pt x="52" y="49"/>
                    <a:pt x="53" y="50"/>
                  </a:cubicBezTo>
                  <a:cubicBezTo>
                    <a:pt x="53" y="50"/>
                    <a:pt x="53" y="51"/>
                    <a:pt x="53" y="51"/>
                  </a:cubicBezTo>
                  <a:cubicBezTo>
                    <a:pt x="53" y="51"/>
                    <a:pt x="54" y="51"/>
                    <a:pt x="54" y="51"/>
                  </a:cubicBezTo>
                  <a:cubicBezTo>
                    <a:pt x="54" y="51"/>
                    <a:pt x="54" y="51"/>
                    <a:pt x="54" y="51"/>
                  </a:cubicBezTo>
                  <a:cubicBezTo>
                    <a:pt x="54" y="51"/>
                    <a:pt x="53" y="52"/>
                    <a:pt x="53" y="52"/>
                  </a:cubicBezTo>
                  <a:cubicBezTo>
                    <a:pt x="53" y="52"/>
                    <a:pt x="54" y="52"/>
                    <a:pt x="53" y="53"/>
                  </a:cubicBezTo>
                  <a:cubicBezTo>
                    <a:pt x="53" y="53"/>
                    <a:pt x="53" y="53"/>
                    <a:pt x="53" y="53"/>
                  </a:cubicBezTo>
                  <a:cubicBezTo>
                    <a:pt x="52" y="53"/>
                    <a:pt x="52" y="53"/>
                    <a:pt x="52" y="53"/>
                  </a:cubicBezTo>
                  <a:cubicBezTo>
                    <a:pt x="52" y="53"/>
                    <a:pt x="52" y="53"/>
                    <a:pt x="51" y="53"/>
                  </a:cubicBezTo>
                  <a:cubicBezTo>
                    <a:pt x="51" y="53"/>
                    <a:pt x="51" y="53"/>
                    <a:pt x="51" y="53"/>
                  </a:cubicBezTo>
                  <a:cubicBezTo>
                    <a:pt x="51" y="53"/>
                    <a:pt x="51" y="53"/>
                    <a:pt x="51" y="53"/>
                  </a:cubicBezTo>
                  <a:cubicBezTo>
                    <a:pt x="50" y="52"/>
                    <a:pt x="49" y="53"/>
                    <a:pt x="49" y="52"/>
                  </a:cubicBezTo>
                  <a:cubicBezTo>
                    <a:pt x="49" y="52"/>
                    <a:pt x="48" y="51"/>
                    <a:pt x="48" y="51"/>
                  </a:cubicBezTo>
                  <a:cubicBezTo>
                    <a:pt x="49" y="50"/>
                    <a:pt x="47" y="51"/>
                    <a:pt x="46" y="50"/>
                  </a:cubicBezTo>
                  <a:cubicBezTo>
                    <a:pt x="46" y="49"/>
                    <a:pt x="44" y="49"/>
                    <a:pt x="44" y="48"/>
                  </a:cubicBezTo>
                  <a:cubicBezTo>
                    <a:pt x="44" y="48"/>
                    <a:pt x="43" y="47"/>
                    <a:pt x="42" y="47"/>
                  </a:cubicBezTo>
                  <a:cubicBezTo>
                    <a:pt x="42" y="46"/>
                    <a:pt x="42" y="46"/>
                    <a:pt x="42" y="46"/>
                  </a:cubicBezTo>
                  <a:cubicBezTo>
                    <a:pt x="41" y="45"/>
                    <a:pt x="39" y="43"/>
                    <a:pt x="39" y="42"/>
                  </a:cubicBezTo>
                  <a:cubicBezTo>
                    <a:pt x="39" y="41"/>
                    <a:pt x="38" y="40"/>
                    <a:pt x="37" y="40"/>
                  </a:cubicBezTo>
                  <a:cubicBezTo>
                    <a:pt x="37" y="40"/>
                    <a:pt x="37" y="39"/>
                    <a:pt x="37" y="39"/>
                  </a:cubicBezTo>
                  <a:cubicBezTo>
                    <a:pt x="36" y="40"/>
                    <a:pt x="35" y="40"/>
                    <a:pt x="35" y="40"/>
                  </a:cubicBezTo>
                  <a:cubicBezTo>
                    <a:pt x="33" y="40"/>
                    <a:pt x="33" y="42"/>
                    <a:pt x="32" y="42"/>
                  </a:cubicBezTo>
                  <a:cubicBezTo>
                    <a:pt x="32" y="42"/>
                    <a:pt x="32" y="42"/>
                    <a:pt x="32" y="42"/>
                  </a:cubicBezTo>
                  <a:cubicBezTo>
                    <a:pt x="31" y="42"/>
                    <a:pt x="31" y="42"/>
                    <a:pt x="31" y="42"/>
                  </a:cubicBezTo>
                  <a:cubicBezTo>
                    <a:pt x="31" y="42"/>
                    <a:pt x="31" y="43"/>
                    <a:pt x="31" y="43"/>
                  </a:cubicBezTo>
                  <a:cubicBezTo>
                    <a:pt x="30" y="43"/>
                    <a:pt x="30" y="42"/>
                    <a:pt x="29" y="42"/>
                  </a:cubicBezTo>
                  <a:cubicBezTo>
                    <a:pt x="29" y="43"/>
                    <a:pt x="27" y="42"/>
                    <a:pt x="27" y="44"/>
                  </a:cubicBezTo>
                  <a:cubicBezTo>
                    <a:pt x="26" y="43"/>
                    <a:pt x="25" y="45"/>
                    <a:pt x="24" y="43"/>
                  </a:cubicBezTo>
                  <a:cubicBezTo>
                    <a:pt x="24" y="43"/>
                    <a:pt x="24" y="43"/>
                    <a:pt x="24" y="43"/>
                  </a:cubicBezTo>
                  <a:cubicBezTo>
                    <a:pt x="25" y="43"/>
                    <a:pt x="25" y="43"/>
                    <a:pt x="25" y="43"/>
                  </a:cubicBezTo>
                  <a:cubicBezTo>
                    <a:pt x="25" y="43"/>
                    <a:pt x="25" y="43"/>
                    <a:pt x="25" y="43"/>
                  </a:cubicBezTo>
                  <a:cubicBezTo>
                    <a:pt x="26" y="43"/>
                    <a:pt x="26" y="43"/>
                    <a:pt x="26" y="43"/>
                  </a:cubicBezTo>
                  <a:cubicBezTo>
                    <a:pt x="26" y="43"/>
                    <a:pt x="27" y="42"/>
                    <a:pt x="27" y="42"/>
                  </a:cubicBezTo>
                  <a:cubicBezTo>
                    <a:pt x="28" y="42"/>
                    <a:pt x="28" y="42"/>
                    <a:pt x="29" y="41"/>
                  </a:cubicBezTo>
                  <a:cubicBezTo>
                    <a:pt x="29" y="42"/>
                    <a:pt x="29" y="41"/>
                    <a:pt x="30" y="41"/>
                  </a:cubicBezTo>
                  <a:cubicBezTo>
                    <a:pt x="29" y="41"/>
                    <a:pt x="30" y="41"/>
                    <a:pt x="30" y="41"/>
                  </a:cubicBezTo>
                  <a:cubicBezTo>
                    <a:pt x="31" y="41"/>
                    <a:pt x="32" y="40"/>
                    <a:pt x="32" y="39"/>
                  </a:cubicBezTo>
                  <a:cubicBezTo>
                    <a:pt x="33" y="39"/>
                    <a:pt x="33" y="38"/>
                    <a:pt x="34" y="37"/>
                  </a:cubicBezTo>
                  <a:cubicBezTo>
                    <a:pt x="34" y="37"/>
                    <a:pt x="34" y="36"/>
                    <a:pt x="34" y="35"/>
                  </a:cubicBezTo>
                  <a:cubicBezTo>
                    <a:pt x="34" y="35"/>
                    <a:pt x="33" y="35"/>
                    <a:pt x="33" y="34"/>
                  </a:cubicBezTo>
                  <a:cubicBezTo>
                    <a:pt x="33" y="33"/>
                    <a:pt x="32" y="32"/>
                    <a:pt x="32" y="31"/>
                  </a:cubicBezTo>
                  <a:cubicBezTo>
                    <a:pt x="32" y="31"/>
                    <a:pt x="31" y="31"/>
                    <a:pt x="31" y="31"/>
                  </a:cubicBezTo>
                  <a:cubicBezTo>
                    <a:pt x="32" y="31"/>
                    <a:pt x="32" y="31"/>
                    <a:pt x="32" y="31"/>
                  </a:cubicBezTo>
                  <a:cubicBezTo>
                    <a:pt x="31" y="30"/>
                    <a:pt x="31" y="28"/>
                    <a:pt x="29" y="28"/>
                  </a:cubicBezTo>
                  <a:cubicBezTo>
                    <a:pt x="29" y="29"/>
                    <a:pt x="28" y="29"/>
                    <a:pt x="28" y="30"/>
                  </a:cubicBezTo>
                  <a:cubicBezTo>
                    <a:pt x="27" y="31"/>
                    <a:pt x="27" y="32"/>
                    <a:pt x="26" y="33"/>
                  </a:cubicBezTo>
                  <a:cubicBezTo>
                    <a:pt x="26" y="33"/>
                    <a:pt x="26" y="33"/>
                    <a:pt x="26" y="34"/>
                  </a:cubicBezTo>
                  <a:cubicBezTo>
                    <a:pt x="26" y="34"/>
                    <a:pt x="25" y="35"/>
                    <a:pt x="25" y="35"/>
                  </a:cubicBezTo>
                  <a:cubicBezTo>
                    <a:pt x="24" y="35"/>
                    <a:pt x="24" y="35"/>
                    <a:pt x="24" y="35"/>
                  </a:cubicBezTo>
                  <a:cubicBezTo>
                    <a:pt x="24" y="35"/>
                    <a:pt x="25" y="36"/>
                    <a:pt x="24" y="36"/>
                  </a:cubicBezTo>
                  <a:cubicBezTo>
                    <a:pt x="23" y="37"/>
                    <a:pt x="23" y="38"/>
                    <a:pt x="22" y="38"/>
                  </a:cubicBezTo>
                  <a:cubicBezTo>
                    <a:pt x="21" y="38"/>
                    <a:pt x="22" y="40"/>
                    <a:pt x="21" y="40"/>
                  </a:cubicBezTo>
                  <a:cubicBezTo>
                    <a:pt x="20" y="40"/>
                    <a:pt x="20" y="41"/>
                    <a:pt x="19" y="41"/>
                  </a:cubicBezTo>
                  <a:cubicBezTo>
                    <a:pt x="19" y="42"/>
                    <a:pt x="18" y="42"/>
                    <a:pt x="18" y="43"/>
                  </a:cubicBezTo>
                  <a:cubicBezTo>
                    <a:pt x="18" y="43"/>
                    <a:pt x="17" y="43"/>
                    <a:pt x="17" y="44"/>
                  </a:cubicBezTo>
                  <a:cubicBezTo>
                    <a:pt x="17" y="43"/>
                    <a:pt x="17" y="43"/>
                    <a:pt x="17" y="43"/>
                  </a:cubicBezTo>
                  <a:cubicBezTo>
                    <a:pt x="16" y="44"/>
                    <a:pt x="15" y="43"/>
                    <a:pt x="15" y="44"/>
                  </a:cubicBezTo>
                  <a:cubicBezTo>
                    <a:pt x="15" y="44"/>
                    <a:pt x="15" y="44"/>
                    <a:pt x="15" y="44"/>
                  </a:cubicBezTo>
                  <a:cubicBezTo>
                    <a:pt x="15" y="44"/>
                    <a:pt x="14" y="45"/>
                    <a:pt x="14" y="45"/>
                  </a:cubicBezTo>
                  <a:cubicBezTo>
                    <a:pt x="12" y="44"/>
                    <a:pt x="13" y="42"/>
                    <a:pt x="12" y="40"/>
                  </a:cubicBezTo>
                  <a:cubicBezTo>
                    <a:pt x="12" y="40"/>
                    <a:pt x="11" y="39"/>
                    <a:pt x="12" y="38"/>
                  </a:cubicBezTo>
                  <a:cubicBezTo>
                    <a:pt x="11" y="38"/>
                    <a:pt x="11" y="38"/>
                    <a:pt x="11" y="38"/>
                  </a:cubicBezTo>
                  <a:cubicBezTo>
                    <a:pt x="11" y="37"/>
                    <a:pt x="12" y="37"/>
                    <a:pt x="12" y="37"/>
                  </a:cubicBezTo>
                  <a:cubicBezTo>
                    <a:pt x="13" y="38"/>
                    <a:pt x="14" y="39"/>
                    <a:pt x="16" y="39"/>
                  </a:cubicBezTo>
                  <a:cubicBezTo>
                    <a:pt x="16" y="40"/>
                    <a:pt x="16" y="39"/>
                    <a:pt x="17" y="39"/>
                  </a:cubicBezTo>
                  <a:cubicBezTo>
                    <a:pt x="16" y="38"/>
                    <a:pt x="18" y="38"/>
                    <a:pt x="17" y="37"/>
                  </a:cubicBezTo>
                  <a:cubicBezTo>
                    <a:pt x="18" y="36"/>
                    <a:pt x="19" y="36"/>
                    <a:pt x="19" y="34"/>
                  </a:cubicBezTo>
                  <a:cubicBezTo>
                    <a:pt x="19" y="34"/>
                    <a:pt x="20" y="33"/>
                    <a:pt x="20" y="33"/>
                  </a:cubicBezTo>
                  <a:cubicBezTo>
                    <a:pt x="20" y="31"/>
                    <a:pt x="22" y="31"/>
                    <a:pt x="22" y="30"/>
                  </a:cubicBezTo>
                  <a:cubicBezTo>
                    <a:pt x="22" y="29"/>
                    <a:pt x="23" y="28"/>
                    <a:pt x="23" y="28"/>
                  </a:cubicBezTo>
                  <a:cubicBezTo>
                    <a:pt x="24" y="27"/>
                    <a:pt x="24" y="27"/>
                    <a:pt x="24" y="27"/>
                  </a:cubicBezTo>
                  <a:cubicBezTo>
                    <a:pt x="24" y="26"/>
                    <a:pt x="26" y="26"/>
                    <a:pt x="24" y="25"/>
                  </a:cubicBezTo>
                  <a:cubicBezTo>
                    <a:pt x="23" y="25"/>
                    <a:pt x="22" y="26"/>
                    <a:pt x="21" y="26"/>
                  </a:cubicBezTo>
                  <a:cubicBezTo>
                    <a:pt x="21" y="27"/>
                    <a:pt x="20" y="27"/>
                    <a:pt x="20" y="27"/>
                  </a:cubicBezTo>
                  <a:cubicBezTo>
                    <a:pt x="19" y="27"/>
                    <a:pt x="19" y="28"/>
                    <a:pt x="19" y="28"/>
                  </a:cubicBezTo>
                  <a:cubicBezTo>
                    <a:pt x="18" y="28"/>
                    <a:pt x="18" y="29"/>
                    <a:pt x="17" y="28"/>
                  </a:cubicBezTo>
                  <a:cubicBezTo>
                    <a:pt x="16" y="29"/>
                    <a:pt x="16" y="29"/>
                    <a:pt x="16" y="29"/>
                  </a:cubicBezTo>
                  <a:cubicBezTo>
                    <a:pt x="16" y="29"/>
                    <a:pt x="16" y="29"/>
                    <a:pt x="16" y="29"/>
                  </a:cubicBezTo>
                  <a:cubicBezTo>
                    <a:pt x="16" y="29"/>
                    <a:pt x="16" y="29"/>
                    <a:pt x="16" y="29"/>
                  </a:cubicBezTo>
                  <a:cubicBezTo>
                    <a:pt x="16" y="29"/>
                    <a:pt x="16" y="29"/>
                    <a:pt x="16" y="29"/>
                  </a:cubicBezTo>
                  <a:cubicBezTo>
                    <a:pt x="16" y="30"/>
                    <a:pt x="14" y="30"/>
                    <a:pt x="14" y="32"/>
                  </a:cubicBezTo>
                  <a:cubicBezTo>
                    <a:pt x="13" y="32"/>
                    <a:pt x="13" y="32"/>
                    <a:pt x="13" y="32"/>
                  </a:cubicBezTo>
                  <a:cubicBezTo>
                    <a:pt x="12" y="33"/>
                    <a:pt x="10" y="34"/>
                    <a:pt x="9" y="34"/>
                  </a:cubicBezTo>
                  <a:cubicBezTo>
                    <a:pt x="8" y="35"/>
                    <a:pt x="8" y="35"/>
                    <a:pt x="8" y="36"/>
                  </a:cubicBezTo>
                  <a:cubicBezTo>
                    <a:pt x="8" y="37"/>
                    <a:pt x="8" y="38"/>
                    <a:pt x="8" y="39"/>
                  </a:cubicBezTo>
                  <a:cubicBezTo>
                    <a:pt x="8" y="39"/>
                    <a:pt x="8" y="40"/>
                    <a:pt x="7" y="41"/>
                  </a:cubicBezTo>
                  <a:cubicBezTo>
                    <a:pt x="8" y="42"/>
                    <a:pt x="6" y="42"/>
                    <a:pt x="7" y="42"/>
                  </a:cubicBezTo>
                  <a:cubicBezTo>
                    <a:pt x="7" y="43"/>
                    <a:pt x="6" y="43"/>
                    <a:pt x="5" y="43"/>
                  </a:cubicBezTo>
                  <a:cubicBezTo>
                    <a:pt x="5" y="43"/>
                    <a:pt x="5" y="43"/>
                    <a:pt x="5" y="43"/>
                  </a:cubicBezTo>
                  <a:cubicBezTo>
                    <a:pt x="5" y="44"/>
                    <a:pt x="5" y="44"/>
                    <a:pt x="4" y="44"/>
                  </a:cubicBezTo>
                  <a:cubicBezTo>
                    <a:pt x="4" y="43"/>
                    <a:pt x="4" y="43"/>
                    <a:pt x="3" y="42"/>
                  </a:cubicBezTo>
                  <a:cubicBezTo>
                    <a:pt x="4" y="41"/>
                    <a:pt x="2" y="41"/>
                    <a:pt x="3" y="40"/>
                  </a:cubicBezTo>
                  <a:cubicBezTo>
                    <a:pt x="2" y="39"/>
                    <a:pt x="2" y="38"/>
                    <a:pt x="2" y="37"/>
                  </a:cubicBezTo>
                  <a:cubicBezTo>
                    <a:pt x="2" y="37"/>
                    <a:pt x="2" y="37"/>
                    <a:pt x="2" y="37"/>
                  </a:cubicBezTo>
                  <a:cubicBezTo>
                    <a:pt x="2" y="38"/>
                    <a:pt x="2" y="38"/>
                    <a:pt x="2" y="38"/>
                  </a:cubicBezTo>
                  <a:cubicBezTo>
                    <a:pt x="3" y="37"/>
                    <a:pt x="3" y="36"/>
                    <a:pt x="4" y="36"/>
                  </a:cubicBezTo>
                  <a:cubicBezTo>
                    <a:pt x="4" y="35"/>
                    <a:pt x="4" y="34"/>
                    <a:pt x="4" y="32"/>
                  </a:cubicBezTo>
                  <a:cubicBezTo>
                    <a:pt x="4" y="32"/>
                    <a:pt x="4" y="31"/>
                    <a:pt x="4" y="31"/>
                  </a:cubicBezTo>
                  <a:cubicBezTo>
                    <a:pt x="4" y="31"/>
                    <a:pt x="4" y="30"/>
                    <a:pt x="4" y="29"/>
                  </a:cubicBezTo>
                  <a:cubicBezTo>
                    <a:pt x="4" y="28"/>
                    <a:pt x="3" y="28"/>
                    <a:pt x="3" y="27"/>
                  </a:cubicBezTo>
                  <a:cubicBezTo>
                    <a:pt x="3" y="26"/>
                    <a:pt x="1" y="26"/>
                    <a:pt x="1" y="24"/>
                  </a:cubicBezTo>
                  <a:cubicBezTo>
                    <a:pt x="1" y="24"/>
                    <a:pt x="0" y="24"/>
                    <a:pt x="0" y="23"/>
                  </a:cubicBezTo>
                  <a:cubicBezTo>
                    <a:pt x="0" y="23"/>
                    <a:pt x="0" y="23"/>
                    <a:pt x="1" y="23"/>
                  </a:cubicBezTo>
                  <a:cubicBezTo>
                    <a:pt x="2" y="24"/>
                    <a:pt x="3" y="23"/>
                    <a:pt x="3" y="24"/>
                  </a:cubicBezTo>
                  <a:cubicBezTo>
                    <a:pt x="4" y="23"/>
                    <a:pt x="4" y="25"/>
                    <a:pt x="5" y="24"/>
                  </a:cubicBezTo>
                  <a:cubicBezTo>
                    <a:pt x="5" y="25"/>
                    <a:pt x="6" y="25"/>
                    <a:pt x="6" y="26"/>
                  </a:cubicBezTo>
                  <a:cubicBezTo>
                    <a:pt x="7" y="27"/>
                    <a:pt x="6" y="28"/>
                    <a:pt x="7" y="28"/>
                  </a:cubicBezTo>
                  <a:cubicBezTo>
                    <a:pt x="7" y="29"/>
                    <a:pt x="7" y="29"/>
                    <a:pt x="7" y="30"/>
                  </a:cubicBezTo>
                  <a:cubicBezTo>
                    <a:pt x="7" y="30"/>
                    <a:pt x="8" y="30"/>
                    <a:pt x="9" y="31"/>
                  </a:cubicBezTo>
                  <a:cubicBezTo>
                    <a:pt x="9" y="30"/>
                    <a:pt x="9" y="30"/>
                    <a:pt x="10" y="29"/>
                  </a:cubicBezTo>
                  <a:cubicBezTo>
                    <a:pt x="9" y="28"/>
                    <a:pt x="10" y="28"/>
                    <a:pt x="10" y="27"/>
                  </a:cubicBezTo>
                  <a:cubicBezTo>
                    <a:pt x="11" y="27"/>
                    <a:pt x="10" y="26"/>
                    <a:pt x="12" y="25"/>
                  </a:cubicBezTo>
                  <a:cubicBezTo>
                    <a:pt x="11" y="24"/>
                    <a:pt x="13" y="25"/>
                    <a:pt x="12" y="23"/>
                  </a:cubicBezTo>
                  <a:cubicBezTo>
                    <a:pt x="13" y="23"/>
                    <a:pt x="13" y="23"/>
                    <a:pt x="13" y="23"/>
                  </a:cubicBezTo>
                  <a:cubicBezTo>
                    <a:pt x="13" y="23"/>
                    <a:pt x="13" y="23"/>
                    <a:pt x="13" y="23"/>
                  </a:cubicBezTo>
                  <a:cubicBezTo>
                    <a:pt x="13" y="22"/>
                    <a:pt x="13" y="22"/>
                    <a:pt x="13" y="22"/>
                  </a:cubicBezTo>
                  <a:cubicBezTo>
                    <a:pt x="13" y="23"/>
                    <a:pt x="13" y="23"/>
                    <a:pt x="14" y="23"/>
                  </a:cubicBezTo>
                  <a:cubicBezTo>
                    <a:pt x="14" y="22"/>
                    <a:pt x="14" y="21"/>
                    <a:pt x="14" y="21"/>
                  </a:cubicBezTo>
                  <a:cubicBezTo>
                    <a:pt x="14" y="21"/>
                    <a:pt x="14" y="21"/>
                    <a:pt x="14" y="21"/>
                  </a:cubicBezTo>
                  <a:cubicBezTo>
                    <a:pt x="14" y="21"/>
                    <a:pt x="14" y="21"/>
                    <a:pt x="14" y="21"/>
                  </a:cubicBezTo>
                  <a:cubicBezTo>
                    <a:pt x="14" y="20"/>
                    <a:pt x="16" y="20"/>
                    <a:pt x="15" y="19"/>
                  </a:cubicBezTo>
                  <a:cubicBezTo>
                    <a:pt x="16" y="18"/>
                    <a:pt x="16" y="18"/>
                    <a:pt x="16" y="18"/>
                  </a:cubicBezTo>
                  <a:cubicBezTo>
                    <a:pt x="16" y="19"/>
                    <a:pt x="16" y="19"/>
                    <a:pt x="16" y="19"/>
                  </a:cubicBezTo>
                  <a:cubicBezTo>
                    <a:pt x="17" y="19"/>
                    <a:pt x="16" y="18"/>
                    <a:pt x="16" y="18"/>
                  </a:cubicBezTo>
                  <a:cubicBezTo>
                    <a:pt x="16" y="18"/>
                    <a:pt x="16" y="17"/>
                    <a:pt x="16" y="17"/>
                  </a:cubicBezTo>
                  <a:cubicBezTo>
                    <a:pt x="15" y="18"/>
                    <a:pt x="15" y="18"/>
                    <a:pt x="15" y="18"/>
                  </a:cubicBezTo>
                  <a:cubicBezTo>
                    <a:pt x="15" y="17"/>
                    <a:pt x="15" y="17"/>
                    <a:pt x="15" y="17"/>
                  </a:cubicBezTo>
                  <a:cubicBezTo>
                    <a:pt x="14" y="18"/>
                    <a:pt x="13" y="19"/>
                    <a:pt x="12" y="19"/>
                  </a:cubicBezTo>
                  <a:cubicBezTo>
                    <a:pt x="12" y="19"/>
                    <a:pt x="12" y="19"/>
                    <a:pt x="12" y="19"/>
                  </a:cubicBezTo>
                  <a:cubicBezTo>
                    <a:pt x="12" y="20"/>
                    <a:pt x="10" y="19"/>
                    <a:pt x="10" y="20"/>
                  </a:cubicBezTo>
                  <a:cubicBezTo>
                    <a:pt x="10" y="20"/>
                    <a:pt x="10" y="20"/>
                    <a:pt x="10" y="20"/>
                  </a:cubicBezTo>
                  <a:cubicBezTo>
                    <a:pt x="9" y="21"/>
                    <a:pt x="9" y="21"/>
                    <a:pt x="9" y="21"/>
                  </a:cubicBezTo>
                  <a:cubicBezTo>
                    <a:pt x="9" y="20"/>
                    <a:pt x="9" y="20"/>
                    <a:pt x="9" y="20"/>
                  </a:cubicBezTo>
                  <a:cubicBezTo>
                    <a:pt x="9" y="21"/>
                    <a:pt x="8" y="20"/>
                    <a:pt x="7" y="21"/>
                  </a:cubicBezTo>
                  <a:cubicBezTo>
                    <a:pt x="7" y="21"/>
                    <a:pt x="6" y="21"/>
                    <a:pt x="6" y="20"/>
                  </a:cubicBezTo>
                  <a:cubicBezTo>
                    <a:pt x="6" y="21"/>
                    <a:pt x="6" y="21"/>
                    <a:pt x="6" y="21"/>
                  </a:cubicBezTo>
                  <a:cubicBezTo>
                    <a:pt x="5" y="20"/>
                    <a:pt x="4" y="21"/>
                    <a:pt x="4" y="20"/>
                  </a:cubicBezTo>
                  <a:cubicBezTo>
                    <a:pt x="4" y="20"/>
                    <a:pt x="4" y="20"/>
                    <a:pt x="4" y="20"/>
                  </a:cubicBezTo>
                  <a:cubicBezTo>
                    <a:pt x="3" y="20"/>
                    <a:pt x="4" y="20"/>
                    <a:pt x="3" y="19"/>
                  </a:cubicBezTo>
                  <a:cubicBezTo>
                    <a:pt x="4" y="19"/>
                    <a:pt x="5" y="18"/>
                    <a:pt x="6" y="19"/>
                  </a:cubicBezTo>
                  <a:cubicBezTo>
                    <a:pt x="6" y="18"/>
                    <a:pt x="6" y="18"/>
                    <a:pt x="6" y="18"/>
                  </a:cubicBezTo>
                  <a:cubicBezTo>
                    <a:pt x="7" y="19"/>
                    <a:pt x="7" y="18"/>
                    <a:pt x="8" y="18"/>
                  </a:cubicBezTo>
                  <a:cubicBezTo>
                    <a:pt x="9" y="17"/>
                    <a:pt x="10" y="17"/>
                    <a:pt x="11" y="16"/>
                  </a:cubicBezTo>
                  <a:cubicBezTo>
                    <a:pt x="13" y="16"/>
                    <a:pt x="13" y="14"/>
                    <a:pt x="15" y="14"/>
                  </a:cubicBezTo>
                  <a:cubicBezTo>
                    <a:pt x="15" y="14"/>
                    <a:pt x="15" y="14"/>
                    <a:pt x="15" y="14"/>
                  </a:cubicBezTo>
                  <a:cubicBezTo>
                    <a:pt x="15" y="14"/>
                    <a:pt x="16" y="14"/>
                    <a:pt x="17" y="13"/>
                  </a:cubicBezTo>
                  <a:cubicBezTo>
                    <a:pt x="18" y="14"/>
                    <a:pt x="18" y="12"/>
                    <a:pt x="19" y="12"/>
                  </a:cubicBezTo>
                  <a:cubicBezTo>
                    <a:pt x="19" y="11"/>
                    <a:pt x="18" y="10"/>
                    <a:pt x="18" y="9"/>
                  </a:cubicBezTo>
                  <a:cubicBezTo>
                    <a:pt x="17" y="9"/>
                    <a:pt x="17" y="9"/>
                    <a:pt x="17" y="9"/>
                  </a:cubicBezTo>
                  <a:cubicBezTo>
                    <a:pt x="17" y="8"/>
                    <a:pt x="17" y="8"/>
                    <a:pt x="16" y="7"/>
                  </a:cubicBezTo>
                  <a:cubicBezTo>
                    <a:pt x="16" y="8"/>
                    <a:pt x="16" y="8"/>
                    <a:pt x="16" y="8"/>
                  </a:cubicBezTo>
                  <a:cubicBezTo>
                    <a:pt x="16" y="7"/>
                    <a:pt x="15" y="7"/>
                    <a:pt x="14" y="6"/>
                  </a:cubicBezTo>
                  <a:cubicBezTo>
                    <a:pt x="14" y="5"/>
                    <a:pt x="13" y="5"/>
                    <a:pt x="13" y="4"/>
                  </a:cubicBezTo>
                  <a:cubicBezTo>
                    <a:pt x="12" y="3"/>
                    <a:pt x="10" y="5"/>
                    <a:pt x="10" y="3"/>
                  </a:cubicBezTo>
                  <a:cubicBezTo>
                    <a:pt x="10" y="2"/>
                    <a:pt x="9" y="2"/>
                    <a:pt x="10" y="1"/>
                  </a:cubicBezTo>
                  <a:cubicBezTo>
                    <a:pt x="10" y="1"/>
                    <a:pt x="10" y="0"/>
                    <a:pt x="11" y="0"/>
                  </a:cubicBezTo>
                  <a:cubicBezTo>
                    <a:pt x="11" y="0"/>
                    <a:pt x="12" y="0"/>
                    <a:pt x="12" y="0"/>
                  </a:cubicBezTo>
                  <a:close/>
                  <a:moveTo>
                    <a:pt x="31" y="4"/>
                  </a:moveTo>
                  <a:cubicBezTo>
                    <a:pt x="31" y="4"/>
                    <a:pt x="31" y="4"/>
                    <a:pt x="31" y="4"/>
                  </a:cubicBezTo>
                  <a:cubicBezTo>
                    <a:pt x="31" y="5"/>
                    <a:pt x="32" y="4"/>
                    <a:pt x="33" y="6"/>
                  </a:cubicBezTo>
                  <a:cubicBezTo>
                    <a:pt x="33" y="6"/>
                    <a:pt x="32" y="6"/>
                    <a:pt x="32" y="7"/>
                  </a:cubicBezTo>
                  <a:cubicBezTo>
                    <a:pt x="33" y="7"/>
                    <a:pt x="33" y="7"/>
                    <a:pt x="33" y="7"/>
                  </a:cubicBezTo>
                  <a:cubicBezTo>
                    <a:pt x="33" y="8"/>
                    <a:pt x="33" y="8"/>
                    <a:pt x="33" y="8"/>
                  </a:cubicBezTo>
                  <a:cubicBezTo>
                    <a:pt x="33" y="8"/>
                    <a:pt x="33" y="8"/>
                    <a:pt x="33" y="8"/>
                  </a:cubicBezTo>
                  <a:cubicBezTo>
                    <a:pt x="32" y="8"/>
                    <a:pt x="33" y="10"/>
                    <a:pt x="32" y="9"/>
                  </a:cubicBezTo>
                  <a:cubicBezTo>
                    <a:pt x="31" y="9"/>
                    <a:pt x="30" y="9"/>
                    <a:pt x="30" y="9"/>
                  </a:cubicBezTo>
                  <a:cubicBezTo>
                    <a:pt x="29" y="9"/>
                    <a:pt x="29" y="9"/>
                    <a:pt x="29" y="9"/>
                  </a:cubicBezTo>
                  <a:cubicBezTo>
                    <a:pt x="28" y="8"/>
                    <a:pt x="29" y="7"/>
                    <a:pt x="28" y="6"/>
                  </a:cubicBezTo>
                  <a:cubicBezTo>
                    <a:pt x="28" y="5"/>
                    <a:pt x="27" y="5"/>
                    <a:pt x="27" y="4"/>
                  </a:cubicBezTo>
                  <a:cubicBezTo>
                    <a:pt x="26" y="4"/>
                    <a:pt x="25" y="4"/>
                    <a:pt x="25" y="4"/>
                  </a:cubicBezTo>
                  <a:cubicBezTo>
                    <a:pt x="26" y="4"/>
                    <a:pt x="26" y="3"/>
                    <a:pt x="27" y="3"/>
                  </a:cubicBezTo>
                  <a:cubicBezTo>
                    <a:pt x="28" y="4"/>
                    <a:pt x="27" y="3"/>
                    <a:pt x="28" y="3"/>
                  </a:cubicBezTo>
                  <a:cubicBezTo>
                    <a:pt x="28" y="4"/>
                    <a:pt x="28" y="4"/>
                    <a:pt x="28" y="4"/>
                  </a:cubicBezTo>
                  <a:cubicBezTo>
                    <a:pt x="28" y="3"/>
                    <a:pt x="28" y="3"/>
                    <a:pt x="28" y="3"/>
                  </a:cubicBezTo>
                  <a:cubicBezTo>
                    <a:pt x="28" y="4"/>
                    <a:pt x="29" y="4"/>
                    <a:pt x="29" y="4"/>
                  </a:cubicBezTo>
                  <a:cubicBezTo>
                    <a:pt x="30" y="3"/>
                    <a:pt x="30" y="3"/>
                    <a:pt x="30" y="3"/>
                  </a:cubicBezTo>
                  <a:cubicBezTo>
                    <a:pt x="30" y="3"/>
                    <a:pt x="30" y="4"/>
                    <a:pt x="31" y="4"/>
                  </a:cubicBezTo>
                  <a:close/>
                  <a:moveTo>
                    <a:pt x="25" y="19"/>
                  </a:moveTo>
                  <a:cubicBezTo>
                    <a:pt x="25" y="19"/>
                    <a:pt x="25" y="19"/>
                    <a:pt x="25" y="19"/>
                  </a:cubicBezTo>
                  <a:cubicBezTo>
                    <a:pt x="25" y="20"/>
                    <a:pt x="26" y="20"/>
                    <a:pt x="26" y="21"/>
                  </a:cubicBezTo>
                  <a:cubicBezTo>
                    <a:pt x="25" y="21"/>
                    <a:pt x="24" y="22"/>
                    <a:pt x="24" y="22"/>
                  </a:cubicBezTo>
                  <a:cubicBezTo>
                    <a:pt x="23" y="22"/>
                    <a:pt x="23" y="23"/>
                    <a:pt x="21" y="23"/>
                  </a:cubicBezTo>
                  <a:cubicBezTo>
                    <a:pt x="21" y="24"/>
                    <a:pt x="19" y="24"/>
                    <a:pt x="18" y="25"/>
                  </a:cubicBezTo>
                  <a:cubicBezTo>
                    <a:pt x="18" y="25"/>
                    <a:pt x="17" y="25"/>
                    <a:pt x="18" y="24"/>
                  </a:cubicBezTo>
                  <a:cubicBezTo>
                    <a:pt x="18" y="24"/>
                    <a:pt x="18" y="24"/>
                    <a:pt x="18" y="23"/>
                  </a:cubicBezTo>
                  <a:cubicBezTo>
                    <a:pt x="19" y="22"/>
                    <a:pt x="20" y="21"/>
                    <a:pt x="21" y="20"/>
                  </a:cubicBezTo>
                  <a:cubicBezTo>
                    <a:pt x="21" y="19"/>
                    <a:pt x="23" y="18"/>
                    <a:pt x="23" y="17"/>
                  </a:cubicBezTo>
                  <a:cubicBezTo>
                    <a:pt x="24" y="17"/>
                    <a:pt x="24" y="19"/>
                    <a:pt x="25" y="19"/>
                  </a:cubicBezTo>
                  <a:close/>
                  <a:moveTo>
                    <a:pt x="12" y="24"/>
                  </a:moveTo>
                  <a:cubicBezTo>
                    <a:pt x="12" y="24"/>
                    <a:pt x="12" y="24"/>
                    <a:pt x="12" y="24"/>
                  </a:cubicBezTo>
                  <a:cubicBezTo>
                    <a:pt x="12" y="23"/>
                    <a:pt x="12" y="23"/>
                    <a:pt x="12" y="23"/>
                  </a:cubicBezTo>
                  <a:cubicBezTo>
                    <a:pt x="12" y="23"/>
                    <a:pt x="12" y="24"/>
                    <a:pt x="12" y="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13"/>
            <p:cNvSpPr>
              <a:spLocks noEditPoints="1"/>
            </p:cNvSpPr>
            <p:nvPr/>
          </p:nvSpPr>
          <p:spPr bwMode="auto">
            <a:xfrm>
              <a:off x="4541" y="4120"/>
              <a:ext cx="145" cy="158"/>
            </a:xfrm>
            <a:custGeom>
              <a:avLst/>
              <a:gdLst>
                <a:gd name="T0" fmla="*/ 35 w 56"/>
                <a:gd name="T1" fmla="*/ 2 h 59"/>
                <a:gd name="T2" fmla="*/ 37 w 56"/>
                <a:gd name="T3" fmla="*/ 6 h 59"/>
                <a:gd name="T4" fmla="*/ 35 w 56"/>
                <a:gd name="T5" fmla="*/ 10 h 59"/>
                <a:gd name="T6" fmla="*/ 28 w 56"/>
                <a:gd name="T7" fmla="*/ 12 h 59"/>
                <a:gd name="T8" fmla="*/ 25 w 56"/>
                <a:gd name="T9" fmla="*/ 8 h 59"/>
                <a:gd name="T10" fmla="*/ 19 w 56"/>
                <a:gd name="T11" fmla="*/ 3 h 59"/>
                <a:gd name="T12" fmla="*/ 20 w 56"/>
                <a:gd name="T13" fmla="*/ 0 h 59"/>
                <a:gd name="T14" fmla="*/ 27 w 56"/>
                <a:gd name="T15" fmla="*/ 1 h 59"/>
                <a:gd name="T16" fmla="*/ 43 w 56"/>
                <a:gd name="T17" fmla="*/ 18 h 59"/>
                <a:gd name="T18" fmla="*/ 48 w 56"/>
                <a:gd name="T19" fmla="*/ 21 h 59"/>
                <a:gd name="T20" fmla="*/ 47 w 56"/>
                <a:gd name="T21" fmla="*/ 25 h 59"/>
                <a:gd name="T22" fmla="*/ 43 w 56"/>
                <a:gd name="T23" fmla="*/ 26 h 59"/>
                <a:gd name="T24" fmla="*/ 39 w 56"/>
                <a:gd name="T25" fmla="*/ 25 h 59"/>
                <a:gd name="T26" fmla="*/ 34 w 56"/>
                <a:gd name="T27" fmla="*/ 26 h 59"/>
                <a:gd name="T28" fmla="*/ 28 w 56"/>
                <a:gd name="T29" fmla="*/ 27 h 59"/>
                <a:gd name="T30" fmla="*/ 23 w 56"/>
                <a:gd name="T31" fmla="*/ 28 h 59"/>
                <a:gd name="T32" fmla="*/ 15 w 56"/>
                <a:gd name="T33" fmla="*/ 27 h 59"/>
                <a:gd name="T34" fmla="*/ 8 w 56"/>
                <a:gd name="T35" fmla="*/ 23 h 59"/>
                <a:gd name="T36" fmla="*/ 20 w 56"/>
                <a:gd name="T37" fmla="*/ 21 h 59"/>
                <a:gd name="T38" fmla="*/ 29 w 56"/>
                <a:gd name="T39" fmla="*/ 20 h 59"/>
                <a:gd name="T40" fmla="*/ 32 w 56"/>
                <a:gd name="T41" fmla="*/ 20 h 59"/>
                <a:gd name="T42" fmla="*/ 39 w 56"/>
                <a:gd name="T43" fmla="*/ 19 h 59"/>
                <a:gd name="T44" fmla="*/ 42 w 56"/>
                <a:gd name="T45" fmla="*/ 18 h 59"/>
                <a:gd name="T46" fmla="*/ 44 w 56"/>
                <a:gd name="T47" fmla="*/ 33 h 59"/>
                <a:gd name="T48" fmla="*/ 39 w 56"/>
                <a:gd name="T49" fmla="*/ 39 h 59"/>
                <a:gd name="T50" fmla="*/ 34 w 56"/>
                <a:gd name="T51" fmla="*/ 43 h 59"/>
                <a:gd name="T52" fmla="*/ 34 w 56"/>
                <a:gd name="T53" fmla="*/ 44 h 59"/>
                <a:gd name="T54" fmla="*/ 30 w 56"/>
                <a:gd name="T55" fmla="*/ 44 h 59"/>
                <a:gd name="T56" fmla="*/ 35 w 56"/>
                <a:gd name="T57" fmla="*/ 36 h 59"/>
                <a:gd name="T58" fmla="*/ 38 w 56"/>
                <a:gd name="T59" fmla="*/ 30 h 59"/>
                <a:gd name="T60" fmla="*/ 23 w 56"/>
                <a:gd name="T61" fmla="*/ 36 h 59"/>
                <a:gd name="T62" fmla="*/ 28 w 56"/>
                <a:gd name="T63" fmla="*/ 35 h 59"/>
                <a:gd name="T64" fmla="*/ 25 w 56"/>
                <a:gd name="T65" fmla="*/ 40 h 59"/>
                <a:gd name="T66" fmla="*/ 22 w 56"/>
                <a:gd name="T67" fmla="*/ 45 h 59"/>
                <a:gd name="T68" fmla="*/ 21 w 56"/>
                <a:gd name="T69" fmla="*/ 45 h 59"/>
                <a:gd name="T70" fmla="*/ 17 w 56"/>
                <a:gd name="T71" fmla="*/ 43 h 59"/>
                <a:gd name="T72" fmla="*/ 14 w 56"/>
                <a:gd name="T73" fmla="*/ 42 h 59"/>
                <a:gd name="T74" fmla="*/ 19 w 56"/>
                <a:gd name="T75" fmla="*/ 35 h 59"/>
                <a:gd name="T76" fmla="*/ 24 w 56"/>
                <a:gd name="T77" fmla="*/ 31 h 59"/>
                <a:gd name="T78" fmla="*/ 34 w 56"/>
                <a:gd name="T79" fmla="*/ 42 h 59"/>
                <a:gd name="T80" fmla="*/ 54 w 56"/>
                <a:gd name="T81" fmla="*/ 48 h 59"/>
                <a:gd name="T82" fmla="*/ 56 w 56"/>
                <a:gd name="T83" fmla="*/ 50 h 59"/>
                <a:gd name="T84" fmla="*/ 55 w 56"/>
                <a:gd name="T85" fmla="*/ 52 h 59"/>
                <a:gd name="T86" fmla="*/ 51 w 56"/>
                <a:gd name="T87" fmla="*/ 52 h 59"/>
                <a:gd name="T88" fmla="*/ 48 w 56"/>
                <a:gd name="T89" fmla="*/ 52 h 59"/>
                <a:gd name="T90" fmla="*/ 45 w 56"/>
                <a:gd name="T91" fmla="*/ 53 h 59"/>
                <a:gd name="T92" fmla="*/ 35 w 56"/>
                <a:gd name="T93" fmla="*/ 53 h 59"/>
                <a:gd name="T94" fmla="*/ 26 w 56"/>
                <a:gd name="T95" fmla="*/ 54 h 59"/>
                <a:gd name="T96" fmla="*/ 24 w 56"/>
                <a:gd name="T97" fmla="*/ 55 h 59"/>
                <a:gd name="T98" fmla="*/ 17 w 56"/>
                <a:gd name="T99" fmla="*/ 56 h 59"/>
                <a:gd name="T100" fmla="*/ 11 w 56"/>
                <a:gd name="T101" fmla="*/ 58 h 59"/>
                <a:gd name="T102" fmla="*/ 6 w 56"/>
                <a:gd name="T103" fmla="*/ 57 h 59"/>
                <a:gd name="T104" fmla="*/ 1 w 56"/>
                <a:gd name="T105" fmla="*/ 55 h 59"/>
                <a:gd name="T106" fmla="*/ 4 w 56"/>
                <a:gd name="T107" fmla="*/ 52 h 59"/>
                <a:gd name="T108" fmla="*/ 10 w 56"/>
                <a:gd name="T109" fmla="*/ 52 h 59"/>
                <a:gd name="T110" fmla="*/ 16 w 56"/>
                <a:gd name="T111" fmla="*/ 50 h 59"/>
                <a:gd name="T112" fmla="*/ 23 w 56"/>
                <a:gd name="T113" fmla="*/ 49 h 59"/>
                <a:gd name="T114" fmla="*/ 30 w 56"/>
                <a:gd name="T115" fmla="*/ 48 h 59"/>
                <a:gd name="T116" fmla="*/ 39 w 56"/>
                <a:gd name="T117" fmla="*/ 47 h 59"/>
                <a:gd name="T118" fmla="*/ 47 w 56"/>
                <a:gd name="T119" fmla="*/ 46 h 59"/>
                <a:gd name="T120" fmla="*/ 11 w 56"/>
                <a:gd name="T121" fmla="*/ 5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6" h="59">
                  <a:moveTo>
                    <a:pt x="29" y="1"/>
                  </a:moveTo>
                  <a:cubicBezTo>
                    <a:pt x="30" y="0"/>
                    <a:pt x="32" y="0"/>
                    <a:pt x="32" y="1"/>
                  </a:cubicBezTo>
                  <a:cubicBezTo>
                    <a:pt x="33" y="1"/>
                    <a:pt x="33" y="0"/>
                    <a:pt x="33" y="1"/>
                  </a:cubicBezTo>
                  <a:cubicBezTo>
                    <a:pt x="34" y="1"/>
                    <a:pt x="34" y="2"/>
                    <a:pt x="35" y="2"/>
                  </a:cubicBezTo>
                  <a:cubicBezTo>
                    <a:pt x="35" y="3"/>
                    <a:pt x="35" y="3"/>
                    <a:pt x="36" y="4"/>
                  </a:cubicBezTo>
                  <a:cubicBezTo>
                    <a:pt x="36" y="5"/>
                    <a:pt x="36" y="5"/>
                    <a:pt x="36" y="5"/>
                  </a:cubicBezTo>
                  <a:cubicBezTo>
                    <a:pt x="36" y="5"/>
                    <a:pt x="37" y="6"/>
                    <a:pt x="37" y="7"/>
                  </a:cubicBezTo>
                  <a:cubicBezTo>
                    <a:pt x="37" y="6"/>
                    <a:pt x="37" y="6"/>
                    <a:pt x="37" y="6"/>
                  </a:cubicBezTo>
                  <a:cubicBezTo>
                    <a:pt x="37" y="7"/>
                    <a:pt x="37" y="7"/>
                    <a:pt x="37" y="7"/>
                  </a:cubicBezTo>
                  <a:cubicBezTo>
                    <a:pt x="36" y="7"/>
                    <a:pt x="38" y="8"/>
                    <a:pt x="36" y="8"/>
                  </a:cubicBezTo>
                  <a:cubicBezTo>
                    <a:pt x="36" y="7"/>
                    <a:pt x="36" y="7"/>
                    <a:pt x="36" y="7"/>
                  </a:cubicBezTo>
                  <a:cubicBezTo>
                    <a:pt x="35" y="8"/>
                    <a:pt x="36" y="10"/>
                    <a:pt x="35" y="10"/>
                  </a:cubicBezTo>
                  <a:cubicBezTo>
                    <a:pt x="34" y="11"/>
                    <a:pt x="33" y="11"/>
                    <a:pt x="32" y="11"/>
                  </a:cubicBezTo>
                  <a:cubicBezTo>
                    <a:pt x="31" y="12"/>
                    <a:pt x="31" y="13"/>
                    <a:pt x="30" y="13"/>
                  </a:cubicBezTo>
                  <a:cubicBezTo>
                    <a:pt x="29" y="13"/>
                    <a:pt x="29" y="14"/>
                    <a:pt x="28" y="13"/>
                  </a:cubicBezTo>
                  <a:cubicBezTo>
                    <a:pt x="27" y="13"/>
                    <a:pt x="28" y="12"/>
                    <a:pt x="28" y="12"/>
                  </a:cubicBezTo>
                  <a:cubicBezTo>
                    <a:pt x="28" y="11"/>
                    <a:pt x="30" y="10"/>
                    <a:pt x="28" y="9"/>
                  </a:cubicBezTo>
                  <a:cubicBezTo>
                    <a:pt x="28" y="9"/>
                    <a:pt x="28" y="7"/>
                    <a:pt x="27" y="8"/>
                  </a:cubicBezTo>
                  <a:cubicBezTo>
                    <a:pt x="27" y="8"/>
                    <a:pt x="26" y="8"/>
                    <a:pt x="25" y="8"/>
                  </a:cubicBezTo>
                  <a:cubicBezTo>
                    <a:pt x="25" y="8"/>
                    <a:pt x="25" y="8"/>
                    <a:pt x="25" y="8"/>
                  </a:cubicBezTo>
                  <a:cubicBezTo>
                    <a:pt x="24" y="8"/>
                    <a:pt x="24" y="7"/>
                    <a:pt x="23" y="7"/>
                  </a:cubicBezTo>
                  <a:cubicBezTo>
                    <a:pt x="22" y="7"/>
                    <a:pt x="22" y="7"/>
                    <a:pt x="21" y="7"/>
                  </a:cubicBezTo>
                  <a:cubicBezTo>
                    <a:pt x="21" y="6"/>
                    <a:pt x="20" y="6"/>
                    <a:pt x="20" y="6"/>
                  </a:cubicBezTo>
                  <a:cubicBezTo>
                    <a:pt x="19" y="5"/>
                    <a:pt x="20" y="4"/>
                    <a:pt x="19" y="3"/>
                  </a:cubicBezTo>
                  <a:cubicBezTo>
                    <a:pt x="19" y="3"/>
                    <a:pt x="19" y="3"/>
                    <a:pt x="18" y="3"/>
                  </a:cubicBezTo>
                  <a:cubicBezTo>
                    <a:pt x="19" y="2"/>
                    <a:pt x="19" y="2"/>
                    <a:pt x="19" y="2"/>
                  </a:cubicBezTo>
                  <a:cubicBezTo>
                    <a:pt x="18" y="2"/>
                    <a:pt x="18" y="2"/>
                    <a:pt x="18" y="2"/>
                  </a:cubicBezTo>
                  <a:cubicBezTo>
                    <a:pt x="19" y="1"/>
                    <a:pt x="20" y="1"/>
                    <a:pt x="20" y="0"/>
                  </a:cubicBezTo>
                  <a:cubicBezTo>
                    <a:pt x="21" y="0"/>
                    <a:pt x="21" y="1"/>
                    <a:pt x="22" y="0"/>
                  </a:cubicBezTo>
                  <a:cubicBezTo>
                    <a:pt x="23" y="0"/>
                    <a:pt x="24" y="0"/>
                    <a:pt x="25" y="1"/>
                  </a:cubicBezTo>
                  <a:cubicBezTo>
                    <a:pt x="25" y="1"/>
                    <a:pt x="25" y="0"/>
                    <a:pt x="25" y="0"/>
                  </a:cubicBezTo>
                  <a:cubicBezTo>
                    <a:pt x="26" y="1"/>
                    <a:pt x="26" y="1"/>
                    <a:pt x="27" y="1"/>
                  </a:cubicBezTo>
                  <a:cubicBezTo>
                    <a:pt x="28" y="1"/>
                    <a:pt x="28" y="1"/>
                    <a:pt x="29" y="0"/>
                  </a:cubicBezTo>
                  <a:lnTo>
                    <a:pt x="29" y="1"/>
                  </a:lnTo>
                  <a:close/>
                  <a:moveTo>
                    <a:pt x="43" y="18"/>
                  </a:moveTo>
                  <a:cubicBezTo>
                    <a:pt x="43" y="18"/>
                    <a:pt x="43" y="18"/>
                    <a:pt x="43" y="18"/>
                  </a:cubicBezTo>
                  <a:cubicBezTo>
                    <a:pt x="44" y="19"/>
                    <a:pt x="44" y="18"/>
                    <a:pt x="45" y="18"/>
                  </a:cubicBezTo>
                  <a:cubicBezTo>
                    <a:pt x="45" y="18"/>
                    <a:pt x="46" y="19"/>
                    <a:pt x="46" y="18"/>
                  </a:cubicBezTo>
                  <a:cubicBezTo>
                    <a:pt x="47" y="19"/>
                    <a:pt x="45" y="20"/>
                    <a:pt x="46" y="20"/>
                  </a:cubicBezTo>
                  <a:cubicBezTo>
                    <a:pt x="47" y="20"/>
                    <a:pt x="48" y="20"/>
                    <a:pt x="48" y="21"/>
                  </a:cubicBezTo>
                  <a:cubicBezTo>
                    <a:pt x="48" y="21"/>
                    <a:pt x="50" y="22"/>
                    <a:pt x="49" y="22"/>
                  </a:cubicBezTo>
                  <a:cubicBezTo>
                    <a:pt x="50" y="23"/>
                    <a:pt x="49" y="24"/>
                    <a:pt x="50" y="24"/>
                  </a:cubicBezTo>
                  <a:cubicBezTo>
                    <a:pt x="50" y="25"/>
                    <a:pt x="50" y="25"/>
                    <a:pt x="49" y="25"/>
                  </a:cubicBezTo>
                  <a:cubicBezTo>
                    <a:pt x="48" y="24"/>
                    <a:pt x="48" y="26"/>
                    <a:pt x="47" y="25"/>
                  </a:cubicBezTo>
                  <a:cubicBezTo>
                    <a:pt x="46" y="25"/>
                    <a:pt x="46" y="25"/>
                    <a:pt x="46" y="25"/>
                  </a:cubicBezTo>
                  <a:cubicBezTo>
                    <a:pt x="46" y="25"/>
                    <a:pt x="45" y="25"/>
                    <a:pt x="44" y="26"/>
                  </a:cubicBezTo>
                  <a:cubicBezTo>
                    <a:pt x="43" y="25"/>
                    <a:pt x="43" y="25"/>
                    <a:pt x="43" y="25"/>
                  </a:cubicBezTo>
                  <a:cubicBezTo>
                    <a:pt x="43" y="26"/>
                    <a:pt x="43" y="26"/>
                    <a:pt x="43" y="26"/>
                  </a:cubicBezTo>
                  <a:cubicBezTo>
                    <a:pt x="43" y="25"/>
                    <a:pt x="42" y="25"/>
                    <a:pt x="41" y="25"/>
                  </a:cubicBezTo>
                  <a:cubicBezTo>
                    <a:pt x="41" y="25"/>
                    <a:pt x="40" y="25"/>
                    <a:pt x="40" y="25"/>
                  </a:cubicBezTo>
                  <a:cubicBezTo>
                    <a:pt x="40" y="25"/>
                    <a:pt x="40" y="25"/>
                    <a:pt x="40" y="25"/>
                  </a:cubicBezTo>
                  <a:cubicBezTo>
                    <a:pt x="39" y="25"/>
                    <a:pt x="39" y="25"/>
                    <a:pt x="39" y="25"/>
                  </a:cubicBezTo>
                  <a:cubicBezTo>
                    <a:pt x="39" y="25"/>
                    <a:pt x="39" y="25"/>
                    <a:pt x="39" y="25"/>
                  </a:cubicBezTo>
                  <a:cubicBezTo>
                    <a:pt x="38" y="26"/>
                    <a:pt x="38" y="26"/>
                    <a:pt x="38" y="26"/>
                  </a:cubicBezTo>
                  <a:cubicBezTo>
                    <a:pt x="37" y="25"/>
                    <a:pt x="36" y="26"/>
                    <a:pt x="35" y="25"/>
                  </a:cubicBezTo>
                  <a:cubicBezTo>
                    <a:pt x="35" y="26"/>
                    <a:pt x="34" y="26"/>
                    <a:pt x="34" y="26"/>
                  </a:cubicBezTo>
                  <a:cubicBezTo>
                    <a:pt x="34" y="26"/>
                    <a:pt x="34" y="26"/>
                    <a:pt x="34" y="26"/>
                  </a:cubicBezTo>
                  <a:cubicBezTo>
                    <a:pt x="33" y="25"/>
                    <a:pt x="32" y="26"/>
                    <a:pt x="32" y="26"/>
                  </a:cubicBezTo>
                  <a:cubicBezTo>
                    <a:pt x="31" y="26"/>
                    <a:pt x="30" y="26"/>
                    <a:pt x="29" y="26"/>
                  </a:cubicBezTo>
                  <a:cubicBezTo>
                    <a:pt x="29" y="26"/>
                    <a:pt x="28" y="26"/>
                    <a:pt x="28" y="27"/>
                  </a:cubicBezTo>
                  <a:cubicBezTo>
                    <a:pt x="27" y="27"/>
                    <a:pt x="26" y="27"/>
                    <a:pt x="26" y="26"/>
                  </a:cubicBezTo>
                  <a:cubicBezTo>
                    <a:pt x="26" y="26"/>
                    <a:pt x="26" y="27"/>
                    <a:pt x="25" y="27"/>
                  </a:cubicBezTo>
                  <a:cubicBezTo>
                    <a:pt x="25" y="26"/>
                    <a:pt x="25" y="26"/>
                    <a:pt x="25" y="26"/>
                  </a:cubicBezTo>
                  <a:cubicBezTo>
                    <a:pt x="24" y="27"/>
                    <a:pt x="24" y="27"/>
                    <a:pt x="23" y="28"/>
                  </a:cubicBezTo>
                  <a:cubicBezTo>
                    <a:pt x="23" y="27"/>
                    <a:pt x="22" y="27"/>
                    <a:pt x="21" y="28"/>
                  </a:cubicBezTo>
                  <a:cubicBezTo>
                    <a:pt x="20" y="27"/>
                    <a:pt x="20" y="28"/>
                    <a:pt x="18" y="28"/>
                  </a:cubicBezTo>
                  <a:cubicBezTo>
                    <a:pt x="18" y="28"/>
                    <a:pt x="18" y="29"/>
                    <a:pt x="17" y="28"/>
                  </a:cubicBezTo>
                  <a:cubicBezTo>
                    <a:pt x="17" y="28"/>
                    <a:pt x="15" y="28"/>
                    <a:pt x="15" y="27"/>
                  </a:cubicBezTo>
                  <a:cubicBezTo>
                    <a:pt x="14" y="27"/>
                    <a:pt x="12" y="27"/>
                    <a:pt x="12" y="26"/>
                  </a:cubicBezTo>
                  <a:cubicBezTo>
                    <a:pt x="11" y="25"/>
                    <a:pt x="10" y="25"/>
                    <a:pt x="9" y="24"/>
                  </a:cubicBezTo>
                  <a:cubicBezTo>
                    <a:pt x="10" y="24"/>
                    <a:pt x="9" y="24"/>
                    <a:pt x="9" y="23"/>
                  </a:cubicBezTo>
                  <a:cubicBezTo>
                    <a:pt x="9" y="24"/>
                    <a:pt x="8" y="23"/>
                    <a:pt x="8" y="23"/>
                  </a:cubicBezTo>
                  <a:cubicBezTo>
                    <a:pt x="8" y="22"/>
                    <a:pt x="9" y="23"/>
                    <a:pt x="9" y="22"/>
                  </a:cubicBezTo>
                  <a:cubicBezTo>
                    <a:pt x="11" y="22"/>
                    <a:pt x="14" y="22"/>
                    <a:pt x="16" y="21"/>
                  </a:cubicBezTo>
                  <a:cubicBezTo>
                    <a:pt x="17" y="21"/>
                    <a:pt x="18" y="21"/>
                    <a:pt x="18" y="21"/>
                  </a:cubicBezTo>
                  <a:cubicBezTo>
                    <a:pt x="19" y="21"/>
                    <a:pt x="19" y="21"/>
                    <a:pt x="20" y="21"/>
                  </a:cubicBezTo>
                  <a:cubicBezTo>
                    <a:pt x="21" y="21"/>
                    <a:pt x="22" y="21"/>
                    <a:pt x="22" y="21"/>
                  </a:cubicBezTo>
                  <a:cubicBezTo>
                    <a:pt x="23" y="21"/>
                    <a:pt x="23" y="20"/>
                    <a:pt x="24" y="20"/>
                  </a:cubicBezTo>
                  <a:cubicBezTo>
                    <a:pt x="25" y="20"/>
                    <a:pt x="26" y="21"/>
                    <a:pt x="26" y="20"/>
                  </a:cubicBezTo>
                  <a:cubicBezTo>
                    <a:pt x="27" y="21"/>
                    <a:pt x="28" y="20"/>
                    <a:pt x="29" y="20"/>
                  </a:cubicBezTo>
                  <a:cubicBezTo>
                    <a:pt x="29" y="20"/>
                    <a:pt x="30" y="20"/>
                    <a:pt x="31" y="20"/>
                  </a:cubicBezTo>
                  <a:cubicBezTo>
                    <a:pt x="31" y="20"/>
                    <a:pt x="31" y="20"/>
                    <a:pt x="31" y="20"/>
                  </a:cubicBezTo>
                  <a:cubicBezTo>
                    <a:pt x="31" y="20"/>
                    <a:pt x="31" y="20"/>
                    <a:pt x="31" y="20"/>
                  </a:cubicBezTo>
                  <a:cubicBezTo>
                    <a:pt x="32" y="20"/>
                    <a:pt x="32" y="20"/>
                    <a:pt x="32" y="20"/>
                  </a:cubicBezTo>
                  <a:cubicBezTo>
                    <a:pt x="32" y="19"/>
                    <a:pt x="34" y="20"/>
                    <a:pt x="35" y="19"/>
                  </a:cubicBezTo>
                  <a:cubicBezTo>
                    <a:pt x="36" y="20"/>
                    <a:pt x="36" y="19"/>
                    <a:pt x="38" y="19"/>
                  </a:cubicBezTo>
                  <a:cubicBezTo>
                    <a:pt x="38" y="19"/>
                    <a:pt x="38" y="19"/>
                    <a:pt x="38" y="19"/>
                  </a:cubicBezTo>
                  <a:cubicBezTo>
                    <a:pt x="39" y="19"/>
                    <a:pt x="39" y="19"/>
                    <a:pt x="39" y="19"/>
                  </a:cubicBezTo>
                  <a:cubicBezTo>
                    <a:pt x="39" y="19"/>
                    <a:pt x="39" y="19"/>
                    <a:pt x="39" y="19"/>
                  </a:cubicBezTo>
                  <a:cubicBezTo>
                    <a:pt x="39" y="19"/>
                    <a:pt x="39" y="19"/>
                    <a:pt x="39" y="19"/>
                  </a:cubicBezTo>
                  <a:cubicBezTo>
                    <a:pt x="40" y="19"/>
                    <a:pt x="39" y="18"/>
                    <a:pt x="40" y="18"/>
                  </a:cubicBezTo>
                  <a:cubicBezTo>
                    <a:pt x="41" y="19"/>
                    <a:pt x="42" y="18"/>
                    <a:pt x="42" y="18"/>
                  </a:cubicBezTo>
                  <a:lnTo>
                    <a:pt x="43" y="18"/>
                  </a:lnTo>
                  <a:close/>
                  <a:moveTo>
                    <a:pt x="41" y="31"/>
                  </a:moveTo>
                  <a:cubicBezTo>
                    <a:pt x="41" y="31"/>
                    <a:pt x="41" y="31"/>
                    <a:pt x="42" y="31"/>
                  </a:cubicBezTo>
                  <a:cubicBezTo>
                    <a:pt x="42" y="32"/>
                    <a:pt x="43" y="32"/>
                    <a:pt x="44" y="33"/>
                  </a:cubicBezTo>
                  <a:cubicBezTo>
                    <a:pt x="44" y="33"/>
                    <a:pt x="44" y="33"/>
                    <a:pt x="44" y="33"/>
                  </a:cubicBezTo>
                  <a:cubicBezTo>
                    <a:pt x="44" y="33"/>
                    <a:pt x="44" y="34"/>
                    <a:pt x="44" y="34"/>
                  </a:cubicBezTo>
                  <a:cubicBezTo>
                    <a:pt x="43" y="35"/>
                    <a:pt x="43" y="36"/>
                    <a:pt x="42" y="37"/>
                  </a:cubicBezTo>
                  <a:cubicBezTo>
                    <a:pt x="41" y="38"/>
                    <a:pt x="40" y="39"/>
                    <a:pt x="39" y="39"/>
                  </a:cubicBezTo>
                  <a:cubicBezTo>
                    <a:pt x="38" y="40"/>
                    <a:pt x="37" y="41"/>
                    <a:pt x="37" y="42"/>
                  </a:cubicBezTo>
                  <a:cubicBezTo>
                    <a:pt x="36" y="42"/>
                    <a:pt x="36" y="43"/>
                    <a:pt x="35" y="43"/>
                  </a:cubicBezTo>
                  <a:cubicBezTo>
                    <a:pt x="34" y="43"/>
                    <a:pt x="34" y="43"/>
                    <a:pt x="34" y="43"/>
                  </a:cubicBezTo>
                  <a:cubicBezTo>
                    <a:pt x="34" y="43"/>
                    <a:pt x="34" y="43"/>
                    <a:pt x="34" y="43"/>
                  </a:cubicBezTo>
                  <a:cubicBezTo>
                    <a:pt x="33" y="43"/>
                    <a:pt x="33" y="43"/>
                    <a:pt x="33" y="43"/>
                  </a:cubicBezTo>
                  <a:cubicBezTo>
                    <a:pt x="33" y="43"/>
                    <a:pt x="33" y="43"/>
                    <a:pt x="33" y="43"/>
                  </a:cubicBezTo>
                  <a:cubicBezTo>
                    <a:pt x="33" y="43"/>
                    <a:pt x="33" y="43"/>
                    <a:pt x="33" y="43"/>
                  </a:cubicBezTo>
                  <a:cubicBezTo>
                    <a:pt x="33" y="43"/>
                    <a:pt x="34" y="43"/>
                    <a:pt x="34" y="44"/>
                  </a:cubicBezTo>
                  <a:cubicBezTo>
                    <a:pt x="33" y="44"/>
                    <a:pt x="32" y="45"/>
                    <a:pt x="31" y="45"/>
                  </a:cubicBezTo>
                  <a:cubicBezTo>
                    <a:pt x="31" y="46"/>
                    <a:pt x="30" y="46"/>
                    <a:pt x="29" y="47"/>
                  </a:cubicBezTo>
                  <a:cubicBezTo>
                    <a:pt x="29" y="47"/>
                    <a:pt x="28" y="46"/>
                    <a:pt x="29" y="46"/>
                  </a:cubicBezTo>
                  <a:cubicBezTo>
                    <a:pt x="28" y="45"/>
                    <a:pt x="30" y="45"/>
                    <a:pt x="30" y="44"/>
                  </a:cubicBezTo>
                  <a:cubicBezTo>
                    <a:pt x="31" y="44"/>
                    <a:pt x="30" y="43"/>
                    <a:pt x="32" y="42"/>
                  </a:cubicBezTo>
                  <a:cubicBezTo>
                    <a:pt x="32" y="42"/>
                    <a:pt x="33" y="41"/>
                    <a:pt x="33" y="40"/>
                  </a:cubicBezTo>
                  <a:cubicBezTo>
                    <a:pt x="33" y="40"/>
                    <a:pt x="33" y="39"/>
                    <a:pt x="34" y="38"/>
                  </a:cubicBezTo>
                  <a:cubicBezTo>
                    <a:pt x="34" y="37"/>
                    <a:pt x="35" y="37"/>
                    <a:pt x="35" y="36"/>
                  </a:cubicBezTo>
                  <a:cubicBezTo>
                    <a:pt x="36" y="36"/>
                    <a:pt x="37" y="35"/>
                    <a:pt x="36" y="34"/>
                  </a:cubicBezTo>
                  <a:cubicBezTo>
                    <a:pt x="37" y="34"/>
                    <a:pt x="37" y="33"/>
                    <a:pt x="37" y="33"/>
                  </a:cubicBezTo>
                  <a:cubicBezTo>
                    <a:pt x="37" y="32"/>
                    <a:pt x="39" y="31"/>
                    <a:pt x="38" y="31"/>
                  </a:cubicBezTo>
                  <a:cubicBezTo>
                    <a:pt x="38" y="31"/>
                    <a:pt x="38" y="30"/>
                    <a:pt x="38" y="30"/>
                  </a:cubicBezTo>
                  <a:cubicBezTo>
                    <a:pt x="39" y="30"/>
                    <a:pt x="40" y="30"/>
                    <a:pt x="41" y="31"/>
                  </a:cubicBezTo>
                  <a:close/>
                  <a:moveTo>
                    <a:pt x="26" y="30"/>
                  </a:moveTo>
                  <a:cubicBezTo>
                    <a:pt x="25" y="31"/>
                    <a:pt x="25" y="33"/>
                    <a:pt x="24" y="33"/>
                  </a:cubicBezTo>
                  <a:cubicBezTo>
                    <a:pt x="24" y="34"/>
                    <a:pt x="23" y="35"/>
                    <a:pt x="23" y="36"/>
                  </a:cubicBezTo>
                  <a:cubicBezTo>
                    <a:pt x="23" y="37"/>
                    <a:pt x="23" y="38"/>
                    <a:pt x="24" y="38"/>
                  </a:cubicBezTo>
                  <a:cubicBezTo>
                    <a:pt x="25" y="38"/>
                    <a:pt x="26" y="38"/>
                    <a:pt x="26" y="37"/>
                  </a:cubicBezTo>
                  <a:cubicBezTo>
                    <a:pt x="27" y="37"/>
                    <a:pt x="27" y="36"/>
                    <a:pt x="28" y="36"/>
                  </a:cubicBezTo>
                  <a:cubicBezTo>
                    <a:pt x="28" y="35"/>
                    <a:pt x="28" y="35"/>
                    <a:pt x="28" y="35"/>
                  </a:cubicBezTo>
                  <a:cubicBezTo>
                    <a:pt x="29" y="35"/>
                    <a:pt x="28" y="36"/>
                    <a:pt x="28" y="36"/>
                  </a:cubicBezTo>
                  <a:cubicBezTo>
                    <a:pt x="27" y="36"/>
                    <a:pt x="28" y="38"/>
                    <a:pt x="27" y="37"/>
                  </a:cubicBezTo>
                  <a:cubicBezTo>
                    <a:pt x="26" y="38"/>
                    <a:pt x="25" y="39"/>
                    <a:pt x="26" y="40"/>
                  </a:cubicBezTo>
                  <a:cubicBezTo>
                    <a:pt x="25" y="40"/>
                    <a:pt x="25" y="40"/>
                    <a:pt x="25" y="40"/>
                  </a:cubicBezTo>
                  <a:cubicBezTo>
                    <a:pt x="25" y="41"/>
                    <a:pt x="25" y="41"/>
                    <a:pt x="25" y="41"/>
                  </a:cubicBezTo>
                  <a:cubicBezTo>
                    <a:pt x="24" y="41"/>
                    <a:pt x="25" y="42"/>
                    <a:pt x="24" y="42"/>
                  </a:cubicBezTo>
                  <a:cubicBezTo>
                    <a:pt x="24" y="43"/>
                    <a:pt x="23" y="43"/>
                    <a:pt x="23" y="44"/>
                  </a:cubicBezTo>
                  <a:cubicBezTo>
                    <a:pt x="22" y="44"/>
                    <a:pt x="23" y="45"/>
                    <a:pt x="22" y="45"/>
                  </a:cubicBezTo>
                  <a:cubicBezTo>
                    <a:pt x="22" y="45"/>
                    <a:pt x="22" y="45"/>
                    <a:pt x="22" y="45"/>
                  </a:cubicBezTo>
                  <a:cubicBezTo>
                    <a:pt x="21" y="45"/>
                    <a:pt x="21" y="45"/>
                    <a:pt x="21" y="45"/>
                  </a:cubicBezTo>
                  <a:cubicBezTo>
                    <a:pt x="21" y="45"/>
                    <a:pt x="21" y="45"/>
                    <a:pt x="21" y="45"/>
                  </a:cubicBezTo>
                  <a:cubicBezTo>
                    <a:pt x="21" y="45"/>
                    <a:pt x="21" y="45"/>
                    <a:pt x="21" y="45"/>
                  </a:cubicBezTo>
                  <a:cubicBezTo>
                    <a:pt x="20" y="45"/>
                    <a:pt x="20" y="45"/>
                    <a:pt x="20" y="45"/>
                  </a:cubicBezTo>
                  <a:cubicBezTo>
                    <a:pt x="20" y="44"/>
                    <a:pt x="20" y="44"/>
                    <a:pt x="20" y="44"/>
                  </a:cubicBezTo>
                  <a:cubicBezTo>
                    <a:pt x="19" y="44"/>
                    <a:pt x="19" y="44"/>
                    <a:pt x="19" y="44"/>
                  </a:cubicBezTo>
                  <a:cubicBezTo>
                    <a:pt x="19" y="43"/>
                    <a:pt x="18" y="44"/>
                    <a:pt x="17" y="43"/>
                  </a:cubicBezTo>
                  <a:cubicBezTo>
                    <a:pt x="17" y="43"/>
                    <a:pt x="17" y="43"/>
                    <a:pt x="17" y="43"/>
                  </a:cubicBezTo>
                  <a:cubicBezTo>
                    <a:pt x="17" y="42"/>
                    <a:pt x="16" y="43"/>
                    <a:pt x="15" y="42"/>
                  </a:cubicBezTo>
                  <a:cubicBezTo>
                    <a:pt x="15" y="43"/>
                    <a:pt x="15" y="43"/>
                    <a:pt x="15" y="43"/>
                  </a:cubicBezTo>
                  <a:cubicBezTo>
                    <a:pt x="14" y="43"/>
                    <a:pt x="15" y="42"/>
                    <a:pt x="14" y="42"/>
                  </a:cubicBezTo>
                  <a:cubicBezTo>
                    <a:pt x="14" y="41"/>
                    <a:pt x="13" y="40"/>
                    <a:pt x="14" y="40"/>
                  </a:cubicBezTo>
                  <a:cubicBezTo>
                    <a:pt x="15" y="40"/>
                    <a:pt x="16" y="39"/>
                    <a:pt x="16" y="39"/>
                  </a:cubicBezTo>
                  <a:cubicBezTo>
                    <a:pt x="16" y="37"/>
                    <a:pt x="17" y="37"/>
                    <a:pt x="18" y="36"/>
                  </a:cubicBezTo>
                  <a:cubicBezTo>
                    <a:pt x="19" y="36"/>
                    <a:pt x="18" y="35"/>
                    <a:pt x="19" y="35"/>
                  </a:cubicBezTo>
                  <a:cubicBezTo>
                    <a:pt x="20" y="34"/>
                    <a:pt x="21" y="35"/>
                    <a:pt x="21" y="34"/>
                  </a:cubicBezTo>
                  <a:cubicBezTo>
                    <a:pt x="21" y="33"/>
                    <a:pt x="21" y="33"/>
                    <a:pt x="22" y="33"/>
                  </a:cubicBezTo>
                  <a:cubicBezTo>
                    <a:pt x="22" y="33"/>
                    <a:pt x="22" y="33"/>
                    <a:pt x="22" y="33"/>
                  </a:cubicBezTo>
                  <a:cubicBezTo>
                    <a:pt x="23" y="32"/>
                    <a:pt x="24" y="32"/>
                    <a:pt x="24" y="31"/>
                  </a:cubicBezTo>
                  <a:cubicBezTo>
                    <a:pt x="25" y="31"/>
                    <a:pt x="25" y="30"/>
                    <a:pt x="26" y="30"/>
                  </a:cubicBezTo>
                  <a:close/>
                  <a:moveTo>
                    <a:pt x="35" y="42"/>
                  </a:moveTo>
                  <a:cubicBezTo>
                    <a:pt x="34" y="42"/>
                    <a:pt x="34" y="42"/>
                    <a:pt x="34" y="42"/>
                  </a:cubicBezTo>
                  <a:cubicBezTo>
                    <a:pt x="34" y="42"/>
                    <a:pt x="34" y="42"/>
                    <a:pt x="34" y="42"/>
                  </a:cubicBezTo>
                  <a:cubicBezTo>
                    <a:pt x="34" y="42"/>
                    <a:pt x="35" y="42"/>
                    <a:pt x="35" y="42"/>
                  </a:cubicBezTo>
                  <a:close/>
                  <a:moveTo>
                    <a:pt x="51" y="47"/>
                  </a:moveTo>
                  <a:cubicBezTo>
                    <a:pt x="52" y="46"/>
                    <a:pt x="53" y="47"/>
                    <a:pt x="53" y="46"/>
                  </a:cubicBezTo>
                  <a:cubicBezTo>
                    <a:pt x="53" y="47"/>
                    <a:pt x="54" y="47"/>
                    <a:pt x="54" y="48"/>
                  </a:cubicBezTo>
                  <a:cubicBezTo>
                    <a:pt x="55" y="48"/>
                    <a:pt x="55" y="48"/>
                    <a:pt x="55" y="48"/>
                  </a:cubicBezTo>
                  <a:cubicBezTo>
                    <a:pt x="55" y="48"/>
                    <a:pt x="55" y="48"/>
                    <a:pt x="55" y="48"/>
                  </a:cubicBezTo>
                  <a:cubicBezTo>
                    <a:pt x="54" y="48"/>
                    <a:pt x="55" y="49"/>
                    <a:pt x="54" y="49"/>
                  </a:cubicBezTo>
                  <a:cubicBezTo>
                    <a:pt x="55" y="49"/>
                    <a:pt x="55" y="50"/>
                    <a:pt x="56" y="50"/>
                  </a:cubicBezTo>
                  <a:cubicBezTo>
                    <a:pt x="56" y="50"/>
                    <a:pt x="56" y="51"/>
                    <a:pt x="55" y="51"/>
                  </a:cubicBezTo>
                  <a:cubicBezTo>
                    <a:pt x="56" y="51"/>
                    <a:pt x="56" y="52"/>
                    <a:pt x="56" y="52"/>
                  </a:cubicBezTo>
                  <a:cubicBezTo>
                    <a:pt x="56" y="53"/>
                    <a:pt x="55" y="53"/>
                    <a:pt x="55" y="53"/>
                  </a:cubicBezTo>
                  <a:cubicBezTo>
                    <a:pt x="55" y="52"/>
                    <a:pt x="55" y="52"/>
                    <a:pt x="55" y="52"/>
                  </a:cubicBezTo>
                  <a:cubicBezTo>
                    <a:pt x="54" y="53"/>
                    <a:pt x="54" y="53"/>
                    <a:pt x="54" y="53"/>
                  </a:cubicBezTo>
                  <a:cubicBezTo>
                    <a:pt x="54" y="53"/>
                    <a:pt x="54" y="53"/>
                    <a:pt x="54" y="53"/>
                  </a:cubicBezTo>
                  <a:cubicBezTo>
                    <a:pt x="53" y="53"/>
                    <a:pt x="52" y="52"/>
                    <a:pt x="52" y="53"/>
                  </a:cubicBezTo>
                  <a:cubicBezTo>
                    <a:pt x="51" y="52"/>
                    <a:pt x="51" y="52"/>
                    <a:pt x="51" y="52"/>
                  </a:cubicBezTo>
                  <a:cubicBezTo>
                    <a:pt x="51" y="53"/>
                    <a:pt x="50" y="52"/>
                    <a:pt x="49" y="52"/>
                  </a:cubicBezTo>
                  <a:cubicBezTo>
                    <a:pt x="49" y="52"/>
                    <a:pt x="49" y="52"/>
                    <a:pt x="49" y="52"/>
                  </a:cubicBezTo>
                  <a:cubicBezTo>
                    <a:pt x="49" y="52"/>
                    <a:pt x="49" y="52"/>
                    <a:pt x="49" y="52"/>
                  </a:cubicBezTo>
                  <a:cubicBezTo>
                    <a:pt x="48" y="52"/>
                    <a:pt x="48" y="52"/>
                    <a:pt x="48" y="52"/>
                  </a:cubicBezTo>
                  <a:cubicBezTo>
                    <a:pt x="48" y="52"/>
                    <a:pt x="47" y="53"/>
                    <a:pt x="46" y="53"/>
                  </a:cubicBezTo>
                  <a:cubicBezTo>
                    <a:pt x="46" y="53"/>
                    <a:pt x="46" y="53"/>
                    <a:pt x="46" y="53"/>
                  </a:cubicBezTo>
                  <a:cubicBezTo>
                    <a:pt x="46" y="53"/>
                    <a:pt x="46" y="53"/>
                    <a:pt x="46" y="53"/>
                  </a:cubicBezTo>
                  <a:cubicBezTo>
                    <a:pt x="45" y="53"/>
                    <a:pt x="45" y="53"/>
                    <a:pt x="45" y="53"/>
                  </a:cubicBezTo>
                  <a:cubicBezTo>
                    <a:pt x="45" y="53"/>
                    <a:pt x="44" y="52"/>
                    <a:pt x="43" y="53"/>
                  </a:cubicBezTo>
                  <a:cubicBezTo>
                    <a:pt x="42" y="53"/>
                    <a:pt x="41" y="53"/>
                    <a:pt x="40" y="53"/>
                  </a:cubicBezTo>
                  <a:cubicBezTo>
                    <a:pt x="40" y="53"/>
                    <a:pt x="39" y="53"/>
                    <a:pt x="39" y="53"/>
                  </a:cubicBezTo>
                  <a:cubicBezTo>
                    <a:pt x="37" y="53"/>
                    <a:pt x="36" y="54"/>
                    <a:pt x="35" y="53"/>
                  </a:cubicBezTo>
                  <a:cubicBezTo>
                    <a:pt x="34" y="54"/>
                    <a:pt x="33" y="54"/>
                    <a:pt x="33" y="54"/>
                  </a:cubicBezTo>
                  <a:cubicBezTo>
                    <a:pt x="32" y="54"/>
                    <a:pt x="31" y="53"/>
                    <a:pt x="30" y="54"/>
                  </a:cubicBezTo>
                  <a:cubicBezTo>
                    <a:pt x="29" y="54"/>
                    <a:pt x="28" y="54"/>
                    <a:pt x="27" y="54"/>
                  </a:cubicBezTo>
                  <a:cubicBezTo>
                    <a:pt x="27" y="53"/>
                    <a:pt x="27" y="54"/>
                    <a:pt x="26" y="54"/>
                  </a:cubicBezTo>
                  <a:cubicBezTo>
                    <a:pt x="26" y="54"/>
                    <a:pt x="26" y="55"/>
                    <a:pt x="26" y="55"/>
                  </a:cubicBezTo>
                  <a:cubicBezTo>
                    <a:pt x="26" y="55"/>
                    <a:pt x="26" y="54"/>
                    <a:pt x="25" y="54"/>
                  </a:cubicBezTo>
                  <a:cubicBezTo>
                    <a:pt x="25" y="55"/>
                    <a:pt x="25" y="55"/>
                    <a:pt x="25" y="55"/>
                  </a:cubicBezTo>
                  <a:cubicBezTo>
                    <a:pt x="24" y="55"/>
                    <a:pt x="24" y="55"/>
                    <a:pt x="24" y="55"/>
                  </a:cubicBezTo>
                  <a:cubicBezTo>
                    <a:pt x="24" y="55"/>
                    <a:pt x="24" y="55"/>
                    <a:pt x="24" y="55"/>
                  </a:cubicBezTo>
                  <a:cubicBezTo>
                    <a:pt x="23" y="55"/>
                    <a:pt x="23" y="55"/>
                    <a:pt x="23" y="55"/>
                  </a:cubicBezTo>
                  <a:cubicBezTo>
                    <a:pt x="23" y="56"/>
                    <a:pt x="21" y="55"/>
                    <a:pt x="20" y="55"/>
                  </a:cubicBezTo>
                  <a:cubicBezTo>
                    <a:pt x="19" y="55"/>
                    <a:pt x="18" y="56"/>
                    <a:pt x="17" y="56"/>
                  </a:cubicBezTo>
                  <a:cubicBezTo>
                    <a:pt x="16" y="57"/>
                    <a:pt x="15" y="56"/>
                    <a:pt x="14" y="57"/>
                  </a:cubicBezTo>
                  <a:cubicBezTo>
                    <a:pt x="13" y="56"/>
                    <a:pt x="12" y="58"/>
                    <a:pt x="12" y="57"/>
                  </a:cubicBezTo>
                  <a:cubicBezTo>
                    <a:pt x="12" y="56"/>
                    <a:pt x="12" y="56"/>
                    <a:pt x="11" y="56"/>
                  </a:cubicBezTo>
                  <a:cubicBezTo>
                    <a:pt x="11" y="57"/>
                    <a:pt x="11" y="57"/>
                    <a:pt x="11" y="58"/>
                  </a:cubicBezTo>
                  <a:cubicBezTo>
                    <a:pt x="10" y="58"/>
                    <a:pt x="9" y="58"/>
                    <a:pt x="9" y="58"/>
                  </a:cubicBezTo>
                  <a:cubicBezTo>
                    <a:pt x="9" y="58"/>
                    <a:pt x="9" y="57"/>
                    <a:pt x="9" y="57"/>
                  </a:cubicBezTo>
                  <a:cubicBezTo>
                    <a:pt x="8" y="58"/>
                    <a:pt x="7" y="59"/>
                    <a:pt x="7" y="58"/>
                  </a:cubicBezTo>
                  <a:cubicBezTo>
                    <a:pt x="6" y="58"/>
                    <a:pt x="6" y="58"/>
                    <a:pt x="6" y="57"/>
                  </a:cubicBezTo>
                  <a:cubicBezTo>
                    <a:pt x="5" y="58"/>
                    <a:pt x="5" y="58"/>
                    <a:pt x="5" y="58"/>
                  </a:cubicBezTo>
                  <a:cubicBezTo>
                    <a:pt x="5" y="57"/>
                    <a:pt x="3" y="57"/>
                    <a:pt x="3" y="56"/>
                  </a:cubicBezTo>
                  <a:cubicBezTo>
                    <a:pt x="2" y="57"/>
                    <a:pt x="2" y="56"/>
                    <a:pt x="1" y="56"/>
                  </a:cubicBezTo>
                  <a:cubicBezTo>
                    <a:pt x="1" y="55"/>
                    <a:pt x="1" y="55"/>
                    <a:pt x="1" y="55"/>
                  </a:cubicBezTo>
                  <a:cubicBezTo>
                    <a:pt x="1" y="55"/>
                    <a:pt x="1" y="55"/>
                    <a:pt x="1" y="55"/>
                  </a:cubicBezTo>
                  <a:cubicBezTo>
                    <a:pt x="0" y="54"/>
                    <a:pt x="1" y="54"/>
                    <a:pt x="1" y="53"/>
                  </a:cubicBezTo>
                  <a:cubicBezTo>
                    <a:pt x="1" y="54"/>
                    <a:pt x="1" y="54"/>
                    <a:pt x="1" y="54"/>
                  </a:cubicBezTo>
                  <a:cubicBezTo>
                    <a:pt x="2" y="53"/>
                    <a:pt x="3" y="53"/>
                    <a:pt x="4" y="52"/>
                  </a:cubicBezTo>
                  <a:cubicBezTo>
                    <a:pt x="4" y="53"/>
                    <a:pt x="5" y="53"/>
                    <a:pt x="5" y="53"/>
                  </a:cubicBezTo>
                  <a:cubicBezTo>
                    <a:pt x="5" y="52"/>
                    <a:pt x="7" y="53"/>
                    <a:pt x="8" y="52"/>
                  </a:cubicBezTo>
                  <a:cubicBezTo>
                    <a:pt x="8" y="52"/>
                    <a:pt x="9" y="52"/>
                    <a:pt x="9" y="51"/>
                  </a:cubicBezTo>
                  <a:cubicBezTo>
                    <a:pt x="9" y="52"/>
                    <a:pt x="10" y="52"/>
                    <a:pt x="10" y="52"/>
                  </a:cubicBezTo>
                  <a:cubicBezTo>
                    <a:pt x="11" y="51"/>
                    <a:pt x="12" y="51"/>
                    <a:pt x="13" y="51"/>
                  </a:cubicBezTo>
                  <a:cubicBezTo>
                    <a:pt x="13" y="51"/>
                    <a:pt x="13" y="51"/>
                    <a:pt x="13" y="51"/>
                  </a:cubicBezTo>
                  <a:cubicBezTo>
                    <a:pt x="14" y="51"/>
                    <a:pt x="14" y="51"/>
                    <a:pt x="14" y="51"/>
                  </a:cubicBezTo>
                  <a:cubicBezTo>
                    <a:pt x="14" y="51"/>
                    <a:pt x="15" y="50"/>
                    <a:pt x="16" y="50"/>
                  </a:cubicBezTo>
                  <a:cubicBezTo>
                    <a:pt x="17" y="51"/>
                    <a:pt x="18" y="50"/>
                    <a:pt x="18" y="49"/>
                  </a:cubicBezTo>
                  <a:cubicBezTo>
                    <a:pt x="19" y="50"/>
                    <a:pt x="19" y="50"/>
                    <a:pt x="20" y="50"/>
                  </a:cubicBezTo>
                  <a:cubicBezTo>
                    <a:pt x="20" y="49"/>
                    <a:pt x="21" y="50"/>
                    <a:pt x="21" y="49"/>
                  </a:cubicBezTo>
                  <a:cubicBezTo>
                    <a:pt x="22" y="50"/>
                    <a:pt x="23" y="49"/>
                    <a:pt x="23" y="49"/>
                  </a:cubicBezTo>
                  <a:cubicBezTo>
                    <a:pt x="24" y="49"/>
                    <a:pt x="24" y="49"/>
                    <a:pt x="24" y="49"/>
                  </a:cubicBezTo>
                  <a:cubicBezTo>
                    <a:pt x="25" y="49"/>
                    <a:pt x="26" y="49"/>
                    <a:pt x="27" y="49"/>
                  </a:cubicBezTo>
                  <a:cubicBezTo>
                    <a:pt x="28" y="49"/>
                    <a:pt x="29" y="48"/>
                    <a:pt x="29" y="49"/>
                  </a:cubicBezTo>
                  <a:cubicBezTo>
                    <a:pt x="29" y="49"/>
                    <a:pt x="30" y="49"/>
                    <a:pt x="30" y="48"/>
                  </a:cubicBezTo>
                  <a:cubicBezTo>
                    <a:pt x="30" y="49"/>
                    <a:pt x="30" y="49"/>
                    <a:pt x="30" y="49"/>
                  </a:cubicBezTo>
                  <a:cubicBezTo>
                    <a:pt x="31" y="48"/>
                    <a:pt x="32" y="49"/>
                    <a:pt x="33" y="49"/>
                  </a:cubicBezTo>
                  <a:cubicBezTo>
                    <a:pt x="34" y="49"/>
                    <a:pt x="35" y="48"/>
                    <a:pt x="36" y="48"/>
                  </a:cubicBezTo>
                  <a:cubicBezTo>
                    <a:pt x="36" y="47"/>
                    <a:pt x="38" y="49"/>
                    <a:pt x="39" y="47"/>
                  </a:cubicBezTo>
                  <a:cubicBezTo>
                    <a:pt x="40" y="47"/>
                    <a:pt x="41" y="49"/>
                    <a:pt x="41" y="47"/>
                  </a:cubicBezTo>
                  <a:cubicBezTo>
                    <a:pt x="42" y="47"/>
                    <a:pt x="42" y="47"/>
                    <a:pt x="42" y="47"/>
                  </a:cubicBezTo>
                  <a:cubicBezTo>
                    <a:pt x="42" y="48"/>
                    <a:pt x="43" y="47"/>
                    <a:pt x="44" y="47"/>
                  </a:cubicBezTo>
                  <a:cubicBezTo>
                    <a:pt x="45" y="47"/>
                    <a:pt x="46" y="47"/>
                    <a:pt x="47" y="46"/>
                  </a:cubicBezTo>
                  <a:cubicBezTo>
                    <a:pt x="47" y="47"/>
                    <a:pt x="48" y="47"/>
                    <a:pt x="49" y="47"/>
                  </a:cubicBezTo>
                  <a:cubicBezTo>
                    <a:pt x="49" y="46"/>
                    <a:pt x="51" y="46"/>
                    <a:pt x="51" y="47"/>
                  </a:cubicBezTo>
                  <a:close/>
                  <a:moveTo>
                    <a:pt x="11" y="57"/>
                  </a:moveTo>
                  <a:cubicBezTo>
                    <a:pt x="11" y="57"/>
                    <a:pt x="11" y="57"/>
                    <a:pt x="11" y="57"/>
                  </a:cubicBezTo>
                  <a:cubicBezTo>
                    <a:pt x="10" y="57"/>
                    <a:pt x="10" y="57"/>
                    <a:pt x="10" y="57"/>
                  </a:cubicBezTo>
                  <a:lnTo>
                    <a:pt x="11" y="5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14"/>
            <p:cNvSpPr>
              <a:spLocks noEditPoints="1"/>
            </p:cNvSpPr>
            <p:nvPr/>
          </p:nvSpPr>
          <p:spPr bwMode="auto">
            <a:xfrm>
              <a:off x="4696" y="4155"/>
              <a:ext cx="101" cy="112"/>
            </a:xfrm>
            <a:custGeom>
              <a:avLst/>
              <a:gdLst>
                <a:gd name="T0" fmla="*/ 20 w 39"/>
                <a:gd name="T1" fmla="*/ 3 h 42"/>
                <a:gd name="T2" fmla="*/ 20 w 39"/>
                <a:gd name="T3" fmla="*/ 8 h 42"/>
                <a:gd name="T4" fmla="*/ 23 w 39"/>
                <a:gd name="T5" fmla="*/ 9 h 42"/>
                <a:gd name="T6" fmla="*/ 24 w 39"/>
                <a:gd name="T7" fmla="*/ 10 h 42"/>
                <a:gd name="T8" fmla="*/ 22 w 39"/>
                <a:gd name="T9" fmla="*/ 13 h 42"/>
                <a:gd name="T10" fmla="*/ 20 w 39"/>
                <a:gd name="T11" fmla="*/ 18 h 42"/>
                <a:gd name="T12" fmla="*/ 23 w 39"/>
                <a:gd name="T13" fmla="*/ 19 h 42"/>
                <a:gd name="T14" fmla="*/ 19 w 39"/>
                <a:gd name="T15" fmla="*/ 22 h 42"/>
                <a:gd name="T16" fmla="*/ 15 w 39"/>
                <a:gd name="T17" fmla="*/ 24 h 42"/>
                <a:gd name="T18" fmla="*/ 11 w 39"/>
                <a:gd name="T19" fmla="*/ 26 h 42"/>
                <a:gd name="T20" fmla="*/ 6 w 39"/>
                <a:gd name="T21" fmla="*/ 32 h 42"/>
                <a:gd name="T22" fmla="*/ 4 w 39"/>
                <a:gd name="T23" fmla="*/ 35 h 42"/>
                <a:gd name="T24" fmla="*/ 1 w 39"/>
                <a:gd name="T25" fmla="*/ 39 h 42"/>
                <a:gd name="T26" fmla="*/ 1 w 39"/>
                <a:gd name="T27" fmla="*/ 36 h 42"/>
                <a:gd name="T28" fmla="*/ 2 w 39"/>
                <a:gd name="T29" fmla="*/ 32 h 42"/>
                <a:gd name="T30" fmla="*/ 7 w 39"/>
                <a:gd name="T31" fmla="*/ 28 h 42"/>
                <a:gd name="T32" fmla="*/ 10 w 39"/>
                <a:gd name="T33" fmla="*/ 25 h 42"/>
                <a:gd name="T34" fmla="*/ 9 w 39"/>
                <a:gd name="T35" fmla="*/ 20 h 42"/>
                <a:gd name="T36" fmla="*/ 9 w 39"/>
                <a:gd name="T37" fmla="*/ 20 h 42"/>
                <a:gd name="T38" fmla="*/ 12 w 39"/>
                <a:gd name="T39" fmla="*/ 20 h 42"/>
                <a:gd name="T40" fmla="*/ 15 w 39"/>
                <a:gd name="T41" fmla="*/ 18 h 42"/>
                <a:gd name="T42" fmla="*/ 13 w 39"/>
                <a:gd name="T43" fmla="*/ 16 h 42"/>
                <a:gd name="T44" fmla="*/ 8 w 39"/>
                <a:gd name="T45" fmla="*/ 15 h 42"/>
                <a:gd name="T46" fmla="*/ 6 w 39"/>
                <a:gd name="T47" fmla="*/ 14 h 42"/>
                <a:gd name="T48" fmla="*/ 13 w 39"/>
                <a:gd name="T49" fmla="*/ 12 h 42"/>
                <a:gd name="T50" fmla="*/ 15 w 39"/>
                <a:gd name="T51" fmla="*/ 6 h 42"/>
                <a:gd name="T52" fmla="*/ 15 w 39"/>
                <a:gd name="T53" fmla="*/ 2 h 42"/>
                <a:gd name="T54" fmla="*/ 15 w 39"/>
                <a:gd name="T55" fmla="*/ 1 h 42"/>
                <a:gd name="T56" fmla="*/ 16 w 39"/>
                <a:gd name="T57" fmla="*/ 1 h 42"/>
                <a:gd name="T58" fmla="*/ 32 w 39"/>
                <a:gd name="T59" fmla="*/ 25 h 42"/>
                <a:gd name="T60" fmla="*/ 35 w 39"/>
                <a:gd name="T61" fmla="*/ 26 h 42"/>
                <a:gd name="T62" fmla="*/ 39 w 39"/>
                <a:gd name="T63" fmla="*/ 29 h 42"/>
                <a:gd name="T64" fmla="*/ 36 w 39"/>
                <a:gd name="T65" fmla="*/ 31 h 42"/>
                <a:gd name="T66" fmla="*/ 34 w 39"/>
                <a:gd name="T67" fmla="*/ 30 h 42"/>
                <a:gd name="T68" fmla="*/ 32 w 39"/>
                <a:gd name="T69" fmla="*/ 27 h 42"/>
                <a:gd name="T70" fmla="*/ 31 w 39"/>
                <a:gd name="T71" fmla="*/ 27 h 42"/>
                <a:gd name="T72" fmla="*/ 32 w 39"/>
                <a:gd name="T73" fmla="*/ 25 h 42"/>
                <a:gd name="T74" fmla="*/ 24 w 39"/>
                <a:gd name="T75" fmla="*/ 28 h 42"/>
                <a:gd name="T76" fmla="*/ 25 w 39"/>
                <a:gd name="T77" fmla="*/ 30 h 42"/>
                <a:gd name="T78" fmla="*/ 29 w 39"/>
                <a:gd name="T79" fmla="*/ 34 h 42"/>
                <a:gd name="T80" fmla="*/ 31 w 39"/>
                <a:gd name="T81" fmla="*/ 37 h 42"/>
                <a:gd name="T82" fmla="*/ 27 w 39"/>
                <a:gd name="T83" fmla="*/ 40 h 42"/>
                <a:gd name="T84" fmla="*/ 23 w 39"/>
                <a:gd name="T85" fmla="*/ 41 h 42"/>
                <a:gd name="T86" fmla="*/ 17 w 39"/>
                <a:gd name="T87" fmla="*/ 41 h 42"/>
                <a:gd name="T88" fmla="*/ 12 w 39"/>
                <a:gd name="T89" fmla="*/ 37 h 42"/>
                <a:gd name="T90" fmla="*/ 10 w 39"/>
                <a:gd name="T91" fmla="*/ 33 h 42"/>
                <a:gd name="T92" fmla="*/ 9 w 39"/>
                <a:gd name="T93" fmla="*/ 31 h 42"/>
                <a:gd name="T94" fmla="*/ 11 w 39"/>
                <a:gd name="T95" fmla="*/ 32 h 42"/>
                <a:gd name="T96" fmla="*/ 17 w 39"/>
                <a:gd name="T97" fmla="*/ 37 h 42"/>
                <a:gd name="T98" fmla="*/ 24 w 39"/>
                <a:gd name="T99" fmla="*/ 37 h 42"/>
                <a:gd name="T100" fmla="*/ 25 w 39"/>
                <a:gd name="T101" fmla="*/ 35 h 42"/>
                <a:gd name="T102" fmla="*/ 23 w 39"/>
                <a:gd name="T103" fmla="*/ 32 h 42"/>
                <a:gd name="T104" fmla="*/ 22 w 39"/>
                <a:gd name="T105" fmla="*/ 30 h 42"/>
                <a:gd name="T106" fmla="*/ 21 w 39"/>
                <a:gd name="T107" fmla="*/ 29 h 42"/>
                <a:gd name="T108" fmla="*/ 19 w 39"/>
                <a:gd name="T109" fmla="*/ 28 h 42"/>
                <a:gd name="T110" fmla="*/ 18 w 39"/>
                <a:gd name="T111" fmla="*/ 31 h 42"/>
                <a:gd name="T112" fmla="*/ 20 w 39"/>
                <a:gd name="T113" fmla="*/ 33 h 42"/>
                <a:gd name="T114" fmla="*/ 18 w 39"/>
                <a:gd name="T115" fmla="*/ 35 h 42"/>
                <a:gd name="T116" fmla="*/ 16 w 39"/>
                <a:gd name="T117" fmla="*/ 30 h 42"/>
                <a:gd name="T118" fmla="*/ 17 w 39"/>
                <a:gd name="T119" fmla="*/ 28 h 42"/>
                <a:gd name="T120" fmla="*/ 22 w 39"/>
                <a:gd name="T121" fmla="*/ 27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9" h="42">
                  <a:moveTo>
                    <a:pt x="18" y="1"/>
                  </a:moveTo>
                  <a:cubicBezTo>
                    <a:pt x="19" y="1"/>
                    <a:pt x="19" y="2"/>
                    <a:pt x="19" y="2"/>
                  </a:cubicBezTo>
                  <a:cubicBezTo>
                    <a:pt x="20" y="3"/>
                    <a:pt x="20" y="3"/>
                    <a:pt x="20" y="3"/>
                  </a:cubicBezTo>
                  <a:cubicBezTo>
                    <a:pt x="20" y="3"/>
                    <a:pt x="20" y="4"/>
                    <a:pt x="20" y="4"/>
                  </a:cubicBezTo>
                  <a:cubicBezTo>
                    <a:pt x="20" y="5"/>
                    <a:pt x="20" y="7"/>
                    <a:pt x="20" y="8"/>
                  </a:cubicBezTo>
                  <a:cubicBezTo>
                    <a:pt x="20" y="8"/>
                    <a:pt x="20" y="8"/>
                    <a:pt x="20" y="8"/>
                  </a:cubicBezTo>
                  <a:cubicBezTo>
                    <a:pt x="21" y="8"/>
                    <a:pt x="21" y="8"/>
                    <a:pt x="21" y="8"/>
                  </a:cubicBezTo>
                  <a:cubicBezTo>
                    <a:pt x="21" y="8"/>
                    <a:pt x="22" y="8"/>
                    <a:pt x="23" y="9"/>
                  </a:cubicBezTo>
                  <a:cubicBezTo>
                    <a:pt x="23" y="9"/>
                    <a:pt x="23" y="9"/>
                    <a:pt x="23" y="9"/>
                  </a:cubicBezTo>
                  <a:cubicBezTo>
                    <a:pt x="23" y="9"/>
                    <a:pt x="23" y="10"/>
                    <a:pt x="24" y="10"/>
                  </a:cubicBezTo>
                  <a:cubicBezTo>
                    <a:pt x="24" y="10"/>
                    <a:pt x="24" y="10"/>
                    <a:pt x="24" y="10"/>
                  </a:cubicBezTo>
                  <a:cubicBezTo>
                    <a:pt x="24" y="10"/>
                    <a:pt x="24" y="10"/>
                    <a:pt x="24" y="10"/>
                  </a:cubicBezTo>
                  <a:cubicBezTo>
                    <a:pt x="24" y="11"/>
                    <a:pt x="25" y="11"/>
                    <a:pt x="24" y="11"/>
                  </a:cubicBezTo>
                  <a:cubicBezTo>
                    <a:pt x="23" y="11"/>
                    <a:pt x="24" y="12"/>
                    <a:pt x="24" y="12"/>
                  </a:cubicBezTo>
                  <a:cubicBezTo>
                    <a:pt x="23" y="13"/>
                    <a:pt x="22" y="12"/>
                    <a:pt x="22" y="13"/>
                  </a:cubicBezTo>
                  <a:cubicBezTo>
                    <a:pt x="21" y="13"/>
                    <a:pt x="20" y="14"/>
                    <a:pt x="20" y="15"/>
                  </a:cubicBezTo>
                  <a:cubicBezTo>
                    <a:pt x="19" y="15"/>
                    <a:pt x="20" y="15"/>
                    <a:pt x="19" y="15"/>
                  </a:cubicBezTo>
                  <a:cubicBezTo>
                    <a:pt x="20" y="16"/>
                    <a:pt x="18" y="18"/>
                    <a:pt x="20" y="18"/>
                  </a:cubicBezTo>
                  <a:cubicBezTo>
                    <a:pt x="20" y="18"/>
                    <a:pt x="21" y="18"/>
                    <a:pt x="21" y="18"/>
                  </a:cubicBezTo>
                  <a:cubicBezTo>
                    <a:pt x="22" y="18"/>
                    <a:pt x="22" y="19"/>
                    <a:pt x="22" y="19"/>
                  </a:cubicBezTo>
                  <a:cubicBezTo>
                    <a:pt x="22" y="19"/>
                    <a:pt x="23" y="19"/>
                    <a:pt x="23" y="19"/>
                  </a:cubicBezTo>
                  <a:cubicBezTo>
                    <a:pt x="23" y="20"/>
                    <a:pt x="23" y="20"/>
                    <a:pt x="22" y="21"/>
                  </a:cubicBezTo>
                  <a:cubicBezTo>
                    <a:pt x="23" y="21"/>
                    <a:pt x="22" y="21"/>
                    <a:pt x="22" y="22"/>
                  </a:cubicBezTo>
                  <a:cubicBezTo>
                    <a:pt x="21" y="22"/>
                    <a:pt x="20" y="22"/>
                    <a:pt x="19" y="22"/>
                  </a:cubicBezTo>
                  <a:cubicBezTo>
                    <a:pt x="19" y="22"/>
                    <a:pt x="18" y="22"/>
                    <a:pt x="18" y="22"/>
                  </a:cubicBezTo>
                  <a:cubicBezTo>
                    <a:pt x="18" y="23"/>
                    <a:pt x="17" y="23"/>
                    <a:pt x="17" y="23"/>
                  </a:cubicBezTo>
                  <a:cubicBezTo>
                    <a:pt x="16" y="23"/>
                    <a:pt x="16" y="25"/>
                    <a:pt x="15" y="24"/>
                  </a:cubicBezTo>
                  <a:cubicBezTo>
                    <a:pt x="14" y="24"/>
                    <a:pt x="14" y="24"/>
                    <a:pt x="13" y="24"/>
                  </a:cubicBezTo>
                  <a:cubicBezTo>
                    <a:pt x="13" y="24"/>
                    <a:pt x="13" y="24"/>
                    <a:pt x="12" y="24"/>
                  </a:cubicBezTo>
                  <a:cubicBezTo>
                    <a:pt x="12" y="25"/>
                    <a:pt x="11" y="25"/>
                    <a:pt x="11" y="26"/>
                  </a:cubicBezTo>
                  <a:cubicBezTo>
                    <a:pt x="9" y="28"/>
                    <a:pt x="8" y="30"/>
                    <a:pt x="6" y="31"/>
                  </a:cubicBezTo>
                  <a:cubicBezTo>
                    <a:pt x="6" y="31"/>
                    <a:pt x="5" y="31"/>
                    <a:pt x="5" y="32"/>
                  </a:cubicBezTo>
                  <a:cubicBezTo>
                    <a:pt x="6" y="32"/>
                    <a:pt x="6" y="32"/>
                    <a:pt x="6" y="32"/>
                  </a:cubicBezTo>
                  <a:cubicBezTo>
                    <a:pt x="6" y="32"/>
                    <a:pt x="5" y="32"/>
                    <a:pt x="5" y="33"/>
                  </a:cubicBezTo>
                  <a:cubicBezTo>
                    <a:pt x="4" y="33"/>
                    <a:pt x="5" y="34"/>
                    <a:pt x="4" y="34"/>
                  </a:cubicBezTo>
                  <a:cubicBezTo>
                    <a:pt x="5" y="34"/>
                    <a:pt x="4" y="35"/>
                    <a:pt x="4" y="35"/>
                  </a:cubicBezTo>
                  <a:cubicBezTo>
                    <a:pt x="4" y="35"/>
                    <a:pt x="4" y="35"/>
                    <a:pt x="4" y="36"/>
                  </a:cubicBezTo>
                  <a:cubicBezTo>
                    <a:pt x="4" y="36"/>
                    <a:pt x="4" y="36"/>
                    <a:pt x="4" y="37"/>
                  </a:cubicBezTo>
                  <a:cubicBezTo>
                    <a:pt x="3" y="38"/>
                    <a:pt x="3" y="39"/>
                    <a:pt x="1" y="39"/>
                  </a:cubicBezTo>
                  <a:cubicBezTo>
                    <a:pt x="1" y="39"/>
                    <a:pt x="1" y="38"/>
                    <a:pt x="0" y="37"/>
                  </a:cubicBezTo>
                  <a:cubicBezTo>
                    <a:pt x="1" y="37"/>
                    <a:pt x="1" y="37"/>
                    <a:pt x="1" y="37"/>
                  </a:cubicBezTo>
                  <a:cubicBezTo>
                    <a:pt x="1" y="37"/>
                    <a:pt x="1" y="37"/>
                    <a:pt x="1" y="36"/>
                  </a:cubicBezTo>
                  <a:cubicBezTo>
                    <a:pt x="1" y="36"/>
                    <a:pt x="1" y="35"/>
                    <a:pt x="1" y="35"/>
                  </a:cubicBezTo>
                  <a:cubicBezTo>
                    <a:pt x="1" y="34"/>
                    <a:pt x="1" y="33"/>
                    <a:pt x="2" y="33"/>
                  </a:cubicBezTo>
                  <a:cubicBezTo>
                    <a:pt x="2" y="33"/>
                    <a:pt x="2" y="33"/>
                    <a:pt x="2" y="32"/>
                  </a:cubicBezTo>
                  <a:cubicBezTo>
                    <a:pt x="3" y="32"/>
                    <a:pt x="3" y="31"/>
                    <a:pt x="3" y="31"/>
                  </a:cubicBezTo>
                  <a:cubicBezTo>
                    <a:pt x="3" y="31"/>
                    <a:pt x="4" y="31"/>
                    <a:pt x="4" y="30"/>
                  </a:cubicBezTo>
                  <a:cubicBezTo>
                    <a:pt x="5" y="29"/>
                    <a:pt x="6" y="29"/>
                    <a:pt x="7" y="28"/>
                  </a:cubicBezTo>
                  <a:cubicBezTo>
                    <a:pt x="7" y="28"/>
                    <a:pt x="8" y="27"/>
                    <a:pt x="8" y="27"/>
                  </a:cubicBezTo>
                  <a:cubicBezTo>
                    <a:pt x="8" y="27"/>
                    <a:pt x="9" y="26"/>
                    <a:pt x="9" y="26"/>
                  </a:cubicBezTo>
                  <a:cubicBezTo>
                    <a:pt x="9" y="26"/>
                    <a:pt x="10" y="26"/>
                    <a:pt x="10" y="25"/>
                  </a:cubicBezTo>
                  <a:cubicBezTo>
                    <a:pt x="10" y="25"/>
                    <a:pt x="11" y="24"/>
                    <a:pt x="12" y="24"/>
                  </a:cubicBezTo>
                  <a:cubicBezTo>
                    <a:pt x="12" y="23"/>
                    <a:pt x="10" y="23"/>
                    <a:pt x="10" y="22"/>
                  </a:cubicBezTo>
                  <a:cubicBezTo>
                    <a:pt x="10" y="22"/>
                    <a:pt x="9" y="21"/>
                    <a:pt x="9" y="20"/>
                  </a:cubicBezTo>
                  <a:cubicBezTo>
                    <a:pt x="9" y="20"/>
                    <a:pt x="9" y="20"/>
                    <a:pt x="9" y="20"/>
                  </a:cubicBezTo>
                  <a:cubicBezTo>
                    <a:pt x="9" y="20"/>
                    <a:pt x="9" y="20"/>
                    <a:pt x="9" y="20"/>
                  </a:cubicBezTo>
                  <a:cubicBezTo>
                    <a:pt x="9" y="20"/>
                    <a:pt x="9" y="20"/>
                    <a:pt x="9" y="20"/>
                  </a:cubicBezTo>
                  <a:cubicBezTo>
                    <a:pt x="9" y="19"/>
                    <a:pt x="9" y="20"/>
                    <a:pt x="9" y="19"/>
                  </a:cubicBezTo>
                  <a:cubicBezTo>
                    <a:pt x="10" y="20"/>
                    <a:pt x="10" y="19"/>
                    <a:pt x="11" y="20"/>
                  </a:cubicBezTo>
                  <a:cubicBezTo>
                    <a:pt x="11" y="20"/>
                    <a:pt x="12" y="19"/>
                    <a:pt x="12" y="20"/>
                  </a:cubicBezTo>
                  <a:cubicBezTo>
                    <a:pt x="12" y="20"/>
                    <a:pt x="13" y="20"/>
                    <a:pt x="13" y="20"/>
                  </a:cubicBezTo>
                  <a:cubicBezTo>
                    <a:pt x="14" y="20"/>
                    <a:pt x="14" y="19"/>
                    <a:pt x="14" y="19"/>
                  </a:cubicBezTo>
                  <a:cubicBezTo>
                    <a:pt x="14" y="19"/>
                    <a:pt x="15" y="19"/>
                    <a:pt x="15" y="18"/>
                  </a:cubicBezTo>
                  <a:cubicBezTo>
                    <a:pt x="15" y="18"/>
                    <a:pt x="16" y="17"/>
                    <a:pt x="16" y="17"/>
                  </a:cubicBezTo>
                  <a:cubicBezTo>
                    <a:pt x="15" y="16"/>
                    <a:pt x="14" y="17"/>
                    <a:pt x="14" y="17"/>
                  </a:cubicBezTo>
                  <a:cubicBezTo>
                    <a:pt x="14" y="16"/>
                    <a:pt x="13" y="16"/>
                    <a:pt x="13" y="16"/>
                  </a:cubicBezTo>
                  <a:cubicBezTo>
                    <a:pt x="12" y="16"/>
                    <a:pt x="11" y="16"/>
                    <a:pt x="10" y="16"/>
                  </a:cubicBezTo>
                  <a:cubicBezTo>
                    <a:pt x="9" y="15"/>
                    <a:pt x="8" y="15"/>
                    <a:pt x="8" y="15"/>
                  </a:cubicBezTo>
                  <a:cubicBezTo>
                    <a:pt x="8" y="15"/>
                    <a:pt x="8" y="15"/>
                    <a:pt x="8" y="15"/>
                  </a:cubicBezTo>
                  <a:cubicBezTo>
                    <a:pt x="7" y="15"/>
                    <a:pt x="7" y="15"/>
                    <a:pt x="7" y="15"/>
                  </a:cubicBezTo>
                  <a:cubicBezTo>
                    <a:pt x="7" y="14"/>
                    <a:pt x="7" y="14"/>
                    <a:pt x="7" y="14"/>
                  </a:cubicBezTo>
                  <a:cubicBezTo>
                    <a:pt x="7" y="14"/>
                    <a:pt x="6" y="14"/>
                    <a:pt x="6" y="14"/>
                  </a:cubicBezTo>
                  <a:cubicBezTo>
                    <a:pt x="6" y="14"/>
                    <a:pt x="6" y="14"/>
                    <a:pt x="6" y="13"/>
                  </a:cubicBezTo>
                  <a:cubicBezTo>
                    <a:pt x="6" y="14"/>
                    <a:pt x="6" y="14"/>
                    <a:pt x="7" y="13"/>
                  </a:cubicBezTo>
                  <a:cubicBezTo>
                    <a:pt x="9" y="13"/>
                    <a:pt x="11" y="13"/>
                    <a:pt x="13" y="12"/>
                  </a:cubicBezTo>
                  <a:cubicBezTo>
                    <a:pt x="14" y="11"/>
                    <a:pt x="15" y="11"/>
                    <a:pt x="15" y="10"/>
                  </a:cubicBezTo>
                  <a:cubicBezTo>
                    <a:pt x="16" y="10"/>
                    <a:pt x="16" y="10"/>
                    <a:pt x="16" y="10"/>
                  </a:cubicBezTo>
                  <a:cubicBezTo>
                    <a:pt x="16" y="8"/>
                    <a:pt x="15" y="7"/>
                    <a:pt x="15" y="6"/>
                  </a:cubicBezTo>
                  <a:cubicBezTo>
                    <a:pt x="15" y="6"/>
                    <a:pt x="15" y="5"/>
                    <a:pt x="14" y="5"/>
                  </a:cubicBezTo>
                  <a:cubicBezTo>
                    <a:pt x="14" y="4"/>
                    <a:pt x="15" y="4"/>
                    <a:pt x="15" y="4"/>
                  </a:cubicBezTo>
                  <a:cubicBezTo>
                    <a:pt x="15" y="3"/>
                    <a:pt x="15" y="2"/>
                    <a:pt x="15" y="2"/>
                  </a:cubicBezTo>
                  <a:cubicBezTo>
                    <a:pt x="16" y="2"/>
                    <a:pt x="16" y="2"/>
                    <a:pt x="16" y="1"/>
                  </a:cubicBezTo>
                  <a:cubicBezTo>
                    <a:pt x="16" y="1"/>
                    <a:pt x="16" y="1"/>
                    <a:pt x="15" y="1"/>
                  </a:cubicBezTo>
                  <a:cubicBezTo>
                    <a:pt x="15" y="1"/>
                    <a:pt x="15" y="1"/>
                    <a:pt x="15" y="1"/>
                  </a:cubicBezTo>
                  <a:cubicBezTo>
                    <a:pt x="15" y="1"/>
                    <a:pt x="16" y="1"/>
                    <a:pt x="16" y="1"/>
                  </a:cubicBezTo>
                  <a:cubicBezTo>
                    <a:pt x="16" y="1"/>
                    <a:pt x="16" y="1"/>
                    <a:pt x="16" y="1"/>
                  </a:cubicBezTo>
                  <a:cubicBezTo>
                    <a:pt x="16" y="1"/>
                    <a:pt x="16" y="1"/>
                    <a:pt x="16" y="1"/>
                  </a:cubicBezTo>
                  <a:cubicBezTo>
                    <a:pt x="16" y="1"/>
                    <a:pt x="17" y="0"/>
                    <a:pt x="18" y="1"/>
                  </a:cubicBezTo>
                  <a:close/>
                  <a:moveTo>
                    <a:pt x="32" y="25"/>
                  </a:moveTo>
                  <a:cubicBezTo>
                    <a:pt x="32" y="25"/>
                    <a:pt x="32" y="25"/>
                    <a:pt x="32" y="25"/>
                  </a:cubicBezTo>
                  <a:cubicBezTo>
                    <a:pt x="32" y="26"/>
                    <a:pt x="32" y="26"/>
                    <a:pt x="32" y="26"/>
                  </a:cubicBezTo>
                  <a:cubicBezTo>
                    <a:pt x="33" y="25"/>
                    <a:pt x="34" y="26"/>
                    <a:pt x="35" y="26"/>
                  </a:cubicBezTo>
                  <a:cubicBezTo>
                    <a:pt x="35" y="26"/>
                    <a:pt x="35" y="26"/>
                    <a:pt x="35" y="26"/>
                  </a:cubicBezTo>
                  <a:cubicBezTo>
                    <a:pt x="36" y="26"/>
                    <a:pt x="36" y="26"/>
                    <a:pt x="37" y="27"/>
                  </a:cubicBezTo>
                  <a:cubicBezTo>
                    <a:pt x="38" y="27"/>
                    <a:pt x="39" y="28"/>
                    <a:pt x="39" y="29"/>
                  </a:cubicBezTo>
                  <a:cubicBezTo>
                    <a:pt x="39" y="29"/>
                    <a:pt x="39" y="29"/>
                    <a:pt x="39" y="29"/>
                  </a:cubicBezTo>
                  <a:cubicBezTo>
                    <a:pt x="39" y="30"/>
                    <a:pt x="39" y="30"/>
                    <a:pt x="39" y="31"/>
                  </a:cubicBezTo>
                  <a:cubicBezTo>
                    <a:pt x="38" y="31"/>
                    <a:pt x="38" y="31"/>
                    <a:pt x="38" y="31"/>
                  </a:cubicBezTo>
                  <a:cubicBezTo>
                    <a:pt x="38" y="31"/>
                    <a:pt x="37" y="31"/>
                    <a:pt x="36" y="31"/>
                  </a:cubicBezTo>
                  <a:cubicBezTo>
                    <a:pt x="36" y="31"/>
                    <a:pt x="35" y="31"/>
                    <a:pt x="36" y="30"/>
                  </a:cubicBezTo>
                  <a:cubicBezTo>
                    <a:pt x="35" y="30"/>
                    <a:pt x="35" y="30"/>
                    <a:pt x="34" y="29"/>
                  </a:cubicBezTo>
                  <a:cubicBezTo>
                    <a:pt x="34" y="30"/>
                    <a:pt x="34" y="30"/>
                    <a:pt x="34" y="30"/>
                  </a:cubicBezTo>
                  <a:cubicBezTo>
                    <a:pt x="34" y="29"/>
                    <a:pt x="34" y="29"/>
                    <a:pt x="33" y="28"/>
                  </a:cubicBezTo>
                  <a:cubicBezTo>
                    <a:pt x="33" y="28"/>
                    <a:pt x="33" y="28"/>
                    <a:pt x="33" y="28"/>
                  </a:cubicBezTo>
                  <a:cubicBezTo>
                    <a:pt x="33" y="28"/>
                    <a:pt x="33" y="27"/>
                    <a:pt x="32" y="27"/>
                  </a:cubicBezTo>
                  <a:cubicBezTo>
                    <a:pt x="32" y="27"/>
                    <a:pt x="32" y="27"/>
                    <a:pt x="32" y="27"/>
                  </a:cubicBezTo>
                  <a:cubicBezTo>
                    <a:pt x="32" y="27"/>
                    <a:pt x="32" y="27"/>
                    <a:pt x="32" y="27"/>
                  </a:cubicBezTo>
                  <a:cubicBezTo>
                    <a:pt x="31" y="26"/>
                    <a:pt x="31" y="27"/>
                    <a:pt x="31" y="27"/>
                  </a:cubicBezTo>
                  <a:cubicBezTo>
                    <a:pt x="31" y="26"/>
                    <a:pt x="30" y="26"/>
                    <a:pt x="31" y="26"/>
                  </a:cubicBezTo>
                  <a:cubicBezTo>
                    <a:pt x="31" y="26"/>
                    <a:pt x="31" y="25"/>
                    <a:pt x="30" y="26"/>
                  </a:cubicBezTo>
                  <a:cubicBezTo>
                    <a:pt x="31" y="25"/>
                    <a:pt x="31" y="26"/>
                    <a:pt x="32" y="25"/>
                  </a:cubicBezTo>
                  <a:close/>
                  <a:moveTo>
                    <a:pt x="22" y="27"/>
                  </a:moveTo>
                  <a:cubicBezTo>
                    <a:pt x="22" y="28"/>
                    <a:pt x="23" y="28"/>
                    <a:pt x="23" y="28"/>
                  </a:cubicBezTo>
                  <a:cubicBezTo>
                    <a:pt x="24" y="28"/>
                    <a:pt x="24" y="28"/>
                    <a:pt x="24" y="28"/>
                  </a:cubicBezTo>
                  <a:cubicBezTo>
                    <a:pt x="24" y="28"/>
                    <a:pt x="24" y="28"/>
                    <a:pt x="24" y="28"/>
                  </a:cubicBezTo>
                  <a:cubicBezTo>
                    <a:pt x="24" y="28"/>
                    <a:pt x="24" y="28"/>
                    <a:pt x="24" y="28"/>
                  </a:cubicBezTo>
                  <a:cubicBezTo>
                    <a:pt x="25" y="29"/>
                    <a:pt x="25" y="29"/>
                    <a:pt x="25" y="30"/>
                  </a:cubicBezTo>
                  <a:cubicBezTo>
                    <a:pt x="26" y="30"/>
                    <a:pt x="26" y="31"/>
                    <a:pt x="27" y="32"/>
                  </a:cubicBezTo>
                  <a:cubicBezTo>
                    <a:pt x="27" y="32"/>
                    <a:pt x="27" y="33"/>
                    <a:pt x="28" y="33"/>
                  </a:cubicBezTo>
                  <a:cubicBezTo>
                    <a:pt x="28" y="33"/>
                    <a:pt x="29" y="34"/>
                    <a:pt x="29" y="34"/>
                  </a:cubicBezTo>
                  <a:cubicBezTo>
                    <a:pt x="29" y="35"/>
                    <a:pt x="31" y="35"/>
                    <a:pt x="30" y="36"/>
                  </a:cubicBezTo>
                  <a:cubicBezTo>
                    <a:pt x="31" y="37"/>
                    <a:pt x="31" y="37"/>
                    <a:pt x="31" y="37"/>
                  </a:cubicBezTo>
                  <a:cubicBezTo>
                    <a:pt x="31" y="37"/>
                    <a:pt x="31" y="37"/>
                    <a:pt x="31" y="37"/>
                  </a:cubicBezTo>
                  <a:cubicBezTo>
                    <a:pt x="32" y="37"/>
                    <a:pt x="32" y="38"/>
                    <a:pt x="32" y="39"/>
                  </a:cubicBezTo>
                  <a:cubicBezTo>
                    <a:pt x="31" y="40"/>
                    <a:pt x="30" y="40"/>
                    <a:pt x="28" y="40"/>
                  </a:cubicBezTo>
                  <a:cubicBezTo>
                    <a:pt x="27" y="40"/>
                    <a:pt x="27" y="40"/>
                    <a:pt x="27" y="40"/>
                  </a:cubicBezTo>
                  <a:cubicBezTo>
                    <a:pt x="26" y="40"/>
                    <a:pt x="26" y="41"/>
                    <a:pt x="25" y="41"/>
                  </a:cubicBezTo>
                  <a:cubicBezTo>
                    <a:pt x="25" y="41"/>
                    <a:pt x="24" y="41"/>
                    <a:pt x="23" y="41"/>
                  </a:cubicBezTo>
                  <a:cubicBezTo>
                    <a:pt x="23" y="41"/>
                    <a:pt x="23" y="41"/>
                    <a:pt x="23" y="41"/>
                  </a:cubicBezTo>
                  <a:cubicBezTo>
                    <a:pt x="22" y="41"/>
                    <a:pt x="21" y="41"/>
                    <a:pt x="21" y="41"/>
                  </a:cubicBezTo>
                  <a:cubicBezTo>
                    <a:pt x="20" y="41"/>
                    <a:pt x="20" y="42"/>
                    <a:pt x="19" y="41"/>
                  </a:cubicBezTo>
                  <a:cubicBezTo>
                    <a:pt x="19" y="42"/>
                    <a:pt x="18" y="41"/>
                    <a:pt x="17" y="41"/>
                  </a:cubicBezTo>
                  <a:cubicBezTo>
                    <a:pt x="17" y="41"/>
                    <a:pt x="16" y="41"/>
                    <a:pt x="16" y="41"/>
                  </a:cubicBezTo>
                  <a:cubicBezTo>
                    <a:pt x="15" y="41"/>
                    <a:pt x="15" y="40"/>
                    <a:pt x="15" y="41"/>
                  </a:cubicBezTo>
                  <a:cubicBezTo>
                    <a:pt x="13" y="40"/>
                    <a:pt x="12" y="38"/>
                    <a:pt x="12" y="37"/>
                  </a:cubicBezTo>
                  <a:cubicBezTo>
                    <a:pt x="11" y="37"/>
                    <a:pt x="11" y="36"/>
                    <a:pt x="11" y="35"/>
                  </a:cubicBezTo>
                  <a:cubicBezTo>
                    <a:pt x="10" y="34"/>
                    <a:pt x="10" y="34"/>
                    <a:pt x="10" y="33"/>
                  </a:cubicBezTo>
                  <a:cubicBezTo>
                    <a:pt x="9" y="33"/>
                    <a:pt x="10" y="33"/>
                    <a:pt x="10" y="33"/>
                  </a:cubicBezTo>
                  <a:cubicBezTo>
                    <a:pt x="10" y="33"/>
                    <a:pt x="9" y="33"/>
                    <a:pt x="9" y="33"/>
                  </a:cubicBezTo>
                  <a:cubicBezTo>
                    <a:pt x="9" y="32"/>
                    <a:pt x="10" y="32"/>
                    <a:pt x="10" y="32"/>
                  </a:cubicBezTo>
                  <a:cubicBezTo>
                    <a:pt x="9" y="32"/>
                    <a:pt x="9" y="31"/>
                    <a:pt x="9" y="31"/>
                  </a:cubicBezTo>
                  <a:cubicBezTo>
                    <a:pt x="10" y="31"/>
                    <a:pt x="10" y="31"/>
                    <a:pt x="10" y="31"/>
                  </a:cubicBezTo>
                  <a:cubicBezTo>
                    <a:pt x="10" y="31"/>
                    <a:pt x="10" y="31"/>
                    <a:pt x="10" y="31"/>
                  </a:cubicBezTo>
                  <a:cubicBezTo>
                    <a:pt x="11" y="31"/>
                    <a:pt x="11" y="31"/>
                    <a:pt x="11" y="32"/>
                  </a:cubicBezTo>
                  <a:cubicBezTo>
                    <a:pt x="11" y="32"/>
                    <a:pt x="12" y="32"/>
                    <a:pt x="12" y="33"/>
                  </a:cubicBezTo>
                  <a:cubicBezTo>
                    <a:pt x="13" y="34"/>
                    <a:pt x="14" y="36"/>
                    <a:pt x="16" y="37"/>
                  </a:cubicBezTo>
                  <a:cubicBezTo>
                    <a:pt x="16" y="37"/>
                    <a:pt x="17" y="37"/>
                    <a:pt x="17" y="37"/>
                  </a:cubicBezTo>
                  <a:cubicBezTo>
                    <a:pt x="18" y="37"/>
                    <a:pt x="19" y="37"/>
                    <a:pt x="20" y="37"/>
                  </a:cubicBezTo>
                  <a:cubicBezTo>
                    <a:pt x="21" y="38"/>
                    <a:pt x="21" y="37"/>
                    <a:pt x="22" y="37"/>
                  </a:cubicBezTo>
                  <a:cubicBezTo>
                    <a:pt x="22" y="37"/>
                    <a:pt x="23" y="38"/>
                    <a:pt x="24" y="37"/>
                  </a:cubicBezTo>
                  <a:cubicBezTo>
                    <a:pt x="24" y="37"/>
                    <a:pt x="24" y="37"/>
                    <a:pt x="24" y="37"/>
                  </a:cubicBezTo>
                  <a:cubicBezTo>
                    <a:pt x="24" y="37"/>
                    <a:pt x="25" y="37"/>
                    <a:pt x="26" y="37"/>
                  </a:cubicBezTo>
                  <a:cubicBezTo>
                    <a:pt x="25" y="36"/>
                    <a:pt x="26" y="35"/>
                    <a:pt x="25" y="35"/>
                  </a:cubicBezTo>
                  <a:cubicBezTo>
                    <a:pt x="25" y="34"/>
                    <a:pt x="24" y="34"/>
                    <a:pt x="24" y="33"/>
                  </a:cubicBezTo>
                  <a:cubicBezTo>
                    <a:pt x="24" y="33"/>
                    <a:pt x="24" y="33"/>
                    <a:pt x="24" y="33"/>
                  </a:cubicBezTo>
                  <a:cubicBezTo>
                    <a:pt x="24" y="33"/>
                    <a:pt x="24" y="32"/>
                    <a:pt x="23" y="32"/>
                  </a:cubicBezTo>
                  <a:cubicBezTo>
                    <a:pt x="23" y="32"/>
                    <a:pt x="23" y="32"/>
                    <a:pt x="23" y="31"/>
                  </a:cubicBezTo>
                  <a:cubicBezTo>
                    <a:pt x="23" y="31"/>
                    <a:pt x="23" y="31"/>
                    <a:pt x="23" y="31"/>
                  </a:cubicBezTo>
                  <a:cubicBezTo>
                    <a:pt x="23" y="31"/>
                    <a:pt x="22" y="30"/>
                    <a:pt x="22" y="30"/>
                  </a:cubicBezTo>
                  <a:cubicBezTo>
                    <a:pt x="22" y="30"/>
                    <a:pt x="22" y="30"/>
                    <a:pt x="23" y="30"/>
                  </a:cubicBezTo>
                  <a:cubicBezTo>
                    <a:pt x="23" y="29"/>
                    <a:pt x="22" y="29"/>
                    <a:pt x="22" y="29"/>
                  </a:cubicBezTo>
                  <a:cubicBezTo>
                    <a:pt x="22" y="29"/>
                    <a:pt x="22" y="29"/>
                    <a:pt x="21" y="29"/>
                  </a:cubicBezTo>
                  <a:cubicBezTo>
                    <a:pt x="21" y="28"/>
                    <a:pt x="21" y="29"/>
                    <a:pt x="20" y="29"/>
                  </a:cubicBezTo>
                  <a:cubicBezTo>
                    <a:pt x="20" y="29"/>
                    <a:pt x="20" y="29"/>
                    <a:pt x="20" y="29"/>
                  </a:cubicBezTo>
                  <a:cubicBezTo>
                    <a:pt x="20" y="28"/>
                    <a:pt x="20" y="28"/>
                    <a:pt x="19" y="28"/>
                  </a:cubicBezTo>
                  <a:cubicBezTo>
                    <a:pt x="19" y="28"/>
                    <a:pt x="19" y="28"/>
                    <a:pt x="19" y="28"/>
                  </a:cubicBezTo>
                  <a:cubicBezTo>
                    <a:pt x="19" y="28"/>
                    <a:pt x="19" y="28"/>
                    <a:pt x="18" y="28"/>
                  </a:cubicBezTo>
                  <a:cubicBezTo>
                    <a:pt x="18" y="29"/>
                    <a:pt x="18" y="30"/>
                    <a:pt x="18" y="31"/>
                  </a:cubicBezTo>
                  <a:cubicBezTo>
                    <a:pt x="18" y="31"/>
                    <a:pt x="18" y="31"/>
                    <a:pt x="18" y="31"/>
                  </a:cubicBezTo>
                  <a:cubicBezTo>
                    <a:pt x="18" y="31"/>
                    <a:pt x="18" y="31"/>
                    <a:pt x="18" y="31"/>
                  </a:cubicBezTo>
                  <a:cubicBezTo>
                    <a:pt x="18" y="31"/>
                    <a:pt x="19" y="32"/>
                    <a:pt x="20" y="33"/>
                  </a:cubicBezTo>
                  <a:cubicBezTo>
                    <a:pt x="20" y="33"/>
                    <a:pt x="19" y="34"/>
                    <a:pt x="19" y="34"/>
                  </a:cubicBezTo>
                  <a:cubicBezTo>
                    <a:pt x="19" y="34"/>
                    <a:pt x="19" y="35"/>
                    <a:pt x="18" y="35"/>
                  </a:cubicBezTo>
                  <a:cubicBezTo>
                    <a:pt x="18" y="34"/>
                    <a:pt x="18" y="35"/>
                    <a:pt x="18" y="35"/>
                  </a:cubicBezTo>
                  <a:cubicBezTo>
                    <a:pt x="17" y="35"/>
                    <a:pt x="17" y="34"/>
                    <a:pt x="17" y="34"/>
                  </a:cubicBezTo>
                  <a:cubicBezTo>
                    <a:pt x="17" y="32"/>
                    <a:pt x="17" y="31"/>
                    <a:pt x="16" y="30"/>
                  </a:cubicBezTo>
                  <a:cubicBezTo>
                    <a:pt x="16" y="30"/>
                    <a:pt x="16" y="30"/>
                    <a:pt x="16" y="30"/>
                  </a:cubicBezTo>
                  <a:cubicBezTo>
                    <a:pt x="16" y="30"/>
                    <a:pt x="16" y="29"/>
                    <a:pt x="16" y="28"/>
                  </a:cubicBezTo>
                  <a:cubicBezTo>
                    <a:pt x="16" y="28"/>
                    <a:pt x="17" y="28"/>
                    <a:pt x="17" y="27"/>
                  </a:cubicBezTo>
                  <a:cubicBezTo>
                    <a:pt x="17" y="28"/>
                    <a:pt x="17" y="28"/>
                    <a:pt x="17" y="28"/>
                  </a:cubicBezTo>
                  <a:cubicBezTo>
                    <a:pt x="18" y="27"/>
                    <a:pt x="19" y="26"/>
                    <a:pt x="20" y="27"/>
                  </a:cubicBezTo>
                  <a:cubicBezTo>
                    <a:pt x="21" y="26"/>
                    <a:pt x="21" y="26"/>
                    <a:pt x="21" y="26"/>
                  </a:cubicBezTo>
                  <a:cubicBezTo>
                    <a:pt x="22" y="27"/>
                    <a:pt x="22" y="27"/>
                    <a:pt x="22"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15"/>
            <p:cNvSpPr>
              <a:spLocks noEditPoints="1"/>
            </p:cNvSpPr>
            <p:nvPr/>
          </p:nvSpPr>
          <p:spPr bwMode="auto">
            <a:xfrm>
              <a:off x="5268" y="4115"/>
              <a:ext cx="98" cy="115"/>
            </a:xfrm>
            <a:custGeom>
              <a:avLst/>
              <a:gdLst>
                <a:gd name="T0" fmla="*/ 35 w 38"/>
                <a:gd name="T1" fmla="*/ 4 h 43"/>
                <a:gd name="T2" fmla="*/ 38 w 38"/>
                <a:gd name="T3" fmla="*/ 8 h 43"/>
                <a:gd name="T4" fmla="*/ 36 w 38"/>
                <a:gd name="T5" fmla="*/ 15 h 43"/>
                <a:gd name="T6" fmla="*/ 36 w 38"/>
                <a:gd name="T7" fmla="*/ 19 h 43"/>
                <a:gd name="T8" fmla="*/ 36 w 38"/>
                <a:gd name="T9" fmla="*/ 31 h 43"/>
                <a:gd name="T10" fmla="*/ 37 w 38"/>
                <a:gd name="T11" fmla="*/ 33 h 43"/>
                <a:gd name="T12" fmla="*/ 34 w 38"/>
                <a:gd name="T13" fmla="*/ 42 h 43"/>
                <a:gd name="T14" fmla="*/ 33 w 38"/>
                <a:gd name="T15" fmla="*/ 40 h 43"/>
                <a:gd name="T16" fmla="*/ 32 w 38"/>
                <a:gd name="T17" fmla="*/ 37 h 43"/>
                <a:gd name="T18" fmla="*/ 32 w 38"/>
                <a:gd name="T19" fmla="*/ 36 h 43"/>
                <a:gd name="T20" fmla="*/ 32 w 38"/>
                <a:gd name="T21" fmla="*/ 35 h 43"/>
                <a:gd name="T22" fmla="*/ 32 w 38"/>
                <a:gd name="T23" fmla="*/ 35 h 43"/>
                <a:gd name="T24" fmla="*/ 33 w 38"/>
                <a:gd name="T25" fmla="*/ 21 h 43"/>
                <a:gd name="T26" fmla="*/ 32 w 38"/>
                <a:gd name="T27" fmla="*/ 5 h 43"/>
                <a:gd name="T28" fmla="*/ 25 w 38"/>
                <a:gd name="T29" fmla="*/ 3 h 43"/>
                <a:gd name="T30" fmla="*/ 17 w 38"/>
                <a:gd name="T31" fmla="*/ 4 h 43"/>
                <a:gd name="T32" fmla="*/ 14 w 38"/>
                <a:gd name="T33" fmla="*/ 5 h 43"/>
                <a:gd name="T34" fmla="*/ 18 w 38"/>
                <a:gd name="T35" fmla="*/ 0 h 43"/>
                <a:gd name="T36" fmla="*/ 28 w 38"/>
                <a:gd name="T37" fmla="*/ 0 h 43"/>
                <a:gd name="T38" fmla="*/ 17 w 38"/>
                <a:gd name="T39" fmla="*/ 14 h 43"/>
                <a:gd name="T40" fmla="*/ 17 w 38"/>
                <a:gd name="T41" fmla="*/ 19 h 43"/>
                <a:gd name="T42" fmla="*/ 21 w 38"/>
                <a:gd name="T43" fmla="*/ 21 h 43"/>
                <a:gd name="T44" fmla="*/ 23 w 38"/>
                <a:gd name="T45" fmla="*/ 24 h 43"/>
                <a:gd name="T46" fmla="*/ 19 w 38"/>
                <a:gd name="T47" fmla="*/ 26 h 43"/>
                <a:gd name="T48" fmla="*/ 15 w 38"/>
                <a:gd name="T49" fmla="*/ 27 h 43"/>
                <a:gd name="T50" fmla="*/ 10 w 38"/>
                <a:gd name="T51" fmla="*/ 26 h 43"/>
                <a:gd name="T52" fmla="*/ 10 w 38"/>
                <a:gd name="T53" fmla="*/ 21 h 43"/>
                <a:gd name="T54" fmla="*/ 10 w 38"/>
                <a:gd name="T55" fmla="*/ 19 h 43"/>
                <a:gd name="T56" fmla="*/ 8 w 38"/>
                <a:gd name="T57" fmla="*/ 17 h 43"/>
                <a:gd name="T58" fmla="*/ 15 w 38"/>
                <a:gd name="T59" fmla="*/ 14 h 43"/>
                <a:gd name="T60" fmla="*/ 12 w 38"/>
                <a:gd name="T61" fmla="*/ 11 h 43"/>
                <a:gd name="T62" fmla="*/ 5 w 38"/>
                <a:gd name="T63" fmla="*/ 10 h 43"/>
                <a:gd name="T64" fmla="*/ 6 w 38"/>
                <a:gd name="T65" fmla="*/ 19 h 43"/>
                <a:gd name="T66" fmla="*/ 4 w 38"/>
                <a:gd name="T67" fmla="*/ 24 h 43"/>
                <a:gd name="T68" fmla="*/ 4 w 38"/>
                <a:gd name="T69" fmla="*/ 30 h 43"/>
                <a:gd name="T70" fmla="*/ 5 w 38"/>
                <a:gd name="T71" fmla="*/ 35 h 43"/>
                <a:gd name="T72" fmla="*/ 4 w 38"/>
                <a:gd name="T73" fmla="*/ 36 h 43"/>
                <a:gd name="T74" fmla="*/ 0 w 38"/>
                <a:gd name="T75" fmla="*/ 30 h 43"/>
                <a:gd name="T76" fmla="*/ 0 w 38"/>
                <a:gd name="T77" fmla="*/ 28 h 43"/>
                <a:gd name="T78" fmla="*/ 3 w 38"/>
                <a:gd name="T79" fmla="*/ 10 h 43"/>
                <a:gd name="T80" fmla="*/ 23 w 38"/>
                <a:gd name="T81" fmla="*/ 14 h 43"/>
                <a:gd name="T82" fmla="*/ 26 w 38"/>
                <a:gd name="T83" fmla="*/ 18 h 43"/>
                <a:gd name="T84" fmla="*/ 22 w 38"/>
                <a:gd name="T85" fmla="*/ 13 h 43"/>
                <a:gd name="T86" fmla="*/ 24 w 38"/>
                <a:gd name="T87" fmla="*/ 31 h 43"/>
                <a:gd name="T88" fmla="*/ 21 w 38"/>
                <a:gd name="T89" fmla="*/ 34 h 43"/>
                <a:gd name="T90" fmla="*/ 16 w 38"/>
                <a:gd name="T91" fmla="*/ 34 h 43"/>
                <a:gd name="T92" fmla="*/ 9 w 38"/>
                <a:gd name="T93" fmla="*/ 34 h 43"/>
                <a:gd name="T94" fmla="*/ 9 w 38"/>
                <a:gd name="T95" fmla="*/ 32 h 43"/>
                <a:gd name="T96" fmla="*/ 22 w 38"/>
                <a:gd name="T97" fmla="*/ 3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8" h="43">
                  <a:moveTo>
                    <a:pt x="28" y="0"/>
                  </a:moveTo>
                  <a:cubicBezTo>
                    <a:pt x="30" y="0"/>
                    <a:pt x="31" y="1"/>
                    <a:pt x="32" y="2"/>
                  </a:cubicBezTo>
                  <a:cubicBezTo>
                    <a:pt x="34" y="2"/>
                    <a:pt x="34" y="3"/>
                    <a:pt x="35" y="4"/>
                  </a:cubicBezTo>
                  <a:cubicBezTo>
                    <a:pt x="35" y="4"/>
                    <a:pt x="35" y="5"/>
                    <a:pt x="36" y="5"/>
                  </a:cubicBezTo>
                  <a:cubicBezTo>
                    <a:pt x="36" y="6"/>
                    <a:pt x="36" y="7"/>
                    <a:pt x="37" y="7"/>
                  </a:cubicBezTo>
                  <a:cubicBezTo>
                    <a:pt x="37" y="8"/>
                    <a:pt x="38" y="8"/>
                    <a:pt x="38" y="8"/>
                  </a:cubicBezTo>
                  <a:cubicBezTo>
                    <a:pt x="37" y="9"/>
                    <a:pt x="38" y="10"/>
                    <a:pt x="37" y="11"/>
                  </a:cubicBezTo>
                  <a:cubicBezTo>
                    <a:pt x="37" y="12"/>
                    <a:pt x="37" y="12"/>
                    <a:pt x="36" y="13"/>
                  </a:cubicBezTo>
                  <a:cubicBezTo>
                    <a:pt x="37" y="14"/>
                    <a:pt x="36" y="15"/>
                    <a:pt x="36" y="15"/>
                  </a:cubicBezTo>
                  <a:cubicBezTo>
                    <a:pt x="36" y="15"/>
                    <a:pt x="36" y="16"/>
                    <a:pt x="36" y="16"/>
                  </a:cubicBezTo>
                  <a:cubicBezTo>
                    <a:pt x="36" y="16"/>
                    <a:pt x="36" y="17"/>
                    <a:pt x="36" y="17"/>
                  </a:cubicBezTo>
                  <a:cubicBezTo>
                    <a:pt x="36" y="18"/>
                    <a:pt x="36" y="18"/>
                    <a:pt x="36" y="19"/>
                  </a:cubicBezTo>
                  <a:cubicBezTo>
                    <a:pt x="36" y="20"/>
                    <a:pt x="35" y="21"/>
                    <a:pt x="36" y="21"/>
                  </a:cubicBezTo>
                  <a:cubicBezTo>
                    <a:pt x="36" y="22"/>
                    <a:pt x="35" y="22"/>
                    <a:pt x="36" y="23"/>
                  </a:cubicBezTo>
                  <a:cubicBezTo>
                    <a:pt x="35" y="26"/>
                    <a:pt x="37" y="28"/>
                    <a:pt x="36" y="31"/>
                  </a:cubicBezTo>
                  <a:cubicBezTo>
                    <a:pt x="36" y="31"/>
                    <a:pt x="36" y="31"/>
                    <a:pt x="36" y="31"/>
                  </a:cubicBezTo>
                  <a:cubicBezTo>
                    <a:pt x="36" y="32"/>
                    <a:pt x="36" y="32"/>
                    <a:pt x="36" y="33"/>
                  </a:cubicBezTo>
                  <a:cubicBezTo>
                    <a:pt x="37" y="33"/>
                    <a:pt x="37" y="33"/>
                    <a:pt x="37" y="33"/>
                  </a:cubicBezTo>
                  <a:cubicBezTo>
                    <a:pt x="36" y="33"/>
                    <a:pt x="36" y="33"/>
                    <a:pt x="36" y="33"/>
                  </a:cubicBezTo>
                  <a:cubicBezTo>
                    <a:pt x="37" y="36"/>
                    <a:pt x="37" y="38"/>
                    <a:pt x="37" y="41"/>
                  </a:cubicBezTo>
                  <a:cubicBezTo>
                    <a:pt x="36" y="42"/>
                    <a:pt x="35" y="43"/>
                    <a:pt x="34" y="42"/>
                  </a:cubicBezTo>
                  <a:cubicBezTo>
                    <a:pt x="33" y="42"/>
                    <a:pt x="33" y="41"/>
                    <a:pt x="33" y="41"/>
                  </a:cubicBezTo>
                  <a:cubicBezTo>
                    <a:pt x="33" y="41"/>
                    <a:pt x="33" y="41"/>
                    <a:pt x="33" y="41"/>
                  </a:cubicBezTo>
                  <a:cubicBezTo>
                    <a:pt x="33" y="40"/>
                    <a:pt x="33" y="40"/>
                    <a:pt x="33" y="40"/>
                  </a:cubicBezTo>
                  <a:cubicBezTo>
                    <a:pt x="32" y="39"/>
                    <a:pt x="32" y="39"/>
                    <a:pt x="32" y="38"/>
                  </a:cubicBezTo>
                  <a:cubicBezTo>
                    <a:pt x="32" y="38"/>
                    <a:pt x="33" y="38"/>
                    <a:pt x="33" y="38"/>
                  </a:cubicBezTo>
                  <a:cubicBezTo>
                    <a:pt x="32" y="38"/>
                    <a:pt x="32" y="38"/>
                    <a:pt x="32" y="37"/>
                  </a:cubicBezTo>
                  <a:cubicBezTo>
                    <a:pt x="32" y="37"/>
                    <a:pt x="32" y="37"/>
                    <a:pt x="32" y="37"/>
                  </a:cubicBezTo>
                  <a:cubicBezTo>
                    <a:pt x="32" y="37"/>
                    <a:pt x="32" y="37"/>
                    <a:pt x="32" y="37"/>
                  </a:cubicBezTo>
                  <a:cubicBezTo>
                    <a:pt x="32" y="37"/>
                    <a:pt x="32" y="36"/>
                    <a:pt x="32" y="36"/>
                  </a:cubicBezTo>
                  <a:cubicBezTo>
                    <a:pt x="32" y="36"/>
                    <a:pt x="32" y="36"/>
                    <a:pt x="32" y="35"/>
                  </a:cubicBezTo>
                  <a:cubicBezTo>
                    <a:pt x="32" y="35"/>
                    <a:pt x="32" y="35"/>
                    <a:pt x="32" y="35"/>
                  </a:cubicBezTo>
                  <a:cubicBezTo>
                    <a:pt x="32" y="35"/>
                    <a:pt x="32" y="36"/>
                    <a:pt x="32" y="35"/>
                  </a:cubicBezTo>
                  <a:cubicBezTo>
                    <a:pt x="32" y="35"/>
                    <a:pt x="32" y="35"/>
                    <a:pt x="32" y="35"/>
                  </a:cubicBezTo>
                  <a:cubicBezTo>
                    <a:pt x="32" y="35"/>
                    <a:pt x="32" y="35"/>
                    <a:pt x="32" y="35"/>
                  </a:cubicBezTo>
                  <a:cubicBezTo>
                    <a:pt x="33" y="35"/>
                    <a:pt x="32" y="35"/>
                    <a:pt x="32" y="35"/>
                  </a:cubicBezTo>
                  <a:cubicBezTo>
                    <a:pt x="33" y="35"/>
                    <a:pt x="33" y="35"/>
                    <a:pt x="33" y="35"/>
                  </a:cubicBezTo>
                  <a:cubicBezTo>
                    <a:pt x="33" y="30"/>
                    <a:pt x="32" y="26"/>
                    <a:pt x="33" y="21"/>
                  </a:cubicBezTo>
                  <a:cubicBezTo>
                    <a:pt x="33" y="21"/>
                    <a:pt x="33" y="21"/>
                    <a:pt x="33" y="21"/>
                  </a:cubicBezTo>
                  <a:cubicBezTo>
                    <a:pt x="33" y="16"/>
                    <a:pt x="33" y="11"/>
                    <a:pt x="32" y="6"/>
                  </a:cubicBezTo>
                  <a:cubicBezTo>
                    <a:pt x="32" y="6"/>
                    <a:pt x="32" y="6"/>
                    <a:pt x="32" y="6"/>
                  </a:cubicBezTo>
                  <a:cubicBezTo>
                    <a:pt x="33" y="5"/>
                    <a:pt x="32" y="6"/>
                    <a:pt x="32" y="5"/>
                  </a:cubicBezTo>
                  <a:cubicBezTo>
                    <a:pt x="31" y="4"/>
                    <a:pt x="30" y="3"/>
                    <a:pt x="29" y="3"/>
                  </a:cubicBezTo>
                  <a:cubicBezTo>
                    <a:pt x="28" y="3"/>
                    <a:pt x="27" y="3"/>
                    <a:pt x="26" y="3"/>
                  </a:cubicBezTo>
                  <a:cubicBezTo>
                    <a:pt x="25" y="2"/>
                    <a:pt x="25" y="3"/>
                    <a:pt x="25" y="3"/>
                  </a:cubicBezTo>
                  <a:cubicBezTo>
                    <a:pt x="23" y="3"/>
                    <a:pt x="22" y="3"/>
                    <a:pt x="21" y="3"/>
                  </a:cubicBezTo>
                  <a:cubicBezTo>
                    <a:pt x="20" y="3"/>
                    <a:pt x="19" y="3"/>
                    <a:pt x="19" y="4"/>
                  </a:cubicBezTo>
                  <a:cubicBezTo>
                    <a:pt x="18" y="4"/>
                    <a:pt x="18" y="4"/>
                    <a:pt x="17" y="4"/>
                  </a:cubicBezTo>
                  <a:cubicBezTo>
                    <a:pt x="17" y="4"/>
                    <a:pt x="16" y="4"/>
                    <a:pt x="16" y="4"/>
                  </a:cubicBezTo>
                  <a:cubicBezTo>
                    <a:pt x="16" y="5"/>
                    <a:pt x="15" y="4"/>
                    <a:pt x="15" y="5"/>
                  </a:cubicBezTo>
                  <a:cubicBezTo>
                    <a:pt x="15" y="4"/>
                    <a:pt x="14" y="5"/>
                    <a:pt x="14" y="5"/>
                  </a:cubicBezTo>
                  <a:cubicBezTo>
                    <a:pt x="13" y="5"/>
                    <a:pt x="12" y="5"/>
                    <a:pt x="11" y="4"/>
                  </a:cubicBezTo>
                  <a:cubicBezTo>
                    <a:pt x="11" y="3"/>
                    <a:pt x="13" y="3"/>
                    <a:pt x="13" y="2"/>
                  </a:cubicBezTo>
                  <a:cubicBezTo>
                    <a:pt x="15" y="2"/>
                    <a:pt x="17" y="1"/>
                    <a:pt x="18" y="0"/>
                  </a:cubicBezTo>
                  <a:cubicBezTo>
                    <a:pt x="19" y="0"/>
                    <a:pt x="21" y="0"/>
                    <a:pt x="22" y="0"/>
                  </a:cubicBezTo>
                  <a:cubicBezTo>
                    <a:pt x="24" y="0"/>
                    <a:pt x="25" y="0"/>
                    <a:pt x="27" y="0"/>
                  </a:cubicBezTo>
                  <a:cubicBezTo>
                    <a:pt x="27" y="0"/>
                    <a:pt x="28" y="0"/>
                    <a:pt x="28" y="0"/>
                  </a:cubicBezTo>
                  <a:close/>
                  <a:moveTo>
                    <a:pt x="17" y="10"/>
                  </a:moveTo>
                  <a:cubicBezTo>
                    <a:pt x="18" y="11"/>
                    <a:pt x="17" y="13"/>
                    <a:pt x="17" y="14"/>
                  </a:cubicBezTo>
                  <a:cubicBezTo>
                    <a:pt x="17" y="14"/>
                    <a:pt x="17" y="14"/>
                    <a:pt x="17" y="14"/>
                  </a:cubicBezTo>
                  <a:cubicBezTo>
                    <a:pt x="18" y="15"/>
                    <a:pt x="18" y="15"/>
                    <a:pt x="19" y="15"/>
                  </a:cubicBezTo>
                  <a:cubicBezTo>
                    <a:pt x="19" y="16"/>
                    <a:pt x="21" y="16"/>
                    <a:pt x="20" y="17"/>
                  </a:cubicBezTo>
                  <a:cubicBezTo>
                    <a:pt x="20" y="18"/>
                    <a:pt x="18" y="19"/>
                    <a:pt x="17" y="19"/>
                  </a:cubicBezTo>
                  <a:cubicBezTo>
                    <a:pt x="17" y="20"/>
                    <a:pt x="16" y="20"/>
                    <a:pt x="17" y="21"/>
                  </a:cubicBezTo>
                  <a:cubicBezTo>
                    <a:pt x="18" y="21"/>
                    <a:pt x="19" y="21"/>
                    <a:pt x="20" y="21"/>
                  </a:cubicBezTo>
                  <a:cubicBezTo>
                    <a:pt x="20" y="21"/>
                    <a:pt x="21" y="20"/>
                    <a:pt x="21" y="21"/>
                  </a:cubicBezTo>
                  <a:cubicBezTo>
                    <a:pt x="22" y="21"/>
                    <a:pt x="22" y="21"/>
                    <a:pt x="22" y="22"/>
                  </a:cubicBezTo>
                  <a:cubicBezTo>
                    <a:pt x="22" y="22"/>
                    <a:pt x="23" y="22"/>
                    <a:pt x="22" y="23"/>
                  </a:cubicBezTo>
                  <a:cubicBezTo>
                    <a:pt x="22" y="23"/>
                    <a:pt x="23" y="23"/>
                    <a:pt x="23" y="24"/>
                  </a:cubicBezTo>
                  <a:cubicBezTo>
                    <a:pt x="23" y="25"/>
                    <a:pt x="22" y="25"/>
                    <a:pt x="21" y="25"/>
                  </a:cubicBezTo>
                  <a:cubicBezTo>
                    <a:pt x="21" y="25"/>
                    <a:pt x="20" y="25"/>
                    <a:pt x="20" y="25"/>
                  </a:cubicBezTo>
                  <a:cubicBezTo>
                    <a:pt x="20" y="26"/>
                    <a:pt x="19" y="25"/>
                    <a:pt x="19" y="26"/>
                  </a:cubicBezTo>
                  <a:cubicBezTo>
                    <a:pt x="19" y="26"/>
                    <a:pt x="19" y="26"/>
                    <a:pt x="19" y="26"/>
                  </a:cubicBezTo>
                  <a:cubicBezTo>
                    <a:pt x="19" y="27"/>
                    <a:pt x="18" y="26"/>
                    <a:pt x="17" y="26"/>
                  </a:cubicBezTo>
                  <a:cubicBezTo>
                    <a:pt x="17" y="27"/>
                    <a:pt x="16" y="26"/>
                    <a:pt x="15" y="27"/>
                  </a:cubicBezTo>
                  <a:cubicBezTo>
                    <a:pt x="15" y="26"/>
                    <a:pt x="15" y="27"/>
                    <a:pt x="14" y="27"/>
                  </a:cubicBezTo>
                  <a:cubicBezTo>
                    <a:pt x="14" y="27"/>
                    <a:pt x="13" y="27"/>
                    <a:pt x="13" y="27"/>
                  </a:cubicBezTo>
                  <a:cubicBezTo>
                    <a:pt x="12" y="27"/>
                    <a:pt x="11" y="27"/>
                    <a:pt x="10" y="26"/>
                  </a:cubicBezTo>
                  <a:cubicBezTo>
                    <a:pt x="10" y="26"/>
                    <a:pt x="10" y="25"/>
                    <a:pt x="10" y="24"/>
                  </a:cubicBezTo>
                  <a:cubicBezTo>
                    <a:pt x="9" y="24"/>
                    <a:pt x="10" y="23"/>
                    <a:pt x="10" y="23"/>
                  </a:cubicBezTo>
                  <a:cubicBezTo>
                    <a:pt x="10" y="22"/>
                    <a:pt x="9" y="21"/>
                    <a:pt x="10" y="21"/>
                  </a:cubicBezTo>
                  <a:cubicBezTo>
                    <a:pt x="9" y="20"/>
                    <a:pt x="11" y="20"/>
                    <a:pt x="11" y="19"/>
                  </a:cubicBezTo>
                  <a:cubicBezTo>
                    <a:pt x="11" y="19"/>
                    <a:pt x="11" y="19"/>
                    <a:pt x="11" y="19"/>
                  </a:cubicBezTo>
                  <a:cubicBezTo>
                    <a:pt x="10" y="19"/>
                    <a:pt x="10" y="19"/>
                    <a:pt x="10" y="19"/>
                  </a:cubicBezTo>
                  <a:cubicBezTo>
                    <a:pt x="10" y="19"/>
                    <a:pt x="10" y="19"/>
                    <a:pt x="10" y="19"/>
                  </a:cubicBezTo>
                  <a:cubicBezTo>
                    <a:pt x="10" y="19"/>
                    <a:pt x="9" y="19"/>
                    <a:pt x="9" y="18"/>
                  </a:cubicBezTo>
                  <a:cubicBezTo>
                    <a:pt x="8" y="17"/>
                    <a:pt x="8" y="17"/>
                    <a:pt x="8" y="17"/>
                  </a:cubicBezTo>
                  <a:cubicBezTo>
                    <a:pt x="8" y="16"/>
                    <a:pt x="9" y="16"/>
                    <a:pt x="9" y="16"/>
                  </a:cubicBezTo>
                  <a:cubicBezTo>
                    <a:pt x="10" y="16"/>
                    <a:pt x="11" y="16"/>
                    <a:pt x="12" y="15"/>
                  </a:cubicBezTo>
                  <a:cubicBezTo>
                    <a:pt x="13" y="15"/>
                    <a:pt x="15" y="15"/>
                    <a:pt x="15" y="14"/>
                  </a:cubicBezTo>
                  <a:cubicBezTo>
                    <a:pt x="15" y="13"/>
                    <a:pt x="15" y="12"/>
                    <a:pt x="15" y="12"/>
                  </a:cubicBezTo>
                  <a:cubicBezTo>
                    <a:pt x="14" y="13"/>
                    <a:pt x="13" y="12"/>
                    <a:pt x="12" y="12"/>
                  </a:cubicBezTo>
                  <a:cubicBezTo>
                    <a:pt x="13" y="11"/>
                    <a:pt x="12" y="11"/>
                    <a:pt x="12" y="11"/>
                  </a:cubicBezTo>
                  <a:cubicBezTo>
                    <a:pt x="13" y="10"/>
                    <a:pt x="15" y="9"/>
                    <a:pt x="16" y="10"/>
                  </a:cubicBezTo>
                  <a:lnTo>
                    <a:pt x="17" y="10"/>
                  </a:lnTo>
                  <a:close/>
                  <a:moveTo>
                    <a:pt x="5" y="10"/>
                  </a:moveTo>
                  <a:cubicBezTo>
                    <a:pt x="5" y="11"/>
                    <a:pt x="6" y="12"/>
                    <a:pt x="6" y="12"/>
                  </a:cubicBezTo>
                  <a:cubicBezTo>
                    <a:pt x="6" y="13"/>
                    <a:pt x="6" y="14"/>
                    <a:pt x="6" y="15"/>
                  </a:cubicBezTo>
                  <a:cubicBezTo>
                    <a:pt x="6" y="16"/>
                    <a:pt x="6" y="17"/>
                    <a:pt x="6" y="19"/>
                  </a:cubicBezTo>
                  <a:cubicBezTo>
                    <a:pt x="6" y="20"/>
                    <a:pt x="5" y="20"/>
                    <a:pt x="5" y="21"/>
                  </a:cubicBezTo>
                  <a:cubicBezTo>
                    <a:pt x="5" y="22"/>
                    <a:pt x="5" y="22"/>
                    <a:pt x="4" y="22"/>
                  </a:cubicBezTo>
                  <a:cubicBezTo>
                    <a:pt x="5" y="23"/>
                    <a:pt x="5" y="24"/>
                    <a:pt x="4" y="24"/>
                  </a:cubicBezTo>
                  <a:cubicBezTo>
                    <a:pt x="5" y="25"/>
                    <a:pt x="4" y="25"/>
                    <a:pt x="4" y="26"/>
                  </a:cubicBezTo>
                  <a:cubicBezTo>
                    <a:pt x="4" y="26"/>
                    <a:pt x="4" y="26"/>
                    <a:pt x="4" y="26"/>
                  </a:cubicBezTo>
                  <a:cubicBezTo>
                    <a:pt x="4" y="28"/>
                    <a:pt x="5" y="28"/>
                    <a:pt x="4" y="30"/>
                  </a:cubicBezTo>
                  <a:cubicBezTo>
                    <a:pt x="5" y="31"/>
                    <a:pt x="5" y="31"/>
                    <a:pt x="5" y="32"/>
                  </a:cubicBezTo>
                  <a:cubicBezTo>
                    <a:pt x="5" y="32"/>
                    <a:pt x="5" y="33"/>
                    <a:pt x="6" y="34"/>
                  </a:cubicBezTo>
                  <a:cubicBezTo>
                    <a:pt x="6" y="35"/>
                    <a:pt x="5" y="35"/>
                    <a:pt x="5" y="35"/>
                  </a:cubicBezTo>
                  <a:cubicBezTo>
                    <a:pt x="5" y="35"/>
                    <a:pt x="5" y="35"/>
                    <a:pt x="5" y="36"/>
                  </a:cubicBezTo>
                  <a:cubicBezTo>
                    <a:pt x="5" y="36"/>
                    <a:pt x="5" y="36"/>
                    <a:pt x="5" y="36"/>
                  </a:cubicBezTo>
                  <a:cubicBezTo>
                    <a:pt x="5" y="36"/>
                    <a:pt x="4" y="36"/>
                    <a:pt x="4" y="36"/>
                  </a:cubicBezTo>
                  <a:cubicBezTo>
                    <a:pt x="3" y="35"/>
                    <a:pt x="2" y="35"/>
                    <a:pt x="2" y="34"/>
                  </a:cubicBezTo>
                  <a:cubicBezTo>
                    <a:pt x="1" y="33"/>
                    <a:pt x="2" y="32"/>
                    <a:pt x="1" y="31"/>
                  </a:cubicBezTo>
                  <a:cubicBezTo>
                    <a:pt x="1" y="30"/>
                    <a:pt x="0" y="30"/>
                    <a:pt x="0" y="30"/>
                  </a:cubicBezTo>
                  <a:cubicBezTo>
                    <a:pt x="0" y="29"/>
                    <a:pt x="1" y="29"/>
                    <a:pt x="1" y="29"/>
                  </a:cubicBezTo>
                  <a:cubicBezTo>
                    <a:pt x="0" y="29"/>
                    <a:pt x="1" y="28"/>
                    <a:pt x="0" y="28"/>
                  </a:cubicBezTo>
                  <a:cubicBezTo>
                    <a:pt x="0" y="28"/>
                    <a:pt x="0" y="28"/>
                    <a:pt x="0" y="28"/>
                  </a:cubicBezTo>
                  <a:cubicBezTo>
                    <a:pt x="0" y="24"/>
                    <a:pt x="0" y="22"/>
                    <a:pt x="1" y="19"/>
                  </a:cubicBezTo>
                  <a:cubicBezTo>
                    <a:pt x="1" y="19"/>
                    <a:pt x="1" y="19"/>
                    <a:pt x="1" y="18"/>
                  </a:cubicBezTo>
                  <a:cubicBezTo>
                    <a:pt x="1" y="15"/>
                    <a:pt x="3" y="13"/>
                    <a:pt x="3" y="10"/>
                  </a:cubicBezTo>
                  <a:cubicBezTo>
                    <a:pt x="3" y="10"/>
                    <a:pt x="3" y="9"/>
                    <a:pt x="4" y="9"/>
                  </a:cubicBezTo>
                  <a:cubicBezTo>
                    <a:pt x="4" y="9"/>
                    <a:pt x="5" y="10"/>
                    <a:pt x="5" y="10"/>
                  </a:cubicBezTo>
                  <a:close/>
                  <a:moveTo>
                    <a:pt x="23" y="14"/>
                  </a:moveTo>
                  <a:cubicBezTo>
                    <a:pt x="23" y="13"/>
                    <a:pt x="23" y="14"/>
                    <a:pt x="23" y="14"/>
                  </a:cubicBezTo>
                  <a:cubicBezTo>
                    <a:pt x="25" y="14"/>
                    <a:pt x="27" y="15"/>
                    <a:pt x="27" y="16"/>
                  </a:cubicBezTo>
                  <a:cubicBezTo>
                    <a:pt x="27" y="17"/>
                    <a:pt x="26" y="17"/>
                    <a:pt x="26" y="18"/>
                  </a:cubicBezTo>
                  <a:cubicBezTo>
                    <a:pt x="25" y="18"/>
                    <a:pt x="25" y="18"/>
                    <a:pt x="24" y="18"/>
                  </a:cubicBezTo>
                  <a:cubicBezTo>
                    <a:pt x="23" y="16"/>
                    <a:pt x="22" y="15"/>
                    <a:pt x="21" y="14"/>
                  </a:cubicBezTo>
                  <a:cubicBezTo>
                    <a:pt x="21" y="13"/>
                    <a:pt x="22" y="13"/>
                    <a:pt x="22" y="13"/>
                  </a:cubicBezTo>
                  <a:lnTo>
                    <a:pt x="23" y="14"/>
                  </a:lnTo>
                  <a:close/>
                  <a:moveTo>
                    <a:pt x="22" y="31"/>
                  </a:moveTo>
                  <a:cubicBezTo>
                    <a:pt x="23" y="31"/>
                    <a:pt x="24" y="30"/>
                    <a:pt x="24" y="31"/>
                  </a:cubicBezTo>
                  <a:cubicBezTo>
                    <a:pt x="24" y="31"/>
                    <a:pt x="24" y="32"/>
                    <a:pt x="24" y="32"/>
                  </a:cubicBezTo>
                  <a:cubicBezTo>
                    <a:pt x="23" y="32"/>
                    <a:pt x="24" y="33"/>
                    <a:pt x="23" y="33"/>
                  </a:cubicBezTo>
                  <a:cubicBezTo>
                    <a:pt x="23" y="34"/>
                    <a:pt x="22" y="34"/>
                    <a:pt x="21" y="34"/>
                  </a:cubicBezTo>
                  <a:cubicBezTo>
                    <a:pt x="21" y="34"/>
                    <a:pt x="21" y="34"/>
                    <a:pt x="20" y="34"/>
                  </a:cubicBezTo>
                  <a:cubicBezTo>
                    <a:pt x="20" y="34"/>
                    <a:pt x="20" y="34"/>
                    <a:pt x="20" y="34"/>
                  </a:cubicBezTo>
                  <a:cubicBezTo>
                    <a:pt x="18" y="34"/>
                    <a:pt x="17" y="33"/>
                    <a:pt x="16" y="34"/>
                  </a:cubicBezTo>
                  <a:cubicBezTo>
                    <a:pt x="16" y="34"/>
                    <a:pt x="15" y="34"/>
                    <a:pt x="14" y="34"/>
                  </a:cubicBezTo>
                  <a:cubicBezTo>
                    <a:pt x="13" y="35"/>
                    <a:pt x="12" y="35"/>
                    <a:pt x="11" y="34"/>
                  </a:cubicBezTo>
                  <a:cubicBezTo>
                    <a:pt x="10" y="34"/>
                    <a:pt x="10" y="34"/>
                    <a:pt x="9" y="34"/>
                  </a:cubicBezTo>
                  <a:cubicBezTo>
                    <a:pt x="9" y="34"/>
                    <a:pt x="9" y="33"/>
                    <a:pt x="8" y="33"/>
                  </a:cubicBezTo>
                  <a:cubicBezTo>
                    <a:pt x="8" y="33"/>
                    <a:pt x="8" y="33"/>
                    <a:pt x="8" y="33"/>
                  </a:cubicBezTo>
                  <a:cubicBezTo>
                    <a:pt x="8" y="32"/>
                    <a:pt x="9" y="32"/>
                    <a:pt x="9" y="32"/>
                  </a:cubicBezTo>
                  <a:cubicBezTo>
                    <a:pt x="10" y="31"/>
                    <a:pt x="11" y="31"/>
                    <a:pt x="12" y="31"/>
                  </a:cubicBezTo>
                  <a:cubicBezTo>
                    <a:pt x="15" y="31"/>
                    <a:pt x="17" y="30"/>
                    <a:pt x="20" y="30"/>
                  </a:cubicBezTo>
                  <a:cubicBezTo>
                    <a:pt x="20" y="31"/>
                    <a:pt x="22" y="31"/>
                    <a:pt x="22" y="3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 name="Freeform 16"/>
            <p:cNvSpPr>
              <a:spLocks noEditPoints="1"/>
            </p:cNvSpPr>
            <p:nvPr/>
          </p:nvSpPr>
          <p:spPr bwMode="auto">
            <a:xfrm>
              <a:off x="5537" y="4091"/>
              <a:ext cx="202" cy="222"/>
            </a:xfrm>
            <a:custGeom>
              <a:avLst/>
              <a:gdLst>
                <a:gd name="T0" fmla="*/ 43 w 78"/>
                <a:gd name="T1" fmla="*/ 32 h 83"/>
                <a:gd name="T2" fmla="*/ 45 w 78"/>
                <a:gd name="T3" fmla="*/ 40 h 83"/>
                <a:gd name="T4" fmla="*/ 62 w 78"/>
                <a:gd name="T5" fmla="*/ 67 h 83"/>
                <a:gd name="T6" fmla="*/ 69 w 78"/>
                <a:gd name="T7" fmla="*/ 67 h 83"/>
                <a:gd name="T8" fmla="*/ 71 w 78"/>
                <a:gd name="T9" fmla="*/ 66 h 83"/>
                <a:gd name="T10" fmla="*/ 73 w 78"/>
                <a:gd name="T11" fmla="*/ 62 h 83"/>
                <a:gd name="T12" fmla="*/ 75 w 78"/>
                <a:gd name="T13" fmla="*/ 66 h 83"/>
                <a:gd name="T14" fmla="*/ 76 w 78"/>
                <a:gd name="T15" fmla="*/ 68 h 83"/>
                <a:gd name="T16" fmla="*/ 77 w 78"/>
                <a:gd name="T17" fmla="*/ 72 h 83"/>
                <a:gd name="T18" fmla="*/ 78 w 78"/>
                <a:gd name="T19" fmla="*/ 74 h 83"/>
                <a:gd name="T20" fmla="*/ 78 w 78"/>
                <a:gd name="T21" fmla="*/ 79 h 83"/>
                <a:gd name="T22" fmla="*/ 59 w 78"/>
                <a:gd name="T23" fmla="*/ 76 h 83"/>
                <a:gd name="T24" fmla="*/ 35 w 78"/>
                <a:gd name="T25" fmla="*/ 53 h 83"/>
                <a:gd name="T26" fmla="*/ 19 w 78"/>
                <a:gd name="T27" fmla="*/ 66 h 83"/>
                <a:gd name="T28" fmla="*/ 5 w 78"/>
                <a:gd name="T29" fmla="*/ 73 h 83"/>
                <a:gd name="T30" fmla="*/ 0 w 78"/>
                <a:gd name="T31" fmla="*/ 63 h 83"/>
                <a:gd name="T32" fmla="*/ 2 w 78"/>
                <a:gd name="T33" fmla="*/ 53 h 83"/>
                <a:gd name="T34" fmla="*/ 3 w 78"/>
                <a:gd name="T35" fmla="*/ 38 h 83"/>
                <a:gd name="T36" fmla="*/ 2 w 78"/>
                <a:gd name="T37" fmla="*/ 33 h 83"/>
                <a:gd name="T38" fmla="*/ 5 w 78"/>
                <a:gd name="T39" fmla="*/ 17 h 83"/>
                <a:gd name="T40" fmla="*/ 10 w 78"/>
                <a:gd name="T41" fmla="*/ 14 h 83"/>
                <a:gd name="T42" fmla="*/ 11 w 78"/>
                <a:gd name="T43" fmla="*/ 35 h 83"/>
                <a:gd name="T44" fmla="*/ 24 w 78"/>
                <a:gd name="T45" fmla="*/ 31 h 83"/>
                <a:gd name="T46" fmla="*/ 18 w 78"/>
                <a:gd name="T47" fmla="*/ 22 h 83"/>
                <a:gd name="T48" fmla="*/ 29 w 78"/>
                <a:gd name="T49" fmla="*/ 15 h 83"/>
                <a:gd name="T50" fmla="*/ 26 w 78"/>
                <a:gd name="T51" fmla="*/ 12 h 83"/>
                <a:gd name="T52" fmla="*/ 15 w 78"/>
                <a:gd name="T53" fmla="*/ 12 h 83"/>
                <a:gd name="T54" fmla="*/ 26 w 78"/>
                <a:gd name="T55" fmla="*/ 4 h 83"/>
                <a:gd name="T56" fmla="*/ 45 w 78"/>
                <a:gd name="T57" fmla="*/ 0 h 83"/>
                <a:gd name="T58" fmla="*/ 50 w 78"/>
                <a:gd name="T59" fmla="*/ 7 h 83"/>
                <a:gd name="T60" fmla="*/ 47 w 78"/>
                <a:gd name="T61" fmla="*/ 18 h 83"/>
                <a:gd name="T62" fmla="*/ 52 w 78"/>
                <a:gd name="T63" fmla="*/ 23 h 83"/>
                <a:gd name="T64" fmla="*/ 35 w 78"/>
                <a:gd name="T65" fmla="*/ 24 h 83"/>
                <a:gd name="T66" fmla="*/ 74 w 78"/>
                <a:gd name="T67" fmla="*/ 39 h 83"/>
                <a:gd name="T68" fmla="*/ 72 w 78"/>
                <a:gd name="T69" fmla="*/ 33 h 83"/>
                <a:gd name="T70" fmla="*/ 72 w 78"/>
                <a:gd name="T71" fmla="*/ 31 h 83"/>
                <a:gd name="T72" fmla="*/ 71 w 78"/>
                <a:gd name="T73" fmla="*/ 35 h 83"/>
                <a:gd name="T74" fmla="*/ 70 w 78"/>
                <a:gd name="T75" fmla="*/ 46 h 83"/>
                <a:gd name="T76" fmla="*/ 71 w 78"/>
                <a:gd name="T77" fmla="*/ 50 h 83"/>
                <a:gd name="T78" fmla="*/ 69 w 78"/>
                <a:gd name="T79" fmla="*/ 57 h 83"/>
                <a:gd name="T80" fmla="*/ 68 w 78"/>
                <a:gd name="T81" fmla="*/ 50 h 83"/>
                <a:gd name="T82" fmla="*/ 69 w 78"/>
                <a:gd name="T83" fmla="*/ 43 h 83"/>
                <a:gd name="T84" fmla="*/ 70 w 78"/>
                <a:gd name="T85" fmla="*/ 32 h 83"/>
                <a:gd name="T86" fmla="*/ 33 w 78"/>
                <a:gd name="T87" fmla="*/ 42 h 83"/>
                <a:gd name="T88" fmla="*/ 12 w 78"/>
                <a:gd name="T89" fmla="*/ 60 h 83"/>
                <a:gd name="T90" fmla="*/ 9 w 78"/>
                <a:gd name="T91" fmla="*/ 52 h 83"/>
                <a:gd name="T92" fmla="*/ 23 w 78"/>
                <a:gd name="T93" fmla="*/ 43 h 83"/>
                <a:gd name="T94" fmla="*/ 34 w 78"/>
                <a:gd name="T95" fmla="*/ 41 h 83"/>
                <a:gd name="T96" fmla="*/ 74 w 78"/>
                <a:gd name="T97" fmla="*/ 48 h 83"/>
                <a:gd name="T98" fmla="*/ 72 w 78"/>
                <a:gd name="T99" fmla="*/ 53 h 83"/>
                <a:gd name="T100" fmla="*/ 72 w 78"/>
                <a:gd name="T101" fmla="*/ 48 h 83"/>
                <a:gd name="T102" fmla="*/ 73 w 78"/>
                <a:gd name="T103" fmla="*/ 45 h 83"/>
                <a:gd name="T104" fmla="*/ 70 w 78"/>
                <a:gd name="T105" fmla="*/ 54 h 83"/>
                <a:gd name="T106" fmla="*/ 70 w 78"/>
                <a:gd name="T107" fmla="*/ 66 h 83"/>
                <a:gd name="T108" fmla="*/ 72 w 78"/>
                <a:gd name="T109" fmla="*/ 67 h 83"/>
                <a:gd name="T110" fmla="*/ 74 w 78"/>
                <a:gd name="T111" fmla="*/ 69 h 83"/>
                <a:gd name="T112" fmla="*/ 76 w 78"/>
                <a:gd name="T113" fmla="*/ 76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8" h="83">
                  <a:moveTo>
                    <a:pt x="52" y="23"/>
                  </a:moveTo>
                  <a:cubicBezTo>
                    <a:pt x="53" y="26"/>
                    <a:pt x="52" y="27"/>
                    <a:pt x="51" y="28"/>
                  </a:cubicBezTo>
                  <a:cubicBezTo>
                    <a:pt x="51" y="31"/>
                    <a:pt x="48" y="30"/>
                    <a:pt x="46" y="31"/>
                  </a:cubicBezTo>
                  <a:cubicBezTo>
                    <a:pt x="45" y="31"/>
                    <a:pt x="44" y="33"/>
                    <a:pt x="43" y="32"/>
                  </a:cubicBezTo>
                  <a:cubicBezTo>
                    <a:pt x="42" y="32"/>
                    <a:pt x="42" y="32"/>
                    <a:pt x="42" y="32"/>
                  </a:cubicBezTo>
                  <a:cubicBezTo>
                    <a:pt x="40" y="31"/>
                    <a:pt x="40" y="34"/>
                    <a:pt x="39" y="34"/>
                  </a:cubicBezTo>
                  <a:cubicBezTo>
                    <a:pt x="40" y="36"/>
                    <a:pt x="40" y="38"/>
                    <a:pt x="42" y="39"/>
                  </a:cubicBezTo>
                  <a:cubicBezTo>
                    <a:pt x="43" y="39"/>
                    <a:pt x="44" y="40"/>
                    <a:pt x="45" y="40"/>
                  </a:cubicBezTo>
                  <a:cubicBezTo>
                    <a:pt x="44" y="41"/>
                    <a:pt x="45" y="42"/>
                    <a:pt x="44" y="43"/>
                  </a:cubicBezTo>
                  <a:cubicBezTo>
                    <a:pt x="45" y="45"/>
                    <a:pt x="47" y="47"/>
                    <a:pt x="49" y="49"/>
                  </a:cubicBezTo>
                  <a:cubicBezTo>
                    <a:pt x="50" y="50"/>
                    <a:pt x="49" y="53"/>
                    <a:pt x="51" y="53"/>
                  </a:cubicBezTo>
                  <a:cubicBezTo>
                    <a:pt x="54" y="58"/>
                    <a:pt x="58" y="62"/>
                    <a:pt x="62" y="67"/>
                  </a:cubicBezTo>
                  <a:cubicBezTo>
                    <a:pt x="64" y="69"/>
                    <a:pt x="66" y="71"/>
                    <a:pt x="68" y="72"/>
                  </a:cubicBezTo>
                  <a:cubicBezTo>
                    <a:pt x="69" y="71"/>
                    <a:pt x="69" y="71"/>
                    <a:pt x="69" y="71"/>
                  </a:cubicBezTo>
                  <a:cubicBezTo>
                    <a:pt x="68" y="70"/>
                    <a:pt x="69" y="69"/>
                    <a:pt x="68" y="67"/>
                  </a:cubicBezTo>
                  <a:cubicBezTo>
                    <a:pt x="69" y="67"/>
                    <a:pt x="69" y="67"/>
                    <a:pt x="69" y="67"/>
                  </a:cubicBezTo>
                  <a:cubicBezTo>
                    <a:pt x="68" y="66"/>
                    <a:pt x="69" y="64"/>
                    <a:pt x="68" y="63"/>
                  </a:cubicBezTo>
                  <a:cubicBezTo>
                    <a:pt x="69" y="60"/>
                    <a:pt x="69" y="60"/>
                    <a:pt x="69" y="60"/>
                  </a:cubicBezTo>
                  <a:cubicBezTo>
                    <a:pt x="69" y="61"/>
                    <a:pt x="70" y="62"/>
                    <a:pt x="71" y="62"/>
                  </a:cubicBezTo>
                  <a:cubicBezTo>
                    <a:pt x="71" y="63"/>
                    <a:pt x="71" y="65"/>
                    <a:pt x="71" y="66"/>
                  </a:cubicBezTo>
                  <a:cubicBezTo>
                    <a:pt x="73" y="66"/>
                    <a:pt x="71" y="64"/>
                    <a:pt x="72" y="63"/>
                  </a:cubicBezTo>
                  <a:cubicBezTo>
                    <a:pt x="72" y="62"/>
                    <a:pt x="70" y="60"/>
                    <a:pt x="72" y="59"/>
                  </a:cubicBezTo>
                  <a:cubicBezTo>
                    <a:pt x="73" y="60"/>
                    <a:pt x="72" y="61"/>
                    <a:pt x="73" y="61"/>
                  </a:cubicBezTo>
                  <a:cubicBezTo>
                    <a:pt x="73" y="62"/>
                    <a:pt x="73" y="62"/>
                    <a:pt x="73" y="62"/>
                  </a:cubicBezTo>
                  <a:cubicBezTo>
                    <a:pt x="73" y="63"/>
                    <a:pt x="73" y="63"/>
                    <a:pt x="73" y="63"/>
                  </a:cubicBezTo>
                  <a:cubicBezTo>
                    <a:pt x="73" y="64"/>
                    <a:pt x="74" y="65"/>
                    <a:pt x="73" y="67"/>
                  </a:cubicBezTo>
                  <a:cubicBezTo>
                    <a:pt x="73" y="67"/>
                    <a:pt x="74" y="67"/>
                    <a:pt x="74" y="68"/>
                  </a:cubicBezTo>
                  <a:cubicBezTo>
                    <a:pt x="75" y="67"/>
                    <a:pt x="75" y="67"/>
                    <a:pt x="75" y="66"/>
                  </a:cubicBezTo>
                  <a:cubicBezTo>
                    <a:pt x="75" y="67"/>
                    <a:pt x="75" y="69"/>
                    <a:pt x="77" y="68"/>
                  </a:cubicBezTo>
                  <a:cubicBezTo>
                    <a:pt x="78" y="68"/>
                    <a:pt x="77" y="69"/>
                    <a:pt x="78" y="69"/>
                  </a:cubicBezTo>
                  <a:cubicBezTo>
                    <a:pt x="78" y="70"/>
                    <a:pt x="77" y="70"/>
                    <a:pt x="77" y="70"/>
                  </a:cubicBezTo>
                  <a:cubicBezTo>
                    <a:pt x="76" y="69"/>
                    <a:pt x="77" y="69"/>
                    <a:pt x="76" y="68"/>
                  </a:cubicBezTo>
                  <a:cubicBezTo>
                    <a:pt x="75" y="69"/>
                    <a:pt x="75" y="70"/>
                    <a:pt x="76" y="71"/>
                  </a:cubicBezTo>
                  <a:cubicBezTo>
                    <a:pt x="76" y="71"/>
                    <a:pt x="76" y="71"/>
                    <a:pt x="76" y="71"/>
                  </a:cubicBezTo>
                  <a:cubicBezTo>
                    <a:pt x="76" y="71"/>
                    <a:pt x="77" y="71"/>
                    <a:pt x="77" y="71"/>
                  </a:cubicBezTo>
                  <a:cubicBezTo>
                    <a:pt x="77" y="71"/>
                    <a:pt x="77" y="72"/>
                    <a:pt x="77" y="72"/>
                  </a:cubicBezTo>
                  <a:cubicBezTo>
                    <a:pt x="78" y="72"/>
                    <a:pt x="78" y="72"/>
                    <a:pt x="78" y="72"/>
                  </a:cubicBezTo>
                  <a:cubicBezTo>
                    <a:pt x="78" y="73"/>
                    <a:pt x="78" y="73"/>
                    <a:pt x="78" y="73"/>
                  </a:cubicBezTo>
                  <a:cubicBezTo>
                    <a:pt x="77" y="73"/>
                    <a:pt x="77" y="73"/>
                    <a:pt x="77" y="73"/>
                  </a:cubicBezTo>
                  <a:cubicBezTo>
                    <a:pt x="76" y="73"/>
                    <a:pt x="77" y="74"/>
                    <a:pt x="78" y="74"/>
                  </a:cubicBezTo>
                  <a:cubicBezTo>
                    <a:pt x="78" y="74"/>
                    <a:pt x="78" y="74"/>
                    <a:pt x="78" y="74"/>
                  </a:cubicBezTo>
                  <a:cubicBezTo>
                    <a:pt x="78" y="75"/>
                    <a:pt x="77" y="75"/>
                    <a:pt x="77" y="77"/>
                  </a:cubicBezTo>
                  <a:cubicBezTo>
                    <a:pt x="77" y="77"/>
                    <a:pt x="77" y="77"/>
                    <a:pt x="77" y="77"/>
                  </a:cubicBezTo>
                  <a:cubicBezTo>
                    <a:pt x="78" y="77"/>
                    <a:pt x="77" y="78"/>
                    <a:pt x="78" y="79"/>
                  </a:cubicBezTo>
                  <a:cubicBezTo>
                    <a:pt x="78" y="80"/>
                    <a:pt x="77" y="80"/>
                    <a:pt x="78" y="80"/>
                  </a:cubicBezTo>
                  <a:cubicBezTo>
                    <a:pt x="77" y="81"/>
                    <a:pt x="77" y="83"/>
                    <a:pt x="75" y="82"/>
                  </a:cubicBezTo>
                  <a:cubicBezTo>
                    <a:pt x="74" y="83"/>
                    <a:pt x="72" y="82"/>
                    <a:pt x="70" y="82"/>
                  </a:cubicBezTo>
                  <a:cubicBezTo>
                    <a:pt x="66" y="81"/>
                    <a:pt x="63" y="78"/>
                    <a:pt x="59" y="76"/>
                  </a:cubicBezTo>
                  <a:cubicBezTo>
                    <a:pt x="59" y="75"/>
                    <a:pt x="58" y="75"/>
                    <a:pt x="57" y="74"/>
                  </a:cubicBezTo>
                  <a:cubicBezTo>
                    <a:pt x="50" y="67"/>
                    <a:pt x="45" y="59"/>
                    <a:pt x="40" y="50"/>
                  </a:cubicBezTo>
                  <a:cubicBezTo>
                    <a:pt x="40" y="50"/>
                    <a:pt x="39" y="49"/>
                    <a:pt x="39" y="50"/>
                  </a:cubicBezTo>
                  <a:cubicBezTo>
                    <a:pt x="37" y="51"/>
                    <a:pt x="36" y="52"/>
                    <a:pt x="35" y="53"/>
                  </a:cubicBezTo>
                  <a:cubicBezTo>
                    <a:pt x="34" y="54"/>
                    <a:pt x="32" y="55"/>
                    <a:pt x="32" y="56"/>
                  </a:cubicBezTo>
                  <a:cubicBezTo>
                    <a:pt x="29" y="58"/>
                    <a:pt x="27" y="61"/>
                    <a:pt x="24" y="62"/>
                  </a:cubicBezTo>
                  <a:cubicBezTo>
                    <a:pt x="22" y="63"/>
                    <a:pt x="21" y="65"/>
                    <a:pt x="18" y="65"/>
                  </a:cubicBezTo>
                  <a:cubicBezTo>
                    <a:pt x="18" y="66"/>
                    <a:pt x="19" y="66"/>
                    <a:pt x="19" y="66"/>
                  </a:cubicBezTo>
                  <a:cubicBezTo>
                    <a:pt x="18" y="67"/>
                    <a:pt x="16" y="67"/>
                    <a:pt x="15" y="68"/>
                  </a:cubicBezTo>
                  <a:cubicBezTo>
                    <a:pt x="14" y="68"/>
                    <a:pt x="14" y="69"/>
                    <a:pt x="12" y="69"/>
                  </a:cubicBezTo>
                  <a:cubicBezTo>
                    <a:pt x="12" y="70"/>
                    <a:pt x="10" y="71"/>
                    <a:pt x="9" y="73"/>
                  </a:cubicBezTo>
                  <a:cubicBezTo>
                    <a:pt x="8" y="73"/>
                    <a:pt x="7" y="72"/>
                    <a:pt x="5" y="73"/>
                  </a:cubicBezTo>
                  <a:cubicBezTo>
                    <a:pt x="5" y="71"/>
                    <a:pt x="3" y="71"/>
                    <a:pt x="3" y="70"/>
                  </a:cubicBezTo>
                  <a:cubicBezTo>
                    <a:pt x="2" y="69"/>
                    <a:pt x="1" y="68"/>
                    <a:pt x="0" y="67"/>
                  </a:cubicBezTo>
                  <a:cubicBezTo>
                    <a:pt x="0" y="66"/>
                    <a:pt x="0" y="65"/>
                    <a:pt x="0" y="65"/>
                  </a:cubicBezTo>
                  <a:cubicBezTo>
                    <a:pt x="0" y="64"/>
                    <a:pt x="1" y="64"/>
                    <a:pt x="0" y="63"/>
                  </a:cubicBezTo>
                  <a:cubicBezTo>
                    <a:pt x="1" y="61"/>
                    <a:pt x="1" y="59"/>
                    <a:pt x="1" y="56"/>
                  </a:cubicBezTo>
                  <a:cubicBezTo>
                    <a:pt x="1" y="55"/>
                    <a:pt x="1" y="55"/>
                    <a:pt x="1" y="55"/>
                  </a:cubicBezTo>
                  <a:cubicBezTo>
                    <a:pt x="1" y="55"/>
                    <a:pt x="1" y="55"/>
                    <a:pt x="1" y="55"/>
                  </a:cubicBezTo>
                  <a:cubicBezTo>
                    <a:pt x="1" y="54"/>
                    <a:pt x="2" y="53"/>
                    <a:pt x="2" y="53"/>
                  </a:cubicBezTo>
                  <a:cubicBezTo>
                    <a:pt x="3" y="49"/>
                    <a:pt x="2" y="46"/>
                    <a:pt x="3" y="43"/>
                  </a:cubicBezTo>
                  <a:cubicBezTo>
                    <a:pt x="2" y="43"/>
                    <a:pt x="2" y="43"/>
                    <a:pt x="2" y="43"/>
                  </a:cubicBezTo>
                  <a:cubicBezTo>
                    <a:pt x="3" y="42"/>
                    <a:pt x="2" y="42"/>
                    <a:pt x="2" y="42"/>
                  </a:cubicBezTo>
                  <a:cubicBezTo>
                    <a:pt x="3" y="41"/>
                    <a:pt x="2" y="40"/>
                    <a:pt x="3" y="38"/>
                  </a:cubicBezTo>
                  <a:cubicBezTo>
                    <a:pt x="2" y="38"/>
                    <a:pt x="2" y="38"/>
                    <a:pt x="2" y="37"/>
                  </a:cubicBezTo>
                  <a:cubicBezTo>
                    <a:pt x="3" y="37"/>
                    <a:pt x="3" y="36"/>
                    <a:pt x="3" y="35"/>
                  </a:cubicBezTo>
                  <a:cubicBezTo>
                    <a:pt x="3" y="35"/>
                    <a:pt x="3" y="34"/>
                    <a:pt x="3" y="34"/>
                  </a:cubicBezTo>
                  <a:cubicBezTo>
                    <a:pt x="2" y="33"/>
                    <a:pt x="2" y="33"/>
                    <a:pt x="2" y="33"/>
                  </a:cubicBezTo>
                  <a:cubicBezTo>
                    <a:pt x="3" y="33"/>
                    <a:pt x="3" y="33"/>
                    <a:pt x="3" y="33"/>
                  </a:cubicBezTo>
                  <a:cubicBezTo>
                    <a:pt x="4" y="30"/>
                    <a:pt x="2" y="27"/>
                    <a:pt x="4" y="24"/>
                  </a:cubicBezTo>
                  <a:cubicBezTo>
                    <a:pt x="3" y="23"/>
                    <a:pt x="4" y="22"/>
                    <a:pt x="4" y="21"/>
                  </a:cubicBezTo>
                  <a:cubicBezTo>
                    <a:pt x="4" y="20"/>
                    <a:pt x="4" y="18"/>
                    <a:pt x="5" y="17"/>
                  </a:cubicBezTo>
                  <a:cubicBezTo>
                    <a:pt x="5" y="16"/>
                    <a:pt x="5" y="16"/>
                    <a:pt x="5" y="16"/>
                  </a:cubicBezTo>
                  <a:cubicBezTo>
                    <a:pt x="5" y="16"/>
                    <a:pt x="5" y="16"/>
                    <a:pt x="5" y="16"/>
                  </a:cubicBezTo>
                  <a:cubicBezTo>
                    <a:pt x="5" y="15"/>
                    <a:pt x="6" y="15"/>
                    <a:pt x="7" y="15"/>
                  </a:cubicBezTo>
                  <a:cubicBezTo>
                    <a:pt x="8" y="14"/>
                    <a:pt x="9" y="14"/>
                    <a:pt x="10" y="14"/>
                  </a:cubicBezTo>
                  <a:cubicBezTo>
                    <a:pt x="13" y="16"/>
                    <a:pt x="14" y="19"/>
                    <a:pt x="15" y="21"/>
                  </a:cubicBezTo>
                  <a:cubicBezTo>
                    <a:pt x="14" y="22"/>
                    <a:pt x="16" y="23"/>
                    <a:pt x="15" y="24"/>
                  </a:cubicBezTo>
                  <a:cubicBezTo>
                    <a:pt x="15" y="26"/>
                    <a:pt x="15" y="29"/>
                    <a:pt x="13" y="30"/>
                  </a:cubicBezTo>
                  <a:cubicBezTo>
                    <a:pt x="12" y="32"/>
                    <a:pt x="14" y="34"/>
                    <a:pt x="11" y="35"/>
                  </a:cubicBezTo>
                  <a:cubicBezTo>
                    <a:pt x="11" y="36"/>
                    <a:pt x="11" y="37"/>
                    <a:pt x="11" y="38"/>
                  </a:cubicBezTo>
                  <a:cubicBezTo>
                    <a:pt x="12" y="39"/>
                    <a:pt x="12" y="37"/>
                    <a:pt x="14" y="36"/>
                  </a:cubicBezTo>
                  <a:cubicBezTo>
                    <a:pt x="16" y="35"/>
                    <a:pt x="19" y="34"/>
                    <a:pt x="21" y="33"/>
                  </a:cubicBezTo>
                  <a:cubicBezTo>
                    <a:pt x="22" y="33"/>
                    <a:pt x="24" y="32"/>
                    <a:pt x="24" y="31"/>
                  </a:cubicBezTo>
                  <a:cubicBezTo>
                    <a:pt x="26" y="31"/>
                    <a:pt x="28" y="30"/>
                    <a:pt x="28" y="29"/>
                  </a:cubicBezTo>
                  <a:cubicBezTo>
                    <a:pt x="26" y="26"/>
                    <a:pt x="26" y="26"/>
                    <a:pt x="26" y="26"/>
                  </a:cubicBezTo>
                  <a:cubicBezTo>
                    <a:pt x="23" y="25"/>
                    <a:pt x="21" y="31"/>
                    <a:pt x="18" y="27"/>
                  </a:cubicBezTo>
                  <a:cubicBezTo>
                    <a:pt x="16" y="26"/>
                    <a:pt x="18" y="24"/>
                    <a:pt x="18" y="22"/>
                  </a:cubicBezTo>
                  <a:cubicBezTo>
                    <a:pt x="19" y="21"/>
                    <a:pt x="20" y="20"/>
                    <a:pt x="21" y="19"/>
                  </a:cubicBezTo>
                  <a:cubicBezTo>
                    <a:pt x="22" y="19"/>
                    <a:pt x="22" y="18"/>
                    <a:pt x="23" y="18"/>
                  </a:cubicBezTo>
                  <a:cubicBezTo>
                    <a:pt x="25" y="18"/>
                    <a:pt x="23" y="14"/>
                    <a:pt x="26" y="15"/>
                  </a:cubicBezTo>
                  <a:cubicBezTo>
                    <a:pt x="27" y="15"/>
                    <a:pt x="28" y="16"/>
                    <a:pt x="29" y="15"/>
                  </a:cubicBezTo>
                  <a:cubicBezTo>
                    <a:pt x="31" y="14"/>
                    <a:pt x="32" y="13"/>
                    <a:pt x="33" y="12"/>
                  </a:cubicBezTo>
                  <a:cubicBezTo>
                    <a:pt x="33" y="11"/>
                    <a:pt x="34" y="11"/>
                    <a:pt x="34" y="10"/>
                  </a:cubicBezTo>
                  <a:cubicBezTo>
                    <a:pt x="32" y="10"/>
                    <a:pt x="31" y="11"/>
                    <a:pt x="29" y="11"/>
                  </a:cubicBezTo>
                  <a:cubicBezTo>
                    <a:pt x="29" y="12"/>
                    <a:pt x="27" y="12"/>
                    <a:pt x="26" y="12"/>
                  </a:cubicBezTo>
                  <a:cubicBezTo>
                    <a:pt x="26" y="13"/>
                    <a:pt x="25" y="12"/>
                    <a:pt x="24" y="13"/>
                  </a:cubicBezTo>
                  <a:cubicBezTo>
                    <a:pt x="24" y="13"/>
                    <a:pt x="23" y="14"/>
                    <a:pt x="23" y="13"/>
                  </a:cubicBezTo>
                  <a:cubicBezTo>
                    <a:pt x="22" y="14"/>
                    <a:pt x="21" y="13"/>
                    <a:pt x="20" y="14"/>
                  </a:cubicBezTo>
                  <a:cubicBezTo>
                    <a:pt x="19" y="12"/>
                    <a:pt x="16" y="13"/>
                    <a:pt x="15" y="12"/>
                  </a:cubicBezTo>
                  <a:cubicBezTo>
                    <a:pt x="15" y="12"/>
                    <a:pt x="15" y="12"/>
                    <a:pt x="15" y="12"/>
                  </a:cubicBezTo>
                  <a:cubicBezTo>
                    <a:pt x="15" y="10"/>
                    <a:pt x="12" y="11"/>
                    <a:pt x="13" y="9"/>
                  </a:cubicBezTo>
                  <a:cubicBezTo>
                    <a:pt x="13" y="8"/>
                    <a:pt x="14" y="6"/>
                    <a:pt x="15" y="6"/>
                  </a:cubicBezTo>
                  <a:cubicBezTo>
                    <a:pt x="19" y="5"/>
                    <a:pt x="22" y="4"/>
                    <a:pt x="26" y="4"/>
                  </a:cubicBezTo>
                  <a:cubicBezTo>
                    <a:pt x="27" y="4"/>
                    <a:pt x="29" y="3"/>
                    <a:pt x="31" y="3"/>
                  </a:cubicBezTo>
                  <a:cubicBezTo>
                    <a:pt x="32" y="2"/>
                    <a:pt x="34" y="3"/>
                    <a:pt x="35" y="2"/>
                  </a:cubicBezTo>
                  <a:cubicBezTo>
                    <a:pt x="38" y="2"/>
                    <a:pt x="40" y="1"/>
                    <a:pt x="42" y="0"/>
                  </a:cubicBezTo>
                  <a:cubicBezTo>
                    <a:pt x="42" y="0"/>
                    <a:pt x="44" y="0"/>
                    <a:pt x="45" y="0"/>
                  </a:cubicBezTo>
                  <a:cubicBezTo>
                    <a:pt x="45" y="0"/>
                    <a:pt x="45" y="0"/>
                    <a:pt x="45" y="0"/>
                  </a:cubicBezTo>
                  <a:cubicBezTo>
                    <a:pt x="47" y="1"/>
                    <a:pt x="50" y="1"/>
                    <a:pt x="51" y="3"/>
                  </a:cubicBezTo>
                  <a:cubicBezTo>
                    <a:pt x="50" y="4"/>
                    <a:pt x="52" y="4"/>
                    <a:pt x="52" y="5"/>
                  </a:cubicBezTo>
                  <a:cubicBezTo>
                    <a:pt x="52" y="6"/>
                    <a:pt x="50" y="5"/>
                    <a:pt x="50" y="7"/>
                  </a:cubicBezTo>
                  <a:cubicBezTo>
                    <a:pt x="47" y="8"/>
                    <a:pt x="45" y="11"/>
                    <a:pt x="43" y="13"/>
                  </a:cubicBezTo>
                  <a:cubicBezTo>
                    <a:pt x="42" y="14"/>
                    <a:pt x="42" y="14"/>
                    <a:pt x="42" y="14"/>
                  </a:cubicBezTo>
                  <a:cubicBezTo>
                    <a:pt x="44" y="15"/>
                    <a:pt x="45" y="14"/>
                    <a:pt x="46" y="15"/>
                  </a:cubicBezTo>
                  <a:cubicBezTo>
                    <a:pt x="46" y="16"/>
                    <a:pt x="46" y="17"/>
                    <a:pt x="47" y="18"/>
                  </a:cubicBezTo>
                  <a:cubicBezTo>
                    <a:pt x="46" y="19"/>
                    <a:pt x="45" y="20"/>
                    <a:pt x="43" y="20"/>
                  </a:cubicBezTo>
                  <a:cubicBezTo>
                    <a:pt x="43" y="21"/>
                    <a:pt x="42" y="21"/>
                    <a:pt x="42" y="21"/>
                  </a:cubicBezTo>
                  <a:cubicBezTo>
                    <a:pt x="45" y="22"/>
                    <a:pt x="47" y="21"/>
                    <a:pt x="49" y="22"/>
                  </a:cubicBezTo>
                  <a:cubicBezTo>
                    <a:pt x="50" y="23"/>
                    <a:pt x="51" y="22"/>
                    <a:pt x="52" y="23"/>
                  </a:cubicBezTo>
                  <a:close/>
                  <a:moveTo>
                    <a:pt x="40" y="24"/>
                  </a:moveTo>
                  <a:cubicBezTo>
                    <a:pt x="40" y="25"/>
                    <a:pt x="38" y="25"/>
                    <a:pt x="37" y="26"/>
                  </a:cubicBezTo>
                  <a:cubicBezTo>
                    <a:pt x="36" y="26"/>
                    <a:pt x="36" y="26"/>
                    <a:pt x="35" y="26"/>
                  </a:cubicBezTo>
                  <a:cubicBezTo>
                    <a:pt x="34" y="26"/>
                    <a:pt x="36" y="25"/>
                    <a:pt x="35" y="24"/>
                  </a:cubicBezTo>
                  <a:cubicBezTo>
                    <a:pt x="36" y="24"/>
                    <a:pt x="37" y="22"/>
                    <a:pt x="38" y="23"/>
                  </a:cubicBezTo>
                  <a:cubicBezTo>
                    <a:pt x="39" y="23"/>
                    <a:pt x="39" y="25"/>
                    <a:pt x="40" y="24"/>
                  </a:cubicBezTo>
                  <a:close/>
                  <a:moveTo>
                    <a:pt x="73" y="36"/>
                  </a:moveTo>
                  <a:cubicBezTo>
                    <a:pt x="73" y="37"/>
                    <a:pt x="73" y="38"/>
                    <a:pt x="74" y="39"/>
                  </a:cubicBezTo>
                  <a:cubicBezTo>
                    <a:pt x="73" y="40"/>
                    <a:pt x="73" y="42"/>
                    <a:pt x="74" y="44"/>
                  </a:cubicBezTo>
                  <a:cubicBezTo>
                    <a:pt x="74" y="44"/>
                    <a:pt x="72" y="44"/>
                    <a:pt x="72" y="44"/>
                  </a:cubicBezTo>
                  <a:cubicBezTo>
                    <a:pt x="72" y="41"/>
                    <a:pt x="72" y="37"/>
                    <a:pt x="72" y="33"/>
                  </a:cubicBezTo>
                  <a:cubicBezTo>
                    <a:pt x="72" y="33"/>
                    <a:pt x="72" y="33"/>
                    <a:pt x="72" y="33"/>
                  </a:cubicBezTo>
                  <a:cubicBezTo>
                    <a:pt x="73" y="33"/>
                    <a:pt x="72" y="33"/>
                    <a:pt x="73" y="32"/>
                  </a:cubicBezTo>
                  <a:cubicBezTo>
                    <a:pt x="72" y="32"/>
                    <a:pt x="72" y="32"/>
                    <a:pt x="72" y="32"/>
                  </a:cubicBezTo>
                  <a:cubicBezTo>
                    <a:pt x="72" y="32"/>
                    <a:pt x="72" y="32"/>
                    <a:pt x="72" y="32"/>
                  </a:cubicBezTo>
                  <a:cubicBezTo>
                    <a:pt x="72" y="32"/>
                    <a:pt x="72" y="32"/>
                    <a:pt x="72" y="31"/>
                  </a:cubicBezTo>
                  <a:cubicBezTo>
                    <a:pt x="72" y="31"/>
                    <a:pt x="73" y="30"/>
                    <a:pt x="73" y="30"/>
                  </a:cubicBezTo>
                  <a:cubicBezTo>
                    <a:pt x="72" y="29"/>
                    <a:pt x="73" y="28"/>
                    <a:pt x="73" y="27"/>
                  </a:cubicBezTo>
                  <a:cubicBezTo>
                    <a:pt x="73" y="29"/>
                    <a:pt x="73" y="33"/>
                    <a:pt x="73" y="36"/>
                  </a:cubicBezTo>
                  <a:close/>
                  <a:moveTo>
                    <a:pt x="71" y="35"/>
                  </a:moveTo>
                  <a:cubicBezTo>
                    <a:pt x="71" y="35"/>
                    <a:pt x="70" y="36"/>
                    <a:pt x="71" y="37"/>
                  </a:cubicBezTo>
                  <a:cubicBezTo>
                    <a:pt x="70" y="37"/>
                    <a:pt x="71" y="38"/>
                    <a:pt x="71" y="39"/>
                  </a:cubicBezTo>
                  <a:cubicBezTo>
                    <a:pt x="70" y="40"/>
                    <a:pt x="71" y="43"/>
                    <a:pt x="70" y="44"/>
                  </a:cubicBezTo>
                  <a:cubicBezTo>
                    <a:pt x="70" y="44"/>
                    <a:pt x="71" y="45"/>
                    <a:pt x="70" y="46"/>
                  </a:cubicBezTo>
                  <a:cubicBezTo>
                    <a:pt x="71" y="46"/>
                    <a:pt x="70" y="47"/>
                    <a:pt x="70" y="48"/>
                  </a:cubicBezTo>
                  <a:cubicBezTo>
                    <a:pt x="69" y="49"/>
                    <a:pt x="70" y="50"/>
                    <a:pt x="70" y="51"/>
                  </a:cubicBezTo>
                  <a:cubicBezTo>
                    <a:pt x="70" y="51"/>
                    <a:pt x="70" y="51"/>
                    <a:pt x="70" y="51"/>
                  </a:cubicBezTo>
                  <a:cubicBezTo>
                    <a:pt x="71" y="51"/>
                    <a:pt x="70" y="50"/>
                    <a:pt x="71" y="50"/>
                  </a:cubicBezTo>
                  <a:cubicBezTo>
                    <a:pt x="70" y="51"/>
                    <a:pt x="71" y="52"/>
                    <a:pt x="70" y="53"/>
                  </a:cubicBezTo>
                  <a:cubicBezTo>
                    <a:pt x="71" y="54"/>
                    <a:pt x="71" y="56"/>
                    <a:pt x="71" y="57"/>
                  </a:cubicBezTo>
                  <a:cubicBezTo>
                    <a:pt x="70" y="57"/>
                    <a:pt x="70" y="56"/>
                    <a:pt x="70" y="56"/>
                  </a:cubicBezTo>
                  <a:cubicBezTo>
                    <a:pt x="70" y="57"/>
                    <a:pt x="69" y="57"/>
                    <a:pt x="69" y="57"/>
                  </a:cubicBezTo>
                  <a:cubicBezTo>
                    <a:pt x="70" y="58"/>
                    <a:pt x="69" y="59"/>
                    <a:pt x="69" y="60"/>
                  </a:cubicBezTo>
                  <a:cubicBezTo>
                    <a:pt x="68" y="60"/>
                    <a:pt x="69" y="59"/>
                    <a:pt x="68" y="59"/>
                  </a:cubicBezTo>
                  <a:cubicBezTo>
                    <a:pt x="69" y="57"/>
                    <a:pt x="69" y="56"/>
                    <a:pt x="68" y="55"/>
                  </a:cubicBezTo>
                  <a:cubicBezTo>
                    <a:pt x="67" y="53"/>
                    <a:pt x="69" y="52"/>
                    <a:pt x="68" y="50"/>
                  </a:cubicBezTo>
                  <a:cubicBezTo>
                    <a:pt x="69" y="50"/>
                    <a:pt x="68" y="49"/>
                    <a:pt x="69" y="49"/>
                  </a:cubicBezTo>
                  <a:cubicBezTo>
                    <a:pt x="68" y="48"/>
                    <a:pt x="68" y="48"/>
                    <a:pt x="68" y="48"/>
                  </a:cubicBezTo>
                  <a:cubicBezTo>
                    <a:pt x="68" y="47"/>
                    <a:pt x="69" y="46"/>
                    <a:pt x="69" y="44"/>
                  </a:cubicBezTo>
                  <a:cubicBezTo>
                    <a:pt x="69" y="44"/>
                    <a:pt x="69" y="44"/>
                    <a:pt x="69" y="43"/>
                  </a:cubicBezTo>
                  <a:cubicBezTo>
                    <a:pt x="69" y="43"/>
                    <a:pt x="68" y="43"/>
                    <a:pt x="68" y="43"/>
                  </a:cubicBezTo>
                  <a:cubicBezTo>
                    <a:pt x="71" y="43"/>
                    <a:pt x="68" y="40"/>
                    <a:pt x="69" y="39"/>
                  </a:cubicBezTo>
                  <a:cubicBezTo>
                    <a:pt x="68" y="38"/>
                    <a:pt x="71" y="37"/>
                    <a:pt x="69" y="36"/>
                  </a:cubicBezTo>
                  <a:cubicBezTo>
                    <a:pt x="70" y="35"/>
                    <a:pt x="70" y="33"/>
                    <a:pt x="70" y="32"/>
                  </a:cubicBezTo>
                  <a:cubicBezTo>
                    <a:pt x="71" y="35"/>
                    <a:pt x="71" y="35"/>
                    <a:pt x="71" y="35"/>
                  </a:cubicBezTo>
                  <a:close/>
                  <a:moveTo>
                    <a:pt x="34" y="41"/>
                  </a:moveTo>
                  <a:cubicBezTo>
                    <a:pt x="33" y="40"/>
                    <a:pt x="33" y="40"/>
                    <a:pt x="33" y="40"/>
                  </a:cubicBezTo>
                  <a:cubicBezTo>
                    <a:pt x="33" y="40"/>
                    <a:pt x="33" y="41"/>
                    <a:pt x="33" y="42"/>
                  </a:cubicBezTo>
                  <a:cubicBezTo>
                    <a:pt x="33" y="42"/>
                    <a:pt x="34" y="43"/>
                    <a:pt x="34" y="44"/>
                  </a:cubicBezTo>
                  <a:cubicBezTo>
                    <a:pt x="32" y="46"/>
                    <a:pt x="29" y="47"/>
                    <a:pt x="28" y="49"/>
                  </a:cubicBezTo>
                  <a:cubicBezTo>
                    <a:pt x="27" y="49"/>
                    <a:pt x="27" y="50"/>
                    <a:pt x="26" y="50"/>
                  </a:cubicBezTo>
                  <a:cubicBezTo>
                    <a:pt x="21" y="53"/>
                    <a:pt x="17" y="57"/>
                    <a:pt x="12" y="60"/>
                  </a:cubicBezTo>
                  <a:cubicBezTo>
                    <a:pt x="12" y="60"/>
                    <a:pt x="12" y="60"/>
                    <a:pt x="11" y="60"/>
                  </a:cubicBezTo>
                  <a:cubicBezTo>
                    <a:pt x="11" y="60"/>
                    <a:pt x="11" y="59"/>
                    <a:pt x="10" y="59"/>
                  </a:cubicBezTo>
                  <a:cubicBezTo>
                    <a:pt x="11" y="57"/>
                    <a:pt x="10" y="56"/>
                    <a:pt x="10" y="56"/>
                  </a:cubicBezTo>
                  <a:cubicBezTo>
                    <a:pt x="10" y="54"/>
                    <a:pt x="11" y="53"/>
                    <a:pt x="9" y="52"/>
                  </a:cubicBezTo>
                  <a:cubicBezTo>
                    <a:pt x="11" y="50"/>
                    <a:pt x="10" y="47"/>
                    <a:pt x="10" y="45"/>
                  </a:cubicBezTo>
                  <a:cubicBezTo>
                    <a:pt x="12" y="47"/>
                    <a:pt x="14" y="45"/>
                    <a:pt x="17" y="46"/>
                  </a:cubicBezTo>
                  <a:cubicBezTo>
                    <a:pt x="17" y="45"/>
                    <a:pt x="18" y="45"/>
                    <a:pt x="18" y="45"/>
                  </a:cubicBezTo>
                  <a:cubicBezTo>
                    <a:pt x="20" y="44"/>
                    <a:pt x="21" y="43"/>
                    <a:pt x="23" y="43"/>
                  </a:cubicBezTo>
                  <a:cubicBezTo>
                    <a:pt x="24" y="43"/>
                    <a:pt x="24" y="41"/>
                    <a:pt x="26" y="42"/>
                  </a:cubicBezTo>
                  <a:cubicBezTo>
                    <a:pt x="27" y="41"/>
                    <a:pt x="28" y="39"/>
                    <a:pt x="30" y="39"/>
                  </a:cubicBezTo>
                  <a:cubicBezTo>
                    <a:pt x="30" y="38"/>
                    <a:pt x="31" y="38"/>
                    <a:pt x="32" y="37"/>
                  </a:cubicBezTo>
                  <a:cubicBezTo>
                    <a:pt x="33" y="38"/>
                    <a:pt x="34" y="40"/>
                    <a:pt x="34" y="41"/>
                  </a:cubicBezTo>
                  <a:close/>
                  <a:moveTo>
                    <a:pt x="74" y="46"/>
                  </a:moveTo>
                  <a:cubicBezTo>
                    <a:pt x="73" y="46"/>
                    <a:pt x="73" y="47"/>
                    <a:pt x="73" y="48"/>
                  </a:cubicBezTo>
                  <a:cubicBezTo>
                    <a:pt x="73" y="48"/>
                    <a:pt x="73" y="48"/>
                    <a:pt x="73" y="48"/>
                  </a:cubicBezTo>
                  <a:cubicBezTo>
                    <a:pt x="74" y="48"/>
                    <a:pt x="74" y="48"/>
                    <a:pt x="74" y="48"/>
                  </a:cubicBezTo>
                  <a:cubicBezTo>
                    <a:pt x="74" y="49"/>
                    <a:pt x="74" y="50"/>
                    <a:pt x="73" y="51"/>
                  </a:cubicBezTo>
                  <a:cubicBezTo>
                    <a:pt x="74" y="52"/>
                    <a:pt x="74" y="54"/>
                    <a:pt x="73" y="55"/>
                  </a:cubicBezTo>
                  <a:cubicBezTo>
                    <a:pt x="73" y="55"/>
                    <a:pt x="73" y="56"/>
                    <a:pt x="73" y="56"/>
                  </a:cubicBezTo>
                  <a:cubicBezTo>
                    <a:pt x="73" y="56"/>
                    <a:pt x="71" y="54"/>
                    <a:pt x="72" y="53"/>
                  </a:cubicBezTo>
                  <a:cubicBezTo>
                    <a:pt x="72" y="54"/>
                    <a:pt x="72" y="54"/>
                    <a:pt x="72" y="54"/>
                  </a:cubicBezTo>
                  <a:cubicBezTo>
                    <a:pt x="73" y="54"/>
                    <a:pt x="73" y="52"/>
                    <a:pt x="73" y="51"/>
                  </a:cubicBezTo>
                  <a:cubicBezTo>
                    <a:pt x="72" y="50"/>
                    <a:pt x="73" y="49"/>
                    <a:pt x="72" y="49"/>
                  </a:cubicBezTo>
                  <a:cubicBezTo>
                    <a:pt x="73" y="49"/>
                    <a:pt x="72" y="48"/>
                    <a:pt x="72" y="48"/>
                  </a:cubicBezTo>
                  <a:cubicBezTo>
                    <a:pt x="72" y="48"/>
                    <a:pt x="72" y="48"/>
                    <a:pt x="72" y="48"/>
                  </a:cubicBezTo>
                  <a:cubicBezTo>
                    <a:pt x="72" y="47"/>
                    <a:pt x="72" y="47"/>
                    <a:pt x="72" y="47"/>
                  </a:cubicBezTo>
                  <a:cubicBezTo>
                    <a:pt x="73" y="47"/>
                    <a:pt x="73" y="47"/>
                    <a:pt x="73" y="47"/>
                  </a:cubicBezTo>
                  <a:cubicBezTo>
                    <a:pt x="73" y="46"/>
                    <a:pt x="71" y="45"/>
                    <a:pt x="73" y="45"/>
                  </a:cubicBezTo>
                  <a:cubicBezTo>
                    <a:pt x="74" y="45"/>
                    <a:pt x="74" y="45"/>
                    <a:pt x="74" y="45"/>
                  </a:cubicBezTo>
                  <a:lnTo>
                    <a:pt x="74" y="46"/>
                  </a:lnTo>
                  <a:close/>
                  <a:moveTo>
                    <a:pt x="70" y="55"/>
                  </a:moveTo>
                  <a:cubicBezTo>
                    <a:pt x="70" y="54"/>
                    <a:pt x="70" y="54"/>
                    <a:pt x="70" y="54"/>
                  </a:cubicBezTo>
                  <a:cubicBezTo>
                    <a:pt x="70" y="54"/>
                    <a:pt x="70" y="54"/>
                    <a:pt x="70" y="54"/>
                  </a:cubicBezTo>
                  <a:lnTo>
                    <a:pt x="70" y="55"/>
                  </a:lnTo>
                  <a:close/>
                  <a:moveTo>
                    <a:pt x="70" y="68"/>
                  </a:moveTo>
                  <a:cubicBezTo>
                    <a:pt x="70" y="67"/>
                    <a:pt x="69" y="67"/>
                    <a:pt x="70" y="66"/>
                  </a:cubicBezTo>
                  <a:cubicBezTo>
                    <a:pt x="70" y="68"/>
                    <a:pt x="70" y="68"/>
                    <a:pt x="70" y="68"/>
                  </a:cubicBezTo>
                  <a:close/>
                  <a:moveTo>
                    <a:pt x="72" y="68"/>
                  </a:moveTo>
                  <a:cubicBezTo>
                    <a:pt x="72" y="67"/>
                    <a:pt x="71" y="68"/>
                    <a:pt x="71" y="67"/>
                  </a:cubicBezTo>
                  <a:cubicBezTo>
                    <a:pt x="72" y="67"/>
                    <a:pt x="72" y="67"/>
                    <a:pt x="72" y="67"/>
                  </a:cubicBezTo>
                  <a:lnTo>
                    <a:pt x="72" y="68"/>
                  </a:lnTo>
                  <a:close/>
                  <a:moveTo>
                    <a:pt x="74" y="70"/>
                  </a:moveTo>
                  <a:cubicBezTo>
                    <a:pt x="74" y="70"/>
                    <a:pt x="74" y="70"/>
                    <a:pt x="74" y="70"/>
                  </a:cubicBezTo>
                  <a:cubicBezTo>
                    <a:pt x="74" y="69"/>
                    <a:pt x="74" y="69"/>
                    <a:pt x="74" y="69"/>
                  </a:cubicBezTo>
                  <a:cubicBezTo>
                    <a:pt x="74" y="69"/>
                    <a:pt x="74" y="69"/>
                    <a:pt x="74" y="70"/>
                  </a:cubicBezTo>
                  <a:close/>
                  <a:moveTo>
                    <a:pt x="76" y="76"/>
                  </a:moveTo>
                  <a:cubicBezTo>
                    <a:pt x="76" y="76"/>
                    <a:pt x="76" y="77"/>
                    <a:pt x="76" y="77"/>
                  </a:cubicBezTo>
                  <a:cubicBezTo>
                    <a:pt x="75" y="76"/>
                    <a:pt x="76" y="76"/>
                    <a:pt x="76"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 name="Freeform 17"/>
            <p:cNvSpPr>
              <a:spLocks noEditPoints="1"/>
            </p:cNvSpPr>
            <p:nvPr/>
          </p:nvSpPr>
          <p:spPr bwMode="auto">
            <a:xfrm>
              <a:off x="5416" y="4133"/>
              <a:ext cx="121" cy="110"/>
            </a:xfrm>
            <a:custGeom>
              <a:avLst/>
              <a:gdLst>
                <a:gd name="T0" fmla="*/ 18 w 47"/>
                <a:gd name="T1" fmla="*/ 5 h 41"/>
                <a:gd name="T2" fmla="*/ 14 w 47"/>
                <a:gd name="T3" fmla="*/ 9 h 41"/>
                <a:gd name="T4" fmla="*/ 11 w 47"/>
                <a:gd name="T5" fmla="*/ 9 h 41"/>
                <a:gd name="T6" fmla="*/ 11 w 47"/>
                <a:gd name="T7" fmla="*/ 0 h 41"/>
                <a:gd name="T8" fmla="*/ 34 w 47"/>
                <a:gd name="T9" fmla="*/ 7 h 41"/>
                <a:gd name="T10" fmla="*/ 33 w 47"/>
                <a:gd name="T11" fmla="*/ 11 h 41"/>
                <a:gd name="T12" fmla="*/ 26 w 47"/>
                <a:gd name="T13" fmla="*/ 17 h 41"/>
                <a:gd name="T14" fmla="*/ 36 w 47"/>
                <a:gd name="T15" fmla="*/ 23 h 41"/>
                <a:gd name="T16" fmla="*/ 40 w 47"/>
                <a:gd name="T17" fmla="*/ 24 h 41"/>
                <a:gd name="T18" fmla="*/ 45 w 47"/>
                <a:gd name="T19" fmla="*/ 24 h 41"/>
                <a:gd name="T20" fmla="*/ 47 w 47"/>
                <a:gd name="T21" fmla="*/ 26 h 41"/>
                <a:gd name="T22" fmla="*/ 45 w 47"/>
                <a:gd name="T23" fmla="*/ 28 h 41"/>
                <a:gd name="T24" fmla="*/ 36 w 47"/>
                <a:gd name="T25" fmla="*/ 27 h 41"/>
                <a:gd name="T26" fmla="*/ 25 w 47"/>
                <a:gd name="T27" fmla="*/ 19 h 41"/>
                <a:gd name="T28" fmla="*/ 20 w 47"/>
                <a:gd name="T29" fmla="*/ 29 h 41"/>
                <a:gd name="T30" fmla="*/ 16 w 47"/>
                <a:gd name="T31" fmla="*/ 32 h 41"/>
                <a:gd name="T32" fmla="*/ 16 w 47"/>
                <a:gd name="T33" fmla="*/ 28 h 41"/>
                <a:gd name="T34" fmla="*/ 24 w 47"/>
                <a:gd name="T35" fmla="*/ 17 h 41"/>
                <a:gd name="T36" fmla="*/ 24 w 47"/>
                <a:gd name="T37" fmla="*/ 17 h 41"/>
                <a:gd name="T38" fmla="*/ 26 w 47"/>
                <a:gd name="T39" fmla="*/ 15 h 41"/>
                <a:gd name="T40" fmla="*/ 34 w 47"/>
                <a:gd name="T41" fmla="*/ 7 h 41"/>
                <a:gd name="T42" fmla="*/ 23 w 47"/>
                <a:gd name="T43" fmla="*/ 11 h 41"/>
                <a:gd name="T44" fmla="*/ 19 w 47"/>
                <a:gd name="T45" fmla="*/ 14 h 41"/>
                <a:gd name="T46" fmla="*/ 22 w 47"/>
                <a:gd name="T47" fmla="*/ 9 h 41"/>
                <a:gd name="T48" fmla="*/ 13 w 47"/>
                <a:gd name="T49" fmla="*/ 20 h 41"/>
                <a:gd name="T50" fmla="*/ 17 w 47"/>
                <a:gd name="T51" fmla="*/ 21 h 41"/>
                <a:gd name="T52" fmla="*/ 12 w 47"/>
                <a:gd name="T53" fmla="*/ 35 h 41"/>
                <a:gd name="T54" fmla="*/ 9 w 47"/>
                <a:gd name="T55" fmla="*/ 39 h 41"/>
                <a:gd name="T56" fmla="*/ 7 w 47"/>
                <a:gd name="T57" fmla="*/ 33 h 41"/>
                <a:gd name="T58" fmla="*/ 4 w 47"/>
                <a:gd name="T59" fmla="*/ 37 h 41"/>
                <a:gd name="T60" fmla="*/ 2 w 47"/>
                <a:gd name="T61" fmla="*/ 32 h 41"/>
                <a:gd name="T62" fmla="*/ 5 w 47"/>
                <a:gd name="T63" fmla="*/ 26 h 41"/>
                <a:gd name="T64" fmla="*/ 0 w 47"/>
                <a:gd name="T65" fmla="*/ 22 h 41"/>
                <a:gd name="T66" fmla="*/ 3 w 47"/>
                <a:gd name="T67" fmla="*/ 21 h 41"/>
                <a:gd name="T68" fmla="*/ 11 w 47"/>
                <a:gd name="T69" fmla="*/ 19 h 41"/>
                <a:gd name="T70" fmla="*/ 31 w 47"/>
                <a:gd name="T71" fmla="*/ 26 h 41"/>
                <a:gd name="T72" fmla="*/ 33 w 47"/>
                <a:gd name="T73" fmla="*/ 37 h 41"/>
                <a:gd name="T74" fmla="*/ 27 w 47"/>
                <a:gd name="T75" fmla="*/ 38 h 41"/>
                <a:gd name="T76" fmla="*/ 27 w 47"/>
                <a:gd name="T77" fmla="*/ 30 h 41"/>
                <a:gd name="T78" fmla="*/ 21 w 47"/>
                <a:gd name="T79" fmla="*/ 31 h 41"/>
                <a:gd name="T80" fmla="*/ 24 w 47"/>
                <a:gd name="T81" fmla="*/ 40 h 41"/>
                <a:gd name="T82" fmla="*/ 23 w 47"/>
                <a:gd name="T83" fmla="*/ 40 h 41"/>
                <a:gd name="T84" fmla="*/ 20 w 47"/>
                <a:gd name="T85" fmla="*/ 34 h 41"/>
                <a:gd name="T86" fmla="*/ 22 w 47"/>
                <a:gd name="T87" fmla="*/ 2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7" h="41">
                  <a:moveTo>
                    <a:pt x="14" y="3"/>
                  </a:moveTo>
                  <a:cubicBezTo>
                    <a:pt x="15" y="3"/>
                    <a:pt x="15" y="4"/>
                    <a:pt x="15" y="3"/>
                  </a:cubicBezTo>
                  <a:cubicBezTo>
                    <a:pt x="16" y="4"/>
                    <a:pt x="17" y="4"/>
                    <a:pt x="18" y="5"/>
                  </a:cubicBezTo>
                  <a:cubicBezTo>
                    <a:pt x="18" y="6"/>
                    <a:pt x="17" y="6"/>
                    <a:pt x="17" y="7"/>
                  </a:cubicBezTo>
                  <a:cubicBezTo>
                    <a:pt x="16" y="8"/>
                    <a:pt x="16" y="7"/>
                    <a:pt x="16" y="8"/>
                  </a:cubicBezTo>
                  <a:cubicBezTo>
                    <a:pt x="15" y="8"/>
                    <a:pt x="15" y="9"/>
                    <a:pt x="14" y="9"/>
                  </a:cubicBezTo>
                  <a:cubicBezTo>
                    <a:pt x="13" y="9"/>
                    <a:pt x="13" y="9"/>
                    <a:pt x="13" y="9"/>
                  </a:cubicBezTo>
                  <a:cubicBezTo>
                    <a:pt x="12" y="10"/>
                    <a:pt x="11" y="11"/>
                    <a:pt x="10" y="11"/>
                  </a:cubicBezTo>
                  <a:cubicBezTo>
                    <a:pt x="10" y="11"/>
                    <a:pt x="11" y="10"/>
                    <a:pt x="11" y="9"/>
                  </a:cubicBezTo>
                  <a:cubicBezTo>
                    <a:pt x="11" y="8"/>
                    <a:pt x="12" y="7"/>
                    <a:pt x="12" y="6"/>
                  </a:cubicBezTo>
                  <a:cubicBezTo>
                    <a:pt x="11" y="4"/>
                    <a:pt x="10" y="3"/>
                    <a:pt x="10" y="2"/>
                  </a:cubicBezTo>
                  <a:cubicBezTo>
                    <a:pt x="11" y="1"/>
                    <a:pt x="11" y="1"/>
                    <a:pt x="11" y="0"/>
                  </a:cubicBezTo>
                  <a:cubicBezTo>
                    <a:pt x="12" y="0"/>
                    <a:pt x="12" y="0"/>
                    <a:pt x="12" y="0"/>
                  </a:cubicBezTo>
                  <a:lnTo>
                    <a:pt x="14" y="3"/>
                  </a:lnTo>
                  <a:close/>
                  <a:moveTo>
                    <a:pt x="34" y="7"/>
                  </a:moveTo>
                  <a:cubicBezTo>
                    <a:pt x="35" y="8"/>
                    <a:pt x="36" y="9"/>
                    <a:pt x="36" y="10"/>
                  </a:cubicBezTo>
                  <a:cubicBezTo>
                    <a:pt x="35" y="11"/>
                    <a:pt x="34" y="11"/>
                    <a:pt x="33" y="11"/>
                  </a:cubicBezTo>
                  <a:cubicBezTo>
                    <a:pt x="33" y="11"/>
                    <a:pt x="33" y="11"/>
                    <a:pt x="33" y="11"/>
                  </a:cubicBezTo>
                  <a:cubicBezTo>
                    <a:pt x="32" y="12"/>
                    <a:pt x="31" y="12"/>
                    <a:pt x="30" y="13"/>
                  </a:cubicBezTo>
                  <a:cubicBezTo>
                    <a:pt x="30" y="13"/>
                    <a:pt x="29" y="13"/>
                    <a:pt x="29" y="13"/>
                  </a:cubicBezTo>
                  <a:cubicBezTo>
                    <a:pt x="28" y="15"/>
                    <a:pt x="27" y="16"/>
                    <a:pt x="26" y="17"/>
                  </a:cubicBezTo>
                  <a:cubicBezTo>
                    <a:pt x="27" y="18"/>
                    <a:pt x="28" y="19"/>
                    <a:pt x="29" y="19"/>
                  </a:cubicBezTo>
                  <a:cubicBezTo>
                    <a:pt x="30" y="20"/>
                    <a:pt x="31" y="21"/>
                    <a:pt x="33" y="22"/>
                  </a:cubicBezTo>
                  <a:cubicBezTo>
                    <a:pt x="34" y="22"/>
                    <a:pt x="35" y="23"/>
                    <a:pt x="36" y="23"/>
                  </a:cubicBezTo>
                  <a:cubicBezTo>
                    <a:pt x="37" y="23"/>
                    <a:pt x="38" y="23"/>
                    <a:pt x="39" y="24"/>
                  </a:cubicBezTo>
                  <a:cubicBezTo>
                    <a:pt x="39" y="24"/>
                    <a:pt x="39" y="24"/>
                    <a:pt x="39" y="24"/>
                  </a:cubicBezTo>
                  <a:cubicBezTo>
                    <a:pt x="39" y="24"/>
                    <a:pt x="39" y="24"/>
                    <a:pt x="40" y="24"/>
                  </a:cubicBezTo>
                  <a:cubicBezTo>
                    <a:pt x="40" y="24"/>
                    <a:pt x="40" y="24"/>
                    <a:pt x="40" y="24"/>
                  </a:cubicBezTo>
                  <a:cubicBezTo>
                    <a:pt x="40" y="24"/>
                    <a:pt x="40" y="24"/>
                    <a:pt x="40" y="24"/>
                  </a:cubicBezTo>
                  <a:cubicBezTo>
                    <a:pt x="45" y="24"/>
                    <a:pt x="45" y="24"/>
                    <a:pt x="45" y="24"/>
                  </a:cubicBezTo>
                  <a:cubicBezTo>
                    <a:pt x="45" y="25"/>
                    <a:pt x="46" y="24"/>
                    <a:pt x="46" y="25"/>
                  </a:cubicBezTo>
                  <a:cubicBezTo>
                    <a:pt x="46" y="26"/>
                    <a:pt x="47" y="26"/>
                    <a:pt x="47" y="26"/>
                  </a:cubicBezTo>
                  <a:cubicBezTo>
                    <a:pt x="47" y="26"/>
                    <a:pt x="47" y="26"/>
                    <a:pt x="47" y="26"/>
                  </a:cubicBezTo>
                  <a:cubicBezTo>
                    <a:pt x="47" y="27"/>
                    <a:pt x="47" y="27"/>
                    <a:pt x="47" y="27"/>
                  </a:cubicBezTo>
                  <a:cubicBezTo>
                    <a:pt x="47" y="27"/>
                    <a:pt x="47" y="27"/>
                    <a:pt x="46" y="27"/>
                  </a:cubicBezTo>
                  <a:cubicBezTo>
                    <a:pt x="46" y="27"/>
                    <a:pt x="45" y="27"/>
                    <a:pt x="45" y="28"/>
                  </a:cubicBezTo>
                  <a:cubicBezTo>
                    <a:pt x="43" y="28"/>
                    <a:pt x="41" y="28"/>
                    <a:pt x="39" y="27"/>
                  </a:cubicBezTo>
                  <a:cubicBezTo>
                    <a:pt x="38" y="27"/>
                    <a:pt x="37" y="27"/>
                    <a:pt x="36" y="27"/>
                  </a:cubicBezTo>
                  <a:cubicBezTo>
                    <a:pt x="36" y="27"/>
                    <a:pt x="36" y="27"/>
                    <a:pt x="36" y="27"/>
                  </a:cubicBezTo>
                  <a:cubicBezTo>
                    <a:pt x="35" y="26"/>
                    <a:pt x="33" y="26"/>
                    <a:pt x="32" y="25"/>
                  </a:cubicBezTo>
                  <a:cubicBezTo>
                    <a:pt x="30" y="24"/>
                    <a:pt x="29" y="22"/>
                    <a:pt x="27" y="21"/>
                  </a:cubicBezTo>
                  <a:cubicBezTo>
                    <a:pt x="27" y="20"/>
                    <a:pt x="26" y="20"/>
                    <a:pt x="25" y="19"/>
                  </a:cubicBezTo>
                  <a:cubicBezTo>
                    <a:pt x="25" y="20"/>
                    <a:pt x="24" y="21"/>
                    <a:pt x="24" y="22"/>
                  </a:cubicBezTo>
                  <a:cubicBezTo>
                    <a:pt x="23" y="23"/>
                    <a:pt x="23" y="24"/>
                    <a:pt x="22" y="25"/>
                  </a:cubicBezTo>
                  <a:cubicBezTo>
                    <a:pt x="21" y="26"/>
                    <a:pt x="21" y="28"/>
                    <a:pt x="20" y="29"/>
                  </a:cubicBezTo>
                  <a:cubicBezTo>
                    <a:pt x="18" y="30"/>
                    <a:pt x="18" y="32"/>
                    <a:pt x="17" y="33"/>
                  </a:cubicBezTo>
                  <a:cubicBezTo>
                    <a:pt x="16" y="32"/>
                    <a:pt x="16" y="32"/>
                    <a:pt x="16" y="32"/>
                  </a:cubicBezTo>
                  <a:cubicBezTo>
                    <a:pt x="16" y="32"/>
                    <a:pt x="16" y="32"/>
                    <a:pt x="16" y="32"/>
                  </a:cubicBezTo>
                  <a:cubicBezTo>
                    <a:pt x="16" y="32"/>
                    <a:pt x="16" y="32"/>
                    <a:pt x="16" y="32"/>
                  </a:cubicBezTo>
                  <a:cubicBezTo>
                    <a:pt x="16" y="32"/>
                    <a:pt x="16" y="31"/>
                    <a:pt x="16" y="31"/>
                  </a:cubicBezTo>
                  <a:cubicBezTo>
                    <a:pt x="15" y="30"/>
                    <a:pt x="15" y="29"/>
                    <a:pt x="16" y="28"/>
                  </a:cubicBezTo>
                  <a:cubicBezTo>
                    <a:pt x="18" y="25"/>
                    <a:pt x="21" y="21"/>
                    <a:pt x="23" y="18"/>
                  </a:cubicBezTo>
                  <a:cubicBezTo>
                    <a:pt x="23" y="17"/>
                    <a:pt x="24" y="18"/>
                    <a:pt x="24" y="18"/>
                  </a:cubicBezTo>
                  <a:cubicBezTo>
                    <a:pt x="24" y="17"/>
                    <a:pt x="24" y="17"/>
                    <a:pt x="24" y="17"/>
                  </a:cubicBezTo>
                  <a:cubicBezTo>
                    <a:pt x="24" y="17"/>
                    <a:pt x="24" y="17"/>
                    <a:pt x="24" y="17"/>
                  </a:cubicBezTo>
                  <a:cubicBezTo>
                    <a:pt x="24" y="17"/>
                    <a:pt x="24" y="17"/>
                    <a:pt x="24" y="17"/>
                  </a:cubicBezTo>
                  <a:cubicBezTo>
                    <a:pt x="24" y="17"/>
                    <a:pt x="24" y="17"/>
                    <a:pt x="24" y="17"/>
                  </a:cubicBezTo>
                  <a:cubicBezTo>
                    <a:pt x="24" y="17"/>
                    <a:pt x="24" y="17"/>
                    <a:pt x="24" y="17"/>
                  </a:cubicBezTo>
                  <a:cubicBezTo>
                    <a:pt x="24" y="17"/>
                    <a:pt x="25" y="16"/>
                    <a:pt x="25" y="16"/>
                  </a:cubicBezTo>
                  <a:cubicBezTo>
                    <a:pt x="25" y="15"/>
                    <a:pt x="25" y="15"/>
                    <a:pt x="26" y="15"/>
                  </a:cubicBezTo>
                  <a:cubicBezTo>
                    <a:pt x="26" y="13"/>
                    <a:pt x="28" y="13"/>
                    <a:pt x="29" y="11"/>
                  </a:cubicBezTo>
                  <a:cubicBezTo>
                    <a:pt x="30" y="10"/>
                    <a:pt x="32" y="9"/>
                    <a:pt x="32" y="8"/>
                  </a:cubicBezTo>
                  <a:cubicBezTo>
                    <a:pt x="33" y="7"/>
                    <a:pt x="34" y="8"/>
                    <a:pt x="34" y="7"/>
                  </a:cubicBezTo>
                  <a:close/>
                  <a:moveTo>
                    <a:pt x="28" y="8"/>
                  </a:moveTo>
                  <a:cubicBezTo>
                    <a:pt x="27" y="9"/>
                    <a:pt x="26" y="9"/>
                    <a:pt x="25" y="9"/>
                  </a:cubicBezTo>
                  <a:cubicBezTo>
                    <a:pt x="24" y="10"/>
                    <a:pt x="23" y="10"/>
                    <a:pt x="23" y="11"/>
                  </a:cubicBezTo>
                  <a:cubicBezTo>
                    <a:pt x="22" y="11"/>
                    <a:pt x="23" y="12"/>
                    <a:pt x="22" y="12"/>
                  </a:cubicBezTo>
                  <a:cubicBezTo>
                    <a:pt x="22" y="12"/>
                    <a:pt x="22" y="12"/>
                    <a:pt x="22" y="12"/>
                  </a:cubicBezTo>
                  <a:cubicBezTo>
                    <a:pt x="21" y="13"/>
                    <a:pt x="21" y="15"/>
                    <a:pt x="19" y="14"/>
                  </a:cubicBezTo>
                  <a:cubicBezTo>
                    <a:pt x="18" y="14"/>
                    <a:pt x="18" y="13"/>
                    <a:pt x="17" y="12"/>
                  </a:cubicBezTo>
                  <a:cubicBezTo>
                    <a:pt x="17" y="11"/>
                    <a:pt x="18" y="11"/>
                    <a:pt x="18" y="11"/>
                  </a:cubicBezTo>
                  <a:cubicBezTo>
                    <a:pt x="19" y="10"/>
                    <a:pt x="21" y="10"/>
                    <a:pt x="22" y="9"/>
                  </a:cubicBezTo>
                  <a:cubicBezTo>
                    <a:pt x="24" y="8"/>
                    <a:pt x="25" y="8"/>
                    <a:pt x="27" y="8"/>
                  </a:cubicBezTo>
                  <a:cubicBezTo>
                    <a:pt x="27" y="8"/>
                    <a:pt x="28" y="7"/>
                    <a:pt x="28" y="8"/>
                  </a:cubicBezTo>
                  <a:close/>
                  <a:moveTo>
                    <a:pt x="13" y="20"/>
                  </a:moveTo>
                  <a:cubicBezTo>
                    <a:pt x="14" y="21"/>
                    <a:pt x="13" y="22"/>
                    <a:pt x="13" y="23"/>
                  </a:cubicBezTo>
                  <a:cubicBezTo>
                    <a:pt x="17" y="20"/>
                    <a:pt x="17" y="20"/>
                    <a:pt x="17" y="20"/>
                  </a:cubicBezTo>
                  <a:cubicBezTo>
                    <a:pt x="18" y="20"/>
                    <a:pt x="18" y="21"/>
                    <a:pt x="17" y="21"/>
                  </a:cubicBezTo>
                  <a:cubicBezTo>
                    <a:pt x="16" y="23"/>
                    <a:pt x="14" y="24"/>
                    <a:pt x="14" y="26"/>
                  </a:cubicBezTo>
                  <a:cubicBezTo>
                    <a:pt x="13" y="27"/>
                    <a:pt x="13" y="28"/>
                    <a:pt x="13" y="29"/>
                  </a:cubicBezTo>
                  <a:cubicBezTo>
                    <a:pt x="13" y="31"/>
                    <a:pt x="12" y="33"/>
                    <a:pt x="12" y="35"/>
                  </a:cubicBezTo>
                  <a:cubicBezTo>
                    <a:pt x="12" y="36"/>
                    <a:pt x="11" y="38"/>
                    <a:pt x="11" y="40"/>
                  </a:cubicBezTo>
                  <a:cubicBezTo>
                    <a:pt x="10" y="40"/>
                    <a:pt x="10" y="39"/>
                    <a:pt x="10" y="40"/>
                  </a:cubicBezTo>
                  <a:cubicBezTo>
                    <a:pt x="9" y="40"/>
                    <a:pt x="9" y="39"/>
                    <a:pt x="9" y="39"/>
                  </a:cubicBezTo>
                  <a:cubicBezTo>
                    <a:pt x="9" y="39"/>
                    <a:pt x="9" y="39"/>
                    <a:pt x="9" y="39"/>
                  </a:cubicBezTo>
                  <a:cubicBezTo>
                    <a:pt x="8" y="38"/>
                    <a:pt x="8" y="37"/>
                    <a:pt x="7" y="36"/>
                  </a:cubicBezTo>
                  <a:cubicBezTo>
                    <a:pt x="7" y="35"/>
                    <a:pt x="7" y="34"/>
                    <a:pt x="7" y="33"/>
                  </a:cubicBezTo>
                  <a:cubicBezTo>
                    <a:pt x="7" y="33"/>
                    <a:pt x="7" y="34"/>
                    <a:pt x="6" y="34"/>
                  </a:cubicBezTo>
                  <a:cubicBezTo>
                    <a:pt x="6" y="35"/>
                    <a:pt x="5" y="34"/>
                    <a:pt x="5" y="35"/>
                  </a:cubicBezTo>
                  <a:cubicBezTo>
                    <a:pt x="5" y="36"/>
                    <a:pt x="4" y="36"/>
                    <a:pt x="4" y="37"/>
                  </a:cubicBezTo>
                  <a:cubicBezTo>
                    <a:pt x="4" y="36"/>
                    <a:pt x="2" y="35"/>
                    <a:pt x="3" y="34"/>
                  </a:cubicBezTo>
                  <a:cubicBezTo>
                    <a:pt x="2" y="34"/>
                    <a:pt x="2" y="33"/>
                    <a:pt x="2" y="33"/>
                  </a:cubicBezTo>
                  <a:cubicBezTo>
                    <a:pt x="2" y="32"/>
                    <a:pt x="2" y="32"/>
                    <a:pt x="2" y="32"/>
                  </a:cubicBezTo>
                  <a:cubicBezTo>
                    <a:pt x="2" y="32"/>
                    <a:pt x="2" y="31"/>
                    <a:pt x="3" y="31"/>
                  </a:cubicBezTo>
                  <a:cubicBezTo>
                    <a:pt x="4" y="29"/>
                    <a:pt x="6" y="28"/>
                    <a:pt x="7" y="26"/>
                  </a:cubicBezTo>
                  <a:cubicBezTo>
                    <a:pt x="6" y="26"/>
                    <a:pt x="6" y="26"/>
                    <a:pt x="5" y="26"/>
                  </a:cubicBezTo>
                  <a:cubicBezTo>
                    <a:pt x="5" y="26"/>
                    <a:pt x="4" y="26"/>
                    <a:pt x="4" y="26"/>
                  </a:cubicBezTo>
                  <a:cubicBezTo>
                    <a:pt x="4" y="26"/>
                    <a:pt x="3" y="26"/>
                    <a:pt x="3" y="25"/>
                  </a:cubicBezTo>
                  <a:cubicBezTo>
                    <a:pt x="2" y="24"/>
                    <a:pt x="1" y="23"/>
                    <a:pt x="0" y="22"/>
                  </a:cubicBezTo>
                  <a:cubicBezTo>
                    <a:pt x="0" y="22"/>
                    <a:pt x="1" y="21"/>
                    <a:pt x="0" y="21"/>
                  </a:cubicBezTo>
                  <a:cubicBezTo>
                    <a:pt x="1" y="20"/>
                    <a:pt x="1" y="20"/>
                    <a:pt x="1" y="20"/>
                  </a:cubicBezTo>
                  <a:cubicBezTo>
                    <a:pt x="1" y="20"/>
                    <a:pt x="2" y="21"/>
                    <a:pt x="3" y="21"/>
                  </a:cubicBezTo>
                  <a:cubicBezTo>
                    <a:pt x="5" y="22"/>
                    <a:pt x="6" y="21"/>
                    <a:pt x="8" y="21"/>
                  </a:cubicBezTo>
                  <a:cubicBezTo>
                    <a:pt x="9" y="20"/>
                    <a:pt x="10" y="19"/>
                    <a:pt x="11" y="19"/>
                  </a:cubicBezTo>
                  <a:cubicBezTo>
                    <a:pt x="11" y="19"/>
                    <a:pt x="11" y="19"/>
                    <a:pt x="11" y="19"/>
                  </a:cubicBezTo>
                  <a:cubicBezTo>
                    <a:pt x="12" y="18"/>
                    <a:pt x="12" y="18"/>
                    <a:pt x="12" y="18"/>
                  </a:cubicBezTo>
                  <a:cubicBezTo>
                    <a:pt x="12" y="19"/>
                    <a:pt x="12" y="20"/>
                    <a:pt x="13" y="20"/>
                  </a:cubicBezTo>
                  <a:close/>
                  <a:moveTo>
                    <a:pt x="31" y="26"/>
                  </a:moveTo>
                  <a:cubicBezTo>
                    <a:pt x="32" y="27"/>
                    <a:pt x="34" y="28"/>
                    <a:pt x="34" y="29"/>
                  </a:cubicBezTo>
                  <a:cubicBezTo>
                    <a:pt x="34" y="32"/>
                    <a:pt x="32" y="33"/>
                    <a:pt x="31" y="34"/>
                  </a:cubicBezTo>
                  <a:cubicBezTo>
                    <a:pt x="32" y="35"/>
                    <a:pt x="33" y="35"/>
                    <a:pt x="33" y="37"/>
                  </a:cubicBezTo>
                  <a:cubicBezTo>
                    <a:pt x="33" y="37"/>
                    <a:pt x="32" y="37"/>
                    <a:pt x="33" y="38"/>
                  </a:cubicBezTo>
                  <a:cubicBezTo>
                    <a:pt x="32" y="38"/>
                    <a:pt x="31" y="40"/>
                    <a:pt x="30" y="40"/>
                  </a:cubicBezTo>
                  <a:cubicBezTo>
                    <a:pt x="29" y="39"/>
                    <a:pt x="28" y="39"/>
                    <a:pt x="27" y="38"/>
                  </a:cubicBezTo>
                  <a:cubicBezTo>
                    <a:pt x="26" y="38"/>
                    <a:pt x="26" y="37"/>
                    <a:pt x="25" y="36"/>
                  </a:cubicBezTo>
                  <a:cubicBezTo>
                    <a:pt x="25" y="35"/>
                    <a:pt x="24" y="34"/>
                    <a:pt x="25" y="33"/>
                  </a:cubicBezTo>
                  <a:cubicBezTo>
                    <a:pt x="26" y="31"/>
                    <a:pt x="27" y="31"/>
                    <a:pt x="27" y="30"/>
                  </a:cubicBezTo>
                  <a:cubicBezTo>
                    <a:pt x="27" y="30"/>
                    <a:pt x="26" y="30"/>
                    <a:pt x="26" y="30"/>
                  </a:cubicBezTo>
                  <a:cubicBezTo>
                    <a:pt x="25" y="30"/>
                    <a:pt x="24" y="31"/>
                    <a:pt x="23" y="30"/>
                  </a:cubicBezTo>
                  <a:cubicBezTo>
                    <a:pt x="22" y="30"/>
                    <a:pt x="22" y="31"/>
                    <a:pt x="21" y="31"/>
                  </a:cubicBezTo>
                  <a:cubicBezTo>
                    <a:pt x="22" y="33"/>
                    <a:pt x="22" y="36"/>
                    <a:pt x="24" y="38"/>
                  </a:cubicBezTo>
                  <a:cubicBezTo>
                    <a:pt x="24" y="38"/>
                    <a:pt x="24" y="39"/>
                    <a:pt x="24" y="40"/>
                  </a:cubicBezTo>
                  <a:cubicBezTo>
                    <a:pt x="24" y="40"/>
                    <a:pt x="24" y="40"/>
                    <a:pt x="24" y="40"/>
                  </a:cubicBezTo>
                  <a:cubicBezTo>
                    <a:pt x="24" y="39"/>
                    <a:pt x="24" y="39"/>
                    <a:pt x="24" y="39"/>
                  </a:cubicBezTo>
                  <a:cubicBezTo>
                    <a:pt x="24" y="40"/>
                    <a:pt x="24" y="40"/>
                    <a:pt x="23" y="40"/>
                  </a:cubicBezTo>
                  <a:cubicBezTo>
                    <a:pt x="23" y="40"/>
                    <a:pt x="23" y="40"/>
                    <a:pt x="23" y="40"/>
                  </a:cubicBezTo>
                  <a:cubicBezTo>
                    <a:pt x="23" y="40"/>
                    <a:pt x="23" y="40"/>
                    <a:pt x="23" y="41"/>
                  </a:cubicBezTo>
                  <a:cubicBezTo>
                    <a:pt x="23" y="41"/>
                    <a:pt x="23" y="41"/>
                    <a:pt x="23" y="41"/>
                  </a:cubicBezTo>
                  <a:cubicBezTo>
                    <a:pt x="21" y="38"/>
                    <a:pt x="20" y="37"/>
                    <a:pt x="20" y="34"/>
                  </a:cubicBezTo>
                  <a:cubicBezTo>
                    <a:pt x="19" y="32"/>
                    <a:pt x="20" y="31"/>
                    <a:pt x="20" y="30"/>
                  </a:cubicBezTo>
                  <a:cubicBezTo>
                    <a:pt x="21" y="30"/>
                    <a:pt x="21" y="30"/>
                    <a:pt x="21" y="30"/>
                  </a:cubicBezTo>
                  <a:cubicBezTo>
                    <a:pt x="21" y="30"/>
                    <a:pt x="22" y="29"/>
                    <a:pt x="22" y="29"/>
                  </a:cubicBezTo>
                  <a:cubicBezTo>
                    <a:pt x="24" y="27"/>
                    <a:pt x="27" y="27"/>
                    <a:pt x="29" y="26"/>
                  </a:cubicBezTo>
                  <a:cubicBezTo>
                    <a:pt x="30" y="27"/>
                    <a:pt x="30" y="26"/>
                    <a:pt x="31"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18"/>
            <p:cNvSpPr>
              <a:spLocks noEditPoints="1"/>
            </p:cNvSpPr>
            <p:nvPr/>
          </p:nvSpPr>
          <p:spPr bwMode="auto">
            <a:xfrm>
              <a:off x="5110" y="4136"/>
              <a:ext cx="158" cy="147"/>
            </a:xfrm>
            <a:custGeom>
              <a:avLst/>
              <a:gdLst>
                <a:gd name="T0" fmla="*/ 22 w 61"/>
                <a:gd name="T1" fmla="*/ 5 h 55"/>
                <a:gd name="T2" fmla="*/ 23 w 61"/>
                <a:gd name="T3" fmla="*/ 5 h 55"/>
                <a:gd name="T4" fmla="*/ 27 w 61"/>
                <a:gd name="T5" fmla="*/ 8 h 55"/>
                <a:gd name="T6" fmla="*/ 35 w 61"/>
                <a:gd name="T7" fmla="*/ 5 h 55"/>
                <a:gd name="T8" fmla="*/ 41 w 61"/>
                <a:gd name="T9" fmla="*/ 3 h 55"/>
                <a:gd name="T10" fmla="*/ 50 w 61"/>
                <a:gd name="T11" fmla="*/ 6 h 55"/>
                <a:gd name="T12" fmla="*/ 52 w 61"/>
                <a:gd name="T13" fmla="*/ 11 h 55"/>
                <a:gd name="T14" fmla="*/ 51 w 61"/>
                <a:gd name="T15" fmla="*/ 13 h 55"/>
                <a:gd name="T16" fmla="*/ 48 w 61"/>
                <a:gd name="T17" fmla="*/ 17 h 55"/>
                <a:gd name="T18" fmla="*/ 43 w 61"/>
                <a:gd name="T19" fmla="*/ 21 h 55"/>
                <a:gd name="T20" fmla="*/ 41 w 61"/>
                <a:gd name="T21" fmla="*/ 21 h 55"/>
                <a:gd name="T22" fmla="*/ 45 w 61"/>
                <a:gd name="T23" fmla="*/ 5 h 55"/>
                <a:gd name="T24" fmla="*/ 38 w 61"/>
                <a:gd name="T25" fmla="*/ 6 h 55"/>
                <a:gd name="T26" fmla="*/ 32 w 61"/>
                <a:gd name="T27" fmla="*/ 8 h 55"/>
                <a:gd name="T28" fmla="*/ 22 w 61"/>
                <a:gd name="T29" fmla="*/ 14 h 55"/>
                <a:gd name="T30" fmla="*/ 21 w 61"/>
                <a:gd name="T31" fmla="*/ 19 h 55"/>
                <a:gd name="T32" fmla="*/ 21 w 61"/>
                <a:gd name="T33" fmla="*/ 32 h 55"/>
                <a:gd name="T34" fmla="*/ 20 w 61"/>
                <a:gd name="T35" fmla="*/ 46 h 55"/>
                <a:gd name="T36" fmla="*/ 17 w 61"/>
                <a:gd name="T37" fmla="*/ 54 h 55"/>
                <a:gd name="T38" fmla="*/ 13 w 61"/>
                <a:gd name="T39" fmla="*/ 50 h 55"/>
                <a:gd name="T40" fmla="*/ 4 w 61"/>
                <a:gd name="T41" fmla="*/ 35 h 55"/>
                <a:gd name="T42" fmla="*/ 5 w 61"/>
                <a:gd name="T43" fmla="*/ 32 h 55"/>
                <a:gd name="T44" fmla="*/ 6 w 61"/>
                <a:gd name="T45" fmla="*/ 26 h 55"/>
                <a:gd name="T46" fmla="*/ 13 w 61"/>
                <a:gd name="T47" fmla="*/ 18 h 55"/>
                <a:gd name="T48" fmla="*/ 3 w 61"/>
                <a:gd name="T49" fmla="*/ 18 h 55"/>
                <a:gd name="T50" fmla="*/ 0 w 61"/>
                <a:gd name="T51" fmla="*/ 14 h 55"/>
                <a:gd name="T52" fmla="*/ 0 w 61"/>
                <a:gd name="T53" fmla="*/ 13 h 55"/>
                <a:gd name="T54" fmla="*/ 6 w 61"/>
                <a:gd name="T55" fmla="*/ 13 h 55"/>
                <a:gd name="T56" fmla="*/ 15 w 61"/>
                <a:gd name="T57" fmla="*/ 11 h 55"/>
                <a:gd name="T58" fmla="*/ 20 w 61"/>
                <a:gd name="T59" fmla="*/ 3 h 55"/>
                <a:gd name="T60" fmla="*/ 22 w 61"/>
                <a:gd name="T61" fmla="*/ 1 h 55"/>
                <a:gd name="T62" fmla="*/ 36 w 61"/>
                <a:gd name="T63" fmla="*/ 21 h 55"/>
                <a:gd name="T64" fmla="*/ 36 w 61"/>
                <a:gd name="T65" fmla="*/ 30 h 55"/>
                <a:gd name="T66" fmla="*/ 47 w 61"/>
                <a:gd name="T67" fmla="*/ 23 h 55"/>
                <a:gd name="T68" fmla="*/ 52 w 61"/>
                <a:gd name="T69" fmla="*/ 24 h 55"/>
                <a:gd name="T70" fmla="*/ 55 w 61"/>
                <a:gd name="T71" fmla="*/ 30 h 55"/>
                <a:gd name="T72" fmla="*/ 52 w 61"/>
                <a:gd name="T73" fmla="*/ 40 h 55"/>
                <a:gd name="T74" fmla="*/ 58 w 61"/>
                <a:gd name="T75" fmla="*/ 46 h 55"/>
                <a:gd name="T76" fmla="*/ 60 w 61"/>
                <a:gd name="T77" fmla="*/ 52 h 55"/>
                <a:gd name="T78" fmla="*/ 52 w 61"/>
                <a:gd name="T79" fmla="*/ 48 h 55"/>
                <a:gd name="T80" fmla="*/ 45 w 61"/>
                <a:gd name="T81" fmla="*/ 48 h 55"/>
                <a:gd name="T82" fmla="*/ 41 w 61"/>
                <a:gd name="T83" fmla="*/ 49 h 55"/>
                <a:gd name="T84" fmla="*/ 33 w 61"/>
                <a:gd name="T85" fmla="*/ 48 h 55"/>
                <a:gd name="T86" fmla="*/ 29 w 61"/>
                <a:gd name="T87" fmla="*/ 44 h 55"/>
                <a:gd name="T88" fmla="*/ 29 w 61"/>
                <a:gd name="T89" fmla="*/ 38 h 55"/>
                <a:gd name="T90" fmla="*/ 30 w 61"/>
                <a:gd name="T91" fmla="*/ 34 h 55"/>
                <a:gd name="T92" fmla="*/ 32 w 61"/>
                <a:gd name="T93" fmla="*/ 26 h 55"/>
                <a:gd name="T94" fmla="*/ 34 w 61"/>
                <a:gd name="T95" fmla="*/ 21 h 55"/>
                <a:gd name="T96" fmla="*/ 35 w 61"/>
                <a:gd name="T97" fmla="*/ 17 h 55"/>
                <a:gd name="T98" fmla="*/ 16 w 61"/>
                <a:gd name="T99" fmla="*/ 27 h 55"/>
                <a:gd name="T100" fmla="*/ 16 w 61"/>
                <a:gd name="T101" fmla="*/ 30 h 55"/>
                <a:gd name="T102" fmla="*/ 15 w 61"/>
                <a:gd name="T103" fmla="*/ 42 h 55"/>
                <a:gd name="T104" fmla="*/ 11 w 61"/>
                <a:gd name="T105" fmla="*/ 42 h 55"/>
                <a:gd name="T106" fmla="*/ 9 w 61"/>
                <a:gd name="T107" fmla="*/ 34 h 55"/>
                <a:gd name="T108" fmla="*/ 14 w 61"/>
                <a:gd name="T109" fmla="*/ 24 h 55"/>
                <a:gd name="T110" fmla="*/ 46 w 61"/>
                <a:gd name="T111" fmla="*/ 27 h 55"/>
                <a:gd name="T112" fmla="*/ 48 w 61"/>
                <a:gd name="T113" fmla="*/ 32 h 55"/>
                <a:gd name="T114" fmla="*/ 46 w 61"/>
                <a:gd name="T115" fmla="*/ 37 h 55"/>
                <a:gd name="T116" fmla="*/ 44 w 61"/>
                <a:gd name="T117" fmla="*/ 27 h 55"/>
                <a:gd name="T118" fmla="*/ 40 w 61"/>
                <a:gd name="T119" fmla="*/ 38 h 55"/>
                <a:gd name="T120" fmla="*/ 40 w 61"/>
                <a:gd name="T121" fmla="*/ 43 h 55"/>
                <a:gd name="T122" fmla="*/ 35 w 61"/>
                <a:gd name="T123" fmla="*/ 41 h 55"/>
                <a:gd name="T124" fmla="*/ 39 w 61"/>
                <a:gd name="T125" fmla="*/ 37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1" h="55">
                  <a:moveTo>
                    <a:pt x="22" y="1"/>
                  </a:moveTo>
                  <a:cubicBezTo>
                    <a:pt x="24" y="2"/>
                    <a:pt x="21" y="3"/>
                    <a:pt x="22" y="4"/>
                  </a:cubicBezTo>
                  <a:cubicBezTo>
                    <a:pt x="22" y="4"/>
                    <a:pt x="21" y="5"/>
                    <a:pt x="22" y="5"/>
                  </a:cubicBezTo>
                  <a:cubicBezTo>
                    <a:pt x="22" y="6"/>
                    <a:pt x="22" y="6"/>
                    <a:pt x="22" y="6"/>
                  </a:cubicBezTo>
                  <a:cubicBezTo>
                    <a:pt x="22" y="6"/>
                    <a:pt x="22" y="6"/>
                    <a:pt x="23" y="6"/>
                  </a:cubicBezTo>
                  <a:cubicBezTo>
                    <a:pt x="23" y="6"/>
                    <a:pt x="23" y="5"/>
                    <a:pt x="23" y="5"/>
                  </a:cubicBezTo>
                  <a:cubicBezTo>
                    <a:pt x="24" y="5"/>
                    <a:pt x="24" y="6"/>
                    <a:pt x="24" y="6"/>
                  </a:cubicBezTo>
                  <a:cubicBezTo>
                    <a:pt x="25" y="6"/>
                    <a:pt x="25" y="7"/>
                    <a:pt x="25" y="7"/>
                  </a:cubicBezTo>
                  <a:cubicBezTo>
                    <a:pt x="26" y="7"/>
                    <a:pt x="26" y="8"/>
                    <a:pt x="27" y="8"/>
                  </a:cubicBezTo>
                  <a:cubicBezTo>
                    <a:pt x="27" y="8"/>
                    <a:pt x="27" y="8"/>
                    <a:pt x="27" y="8"/>
                  </a:cubicBezTo>
                  <a:cubicBezTo>
                    <a:pt x="27" y="8"/>
                    <a:pt x="27" y="8"/>
                    <a:pt x="27" y="8"/>
                  </a:cubicBezTo>
                  <a:cubicBezTo>
                    <a:pt x="29" y="7"/>
                    <a:pt x="32" y="6"/>
                    <a:pt x="35" y="5"/>
                  </a:cubicBezTo>
                  <a:cubicBezTo>
                    <a:pt x="35" y="5"/>
                    <a:pt x="36" y="4"/>
                    <a:pt x="37" y="4"/>
                  </a:cubicBezTo>
                  <a:cubicBezTo>
                    <a:pt x="38" y="4"/>
                    <a:pt x="39" y="4"/>
                    <a:pt x="39" y="4"/>
                  </a:cubicBezTo>
                  <a:cubicBezTo>
                    <a:pt x="40" y="4"/>
                    <a:pt x="40" y="3"/>
                    <a:pt x="41" y="3"/>
                  </a:cubicBezTo>
                  <a:cubicBezTo>
                    <a:pt x="42" y="3"/>
                    <a:pt x="42" y="3"/>
                    <a:pt x="42" y="3"/>
                  </a:cubicBezTo>
                  <a:cubicBezTo>
                    <a:pt x="43" y="3"/>
                    <a:pt x="45" y="3"/>
                    <a:pt x="47" y="4"/>
                  </a:cubicBezTo>
                  <a:cubicBezTo>
                    <a:pt x="48" y="4"/>
                    <a:pt x="49" y="5"/>
                    <a:pt x="50" y="6"/>
                  </a:cubicBezTo>
                  <a:cubicBezTo>
                    <a:pt x="52" y="6"/>
                    <a:pt x="52" y="8"/>
                    <a:pt x="53" y="9"/>
                  </a:cubicBezTo>
                  <a:cubicBezTo>
                    <a:pt x="52" y="9"/>
                    <a:pt x="52" y="10"/>
                    <a:pt x="52" y="10"/>
                  </a:cubicBezTo>
                  <a:cubicBezTo>
                    <a:pt x="52" y="10"/>
                    <a:pt x="52" y="10"/>
                    <a:pt x="52" y="11"/>
                  </a:cubicBezTo>
                  <a:cubicBezTo>
                    <a:pt x="52" y="11"/>
                    <a:pt x="52" y="11"/>
                    <a:pt x="52" y="11"/>
                  </a:cubicBezTo>
                  <a:cubicBezTo>
                    <a:pt x="52" y="11"/>
                    <a:pt x="51" y="11"/>
                    <a:pt x="52" y="12"/>
                  </a:cubicBezTo>
                  <a:cubicBezTo>
                    <a:pt x="51" y="12"/>
                    <a:pt x="51" y="13"/>
                    <a:pt x="51" y="13"/>
                  </a:cubicBezTo>
                  <a:cubicBezTo>
                    <a:pt x="51" y="13"/>
                    <a:pt x="51" y="13"/>
                    <a:pt x="51" y="13"/>
                  </a:cubicBezTo>
                  <a:cubicBezTo>
                    <a:pt x="51" y="14"/>
                    <a:pt x="51" y="15"/>
                    <a:pt x="50" y="15"/>
                  </a:cubicBezTo>
                  <a:cubicBezTo>
                    <a:pt x="50" y="16"/>
                    <a:pt x="49" y="16"/>
                    <a:pt x="48" y="17"/>
                  </a:cubicBezTo>
                  <a:cubicBezTo>
                    <a:pt x="48" y="17"/>
                    <a:pt x="48" y="17"/>
                    <a:pt x="48" y="17"/>
                  </a:cubicBezTo>
                  <a:cubicBezTo>
                    <a:pt x="46" y="18"/>
                    <a:pt x="45" y="20"/>
                    <a:pt x="43" y="21"/>
                  </a:cubicBezTo>
                  <a:cubicBezTo>
                    <a:pt x="43" y="21"/>
                    <a:pt x="43" y="20"/>
                    <a:pt x="43" y="21"/>
                  </a:cubicBezTo>
                  <a:cubicBezTo>
                    <a:pt x="42" y="21"/>
                    <a:pt x="42" y="21"/>
                    <a:pt x="42" y="21"/>
                  </a:cubicBezTo>
                  <a:cubicBezTo>
                    <a:pt x="43" y="20"/>
                    <a:pt x="43" y="20"/>
                    <a:pt x="43" y="20"/>
                  </a:cubicBezTo>
                  <a:cubicBezTo>
                    <a:pt x="42" y="20"/>
                    <a:pt x="41" y="21"/>
                    <a:pt x="41" y="21"/>
                  </a:cubicBezTo>
                  <a:cubicBezTo>
                    <a:pt x="40" y="21"/>
                    <a:pt x="40" y="22"/>
                    <a:pt x="39" y="22"/>
                  </a:cubicBezTo>
                  <a:cubicBezTo>
                    <a:pt x="42" y="17"/>
                    <a:pt x="47" y="15"/>
                    <a:pt x="48" y="10"/>
                  </a:cubicBezTo>
                  <a:cubicBezTo>
                    <a:pt x="48" y="8"/>
                    <a:pt x="47" y="6"/>
                    <a:pt x="45" y="5"/>
                  </a:cubicBezTo>
                  <a:cubicBezTo>
                    <a:pt x="44" y="6"/>
                    <a:pt x="43" y="5"/>
                    <a:pt x="42" y="6"/>
                  </a:cubicBezTo>
                  <a:cubicBezTo>
                    <a:pt x="42" y="6"/>
                    <a:pt x="41" y="5"/>
                    <a:pt x="40" y="5"/>
                  </a:cubicBezTo>
                  <a:cubicBezTo>
                    <a:pt x="39" y="6"/>
                    <a:pt x="38" y="6"/>
                    <a:pt x="38" y="6"/>
                  </a:cubicBezTo>
                  <a:cubicBezTo>
                    <a:pt x="37" y="6"/>
                    <a:pt x="37" y="6"/>
                    <a:pt x="37" y="6"/>
                  </a:cubicBezTo>
                  <a:cubicBezTo>
                    <a:pt x="37" y="6"/>
                    <a:pt x="36" y="7"/>
                    <a:pt x="36" y="7"/>
                  </a:cubicBezTo>
                  <a:cubicBezTo>
                    <a:pt x="34" y="6"/>
                    <a:pt x="33" y="8"/>
                    <a:pt x="32" y="8"/>
                  </a:cubicBezTo>
                  <a:cubicBezTo>
                    <a:pt x="31" y="8"/>
                    <a:pt x="30" y="9"/>
                    <a:pt x="29" y="9"/>
                  </a:cubicBezTo>
                  <a:cubicBezTo>
                    <a:pt x="28" y="10"/>
                    <a:pt x="26" y="11"/>
                    <a:pt x="25" y="11"/>
                  </a:cubicBezTo>
                  <a:cubicBezTo>
                    <a:pt x="24" y="13"/>
                    <a:pt x="23" y="13"/>
                    <a:pt x="22" y="14"/>
                  </a:cubicBezTo>
                  <a:cubicBezTo>
                    <a:pt x="21" y="14"/>
                    <a:pt x="22" y="15"/>
                    <a:pt x="21" y="16"/>
                  </a:cubicBezTo>
                  <a:cubicBezTo>
                    <a:pt x="22" y="17"/>
                    <a:pt x="21" y="17"/>
                    <a:pt x="21" y="18"/>
                  </a:cubicBezTo>
                  <a:cubicBezTo>
                    <a:pt x="21" y="18"/>
                    <a:pt x="22" y="19"/>
                    <a:pt x="21" y="19"/>
                  </a:cubicBezTo>
                  <a:cubicBezTo>
                    <a:pt x="21" y="20"/>
                    <a:pt x="21" y="21"/>
                    <a:pt x="21" y="22"/>
                  </a:cubicBezTo>
                  <a:cubicBezTo>
                    <a:pt x="21" y="24"/>
                    <a:pt x="21" y="27"/>
                    <a:pt x="21" y="29"/>
                  </a:cubicBezTo>
                  <a:cubicBezTo>
                    <a:pt x="21" y="30"/>
                    <a:pt x="21" y="31"/>
                    <a:pt x="21" y="32"/>
                  </a:cubicBezTo>
                  <a:cubicBezTo>
                    <a:pt x="21" y="34"/>
                    <a:pt x="21" y="36"/>
                    <a:pt x="21" y="38"/>
                  </a:cubicBezTo>
                  <a:cubicBezTo>
                    <a:pt x="21" y="40"/>
                    <a:pt x="20" y="41"/>
                    <a:pt x="20" y="42"/>
                  </a:cubicBezTo>
                  <a:cubicBezTo>
                    <a:pt x="20" y="43"/>
                    <a:pt x="21" y="45"/>
                    <a:pt x="20" y="46"/>
                  </a:cubicBezTo>
                  <a:cubicBezTo>
                    <a:pt x="20" y="47"/>
                    <a:pt x="19" y="48"/>
                    <a:pt x="20" y="49"/>
                  </a:cubicBezTo>
                  <a:cubicBezTo>
                    <a:pt x="18" y="50"/>
                    <a:pt x="19" y="51"/>
                    <a:pt x="19" y="52"/>
                  </a:cubicBezTo>
                  <a:cubicBezTo>
                    <a:pt x="19" y="53"/>
                    <a:pt x="18" y="54"/>
                    <a:pt x="17" y="54"/>
                  </a:cubicBezTo>
                  <a:cubicBezTo>
                    <a:pt x="17" y="54"/>
                    <a:pt x="16" y="55"/>
                    <a:pt x="16" y="54"/>
                  </a:cubicBezTo>
                  <a:cubicBezTo>
                    <a:pt x="16" y="53"/>
                    <a:pt x="16" y="53"/>
                    <a:pt x="15" y="52"/>
                  </a:cubicBezTo>
                  <a:cubicBezTo>
                    <a:pt x="14" y="52"/>
                    <a:pt x="13" y="51"/>
                    <a:pt x="13" y="50"/>
                  </a:cubicBezTo>
                  <a:cubicBezTo>
                    <a:pt x="10" y="47"/>
                    <a:pt x="7" y="45"/>
                    <a:pt x="6" y="41"/>
                  </a:cubicBezTo>
                  <a:cubicBezTo>
                    <a:pt x="5" y="40"/>
                    <a:pt x="5" y="39"/>
                    <a:pt x="4" y="38"/>
                  </a:cubicBezTo>
                  <a:cubicBezTo>
                    <a:pt x="5" y="37"/>
                    <a:pt x="4" y="37"/>
                    <a:pt x="4" y="35"/>
                  </a:cubicBezTo>
                  <a:cubicBezTo>
                    <a:pt x="4" y="35"/>
                    <a:pt x="5" y="35"/>
                    <a:pt x="4" y="34"/>
                  </a:cubicBezTo>
                  <a:cubicBezTo>
                    <a:pt x="4" y="34"/>
                    <a:pt x="4" y="34"/>
                    <a:pt x="4" y="34"/>
                  </a:cubicBezTo>
                  <a:cubicBezTo>
                    <a:pt x="4" y="33"/>
                    <a:pt x="5" y="33"/>
                    <a:pt x="5" y="32"/>
                  </a:cubicBezTo>
                  <a:cubicBezTo>
                    <a:pt x="5" y="32"/>
                    <a:pt x="5" y="32"/>
                    <a:pt x="5" y="31"/>
                  </a:cubicBezTo>
                  <a:cubicBezTo>
                    <a:pt x="4" y="31"/>
                    <a:pt x="5" y="31"/>
                    <a:pt x="4" y="30"/>
                  </a:cubicBezTo>
                  <a:cubicBezTo>
                    <a:pt x="5" y="29"/>
                    <a:pt x="6" y="27"/>
                    <a:pt x="6" y="26"/>
                  </a:cubicBezTo>
                  <a:cubicBezTo>
                    <a:pt x="7" y="26"/>
                    <a:pt x="7" y="25"/>
                    <a:pt x="8" y="24"/>
                  </a:cubicBezTo>
                  <a:cubicBezTo>
                    <a:pt x="10" y="22"/>
                    <a:pt x="11" y="20"/>
                    <a:pt x="13" y="18"/>
                  </a:cubicBezTo>
                  <a:cubicBezTo>
                    <a:pt x="13" y="18"/>
                    <a:pt x="13" y="18"/>
                    <a:pt x="13" y="18"/>
                  </a:cubicBezTo>
                  <a:cubicBezTo>
                    <a:pt x="13" y="19"/>
                    <a:pt x="12" y="19"/>
                    <a:pt x="12" y="19"/>
                  </a:cubicBezTo>
                  <a:cubicBezTo>
                    <a:pt x="10" y="20"/>
                    <a:pt x="9" y="21"/>
                    <a:pt x="7" y="20"/>
                  </a:cubicBezTo>
                  <a:cubicBezTo>
                    <a:pt x="5" y="19"/>
                    <a:pt x="4" y="20"/>
                    <a:pt x="3" y="18"/>
                  </a:cubicBezTo>
                  <a:cubicBezTo>
                    <a:pt x="2" y="18"/>
                    <a:pt x="2" y="17"/>
                    <a:pt x="1" y="16"/>
                  </a:cubicBezTo>
                  <a:cubicBezTo>
                    <a:pt x="0" y="16"/>
                    <a:pt x="0" y="15"/>
                    <a:pt x="0" y="15"/>
                  </a:cubicBezTo>
                  <a:cubicBezTo>
                    <a:pt x="0" y="14"/>
                    <a:pt x="0" y="14"/>
                    <a:pt x="0" y="14"/>
                  </a:cubicBezTo>
                  <a:cubicBezTo>
                    <a:pt x="0" y="15"/>
                    <a:pt x="1" y="15"/>
                    <a:pt x="1" y="15"/>
                  </a:cubicBezTo>
                  <a:cubicBezTo>
                    <a:pt x="1" y="14"/>
                    <a:pt x="1" y="14"/>
                    <a:pt x="1" y="14"/>
                  </a:cubicBezTo>
                  <a:cubicBezTo>
                    <a:pt x="1" y="14"/>
                    <a:pt x="0" y="14"/>
                    <a:pt x="0" y="13"/>
                  </a:cubicBezTo>
                  <a:cubicBezTo>
                    <a:pt x="1" y="12"/>
                    <a:pt x="2" y="14"/>
                    <a:pt x="2" y="14"/>
                  </a:cubicBezTo>
                  <a:cubicBezTo>
                    <a:pt x="3" y="13"/>
                    <a:pt x="4" y="14"/>
                    <a:pt x="5" y="14"/>
                  </a:cubicBezTo>
                  <a:cubicBezTo>
                    <a:pt x="5" y="14"/>
                    <a:pt x="6" y="13"/>
                    <a:pt x="6" y="13"/>
                  </a:cubicBezTo>
                  <a:cubicBezTo>
                    <a:pt x="7" y="13"/>
                    <a:pt x="8" y="13"/>
                    <a:pt x="9" y="13"/>
                  </a:cubicBezTo>
                  <a:cubicBezTo>
                    <a:pt x="10" y="12"/>
                    <a:pt x="11" y="11"/>
                    <a:pt x="12" y="12"/>
                  </a:cubicBezTo>
                  <a:cubicBezTo>
                    <a:pt x="13" y="11"/>
                    <a:pt x="14" y="11"/>
                    <a:pt x="15" y="11"/>
                  </a:cubicBezTo>
                  <a:cubicBezTo>
                    <a:pt x="16" y="11"/>
                    <a:pt x="16" y="9"/>
                    <a:pt x="17" y="10"/>
                  </a:cubicBezTo>
                  <a:cubicBezTo>
                    <a:pt x="19" y="9"/>
                    <a:pt x="18" y="7"/>
                    <a:pt x="19" y="6"/>
                  </a:cubicBezTo>
                  <a:cubicBezTo>
                    <a:pt x="19" y="5"/>
                    <a:pt x="19" y="4"/>
                    <a:pt x="20" y="3"/>
                  </a:cubicBezTo>
                  <a:cubicBezTo>
                    <a:pt x="19" y="3"/>
                    <a:pt x="20" y="3"/>
                    <a:pt x="19" y="2"/>
                  </a:cubicBezTo>
                  <a:cubicBezTo>
                    <a:pt x="21" y="2"/>
                    <a:pt x="19" y="0"/>
                    <a:pt x="21" y="0"/>
                  </a:cubicBezTo>
                  <a:cubicBezTo>
                    <a:pt x="21" y="0"/>
                    <a:pt x="21" y="1"/>
                    <a:pt x="22" y="1"/>
                  </a:cubicBezTo>
                  <a:close/>
                  <a:moveTo>
                    <a:pt x="36" y="19"/>
                  </a:moveTo>
                  <a:cubicBezTo>
                    <a:pt x="37" y="19"/>
                    <a:pt x="37" y="20"/>
                    <a:pt x="37" y="21"/>
                  </a:cubicBezTo>
                  <a:cubicBezTo>
                    <a:pt x="36" y="21"/>
                    <a:pt x="36" y="21"/>
                    <a:pt x="36" y="21"/>
                  </a:cubicBezTo>
                  <a:cubicBezTo>
                    <a:pt x="36" y="21"/>
                    <a:pt x="36" y="21"/>
                    <a:pt x="36" y="21"/>
                  </a:cubicBezTo>
                  <a:cubicBezTo>
                    <a:pt x="37" y="21"/>
                    <a:pt x="36" y="22"/>
                    <a:pt x="36" y="23"/>
                  </a:cubicBezTo>
                  <a:cubicBezTo>
                    <a:pt x="37" y="26"/>
                    <a:pt x="35" y="28"/>
                    <a:pt x="36" y="30"/>
                  </a:cubicBezTo>
                  <a:cubicBezTo>
                    <a:pt x="37" y="28"/>
                    <a:pt x="39" y="26"/>
                    <a:pt x="41" y="25"/>
                  </a:cubicBezTo>
                  <a:cubicBezTo>
                    <a:pt x="43" y="24"/>
                    <a:pt x="44" y="23"/>
                    <a:pt x="46" y="23"/>
                  </a:cubicBezTo>
                  <a:cubicBezTo>
                    <a:pt x="46" y="23"/>
                    <a:pt x="47" y="23"/>
                    <a:pt x="47" y="23"/>
                  </a:cubicBezTo>
                  <a:cubicBezTo>
                    <a:pt x="47" y="22"/>
                    <a:pt x="47" y="22"/>
                    <a:pt x="47" y="22"/>
                  </a:cubicBezTo>
                  <a:cubicBezTo>
                    <a:pt x="48" y="23"/>
                    <a:pt x="49" y="22"/>
                    <a:pt x="50" y="23"/>
                  </a:cubicBezTo>
                  <a:cubicBezTo>
                    <a:pt x="51" y="22"/>
                    <a:pt x="51" y="24"/>
                    <a:pt x="52" y="24"/>
                  </a:cubicBezTo>
                  <a:cubicBezTo>
                    <a:pt x="53" y="25"/>
                    <a:pt x="53" y="25"/>
                    <a:pt x="53" y="25"/>
                  </a:cubicBezTo>
                  <a:cubicBezTo>
                    <a:pt x="53" y="26"/>
                    <a:pt x="54" y="27"/>
                    <a:pt x="54" y="28"/>
                  </a:cubicBezTo>
                  <a:cubicBezTo>
                    <a:pt x="55" y="29"/>
                    <a:pt x="55" y="29"/>
                    <a:pt x="55" y="30"/>
                  </a:cubicBezTo>
                  <a:cubicBezTo>
                    <a:pt x="55" y="31"/>
                    <a:pt x="55" y="32"/>
                    <a:pt x="55" y="32"/>
                  </a:cubicBezTo>
                  <a:cubicBezTo>
                    <a:pt x="56" y="33"/>
                    <a:pt x="55" y="33"/>
                    <a:pt x="55" y="33"/>
                  </a:cubicBezTo>
                  <a:cubicBezTo>
                    <a:pt x="54" y="36"/>
                    <a:pt x="53" y="38"/>
                    <a:pt x="52" y="40"/>
                  </a:cubicBezTo>
                  <a:cubicBezTo>
                    <a:pt x="52" y="41"/>
                    <a:pt x="53" y="42"/>
                    <a:pt x="53" y="42"/>
                  </a:cubicBezTo>
                  <a:cubicBezTo>
                    <a:pt x="55" y="43"/>
                    <a:pt x="55" y="44"/>
                    <a:pt x="57" y="45"/>
                  </a:cubicBezTo>
                  <a:cubicBezTo>
                    <a:pt x="57" y="45"/>
                    <a:pt x="57" y="46"/>
                    <a:pt x="58" y="46"/>
                  </a:cubicBezTo>
                  <a:cubicBezTo>
                    <a:pt x="59" y="47"/>
                    <a:pt x="60" y="48"/>
                    <a:pt x="60" y="49"/>
                  </a:cubicBezTo>
                  <a:cubicBezTo>
                    <a:pt x="60" y="50"/>
                    <a:pt x="61" y="50"/>
                    <a:pt x="60" y="51"/>
                  </a:cubicBezTo>
                  <a:cubicBezTo>
                    <a:pt x="61" y="51"/>
                    <a:pt x="60" y="52"/>
                    <a:pt x="60" y="52"/>
                  </a:cubicBezTo>
                  <a:cubicBezTo>
                    <a:pt x="59" y="52"/>
                    <a:pt x="57" y="52"/>
                    <a:pt x="56" y="52"/>
                  </a:cubicBezTo>
                  <a:cubicBezTo>
                    <a:pt x="55" y="51"/>
                    <a:pt x="55" y="50"/>
                    <a:pt x="54" y="50"/>
                  </a:cubicBezTo>
                  <a:cubicBezTo>
                    <a:pt x="54" y="48"/>
                    <a:pt x="52" y="49"/>
                    <a:pt x="52" y="48"/>
                  </a:cubicBezTo>
                  <a:cubicBezTo>
                    <a:pt x="51" y="48"/>
                    <a:pt x="50" y="47"/>
                    <a:pt x="49" y="46"/>
                  </a:cubicBezTo>
                  <a:cubicBezTo>
                    <a:pt x="48" y="46"/>
                    <a:pt x="48" y="47"/>
                    <a:pt x="47" y="47"/>
                  </a:cubicBezTo>
                  <a:cubicBezTo>
                    <a:pt x="47" y="48"/>
                    <a:pt x="45" y="48"/>
                    <a:pt x="45" y="48"/>
                  </a:cubicBezTo>
                  <a:cubicBezTo>
                    <a:pt x="43" y="49"/>
                    <a:pt x="42" y="50"/>
                    <a:pt x="41" y="50"/>
                  </a:cubicBezTo>
                  <a:cubicBezTo>
                    <a:pt x="40" y="50"/>
                    <a:pt x="40" y="50"/>
                    <a:pt x="40" y="50"/>
                  </a:cubicBezTo>
                  <a:cubicBezTo>
                    <a:pt x="41" y="50"/>
                    <a:pt x="41" y="50"/>
                    <a:pt x="41" y="49"/>
                  </a:cubicBezTo>
                  <a:cubicBezTo>
                    <a:pt x="40" y="49"/>
                    <a:pt x="40" y="49"/>
                    <a:pt x="39" y="49"/>
                  </a:cubicBezTo>
                  <a:cubicBezTo>
                    <a:pt x="38" y="50"/>
                    <a:pt x="37" y="49"/>
                    <a:pt x="36" y="49"/>
                  </a:cubicBezTo>
                  <a:cubicBezTo>
                    <a:pt x="35" y="49"/>
                    <a:pt x="34" y="48"/>
                    <a:pt x="33" y="48"/>
                  </a:cubicBezTo>
                  <a:cubicBezTo>
                    <a:pt x="33" y="49"/>
                    <a:pt x="33" y="49"/>
                    <a:pt x="33" y="49"/>
                  </a:cubicBezTo>
                  <a:cubicBezTo>
                    <a:pt x="32" y="48"/>
                    <a:pt x="31" y="47"/>
                    <a:pt x="30" y="46"/>
                  </a:cubicBezTo>
                  <a:cubicBezTo>
                    <a:pt x="29" y="46"/>
                    <a:pt x="30" y="45"/>
                    <a:pt x="29" y="44"/>
                  </a:cubicBezTo>
                  <a:cubicBezTo>
                    <a:pt x="29" y="43"/>
                    <a:pt x="29" y="42"/>
                    <a:pt x="28" y="42"/>
                  </a:cubicBezTo>
                  <a:cubicBezTo>
                    <a:pt x="29" y="41"/>
                    <a:pt x="29" y="39"/>
                    <a:pt x="30" y="38"/>
                  </a:cubicBezTo>
                  <a:cubicBezTo>
                    <a:pt x="30" y="38"/>
                    <a:pt x="30" y="38"/>
                    <a:pt x="29" y="38"/>
                  </a:cubicBezTo>
                  <a:cubicBezTo>
                    <a:pt x="29" y="37"/>
                    <a:pt x="30" y="36"/>
                    <a:pt x="30" y="36"/>
                  </a:cubicBezTo>
                  <a:cubicBezTo>
                    <a:pt x="30" y="36"/>
                    <a:pt x="30" y="36"/>
                    <a:pt x="30" y="36"/>
                  </a:cubicBezTo>
                  <a:cubicBezTo>
                    <a:pt x="30" y="35"/>
                    <a:pt x="30" y="34"/>
                    <a:pt x="30" y="34"/>
                  </a:cubicBezTo>
                  <a:cubicBezTo>
                    <a:pt x="30" y="33"/>
                    <a:pt x="30" y="32"/>
                    <a:pt x="31" y="30"/>
                  </a:cubicBezTo>
                  <a:cubicBezTo>
                    <a:pt x="32" y="30"/>
                    <a:pt x="31" y="29"/>
                    <a:pt x="31" y="29"/>
                  </a:cubicBezTo>
                  <a:cubicBezTo>
                    <a:pt x="31" y="27"/>
                    <a:pt x="33" y="27"/>
                    <a:pt x="32" y="26"/>
                  </a:cubicBezTo>
                  <a:cubicBezTo>
                    <a:pt x="32" y="26"/>
                    <a:pt x="33" y="25"/>
                    <a:pt x="32" y="25"/>
                  </a:cubicBezTo>
                  <a:cubicBezTo>
                    <a:pt x="33" y="24"/>
                    <a:pt x="33" y="23"/>
                    <a:pt x="33" y="21"/>
                  </a:cubicBezTo>
                  <a:cubicBezTo>
                    <a:pt x="33" y="22"/>
                    <a:pt x="34" y="22"/>
                    <a:pt x="34" y="21"/>
                  </a:cubicBezTo>
                  <a:cubicBezTo>
                    <a:pt x="34" y="20"/>
                    <a:pt x="33" y="20"/>
                    <a:pt x="33" y="19"/>
                  </a:cubicBezTo>
                  <a:cubicBezTo>
                    <a:pt x="33" y="18"/>
                    <a:pt x="33" y="18"/>
                    <a:pt x="33" y="18"/>
                  </a:cubicBezTo>
                  <a:cubicBezTo>
                    <a:pt x="34" y="18"/>
                    <a:pt x="34" y="17"/>
                    <a:pt x="35" y="17"/>
                  </a:cubicBezTo>
                  <a:lnTo>
                    <a:pt x="36" y="19"/>
                  </a:lnTo>
                  <a:close/>
                  <a:moveTo>
                    <a:pt x="16" y="23"/>
                  </a:moveTo>
                  <a:cubicBezTo>
                    <a:pt x="17" y="25"/>
                    <a:pt x="16" y="26"/>
                    <a:pt x="16" y="27"/>
                  </a:cubicBezTo>
                  <a:cubicBezTo>
                    <a:pt x="16" y="28"/>
                    <a:pt x="16" y="28"/>
                    <a:pt x="16" y="28"/>
                  </a:cubicBezTo>
                  <a:cubicBezTo>
                    <a:pt x="16" y="29"/>
                    <a:pt x="15" y="30"/>
                    <a:pt x="16" y="30"/>
                  </a:cubicBezTo>
                  <a:cubicBezTo>
                    <a:pt x="16" y="30"/>
                    <a:pt x="16" y="30"/>
                    <a:pt x="16" y="30"/>
                  </a:cubicBezTo>
                  <a:cubicBezTo>
                    <a:pt x="16" y="33"/>
                    <a:pt x="16" y="34"/>
                    <a:pt x="15" y="37"/>
                  </a:cubicBezTo>
                  <a:cubicBezTo>
                    <a:pt x="16" y="37"/>
                    <a:pt x="16" y="38"/>
                    <a:pt x="16" y="39"/>
                  </a:cubicBezTo>
                  <a:cubicBezTo>
                    <a:pt x="16" y="40"/>
                    <a:pt x="16" y="41"/>
                    <a:pt x="15" y="42"/>
                  </a:cubicBezTo>
                  <a:cubicBezTo>
                    <a:pt x="15" y="43"/>
                    <a:pt x="15" y="43"/>
                    <a:pt x="15" y="44"/>
                  </a:cubicBezTo>
                  <a:cubicBezTo>
                    <a:pt x="15" y="44"/>
                    <a:pt x="15" y="44"/>
                    <a:pt x="15" y="44"/>
                  </a:cubicBezTo>
                  <a:cubicBezTo>
                    <a:pt x="14" y="43"/>
                    <a:pt x="12" y="43"/>
                    <a:pt x="11" y="42"/>
                  </a:cubicBezTo>
                  <a:cubicBezTo>
                    <a:pt x="11" y="41"/>
                    <a:pt x="10" y="41"/>
                    <a:pt x="10" y="40"/>
                  </a:cubicBezTo>
                  <a:cubicBezTo>
                    <a:pt x="9" y="38"/>
                    <a:pt x="9" y="37"/>
                    <a:pt x="9" y="35"/>
                  </a:cubicBezTo>
                  <a:cubicBezTo>
                    <a:pt x="9" y="35"/>
                    <a:pt x="10" y="34"/>
                    <a:pt x="9" y="34"/>
                  </a:cubicBezTo>
                  <a:cubicBezTo>
                    <a:pt x="10" y="33"/>
                    <a:pt x="9" y="33"/>
                    <a:pt x="9" y="33"/>
                  </a:cubicBezTo>
                  <a:cubicBezTo>
                    <a:pt x="10" y="31"/>
                    <a:pt x="10" y="28"/>
                    <a:pt x="12" y="27"/>
                  </a:cubicBezTo>
                  <a:cubicBezTo>
                    <a:pt x="12" y="26"/>
                    <a:pt x="13" y="25"/>
                    <a:pt x="14" y="24"/>
                  </a:cubicBezTo>
                  <a:cubicBezTo>
                    <a:pt x="14" y="23"/>
                    <a:pt x="15" y="22"/>
                    <a:pt x="16" y="20"/>
                  </a:cubicBezTo>
                  <a:cubicBezTo>
                    <a:pt x="16" y="22"/>
                    <a:pt x="17" y="23"/>
                    <a:pt x="16" y="23"/>
                  </a:cubicBezTo>
                  <a:close/>
                  <a:moveTo>
                    <a:pt x="46" y="27"/>
                  </a:moveTo>
                  <a:cubicBezTo>
                    <a:pt x="46" y="26"/>
                    <a:pt x="46" y="27"/>
                    <a:pt x="47" y="27"/>
                  </a:cubicBezTo>
                  <a:cubicBezTo>
                    <a:pt x="47" y="27"/>
                    <a:pt x="48" y="27"/>
                    <a:pt x="48" y="28"/>
                  </a:cubicBezTo>
                  <a:cubicBezTo>
                    <a:pt x="48" y="29"/>
                    <a:pt x="48" y="31"/>
                    <a:pt x="48" y="32"/>
                  </a:cubicBezTo>
                  <a:cubicBezTo>
                    <a:pt x="49" y="33"/>
                    <a:pt x="48" y="33"/>
                    <a:pt x="48" y="34"/>
                  </a:cubicBezTo>
                  <a:cubicBezTo>
                    <a:pt x="48" y="35"/>
                    <a:pt x="47" y="35"/>
                    <a:pt x="47" y="36"/>
                  </a:cubicBezTo>
                  <a:cubicBezTo>
                    <a:pt x="47" y="37"/>
                    <a:pt x="46" y="37"/>
                    <a:pt x="46" y="37"/>
                  </a:cubicBezTo>
                  <a:cubicBezTo>
                    <a:pt x="44" y="36"/>
                    <a:pt x="41" y="36"/>
                    <a:pt x="39" y="33"/>
                  </a:cubicBezTo>
                  <a:cubicBezTo>
                    <a:pt x="39" y="33"/>
                    <a:pt x="40" y="32"/>
                    <a:pt x="40" y="32"/>
                  </a:cubicBezTo>
                  <a:cubicBezTo>
                    <a:pt x="41" y="30"/>
                    <a:pt x="42" y="28"/>
                    <a:pt x="44" y="27"/>
                  </a:cubicBezTo>
                  <a:cubicBezTo>
                    <a:pt x="45" y="27"/>
                    <a:pt x="45" y="26"/>
                    <a:pt x="46" y="27"/>
                  </a:cubicBezTo>
                  <a:close/>
                  <a:moveTo>
                    <a:pt x="39" y="37"/>
                  </a:moveTo>
                  <a:cubicBezTo>
                    <a:pt x="39" y="38"/>
                    <a:pt x="39" y="38"/>
                    <a:pt x="40" y="38"/>
                  </a:cubicBezTo>
                  <a:cubicBezTo>
                    <a:pt x="41" y="39"/>
                    <a:pt x="41" y="39"/>
                    <a:pt x="42" y="39"/>
                  </a:cubicBezTo>
                  <a:cubicBezTo>
                    <a:pt x="43" y="41"/>
                    <a:pt x="43" y="41"/>
                    <a:pt x="43" y="41"/>
                  </a:cubicBezTo>
                  <a:cubicBezTo>
                    <a:pt x="42" y="42"/>
                    <a:pt x="42" y="44"/>
                    <a:pt x="40" y="43"/>
                  </a:cubicBezTo>
                  <a:cubicBezTo>
                    <a:pt x="40" y="44"/>
                    <a:pt x="39" y="43"/>
                    <a:pt x="38" y="43"/>
                  </a:cubicBezTo>
                  <a:cubicBezTo>
                    <a:pt x="37" y="44"/>
                    <a:pt x="36" y="43"/>
                    <a:pt x="35" y="44"/>
                  </a:cubicBezTo>
                  <a:cubicBezTo>
                    <a:pt x="35" y="43"/>
                    <a:pt x="35" y="42"/>
                    <a:pt x="35" y="41"/>
                  </a:cubicBezTo>
                  <a:cubicBezTo>
                    <a:pt x="35" y="40"/>
                    <a:pt x="37" y="39"/>
                    <a:pt x="37" y="37"/>
                  </a:cubicBezTo>
                  <a:cubicBezTo>
                    <a:pt x="37" y="37"/>
                    <a:pt x="37" y="35"/>
                    <a:pt x="38" y="36"/>
                  </a:cubicBezTo>
                  <a:lnTo>
                    <a:pt x="39" y="3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28" name="矩形 9"/>
          <p:cNvSpPr/>
          <p:nvPr userDrawn="1"/>
        </p:nvSpPr>
        <p:spPr>
          <a:xfrm>
            <a:off x="-10161" y="0"/>
            <a:ext cx="12202161" cy="1589102"/>
          </a:xfrm>
          <a:custGeom>
            <a:avLst/>
            <a:gdLst>
              <a:gd name="connsiteX0" fmla="*/ 0 w 12192001"/>
              <a:gd name="connsiteY0" fmla="*/ 0 h 1599658"/>
              <a:gd name="connsiteX1" fmla="*/ 12192001 w 12192001"/>
              <a:gd name="connsiteY1" fmla="*/ 0 h 1599658"/>
              <a:gd name="connsiteX2" fmla="*/ 12192001 w 12192001"/>
              <a:gd name="connsiteY2" fmla="*/ 1599658 h 1599658"/>
              <a:gd name="connsiteX3" fmla="*/ 0 w 12192001"/>
              <a:gd name="connsiteY3" fmla="*/ 1599658 h 1599658"/>
              <a:gd name="connsiteX4" fmla="*/ 0 w 12192001"/>
              <a:gd name="connsiteY4" fmla="*/ 0 h 1599658"/>
              <a:gd name="connsiteX0-1" fmla="*/ 0 w 12192001"/>
              <a:gd name="connsiteY0-2" fmla="*/ 0 h 1599658"/>
              <a:gd name="connsiteX1-3" fmla="*/ 12192001 w 12192001"/>
              <a:gd name="connsiteY1-4" fmla="*/ 0 h 1599658"/>
              <a:gd name="connsiteX2-5" fmla="*/ 12192001 w 12192001"/>
              <a:gd name="connsiteY2-6" fmla="*/ 1599658 h 1599658"/>
              <a:gd name="connsiteX3-7" fmla="*/ 0 w 12192001"/>
              <a:gd name="connsiteY3-8" fmla="*/ 818423 h 1599658"/>
              <a:gd name="connsiteX4-9" fmla="*/ 0 w 12192001"/>
              <a:gd name="connsiteY4-10" fmla="*/ 0 h 1599658"/>
              <a:gd name="connsiteX0-11" fmla="*/ 0 w 12192001"/>
              <a:gd name="connsiteY0-12" fmla="*/ 0 h 1599658"/>
              <a:gd name="connsiteX1-13" fmla="*/ 12192001 w 12192001"/>
              <a:gd name="connsiteY1-14" fmla="*/ 0 h 1599658"/>
              <a:gd name="connsiteX2-15" fmla="*/ 12192001 w 12192001"/>
              <a:gd name="connsiteY2-16" fmla="*/ 1599658 h 1599658"/>
              <a:gd name="connsiteX3-17" fmla="*/ 20320 w 12192001"/>
              <a:gd name="connsiteY3-18" fmla="*/ 452663 h 1599658"/>
              <a:gd name="connsiteX4-19" fmla="*/ 0 w 12192001"/>
              <a:gd name="connsiteY4-20" fmla="*/ 0 h 1599658"/>
              <a:gd name="connsiteX0-21" fmla="*/ 10160 w 12202161"/>
              <a:gd name="connsiteY0-22" fmla="*/ 0 h 1599658"/>
              <a:gd name="connsiteX1-23" fmla="*/ 12202161 w 12202161"/>
              <a:gd name="connsiteY1-24" fmla="*/ 0 h 1599658"/>
              <a:gd name="connsiteX2-25" fmla="*/ 12202161 w 12202161"/>
              <a:gd name="connsiteY2-26" fmla="*/ 1599658 h 1599658"/>
              <a:gd name="connsiteX3-27" fmla="*/ 0 w 12202161"/>
              <a:gd name="connsiteY3-28" fmla="*/ 461043 h 1599658"/>
              <a:gd name="connsiteX4-29" fmla="*/ 10160 w 12202161"/>
              <a:gd name="connsiteY4-30" fmla="*/ 0 h 159965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202161" h="1599658">
                <a:moveTo>
                  <a:pt x="10160" y="0"/>
                </a:moveTo>
                <a:lnTo>
                  <a:pt x="12202161" y="0"/>
                </a:lnTo>
                <a:lnTo>
                  <a:pt x="12202161" y="1599658"/>
                </a:lnTo>
                <a:lnTo>
                  <a:pt x="0" y="461043"/>
                </a:lnTo>
                <a:lnTo>
                  <a:pt x="10160" y="0"/>
                </a:lnTo>
                <a:close/>
              </a:path>
            </a:pathLst>
          </a:custGeom>
          <a:ln>
            <a:noFill/>
          </a:ln>
          <a:effectLst>
            <a:outerShdw blurRad="50800" dist="38100" dir="2700000" algn="tl" rotWithShape="0">
              <a:prstClr val="black">
                <a:alpha val="40000"/>
              </a:prstClr>
            </a:outerShdw>
          </a:effectLst>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29" name="等腰三角形 28"/>
          <p:cNvSpPr/>
          <p:nvPr userDrawn="1"/>
        </p:nvSpPr>
        <p:spPr>
          <a:xfrm flipV="1">
            <a:off x="-1" y="-10556"/>
            <a:ext cx="5752619" cy="1599658"/>
          </a:xfrm>
          <a:prstGeom prst="triangle">
            <a:avLst>
              <a:gd name="adj" fmla="val 0"/>
            </a:avLst>
          </a:prstGeom>
          <a:solidFill>
            <a:schemeClr val="accent2"/>
          </a:solidFill>
          <a:ln>
            <a:noFill/>
          </a:ln>
          <a:effectLst>
            <a:outerShdw blurRad="50800" dist="38100" dir="2700000" algn="tl"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pic>
        <p:nvPicPr>
          <p:cNvPr id="30" name="图片 29"/>
          <p:cNvPicPr>
            <a:picLocks noChangeAspect="1"/>
          </p:cNvPicPr>
          <p:nvPr userDrawn="1"/>
        </p:nvPicPr>
        <p:blipFill>
          <a:blip r:embed="rId2" cstate="email">
            <a:lum bright="100000" contrast="-40000"/>
          </a:blip>
          <a:stretch>
            <a:fillRect/>
          </a:stretch>
        </p:blipFill>
        <p:spPr>
          <a:xfrm>
            <a:off x="163132" y="101800"/>
            <a:ext cx="2772075" cy="762828"/>
          </a:xfrm>
          <a:prstGeom prst="rect">
            <a:avLst/>
          </a:prstGeom>
        </p:spPr>
      </p:pic>
      <p:sp>
        <p:nvSpPr>
          <p:cNvPr id="2" name="标题 1"/>
          <p:cNvSpPr>
            <a:spLocks noGrp="1"/>
          </p:cNvSpPr>
          <p:nvPr>
            <p:ph type="title"/>
          </p:nvPr>
        </p:nvSpPr>
        <p:spPr>
          <a:xfrm>
            <a:off x="1478543" y="18410"/>
            <a:ext cx="10515600" cy="1327790"/>
          </a:xfrm>
          <a:effectLst>
            <a:outerShdw blurRad="50800" dist="38100" dir="2700000" algn="tl" rotWithShape="0">
              <a:prstClr val="black">
                <a:alpha val="40000"/>
              </a:prstClr>
            </a:outerShdw>
          </a:effectLst>
        </p:spPr>
        <p:txBody>
          <a:bodyPr>
            <a:normAutofit/>
          </a:bodyPr>
          <a:lstStyle>
            <a:lvl1pPr algn="r">
              <a:defRPr lang="zh-CN" altLang="en-US" sz="3200" b="1" kern="1200" dirty="0">
                <a:solidFill>
                  <a:schemeClr val="bg1"/>
                </a:solidFill>
                <a:latin typeface="+mj-lt"/>
                <a:ea typeface="+mj-ea"/>
                <a:cs typeface="+mj-cs"/>
              </a:defRPr>
            </a:lvl1pPr>
          </a:lstStyle>
          <a:p>
            <a:r>
              <a:rPr lang="zh-CN" altLang="en-US"/>
              <a:t>单击此处编辑母版标题样式</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生命学院">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08D4B51F-5022-4B9A-B1DC-58E2D82F8E58}" type="datetimeFigureOut">
              <a:rPr lang="zh-CN" altLang="en-US" smtClean="0"/>
              <a:t>2024/1/28</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0CBB207-5EAB-47C3-B719-5632B4BE83BE}" type="slidenum">
              <a:rPr lang="zh-CN" altLang="en-US" smtClean="0"/>
              <a:t>‹#›</a:t>
            </a:fld>
            <a:endParaRPr lang="zh-CN" altLang="en-US"/>
          </a:p>
        </p:txBody>
      </p:sp>
      <p:grpSp>
        <p:nvGrpSpPr>
          <p:cNvPr id="10" name="Group 4"/>
          <p:cNvGrpSpPr>
            <a:grpSpLocks noChangeAspect="1"/>
          </p:cNvGrpSpPr>
          <p:nvPr userDrawn="1"/>
        </p:nvGrpSpPr>
        <p:grpSpPr bwMode="auto">
          <a:xfrm>
            <a:off x="0" y="5072540"/>
            <a:ext cx="12192000" cy="1800828"/>
            <a:chOff x="0" y="3476"/>
            <a:chExt cx="5775" cy="853"/>
          </a:xfrm>
          <a:solidFill>
            <a:schemeClr val="accent3"/>
          </a:solidFill>
        </p:grpSpPr>
        <p:sp>
          <p:nvSpPr>
            <p:cNvPr id="11" name="Freeform 5"/>
            <p:cNvSpPr>
              <a:spLocks noEditPoints="1"/>
            </p:cNvSpPr>
            <p:nvPr/>
          </p:nvSpPr>
          <p:spPr bwMode="auto">
            <a:xfrm>
              <a:off x="16" y="3476"/>
              <a:ext cx="233" cy="823"/>
            </a:xfrm>
            <a:custGeom>
              <a:avLst/>
              <a:gdLst>
                <a:gd name="T0" fmla="*/ 83 w 90"/>
                <a:gd name="T1" fmla="*/ 303 h 308"/>
                <a:gd name="T2" fmla="*/ 63 w 90"/>
                <a:gd name="T3" fmla="*/ 300 h 308"/>
                <a:gd name="T4" fmla="*/ 68 w 90"/>
                <a:gd name="T5" fmla="*/ 270 h 308"/>
                <a:gd name="T6" fmla="*/ 62 w 90"/>
                <a:gd name="T7" fmla="*/ 240 h 308"/>
                <a:gd name="T8" fmla="*/ 64 w 90"/>
                <a:gd name="T9" fmla="*/ 196 h 308"/>
                <a:gd name="T10" fmla="*/ 61 w 90"/>
                <a:gd name="T11" fmla="*/ 180 h 308"/>
                <a:gd name="T12" fmla="*/ 65 w 90"/>
                <a:gd name="T13" fmla="*/ 150 h 308"/>
                <a:gd name="T14" fmla="*/ 60 w 90"/>
                <a:gd name="T15" fmla="*/ 120 h 308"/>
                <a:gd name="T16" fmla="*/ 64 w 90"/>
                <a:gd name="T17" fmla="*/ 91 h 308"/>
                <a:gd name="T18" fmla="*/ 58 w 90"/>
                <a:gd name="T19" fmla="*/ 61 h 308"/>
                <a:gd name="T20" fmla="*/ 62 w 90"/>
                <a:gd name="T21" fmla="*/ 30 h 308"/>
                <a:gd name="T22" fmla="*/ 44 w 90"/>
                <a:gd name="T23" fmla="*/ 0 h 308"/>
                <a:gd name="T24" fmla="*/ 32 w 90"/>
                <a:gd name="T25" fmla="*/ 61 h 308"/>
                <a:gd name="T26" fmla="*/ 27 w 90"/>
                <a:gd name="T27" fmla="*/ 91 h 308"/>
                <a:gd name="T28" fmla="*/ 25 w 90"/>
                <a:gd name="T29" fmla="*/ 150 h 308"/>
                <a:gd name="T30" fmla="*/ 25 w 90"/>
                <a:gd name="T31" fmla="*/ 151 h 308"/>
                <a:gd name="T32" fmla="*/ 22 w 90"/>
                <a:gd name="T33" fmla="*/ 221 h 308"/>
                <a:gd name="T34" fmla="*/ 29 w 90"/>
                <a:gd name="T35" fmla="*/ 241 h 308"/>
                <a:gd name="T36" fmla="*/ 22 w 90"/>
                <a:gd name="T37" fmla="*/ 271 h 308"/>
                <a:gd name="T38" fmla="*/ 13 w 90"/>
                <a:gd name="T39" fmla="*/ 303 h 308"/>
                <a:gd name="T40" fmla="*/ 0 w 90"/>
                <a:gd name="T41" fmla="*/ 305 h 308"/>
                <a:gd name="T42" fmla="*/ 90 w 90"/>
                <a:gd name="T43" fmla="*/ 305 h 308"/>
                <a:gd name="T44" fmla="*/ 58 w 90"/>
                <a:gd name="T45" fmla="*/ 239 h 308"/>
                <a:gd name="T46" fmla="*/ 45 w 90"/>
                <a:gd name="T47" fmla="*/ 154 h 308"/>
                <a:gd name="T48" fmla="*/ 34 w 90"/>
                <a:gd name="T49" fmla="*/ 179 h 308"/>
                <a:gd name="T50" fmla="*/ 55 w 90"/>
                <a:gd name="T51" fmla="*/ 59 h 308"/>
                <a:gd name="T52" fmla="*/ 55 w 90"/>
                <a:gd name="T53" fmla="*/ 59 h 308"/>
                <a:gd name="T54" fmla="*/ 56 w 90"/>
                <a:gd name="T55" fmla="*/ 119 h 308"/>
                <a:gd name="T56" fmla="*/ 45 w 90"/>
                <a:gd name="T57" fmla="*/ 274 h 308"/>
                <a:gd name="T58" fmla="*/ 31 w 90"/>
                <a:gd name="T59" fmla="*/ 300 h 308"/>
                <a:gd name="T60" fmla="*/ 48 w 90"/>
                <a:gd name="T61" fmla="*/ 269 h 308"/>
                <a:gd name="T62" fmla="*/ 65 w 90"/>
                <a:gd name="T63" fmla="*/ 269 h 308"/>
                <a:gd name="T64" fmla="*/ 48 w 90"/>
                <a:gd name="T65" fmla="*/ 209 h 308"/>
                <a:gd name="T66" fmla="*/ 48 w 90"/>
                <a:gd name="T67" fmla="*/ 209 h 308"/>
                <a:gd name="T68" fmla="*/ 50 w 90"/>
                <a:gd name="T69" fmla="*/ 144 h 308"/>
                <a:gd name="T70" fmla="*/ 47 w 90"/>
                <a:gd name="T71" fmla="*/ 149 h 308"/>
                <a:gd name="T72" fmla="*/ 56 w 90"/>
                <a:gd name="T73" fmla="*/ 66 h 308"/>
                <a:gd name="T74" fmla="*/ 34 w 90"/>
                <a:gd name="T75" fmla="*/ 66 h 308"/>
                <a:gd name="T76" fmla="*/ 43 w 90"/>
                <a:gd name="T77" fmla="*/ 89 h 308"/>
                <a:gd name="T78" fmla="*/ 33 w 90"/>
                <a:gd name="T79" fmla="*/ 126 h 308"/>
                <a:gd name="T80" fmla="*/ 43 w 90"/>
                <a:gd name="T81" fmla="*/ 149 h 308"/>
                <a:gd name="T82" fmla="*/ 32 w 90"/>
                <a:gd name="T83" fmla="*/ 185 h 308"/>
                <a:gd name="T84" fmla="*/ 27 w 90"/>
                <a:gd name="T85" fmla="*/ 209 h 308"/>
                <a:gd name="T86" fmla="*/ 31 w 90"/>
                <a:gd name="T87" fmla="*/ 245 h 308"/>
                <a:gd name="T88" fmla="*/ 31 w 90"/>
                <a:gd name="T89" fmla="*/ 245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0" h="308">
                  <a:moveTo>
                    <a:pt x="90" y="305"/>
                  </a:moveTo>
                  <a:cubicBezTo>
                    <a:pt x="83" y="305"/>
                    <a:pt x="83" y="305"/>
                    <a:pt x="83" y="305"/>
                  </a:cubicBezTo>
                  <a:cubicBezTo>
                    <a:pt x="83" y="303"/>
                    <a:pt x="83" y="303"/>
                    <a:pt x="83" y="303"/>
                  </a:cubicBezTo>
                  <a:cubicBezTo>
                    <a:pt x="77" y="303"/>
                    <a:pt x="77" y="303"/>
                    <a:pt x="77" y="303"/>
                  </a:cubicBezTo>
                  <a:cubicBezTo>
                    <a:pt x="77" y="300"/>
                    <a:pt x="77" y="300"/>
                    <a:pt x="77" y="300"/>
                  </a:cubicBezTo>
                  <a:cubicBezTo>
                    <a:pt x="63" y="300"/>
                    <a:pt x="63" y="300"/>
                    <a:pt x="63" y="300"/>
                  </a:cubicBezTo>
                  <a:cubicBezTo>
                    <a:pt x="68" y="271"/>
                    <a:pt x="68" y="271"/>
                    <a:pt x="68" y="271"/>
                  </a:cubicBezTo>
                  <a:cubicBezTo>
                    <a:pt x="68" y="271"/>
                    <a:pt x="68" y="271"/>
                    <a:pt x="68" y="270"/>
                  </a:cubicBezTo>
                  <a:cubicBezTo>
                    <a:pt x="68" y="270"/>
                    <a:pt x="68" y="270"/>
                    <a:pt x="68" y="270"/>
                  </a:cubicBezTo>
                  <a:cubicBezTo>
                    <a:pt x="62" y="241"/>
                    <a:pt x="62" y="241"/>
                    <a:pt x="62" y="241"/>
                  </a:cubicBezTo>
                  <a:cubicBezTo>
                    <a:pt x="62" y="241"/>
                    <a:pt x="62" y="241"/>
                    <a:pt x="62" y="241"/>
                  </a:cubicBezTo>
                  <a:cubicBezTo>
                    <a:pt x="62" y="240"/>
                    <a:pt x="62" y="240"/>
                    <a:pt x="62" y="240"/>
                  </a:cubicBezTo>
                  <a:cubicBezTo>
                    <a:pt x="65" y="221"/>
                    <a:pt x="65" y="221"/>
                    <a:pt x="65" y="221"/>
                  </a:cubicBezTo>
                  <a:cubicBezTo>
                    <a:pt x="69" y="221"/>
                    <a:pt x="69" y="221"/>
                    <a:pt x="69" y="221"/>
                  </a:cubicBezTo>
                  <a:cubicBezTo>
                    <a:pt x="64" y="196"/>
                    <a:pt x="64" y="196"/>
                    <a:pt x="64" y="196"/>
                  </a:cubicBezTo>
                  <a:cubicBezTo>
                    <a:pt x="61" y="181"/>
                    <a:pt x="61" y="181"/>
                    <a:pt x="61" y="181"/>
                  </a:cubicBezTo>
                  <a:cubicBezTo>
                    <a:pt x="61" y="181"/>
                    <a:pt x="61" y="181"/>
                    <a:pt x="61" y="181"/>
                  </a:cubicBezTo>
                  <a:cubicBezTo>
                    <a:pt x="61" y="181"/>
                    <a:pt x="61" y="181"/>
                    <a:pt x="61" y="180"/>
                  </a:cubicBezTo>
                  <a:cubicBezTo>
                    <a:pt x="65" y="151"/>
                    <a:pt x="65" y="151"/>
                    <a:pt x="65" y="151"/>
                  </a:cubicBezTo>
                  <a:cubicBezTo>
                    <a:pt x="65" y="151"/>
                    <a:pt x="65" y="151"/>
                    <a:pt x="65" y="151"/>
                  </a:cubicBezTo>
                  <a:cubicBezTo>
                    <a:pt x="65" y="151"/>
                    <a:pt x="65" y="150"/>
                    <a:pt x="65" y="150"/>
                  </a:cubicBezTo>
                  <a:cubicBezTo>
                    <a:pt x="65" y="150"/>
                    <a:pt x="65" y="150"/>
                    <a:pt x="65" y="150"/>
                  </a:cubicBezTo>
                  <a:cubicBezTo>
                    <a:pt x="65" y="150"/>
                    <a:pt x="65" y="150"/>
                    <a:pt x="65" y="150"/>
                  </a:cubicBezTo>
                  <a:cubicBezTo>
                    <a:pt x="60" y="120"/>
                    <a:pt x="60" y="120"/>
                    <a:pt x="60" y="120"/>
                  </a:cubicBezTo>
                  <a:cubicBezTo>
                    <a:pt x="59" y="120"/>
                    <a:pt x="59" y="120"/>
                    <a:pt x="59" y="120"/>
                  </a:cubicBezTo>
                  <a:cubicBezTo>
                    <a:pt x="63" y="91"/>
                    <a:pt x="63" y="91"/>
                    <a:pt x="63" y="91"/>
                  </a:cubicBezTo>
                  <a:cubicBezTo>
                    <a:pt x="64" y="91"/>
                    <a:pt x="64" y="91"/>
                    <a:pt x="64" y="91"/>
                  </a:cubicBezTo>
                  <a:cubicBezTo>
                    <a:pt x="64" y="91"/>
                    <a:pt x="64" y="90"/>
                    <a:pt x="63" y="90"/>
                  </a:cubicBezTo>
                  <a:cubicBezTo>
                    <a:pt x="58" y="61"/>
                    <a:pt x="58" y="61"/>
                    <a:pt x="58" y="61"/>
                  </a:cubicBezTo>
                  <a:cubicBezTo>
                    <a:pt x="58" y="61"/>
                    <a:pt x="58" y="61"/>
                    <a:pt x="58" y="61"/>
                  </a:cubicBezTo>
                  <a:cubicBezTo>
                    <a:pt x="58" y="61"/>
                    <a:pt x="58" y="61"/>
                    <a:pt x="58" y="61"/>
                  </a:cubicBezTo>
                  <a:cubicBezTo>
                    <a:pt x="62" y="31"/>
                    <a:pt x="62" y="31"/>
                    <a:pt x="62" y="31"/>
                  </a:cubicBezTo>
                  <a:cubicBezTo>
                    <a:pt x="62" y="30"/>
                    <a:pt x="62" y="30"/>
                    <a:pt x="62" y="30"/>
                  </a:cubicBezTo>
                  <a:cubicBezTo>
                    <a:pt x="48" y="30"/>
                    <a:pt x="48" y="30"/>
                    <a:pt x="48" y="30"/>
                  </a:cubicBezTo>
                  <a:cubicBezTo>
                    <a:pt x="47" y="0"/>
                    <a:pt x="47" y="0"/>
                    <a:pt x="47" y="0"/>
                  </a:cubicBezTo>
                  <a:cubicBezTo>
                    <a:pt x="44" y="0"/>
                    <a:pt x="44" y="0"/>
                    <a:pt x="44" y="0"/>
                  </a:cubicBezTo>
                  <a:cubicBezTo>
                    <a:pt x="42" y="30"/>
                    <a:pt x="42" y="30"/>
                    <a:pt x="42" y="30"/>
                  </a:cubicBezTo>
                  <a:cubicBezTo>
                    <a:pt x="28" y="30"/>
                    <a:pt x="28" y="30"/>
                    <a:pt x="28" y="30"/>
                  </a:cubicBezTo>
                  <a:cubicBezTo>
                    <a:pt x="32" y="61"/>
                    <a:pt x="32" y="61"/>
                    <a:pt x="32" y="61"/>
                  </a:cubicBezTo>
                  <a:cubicBezTo>
                    <a:pt x="27" y="91"/>
                    <a:pt x="27" y="91"/>
                    <a:pt x="27" y="91"/>
                  </a:cubicBezTo>
                  <a:cubicBezTo>
                    <a:pt x="27" y="91"/>
                    <a:pt x="27" y="91"/>
                    <a:pt x="27" y="91"/>
                  </a:cubicBezTo>
                  <a:cubicBezTo>
                    <a:pt x="27" y="91"/>
                    <a:pt x="27" y="91"/>
                    <a:pt x="27" y="91"/>
                  </a:cubicBezTo>
                  <a:cubicBezTo>
                    <a:pt x="31" y="121"/>
                    <a:pt x="31" y="121"/>
                    <a:pt x="31" y="121"/>
                  </a:cubicBezTo>
                  <a:cubicBezTo>
                    <a:pt x="25" y="150"/>
                    <a:pt x="25" y="150"/>
                    <a:pt x="25" y="150"/>
                  </a:cubicBezTo>
                  <a:cubicBezTo>
                    <a:pt x="25" y="150"/>
                    <a:pt x="25" y="150"/>
                    <a:pt x="25" y="150"/>
                  </a:cubicBezTo>
                  <a:cubicBezTo>
                    <a:pt x="25" y="150"/>
                    <a:pt x="25" y="150"/>
                    <a:pt x="25" y="150"/>
                  </a:cubicBezTo>
                  <a:cubicBezTo>
                    <a:pt x="25" y="150"/>
                    <a:pt x="25" y="150"/>
                    <a:pt x="25" y="150"/>
                  </a:cubicBezTo>
                  <a:cubicBezTo>
                    <a:pt x="25" y="151"/>
                    <a:pt x="25" y="151"/>
                    <a:pt x="25" y="151"/>
                  </a:cubicBezTo>
                  <a:cubicBezTo>
                    <a:pt x="30" y="181"/>
                    <a:pt x="30" y="181"/>
                    <a:pt x="30" y="181"/>
                  </a:cubicBezTo>
                  <a:cubicBezTo>
                    <a:pt x="27" y="196"/>
                    <a:pt x="27" y="196"/>
                    <a:pt x="27" y="196"/>
                  </a:cubicBezTo>
                  <a:cubicBezTo>
                    <a:pt x="22" y="221"/>
                    <a:pt x="22" y="221"/>
                    <a:pt x="22" y="221"/>
                  </a:cubicBezTo>
                  <a:cubicBezTo>
                    <a:pt x="25" y="221"/>
                    <a:pt x="25" y="221"/>
                    <a:pt x="25" y="221"/>
                  </a:cubicBezTo>
                  <a:cubicBezTo>
                    <a:pt x="29" y="240"/>
                    <a:pt x="29" y="240"/>
                    <a:pt x="29" y="240"/>
                  </a:cubicBezTo>
                  <a:cubicBezTo>
                    <a:pt x="29" y="241"/>
                    <a:pt x="29" y="241"/>
                    <a:pt x="29" y="241"/>
                  </a:cubicBezTo>
                  <a:cubicBezTo>
                    <a:pt x="22" y="270"/>
                    <a:pt x="22" y="270"/>
                    <a:pt x="22" y="270"/>
                  </a:cubicBezTo>
                  <a:cubicBezTo>
                    <a:pt x="22" y="270"/>
                    <a:pt x="22" y="270"/>
                    <a:pt x="22" y="270"/>
                  </a:cubicBezTo>
                  <a:cubicBezTo>
                    <a:pt x="22" y="270"/>
                    <a:pt x="22" y="271"/>
                    <a:pt x="22" y="271"/>
                  </a:cubicBezTo>
                  <a:cubicBezTo>
                    <a:pt x="27" y="300"/>
                    <a:pt x="27" y="300"/>
                    <a:pt x="27" y="300"/>
                  </a:cubicBezTo>
                  <a:cubicBezTo>
                    <a:pt x="13" y="300"/>
                    <a:pt x="13" y="300"/>
                    <a:pt x="13" y="300"/>
                  </a:cubicBezTo>
                  <a:cubicBezTo>
                    <a:pt x="13" y="303"/>
                    <a:pt x="13" y="303"/>
                    <a:pt x="13" y="303"/>
                  </a:cubicBezTo>
                  <a:cubicBezTo>
                    <a:pt x="7" y="303"/>
                    <a:pt x="7" y="303"/>
                    <a:pt x="7" y="303"/>
                  </a:cubicBezTo>
                  <a:cubicBezTo>
                    <a:pt x="7" y="305"/>
                    <a:pt x="7" y="305"/>
                    <a:pt x="7" y="305"/>
                  </a:cubicBezTo>
                  <a:cubicBezTo>
                    <a:pt x="0" y="305"/>
                    <a:pt x="0" y="305"/>
                    <a:pt x="0" y="305"/>
                  </a:cubicBezTo>
                  <a:cubicBezTo>
                    <a:pt x="0" y="308"/>
                    <a:pt x="0" y="308"/>
                    <a:pt x="0" y="308"/>
                  </a:cubicBezTo>
                  <a:cubicBezTo>
                    <a:pt x="90" y="308"/>
                    <a:pt x="90" y="308"/>
                    <a:pt x="90" y="308"/>
                  </a:cubicBezTo>
                  <a:lnTo>
                    <a:pt x="90" y="305"/>
                  </a:lnTo>
                  <a:close/>
                  <a:moveTo>
                    <a:pt x="45" y="214"/>
                  </a:moveTo>
                  <a:cubicBezTo>
                    <a:pt x="45" y="214"/>
                    <a:pt x="45" y="214"/>
                    <a:pt x="45" y="214"/>
                  </a:cubicBezTo>
                  <a:cubicBezTo>
                    <a:pt x="58" y="239"/>
                    <a:pt x="58" y="239"/>
                    <a:pt x="58" y="239"/>
                  </a:cubicBezTo>
                  <a:cubicBezTo>
                    <a:pt x="32" y="239"/>
                    <a:pt x="32" y="239"/>
                    <a:pt x="32" y="239"/>
                  </a:cubicBezTo>
                  <a:lnTo>
                    <a:pt x="45" y="214"/>
                  </a:lnTo>
                  <a:close/>
                  <a:moveTo>
                    <a:pt x="45" y="154"/>
                  </a:moveTo>
                  <a:cubicBezTo>
                    <a:pt x="45" y="154"/>
                    <a:pt x="45" y="154"/>
                    <a:pt x="45" y="154"/>
                  </a:cubicBezTo>
                  <a:cubicBezTo>
                    <a:pt x="57" y="179"/>
                    <a:pt x="57" y="179"/>
                    <a:pt x="57" y="179"/>
                  </a:cubicBezTo>
                  <a:cubicBezTo>
                    <a:pt x="34" y="179"/>
                    <a:pt x="34" y="179"/>
                    <a:pt x="34" y="179"/>
                  </a:cubicBezTo>
                  <a:lnTo>
                    <a:pt x="45" y="154"/>
                  </a:lnTo>
                  <a:close/>
                  <a:moveTo>
                    <a:pt x="55" y="59"/>
                  </a:moveTo>
                  <a:cubicBezTo>
                    <a:pt x="55" y="59"/>
                    <a:pt x="55" y="59"/>
                    <a:pt x="55" y="59"/>
                  </a:cubicBezTo>
                  <a:cubicBezTo>
                    <a:pt x="36" y="59"/>
                    <a:pt x="36" y="59"/>
                    <a:pt x="36" y="59"/>
                  </a:cubicBezTo>
                  <a:cubicBezTo>
                    <a:pt x="45" y="35"/>
                    <a:pt x="45" y="35"/>
                    <a:pt x="45" y="35"/>
                  </a:cubicBezTo>
                  <a:lnTo>
                    <a:pt x="55" y="59"/>
                  </a:lnTo>
                  <a:close/>
                  <a:moveTo>
                    <a:pt x="45" y="95"/>
                  </a:moveTo>
                  <a:cubicBezTo>
                    <a:pt x="45" y="95"/>
                    <a:pt x="45" y="95"/>
                    <a:pt x="45" y="95"/>
                  </a:cubicBezTo>
                  <a:cubicBezTo>
                    <a:pt x="56" y="119"/>
                    <a:pt x="56" y="119"/>
                    <a:pt x="56" y="119"/>
                  </a:cubicBezTo>
                  <a:cubicBezTo>
                    <a:pt x="35" y="119"/>
                    <a:pt x="35" y="119"/>
                    <a:pt x="35" y="119"/>
                  </a:cubicBezTo>
                  <a:lnTo>
                    <a:pt x="45" y="95"/>
                  </a:lnTo>
                  <a:close/>
                  <a:moveTo>
                    <a:pt x="45" y="274"/>
                  </a:moveTo>
                  <a:cubicBezTo>
                    <a:pt x="45" y="274"/>
                    <a:pt x="45" y="274"/>
                    <a:pt x="45" y="274"/>
                  </a:cubicBezTo>
                  <a:cubicBezTo>
                    <a:pt x="60" y="300"/>
                    <a:pt x="60" y="300"/>
                    <a:pt x="60" y="300"/>
                  </a:cubicBezTo>
                  <a:cubicBezTo>
                    <a:pt x="31" y="300"/>
                    <a:pt x="31" y="300"/>
                    <a:pt x="31" y="300"/>
                  </a:cubicBezTo>
                  <a:lnTo>
                    <a:pt x="45" y="274"/>
                  </a:lnTo>
                  <a:close/>
                  <a:moveTo>
                    <a:pt x="48" y="269"/>
                  </a:moveTo>
                  <a:cubicBezTo>
                    <a:pt x="48" y="269"/>
                    <a:pt x="48" y="269"/>
                    <a:pt x="48" y="269"/>
                  </a:cubicBezTo>
                  <a:cubicBezTo>
                    <a:pt x="52" y="261"/>
                    <a:pt x="52" y="261"/>
                    <a:pt x="52" y="261"/>
                  </a:cubicBezTo>
                  <a:cubicBezTo>
                    <a:pt x="60" y="245"/>
                    <a:pt x="60" y="245"/>
                    <a:pt x="60" y="245"/>
                  </a:cubicBezTo>
                  <a:cubicBezTo>
                    <a:pt x="65" y="269"/>
                    <a:pt x="65" y="269"/>
                    <a:pt x="65" y="269"/>
                  </a:cubicBezTo>
                  <a:lnTo>
                    <a:pt x="48" y="269"/>
                  </a:lnTo>
                  <a:close/>
                  <a:moveTo>
                    <a:pt x="48" y="209"/>
                  </a:moveTo>
                  <a:cubicBezTo>
                    <a:pt x="48" y="209"/>
                    <a:pt x="48" y="209"/>
                    <a:pt x="48" y="209"/>
                  </a:cubicBezTo>
                  <a:cubicBezTo>
                    <a:pt x="59" y="185"/>
                    <a:pt x="59" y="185"/>
                    <a:pt x="59" y="185"/>
                  </a:cubicBezTo>
                  <a:cubicBezTo>
                    <a:pt x="64" y="209"/>
                    <a:pt x="64" y="209"/>
                    <a:pt x="64" y="209"/>
                  </a:cubicBezTo>
                  <a:lnTo>
                    <a:pt x="48" y="209"/>
                  </a:lnTo>
                  <a:close/>
                  <a:moveTo>
                    <a:pt x="47" y="149"/>
                  </a:moveTo>
                  <a:cubicBezTo>
                    <a:pt x="47" y="149"/>
                    <a:pt x="47" y="149"/>
                    <a:pt x="47" y="149"/>
                  </a:cubicBezTo>
                  <a:cubicBezTo>
                    <a:pt x="50" y="144"/>
                    <a:pt x="50" y="144"/>
                    <a:pt x="50" y="144"/>
                  </a:cubicBezTo>
                  <a:cubicBezTo>
                    <a:pt x="57" y="126"/>
                    <a:pt x="57" y="126"/>
                    <a:pt x="57" y="126"/>
                  </a:cubicBezTo>
                  <a:cubicBezTo>
                    <a:pt x="62" y="149"/>
                    <a:pt x="62" y="149"/>
                    <a:pt x="62" y="149"/>
                  </a:cubicBezTo>
                  <a:lnTo>
                    <a:pt x="47" y="149"/>
                  </a:lnTo>
                  <a:close/>
                  <a:moveTo>
                    <a:pt x="47" y="89"/>
                  </a:moveTo>
                  <a:cubicBezTo>
                    <a:pt x="47" y="89"/>
                    <a:pt x="47" y="89"/>
                    <a:pt x="47" y="89"/>
                  </a:cubicBezTo>
                  <a:cubicBezTo>
                    <a:pt x="56" y="66"/>
                    <a:pt x="56" y="66"/>
                    <a:pt x="56" y="66"/>
                  </a:cubicBezTo>
                  <a:cubicBezTo>
                    <a:pt x="60" y="89"/>
                    <a:pt x="60" y="89"/>
                    <a:pt x="60" y="89"/>
                  </a:cubicBezTo>
                  <a:lnTo>
                    <a:pt x="47" y="89"/>
                  </a:lnTo>
                  <a:close/>
                  <a:moveTo>
                    <a:pt x="34" y="66"/>
                  </a:moveTo>
                  <a:cubicBezTo>
                    <a:pt x="34" y="66"/>
                    <a:pt x="34" y="66"/>
                    <a:pt x="34" y="66"/>
                  </a:cubicBezTo>
                  <a:cubicBezTo>
                    <a:pt x="40" y="82"/>
                    <a:pt x="40" y="82"/>
                    <a:pt x="40" y="82"/>
                  </a:cubicBezTo>
                  <a:cubicBezTo>
                    <a:pt x="43" y="89"/>
                    <a:pt x="43" y="89"/>
                    <a:pt x="43" y="89"/>
                  </a:cubicBezTo>
                  <a:cubicBezTo>
                    <a:pt x="30" y="89"/>
                    <a:pt x="30" y="89"/>
                    <a:pt x="30" y="89"/>
                  </a:cubicBezTo>
                  <a:lnTo>
                    <a:pt x="34" y="66"/>
                  </a:lnTo>
                  <a:close/>
                  <a:moveTo>
                    <a:pt x="33" y="126"/>
                  </a:moveTo>
                  <a:cubicBezTo>
                    <a:pt x="33" y="126"/>
                    <a:pt x="33" y="126"/>
                    <a:pt x="33" y="126"/>
                  </a:cubicBezTo>
                  <a:cubicBezTo>
                    <a:pt x="36" y="133"/>
                    <a:pt x="36" y="133"/>
                    <a:pt x="36" y="133"/>
                  </a:cubicBezTo>
                  <a:cubicBezTo>
                    <a:pt x="43" y="149"/>
                    <a:pt x="43" y="149"/>
                    <a:pt x="43" y="149"/>
                  </a:cubicBezTo>
                  <a:cubicBezTo>
                    <a:pt x="28" y="149"/>
                    <a:pt x="28" y="149"/>
                    <a:pt x="28" y="149"/>
                  </a:cubicBezTo>
                  <a:lnTo>
                    <a:pt x="33" y="126"/>
                  </a:lnTo>
                  <a:close/>
                  <a:moveTo>
                    <a:pt x="32" y="185"/>
                  </a:moveTo>
                  <a:cubicBezTo>
                    <a:pt x="32" y="185"/>
                    <a:pt x="32" y="185"/>
                    <a:pt x="32" y="185"/>
                  </a:cubicBezTo>
                  <a:cubicBezTo>
                    <a:pt x="43" y="209"/>
                    <a:pt x="43" y="209"/>
                    <a:pt x="43" y="209"/>
                  </a:cubicBezTo>
                  <a:cubicBezTo>
                    <a:pt x="27" y="209"/>
                    <a:pt x="27" y="209"/>
                    <a:pt x="27" y="209"/>
                  </a:cubicBezTo>
                  <a:lnTo>
                    <a:pt x="32" y="185"/>
                  </a:lnTo>
                  <a:close/>
                  <a:moveTo>
                    <a:pt x="31" y="245"/>
                  </a:moveTo>
                  <a:cubicBezTo>
                    <a:pt x="31" y="245"/>
                    <a:pt x="31" y="245"/>
                    <a:pt x="31" y="245"/>
                  </a:cubicBezTo>
                  <a:cubicBezTo>
                    <a:pt x="43" y="269"/>
                    <a:pt x="43" y="269"/>
                    <a:pt x="43" y="269"/>
                  </a:cubicBezTo>
                  <a:cubicBezTo>
                    <a:pt x="25" y="269"/>
                    <a:pt x="25" y="269"/>
                    <a:pt x="25" y="269"/>
                  </a:cubicBezTo>
                  <a:lnTo>
                    <a:pt x="31" y="24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 name="Freeform 6"/>
            <p:cNvSpPr>
              <a:spLocks noEditPoints="1"/>
            </p:cNvSpPr>
            <p:nvPr/>
          </p:nvSpPr>
          <p:spPr bwMode="auto">
            <a:xfrm>
              <a:off x="220" y="4133"/>
              <a:ext cx="394" cy="169"/>
            </a:xfrm>
            <a:custGeom>
              <a:avLst/>
              <a:gdLst>
                <a:gd name="T0" fmla="*/ 143 w 152"/>
                <a:gd name="T1" fmla="*/ 48 h 63"/>
                <a:gd name="T2" fmla="*/ 145 w 152"/>
                <a:gd name="T3" fmla="*/ 33 h 63"/>
                <a:gd name="T4" fmla="*/ 146 w 152"/>
                <a:gd name="T5" fmla="*/ 20 h 63"/>
                <a:gd name="T6" fmla="*/ 125 w 152"/>
                <a:gd name="T7" fmla="*/ 11 h 63"/>
                <a:gd name="T8" fmla="*/ 9 w 152"/>
                <a:gd name="T9" fmla="*/ 12 h 63"/>
                <a:gd name="T10" fmla="*/ 11 w 152"/>
                <a:gd name="T11" fmla="*/ 38 h 63"/>
                <a:gd name="T12" fmla="*/ 14 w 152"/>
                <a:gd name="T13" fmla="*/ 50 h 63"/>
                <a:gd name="T14" fmla="*/ 152 w 152"/>
                <a:gd name="T15" fmla="*/ 60 h 63"/>
                <a:gd name="T16" fmla="*/ 112 w 152"/>
                <a:gd name="T17" fmla="*/ 52 h 63"/>
                <a:gd name="T18" fmla="*/ 142 w 152"/>
                <a:gd name="T19" fmla="*/ 48 h 63"/>
                <a:gd name="T20" fmla="*/ 141 w 152"/>
                <a:gd name="T21" fmla="*/ 45 h 63"/>
                <a:gd name="T22" fmla="*/ 116 w 152"/>
                <a:gd name="T23" fmla="*/ 43 h 63"/>
                <a:gd name="T24" fmla="*/ 128 w 152"/>
                <a:gd name="T25" fmla="*/ 41 h 63"/>
                <a:gd name="T26" fmla="*/ 143 w 152"/>
                <a:gd name="T27" fmla="*/ 38 h 63"/>
                <a:gd name="T28" fmla="*/ 144 w 152"/>
                <a:gd name="T29" fmla="*/ 35 h 63"/>
                <a:gd name="T30" fmla="*/ 144 w 152"/>
                <a:gd name="T31" fmla="*/ 35 h 63"/>
                <a:gd name="T32" fmla="*/ 32 w 152"/>
                <a:gd name="T33" fmla="*/ 9 h 63"/>
                <a:gd name="T34" fmla="*/ 145 w 152"/>
                <a:gd name="T35" fmla="*/ 23 h 63"/>
                <a:gd name="T36" fmla="*/ 96 w 152"/>
                <a:gd name="T37" fmla="*/ 22 h 63"/>
                <a:gd name="T38" fmla="*/ 97 w 152"/>
                <a:gd name="T39" fmla="*/ 21 h 63"/>
                <a:gd name="T40" fmla="*/ 95 w 152"/>
                <a:gd name="T41" fmla="*/ 19 h 63"/>
                <a:gd name="T42" fmla="*/ 105 w 152"/>
                <a:gd name="T43" fmla="*/ 18 h 63"/>
                <a:gd name="T44" fmla="*/ 146 w 152"/>
                <a:gd name="T45" fmla="*/ 17 h 63"/>
                <a:gd name="T46" fmla="*/ 146 w 152"/>
                <a:gd name="T47" fmla="*/ 17 h 63"/>
                <a:gd name="T48" fmla="*/ 126 w 152"/>
                <a:gd name="T49" fmla="*/ 12 h 63"/>
                <a:gd name="T50" fmla="*/ 91 w 152"/>
                <a:gd name="T51" fmla="*/ 18 h 63"/>
                <a:gd name="T52" fmla="*/ 10 w 152"/>
                <a:gd name="T53" fmla="*/ 12 h 63"/>
                <a:gd name="T54" fmla="*/ 10 w 152"/>
                <a:gd name="T55" fmla="*/ 12 h 63"/>
                <a:gd name="T56" fmla="*/ 127 w 152"/>
                <a:gd name="T57" fmla="*/ 27 h 63"/>
                <a:gd name="T58" fmla="*/ 110 w 152"/>
                <a:gd name="T59" fmla="*/ 28 h 63"/>
                <a:gd name="T60" fmla="*/ 10 w 152"/>
                <a:gd name="T61" fmla="*/ 18 h 63"/>
                <a:gd name="T62" fmla="*/ 10 w 152"/>
                <a:gd name="T63" fmla="*/ 18 h 63"/>
                <a:gd name="T64" fmla="*/ 19 w 152"/>
                <a:gd name="T65" fmla="*/ 25 h 63"/>
                <a:gd name="T66" fmla="*/ 23 w 152"/>
                <a:gd name="T67" fmla="*/ 32 h 63"/>
                <a:gd name="T68" fmla="*/ 35 w 152"/>
                <a:gd name="T69" fmla="*/ 59 h 63"/>
                <a:gd name="T70" fmla="*/ 85 w 152"/>
                <a:gd name="T71" fmla="*/ 53 h 63"/>
                <a:gd name="T72" fmla="*/ 35 w 152"/>
                <a:gd name="T73" fmla="*/ 45 h 63"/>
                <a:gd name="T74" fmla="*/ 23 w 152"/>
                <a:gd name="T75" fmla="*/ 44 h 63"/>
                <a:gd name="T76" fmla="*/ 12 w 152"/>
                <a:gd name="T77" fmla="*/ 42 h 63"/>
                <a:gd name="T78" fmla="*/ 85 w 152"/>
                <a:gd name="T79" fmla="*/ 45 h 63"/>
                <a:gd name="T80" fmla="*/ 85 w 152"/>
                <a:gd name="T81" fmla="*/ 43 h 63"/>
                <a:gd name="T82" fmla="*/ 12 w 152"/>
                <a:gd name="T83" fmla="*/ 39 h 63"/>
                <a:gd name="T84" fmla="*/ 85 w 152"/>
                <a:gd name="T85" fmla="*/ 40 h 63"/>
                <a:gd name="T86" fmla="*/ 85 w 152"/>
                <a:gd name="T87" fmla="*/ 37 h 63"/>
                <a:gd name="T88" fmla="*/ 11 w 152"/>
                <a:gd name="T89" fmla="*/ 31 h 63"/>
                <a:gd name="T90" fmla="*/ 85 w 152"/>
                <a:gd name="T91" fmla="*/ 34 h 63"/>
                <a:gd name="T92" fmla="*/ 85 w 152"/>
                <a:gd name="T93" fmla="*/ 34 h 63"/>
                <a:gd name="T94" fmla="*/ 18 w 152"/>
                <a:gd name="T95" fmla="*/ 20 h 63"/>
                <a:gd name="T96" fmla="*/ 87 w 152"/>
                <a:gd name="T97" fmla="*/ 53 h 63"/>
                <a:gd name="T98" fmla="*/ 110 w 152"/>
                <a:gd name="T99" fmla="*/ 54 h 63"/>
                <a:gd name="T100" fmla="*/ 87 w 152"/>
                <a:gd name="T101" fmla="*/ 49 h 63"/>
                <a:gd name="T102" fmla="*/ 110 w 152"/>
                <a:gd name="T103" fmla="*/ 49 h 63"/>
                <a:gd name="T104" fmla="*/ 110 w 152"/>
                <a:gd name="T105" fmla="*/ 59 h 63"/>
                <a:gd name="T106" fmla="*/ 110 w 152"/>
                <a:gd name="T107" fmla="*/ 44 h 63"/>
                <a:gd name="T108" fmla="*/ 110 w 152"/>
                <a:gd name="T109" fmla="*/ 37 h 63"/>
                <a:gd name="T110" fmla="*/ 144 w 152"/>
                <a:gd name="T111" fmla="*/ 33 h 63"/>
                <a:gd name="T112" fmla="*/ 112 w 152"/>
                <a:gd name="T113" fmla="*/ 59 h 63"/>
                <a:gd name="T114" fmla="*/ 141 w 152"/>
                <a:gd name="T115" fmla="*/ 54 h 63"/>
                <a:gd name="T116" fmla="*/ 146 w 152"/>
                <a:gd name="T117" fmla="*/ 15 h 63"/>
                <a:gd name="T118" fmla="*/ 10 w 152"/>
                <a:gd name="T119" fmla="*/ 12 h 63"/>
                <a:gd name="T120" fmla="*/ 10 w 152"/>
                <a:gd name="T121" fmla="*/ 18 h 63"/>
                <a:gd name="T122" fmla="*/ 13 w 152"/>
                <a:gd name="T123" fmla="*/ 1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2" h="63">
                  <a:moveTo>
                    <a:pt x="142" y="59"/>
                  </a:moveTo>
                  <a:cubicBezTo>
                    <a:pt x="142" y="59"/>
                    <a:pt x="142" y="59"/>
                    <a:pt x="142" y="59"/>
                  </a:cubicBezTo>
                  <a:cubicBezTo>
                    <a:pt x="142" y="54"/>
                    <a:pt x="142" y="54"/>
                    <a:pt x="142" y="54"/>
                  </a:cubicBezTo>
                  <a:cubicBezTo>
                    <a:pt x="142" y="54"/>
                    <a:pt x="142" y="54"/>
                    <a:pt x="142" y="54"/>
                  </a:cubicBezTo>
                  <a:cubicBezTo>
                    <a:pt x="142" y="54"/>
                    <a:pt x="142" y="54"/>
                    <a:pt x="142" y="54"/>
                  </a:cubicBezTo>
                  <a:cubicBezTo>
                    <a:pt x="142" y="49"/>
                    <a:pt x="142" y="49"/>
                    <a:pt x="142" y="49"/>
                  </a:cubicBezTo>
                  <a:cubicBezTo>
                    <a:pt x="143" y="49"/>
                    <a:pt x="143" y="49"/>
                    <a:pt x="143" y="49"/>
                  </a:cubicBezTo>
                  <a:cubicBezTo>
                    <a:pt x="143" y="48"/>
                    <a:pt x="143" y="48"/>
                    <a:pt x="143" y="48"/>
                  </a:cubicBezTo>
                  <a:cubicBezTo>
                    <a:pt x="143" y="44"/>
                    <a:pt x="143" y="44"/>
                    <a:pt x="143" y="44"/>
                  </a:cubicBezTo>
                  <a:cubicBezTo>
                    <a:pt x="143" y="43"/>
                    <a:pt x="143" y="43"/>
                    <a:pt x="143" y="43"/>
                  </a:cubicBezTo>
                  <a:cubicBezTo>
                    <a:pt x="143" y="43"/>
                    <a:pt x="143" y="43"/>
                    <a:pt x="143" y="43"/>
                  </a:cubicBezTo>
                  <a:cubicBezTo>
                    <a:pt x="143" y="38"/>
                    <a:pt x="143" y="38"/>
                    <a:pt x="143" y="38"/>
                  </a:cubicBezTo>
                  <a:cubicBezTo>
                    <a:pt x="144" y="38"/>
                    <a:pt x="144" y="38"/>
                    <a:pt x="144" y="38"/>
                  </a:cubicBezTo>
                  <a:cubicBezTo>
                    <a:pt x="144" y="38"/>
                    <a:pt x="144" y="38"/>
                    <a:pt x="144" y="38"/>
                  </a:cubicBezTo>
                  <a:cubicBezTo>
                    <a:pt x="144" y="34"/>
                    <a:pt x="144" y="34"/>
                    <a:pt x="144" y="34"/>
                  </a:cubicBezTo>
                  <a:cubicBezTo>
                    <a:pt x="145" y="33"/>
                    <a:pt x="145" y="33"/>
                    <a:pt x="145" y="33"/>
                  </a:cubicBezTo>
                  <a:cubicBezTo>
                    <a:pt x="145" y="33"/>
                    <a:pt x="145" y="33"/>
                    <a:pt x="145" y="33"/>
                  </a:cubicBezTo>
                  <a:cubicBezTo>
                    <a:pt x="145" y="28"/>
                    <a:pt x="145" y="28"/>
                    <a:pt x="145" y="28"/>
                  </a:cubicBezTo>
                  <a:cubicBezTo>
                    <a:pt x="145" y="28"/>
                    <a:pt x="145" y="28"/>
                    <a:pt x="145" y="28"/>
                  </a:cubicBezTo>
                  <a:cubicBezTo>
                    <a:pt x="145" y="28"/>
                    <a:pt x="145" y="28"/>
                    <a:pt x="145" y="28"/>
                  </a:cubicBezTo>
                  <a:cubicBezTo>
                    <a:pt x="145" y="23"/>
                    <a:pt x="145" y="23"/>
                    <a:pt x="145" y="23"/>
                  </a:cubicBezTo>
                  <a:cubicBezTo>
                    <a:pt x="146" y="23"/>
                    <a:pt x="146" y="23"/>
                    <a:pt x="146" y="23"/>
                  </a:cubicBezTo>
                  <a:cubicBezTo>
                    <a:pt x="146" y="23"/>
                    <a:pt x="146" y="23"/>
                    <a:pt x="146" y="22"/>
                  </a:cubicBezTo>
                  <a:cubicBezTo>
                    <a:pt x="146" y="22"/>
                    <a:pt x="146" y="21"/>
                    <a:pt x="146" y="20"/>
                  </a:cubicBezTo>
                  <a:cubicBezTo>
                    <a:pt x="146" y="20"/>
                    <a:pt x="146" y="20"/>
                    <a:pt x="146" y="20"/>
                  </a:cubicBezTo>
                  <a:cubicBezTo>
                    <a:pt x="146" y="19"/>
                    <a:pt x="146" y="18"/>
                    <a:pt x="146" y="18"/>
                  </a:cubicBezTo>
                  <a:cubicBezTo>
                    <a:pt x="146" y="18"/>
                    <a:pt x="146" y="17"/>
                    <a:pt x="146" y="17"/>
                  </a:cubicBezTo>
                  <a:cubicBezTo>
                    <a:pt x="146" y="17"/>
                    <a:pt x="146" y="17"/>
                    <a:pt x="146" y="17"/>
                  </a:cubicBezTo>
                  <a:cubicBezTo>
                    <a:pt x="146" y="12"/>
                    <a:pt x="146" y="12"/>
                    <a:pt x="146" y="12"/>
                  </a:cubicBezTo>
                  <a:cubicBezTo>
                    <a:pt x="146" y="12"/>
                    <a:pt x="147" y="10"/>
                    <a:pt x="146" y="10"/>
                  </a:cubicBezTo>
                  <a:cubicBezTo>
                    <a:pt x="145" y="9"/>
                    <a:pt x="138" y="10"/>
                    <a:pt x="127" y="11"/>
                  </a:cubicBezTo>
                  <a:cubicBezTo>
                    <a:pt x="125" y="11"/>
                    <a:pt x="125" y="11"/>
                    <a:pt x="125" y="11"/>
                  </a:cubicBezTo>
                  <a:cubicBezTo>
                    <a:pt x="120" y="12"/>
                    <a:pt x="107" y="13"/>
                    <a:pt x="98" y="13"/>
                  </a:cubicBezTo>
                  <a:cubicBezTo>
                    <a:pt x="91" y="13"/>
                    <a:pt x="79" y="10"/>
                    <a:pt x="71" y="8"/>
                  </a:cubicBezTo>
                  <a:cubicBezTo>
                    <a:pt x="68" y="7"/>
                    <a:pt x="66" y="7"/>
                    <a:pt x="65" y="7"/>
                  </a:cubicBezTo>
                  <a:cubicBezTo>
                    <a:pt x="63" y="6"/>
                    <a:pt x="63" y="6"/>
                    <a:pt x="63" y="6"/>
                  </a:cubicBezTo>
                  <a:cubicBezTo>
                    <a:pt x="54" y="4"/>
                    <a:pt x="36" y="0"/>
                    <a:pt x="32" y="0"/>
                  </a:cubicBezTo>
                  <a:cubicBezTo>
                    <a:pt x="29" y="0"/>
                    <a:pt x="20" y="5"/>
                    <a:pt x="15" y="8"/>
                  </a:cubicBezTo>
                  <a:cubicBezTo>
                    <a:pt x="13" y="9"/>
                    <a:pt x="12" y="9"/>
                    <a:pt x="12" y="10"/>
                  </a:cubicBezTo>
                  <a:cubicBezTo>
                    <a:pt x="10" y="11"/>
                    <a:pt x="9" y="11"/>
                    <a:pt x="9" y="12"/>
                  </a:cubicBezTo>
                  <a:cubicBezTo>
                    <a:pt x="9" y="23"/>
                    <a:pt x="9" y="23"/>
                    <a:pt x="9" y="23"/>
                  </a:cubicBezTo>
                  <a:cubicBezTo>
                    <a:pt x="9" y="23"/>
                    <a:pt x="9" y="23"/>
                    <a:pt x="9" y="23"/>
                  </a:cubicBezTo>
                  <a:cubicBezTo>
                    <a:pt x="10" y="24"/>
                    <a:pt x="10" y="24"/>
                    <a:pt x="10" y="24"/>
                  </a:cubicBezTo>
                  <a:cubicBezTo>
                    <a:pt x="10" y="31"/>
                    <a:pt x="10" y="31"/>
                    <a:pt x="10" y="31"/>
                  </a:cubicBezTo>
                  <a:cubicBezTo>
                    <a:pt x="10" y="31"/>
                    <a:pt x="10" y="31"/>
                    <a:pt x="10" y="31"/>
                  </a:cubicBezTo>
                  <a:cubicBezTo>
                    <a:pt x="10" y="31"/>
                    <a:pt x="10" y="31"/>
                    <a:pt x="10" y="31"/>
                  </a:cubicBezTo>
                  <a:cubicBezTo>
                    <a:pt x="11" y="38"/>
                    <a:pt x="11" y="38"/>
                    <a:pt x="11" y="38"/>
                  </a:cubicBezTo>
                  <a:cubicBezTo>
                    <a:pt x="11" y="38"/>
                    <a:pt x="11" y="38"/>
                    <a:pt x="11" y="38"/>
                  </a:cubicBezTo>
                  <a:cubicBezTo>
                    <a:pt x="11" y="39"/>
                    <a:pt x="11" y="39"/>
                    <a:pt x="11" y="39"/>
                  </a:cubicBezTo>
                  <a:cubicBezTo>
                    <a:pt x="11" y="47"/>
                    <a:pt x="11" y="47"/>
                    <a:pt x="11" y="47"/>
                  </a:cubicBezTo>
                  <a:cubicBezTo>
                    <a:pt x="11" y="47"/>
                    <a:pt x="11" y="48"/>
                    <a:pt x="12" y="48"/>
                  </a:cubicBezTo>
                  <a:cubicBezTo>
                    <a:pt x="12" y="48"/>
                    <a:pt x="12" y="48"/>
                    <a:pt x="12" y="48"/>
                  </a:cubicBezTo>
                  <a:cubicBezTo>
                    <a:pt x="12" y="48"/>
                    <a:pt x="12" y="48"/>
                    <a:pt x="12" y="47"/>
                  </a:cubicBezTo>
                  <a:cubicBezTo>
                    <a:pt x="14" y="47"/>
                    <a:pt x="28" y="45"/>
                    <a:pt x="34" y="45"/>
                  </a:cubicBezTo>
                  <a:cubicBezTo>
                    <a:pt x="34" y="48"/>
                    <a:pt x="34" y="48"/>
                    <a:pt x="34" y="48"/>
                  </a:cubicBezTo>
                  <a:cubicBezTo>
                    <a:pt x="30" y="48"/>
                    <a:pt x="16" y="50"/>
                    <a:pt x="14" y="50"/>
                  </a:cubicBezTo>
                  <a:cubicBezTo>
                    <a:pt x="14" y="47"/>
                    <a:pt x="14" y="47"/>
                    <a:pt x="14" y="47"/>
                  </a:cubicBezTo>
                  <a:cubicBezTo>
                    <a:pt x="14" y="47"/>
                    <a:pt x="14" y="47"/>
                    <a:pt x="13" y="47"/>
                  </a:cubicBezTo>
                  <a:cubicBezTo>
                    <a:pt x="13" y="47"/>
                    <a:pt x="13" y="47"/>
                    <a:pt x="13" y="47"/>
                  </a:cubicBezTo>
                  <a:cubicBezTo>
                    <a:pt x="13" y="59"/>
                    <a:pt x="13" y="59"/>
                    <a:pt x="13" y="59"/>
                  </a:cubicBezTo>
                  <a:cubicBezTo>
                    <a:pt x="0" y="60"/>
                    <a:pt x="0" y="60"/>
                    <a:pt x="0" y="60"/>
                  </a:cubicBezTo>
                  <a:cubicBezTo>
                    <a:pt x="0" y="60"/>
                    <a:pt x="0" y="60"/>
                    <a:pt x="0" y="60"/>
                  </a:cubicBezTo>
                  <a:cubicBezTo>
                    <a:pt x="52" y="63"/>
                    <a:pt x="52" y="63"/>
                    <a:pt x="52" y="63"/>
                  </a:cubicBezTo>
                  <a:cubicBezTo>
                    <a:pt x="152" y="60"/>
                    <a:pt x="152" y="60"/>
                    <a:pt x="152" y="60"/>
                  </a:cubicBezTo>
                  <a:lnTo>
                    <a:pt x="142" y="59"/>
                  </a:lnTo>
                  <a:close/>
                  <a:moveTo>
                    <a:pt x="112" y="52"/>
                  </a:moveTo>
                  <a:cubicBezTo>
                    <a:pt x="112" y="52"/>
                    <a:pt x="112" y="52"/>
                    <a:pt x="112" y="52"/>
                  </a:cubicBezTo>
                  <a:cubicBezTo>
                    <a:pt x="112" y="50"/>
                    <a:pt x="112" y="50"/>
                    <a:pt x="112" y="50"/>
                  </a:cubicBezTo>
                  <a:cubicBezTo>
                    <a:pt x="120" y="50"/>
                    <a:pt x="135" y="50"/>
                    <a:pt x="137" y="50"/>
                  </a:cubicBezTo>
                  <a:cubicBezTo>
                    <a:pt x="139" y="50"/>
                    <a:pt x="141" y="50"/>
                    <a:pt x="142" y="50"/>
                  </a:cubicBezTo>
                  <a:cubicBezTo>
                    <a:pt x="142" y="51"/>
                    <a:pt x="142" y="51"/>
                    <a:pt x="142" y="51"/>
                  </a:cubicBezTo>
                  <a:cubicBezTo>
                    <a:pt x="137" y="51"/>
                    <a:pt x="123" y="52"/>
                    <a:pt x="112" y="52"/>
                  </a:cubicBezTo>
                  <a:close/>
                  <a:moveTo>
                    <a:pt x="142" y="49"/>
                  </a:moveTo>
                  <a:cubicBezTo>
                    <a:pt x="142" y="49"/>
                    <a:pt x="142" y="49"/>
                    <a:pt x="142" y="49"/>
                  </a:cubicBezTo>
                  <a:cubicBezTo>
                    <a:pt x="142" y="49"/>
                    <a:pt x="142" y="49"/>
                    <a:pt x="142" y="49"/>
                  </a:cubicBezTo>
                  <a:cubicBezTo>
                    <a:pt x="142" y="49"/>
                    <a:pt x="142" y="49"/>
                    <a:pt x="142" y="49"/>
                  </a:cubicBezTo>
                  <a:cubicBezTo>
                    <a:pt x="141" y="49"/>
                    <a:pt x="137" y="49"/>
                    <a:pt x="132" y="49"/>
                  </a:cubicBezTo>
                  <a:cubicBezTo>
                    <a:pt x="127" y="49"/>
                    <a:pt x="120" y="49"/>
                    <a:pt x="112" y="49"/>
                  </a:cubicBezTo>
                  <a:cubicBezTo>
                    <a:pt x="112" y="48"/>
                    <a:pt x="112" y="48"/>
                    <a:pt x="112" y="48"/>
                  </a:cubicBezTo>
                  <a:cubicBezTo>
                    <a:pt x="123" y="48"/>
                    <a:pt x="139" y="48"/>
                    <a:pt x="142" y="48"/>
                  </a:cubicBezTo>
                  <a:lnTo>
                    <a:pt x="142" y="49"/>
                  </a:lnTo>
                  <a:close/>
                  <a:moveTo>
                    <a:pt x="130" y="46"/>
                  </a:moveTo>
                  <a:cubicBezTo>
                    <a:pt x="130" y="46"/>
                    <a:pt x="130" y="46"/>
                    <a:pt x="130" y="46"/>
                  </a:cubicBezTo>
                  <a:cubicBezTo>
                    <a:pt x="127" y="46"/>
                    <a:pt x="119" y="47"/>
                    <a:pt x="112" y="47"/>
                  </a:cubicBezTo>
                  <a:cubicBezTo>
                    <a:pt x="112" y="44"/>
                    <a:pt x="112" y="44"/>
                    <a:pt x="112" y="44"/>
                  </a:cubicBezTo>
                  <a:cubicBezTo>
                    <a:pt x="116" y="44"/>
                    <a:pt x="119" y="44"/>
                    <a:pt x="120" y="44"/>
                  </a:cubicBezTo>
                  <a:cubicBezTo>
                    <a:pt x="123" y="44"/>
                    <a:pt x="130" y="44"/>
                    <a:pt x="133" y="44"/>
                  </a:cubicBezTo>
                  <a:cubicBezTo>
                    <a:pt x="136" y="44"/>
                    <a:pt x="140" y="45"/>
                    <a:pt x="141" y="45"/>
                  </a:cubicBezTo>
                  <a:cubicBezTo>
                    <a:pt x="142" y="45"/>
                    <a:pt x="142" y="45"/>
                    <a:pt x="142" y="45"/>
                  </a:cubicBezTo>
                  <a:cubicBezTo>
                    <a:pt x="142" y="46"/>
                    <a:pt x="142" y="46"/>
                    <a:pt x="142" y="46"/>
                  </a:cubicBezTo>
                  <a:cubicBezTo>
                    <a:pt x="141" y="46"/>
                    <a:pt x="133" y="46"/>
                    <a:pt x="130" y="46"/>
                  </a:cubicBezTo>
                  <a:close/>
                  <a:moveTo>
                    <a:pt x="143" y="43"/>
                  </a:moveTo>
                  <a:cubicBezTo>
                    <a:pt x="143" y="43"/>
                    <a:pt x="143" y="43"/>
                    <a:pt x="143" y="43"/>
                  </a:cubicBezTo>
                  <a:cubicBezTo>
                    <a:pt x="142" y="43"/>
                    <a:pt x="142" y="43"/>
                    <a:pt x="142" y="44"/>
                  </a:cubicBezTo>
                  <a:cubicBezTo>
                    <a:pt x="142" y="44"/>
                    <a:pt x="142" y="44"/>
                    <a:pt x="142" y="44"/>
                  </a:cubicBezTo>
                  <a:cubicBezTo>
                    <a:pt x="140" y="44"/>
                    <a:pt x="121" y="43"/>
                    <a:pt x="116" y="43"/>
                  </a:cubicBezTo>
                  <a:cubicBezTo>
                    <a:pt x="114" y="43"/>
                    <a:pt x="113" y="44"/>
                    <a:pt x="112" y="44"/>
                  </a:cubicBezTo>
                  <a:cubicBezTo>
                    <a:pt x="112" y="43"/>
                    <a:pt x="112" y="43"/>
                    <a:pt x="112" y="43"/>
                  </a:cubicBezTo>
                  <a:cubicBezTo>
                    <a:pt x="113" y="43"/>
                    <a:pt x="114" y="43"/>
                    <a:pt x="115" y="43"/>
                  </a:cubicBezTo>
                  <a:cubicBezTo>
                    <a:pt x="119" y="43"/>
                    <a:pt x="140" y="43"/>
                    <a:pt x="143" y="43"/>
                  </a:cubicBezTo>
                  <a:close/>
                  <a:moveTo>
                    <a:pt x="143" y="41"/>
                  </a:moveTo>
                  <a:cubicBezTo>
                    <a:pt x="143" y="41"/>
                    <a:pt x="143" y="41"/>
                    <a:pt x="143" y="41"/>
                  </a:cubicBezTo>
                  <a:cubicBezTo>
                    <a:pt x="143" y="41"/>
                    <a:pt x="142" y="41"/>
                    <a:pt x="140" y="41"/>
                  </a:cubicBezTo>
                  <a:cubicBezTo>
                    <a:pt x="137" y="41"/>
                    <a:pt x="133" y="41"/>
                    <a:pt x="128" y="41"/>
                  </a:cubicBezTo>
                  <a:cubicBezTo>
                    <a:pt x="124" y="41"/>
                    <a:pt x="119" y="42"/>
                    <a:pt x="112" y="42"/>
                  </a:cubicBezTo>
                  <a:cubicBezTo>
                    <a:pt x="112" y="39"/>
                    <a:pt x="112" y="39"/>
                    <a:pt x="112" y="39"/>
                  </a:cubicBezTo>
                  <a:cubicBezTo>
                    <a:pt x="118" y="39"/>
                    <a:pt x="123" y="39"/>
                    <a:pt x="125" y="39"/>
                  </a:cubicBezTo>
                  <a:cubicBezTo>
                    <a:pt x="129" y="39"/>
                    <a:pt x="137" y="39"/>
                    <a:pt x="139" y="39"/>
                  </a:cubicBezTo>
                  <a:cubicBezTo>
                    <a:pt x="142" y="39"/>
                    <a:pt x="143" y="39"/>
                    <a:pt x="143" y="39"/>
                  </a:cubicBezTo>
                  <a:lnTo>
                    <a:pt x="143" y="41"/>
                  </a:lnTo>
                  <a:close/>
                  <a:moveTo>
                    <a:pt x="143" y="38"/>
                  </a:moveTo>
                  <a:cubicBezTo>
                    <a:pt x="143" y="38"/>
                    <a:pt x="143" y="38"/>
                    <a:pt x="143" y="38"/>
                  </a:cubicBezTo>
                  <a:cubicBezTo>
                    <a:pt x="143" y="38"/>
                    <a:pt x="143" y="38"/>
                    <a:pt x="143" y="38"/>
                  </a:cubicBezTo>
                  <a:cubicBezTo>
                    <a:pt x="143" y="39"/>
                    <a:pt x="143" y="39"/>
                    <a:pt x="143" y="39"/>
                  </a:cubicBezTo>
                  <a:cubicBezTo>
                    <a:pt x="142" y="38"/>
                    <a:pt x="133" y="38"/>
                    <a:pt x="123" y="38"/>
                  </a:cubicBezTo>
                  <a:cubicBezTo>
                    <a:pt x="119" y="38"/>
                    <a:pt x="116" y="38"/>
                    <a:pt x="112" y="38"/>
                  </a:cubicBezTo>
                  <a:cubicBezTo>
                    <a:pt x="112" y="38"/>
                    <a:pt x="112" y="38"/>
                    <a:pt x="112" y="38"/>
                  </a:cubicBezTo>
                  <a:cubicBezTo>
                    <a:pt x="126" y="37"/>
                    <a:pt x="141" y="38"/>
                    <a:pt x="143" y="38"/>
                  </a:cubicBezTo>
                  <a:close/>
                  <a:moveTo>
                    <a:pt x="144" y="35"/>
                  </a:moveTo>
                  <a:cubicBezTo>
                    <a:pt x="144" y="35"/>
                    <a:pt x="144" y="35"/>
                    <a:pt x="144" y="35"/>
                  </a:cubicBezTo>
                  <a:cubicBezTo>
                    <a:pt x="143" y="35"/>
                    <a:pt x="143" y="35"/>
                    <a:pt x="141" y="35"/>
                  </a:cubicBezTo>
                  <a:cubicBezTo>
                    <a:pt x="138" y="36"/>
                    <a:pt x="133" y="36"/>
                    <a:pt x="126" y="36"/>
                  </a:cubicBezTo>
                  <a:cubicBezTo>
                    <a:pt x="121" y="36"/>
                    <a:pt x="117" y="36"/>
                    <a:pt x="112" y="36"/>
                  </a:cubicBezTo>
                  <a:cubicBezTo>
                    <a:pt x="112" y="34"/>
                    <a:pt x="112" y="34"/>
                    <a:pt x="112" y="34"/>
                  </a:cubicBezTo>
                  <a:cubicBezTo>
                    <a:pt x="113" y="34"/>
                    <a:pt x="122" y="34"/>
                    <a:pt x="124" y="34"/>
                  </a:cubicBezTo>
                  <a:cubicBezTo>
                    <a:pt x="125" y="34"/>
                    <a:pt x="137" y="34"/>
                    <a:pt x="139" y="34"/>
                  </a:cubicBezTo>
                  <a:cubicBezTo>
                    <a:pt x="140" y="34"/>
                    <a:pt x="143" y="34"/>
                    <a:pt x="144" y="34"/>
                  </a:cubicBezTo>
                  <a:lnTo>
                    <a:pt x="144" y="35"/>
                  </a:lnTo>
                  <a:close/>
                  <a:moveTo>
                    <a:pt x="144" y="30"/>
                  </a:moveTo>
                  <a:cubicBezTo>
                    <a:pt x="144" y="30"/>
                    <a:pt x="144" y="30"/>
                    <a:pt x="144" y="30"/>
                  </a:cubicBezTo>
                  <a:cubicBezTo>
                    <a:pt x="144" y="30"/>
                    <a:pt x="140" y="30"/>
                    <a:pt x="138" y="30"/>
                  </a:cubicBezTo>
                  <a:cubicBezTo>
                    <a:pt x="136" y="31"/>
                    <a:pt x="123" y="31"/>
                    <a:pt x="114" y="31"/>
                  </a:cubicBezTo>
                  <a:cubicBezTo>
                    <a:pt x="106" y="31"/>
                    <a:pt x="99" y="30"/>
                    <a:pt x="94" y="29"/>
                  </a:cubicBezTo>
                  <a:cubicBezTo>
                    <a:pt x="89" y="28"/>
                    <a:pt x="67" y="22"/>
                    <a:pt x="54" y="18"/>
                  </a:cubicBezTo>
                  <a:cubicBezTo>
                    <a:pt x="42" y="14"/>
                    <a:pt x="36" y="11"/>
                    <a:pt x="32" y="11"/>
                  </a:cubicBezTo>
                  <a:cubicBezTo>
                    <a:pt x="32" y="9"/>
                    <a:pt x="32" y="9"/>
                    <a:pt x="32" y="9"/>
                  </a:cubicBezTo>
                  <a:cubicBezTo>
                    <a:pt x="37" y="9"/>
                    <a:pt x="51" y="13"/>
                    <a:pt x="58" y="16"/>
                  </a:cubicBezTo>
                  <a:cubicBezTo>
                    <a:pt x="65" y="18"/>
                    <a:pt x="81" y="23"/>
                    <a:pt x="85" y="24"/>
                  </a:cubicBezTo>
                  <a:cubicBezTo>
                    <a:pt x="88" y="26"/>
                    <a:pt x="97" y="28"/>
                    <a:pt x="106" y="28"/>
                  </a:cubicBezTo>
                  <a:cubicBezTo>
                    <a:pt x="115" y="28"/>
                    <a:pt x="131" y="28"/>
                    <a:pt x="134" y="28"/>
                  </a:cubicBezTo>
                  <a:cubicBezTo>
                    <a:pt x="137" y="28"/>
                    <a:pt x="143" y="29"/>
                    <a:pt x="144" y="29"/>
                  </a:cubicBezTo>
                  <a:cubicBezTo>
                    <a:pt x="144" y="29"/>
                    <a:pt x="144" y="29"/>
                    <a:pt x="144" y="29"/>
                  </a:cubicBezTo>
                  <a:lnTo>
                    <a:pt x="144" y="30"/>
                  </a:lnTo>
                  <a:close/>
                  <a:moveTo>
                    <a:pt x="145" y="23"/>
                  </a:moveTo>
                  <a:cubicBezTo>
                    <a:pt x="145" y="23"/>
                    <a:pt x="145" y="23"/>
                    <a:pt x="145" y="23"/>
                  </a:cubicBezTo>
                  <a:cubicBezTo>
                    <a:pt x="145" y="23"/>
                    <a:pt x="145" y="23"/>
                    <a:pt x="145" y="23"/>
                  </a:cubicBezTo>
                  <a:cubicBezTo>
                    <a:pt x="145" y="23"/>
                    <a:pt x="144" y="22"/>
                    <a:pt x="141" y="22"/>
                  </a:cubicBezTo>
                  <a:cubicBezTo>
                    <a:pt x="137" y="22"/>
                    <a:pt x="123" y="23"/>
                    <a:pt x="119" y="22"/>
                  </a:cubicBezTo>
                  <a:cubicBezTo>
                    <a:pt x="114" y="22"/>
                    <a:pt x="100" y="23"/>
                    <a:pt x="90" y="20"/>
                  </a:cubicBezTo>
                  <a:cubicBezTo>
                    <a:pt x="80" y="16"/>
                    <a:pt x="78" y="15"/>
                    <a:pt x="78" y="15"/>
                  </a:cubicBezTo>
                  <a:cubicBezTo>
                    <a:pt x="78" y="16"/>
                    <a:pt x="78" y="16"/>
                    <a:pt x="78" y="16"/>
                  </a:cubicBezTo>
                  <a:cubicBezTo>
                    <a:pt x="78" y="16"/>
                    <a:pt x="89" y="21"/>
                    <a:pt x="96" y="22"/>
                  </a:cubicBezTo>
                  <a:cubicBezTo>
                    <a:pt x="103" y="23"/>
                    <a:pt x="114" y="24"/>
                    <a:pt x="126" y="23"/>
                  </a:cubicBezTo>
                  <a:cubicBezTo>
                    <a:pt x="137" y="23"/>
                    <a:pt x="144" y="24"/>
                    <a:pt x="145" y="24"/>
                  </a:cubicBezTo>
                  <a:cubicBezTo>
                    <a:pt x="145" y="25"/>
                    <a:pt x="145" y="25"/>
                    <a:pt x="145" y="25"/>
                  </a:cubicBezTo>
                  <a:cubicBezTo>
                    <a:pt x="144" y="25"/>
                    <a:pt x="139" y="25"/>
                    <a:pt x="134" y="25"/>
                  </a:cubicBezTo>
                  <a:cubicBezTo>
                    <a:pt x="129" y="25"/>
                    <a:pt x="109" y="26"/>
                    <a:pt x="103" y="25"/>
                  </a:cubicBezTo>
                  <a:cubicBezTo>
                    <a:pt x="97" y="24"/>
                    <a:pt x="94" y="24"/>
                    <a:pt x="78" y="18"/>
                  </a:cubicBezTo>
                  <a:cubicBezTo>
                    <a:pt x="78" y="14"/>
                    <a:pt x="78" y="14"/>
                    <a:pt x="78" y="14"/>
                  </a:cubicBezTo>
                  <a:cubicBezTo>
                    <a:pt x="78" y="14"/>
                    <a:pt x="89" y="20"/>
                    <a:pt x="97" y="21"/>
                  </a:cubicBezTo>
                  <a:cubicBezTo>
                    <a:pt x="104" y="22"/>
                    <a:pt x="116" y="22"/>
                    <a:pt x="123" y="22"/>
                  </a:cubicBezTo>
                  <a:cubicBezTo>
                    <a:pt x="131" y="22"/>
                    <a:pt x="144" y="22"/>
                    <a:pt x="144" y="22"/>
                  </a:cubicBezTo>
                  <a:cubicBezTo>
                    <a:pt x="145" y="22"/>
                    <a:pt x="145" y="22"/>
                    <a:pt x="145" y="22"/>
                  </a:cubicBezTo>
                  <a:cubicBezTo>
                    <a:pt x="145" y="22"/>
                    <a:pt x="145" y="22"/>
                    <a:pt x="145" y="22"/>
                  </a:cubicBezTo>
                  <a:lnTo>
                    <a:pt x="145" y="23"/>
                  </a:lnTo>
                  <a:close/>
                  <a:moveTo>
                    <a:pt x="94" y="18"/>
                  </a:moveTo>
                  <a:cubicBezTo>
                    <a:pt x="94" y="18"/>
                    <a:pt x="94" y="18"/>
                    <a:pt x="94" y="18"/>
                  </a:cubicBezTo>
                  <a:cubicBezTo>
                    <a:pt x="95" y="19"/>
                    <a:pt x="95" y="19"/>
                    <a:pt x="95" y="19"/>
                  </a:cubicBezTo>
                  <a:cubicBezTo>
                    <a:pt x="100" y="19"/>
                    <a:pt x="100" y="19"/>
                    <a:pt x="100" y="19"/>
                  </a:cubicBezTo>
                  <a:cubicBezTo>
                    <a:pt x="98" y="19"/>
                    <a:pt x="96" y="19"/>
                    <a:pt x="94" y="18"/>
                  </a:cubicBezTo>
                  <a:close/>
                  <a:moveTo>
                    <a:pt x="145" y="20"/>
                  </a:moveTo>
                  <a:cubicBezTo>
                    <a:pt x="145" y="20"/>
                    <a:pt x="145" y="20"/>
                    <a:pt x="145" y="20"/>
                  </a:cubicBezTo>
                  <a:cubicBezTo>
                    <a:pt x="144" y="20"/>
                    <a:pt x="143" y="20"/>
                    <a:pt x="141" y="20"/>
                  </a:cubicBezTo>
                  <a:cubicBezTo>
                    <a:pt x="135" y="20"/>
                    <a:pt x="127" y="20"/>
                    <a:pt x="117" y="20"/>
                  </a:cubicBezTo>
                  <a:cubicBezTo>
                    <a:pt x="113" y="20"/>
                    <a:pt x="109" y="20"/>
                    <a:pt x="105" y="20"/>
                  </a:cubicBezTo>
                  <a:cubicBezTo>
                    <a:pt x="105" y="18"/>
                    <a:pt x="105" y="18"/>
                    <a:pt x="105" y="18"/>
                  </a:cubicBezTo>
                  <a:cubicBezTo>
                    <a:pt x="105" y="18"/>
                    <a:pt x="109" y="18"/>
                    <a:pt x="117" y="18"/>
                  </a:cubicBezTo>
                  <a:cubicBezTo>
                    <a:pt x="126" y="18"/>
                    <a:pt x="134" y="18"/>
                    <a:pt x="137" y="18"/>
                  </a:cubicBezTo>
                  <a:cubicBezTo>
                    <a:pt x="139" y="18"/>
                    <a:pt x="144" y="18"/>
                    <a:pt x="145" y="18"/>
                  </a:cubicBezTo>
                  <a:cubicBezTo>
                    <a:pt x="145" y="18"/>
                    <a:pt x="145" y="18"/>
                    <a:pt x="145" y="18"/>
                  </a:cubicBezTo>
                  <a:cubicBezTo>
                    <a:pt x="145" y="19"/>
                    <a:pt x="145" y="19"/>
                    <a:pt x="145" y="20"/>
                  </a:cubicBezTo>
                  <a:close/>
                  <a:moveTo>
                    <a:pt x="146" y="17"/>
                  </a:moveTo>
                  <a:cubicBezTo>
                    <a:pt x="146" y="17"/>
                    <a:pt x="146" y="17"/>
                    <a:pt x="146" y="17"/>
                  </a:cubicBezTo>
                  <a:cubicBezTo>
                    <a:pt x="146" y="17"/>
                    <a:pt x="146" y="17"/>
                    <a:pt x="146" y="17"/>
                  </a:cubicBezTo>
                  <a:cubicBezTo>
                    <a:pt x="145" y="17"/>
                    <a:pt x="145" y="17"/>
                    <a:pt x="145" y="17"/>
                  </a:cubicBezTo>
                  <a:cubicBezTo>
                    <a:pt x="145" y="17"/>
                    <a:pt x="144" y="17"/>
                    <a:pt x="141" y="17"/>
                  </a:cubicBezTo>
                  <a:cubicBezTo>
                    <a:pt x="137" y="17"/>
                    <a:pt x="128" y="17"/>
                    <a:pt x="125" y="17"/>
                  </a:cubicBezTo>
                  <a:cubicBezTo>
                    <a:pt x="121" y="17"/>
                    <a:pt x="106" y="17"/>
                    <a:pt x="105" y="17"/>
                  </a:cubicBezTo>
                  <a:cubicBezTo>
                    <a:pt x="105" y="17"/>
                    <a:pt x="105" y="17"/>
                    <a:pt x="105" y="17"/>
                  </a:cubicBezTo>
                  <a:cubicBezTo>
                    <a:pt x="105" y="17"/>
                    <a:pt x="115" y="17"/>
                    <a:pt x="120" y="17"/>
                  </a:cubicBezTo>
                  <a:cubicBezTo>
                    <a:pt x="125" y="17"/>
                    <a:pt x="134" y="17"/>
                    <a:pt x="137" y="17"/>
                  </a:cubicBezTo>
                  <a:cubicBezTo>
                    <a:pt x="140" y="17"/>
                    <a:pt x="145" y="17"/>
                    <a:pt x="146" y="17"/>
                  </a:cubicBezTo>
                  <a:cubicBezTo>
                    <a:pt x="146" y="17"/>
                    <a:pt x="146" y="17"/>
                    <a:pt x="146" y="17"/>
                  </a:cubicBezTo>
                  <a:close/>
                  <a:moveTo>
                    <a:pt x="32" y="1"/>
                  </a:moveTo>
                  <a:cubicBezTo>
                    <a:pt x="32" y="1"/>
                    <a:pt x="32" y="1"/>
                    <a:pt x="32" y="1"/>
                  </a:cubicBezTo>
                  <a:cubicBezTo>
                    <a:pt x="36" y="1"/>
                    <a:pt x="54" y="5"/>
                    <a:pt x="62" y="7"/>
                  </a:cubicBezTo>
                  <a:cubicBezTo>
                    <a:pt x="65" y="7"/>
                    <a:pt x="65" y="7"/>
                    <a:pt x="65" y="7"/>
                  </a:cubicBezTo>
                  <a:cubicBezTo>
                    <a:pt x="66" y="7"/>
                    <a:pt x="68" y="8"/>
                    <a:pt x="70" y="8"/>
                  </a:cubicBezTo>
                  <a:cubicBezTo>
                    <a:pt x="79" y="11"/>
                    <a:pt x="91" y="13"/>
                    <a:pt x="98" y="13"/>
                  </a:cubicBezTo>
                  <a:cubicBezTo>
                    <a:pt x="107" y="13"/>
                    <a:pt x="120" y="12"/>
                    <a:pt x="126" y="12"/>
                  </a:cubicBezTo>
                  <a:cubicBezTo>
                    <a:pt x="127" y="12"/>
                    <a:pt x="127" y="12"/>
                    <a:pt x="127" y="12"/>
                  </a:cubicBezTo>
                  <a:cubicBezTo>
                    <a:pt x="132" y="11"/>
                    <a:pt x="145" y="10"/>
                    <a:pt x="146" y="10"/>
                  </a:cubicBezTo>
                  <a:cubicBezTo>
                    <a:pt x="146" y="11"/>
                    <a:pt x="146" y="12"/>
                    <a:pt x="146" y="12"/>
                  </a:cubicBezTo>
                  <a:cubicBezTo>
                    <a:pt x="146" y="15"/>
                    <a:pt x="146" y="15"/>
                    <a:pt x="146" y="15"/>
                  </a:cubicBezTo>
                  <a:cubicBezTo>
                    <a:pt x="146" y="15"/>
                    <a:pt x="145" y="15"/>
                    <a:pt x="144" y="15"/>
                  </a:cubicBezTo>
                  <a:cubicBezTo>
                    <a:pt x="143" y="15"/>
                    <a:pt x="132" y="15"/>
                    <a:pt x="128" y="15"/>
                  </a:cubicBezTo>
                  <a:cubicBezTo>
                    <a:pt x="124" y="15"/>
                    <a:pt x="105" y="15"/>
                    <a:pt x="105" y="15"/>
                  </a:cubicBezTo>
                  <a:cubicBezTo>
                    <a:pt x="91" y="18"/>
                    <a:pt x="91" y="18"/>
                    <a:pt x="91" y="18"/>
                  </a:cubicBezTo>
                  <a:cubicBezTo>
                    <a:pt x="91" y="18"/>
                    <a:pt x="90" y="17"/>
                    <a:pt x="90" y="17"/>
                  </a:cubicBezTo>
                  <a:cubicBezTo>
                    <a:pt x="82" y="14"/>
                    <a:pt x="78" y="12"/>
                    <a:pt x="78" y="12"/>
                  </a:cubicBezTo>
                  <a:cubicBezTo>
                    <a:pt x="68" y="15"/>
                    <a:pt x="68" y="15"/>
                    <a:pt x="68" y="15"/>
                  </a:cubicBezTo>
                  <a:cubicBezTo>
                    <a:pt x="50" y="8"/>
                    <a:pt x="37" y="3"/>
                    <a:pt x="32" y="3"/>
                  </a:cubicBezTo>
                  <a:cubicBezTo>
                    <a:pt x="32" y="1"/>
                    <a:pt x="32" y="1"/>
                    <a:pt x="32" y="1"/>
                  </a:cubicBezTo>
                  <a:cubicBezTo>
                    <a:pt x="32" y="1"/>
                    <a:pt x="32" y="1"/>
                    <a:pt x="32" y="1"/>
                  </a:cubicBezTo>
                  <a:close/>
                  <a:moveTo>
                    <a:pt x="10" y="12"/>
                  </a:moveTo>
                  <a:cubicBezTo>
                    <a:pt x="10" y="12"/>
                    <a:pt x="10" y="12"/>
                    <a:pt x="10" y="12"/>
                  </a:cubicBezTo>
                  <a:cubicBezTo>
                    <a:pt x="10" y="12"/>
                    <a:pt x="10" y="11"/>
                    <a:pt x="12" y="10"/>
                  </a:cubicBezTo>
                  <a:cubicBezTo>
                    <a:pt x="13" y="10"/>
                    <a:pt x="14" y="9"/>
                    <a:pt x="15" y="9"/>
                  </a:cubicBezTo>
                  <a:cubicBezTo>
                    <a:pt x="20" y="6"/>
                    <a:pt x="28" y="1"/>
                    <a:pt x="32" y="1"/>
                  </a:cubicBezTo>
                  <a:cubicBezTo>
                    <a:pt x="32" y="3"/>
                    <a:pt x="32" y="3"/>
                    <a:pt x="32" y="3"/>
                  </a:cubicBezTo>
                  <a:cubicBezTo>
                    <a:pt x="32" y="3"/>
                    <a:pt x="31" y="3"/>
                    <a:pt x="31" y="3"/>
                  </a:cubicBezTo>
                  <a:cubicBezTo>
                    <a:pt x="27" y="3"/>
                    <a:pt x="21" y="7"/>
                    <a:pt x="17" y="9"/>
                  </a:cubicBezTo>
                  <a:cubicBezTo>
                    <a:pt x="14" y="11"/>
                    <a:pt x="11" y="13"/>
                    <a:pt x="10" y="13"/>
                  </a:cubicBezTo>
                  <a:lnTo>
                    <a:pt x="10" y="12"/>
                  </a:lnTo>
                  <a:close/>
                  <a:moveTo>
                    <a:pt x="10" y="16"/>
                  </a:moveTo>
                  <a:cubicBezTo>
                    <a:pt x="10" y="16"/>
                    <a:pt x="10" y="16"/>
                    <a:pt x="10" y="16"/>
                  </a:cubicBezTo>
                  <a:cubicBezTo>
                    <a:pt x="11" y="15"/>
                    <a:pt x="19" y="11"/>
                    <a:pt x="21" y="10"/>
                  </a:cubicBezTo>
                  <a:cubicBezTo>
                    <a:pt x="23" y="9"/>
                    <a:pt x="28" y="6"/>
                    <a:pt x="31" y="6"/>
                  </a:cubicBezTo>
                  <a:cubicBezTo>
                    <a:pt x="35" y="6"/>
                    <a:pt x="40" y="8"/>
                    <a:pt x="45" y="9"/>
                  </a:cubicBezTo>
                  <a:cubicBezTo>
                    <a:pt x="50" y="11"/>
                    <a:pt x="73" y="19"/>
                    <a:pt x="78" y="21"/>
                  </a:cubicBezTo>
                  <a:cubicBezTo>
                    <a:pt x="83" y="23"/>
                    <a:pt x="91" y="26"/>
                    <a:pt x="102" y="27"/>
                  </a:cubicBezTo>
                  <a:cubicBezTo>
                    <a:pt x="112" y="28"/>
                    <a:pt x="121" y="27"/>
                    <a:pt x="127" y="27"/>
                  </a:cubicBezTo>
                  <a:cubicBezTo>
                    <a:pt x="133" y="27"/>
                    <a:pt x="144" y="27"/>
                    <a:pt x="144" y="27"/>
                  </a:cubicBezTo>
                  <a:cubicBezTo>
                    <a:pt x="145" y="27"/>
                    <a:pt x="145" y="27"/>
                    <a:pt x="145" y="27"/>
                  </a:cubicBezTo>
                  <a:cubicBezTo>
                    <a:pt x="145" y="27"/>
                    <a:pt x="145" y="27"/>
                    <a:pt x="145" y="27"/>
                  </a:cubicBezTo>
                  <a:cubicBezTo>
                    <a:pt x="145" y="28"/>
                    <a:pt x="145" y="28"/>
                    <a:pt x="145" y="28"/>
                  </a:cubicBezTo>
                  <a:cubicBezTo>
                    <a:pt x="144" y="28"/>
                    <a:pt x="144" y="28"/>
                    <a:pt x="144" y="28"/>
                  </a:cubicBezTo>
                  <a:cubicBezTo>
                    <a:pt x="144" y="28"/>
                    <a:pt x="144" y="28"/>
                    <a:pt x="144" y="28"/>
                  </a:cubicBezTo>
                  <a:cubicBezTo>
                    <a:pt x="144" y="28"/>
                    <a:pt x="143" y="28"/>
                    <a:pt x="139" y="28"/>
                  </a:cubicBezTo>
                  <a:cubicBezTo>
                    <a:pt x="133" y="28"/>
                    <a:pt x="115" y="28"/>
                    <a:pt x="110" y="28"/>
                  </a:cubicBezTo>
                  <a:cubicBezTo>
                    <a:pt x="105" y="28"/>
                    <a:pt x="101" y="28"/>
                    <a:pt x="91" y="26"/>
                  </a:cubicBezTo>
                  <a:cubicBezTo>
                    <a:pt x="82" y="23"/>
                    <a:pt x="65" y="17"/>
                    <a:pt x="59" y="15"/>
                  </a:cubicBezTo>
                  <a:cubicBezTo>
                    <a:pt x="53" y="13"/>
                    <a:pt x="37" y="7"/>
                    <a:pt x="33" y="7"/>
                  </a:cubicBezTo>
                  <a:cubicBezTo>
                    <a:pt x="28" y="6"/>
                    <a:pt x="22" y="10"/>
                    <a:pt x="19" y="12"/>
                  </a:cubicBezTo>
                  <a:cubicBezTo>
                    <a:pt x="16" y="13"/>
                    <a:pt x="11" y="16"/>
                    <a:pt x="10" y="17"/>
                  </a:cubicBezTo>
                  <a:lnTo>
                    <a:pt x="10" y="16"/>
                  </a:lnTo>
                  <a:close/>
                  <a:moveTo>
                    <a:pt x="10" y="18"/>
                  </a:moveTo>
                  <a:cubicBezTo>
                    <a:pt x="10" y="18"/>
                    <a:pt x="10" y="18"/>
                    <a:pt x="10" y="18"/>
                  </a:cubicBezTo>
                  <a:cubicBezTo>
                    <a:pt x="11" y="17"/>
                    <a:pt x="15" y="15"/>
                    <a:pt x="18" y="13"/>
                  </a:cubicBezTo>
                  <a:cubicBezTo>
                    <a:pt x="22" y="11"/>
                    <a:pt x="29" y="9"/>
                    <a:pt x="32" y="8"/>
                  </a:cubicBezTo>
                  <a:cubicBezTo>
                    <a:pt x="32" y="8"/>
                    <a:pt x="32" y="8"/>
                    <a:pt x="32" y="8"/>
                  </a:cubicBezTo>
                  <a:cubicBezTo>
                    <a:pt x="32" y="11"/>
                    <a:pt x="32" y="11"/>
                    <a:pt x="32" y="11"/>
                  </a:cubicBezTo>
                  <a:cubicBezTo>
                    <a:pt x="32" y="11"/>
                    <a:pt x="31" y="11"/>
                    <a:pt x="31" y="11"/>
                  </a:cubicBezTo>
                  <a:cubicBezTo>
                    <a:pt x="28" y="11"/>
                    <a:pt x="21" y="15"/>
                    <a:pt x="19" y="17"/>
                  </a:cubicBezTo>
                  <a:cubicBezTo>
                    <a:pt x="16" y="18"/>
                    <a:pt x="10" y="20"/>
                    <a:pt x="10" y="20"/>
                  </a:cubicBezTo>
                  <a:lnTo>
                    <a:pt x="10" y="18"/>
                  </a:lnTo>
                  <a:close/>
                  <a:moveTo>
                    <a:pt x="10" y="25"/>
                  </a:moveTo>
                  <a:cubicBezTo>
                    <a:pt x="10" y="25"/>
                    <a:pt x="10" y="25"/>
                    <a:pt x="10" y="25"/>
                  </a:cubicBezTo>
                  <a:cubicBezTo>
                    <a:pt x="11" y="25"/>
                    <a:pt x="16" y="23"/>
                    <a:pt x="19" y="21"/>
                  </a:cubicBezTo>
                  <a:cubicBezTo>
                    <a:pt x="22" y="20"/>
                    <a:pt x="28" y="19"/>
                    <a:pt x="30" y="18"/>
                  </a:cubicBezTo>
                  <a:cubicBezTo>
                    <a:pt x="30" y="18"/>
                    <a:pt x="31" y="18"/>
                    <a:pt x="32" y="18"/>
                  </a:cubicBezTo>
                  <a:cubicBezTo>
                    <a:pt x="32" y="20"/>
                    <a:pt x="32" y="20"/>
                    <a:pt x="32" y="20"/>
                  </a:cubicBezTo>
                  <a:cubicBezTo>
                    <a:pt x="31" y="20"/>
                    <a:pt x="31" y="20"/>
                    <a:pt x="30" y="20"/>
                  </a:cubicBezTo>
                  <a:cubicBezTo>
                    <a:pt x="25" y="22"/>
                    <a:pt x="21" y="24"/>
                    <a:pt x="19" y="25"/>
                  </a:cubicBezTo>
                  <a:cubicBezTo>
                    <a:pt x="17" y="25"/>
                    <a:pt x="11" y="27"/>
                    <a:pt x="10" y="27"/>
                  </a:cubicBezTo>
                  <a:lnTo>
                    <a:pt x="10" y="25"/>
                  </a:lnTo>
                  <a:close/>
                  <a:moveTo>
                    <a:pt x="11" y="33"/>
                  </a:moveTo>
                  <a:cubicBezTo>
                    <a:pt x="11" y="33"/>
                    <a:pt x="11" y="33"/>
                    <a:pt x="11" y="33"/>
                  </a:cubicBezTo>
                  <a:cubicBezTo>
                    <a:pt x="12" y="32"/>
                    <a:pt x="17" y="31"/>
                    <a:pt x="20" y="30"/>
                  </a:cubicBezTo>
                  <a:cubicBezTo>
                    <a:pt x="24" y="28"/>
                    <a:pt x="30" y="27"/>
                    <a:pt x="33" y="27"/>
                  </a:cubicBezTo>
                  <a:cubicBezTo>
                    <a:pt x="33" y="29"/>
                    <a:pt x="33" y="29"/>
                    <a:pt x="33" y="29"/>
                  </a:cubicBezTo>
                  <a:cubicBezTo>
                    <a:pt x="30" y="29"/>
                    <a:pt x="29" y="30"/>
                    <a:pt x="23" y="32"/>
                  </a:cubicBezTo>
                  <a:cubicBezTo>
                    <a:pt x="17" y="34"/>
                    <a:pt x="12" y="35"/>
                    <a:pt x="11" y="35"/>
                  </a:cubicBezTo>
                  <a:lnTo>
                    <a:pt x="11" y="33"/>
                  </a:lnTo>
                  <a:close/>
                  <a:moveTo>
                    <a:pt x="14" y="59"/>
                  </a:moveTo>
                  <a:cubicBezTo>
                    <a:pt x="14" y="59"/>
                    <a:pt x="14" y="59"/>
                    <a:pt x="14" y="59"/>
                  </a:cubicBezTo>
                  <a:cubicBezTo>
                    <a:pt x="14" y="59"/>
                    <a:pt x="14" y="59"/>
                    <a:pt x="14" y="59"/>
                  </a:cubicBezTo>
                  <a:cubicBezTo>
                    <a:pt x="14" y="53"/>
                    <a:pt x="14" y="53"/>
                    <a:pt x="14" y="53"/>
                  </a:cubicBezTo>
                  <a:cubicBezTo>
                    <a:pt x="16" y="53"/>
                    <a:pt x="29" y="51"/>
                    <a:pt x="34" y="51"/>
                  </a:cubicBezTo>
                  <a:cubicBezTo>
                    <a:pt x="35" y="59"/>
                    <a:pt x="35" y="59"/>
                    <a:pt x="35" y="59"/>
                  </a:cubicBezTo>
                  <a:lnTo>
                    <a:pt x="14" y="59"/>
                  </a:lnTo>
                  <a:close/>
                  <a:moveTo>
                    <a:pt x="85" y="59"/>
                  </a:moveTo>
                  <a:cubicBezTo>
                    <a:pt x="85" y="59"/>
                    <a:pt x="85" y="59"/>
                    <a:pt x="85" y="59"/>
                  </a:cubicBezTo>
                  <a:cubicBezTo>
                    <a:pt x="35" y="59"/>
                    <a:pt x="35" y="59"/>
                    <a:pt x="35" y="59"/>
                  </a:cubicBezTo>
                  <a:cubicBezTo>
                    <a:pt x="35" y="51"/>
                    <a:pt x="35" y="51"/>
                    <a:pt x="35" y="51"/>
                  </a:cubicBezTo>
                  <a:cubicBezTo>
                    <a:pt x="35" y="51"/>
                    <a:pt x="36" y="51"/>
                    <a:pt x="36" y="51"/>
                  </a:cubicBezTo>
                  <a:cubicBezTo>
                    <a:pt x="41" y="51"/>
                    <a:pt x="78" y="53"/>
                    <a:pt x="83" y="53"/>
                  </a:cubicBezTo>
                  <a:cubicBezTo>
                    <a:pt x="84" y="53"/>
                    <a:pt x="85" y="53"/>
                    <a:pt x="85" y="53"/>
                  </a:cubicBezTo>
                  <a:lnTo>
                    <a:pt x="85" y="59"/>
                  </a:lnTo>
                  <a:close/>
                  <a:moveTo>
                    <a:pt x="85" y="51"/>
                  </a:moveTo>
                  <a:cubicBezTo>
                    <a:pt x="85" y="51"/>
                    <a:pt x="85" y="51"/>
                    <a:pt x="85" y="51"/>
                  </a:cubicBezTo>
                  <a:cubicBezTo>
                    <a:pt x="76" y="51"/>
                    <a:pt x="67" y="50"/>
                    <a:pt x="58" y="49"/>
                  </a:cubicBezTo>
                  <a:cubicBezTo>
                    <a:pt x="43" y="48"/>
                    <a:pt x="37" y="48"/>
                    <a:pt x="35" y="48"/>
                  </a:cubicBezTo>
                  <a:cubicBezTo>
                    <a:pt x="35" y="48"/>
                    <a:pt x="35" y="48"/>
                    <a:pt x="34" y="48"/>
                  </a:cubicBezTo>
                  <a:cubicBezTo>
                    <a:pt x="35" y="45"/>
                    <a:pt x="35" y="45"/>
                    <a:pt x="35" y="45"/>
                  </a:cubicBezTo>
                  <a:cubicBezTo>
                    <a:pt x="35" y="45"/>
                    <a:pt x="35" y="45"/>
                    <a:pt x="35" y="45"/>
                  </a:cubicBezTo>
                  <a:cubicBezTo>
                    <a:pt x="39" y="45"/>
                    <a:pt x="74" y="48"/>
                    <a:pt x="85" y="49"/>
                  </a:cubicBezTo>
                  <a:lnTo>
                    <a:pt x="85" y="51"/>
                  </a:lnTo>
                  <a:close/>
                  <a:moveTo>
                    <a:pt x="85" y="48"/>
                  </a:moveTo>
                  <a:cubicBezTo>
                    <a:pt x="85" y="48"/>
                    <a:pt x="85" y="48"/>
                    <a:pt x="85" y="48"/>
                  </a:cubicBezTo>
                  <a:cubicBezTo>
                    <a:pt x="83" y="48"/>
                    <a:pt x="81" y="47"/>
                    <a:pt x="80" y="47"/>
                  </a:cubicBezTo>
                  <a:cubicBezTo>
                    <a:pt x="72" y="47"/>
                    <a:pt x="74" y="47"/>
                    <a:pt x="66" y="46"/>
                  </a:cubicBezTo>
                  <a:cubicBezTo>
                    <a:pt x="58" y="45"/>
                    <a:pt x="40" y="43"/>
                    <a:pt x="36" y="43"/>
                  </a:cubicBezTo>
                  <a:cubicBezTo>
                    <a:pt x="32" y="43"/>
                    <a:pt x="29" y="43"/>
                    <a:pt x="23" y="44"/>
                  </a:cubicBezTo>
                  <a:cubicBezTo>
                    <a:pt x="18" y="45"/>
                    <a:pt x="13" y="46"/>
                    <a:pt x="12" y="46"/>
                  </a:cubicBezTo>
                  <a:cubicBezTo>
                    <a:pt x="12" y="45"/>
                    <a:pt x="12" y="45"/>
                    <a:pt x="12" y="45"/>
                  </a:cubicBezTo>
                  <a:cubicBezTo>
                    <a:pt x="14" y="45"/>
                    <a:pt x="29" y="42"/>
                    <a:pt x="35" y="42"/>
                  </a:cubicBezTo>
                  <a:cubicBezTo>
                    <a:pt x="42" y="42"/>
                    <a:pt x="53" y="44"/>
                    <a:pt x="63" y="45"/>
                  </a:cubicBezTo>
                  <a:cubicBezTo>
                    <a:pt x="68" y="45"/>
                    <a:pt x="77" y="46"/>
                    <a:pt x="85" y="47"/>
                  </a:cubicBezTo>
                  <a:lnTo>
                    <a:pt x="85" y="48"/>
                  </a:lnTo>
                  <a:close/>
                  <a:moveTo>
                    <a:pt x="12" y="42"/>
                  </a:moveTo>
                  <a:cubicBezTo>
                    <a:pt x="12" y="42"/>
                    <a:pt x="12" y="42"/>
                    <a:pt x="12" y="42"/>
                  </a:cubicBezTo>
                  <a:cubicBezTo>
                    <a:pt x="12" y="40"/>
                    <a:pt x="12" y="40"/>
                    <a:pt x="12" y="40"/>
                  </a:cubicBezTo>
                  <a:cubicBezTo>
                    <a:pt x="13" y="40"/>
                    <a:pt x="18" y="38"/>
                    <a:pt x="21" y="38"/>
                  </a:cubicBezTo>
                  <a:cubicBezTo>
                    <a:pt x="24" y="37"/>
                    <a:pt x="30" y="36"/>
                    <a:pt x="34" y="36"/>
                  </a:cubicBezTo>
                  <a:cubicBezTo>
                    <a:pt x="34" y="38"/>
                    <a:pt x="34" y="38"/>
                    <a:pt x="34" y="38"/>
                  </a:cubicBezTo>
                  <a:cubicBezTo>
                    <a:pt x="29" y="38"/>
                    <a:pt x="24" y="40"/>
                    <a:pt x="22" y="41"/>
                  </a:cubicBezTo>
                  <a:cubicBezTo>
                    <a:pt x="20" y="41"/>
                    <a:pt x="13" y="42"/>
                    <a:pt x="12" y="42"/>
                  </a:cubicBezTo>
                  <a:close/>
                  <a:moveTo>
                    <a:pt x="85" y="45"/>
                  </a:moveTo>
                  <a:cubicBezTo>
                    <a:pt x="85" y="45"/>
                    <a:pt x="85" y="45"/>
                    <a:pt x="85" y="45"/>
                  </a:cubicBezTo>
                  <a:cubicBezTo>
                    <a:pt x="79" y="45"/>
                    <a:pt x="65" y="43"/>
                    <a:pt x="57" y="41"/>
                  </a:cubicBezTo>
                  <a:cubicBezTo>
                    <a:pt x="48" y="40"/>
                    <a:pt x="40" y="39"/>
                    <a:pt x="35" y="38"/>
                  </a:cubicBezTo>
                  <a:cubicBezTo>
                    <a:pt x="35" y="38"/>
                    <a:pt x="35" y="38"/>
                    <a:pt x="34" y="38"/>
                  </a:cubicBezTo>
                  <a:cubicBezTo>
                    <a:pt x="34" y="36"/>
                    <a:pt x="34" y="36"/>
                    <a:pt x="34" y="36"/>
                  </a:cubicBezTo>
                  <a:cubicBezTo>
                    <a:pt x="34" y="36"/>
                    <a:pt x="35" y="36"/>
                    <a:pt x="35" y="36"/>
                  </a:cubicBezTo>
                  <a:cubicBezTo>
                    <a:pt x="37" y="36"/>
                    <a:pt x="46" y="37"/>
                    <a:pt x="50" y="37"/>
                  </a:cubicBezTo>
                  <a:cubicBezTo>
                    <a:pt x="55" y="38"/>
                    <a:pt x="74" y="41"/>
                    <a:pt x="80" y="42"/>
                  </a:cubicBezTo>
                  <a:cubicBezTo>
                    <a:pt x="82" y="42"/>
                    <a:pt x="83" y="43"/>
                    <a:pt x="85" y="43"/>
                  </a:cubicBezTo>
                  <a:lnTo>
                    <a:pt x="85" y="45"/>
                  </a:lnTo>
                  <a:close/>
                  <a:moveTo>
                    <a:pt x="85" y="42"/>
                  </a:moveTo>
                  <a:cubicBezTo>
                    <a:pt x="85" y="42"/>
                    <a:pt x="85" y="42"/>
                    <a:pt x="85" y="42"/>
                  </a:cubicBezTo>
                  <a:cubicBezTo>
                    <a:pt x="84" y="42"/>
                    <a:pt x="82" y="42"/>
                    <a:pt x="80" y="41"/>
                  </a:cubicBezTo>
                  <a:cubicBezTo>
                    <a:pt x="72" y="40"/>
                    <a:pt x="59" y="37"/>
                    <a:pt x="52" y="36"/>
                  </a:cubicBezTo>
                  <a:cubicBezTo>
                    <a:pt x="45" y="35"/>
                    <a:pt x="39" y="34"/>
                    <a:pt x="35" y="34"/>
                  </a:cubicBezTo>
                  <a:cubicBezTo>
                    <a:pt x="30" y="34"/>
                    <a:pt x="24" y="36"/>
                    <a:pt x="20" y="37"/>
                  </a:cubicBezTo>
                  <a:cubicBezTo>
                    <a:pt x="16" y="38"/>
                    <a:pt x="13" y="38"/>
                    <a:pt x="12" y="39"/>
                  </a:cubicBezTo>
                  <a:cubicBezTo>
                    <a:pt x="12" y="39"/>
                    <a:pt x="12" y="39"/>
                    <a:pt x="12" y="38"/>
                  </a:cubicBezTo>
                  <a:cubicBezTo>
                    <a:pt x="11" y="38"/>
                    <a:pt x="11" y="38"/>
                    <a:pt x="11" y="38"/>
                  </a:cubicBezTo>
                  <a:cubicBezTo>
                    <a:pt x="12" y="38"/>
                    <a:pt x="16" y="37"/>
                    <a:pt x="21" y="36"/>
                  </a:cubicBezTo>
                  <a:cubicBezTo>
                    <a:pt x="27" y="34"/>
                    <a:pt x="30" y="33"/>
                    <a:pt x="35" y="33"/>
                  </a:cubicBezTo>
                  <a:cubicBezTo>
                    <a:pt x="39" y="34"/>
                    <a:pt x="52" y="36"/>
                    <a:pt x="59" y="37"/>
                  </a:cubicBezTo>
                  <a:cubicBezTo>
                    <a:pt x="65" y="38"/>
                    <a:pt x="77" y="40"/>
                    <a:pt x="81" y="41"/>
                  </a:cubicBezTo>
                  <a:cubicBezTo>
                    <a:pt x="82" y="41"/>
                    <a:pt x="84" y="41"/>
                    <a:pt x="85" y="42"/>
                  </a:cubicBezTo>
                  <a:close/>
                  <a:moveTo>
                    <a:pt x="85" y="40"/>
                  </a:moveTo>
                  <a:cubicBezTo>
                    <a:pt x="85" y="40"/>
                    <a:pt x="85" y="40"/>
                    <a:pt x="85" y="40"/>
                  </a:cubicBezTo>
                  <a:cubicBezTo>
                    <a:pt x="81" y="39"/>
                    <a:pt x="76" y="38"/>
                    <a:pt x="72" y="37"/>
                  </a:cubicBezTo>
                  <a:cubicBezTo>
                    <a:pt x="63" y="35"/>
                    <a:pt x="51" y="33"/>
                    <a:pt x="46" y="32"/>
                  </a:cubicBezTo>
                  <a:cubicBezTo>
                    <a:pt x="40" y="30"/>
                    <a:pt x="37" y="29"/>
                    <a:pt x="34" y="29"/>
                  </a:cubicBezTo>
                  <a:cubicBezTo>
                    <a:pt x="34" y="27"/>
                    <a:pt x="34" y="27"/>
                    <a:pt x="34" y="27"/>
                  </a:cubicBezTo>
                  <a:cubicBezTo>
                    <a:pt x="37" y="27"/>
                    <a:pt x="46" y="29"/>
                    <a:pt x="49" y="29"/>
                  </a:cubicBezTo>
                  <a:cubicBezTo>
                    <a:pt x="53" y="30"/>
                    <a:pt x="63" y="32"/>
                    <a:pt x="67" y="33"/>
                  </a:cubicBezTo>
                  <a:cubicBezTo>
                    <a:pt x="69" y="33"/>
                    <a:pt x="78" y="36"/>
                    <a:pt x="85" y="37"/>
                  </a:cubicBezTo>
                  <a:lnTo>
                    <a:pt x="85" y="40"/>
                  </a:lnTo>
                  <a:close/>
                  <a:moveTo>
                    <a:pt x="85" y="36"/>
                  </a:moveTo>
                  <a:cubicBezTo>
                    <a:pt x="85" y="36"/>
                    <a:pt x="85" y="36"/>
                    <a:pt x="85" y="36"/>
                  </a:cubicBezTo>
                  <a:cubicBezTo>
                    <a:pt x="78" y="35"/>
                    <a:pt x="69" y="32"/>
                    <a:pt x="65" y="31"/>
                  </a:cubicBezTo>
                  <a:cubicBezTo>
                    <a:pt x="59" y="30"/>
                    <a:pt x="39" y="25"/>
                    <a:pt x="34" y="25"/>
                  </a:cubicBezTo>
                  <a:cubicBezTo>
                    <a:pt x="30" y="25"/>
                    <a:pt x="13" y="31"/>
                    <a:pt x="11" y="31"/>
                  </a:cubicBezTo>
                  <a:cubicBezTo>
                    <a:pt x="11" y="31"/>
                    <a:pt x="11" y="31"/>
                    <a:pt x="11" y="31"/>
                  </a:cubicBezTo>
                  <a:cubicBezTo>
                    <a:pt x="11" y="31"/>
                    <a:pt x="11" y="31"/>
                    <a:pt x="11" y="31"/>
                  </a:cubicBezTo>
                  <a:cubicBezTo>
                    <a:pt x="10" y="31"/>
                    <a:pt x="10" y="31"/>
                    <a:pt x="10" y="31"/>
                  </a:cubicBezTo>
                  <a:cubicBezTo>
                    <a:pt x="12" y="30"/>
                    <a:pt x="20" y="28"/>
                    <a:pt x="22" y="27"/>
                  </a:cubicBezTo>
                  <a:cubicBezTo>
                    <a:pt x="25" y="26"/>
                    <a:pt x="31" y="24"/>
                    <a:pt x="33" y="24"/>
                  </a:cubicBezTo>
                  <a:cubicBezTo>
                    <a:pt x="36" y="24"/>
                    <a:pt x="47" y="27"/>
                    <a:pt x="52" y="28"/>
                  </a:cubicBezTo>
                  <a:cubicBezTo>
                    <a:pt x="57" y="29"/>
                    <a:pt x="78" y="34"/>
                    <a:pt x="83" y="35"/>
                  </a:cubicBezTo>
                  <a:cubicBezTo>
                    <a:pt x="83" y="35"/>
                    <a:pt x="84" y="35"/>
                    <a:pt x="85" y="36"/>
                  </a:cubicBezTo>
                  <a:close/>
                  <a:moveTo>
                    <a:pt x="85" y="34"/>
                  </a:moveTo>
                  <a:cubicBezTo>
                    <a:pt x="85" y="34"/>
                    <a:pt x="85" y="34"/>
                    <a:pt x="85" y="34"/>
                  </a:cubicBezTo>
                  <a:cubicBezTo>
                    <a:pt x="85" y="34"/>
                    <a:pt x="79" y="32"/>
                    <a:pt x="73" y="30"/>
                  </a:cubicBezTo>
                  <a:cubicBezTo>
                    <a:pt x="48" y="24"/>
                    <a:pt x="46" y="23"/>
                    <a:pt x="42" y="22"/>
                  </a:cubicBezTo>
                  <a:cubicBezTo>
                    <a:pt x="38" y="21"/>
                    <a:pt x="36" y="20"/>
                    <a:pt x="33" y="20"/>
                  </a:cubicBezTo>
                  <a:cubicBezTo>
                    <a:pt x="33" y="18"/>
                    <a:pt x="33" y="18"/>
                    <a:pt x="33" y="18"/>
                  </a:cubicBezTo>
                  <a:cubicBezTo>
                    <a:pt x="35" y="18"/>
                    <a:pt x="37" y="18"/>
                    <a:pt x="40" y="19"/>
                  </a:cubicBezTo>
                  <a:cubicBezTo>
                    <a:pt x="46" y="20"/>
                    <a:pt x="51" y="22"/>
                    <a:pt x="61" y="24"/>
                  </a:cubicBezTo>
                  <a:cubicBezTo>
                    <a:pt x="71" y="27"/>
                    <a:pt x="84" y="31"/>
                    <a:pt x="85" y="31"/>
                  </a:cubicBezTo>
                  <a:lnTo>
                    <a:pt x="85" y="34"/>
                  </a:lnTo>
                  <a:close/>
                  <a:moveTo>
                    <a:pt x="85" y="30"/>
                  </a:moveTo>
                  <a:cubicBezTo>
                    <a:pt x="85" y="30"/>
                    <a:pt x="85" y="30"/>
                    <a:pt x="85" y="30"/>
                  </a:cubicBezTo>
                  <a:cubicBezTo>
                    <a:pt x="83" y="30"/>
                    <a:pt x="51" y="20"/>
                    <a:pt x="44" y="18"/>
                  </a:cubicBezTo>
                  <a:cubicBezTo>
                    <a:pt x="36" y="16"/>
                    <a:pt x="32" y="15"/>
                    <a:pt x="28" y="17"/>
                  </a:cubicBezTo>
                  <a:cubicBezTo>
                    <a:pt x="24" y="19"/>
                    <a:pt x="12" y="23"/>
                    <a:pt x="10" y="24"/>
                  </a:cubicBezTo>
                  <a:cubicBezTo>
                    <a:pt x="10" y="24"/>
                    <a:pt x="10" y="24"/>
                    <a:pt x="10" y="24"/>
                  </a:cubicBezTo>
                  <a:cubicBezTo>
                    <a:pt x="10" y="23"/>
                    <a:pt x="10" y="23"/>
                    <a:pt x="10" y="23"/>
                  </a:cubicBezTo>
                  <a:cubicBezTo>
                    <a:pt x="10" y="23"/>
                    <a:pt x="13" y="22"/>
                    <a:pt x="18" y="20"/>
                  </a:cubicBezTo>
                  <a:cubicBezTo>
                    <a:pt x="23" y="17"/>
                    <a:pt x="30" y="15"/>
                    <a:pt x="32" y="15"/>
                  </a:cubicBezTo>
                  <a:cubicBezTo>
                    <a:pt x="35" y="15"/>
                    <a:pt x="60" y="22"/>
                    <a:pt x="68" y="24"/>
                  </a:cubicBezTo>
                  <a:cubicBezTo>
                    <a:pt x="72" y="26"/>
                    <a:pt x="79" y="28"/>
                    <a:pt x="85" y="29"/>
                  </a:cubicBezTo>
                  <a:lnTo>
                    <a:pt x="85" y="30"/>
                  </a:lnTo>
                  <a:close/>
                  <a:moveTo>
                    <a:pt x="105" y="59"/>
                  </a:moveTo>
                  <a:cubicBezTo>
                    <a:pt x="105" y="59"/>
                    <a:pt x="105" y="59"/>
                    <a:pt x="105" y="59"/>
                  </a:cubicBezTo>
                  <a:cubicBezTo>
                    <a:pt x="87" y="59"/>
                    <a:pt x="87" y="59"/>
                    <a:pt x="87" y="59"/>
                  </a:cubicBezTo>
                  <a:cubicBezTo>
                    <a:pt x="87" y="53"/>
                    <a:pt x="87" y="53"/>
                    <a:pt x="87" y="53"/>
                  </a:cubicBezTo>
                  <a:cubicBezTo>
                    <a:pt x="105" y="53"/>
                    <a:pt x="105" y="53"/>
                    <a:pt x="105" y="53"/>
                  </a:cubicBezTo>
                  <a:lnTo>
                    <a:pt x="105" y="59"/>
                  </a:lnTo>
                  <a:close/>
                  <a:moveTo>
                    <a:pt x="110" y="59"/>
                  </a:moveTo>
                  <a:cubicBezTo>
                    <a:pt x="110" y="59"/>
                    <a:pt x="110" y="59"/>
                    <a:pt x="110" y="59"/>
                  </a:cubicBezTo>
                  <a:cubicBezTo>
                    <a:pt x="105" y="59"/>
                    <a:pt x="105" y="59"/>
                    <a:pt x="105" y="59"/>
                  </a:cubicBezTo>
                  <a:cubicBezTo>
                    <a:pt x="105" y="54"/>
                    <a:pt x="105" y="54"/>
                    <a:pt x="105" y="54"/>
                  </a:cubicBezTo>
                  <a:cubicBezTo>
                    <a:pt x="107" y="54"/>
                    <a:pt x="107" y="54"/>
                    <a:pt x="107" y="54"/>
                  </a:cubicBezTo>
                  <a:cubicBezTo>
                    <a:pt x="109" y="54"/>
                    <a:pt x="110" y="54"/>
                    <a:pt x="110" y="54"/>
                  </a:cubicBezTo>
                  <a:cubicBezTo>
                    <a:pt x="110" y="52"/>
                    <a:pt x="110" y="52"/>
                    <a:pt x="110" y="52"/>
                  </a:cubicBezTo>
                  <a:cubicBezTo>
                    <a:pt x="110" y="52"/>
                    <a:pt x="109" y="52"/>
                    <a:pt x="109" y="52"/>
                  </a:cubicBezTo>
                  <a:cubicBezTo>
                    <a:pt x="108" y="52"/>
                    <a:pt x="106" y="52"/>
                    <a:pt x="105" y="52"/>
                  </a:cubicBezTo>
                  <a:cubicBezTo>
                    <a:pt x="105" y="52"/>
                    <a:pt x="105" y="52"/>
                    <a:pt x="105" y="52"/>
                  </a:cubicBezTo>
                  <a:cubicBezTo>
                    <a:pt x="105" y="52"/>
                    <a:pt x="105" y="52"/>
                    <a:pt x="105" y="52"/>
                  </a:cubicBezTo>
                  <a:cubicBezTo>
                    <a:pt x="104" y="52"/>
                    <a:pt x="100" y="52"/>
                    <a:pt x="98" y="51"/>
                  </a:cubicBezTo>
                  <a:cubicBezTo>
                    <a:pt x="96" y="51"/>
                    <a:pt x="90" y="51"/>
                    <a:pt x="87" y="51"/>
                  </a:cubicBezTo>
                  <a:cubicBezTo>
                    <a:pt x="87" y="49"/>
                    <a:pt x="87" y="49"/>
                    <a:pt x="87" y="49"/>
                  </a:cubicBezTo>
                  <a:cubicBezTo>
                    <a:pt x="88" y="49"/>
                    <a:pt x="91" y="50"/>
                    <a:pt x="94" y="50"/>
                  </a:cubicBezTo>
                  <a:cubicBezTo>
                    <a:pt x="97" y="50"/>
                    <a:pt x="110" y="50"/>
                    <a:pt x="110" y="50"/>
                  </a:cubicBezTo>
                  <a:cubicBezTo>
                    <a:pt x="110" y="49"/>
                    <a:pt x="110" y="49"/>
                    <a:pt x="110" y="49"/>
                  </a:cubicBezTo>
                  <a:cubicBezTo>
                    <a:pt x="110" y="49"/>
                    <a:pt x="99" y="49"/>
                    <a:pt x="94" y="49"/>
                  </a:cubicBezTo>
                  <a:cubicBezTo>
                    <a:pt x="91" y="49"/>
                    <a:pt x="88" y="48"/>
                    <a:pt x="87" y="48"/>
                  </a:cubicBezTo>
                  <a:cubicBezTo>
                    <a:pt x="87" y="47"/>
                    <a:pt x="87" y="47"/>
                    <a:pt x="87" y="47"/>
                  </a:cubicBezTo>
                  <a:cubicBezTo>
                    <a:pt x="88" y="48"/>
                    <a:pt x="91" y="48"/>
                    <a:pt x="93" y="48"/>
                  </a:cubicBezTo>
                  <a:cubicBezTo>
                    <a:pt x="97" y="49"/>
                    <a:pt x="110" y="49"/>
                    <a:pt x="110" y="49"/>
                  </a:cubicBezTo>
                  <a:cubicBezTo>
                    <a:pt x="110" y="47"/>
                    <a:pt x="110" y="47"/>
                    <a:pt x="110" y="47"/>
                  </a:cubicBezTo>
                  <a:cubicBezTo>
                    <a:pt x="110" y="47"/>
                    <a:pt x="98" y="47"/>
                    <a:pt x="93" y="47"/>
                  </a:cubicBezTo>
                  <a:cubicBezTo>
                    <a:pt x="90" y="46"/>
                    <a:pt x="88" y="46"/>
                    <a:pt x="87" y="46"/>
                  </a:cubicBezTo>
                  <a:cubicBezTo>
                    <a:pt x="87" y="43"/>
                    <a:pt x="87" y="43"/>
                    <a:pt x="87" y="43"/>
                  </a:cubicBezTo>
                  <a:cubicBezTo>
                    <a:pt x="87" y="43"/>
                    <a:pt x="88" y="43"/>
                    <a:pt x="89" y="43"/>
                  </a:cubicBezTo>
                  <a:cubicBezTo>
                    <a:pt x="91" y="44"/>
                    <a:pt x="97" y="45"/>
                    <a:pt x="99" y="45"/>
                  </a:cubicBezTo>
                  <a:cubicBezTo>
                    <a:pt x="101" y="45"/>
                    <a:pt x="109" y="45"/>
                    <a:pt x="110" y="45"/>
                  </a:cubicBezTo>
                  <a:lnTo>
                    <a:pt x="110" y="59"/>
                  </a:lnTo>
                  <a:close/>
                  <a:moveTo>
                    <a:pt x="110" y="44"/>
                  </a:moveTo>
                  <a:cubicBezTo>
                    <a:pt x="110" y="44"/>
                    <a:pt x="110" y="44"/>
                    <a:pt x="110" y="44"/>
                  </a:cubicBezTo>
                  <a:cubicBezTo>
                    <a:pt x="109" y="44"/>
                    <a:pt x="106" y="44"/>
                    <a:pt x="104" y="44"/>
                  </a:cubicBezTo>
                  <a:cubicBezTo>
                    <a:pt x="102" y="44"/>
                    <a:pt x="93" y="44"/>
                    <a:pt x="91" y="43"/>
                  </a:cubicBezTo>
                  <a:cubicBezTo>
                    <a:pt x="90" y="43"/>
                    <a:pt x="88" y="42"/>
                    <a:pt x="87" y="42"/>
                  </a:cubicBezTo>
                  <a:cubicBezTo>
                    <a:pt x="87" y="42"/>
                    <a:pt x="87" y="42"/>
                    <a:pt x="87" y="42"/>
                  </a:cubicBezTo>
                  <a:cubicBezTo>
                    <a:pt x="90" y="42"/>
                    <a:pt x="96" y="43"/>
                    <a:pt x="98" y="43"/>
                  </a:cubicBezTo>
                  <a:cubicBezTo>
                    <a:pt x="100" y="43"/>
                    <a:pt x="109" y="44"/>
                    <a:pt x="110" y="44"/>
                  </a:cubicBezTo>
                  <a:close/>
                  <a:moveTo>
                    <a:pt x="110" y="42"/>
                  </a:moveTo>
                  <a:cubicBezTo>
                    <a:pt x="110" y="42"/>
                    <a:pt x="110" y="42"/>
                    <a:pt x="110" y="42"/>
                  </a:cubicBezTo>
                  <a:cubicBezTo>
                    <a:pt x="109" y="42"/>
                    <a:pt x="100" y="42"/>
                    <a:pt x="96" y="41"/>
                  </a:cubicBezTo>
                  <a:cubicBezTo>
                    <a:pt x="92" y="41"/>
                    <a:pt x="89" y="41"/>
                    <a:pt x="87" y="40"/>
                  </a:cubicBezTo>
                  <a:cubicBezTo>
                    <a:pt x="87" y="37"/>
                    <a:pt x="87" y="37"/>
                    <a:pt x="87" y="37"/>
                  </a:cubicBezTo>
                  <a:cubicBezTo>
                    <a:pt x="89" y="37"/>
                    <a:pt x="96" y="39"/>
                    <a:pt x="99" y="39"/>
                  </a:cubicBezTo>
                  <a:cubicBezTo>
                    <a:pt x="103" y="39"/>
                    <a:pt x="110" y="39"/>
                    <a:pt x="110" y="39"/>
                  </a:cubicBezTo>
                  <a:cubicBezTo>
                    <a:pt x="110" y="37"/>
                    <a:pt x="110" y="37"/>
                    <a:pt x="110" y="37"/>
                  </a:cubicBezTo>
                  <a:cubicBezTo>
                    <a:pt x="110" y="37"/>
                    <a:pt x="104" y="37"/>
                    <a:pt x="100" y="37"/>
                  </a:cubicBezTo>
                  <a:cubicBezTo>
                    <a:pt x="96" y="37"/>
                    <a:pt x="90" y="36"/>
                    <a:pt x="87" y="35"/>
                  </a:cubicBezTo>
                  <a:cubicBezTo>
                    <a:pt x="87" y="30"/>
                    <a:pt x="87" y="30"/>
                    <a:pt x="87" y="30"/>
                  </a:cubicBezTo>
                  <a:cubicBezTo>
                    <a:pt x="92" y="31"/>
                    <a:pt x="96" y="32"/>
                    <a:pt x="99" y="32"/>
                  </a:cubicBezTo>
                  <a:cubicBezTo>
                    <a:pt x="105" y="33"/>
                    <a:pt x="126" y="32"/>
                    <a:pt x="135" y="32"/>
                  </a:cubicBezTo>
                  <a:cubicBezTo>
                    <a:pt x="142" y="32"/>
                    <a:pt x="144" y="33"/>
                    <a:pt x="144" y="33"/>
                  </a:cubicBezTo>
                  <a:cubicBezTo>
                    <a:pt x="144" y="33"/>
                    <a:pt x="144" y="33"/>
                    <a:pt x="144" y="33"/>
                  </a:cubicBezTo>
                  <a:cubicBezTo>
                    <a:pt x="144" y="33"/>
                    <a:pt x="144" y="33"/>
                    <a:pt x="144" y="33"/>
                  </a:cubicBezTo>
                  <a:cubicBezTo>
                    <a:pt x="144" y="33"/>
                    <a:pt x="144" y="33"/>
                    <a:pt x="144" y="33"/>
                  </a:cubicBezTo>
                  <a:cubicBezTo>
                    <a:pt x="144" y="33"/>
                    <a:pt x="139" y="33"/>
                    <a:pt x="136" y="33"/>
                  </a:cubicBezTo>
                  <a:cubicBezTo>
                    <a:pt x="133" y="33"/>
                    <a:pt x="127" y="33"/>
                    <a:pt x="123" y="33"/>
                  </a:cubicBezTo>
                  <a:cubicBezTo>
                    <a:pt x="120" y="33"/>
                    <a:pt x="112" y="33"/>
                    <a:pt x="112" y="33"/>
                  </a:cubicBezTo>
                  <a:cubicBezTo>
                    <a:pt x="112" y="33"/>
                    <a:pt x="112" y="33"/>
                    <a:pt x="112" y="33"/>
                  </a:cubicBezTo>
                  <a:cubicBezTo>
                    <a:pt x="110" y="33"/>
                    <a:pt x="110" y="33"/>
                    <a:pt x="110" y="33"/>
                  </a:cubicBezTo>
                  <a:lnTo>
                    <a:pt x="110" y="42"/>
                  </a:lnTo>
                  <a:close/>
                  <a:moveTo>
                    <a:pt x="112" y="59"/>
                  </a:moveTo>
                  <a:cubicBezTo>
                    <a:pt x="112" y="59"/>
                    <a:pt x="112" y="59"/>
                    <a:pt x="112" y="59"/>
                  </a:cubicBezTo>
                  <a:cubicBezTo>
                    <a:pt x="112" y="55"/>
                    <a:pt x="112" y="55"/>
                    <a:pt x="112" y="55"/>
                  </a:cubicBezTo>
                  <a:cubicBezTo>
                    <a:pt x="141" y="55"/>
                    <a:pt x="141" y="55"/>
                    <a:pt x="141" y="55"/>
                  </a:cubicBezTo>
                  <a:cubicBezTo>
                    <a:pt x="141" y="59"/>
                    <a:pt x="141" y="59"/>
                    <a:pt x="141" y="59"/>
                  </a:cubicBezTo>
                  <a:lnTo>
                    <a:pt x="112" y="59"/>
                  </a:lnTo>
                  <a:close/>
                  <a:moveTo>
                    <a:pt x="141" y="54"/>
                  </a:moveTo>
                  <a:cubicBezTo>
                    <a:pt x="141" y="54"/>
                    <a:pt x="141" y="54"/>
                    <a:pt x="141" y="54"/>
                  </a:cubicBezTo>
                  <a:cubicBezTo>
                    <a:pt x="141" y="54"/>
                    <a:pt x="141" y="54"/>
                    <a:pt x="141" y="54"/>
                  </a:cubicBezTo>
                  <a:cubicBezTo>
                    <a:pt x="141" y="54"/>
                    <a:pt x="141" y="54"/>
                    <a:pt x="141" y="54"/>
                  </a:cubicBezTo>
                  <a:cubicBezTo>
                    <a:pt x="140" y="54"/>
                    <a:pt x="134" y="54"/>
                    <a:pt x="129" y="54"/>
                  </a:cubicBezTo>
                  <a:cubicBezTo>
                    <a:pt x="124" y="54"/>
                    <a:pt x="113" y="54"/>
                    <a:pt x="112" y="54"/>
                  </a:cubicBezTo>
                  <a:cubicBezTo>
                    <a:pt x="112" y="54"/>
                    <a:pt x="112" y="54"/>
                    <a:pt x="112" y="54"/>
                  </a:cubicBezTo>
                  <a:cubicBezTo>
                    <a:pt x="114" y="54"/>
                    <a:pt x="115" y="54"/>
                    <a:pt x="116" y="53"/>
                  </a:cubicBezTo>
                  <a:cubicBezTo>
                    <a:pt x="124" y="53"/>
                    <a:pt x="138" y="54"/>
                    <a:pt x="142" y="54"/>
                  </a:cubicBezTo>
                  <a:lnTo>
                    <a:pt x="141" y="54"/>
                  </a:lnTo>
                  <a:close/>
                  <a:moveTo>
                    <a:pt x="146" y="15"/>
                  </a:moveTo>
                  <a:cubicBezTo>
                    <a:pt x="146" y="15"/>
                    <a:pt x="146" y="15"/>
                    <a:pt x="146" y="15"/>
                  </a:cubicBezTo>
                  <a:cubicBezTo>
                    <a:pt x="146" y="15"/>
                    <a:pt x="146" y="15"/>
                    <a:pt x="146" y="15"/>
                  </a:cubicBezTo>
                  <a:cubicBezTo>
                    <a:pt x="146" y="11"/>
                    <a:pt x="146" y="11"/>
                    <a:pt x="146" y="11"/>
                  </a:cubicBezTo>
                  <a:cubicBezTo>
                    <a:pt x="140" y="15"/>
                    <a:pt x="140" y="15"/>
                    <a:pt x="140" y="15"/>
                  </a:cubicBezTo>
                  <a:cubicBezTo>
                    <a:pt x="140" y="15"/>
                    <a:pt x="142" y="14"/>
                    <a:pt x="143" y="14"/>
                  </a:cubicBezTo>
                  <a:cubicBezTo>
                    <a:pt x="144" y="14"/>
                    <a:pt x="145" y="15"/>
                    <a:pt x="146" y="15"/>
                  </a:cubicBezTo>
                  <a:close/>
                  <a:moveTo>
                    <a:pt x="10" y="12"/>
                  </a:moveTo>
                  <a:cubicBezTo>
                    <a:pt x="10" y="12"/>
                    <a:pt x="10" y="12"/>
                    <a:pt x="10" y="12"/>
                  </a:cubicBezTo>
                  <a:cubicBezTo>
                    <a:pt x="10" y="13"/>
                    <a:pt x="10" y="13"/>
                    <a:pt x="10" y="13"/>
                  </a:cubicBezTo>
                  <a:cubicBezTo>
                    <a:pt x="11" y="12"/>
                    <a:pt x="11" y="12"/>
                    <a:pt x="11" y="12"/>
                  </a:cubicBezTo>
                  <a:cubicBezTo>
                    <a:pt x="11" y="12"/>
                    <a:pt x="10" y="12"/>
                    <a:pt x="10" y="12"/>
                  </a:cubicBezTo>
                  <a:cubicBezTo>
                    <a:pt x="10" y="12"/>
                    <a:pt x="10" y="12"/>
                    <a:pt x="10" y="12"/>
                  </a:cubicBezTo>
                  <a:close/>
                  <a:moveTo>
                    <a:pt x="20" y="14"/>
                  </a:moveTo>
                  <a:cubicBezTo>
                    <a:pt x="20" y="14"/>
                    <a:pt x="20" y="14"/>
                    <a:pt x="20" y="14"/>
                  </a:cubicBezTo>
                  <a:cubicBezTo>
                    <a:pt x="19" y="14"/>
                    <a:pt x="18" y="14"/>
                    <a:pt x="18" y="14"/>
                  </a:cubicBezTo>
                  <a:cubicBezTo>
                    <a:pt x="10" y="18"/>
                    <a:pt x="10" y="18"/>
                    <a:pt x="10" y="18"/>
                  </a:cubicBezTo>
                  <a:cubicBezTo>
                    <a:pt x="10" y="20"/>
                    <a:pt x="10" y="20"/>
                    <a:pt x="10" y="20"/>
                  </a:cubicBezTo>
                  <a:cubicBezTo>
                    <a:pt x="10" y="20"/>
                    <a:pt x="15" y="18"/>
                    <a:pt x="17" y="17"/>
                  </a:cubicBezTo>
                  <a:cubicBezTo>
                    <a:pt x="19" y="16"/>
                    <a:pt x="23" y="14"/>
                    <a:pt x="23" y="14"/>
                  </a:cubicBezTo>
                  <a:cubicBezTo>
                    <a:pt x="23" y="14"/>
                    <a:pt x="22" y="14"/>
                    <a:pt x="20" y="14"/>
                  </a:cubicBezTo>
                  <a:close/>
                  <a:moveTo>
                    <a:pt x="10" y="16"/>
                  </a:moveTo>
                  <a:cubicBezTo>
                    <a:pt x="10" y="16"/>
                    <a:pt x="10" y="16"/>
                    <a:pt x="10" y="16"/>
                  </a:cubicBezTo>
                  <a:cubicBezTo>
                    <a:pt x="10" y="16"/>
                    <a:pt x="10" y="16"/>
                    <a:pt x="10" y="16"/>
                  </a:cubicBezTo>
                  <a:cubicBezTo>
                    <a:pt x="10" y="16"/>
                    <a:pt x="12" y="15"/>
                    <a:pt x="13" y="15"/>
                  </a:cubicBezTo>
                  <a:cubicBezTo>
                    <a:pt x="13" y="15"/>
                    <a:pt x="16" y="13"/>
                    <a:pt x="16" y="13"/>
                  </a:cubicBezTo>
                  <a:cubicBezTo>
                    <a:pt x="15" y="13"/>
                    <a:pt x="15" y="13"/>
                    <a:pt x="15" y="13"/>
                  </a:cubicBezTo>
                  <a:lnTo>
                    <a:pt x="10"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 name="Freeform 7"/>
            <p:cNvSpPr>
              <a:spLocks noEditPoints="1"/>
            </p:cNvSpPr>
            <p:nvPr/>
          </p:nvSpPr>
          <p:spPr bwMode="auto">
            <a:xfrm>
              <a:off x="559" y="4150"/>
              <a:ext cx="399" cy="149"/>
            </a:xfrm>
            <a:custGeom>
              <a:avLst/>
              <a:gdLst>
                <a:gd name="T0" fmla="*/ 140 w 154"/>
                <a:gd name="T1" fmla="*/ 42 h 56"/>
                <a:gd name="T2" fmla="*/ 80 w 154"/>
                <a:gd name="T3" fmla="*/ 11 h 56"/>
                <a:gd name="T4" fmla="*/ 101 w 154"/>
                <a:gd name="T5" fmla="*/ 30 h 56"/>
                <a:gd name="T6" fmla="*/ 80 w 154"/>
                <a:gd name="T7" fmla="*/ 17 h 56"/>
                <a:gd name="T8" fmla="*/ 106 w 154"/>
                <a:gd name="T9" fmla="*/ 29 h 56"/>
                <a:gd name="T10" fmla="*/ 109 w 154"/>
                <a:gd name="T11" fmla="*/ 1 h 56"/>
                <a:gd name="T12" fmla="*/ 78 w 154"/>
                <a:gd name="T13" fmla="*/ 25 h 56"/>
                <a:gd name="T14" fmla="*/ 11 w 154"/>
                <a:gd name="T15" fmla="*/ 53 h 56"/>
                <a:gd name="T16" fmla="*/ 2 w 154"/>
                <a:gd name="T17" fmla="*/ 50 h 56"/>
                <a:gd name="T18" fmla="*/ 5 w 154"/>
                <a:gd name="T19" fmla="*/ 45 h 56"/>
                <a:gd name="T20" fmla="*/ 6 w 154"/>
                <a:gd name="T21" fmla="*/ 44 h 56"/>
                <a:gd name="T22" fmla="*/ 8 w 154"/>
                <a:gd name="T23" fmla="*/ 44 h 56"/>
                <a:gd name="T24" fmla="*/ 10 w 154"/>
                <a:gd name="T25" fmla="*/ 50 h 56"/>
                <a:gd name="T26" fmla="*/ 12 w 154"/>
                <a:gd name="T27" fmla="*/ 43 h 56"/>
                <a:gd name="T28" fmla="*/ 13 w 154"/>
                <a:gd name="T29" fmla="*/ 43 h 56"/>
                <a:gd name="T30" fmla="*/ 77 w 154"/>
                <a:gd name="T31" fmla="*/ 19 h 56"/>
                <a:gd name="T32" fmla="*/ 79 w 154"/>
                <a:gd name="T33" fmla="*/ 27 h 56"/>
                <a:gd name="T34" fmla="*/ 83 w 154"/>
                <a:gd name="T35" fmla="*/ 40 h 56"/>
                <a:gd name="T36" fmla="*/ 83 w 154"/>
                <a:gd name="T37" fmla="*/ 39 h 56"/>
                <a:gd name="T38" fmla="*/ 71 w 154"/>
                <a:gd name="T39" fmla="*/ 44 h 56"/>
                <a:gd name="T40" fmla="*/ 98 w 154"/>
                <a:gd name="T41" fmla="*/ 36 h 56"/>
                <a:gd name="T42" fmla="*/ 98 w 154"/>
                <a:gd name="T43" fmla="*/ 42 h 56"/>
                <a:gd name="T44" fmla="*/ 88 w 154"/>
                <a:gd name="T45" fmla="*/ 39 h 56"/>
                <a:gd name="T46" fmla="*/ 98 w 154"/>
                <a:gd name="T47" fmla="*/ 36 h 56"/>
                <a:gd name="T48" fmla="*/ 60 w 154"/>
                <a:gd name="T49" fmla="*/ 40 h 56"/>
                <a:gd name="T50" fmla="*/ 65 w 154"/>
                <a:gd name="T51" fmla="*/ 47 h 56"/>
                <a:gd name="T52" fmla="*/ 122 w 154"/>
                <a:gd name="T53" fmla="*/ 47 h 56"/>
                <a:gd name="T54" fmla="*/ 113 w 154"/>
                <a:gd name="T55" fmla="*/ 35 h 56"/>
                <a:gd name="T56" fmla="*/ 126 w 154"/>
                <a:gd name="T57" fmla="*/ 45 h 56"/>
                <a:gd name="T58" fmla="*/ 77 w 154"/>
                <a:gd name="T59" fmla="*/ 12 h 56"/>
                <a:gd name="T60" fmla="*/ 92 w 154"/>
                <a:gd name="T61" fmla="*/ 10 h 56"/>
                <a:gd name="T62" fmla="*/ 83 w 154"/>
                <a:gd name="T63" fmla="*/ 13 h 56"/>
                <a:gd name="T64" fmla="*/ 83 w 154"/>
                <a:gd name="T65" fmla="*/ 32 h 56"/>
                <a:gd name="T66" fmla="*/ 75 w 154"/>
                <a:gd name="T67" fmla="*/ 22 h 56"/>
                <a:gd name="T68" fmla="*/ 106 w 154"/>
                <a:gd name="T69" fmla="*/ 32 h 56"/>
                <a:gd name="T70" fmla="*/ 83 w 154"/>
                <a:gd name="T71" fmla="*/ 16 h 56"/>
                <a:gd name="T72" fmla="*/ 91 w 154"/>
                <a:gd name="T73" fmla="*/ 19 h 56"/>
                <a:gd name="T74" fmla="*/ 91 w 154"/>
                <a:gd name="T75" fmla="*/ 24 h 56"/>
                <a:gd name="T76" fmla="*/ 91 w 154"/>
                <a:gd name="T77" fmla="*/ 28 h 56"/>
                <a:gd name="T78" fmla="*/ 99 w 154"/>
                <a:gd name="T79" fmla="*/ 32 h 56"/>
                <a:gd name="T80" fmla="*/ 70 w 154"/>
                <a:gd name="T81" fmla="*/ 47 h 56"/>
                <a:gd name="T82" fmla="*/ 45 w 154"/>
                <a:gd name="T83" fmla="*/ 48 h 56"/>
                <a:gd name="T84" fmla="*/ 59 w 154"/>
                <a:gd name="T85" fmla="*/ 48 h 56"/>
                <a:gd name="T86" fmla="*/ 79 w 154"/>
                <a:gd name="T87" fmla="*/ 47 h 56"/>
                <a:gd name="T88" fmla="*/ 94 w 154"/>
                <a:gd name="T89" fmla="*/ 48 h 56"/>
                <a:gd name="T90" fmla="*/ 111 w 154"/>
                <a:gd name="T91" fmla="*/ 47 h 56"/>
                <a:gd name="T92" fmla="*/ 112 w 154"/>
                <a:gd name="T93" fmla="*/ 43 h 56"/>
                <a:gd name="T94" fmla="*/ 115 w 154"/>
                <a:gd name="T95" fmla="*/ 12 h 56"/>
                <a:gd name="T96" fmla="*/ 115 w 154"/>
                <a:gd name="T97" fmla="*/ 21 h 56"/>
                <a:gd name="T98" fmla="*/ 115 w 154"/>
                <a:gd name="T99" fmla="*/ 30 h 56"/>
                <a:gd name="T100" fmla="*/ 114 w 154"/>
                <a:gd name="T101" fmla="*/ 11 h 56"/>
                <a:gd name="T102" fmla="*/ 115 w 154"/>
                <a:gd name="T103" fmla="*/ 20 h 56"/>
                <a:gd name="T104" fmla="*/ 114 w 154"/>
                <a:gd name="T105" fmla="*/ 29 h 56"/>
                <a:gd name="T106" fmla="*/ 151 w 154"/>
                <a:gd name="T107" fmla="*/ 45 h 56"/>
                <a:gd name="T108" fmla="*/ 47 w 154"/>
                <a:gd name="T109" fmla="*/ 39 h 56"/>
                <a:gd name="T110" fmla="*/ 47 w 154"/>
                <a:gd name="T111" fmla="*/ 45 h 56"/>
                <a:gd name="T112" fmla="*/ 103 w 154"/>
                <a:gd name="T113" fmla="*/ 29 h 56"/>
                <a:gd name="T114" fmla="*/ 100 w 154"/>
                <a:gd name="T115" fmla="*/ 18 h 56"/>
                <a:gd name="T116" fmla="*/ 104 w 154"/>
                <a:gd name="T117" fmla="*/ 29 h 56"/>
                <a:gd name="T118" fmla="*/ 103 w 154"/>
                <a:gd name="T119" fmla="*/ 5 h 56"/>
                <a:gd name="T120" fmla="*/ 71 w 154"/>
                <a:gd name="T121" fmla="*/ 39 h 56"/>
                <a:gd name="T122" fmla="*/ 60 w 154"/>
                <a:gd name="T123" fmla="*/ 45 h 56"/>
                <a:gd name="T124" fmla="*/ 64 w 154"/>
                <a:gd name="T125" fmla="*/ 45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54" h="56">
                  <a:moveTo>
                    <a:pt x="79" y="32"/>
                  </a:moveTo>
                  <a:cubicBezTo>
                    <a:pt x="80" y="32"/>
                    <a:pt x="80" y="32"/>
                    <a:pt x="80" y="32"/>
                  </a:cubicBezTo>
                  <a:cubicBezTo>
                    <a:pt x="80" y="31"/>
                    <a:pt x="80" y="31"/>
                    <a:pt x="80" y="31"/>
                  </a:cubicBezTo>
                  <a:cubicBezTo>
                    <a:pt x="80" y="30"/>
                    <a:pt x="80" y="30"/>
                    <a:pt x="80" y="30"/>
                  </a:cubicBezTo>
                  <a:cubicBezTo>
                    <a:pt x="80" y="30"/>
                    <a:pt x="80" y="30"/>
                    <a:pt x="80" y="30"/>
                  </a:cubicBezTo>
                  <a:cubicBezTo>
                    <a:pt x="81" y="30"/>
                    <a:pt x="81" y="30"/>
                    <a:pt x="81" y="30"/>
                  </a:cubicBezTo>
                  <a:cubicBezTo>
                    <a:pt x="81" y="30"/>
                    <a:pt x="81" y="30"/>
                    <a:pt x="81" y="30"/>
                  </a:cubicBezTo>
                  <a:cubicBezTo>
                    <a:pt x="79" y="30"/>
                    <a:pt x="79" y="30"/>
                    <a:pt x="79" y="30"/>
                  </a:cubicBezTo>
                  <a:lnTo>
                    <a:pt x="79" y="32"/>
                  </a:lnTo>
                  <a:close/>
                  <a:moveTo>
                    <a:pt x="80" y="25"/>
                  </a:moveTo>
                  <a:cubicBezTo>
                    <a:pt x="80" y="25"/>
                    <a:pt x="80" y="25"/>
                    <a:pt x="80" y="25"/>
                  </a:cubicBezTo>
                  <a:cubicBezTo>
                    <a:pt x="80" y="25"/>
                    <a:pt x="80" y="25"/>
                    <a:pt x="80" y="25"/>
                  </a:cubicBezTo>
                  <a:cubicBezTo>
                    <a:pt x="80" y="24"/>
                    <a:pt x="80" y="24"/>
                    <a:pt x="80" y="24"/>
                  </a:cubicBezTo>
                  <a:cubicBezTo>
                    <a:pt x="81" y="24"/>
                    <a:pt x="81" y="24"/>
                    <a:pt x="81" y="24"/>
                  </a:cubicBezTo>
                  <a:cubicBezTo>
                    <a:pt x="81" y="24"/>
                    <a:pt x="81" y="24"/>
                    <a:pt x="81" y="24"/>
                  </a:cubicBezTo>
                  <a:cubicBezTo>
                    <a:pt x="79" y="24"/>
                    <a:pt x="79" y="24"/>
                    <a:pt x="79" y="24"/>
                  </a:cubicBezTo>
                  <a:cubicBezTo>
                    <a:pt x="79" y="27"/>
                    <a:pt x="79" y="27"/>
                    <a:pt x="79" y="27"/>
                  </a:cubicBezTo>
                  <a:cubicBezTo>
                    <a:pt x="80" y="27"/>
                    <a:pt x="80" y="27"/>
                    <a:pt x="80" y="27"/>
                  </a:cubicBezTo>
                  <a:lnTo>
                    <a:pt x="80" y="25"/>
                  </a:lnTo>
                  <a:close/>
                  <a:moveTo>
                    <a:pt x="79" y="35"/>
                  </a:moveTo>
                  <a:cubicBezTo>
                    <a:pt x="79" y="35"/>
                    <a:pt x="79" y="35"/>
                    <a:pt x="79" y="35"/>
                  </a:cubicBezTo>
                  <a:cubicBezTo>
                    <a:pt x="80" y="35"/>
                    <a:pt x="80" y="35"/>
                    <a:pt x="80" y="35"/>
                  </a:cubicBezTo>
                  <a:cubicBezTo>
                    <a:pt x="80" y="33"/>
                    <a:pt x="80" y="33"/>
                    <a:pt x="80" y="33"/>
                  </a:cubicBezTo>
                  <a:cubicBezTo>
                    <a:pt x="80" y="33"/>
                    <a:pt x="80" y="33"/>
                    <a:pt x="80" y="33"/>
                  </a:cubicBezTo>
                  <a:cubicBezTo>
                    <a:pt x="80" y="33"/>
                    <a:pt x="80" y="33"/>
                    <a:pt x="80" y="33"/>
                  </a:cubicBezTo>
                  <a:cubicBezTo>
                    <a:pt x="81" y="32"/>
                    <a:pt x="81" y="32"/>
                    <a:pt x="81" y="32"/>
                  </a:cubicBezTo>
                  <a:cubicBezTo>
                    <a:pt x="81" y="32"/>
                    <a:pt x="81" y="32"/>
                    <a:pt x="81" y="32"/>
                  </a:cubicBezTo>
                  <a:cubicBezTo>
                    <a:pt x="79" y="32"/>
                    <a:pt x="79" y="32"/>
                    <a:pt x="79" y="32"/>
                  </a:cubicBezTo>
                  <a:lnTo>
                    <a:pt x="79" y="35"/>
                  </a:lnTo>
                  <a:close/>
                  <a:moveTo>
                    <a:pt x="79" y="9"/>
                  </a:moveTo>
                  <a:cubicBezTo>
                    <a:pt x="79" y="9"/>
                    <a:pt x="79" y="9"/>
                    <a:pt x="79" y="9"/>
                  </a:cubicBezTo>
                  <a:cubicBezTo>
                    <a:pt x="79" y="9"/>
                    <a:pt x="79" y="9"/>
                    <a:pt x="79" y="9"/>
                  </a:cubicBezTo>
                  <a:cubicBezTo>
                    <a:pt x="77" y="9"/>
                    <a:pt x="77" y="9"/>
                    <a:pt x="77" y="9"/>
                  </a:cubicBezTo>
                  <a:cubicBezTo>
                    <a:pt x="77" y="10"/>
                    <a:pt x="77" y="10"/>
                    <a:pt x="77" y="10"/>
                  </a:cubicBezTo>
                  <a:cubicBezTo>
                    <a:pt x="77" y="10"/>
                    <a:pt x="77" y="10"/>
                    <a:pt x="77" y="10"/>
                  </a:cubicBezTo>
                  <a:cubicBezTo>
                    <a:pt x="77" y="14"/>
                    <a:pt x="77" y="14"/>
                    <a:pt x="77" y="14"/>
                  </a:cubicBezTo>
                  <a:cubicBezTo>
                    <a:pt x="78" y="14"/>
                    <a:pt x="78" y="14"/>
                    <a:pt x="78" y="14"/>
                  </a:cubicBezTo>
                  <a:cubicBezTo>
                    <a:pt x="78" y="12"/>
                    <a:pt x="78" y="12"/>
                    <a:pt x="78" y="12"/>
                  </a:cubicBezTo>
                  <a:cubicBezTo>
                    <a:pt x="79" y="11"/>
                    <a:pt x="79" y="11"/>
                    <a:pt x="79" y="11"/>
                  </a:cubicBezTo>
                  <a:cubicBezTo>
                    <a:pt x="79" y="11"/>
                    <a:pt x="79" y="11"/>
                    <a:pt x="79" y="11"/>
                  </a:cubicBezTo>
                  <a:cubicBezTo>
                    <a:pt x="79" y="9"/>
                    <a:pt x="79" y="9"/>
                    <a:pt x="79" y="9"/>
                  </a:cubicBezTo>
                  <a:close/>
                  <a:moveTo>
                    <a:pt x="78" y="11"/>
                  </a:moveTo>
                  <a:cubicBezTo>
                    <a:pt x="78" y="11"/>
                    <a:pt x="78" y="11"/>
                    <a:pt x="78" y="11"/>
                  </a:cubicBezTo>
                  <a:cubicBezTo>
                    <a:pt x="78" y="10"/>
                    <a:pt x="78" y="10"/>
                    <a:pt x="78" y="10"/>
                  </a:cubicBezTo>
                  <a:cubicBezTo>
                    <a:pt x="79" y="9"/>
                    <a:pt x="79" y="9"/>
                    <a:pt x="79" y="9"/>
                  </a:cubicBezTo>
                  <a:cubicBezTo>
                    <a:pt x="79" y="11"/>
                    <a:pt x="79" y="11"/>
                    <a:pt x="79" y="11"/>
                  </a:cubicBezTo>
                  <a:lnTo>
                    <a:pt x="78" y="11"/>
                  </a:lnTo>
                  <a:close/>
                  <a:moveTo>
                    <a:pt x="140" y="42"/>
                  </a:moveTo>
                  <a:cubicBezTo>
                    <a:pt x="140" y="42"/>
                    <a:pt x="140" y="42"/>
                    <a:pt x="140" y="42"/>
                  </a:cubicBezTo>
                  <a:cubicBezTo>
                    <a:pt x="141" y="42"/>
                    <a:pt x="141" y="42"/>
                    <a:pt x="141" y="42"/>
                  </a:cubicBezTo>
                  <a:cubicBezTo>
                    <a:pt x="140" y="41"/>
                    <a:pt x="140" y="41"/>
                    <a:pt x="140" y="41"/>
                  </a:cubicBezTo>
                  <a:lnTo>
                    <a:pt x="140" y="42"/>
                  </a:lnTo>
                  <a:close/>
                  <a:moveTo>
                    <a:pt x="142" y="42"/>
                  </a:moveTo>
                  <a:cubicBezTo>
                    <a:pt x="142" y="42"/>
                    <a:pt x="142" y="42"/>
                    <a:pt x="142" y="42"/>
                  </a:cubicBezTo>
                  <a:cubicBezTo>
                    <a:pt x="143" y="43"/>
                    <a:pt x="143" y="43"/>
                    <a:pt x="143" y="43"/>
                  </a:cubicBezTo>
                  <a:cubicBezTo>
                    <a:pt x="143" y="42"/>
                    <a:pt x="143" y="42"/>
                    <a:pt x="143" y="42"/>
                  </a:cubicBezTo>
                  <a:lnTo>
                    <a:pt x="142" y="42"/>
                  </a:lnTo>
                  <a:close/>
                  <a:moveTo>
                    <a:pt x="141" y="38"/>
                  </a:moveTo>
                  <a:cubicBezTo>
                    <a:pt x="141" y="38"/>
                    <a:pt x="141" y="38"/>
                    <a:pt x="141" y="38"/>
                  </a:cubicBezTo>
                  <a:cubicBezTo>
                    <a:pt x="141" y="38"/>
                    <a:pt x="141" y="40"/>
                    <a:pt x="141" y="40"/>
                  </a:cubicBezTo>
                  <a:cubicBezTo>
                    <a:pt x="142" y="40"/>
                    <a:pt x="142" y="40"/>
                    <a:pt x="142" y="40"/>
                  </a:cubicBezTo>
                  <a:lnTo>
                    <a:pt x="141" y="38"/>
                  </a:lnTo>
                  <a:close/>
                  <a:moveTo>
                    <a:pt x="79" y="16"/>
                  </a:moveTo>
                  <a:cubicBezTo>
                    <a:pt x="79" y="16"/>
                    <a:pt x="79" y="16"/>
                    <a:pt x="79" y="16"/>
                  </a:cubicBezTo>
                  <a:cubicBezTo>
                    <a:pt x="80" y="16"/>
                    <a:pt x="80" y="16"/>
                    <a:pt x="80" y="16"/>
                  </a:cubicBezTo>
                  <a:cubicBezTo>
                    <a:pt x="80" y="14"/>
                    <a:pt x="80" y="14"/>
                    <a:pt x="80" y="14"/>
                  </a:cubicBezTo>
                  <a:cubicBezTo>
                    <a:pt x="80" y="14"/>
                    <a:pt x="80" y="14"/>
                    <a:pt x="80" y="14"/>
                  </a:cubicBezTo>
                  <a:cubicBezTo>
                    <a:pt x="80" y="14"/>
                    <a:pt x="80" y="14"/>
                    <a:pt x="80" y="14"/>
                  </a:cubicBezTo>
                  <a:cubicBezTo>
                    <a:pt x="81" y="13"/>
                    <a:pt x="81" y="13"/>
                    <a:pt x="81" y="13"/>
                  </a:cubicBezTo>
                  <a:cubicBezTo>
                    <a:pt x="81" y="13"/>
                    <a:pt x="81" y="13"/>
                    <a:pt x="81" y="13"/>
                  </a:cubicBezTo>
                  <a:cubicBezTo>
                    <a:pt x="79" y="14"/>
                    <a:pt x="79" y="14"/>
                    <a:pt x="79" y="14"/>
                  </a:cubicBezTo>
                  <a:lnTo>
                    <a:pt x="79" y="16"/>
                  </a:lnTo>
                  <a:close/>
                  <a:moveTo>
                    <a:pt x="79" y="29"/>
                  </a:moveTo>
                  <a:cubicBezTo>
                    <a:pt x="79" y="29"/>
                    <a:pt x="79" y="29"/>
                    <a:pt x="79" y="29"/>
                  </a:cubicBezTo>
                  <a:cubicBezTo>
                    <a:pt x="80" y="29"/>
                    <a:pt x="80" y="29"/>
                    <a:pt x="80" y="29"/>
                  </a:cubicBezTo>
                  <a:cubicBezTo>
                    <a:pt x="80" y="28"/>
                    <a:pt x="80" y="28"/>
                    <a:pt x="80" y="28"/>
                  </a:cubicBezTo>
                  <a:cubicBezTo>
                    <a:pt x="80" y="27"/>
                    <a:pt x="80" y="27"/>
                    <a:pt x="80" y="27"/>
                  </a:cubicBezTo>
                  <a:cubicBezTo>
                    <a:pt x="80" y="27"/>
                    <a:pt x="80" y="27"/>
                    <a:pt x="80" y="27"/>
                  </a:cubicBezTo>
                  <a:cubicBezTo>
                    <a:pt x="81" y="27"/>
                    <a:pt x="81" y="27"/>
                    <a:pt x="81" y="27"/>
                  </a:cubicBezTo>
                  <a:cubicBezTo>
                    <a:pt x="81" y="27"/>
                    <a:pt x="81" y="27"/>
                    <a:pt x="81" y="27"/>
                  </a:cubicBezTo>
                  <a:cubicBezTo>
                    <a:pt x="79" y="27"/>
                    <a:pt x="79" y="27"/>
                    <a:pt x="79" y="27"/>
                  </a:cubicBezTo>
                  <a:lnTo>
                    <a:pt x="79" y="29"/>
                  </a:lnTo>
                  <a:close/>
                  <a:moveTo>
                    <a:pt x="82" y="8"/>
                  </a:moveTo>
                  <a:cubicBezTo>
                    <a:pt x="82" y="8"/>
                    <a:pt x="82" y="8"/>
                    <a:pt x="82" y="8"/>
                  </a:cubicBezTo>
                  <a:cubicBezTo>
                    <a:pt x="82" y="8"/>
                    <a:pt x="82" y="8"/>
                    <a:pt x="82" y="8"/>
                  </a:cubicBezTo>
                  <a:cubicBezTo>
                    <a:pt x="80" y="9"/>
                    <a:pt x="80" y="9"/>
                    <a:pt x="80" y="9"/>
                  </a:cubicBezTo>
                  <a:cubicBezTo>
                    <a:pt x="80" y="9"/>
                    <a:pt x="80" y="9"/>
                    <a:pt x="80" y="9"/>
                  </a:cubicBezTo>
                  <a:cubicBezTo>
                    <a:pt x="79" y="9"/>
                    <a:pt x="79" y="9"/>
                    <a:pt x="79" y="9"/>
                  </a:cubicBezTo>
                  <a:cubicBezTo>
                    <a:pt x="79" y="11"/>
                    <a:pt x="79" y="11"/>
                    <a:pt x="79" y="11"/>
                  </a:cubicBezTo>
                  <a:cubicBezTo>
                    <a:pt x="79" y="11"/>
                    <a:pt x="79" y="11"/>
                    <a:pt x="79" y="11"/>
                  </a:cubicBezTo>
                  <a:cubicBezTo>
                    <a:pt x="79" y="11"/>
                    <a:pt x="79" y="11"/>
                    <a:pt x="79" y="11"/>
                  </a:cubicBezTo>
                  <a:cubicBezTo>
                    <a:pt x="79" y="13"/>
                    <a:pt x="79" y="13"/>
                    <a:pt x="79" y="13"/>
                  </a:cubicBezTo>
                  <a:cubicBezTo>
                    <a:pt x="80" y="13"/>
                    <a:pt x="80" y="13"/>
                    <a:pt x="80" y="13"/>
                  </a:cubicBezTo>
                  <a:cubicBezTo>
                    <a:pt x="80" y="11"/>
                    <a:pt x="80" y="11"/>
                    <a:pt x="80" y="11"/>
                  </a:cubicBezTo>
                  <a:cubicBezTo>
                    <a:pt x="82" y="11"/>
                    <a:pt x="82" y="11"/>
                    <a:pt x="82" y="11"/>
                  </a:cubicBezTo>
                  <a:cubicBezTo>
                    <a:pt x="82" y="11"/>
                    <a:pt x="82" y="11"/>
                    <a:pt x="82" y="11"/>
                  </a:cubicBezTo>
                  <a:cubicBezTo>
                    <a:pt x="82" y="8"/>
                    <a:pt x="82" y="8"/>
                    <a:pt x="82" y="8"/>
                  </a:cubicBezTo>
                  <a:close/>
                  <a:moveTo>
                    <a:pt x="80" y="11"/>
                  </a:moveTo>
                  <a:cubicBezTo>
                    <a:pt x="80" y="11"/>
                    <a:pt x="80" y="11"/>
                    <a:pt x="80" y="11"/>
                  </a:cubicBezTo>
                  <a:cubicBezTo>
                    <a:pt x="80" y="9"/>
                    <a:pt x="80" y="9"/>
                    <a:pt x="80" y="9"/>
                  </a:cubicBezTo>
                  <a:cubicBezTo>
                    <a:pt x="82" y="9"/>
                    <a:pt x="82" y="9"/>
                    <a:pt x="82" y="9"/>
                  </a:cubicBezTo>
                  <a:cubicBezTo>
                    <a:pt x="82" y="11"/>
                    <a:pt x="82" y="11"/>
                    <a:pt x="82" y="11"/>
                  </a:cubicBezTo>
                  <a:lnTo>
                    <a:pt x="80" y="11"/>
                  </a:lnTo>
                  <a:close/>
                  <a:moveTo>
                    <a:pt x="84" y="8"/>
                  </a:moveTo>
                  <a:cubicBezTo>
                    <a:pt x="84" y="8"/>
                    <a:pt x="84" y="8"/>
                    <a:pt x="84" y="8"/>
                  </a:cubicBezTo>
                  <a:cubicBezTo>
                    <a:pt x="84" y="8"/>
                    <a:pt x="84" y="8"/>
                    <a:pt x="84" y="8"/>
                  </a:cubicBezTo>
                  <a:cubicBezTo>
                    <a:pt x="82" y="8"/>
                    <a:pt x="82" y="8"/>
                    <a:pt x="82" y="8"/>
                  </a:cubicBezTo>
                  <a:cubicBezTo>
                    <a:pt x="82" y="8"/>
                    <a:pt x="82" y="8"/>
                    <a:pt x="82" y="8"/>
                  </a:cubicBezTo>
                  <a:cubicBezTo>
                    <a:pt x="82" y="8"/>
                    <a:pt x="82" y="8"/>
                    <a:pt x="82" y="8"/>
                  </a:cubicBezTo>
                  <a:cubicBezTo>
                    <a:pt x="82" y="13"/>
                    <a:pt x="82" y="13"/>
                    <a:pt x="82" y="13"/>
                  </a:cubicBezTo>
                  <a:cubicBezTo>
                    <a:pt x="82" y="13"/>
                    <a:pt x="82" y="13"/>
                    <a:pt x="82" y="13"/>
                  </a:cubicBezTo>
                  <a:cubicBezTo>
                    <a:pt x="82" y="11"/>
                    <a:pt x="82" y="11"/>
                    <a:pt x="82" y="11"/>
                  </a:cubicBezTo>
                  <a:cubicBezTo>
                    <a:pt x="84" y="10"/>
                    <a:pt x="84" y="10"/>
                    <a:pt x="84" y="10"/>
                  </a:cubicBezTo>
                  <a:cubicBezTo>
                    <a:pt x="84" y="10"/>
                    <a:pt x="84" y="10"/>
                    <a:pt x="84" y="10"/>
                  </a:cubicBezTo>
                  <a:cubicBezTo>
                    <a:pt x="84" y="8"/>
                    <a:pt x="84" y="8"/>
                    <a:pt x="84" y="8"/>
                  </a:cubicBezTo>
                  <a:close/>
                  <a:moveTo>
                    <a:pt x="82" y="10"/>
                  </a:moveTo>
                  <a:cubicBezTo>
                    <a:pt x="82" y="10"/>
                    <a:pt x="82" y="10"/>
                    <a:pt x="82" y="10"/>
                  </a:cubicBezTo>
                  <a:cubicBezTo>
                    <a:pt x="82" y="8"/>
                    <a:pt x="82" y="8"/>
                    <a:pt x="82" y="8"/>
                  </a:cubicBezTo>
                  <a:cubicBezTo>
                    <a:pt x="84" y="8"/>
                    <a:pt x="84" y="8"/>
                    <a:pt x="84" y="8"/>
                  </a:cubicBezTo>
                  <a:cubicBezTo>
                    <a:pt x="84" y="10"/>
                    <a:pt x="84" y="10"/>
                    <a:pt x="84" y="10"/>
                  </a:cubicBezTo>
                  <a:lnTo>
                    <a:pt x="82" y="10"/>
                  </a:lnTo>
                  <a:close/>
                  <a:moveTo>
                    <a:pt x="91" y="6"/>
                  </a:moveTo>
                  <a:cubicBezTo>
                    <a:pt x="91" y="6"/>
                    <a:pt x="91" y="6"/>
                    <a:pt x="91" y="6"/>
                  </a:cubicBezTo>
                  <a:cubicBezTo>
                    <a:pt x="91" y="6"/>
                    <a:pt x="91" y="6"/>
                    <a:pt x="91" y="6"/>
                  </a:cubicBezTo>
                  <a:cubicBezTo>
                    <a:pt x="90" y="6"/>
                    <a:pt x="90" y="6"/>
                    <a:pt x="90" y="6"/>
                  </a:cubicBezTo>
                  <a:cubicBezTo>
                    <a:pt x="90" y="6"/>
                    <a:pt x="90" y="6"/>
                    <a:pt x="90" y="6"/>
                  </a:cubicBezTo>
                  <a:cubicBezTo>
                    <a:pt x="90" y="6"/>
                    <a:pt x="90" y="6"/>
                    <a:pt x="90" y="6"/>
                  </a:cubicBezTo>
                  <a:cubicBezTo>
                    <a:pt x="90" y="6"/>
                    <a:pt x="90" y="6"/>
                    <a:pt x="90" y="6"/>
                  </a:cubicBezTo>
                  <a:cubicBezTo>
                    <a:pt x="90" y="6"/>
                    <a:pt x="90" y="6"/>
                    <a:pt x="90" y="6"/>
                  </a:cubicBezTo>
                  <a:cubicBezTo>
                    <a:pt x="89" y="6"/>
                    <a:pt x="89" y="6"/>
                    <a:pt x="89" y="6"/>
                  </a:cubicBezTo>
                  <a:cubicBezTo>
                    <a:pt x="89" y="11"/>
                    <a:pt x="89" y="11"/>
                    <a:pt x="89" y="11"/>
                  </a:cubicBezTo>
                  <a:cubicBezTo>
                    <a:pt x="89" y="10"/>
                    <a:pt x="89" y="10"/>
                    <a:pt x="89" y="10"/>
                  </a:cubicBezTo>
                  <a:cubicBezTo>
                    <a:pt x="89" y="9"/>
                    <a:pt x="89" y="9"/>
                    <a:pt x="89" y="9"/>
                  </a:cubicBezTo>
                  <a:cubicBezTo>
                    <a:pt x="92" y="8"/>
                    <a:pt x="92" y="8"/>
                    <a:pt x="92" y="8"/>
                  </a:cubicBezTo>
                  <a:cubicBezTo>
                    <a:pt x="92" y="6"/>
                    <a:pt x="92" y="6"/>
                    <a:pt x="92" y="6"/>
                  </a:cubicBezTo>
                  <a:lnTo>
                    <a:pt x="91" y="6"/>
                  </a:lnTo>
                  <a:close/>
                  <a:moveTo>
                    <a:pt x="90" y="8"/>
                  </a:moveTo>
                  <a:cubicBezTo>
                    <a:pt x="90" y="8"/>
                    <a:pt x="90" y="8"/>
                    <a:pt x="90" y="8"/>
                  </a:cubicBezTo>
                  <a:cubicBezTo>
                    <a:pt x="90" y="6"/>
                    <a:pt x="90" y="6"/>
                    <a:pt x="90" y="6"/>
                  </a:cubicBezTo>
                  <a:cubicBezTo>
                    <a:pt x="91" y="6"/>
                    <a:pt x="91" y="6"/>
                    <a:pt x="91" y="6"/>
                  </a:cubicBezTo>
                  <a:cubicBezTo>
                    <a:pt x="91" y="8"/>
                    <a:pt x="91" y="8"/>
                    <a:pt x="91" y="8"/>
                  </a:cubicBezTo>
                  <a:lnTo>
                    <a:pt x="90" y="8"/>
                  </a:lnTo>
                  <a:close/>
                  <a:moveTo>
                    <a:pt x="100" y="33"/>
                  </a:moveTo>
                  <a:cubicBezTo>
                    <a:pt x="100" y="33"/>
                    <a:pt x="100" y="33"/>
                    <a:pt x="100" y="33"/>
                  </a:cubicBezTo>
                  <a:cubicBezTo>
                    <a:pt x="101" y="32"/>
                    <a:pt x="101" y="32"/>
                    <a:pt x="101" y="32"/>
                  </a:cubicBezTo>
                  <a:cubicBezTo>
                    <a:pt x="101" y="31"/>
                    <a:pt x="101" y="31"/>
                    <a:pt x="101" y="31"/>
                  </a:cubicBezTo>
                  <a:cubicBezTo>
                    <a:pt x="101" y="30"/>
                    <a:pt x="101" y="30"/>
                    <a:pt x="101" y="30"/>
                  </a:cubicBezTo>
                  <a:cubicBezTo>
                    <a:pt x="101" y="30"/>
                    <a:pt x="101" y="30"/>
                    <a:pt x="101" y="30"/>
                  </a:cubicBezTo>
                  <a:cubicBezTo>
                    <a:pt x="103" y="30"/>
                    <a:pt x="103" y="30"/>
                    <a:pt x="103" y="30"/>
                  </a:cubicBezTo>
                  <a:cubicBezTo>
                    <a:pt x="103" y="29"/>
                    <a:pt x="103" y="29"/>
                    <a:pt x="103" y="29"/>
                  </a:cubicBezTo>
                  <a:cubicBezTo>
                    <a:pt x="100" y="30"/>
                    <a:pt x="100" y="30"/>
                    <a:pt x="100" y="30"/>
                  </a:cubicBezTo>
                  <a:lnTo>
                    <a:pt x="100" y="33"/>
                  </a:lnTo>
                  <a:close/>
                  <a:moveTo>
                    <a:pt x="136" y="36"/>
                  </a:moveTo>
                  <a:cubicBezTo>
                    <a:pt x="136" y="36"/>
                    <a:pt x="136" y="36"/>
                    <a:pt x="136" y="36"/>
                  </a:cubicBezTo>
                  <a:cubicBezTo>
                    <a:pt x="134" y="36"/>
                    <a:pt x="134" y="36"/>
                    <a:pt x="134" y="36"/>
                  </a:cubicBezTo>
                  <a:cubicBezTo>
                    <a:pt x="136" y="37"/>
                    <a:pt x="136" y="37"/>
                    <a:pt x="136" y="37"/>
                  </a:cubicBezTo>
                  <a:lnTo>
                    <a:pt x="136" y="36"/>
                  </a:lnTo>
                  <a:close/>
                  <a:moveTo>
                    <a:pt x="136" y="42"/>
                  </a:moveTo>
                  <a:cubicBezTo>
                    <a:pt x="136" y="42"/>
                    <a:pt x="136" y="42"/>
                    <a:pt x="136" y="42"/>
                  </a:cubicBezTo>
                  <a:cubicBezTo>
                    <a:pt x="138" y="42"/>
                    <a:pt x="138" y="42"/>
                    <a:pt x="138" y="42"/>
                  </a:cubicBezTo>
                  <a:cubicBezTo>
                    <a:pt x="136" y="41"/>
                    <a:pt x="136" y="41"/>
                    <a:pt x="136" y="41"/>
                  </a:cubicBezTo>
                  <a:lnTo>
                    <a:pt x="136" y="42"/>
                  </a:lnTo>
                  <a:close/>
                  <a:moveTo>
                    <a:pt x="135" y="39"/>
                  </a:moveTo>
                  <a:cubicBezTo>
                    <a:pt x="135" y="39"/>
                    <a:pt x="135" y="39"/>
                    <a:pt x="135" y="39"/>
                  </a:cubicBezTo>
                  <a:cubicBezTo>
                    <a:pt x="135" y="39"/>
                    <a:pt x="135" y="39"/>
                    <a:pt x="135" y="39"/>
                  </a:cubicBezTo>
                  <a:cubicBezTo>
                    <a:pt x="134" y="39"/>
                    <a:pt x="134" y="39"/>
                    <a:pt x="134" y="39"/>
                  </a:cubicBezTo>
                  <a:lnTo>
                    <a:pt x="135" y="39"/>
                  </a:lnTo>
                  <a:close/>
                  <a:moveTo>
                    <a:pt x="79" y="21"/>
                  </a:moveTo>
                  <a:cubicBezTo>
                    <a:pt x="79" y="21"/>
                    <a:pt x="79" y="21"/>
                    <a:pt x="79" y="21"/>
                  </a:cubicBezTo>
                  <a:cubicBezTo>
                    <a:pt x="80" y="21"/>
                    <a:pt x="80" y="21"/>
                    <a:pt x="80" y="21"/>
                  </a:cubicBezTo>
                  <a:cubicBezTo>
                    <a:pt x="80" y="20"/>
                    <a:pt x="80" y="20"/>
                    <a:pt x="80" y="20"/>
                  </a:cubicBezTo>
                  <a:cubicBezTo>
                    <a:pt x="80" y="19"/>
                    <a:pt x="80" y="19"/>
                    <a:pt x="80" y="19"/>
                  </a:cubicBezTo>
                  <a:cubicBezTo>
                    <a:pt x="80" y="19"/>
                    <a:pt x="80" y="19"/>
                    <a:pt x="80" y="19"/>
                  </a:cubicBezTo>
                  <a:cubicBezTo>
                    <a:pt x="81" y="19"/>
                    <a:pt x="81" y="19"/>
                    <a:pt x="81" y="19"/>
                  </a:cubicBezTo>
                  <a:cubicBezTo>
                    <a:pt x="81" y="19"/>
                    <a:pt x="81" y="19"/>
                    <a:pt x="81" y="19"/>
                  </a:cubicBezTo>
                  <a:cubicBezTo>
                    <a:pt x="79" y="19"/>
                    <a:pt x="79" y="19"/>
                    <a:pt x="79" y="19"/>
                  </a:cubicBezTo>
                  <a:lnTo>
                    <a:pt x="79" y="21"/>
                  </a:lnTo>
                  <a:close/>
                  <a:moveTo>
                    <a:pt x="79" y="24"/>
                  </a:moveTo>
                  <a:cubicBezTo>
                    <a:pt x="79" y="24"/>
                    <a:pt x="79" y="24"/>
                    <a:pt x="79" y="24"/>
                  </a:cubicBezTo>
                  <a:cubicBezTo>
                    <a:pt x="80" y="24"/>
                    <a:pt x="80" y="24"/>
                    <a:pt x="80" y="24"/>
                  </a:cubicBezTo>
                  <a:cubicBezTo>
                    <a:pt x="80" y="23"/>
                    <a:pt x="80" y="23"/>
                    <a:pt x="80" y="23"/>
                  </a:cubicBezTo>
                  <a:cubicBezTo>
                    <a:pt x="80" y="22"/>
                    <a:pt x="80" y="22"/>
                    <a:pt x="80" y="22"/>
                  </a:cubicBezTo>
                  <a:cubicBezTo>
                    <a:pt x="80" y="22"/>
                    <a:pt x="80" y="22"/>
                    <a:pt x="80" y="22"/>
                  </a:cubicBezTo>
                  <a:cubicBezTo>
                    <a:pt x="81" y="22"/>
                    <a:pt x="81" y="22"/>
                    <a:pt x="81" y="22"/>
                  </a:cubicBezTo>
                  <a:cubicBezTo>
                    <a:pt x="81" y="21"/>
                    <a:pt x="81" y="21"/>
                    <a:pt x="81" y="21"/>
                  </a:cubicBezTo>
                  <a:cubicBezTo>
                    <a:pt x="79" y="22"/>
                    <a:pt x="79" y="22"/>
                    <a:pt x="79" y="22"/>
                  </a:cubicBezTo>
                  <a:lnTo>
                    <a:pt x="79" y="24"/>
                  </a:lnTo>
                  <a:close/>
                  <a:moveTo>
                    <a:pt x="139" y="41"/>
                  </a:moveTo>
                  <a:cubicBezTo>
                    <a:pt x="139" y="41"/>
                    <a:pt x="139" y="41"/>
                    <a:pt x="139" y="41"/>
                  </a:cubicBezTo>
                  <a:cubicBezTo>
                    <a:pt x="139" y="40"/>
                    <a:pt x="139" y="40"/>
                    <a:pt x="139" y="40"/>
                  </a:cubicBezTo>
                  <a:cubicBezTo>
                    <a:pt x="137" y="40"/>
                    <a:pt x="137" y="40"/>
                    <a:pt x="137" y="40"/>
                  </a:cubicBezTo>
                  <a:lnTo>
                    <a:pt x="139" y="41"/>
                  </a:lnTo>
                  <a:close/>
                  <a:moveTo>
                    <a:pt x="79" y="19"/>
                  </a:moveTo>
                  <a:cubicBezTo>
                    <a:pt x="79" y="19"/>
                    <a:pt x="79" y="19"/>
                    <a:pt x="79" y="19"/>
                  </a:cubicBezTo>
                  <a:cubicBezTo>
                    <a:pt x="80" y="19"/>
                    <a:pt x="80" y="19"/>
                    <a:pt x="80" y="19"/>
                  </a:cubicBezTo>
                  <a:cubicBezTo>
                    <a:pt x="80" y="17"/>
                    <a:pt x="80" y="17"/>
                    <a:pt x="80" y="17"/>
                  </a:cubicBezTo>
                  <a:cubicBezTo>
                    <a:pt x="80" y="16"/>
                    <a:pt x="80" y="16"/>
                    <a:pt x="80" y="16"/>
                  </a:cubicBezTo>
                  <a:cubicBezTo>
                    <a:pt x="80" y="16"/>
                    <a:pt x="80" y="16"/>
                    <a:pt x="80" y="16"/>
                  </a:cubicBezTo>
                  <a:cubicBezTo>
                    <a:pt x="81" y="16"/>
                    <a:pt x="81" y="16"/>
                    <a:pt x="81" y="16"/>
                  </a:cubicBezTo>
                  <a:cubicBezTo>
                    <a:pt x="81" y="16"/>
                    <a:pt x="81" y="16"/>
                    <a:pt x="81" y="16"/>
                  </a:cubicBezTo>
                  <a:cubicBezTo>
                    <a:pt x="79" y="16"/>
                    <a:pt x="79" y="16"/>
                    <a:pt x="79" y="16"/>
                  </a:cubicBezTo>
                  <a:lnTo>
                    <a:pt x="79" y="19"/>
                  </a:lnTo>
                  <a:close/>
                  <a:moveTo>
                    <a:pt x="144" y="42"/>
                  </a:moveTo>
                  <a:cubicBezTo>
                    <a:pt x="144" y="42"/>
                    <a:pt x="144" y="42"/>
                    <a:pt x="144" y="42"/>
                  </a:cubicBezTo>
                  <a:cubicBezTo>
                    <a:pt x="144" y="41"/>
                    <a:pt x="144" y="41"/>
                    <a:pt x="144" y="41"/>
                  </a:cubicBezTo>
                  <a:cubicBezTo>
                    <a:pt x="143" y="41"/>
                    <a:pt x="143" y="41"/>
                    <a:pt x="143" y="41"/>
                  </a:cubicBezTo>
                  <a:lnTo>
                    <a:pt x="144" y="42"/>
                  </a:lnTo>
                  <a:close/>
                  <a:moveTo>
                    <a:pt x="137" y="38"/>
                  </a:moveTo>
                  <a:cubicBezTo>
                    <a:pt x="137" y="38"/>
                    <a:pt x="137" y="38"/>
                    <a:pt x="137" y="38"/>
                  </a:cubicBezTo>
                  <a:cubicBezTo>
                    <a:pt x="140" y="38"/>
                    <a:pt x="140" y="38"/>
                    <a:pt x="140" y="38"/>
                  </a:cubicBezTo>
                  <a:cubicBezTo>
                    <a:pt x="137" y="36"/>
                    <a:pt x="137" y="36"/>
                    <a:pt x="137" y="36"/>
                  </a:cubicBezTo>
                  <a:lnTo>
                    <a:pt x="137" y="38"/>
                  </a:lnTo>
                  <a:close/>
                  <a:moveTo>
                    <a:pt x="107" y="19"/>
                  </a:moveTo>
                  <a:cubicBezTo>
                    <a:pt x="107" y="19"/>
                    <a:pt x="107" y="19"/>
                    <a:pt x="107" y="19"/>
                  </a:cubicBezTo>
                  <a:cubicBezTo>
                    <a:pt x="107" y="17"/>
                    <a:pt x="107" y="17"/>
                    <a:pt x="107" y="17"/>
                  </a:cubicBezTo>
                  <a:cubicBezTo>
                    <a:pt x="107" y="17"/>
                    <a:pt x="107" y="17"/>
                    <a:pt x="107" y="17"/>
                  </a:cubicBezTo>
                  <a:cubicBezTo>
                    <a:pt x="107" y="17"/>
                    <a:pt x="107" y="17"/>
                    <a:pt x="107" y="17"/>
                  </a:cubicBezTo>
                  <a:cubicBezTo>
                    <a:pt x="109" y="16"/>
                    <a:pt x="109" y="16"/>
                    <a:pt x="109" y="16"/>
                  </a:cubicBezTo>
                  <a:cubicBezTo>
                    <a:pt x="109" y="16"/>
                    <a:pt x="109" y="16"/>
                    <a:pt x="109" y="16"/>
                  </a:cubicBezTo>
                  <a:cubicBezTo>
                    <a:pt x="106" y="17"/>
                    <a:pt x="106" y="17"/>
                    <a:pt x="106" y="17"/>
                  </a:cubicBezTo>
                  <a:cubicBezTo>
                    <a:pt x="106" y="19"/>
                    <a:pt x="106" y="19"/>
                    <a:pt x="106" y="19"/>
                  </a:cubicBezTo>
                  <a:lnTo>
                    <a:pt x="107" y="19"/>
                  </a:lnTo>
                  <a:close/>
                  <a:moveTo>
                    <a:pt x="140" y="36"/>
                  </a:moveTo>
                  <a:cubicBezTo>
                    <a:pt x="140" y="36"/>
                    <a:pt x="140" y="36"/>
                    <a:pt x="140" y="36"/>
                  </a:cubicBezTo>
                  <a:cubicBezTo>
                    <a:pt x="144" y="40"/>
                    <a:pt x="144" y="40"/>
                    <a:pt x="144" y="40"/>
                  </a:cubicBezTo>
                  <a:cubicBezTo>
                    <a:pt x="144" y="35"/>
                    <a:pt x="144" y="35"/>
                    <a:pt x="144" y="35"/>
                  </a:cubicBezTo>
                  <a:lnTo>
                    <a:pt x="140" y="36"/>
                  </a:lnTo>
                  <a:close/>
                  <a:moveTo>
                    <a:pt x="107" y="22"/>
                  </a:moveTo>
                  <a:cubicBezTo>
                    <a:pt x="107" y="22"/>
                    <a:pt x="107" y="22"/>
                    <a:pt x="107" y="22"/>
                  </a:cubicBezTo>
                  <a:cubicBezTo>
                    <a:pt x="107" y="20"/>
                    <a:pt x="107" y="20"/>
                    <a:pt x="107" y="20"/>
                  </a:cubicBezTo>
                  <a:cubicBezTo>
                    <a:pt x="107" y="20"/>
                    <a:pt x="107" y="20"/>
                    <a:pt x="107" y="20"/>
                  </a:cubicBezTo>
                  <a:cubicBezTo>
                    <a:pt x="107" y="20"/>
                    <a:pt x="107" y="20"/>
                    <a:pt x="107" y="20"/>
                  </a:cubicBezTo>
                  <a:cubicBezTo>
                    <a:pt x="109" y="19"/>
                    <a:pt x="109" y="19"/>
                    <a:pt x="109" y="19"/>
                  </a:cubicBezTo>
                  <a:cubicBezTo>
                    <a:pt x="109" y="19"/>
                    <a:pt x="109" y="19"/>
                    <a:pt x="109" y="19"/>
                  </a:cubicBezTo>
                  <a:cubicBezTo>
                    <a:pt x="106" y="20"/>
                    <a:pt x="106" y="20"/>
                    <a:pt x="106" y="20"/>
                  </a:cubicBezTo>
                  <a:cubicBezTo>
                    <a:pt x="106" y="22"/>
                    <a:pt x="106" y="22"/>
                    <a:pt x="106" y="22"/>
                  </a:cubicBezTo>
                  <a:lnTo>
                    <a:pt x="107" y="22"/>
                  </a:lnTo>
                  <a:close/>
                  <a:moveTo>
                    <a:pt x="107" y="32"/>
                  </a:moveTo>
                  <a:cubicBezTo>
                    <a:pt x="107" y="32"/>
                    <a:pt x="107" y="32"/>
                    <a:pt x="107" y="32"/>
                  </a:cubicBezTo>
                  <a:cubicBezTo>
                    <a:pt x="107" y="30"/>
                    <a:pt x="107" y="30"/>
                    <a:pt x="107" y="30"/>
                  </a:cubicBezTo>
                  <a:cubicBezTo>
                    <a:pt x="107" y="29"/>
                    <a:pt x="107" y="29"/>
                    <a:pt x="107" y="29"/>
                  </a:cubicBezTo>
                  <a:cubicBezTo>
                    <a:pt x="107" y="29"/>
                    <a:pt x="107" y="29"/>
                    <a:pt x="107" y="29"/>
                  </a:cubicBezTo>
                  <a:cubicBezTo>
                    <a:pt x="109" y="29"/>
                    <a:pt x="109" y="29"/>
                    <a:pt x="109" y="29"/>
                  </a:cubicBezTo>
                  <a:cubicBezTo>
                    <a:pt x="109" y="29"/>
                    <a:pt x="109" y="29"/>
                    <a:pt x="109" y="29"/>
                  </a:cubicBezTo>
                  <a:cubicBezTo>
                    <a:pt x="106" y="29"/>
                    <a:pt x="106" y="29"/>
                    <a:pt x="106" y="29"/>
                  </a:cubicBezTo>
                  <a:cubicBezTo>
                    <a:pt x="106" y="32"/>
                    <a:pt x="106" y="32"/>
                    <a:pt x="106" y="32"/>
                  </a:cubicBezTo>
                  <a:lnTo>
                    <a:pt x="107" y="32"/>
                  </a:lnTo>
                  <a:close/>
                  <a:moveTo>
                    <a:pt x="107" y="29"/>
                  </a:moveTo>
                  <a:cubicBezTo>
                    <a:pt x="107" y="29"/>
                    <a:pt x="107" y="29"/>
                    <a:pt x="107" y="29"/>
                  </a:cubicBezTo>
                  <a:cubicBezTo>
                    <a:pt x="107" y="27"/>
                    <a:pt x="107" y="27"/>
                    <a:pt x="107" y="27"/>
                  </a:cubicBezTo>
                  <a:cubicBezTo>
                    <a:pt x="107" y="26"/>
                    <a:pt x="107" y="26"/>
                    <a:pt x="107" y="26"/>
                  </a:cubicBezTo>
                  <a:cubicBezTo>
                    <a:pt x="107" y="26"/>
                    <a:pt x="107" y="26"/>
                    <a:pt x="107" y="26"/>
                  </a:cubicBezTo>
                  <a:cubicBezTo>
                    <a:pt x="109" y="26"/>
                    <a:pt x="109" y="26"/>
                    <a:pt x="109" y="26"/>
                  </a:cubicBezTo>
                  <a:cubicBezTo>
                    <a:pt x="109" y="26"/>
                    <a:pt x="109" y="26"/>
                    <a:pt x="109" y="26"/>
                  </a:cubicBezTo>
                  <a:cubicBezTo>
                    <a:pt x="106" y="26"/>
                    <a:pt x="106" y="26"/>
                    <a:pt x="106" y="26"/>
                  </a:cubicBezTo>
                  <a:cubicBezTo>
                    <a:pt x="106" y="29"/>
                    <a:pt x="106" y="29"/>
                    <a:pt x="106" y="29"/>
                  </a:cubicBezTo>
                  <a:lnTo>
                    <a:pt x="107" y="29"/>
                  </a:lnTo>
                  <a:close/>
                  <a:moveTo>
                    <a:pt x="107" y="25"/>
                  </a:moveTo>
                  <a:cubicBezTo>
                    <a:pt x="107" y="25"/>
                    <a:pt x="107" y="25"/>
                    <a:pt x="107" y="25"/>
                  </a:cubicBezTo>
                  <a:cubicBezTo>
                    <a:pt x="107" y="24"/>
                    <a:pt x="107" y="24"/>
                    <a:pt x="107" y="24"/>
                  </a:cubicBezTo>
                  <a:cubicBezTo>
                    <a:pt x="107" y="23"/>
                    <a:pt x="107" y="23"/>
                    <a:pt x="107" y="23"/>
                  </a:cubicBezTo>
                  <a:cubicBezTo>
                    <a:pt x="107" y="23"/>
                    <a:pt x="107" y="23"/>
                    <a:pt x="107" y="23"/>
                  </a:cubicBezTo>
                  <a:cubicBezTo>
                    <a:pt x="109" y="23"/>
                    <a:pt x="109" y="23"/>
                    <a:pt x="109" y="23"/>
                  </a:cubicBezTo>
                  <a:cubicBezTo>
                    <a:pt x="109" y="23"/>
                    <a:pt x="109" y="23"/>
                    <a:pt x="109" y="23"/>
                  </a:cubicBezTo>
                  <a:cubicBezTo>
                    <a:pt x="106" y="23"/>
                    <a:pt x="106" y="23"/>
                    <a:pt x="106" y="23"/>
                  </a:cubicBezTo>
                  <a:cubicBezTo>
                    <a:pt x="106" y="26"/>
                    <a:pt x="106" y="26"/>
                    <a:pt x="106" y="26"/>
                  </a:cubicBezTo>
                  <a:lnTo>
                    <a:pt x="107" y="25"/>
                  </a:lnTo>
                  <a:close/>
                  <a:moveTo>
                    <a:pt x="100" y="29"/>
                  </a:moveTo>
                  <a:cubicBezTo>
                    <a:pt x="100" y="29"/>
                    <a:pt x="100" y="29"/>
                    <a:pt x="100" y="29"/>
                  </a:cubicBezTo>
                  <a:cubicBezTo>
                    <a:pt x="101" y="29"/>
                    <a:pt x="101" y="29"/>
                    <a:pt x="101" y="29"/>
                  </a:cubicBezTo>
                  <a:cubicBezTo>
                    <a:pt x="101" y="28"/>
                    <a:pt x="101" y="28"/>
                    <a:pt x="101" y="28"/>
                  </a:cubicBezTo>
                  <a:cubicBezTo>
                    <a:pt x="101" y="27"/>
                    <a:pt x="101" y="27"/>
                    <a:pt x="101" y="27"/>
                  </a:cubicBezTo>
                  <a:cubicBezTo>
                    <a:pt x="101" y="27"/>
                    <a:pt x="101" y="27"/>
                    <a:pt x="101" y="27"/>
                  </a:cubicBezTo>
                  <a:cubicBezTo>
                    <a:pt x="103" y="27"/>
                    <a:pt x="103" y="27"/>
                    <a:pt x="103" y="27"/>
                  </a:cubicBezTo>
                  <a:cubicBezTo>
                    <a:pt x="103" y="26"/>
                    <a:pt x="103" y="26"/>
                    <a:pt x="103" y="26"/>
                  </a:cubicBezTo>
                  <a:cubicBezTo>
                    <a:pt x="100" y="27"/>
                    <a:pt x="100" y="27"/>
                    <a:pt x="100" y="27"/>
                  </a:cubicBezTo>
                  <a:lnTo>
                    <a:pt x="100" y="29"/>
                  </a:lnTo>
                  <a:close/>
                  <a:moveTo>
                    <a:pt x="107" y="13"/>
                  </a:moveTo>
                  <a:cubicBezTo>
                    <a:pt x="107" y="13"/>
                    <a:pt x="107" y="13"/>
                    <a:pt x="107" y="13"/>
                  </a:cubicBezTo>
                  <a:cubicBezTo>
                    <a:pt x="107" y="11"/>
                    <a:pt x="107" y="11"/>
                    <a:pt x="107" y="11"/>
                  </a:cubicBezTo>
                  <a:cubicBezTo>
                    <a:pt x="107" y="11"/>
                    <a:pt x="107" y="11"/>
                    <a:pt x="107" y="11"/>
                  </a:cubicBezTo>
                  <a:cubicBezTo>
                    <a:pt x="107" y="10"/>
                    <a:pt x="107" y="10"/>
                    <a:pt x="107" y="10"/>
                  </a:cubicBezTo>
                  <a:cubicBezTo>
                    <a:pt x="109" y="10"/>
                    <a:pt x="109" y="10"/>
                    <a:pt x="109" y="10"/>
                  </a:cubicBezTo>
                  <a:cubicBezTo>
                    <a:pt x="109" y="10"/>
                    <a:pt x="109" y="10"/>
                    <a:pt x="109" y="10"/>
                  </a:cubicBezTo>
                  <a:cubicBezTo>
                    <a:pt x="106" y="10"/>
                    <a:pt x="106" y="10"/>
                    <a:pt x="106" y="10"/>
                  </a:cubicBezTo>
                  <a:cubicBezTo>
                    <a:pt x="106" y="13"/>
                    <a:pt x="106" y="13"/>
                    <a:pt x="106" y="13"/>
                  </a:cubicBezTo>
                  <a:lnTo>
                    <a:pt x="107" y="13"/>
                  </a:lnTo>
                  <a:close/>
                  <a:moveTo>
                    <a:pt x="107" y="7"/>
                  </a:moveTo>
                  <a:cubicBezTo>
                    <a:pt x="107" y="7"/>
                    <a:pt x="107" y="7"/>
                    <a:pt x="107" y="7"/>
                  </a:cubicBezTo>
                  <a:cubicBezTo>
                    <a:pt x="107" y="4"/>
                    <a:pt x="107" y="4"/>
                    <a:pt x="107" y="4"/>
                  </a:cubicBezTo>
                  <a:cubicBezTo>
                    <a:pt x="107" y="4"/>
                    <a:pt x="107" y="4"/>
                    <a:pt x="107" y="4"/>
                  </a:cubicBezTo>
                  <a:cubicBezTo>
                    <a:pt x="109" y="4"/>
                    <a:pt x="109" y="4"/>
                    <a:pt x="109" y="4"/>
                  </a:cubicBezTo>
                  <a:cubicBezTo>
                    <a:pt x="109" y="1"/>
                    <a:pt x="109" y="1"/>
                    <a:pt x="109" y="1"/>
                  </a:cubicBezTo>
                  <a:cubicBezTo>
                    <a:pt x="109" y="1"/>
                    <a:pt x="109" y="1"/>
                    <a:pt x="109" y="1"/>
                  </a:cubicBezTo>
                  <a:cubicBezTo>
                    <a:pt x="109" y="1"/>
                    <a:pt x="109" y="1"/>
                    <a:pt x="109" y="1"/>
                  </a:cubicBezTo>
                  <a:cubicBezTo>
                    <a:pt x="106" y="2"/>
                    <a:pt x="106" y="2"/>
                    <a:pt x="106" y="2"/>
                  </a:cubicBezTo>
                  <a:cubicBezTo>
                    <a:pt x="106" y="7"/>
                    <a:pt x="106" y="7"/>
                    <a:pt x="106" y="7"/>
                  </a:cubicBezTo>
                  <a:lnTo>
                    <a:pt x="107" y="7"/>
                  </a:lnTo>
                  <a:close/>
                  <a:moveTo>
                    <a:pt x="107" y="2"/>
                  </a:moveTo>
                  <a:cubicBezTo>
                    <a:pt x="107" y="2"/>
                    <a:pt x="107" y="2"/>
                    <a:pt x="107" y="2"/>
                  </a:cubicBezTo>
                  <a:cubicBezTo>
                    <a:pt x="109" y="1"/>
                    <a:pt x="109" y="1"/>
                    <a:pt x="109" y="1"/>
                  </a:cubicBezTo>
                  <a:cubicBezTo>
                    <a:pt x="109" y="4"/>
                    <a:pt x="109" y="4"/>
                    <a:pt x="109" y="4"/>
                  </a:cubicBezTo>
                  <a:cubicBezTo>
                    <a:pt x="107" y="4"/>
                    <a:pt x="107" y="4"/>
                    <a:pt x="107" y="4"/>
                  </a:cubicBezTo>
                  <a:lnTo>
                    <a:pt x="107" y="2"/>
                  </a:lnTo>
                  <a:close/>
                  <a:moveTo>
                    <a:pt x="75" y="10"/>
                  </a:moveTo>
                  <a:cubicBezTo>
                    <a:pt x="75" y="10"/>
                    <a:pt x="75" y="10"/>
                    <a:pt x="75" y="10"/>
                  </a:cubicBezTo>
                  <a:cubicBezTo>
                    <a:pt x="75" y="12"/>
                    <a:pt x="75" y="12"/>
                    <a:pt x="75" y="12"/>
                  </a:cubicBezTo>
                  <a:cubicBezTo>
                    <a:pt x="77" y="12"/>
                    <a:pt x="77" y="12"/>
                    <a:pt x="77" y="12"/>
                  </a:cubicBezTo>
                  <a:cubicBezTo>
                    <a:pt x="77" y="10"/>
                    <a:pt x="77" y="10"/>
                    <a:pt x="77" y="10"/>
                  </a:cubicBezTo>
                  <a:cubicBezTo>
                    <a:pt x="77" y="10"/>
                    <a:pt x="77" y="10"/>
                    <a:pt x="77" y="10"/>
                  </a:cubicBezTo>
                  <a:lnTo>
                    <a:pt x="75" y="10"/>
                  </a:lnTo>
                  <a:close/>
                  <a:moveTo>
                    <a:pt x="107" y="10"/>
                  </a:moveTo>
                  <a:cubicBezTo>
                    <a:pt x="107" y="10"/>
                    <a:pt x="107" y="10"/>
                    <a:pt x="107" y="10"/>
                  </a:cubicBezTo>
                  <a:cubicBezTo>
                    <a:pt x="107" y="8"/>
                    <a:pt x="107" y="8"/>
                    <a:pt x="107" y="8"/>
                  </a:cubicBezTo>
                  <a:cubicBezTo>
                    <a:pt x="107" y="7"/>
                    <a:pt x="107" y="7"/>
                    <a:pt x="107" y="7"/>
                  </a:cubicBezTo>
                  <a:cubicBezTo>
                    <a:pt x="107" y="7"/>
                    <a:pt x="107" y="7"/>
                    <a:pt x="107" y="7"/>
                  </a:cubicBezTo>
                  <a:cubicBezTo>
                    <a:pt x="109" y="7"/>
                    <a:pt x="109" y="7"/>
                    <a:pt x="109" y="7"/>
                  </a:cubicBezTo>
                  <a:cubicBezTo>
                    <a:pt x="109" y="7"/>
                    <a:pt x="109" y="7"/>
                    <a:pt x="109" y="7"/>
                  </a:cubicBezTo>
                  <a:cubicBezTo>
                    <a:pt x="106" y="7"/>
                    <a:pt x="106" y="7"/>
                    <a:pt x="106" y="7"/>
                  </a:cubicBezTo>
                  <a:cubicBezTo>
                    <a:pt x="106" y="10"/>
                    <a:pt x="106" y="10"/>
                    <a:pt x="106" y="10"/>
                  </a:cubicBezTo>
                  <a:lnTo>
                    <a:pt x="107" y="10"/>
                  </a:lnTo>
                  <a:close/>
                  <a:moveTo>
                    <a:pt x="107" y="16"/>
                  </a:moveTo>
                  <a:cubicBezTo>
                    <a:pt x="107" y="16"/>
                    <a:pt x="107" y="16"/>
                    <a:pt x="107" y="16"/>
                  </a:cubicBezTo>
                  <a:cubicBezTo>
                    <a:pt x="107" y="14"/>
                    <a:pt x="107" y="14"/>
                    <a:pt x="107" y="14"/>
                  </a:cubicBezTo>
                  <a:cubicBezTo>
                    <a:pt x="107" y="14"/>
                    <a:pt x="107" y="14"/>
                    <a:pt x="107" y="14"/>
                  </a:cubicBezTo>
                  <a:cubicBezTo>
                    <a:pt x="107" y="13"/>
                    <a:pt x="107" y="13"/>
                    <a:pt x="107" y="13"/>
                  </a:cubicBezTo>
                  <a:cubicBezTo>
                    <a:pt x="109" y="13"/>
                    <a:pt x="109" y="13"/>
                    <a:pt x="109" y="13"/>
                  </a:cubicBezTo>
                  <a:cubicBezTo>
                    <a:pt x="109" y="13"/>
                    <a:pt x="109" y="13"/>
                    <a:pt x="109" y="13"/>
                  </a:cubicBezTo>
                  <a:cubicBezTo>
                    <a:pt x="106" y="13"/>
                    <a:pt x="106" y="13"/>
                    <a:pt x="106" y="13"/>
                  </a:cubicBezTo>
                  <a:cubicBezTo>
                    <a:pt x="106" y="16"/>
                    <a:pt x="106" y="16"/>
                    <a:pt x="106" y="16"/>
                  </a:cubicBezTo>
                  <a:lnTo>
                    <a:pt x="107" y="16"/>
                  </a:lnTo>
                  <a:close/>
                  <a:moveTo>
                    <a:pt x="77" y="17"/>
                  </a:moveTo>
                  <a:cubicBezTo>
                    <a:pt x="77" y="17"/>
                    <a:pt x="77" y="17"/>
                    <a:pt x="77" y="17"/>
                  </a:cubicBezTo>
                  <a:cubicBezTo>
                    <a:pt x="78" y="16"/>
                    <a:pt x="78" y="16"/>
                    <a:pt x="78" y="16"/>
                  </a:cubicBezTo>
                  <a:cubicBezTo>
                    <a:pt x="78" y="15"/>
                    <a:pt x="78" y="15"/>
                    <a:pt x="78" y="15"/>
                  </a:cubicBezTo>
                  <a:cubicBezTo>
                    <a:pt x="78" y="14"/>
                    <a:pt x="78" y="14"/>
                    <a:pt x="78" y="14"/>
                  </a:cubicBezTo>
                  <a:cubicBezTo>
                    <a:pt x="78" y="14"/>
                    <a:pt x="78" y="14"/>
                    <a:pt x="78" y="14"/>
                  </a:cubicBezTo>
                  <a:cubicBezTo>
                    <a:pt x="79" y="14"/>
                    <a:pt x="79" y="14"/>
                    <a:pt x="79" y="14"/>
                  </a:cubicBezTo>
                  <a:cubicBezTo>
                    <a:pt x="79" y="14"/>
                    <a:pt x="79" y="14"/>
                    <a:pt x="79" y="14"/>
                  </a:cubicBezTo>
                  <a:cubicBezTo>
                    <a:pt x="77" y="14"/>
                    <a:pt x="77" y="14"/>
                    <a:pt x="77" y="14"/>
                  </a:cubicBezTo>
                  <a:lnTo>
                    <a:pt x="77" y="17"/>
                  </a:lnTo>
                  <a:close/>
                  <a:moveTo>
                    <a:pt x="78" y="25"/>
                  </a:moveTo>
                  <a:cubicBezTo>
                    <a:pt x="78" y="25"/>
                    <a:pt x="78" y="25"/>
                    <a:pt x="78" y="25"/>
                  </a:cubicBezTo>
                  <a:cubicBezTo>
                    <a:pt x="78" y="25"/>
                    <a:pt x="78" y="25"/>
                    <a:pt x="78" y="25"/>
                  </a:cubicBezTo>
                  <a:cubicBezTo>
                    <a:pt x="78" y="25"/>
                    <a:pt x="78" y="25"/>
                    <a:pt x="78" y="25"/>
                  </a:cubicBezTo>
                  <a:cubicBezTo>
                    <a:pt x="79" y="25"/>
                    <a:pt x="79" y="25"/>
                    <a:pt x="79" y="25"/>
                  </a:cubicBezTo>
                  <a:cubicBezTo>
                    <a:pt x="79" y="24"/>
                    <a:pt x="79" y="24"/>
                    <a:pt x="79" y="24"/>
                  </a:cubicBezTo>
                  <a:cubicBezTo>
                    <a:pt x="77" y="25"/>
                    <a:pt x="77" y="25"/>
                    <a:pt x="77" y="25"/>
                  </a:cubicBezTo>
                  <a:cubicBezTo>
                    <a:pt x="77" y="27"/>
                    <a:pt x="77" y="27"/>
                    <a:pt x="77" y="27"/>
                  </a:cubicBezTo>
                  <a:cubicBezTo>
                    <a:pt x="77" y="27"/>
                    <a:pt x="77" y="27"/>
                    <a:pt x="77" y="27"/>
                  </a:cubicBezTo>
                  <a:lnTo>
                    <a:pt x="78" y="25"/>
                  </a:lnTo>
                  <a:close/>
                  <a:moveTo>
                    <a:pt x="78" y="11"/>
                  </a:moveTo>
                  <a:cubicBezTo>
                    <a:pt x="78" y="11"/>
                    <a:pt x="78" y="11"/>
                    <a:pt x="78" y="11"/>
                  </a:cubicBezTo>
                  <a:cubicBezTo>
                    <a:pt x="79" y="11"/>
                    <a:pt x="79" y="11"/>
                    <a:pt x="79" y="11"/>
                  </a:cubicBezTo>
                  <a:cubicBezTo>
                    <a:pt x="79" y="11"/>
                    <a:pt x="79" y="11"/>
                    <a:pt x="79" y="11"/>
                  </a:cubicBezTo>
                  <a:cubicBezTo>
                    <a:pt x="78" y="10"/>
                    <a:pt x="78" y="10"/>
                    <a:pt x="78" y="10"/>
                  </a:cubicBezTo>
                  <a:lnTo>
                    <a:pt x="78" y="11"/>
                  </a:lnTo>
                  <a:close/>
                  <a:moveTo>
                    <a:pt x="28" y="40"/>
                  </a:moveTo>
                  <a:cubicBezTo>
                    <a:pt x="28" y="40"/>
                    <a:pt x="28" y="40"/>
                    <a:pt x="28" y="40"/>
                  </a:cubicBezTo>
                  <a:cubicBezTo>
                    <a:pt x="20" y="39"/>
                    <a:pt x="20" y="39"/>
                    <a:pt x="20" y="39"/>
                  </a:cubicBezTo>
                  <a:cubicBezTo>
                    <a:pt x="20" y="38"/>
                    <a:pt x="20" y="38"/>
                    <a:pt x="20" y="38"/>
                  </a:cubicBezTo>
                  <a:cubicBezTo>
                    <a:pt x="15" y="38"/>
                    <a:pt x="15" y="38"/>
                    <a:pt x="15" y="38"/>
                  </a:cubicBezTo>
                  <a:cubicBezTo>
                    <a:pt x="0" y="40"/>
                    <a:pt x="0" y="40"/>
                    <a:pt x="0" y="40"/>
                  </a:cubicBezTo>
                  <a:cubicBezTo>
                    <a:pt x="0" y="53"/>
                    <a:pt x="0" y="53"/>
                    <a:pt x="0" y="53"/>
                  </a:cubicBezTo>
                  <a:cubicBezTo>
                    <a:pt x="2" y="53"/>
                    <a:pt x="2" y="53"/>
                    <a:pt x="2" y="53"/>
                  </a:cubicBezTo>
                  <a:cubicBezTo>
                    <a:pt x="2" y="53"/>
                    <a:pt x="2" y="53"/>
                    <a:pt x="2" y="53"/>
                  </a:cubicBezTo>
                  <a:cubicBezTo>
                    <a:pt x="5" y="53"/>
                    <a:pt x="5" y="53"/>
                    <a:pt x="5" y="53"/>
                  </a:cubicBezTo>
                  <a:cubicBezTo>
                    <a:pt x="5" y="53"/>
                    <a:pt x="5" y="53"/>
                    <a:pt x="5" y="53"/>
                  </a:cubicBezTo>
                  <a:cubicBezTo>
                    <a:pt x="5" y="53"/>
                    <a:pt x="5" y="53"/>
                    <a:pt x="5" y="53"/>
                  </a:cubicBezTo>
                  <a:cubicBezTo>
                    <a:pt x="5" y="50"/>
                    <a:pt x="5" y="50"/>
                    <a:pt x="5" y="50"/>
                  </a:cubicBezTo>
                  <a:cubicBezTo>
                    <a:pt x="6" y="50"/>
                    <a:pt x="6" y="50"/>
                    <a:pt x="6" y="50"/>
                  </a:cubicBezTo>
                  <a:cubicBezTo>
                    <a:pt x="6" y="53"/>
                    <a:pt x="6" y="53"/>
                    <a:pt x="6" y="53"/>
                  </a:cubicBezTo>
                  <a:cubicBezTo>
                    <a:pt x="6" y="53"/>
                    <a:pt x="6" y="53"/>
                    <a:pt x="6" y="53"/>
                  </a:cubicBezTo>
                  <a:cubicBezTo>
                    <a:pt x="6" y="50"/>
                    <a:pt x="6" y="50"/>
                    <a:pt x="6" y="50"/>
                  </a:cubicBezTo>
                  <a:cubicBezTo>
                    <a:pt x="7" y="50"/>
                    <a:pt x="7" y="50"/>
                    <a:pt x="7" y="50"/>
                  </a:cubicBezTo>
                  <a:cubicBezTo>
                    <a:pt x="7" y="53"/>
                    <a:pt x="7" y="53"/>
                    <a:pt x="7" y="53"/>
                  </a:cubicBezTo>
                  <a:cubicBezTo>
                    <a:pt x="7" y="53"/>
                    <a:pt x="7" y="53"/>
                    <a:pt x="7" y="53"/>
                  </a:cubicBezTo>
                  <a:cubicBezTo>
                    <a:pt x="7" y="50"/>
                    <a:pt x="7" y="50"/>
                    <a:pt x="7" y="50"/>
                  </a:cubicBezTo>
                  <a:cubicBezTo>
                    <a:pt x="8" y="50"/>
                    <a:pt x="8" y="50"/>
                    <a:pt x="8" y="50"/>
                  </a:cubicBezTo>
                  <a:cubicBezTo>
                    <a:pt x="8" y="53"/>
                    <a:pt x="8" y="53"/>
                    <a:pt x="8" y="53"/>
                  </a:cubicBezTo>
                  <a:cubicBezTo>
                    <a:pt x="8" y="53"/>
                    <a:pt x="8" y="53"/>
                    <a:pt x="8" y="53"/>
                  </a:cubicBezTo>
                  <a:cubicBezTo>
                    <a:pt x="8" y="50"/>
                    <a:pt x="8" y="50"/>
                    <a:pt x="8" y="50"/>
                  </a:cubicBezTo>
                  <a:cubicBezTo>
                    <a:pt x="9" y="50"/>
                    <a:pt x="9" y="50"/>
                    <a:pt x="9" y="50"/>
                  </a:cubicBezTo>
                  <a:cubicBezTo>
                    <a:pt x="9" y="53"/>
                    <a:pt x="9" y="53"/>
                    <a:pt x="9" y="53"/>
                  </a:cubicBezTo>
                  <a:cubicBezTo>
                    <a:pt x="9" y="53"/>
                    <a:pt x="9" y="53"/>
                    <a:pt x="9" y="53"/>
                  </a:cubicBezTo>
                  <a:cubicBezTo>
                    <a:pt x="9" y="50"/>
                    <a:pt x="9" y="50"/>
                    <a:pt x="9" y="50"/>
                  </a:cubicBezTo>
                  <a:cubicBezTo>
                    <a:pt x="10" y="50"/>
                    <a:pt x="10" y="50"/>
                    <a:pt x="10" y="50"/>
                  </a:cubicBezTo>
                  <a:cubicBezTo>
                    <a:pt x="10" y="53"/>
                    <a:pt x="10" y="53"/>
                    <a:pt x="10" y="53"/>
                  </a:cubicBezTo>
                  <a:cubicBezTo>
                    <a:pt x="10" y="53"/>
                    <a:pt x="10" y="53"/>
                    <a:pt x="10" y="53"/>
                  </a:cubicBezTo>
                  <a:cubicBezTo>
                    <a:pt x="10" y="50"/>
                    <a:pt x="10" y="50"/>
                    <a:pt x="10" y="50"/>
                  </a:cubicBezTo>
                  <a:cubicBezTo>
                    <a:pt x="11" y="50"/>
                    <a:pt x="11" y="50"/>
                    <a:pt x="11" y="50"/>
                  </a:cubicBezTo>
                  <a:cubicBezTo>
                    <a:pt x="11" y="53"/>
                    <a:pt x="11" y="53"/>
                    <a:pt x="11" y="53"/>
                  </a:cubicBezTo>
                  <a:cubicBezTo>
                    <a:pt x="11" y="53"/>
                    <a:pt x="11" y="53"/>
                    <a:pt x="11" y="53"/>
                  </a:cubicBezTo>
                  <a:cubicBezTo>
                    <a:pt x="11" y="50"/>
                    <a:pt x="11" y="50"/>
                    <a:pt x="11" y="50"/>
                  </a:cubicBezTo>
                  <a:cubicBezTo>
                    <a:pt x="12" y="50"/>
                    <a:pt x="12" y="50"/>
                    <a:pt x="12" y="50"/>
                  </a:cubicBezTo>
                  <a:cubicBezTo>
                    <a:pt x="12" y="53"/>
                    <a:pt x="12" y="53"/>
                    <a:pt x="12" y="53"/>
                  </a:cubicBezTo>
                  <a:cubicBezTo>
                    <a:pt x="12" y="53"/>
                    <a:pt x="12" y="53"/>
                    <a:pt x="12" y="53"/>
                  </a:cubicBezTo>
                  <a:cubicBezTo>
                    <a:pt x="12" y="50"/>
                    <a:pt x="12" y="50"/>
                    <a:pt x="12" y="50"/>
                  </a:cubicBezTo>
                  <a:cubicBezTo>
                    <a:pt x="13" y="50"/>
                    <a:pt x="13" y="50"/>
                    <a:pt x="13" y="50"/>
                  </a:cubicBezTo>
                  <a:cubicBezTo>
                    <a:pt x="13" y="53"/>
                    <a:pt x="13" y="53"/>
                    <a:pt x="13" y="53"/>
                  </a:cubicBezTo>
                  <a:cubicBezTo>
                    <a:pt x="13" y="53"/>
                    <a:pt x="13" y="53"/>
                    <a:pt x="13" y="53"/>
                  </a:cubicBezTo>
                  <a:cubicBezTo>
                    <a:pt x="13" y="50"/>
                    <a:pt x="13" y="50"/>
                    <a:pt x="13" y="50"/>
                  </a:cubicBezTo>
                  <a:cubicBezTo>
                    <a:pt x="13" y="50"/>
                    <a:pt x="13" y="50"/>
                    <a:pt x="13" y="50"/>
                  </a:cubicBezTo>
                  <a:cubicBezTo>
                    <a:pt x="13" y="53"/>
                    <a:pt x="13" y="53"/>
                    <a:pt x="13" y="53"/>
                  </a:cubicBezTo>
                  <a:cubicBezTo>
                    <a:pt x="15" y="53"/>
                    <a:pt x="15" y="53"/>
                    <a:pt x="15" y="53"/>
                  </a:cubicBezTo>
                  <a:cubicBezTo>
                    <a:pt x="28" y="53"/>
                    <a:pt x="28" y="53"/>
                    <a:pt x="28" y="53"/>
                  </a:cubicBezTo>
                  <a:lnTo>
                    <a:pt x="28" y="40"/>
                  </a:lnTo>
                  <a:close/>
                  <a:moveTo>
                    <a:pt x="5" y="53"/>
                  </a:moveTo>
                  <a:cubicBezTo>
                    <a:pt x="5" y="53"/>
                    <a:pt x="5" y="53"/>
                    <a:pt x="5" y="53"/>
                  </a:cubicBezTo>
                  <a:cubicBezTo>
                    <a:pt x="2" y="53"/>
                    <a:pt x="2" y="53"/>
                    <a:pt x="2" y="53"/>
                  </a:cubicBezTo>
                  <a:cubicBezTo>
                    <a:pt x="2" y="53"/>
                    <a:pt x="2" y="53"/>
                    <a:pt x="2" y="53"/>
                  </a:cubicBezTo>
                  <a:cubicBezTo>
                    <a:pt x="5" y="53"/>
                    <a:pt x="5" y="53"/>
                    <a:pt x="5" y="53"/>
                  </a:cubicBezTo>
                  <a:close/>
                  <a:moveTo>
                    <a:pt x="5" y="52"/>
                  </a:moveTo>
                  <a:cubicBezTo>
                    <a:pt x="5" y="52"/>
                    <a:pt x="5" y="52"/>
                    <a:pt x="5" y="52"/>
                  </a:cubicBezTo>
                  <a:cubicBezTo>
                    <a:pt x="2" y="52"/>
                    <a:pt x="2" y="52"/>
                    <a:pt x="2" y="52"/>
                  </a:cubicBezTo>
                  <a:cubicBezTo>
                    <a:pt x="2" y="52"/>
                    <a:pt x="2" y="52"/>
                    <a:pt x="2" y="52"/>
                  </a:cubicBezTo>
                  <a:cubicBezTo>
                    <a:pt x="5" y="52"/>
                    <a:pt x="5" y="52"/>
                    <a:pt x="5" y="52"/>
                  </a:cubicBezTo>
                  <a:close/>
                  <a:moveTo>
                    <a:pt x="5" y="52"/>
                  </a:moveTo>
                  <a:cubicBezTo>
                    <a:pt x="5" y="52"/>
                    <a:pt x="5" y="52"/>
                    <a:pt x="5" y="52"/>
                  </a:cubicBezTo>
                  <a:cubicBezTo>
                    <a:pt x="2" y="52"/>
                    <a:pt x="2" y="52"/>
                    <a:pt x="2" y="52"/>
                  </a:cubicBezTo>
                  <a:cubicBezTo>
                    <a:pt x="2" y="52"/>
                    <a:pt x="2" y="52"/>
                    <a:pt x="2" y="52"/>
                  </a:cubicBezTo>
                  <a:cubicBezTo>
                    <a:pt x="5" y="52"/>
                    <a:pt x="5" y="52"/>
                    <a:pt x="5" y="52"/>
                  </a:cubicBezTo>
                  <a:close/>
                  <a:moveTo>
                    <a:pt x="5" y="51"/>
                  </a:moveTo>
                  <a:cubicBezTo>
                    <a:pt x="5" y="51"/>
                    <a:pt x="5" y="51"/>
                    <a:pt x="5" y="51"/>
                  </a:cubicBezTo>
                  <a:cubicBezTo>
                    <a:pt x="2" y="51"/>
                    <a:pt x="2" y="51"/>
                    <a:pt x="2" y="51"/>
                  </a:cubicBezTo>
                  <a:cubicBezTo>
                    <a:pt x="2" y="51"/>
                    <a:pt x="2" y="51"/>
                    <a:pt x="2" y="51"/>
                  </a:cubicBezTo>
                  <a:cubicBezTo>
                    <a:pt x="5" y="51"/>
                    <a:pt x="5" y="51"/>
                    <a:pt x="5" y="51"/>
                  </a:cubicBezTo>
                  <a:close/>
                  <a:moveTo>
                    <a:pt x="5" y="51"/>
                  </a:moveTo>
                  <a:cubicBezTo>
                    <a:pt x="5" y="51"/>
                    <a:pt x="5" y="51"/>
                    <a:pt x="5" y="51"/>
                  </a:cubicBezTo>
                  <a:cubicBezTo>
                    <a:pt x="2" y="51"/>
                    <a:pt x="2" y="51"/>
                    <a:pt x="2" y="51"/>
                  </a:cubicBezTo>
                  <a:cubicBezTo>
                    <a:pt x="2" y="51"/>
                    <a:pt x="2" y="51"/>
                    <a:pt x="2" y="51"/>
                  </a:cubicBezTo>
                  <a:cubicBezTo>
                    <a:pt x="5" y="51"/>
                    <a:pt x="5" y="51"/>
                    <a:pt x="5" y="51"/>
                  </a:cubicBezTo>
                  <a:close/>
                  <a:moveTo>
                    <a:pt x="5" y="50"/>
                  </a:moveTo>
                  <a:cubicBezTo>
                    <a:pt x="5" y="50"/>
                    <a:pt x="5" y="50"/>
                    <a:pt x="5" y="50"/>
                  </a:cubicBezTo>
                  <a:cubicBezTo>
                    <a:pt x="2" y="50"/>
                    <a:pt x="2" y="50"/>
                    <a:pt x="2" y="50"/>
                  </a:cubicBezTo>
                  <a:cubicBezTo>
                    <a:pt x="2" y="50"/>
                    <a:pt x="2" y="50"/>
                    <a:pt x="2" y="50"/>
                  </a:cubicBezTo>
                  <a:cubicBezTo>
                    <a:pt x="5" y="50"/>
                    <a:pt x="5" y="50"/>
                    <a:pt x="5" y="50"/>
                  </a:cubicBezTo>
                  <a:close/>
                  <a:moveTo>
                    <a:pt x="5" y="50"/>
                  </a:moveTo>
                  <a:cubicBezTo>
                    <a:pt x="5" y="50"/>
                    <a:pt x="5" y="50"/>
                    <a:pt x="5" y="50"/>
                  </a:cubicBezTo>
                  <a:cubicBezTo>
                    <a:pt x="2" y="50"/>
                    <a:pt x="2" y="50"/>
                    <a:pt x="2" y="50"/>
                  </a:cubicBezTo>
                  <a:cubicBezTo>
                    <a:pt x="2" y="50"/>
                    <a:pt x="2" y="50"/>
                    <a:pt x="2" y="50"/>
                  </a:cubicBezTo>
                  <a:cubicBezTo>
                    <a:pt x="5" y="50"/>
                    <a:pt x="5" y="50"/>
                    <a:pt x="5" y="50"/>
                  </a:cubicBezTo>
                  <a:close/>
                  <a:moveTo>
                    <a:pt x="5" y="49"/>
                  </a:moveTo>
                  <a:cubicBezTo>
                    <a:pt x="5" y="49"/>
                    <a:pt x="5" y="49"/>
                    <a:pt x="5" y="49"/>
                  </a:cubicBezTo>
                  <a:cubicBezTo>
                    <a:pt x="2" y="49"/>
                    <a:pt x="2" y="49"/>
                    <a:pt x="2" y="49"/>
                  </a:cubicBezTo>
                  <a:cubicBezTo>
                    <a:pt x="2" y="49"/>
                    <a:pt x="2" y="49"/>
                    <a:pt x="2" y="49"/>
                  </a:cubicBezTo>
                  <a:cubicBezTo>
                    <a:pt x="5" y="49"/>
                    <a:pt x="5" y="49"/>
                    <a:pt x="5" y="49"/>
                  </a:cubicBezTo>
                  <a:close/>
                  <a:moveTo>
                    <a:pt x="5" y="49"/>
                  </a:moveTo>
                  <a:cubicBezTo>
                    <a:pt x="5" y="49"/>
                    <a:pt x="5" y="49"/>
                    <a:pt x="5" y="49"/>
                  </a:cubicBezTo>
                  <a:cubicBezTo>
                    <a:pt x="2" y="49"/>
                    <a:pt x="2" y="49"/>
                    <a:pt x="2" y="49"/>
                  </a:cubicBezTo>
                  <a:cubicBezTo>
                    <a:pt x="2" y="49"/>
                    <a:pt x="2" y="49"/>
                    <a:pt x="2" y="49"/>
                  </a:cubicBezTo>
                  <a:cubicBezTo>
                    <a:pt x="5" y="49"/>
                    <a:pt x="5" y="49"/>
                    <a:pt x="5" y="49"/>
                  </a:cubicBezTo>
                  <a:close/>
                  <a:moveTo>
                    <a:pt x="5" y="48"/>
                  </a:moveTo>
                  <a:cubicBezTo>
                    <a:pt x="5" y="48"/>
                    <a:pt x="5" y="48"/>
                    <a:pt x="5" y="48"/>
                  </a:cubicBezTo>
                  <a:cubicBezTo>
                    <a:pt x="2" y="48"/>
                    <a:pt x="2" y="48"/>
                    <a:pt x="2" y="48"/>
                  </a:cubicBezTo>
                  <a:cubicBezTo>
                    <a:pt x="2" y="48"/>
                    <a:pt x="2" y="48"/>
                    <a:pt x="2" y="48"/>
                  </a:cubicBezTo>
                  <a:cubicBezTo>
                    <a:pt x="5" y="48"/>
                    <a:pt x="5" y="48"/>
                    <a:pt x="5" y="48"/>
                  </a:cubicBezTo>
                  <a:close/>
                  <a:moveTo>
                    <a:pt x="5" y="48"/>
                  </a:moveTo>
                  <a:cubicBezTo>
                    <a:pt x="5" y="48"/>
                    <a:pt x="5" y="48"/>
                    <a:pt x="5" y="48"/>
                  </a:cubicBezTo>
                  <a:cubicBezTo>
                    <a:pt x="2" y="48"/>
                    <a:pt x="2" y="48"/>
                    <a:pt x="2" y="48"/>
                  </a:cubicBezTo>
                  <a:cubicBezTo>
                    <a:pt x="2" y="48"/>
                    <a:pt x="2" y="48"/>
                    <a:pt x="2" y="48"/>
                  </a:cubicBezTo>
                  <a:cubicBezTo>
                    <a:pt x="5" y="47"/>
                    <a:pt x="5" y="47"/>
                    <a:pt x="5" y="47"/>
                  </a:cubicBezTo>
                  <a:lnTo>
                    <a:pt x="5" y="48"/>
                  </a:lnTo>
                  <a:close/>
                  <a:moveTo>
                    <a:pt x="5" y="47"/>
                  </a:moveTo>
                  <a:cubicBezTo>
                    <a:pt x="5" y="47"/>
                    <a:pt x="5" y="47"/>
                    <a:pt x="5" y="47"/>
                  </a:cubicBezTo>
                  <a:cubicBezTo>
                    <a:pt x="2" y="47"/>
                    <a:pt x="2" y="47"/>
                    <a:pt x="2" y="47"/>
                  </a:cubicBezTo>
                  <a:cubicBezTo>
                    <a:pt x="2" y="47"/>
                    <a:pt x="2" y="47"/>
                    <a:pt x="2" y="47"/>
                  </a:cubicBezTo>
                  <a:cubicBezTo>
                    <a:pt x="5" y="47"/>
                    <a:pt x="5" y="47"/>
                    <a:pt x="5" y="47"/>
                  </a:cubicBezTo>
                  <a:close/>
                  <a:moveTo>
                    <a:pt x="5" y="47"/>
                  </a:moveTo>
                  <a:cubicBezTo>
                    <a:pt x="5" y="47"/>
                    <a:pt x="5" y="47"/>
                    <a:pt x="5" y="47"/>
                  </a:cubicBezTo>
                  <a:cubicBezTo>
                    <a:pt x="2" y="47"/>
                    <a:pt x="2" y="47"/>
                    <a:pt x="2" y="47"/>
                  </a:cubicBezTo>
                  <a:cubicBezTo>
                    <a:pt x="2" y="47"/>
                    <a:pt x="2" y="47"/>
                    <a:pt x="2" y="47"/>
                  </a:cubicBezTo>
                  <a:cubicBezTo>
                    <a:pt x="5" y="46"/>
                    <a:pt x="5" y="46"/>
                    <a:pt x="5" y="46"/>
                  </a:cubicBezTo>
                  <a:lnTo>
                    <a:pt x="5" y="47"/>
                  </a:lnTo>
                  <a:close/>
                  <a:moveTo>
                    <a:pt x="5" y="46"/>
                  </a:moveTo>
                  <a:cubicBezTo>
                    <a:pt x="5" y="46"/>
                    <a:pt x="5" y="46"/>
                    <a:pt x="5" y="46"/>
                  </a:cubicBezTo>
                  <a:cubicBezTo>
                    <a:pt x="2" y="46"/>
                    <a:pt x="2" y="46"/>
                    <a:pt x="2" y="46"/>
                  </a:cubicBezTo>
                  <a:cubicBezTo>
                    <a:pt x="2" y="46"/>
                    <a:pt x="2" y="46"/>
                    <a:pt x="2" y="46"/>
                  </a:cubicBezTo>
                  <a:cubicBezTo>
                    <a:pt x="5" y="46"/>
                    <a:pt x="5" y="46"/>
                    <a:pt x="5" y="46"/>
                  </a:cubicBezTo>
                  <a:close/>
                  <a:moveTo>
                    <a:pt x="5" y="46"/>
                  </a:moveTo>
                  <a:cubicBezTo>
                    <a:pt x="5" y="46"/>
                    <a:pt x="5" y="46"/>
                    <a:pt x="5" y="46"/>
                  </a:cubicBezTo>
                  <a:cubicBezTo>
                    <a:pt x="2" y="46"/>
                    <a:pt x="2" y="46"/>
                    <a:pt x="2" y="46"/>
                  </a:cubicBezTo>
                  <a:cubicBezTo>
                    <a:pt x="2" y="46"/>
                    <a:pt x="2" y="46"/>
                    <a:pt x="2" y="46"/>
                  </a:cubicBezTo>
                  <a:cubicBezTo>
                    <a:pt x="5" y="45"/>
                    <a:pt x="5" y="45"/>
                    <a:pt x="5" y="45"/>
                  </a:cubicBezTo>
                  <a:lnTo>
                    <a:pt x="5" y="46"/>
                  </a:lnTo>
                  <a:close/>
                  <a:moveTo>
                    <a:pt x="5" y="45"/>
                  </a:moveTo>
                  <a:cubicBezTo>
                    <a:pt x="5" y="45"/>
                    <a:pt x="5" y="45"/>
                    <a:pt x="5" y="45"/>
                  </a:cubicBezTo>
                  <a:cubicBezTo>
                    <a:pt x="2" y="45"/>
                    <a:pt x="2" y="45"/>
                    <a:pt x="2" y="45"/>
                  </a:cubicBezTo>
                  <a:cubicBezTo>
                    <a:pt x="2" y="45"/>
                    <a:pt x="2" y="45"/>
                    <a:pt x="2" y="45"/>
                  </a:cubicBezTo>
                  <a:cubicBezTo>
                    <a:pt x="5" y="45"/>
                    <a:pt x="5" y="45"/>
                    <a:pt x="5" y="45"/>
                  </a:cubicBezTo>
                  <a:close/>
                  <a:moveTo>
                    <a:pt x="5" y="45"/>
                  </a:moveTo>
                  <a:cubicBezTo>
                    <a:pt x="5" y="45"/>
                    <a:pt x="5" y="45"/>
                    <a:pt x="5" y="45"/>
                  </a:cubicBezTo>
                  <a:cubicBezTo>
                    <a:pt x="2" y="45"/>
                    <a:pt x="2" y="45"/>
                    <a:pt x="2" y="45"/>
                  </a:cubicBezTo>
                  <a:cubicBezTo>
                    <a:pt x="2" y="44"/>
                    <a:pt x="2" y="44"/>
                    <a:pt x="2" y="44"/>
                  </a:cubicBezTo>
                  <a:cubicBezTo>
                    <a:pt x="5" y="44"/>
                    <a:pt x="5" y="44"/>
                    <a:pt x="5" y="44"/>
                  </a:cubicBezTo>
                  <a:lnTo>
                    <a:pt x="5" y="45"/>
                  </a:lnTo>
                  <a:close/>
                  <a:moveTo>
                    <a:pt x="5" y="44"/>
                  </a:moveTo>
                  <a:cubicBezTo>
                    <a:pt x="5" y="44"/>
                    <a:pt x="5" y="44"/>
                    <a:pt x="5" y="44"/>
                  </a:cubicBezTo>
                  <a:cubicBezTo>
                    <a:pt x="2" y="44"/>
                    <a:pt x="2" y="44"/>
                    <a:pt x="2" y="44"/>
                  </a:cubicBezTo>
                  <a:cubicBezTo>
                    <a:pt x="2" y="44"/>
                    <a:pt x="2" y="44"/>
                    <a:pt x="2" y="44"/>
                  </a:cubicBezTo>
                  <a:cubicBezTo>
                    <a:pt x="5" y="44"/>
                    <a:pt x="5" y="44"/>
                    <a:pt x="5" y="44"/>
                  </a:cubicBezTo>
                  <a:close/>
                  <a:moveTo>
                    <a:pt x="5" y="44"/>
                  </a:moveTo>
                  <a:cubicBezTo>
                    <a:pt x="5" y="44"/>
                    <a:pt x="5" y="44"/>
                    <a:pt x="5" y="44"/>
                  </a:cubicBezTo>
                  <a:cubicBezTo>
                    <a:pt x="2" y="44"/>
                    <a:pt x="2" y="44"/>
                    <a:pt x="2" y="44"/>
                  </a:cubicBezTo>
                  <a:cubicBezTo>
                    <a:pt x="2" y="43"/>
                    <a:pt x="2" y="43"/>
                    <a:pt x="2" y="43"/>
                  </a:cubicBezTo>
                  <a:cubicBezTo>
                    <a:pt x="5" y="43"/>
                    <a:pt x="5" y="43"/>
                    <a:pt x="5" y="43"/>
                  </a:cubicBezTo>
                  <a:lnTo>
                    <a:pt x="5" y="44"/>
                  </a:lnTo>
                  <a:close/>
                  <a:moveTo>
                    <a:pt x="5" y="43"/>
                  </a:moveTo>
                  <a:cubicBezTo>
                    <a:pt x="5" y="43"/>
                    <a:pt x="5" y="43"/>
                    <a:pt x="5" y="43"/>
                  </a:cubicBezTo>
                  <a:cubicBezTo>
                    <a:pt x="2" y="43"/>
                    <a:pt x="2" y="43"/>
                    <a:pt x="2" y="43"/>
                  </a:cubicBezTo>
                  <a:cubicBezTo>
                    <a:pt x="2" y="43"/>
                    <a:pt x="2" y="43"/>
                    <a:pt x="2" y="43"/>
                  </a:cubicBezTo>
                  <a:cubicBezTo>
                    <a:pt x="5" y="43"/>
                    <a:pt x="5" y="43"/>
                    <a:pt x="5" y="43"/>
                  </a:cubicBezTo>
                  <a:close/>
                  <a:moveTo>
                    <a:pt x="5" y="43"/>
                  </a:moveTo>
                  <a:cubicBezTo>
                    <a:pt x="5" y="43"/>
                    <a:pt x="5" y="43"/>
                    <a:pt x="5" y="43"/>
                  </a:cubicBezTo>
                  <a:cubicBezTo>
                    <a:pt x="3" y="43"/>
                    <a:pt x="3" y="43"/>
                    <a:pt x="3" y="43"/>
                  </a:cubicBezTo>
                  <a:cubicBezTo>
                    <a:pt x="5" y="42"/>
                    <a:pt x="5" y="42"/>
                    <a:pt x="5" y="42"/>
                  </a:cubicBezTo>
                  <a:lnTo>
                    <a:pt x="5" y="43"/>
                  </a:lnTo>
                  <a:close/>
                  <a:moveTo>
                    <a:pt x="6" y="50"/>
                  </a:moveTo>
                  <a:cubicBezTo>
                    <a:pt x="6" y="50"/>
                    <a:pt x="6" y="50"/>
                    <a:pt x="6" y="50"/>
                  </a:cubicBezTo>
                  <a:cubicBezTo>
                    <a:pt x="5" y="50"/>
                    <a:pt x="5" y="50"/>
                    <a:pt x="5" y="50"/>
                  </a:cubicBezTo>
                  <a:cubicBezTo>
                    <a:pt x="5" y="50"/>
                    <a:pt x="5" y="50"/>
                    <a:pt x="5" y="50"/>
                  </a:cubicBezTo>
                  <a:cubicBezTo>
                    <a:pt x="6" y="50"/>
                    <a:pt x="6" y="50"/>
                    <a:pt x="6" y="50"/>
                  </a:cubicBezTo>
                  <a:close/>
                  <a:moveTo>
                    <a:pt x="6" y="50"/>
                  </a:moveTo>
                  <a:cubicBezTo>
                    <a:pt x="6" y="50"/>
                    <a:pt x="6" y="50"/>
                    <a:pt x="6" y="50"/>
                  </a:cubicBezTo>
                  <a:cubicBezTo>
                    <a:pt x="5" y="50"/>
                    <a:pt x="5" y="50"/>
                    <a:pt x="5" y="50"/>
                  </a:cubicBezTo>
                  <a:cubicBezTo>
                    <a:pt x="5" y="44"/>
                    <a:pt x="5" y="44"/>
                    <a:pt x="5" y="44"/>
                  </a:cubicBezTo>
                  <a:cubicBezTo>
                    <a:pt x="6" y="44"/>
                    <a:pt x="6" y="44"/>
                    <a:pt x="6" y="44"/>
                  </a:cubicBezTo>
                  <a:lnTo>
                    <a:pt x="6" y="50"/>
                  </a:lnTo>
                  <a:close/>
                  <a:moveTo>
                    <a:pt x="6" y="44"/>
                  </a:moveTo>
                  <a:cubicBezTo>
                    <a:pt x="6" y="44"/>
                    <a:pt x="6" y="44"/>
                    <a:pt x="6" y="44"/>
                  </a:cubicBezTo>
                  <a:cubicBezTo>
                    <a:pt x="5" y="44"/>
                    <a:pt x="5" y="44"/>
                    <a:pt x="5" y="44"/>
                  </a:cubicBezTo>
                  <a:cubicBezTo>
                    <a:pt x="5" y="44"/>
                    <a:pt x="5" y="44"/>
                    <a:pt x="5" y="44"/>
                  </a:cubicBezTo>
                  <a:cubicBezTo>
                    <a:pt x="6" y="44"/>
                    <a:pt x="6" y="44"/>
                    <a:pt x="6" y="44"/>
                  </a:cubicBezTo>
                  <a:close/>
                  <a:moveTo>
                    <a:pt x="6" y="44"/>
                  </a:moveTo>
                  <a:cubicBezTo>
                    <a:pt x="6" y="44"/>
                    <a:pt x="6" y="44"/>
                    <a:pt x="6" y="44"/>
                  </a:cubicBezTo>
                  <a:cubicBezTo>
                    <a:pt x="5" y="44"/>
                    <a:pt x="5" y="44"/>
                    <a:pt x="5" y="44"/>
                  </a:cubicBezTo>
                  <a:cubicBezTo>
                    <a:pt x="5" y="43"/>
                    <a:pt x="5" y="43"/>
                    <a:pt x="5" y="43"/>
                  </a:cubicBezTo>
                  <a:cubicBezTo>
                    <a:pt x="6" y="42"/>
                    <a:pt x="6" y="42"/>
                    <a:pt x="6" y="42"/>
                  </a:cubicBezTo>
                  <a:lnTo>
                    <a:pt x="6" y="44"/>
                  </a:lnTo>
                  <a:close/>
                  <a:moveTo>
                    <a:pt x="6" y="42"/>
                  </a:moveTo>
                  <a:cubicBezTo>
                    <a:pt x="6" y="42"/>
                    <a:pt x="6" y="42"/>
                    <a:pt x="6" y="42"/>
                  </a:cubicBezTo>
                  <a:cubicBezTo>
                    <a:pt x="5" y="42"/>
                    <a:pt x="5" y="42"/>
                    <a:pt x="5" y="42"/>
                  </a:cubicBezTo>
                  <a:cubicBezTo>
                    <a:pt x="5" y="42"/>
                    <a:pt x="5" y="42"/>
                    <a:pt x="5" y="42"/>
                  </a:cubicBezTo>
                  <a:cubicBezTo>
                    <a:pt x="6" y="42"/>
                    <a:pt x="6" y="42"/>
                    <a:pt x="6" y="42"/>
                  </a:cubicBezTo>
                  <a:cubicBezTo>
                    <a:pt x="6" y="42"/>
                    <a:pt x="6" y="42"/>
                    <a:pt x="6" y="42"/>
                  </a:cubicBezTo>
                  <a:close/>
                  <a:moveTo>
                    <a:pt x="7" y="50"/>
                  </a:moveTo>
                  <a:cubicBezTo>
                    <a:pt x="7" y="50"/>
                    <a:pt x="7" y="50"/>
                    <a:pt x="7" y="50"/>
                  </a:cubicBezTo>
                  <a:cubicBezTo>
                    <a:pt x="6" y="50"/>
                    <a:pt x="6" y="50"/>
                    <a:pt x="6" y="50"/>
                  </a:cubicBezTo>
                  <a:cubicBezTo>
                    <a:pt x="6" y="50"/>
                    <a:pt x="6" y="50"/>
                    <a:pt x="6" y="50"/>
                  </a:cubicBezTo>
                  <a:cubicBezTo>
                    <a:pt x="7" y="50"/>
                    <a:pt x="7" y="50"/>
                    <a:pt x="7" y="50"/>
                  </a:cubicBezTo>
                  <a:close/>
                  <a:moveTo>
                    <a:pt x="7" y="50"/>
                  </a:moveTo>
                  <a:cubicBezTo>
                    <a:pt x="7" y="50"/>
                    <a:pt x="7" y="50"/>
                    <a:pt x="7" y="50"/>
                  </a:cubicBezTo>
                  <a:cubicBezTo>
                    <a:pt x="6" y="50"/>
                    <a:pt x="6" y="50"/>
                    <a:pt x="6" y="50"/>
                  </a:cubicBezTo>
                  <a:cubicBezTo>
                    <a:pt x="6" y="44"/>
                    <a:pt x="6" y="44"/>
                    <a:pt x="6" y="44"/>
                  </a:cubicBezTo>
                  <a:cubicBezTo>
                    <a:pt x="7" y="44"/>
                    <a:pt x="7" y="44"/>
                    <a:pt x="7" y="44"/>
                  </a:cubicBezTo>
                  <a:lnTo>
                    <a:pt x="7" y="50"/>
                  </a:lnTo>
                  <a:close/>
                  <a:moveTo>
                    <a:pt x="7" y="44"/>
                  </a:moveTo>
                  <a:cubicBezTo>
                    <a:pt x="7" y="44"/>
                    <a:pt x="7" y="44"/>
                    <a:pt x="7" y="44"/>
                  </a:cubicBezTo>
                  <a:cubicBezTo>
                    <a:pt x="6" y="44"/>
                    <a:pt x="6" y="44"/>
                    <a:pt x="6" y="44"/>
                  </a:cubicBezTo>
                  <a:cubicBezTo>
                    <a:pt x="6" y="44"/>
                    <a:pt x="6" y="44"/>
                    <a:pt x="6" y="44"/>
                  </a:cubicBezTo>
                  <a:cubicBezTo>
                    <a:pt x="7" y="44"/>
                    <a:pt x="7" y="44"/>
                    <a:pt x="7" y="44"/>
                  </a:cubicBezTo>
                  <a:close/>
                  <a:moveTo>
                    <a:pt x="7" y="44"/>
                  </a:moveTo>
                  <a:cubicBezTo>
                    <a:pt x="7" y="44"/>
                    <a:pt x="7" y="44"/>
                    <a:pt x="7" y="44"/>
                  </a:cubicBezTo>
                  <a:cubicBezTo>
                    <a:pt x="6" y="44"/>
                    <a:pt x="6" y="44"/>
                    <a:pt x="6" y="44"/>
                  </a:cubicBezTo>
                  <a:cubicBezTo>
                    <a:pt x="6" y="42"/>
                    <a:pt x="6" y="42"/>
                    <a:pt x="6" y="42"/>
                  </a:cubicBezTo>
                  <a:cubicBezTo>
                    <a:pt x="7" y="42"/>
                    <a:pt x="7" y="42"/>
                    <a:pt x="7" y="42"/>
                  </a:cubicBezTo>
                  <a:lnTo>
                    <a:pt x="7" y="44"/>
                  </a:lnTo>
                  <a:close/>
                  <a:moveTo>
                    <a:pt x="7" y="42"/>
                  </a:moveTo>
                  <a:cubicBezTo>
                    <a:pt x="7" y="42"/>
                    <a:pt x="7" y="42"/>
                    <a:pt x="7" y="42"/>
                  </a:cubicBezTo>
                  <a:cubicBezTo>
                    <a:pt x="6" y="42"/>
                    <a:pt x="6" y="42"/>
                    <a:pt x="6" y="42"/>
                  </a:cubicBezTo>
                  <a:cubicBezTo>
                    <a:pt x="6" y="42"/>
                    <a:pt x="6" y="42"/>
                    <a:pt x="6" y="42"/>
                  </a:cubicBezTo>
                  <a:cubicBezTo>
                    <a:pt x="7" y="42"/>
                    <a:pt x="7" y="42"/>
                    <a:pt x="7" y="42"/>
                  </a:cubicBezTo>
                  <a:close/>
                  <a:moveTo>
                    <a:pt x="8" y="50"/>
                  </a:moveTo>
                  <a:cubicBezTo>
                    <a:pt x="8" y="50"/>
                    <a:pt x="8" y="50"/>
                    <a:pt x="8" y="50"/>
                  </a:cubicBezTo>
                  <a:cubicBezTo>
                    <a:pt x="7" y="50"/>
                    <a:pt x="7" y="50"/>
                    <a:pt x="7" y="50"/>
                  </a:cubicBezTo>
                  <a:cubicBezTo>
                    <a:pt x="7" y="50"/>
                    <a:pt x="7" y="50"/>
                    <a:pt x="7" y="50"/>
                  </a:cubicBezTo>
                  <a:cubicBezTo>
                    <a:pt x="8" y="50"/>
                    <a:pt x="8" y="50"/>
                    <a:pt x="8" y="50"/>
                  </a:cubicBezTo>
                  <a:close/>
                  <a:moveTo>
                    <a:pt x="8" y="50"/>
                  </a:moveTo>
                  <a:cubicBezTo>
                    <a:pt x="8" y="50"/>
                    <a:pt x="8" y="50"/>
                    <a:pt x="8" y="50"/>
                  </a:cubicBezTo>
                  <a:cubicBezTo>
                    <a:pt x="7" y="50"/>
                    <a:pt x="7" y="50"/>
                    <a:pt x="7" y="50"/>
                  </a:cubicBezTo>
                  <a:cubicBezTo>
                    <a:pt x="7" y="44"/>
                    <a:pt x="7" y="44"/>
                    <a:pt x="7" y="44"/>
                  </a:cubicBezTo>
                  <a:cubicBezTo>
                    <a:pt x="8" y="44"/>
                    <a:pt x="8" y="44"/>
                    <a:pt x="8" y="44"/>
                  </a:cubicBezTo>
                  <a:lnTo>
                    <a:pt x="8" y="50"/>
                  </a:lnTo>
                  <a:close/>
                  <a:moveTo>
                    <a:pt x="8" y="44"/>
                  </a:moveTo>
                  <a:cubicBezTo>
                    <a:pt x="8" y="44"/>
                    <a:pt x="8" y="44"/>
                    <a:pt x="8" y="44"/>
                  </a:cubicBezTo>
                  <a:cubicBezTo>
                    <a:pt x="7" y="44"/>
                    <a:pt x="7" y="44"/>
                    <a:pt x="7" y="44"/>
                  </a:cubicBezTo>
                  <a:cubicBezTo>
                    <a:pt x="7" y="44"/>
                    <a:pt x="7" y="44"/>
                    <a:pt x="7" y="44"/>
                  </a:cubicBezTo>
                  <a:cubicBezTo>
                    <a:pt x="8" y="44"/>
                    <a:pt x="8" y="44"/>
                    <a:pt x="8" y="44"/>
                  </a:cubicBezTo>
                  <a:close/>
                  <a:moveTo>
                    <a:pt x="8" y="44"/>
                  </a:moveTo>
                  <a:cubicBezTo>
                    <a:pt x="8" y="44"/>
                    <a:pt x="8" y="44"/>
                    <a:pt x="8" y="44"/>
                  </a:cubicBezTo>
                  <a:cubicBezTo>
                    <a:pt x="7" y="44"/>
                    <a:pt x="7" y="44"/>
                    <a:pt x="7" y="44"/>
                  </a:cubicBezTo>
                  <a:cubicBezTo>
                    <a:pt x="7" y="42"/>
                    <a:pt x="7" y="42"/>
                    <a:pt x="7" y="42"/>
                  </a:cubicBezTo>
                  <a:cubicBezTo>
                    <a:pt x="8" y="42"/>
                    <a:pt x="8" y="42"/>
                    <a:pt x="8" y="42"/>
                  </a:cubicBezTo>
                  <a:lnTo>
                    <a:pt x="8" y="44"/>
                  </a:lnTo>
                  <a:close/>
                  <a:moveTo>
                    <a:pt x="8" y="42"/>
                  </a:moveTo>
                  <a:cubicBezTo>
                    <a:pt x="8" y="42"/>
                    <a:pt x="8" y="42"/>
                    <a:pt x="8" y="42"/>
                  </a:cubicBezTo>
                  <a:cubicBezTo>
                    <a:pt x="7" y="42"/>
                    <a:pt x="7" y="42"/>
                    <a:pt x="7" y="42"/>
                  </a:cubicBezTo>
                  <a:cubicBezTo>
                    <a:pt x="7" y="42"/>
                    <a:pt x="7" y="42"/>
                    <a:pt x="7" y="42"/>
                  </a:cubicBezTo>
                  <a:cubicBezTo>
                    <a:pt x="8" y="42"/>
                    <a:pt x="8" y="42"/>
                    <a:pt x="8" y="42"/>
                  </a:cubicBezTo>
                  <a:close/>
                  <a:moveTo>
                    <a:pt x="9" y="50"/>
                  </a:moveTo>
                  <a:cubicBezTo>
                    <a:pt x="9" y="50"/>
                    <a:pt x="9" y="50"/>
                    <a:pt x="9" y="50"/>
                  </a:cubicBezTo>
                  <a:cubicBezTo>
                    <a:pt x="8" y="50"/>
                    <a:pt x="8" y="50"/>
                    <a:pt x="8" y="50"/>
                  </a:cubicBezTo>
                  <a:cubicBezTo>
                    <a:pt x="8" y="50"/>
                    <a:pt x="8" y="50"/>
                    <a:pt x="8" y="50"/>
                  </a:cubicBezTo>
                  <a:cubicBezTo>
                    <a:pt x="9" y="50"/>
                    <a:pt x="9" y="50"/>
                    <a:pt x="9" y="50"/>
                  </a:cubicBezTo>
                  <a:close/>
                  <a:moveTo>
                    <a:pt x="9" y="50"/>
                  </a:moveTo>
                  <a:cubicBezTo>
                    <a:pt x="9" y="50"/>
                    <a:pt x="9" y="50"/>
                    <a:pt x="9" y="50"/>
                  </a:cubicBezTo>
                  <a:cubicBezTo>
                    <a:pt x="8" y="50"/>
                    <a:pt x="8" y="50"/>
                    <a:pt x="8" y="50"/>
                  </a:cubicBezTo>
                  <a:cubicBezTo>
                    <a:pt x="8" y="44"/>
                    <a:pt x="8" y="44"/>
                    <a:pt x="8" y="44"/>
                  </a:cubicBezTo>
                  <a:cubicBezTo>
                    <a:pt x="9" y="44"/>
                    <a:pt x="9" y="44"/>
                    <a:pt x="9" y="44"/>
                  </a:cubicBezTo>
                  <a:lnTo>
                    <a:pt x="9" y="50"/>
                  </a:lnTo>
                  <a:close/>
                  <a:moveTo>
                    <a:pt x="9" y="44"/>
                  </a:moveTo>
                  <a:cubicBezTo>
                    <a:pt x="9" y="44"/>
                    <a:pt x="9" y="44"/>
                    <a:pt x="9" y="44"/>
                  </a:cubicBezTo>
                  <a:cubicBezTo>
                    <a:pt x="8" y="44"/>
                    <a:pt x="8" y="44"/>
                    <a:pt x="8" y="44"/>
                  </a:cubicBezTo>
                  <a:cubicBezTo>
                    <a:pt x="8" y="44"/>
                    <a:pt x="8" y="44"/>
                    <a:pt x="8" y="44"/>
                  </a:cubicBezTo>
                  <a:cubicBezTo>
                    <a:pt x="9" y="44"/>
                    <a:pt x="9" y="44"/>
                    <a:pt x="9" y="44"/>
                  </a:cubicBezTo>
                  <a:close/>
                  <a:moveTo>
                    <a:pt x="9" y="44"/>
                  </a:moveTo>
                  <a:cubicBezTo>
                    <a:pt x="9" y="44"/>
                    <a:pt x="9" y="44"/>
                    <a:pt x="9" y="44"/>
                  </a:cubicBezTo>
                  <a:cubicBezTo>
                    <a:pt x="8" y="44"/>
                    <a:pt x="8" y="44"/>
                    <a:pt x="8" y="44"/>
                  </a:cubicBezTo>
                  <a:cubicBezTo>
                    <a:pt x="8" y="42"/>
                    <a:pt x="8" y="42"/>
                    <a:pt x="8" y="42"/>
                  </a:cubicBezTo>
                  <a:cubicBezTo>
                    <a:pt x="9" y="42"/>
                    <a:pt x="9" y="42"/>
                    <a:pt x="9" y="42"/>
                  </a:cubicBezTo>
                  <a:lnTo>
                    <a:pt x="9" y="44"/>
                  </a:lnTo>
                  <a:close/>
                  <a:moveTo>
                    <a:pt x="9" y="42"/>
                  </a:moveTo>
                  <a:cubicBezTo>
                    <a:pt x="9" y="42"/>
                    <a:pt x="9" y="42"/>
                    <a:pt x="9" y="42"/>
                  </a:cubicBezTo>
                  <a:cubicBezTo>
                    <a:pt x="8" y="42"/>
                    <a:pt x="8" y="42"/>
                    <a:pt x="8" y="42"/>
                  </a:cubicBezTo>
                  <a:cubicBezTo>
                    <a:pt x="8" y="42"/>
                    <a:pt x="8" y="42"/>
                    <a:pt x="8" y="42"/>
                  </a:cubicBezTo>
                  <a:cubicBezTo>
                    <a:pt x="9" y="42"/>
                    <a:pt x="9" y="42"/>
                    <a:pt x="9" y="42"/>
                  </a:cubicBezTo>
                  <a:close/>
                  <a:moveTo>
                    <a:pt x="10" y="50"/>
                  </a:moveTo>
                  <a:cubicBezTo>
                    <a:pt x="10" y="50"/>
                    <a:pt x="10" y="50"/>
                    <a:pt x="10" y="50"/>
                  </a:cubicBezTo>
                  <a:cubicBezTo>
                    <a:pt x="9" y="50"/>
                    <a:pt x="9" y="50"/>
                    <a:pt x="9" y="50"/>
                  </a:cubicBezTo>
                  <a:cubicBezTo>
                    <a:pt x="9" y="50"/>
                    <a:pt x="9" y="50"/>
                    <a:pt x="9" y="50"/>
                  </a:cubicBezTo>
                  <a:cubicBezTo>
                    <a:pt x="10" y="50"/>
                    <a:pt x="10" y="50"/>
                    <a:pt x="10" y="50"/>
                  </a:cubicBezTo>
                  <a:close/>
                  <a:moveTo>
                    <a:pt x="10" y="50"/>
                  </a:moveTo>
                  <a:cubicBezTo>
                    <a:pt x="10" y="50"/>
                    <a:pt x="10" y="50"/>
                    <a:pt x="10" y="50"/>
                  </a:cubicBezTo>
                  <a:cubicBezTo>
                    <a:pt x="9" y="50"/>
                    <a:pt x="9" y="50"/>
                    <a:pt x="9" y="50"/>
                  </a:cubicBezTo>
                  <a:cubicBezTo>
                    <a:pt x="9" y="44"/>
                    <a:pt x="9" y="44"/>
                    <a:pt x="9" y="44"/>
                  </a:cubicBezTo>
                  <a:cubicBezTo>
                    <a:pt x="10" y="44"/>
                    <a:pt x="10" y="44"/>
                    <a:pt x="10" y="44"/>
                  </a:cubicBezTo>
                  <a:lnTo>
                    <a:pt x="10" y="50"/>
                  </a:lnTo>
                  <a:close/>
                  <a:moveTo>
                    <a:pt x="10" y="44"/>
                  </a:moveTo>
                  <a:cubicBezTo>
                    <a:pt x="10" y="44"/>
                    <a:pt x="10" y="44"/>
                    <a:pt x="10" y="44"/>
                  </a:cubicBezTo>
                  <a:cubicBezTo>
                    <a:pt x="9" y="44"/>
                    <a:pt x="9" y="44"/>
                    <a:pt x="9" y="44"/>
                  </a:cubicBezTo>
                  <a:cubicBezTo>
                    <a:pt x="9" y="44"/>
                    <a:pt x="9" y="44"/>
                    <a:pt x="9" y="44"/>
                  </a:cubicBezTo>
                  <a:cubicBezTo>
                    <a:pt x="10" y="44"/>
                    <a:pt x="10" y="44"/>
                    <a:pt x="10" y="44"/>
                  </a:cubicBezTo>
                  <a:close/>
                  <a:moveTo>
                    <a:pt x="10" y="44"/>
                  </a:moveTo>
                  <a:cubicBezTo>
                    <a:pt x="10" y="44"/>
                    <a:pt x="10" y="44"/>
                    <a:pt x="10" y="44"/>
                  </a:cubicBezTo>
                  <a:cubicBezTo>
                    <a:pt x="9" y="44"/>
                    <a:pt x="9" y="44"/>
                    <a:pt x="9" y="44"/>
                  </a:cubicBezTo>
                  <a:cubicBezTo>
                    <a:pt x="9" y="42"/>
                    <a:pt x="9" y="42"/>
                    <a:pt x="9" y="42"/>
                  </a:cubicBezTo>
                  <a:cubicBezTo>
                    <a:pt x="10" y="42"/>
                    <a:pt x="10" y="42"/>
                    <a:pt x="10" y="42"/>
                  </a:cubicBezTo>
                  <a:lnTo>
                    <a:pt x="10" y="44"/>
                  </a:lnTo>
                  <a:close/>
                  <a:moveTo>
                    <a:pt x="11" y="50"/>
                  </a:moveTo>
                  <a:cubicBezTo>
                    <a:pt x="11" y="50"/>
                    <a:pt x="11" y="50"/>
                    <a:pt x="11" y="50"/>
                  </a:cubicBezTo>
                  <a:cubicBezTo>
                    <a:pt x="10" y="50"/>
                    <a:pt x="10" y="50"/>
                    <a:pt x="10" y="50"/>
                  </a:cubicBezTo>
                  <a:cubicBezTo>
                    <a:pt x="10" y="50"/>
                    <a:pt x="10" y="50"/>
                    <a:pt x="10" y="50"/>
                  </a:cubicBezTo>
                  <a:cubicBezTo>
                    <a:pt x="11" y="50"/>
                    <a:pt x="11" y="50"/>
                    <a:pt x="11" y="50"/>
                  </a:cubicBezTo>
                  <a:close/>
                  <a:moveTo>
                    <a:pt x="11" y="50"/>
                  </a:moveTo>
                  <a:cubicBezTo>
                    <a:pt x="11" y="50"/>
                    <a:pt x="11" y="50"/>
                    <a:pt x="11" y="50"/>
                  </a:cubicBezTo>
                  <a:cubicBezTo>
                    <a:pt x="10" y="50"/>
                    <a:pt x="10" y="50"/>
                    <a:pt x="10" y="50"/>
                  </a:cubicBezTo>
                  <a:cubicBezTo>
                    <a:pt x="10" y="44"/>
                    <a:pt x="10" y="44"/>
                    <a:pt x="10" y="44"/>
                  </a:cubicBezTo>
                  <a:cubicBezTo>
                    <a:pt x="11" y="44"/>
                    <a:pt x="11" y="44"/>
                    <a:pt x="11" y="44"/>
                  </a:cubicBezTo>
                  <a:lnTo>
                    <a:pt x="11" y="50"/>
                  </a:lnTo>
                  <a:close/>
                  <a:moveTo>
                    <a:pt x="11" y="44"/>
                  </a:moveTo>
                  <a:cubicBezTo>
                    <a:pt x="11" y="44"/>
                    <a:pt x="11" y="44"/>
                    <a:pt x="11" y="44"/>
                  </a:cubicBezTo>
                  <a:cubicBezTo>
                    <a:pt x="10" y="44"/>
                    <a:pt x="10" y="44"/>
                    <a:pt x="10" y="44"/>
                  </a:cubicBezTo>
                  <a:cubicBezTo>
                    <a:pt x="10" y="44"/>
                    <a:pt x="10" y="44"/>
                    <a:pt x="10" y="44"/>
                  </a:cubicBezTo>
                  <a:cubicBezTo>
                    <a:pt x="11" y="44"/>
                    <a:pt x="11" y="44"/>
                    <a:pt x="11" y="44"/>
                  </a:cubicBezTo>
                  <a:close/>
                  <a:moveTo>
                    <a:pt x="11" y="43"/>
                  </a:moveTo>
                  <a:cubicBezTo>
                    <a:pt x="11" y="43"/>
                    <a:pt x="11" y="43"/>
                    <a:pt x="11" y="43"/>
                  </a:cubicBezTo>
                  <a:cubicBezTo>
                    <a:pt x="10" y="44"/>
                    <a:pt x="10" y="44"/>
                    <a:pt x="10" y="44"/>
                  </a:cubicBezTo>
                  <a:cubicBezTo>
                    <a:pt x="10" y="42"/>
                    <a:pt x="10" y="42"/>
                    <a:pt x="10" y="42"/>
                  </a:cubicBezTo>
                  <a:cubicBezTo>
                    <a:pt x="11" y="42"/>
                    <a:pt x="11" y="42"/>
                    <a:pt x="11" y="42"/>
                  </a:cubicBezTo>
                  <a:lnTo>
                    <a:pt x="11" y="43"/>
                  </a:lnTo>
                  <a:close/>
                  <a:moveTo>
                    <a:pt x="12" y="50"/>
                  </a:moveTo>
                  <a:cubicBezTo>
                    <a:pt x="12" y="50"/>
                    <a:pt x="12" y="50"/>
                    <a:pt x="12" y="50"/>
                  </a:cubicBezTo>
                  <a:cubicBezTo>
                    <a:pt x="11" y="50"/>
                    <a:pt x="11" y="50"/>
                    <a:pt x="11" y="50"/>
                  </a:cubicBezTo>
                  <a:cubicBezTo>
                    <a:pt x="11" y="50"/>
                    <a:pt x="11" y="50"/>
                    <a:pt x="11" y="50"/>
                  </a:cubicBezTo>
                  <a:cubicBezTo>
                    <a:pt x="12" y="50"/>
                    <a:pt x="12" y="50"/>
                    <a:pt x="12" y="50"/>
                  </a:cubicBezTo>
                  <a:close/>
                  <a:moveTo>
                    <a:pt x="12" y="50"/>
                  </a:moveTo>
                  <a:cubicBezTo>
                    <a:pt x="12" y="50"/>
                    <a:pt x="12" y="50"/>
                    <a:pt x="12" y="50"/>
                  </a:cubicBezTo>
                  <a:cubicBezTo>
                    <a:pt x="11" y="50"/>
                    <a:pt x="11" y="50"/>
                    <a:pt x="11" y="50"/>
                  </a:cubicBezTo>
                  <a:cubicBezTo>
                    <a:pt x="11" y="44"/>
                    <a:pt x="11" y="44"/>
                    <a:pt x="11" y="44"/>
                  </a:cubicBezTo>
                  <a:cubicBezTo>
                    <a:pt x="12" y="44"/>
                    <a:pt x="12" y="44"/>
                    <a:pt x="12" y="44"/>
                  </a:cubicBezTo>
                  <a:lnTo>
                    <a:pt x="12" y="50"/>
                  </a:lnTo>
                  <a:close/>
                  <a:moveTo>
                    <a:pt x="12" y="44"/>
                  </a:moveTo>
                  <a:cubicBezTo>
                    <a:pt x="12" y="44"/>
                    <a:pt x="12" y="44"/>
                    <a:pt x="12" y="44"/>
                  </a:cubicBezTo>
                  <a:cubicBezTo>
                    <a:pt x="11" y="44"/>
                    <a:pt x="11" y="44"/>
                    <a:pt x="11" y="44"/>
                  </a:cubicBezTo>
                  <a:cubicBezTo>
                    <a:pt x="11" y="44"/>
                    <a:pt x="11" y="44"/>
                    <a:pt x="11" y="44"/>
                  </a:cubicBezTo>
                  <a:cubicBezTo>
                    <a:pt x="12" y="43"/>
                    <a:pt x="12" y="43"/>
                    <a:pt x="12" y="43"/>
                  </a:cubicBezTo>
                  <a:lnTo>
                    <a:pt x="12" y="44"/>
                  </a:lnTo>
                  <a:close/>
                  <a:moveTo>
                    <a:pt x="12" y="43"/>
                  </a:moveTo>
                  <a:cubicBezTo>
                    <a:pt x="12" y="43"/>
                    <a:pt x="12" y="43"/>
                    <a:pt x="12" y="43"/>
                  </a:cubicBezTo>
                  <a:cubicBezTo>
                    <a:pt x="11" y="43"/>
                    <a:pt x="11" y="43"/>
                    <a:pt x="11" y="43"/>
                  </a:cubicBezTo>
                  <a:cubicBezTo>
                    <a:pt x="11" y="42"/>
                    <a:pt x="11" y="42"/>
                    <a:pt x="11" y="42"/>
                  </a:cubicBezTo>
                  <a:cubicBezTo>
                    <a:pt x="12" y="42"/>
                    <a:pt x="12" y="42"/>
                    <a:pt x="12" y="42"/>
                  </a:cubicBezTo>
                  <a:lnTo>
                    <a:pt x="12" y="43"/>
                  </a:lnTo>
                  <a:close/>
                  <a:moveTo>
                    <a:pt x="13" y="50"/>
                  </a:moveTo>
                  <a:cubicBezTo>
                    <a:pt x="13" y="50"/>
                    <a:pt x="13" y="50"/>
                    <a:pt x="13" y="50"/>
                  </a:cubicBezTo>
                  <a:cubicBezTo>
                    <a:pt x="12" y="50"/>
                    <a:pt x="12" y="50"/>
                    <a:pt x="12" y="50"/>
                  </a:cubicBezTo>
                  <a:cubicBezTo>
                    <a:pt x="12" y="50"/>
                    <a:pt x="12" y="50"/>
                    <a:pt x="12" y="50"/>
                  </a:cubicBezTo>
                  <a:cubicBezTo>
                    <a:pt x="13" y="50"/>
                    <a:pt x="13" y="50"/>
                    <a:pt x="13" y="50"/>
                  </a:cubicBezTo>
                  <a:close/>
                  <a:moveTo>
                    <a:pt x="13" y="50"/>
                  </a:moveTo>
                  <a:cubicBezTo>
                    <a:pt x="13" y="50"/>
                    <a:pt x="13" y="50"/>
                    <a:pt x="13" y="50"/>
                  </a:cubicBezTo>
                  <a:cubicBezTo>
                    <a:pt x="12" y="50"/>
                    <a:pt x="12" y="50"/>
                    <a:pt x="12" y="50"/>
                  </a:cubicBezTo>
                  <a:cubicBezTo>
                    <a:pt x="12" y="44"/>
                    <a:pt x="12" y="44"/>
                    <a:pt x="12" y="44"/>
                  </a:cubicBezTo>
                  <a:cubicBezTo>
                    <a:pt x="13" y="44"/>
                    <a:pt x="13" y="44"/>
                    <a:pt x="13" y="44"/>
                  </a:cubicBezTo>
                  <a:lnTo>
                    <a:pt x="13" y="50"/>
                  </a:lnTo>
                  <a:close/>
                  <a:moveTo>
                    <a:pt x="13" y="44"/>
                  </a:moveTo>
                  <a:cubicBezTo>
                    <a:pt x="13" y="44"/>
                    <a:pt x="13" y="44"/>
                    <a:pt x="13" y="44"/>
                  </a:cubicBezTo>
                  <a:cubicBezTo>
                    <a:pt x="12" y="44"/>
                    <a:pt x="12" y="44"/>
                    <a:pt x="12" y="44"/>
                  </a:cubicBezTo>
                  <a:cubicBezTo>
                    <a:pt x="12" y="43"/>
                    <a:pt x="12" y="43"/>
                    <a:pt x="12" y="43"/>
                  </a:cubicBezTo>
                  <a:cubicBezTo>
                    <a:pt x="13" y="43"/>
                    <a:pt x="13" y="43"/>
                    <a:pt x="13" y="43"/>
                  </a:cubicBezTo>
                  <a:lnTo>
                    <a:pt x="13" y="44"/>
                  </a:lnTo>
                  <a:close/>
                  <a:moveTo>
                    <a:pt x="13" y="43"/>
                  </a:moveTo>
                  <a:cubicBezTo>
                    <a:pt x="13" y="43"/>
                    <a:pt x="13" y="43"/>
                    <a:pt x="13" y="43"/>
                  </a:cubicBezTo>
                  <a:cubicBezTo>
                    <a:pt x="12" y="43"/>
                    <a:pt x="12" y="43"/>
                    <a:pt x="12" y="43"/>
                  </a:cubicBezTo>
                  <a:cubicBezTo>
                    <a:pt x="12" y="42"/>
                    <a:pt x="12" y="42"/>
                    <a:pt x="12" y="42"/>
                  </a:cubicBezTo>
                  <a:cubicBezTo>
                    <a:pt x="13" y="42"/>
                    <a:pt x="13" y="42"/>
                    <a:pt x="13" y="42"/>
                  </a:cubicBezTo>
                  <a:lnTo>
                    <a:pt x="13" y="43"/>
                  </a:lnTo>
                  <a:close/>
                  <a:moveTo>
                    <a:pt x="13" y="50"/>
                  </a:moveTo>
                  <a:cubicBezTo>
                    <a:pt x="13" y="50"/>
                    <a:pt x="13" y="50"/>
                    <a:pt x="13" y="50"/>
                  </a:cubicBezTo>
                  <a:cubicBezTo>
                    <a:pt x="13" y="50"/>
                    <a:pt x="13" y="50"/>
                    <a:pt x="13" y="50"/>
                  </a:cubicBezTo>
                  <a:cubicBezTo>
                    <a:pt x="13" y="50"/>
                    <a:pt x="13" y="50"/>
                    <a:pt x="13" y="50"/>
                  </a:cubicBezTo>
                  <a:cubicBezTo>
                    <a:pt x="13" y="50"/>
                    <a:pt x="13" y="50"/>
                    <a:pt x="13" y="50"/>
                  </a:cubicBezTo>
                  <a:close/>
                  <a:moveTo>
                    <a:pt x="13" y="50"/>
                  </a:moveTo>
                  <a:cubicBezTo>
                    <a:pt x="13" y="50"/>
                    <a:pt x="13" y="50"/>
                    <a:pt x="13" y="50"/>
                  </a:cubicBezTo>
                  <a:cubicBezTo>
                    <a:pt x="13" y="50"/>
                    <a:pt x="13" y="50"/>
                    <a:pt x="13" y="50"/>
                  </a:cubicBezTo>
                  <a:cubicBezTo>
                    <a:pt x="13" y="44"/>
                    <a:pt x="13" y="44"/>
                    <a:pt x="13" y="44"/>
                  </a:cubicBezTo>
                  <a:cubicBezTo>
                    <a:pt x="13" y="44"/>
                    <a:pt x="13" y="44"/>
                    <a:pt x="13" y="44"/>
                  </a:cubicBezTo>
                  <a:lnTo>
                    <a:pt x="13" y="50"/>
                  </a:lnTo>
                  <a:close/>
                  <a:moveTo>
                    <a:pt x="13" y="44"/>
                  </a:moveTo>
                  <a:cubicBezTo>
                    <a:pt x="13" y="44"/>
                    <a:pt x="13" y="44"/>
                    <a:pt x="13" y="44"/>
                  </a:cubicBezTo>
                  <a:cubicBezTo>
                    <a:pt x="13" y="44"/>
                    <a:pt x="13" y="44"/>
                    <a:pt x="13" y="44"/>
                  </a:cubicBezTo>
                  <a:cubicBezTo>
                    <a:pt x="13" y="43"/>
                    <a:pt x="13" y="43"/>
                    <a:pt x="13" y="43"/>
                  </a:cubicBezTo>
                  <a:cubicBezTo>
                    <a:pt x="13" y="43"/>
                    <a:pt x="13" y="43"/>
                    <a:pt x="13" y="43"/>
                  </a:cubicBezTo>
                  <a:lnTo>
                    <a:pt x="13" y="44"/>
                  </a:lnTo>
                  <a:close/>
                  <a:moveTo>
                    <a:pt x="13" y="43"/>
                  </a:moveTo>
                  <a:cubicBezTo>
                    <a:pt x="13" y="43"/>
                    <a:pt x="13" y="43"/>
                    <a:pt x="13" y="43"/>
                  </a:cubicBezTo>
                  <a:cubicBezTo>
                    <a:pt x="13" y="43"/>
                    <a:pt x="13" y="43"/>
                    <a:pt x="13" y="43"/>
                  </a:cubicBezTo>
                  <a:cubicBezTo>
                    <a:pt x="13" y="42"/>
                    <a:pt x="13" y="42"/>
                    <a:pt x="13" y="42"/>
                  </a:cubicBezTo>
                  <a:cubicBezTo>
                    <a:pt x="13" y="42"/>
                    <a:pt x="13" y="42"/>
                    <a:pt x="13" y="42"/>
                  </a:cubicBezTo>
                  <a:lnTo>
                    <a:pt x="13" y="43"/>
                  </a:lnTo>
                  <a:close/>
                  <a:moveTo>
                    <a:pt x="13" y="42"/>
                  </a:moveTo>
                  <a:cubicBezTo>
                    <a:pt x="13" y="42"/>
                    <a:pt x="13" y="42"/>
                    <a:pt x="13" y="42"/>
                  </a:cubicBezTo>
                  <a:cubicBezTo>
                    <a:pt x="12" y="42"/>
                    <a:pt x="12" y="42"/>
                    <a:pt x="12" y="42"/>
                  </a:cubicBezTo>
                  <a:cubicBezTo>
                    <a:pt x="12" y="42"/>
                    <a:pt x="12" y="42"/>
                    <a:pt x="12" y="42"/>
                  </a:cubicBezTo>
                  <a:cubicBezTo>
                    <a:pt x="12" y="42"/>
                    <a:pt x="12" y="42"/>
                    <a:pt x="12" y="42"/>
                  </a:cubicBezTo>
                  <a:cubicBezTo>
                    <a:pt x="12" y="42"/>
                    <a:pt x="12" y="42"/>
                    <a:pt x="12" y="42"/>
                  </a:cubicBezTo>
                  <a:cubicBezTo>
                    <a:pt x="11" y="42"/>
                    <a:pt x="11" y="42"/>
                    <a:pt x="11" y="42"/>
                  </a:cubicBezTo>
                  <a:cubicBezTo>
                    <a:pt x="11" y="42"/>
                    <a:pt x="11" y="42"/>
                    <a:pt x="11" y="42"/>
                  </a:cubicBezTo>
                  <a:cubicBezTo>
                    <a:pt x="11" y="42"/>
                    <a:pt x="11" y="42"/>
                    <a:pt x="11" y="42"/>
                  </a:cubicBezTo>
                  <a:cubicBezTo>
                    <a:pt x="11" y="42"/>
                    <a:pt x="11" y="42"/>
                    <a:pt x="11" y="42"/>
                  </a:cubicBezTo>
                  <a:cubicBezTo>
                    <a:pt x="10" y="42"/>
                    <a:pt x="10" y="42"/>
                    <a:pt x="10" y="42"/>
                  </a:cubicBezTo>
                  <a:cubicBezTo>
                    <a:pt x="10" y="42"/>
                    <a:pt x="10" y="42"/>
                    <a:pt x="10" y="42"/>
                  </a:cubicBezTo>
                  <a:cubicBezTo>
                    <a:pt x="10" y="42"/>
                    <a:pt x="10" y="42"/>
                    <a:pt x="10" y="42"/>
                  </a:cubicBezTo>
                  <a:cubicBezTo>
                    <a:pt x="10" y="42"/>
                    <a:pt x="10" y="42"/>
                    <a:pt x="10" y="42"/>
                  </a:cubicBezTo>
                  <a:cubicBezTo>
                    <a:pt x="9" y="42"/>
                    <a:pt x="9" y="42"/>
                    <a:pt x="9" y="42"/>
                  </a:cubicBezTo>
                  <a:cubicBezTo>
                    <a:pt x="9" y="42"/>
                    <a:pt x="9" y="42"/>
                    <a:pt x="9" y="42"/>
                  </a:cubicBezTo>
                  <a:cubicBezTo>
                    <a:pt x="13" y="42"/>
                    <a:pt x="13" y="42"/>
                    <a:pt x="13" y="42"/>
                  </a:cubicBezTo>
                  <a:close/>
                  <a:moveTo>
                    <a:pt x="13" y="42"/>
                  </a:moveTo>
                  <a:cubicBezTo>
                    <a:pt x="13" y="42"/>
                    <a:pt x="13" y="42"/>
                    <a:pt x="13" y="42"/>
                  </a:cubicBezTo>
                  <a:cubicBezTo>
                    <a:pt x="8" y="42"/>
                    <a:pt x="8" y="42"/>
                    <a:pt x="8" y="42"/>
                  </a:cubicBezTo>
                  <a:cubicBezTo>
                    <a:pt x="13" y="41"/>
                    <a:pt x="13" y="41"/>
                    <a:pt x="13" y="41"/>
                  </a:cubicBezTo>
                  <a:lnTo>
                    <a:pt x="13" y="42"/>
                  </a:lnTo>
                  <a:close/>
                  <a:moveTo>
                    <a:pt x="13" y="53"/>
                  </a:moveTo>
                  <a:cubicBezTo>
                    <a:pt x="13" y="53"/>
                    <a:pt x="13" y="53"/>
                    <a:pt x="13" y="53"/>
                  </a:cubicBezTo>
                  <a:cubicBezTo>
                    <a:pt x="13" y="42"/>
                    <a:pt x="13" y="42"/>
                    <a:pt x="13" y="42"/>
                  </a:cubicBezTo>
                  <a:cubicBezTo>
                    <a:pt x="13" y="42"/>
                    <a:pt x="13" y="42"/>
                    <a:pt x="13" y="42"/>
                  </a:cubicBezTo>
                  <a:cubicBezTo>
                    <a:pt x="13" y="41"/>
                    <a:pt x="13" y="41"/>
                    <a:pt x="13" y="41"/>
                  </a:cubicBezTo>
                  <a:cubicBezTo>
                    <a:pt x="13" y="41"/>
                    <a:pt x="13" y="41"/>
                    <a:pt x="13" y="41"/>
                  </a:cubicBezTo>
                  <a:cubicBezTo>
                    <a:pt x="13" y="41"/>
                    <a:pt x="13" y="41"/>
                    <a:pt x="13" y="41"/>
                  </a:cubicBezTo>
                  <a:cubicBezTo>
                    <a:pt x="1" y="42"/>
                    <a:pt x="1" y="42"/>
                    <a:pt x="1" y="42"/>
                  </a:cubicBezTo>
                  <a:cubicBezTo>
                    <a:pt x="1" y="53"/>
                    <a:pt x="1" y="53"/>
                    <a:pt x="1" y="53"/>
                  </a:cubicBezTo>
                  <a:cubicBezTo>
                    <a:pt x="1" y="53"/>
                    <a:pt x="1" y="53"/>
                    <a:pt x="1" y="53"/>
                  </a:cubicBezTo>
                  <a:cubicBezTo>
                    <a:pt x="1" y="40"/>
                    <a:pt x="1" y="40"/>
                    <a:pt x="1" y="40"/>
                  </a:cubicBezTo>
                  <a:cubicBezTo>
                    <a:pt x="15" y="38"/>
                    <a:pt x="15" y="38"/>
                    <a:pt x="15" y="38"/>
                  </a:cubicBezTo>
                  <a:cubicBezTo>
                    <a:pt x="15" y="53"/>
                    <a:pt x="15" y="53"/>
                    <a:pt x="15" y="53"/>
                  </a:cubicBezTo>
                  <a:lnTo>
                    <a:pt x="13" y="53"/>
                  </a:lnTo>
                  <a:close/>
                  <a:moveTo>
                    <a:pt x="77" y="22"/>
                  </a:moveTo>
                  <a:cubicBezTo>
                    <a:pt x="77" y="22"/>
                    <a:pt x="77" y="22"/>
                    <a:pt x="77" y="22"/>
                  </a:cubicBezTo>
                  <a:cubicBezTo>
                    <a:pt x="78" y="22"/>
                    <a:pt x="78" y="22"/>
                    <a:pt x="78" y="22"/>
                  </a:cubicBezTo>
                  <a:cubicBezTo>
                    <a:pt x="78" y="20"/>
                    <a:pt x="78" y="20"/>
                    <a:pt x="78" y="20"/>
                  </a:cubicBezTo>
                  <a:cubicBezTo>
                    <a:pt x="78" y="20"/>
                    <a:pt x="78" y="20"/>
                    <a:pt x="78" y="20"/>
                  </a:cubicBezTo>
                  <a:cubicBezTo>
                    <a:pt x="78" y="19"/>
                    <a:pt x="78" y="19"/>
                    <a:pt x="78" y="19"/>
                  </a:cubicBezTo>
                  <a:cubicBezTo>
                    <a:pt x="79" y="19"/>
                    <a:pt x="79" y="19"/>
                    <a:pt x="79" y="19"/>
                  </a:cubicBezTo>
                  <a:cubicBezTo>
                    <a:pt x="79" y="19"/>
                    <a:pt x="79" y="19"/>
                    <a:pt x="79" y="19"/>
                  </a:cubicBezTo>
                  <a:cubicBezTo>
                    <a:pt x="77" y="19"/>
                    <a:pt x="77" y="19"/>
                    <a:pt x="77" y="19"/>
                  </a:cubicBezTo>
                  <a:lnTo>
                    <a:pt x="77" y="22"/>
                  </a:lnTo>
                  <a:close/>
                  <a:moveTo>
                    <a:pt x="77" y="19"/>
                  </a:moveTo>
                  <a:cubicBezTo>
                    <a:pt x="77" y="19"/>
                    <a:pt x="77" y="19"/>
                    <a:pt x="77" y="19"/>
                  </a:cubicBezTo>
                  <a:cubicBezTo>
                    <a:pt x="78" y="19"/>
                    <a:pt x="78" y="19"/>
                    <a:pt x="78" y="19"/>
                  </a:cubicBezTo>
                  <a:cubicBezTo>
                    <a:pt x="78" y="18"/>
                    <a:pt x="78" y="18"/>
                    <a:pt x="78" y="18"/>
                  </a:cubicBezTo>
                  <a:cubicBezTo>
                    <a:pt x="78" y="17"/>
                    <a:pt x="78" y="17"/>
                    <a:pt x="78" y="17"/>
                  </a:cubicBezTo>
                  <a:cubicBezTo>
                    <a:pt x="78" y="17"/>
                    <a:pt x="78" y="17"/>
                    <a:pt x="78" y="17"/>
                  </a:cubicBezTo>
                  <a:cubicBezTo>
                    <a:pt x="79" y="17"/>
                    <a:pt x="79" y="17"/>
                    <a:pt x="79" y="17"/>
                  </a:cubicBezTo>
                  <a:cubicBezTo>
                    <a:pt x="79" y="16"/>
                    <a:pt x="79" y="16"/>
                    <a:pt x="79" y="16"/>
                  </a:cubicBezTo>
                  <a:cubicBezTo>
                    <a:pt x="77" y="17"/>
                    <a:pt x="77" y="17"/>
                    <a:pt x="77" y="17"/>
                  </a:cubicBezTo>
                  <a:lnTo>
                    <a:pt x="77" y="19"/>
                  </a:lnTo>
                  <a:close/>
                  <a:moveTo>
                    <a:pt x="77" y="35"/>
                  </a:moveTo>
                  <a:cubicBezTo>
                    <a:pt x="77" y="35"/>
                    <a:pt x="77" y="35"/>
                    <a:pt x="77" y="35"/>
                  </a:cubicBezTo>
                  <a:cubicBezTo>
                    <a:pt x="78" y="35"/>
                    <a:pt x="78" y="35"/>
                    <a:pt x="78" y="35"/>
                  </a:cubicBezTo>
                  <a:cubicBezTo>
                    <a:pt x="78" y="33"/>
                    <a:pt x="78" y="33"/>
                    <a:pt x="78" y="33"/>
                  </a:cubicBezTo>
                  <a:cubicBezTo>
                    <a:pt x="78" y="33"/>
                    <a:pt x="78" y="33"/>
                    <a:pt x="78" y="33"/>
                  </a:cubicBezTo>
                  <a:cubicBezTo>
                    <a:pt x="78" y="33"/>
                    <a:pt x="78" y="33"/>
                    <a:pt x="78" y="33"/>
                  </a:cubicBezTo>
                  <a:cubicBezTo>
                    <a:pt x="79" y="33"/>
                    <a:pt x="79" y="33"/>
                    <a:pt x="79" y="33"/>
                  </a:cubicBezTo>
                  <a:cubicBezTo>
                    <a:pt x="79" y="32"/>
                    <a:pt x="79" y="32"/>
                    <a:pt x="79" y="32"/>
                  </a:cubicBezTo>
                  <a:cubicBezTo>
                    <a:pt x="77" y="33"/>
                    <a:pt x="77" y="33"/>
                    <a:pt x="77" y="33"/>
                  </a:cubicBezTo>
                  <a:lnTo>
                    <a:pt x="77" y="35"/>
                  </a:lnTo>
                  <a:close/>
                  <a:moveTo>
                    <a:pt x="77" y="32"/>
                  </a:moveTo>
                  <a:cubicBezTo>
                    <a:pt x="77" y="32"/>
                    <a:pt x="77" y="32"/>
                    <a:pt x="77" y="32"/>
                  </a:cubicBezTo>
                  <a:cubicBezTo>
                    <a:pt x="78" y="32"/>
                    <a:pt x="78" y="32"/>
                    <a:pt x="78" y="32"/>
                  </a:cubicBezTo>
                  <a:cubicBezTo>
                    <a:pt x="78" y="31"/>
                    <a:pt x="78" y="31"/>
                    <a:pt x="78" y="31"/>
                  </a:cubicBezTo>
                  <a:cubicBezTo>
                    <a:pt x="78" y="30"/>
                    <a:pt x="78" y="30"/>
                    <a:pt x="78" y="30"/>
                  </a:cubicBezTo>
                  <a:cubicBezTo>
                    <a:pt x="78" y="30"/>
                    <a:pt x="78" y="30"/>
                    <a:pt x="78" y="30"/>
                  </a:cubicBezTo>
                  <a:cubicBezTo>
                    <a:pt x="79" y="30"/>
                    <a:pt x="79" y="30"/>
                    <a:pt x="79" y="30"/>
                  </a:cubicBezTo>
                  <a:cubicBezTo>
                    <a:pt x="79" y="30"/>
                    <a:pt x="79" y="30"/>
                    <a:pt x="79" y="30"/>
                  </a:cubicBezTo>
                  <a:cubicBezTo>
                    <a:pt x="77" y="30"/>
                    <a:pt x="77" y="30"/>
                    <a:pt x="77" y="30"/>
                  </a:cubicBezTo>
                  <a:lnTo>
                    <a:pt x="77" y="32"/>
                  </a:lnTo>
                  <a:close/>
                  <a:moveTo>
                    <a:pt x="77" y="24"/>
                  </a:moveTo>
                  <a:cubicBezTo>
                    <a:pt x="77" y="24"/>
                    <a:pt x="77" y="24"/>
                    <a:pt x="77" y="24"/>
                  </a:cubicBezTo>
                  <a:cubicBezTo>
                    <a:pt x="78" y="24"/>
                    <a:pt x="78" y="24"/>
                    <a:pt x="78" y="24"/>
                  </a:cubicBezTo>
                  <a:cubicBezTo>
                    <a:pt x="78" y="23"/>
                    <a:pt x="78" y="23"/>
                    <a:pt x="78" y="23"/>
                  </a:cubicBezTo>
                  <a:cubicBezTo>
                    <a:pt x="78" y="22"/>
                    <a:pt x="78" y="22"/>
                    <a:pt x="78" y="22"/>
                  </a:cubicBezTo>
                  <a:cubicBezTo>
                    <a:pt x="78" y="22"/>
                    <a:pt x="78" y="22"/>
                    <a:pt x="78" y="22"/>
                  </a:cubicBezTo>
                  <a:cubicBezTo>
                    <a:pt x="79" y="22"/>
                    <a:pt x="79" y="22"/>
                    <a:pt x="79" y="22"/>
                  </a:cubicBezTo>
                  <a:cubicBezTo>
                    <a:pt x="79" y="22"/>
                    <a:pt x="79" y="22"/>
                    <a:pt x="79" y="22"/>
                  </a:cubicBezTo>
                  <a:cubicBezTo>
                    <a:pt x="77" y="22"/>
                    <a:pt x="77" y="22"/>
                    <a:pt x="77" y="22"/>
                  </a:cubicBezTo>
                  <a:lnTo>
                    <a:pt x="77" y="24"/>
                  </a:lnTo>
                  <a:close/>
                  <a:moveTo>
                    <a:pt x="77" y="30"/>
                  </a:moveTo>
                  <a:cubicBezTo>
                    <a:pt x="77" y="30"/>
                    <a:pt x="77" y="30"/>
                    <a:pt x="77" y="30"/>
                  </a:cubicBezTo>
                  <a:cubicBezTo>
                    <a:pt x="78" y="30"/>
                    <a:pt x="78" y="30"/>
                    <a:pt x="78" y="30"/>
                  </a:cubicBezTo>
                  <a:cubicBezTo>
                    <a:pt x="78" y="28"/>
                    <a:pt x="78" y="28"/>
                    <a:pt x="78" y="28"/>
                  </a:cubicBezTo>
                  <a:cubicBezTo>
                    <a:pt x="78" y="28"/>
                    <a:pt x="78" y="28"/>
                    <a:pt x="78" y="28"/>
                  </a:cubicBezTo>
                  <a:cubicBezTo>
                    <a:pt x="78" y="27"/>
                    <a:pt x="78" y="27"/>
                    <a:pt x="78" y="27"/>
                  </a:cubicBezTo>
                  <a:cubicBezTo>
                    <a:pt x="79" y="27"/>
                    <a:pt x="79" y="27"/>
                    <a:pt x="79" y="27"/>
                  </a:cubicBezTo>
                  <a:cubicBezTo>
                    <a:pt x="79" y="27"/>
                    <a:pt x="79" y="27"/>
                    <a:pt x="79" y="27"/>
                  </a:cubicBezTo>
                  <a:cubicBezTo>
                    <a:pt x="77" y="27"/>
                    <a:pt x="77" y="27"/>
                    <a:pt x="77" y="27"/>
                  </a:cubicBezTo>
                  <a:lnTo>
                    <a:pt x="77" y="30"/>
                  </a:lnTo>
                  <a:close/>
                  <a:moveTo>
                    <a:pt x="47" y="42"/>
                  </a:moveTo>
                  <a:cubicBezTo>
                    <a:pt x="47" y="42"/>
                    <a:pt x="47" y="42"/>
                    <a:pt x="47" y="42"/>
                  </a:cubicBezTo>
                  <a:cubicBezTo>
                    <a:pt x="57" y="42"/>
                    <a:pt x="57" y="42"/>
                    <a:pt x="57" y="42"/>
                  </a:cubicBezTo>
                  <a:cubicBezTo>
                    <a:pt x="57" y="42"/>
                    <a:pt x="57" y="42"/>
                    <a:pt x="57" y="42"/>
                  </a:cubicBezTo>
                  <a:cubicBezTo>
                    <a:pt x="60" y="42"/>
                    <a:pt x="60" y="42"/>
                    <a:pt x="60" y="42"/>
                  </a:cubicBezTo>
                  <a:cubicBezTo>
                    <a:pt x="60" y="41"/>
                    <a:pt x="60" y="41"/>
                    <a:pt x="60" y="41"/>
                  </a:cubicBezTo>
                  <a:cubicBezTo>
                    <a:pt x="57" y="42"/>
                    <a:pt x="57" y="42"/>
                    <a:pt x="57" y="42"/>
                  </a:cubicBezTo>
                  <a:cubicBezTo>
                    <a:pt x="57" y="42"/>
                    <a:pt x="57" y="42"/>
                    <a:pt x="57" y="42"/>
                  </a:cubicBezTo>
                  <a:cubicBezTo>
                    <a:pt x="47" y="42"/>
                    <a:pt x="47" y="42"/>
                    <a:pt x="47" y="42"/>
                  </a:cubicBezTo>
                  <a:close/>
                  <a:moveTo>
                    <a:pt x="79" y="43"/>
                  </a:moveTo>
                  <a:cubicBezTo>
                    <a:pt x="79" y="43"/>
                    <a:pt x="79" y="43"/>
                    <a:pt x="79" y="43"/>
                  </a:cubicBezTo>
                  <a:cubicBezTo>
                    <a:pt x="83" y="43"/>
                    <a:pt x="83" y="43"/>
                    <a:pt x="83" y="43"/>
                  </a:cubicBezTo>
                  <a:cubicBezTo>
                    <a:pt x="83" y="42"/>
                    <a:pt x="83" y="42"/>
                    <a:pt x="83" y="42"/>
                  </a:cubicBezTo>
                  <a:cubicBezTo>
                    <a:pt x="79" y="42"/>
                    <a:pt x="79" y="42"/>
                    <a:pt x="79" y="42"/>
                  </a:cubicBezTo>
                  <a:lnTo>
                    <a:pt x="79" y="43"/>
                  </a:lnTo>
                  <a:close/>
                  <a:moveTo>
                    <a:pt x="79" y="39"/>
                  </a:moveTo>
                  <a:cubicBezTo>
                    <a:pt x="79" y="39"/>
                    <a:pt x="79" y="39"/>
                    <a:pt x="79" y="39"/>
                  </a:cubicBezTo>
                  <a:cubicBezTo>
                    <a:pt x="83" y="39"/>
                    <a:pt x="83" y="39"/>
                    <a:pt x="83" y="39"/>
                  </a:cubicBezTo>
                  <a:cubicBezTo>
                    <a:pt x="83" y="38"/>
                    <a:pt x="83" y="38"/>
                    <a:pt x="83" y="38"/>
                  </a:cubicBezTo>
                  <a:cubicBezTo>
                    <a:pt x="79" y="38"/>
                    <a:pt x="79" y="38"/>
                    <a:pt x="79" y="38"/>
                  </a:cubicBezTo>
                  <a:lnTo>
                    <a:pt x="79" y="39"/>
                  </a:lnTo>
                  <a:close/>
                  <a:moveTo>
                    <a:pt x="71" y="43"/>
                  </a:moveTo>
                  <a:cubicBezTo>
                    <a:pt x="71" y="43"/>
                    <a:pt x="71" y="43"/>
                    <a:pt x="71" y="43"/>
                  </a:cubicBezTo>
                  <a:cubicBezTo>
                    <a:pt x="74" y="42"/>
                    <a:pt x="74" y="42"/>
                    <a:pt x="74" y="42"/>
                  </a:cubicBezTo>
                  <a:cubicBezTo>
                    <a:pt x="74" y="42"/>
                    <a:pt x="74" y="42"/>
                    <a:pt x="74" y="42"/>
                  </a:cubicBezTo>
                  <a:cubicBezTo>
                    <a:pt x="71" y="42"/>
                    <a:pt x="71" y="42"/>
                    <a:pt x="71" y="42"/>
                  </a:cubicBezTo>
                  <a:lnTo>
                    <a:pt x="71" y="43"/>
                  </a:lnTo>
                  <a:close/>
                  <a:moveTo>
                    <a:pt x="83" y="37"/>
                  </a:moveTo>
                  <a:cubicBezTo>
                    <a:pt x="83" y="37"/>
                    <a:pt x="83" y="37"/>
                    <a:pt x="83" y="37"/>
                  </a:cubicBezTo>
                  <a:cubicBezTo>
                    <a:pt x="88" y="37"/>
                    <a:pt x="88" y="37"/>
                    <a:pt x="88" y="37"/>
                  </a:cubicBezTo>
                  <a:cubicBezTo>
                    <a:pt x="88" y="36"/>
                    <a:pt x="88" y="36"/>
                    <a:pt x="88" y="36"/>
                  </a:cubicBezTo>
                  <a:cubicBezTo>
                    <a:pt x="83" y="37"/>
                    <a:pt x="83" y="37"/>
                    <a:pt x="83" y="37"/>
                  </a:cubicBezTo>
                  <a:close/>
                  <a:moveTo>
                    <a:pt x="83" y="43"/>
                  </a:moveTo>
                  <a:cubicBezTo>
                    <a:pt x="83" y="43"/>
                    <a:pt x="83" y="43"/>
                    <a:pt x="83" y="43"/>
                  </a:cubicBezTo>
                  <a:cubicBezTo>
                    <a:pt x="88" y="43"/>
                    <a:pt x="88" y="43"/>
                    <a:pt x="88" y="43"/>
                  </a:cubicBezTo>
                  <a:cubicBezTo>
                    <a:pt x="88" y="43"/>
                    <a:pt x="88" y="43"/>
                    <a:pt x="88" y="43"/>
                  </a:cubicBezTo>
                  <a:cubicBezTo>
                    <a:pt x="83" y="43"/>
                    <a:pt x="83" y="43"/>
                    <a:pt x="83" y="43"/>
                  </a:cubicBezTo>
                  <a:close/>
                  <a:moveTo>
                    <a:pt x="79" y="40"/>
                  </a:moveTo>
                  <a:cubicBezTo>
                    <a:pt x="79" y="40"/>
                    <a:pt x="79" y="40"/>
                    <a:pt x="79" y="40"/>
                  </a:cubicBezTo>
                  <a:cubicBezTo>
                    <a:pt x="83" y="39"/>
                    <a:pt x="83" y="39"/>
                    <a:pt x="83" y="39"/>
                  </a:cubicBezTo>
                  <a:cubicBezTo>
                    <a:pt x="83" y="39"/>
                    <a:pt x="83" y="39"/>
                    <a:pt x="83" y="39"/>
                  </a:cubicBezTo>
                  <a:cubicBezTo>
                    <a:pt x="79" y="39"/>
                    <a:pt x="79" y="39"/>
                    <a:pt x="79" y="39"/>
                  </a:cubicBezTo>
                  <a:lnTo>
                    <a:pt x="79" y="40"/>
                  </a:lnTo>
                  <a:close/>
                  <a:moveTo>
                    <a:pt x="79" y="41"/>
                  </a:moveTo>
                  <a:cubicBezTo>
                    <a:pt x="79" y="41"/>
                    <a:pt x="79" y="41"/>
                    <a:pt x="79" y="41"/>
                  </a:cubicBezTo>
                  <a:cubicBezTo>
                    <a:pt x="83" y="40"/>
                    <a:pt x="83" y="40"/>
                    <a:pt x="83" y="40"/>
                  </a:cubicBezTo>
                  <a:cubicBezTo>
                    <a:pt x="83" y="40"/>
                    <a:pt x="83" y="40"/>
                    <a:pt x="83" y="40"/>
                  </a:cubicBezTo>
                  <a:cubicBezTo>
                    <a:pt x="79" y="40"/>
                    <a:pt x="79" y="40"/>
                    <a:pt x="79" y="40"/>
                  </a:cubicBezTo>
                  <a:lnTo>
                    <a:pt x="79" y="41"/>
                  </a:lnTo>
                  <a:close/>
                  <a:moveTo>
                    <a:pt x="79" y="41"/>
                  </a:moveTo>
                  <a:cubicBezTo>
                    <a:pt x="79" y="41"/>
                    <a:pt x="79" y="41"/>
                    <a:pt x="79" y="41"/>
                  </a:cubicBezTo>
                  <a:cubicBezTo>
                    <a:pt x="83" y="41"/>
                    <a:pt x="83" y="41"/>
                    <a:pt x="83" y="41"/>
                  </a:cubicBezTo>
                  <a:cubicBezTo>
                    <a:pt x="83" y="41"/>
                    <a:pt x="83" y="41"/>
                    <a:pt x="83" y="41"/>
                  </a:cubicBezTo>
                  <a:cubicBezTo>
                    <a:pt x="79" y="41"/>
                    <a:pt x="79" y="41"/>
                    <a:pt x="79" y="41"/>
                  </a:cubicBezTo>
                  <a:close/>
                  <a:moveTo>
                    <a:pt x="79" y="42"/>
                  </a:moveTo>
                  <a:cubicBezTo>
                    <a:pt x="79" y="42"/>
                    <a:pt x="79" y="42"/>
                    <a:pt x="79" y="42"/>
                  </a:cubicBezTo>
                  <a:cubicBezTo>
                    <a:pt x="83" y="42"/>
                    <a:pt x="83" y="42"/>
                    <a:pt x="83" y="42"/>
                  </a:cubicBezTo>
                  <a:cubicBezTo>
                    <a:pt x="83" y="41"/>
                    <a:pt x="83" y="41"/>
                    <a:pt x="83" y="41"/>
                  </a:cubicBezTo>
                  <a:cubicBezTo>
                    <a:pt x="79" y="42"/>
                    <a:pt x="79" y="42"/>
                    <a:pt x="79" y="42"/>
                  </a:cubicBezTo>
                  <a:close/>
                  <a:moveTo>
                    <a:pt x="83" y="42"/>
                  </a:moveTo>
                  <a:cubicBezTo>
                    <a:pt x="83" y="42"/>
                    <a:pt x="83" y="42"/>
                    <a:pt x="83" y="42"/>
                  </a:cubicBezTo>
                  <a:cubicBezTo>
                    <a:pt x="88" y="41"/>
                    <a:pt x="88" y="41"/>
                    <a:pt x="88" y="41"/>
                  </a:cubicBezTo>
                  <a:cubicBezTo>
                    <a:pt x="88" y="41"/>
                    <a:pt x="88" y="41"/>
                    <a:pt x="88" y="41"/>
                  </a:cubicBezTo>
                  <a:cubicBezTo>
                    <a:pt x="83" y="41"/>
                    <a:pt x="83" y="41"/>
                    <a:pt x="83" y="41"/>
                  </a:cubicBezTo>
                  <a:lnTo>
                    <a:pt x="83" y="42"/>
                  </a:lnTo>
                  <a:close/>
                  <a:moveTo>
                    <a:pt x="88" y="36"/>
                  </a:moveTo>
                  <a:cubicBezTo>
                    <a:pt x="88" y="36"/>
                    <a:pt x="88" y="36"/>
                    <a:pt x="88" y="36"/>
                  </a:cubicBezTo>
                  <a:cubicBezTo>
                    <a:pt x="83" y="36"/>
                    <a:pt x="83" y="36"/>
                    <a:pt x="83" y="36"/>
                  </a:cubicBezTo>
                  <a:cubicBezTo>
                    <a:pt x="83" y="36"/>
                    <a:pt x="83" y="36"/>
                    <a:pt x="83" y="36"/>
                  </a:cubicBezTo>
                  <a:cubicBezTo>
                    <a:pt x="88" y="36"/>
                    <a:pt x="88" y="36"/>
                    <a:pt x="88" y="36"/>
                  </a:cubicBezTo>
                  <a:close/>
                  <a:moveTo>
                    <a:pt x="83" y="41"/>
                  </a:moveTo>
                  <a:cubicBezTo>
                    <a:pt x="83" y="41"/>
                    <a:pt x="83" y="41"/>
                    <a:pt x="83" y="41"/>
                  </a:cubicBezTo>
                  <a:cubicBezTo>
                    <a:pt x="88" y="40"/>
                    <a:pt x="88" y="40"/>
                    <a:pt x="88" y="40"/>
                  </a:cubicBezTo>
                  <a:cubicBezTo>
                    <a:pt x="88" y="40"/>
                    <a:pt x="88" y="40"/>
                    <a:pt x="88" y="40"/>
                  </a:cubicBezTo>
                  <a:cubicBezTo>
                    <a:pt x="83" y="40"/>
                    <a:pt x="83" y="40"/>
                    <a:pt x="83" y="40"/>
                  </a:cubicBezTo>
                  <a:lnTo>
                    <a:pt x="83" y="41"/>
                  </a:lnTo>
                  <a:close/>
                  <a:moveTo>
                    <a:pt x="83" y="42"/>
                  </a:moveTo>
                  <a:cubicBezTo>
                    <a:pt x="83" y="42"/>
                    <a:pt x="83" y="42"/>
                    <a:pt x="83" y="42"/>
                  </a:cubicBezTo>
                  <a:cubicBezTo>
                    <a:pt x="88" y="42"/>
                    <a:pt x="88" y="42"/>
                    <a:pt x="88" y="42"/>
                  </a:cubicBezTo>
                  <a:cubicBezTo>
                    <a:pt x="88" y="42"/>
                    <a:pt x="88" y="42"/>
                    <a:pt x="88" y="42"/>
                  </a:cubicBezTo>
                  <a:cubicBezTo>
                    <a:pt x="83" y="42"/>
                    <a:pt x="83" y="42"/>
                    <a:pt x="83" y="42"/>
                  </a:cubicBezTo>
                  <a:close/>
                  <a:moveTo>
                    <a:pt x="83" y="38"/>
                  </a:moveTo>
                  <a:cubicBezTo>
                    <a:pt x="83" y="38"/>
                    <a:pt x="83" y="38"/>
                    <a:pt x="83" y="38"/>
                  </a:cubicBezTo>
                  <a:cubicBezTo>
                    <a:pt x="88" y="38"/>
                    <a:pt x="88" y="38"/>
                    <a:pt x="88" y="38"/>
                  </a:cubicBezTo>
                  <a:cubicBezTo>
                    <a:pt x="88" y="37"/>
                    <a:pt x="88" y="37"/>
                    <a:pt x="88" y="37"/>
                  </a:cubicBezTo>
                  <a:cubicBezTo>
                    <a:pt x="83" y="38"/>
                    <a:pt x="83" y="38"/>
                    <a:pt x="83" y="38"/>
                  </a:cubicBezTo>
                  <a:close/>
                  <a:moveTo>
                    <a:pt x="83" y="40"/>
                  </a:moveTo>
                  <a:cubicBezTo>
                    <a:pt x="83" y="40"/>
                    <a:pt x="83" y="40"/>
                    <a:pt x="83" y="40"/>
                  </a:cubicBezTo>
                  <a:cubicBezTo>
                    <a:pt x="88" y="39"/>
                    <a:pt x="88" y="39"/>
                    <a:pt x="88" y="39"/>
                  </a:cubicBezTo>
                  <a:cubicBezTo>
                    <a:pt x="88" y="39"/>
                    <a:pt x="88" y="39"/>
                    <a:pt x="88" y="39"/>
                  </a:cubicBezTo>
                  <a:cubicBezTo>
                    <a:pt x="83" y="40"/>
                    <a:pt x="83" y="40"/>
                    <a:pt x="83" y="40"/>
                  </a:cubicBezTo>
                  <a:close/>
                  <a:moveTo>
                    <a:pt x="83" y="39"/>
                  </a:moveTo>
                  <a:cubicBezTo>
                    <a:pt x="83" y="39"/>
                    <a:pt x="83" y="39"/>
                    <a:pt x="83" y="39"/>
                  </a:cubicBezTo>
                  <a:cubicBezTo>
                    <a:pt x="88" y="39"/>
                    <a:pt x="88" y="39"/>
                    <a:pt x="88" y="39"/>
                  </a:cubicBezTo>
                  <a:cubicBezTo>
                    <a:pt x="88" y="38"/>
                    <a:pt x="88" y="38"/>
                    <a:pt x="88" y="38"/>
                  </a:cubicBezTo>
                  <a:cubicBezTo>
                    <a:pt x="83" y="39"/>
                    <a:pt x="83" y="39"/>
                    <a:pt x="83" y="39"/>
                  </a:cubicBezTo>
                  <a:close/>
                  <a:moveTo>
                    <a:pt x="79" y="45"/>
                  </a:moveTo>
                  <a:cubicBezTo>
                    <a:pt x="79" y="45"/>
                    <a:pt x="79" y="45"/>
                    <a:pt x="79" y="45"/>
                  </a:cubicBezTo>
                  <a:cubicBezTo>
                    <a:pt x="83" y="44"/>
                    <a:pt x="83" y="44"/>
                    <a:pt x="83" y="44"/>
                  </a:cubicBezTo>
                  <a:cubicBezTo>
                    <a:pt x="83" y="44"/>
                    <a:pt x="83" y="44"/>
                    <a:pt x="83" y="44"/>
                  </a:cubicBezTo>
                  <a:cubicBezTo>
                    <a:pt x="79" y="44"/>
                    <a:pt x="79" y="44"/>
                    <a:pt x="79" y="44"/>
                  </a:cubicBezTo>
                  <a:lnTo>
                    <a:pt x="79" y="45"/>
                  </a:lnTo>
                  <a:close/>
                  <a:moveTo>
                    <a:pt x="75" y="38"/>
                  </a:moveTo>
                  <a:cubicBezTo>
                    <a:pt x="75" y="38"/>
                    <a:pt x="75" y="38"/>
                    <a:pt x="75" y="38"/>
                  </a:cubicBezTo>
                  <a:cubicBezTo>
                    <a:pt x="79" y="38"/>
                    <a:pt x="79" y="38"/>
                    <a:pt x="79" y="38"/>
                  </a:cubicBezTo>
                  <a:cubicBezTo>
                    <a:pt x="79" y="37"/>
                    <a:pt x="79" y="37"/>
                    <a:pt x="79" y="37"/>
                  </a:cubicBezTo>
                  <a:cubicBezTo>
                    <a:pt x="75" y="38"/>
                    <a:pt x="75" y="38"/>
                    <a:pt x="75" y="38"/>
                  </a:cubicBezTo>
                  <a:close/>
                  <a:moveTo>
                    <a:pt x="79" y="37"/>
                  </a:moveTo>
                  <a:cubicBezTo>
                    <a:pt x="79" y="37"/>
                    <a:pt x="79" y="37"/>
                    <a:pt x="79" y="37"/>
                  </a:cubicBezTo>
                  <a:cubicBezTo>
                    <a:pt x="75" y="37"/>
                    <a:pt x="75" y="37"/>
                    <a:pt x="75" y="37"/>
                  </a:cubicBezTo>
                  <a:cubicBezTo>
                    <a:pt x="75" y="37"/>
                    <a:pt x="75" y="37"/>
                    <a:pt x="75" y="37"/>
                  </a:cubicBezTo>
                  <a:cubicBezTo>
                    <a:pt x="79" y="37"/>
                    <a:pt x="79" y="37"/>
                    <a:pt x="79" y="37"/>
                  </a:cubicBezTo>
                  <a:close/>
                  <a:moveTo>
                    <a:pt x="75" y="39"/>
                  </a:moveTo>
                  <a:cubicBezTo>
                    <a:pt x="75" y="39"/>
                    <a:pt x="75" y="39"/>
                    <a:pt x="75" y="39"/>
                  </a:cubicBezTo>
                  <a:cubicBezTo>
                    <a:pt x="79" y="38"/>
                    <a:pt x="79" y="38"/>
                    <a:pt x="79" y="38"/>
                  </a:cubicBezTo>
                  <a:cubicBezTo>
                    <a:pt x="79" y="38"/>
                    <a:pt x="79" y="38"/>
                    <a:pt x="79" y="38"/>
                  </a:cubicBezTo>
                  <a:cubicBezTo>
                    <a:pt x="75" y="38"/>
                    <a:pt x="75" y="38"/>
                    <a:pt x="75" y="38"/>
                  </a:cubicBezTo>
                  <a:lnTo>
                    <a:pt x="75" y="39"/>
                  </a:lnTo>
                  <a:close/>
                  <a:moveTo>
                    <a:pt x="71" y="43"/>
                  </a:moveTo>
                  <a:cubicBezTo>
                    <a:pt x="71" y="43"/>
                    <a:pt x="71" y="43"/>
                    <a:pt x="71" y="43"/>
                  </a:cubicBezTo>
                  <a:cubicBezTo>
                    <a:pt x="74" y="43"/>
                    <a:pt x="74" y="43"/>
                    <a:pt x="74" y="43"/>
                  </a:cubicBezTo>
                  <a:cubicBezTo>
                    <a:pt x="74" y="43"/>
                    <a:pt x="74" y="43"/>
                    <a:pt x="74" y="43"/>
                  </a:cubicBezTo>
                  <a:cubicBezTo>
                    <a:pt x="71" y="43"/>
                    <a:pt x="71" y="43"/>
                    <a:pt x="71" y="43"/>
                  </a:cubicBezTo>
                  <a:close/>
                  <a:moveTo>
                    <a:pt x="75" y="40"/>
                  </a:moveTo>
                  <a:cubicBezTo>
                    <a:pt x="75" y="40"/>
                    <a:pt x="75" y="40"/>
                    <a:pt x="75" y="40"/>
                  </a:cubicBezTo>
                  <a:cubicBezTo>
                    <a:pt x="79" y="39"/>
                    <a:pt x="79" y="39"/>
                    <a:pt x="79" y="39"/>
                  </a:cubicBezTo>
                  <a:cubicBezTo>
                    <a:pt x="79" y="39"/>
                    <a:pt x="79" y="39"/>
                    <a:pt x="79" y="39"/>
                  </a:cubicBezTo>
                  <a:cubicBezTo>
                    <a:pt x="75" y="39"/>
                    <a:pt x="75" y="39"/>
                    <a:pt x="75" y="39"/>
                  </a:cubicBezTo>
                  <a:lnTo>
                    <a:pt x="75" y="40"/>
                  </a:lnTo>
                  <a:close/>
                  <a:moveTo>
                    <a:pt x="83" y="36"/>
                  </a:moveTo>
                  <a:cubicBezTo>
                    <a:pt x="83" y="36"/>
                    <a:pt x="83" y="36"/>
                    <a:pt x="83" y="36"/>
                  </a:cubicBezTo>
                  <a:cubicBezTo>
                    <a:pt x="79" y="37"/>
                    <a:pt x="79" y="37"/>
                    <a:pt x="79" y="37"/>
                  </a:cubicBezTo>
                  <a:cubicBezTo>
                    <a:pt x="79" y="37"/>
                    <a:pt x="79" y="37"/>
                    <a:pt x="79" y="37"/>
                  </a:cubicBezTo>
                  <a:cubicBezTo>
                    <a:pt x="83" y="37"/>
                    <a:pt x="83" y="37"/>
                    <a:pt x="83" y="37"/>
                  </a:cubicBezTo>
                  <a:lnTo>
                    <a:pt x="83" y="36"/>
                  </a:lnTo>
                  <a:close/>
                  <a:moveTo>
                    <a:pt x="71" y="45"/>
                  </a:moveTo>
                  <a:cubicBezTo>
                    <a:pt x="71" y="45"/>
                    <a:pt x="71" y="45"/>
                    <a:pt x="71" y="45"/>
                  </a:cubicBezTo>
                  <a:cubicBezTo>
                    <a:pt x="74" y="45"/>
                    <a:pt x="74" y="45"/>
                    <a:pt x="74" y="45"/>
                  </a:cubicBezTo>
                  <a:cubicBezTo>
                    <a:pt x="74" y="45"/>
                    <a:pt x="74" y="45"/>
                    <a:pt x="74" y="45"/>
                  </a:cubicBezTo>
                  <a:cubicBezTo>
                    <a:pt x="71" y="45"/>
                    <a:pt x="71" y="45"/>
                    <a:pt x="71" y="45"/>
                  </a:cubicBezTo>
                  <a:close/>
                  <a:moveTo>
                    <a:pt x="71" y="44"/>
                  </a:moveTo>
                  <a:cubicBezTo>
                    <a:pt x="71" y="44"/>
                    <a:pt x="71" y="44"/>
                    <a:pt x="71" y="44"/>
                  </a:cubicBezTo>
                  <a:cubicBezTo>
                    <a:pt x="74" y="44"/>
                    <a:pt x="74" y="44"/>
                    <a:pt x="74" y="44"/>
                  </a:cubicBezTo>
                  <a:cubicBezTo>
                    <a:pt x="74" y="44"/>
                    <a:pt x="74" y="44"/>
                    <a:pt x="74" y="44"/>
                  </a:cubicBezTo>
                  <a:cubicBezTo>
                    <a:pt x="71" y="44"/>
                    <a:pt x="71" y="44"/>
                    <a:pt x="71" y="44"/>
                  </a:cubicBezTo>
                  <a:close/>
                  <a:moveTo>
                    <a:pt x="75" y="40"/>
                  </a:moveTo>
                  <a:cubicBezTo>
                    <a:pt x="75" y="40"/>
                    <a:pt x="75" y="40"/>
                    <a:pt x="75" y="40"/>
                  </a:cubicBezTo>
                  <a:cubicBezTo>
                    <a:pt x="79" y="40"/>
                    <a:pt x="79" y="40"/>
                    <a:pt x="79" y="40"/>
                  </a:cubicBezTo>
                  <a:cubicBezTo>
                    <a:pt x="79" y="40"/>
                    <a:pt x="79" y="40"/>
                    <a:pt x="79" y="40"/>
                  </a:cubicBezTo>
                  <a:cubicBezTo>
                    <a:pt x="75" y="40"/>
                    <a:pt x="75" y="40"/>
                    <a:pt x="75" y="40"/>
                  </a:cubicBezTo>
                  <a:close/>
                  <a:moveTo>
                    <a:pt x="75" y="44"/>
                  </a:moveTo>
                  <a:cubicBezTo>
                    <a:pt x="75" y="44"/>
                    <a:pt x="75" y="44"/>
                    <a:pt x="75" y="44"/>
                  </a:cubicBezTo>
                  <a:cubicBezTo>
                    <a:pt x="79" y="43"/>
                    <a:pt x="79" y="43"/>
                    <a:pt x="79" y="43"/>
                  </a:cubicBezTo>
                  <a:cubicBezTo>
                    <a:pt x="79" y="43"/>
                    <a:pt x="79" y="43"/>
                    <a:pt x="79" y="43"/>
                  </a:cubicBezTo>
                  <a:cubicBezTo>
                    <a:pt x="75" y="43"/>
                    <a:pt x="75" y="43"/>
                    <a:pt x="75" y="43"/>
                  </a:cubicBezTo>
                  <a:lnTo>
                    <a:pt x="75" y="44"/>
                  </a:lnTo>
                  <a:close/>
                  <a:moveTo>
                    <a:pt x="79" y="38"/>
                  </a:moveTo>
                  <a:cubicBezTo>
                    <a:pt x="79" y="38"/>
                    <a:pt x="79" y="38"/>
                    <a:pt x="79" y="38"/>
                  </a:cubicBezTo>
                  <a:cubicBezTo>
                    <a:pt x="83" y="38"/>
                    <a:pt x="83" y="38"/>
                    <a:pt x="83" y="38"/>
                  </a:cubicBezTo>
                  <a:cubicBezTo>
                    <a:pt x="83" y="37"/>
                    <a:pt x="83" y="37"/>
                    <a:pt x="83" y="37"/>
                  </a:cubicBezTo>
                  <a:cubicBezTo>
                    <a:pt x="79" y="37"/>
                    <a:pt x="79" y="37"/>
                    <a:pt x="79" y="37"/>
                  </a:cubicBezTo>
                  <a:lnTo>
                    <a:pt x="79" y="38"/>
                  </a:lnTo>
                  <a:close/>
                  <a:moveTo>
                    <a:pt x="75" y="45"/>
                  </a:moveTo>
                  <a:cubicBezTo>
                    <a:pt x="75" y="45"/>
                    <a:pt x="75" y="45"/>
                    <a:pt x="75" y="45"/>
                  </a:cubicBezTo>
                  <a:cubicBezTo>
                    <a:pt x="79" y="45"/>
                    <a:pt x="79" y="45"/>
                    <a:pt x="79" y="45"/>
                  </a:cubicBezTo>
                  <a:cubicBezTo>
                    <a:pt x="79" y="44"/>
                    <a:pt x="79" y="44"/>
                    <a:pt x="79" y="44"/>
                  </a:cubicBezTo>
                  <a:cubicBezTo>
                    <a:pt x="75" y="44"/>
                    <a:pt x="75" y="44"/>
                    <a:pt x="75" y="44"/>
                  </a:cubicBezTo>
                  <a:lnTo>
                    <a:pt x="75" y="45"/>
                  </a:lnTo>
                  <a:close/>
                  <a:moveTo>
                    <a:pt x="75" y="41"/>
                  </a:moveTo>
                  <a:cubicBezTo>
                    <a:pt x="75" y="41"/>
                    <a:pt x="75" y="41"/>
                    <a:pt x="75" y="41"/>
                  </a:cubicBezTo>
                  <a:cubicBezTo>
                    <a:pt x="79" y="41"/>
                    <a:pt x="79" y="41"/>
                    <a:pt x="79" y="41"/>
                  </a:cubicBezTo>
                  <a:cubicBezTo>
                    <a:pt x="79" y="41"/>
                    <a:pt x="79" y="41"/>
                    <a:pt x="79" y="41"/>
                  </a:cubicBezTo>
                  <a:cubicBezTo>
                    <a:pt x="75" y="41"/>
                    <a:pt x="75" y="41"/>
                    <a:pt x="75" y="41"/>
                  </a:cubicBezTo>
                  <a:close/>
                  <a:moveTo>
                    <a:pt x="75" y="42"/>
                  </a:moveTo>
                  <a:cubicBezTo>
                    <a:pt x="75" y="42"/>
                    <a:pt x="75" y="42"/>
                    <a:pt x="75" y="42"/>
                  </a:cubicBezTo>
                  <a:cubicBezTo>
                    <a:pt x="79" y="42"/>
                    <a:pt x="79" y="42"/>
                    <a:pt x="79" y="42"/>
                  </a:cubicBezTo>
                  <a:cubicBezTo>
                    <a:pt x="79" y="42"/>
                    <a:pt x="79" y="42"/>
                    <a:pt x="79" y="42"/>
                  </a:cubicBezTo>
                  <a:cubicBezTo>
                    <a:pt x="75" y="42"/>
                    <a:pt x="75" y="42"/>
                    <a:pt x="75" y="42"/>
                  </a:cubicBezTo>
                  <a:close/>
                  <a:moveTo>
                    <a:pt x="75" y="43"/>
                  </a:moveTo>
                  <a:cubicBezTo>
                    <a:pt x="75" y="43"/>
                    <a:pt x="75" y="43"/>
                    <a:pt x="75" y="43"/>
                  </a:cubicBezTo>
                  <a:cubicBezTo>
                    <a:pt x="79" y="43"/>
                    <a:pt x="79" y="43"/>
                    <a:pt x="79" y="43"/>
                  </a:cubicBezTo>
                  <a:cubicBezTo>
                    <a:pt x="79" y="42"/>
                    <a:pt x="79" y="42"/>
                    <a:pt x="79" y="42"/>
                  </a:cubicBezTo>
                  <a:cubicBezTo>
                    <a:pt x="75" y="43"/>
                    <a:pt x="75" y="43"/>
                    <a:pt x="75" y="43"/>
                  </a:cubicBezTo>
                  <a:close/>
                  <a:moveTo>
                    <a:pt x="79" y="44"/>
                  </a:moveTo>
                  <a:cubicBezTo>
                    <a:pt x="79" y="44"/>
                    <a:pt x="79" y="44"/>
                    <a:pt x="79" y="44"/>
                  </a:cubicBezTo>
                  <a:cubicBezTo>
                    <a:pt x="83" y="44"/>
                    <a:pt x="83" y="44"/>
                    <a:pt x="83" y="44"/>
                  </a:cubicBezTo>
                  <a:cubicBezTo>
                    <a:pt x="83" y="43"/>
                    <a:pt x="83" y="43"/>
                    <a:pt x="83" y="43"/>
                  </a:cubicBezTo>
                  <a:cubicBezTo>
                    <a:pt x="79" y="43"/>
                    <a:pt x="79" y="43"/>
                    <a:pt x="79" y="43"/>
                  </a:cubicBezTo>
                  <a:lnTo>
                    <a:pt x="79" y="44"/>
                  </a:lnTo>
                  <a:close/>
                  <a:moveTo>
                    <a:pt x="98" y="36"/>
                  </a:moveTo>
                  <a:cubicBezTo>
                    <a:pt x="98" y="36"/>
                    <a:pt x="98" y="36"/>
                    <a:pt x="98" y="36"/>
                  </a:cubicBezTo>
                  <a:cubicBezTo>
                    <a:pt x="103" y="36"/>
                    <a:pt x="103" y="36"/>
                    <a:pt x="103" y="36"/>
                  </a:cubicBezTo>
                  <a:cubicBezTo>
                    <a:pt x="103" y="35"/>
                    <a:pt x="103" y="35"/>
                    <a:pt x="103" y="35"/>
                  </a:cubicBezTo>
                  <a:cubicBezTo>
                    <a:pt x="98" y="36"/>
                    <a:pt x="98" y="36"/>
                    <a:pt x="98" y="36"/>
                  </a:cubicBezTo>
                  <a:close/>
                  <a:moveTo>
                    <a:pt x="103" y="34"/>
                  </a:moveTo>
                  <a:cubicBezTo>
                    <a:pt x="103" y="34"/>
                    <a:pt x="103" y="34"/>
                    <a:pt x="103" y="34"/>
                  </a:cubicBezTo>
                  <a:cubicBezTo>
                    <a:pt x="98" y="35"/>
                    <a:pt x="98" y="35"/>
                    <a:pt x="98" y="35"/>
                  </a:cubicBezTo>
                  <a:cubicBezTo>
                    <a:pt x="98" y="35"/>
                    <a:pt x="98" y="35"/>
                    <a:pt x="98" y="35"/>
                  </a:cubicBezTo>
                  <a:cubicBezTo>
                    <a:pt x="103" y="35"/>
                    <a:pt x="103" y="35"/>
                    <a:pt x="103" y="35"/>
                  </a:cubicBezTo>
                  <a:lnTo>
                    <a:pt x="103" y="34"/>
                  </a:lnTo>
                  <a:close/>
                  <a:moveTo>
                    <a:pt x="98" y="37"/>
                  </a:moveTo>
                  <a:cubicBezTo>
                    <a:pt x="98" y="37"/>
                    <a:pt x="98" y="37"/>
                    <a:pt x="98" y="37"/>
                  </a:cubicBezTo>
                  <a:cubicBezTo>
                    <a:pt x="103" y="37"/>
                    <a:pt x="103" y="37"/>
                    <a:pt x="103" y="37"/>
                  </a:cubicBezTo>
                  <a:cubicBezTo>
                    <a:pt x="103" y="36"/>
                    <a:pt x="103" y="36"/>
                    <a:pt x="103" y="36"/>
                  </a:cubicBezTo>
                  <a:cubicBezTo>
                    <a:pt x="98" y="37"/>
                    <a:pt x="98" y="37"/>
                    <a:pt x="98" y="37"/>
                  </a:cubicBezTo>
                  <a:close/>
                  <a:moveTo>
                    <a:pt x="93" y="44"/>
                  </a:moveTo>
                  <a:cubicBezTo>
                    <a:pt x="93" y="44"/>
                    <a:pt x="93" y="44"/>
                    <a:pt x="93" y="44"/>
                  </a:cubicBezTo>
                  <a:cubicBezTo>
                    <a:pt x="98" y="44"/>
                    <a:pt x="98" y="44"/>
                    <a:pt x="98" y="44"/>
                  </a:cubicBezTo>
                  <a:cubicBezTo>
                    <a:pt x="98" y="43"/>
                    <a:pt x="98" y="43"/>
                    <a:pt x="98" y="43"/>
                  </a:cubicBezTo>
                  <a:cubicBezTo>
                    <a:pt x="93" y="44"/>
                    <a:pt x="93" y="44"/>
                    <a:pt x="93" y="44"/>
                  </a:cubicBezTo>
                  <a:close/>
                  <a:moveTo>
                    <a:pt x="93" y="41"/>
                  </a:moveTo>
                  <a:cubicBezTo>
                    <a:pt x="93" y="41"/>
                    <a:pt x="93" y="41"/>
                    <a:pt x="93" y="41"/>
                  </a:cubicBezTo>
                  <a:cubicBezTo>
                    <a:pt x="98" y="41"/>
                    <a:pt x="98" y="41"/>
                    <a:pt x="98" y="41"/>
                  </a:cubicBezTo>
                  <a:cubicBezTo>
                    <a:pt x="98" y="40"/>
                    <a:pt x="98" y="40"/>
                    <a:pt x="98" y="40"/>
                  </a:cubicBezTo>
                  <a:cubicBezTo>
                    <a:pt x="93" y="41"/>
                    <a:pt x="93" y="41"/>
                    <a:pt x="93" y="41"/>
                  </a:cubicBezTo>
                  <a:close/>
                  <a:moveTo>
                    <a:pt x="93" y="43"/>
                  </a:moveTo>
                  <a:cubicBezTo>
                    <a:pt x="93" y="43"/>
                    <a:pt x="93" y="43"/>
                    <a:pt x="93" y="43"/>
                  </a:cubicBezTo>
                  <a:cubicBezTo>
                    <a:pt x="98" y="43"/>
                    <a:pt x="98" y="43"/>
                    <a:pt x="98" y="43"/>
                  </a:cubicBezTo>
                  <a:cubicBezTo>
                    <a:pt x="98" y="42"/>
                    <a:pt x="98" y="42"/>
                    <a:pt x="98" y="42"/>
                  </a:cubicBezTo>
                  <a:cubicBezTo>
                    <a:pt x="93" y="43"/>
                    <a:pt x="93" y="43"/>
                    <a:pt x="93" y="43"/>
                  </a:cubicBezTo>
                  <a:close/>
                  <a:moveTo>
                    <a:pt x="93" y="42"/>
                  </a:moveTo>
                  <a:cubicBezTo>
                    <a:pt x="93" y="42"/>
                    <a:pt x="93" y="42"/>
                    <a:pt x="93" y="42"/>
                  </a:cubicBezTo>
                  <a:cubicBezTo>
                    <a:pt x="98" y="42"/>
                    <a:pt x="98" y="42"/>
                    <a:pt x="98" y="42"/>
                  </a:cubicBezTo>
                  <a:cubicBezTo>
                    <a:pt x="98" y="41"/>
                    <a:pt x="98" y="41"/>
                    <a:pt x="98" y="41"/>
                  </a:cubicBezTo>
                  <a:cubicBezTo>
                    <a:pt x="93" y="42"/>
                    <a:pt x="93" y="42"/>
                    <a:pt x="93" y="42"/>
                  </a:cubicBezTo>
                  <a:close/>
                  <a:moveTo>
                    <a:pt x="98" y="40"/>
                  </a:moveTo>
                  <a:cubicBezTo>
                    <a:pt x="98" y="40"/>
                    <a:pt x="98" y="40"/>
                    <a:pt x="98" y="40"/>
                  </a:cubicBezTo>
                  <a:cubicBezTo>
                    <a:pt x="103" y="40"/>
                    <a:pt x="103" y="40"/>
                    <a:pt x="103" y="40"/>
                  </a:cubicBezTo>
                  <a:cubicBezTo>
                    <a:pt x="103" y="39"/>
                    <a:pt x="103" y="39"/>
                    <a:pt x="103" y="39"/>
                  </a:cubicBezTo>
                  <a:cubicBezTo>
                    <a:pt x="98" y="40"/>
                    <a:pt x="98" y="40"/>
                    <a:pt x="98" y="40"/>
                  </a:cubicBezTo>
                  <a:close/>
                  <a:moveTo>
                    <a:pt x="98" y="38"/>
                  </a:moveTo>
                  <a:cubicBezTo>
                    <a:pt x="98" y="38"/>
                    <a:pt x="98" y="38"/>
                    <a:pt x="98" y="38"/>
                  </a:cubicBezTo>
                  <a:cubicBezTo>
                    <a:pt x="103" y="38"/>
                    <a:pt x="103" y="38"/>
                    <a:pt x="103" y="38"/>
                  </a:cubicBezTo>
                  <a:cubicBezTo>
                    <a:pt x="103" y="37"/>
                    <a:pt x="103" y="37"/>
                    <a:pt x="103" y="37"/>
                  </a:cubicBezTo>
                  <a:cubicBezTo>
                    <a:pt x="98" y="38"/>
                    <a:pt x="98" y="38"/>
                    <a:pt x="98" y="38"/>
                  </a:cubicBezTo>
                  <a:close/>
                  <a:moveTo>
                    <a:pt x="98" y="44"/>
                  </a:moveTo>
                  <a:cubicBezTo>
                    <a:pt x="98" y="44"/>
                    <a:pt x="98" y="44"/>
                    <a:pt x="98" y="44"/>
                  </a:cubicBezTo>
                  <a:cubicBezTo>
                    <a:pt x="103" y="44"/>
                    <a:pt x="103" y="44"/>
                    <a:pt x="103" y="44"/>
                  </a:cubicBezTo>
                  <a:cubicBezTo>
                    <a:pt x="103" y="43"/>
                    <a:pt x="103" y="43"/>
                    <a:pt x="103" y="43"/>
                  </a:cubicBezTo>
                  <a:cubicBezTo>
                    <a:pt x="98" y="43"/>
                    <a:pt x="98" y="43"/>
                    <a:pt x="98" y="43"/>
                  </a:cubicBezTo>
                  <a:lnTo>
                    <a:pt x="98" y="44"/>
                  </a:lnTo>
                  <a:close/>
                  <a:moveTo>
                    <a:pt x="98" y="42"/>
                  </a:moveTo>
                  <a:cubicBezTo>
                    <a:pt x="98" y="42"/>
                    <a:pt x="98" y="42"/>
                    <a:pt x="98" y="42"/>
                  </a:cubicBezTo>
                  <a:cubicBezTo>
                    <a:pt x="103" y="42"/>
                    <a:pt x="103" y="42"/>
                    <a:pt x="103" y="42"/>
                  </a:cubicBezTo>
                  <a:cubicBezTo>
                    <a:pt x="103" y="41"/>
                    <a:pt x="103" y="41"/>
                    <a:pt x="103" y="41"/>
                  </a:cubicBezTo>
                  <a:cubicBezTo>
                    <a:pt x="98" y="41"/>
                    <a:pt x="98" y="41"/>
                    <a:pt x="98" y="41"/>
                  </a:cubicBezTo>
                  <a:lnTo>
                    <a:pt x="98" y="42"/>
                  </a:lnTo>
                  <a:close/>
                  <a:moveTo>
                    <a:pt x="98" y="43"/>
                  </a:moveTo>
                  <a:cubicBezTo>
                    <a:pt x="98" y="43"/>
                    <a:pt x="98" y="43"/>
                    <a:pt x="98" y="43"/>
                  </a:cubicBezTo>
                  <a:cubicBezTo>
                    <a:pt x="103" y="43"/>
                    <a:pt x="103" y="43"/>
                    <a:pt x="103" y="43"/>
                  </a:cubicBezTo>
                  <a:cubicBezTo>
                    <a:pt x="103" y="42"/>
                    <a:pt x="103" y="42"/>
                    <a:pt x="103" y="42"/>
                  </a:cubicBezTo>
                  <a:cubicBezTo>
                    <a:pt x="98" y="42"/>
                    <a:pt x="98" y="42"/>
                    <a:pt x="98" y="42"/>
                  </a:cubicBezTo>
                  <a:lnTo>
                    <a:pt x="98" y="43"/>
                  </a:lnTo>
                  <a:close/>
                  <a:moveTo>
                    <a:pt x="98" y="39"/>
                  </a:moveTo>
                  <a:cubicBezTo>
                    <a:pt x="98" y="39"/>
                    <a:pt x="98" y="39"/>
                    <a:pt x="98" y="39"/>
                  </a:cubicBezTo>
                  <a:cubicBezTo>
                    <a:pt x="103" y="39"/>
                    <a:pt x="103" y="39"/>
                    <a:pt x="103" y="39"/>
                  </a:cubicBezTo>
                  <a:cubicBezTo>
                    <a:pt x="103" y="38"/>
                    <a:pt x="103" y="38"/>
                    <a:pt x="103" y="38"/>
                  </a:cubicBezTo>
                  <a:cubicBezTo>
                    <a:pt x="98" y="39"/>
                    <a:pt x="98" y="39"/>
                    <a:pt x="98" y="39"/>
                  </a:cubicBezTo>
                  <a:close/>
                  <a:moveTo>
                    <a:pt x="93" y="40"/>
                  </a:moveTo>
                  <a:cubicBezTo>
                    <a:pt x="93" y="40"/>
                    <a:pt x="93" y="40"/>
                    <a:pt x="93" y="40"/>
                  </a:cubicBezTo>
                  <a:cubicBezTo>
                    <a:pt x="98" y="40"/>
                    <a:pt x="98" y="40"/>
                    <a:pt x="98" y="40"/>
                  </a:cubicBezTo>
                  <a:cubicBezTo>
                    <a:pt x="98" y="39"/>
                    <a:pt x="98" y="39"/>
                    <a:pt x="98" y="39"/>
                  </a:cubicBezTo>
                  <a:cubicBezTo>
                    <a:pt x="93" y="40"/>
                    <a:pt x="93" y="40"/>
                    <a:pt x="93" y="40"/>
                  </a:cubicBezTo>
                  <a:close/>
                  <a:moveTo>
                    <a:pt x="83" y="45"/>
                  </a:moveTo>
                  <a:cubicBezTo>
                    <a:pt x="83" y="45"/>
                    <a:pt x="83" y="45"/>
                    <a:pt x="83" y="45"/>
                  </a:cubicBezTo>
                  <a:cubicBezTo>
                    <a:pt x="88" y="44"/>
                    <a:pt x="88" y="44"/>
                    <a:pt x="88" y="44"/>
                  </a:cubicBezTo>
                  <a:cubicBezTo>
                    <a:pt x="88" y="44"/>
                    <a:pt x="88" y="44"/>
                    <a:pt x="88" y="44"/>
                  </a:cubicBezTo>
                  <a:cubicBezTo>
                    <a:pt x="83" y="44"/>
                    <a:pt x="83" y="44"/>
                    <a:pt x="83" y="44"/>
                  </a:cubicBezTo>
                  <a:lnTo>
                    <a:pt x="83" y="45"/>
                  </a:lnTo>
                  <a:close/>
                  <a:moveTo>
                    <a:pt x="98" y="41"/>
                  </a:moveTo>
                  <a:cubicBezTo>
                    <a:pt x="98" y="41"/>
                    <a:pt x="98" y="41"/>
                    <a:pt x="98" y="41"/>
                  </a:cubicBezTo>
                  <a:cubicBezTo>
                    <a:pt x="103" y="41"/>
                    <a:pt x="103" y="41"/>
                    <a:pt x="103" y="41"/>
                  </a:cubicBezTo>
                  <a:cubicBezTo>
                    <a:pt x="103" y="40"/>
                    <a:pt x="103" y="40"/>
                    <a:pt x="103" y="40"/>
                  </a:cubicBezTo>
                  <a:cubicBezTo>
                    <a:pt x="98" y="40"/>
                    <a:pt x="98" y="40"/>
                    <a:pt x="98" y="40"/>
                  </a:cubicBezTo>
                  <a:lnTo>
                    <a:pt x="98" y="41"/>
                  </a:lnTo>
                  <a:close/>
                  <a:moveTo>
                    <a:pt x="88" y="40"/>
                  </a:moveTo>
                  <a:cubicBezTo>
                    <a:pt x="88" y="40"/>
                    <a:pt x="88" y="40"/>
                    <a:pt x="88" y="40"/>
                  </a:cubicBezTo>
                  <a:cubicBezTo>
                    <a:pt x="92" y="40"/>
                    <a:pt x="92" y="40"/>
                    <a:pt x="92" y="40"/>
                  </a:cubicBezTo>
                  <a:cubicBezTo>
                    <a:pt x="92" y="39"/>
                    <a:pt x="92" y="39"/>
                    <a:pt x="92" y="39"/>
                  </a:cubicBezTo>
                  <a:cubicBezTo>
                    <a:pt x="88" y="39"/>
                    <a:pt x="88" y="39"/>
                    <a:pt x="88" y="39"/>
                  </a:cubicBezTo>
                  <a:lnTo>
                    <a:pt x="88" y="40"/>
                  </a:lnTo>
                  <a:close/>
                  <a:moveTo>
                    <a:pt x="88" y="41"/>
                  </a:moveTo>
                  <a:cubicBezTo>
                    <a:pt x="88" y="41"/>
                    <a:pt x="88" y="41"/>
                    <a:pt x="88" y="41"/>
                  </a:cubicBezTo>
                  <a:cubicBezTo>
                    <a:pt x="92" y="40"/>
                    <a:pt x="92" y="40"/>
                    <a:pt x="92" y="40"/>
                  </a:cubicBezTo>
                  <a:cubicBezTo>
                    <a:pt x="92" y="40"/>
                    <a:pt x="92" y="40"/>
                    <a:pt x="92" y="40"/>
                  </a:cubicBezTo>
                  <a:cubicBezTo>
                    <a:pt x="88" y="40"/>
                    <a:pt x="88" y="40"/>
                    <a:pt x="88" y="40"/>
                  </a:cubicBezTo>
                  <a:lnTo>
                    <a:pt x="88" y="41"/>
                  </a:lnTo>
                  <a:close/>
                  <a:moveTo>
                    <a:pt x="88" y="39"/>
                  </a:moveTo>
                  <a:cubicBezTo>
                    <a:pt x="88" y="39"/>
                    <a:pt x="88" y="39"/>
                    <a:pt x="88" y="39"/>
                  </a:cubicBezTo>
                  <a:cubicBezTo>
                    <a:pt x="92" y="39"/>
                    <a:pt x="92" y="39"/>
                    <a:pt x="92" y="39"/>
                  </a:cubicBezTo>
                  <a:cubicBezTo>
                    <a:pt x="92" y="38"/>
                    <a:pt x="92" y="38"/>
                    <a:pt x="92" y="38"/>
                  </a:cubicBezTo>
                  <a:cubicBezTo>
                    <a:pt x="88" y="39"/>
                    <a:pt x="88" y="39"/>
                    <a:pt x="88" y="39"/>
                  </a:cubicBezTo>
                  <a:close/>
                  <a:moveTo>
                    <a:pt x="100" y="26"/>
                  </a:moveTo>
                  <a:cubicBezTo>
                    <a:pt x="100" y="26"/>
                    <a:pt x="100" y="26"/>
                    <a:pt x="100" y="26"/>
                  </a:cubicBezTo>
                  <a:cubicBezTo>
                    <a:pt x="101" y="26"/>
                    <a:pt x="101" y="26"/>
                    <a:pt x="101" y="26"/>
                  </a:cubicBezTo>
                  <a:cubicBezTo>
                    <a:pt x="101" y="25"/>
                    <a:pt x="101" y="25"/>
                    <a:pt x="101" y="25"/>
                  </a:cubicBezTo>
                  <a:cubicBezTo>
                    <a:pt x="101" y="24"/>
                    <a:pt x="101" y="24"/>
                    <a:pt x="101" y="24"/>
                  </a:cubicBezTo>
                  <a:cubicBezTo>
                    <a:pt x="101" y="24"/>
                    <a:pt x="101" y="24"/>
                    <a:pt x="101" y="24"/>
                  </a:cubicBezTo>
                  <a:cubicBezTo>
                    <a:pt x="103" y="24"/>
                    <a:pt x="103" y="24"/>
                    <a:pt x="103" y="24"/>
                  </a:cubicBezTo>
                  <a:cubicBezTo>
                    <a:pt x="103" y="23"/>
                    <a:pt x="103" y="23"/>
                    <a:pt x="103" y="23"/>
                  </a:cubicBezTo>
                  <a:cubicBezTo>
                    <a:pt x="100" y="24"/>
                    <a:pt x="100" y="24"/>
                    <a:pt x="100" y="24"/>
                  </a:cubicBezTo>
                  <a:lnTo>
                    <a:pt x="100" y="26"/>
                  </a:lnTo>
                  <a:close/>
                  <a:moveTo>
                    <a:pt x="88" y="38"/>
                  </a:moveTo>
                  <a:cubicBezTo>
                    <a:pt x="88" y="38"/>
                    <a:pt x="88" y="38"/>
                    <a:pt x="88" y="38"/>
                  </a:cubicBezTo>
                  <a:cubicBezTo>
                    <a:pt x="92" y="38"/>
                    <a:pt x="92" y="38"/>
                    <a:pt x="92" y="38"/>
                  </a:cubicBezTo>
                  <a:cubicBezTo>
                    <a:pt x="92" y="37"/>
                    <a:pt x="92" y="37"/>
                    <a:pt x="92" y="37"/>
                  </a:cubicBezTo>
                  <a:cubicBezTo>
                    <a:pt x="88" y="38"/>
                    <a:pt x="88" y="38"/>
                    <a:pt x="88" y="38"/>
                  </a:cubicBezTo>
                  <a:close/>
                  <a:moveTo>
                    <a:pt x="88" y="37"/>
                  </a:moveTo>
                  <a:cubicBezTo>
                    <a:pt x="88" y="37"/>
                    <a:pt x="88" y="37"/>
                    <a:pt x="88" y="37"/>
                  </a:cubicBezTo>
                  <a:cubicBezTo>
                    <a:pt x="92" y="37"/>
                    <a:pt x="92" y="37"/>
                    <a:pt x="92" y="37"/>
                  </a:cubicBezTo>
                  <a:cubicBezTo>
                    <a:pt x="92" y="36"/>
                    <a:pt x="92" y="36"/>
                    <a:pt x="92" y="36"/>
                  </a:cubicBezTo>
                  <a:cubicBezTo>
                    <a:pt x="88" y="37"/>
                    <a:pt x="88" y="37"/>
                    <a:pt x="88" y="37"/>
                  </a:cubicBezTo>
                  <a:close/>
                  <a:moveTo>
                    <a:pt x="92" y="35"/>
                  </a:moveTo>
                  <a:cubicBezTo>
                    <a:pt x="92" y="35"/>
                    <a:pt x="92" y="35"/>
                    <a:pt x="92" y="35"/>
                  </a:cubicBezTo>
                  <a:cubicBezTo>
                    <a:pt x="88" y="36"/>
                    <a:pt x="88" y="36"/>
                    <a:pt x="88" y="36"/>
                  </a:cubicBezTo>
                  <a:cubicBezTo>
                    <a:pt x="88" y="36"/>
                    <a:pt x="88" y="36"/>
                    <a:pt x="88" y="36"/>
                  </a:cubicBezTo>
                  <a:cubicBezTo>
                    <a:pt x="92" y="36"/>
                    <a:pt x="92" y="36"/>
                    <a:pt x="92" y="36"/>
                  </a:cubicBezTo>
                  <a:lnTo>
                    <a:pt x="92" y="35"/>
                  </a:lnTo>
                  <a:close/>
                  <a:moveTo>
                    <a:pt x="98" y="35"/>
                  </a:moveTo>
                  <a:cubicBezTo>
                    <a:pt x="98" y="35"/>
                    <a:pt x="98" y="35"/>
                    <a:pt x="98" y="35"/>
                  </a:cubicBezTo>
                  <a:cubicBezTo>
                    <a:pt x="93" y="35"/>
                    <a:pt x="93" y="35"/>
                    <a:pt x="93" y="35"/>
                  </a:cubicBezTo>
                  <a:cubicBezTo>
                    <a:pt x="93" y="35"/>
                    <a:pt x="93" y="35"/>
                    <a:pt x="93" y="35"/>
                  </a:cubicBezTo>
                  <a:cubicBezTo>
                    <a:pt x="98" y="35"/>
                    <a:pt x="98" y="35"/>
                    <a:pt x="98" y="35"/>
                  </a:cubicBezTo>
                  <a:close/>
                  <a:moveTo>
                    <a:pt x="93" y="37"/>
                  </a:moveTo>
                  <a:cubicBezTo>
                    <a:pt x="93" y="37"/>
                    <a:pt x="93" y="37"/>
                    <a:pt x="93" y="37"/>
                  </a:cubicBezTo>
                  <a:cubicBezTo>
                    <a:pt x="98" y="37"/>
                    <a:pt x="98" y="37"/>
                    <a:pt x="98" y="37"/>
                  </a:cubicBezTo>
                  <a:cubicBezTo>
                    <a:pt x="98" y="36"/>
                    <a:pt x="98" y="36"/>
                    <a:pt x="98" y="36"/>
                  </a:cubicBezTo>
                  <a:cubicBezTo>
                    <a:pt x="93" y="37"/>
                    <a:pt x="93" y="37"/>
                    <a:pt x="93" y="37"/>
                  </a:cubicBezTo>
                  <a:close/>
                  <a:moveTo>
                    <a:pt x="93" y="39"/>
                  </a:moveTo>
                  <a:cubicBezTo>
                    <a:pt x="93" y="39"/>
                    <a:pt x="93" y="39"/>
                    <a:pt x="93" y="39"/>
                  </a:cubicBezTo>
                  <a:cubicBezTo>
                    <a:pt x="98" y="39"/>
                    <a:pt x="98" y="39"/>
                    <a:pt x="98" y="39"/>
                  </a:cubicBezTo>
                  <a:cubicBezTo>
                    <a:pt x="98" y="38"/>
                    <a:pt x="98" y="38"/>
                    <a:pt x="98" y="38"/>
                  </a:cubicBezTo>
                  <a:cubicBezTo>
                    <a:pt x="93" y="39"/>
                    <a:pt x="93" y="39"/>
                    <a:pt x="93" y="39"/>
                  </a:cubicBezTo>
                  <a:close/>
                  <a:moveTo>
                    <a:pt x="93" y="38"/>
                  </a:moveTo>
                  <a:cubicBezTo>
                    <a:pt x="93" y="38"/>
                    <a:pt x="93" y="38"/>
                    <a:pt x="93" y="38"/>
                  </a:cubicBezTo>
                  <a:cubicBezTo>
                    <a:pt x="98" y="38"/>
                    <a:pt x="98" y="38"/>
                    <a:pt x="98" y="38"/>
                  </a:cubicBezTo>
                  <a:cubicBezTo>
                    <a:pt x="98" y="37"/>
                    <a:pt x="98" y="37"/>
                    <a:pt x="98" y="37"/>
                  </a:cubicBezTo>
                  <a:cubicBezTo>
                    <a:pt x="93" y="38"/>
                    <a:pt x="93" y="38"/>
                    <a:pt x="93" y="38"/>
                  </a:cubicBezTo>
                  <a:close/>
                  <a:moveTo>
                    <a:pt x="93" y="36"/>
                  </a:moveTo>
                  <a:cubicBezTo>
                    <a:pt x="93" y="36"/>
                    <a:pt x="93" y="36"/>
                    <a:pt x="93" y="36"/>
                  </a:cubicBezTo>
                  <a:cubicBezTo>
                    <a:pt x="98" y="36"/>
                    <a:pt x="98" y="36"/>
                    <a:pt x="98" y="36"/>
                  </a:cubicBezTo>
                  <a:cubicBezTo>
                    <a:pt x="98" y="36"/>
                    <a:pt x="98" y="36"/>
                    <a:pt x="98" y="36"/>
                  </a:cubicBezTo>
                  <a:cubicBezTo>
                    <a:pt x="93" y="36"/>
                    <a:pt x="93" y="36"/>
                    <a:pt x="93" y="36"/>
                  </a:cubicBezTo>
                  <a:close/>
                  <a:moveTo>
                    <a:pt x="88" y="44"/>
                  </a:moveTo>
                  <a:cubicBezTo>
                    <a:pt x="88" y="44"/>
                    <a:pt x="88" y="44"/>
                    <a:pt x="88" y="44"/>
                  </a:cubicBezTo>
                  <a:cubicBezTo>
                    <a:pt x="92" y="43"/>
                    <a:pt x="92" y="43"/>
                    <a:pt x="92" y="43"/>
                  </a:cubicBezTo>
                  <a:cubicBezTo>
                    <a:pt x="92" y="43"/>
                    <a:pt x="92" y="43"/>
                    <a:pt x="92" y="43"/>
                  </a:cubicBezTo>
                  <a:cubicBezTo>
                    <a:pt x="88" y="43"/>
                    <a:pt x="88" y="43"/>
                    <a:pt x="88" y="43"/>
                  </a:cubicBezTo>
                  <a:lnTo>
                    <a:pt x="88" y="44"/>
                  </a:lnTo>
                  <a:close/>
                  <a:moveTo>
                    <a:pt x="88" y="44"/>
                  </a:moveTo>
                  <a:cubicBezTo>
                    <a:pt x="88" y="44"/>
                    <a:pt x="88" y="44"/>
                    <a:pt x="88" y="44"/>
                  </a:cubicBezTo>
                  <a:cubicBezTo>
                    <a:pt x="92" y="44"/>
                    <a:pt x="92" y="44"/>
                    <a:pt x="92" y="44"/>
                  </a:cubicBezTo>
                  <a:cubicBezTo>
                    <a:pt x="92" y="44"/>
                    <a:pt x="92" y="44"/>
                    <a:pt x="92" y="44"/>
                  </a:cubicBezTo>
                  <a:cubicBezTo>
                    <a:pt x="88" y="44"/>
                    <a:pt x="88" y="44"/>
                    <a:pt x="88" y="44"/>
                  </a:cubicBezTo>
                  <a:close/>
                  <a:moveTo>
                    <a:pt x="88" y="43"/>
                  </a:moveTo>
                  <a:cubicBezTo>
                    <a:pt x="88" y="43"/>
                    <a:pt x="88" y="43"/>
                    <a:pt x="88" y="43"/>
                  </a:cubicBezTo>
                  <a:cubicBezTo>
                    <a:pt x="92" y="42"/>
                    <a:pt x="92" y="42"/>
                    <a:pt x="92" y="42"/>
                  </a:cubicBezTo>
                  <a:cubicBezTo>
                    <a:pt x="92" y="42"/>
                    <a:pt x="92" y="42"/>
                    <a:pt x="92" y="42"/>
                  </a:cubicBezTo>
                  <a:cubicBezTo>
                    <a:pt x="88" y="42"/>
                    <a:pt x="88" y="42"/>
                    <a:pt x="88" y="42"/>
                  </a:cubicBezTo>
                  <a:lnTo>
                    <a:pt x="88" y="43"/>
                  </a:lnTo>
                  <a:close/>
                  <a:moveTo>
                    <a:pt x="88" y="42"/>
                  </a:moveTo>
                  <a:cubicBezTo>
                    <a:pt x="88" y="42"/>
                    <a:pt x="88" y="42"/>
                    <a:pt x="88" y="42"/>
                  </a:cubicBezTo>
                  <a:cubicBezTo>
                    <a:pt x="92" y="41"/>
                    <a:pt x="92" y="41"/>
                    <a:pt x="92" y="41"/>
                  </a:cubicBezTo>
                  <a:cubicBezTo>
                    <a:pt x="92" y="41"/>
                    <a:pt x="92" y="41"/>
                    <a:pt x="92" y="41"/>
                  </a:cubicBezTo>
                  <a:cubicBezTo>
                    <a:pt x="88" y="41"/>
                    <a:pt x="88" y="41"/>
                    <a:pt x="88" y="41"/>
                  </a:cubicBezTo>
                  <a:lnTo>
                    <a:pt x="88" y="42"/>
                  </a:lnTo>
                  <a:close/>
                  <a:moveTo>
                    <a:pt x="47" y="41"/>
                  </a:moveTo>
                  <a:cubicBezTo>
                    <a:pt x="47" y="41"/>
                    <a:pt x="47" y="41"/>
                    <a:pt x="47" y="41"/>
                  </a:cubicBezTo>
                  <a:cubicBezTo>
                    <a:pt x="57" y="40"/>
                    <a:pt x="57" y="40"/>
                    <a:pt x="57" y="40"/>
                  </a:cubicBezTo>
                  <a:cubicBezTo>
                    <a:pt x="57" y="41"/>
                    <a:pt x="57" y="41"/>
                    <a:pt x="57" y="41"/>
                  </a:cubicBezTo>
                  <a:cubicBezTo>
                    <a:pt x="60" y="40"/>
                    <a:pt x="60" y="40"/>
                    <a:pt x="60" y="40"/>
                  </a:cubicBezTo>
                  <a:cubicBezTo>
                    <a:pt x="60" y="40"/>
                    <a:pt x="60" y="40"/>
                    <a:pt x="60" y="40"/>
                  </a:cubicBezTo>
                  <a:cubicBezTo>
                    <a:pt x="57" y="40"/>
                    <a:pt x="57" y="40"/>
                    <a:pt x="57" y="40"/>
                  </a:cubicBezTo>
                  <a:cubicBezTo>
                    <a:pt x="57" y="40"/>
                    <a:pt x="57" y="40"/>
                    <a:pt x="57" y="40"/>
                  </a:cubicBezTo>
                  <a:cubicBezTo>
                    <a:pt x="47" y="41"/>
                    <a:pt x="47" y="41"/>
                    <a:pt x="47" y="41"/>
                  </a:cubicBezTo>
                  <a:close/>
                  <a:moveTo>
                    <a:pt x="47" y="42"/>
                  </a:moveTo>
                  <a:cubicBezTo>
                    <a:pt x="47" y="42"/>
                    <a:pt x="47" y="42"/>
                    <a:pt x="47" y="42"/>
                  </a:cubicBezTo>
                  <a:cubicBezTo>
                    <a:pt x="57" y="41"/>
                    <a:pt x="57" y="41"/>
                    <a:pt x="57" y="41"/>
                  </a:cubicBezTo>
                  <a:cubicBezTo>
                    <a:pt x="57" y="41"/>
                    <a:pt x="57" y="41"/>
                    <a:pt x="57" y="41"/>
                  </a:cubicBezTo>
                  <a:cubicBezTo>
                    <a:pt x="60" y="41"/>
                    <a:pt x="60" y="41"/>
                    <a:pt x="60" y="41"/>
                  </a:cubicBezTo>
                  <a:cubicBezTo>
                    <a:pt x="60" y="41"/>
                    <a:pt x="60" y="41"/>
                    <a:pt x="60" y="41"/>
                  </a:cubicBezTo>
                  <a:cubicBezTo>
                    <a:pt x="57" y="41"/>
                    <a:pt x="57" y="41"/>
                    <a:pt x="57" y="41"/>
                  </a:cubicBezTo>
                  <a:cubicBezTo>
                    <a:pt x="57" y="41"/>
                    <a:pt x="57" y="41"/>
                    <a:pt x="57" y="41"/>
                  </a:cubicBezTo>
                  <a:cubicBezTo>
                    <a:pt x="47" y="41"/>
                    <a:pt x="47" y="41"/>
                    <a:pt x="47" y="41"/>
                  </a:cubicBezTo>
                  <a:lnTo>
                    <a:pt x="47" y="42"/>
                  </a:lnTo>
                  <a:close/>
                  <a:moveTo>
                    <a:pt x="47" y="40"/>
                  </a:moveTo>
                  <a:cubicBezTo>
                    <a:pt x="47" y="40"/>
                    <a:pt x="47" y="40"/>
                    <a:pt x="47" y="40"/>
                  </a:cubicBezTo>
                  <a:cubicBezTo>
                    <a:pt x="57" y="40"/>
                    <a:pt x="57" y="40"/>
                    <a:pt x="57" y="40"/>
                  </a:cubicBezTo>
                  <a:cubicBezTo>
                    <a:pt x="57" y="40"/>
                    <a:pt x="57" y="40"/>
                    <a:pt x="57" y="40"/>
                  </a:cubicBezTo>
                  <a:cubicBezTo>
                    <a:pt x="60" y="40"/>
                    <a:pt x="60" y="40"/>
                    <a:pt x="60" y="40"/>
                  </a:cubicBezTo>
                  <a:cubicBezTo>
                    <a:pt x="60" y="39"/>
                    <a:pt x="60" y="39"/>
                    <a:pt x="60" y="39"/>
                  </a:cubicBezTo>
                  <a:cubicBezTo>
                    <a:pt x="57" y="39"/>
                    <a:pt x="57" y="39"/>
                    <a:pt x="57" y="39"/>
                  </a:cubicBezTo>
                  <a:cubicBezTo>
                    <a:pt x="57" y="39"/>
                    <a:pt x="57" y="39"/>
                    <a:pt x="57" y="39"/>
                  </a:cubicBezTo>
                  <a:cubicBezTo>
                    <a:pt x="47" y="40"/>
                    <a:pt x="47" y="40"/>
                    <a:pt x="47" y="40"/>
                  </a:cubicBezTo>
                  <a:close/>
                  <a:moveTo>
                    <a:pt x="108" y="37"/>
                  </a:moveTo>
                  <a:cubicBezTo>
                    <a:pt x="108" y="37"/>
                    <a:pt x="108" y="37"/>
                    <a:pt x="108" y="37"/>
                  </a:cubicBezTo>
                  <a:cubicBezTo>
                    <a:pt x="112" y="37"/>
                    <a:pt x="112" y="37"/>
                    <a:pt x="112" y="37"/>
                  </a:cubicBezTo>
                  <a:cubicBezTo>
                    <a:pt x="106" y="36"/>
                    <a:pt x="106" y="36"/>
                    <a:pt x="106" y="36"/>
                  </a:cubicBezTo>
                  <a:cubicBezTo>
                    <a:pt x="106" y="37"/>
                    <a:pt x="106" y="37"/>
                    <a:pt x="106" y="37"/>
                  </a:cubicBezTo>
                  <a:lnTo>
                    <a:pt x="108" y="37"/>
                  </a:lnTo>
                  <a:close/>
                  <a:moveTo>
                    <a:pt x="154" y="41"/>
                  </a:moveTo>
                  <a:cubicBezTo>
                    <a:pt x="154" y="41"/>
                    <a:pt x="154" y="41"/>
                    <a:pt x="154" y="41"/>
                  </a:cubicBezTo>
                  <a:cubicBezTo>
                    <a:pt x="148" y="41"/>
                    <a:pt x="148" y="41"/>
                    <a:pt x="148" y="41"/>
                  </a:cubicBezTo>
                  <a:cubicBezTo>
                    <a:pt x="148" y="39"/>
                    <a:pt x="148" y="39"/>
                    <a:pt x="148" y="39"/>
                  </a:cubicBezTo>
                  <a:cubicBezTo>
                    <a:pt x="146" y="34"/>
                    <a:pt x="146" y="34"/>
                    <a:pt x="146" y="34"/>
                  </a:cubicBezTo>
                  <a:cubicBezTo>
                    <a:pt x="128" y="35"/>
                    <a:pt x="128" y="35"/>
                    <a:pt x="128" y="35"/>
                  </a:cubicBezTo>
                  <a:cubicBezTo>
                    <a:pt x="120" y="34"/>
                    <a:pt x="120" y="34"/>
                    <a:pt x="120" y="34"/>
                  </a:cubicBezTo>
                  <a:cubicBezTo>
                    <a:pt x="117" y="34"/>
                    <a:pt x="117" y="34"/>
                    <a:pt x="117" y="34"/>
                  </a:cubicBezTo>
                  <a:cubicBezTo>
                    <a:pt x="118" y="34"/>
                    <a:pt x="118" y="34"/>
                    <a:pt x="118" y="34"/>
                  </a:cubicBezTo>
                  <a:cubicBezTo>
                    <a:pt x="119" y="5"/>
                    <a:pt x="119" y="5"/>
                    <a:pt x="119" y="5"/>
                  </a:cubicBezTo>
                  <a:cubicBezTo>
                    <a:pt x="116" y="3"/>
                    <a:pt x="116" y="3"/>
                    <a:pt x="116" y="3"/>
                  </a:cubicBezTo>
                  <a:cubicBezTo>
                    <a:pt x="114" y="3"/>
                    <a:pt x="114" y="3"/>
                    <a:pt x="114" y="3"/>
                  </a:cubicBezTo>
                  <a:cubicBezTo>
                    <a:pt x="114" y="2"/>
                    <a:pt x="114" y="2"/>
                    <a:pt x="114" y="2"/>
                  </a:cubicBezTo>
                  <a:cubicBezTo>
                    <a:pt x="110" y="0"/>
                    <a:pt x="110" y="0"/>
                    <a:pt x="110" y="0"/>
                  </a:cubicBezTo>
                  <a:cubicBezTo>
                    <a:pt x="110" y="0"/>
                    <a:pt x="110" y="0"/>
                    <a:pt x="110" y="0"/>
                  </a:cubicBezTo>
                  <a:cubicBezTo>
                    <a:pt x="75" y="10"/>
                    <a:pt x="75" y="10"/>
                    <a:pt x="75" y="10"/>
                  </a:cubicBezTo>
                  <a:cubicBezTo>
                    <a:pt x="75" y="35"/>
                    <a:pt x="75" y="35"/>
                    <a:pt x="75" y="35"/>
                  </a:cubicBezTo>
                  <a:cubicBezTo>
                    <a:pt x="67" y="36"/>
                    <a:pt x="58" y="37"/>
                    <a:pt x="52" y="38"/>
                  </a:cubicBezTo>
                  <a:cubicBezTo>
                    <a:pt x="35" y="36"/>
                    <a:pt x="35" y="36"/>
                    <a:pt x="35" y="36"/>
                  </a:cubicBezTo>
                  <a:cubicBezTo>
                    <a:pt x="20" y="38"/>
                    <a:pt x="20" y="38"/>
                    <a:pt x="20" y="38"/>
                  </a:cubicBezTo>
                  <a:cubicBezTo>
                    <a:pt x="20" y="39"/>
                    <a:pt x="20" y="39"/>
                    <a:pt x="20" y="39"/>
                  </a:cubicBezTo>
                  <a:cubicBezTo>
                    <a:pt x="35" y="37"/>
                    <a:pt x="35" y="37"/>
                    <a:pt x="35" y="37"/>
                  </a:cubicBezTo>
                  <a:cubicBezTo>
                    <a:pt x="49" y="39"/>
                    <a:pt x="49" y="39"/>
                    <a:pt x="49" y="39"/>
                  </a:cubicBezTo>
                  <a:cubicBezTo>
                    <a:pt x="48" y="39"/>
                    <a:pt x="47" y="39"/>
                    <a:pt x="47" y="39"/>
                  </a:cubicBezTo>
                  <a:cubicBezTo>
                    <a:pt x="47" y="41"/>
                    <a:pt x="47" y="41"/>
                    <a:pt x="47" y="41"/>
                  </a:cubicBezTo>
                  <a:cubicBezTo>
                    <a:pt x="47" y="39"/>
                    <a:pt x="47" y="39"/>
                    <a:pt x="47" y="39"/>
                  </a:cubicBezTo>
                  <a:cubicBezTo>
                    <a:pt x="101" y="34"/>
                    <a:pt x="101" y="34"/>
                    <a:pt x="101" y="34"/>
                  </a:cubicBezTo>
                  <a:cubicBezTo>
                    <a:pt x="101" y="34"/>
                    <a:pt x="101" y="34"/>
                    <a:pt x="101" y="34"/>
                  </a:cubicBezTo>
                  <a:cubicBezTo>
                    <a:pt x="101" y="34"/>
                    <a:pt x="101" y="34"/>
                    <a:pt x="101" y="34"/>
                  </a:cubicBezTo>
                  <a:cubicBezTo>
                    <a:pt x="103" y="33"/>
                    <a:pt x="103" y="33"/>
                    <a:pt x="103" y="33"/>
                  </a:cubicBezTo>
                  <a:cubicBezTo>
                    <a:pt x="103" y="44"/>
                    <a:pt x="103" y="44"/>
                    <a:pt x="103" y="44"/>
                  </a:cubicBezTo>
                  <a:cubicBezTo>
                    <a:pt x="88" y="45"/>
                    <a:pt x="88" y="45"/>
                    <a:pt x="88" y="45"/>
                  </a:cubicBezTo>
                  <a:cubicBezTo>
                    <a:pt x="88" y="45"/>
                    <a:pt x="88" y="45"/>
                    <a:pt x="88" y="45"/>
                  </a:cubicBezTo>
                  <a:cubicBezTo>
                    <a:pt x="88" y="45"/>
                    <a:pt x="88" y="45"/>
                    <a:pt x="88" y="45"/>
                  </a:cubicBezTo>
                  <a:cubicBezTo>
                    <a:pt x="88" y="45"/>
                    <a:pt x="88" y="45"/>
                    <a:pt x="88" y="45"/>
                  </a:cubicBezTo>
                  <a:cubicBezTo>
                    <a:pt x="90" y="46"/>
                    <a:pt x="90" y="46"/>
                    <a:pt x="90" y="46"/>
                  </a:cubicBezTo>
                  <a:cubicBezTo>
                    <a:pt x="65" y="47"/>
                    <a:pt x="65" y="47"/>
                    <a:pt x="65" y="47"/>
                  </a:cubicBezTo>
                  <a:cubicBezTo>
                    <a:pt x="65" y="47"/>
                    <a:pt x="65" y="47"/>
                    <a:pt x="65" y="47"/>
                  </a:cubicBezTo>
                  <a:cubicBezTo>
                    <a:pt x="65" y="47"/>
                    <a:pt x="65" y="47"/>
                    <a:pt x="65" y="47"/>
                  </a:cubicBezTo>
                  <a:cubicBezTo>
                    <a:pt x="57" y="47"/>
                    <a:pt x="57" y="47"/>
                    <a:pt x="57" y="47"/>
                  </a:cubicBezTo>
                  <a:cubicBezTo>
                    <a:pt x="57" y="47"/>
                    <a:pt x="57" y="47"/>
                    <a:pt x="57" y="47"/>
                  </a:cubicBezTo>
                  <a:cubicBezTo>
                    <a:pt x="57" y="47"/>
                    <a:pt x="57" y="47"/>
                    <a:pt x="57" y="47"/>
                  </a:cubicBezTo>
                  <a:cubicBezTo>
                    <a:pt x="54" y="47"/>
                    <a:pt x="54" y="47"/>
                    <a:pt x="54" y="47"/>
                  </a:cubicBezTo>
                  <a:cubicBezTo>
                    <a:pt x="54" y="47"/>
                    <a:pt x="54" y="47"/>
                    <a:pt x="54" y="47"/>
                  </a:cubicBezTo>
                  <a:cubicBezTo>
                    <a:pt x="54" y="47"/>
                    <a:pt x="54" y="47"/>
                    <a:pt x="54" y="47"/>
                  </a:cubicBezTo>
                  <a:cubicBezTo>
                    <a:pt x="38" y="48"/>
                    <a:pt x="38" y="48"/>
                    <a:pt x="38" y="48"/>
                  </a:cubicBezTo>
                  <a:cubicBezTo>
                    <a:pt x="38" y="38"/>
                    <a:pt x="38" y="38"/>
                    <a:pt x="38" y="38"/>
                  </a:cubicBezTo>
                  <a:cubicBezTo>
                    <a:pt x="37" y="38"/>
                    <a:pt x="37" y="38"/>
                    <a:pt x="37" y="38"/>
                  </a:cubicBezTo>
                  <a:cubicBezTo>
                    <a:pt x="37" y="48"/>
                    <a:pt x="37" y="48"/>
                    <a:pt x="37" y="48"/>
                  </a:cubicBezTo>
                  <a:cubicBezTo>
                    <a:pt x="37" y="48"/>
                    <a:pt x="37" y="48"/>
                    <a:pt x="37" y="48"/>
                  </a:cubicBezTo>
                  <a:cubicBezTo>
                    <a:pt x="37" y="48"/>
                    <a:pt x="37" y="48"/>
                    <a:pt x="37" y="48"/>
                  </a:cubicBezTo>
                  <a:cubicBezTo>
                    <a:pt x="37" y="48"/>
                    <a:pt x="37" y="48"/>
                    <a:pt x="37" y="48"/>
                  </a:cubicBezTo>
                  <a:cubicBezTo>
                    <a:pt x="37" y="53"/>
                    <a:pt x="37" y="53"/>
                    <a:pt x="37" y="53"/>
                  </a:cubicBezTo>
                  <a:cubicBezTo>
                    <a:pt x="37" y="53"/>
                    <a:pt x="37" y="53"/>
                    <a:pt x="37" y="53"/>
                  </a:cubicBezTo>
                  <a:cubicBezTo>
                    <a:pt x="37" y="40"/>
                    <a:pt x="37" y="40"/>
                    <a:pt x="37" y="40"/>
                  </a:cubicBezTo>
                  <a:cubicBezTo>
                    <a:pt x="33" y="40"/>
                    <a:pt x="33" y="40"/>
                    <a:pt x="33" y="40"/>
                  </a:cubicBezTo>
                  <a:cubicBezTo>
                    <a:pt x="33" y="53"/>
                    <a:pt x="33" y="53"/>
                    <a:pt x="33" y="53"/>
                  </a:cubicBezTo>
                  <a:cubicBezTo>
                    <a:pt x="33" y="53"/>
                    <a:pt x="33" y="53"/>
                    <a:pt x="33" y="53"/>
                  </a:cubicBezTo>
                  <a:cubicBezTo>
                    <a:pt x="33" y="38"/>
                    <a:pt x="33" y="38"/>
                    <a:pt x="33" y="38"/>
                  </a:cubicBezTo>
                  <a:cubicBezTo>
                    <a:pt x="33" y="38"/>
                    <a:pt x="33" y="38"/>
                    <a:pt x="33" y="38"/>
                  </a:cubicBezTo>
                  <a:cubicBezTo>
                    <a:pt x="33" y="53"/>
                    <a:pt x="33" y="53"/>
                    <a:pt x="33" y="53"/>
                  </a:cubicBezTo>
                  <a:cubicBezTo>
                    <a:pt x="32" y="53"/>
                    <a:pt x="32" y="53"/>
                    <a:pt x="32" y="53"/>
                  </a:cubicBezTo>
                  <a:cubicBezTo>
                    <a:pt x="32" y="40"/>
                    <a:pt x="32" y="40"/>
                    <a:pt x="32" y="40"/>
                  </a:cubicBezTo>
                  <a:cubicBezTo>
                    <a:pt x="30" y="40"/>
                    <a:pt x="30" y="40"/>
                    <a:pt x="30" y="40"/>
                  </a:cubicBezTo>
                  <a:cubicBezTo>
                    <a:pt x="30" y="53"/>
                    <a:pt x="30" y="53"/>
                    <a:pt x="30" y="53"/>
                  </a:cubicBezTo>
                  <a:cubicBezTo>
                    <a:pt x="31" y="53"/>
                    <a:pt x="31" y="53"/>
                    <a:pt x="31" y="53"/>
                  </a:cubicBezTo>
                  <a:cubicBezTo>
                    <a:pt x="29" y="53"/>
                    <a:pt x="29" y="53"/>
                    <a:pt x="29" y="53"/>
                  </a:cubicBezTo>
                  <a:cubicBezTo>
                    <a:pt x="29" y="39"/>
                    <a:pt x="29" y="39"/>
                    <a:pt x="29" y="39"/>
                  </a:cubicBezTo>
                  <a:cubicBezTo>
                    <a:pt x="29" y="39"/>
                    <a:pt x="29" y="39"/>
                    <a:pt x="29" y="39"/>
                  </a:cubicBezTo>
                  <a:cubicBezTo>
                    <a:pt x="29" y="53"/>
                    <a:pt x="29" y="53"/>
                    <a:pt x="29" y="53"/>
                  </a:cubicBezTo>
                  <a:cubicBezTo>
                    <a:pt x="24" y="54"/>
                    <a:pt x="24" y="54"/>
                    <a:pt x="24" y="54"/>
                  </a:cubicBezTo>
                  <a:cubicBezTo>
                    <a:pt x="24" y="54"/>
                    <a:pt x="79" y="56"/>
                    <a:pt x="94" y="56"/>
                  </a:cubicBezTo>
                  <a:cubicBezTo>
                    <a:pt x="100" y="56"/>
                    <a:pt x="129" y="55"/>
                    <a:pt x="131" y="55"/>
                  </a:cubicBezTo>
                  <a:cubicBezTo>
                    <a:pt x="131" y="55"/>
                    <a:pt x="131" y="55"/>
                    <a:pt x="131" y="55"/>
                  </a:cubicBezTo>
                  <a:cubicBezTo>
                    <a:pt x="132" y="55"/>
                    <a:pt x="132" y="55"/>
                    <a:pt x="132" y="55"/>
                  </a:cubicBezTo>
                  <a:cubicBezTo>
                    <a:pt x="132" y="55"/>
                    <a:pt x="132" y="55"/>
                    <a:pt x="132" y="55"/>
                  </a:cubicBezTo>
                  <a:cubicBezTo>
                    <a:pt x="140" y="55"/>
                    <a:pt x="146" y="55"/>
                    <a:pt x="146" y="55"/>
                  </a:cubicBezTo>
                  <a:cubicBezTo>
                    <a:pt x="132" y="55"/>
                    <a:pt x="132" y="55"/>
                    <a:pt x="132" y="55"/>
                  </a:cubicBezTo>
                  <a:cubicBezTo>
                    <a:pt x="132" y="47"/>
                    <a:pt x="132" y="47"/>
                    <a:pt x="132" y="47"/>
                  </a:cubicBezTo>
                  <a:cubicBezTo>
                    <a:pt x="131" y="47"/>
                    <a:pt x="131" y="47"/>
                    <a:pt x="131" y="47"/>
                  </a:cubicBezTo>
                  <a:cubicBezTo>
                    <a:pt x="131" y="55"/>
                    <a:pt x="131" y="55"/>
                    <a:pt x="131" y="55"/>
                  </a:cubicBezTo>
                  <a:cubicBezTo>
                    <a:pt x="126" y="54"/>
                    <a:pt x="126" y="54"/>
                    <a:pt x="126" y="54"/>
                  </a:cubicBezTo>
                  <a:cubicBezTo>
                    <a:pt x="126" y="46"/>
                    <a:pt x="126" y="46"/>
                    <a:pt x="126" y="46"/>
                  </a:cubicBezTo>
                  <a:cubicBezTo>
                    <a:pt x="125" y="46"/>
                    <a:pt x="125" y="46"/>
                    <a:pt x="125" y="46"/>
                  </a:cubicBezTo>
                  <a:cubicBezTo>
                    <a:pt x="125" y="54"/>
                    <a:pt x="125" y="54"/>
                    <a:pt x="125" y="54"/>
                  </a:cubicBezTo>
                  <a:cubicBezTo>
                    <a:pt x="121" y="54"/>
                    <a:pt x="121" y="54"/>
                    <a:pt x="121" y="54"/>
                  </a:cubicBezTo>
                  <a:cubicBezTo>
                    <a:pt x="121" y="47"/>
                    <a:pt x="121" y="47"/>
                    <a:pt x="121" y="47"/>
                  </a:cubicBezTo>
                  <a:cubicBezTo>
                    <a:pt x="122" y="47"/>
                    <a:pt x="122" y="47"/>
                    <a:pt x="122" y="47"/>
                  </a:cubicBezTo>
                  <a:cubicBezTo>
                    <a:pt x="121" y="47"/>
                    <a:pt x="121" y="47"/>
                    <a:pt x="121" y="47"/>
                  </a:cubicBezTo>
                  <a:cubicBezTo>
                    <a:pt x="121" y="47"/>
                    <a:pt x="121" y="47"/>
                    <a:pt x="121" y="47"/>
                  </a:cubicBezTo>
                  <a:cubicBezTo>
                    <a:pt x="120" y="47"/>
                    <a:pt x="120" y="47"/>
                    <a:pt x="120" y="47"/>
                  </a:cubicBezTo>
                  <a:cubicBezTo>
                    <a:pt x="120" y="47"/>
                    <a:pt x="120" y="47"/>
                    <a:pt x="120" y="47"/>
                  </a:cubicBezTo>
                  <a:cubicBezTo>
                    <a:pt x="116" y="47"/>
                    <a:pt x="116" y="47"/>
                    <a:pt x="116" y="47"/>
                  </a:cubicBezTo>
                  <a:cubicBezTo>
                    <a:pt x="111" y="45"/>
                    <a:pt x="111" y="45"/>
                    <a:pt x="111" y="45"/>
                  </a:cubicBezTo>
                  <a:cubicBezTo>
                    <a:pt x="111" y="44"/>
                    <a:pt x="111" y="44"/>
                    <a:pt x="111" y="44"/>
                  </a:cubicBezTo>
                  <a:cubicBezTo>
                    <a:pt x="121" y="44"/>
                    <a:pt x="121" y="44"/>
                    <a:pt x="121" y="44"/>
                  </a:cubicBezTo>
                  <a:cubicBezTo>
                    <a:pt x="121" y="44"/>
                    <a:pt x="121" y="44"/>
                    <a:pt x="121" y="44"/>
                  </a:cubicBezTo>
                  <a:cubicBezTo>
                    <a:pt x="121" y="44"/>
                    <a:pt x="121" y="44"/>
                    <a:pt x="121" y="44"/>
                  </a:cubicBezTo>
                  <a:cubicBezTo>
                    <a:pt x="121" y="44"/>
                    <a:pt x="121" y="44"/>
                    <a:pt x="121" y="44"/>
                  </a:cubicBezTo>
                  <a:cubicBezTo>
                    <a:pt x="121" y="44"/>
                    <a:pt x="121" y="44"/>
                    <a:pt x="121" y="44"/>
                  </a:cubicBezTo>
                  <a:cubicBezTo>
                    <a:pt x="121" y="44"/>
                    <a:pt x="121" y="44"/>
                    <a:pt x="121" y="44"/>
                  </a:cubicBezTo>
                  <a:cubicBezTo>
                    <a:pt x="121" y="47"/>
                    <a:pt x="121" y="47"/>
                    <a:pt x="121" y="47"/>
                  </a:cubicBezTo>
                  <a:cubicBezTo>
                    <a:pt x="121" y="47"/>
                    <a:pt x="121" y="47"/>
                    <a:pt x="121" y="47"/>
                  </a:cubicBezTo>
                  <a:cubicBezTo>
                    <a:pt x="121" y="47"/>
                    <a:pt x="121" y="47"/>
                    <a:pt x="121" y="47"/>
                  </a:cubicBezTo>
                  <a:cubicBezTo>
                    <a:pt x="122" y="44"/>
                    <a:pt x="122" y="44"/>
                    <a:pt x="122" y="44"/>
                  </a:cubicBezTo>
                  <a:cubicBezTo>
                    <a:pt x="128" y="47"/>
                    <a:pt x="128" y="47"/>
                    <a:pt x="128" y="47"/>
                  </a:cubicBezTo>
                  <a:cubicBezTo>
                    <a:pt x="134" y="47"/>
                    <a:pt x="134" y="47"/>
                    <a:pt x="134" y="47"/>
                  </a:cubicBezTo>
                  <a:cubicBezTo>
                    <a:pt x="128" y="46"/>
                    <a:pt x="128" y="46"/>
                    <a:pt x="128" y="46"/>
                  </a:cubicBezTo>
                  <a:cubicBezTo>
                    <a:pt x="126" y="45"/>
                    <a:pt x="126" y="45"/>
                    <a:pt x="126" y="45"/>
                  </a:cubicBezTo>
                  <a:cubicBezTo>
                    <a:pt x="130" y="45"/>
                    <a:pt x="130" y="45"/>
                    <a:pt x="130" y="45"/>
                  </a:cubicBezTo>
                  <a:cubicBezTo>
                    <a:pt x="130" y="45"/>
                    <a:pt x="130" y="45"/>
                    <a:pt x="130" y="45"/>
                  </a:cubicBezTo>
                  <a:cubicBezTo>
                    <a:pt x="130" y="37"/>
                    <a:pt x="130" y="37"/>
                    <a:pt x="130" y="37"/>
                  </a:cubicBezTo>
                  <a:cubicBezTo>
                    <a:pt x="130" y="36"/>
                    <a:pt x="130" y="36"/>
                    <a:pt x="130" y="36"/>
                  </a:cubicBezTo>
                  <a:cubicBezTo>
                    <a:pt x="130" y="36"/>
                    <a:pt x="130" y="36"/>
                    <a:pt x="130" y="36"/>
                  </a:cubicBezTo>
                  <a:cubicBezTo>
                    <a:pt x="127" y="37"/>
                    <a:pt x="127" y="37"/>
                    <a:pt x="127" y="37"/>
                  </a:cubicBezTo>
                  <a:cubicBezTo>
                    <a:pt x="127" y="37"/>
                    <a:pt x="127" y="37"/>
                    <a:pt x="127" y="37"/>
                  </a:cubicBezTo>
                  <a:cubicBezTo>
                    <a:pt x="127" y="37"/>
                    <a:pt x="127" y="37"/>
                    <a:pt x="127" y="37"/>
                  </a:cubicBezTo>
                  <a:cubicBezTo>
                    <a:pt x="124" y="37"/>
                    <a:pt x="124" y="37"/>
                    <a:pt x="124" y="37"/>
                  </a:cubicBezTo>
                  <a:cubicBezTo>
                    <a:pt x="124" y="37"/>
                    <a:pt x="124" y="37"/>
                    <a:pt x="124" y="37"/>
                  </a:cubicBezTo>
                  <a:cubicBezTo>
                    <a:pt x="124" y="37"/>
                    <a:pt x="124" y="37"/>
                    <a:pt x="124" y="37"/>
                  </a:cubicBezTo>
                  <a:cubicBezTo>
                    <a:pt x="124" y="37"/>
                    <a:pt x="124" y="37"/>
                    <a:pt x="124" y="37"/>
                  </a:cubicBezTo>
                  <a:cubicBezTo>
                    <a:pt x="124" y="37"/>
                    <a:pt x="124" y="37"/>
                    <a:pt x="124" y="37"/>
                  </a:cubicBezTo>
                  <a:cubicBezTo>
                    <a:pt x="121" y="37"/>
                    <a:pt x="121" y="37"/>
                    <a:pt x="121" y="37"/>
                  </a:cubicBezTo>
                  <a:cubicBezTo>
                    <a:pt x="121" y="37"/>
                    <a:pt x="121" y="37"/>
                    <a:pt x="121" y="37"/>
                  </a:cubicBezTo>
                  <a:cubicBezTo>
                    <a:pt x="121" y="37"/>
                    <a:pt x="121" y="37"/>
                    <a:pt x="121" y="37"/>
                  </a:cubicBezTo>
                  <a:cubicBezTo>
                    <a:pt x="121" y="37"/>
                    <a:pt x="121" y="37"/>
                    <a:pt x="121" y="37"/>
                  </a:cubicBezTo>
                  <a:cubicBezTo>
                    <a:pt x="121" y="37"/>
                    <a:pt x="121" y="37"/>
                    <a:pt x="121" y="37"/>
                  </a:cubicBezTo>
                  <a:cubicBezTo>
                    <a:pt x="118" y="37"/>
                    <a:pt x="118" y="37"/>
                    <a:pt x="118" y="37"/>
                  </a:cubicBezTo>
                  <a:cubicBezTo>
                    <a:pt x="118" y="37"/>
                    <a:pt x="118" y="37"/>
                    <a:pt x="118" y="37"/>
                  </a:cubicBezTo>
                  <a:cubicBezTo>
                    <a:pt x="118" y="37"/>
                    <a:pt x="118" y="37"/>
                    <a:pt x="118" y="37"/>
                  </a:cubicBezTo>
                  <a:cubicBezTo>
                    <a:pt x="118" y="37"/>
                    <a:pt x="118" y="37"/>
                    <a:pt x="118" y="37"/>
                  </a:cubicBezTo>
                  <a:cubicBezTo>
                    <a:pt x="118" y="37"/>
                    <a:pt x="118" y="37"/>
                    <a:pt x="118" y="37"/>
                  </a:cubicBezTo>
                  <a:cubicBezTo>
                    <a:pt x="113" y="37"/>
                    <a:pt x="113" y="37"/>
                    <a:pt x="113" y="37"/>
                  </a:cubicBezTo>
                  <a:cubicBezTo>
                    <a:pt x="113" y="36"/>
                    <a:pt x="113" y="36"/>
                    <a:pt x="113" y="36"/>
                  </a:cubicBezTo>
                  <a:cubicBezTo>
                    <a:pt x="116" y="36"/>
                    <a:pt x="116" y="36"/>
                    <a:pt x="116" y="36"/>
                  </a:cubicBezTo>
                  <a:cubicBezTo>
                    <a:pt x="116" y="35"/>
                    <a:pt x="116" y="35"/>
                    <a:pt x="116" y="35"/>
                  </a:cubicBezTo>
                  <a:cubicBezTo>
                    <a:pt x="113" y="35"/>
                    <a:pt x="113" y="35"/>
                    <a:pt x="113" y="35"/>
                  </a:cubicBezTo>
                  <a:cubicBezTo>
                    <a:pt x="114" y="35"/>
                    <a:pt x="114" y="35"/>
                    <a:pt x="114" y="35"/>
                  </a:cubicBezTo>
                  <a:cubicBezTo>
                    <a:pt x="114" y="34"/>
                    <a:pt x="114" y="34"/>
                    <a:pt x="114" y="34"/>
                  </a:cubicBezTo>
                  <a:cubicBezTo>
                    <a:pt x="120" y="35"/>
                    <a:pt x="120" y="35"/>
                    <a:pt x="120" y="35"/>
                  </a:cubicBezTo>
                  <a:cubicBezTo>
                    <a:pt x="120" y="36"/>
                    <a:pt x="120" y="36"/>
                    <a:pt x="120" y="36"/>
                  </a:cubicBezTo>
                  <a:cubicBezTo>
                    <a:pt x="121" y="36"/>
                    <a:pt x="121" y="36"/>
                    <a:pt x="121" y="36"/>
                  </a:cubicBezTo>
                  <a:cubicBezTo>
                    <a:pt x="117" y="36"/>
                    <a:pt x="117" y="36"/>
                    <a:pt x="117" y="36"/>
                  </a:cubicBezTo>
                  <a:cubicBezTo>
                    <a:pt x="125" y="35"/>
                    <a:pt x="125" y="35"/>
                    <a:pt x="125" y="35"/>
                  </a:cubicBezTo>
                  <a:cubicBezTo>
                    <a:pt x="128" y="35"/>
                    <a:pt x="128" y="35"/>
                    <a:pt x="128" y="35"/>
                  </a:cubicBezTo>
                  <a:cubicBezTo>
                    <a:pt x="128" y="35"/>
                    <a:pt x="128" y="35"/>
                    <a:pt x="128" y="35"/>
                  </a:cubicBezTo>
                  <a:cubicBezTo>
                    <a:pt x="146" y="34"/>
                    <a:pt x="146" y="34"/>
                    <a:pt x="146" y="34"/>
                  </a:cubicBezTo>
                  <a:cubicBezTo>
                    <a:pt x="146" y="55"/>
                    <a:pt x="146" y="55"/>
                    <a:pt x="146" y="55"/>
                  </a:cubicBezTo>
                  <a:cubicBezTo>
                    <a:pt x="146" y="55"/>
                    <a:pt x="146" y="55"/>
                    <a:pt x="146" y="55"/>
                  </a:cubicBezTo>
                  <a:cubicBezTo>
                    <a:pt x="146" y="55"/>
                    <a:pt x="146" y="55"/>
                    <a:pt x="146" y="55"/>
                  </a:cubicBezTo>
                  <a:cubicBezTo>
                    <a:pt x="154" y="55"/>
                    <a:pt x="154" y="55"/>
                    <a:pt x="154" y="55"/>
                  </a:cubicBezTo>
                  <a:cubicBezTo>
                    <a:pt x="154" y="43"/>
                    <a:pt x="154" y="43"/>
                    <a:pt x="154" y="43"/>
                  </a:cubicBezTo>
                  <a:lnTo>
                    <a:pt x="154" y="41"/>
                  </a:lnTo>
                  <a:close/>
                  <a:moveTo>
                    <a:pt x="128" y="37"/>
                  </a:moveTo>
                  <a:cubicBezTo>
                    <a:pt x="128" y="37"/>
                    <a:pt x="128" y="37"/>
                    <a:pt x="128" y="37"/>
                  </a:cubicBezTo>
                  <a:cubicBezTo>
                    <a:pt x="130" y="37"/>
                    <a:pt x="130" y="37"/>
                    <a:pt x="130" y="37"/>
                  </a:cubicBezTo>
                  <a:cubicBezTo>
                    <a:pt x="130" y="37"/>
                    <a:pt x="130" y="37"/>
                    <a:pt x="130" y="37"/>
                  </a:cubicBezTo>
                  <a:cubicBezTo>
                    <a:pt x="128" y="37"/>
                    <a:pt x="128" y="37"/>
                    <a:pt x="128" y="37"/>
                  </a:cubicBezTo>
                  <a:close/>
                  <a:moveTo>
                    <a:pt x="128" y="37"/>
                  </a:moveTo>
                  <a:cubicBezTo>
                    <a:pt x="128" y="37"/>
                    <a:pt x="128" y="37"/>
                    <a:pt x="128" y="37"/>
                  </a:cubicBezTo>
                  <a:cubicBezTo>
                    <a:pt x="130" y="37"/>
                    <a:pt x="130" y="37"/>
                    <a:pt x="130" y="37"/>
                  </a:cubicBezTo>
                  <a:cubicBezTo>
                    <a:pt x="130" y="44"/>
                    <a:pt x="130" y="44"/>
                    <a:pt x="130" y="44"/>
                  </a:cubicBezTo>
                  <a:cubicBezTo>
                    <a:pt x="128" y="44"/>
                    <a:pt x="128" y="44"/>
                    <a:pt x="128" y="44"/>
                  </a:cubicBezTo>
                  <a:lnTo>
                    <a:pt x="128" y="37"/>
                  </a:lnTo>
                  <a:close/>
                  <a:moveTo>
                    <a:pt x="128" y="44"/>
                  </a:moveTo>
                  <a:cubicBezTo>
                    <a:pt x="128" y="44"/>
                    <a:pt x="128" y="44"/>
                    <a:pt x="128" y="44"/>
                  </a:cubicBezTo>
                  <a:cubicBezTo>
                    <a:pt x="130" y="44"/>
                    <a:pt x="130" y="44"/>
                    <a:pt x="130" y="44"/>
                  </a:cubicBezTo>
                  <a:cubicBezTo>
                    <a:pt x="130" y="45"/>
                    <a:pt x="130" y="45"/>
                    <a:pt x="130" y="45"/>
                  </a:cubicBezTo>
                  <a:cubicBezTo>
                    <a:pt x="128" y="45"/>
                    <a:pt x="128" y="45"/>
                    <a:pt x="128" y="45"/>
                  </a:cubicBezTo>
                  <a:lnTo>
                    <a:pt x="128" y="44"/>
                  </a:lnTo>
                  <a:close/>
                  <a:moveTo>
                    <a:pt x="124" y="37"/>
                  </a:moveTo>
                  <a:cubicBezTo>
                    <a:pt x="124" y="37"/>
                    <a:pt x="124" y="37"/>
                    <a:pt x="124" y="37"/>
                  </a:cubicBezTo>
                  <a:cubicBezTo>
                    <a:pt x="127" y="37"/>
                    <a:pt x="127" y="37"/>
                    <a:pt x="127" y="37"/>
                  </a:cubicBezTo>
                  <a:cubicBezTo>
                    <a:pt x="127" y="37"/>
                    <a:pt x="127" y="37"/>
                    <a:pt x="127" y="37"/>
                  </a:cubicBezTo>
                  <a:cubicBezTo>
                    <a:pt x="124" y="37"/>
                    <a:pt x="124" y="37"/>
                    <a:pt x="124" y="37"/>
                  </a:cubicBezTo>
                  <a:close/>
                  <a:moveTo>
                    <a:pt x="124" y="37"/>
                  </a:moveTo>
                  <a:cubicBezTo>
                    <a:pt x="124" y="37"/>
                    <a:pt x="124" y="37"/>
                    <a:pt x="124" y="37"/>
                  </a:cubicBezTo>
                  <a:cubicBezTo>
                    <a:pt x="127" y="37"/>
                    <a:pt x="127" y="37"/>
                    <a:pt x="127" y="37"/>
                  </a:cubicBezTo>
                  <a:cubicBezTo>
                    <a:pt x="127" y="44"/>
                    <a:pt x="127" y="44"/>
                    <a:pt x="127" y="44"/>
                  </a:cubicBezTo>
                  <a:cubicBezTo>
                    <a:pt x="124" y="44"/>
                    <a:pt x="124" y="44"/>
                    <a:pt x="124" y="44"/>
                  </a:cubicBezTo>
                  <a:lnTo>
                    <a:pt x="124" y="37"/>
                  </a:lnTo>
                  <a:close/>
                  <a:moveTo>
                    <a:pt x="124" y="44"/>
                  </a:moveTo>
                  <a:cubicBezTo>
                    <a:pt x="124" y="44"/>
                    <a:pt x="124" y="44"/>
                    <a:pt x="124" y="44"/>
                  </a:cubicBezTo>
                  <a:cubicBezTo>
                    <a:pt x="127" y="44"/>
                    <a:pt x="127" y="44"/>
                    <a:pt x="127" y="44"/>
                  </a:cubicBezTo>
                  <a:cubicBezTo>
                    <a:pt x="127" y="45"/>
                    <a:pt x="127" y="45"/>
                    <a:pt x="127" y="45"/>
                  </a:cubicBezTo>
                  <a:cubicBezTo>
                    <a:pt x="126" y="45"/>
                    <a:pt x="126" y="45"/>
                    <a:pt x="126" y="45"/>
                  </a:cubicBezTo>
                  <a:cubicBezTo>
                    <a:pt x="126" y="45"/>
                    <a:pt x="126" y="45"/>
                    <a:pt x="126" y="45"/>
                  </a:cubicBezTo>
                  <a:cubicBezTo>
                    <a:pt x="124" y="45"/>
                    <a:pt x="124" y="45"/>
                    <a:pt x="124" y="45"/>
                  </a:cubicBezTo>
                  <a:lnTo>
                    <a:pt x="124" y="44"/>
                  </a:lnTo>
                  <a:close/>
                  <a:moveTo>
                    <a:pt x="124" y="45"/>
                  </a:moveTo>
                  <a:cubicBezTo>
                    <a:pt x="124" y="45"/>
                    <a:pt x="124" y="45"/>
                    <a:pt x="124" y="45"/>
                  </a:cubicBezTo>
                  <a:cubicBezTo>
                    <a:pt x="123" y="44"/>
                    <a:pt x="123" y="44"/>
                    <a:pt x="123" y="44"/>
                  </a:cubicBezTo>
                  <a:cubicBezTo>
                    <a:pt x="124" y="44"/>
                    <a:pt x="124" y="44"/>
                    <a:pt x="124" y="44"/>
                  </a:cubicBezTo>
                  <a:lnTo>
                    <a:pt x="124" y="45"/>
                  </a:lnTo>
                  <a:close/>
                  <a:moveTo>
                    <a:pt x="121" y="37"/>
                  </a:moveTo>
                  <a:cubicBezTo>
                    <a:pt x="121" y="37"/>
                    <a:pt x="121" y="37"/>
                    <a:pt x="121" y="37"/>
                  </a:cubicBezTo>
                  <a:cubicBezTo>
                    <a:pt x="124" y="37"/>
                    <a:pt x="124" y="37"/>
                    <a:pt x="124" y="37"/>
                  </a:cubicBezTo>
                  <a:cubicBezTo>
                    <a:pt x="124" y="37"/>
                    <a:pt x="124" y="37"/>
                    <a:pt x="124" y="37"/>
                  </a:cubicBezTo>
                  <a:cubicBezTo>
                    <a:pt x="121" y="37"/>
                    <a:pt x="121" y="37"/>
                    <a:pt x="121" y="37"/>
                  </a:cubicBezTo>
                  <a:close/>
                  <a:moveTo>
                    <a:pt x="121" y="37"/>
                  </a:moveTo>
                  <a:cubicBezTo>
                    <a:pt x="121" y="37"/>
                    <a:pt x="121" y="37"/>
                    <a:pt x="121" y="37"/>
                  </a:cubicBezTo>
                  <a:cubicBezTo>
                    <a:pt x="124" y="37"/>
                    <a:pt x="124" y="37"/>
                    <a:pt x="124" y="37"/>
                  </a:cubicBezTo>
                  <a:cubicBezTo>
                    <a:pt x="124" y="44"/>
                    <a:pt x="124" y="44"/>
                    <a:pt x="124" y="44"/>
                  </a:cubicBezTo>
                  <a:cubicBezTo>
                    <a:pt x="122" y="44"/>
                    <a:pt x="122" y="44"/>
                    <a:pt x="122" y="44"/>
                  </a:cubicBezTo>
                  <a:cubicBezTo>
                    <a:pt x="121" y="43"/>
                    <a:pt x="121" y="43"/>
                    <a:pt x="121" y="43"/>
                  </a:cubicBezTo>
                  <a:cubicBezTo>
                    <a:pt x="121" y="43"/>
                    <a:pt x="121" y="43"/>
                    <a:pt x="121" y="43"/>
                  </a:cubicBezTo>
                  <a:lnTo>
                    <a:pt x="121" y="37"/>
                  </a:lnTo>
                  <a:close/>
                  <a:moveTo>
                    <a:pt x="118" y="37"/>
                  </a:moveTo>
                  <a:cubicBezTo>
                    <a:pt x="118" y="37"/>
                    <a:pt x="118" y="37"/>
                    <a:pt x="118" y="37"/>
                  </a:cubicBezTo>
                  <a:cubicBezTo>
                    <a:pt x="121" y="37"/>
                    <a:pt x="121" y="37"/>
                    <a:pt x="121" y="37"/>
                  </a:cubicBezTo>
                  <a:cubicBezTo>
                    <a:pt x="121" y="37"/>
                    <a:pt x="121" y="37"/>
                    <a:pt x="121" y="37"/>
                  </a:cubicBezTo>
                  <a:cubicBezTo>
                    <a:pt x="118" y="37"/>
                    <a:pt x="118" y="37"/>
                    <a:pt x="118" y="37"/>
                  </a:cubicBezTo>
                  <a:close/>
                  <a:moveTo>
                    <a:pt x="118" y="38"/>
                  </a:moveTo>
                  <a:cubicBezTo>
                    <a:pt x="118" y="38"/>
                    <a:pt x="118" y="38"/>
                    <a:pt x="118" y="38"/>
                  </a:cubicBezTo>
                  <a:cubicBezTo>
                    <a:pt x="121" y="37"/>
                    <a:pt x="121" y="37"/>
                    <a:pt x="121" y="37"/>
                  </a:cubicBezTo>
                  <a:cubicBezTo>
                    <a:pt x="121" y="43"/>
                    <a:pt x="121" y="43"/>
                    <a:pt x="121" y="43"/>
                  </a:cubicBezTo>
                  <a:cubicBezTo>
                    <a:pt x="118" y="43"/>
                    <a:pt x="118" y="43"/>
                    <a:pt x="118" y="43"/>
                  </a:cubicBezTo>
                  <a:lnTo>
                    <a:pt x="118" y="38"/>
                  </a:lnTo>
                  <a:close/>
                  <a:moveTo>
                    <a:pt x="118" y="44"/>
                  </a:moveTo>
                  <a:cubicBezTo>
                    <a:pt x="118" y="44"/>
                    <a:pt x="118" y="44"/>
                    <a:pt x="118" y="44"/>
                  </a:cubicBezTo>
                  <a:cubicBezTo>
                    <a:pt x="113" y="44"/>
                    <a:pt x="113" y="44"/>
                    <a:pt x="113" y="44"/>
                  </a:cubicBezTo>
                  <a:cubicBezTo>
                    <a:pt x="113" y="44"/>
                    <a:pt x="113" y="44"/>
                    <a:pt x="113" y="44"/>
                  </a:cubicBezTo>
                  <a:cubicBezTo>
                    <a:pt x="113" y="38"/>
                    <a:pt x="113" y="38"/>
                    <a:pt x="113" y="38"/>
                  </a:cubicBezTo>
                  <a:cubicBezTo>
                    <a:pt x="118" y="38"/>
                    <a:pt x="118" y="38"/>
                    <a:pt x="118" y="38"/>
                  </a:cubicBezTo>
                  <a:lnTo>
                    <a:pt x="118" y="44"/>
                  </a:lnTo>
                  <a:close/>
                  <a:moveTo>
                    <a:pt x="118" y="37"/>
                  </a:moveTo>
                  <a:cubicBezTo>
                    <a:pt x="118" y="37"/>
                    <a:pt x="118" y="37"/>
                    <a:pt x="118" y="37"/>
                  </a:cubicBezTo>
                  <a:cubicBezTo>
                    <a:pt x="118" y="37"/>
                    <a:pt x="118" y="37"/>
                    <a:pt x="118" y="37"/>
                  </a:cubicBezTo>
                  <a:cubicBezTo>
                    <a:pt x="113" y="38"/>
                    <a:pt x="113" y="38"/>
                    <a:pt x="113" y="38"/>
                  </a:cubicBezTo>
                  <a:cubicBezTo>
                    <a:pt x="113" y="37"/>
                    <a:pt x="113" y="37"/>
                    <a:pt x="113" y="37"/>
                  </a:cubicBezTo>
                  <a:lnTo>
                    <a:pt x="118" y="37"/>
                  </a:lnTo>
                  <a:close/>
                  <a:moveTo>
                    <a:pt x="75" y="10"/>
                  </a:moveTo>
                  <a:cubicBezTo>
                    <a:pt x="75" y="10"/>
                    <a:pt x="75" y="10"/>
                    <a:pt x="75" y="10"/>
                  </a:cubicBezTo>
                  <a:cubicBezTo>
                    <a:pt x="77" y="10"/>
                    <a:pt x="77" y="10"/>
                    <a:pt x="77" y="10"/>
                  </a:cubicBezTo>
                  <a:cubicBezTo>
                    <a:pt x="77" y="12"/>
                    <a:pt x="77" y="12"/>
                    <a:pt x="77" y="12"/>
                  </a:cubicBezTo>
                  <a:cubicBezTo>
                    <a:pt x="75" y="12"/>
                    <a:pt x="75" y="12"/>
                    <a:pt x="75" y="12"/>
                  </a:cubicBezTo>
                  <a:lnTo>
                    <a:pt x="75" y="10"/>
                  </a:lnTo>
                  <a:close/>
                  <a:moveTo>
                    <a:pt x="103" y="33"/>
                  </a:moveTo>
                  <a:cubicBezTo>
                    <a:pt x="103" y="33"/>
                    <a:pt x="103" y="33"/>
                    <a:pt x="103" y="33"/>
                  </a:cubicBezTo>
                  <a:cubicBezTo>
                    <a:pt x="101" y="33"/>
                    <a:pt x="101" y="33"/>
                    <a:pt x="101" y="33"/>
                  </a:cubicBezTo>
                  <a:cubicBezTo>
                    <a:pt x="101" y="33"/>
                    <a:pt x="101" y="33"/>
                    <a:pt x="101" y="33"/>
                  </a:cubicBezTo>
                  <a:cubicBezTo>
                    <a:pt x="101" y="33"/>
                    <a:pt x="101" y="33"/>
                    <a:pt x="101" y="33"/>
                  </a:cubicBezTo>
                  <a:cubicBezTo>
                    <a:pt x="103" y="33"/>
                    <a:pt x="103" y="33"/>
                    <a:pt x="103" y="33"/>
                  </a:cubicBezTo>
                  <a:cubicBezTo>
                    <a:pt x="103" y="33"/>
                    <a:pt x="103" y="33"/>
                    <a:pt x="103" y="33"/>
                  </a:cubicBezTo>
                  <a:cubicBezTo>
                    <a:pt x="100" y="33"/>
                    <a:pt x="100" y="33"/>
                    <a:pt x="100" y="33"/>
                  </a:cubicBezTo>
                  <a:cubicBezTo>
                    <a:pt x="100" y="33"/>
                    <a:pt x="100" y="33"/>
                    <a:pt x="100" y="33"/>
                  </a:cubicBezTo>
                  <a:cubicBezTo>
                    <a:pt x="96" y="34"/>
                    <a:pt x="96" y="34"/>
                    <a:pt x="96" y="34"/>
                  </a:cubicBezTo>
                  <a:cubicBezTo>
                    <a:pt x="96" y="34"/>
                    <a:pt x="93" y="34"/>
                    <a:pt x="88" y="34"/>
                  </a:cubicBezTo>
                  <a:cubicBezTo>
                    <a:pt x="87" y="34"/>
                    <a:pt x="85" y="34"/>
                    <a:pt x="83" y="35"/>
                  </a:cubicBezTo>
                  <a:cubicBezTo>
                    <a:pt x="83" y="34"/>
                    <a:pt x="83" y="34"/>
                    <a:pt x="83" y="34"/>
                  </a:cubicBezTo>
                  <a:cubicBezTo>
                    <a:pt x="84" y="34"/>
                    <a:pt x="88" y="34"/>
                    <a:pt x="91" y="34"/>
                  </a:cubicBezTo>
                  <a:cubicBezTo>
                    <a:pt x="96" y="33"/>
                    <a:pt x="98" y="33"/>
                    <a:pt x="99" y="33"/>
                  </a:cubicBezTo>
                  <a:cubicBezTo>
                    <a:pt x="99" y="33"/>
                    <a:pt x="99" y="33"/>
                    <a:pt x="99" y="33"/>
                  </a:cubicBezTo>
                  <a:cubicBezTo>
                    <a:pt x="100" y="33"/>
                    <a:pt x="100" y="33"/>
                    <a:pt x="100" y="33"/>
                  </a:cubicBezTo>
                  <a:cubicBezTo>
                    <a:pt x="100" y="8"/>
                    <a:pt x="100" y="8"/>
                    <a:pt x="100" y="8"/>
                  </a:cubicBezTo>
                  <a:cubicBezTo>
                    <a:pt x="99" y="8"/>
                    <a:pt x="99" y="8"/>
                    <a:pt x="99" y="8"/>
                  </a:cubicBezTo>
                  <a:cubicBezTo>
                    <a:pt x="99" y="8"/>
                    <a:pt x="99" y="8"/>
                    <a:pt x="99" y="8"/>
                  </a:cubicBezTo>
                  <a:cubicBezTo>
                    <a:pt x="99" y="8"/>
                    <a:pt x="98" y="8"/>
                    <a:pt x="98" y="8"/>
                  </a:cubicBezTo>
                  <a:cubicBezTo>
                    <a:pt x="98" y="7"/>
                    <a:pt x="98" y="7"/>
                    <a:pt x="98" y="7"/>
                  </a:cubicBezTo>
                  <a:cubicBezTo>
                    <a:pt x="100" y="6"/>
                    <a:pt x="100" y="6"/>
                    <a:pt x="100" y="6"/>
                  </a:cubicBezTo>
                  <a:cubicBezTo>
                    <a:pt x="100" y="4"/>
                    <a:pt x="100" y="4"/>
                    <a:pt x="100" y="4"/>
                  </a:cubicBezTo>
                  <a:cubicBezTo>
                    <a:pt x="100" y="4"/>
                    <a:pt x="100" y="4"/>
                    <a:pt x="100" y="4"/>
                  </a:cubicBezTo>
                  <a:cubicBezTo>
                    <a:pt x="100" y="4"/>
                    <a:pt x="100" y="4"/>
                    <a:pt x="100" y="4"/>
                  </a:cubicBezTo>
                  <a:cubicBezTo>
                    <a:pt x="98" y="4"/>
                    <a:pt x="98" y="4"/>
                    <a:pt x="98" y="4"/>
                  </a:cubicBezTo>
                  <a:cubicBezTo>
                    <a:pt x="98" y="4"/>
                    <a:pt x="98" y="4"/>
                    <a:pt x="98" y="4"/>
                  </a:cubicBezTo>
                  <a:cubicBezTo>
                    <a:pt x="98" y="4"/>
                    <a:pt x="98" y="4"/>
                    <a:pt x="98" y="4"/>
                  </a:cubicBezTo>
                  <a:cubicBezTo>
                    <a:pt x="97" y="4"/>
                    <a:pt x="97" y="4"/>
                    <a:pt x="97" y="4"/>
                  </a:cubicBezTo>
                  <a:cubicBezTo>
                    <a:pt x="97" y="8"/>
                    <a:pt x="97" y="8"/>
                    <a:pt x="97" y="8"/>
                  </a:cubicBezTo>
                  <a:cubicBezTo>
                    <a:pt x="97" y="8"/>
                    <a:pt x="96" y="9"/>
                    <a:pt x="95" y="9"/>
                  </a:cubicBezTo>
                  <a:cubicBezTo>
                    <a:pt x="95" y="7"/>
                    <a:pt x="95" y="7"/>
                    <a:pt x="95" y="7"/>
                  </a:cubicBezTo>
                  <a:cubicBezTo>
                    <a:pt x="95" y="7"/>
                    <a:pt x="95" y="7"/>
                    <a:pt x="95" y="7"/>
                  </a:cubicBezTo>
                  <a:cubicBezTo>
                    <a:pt x="95" y="7"/>
                    <a:pt x="95" y="7"/>
                    <a:pt x="95" y="7"/>
                  </a:cubicBezTo>
                  <a:cubicBezTo>
                    <a:pt x="97" y="7"/>
                    <a:pt x="97" y="7"/>
                    <a:pt x="97" y="7"/>
                  </a:cubicBezTo>
                  <a:cubicBezTo>
                    <a:pt x="97" y="7"/>
                    <a:pt x="97" y="7"/>
                    <a:pt x="97" y="7"/>
                  </a:cubicBezTo>
                  <a:cubicBezTo>
                    <a:pt x="97" y="4"/>
                    <a:pt x="97" y="4"/>
                    <a:pt x="97" y="4"/>
                  </a:cubicBezTo>
                  <a:cubicBezTo>
                    <a:pt x="97" y="4"/>
                    <a:pt x="97" y="4"/>
                    <a:pt x="97" y="4"/>
                  </a:cubicBezTo>
                  <a:cubicBezTo>
                    <a:pt x="97" y="4"/>
                    <a:pt x="97" y="4"/>
                    <a:pt x="97" y="4"/>
                  </a:cubicBezTo>
                  <a:cubicBezTo>
                    <a:pt x="95" y="5"/>
                    <a:pt x="95" y="5"/>
                    <a:pt x="95" y="5"/>
                  </a:cubicBezTo>
                  <a:cubicBezTo>
                    <a:pt x="95" y="5"/>
                    <a:pt x="95" y="5"/>
                    <a:pt x="95" y="5"/>
                  </a:cubicBezTo>
                  <a:cubicBezTo>
                    <a:pt x="95" y="7"/>
                    <a:pt x="95" y="7"/>
                    <a:pt x="95" y="7"/>
                  </a:cubicBezTo>
                  <a:cubicBezTo>
                    <a:pt x="95" y="7"/>
                    <a:pt x="95" y="7"/>
                    <a:pt x="95" y="7"/>
                  </a:cubicBezTo>
                  <a:cubicBezTo>
                    <a:pt x="95" y="7"/>
                    <a:pt x="95" y="7"/>
                    <a:pt x="95" y="7"/>
                  </a:cubicBezTo>
                  <a:cubicBezTo>
                    <a:pt x="95" y="9"/>
                    <a:pt x="95" y="9"/>
                    <a:pt x="95" y="9"/>
                  </a:cubicBezTo>
                  <a:cubicBezTo>
                    <a:pt x="94" y="9"/>
                    <a:pt x="93" y="10"/>
                    <a:pt x="92" y="10"/>
                  </a:cubicBezTo>
                  <a:cubicBezTo>
                    <a:pt x="92" y="8"/>
                    <a:pt x="92" y="8"/>
                    <a:pt x="92" y="8"/>
                  </a:cubicBezTo>
                  <a:cubicBezTo>
                    <a:pt x="94" y="7"/>
                    <a:pt x="94" y="7"/>
                    <a:pt x="94" y="7"/>
                  </a:cubicBezTo>
                  <a:cubicBezTo>
                    <a:pt x="94" y="5"/>
                    <a:pt x="94" y="5"/>
                    <a:pt x="94" y="5"/>
                  </a:cubicBezTo>
                  <a:cubicBezTo>
                    <a:pt x="94" y="5"/>
                    <a:pt x="94" y="5"/>
                    <a:pt x="94" y="5"/>
                  </a:cubicBezTo>
                  <a:cubicBezTo>
                    <a:pt x="94" y="5"/>
                    <a:pt x="94" y="5"/>
                    <a:pt x="94" y="5"/>
                  </a:cubicBezTo>
                  <a:cubicBezTo>
                    <a:pt x="92" y="6"/>
                    <a:pt x="92" y="6"/>
                    <a:pt x="92" y="6"/>
                  </a:cubicBezTo>
                  <a:cubicBezTo>
                    <a:pt x="92" y="6"/>
                    <a:pt x="92" y="6"/>
                    <a:pt x="92" y="6"/>
                  </a:cubicBezTo>
                  <a:cubicBezTo>
                    <a:pt x="92" y="6"/>
                    <a:pt x="92" y="6"/>
                    <a:pt x="92" y="6"/>
                  </a:cubicBezTo>
                  <a:cubicBezTo>
                    <a:pt x="92" y="10"/>
                    <a:pt x="92" y="10"/>
                    <a:pt x="92" y="10"/>
                  </a:cubicBezTo>
                  <a:cubicBezTo>
                    <a:pt x="91" y="10"/>
                    <a:pt x="91" y="10"/>
                    <a:pt x="91" y="10"/>
                  </a:cubicBezTo>
                  <a:cubicBezTo>
                    <a:pt x="90" y="11"/>
                    <a:pt x="88" y="11"/>
                    <a:pt x="87" y="11"/>
                  </a:cubicBezTo>
                  <a:cubicBezTo>
                    <a:pt x="87" y="9"/>
                    <a:pt x="87" y="9"/>
                    <a:pt x="87" y="9"/>
                  </a:cubicBezTo>
                  <a:cubicBezTo>
                    <a:pt x="87" y="9"/>
                    <a:pt x="87" y="9"/>
                    <a:pt x="87" y="9"/>
                  </a:cubicBezTo>
                  <a:cubicBezTo>
                    <a:pt x="87" y="9"/>
                    <a:pt x="87" y="9"/>
                    <a:pt x="87" y="9"/>
                  </a:cubicBezTo>
                  <a:cubicBezTo>
                    <a:pt x="89" y="9"/>
                    <a:pt x="89" y="9"/>
                    <a:pt x="89" y="9"/>
                  </a:cubicBezTo>
                  <a:cubicBezTo>
                    <a:pt x="89" y="7"/>
                    <a:pt x="89" y="7"/>
                    <a:pt x="89" y="7"/>
                  </a:cubicBezTo>
                  <a:cubicBezTo>
                    <a:pt x="89" y="7"/>
                    <a:pt x="89" y="7"/>
                    <a:pt x="89" y="7"/>
                  </a:cubicBezTo>
                  <a:cubicBezTo>
                    <a:pt x="89" y="7"/>
                    <a:pt x="89" y="7"/>
                    <a:pt x="89" y="7"/>
                  </a:cubicBezTo>
                  <a:cubicBezTo>
                    <a:pt x="87" y="7"/>
                    <a:pt x="87" y="7"/>
                    <a:pt x="87" y="7"/>
                  </a:cubicBezTo>
                  <a:cubicBezTo>
                    <a:pt x="87" y="7"/>
                    <a:pt x="87" y="7"/>
                    <a:pt x="87" y="7"/>
                  </a:cubicBezTo>
                  <a:cubicBezTo>
                    <a:pt x="87" y="7"/>
                    <a:pt x="87" y="7"/>
                    <a:pt x="87" y="7"/>
                  </a:cubicBezTo>
                  <a:cubicBezTo>
                    <a:pt x="87" y="7"/>
                    <a:pt x="87" y="7"/>
                    <a:pt x="87" y="7"/>
                  </a:cubicBezTo>
                  <a:cubicBezTo>
                    <a:pt x="87" y="7"/>
                    <a:pt x="87" y="7"/>
                    <a:pt x="87" y="7"/>
                  </a:cubicBezTo>
                  <a:cubicBezTo>
                    <a:pt x="87" y="11"/>
                    <a:pt x="87" y="11"/>
                    <a:pt x="87" y="11"/>
                  </a:cubicBezTo>
                  <a:cubicBezTo>
                    <a:pt x="86" y="11"/>
                    <a:pt x="85" y="11"/>
                    <a:pt x="84" y="12"/>
                  </a:cubicBezTo>
                  <a:cubicBezTo>
                    <a:pt x="84" y="10"/>
                    <a:pt x="84" y="10"/>
                    <a:pt x="84" y="10"/>
                  </a:cubicBezTo>
                  <a:cubicBezTo>
                    <a:pt x="87" y="9"/>
                    <a:pt x="87" y="9"/>
                    <a:pt x="87" y="9"/>
                  </a:cubicBezTo>
                  <a:cubicBezTo>
                    <a:pt x="87" y="7"/>
                    <a:pt x="87" y="7"/>
                    <a:pt x="87" y="7"/>
                  </a:cubicBezTo>
                  <a:cubicBezTo>
                    <a:pt x="86" y="7"/>
                    <a:pt x="86" y="7"/>
                    <a:pt x="86" y="7"/>
                  </a:cubicBezTo>
                  <a:cubicBezTo>
                    <a:pt x="86" y="9"/>
                    <a:pt x="86" y="9"/>
                    <a:pt x="86" y="9"/>
                  </a:cubicBezTo>
                  <a:cubicBezTo>
                    <a:pt x="85" y="10"/>
                    <a:pt x="85" y="10"/>
                    <a:pt x="85" y="10"/>
                  </a:cubicBezTo>
                  <a:cubicBezTo>
                    <a:pt x="85" y="8"/>
                    <a:pt x="85" y="8"/>
                    <a:pt x="85" y="8"/>
                  </a:cubicBezTo>
                  <a:cubicBezTo>
                    <a:pt x="86" y="7"/>
                    <a:pt x="86" y="7"/>
                    <a:pt x="86" y="7"/>
                  </a:cubicBezTo>
                  <a:cubicBezTo>
                    <a:pt x="86" y="7"/>
                    <a:pt x="86" y="7"/>
                    <a:pt x="86" y="7"/>
                  </a:cubicBezTo>
                  <a:cubicBezTo>
                    <a:pt x="84" y="8"/>
                    <a:pt x="84" y="8"/>
                    <a:pt x="84" y="8"/>
                  </a:cubicBezTo>
                  <a:cubicBezTo>
                    <a:pt x="84" y="8"/>
                    <a:pt x="84" y="8"/>
                    <a:pt x="84" y="8"/>
                  </a:cubicBezTo>
                  <a:cubicBezTo>
                    <a:pt x="84" y="8"/>
                    <a:pt x="84" y="8"/>
                    <a:pt x="84" y="8"/>
                  </a:cubicBezTo>
                  <a:cubicBezTo>
                    <a:pt x="84" y="12"/>
                    <a:pt x="84" y="12"/>
                    <a:pt x="84" y="12"/>
                  </a:cubicBezTo>
                  <a:cubicBezTo>
                    <a:pt x="83" y="12"/>
                    <a:pt x="83" y="12"/>
                    <a:pt x="83" y="12"/>
                  </a:cubicBezTo>
                  <a:cubicBezTo>
                    <a:pt x="83" y="12"/>
                    <a:pt x="83" y="12"/>
                    <a:pt x="83" y="12"/>
                  </a:cubicBezTo>
                  <a:cubicBezTo>
                    <a:pt x="83" y="12"/>
                    <a:pt x="83" y="12"/>
                    <a:pt x="83" y="12"/>
                  </a:cubicBezTo>
                  <a:cubicBezTo>
                    <a:pt x="83" y="13"/>
                    <a:pt x="83" y="13"/>
                    <a:pt x="83" y="13"/>
                  </a:cubicBezTo>
                  <a:cubicBezTo>
                    <a:pt x="82" y="13"/>
                    <a:pt x="82" y="13"/>
                    <a:pt x="82" y="13"/>
                  </a:cubicBezTo>
                  <a:cubicBezTo>
                    <a:pt x="82" y="16"/>
                    <a:pt x="82" y="16"/>
                    <a:pt x="82" y="16"/>
                  </a:cubicBezTo>
                  <a:cubicBezTo>
                    <a:pt x="82" y="15"/>
                    <a:pt x="82" y="15"/>
                    <a:pt x="82" y="15"/>
                  </a:cubicBezTo>
                  <a:cubicBezTo>
                    <a:pt x="82" y="14"/>
                    <a:pt x="82" y="14"/>
                    <a:pt x="82" y="14"/>
                  </a:cubicBezTo>
                  <a:cubicBezTo>
                    <a:pt x="82" y="13"/>
                    <a:pt x="82" y="13"/>
                    <a:pt x="82" y="13"/>
                  </a:cubicBezTo>
                  <a:cubicBezTo>
                    <a:pt x="82" y="13"/>
                    <a:pt x="82" y="13"/>
                    <a:pt x="82" y="13"/>
                  </a:cubicBezTo>
                  <a:cubicBezTo>
                    <a:pt x="83" y="13"/>
                    <a:pt x="83" y="13"/>
                    <a:pt x="83" y="13"/>
                  </a:cubicBezTo>
                  <a:cubicBezTo>
                    <a:pt x="83" y="16"/>
                    <a:pt x="83" y="16"/>
                    <a:pt x="83" y="16"/>
                  </a:cubicBezTo>
                  <a:cubicBezTo>
                    <a:pt x="82" y="16"/>
                    <a:pt x="82" y="16"/>
                    <a:pt x="82" y="16"/>
                  </a:cubicBezTo>
                  <a:cubicBezTo>
                    <a:pt x="82" y="18"/>
                    <a:pt x="82" y="18"/>
                    <a:pt x="82" y="18"/>
                  </a:cubicBezTo>
                  <a:cubicBezTo>
                    <a:pt x="82" y="18"/>
                    <a:pt x="82" y="18"/>
                    <a:pt x="82" y="18"/>
                  </a:cubicBezTo>
                  <a:cubicBezTo>
                    <a:pt x="82" y="17"/>
                    <a:pt x="82" y="17"/>
                    <a:pt x="82" y="17"/>
                  </a:cubicBezTo>
                  <a:cubicBezTo>
                    <a:pt x="82" y="16"/>
                    <a:pt x="82" y="16"/>
                    <a:pt x="82" y="16"/>
                  </a:cubicBezTo>
                  <a:cubicBezTo>
                    <a:pt x="82" y="16"/>
                    <a:pt x="82" y="16"/>
                    <a:pt x="82" y="16"/>
                  </a:cubicBezTo>
                  <a:cubicBezTo>
                    <a:pt x="83" y="16"/>
                    <a:pt x="83" y="16"/>
                    <a:pt x="83" y="16"/>
                  </a:cubicBezTo>
                  <a:cubicBezTo>
                    <a:pt x="83" y="18"/>
                    <a:pt x="83" y="18"/>
                    <a:pt x="83" y="18"/>
                  </a:cubicBezTo>
                  <a:cubicBezTo>
                    <a:pt x="82" y="18"/>
                    <a:pt x="82" y="18"/>
                    <a:pt x="82" y="18"/>
                  </a:cubicBezTo>
                  <a:cubicBezTo>
                    <a:pt x="82" y="21"/>
                    <a:pt x="82" y="21"/>
                    <a:pt x="82" y="21"/>
                  </a:cubicBezTo>
                  <a:cubicBezTo>
                    <a:pt x="82" y="21"/>
                    <a:pt x="82" y="21"/>
                    <a:pt x="82" y="21"/>
                  </a:cubicBezTo>
                  <a:cubicBezTo>
                    <a:pt x="82" y="19"/>
                    <a:pt x="82" y="19"/>
                    <a:pt x="82" y="19"/>
                  </a:cubicBezTo>
                  <a:cubicBezTo>
                    <a:pt x="82" y="19"/>
                    <a:pt x="82" y="19"/>
                    <a:pt x="82" y="19"/>
                  </a:cubicBezTo>
                  <a:cubicBezTo>
                    <a:pt x="82" y="19"/>
                    <a:pt x="82" y="19"/>
                    <a:pt x="82" y="19"/>
                  </a:cubicBezTo>
                  <a:cubicBezTo>
                    <a:pt x="83" y="18"/>
                    <a:pt x="83" y="18"/>
                    <a:pt x="83" y="18"/>
                  </a:cubicBezTo>
                  <a:cubicBezTo>
                    <a:pt x="83" y="21"/>
                    <a:pt x="83" y="21"/>
                    <a:pt x="83" y="21"/>
                  </a:cubicBezTo>
                  <a:cubicBezTo>
                    <a:pt x="82" y="21"/>
                    <a:pt x="82" y="21"/>
                    <a:pt x="82" y="21"/>
                  </a:cubicBezTo>
                  <a:cubicBezTo>
                    <a:pt x="82" y="24"/>
                    <a:pt x="82" y="24"/>
                    <a:pt x="82" y="24"/>
                  </a:cubicBezTo>
                  <a:cubicBezTo>
                    <a:pt x="82" y="24"/>
                    <a:pt x="82" y="24"/>
                    <a:pt x="82" y="24"/>
                  </a:cubicBezTo>
                  <a:cubicBezTo>
                    <a:pt x="82" y="22"/>
                    <a:pt x="82" y="22"/>
                    <a:pt x="82" y="22"/>
                  </a:cubicBezTo>
                  <a:cubicBezTo>
                    <a:pt x="82" y="21"/>
                    <a:pt x="82" y="21"/>
                    <a:pt x="82" y="21"/>
                  </a:cubicBezTo>
                  <a:cubicBezTo>
                    <a:pt x="82" y="21"/>
                    <a:pt x="82" y="21"/>
                    <a:pt x="82" y="21"/>
                  </a:cubicBezTo>
                  <a:cubicBezTo>
                    <a:pt x="83" y="21"/>
                    <a:pt x="83" y="21"/>
                    <a:pt x="83" y="21"/>
                  </a:cubicBezTo>
                  <a:cubicBezTo>
                    <a:pt x="83" y="24"/>
                    <a:pt x="83" y="24"/>
                    <a:pt x="83" y="24"/>
                  </a:cubicBezTo>
                  <a:cubicBezTo>
                    <a:pt x="82" y="24"/>
                    <a:pt x="82" y="24"/>
                    <a:pt x="82" y="24"/>
                  </a:cubicBezTo>
                  <a:cubicBezTo>
                    <a:pt x="82" y="26"/>
                    <a:pt x="82" y="26"/>
                    <a:pt x="82" y="26"/>
                  </a:cubicBezTo>
                  <a:cubicBezTo>
                    <a:pt x="82" y="26"/>
                    <a:pt x="82" y="26"/>
                    <a:pt x="82" y="26"/>
                  </a:cubicBezTo>
                  <a:cubicBezTo>
                    <a:pt x="82" y="25"/>
                    <a:pt x="82" y="25"/>
                    <a:pt x="82" y="25"/>
                  </a:cubicBezTo>
                  <a:cubicBezTo>
                    <a:pt x="82" y="24"/>
                    <a:pt x="82" y="24"/>
                    <a:pt x="82" y="24"/>
                  </a:cubicBezTo>
                  <a:cubicBezTo>
                    <a:pt x="82" y="24"/>
                    <a:pt x="82" y="24"/>
                    <a:pt x="82" y="24"/>
                  </a:cubicBezTo>
                  <a:cubicBezTo>
                    <a:pt x="83" y="24"/>
                    <a:pt x="83" y="24"/>
                    <a:pt x="83" y="24"/>
                  </a:cubicBezTo>
                  <a:cubicBezTo>
                    <a:pt x="83" y="26"/>
                    <a:pt x="83" y="26"/>
                    <a:pt x="83" y="26"/>
                  </a:cubicBezTo>
                  <a:cubicBezTo>
                    <a:pt x="82" y="27"/>
                    <a:pt x="82" y="27"/>
                    <a:pt x="82" y="27"/>
                  </a:cubicBezTo>
                  <a:cubicBezTo>
                    <a:pt x="82" y="29"/>
                    <a:pt x="82" y="29"/>
                    <a:pt x="82" y="29"/>
                  </a:cubicBezTo>
                  <a:cubicBezTo>
                    <a:pt x="82" y="29"/>
                    <a:pt x="82" y="29"/>
                    <a:pt x="82" y="29"/>
                  </a:cubicBezTo>
                  <a:cubicBezTo>
                    <a:pt x="82" y="27"/>
                    <a:pt x="82" y="27"/>
                    <a:pt x="82" y="27"/>
                  </a:cubicBezTo>
                  <a:cubicBezTo>
                    <a:pt x="82" y="27"/>
                    <a:pt x="82" y="27"/>
                    <a:pt x="82" y="27"/>
                  </a:cubicBezTo>
                  <a:cubicBezTo>
                    <a:pt x="82" y="27"/>
                    <a:pt x="82" y="27"/>
                    <a:pt x="82" y="27"/>
                  </a:cubicBezTo>
                  <a:cubicBezTo>
                    <a:pt x="83" y="26"/>
                    <a:pt x="83" y="26"/>
                    <a:pt x="83" y="26"/>
                  </a:cubicBezTo>
                  <a:cubicBezTo>
                    <a:pt x="83" y="29"/>
                    <a:pt x="83" y="29"/>
                    <a:pt x="83" y="29"/>
                  </a:cubicBezTo>
                  <a:cubicBezTo>
                    <a:pt x="82" y="29"/>
                    <a:pt x="82" y="29"/>
                    <a:pt x="82" y="29"/>
                  </a:cubicBezTo>
                  <a:cubicBezTo>
                    <a:pt x="82" y="32"/>
                    <a:pt x="82" y="32"/>
                    <a:pt x="82" y="32"/>
                  </a:cubicBezTo>
                  <a:cubicBezTo>
                    <a:pt x="82" y="31"/>
                    <a:pt x="82" y="31"/>
                    <a:pt x="82" y="31"/>
                  </a:cubicBezTo>
                  <a:cubicBezTo>
                    <a:pt x="82" y="30"/>
                    <a:pt x="82" y="30"/>
                    <a:pt x="82" y="30"/>
                  </a:cubicBezTo>
                  <a:cubicBezTo>
                    <a:pt x="82" y="30"/>
                    <a:pt x="82" y="30"/>
                    <a:pt x="82" y="30"/>
                  </a:cubicBezTo>
                  <a:cubicBezTo>
                    <a:pt x="82" y="29"/>
                    <a:pt x="82" y="29"/>
                    <a:pt x="82" y="29"/>
                  </a:cubicBezTo>
                  <a:cubicBezTo>
                    <a:pt x="83" y="29"/>
                    <a:pt x="83" y="29"/>
                    <a:pt x="83" y="29"/>
                  </a:cubicBezTo>
                  <a:cubicBezTo>
                    <a:pt x="83" y="32"/>
                    <a:pt x="83" y="32"/>
                    <a:pt x="83" y="32"/>
                  </a:cubicBezTo>
                  <a:cubicBezTo>
                    <a:pt x="82" y="32"/>
                    <a:pt x="82" y="32"/>
                    <a:pt x="82" y="32"/>
                  </a:cubicBezTo>
                  <a:cubicBezTo>
                    <a:pt x="82" y="34"/>
                    <a:pt x="82" y="34"/>
                    <a:pt x="82" y="34"/>
                  </a:cubicBezTo>
                  <a:cubicBezTo>
                    <a:pt x="82" y="34"/>
                    <a:pt x="82" y="34"/>
                    <a:pt x="82" y="34"/>
                  </a:cubicBezTo>
                  <a:cubicBezTo>
                    <a:pt x="82" y="33"/>
                    <a:pt x="82" y="33"/>
                    <a:pt x="82" y="33"/>
                  </a:cubicBezTo>
                  <a:cubicBezTo>
                    <a:pt x="82" y="32"/>
                    <a:pt x="82" y="32"/>
                    <a:pt x="82" y="32"/>
                  </a:cubicBezTo>
                  <a:cubicBezTo>
                    <a:pt x="82" y="32"/>
                    <a:pt x="82" y="32"/>
                    <a:pt x="82" y="32"/>
                  </a:cubicBezTo>
                  <a:cubicBezTo>
                    <a:pt x="83" y="32"/>
                    <a:pt x="83" y="32"/>
                    <a:pt x="83" y="32"/>
                  </a:cubicBezTo>
                  <a:cubicBezTo>
                    <a:pt x="83" y="35"/>
                    <a:pt x="83" y="35"/>
                    <a:pt x="83" y="35"/>
                  </a:cubicBezTo>
                  <a:cubicBezTo>
                    <a:pt x="81" y="35"/>
                    <a:pt x="78" y="35"/>
                    <a:pt x="75" y="35"/>
                  </a:cubicBezTo>
                  <a:cubicBezTo>
                    <a:pt x="75" y="35"/>
                    <a:pt x="75" y="35"/>
                    <a:pt x="75" y="35"/>
                  </a:cubicBezTo>
                  <a:cubicBezTo>
                    <a:pt x="75" y="35"/>
                    <a:pt x="75" y="35"/>
                    <a:pt x="75" y="35"/>
                  </a:cubicBezTo>
                  <a:cubicBezTo>
                    <a:pt x="75" y="34"/>
                    <a:pt x="75" y="34"/>
                    <a:pt x="75" y="34"/>
                  </a:cubicBezTo>
                  <a:cubicBezTo>
                    <a:pt x="75" y="33"/>
                    <a:pt x="75" y="33"/>
                    <a:pt x="75" y="33"/>
                  </a:cubicBezTo>
                  <a:cubicBezTo>
                    <a:pt x="76" y="33"/>
                    <a:pt x="76" y="33"/>
                    <a:pt x="76" y="33"/>
                  </a:cubicBezTo>
                  <a:cubicBezTo>
                    <a:pt x="77" y="33"/>
                    <a:pt x="77" y="33"/>
                    <a:pt x="77" y="33"/>
                  </a:cubicBezTo>
                  <a:cubicBezTo>
                    <a:pt x="77" y="33"/>
                    <a:pt x="77" y="33"/>
                    <a:pt x="77" y="33"/>
                  </a:cubicBezTo>
                  <a:cubicBezTo>
                    <a:pt x="75" y="33"/>
                    <a:pt x="75" y="33"/>
                    <a:pt x="75" y="33"/>
                  </a:cubicBezTo>
                  <a:cubicBezTo>
                    <a:pt x="75" y="33"/>
                    <a:pt x="75" y="33"/>
                    <a:pt x="75" y="33"/>
                  </a:cubicBezTo>
                  <a:cubicBezTo>
                    <a:pt x="75" y="33"/>
                    <a:pt x="75" y="33"/>
                    <a:pt x="75" y="33"/>
                  </a:cubicBezTo>
                  <a:cubicBezTo>
                    <a:pt x="75" y="31"/>
                    <a:pt x="75" y="31"/>
                    <a:pt x="75" y="31"/>
                  </a:cubicBezTo>
                  <a:cubicBezTo>
                    <a:pt x="75" y="30"/>
                    <a:pt x="75" y="30"/>
                    <a:pt x="75" y="30"/>
                  </a:cubicBezTo>
                  <a:cubicBezTo>
                    <a:pt x="76" y="30"/>
                    <a:pt x="76" y="30"/>
                    <a:pt x="76" y="30"/>
                  </a:cubicBezTo>
                  <a:cubicBezTo>
                    <a:pt x="77" y="30"/>
                    <a:pt x="77" y="30"/>
                    <a:pt x="77" y="30"/>
                  </a:cubicBezTo>
                  <a:cubicBezTo>
                    <a:pt x="77" y="30"/>
                    <a:pt x="77" y="30"/>
                    <a:pt x="77" y="30"/>
                  </a:cubicBezTo>
                  <a:cubicBezTo>
                    <a:pt x="75" y="30"/>
                    <a:pt x="75" y="30"/>
                    <a:pt x="75" y="30"/>
                  </a:cubicBezTo>
                  <a:cubicBezTo>
                    <a:pt x="75" y="30"/>
                    <a:pt x="75" y="30"/>
                    <a:pt x="75" y="30"/>
                  </a:cubicBezTo>
                  <a:cubicBezTo>
                    <a:pt x="75" y="30"/>
                    <a:pt x="75" y="30"/>
                    <a:pt x="75" y="30"/>
                  </a:cubicBezTo>
                  <a:cubicBezTo>
                    <a:pt x="75" y="29"/>
                    <a:pt x="75" y="29"/>
                    <a:pt x="75" y="29"/>
                  </a:cubicBezTo>
                  <a:cubicBezTo>
                    <a:pt x="75" y="28"/>
                    <a:pt x="75" y="28"/>
                    <a:pt x="75" y="28"/>
                  </a:cubicBezTo>
                  <a:cubicBezTo>
                    <a:pt x="76" y="28"/>
                    <a:pt x="76" y="28"/>
                    <a:pt x="76" y="28"/>
                  </a:cubicBezTo>
                  <a:cubicBezTo>
                    <a:pt x="77" y="28"/>
                    <a:pt x="77" y="28"/>
                    <a:pt x="77" y="28"/>
                  </a:cubicBezTo>
                  <a:cubicBezTo>
                    <a:pt x="77" y="28"/>
                    <a:pt x="77" y="28"/>
                    <a:pt x="77" y="28"/>
                  </a:cubicBezTo>
                  <a:cubicBezTo>
                    <a:pt x="75" y="28"/>
                    <a:pt x="75" y="28"/>
                    <a:pt x="75" y="28"/>
                  </a:cubicBezTo>
                  <a:cubicBezTo>
                    <a:pt x="75" y="27"/>
                    <a:pt x="75" y="27"/>
                    <a:pt x="75" y="27"/>
                  </a:cubicBezTo>
                  <a:cubicBezTo>
                    <a:pt x="75" y="27"/>
                    <a:pt x="75" y="27"/>
                    <a:pt x="75" y="27"/>
                  </a:cubicBezTo>
                  <a:cubicBezTo>
                    <a:pt x="75" y="26"/>
                    <a:pt x="75" y="26"/>
                    <a:pt x="75" y="26"/>
                  </a:cubicBezTo>
                  <a:cubicBezTo>
                    <a:pt x="75" y="25"/>
                    <a:pt x="75" y="25"/>
                    <a:pt x="75" y="25"/>
                  </a:cubicBezTo>
                  <a:cubicBezTo>
                    <a:pt x="76" y="25"/>
                    <a:pt x="76" y="25"/>
                    <a:pt x="76" y="25"/>
                  </a:cubicBezTo>
                  <a:cubicBezTo>
                    <a:pt x="77" y="25"/>
                    <a:pt x="77" y="25"/>
                    <a:pt x="77" y="25"/>
                  </a:cubicBezTo>
                  <a:cubicBezTo>
                    <a:pt x="77" y="25"/>
                    <a:pt x="77" y="25"/>
                    <a:pt x="77" y="25"/>
                  </a:cubicBezTo>
                  <a:cubicBezTo>
                    <a:pt x="75" y="25"/>
                    <a:pt x="75" y="25"/>
                    <a:pt x="75" y="25"/>
                  </a:cubicBezTo>
                  <a:cubicBezTo>
                    <a:pt x="75" y="25"/>
                    <a:pt x="75" y="25"/>
                    <a:pt x="75" y="25"/>
                  </a:cubicBezTo>
                  <a:cubicBezTo>
                    <a:pt x="75" y="25"/>
                    <a:pt x="75" y="25"/>
                    <a:pt x="75" y="25"/>
                  </a:cubicBezTo>
                  <a:cubicBezTo>
                    <a:pt x="75" y="23"/>
                    <a:pt x="75" y="23"/>
                    <a:pt x="75" y="23"/>
                  </a:cubicBezTo>
                  <a:cubicBezTo>
                    <a:pt x="75" y="23"/>
                    <a:pt x="75" y="23"/>
                    <a:pt x="75" y="23"/>
                  </a:cubicBezTo>
                  <a:cubicBezTo>
                    <a:pt x="76" y="23"/>
                    <a:pt x="76" y="23"/>
                    <a:pt x="76" y="23"/>
                  </a:cubicBezTo>
                  <a:cubicBezTo>
                    <a:pt x="77" y="22"/>
                    <a:pt x="77" y="22"/>
                    <a:pt x="77" y="22"/>
                  </a:cubicBezTo>
                  <a:cubicBezTo>
                    <a:pt x="77" y="22"/>
                    <a:pt x="77" y="22"/>
                    <a:pt x="77" y="22"/>
                  </a:cubicBezTo>
                  <a:cubicBezTo>
                    <a:pt x="75" y="22"/>
                    <a:pt x="75" y="22"/>
                    <a:pt x="75" y="22"/>
                  </a:cubicBezTo>
                  <a:cubicBezTo>
                    <a:pt x="75" y="22"/>
                    <a:pt x="75" y="22"/>
                    <a:pt x="75" y="22"/>
                  </a:cubicBezTo>
                  <a:cubicBezTo>
                    <a:pt x="75" y="22"/>
                    <a:pt x="75" y="22"/>
                    <a:pt x="75" y="22"/>
                  </a:cubicBezTo>
                  <a:cubicBezTo>
                    <a:pt x="75" y="21"/>
                    <a:pt x="75" y="21"/>
                    <a:pt x="75" y="21"/>
                  </a:cubicBezTo>
                  <a:cubicBezTo>
                    <a:pt x="75" y="20"/>
                    <a:pt x="75" y="20"/>
                    <a:pt x="75" y="20"/>
                  </a:cubicBezTo>
                  <a:cubicBezTo>
                    <a:pt x="76" y="20"/>
                    <a:pt x="76" y="20"/>
                    <a:pt x="76" y="20"/>
                  </a:cubicBezTo>
                  <a:cubicBezTo>
                    <a:pt x="77" y="20"/>
                    <a:pt x="77" y="20"/>
                    <a:pt x="77" y="20"/>
                  </a:cubicBezTo>
                  <a:cubicBezTo>
                    <a:pt x="77" y="20"/>
                    <a:pt x="77" y="20"/>
                    <a:pt x="77" y="20"/>
                  </a:cubicBezTo>
                  <a:cubicBezTo>
                    <a:pt x="75" y="20"/>
                    <a:pt x="75" y="20"/>
                    <a:pt x="75" y="20"/>
                  </a:cubicBezTo>
                  <a:cubicBezTo>
                    <a:pt x="75" y="20"/>
                    <a:pt x="75" y="20"/>
                    <a:pt x="75" y="20"/>
                  </a:cubicBezTo>
                  <a:cubicBezTo>
                    <a:pt x="75" y="20"/>
                    <a:pt x="75" y="20"/>
                    <a:pt x="75" y="20"/>
                  </a:cubicBezTo>
                  <a:cubicBezTo>
                    <a:pt x="75" y="18"/>
                    <a:pt x="75" y="18"/>
                    <a:pt x="75" y="18"/>
                  </a:cubicBezTo>
                  <a:cubicBezTo>
                    <a:pt x="75" y="17"/>
                    <a:pt x="75" y="17"/>
                    <a:pt x="75" y="17"/>
                  </a:cubicBezTo>
                  <a:cubicBezTo>
                    <a:pt x="76" y="17"/>
                    <a:pt x="76" y="17"/>
                    <a:pt x="76" y="17"/>
                  </a:cubicBezTo>
                  <a:cubicBezTo>
                    <a:pt x="77" y="17"/>
                    <a:pt x="77" y="17"/>
                    <a:pt x="77" y="17"/>
                  </a:cubicBezTo>
                  <a:cubicBezTo>
                    <a:pt x="77" y="17"/>
                    <a:pt x="77" y="17"/>
                    <a:pt x="77" y="17"/>
                  </a:cubicBezTo>
                  <a:cubicBezTo>
                    <a:pt x="75" y="17"/>
                    <a:pt x="75" y="17"/>
                    <a:pt x="75" y="17"/>
                  </a:cubicBezTo>
                  <a:cubicBezTo>
                    <a:pt x="75" y="17"/>
                    <a:pt x="75" y="17"/>
                    <a:pt x="75" y="17"/>
                  </a:cubicBezTo>
                  <a:cubicBezTo>
                    <a:pt x="75" y="17"/>
                    <a:pt x="75" y="17"/>
                    <a:pt x="75" y="17"/>
                  </a:cubicBezTo>
                  <a:cubicBezTo>
                    <a:pt x="75" y="15"/>
                    <a:pt x="75" y="15"/>
                    <a:pt x="75" y="15"/>
                  </a:cubicBezTo>
                  <a:cubicBezTo>
                    <a:pt x="75" y="15"/>
                    <a:pt x="75" y="15"/>
                    <a:pt x="75" y="15"/>
                  </a:cubicBezTo>
                  <a:cubicBezTo>
                    <a:pt x="76" y="15"/>
                    <a:pt x="76" y="15"/>
                    <a:pt x="76" y="15"/>
                  </a:cubicBezTo>
                  <a:cubicBezTo>
                    <a:pt x="77" y="14"/>
                    <a:pt x="77" y="14"/>
                    <a:pt x="77" y="14"/>
                  </a:cubicBezTo>
                  <a:cubicBezTo>
                    <a:pt x="77" y="14"/>
                    <a:pt x="77" y="14"/>
                    <a:pt x="77" y="14"/>
                  </a:cubicBezTo>
                  <a:cubicBezTo>
                    <a:pt x="75" y="15"/>
                    <a:pt x="75" y="15"/>
                    <a:pt x="75" y="15"/>
                  </a:cubicBezTo>
                  <a:cubicBezTo>
                    <a:pt x="75" y="12"/>
                    <a:pt x="75" y="12"/>
                    <a:pt x="75" y="12"/>
                  </a:cubicBezTo>
                  <a:cubicBezTo>
                    <a:pt x="77" y="12"/>
                    <a:pt x="77" y="12"/>
                    <a:pt x="77" y="12"/>
                  </a:cubicBezTo>
                  <a:cubicBezTo>
                    <a:pt x="77" y="12"/>
                    <a:pt x="77" y="12"/>
                    <a:pt x="77" y="12"/>
                  </a:cubicBezTo>
                  <a:cubicBezTo>
                    <a:pt x="77" y="10"/>
                    <a:pt x="77" y="10"/>
                    <a:pt x="77" y="10"/>
                  </a:cubicBezTo>
                  <a:cubicBezTo>
                    <a:pt x="77" y="10"/>
                    <a:pt x="77" y="10"/>
                    <a:pt x="77" y="10"/>
                  </a:cubicBezTo>
                  <a:cubicBezTo>
                    <a:pt x="77" y="10"/>
                    <a:pt x="77" y="10"/>
                    <a:pt x="77" y="10"/>
                  </a:cubicBezTo>
                  <a:cubicBezTo>
                    <a:pt x="77" y="10"/>
                    <a:pt x="77" y="10"/>
                    <a:pt x="77" y="10"/>
                  </a:cubicBezTo>
                  <a:cubicBezTo>
                    <a:pt x="77" y="10"/>
                    <a:pt x="77" y="10"/>
                    <a:pt x="77" y="10"/>
                  </a:cubicBezTo>
                  <a:cubicBezTo>
                    <a:pt x="77" y="10"/>
                    <a:pt x="77" y="10"/>
                    <a:pt x="77" y="10"/>
                  </a:cubicBezTo>
                  <a:cubicBezTo>
                    <a:pt x="75" y="10"/>
                    <a:pt x="75" y="10"/>
                    <a:pt x="75" y="10"/>
                  </a:cubicBezTo>
                  <a:cubicBezTo>
                    <a:pt x="75" y="10"/>
                    <a:pt x="75" y="10"/>
                    <a:pt x="75" y="10"/>
                  </a:cubicBezTo>
                  <a:cubicBezTo>
                    <a:pt x="110" y="1"/>
                    <a:pt x="110" y="1"/>
                    <a:pt x="110" y="1"/>
                  </a:cubicBezTo>
                  <a:cubicBezTo>
                    <a:pt x="110" y="34"/>
                    <a:pt x="110" y="34"/>
                    <a:pt x="110" y="34"/>
                  </a:cubicBezTo>
                  <a:cubicBezTo>
                    <a:pt x="107" y="34"/>
                    <a:pt x="107" y="34"/>
                    <a:pt x="107" y="34"/>
                  </a:cubicBezTo>
                  <a:cubicBezTo>
                    <a:pt x="107" y="33"/>
                    <a:pt x="107" y="33"/>
                    <a:pt x="107" y="33"/>
                  </a:cubicBezTo>
                  <a:cubicBezTo>
                    <a:pt x="107" y="32"/>
                    <a:pt x="107" y="32"/>
                    <a:pt x="107" y="32"/>
                  </a:cubicBezTo>
                  <a:cubicBezTo>
                    <a:pt x="107" y="32"/>
                    <a:pt x="107" y="32"/>
                    <a:pt x="107" y="32"/>
                  </a:cubicBezTo>
                  <a:cubicBezTo>
                    <a:pt x="109" y="32"/>
                    <a:pt x="109" y="32"/>
                    <a:pt x="109" y="32"/>
                  </a:cubicBezTo>
                  <a:cubicBezTo>
                    <a:pt x="109" y="32"/>
                    <a:pt x="109" y="32"/>
                    <a:pt x="109" y="32"/>
                  </a:cubicBezTo>
                  <a:cubicBezTo>
                    <a:pt x="106" y="32"/>
                    <a:pt x="106" y="32"/>
                    <a:pt x="106" y="32"/>
                  </a:cubicBezTo>
                  <a:cubicBezTo>
                    <a:pt x="106" y="34"/>
                    <a:pt x="106" y="34"/>
                    <a:pt x="106" y="34"/>
                  </a:cubicBezTo>
                  <a:cubicBezTo>
                    <a:pt x="104" y="33"/>
                    <a:pt x="104" y="33"/>
                    <a:pt x="104" y="33"/>
                  </a:cubicBezTo>
                  <a:cubicBezTo>
                    <a:pt x="104" y="33"/>
                    <a:pt x="104" y="33"/>
                    <a:pt x="104" y="33"/>
                  </a:cubicBezTo>
                  <a:cubicBezTo>
                    <a:pt x="104" y="33"/>
                    <a:pt x="104" y="33"/>
                    <a:pt x="104" y="33"/>
                  </a:cubicBezTo>
                  <a:cubicBezTo>
                    <a:pt x="106" y="32"/>
                    <a:pt x="106" y="32"/>
                    <a:pt x="106" y="32"/>
                  </a:cubicBezTo>
                  <a:cubicBezTo>
                    <a:pt x="106" y="32"/>
                    <a:pt x="106" y="32"/>
                    <a:pt x="106" y="32"/>
                  </a:cubicBezTo>
                  <a:cubicBezTo>
                    <a:pt x="103" y="33"/>
                    <a:pt x="103" y="33"/>
                    <a:pt x="103" y="33"/>
                  </a:cubicBezTo>
                  <a:close/>
                  <a:moveTo>
                    <a:pt x="91" y="11"/>
                  </a:moveTo>
                  <a:cubicBezTo>
                    <a:pt x="91" y="11"/>
                    <a:pt x="91" y="11"/>
                    <a:pt x="91" y="11"/>
                  </a:cubicBezTo>
                  <a:cubicBezTo>
                    <a:pt x="94" y="10"/>
                    <a:pt x="98" y="9"/>
                    <a:pt x="99" y="9"/>
                  </a:cubicBezTo>
                  <a:cubicBezTo>
                    <a:pt x="99" y="10"/>
                    <a:pt x="99" y="10"/>
                    <a:pt x="99" y="10"/>
                  </a:cubicBezTo>
                  <a:cubicBezTo>
                    <a:pt x="99" y="10"/>
                    <a:pt x="94" y="12"/>
                    <a:pt x="91" y="13"/>
                  </a:cubicBezTo>
                  <a:cubicBezTo>
                    <a:pt x="88" y="13"/>
                    <a:pt x="84" y="14"/>
                    <a:pt x="83" y="14"/>
                  </a:cubicBezTo>
                  <a:cubicBezTo>
                    <a:pt x="83" y="12"/>
                    <a:pt x="83" y="12"/>
                    <a:pt x="83" y="12"/>
                  </a:cubicBezTo>
                  <a:cubicBezTo>
                    <a:pt x="84" y="12"/>
                    <a:pt x="88" y="12"/>
                    <a:pt x="91" y="11"/>
                  </a:cubicBezTo>
                  <a:close/>
                  <a:moveTo>
                    <a:pt x="83" y="12"/>
                  </a:moveTo>
                  <a:cubicBezTo>
                    <a:pt x="83" y="12"/>
                    <a:pt x="83" y="12"/>
                    <a:pt x="83" y="12"/>
                  </a:cubicBezTo>
                  <a:cubicBezTo>
                    <a:pt x="83" y="12"/>
                    <a:pt x="83" y="12"/>
                    <a:pt x="83" y="12"/>
                  </a:cubicBezTo>
                  <a:cubicBezTo>
                    <a:pt x="84" y="12"/>
                    <a:pt x="88" y="11"/>
                    <a:pt x="91" y="10"/>
                  </a:cubicBezTo>
                  <a:cubicBezTo>
                    <a:pt x="94" y="10"/>
                    <a:pt x="99" y="8"/>
                    <a:pt x="99" y="8"/>
                  </a:cubicBezTo>
                  <a:cubicBezTo>
                    <a:pt x="99" y="8"/>
                    <a:pt x="99" y="8"/>
                    <a:pt x="99" y="8"/>
                  </a:cubicBezTo>
                  <a:cubicBezTo>
                    <a:pt x="99" y="8"/>
                    <a:pt x="94" y="10"/>
                    <a:pt x="91" y="11"/>
                  </a:cubicBezTo>
                  <a:cubicBezTo>
                    <a:pt x="88" y="11"/>
                    <a:pt x="84" y="12"/>
                    <a:pt x="83" y="12"/>
                  </a:cubicBezTo>
                  <a:close/>
                  <a:moveTo>
                    <a:pt x="91" y="13"/>
                  </a:moveTo>
                  <a:cubicBezTo>
                    <a:pt x="91" y="13"/>
                    <a:pt x="91" y="13"/>
                    <a:pt x="91" y="13"/>
                  </a:cubicBezTo>
                  <a:cubicBezTo>
                    <a:pt x="94" y="12"/>
                    <a:pt x="98" y="11"/>
                    <a:pt x="99" y="11"/>
                  </a:cubicBezTo>
                  <a:cubicBezTo>
                    <a:pt x="99" y="11"/>
                    <a:pt x="99" y="11"/>
                    <a:pt x="99" y="11"/>
                  </a:cubicBezTo>
                  <a:cubicBezTo>
                    <a:pt x="99" y="11"/>
                    <a:pt x="94" y="13"/>
                    <a:pt x="91" y="13"/>
                  </a:cubicBezTo>
                  <a:cubicBezTo>
                    <a:pt x="88" y="14"/>
                    <a:pt x="84" y="15"/>
                    <a:pt x="83" y="15"/>
                  </a:cubicBezTo>
                  <a:cubicBezTo>
                    <a:pt x="83" y="14"/>
                    <a:pt x="83" y="14"/>
                    <a:pt x="83" y="14"/>
                  </a:cubicBezTo>
                  <a:cubicBezTo>
                    <a:pt x="84" y="14"/>
                    <a:pt x="88" y="13"/>
                    <a:pt x="91" y="13"/>
                  </a:cubicBezTo>
                  <a:close/>
                  <a:moveTo>
                    <a:pt x="91" y="14"/>
                  </a:moveTo>
                  <a:cubicBezTo>
                    <a:pt x="91" y="14"/>
                    <a:pt x="91" y="14"/>
                    <a:pt x="91" y="14"/>
                  </a:cubicBezTo>
                  <a:cubicBezTo>
                    <a:pt x="94" y="13"/>
                    <a:pt x="98" y="11"/>
                    <a:pt x="99" y="11"/>
                  </a:cubicBezTo>
                  <a:cubicBezTo>
                    <a:pt x="99" y="11"/>
                    <a:pt x="99" y="11"/>
                    <a:pt x="99" y="11"/>
                  </a:cubicBezTo>
                  <a:cubicBezTo>
                    <a:pt x="99" y="12"/>
                    <a:pt x="94" y="13"/>
                    <a:pt x="91" y="14"/>
                  </a:cubicBezTo>
                  <a:cubicBezTo>
                    <a:pt x="88" y="14"/>
                    <a:pt x="84" y="15"/>
                    <a:pt x="83" y="15"/>
                  </a:cubicBezTo>
                  <a:cubicBezTo>
                    <a:pt x="83" y="15"/>
                    <a:pt x="83" y="15"/>
                    <a:pt x="83" y="15"/>
                  </a:cubicBezTo>
                  <a:cubicBezTo>
                    <a:pt x="84" y="15"/>
                    <a:pt x="88" y="14"/>
                    <a:pt x="91" y="14"/>
                  </a:cubicBezTo>
                  <a:close/>
                  <a:moveTo>
                    <a:pt x="91" y="14"/>
                  </a:moveTo>
                  <a:cubicBezTo>
                    <a:pt x="91" y="14"/>
                    <a:pt x="91" y="14"/>
                    <a:pt x="91" y="14"/>
                  </a:cubicBezTo>
                  <a:cubicBezTo>
                    <a:pt x="94" y="13"/>
                    <a:pt x="98" y="12"/>
                    <a:pt x="99" y="12"/>
                  </a:cubicBezTo>
                  <a:cubicBezTo>
                    <a:pt x="99" y="12"/>
                    <a:pt x="99" y="12"/>
                    <a:pt x="99" y="12"/>
                  </a:cubicBezTo>
                  <a:cubicBezTo>
                    <a:pt x="99" y="12"/>
                    <a:pt x="94" y="14"/>
                    <a:pt x="91" y="14"/>
                  </a:cubicBezTo>
                  <a:cubicBezTo>
                    <a:pt x="88" y="15"/>
                    <a:pt x="84" y="16"/>
                    <a:pt x="83" y="16"/>
                  </a:cubicBezTo>
                  <a:cubicBezTo>
                    <a:pt x="83" y="15"/>
                    <a:pt x="83" y="15"/>
                    <a:pt x="83" y="15"/>
                  </a:cubicBezTo>
                  <a:cubicBezTo>
                    <a:pt x="84" y="15"/>
                    <a:pt x="88" y="15"/>
                    <a:pt x="91" y="14"/>
                  </a:cubicBezTo>
                  <a:close/>
                  <a:moveTo>
                    <a:pt x="91" y="14"/>
                  </a:moveTo>
                  <a:cubicBezTo>
                    <a:pt x="91" y="14"/>
                    <a:pt x="91" y="14"/>
                    <a:pt x="91" y="14"/>
                  </a:cubicBezTo>
                  <a:cubicBezTo>
                    <a:pt x="94" y="14"/>
                    <a:pt x="98" y="12"/>
                    <a:pt x="99" y="12"/>
                  </a:cubicBezTo>
                  <a:cubicBezTo>
                    <a:pt x="99" y="13"/>
                    <a:pt x="99" y="13"/>
                    <a:pt x="99" y="13"/>
                  </a:cubicBezTo>
                  <a:cubicBezTo>
                    <a:pt x="99" y="14"/>
                    <a:pt x="97" y="14"/>
                    <a:pt x="91" y="16"/>
                  </a:cubicBezTo>
                  <a:cubicBezTo>
                    <a:pt x="88" y="16"/>
                    <a:pt x="84" y="17"/>
                    <a:pt x="83" y="17"/>
                  </a:cubicBezTo>
                  <a:cubicBezTo>
                    <a:pt x="83" y="16"/>
                    <a:pt x="83" y="16"/>
                    <a:pt x="83" y="16"/>
                  </a:cubicBezTo>
                  <a:cubicBezTo>
                    <a:pt x="84" y="16"/>
                    <a:pt x="88" y="15"/>
                    <a:pt x="91" y="14"/>
                  </a:cubicBezTo>
                  <a:close/>
                  <a:moveTo>
                    <a:pt x="91" y="16"/>
                  </a:moveTo>
                  <a:cubicBezTo>
                    <a:pt x="91" y="16"/>
                    <a:pt x="91" y="16"/>
                    <a:pt x="91" y="16"/>
                  </a:cubicBezTo>
                  <a:cubicBezTo>
                    <a:pt x="96" y="14"/>
                    <a:pt x="98" y="14"/>
                    <a:pt x="99" y="14"/>
                  </a:cubicBezTo>
                  <a:cubicBezTo>
                    <a:pt x="99" y="14"/>
                    <a:pt x="99" y="14"/>
                    <a:pt x="99" y="14"/>
                  </a:cubicBezTo>
                  <a:cubicBezTo>
                    <a:pt x="99" y="14"/>
                    <a:pt x="95" y="16"/>
                    <a:pt x="91" y="16"/>
                  </a:cubicBezTo>
                  <a:cubicBezTo>
                    <a:pt x="88" y="17"/>
                    <a:pt x="84" y="17"/>
                    <a:pt x="83" y="18"/>
                  </a:cubicBezTo>
                  <a:cubicBezTo>
                    <a:pt x="83" y="17"/>
                    <a:pt x="83" y="17"/>
                    <a:pt x="83" y="17"/>
                  </a:cubicBezTo>
                  <a:cubicBezTo>
                    <a:pt x="84" y="17"/>
                    <a:pt x="88" y="16"/>
                    <a:pt x="91" y="16"/>
                  </a:cubicBezTo>
                  <a:close/>
                  <a:moveTo>
                    <a:pt x="91" y="16"/>
                  </a:moveTo>
                  <a:cubicBezTo>
                    <a:pt x="91" y="16"/>
                    <a:pt x="91" y="16"/>
                    <a:pt x="91" y="16"/>
                  </a:cubicBezTo>
                  <a:cubicBezTo>
                    <a:pt x="95" y="16"/>
                    <a:pt x="98" y="15"/>
                    <a:pt x="99" y="14"/>
                  </a:cubicBezTo>
                  <a:cubicBezTo>
                    <a:pt x="99" y="14"/>
                    <a:pt x="99" y="14"/>
                    <a:pt x="99" y="14"/>
                  </a:cubicBezTo>
                  <a:cubicBezTo>
                    <a:pt x="99" y="15"/>
                    <a:pt x="95" y="16"/>
                    <a:pt x="91" y="17"/>
                  </a:cubicBezTo>
                  <a:cubicBezTo>
                    <a:pt x="88" y="17"/>
                    <a:pt x="84" y="18"/>
                    <a:pt x="83" y="18"/>
                  </a:cubicBezTo>
                  <a:cubicBezTo>
                    <a:pt x="83" y="18"/>
                    <a:pt x="83" y="18"/>
                    <a:pt x="83" y="18"/>
                  </a:cubicBezTo>
                  <a:cubicBezTo>
                    <a:pt x="84" y="18"/>
                    <a:pt x="88" y="17"/>
                    <a:pt x="91" y="16"/>
                  </a:cubicBezTo>
                  <a:close/>
                  <a:moveTo>
                    <a:pt x="91" y="17"/>
                  </a:moveTo>
                  <a:cubicBezTo>
                    <a:pt x="91" y="17"/>
                    <a:pt x="91" y="17"/>
                    <a:pt x="91" y="17"/>
                  </a:cubicBezTo>
                  <a:cubicBezTo>
                    <a:pt x="95" y="16"/>
                    <a:pt x="98" y="15"/>
                    <a:pt x="99" y="15"/>
                  </a:cubicBezTo>
                  <a:cubicBezTo>
                    <a:pt x="99" y="15"/>
                    <a:pt x="99" y="15"/>
                    <a:pt x="99" y="15"/>
                  </a:cubicBezTo>
                  <a:cubicBezTo>
                    <a:pt x="99" y="15"/>
                    <a:pt x="95" y="16"/>
                    <a:pt x="91" y="17"/>
                  </a:cubicBezTo>
                  <a:cubicBezTo>
                    <a:pt x="88" y="18"/>
                    <a:pt x="84" y="18"/>
                    <a:pt x="83" y="18"/>
                  </a:cubicBezTo>
                  <a:cubicBezTo>
                    <a:pt x="83" y="18"/>
                    <a:pt x="83" y="18"/>
                    <a:pt x="83" y="18"/>
                  </a:cubicBezTo>
                  <a:cubicBezTo>
                    <a:pt x="84" y="18"/>
                    <a:pt x="88" y="17"/>
                    <a:pt x="91" y="17"/>
                  </a:cubicBezTo>
                  <a:close/>
                  <a:moveTo>
                    <a:pt x="91" y="17"/>
                  </a:moveTo>
                  <a:cubicBezTo>
                    <a:pt x="91" y="17"/>
                    <a:pt x="91" y="17"/>
                    <a:pt x="91" y="17"/>
                  </a:cubicBezTo>
                  <a:cubicBezTo>
                    <a:pt x="95" y="17"/>
                    <a:pt x="98" y="15"/>
                    <a:pt x="99" y="15"/>
                  </a:cubicBezTo>
                  <a:cubicBezTo>
                    <a:pt x="99" y="17"/>
                    <a:pt x="99" y="17"/>
                    <a:pt x="99" y="17"/>
                  </a:cubicBezTo>
                  <a:cubicBezTo>
                    <a:pt x="99" y="17"/>
                    <a:pt x="95" y="18"/>
                    <a:pt x="91" y="19"/>
                  </a:cubicBezTo>
                  <a:cubicBezTo>
                    <a:pt x="88" y="19"/>
                    <a:pt x="84" y="20"/>
                    <a:pt x="83" y="20"/>
                  </a:cubicBezTo>
                  <a:cubicBezTo>
                    <a:pt x="83" y="19"/>
                    <a:pt x="83" y="19"/>
                    <a:pt x="83" y="19"/>
                  </a:cubicBezTo>
                  <a:cubicBezTo>
                    <a:pt x="84" y="18"/>
                    <a:pt x="88" y="18"/>
                    <a:pt x="91" y="17"/>
                  </a:cubicBezTo>
                  <a:close/>
                  <a:moveTo>
                    <a:pt x="91" y="19"/>
                  </a:moveTo>
                  <a:cubicBezTo>
                    <a:pt x="91" y="19"/>
                    <a:pt x="91" y="19"/>
                    <a:pt x="91" y="19"/>
                  </a:cubicBezTo>
                  <a:cubicBezTo>
                    <a:pt x="95" y="18"/>
                    <a:pt x="98" y="17"/>
                    <a:pt x="99" y="17"/>
                  </a:cubicBezTo>
                  <a:cubicBezTo>
                    <a:pt x="99" y="17"/>
                    <a:pt x="99" y="17"/>
                    <a:pt x="99" y="17"/>
                  </a:cubicBezTo>
                  <a:cubicBezTo>
                    <a:pt x="99" y="17"/>
                    <a:pt x="95" y="18"/>
                    <a:pt x="91" y="19"/>
                  </a:cubicBezTo>
                  <a:cubicBezTo>
                    <a:pt x="88" y="20"/>
                    <a:pt x="84" y="20"/>
                    <a:pt x="83" y="20"/>
                  </a:cubicBezTo>
                  <a:cubicBezTo>
                    <a:pt x="83" y="20"/>
                    <a:pt x="83" y="20"/>
                    <a:pt x="83" y="20"/>
                  </a:cubicBezTo>
                  <a:cubicBezTo>
                    <a:pt x="84" y="20"/>
                    <a:pt x="88" y="19"/>
                    <a:pt x="91" y="19"/>
                  </a:cubicBezTo>
                  <a:close/>
                  <a:moveTo>
                    <a:pt x="91" y="19"/>
                  </a:moveTo>
                  <a:cubicBezTo>
                    <a:pt x="91" y="19"/>
                    <a:pt x="91" y="19"/>
                    <a:pt x="91" y="19"/>
                  </a:cubicBezTo>
                  <a:cubicBezTo>
                    <a:pt x="95" y="19"/>
                    <a:pt x="98" y="17"/>
                    <a:pt x="99" y="17"/>
                  </a:cubicBezTo>
                  <a:cubicBezTo>
                    <a:pt x="99" y="17"/>
                    <a:pt x="99" y="17"/>
                    <a:pt x="99" y="17"/>
                  </a:cubicBezTo>
                  <a:cubicBezTo>
                    <a:pt x="99" y="18"/>
                    <a:pt x="95" y="19"/>
                    <a:pt x="91" y="19"/>
                  </a:cubicBezTo>
                  <a:cubicBezTo>
                    <a:pt x="88" y="20"/>
                    <a:pt x="84" y="20"/>
                    <a:pt x="83" y="21"/>
                  </a:cubicBezTo>
                  <a:cubicBezTo>
                    <a:pt x="83" y="20"/>
                    <a:pt x="83" y="20"/>
                    <a:pt x="83" y="20"/>
                  </a:cubicBezTo>
                  <a:cubicBezTo>
                    <a:pt x="84" y="20"/>
                    <a:pt x="88" y="20"/>
                    <a:pt x="91" y="19"/>
                  </a:cubicBezTo>
                  <a:close/>
                  <a:moveTo>
                    <a:pt x="91" y="20"/>
                  </a:moveTo>
                  <a:cubicBezTo>
                    <a:pt x="91" y="20"/>
                    <a:pt x="91" y="20"/>
                    <a:pt x="91" y="20"/>
                  </a:cubicBezTo>
                  <a:cubicBezTo>
                    <a:pt x="95" y="19"/>
                    <a:pt x="98" y="18"/>
                    <a:pt x="99" y="18"/>
                  </a:cubicBezTo>
                  <a:cubicBezTo>
                    <a:pt x="99" y="18"/>
                    <a:pt x="99" y="18"/>
                    <a:pt x="99" y="18"/>
                  </a:cubicBezTo>
                  <a:cubicBezTo>
                    <a:pt x="99" y="18"/>
                    <a:pt x="95" y="19"/>
                    <a:pt x="91" y="20"/>
                  </a:cubicBezTo>
                  <a:cubicBezTo>
                    <a:pt x="88" y="20"/>
                    <a:pt x="84" y="21"/>
                    <a:pt x="83" y="21"/>
                  </a:cubicBezTo>
                  <a:cubicBezTo>
                    <a:pt x="83" y="21"/>
                    <a:pt x="83" y="21"/>
                    <a:pt x="83" y="21"/>
                  </a:cubicBezTo>
                  <a:cubicBezTo>
                    <a:pt x="84" y="21"/>
                    <a:pt x="88" y="20"/>
                    <a:pt x="91" y="20"/>
                  </a:cubicBezTo>
                  <a:close/>
                  <a:moveTo>
                    <a:pt x="91" y="20"/>
                  </a:moveTo>
                  <a:cubicBezTo>
                    <a:pt x="91" y="20"/>
                    <a:pt x="91" y="20"/>
                    <a:pt x="91" y="20"/>
                  </a:cubicBezTo>
                  <a:cubicBezTo>
                    <a:pt x="95" y="19"/>
                    <a:pt x="98" y="18"/>
                    <a:pt x="99" y="18"/>
                  </a:cubicBezTo>
                  <a:cubicBezTo>
                    <a:pt x="99" y="20"/>
                    <a:pt x="99" y="20"/>
                    <a:pt x="99" y="20"/>
                  </a:cubicBezTo>
                  <a:cubicBezTo>
                    <a:pt x="99" y="20"/>
                    <a:pt x="97" y="20"/>
                    <a:pt x="91" y="21"/>
                  </a:cubicBezTo>
                  <a:cubicBezTo>
                    <a:pt x="88" y="22"/>
                    <a:pt x="84" y="22"/>
                    <a:pt x="83" y="23"/>
                  </a:cubicBezTo>
                  <a:cubicBezTo>
                    <a:pt x="83" y="21"/>
                    <a:pt x="83" y="21"/>
                    <a:pt x="83" y="21"/>
                  </a:cubicBezTo>
                  <a:cubicBezTo>
                    <a:pt x="84" y="21"/>
                    <a:pt x="88" y="21"/>
                    <a:pt x="91" y="20"/>
                  </a:cubicBezTo>
                  <a:close/>
                  <a:moveTo>
                    <a:pt x="91" y="22"/>
                  </a:moveTo>
                  <a:cubicBezTo>
                    <a:pt x="91" y="22"/>
                    <a:pt x="91" y="22"/>
                    <a:pt x="91" y="22"/>
                  </a:cubicBezTo>
                  <a:cubicBezTo>
                    <a:pt x="96" y="21"/>
                    <a:pt x="98" y="20"/>
                    <a:pt x="99" y="20"/>
                  </a:cubicBezTo>
                  <a:cubicBezTo>
                    <a:pt x="99" y="20"/>
                    <a:pt x="99" y="20"/>
                    <a:pt x="99" y="20"/>
                  </a:cubicBezTo>
                  <a:cubicBezTo>
                    <a:pt x="99" y="20"/>
                    <a:pt x="97" y="21"/>
                    <a:pt x="91" y="22"/>
                  </a:cubicBezTo>
                  <a:cubicBezTo>
                    <a:pt x="88" y="22"/>
                    <a:pt x="84" y="23"/>
                    <a:pt x="83" y="23"/>
                  </a:cubicBezTo>
                  <a:cubicBezTo>
                    <a:pt x="83" y="23"/>
                    <a:pt x="83" y="23"/>
                    <a:pt x="83" y="23"/>
                  </a:cubicBezTo>
                  <a:cubicBezTo>
                    <a:pt x="84" y="23"/>
                    <a:pt x="88" y="22"/>
                    <a:pt x="91" y="22"/>
                  </a:cubicBezTo>
                  <a:close/>
                  <a:moveTo>
                    <a:pt x="91" y="22"/>
                  </a:moveTo>
                  <a:cubicBezTo>
                    <a:pt x="91" y="22"/>
                    <a:pt x="91" y="22"/>
                    <a:pt x="91" y="22"/>
                  </a:cubicBezTo>
                  <a:cubicBezTo>
                    <a:pt x="96" y="21"/>
                    <a:pt x="98" y="21"/>
                    <a:pt x="99" y="20"/>
                  </a:cubicBezTo>
                  <a:cubicBezTo>
                    <a:pt x="99" y="20"/>
                    <a:pt x="99" y="20"/>
                    <a:pt x="99" y="20"/>
                  </a:cubicBezTo>
                  <a:cubicBezTo>
                    <a:pt x="99" y="21"/>
                    <a:pt x="97" y="21"/>
                    <a:pt x="91" y="22"/>
                  </a:cubicBezTo>
                  <a:cubicBezTo>
                    <a:pt x="88" y="23"/>
                    <a:pt x="84" y="23"/>
                    <a:pt x="83" y="23"/>
                  </a:cubicBezTo>
                  <a:cubicBezTo>
                    <a:pt x="83" y="23"/>
                    <a:pt x="83" y="23"/>
                    <a:pt x="83" y="23"/>
                  </a:cubicBezTo>
                  <a:cubicBezTo>
                    <a:pt x="84" y="23"/>
                    <a:pt x="88" y="23"/>
                    <a:pt x="91" y="22"/>
                  </a:cubicBezTo>
                  <a:close/>
                  <a:moveTo>
                    <a:pt x="91" y="22"/>
                  </a:moveTo>
                  <a:cubicBezTo>
                    <a:pt x="91" y="22"/>
                    <a:pt x="91" y="22"/>
                    <a:pt x="91" y="22"/>
                  </a:cubicBezTo>
                  <a:cubicBezTo>
                    <a:pt x="96" y="22"/>
                    <a:pt x="98" y="21"/>
                    <a:pt x="99" y="21"/>
                  </a:cubicBezTo>
                  <a:cubicBezTo>
                    <a:pt x="99" y="21"/>
                    <a:pt x="99" y="21"/>
                    <a:pt x="99" y="21"/>
                  </a:cubicBezTo>
                  <a:cubicBezTo>
                    <a:pt x="99" y="21"/>
                    <a:pt x="97" y="22"/>
                    <a:pt x="91" y="23"/>
                  </a:cubicBezTo>
                  <a:cubicBezTo>
                    <a:pt x="88" y="23"/>
                    <a:pt x="84" y="24"/>
                    <a:pt x="83" y="24"/>
                  </a:cubicBezTo>
                  <a:cubicBezTo>
                    <a:pt x="83" y="24"/>
                    <a:pt x="83" y="24"/>
                    <a:pt x="83" y="24"/>
                  </a:cubicBezTo>
                  <a:cubicBezTo>
                    <a:pt x="84" y="23"/>
                    <a:pt x="88" y="23"/>
                    <a:pt x="91" y="22"/>
                  </a:cubicBezTo>
                  <a:close/>
                  <a:moveTo>
                    <a:pt x="91" y="23"/>
                  </a:moveTo>
                  <a:cubicBezTo>
                    <a:pt x="91" y="23"/>
                    <a:pt x="91" y="23"/>
                    <a:pt x="91" y="23"/>
                  </a:cubicBezTo>
                  <a:cubicBezTo>
                    <a:pt x="96" y="22"/>
                    <a:pt x="98" y="21"/>
                    <a:pt x="99" y="21"/>
                  </a:cubicBezTo>
                  <a:cubicBezTo>
                    <a:pt x="99" y="23"/>
                    <a:pt x="99" y="23"/>
                    <a:pt x="99" y="23"/>
                  </a:cubicBezTo>
                  <a:cubicBezTo>
                    <a:pt x="99" y="23"/>
                    <a:pt x="97" y="23"/>
                    <a:pt x="91" y="24"/>
                  </a:cubicBezTo>
                  <a:cubicBezTo>
                    <a:pt x="88" y="25"/>
                    <a:pt x="84" y="25"/>
                    <a:pt x="83" y="25"/>
                  </a:cubicBezTo>
                  <a:cubicBezTo>
                    <a:pt x="83" y="24"/>
                    <a:pt x="83" y="24"/>
                    <a:pt x="83" y="24"/>
                  </a:cubicBezTo>
                  <a:cubicBezTo>
                    <a:pt x="84" y="24"/>
                    <a:pt x="88" y="23"/>
                    <a:pt x="91" y="23"/>
                  </a:cubicBezTo>
                  <a:close/>
                  <a:moveTo>
                    <a:pt x="91" y="24"/>
                  </a:moveTo>
                  <a:cubicBezTo>
                    <a:pt x="91" y="24"/>
                    <a:pt x="91" y="24"/>
                    <a:pt x="91" y="24"/>
                  </a:cubicBezTo>
                  <a:cubicBezTo>
                    <a:pt x="96" y="23"/>
                    <a:pt x="98" y="23"/>
                    <a:pt x="99" y="23"/>
                  </a:cubicBezTo>
                  <a:cubicBezTo>
                    <a:pt x="99" y="23"/>
                    <a:pt x="99" y="23"/>
                    <a:pt x="99" y="23"/>
                  </a:cubicBezTo>
                  <a:cubicBezTo>
                    <a:pt x="99" y="23"/>
                    <a:pt x="97" y="24"/>
                    <a:pt x="91" y="25"/>
                  </a:cubicBezTo>
                  <a:cubicBezTo>
                    <a:pt x="88" y="25"/>
                    <a:pt x="84" y="26"/>
                    <a:pt x="83" y="26"/>
                  </a:cubicBezTo>
                  <a:cubicBezTo>
                    <a:pt x="83" y="25"/>
                    <a:pt x="83" y="25"/>
                    <a:pt x="83" y="25"/>
                  </a:cubicBezTo>
                  <a:cubicBezTo>
                    <a:pt x="84" y="25"/>
                    <a:pt x="88" y="25"/>
                    <a:pt x="91" y="24"/>
                  </a:cubicBezTo>
                  <a:close/>
                  <a:moveTo>
                    <a:pt x="91" y="25"/>
                  </a:moveTo>
                  <a:cubicBezTo>
                    <a:pt x="91" y="25"/>
                    <a:pt x="91" y="25"/>
                    <a:pt x="91" y="25"/>
                  </a:cubicBezTo>
                  <a:cubicBezTo>
                    <a:pt x="96" y="24"/>
                    <a:pt x="98" y="24"/>
                    <a:pt x="99" y="23"/>
                  </a:cubicBezTo>
                  <a:cubicBezTo>
                    <a:pt x="99" y="23"/>
                    <a:pt x="99" y="23"/>
                    <a:pt x="99" y="23"/>
                  </a:cubicBezTo>
                  <a:cubicBezTo>
                    <a:pt x="99" y="24"/>
                    <a:pt x="97" y="24"/>
                    <a:pt x="91" y="25"/>
                  </a:cubicBezTo>
                  <a:cubicBezTo>
                    <a:pt x="88" y="26"/>
                    <a:pt x="84" y="26"/>
                    <a:pt x="83" y="26"/>
                  </a:cubicBezTo>
                  <a:cubicBezTo>
                    <a:pt x="83" y="26"/>
                    <a:pt x="83" y="26"/>
                    <a:pt x="83" y="26"/>
                  </a:cubicBezTo>
                  <a:cubicBezTo>
                    <a:pt x="84" y="26"/>
                    <a:pt x="88" y="25"/>
                    <a:pt x="91" y="25"/>
                  </a:cubicBezTo>
                  <a:close/>
                  <a:moveTo>
                    <a:pt x="91" y="25"/>
                  </a:moveTo>
                  <a:cubicBezTo>
                    <a:pt x="91" y="25"/>
                    <a:pt x="91" y="25"/>
                    <a:pt x="91" y="25"/>
                  </a:cubicBezTo>
                  <a:cubicBezTo>
                    <a:pt x="96" y="24"/>
                    <a:pt x="98" y="24"/>
                    <a:pt x="99" y="24"/>
                  </a:cubicBezTo>
                  <a:cubicBezTo>
                    <a:pt x="99" y="24"/>
                    <a:pt x="99" y="24"/>
                    <a:pt x="99" y="24"/>
                  </a:cubicBezTo>
                  <a:cubicBezTo>
                    <a:pt x="99" y="24"/>
                    <a:pt x="97" y="25"/>
                    <a:pt x="91" y="26"/>
                  </a:cubicBezTo>
                  <a:cubicBezTo>
                    <a:pt x="88" y="26"/>
                    <a:pt x="84" y="27"/>
                    <a:pt x="83" y="27"/>
                  </a:cubicBezTo>
                  <a:cubicBezTo>
                    <a:pt x="83" y="26"/>
                    <a:pt x="83" y="26"/>
                    <a:pt x="83" y="26"/>
                  </a:cubicBezTo>
                  <a:cubicBezTo>
                    <a:pt x="84" y="26"/>
                    <a:pt x="88" y="26"/>
                    <a:pt x="91" y="25"/>
                  </a:cubicBezTo>
                  <a:close/>
                  <a:moveTo>
                    <a:pt x="91" y="26"/>
                  </a:moveTo>
                  <a:cubicBezTo>
                    <a:pt x="91" y="26"/>
                    <a:pt x="91" y="26"/>
                    <a:pt x="91" y="26"/>
                  </a:cubicBezTo>
                  <a:cubicBezTo>
                    <a:pt x="96" y="25"/>
                    <a:pt x="98" y="24"/>
                    <a:pt x="99" y="24"/>
                  </a:cubicBezTo>
                  <a:cubicBezTo>
                    <a:pt x="99" y="26"/>
                    <a:pt x="99" y="26"/>
                    <a:pt x="99" y="26"/>
                  </a:cubicBezTo>
                  <a:cubicBezTo>
                    <a:pt x="98" y="26"/>
                    <a:pt x="96" y="26"/>
                    <a:pt x="91" y="27"/>
                  </a:cubicBezTo>
                  <a:cubicBezTo>
                    <a:pt x="88" y="27"/>
                    <a:pt x="84" y="28"/>
                    <a:pt x="83" y="28"/>
                  </a:cubicBezTo>
                  <a:cubicBezTo>
                    <a:pt x="83" y="27"/>
                    <a:pt x="83" y="27"/>
                    <a:pt x="83" y="27"/>
                  </a:cubicBezTo>
                  <a:cubicBezTo>
                    <a:pt x="84" y="27"/>
                    <a:pt x="88" y="26"/>
                    <a:pt x="91" y="26"/>
                  </a:cubicBezTo>
                  <a:close/>
                  <a:moveTo>
                    <a:pt x="91" y="27"/>
                  </a:moveTo>
                  <a:cubicBezTo>
                    <a:pt x="91" y="27"/>
                    <a:pt x="91" y="27"/>
                    <a:pt x="91" y="27"/>
                  </a:cubicBezTo>
                  <a:cubicBezTo>
                    <a:pt x="96" y="26"/>
                    <a:pt x="98" y="26"/>
                    <a:pt x="99" y="26"/>
                  </a:cubicBezTo>
                  <a:cubicBezTo>
                    <a:pt x="99" y="26"/>
                    <a:pt x="99" y="26"/>
                    <a:pt x="99" y="26"/>
                  </a:cubicBezTo>
                  <a:cubicBezTo>
                    <a:pt x="98" y="27"/>
                    <a:pt x="96" y="27"/>
                    <a:pt x="91" y="28"/>
                  </a:cubicBezTo>
                  <a:cubicBezTo>
                    <a:pt x="88" y="28"/>
                    <a:pt x="84" y="29"/>
                    <a:pt x="83" y="29"/>
                  </a:cubicBezTo>
                  <a:cubicBezTo>
                    <a:pt x="83" y="28"/>
                    <a:pt x="83" y="28"/>
                    <a:pt x="83" y="28"/>
                  </a:cubicBezTo>
                  <a:cubicBezTo>
                    <a:pt x="84" y="28"/>
                    <a:pt x="88" y="28"/>
                    <a:pt x="91" y="27"/>
                  </a:cubicBezTo>
                  <a:close/>
                  <a:moveTo>
                    <a:pt x="91" y="28"/>
                  </a:moveTo>
                  <a:cubicBezTo>
                    <a:pt x="91" y="28"/>
                    <a:pt x="91" y="28"/>
                    <a:pt x="91" y="28"/>
                  </a:cubicBezTo>
                  <a:cubicBezTo>
                    <a:pt x="96" y="27"/>
                    <a:pt x="98" y="27"/>
                    <a:pt x="99" y="27"/>
                  </a:cubicBezTo>
                  <a:cubicBezTo>
                    <a:pt x="99" y="27"/>
                    <a:pt x="99" y="27"/>
                    <a:pt x="99" y="27"/>
                  </a:cubicBezTo>
                  <a:cubicBezTo>
                    <a:pt x="98" y="27"/>
                    <a:pt x="96" y="27"/>
                    <a:pt x="91" y="28"/>
                  </a:cubicBezTo>
                  <a:cubicBezTo>
                    <a:pt x="88" y="28"/>
                    <a:pt x="84" y="29"/>
                    <a:pt x="83" y="29"/>
                  </a:cubicBezTo>
                  <a:cubicBezTo>
                    <a:pt x="83" y="29"/>
                    <a:pt x="83" y="29"/>
                    <a:pt x="83" y="29"/>
                  </a:cubicBezTo>
                  <a:cubicBezTo>
                    <a:pt x="84" y="29"/>
                    <a:pt x="88" y="28"/>
                    <a:pt x="91" y="28"/>
                  </a:cubicBezTo>
                  <a:close/>
                  <a:moveTo>
                    <a:pt x="91" y="28"/>
                  </a:moveTo>
                  <a:cubicBezTo>
                    <a:pt x="91" y="28"/>
                    <a:pt x="91" y="28"/>
                    <a:pt x="91" y="28"/>
                  </a:cubicBezTo>
                  <a:cubicBezTo>
                    <a:pt x="96" y="28"/>
                    <a:pt x="98" y="27"/>
                    <a:pt x="99" y="27"/>
                  </a:cubicBezTo>
                  <a:cubicBezTo>
                    <a:pt x="99" y="27"/>
                    <a:pt x="99" y="27"/>
                    <a:pt x="99" y="27"/>
                  </a:cubicBezTo>
                  <a:cubicBezTo>
                    <a:pt x="98" y="27"/>
                    <a:pt x="96" y="28"/>
                    <a:pt x="91" y="29"/>
                  </a:cubicBezTo>
                  <a:cubicBezTo>
                    <a:pt x="88" y="29"/>
                    <a:pt x="84" y="29"/>
                    <a:pt x="83" y="29"/>
                  </a:cubicBezTo>
                  <a:cubicBezTo>
                    <a:pt x="83" y="29"/>
                    <a:pt x="83" y="29"/>
                    <a:pt x="83" y="29"/>
                  </a:cubicBezTo>
                  <a:cubicBezTo>
                    <a:pt x="84" y="29"/>
                    <a:pt x="88" y="29"/>
                    <a:pt x="91" y="28"/>
                  </a:cubicBezTo>
                  <a:close/>
                  <a:moveTo>
                    <a:pt x="91" y="29"/>
                  </a:moveTo>
                  <a:cubicBezTo>
                    <a:pt x="91" y="29"/>
                    <a:pt x="91" y="29"/>
                    <a:pt x="91" y="29"/>
                  </a:cubicBezTo>
                  <a:cubicBezTo>
                    <a:pt x="96" y="28"/>
                    <a:pt x="98" y="28"/>
                    <a:pt x="99" y="27"/>
                  </a:cubicBezTo>
                  <a:cubicBezTo>
                    <a:pt x="99" y="29"/>
                    <a:pt x="99" y="29"/>
                    <a:pt x="99" y="29"/>
                  </a:cubicBezTo>
                  <a:cubicBezTo>
                    <a:pt x="98" y="29"/>
                    <a:pt x="96" y="29"/>
                    <a:pt x="91" y="30"/>
                  </a:cubicBezTo>
                  <a:cubicBezTo>
                    <a:pt x="88" y="30"/>
                    <a:pt x="84" y="31"/>
                    <a:pt x="83" y="31"/>
                  </a:cubicBezTo>
                  <a:cubicBezTo>
                    <a:pt x="83" y="30"/>
                    <a:pt x="83" y="30"/>
                    <a:pt x="83" y="30"/>
                  </a:cubicBezTo>
                  <a:cubicBezTo>
                    <a:pt x="84" y="30"/>
                    <a:pt x="88" y="29"/>
                    <a:pt x="91" y="29"/>
                  </a:cubicBezTo>
                  <a:close/>
                  <a:moveTo>
                    <a:pt x="91" y="30"/>
                  </a:moveTo>
                  <a:cubicBezTo>
                    <a:pt x="91" y="30"/>
                    <a:pt x="91" y="30"/>
                    <a:pt x="91" y="30"/>
                  </a:cubicBezTo>
                  <a:cubicBezTo>
                    <a:pt x="95" y="30"/>
                    <a:pt x="98" y="29"/>
                    <a:pt x="99" y="29"/>
                  </a:cubicBezTo>
                  <a:cubicBezTo>
                    <a:pt x="99" y="29"/>
                    <a:pt x="99" y="29"/>
                    <a:pt x="99" y="29"/>
                  </a:cubicBezTo>
                  <a:cubicBezTo>
                    <a:pt x="98" y="29"/>
                    <a:pt x="96" y="30"/>
                    <a:pt x="91" y="31"/>
                  </a:cubicBezTo>
                  <a:cubicBezTo>
                    <a:pt x="88" y="31"/>
                    <a:pt x="84" y="31"/>
                    <a:pt x="83" y="31"/>
                  </a:cubicBezTo>
                  <a:cubicBezTo>
                    <a:pt x="83" y="31"/>
                    <a:pt x="83" y="31"/>
                    <a:pt x="83" y="31"/>
                  </a:cubicBezTo>
                  <a:cubicBezTo>
                    <a:pt x="84" y="31"/>
                    <a:pt x="88" y="30"/>
                    <a:pt x="91" y="30"/>
                  </a:cubicBezTo>
                  <a:close/>
                  <a:moveTo>
                    <a:pt x="91" y="31"/>
                  </a:moveTo>
                  <a:cubicBezTo>
                    <a:pt x="91" y="31"/>
                    <a:pt x="91" y="31"/>
                    <a:pt x="91" y="31"/>
                  </a:cubicBezTo>
                  <a:cubicBezTo>
                    <a:pt x="95" y="30"/>
                    <a:pt x="98" y="30"/>
                    <a:pt x="99" y="30"/>
                  </a:cubicBezTo>
                  <a:cubicBezTo>
                    <a:pt x="99" y="30"/>
                    <a:pt x="99" y="30"/>
                    <a:pt x="99" y="30"/>
                  </a:cubicBezTo>
                  <a:cubicBezTo>
                    <a:pt x="98" y="30"/>
                    <a:pt x="96" y="30"/>
                    <a:pt x="91" y="31"/>
                  </a:cubicBezTo>
                  <a:cubicBezTo>
                    <a:pt x="88" y="31"/>
                    <a:pt x="84" y="32"/>
                    <a:pt x="83" y="32"/>
                  </a:cubicBezTo>
                  <a:cubicBezTo>
                    <a:pt x="83" y="32"/>
                    <a:pt x="83" y="32"/>
                    <a:pt x="83" y="32"/>
                  </a:cubicBezTo>
                  <a:cubicBezTo>
                    <a:pt x="84" y="31"/>
                    <a:pt x="88" y="31"/>
                    <a:pt x="91" y="31"/>
                  </a:cubicBezTo>
                  <a:close/>
                  <a:moveTo>
                    <a:pt x="91" y="31"/>
                  </a:moveTo>
                  <a:cubicBezTo>
                    <a:pt x="91" y="31"/>
                    <a:pt x="91" y="31"/>
                    <a:pt x="91" y="31"/>
                  </a:cubicBezTo>
                  <a:cubicBezTo>
                    <a:pt x="95" y="30"/>
                    <a:pt x="98" y="30"/>
                    <a:pt x="99" y="30"/>
                  </a:cubicBezTo>
                  <a:cubicBezTo>
                    <a:pt x="99" y="30"/>
                    <a:pt x="99" y="30"/>
                    <a:pt x="99" y="30"/>
                  </a:cubicBezTo>
                  <a:cubicBezTo>
                    <a:pt x="98" y="30"/>
                    <a:pt x="96" y="31"/>
                    <a:pt x="91" y="31"/>
                  </a:cubicBezTo>
                  <a:cubicBezTo>
                    <a:pt x="88" y="32"/>
                    <a:pt x="84" y="32"/>
                    <a:pt x="83" y="32"/>
                  </a:cubicBezTo>
                  <a:cubicBezTo>
                    <a:pt x="83" y="32"/>
                    <a:pt x="83" y="32"/>
                    <a:pt x="83" y="32"/>
                  </a:cubicBezTo>
                  <a:cubicBezTo>
                    <a:pt x="84" y="32"/>
                    <a:pt x="88" y="31"/>
                    <a:pt x="91" y="31"/>
                  </a:cubicBezTo>
                  <a:close/>
                  <a:moveTo>
                    <a:pt x="91" y="32"/>
                  </a:moveTo>
                  <a:cubicBezTo>
                    <a:pt x="91" y="32"/>
                    <a:pt x="91" y="32"/>
                    <a:pt x="91" y="32"/>
                  </a:cubicBezTo>
                  <a:cubicBezTo>
                    <a:pt x="95" y="31"/>
                    <a:pt x="98" y="31"/>
                    <a:pt x="99" y="30"/>
                  </a:cubicBezTo>
                  <a:cubicBezTo>
                    <a:pt x="99" y="31"/>
                    <a:pt x="99" y="31"/>
                    <a:pt x="99" y="31"/>
                  </a:cubicBezTo>
                  <a:cubicBezTo>
                    <a:pt x="98" y="32"/>
                    <a:pt x="96" y="32"/>
                    <a:pt x="91" y="33"/>
                  </a:cubicBezTo>
                  <a:cubicBezTo>
                    <a:pt x="88" y="33"/>
                    <a:pt x="84" y="34"/>
                    <a:pt x="83" y="34"/>
                  </a:cubicBezTo>
                  <a:cubicBezTo>
                    <a:pt x="83" y="32"/>
                    <a:pt x="83" y="32"/>
                    <a:pt x="83" y="32"/>
                  </a:cubicBezTo>
                  <a:cubicBezTo>
                    <a:pt x="84" y="32"/>
                    <a:pt x="88" y="32"/>
                    <a:pt x="91" y="32"/>
                  </a:cubicBezTo>
                  <a:close/>
                  <a:moveTo>
                    <a:pt x="91" y="33"/>
                  </a:moveTo>
                  <a:cubicBezTo>
                    <a:pt x="91" y="33"/>
                    <a:pt x="91" y="33"/>
                    <a:pt x="91" y="33"/>
                  </a:cubicBezTo>
                  <a:cubicBezTo>
                    <a:pt x="95" y="32"/>
                    <a:pt x="98" y="32"/>
                    <a:pt x="99" y="32"/>
                  </a:cubicBezTo>
                  <a:cubicBezTo>
                    <a:pt x="99" y="33"/>
                    <a:pt x="99" y="33"/>
                    <a:pt x="99" y="33"/>
                  </a:cubicBezTo>
                  <a:cubicBezTo>
                    <a:pt x="98" y="33"/>
                    <a:pt x="96" y="33"/>
                    <a:pt x="91" y="33"/>
                  </a:cubicBezTo>
                  <a:cubicBezTo>
                    <a:pt x="88" y="34"/>
                    <a:pt x="84" y="34"/>
                    <a:pt x="83" y="34"/>
                  </a:cubicBezTo>
                  <a:cubicBezTo>
                    <a:pt x="83" y="34"/>
                    <a:pt x="83" y="34"/>
                    <a:pt x="83" y="34"/>
                  </a:cubicBezTo>
                  <a:cubicBezTo>
                    <a:pt x="84" y="34"/>
                    <a:pt x="88" y="33"/>
                    <a:pt x="91" y="33"/>
                  </a:cubicBezTo>
                  <a:close/>
                  <a:moveTo>
                    <a:pt x="98" y="4"/>
                  </a:moveTo>
                  <a:cubicBezTo>
                    <a:pt x="98" y="4"/>
                    <a:pt x="98" y="4"/>
                    <a:pt x="98" y="4"/>
                  </a:cubicBezTo>
                  <a:cubicBezTo>
                    <a:pt x="100" y="4"/>
                    <a:pt x="100" y="4"/>
                    <a:pt x="100" y="4"/>
                  </a:cubicBezTo>
                  <a:cubicBezTo>
                    <a:pt x="100" y="6"/>
                    <a:pt x="100" y="6"/>
                    <a:pt x="100" y="6"/>
                  </a:cubicBezTo>
                  <a:cubicBezTo>
                    <a:pt x="98" y="6"/>
                    <a:pt x="98" y="6"/>
                    <a:pt x="98" y="6"/>
                  </a:cubicBezTo>
                  <a:lnTo>
                    <a:pt x="98" y="4"/>
                  </a:lnTo>
                  <a:close/>
                  <a:moveTo>
                    <a:pt x="95" y="7"/>
                  </a:moveTo>
                  <a:cubicBezTo>
                    <a:pt x="95" y="7"/>
                    <a:pt x="95" y="7"/>
                    <a:pt x="95" y="7"/>
                  </a:cubicBezTo>
                  <a:cubicBezTo>
                    <a:pt x="95" y="5"/>
                    <a:pt x="95" y="5"/>
                    <a:pt x="95" y="5"/>
                  </a:cubicBezTo>
                  <a:cubicBezTo>
                    <a:pt x="97" y="5"/>
                    <a:pt x="97" y="5"/>
                    <a:pt x="97" y="5"/>
                  </a:cubicBezTo>
                  <a:cubicBezTo>
                    <a:pt x="97" y="7"/>
                    <a:pt x="97" y="7"/>
                    <a:pt x="97" y="7"/>
                  </a:cubicBezTo>
                  <a:lnTo>
                    <a:pt x="95" y="7"/>
                  </a:lnTo>
                  <a:close/>
                  <a:moveTo>
                    <a:pt x="92" y="8"/>
                  </a:moveTo>
                  <a:cubicBezTo>
                    <a:pt x="92" y="8"/>
                    <a:pt x="92" y="8"/>
                    <a:pt x="92" y="8"/>
                  </a:cubicBezTo>
                  <a:cubicBezTo>
                    <a:pt x="92" y="6"/>
                    <a:pt x="92" y="6"/>
                    <a:pt x="92" y="6"/>
                  </a:cubicBezTo>
                  <a:cubicBezTo>
                    <a:pt x="94" y="5"/>
                    <a:pt x="94" y="5"/>
                    <a:pt x="94" y="5"/>
                  </a:cubicBezTo>
                  <a:cubicBezTo>
                    <a:pt x="94" y="7"/>
                    <a:pt x="94" y="7"/>
                    <a:pt x="94" y="7"/>
                  </a:cubicBezTo>
                  <a:lnTo>
                    <a:pt x="92" y="8"/>
                  </a:lnTo>
                  <a:close/>
                  <a:moveTo>
                    <a:pt x="87" y="9"/>
                  </a:moveTo>
                  <a:cubicBezTo>
                    <a:pt x="87" y="9"/>
                    <a:pt x="87" y="9"/>
                    <a:pt x="87" y="9"/>
                  </a:cubicBezTo>
                  <a:cubicBezTo>
                    <a:pt x="87" y="7"/>
                    <a:pt x="87" y="7"/>
                    <a:pt x="87" y="7"/>
                  </a:cubicBezTo>
                  <a:cubicBezTo>
                    <a:pt x="89" y="7"/>
                    <a:pt x="89" y="7"/>
                    <a:pt x="89" y="7"/>
                  </a:cubicBezTo>
                  <a:cubicBezTo>
                    <a:pt x="89" y="9"/>
                    <a:pt x="89" y="9"/>
                    <a:pt x="89" y="9"/>
                  </a:cubicBezTo>
                  <a:lnTo>
                    <a:pt x="87" y="9"/>
                  </a:lnTo>
                  <a:close/>
                  <a:moveTo>
                    <a:pt x="105" y="43"/>
                  </a:moveTo>
                  <a:cubicBezTo>
                    <a:pt x="105" y="43"/>
                    <a:pt x="105" y="43"/>
                    <a:pt x="105" y="43"/>
                  </a:cubicBezTo>
                  <a:cubicBezTo>
                    <a:pt x="106" y="43"/>
                    <a:pt x="106" y="43"/>
                    <a:pt x="106" y="43"/>
                  </a:cubicBezTo>
                  <a:cubicBezTo>
                    <a:pt x="106" y="44"/>
                    <a:pt x="106" y="44"/>
                    <a:pt x="106" y="44"/>
                  </a:cubicBezTo>
                  <a:cubicBezTo>
                    <a:pt x="104" y="44"/>
                    <a:pt x="104" y="44"/>
                    <a:pt x="104" y="44"/>
                  </a:cubicBezTo>
                  <a:cubicBezTo>
                    <a:pt x="105" y="44"/>
                    <a:pt x="105" y="44"/>
                    <a:pt x="105" y="44"/>
                  </a:cubicBezTo>
                  <a:lnTo>
                    <a:pt x="105" y="43"/>
                  </a:lnTo>
                  <a:close/>
                  <a:moveTo>
                    <a:pt x="102" y="45"/>
                  </a:moveTo>
                  <a:cubicBezTo>
                    <a:pt x="102" y="45"/>
                    <a:pt x="102" y="45"/>
                    <a:pt x="102" y="45"/>
                  </a:cubicBezTo>
                  <a:cubicBezTo>
                    <a:pt x="101" y="46"/>
                    <a:pt x="101" y="46"/>
                    <a:pt x="101" y="46"/>
                  </a:cubicBezTo>
                  <a:cubicBezTo>
                    <a:pt x="99" y="45"/>
                    <a:pt x="99" y="45"/>
                    <a:pt x="99" y="45"/>
                  </a:cubicBezTo>
                  <a:lnTo>
                    <a:pt x="102" y="45"/>
                  </a:lnTo>
                  <a:close/>
                  <a:moveTo>
                    <a:pt x="78" y="47"/>
                  </a:moveTo>
                  <a:cubicBezTo>
                    <a:pt x="78" y="47"/>
                    <a:pt x="78" y="47"/>
                    <a:pt x="78" y="47"/>
                  </a:cubicBezTo>
                  <a:cubicBezTo>
                    <a:pt x="78" y="47"/>
                    <a:pt x="78" y="47"/>
                    <a:pt x="78" y="47"/>
                  </a:cubicBezTo>
                  <a:cubicBezTo>
                    <a:pt x="81" y="48"/>
                    <a:pt x="81" y="48"/>
                    <a:pt x="81" y="48"/>
                  </a:cubicBezTo>
                  <a:cubicBezTo>
                    <a:pt x="77" y="48"/>
                    <a:pt x="77" y="48"/>
                    <a:pt x="77" y="48"/>
                  </a:cubicBezTo>
                  <a:cubicBezTo>
                    <a:pt x="74" y="47"/>
                    <a:pt x="74" y="47"/>
                    <a:pt x="74" y="47"/>
                  </a:cubicBezTo>
                  <a:lnTo>
                    <a:pt x="78" y="47"/>
                  </a:lnTo>
                  <a:close/>
                  <a:moveTo>
                    <a:pt x="70" y="47"/>
                  </a:moveTo>
                  <a:cubicBezTo>
                    <a:pt x="70" y="47"/>
                    <a:pt x="70" y="47"/>
                    <a:pt x="70" y="47"/>
                  </a:cubicBezTo>
                  <a:cubicBezTo>
                    <a:pt x="70" y="47"/>
                    <a:pt x="70" y="47"/>
                    <a:pt x="70" y="47"/>
                  </a:cubicBezTo>
                  <a:cubicBezTo>
                    <a:pt x="74" y="48"/>
                    <a:pt x="74" y="48"/>
                    <a:pt x="74" y="48"/>
                  </a:cubicBezTo>
                  <a:cubicBezTo>
                    <a:pt x="70" y="48"/>
                    <a:pt x="70" y="48"/>
                    <a:pt x="70" y="48"/>
                  </a:cubicBezTo>
                  <a:cubicBezTo>
                    <a:pt x="70" y="48"/>
                    <a:pt x="70" y="48"/>
                    <a:pt x="70" y="48"/>
                  </a:cubicBezTo>
                  <a:cubicBezTo>
                    <a:pt x="66" y="47"/>
                    <a:pt x="66" y="47"/>
                    <a:pt x="66" y="47"/>
                  </a:cubicBezTo>
                  <a:lnTo>
                    <a:pt x="70" y="47"/>
                  </a:lnTo>
                  <a:close/>
                  <a:moveTo>
                    <a:pt x="62" y="47"/>
                  </a:moveTo>
                  <a:cubicBezTo>
                    <a:pt x="62" y="47"/>
                    <a:pt x="62" y="47"/>
                    <a:pt x="62" y="47"/>
                  </a:cubicBezTo>
                  <a:cubicBezTo>
                    <a:pt x="65" y="48"/>
                    <a:pt x="65" y="48"/>
                    <a:pt x="65" y="48"/>
                  </a:cubicBezTo>
                  <a:cubicBezTo>
                    <a:pt x="61" y="48"/>
                    <a:pt x="61" y="48"/>
                    <a:pt x="61" y="48"/>
                  </a:cubicBezTo>
                  <a:cubicBezTo>
                    <a:pt x="58" y="47"/>
                    <a:pt x="58" y="47"/>
                    <a:pt x="58" y="47"/>
                  </a:cubicBezTo>
                  <a:lnTo>
                    <a:pt x="62" y="47"/>
                  </a:lnTo>
                  <a:close/>
                  <a:moveTo>
                    <a:pt x="60" y="48"/>
                  </a:moveTo>
                  <a:cubicBezTo>
                    <a:pt x="60" y="48"/>
                    <a:pt x="60" y="48"/>
                    <a:pt x="60" y="48"/>
                  </a:cubicBezTo>
                  <a:cubicBezTo>
                    <a:pt x="60" y="48"/>
                    <a:pt x="60" y="48"/>
                    <a:pt x="60" y="48"/>
                  </a:cubicBezTo>
                  <a:cubicBezTo>
                    <a:pt x="60" y="48"/>
                    <a:pt x="60" y="48"/>
                    <a:pt x="60" y="48"/>
                  </a:cubicBezTo>
                  <a:close/>
                  <a:moveTo>
                    <a:pt x="41" y="48"/>
                  </a:moveTo>
                  <a:cubicBezTo>
                    <a:pt x="41" y="48"/>
                    <a:pt x="41" y="48"/>
                    <a:pt x="41" y="48"/>
                  </a:cubicBezTo>
                  <a:cubicBezTo>
                    <a:pt x="43" y="49"/>
                    <a:pt x="43" y="49"/>
                    <a:pt x="43" y="49"/>
                  </a:cubicBezTo>
                  <a:cubicBezTo>
                    <a:pt x="42" y="49"/>
                    <a:pt x="42" y="49"/>
                    <a:pt x="42" y="49"/>
                  </a:cubicBezTo>
                  <a:cubicBezTo>
                    <a:pt x="38" y="48"/>
                    <a:pt x="38" y="48"/>
                    <a:pt x="38" y="48"/>
                  </a:cubicBezTo>
                  <a:lnTo>
                    <a:pt x="41" y="48"/>
                  </a:lnTo>
                  <a:close/>
                  <a:moveTo>
                    <a:pt x="39" y="53"/>
                  </a:moveTo>
                  <a:cubicBezTo>
                    <a:pt x="39" y="53"/>
                    <a:pt x="39" y="53"/>
                    <a:pt x="39" y="53"/>
                  </a:cubicBezTo>
                  <a:cubicBezTo>
                    <a:pt x="39" y="53"/>
                    <a:pt x="39" y="53"/>
                    <a:pt x="39" y="53"/>
                  </a:cubicBezTo>
                  <a:cubicBezTo>
                    <a:pt x="38" y="53"/>
                    <a:pt x="38" y="53"/>
                    <a:pt x="38" y="53"/>
                  </a:cubicBezTo>
                  <a:cubicBezTo>
                    <a:pt x="38" y="48"/>
                    <a:pt x="38" y="48"/>
                    <a:pt x="38" y="48"/>
                  </a:cubicBezTo>
                  <a:cubicBezTo>
                    <a:pt x="39" y="49"/>
                    <a:pt x="39" y="49"/>
                    <a:pt x="39" y="49"/>
                  </a:cubicBezTo>
                  <a:lnTo>
                    <a:pt x="39" y="53"/>
                  </a:lnTo>
                  <a:close/>
                  <a:moveTo>
                    <a:pt x="45" y="53"/>
                  </a:moveTo>
                  <a:cubicBezTo>
                    <a:pt x="45" y="53"/>
                    <a:pt x="45" y="53"/>
                    <a:pt x="45" y="53"/>
                  </a:cubicBezTo>
                  <a:cubicBezTo>
                    <a:pt x="40" y="53"/>
                    <a:pt x="40" y="53"/>
                    <a:pt x="40" y="53"/>
                  </a:cubicBezTo>
                  <a:cubicBezTo>
                    <a:pt x="40" y="49"/>
                    <a:pt x="40" y="49"/>
                    <a:pt x="40" y="49"/>
                  </a:cubicBezTo>
                  <a:cubicBezTo>
                    <a:pt x="42" y="49"/>
                    <a:pt x="42" y="49"/>
                    <a:pt x="42" y="49"/>
                  </a:cubicBezTo>
                  <a:cubicBezTo>
                    <a:pt x="45" y="49"/>
                    <a:pt x="45" y="49"/>
                    <a:pt x="45" y="49"/>
                  </a:cubicBezTo>
                  <a:lnTo>
                    <a:pt x="45" y="53"/>
                  </a:lnTo>
                  <a:close/>
                  <a:moveTo>
                    <a:pt x="45" y="49"/>
                  </a:moveTo>
                  <a:cubicBezTo>
                    <a:pt x="45" y="49"/>
                    <a:pt x="45" y="49"/>
                    <a:pt x="45" y="49"/>
                  </a:cubicBezTo>
                  <a:cubicBezTo>
                    <a:pt x="44" y="49"/>
                    <a:pt x="44" y="49"/>
                    <a:pt x="44" y="49"/>
                  </a:cubicBezTo>
                  <a:cubicBezTo>
                    <a:pt x="41" y="48"/>
                    <a:pt x="41" y="48"/>
                    <a:pt x="41" y="48"/>
                  </a:cubicBezTo>
                  <a:cubicBezTo>
                    <a:pt x="44" y="48"/>
                    <a:pt x="44" y="48"/>
                    <a:pt x="44" y="48"/>
                  </a:cubicBezTo>
                  <a:cubicBezTo>
                    <a:pt x="45" y="48"/>
                    <a:pt x="45" y="48"/>
                    <a:pt x="45" y="48"/>
                  </a:cubicBezTo>
                  <a:lnTo>
                    <a:pt x="45" y="49"/>
                  </a:lnTo>
                  <a:close/>
                  <a:moveTo>
                    <a:pt x="48" y="48"/>
                  </a:moveTo>
                  <a:cubicBezTo>
                    <a:pt x="48" y="48"/>
                    <a:pt x="48" y="48"/>
                    <a:pt x="48" y="48"/>
                  </a:cubicBezTo>
                  <a:cubicBezTo>
                    <a:pt x="51" y="49"/>
                    <a:pt x="51" y="49"/>
                    <a:pt x="51" y="49"/>
                  </a:cubicBezTo>
                  <a:cubicBezTo>
                    <a:pt x="48" y="49"/>
                    <a:pt x="48" y="49"/>
                    <a:pt x="48" y="49"/>
                  </a:cubicBezTo>
                  <a:cubicBezTo>
                    <a:pt x="45" y="48"/>
                    <a:pt x="45" y="48"/>
                    <a:pt x="45" y="48"/>
                  </a:cubicBezTo>
                  <a:lnTo>
                    <a:pt x="48" y="48"/>
                  </a:lnTo>
                  <a:close/>
                  <a:moveTo>
                    <a:pt x="47" y="49"/>
                  </a:moveTo>
                  <a:cubicBezTo>
                    <a:pt x="47" y="49"/>
                    <a:pt x="47" y="49"/>
                    <a:pt x="47" y="49"/>
                  </a:cubicBezTo>
                  <a:cubicBezTo>
                    <a:pt x="46" y="49"/>
                    <a:pt x="46" y="49"/>
                    <a:pt x="46" y="49"/>
                  </a:cubicBezTo>
                  <a:cubicBezTo>
                    <a:pt x="46" y="48"/>
                    <a:pt x="46" y="48"/>
                    <a:pt x="46" y="48"/>
                  </a:cubicBezTo>
                  <a:lnTo>
                    <a:pt x="47" y="49"/>
                  </a:lnTo>
                  <a:close/>
                  <a:moveTo>
                    <a:pt x="52" y="53"/>
                  </a:moveTo>
                  <a:cubicBezTo>
                    <a:pt x="52" y="53"/>
                    <a:pt x="52" y="53"/>
                    <a:pt x="52" y="53"/>
                  </a:cubicBezTo>
                  <a:cubicBezTo>
                    <a:pt x="46" y="53"/>
                    <a:pt x="46" y="53"/>
                    <a:pt x="46" y="53"/>
                  </a:cubicBezTo>
                  <a:cubicBezTo>
                    <a:pt x="46" y="49"/>
                    <a:pt x="46" y="49"/>
                    <a:pt x="46" y="49"/>
                  </a:cubicBezTo>
                  <a:cubicBezTo>
                    <a:pt x="49" y="49"/>
                    <a:pt x="49" y="49"/>
                    <a:pt x="49" y="49"/>
                  </a:cubicBezTo>
                  <a:cubicBezTo>
                    <a:pt x="49" y="49"/>
                    <a:pt x="49" y="49"/>
                    <a:pt x="49" y="49"/>
                  </a:cubicBezTo>
                  <a:cubicBezTo>
                    <a:pt x="49" y="49"/>
                    <a:pt x="49" y="49"/>
                    <a:pt x="49" y="49"/>
                  </a:cubicBezTo>
                  <a:cubicBezTo>
                    <a:pt x="52" y="49"/>
                    <a:pt x="52" y="49"/>
                    <a:pt x="52" y="49"/>
                  </a:cubicBezTo>
                  <a:lnTo>
                    <a:pt x="52" y="53"/>
                  </a:lnTo>
                  <a:close/>
                  <a:moveTo>
                    <a:pt x="52" y="49"/>
                  </a:moveTo>
                  <a:cubicBezTo>
                    <a:pt x="52" y="49"/>
                    <a:pt x="52" y="49"/>
                    <a:pt x="52" y="49"/>
                  </a:cubicBezTo>
                  <a:cubicBezTo>
                    <a:pt x="52" y="49"/>
                    <a:pt x="52" y="49"/>
                    <a:pt x="52" y="49"/>
                  </a:cubicBezTo>
                  <a:cubicBezTo>
                    <a:pt x="52" y="48"/>
                    <a:pt x="52" y="48"/>
                    <a:pt x="52" y="48"/>
                  </a:cubicBezTo>
                  <a:cubicBezTo>
                    <a:pt x="49" y="48"/>
                    <a:pt x="49" y="48"/>
                    <a:pt x="49" y="48"/>
                  </a:cubicBezTo>
                  <a:cubicBezTo>
                    <a:pt x="51" y="48"/>
                    <a:pt x="51" y="48"/>
                    <a:pt x="51" y="48"/>
                  </a:cubicBezTo>
                  <a:cubicBezTo>
                    <a:pt x="52" y="48"/>
                    <a:pt x="52" y="48"/>
                    <a:pt x="52" y="48"/>
                  </a:cubicBezTo>
                  <a:lnTo>
                    <a:pt x="52" y="49"/>
                  </a:lnTo>
                  <a:close/>
                  <a:moveTo>
                    <a:pt x="52" y="48"/>
                  </a:moveTo>
                  <a:cubicBezTo>
                    <a:pt x="52" y="48"/>
                    <a:pt x="52" y="48"/>
                    <a:pt x="52" y="48"/>
                  </a:cubicBezTo>
                  <a:cubicBezTo>
                    <a:pt x="55" y="48"/>
                    <a:pt x="55" y="48"/>
                    <a:pt x="55" y="48"/>
                  </a:cubicBezTo>
                  <a:cubicBezTo>
                    <a:pt x="57" y="48"/>
                    <a:pt x="57" y="48"/>
                    <a:pt x="57" y="48"/>
                  </a:cubicBezTo>
                  <a:cubicBezTo>
                    <a:pt x="55" y="49"/>
                    <a:pt x="55" y="49"/>
                    <a:pt x="55" y="49"/>
                  </a:cubicBezTo>
                  <a:cubicBezTo>
                    <a:pt x="53" y="48"/>
                    <a:pt x="53" y="48"/>
                    <a:pt x="53" y="48"/>
                  </a:cubicBezTo>
                  <a:cubicBezTo>
                    <a:pt x="53" y="48"/>
                    <a:pt x="53" y="48"/>
                    <a:pt x="53" y="48"/>
                  </a:cubicBezTo>
                  <a:cubicBezTo>
                    <a:pt x="53" y="48"/>
                    <a:pt x="53" y="48"/>
                    <a:pt x="53" y="48"/>
                  </a:cubicBezTo>
                  <a:lnTo>
                    <a:pt x="52" y="48"/>
                  </a:lnTo>
                  <a:close/>
                  <a:moveTo>
                    <a:pt x="54" y="49"/>
                  </a:moveTo>
                  <a:cubicBezTo>
                    <a:pt x="54" y="49"/>
                    <a:pt x="54" y="49"/>
                    <a:pt x="54" y="49"/>
                  </a:cubicBezTo>
                  <a:cubicBezTo>
                    <a:pt x="53" y="49"/>
                    <a:pt x="53" y="49"/>
                    <a:pt x="53" y="49"/>
                  </a:cubicBezTo>
                  <a:cubicBezTo>
                    <a:pt x="53" y="48"/>
                    <a:pt x="53" y="48"/>
                    <a:pt x="53" y="48"/>
                  </a:cubicBezTo>
                  <a:lnTo>
                    <a:pt x="54" y="49"/>
                  </a:lnTo>
                  <a:close/>
                  <a:moveTo>
                    <a:pt x="59" y="53"/>
                  </a:moveTo>
                  <a:cubicBezTo>
                    <a:pt x="59" y="53"/>
                    <a:pt x="59" y="53"/>
                    <a:pt x="59" y="53"/>
                  </a:cubicBezTo>
                  <a:cubicBezTo>
                    <a:pt x="53" y="53"/>
                    <a:pt x="53" y="53"/>
                    <a:pt x="53" y="53"/>
                  </a:cubicBezTo>
                  <a:cubicBezTo>
                    <a:pt x="53" y="49"/>
                    <a:pt x="53" y="49"/>
                    <a:pt x="53" y="49"/>
                  </a:cubicBezTo>
                  <a:cubicBezTo>
                    <a:pt x="59" y="49"/>
                    <a:pt x="59" y="49"/>
                    <a:pt x="59" y="49"/>
                  </a:cubicBezTo>
                  <a:lnTo>
                    <a:pt x="59" y="53"/>
                  </a:lnTo>
                  <a:close/>
                  <a:moveTo>
                    <a:pt x="59" y="48"/>
                  </a:moveTo>
                  <a:cubicBezTo>
                    <a:pt x="59" y="48"/>
                    <a:pt x="59" y="48"/>
                    <a:pt x="59" y="48"/>
                  </a:cubicBezTo>
                  <a:cubicBezTo>
                    <a:pt x="58" y="48"/>
                    <a:pt x="58" y="48"/>
                    <a:pt x="58" y="48"/>
                  </a:cubicBezTo>
                  <a:cubicBezTo>
                    <a:pt x="55" y="48"/>
                    <a:pt x="55" y="48"/>
                    <a:pt x="55" y="48"/>
                  </a:cubicBezTo>
                  <a:cubicBezTo>
                    <a:pt x="57" y="47"/>
                    <a:pt x="57" y="47"/>
                    <a:pt x="57" y="47"/>
                  </a:cubicBezTo>
                  <a:cubicBezTo>
                    <a:pt x="59" y="48"/>
                    <a:pt x="59" y="48"/>
                    <a:pt x="59" y="48"/>
                  </a:cubicBezTo>
                  <a:close/>
                  <a:moveTo>
                    <a:pt x="67" y="54"/>
                  </a:moveTo>
                  <a:cubicBezTo>
                    <a:pt x="67" y="54"/>
                    <a:pt x="67" y="54"/>
                    <a:pt x="67" y="54"/>
                  </a:cubicBezTo>
                  <a:cubicBezTo>
                    <a:pt x="60" y="53"/>
                    <a:pt x="60" y="53"/>
                    <a:pt x="60" y="53"/>
                  </a:cubicBezTo>
                  <a:cubicBezTo>
                    <a:pt x="60" y="49"/>
                    <a:pt x="60" y="49"/>
                    <a:pt x="60" y="49"/>
                  </a:cubicBezTo>
                  <a:cubicBezTo>
                    <a:pt x="66" y="49"/>
                    <a:pt x="66" y="49"/>
                    <a:pt x="66" y="49"/>
                  </a:cubicBezTo>
                  <a:cubicBezTo>
                    <a:pt x="66" y="49"/>
                    <a:pt x="66" y="49"/>
                    <a:pt x="66" y="49"/>
                  </a:cubicBezTo>
                  <a:cubicBezTo>
                    <a:pt x="66" y="49"/>
                    <a:pt x="66" y="49"/>
                    <a:pt x="66" y="49"/>
                  </a:cubicBezTo>
                  <a:cubicBezTo>
                    <a:pt x="67" y="49"/>
                    <a:pt x="67" y="49"/>
                    <a:pt x="67" y="49"/>
                  </a:cubicBezTo>
                  <a:lnTo>
                    <a:pt x="67" y="54"/>
                  </a:lnTo>
                  <a:close/>
                  <a:moveTo>
                    <a:pt x="67" y="48"/>
                  </a:moveTo>
                  <a:cubicBezTo>
                    <a:pt x="67" y="48"/>
                    <a:pt x="67" y="48"/>
                    <a:pt x="67" y="48"/>
                  </a:cubicBezTo>
                  <a:cubicBezTo>
                    <a:pt x="66" y="48"/>
                    <a:pt x="66" y="48"/>
                    <a:pt x="66" y="48"/>
                  </a:cubicBezTo>
                  <a:cubicBezTo>
                    <a:pt x="63" y="47"/>
                    <a:pt x="63" y="47"/>
                    <a:pt x="63" y="47"/>
                  </a:cubicBezTo>
                  <a:cubicBezTo>
                    <a:pt x="66" y="47"/>
                    <a:pt x="66" y="47"/>
                    <a:pt x="66" y="47"/>
                  </a:cubicBezTo>
                  <a:cubicBezTo>
                    <a:pt x="69" y="48"/>
                    <a:pt x="69" y="48"/>
                    <a:pt x="69" y="48"/>
                  </a:cubicBezTo>
                  <a:cubicBezTo>
                    <a:pt x="67" y="48"/>
                    <a:pt x="67" y="48"/>
                    <a:pt x="67" y="48"/>
                  </a:cubicBezTo>
                  <a:cubicBezTo>
                    <a:pt x="67" y="48"/>
                    <a:pt x="67" y="48"/>
                    <a:pt x="67" y="48"/>
                  </a:cubicBezTo>
                  <a:cubicBezTo>
                    <a:pt x="67" y="48"/>
                    <a:pt x="67" y="48"/>
                    <a:pt x="67" y="48"/>
                  </a:cubicBezTo>
                  <a:close/>
                  <a:moveTo>
                    <a:pt x="75" y="54"/>
                  </a:moveTo>
                  <a:cubicBezTo>
                    <a:pt x="75" y="54"/>
                    <a:pt x="75" y="54"/>
                    <a:pt x="75" y="54"/>
                  </a:cubicBezTo>
                  <a:cubicBezTo>
                    <a:pt x="67" y="54"/>
                    <a:pt x="67" y="54"/>
                    <a:pt x="67" y="54"/>
                  </a:cubicBezTo>
                  <a:cubicBezTo>
                    <a:pt x="67" y="49"/>
                    <a:pt x="67" y="49"/>
                    <a:pt x="67" y="49"/>
                  </a:cubicBezTo>
                  <a:cubicBezTo>
                    <a:pt x="74" y="49"/>
                    <a:pt x="74" y="49"/>
                    <a:pt x="74" y="49"/>
                  </a:cubicBezTo>
                  <a:cubicBezTo>
                    <a:pt x="74" y="49"/>
                    <a:pt x="74" y="49"/>
                    <a:pt x="74" y="49"/>
                  </a:cubicBezTo>
                  <a:cubicBezTo>
                    <a:pt x="74" y="49"/>
                    <a:pt x="74" y="49"/>
                    <a:pt x="74" y="49"/>
                  </a:cubicBezTo>
                  <a:cubicBezTo>
                    <a:pt x="75" y="49"/>
                    <a:pt x="75" y="49"/>
                    <a:pt x="75" y="49"/>
                  </a:cubicBezTo>
                  <a:lnTo>
                    <a:pt x="75" y="54"/>
                  </a:lnTo>
                  <a:close/>
                  <a:moveTo>
                    <a:pt x="75" y="48"/>
                  </a:moveTo>
                  <a:cubicBezTo>
                    <a:pt x="75" y="48"/>
                    <a:pt x="75" y="48"/>
                    <a:pt x="75" y="48"/>
                  </a:cubicBezTo>
                  <a:cubicBezTo>
                    <a:pt x="74" y="48"/>
                    <a:pt x="74" y="48"/>
                    <a:pt x="74" y="48"/>
                  </a:cubicBezTo>
                  <a:cubicBezTo>
                    <a:pt x="71" y="47"/>
                    <a:pt x="71" y="47"/>
                    <a:pt x="71" y="47"/>
                  </a:cubicBezTo>
                  <a:cubicBezTo>
                    <a:pt x="73" y="47"/>
                    <a:pt x="73" y="47"/>
                    <a:pt x="73" y="47"/>
                  </a:cubicBezTo>
                  <a:cubicBezTo>
                    <a:pt x="77" y="48"/>
                    <a:pt x="77" y="48"/>
                    <a:pt x="77" y="48"/>
                  </a:cubicBezTo>
                  <a:cubicBezTo>
                    <a:pt x="75" y="48"/>
                    <a:pt x="75" y="48"/>
                    <a:pt x="75" y="48"/>
                  </a:cubicBezTo>
                  <a:cubicBezTo>
                    <a:pt x="75" y="48"/>
                    <a:pt x="75" y="48"/>
                    <a:pt x="75" y="48"/>
                  </a:cubicBezTo>
                  <a:cubicBezTo>
                    <a:pt x="75" y="48"/>
                    <a:pt x="75" y="48"/>
                    <a:pt x="75" y="48"/>
                  </a:cubicBezTo>
                  <a:close/>
                  <a:moveTo>
                    <a:pt x="83" y="54"/>
                  </a:moveTo>
                  <a:cubicBezTo>
                    <a:pt x="83" y="54"/>
                    <a:pt x="83" y="54"/>
                    <a:pt x="83" y="54"/>
                  </a:cubicBezTo>
                  <a:cubicBezTo>
                    <a:pt x="75" y="54"/>
                    <a:pt x="75" y="54"/>
                    <a:pt x="75" y="54"/>
                  </a:cubicBezTo>
                  <a:cubicBezTo>
                    <a:pt x="75" y="49"/>
                    <a:pt x="75" y="49"/>
                    <a:pt x="75" y="49"/>
                  </a:cubicBezTo>
                  <a:cubicBezTo>
                    <a:pt x="77" y="48"/>
                    <a:pt x="77" y="48"/>
                    <a:pt x="77" y="48"/>
                  </a:cubicBezTo>
                  <a:cubicBezTo>
                    <a:pt x="77" y="48"/>
                    <a:pt x="77" y="48"/>
                    <a:pt x="77" y="48"/>
                  </a:cubicBezTo>
                  <a:cubicBezTo>
                    <a:pt x="77" y="48"/>
                    <a:pt x="77" y="48"/>
                    <a:pt x="77" y="48"/>
                  </a:cubicBezTo>
                  <a:cubicBezTo>
                    <a:pt x="83" y="48"/>
                    <a:pt x="83" y="48"/>
                    <a:pt x="83" y="48"/>
                  </a:cubicBezTo>
                  <a:lnTo>
                    <a:pt x="83" y="54"/>
                  </a:lnTo>
                  <a:close/>
                  <a:moveTo>
                    <a:pt x="83" y="48"/>
                  </a:moveTo>
                  <a:cubicBezTo>
                    <a:pt x="83" y="48"/>
                    <a:pt x="83" y="48"/>
                    <a:pt x="83" y="48"/>
                  </a:cubicBezTo>
                  <a:cubicBezTo>
                    <a:pt x="82" y="48"/>
                    <a:pt x="82" y="48"/>
                    <a:pt x="82" y="48"/>
                  </a:cubicBezTo>
                  <a:cubicBezTo>
                    <a:pt x="79" y="47"/>
                    <a:pt x="79" y="47"/>
                    <a:pt x="79" y="47"/>
                  </a:cubicBezTo>
                  <a:cubicBezTo>
                    <a:pt x="82" y="47"/>
                    <a:pt x="82" y="47"/>
                    <a:pt x="82" y="47"/>
                  </a:cubicBezTo>
                  <a:cubicBezTo>
                    <a:pt x="82" y="47"/>
                    <a:pt x="82" y="47"/>
                    <a:pt x="82" y="47"/>
                  </a:cubicBezTo>
                  <a:cubicBezTo>
                    <a:pt x="86" y="48"/>
                    <a:pt x="86" y="48"/>
                    <a:pt x="86" y="48"/>
                  </a:cubicBezTo>
                  <a:cubicBezTo>
                    <a:pt x="84" y="48"/>
                    <a:pt x="84" y="48"/>
                    <a:pt x="84" y="48"/>
                  </a:cubicBezTo>
                  <a:cubicBezTo>
                    <a:pt x="84" y="48"/>
                    <a:pt x="84" y="48"/>
                    <a:pt x="84" y="48"/>
                  </a:cubicBezTo>
                  <a:cubicBezTo>
                    <a:pt x="83" y="48"/>
                    <a:pt x="83" y="48"/>
                    <a:pt x="83" y="48"/>
                  </a:cubicBezTo>
                  <a:close/>
                  <a:moveTo>
                    <a:pt x="90" y="54"/>
                  </a:moveTo>
                  <a:cubicBezTo>
                    <a:pt x="90" y="54"/>
                    <a:pt x="90" y="54"/>
                    <a:pt x="90" y="54"/>
                  </a:cubicBezTo>
                  <a:cubicBezTo>
                    <a:pt x="84" y="54"/>
                    <a:pt x="84" y="54"/>
                    <a:pt x="84" y="54"/>
                  </a:cubicBezTo>
                  <a:cubicBezTo>
                    <a:pt x="84" y="48"/>
                    <a:pt x="84" y="48"/>
                    <a:pt x="84" y="48"/>
                  </a:cubicBezTo>
                  <a:cubicBezTo>
                    <a:pt x="87" y="48"/>
                    <a:pt x="87" y="48"/>
                    <a:pt x="87" y="48"/>
                  </a:cubicBezTo>
                  <a:cubicBezTo>
                    <a:pt x="87" y="48"/>
                    <a:pt x="87" y="48"/>
                    <a:pt x="87" y="48"/>
                  </a:cubicBezTo>
                  <a:cubicBezTo>
                    <a:pt x="87" y="48"/>
                    <a:pt x="87" y="48"/>
                    <a:pt x="87" y="48"/>
                  </a:cubicBezTo>
                  <a:cubicBezTo>
                    <a:pt x="90" y="48"/>
                    <a:pt x="90" y="48"/>
                    <a:pt x="90" y="48"/>
                  </a:cubicBezTo>
                  <a:lnTo>
                    <a:pt x="90" y="54"/>
                  </a:lnTo>
                  <a:close/>
                  <a:moveTo>
                    <a:pt x="90" y="48"/>
                  </a:moveTo>
                  <a:cubicBezTo>
                    <a:pt x="90" y="48"/>
                    <a:pt x="90" y="48"/>
                    <a:pt x="90" y="48"/>
                  </a:cubicBezTo>
                  <a:cubicBezTo>
                    <a:pt x="87" y="48"/>
                    <a:pt x="87" y="48"/>
                    <a:pt x="87" y="48"/>
                  </a:cubicBezTo>
                  <a:cubicBezTo>
                    <a:pt x="83" y="47"/>
                    <a:pt x="83" y="47"/>
                    <a:pt x="83" y="47"/>
                  </a:cubicBezTo>
                  <a:cubicBezTo>
                    <a:pt x="87" y="46"/>
                    <a:pt x="87" y="46"/>
                    <a:pt x="87" y="46"/>
                  </a:cubicBezTo>
                  <a:cubicBezTo>
                    <a:pt x="87" y="47"/>
                    <a:pt x="87" y="47"/>
                    <a:pt x="87" y="47"/>
                  </a:cubicBezTo>
                  <a:cubicBezTo>
                    <a:pt x="90" y="48"/>
                    <a:pt x="90" y="48"/>
                    <a:pt x="90" y="48"/>
                  </a:cubicBezTo>
                  <a:close/>
                  <a:moveTo>
                    <a:pt x="94" y="54"/>
                  </a:moveTo>
                  <a:cubicBezTo>
                    <a:pt x="94" y="54"/>
                    <a:pt x="94" y="54"/>
                    <a:pt x="94" y="54"/>
                  </a:cubicBezTo>
                  <a:cubicBezTo>
                    <a:pt x="91" y="54"/>
                    <a:pt x="91" y="54"/>
                    <a:pt x="91" y="54"/>
                  </a:cubicBezTo>
                  <a:cubicBezTo>
                    <a:pt x="91" y="48"/>
                    <a:pt x="91" y="48"/>
                    <a:pt x="91" y="48"/>
                  </a:cubicBezTo>
                  <a:cubicBezTo>
                    <a:pt x="94" y="48"/>
                    <a:pt x="94" y="48"/>
                    <a:pt x="94" y="48"/>
                  </a:cubicBezTo>
                  <a:lnTo>
                    <a:pt x="94" y="54"/>
                  </a:lnTo>
                  <a:close/>
                  <a:moveTo>
                    <a:pt x="94" y="48"/>
                  </a:moveTo>
                  <a:cubicBezTo>
                    <a:pt x="94" y="48"/>
                    <a:pt x="94" y="48"/>
                    <a:pt x="94" y="48"/>
                  </a:cubicBezTo>
                  <a:cubicBezTo>
                    <a:pt x="91" y="48"/>
                    <a:pt x="91" y="48"/>
                    <a:pt x="91" y="48"/>
                  </a:cubicBezTo>
                  <a:cubicBezTo>
                    <a:pt x="91" y="48"/>
                    <a:pt x="91" y="48"/>
                    <a:pt x="91" y="48"/>
                  </a:cubicBezTo>
                  <a:cubicBezTo>
                    <a:pt x="91" y="46"/>
                    <a:pt x="91" y="46"/>
                    <a:pt x="91" y="46"/>
                  </a:cubicBezTo>
                  <a:cubicBezTo>
                    <a:pt x="90" y="46"/>
                    <a:pt x="90" y="46"/>
                    <a:pt x="90" y="46"/>
                  </a:cubicBezTo>
                  <a:cubicBezTo>
                    <a:pt x="90" y="48"/>
                    <a:pt x="90" y="48"/>
                    <a:pt x="90" y="48"/>
                  </a:cubicBezTo>
                  <a:cubicBezTo>
                    <a:pt x="88" y="46"/>
                    <a:pt x="88" y="46"/>
                    <a:pt x="88" y="46"/>
                  </a:cubicBezTo>
                  <a:cubicBezTo>
                    <a:pt x="91" y="46"/>
                    <a:pt x="91" y="46"/>
                    <a:pt x="91" y="46"/>
                  </a:cubicBezTo>
                  <a:cubicBezTo>
                    <a:pt x="91" y="46"/>
                    <a:pt x="91" y="46"/>
                    <a:pt x="91" y="46"/>
                  </a:cubicBezTo>
                  <a:cubicBezTo>
                    <a:pt x="94" y="47"/>
                    <a:pt x="94" y="47"/>
                    <a:pt x="94" y="47"/>
                  </a:cubicBezTo>
                  <a:lnTo>
                    <a:pt x="94" y="48"/>
                  </a:lnTo>
                  <a:close/>
                  <a:moveTo>
                    <a:pt x="101" y="54"/>
                  </a:moveTo>
                  <a:cubicBezTo>
                    <a:pt x="101" y="54"/>
                    <a:pt x="101" y="54"/>
                    <a:pt x="101" y="54"/>
                  </a:cubicBezTo>
                  <a:cubicBezTo>
                    <a:pt x="94" y="54"/>
                    <a:pt x="94" y="54"/>
                    <a:pt x="94" y="54"/>
                  </a:cubicBezTo>
                  <a:cubicBezTo>
                    <a:pt x="94" y="48"/>
                    <a:pt x="94" y="48"/>
                    <a:pt x="94" y="48"/>
                  </a:cubicBezTo>
                  <a:cubicBezTo>
                    <a:pt x="96" y="48"/>
                    <a:pt x="96" y="48"/>
                    <a:pt x="96" y="48"/>
                  </a:cubicBezTo>
                  <a:cubicBezTo>
                    <a:pt x="96" y="48"/>
                    <a:pt x="96" y="48"/>
                    <a:pt x="96" y="48"/>
                  </a:cubicBezTo>
                  <a:cubicBezTo>
                    <a:pt x="101" y="48"/>
                    <a:pt x="101" y="48"/>
                    <a:pt x="101" y="48"/>
                  </a:cubicBezTo>
                  <a:lnTo>
                    <a:pt x="101" y="54"/>
                  </a:lnTo>
                  <a:close/>
                  <a:moveTo>
                    <a:pt x="94" y="48"/>
                  </a:moveTo>
                  <a:cubicBezTo>
                    <a:pt x="94" y="48"/>
                    <a:pt x="94" y="48"/>
                    <a:pt x="94" y="48"/>
                  </a:cubicBezTo>
                  <a:cubicBezTo>
                    <a:pt x="94" y="47"/>
                    <a:pt x="94" y="47"/>
                    <a:pt x="94" y="47"/>
                  </a:cubicBezTo>
                  <a:cubicBezTo>
                    <a:pt x="95" y="48"/>
                    <a:pt x="95" y="48"/>
                    <a:pt x="95" y="48"/>
                  </a:cubicBezTo>
                  <a:lnTo>
                    <a:pt x="94" y="48"/>
                  </a:lnTo>
                  <a:close/>
                  <a:moveTo>
                    <a:pt x="101" y="48"/>
                  </a:moveTo>
                  <a:cubicBezTo>
                    <a:pt x="101" y="48"/>
                    <a:pt x="101" y="48"/>
                    <a:pt x="101" y="48"/>
                  </a:cubicBezTo>
                  <a:cubicBezTo>
                    <a:pt x="96" y="48"/>
                    <a:pt x="96" y="48"/>
                    <a:pt x="96" y="48"/>
                  </a:cubicBezTo>
                  <a:cubicBezTo>
                    <a:pt x="89" y="45"/>
                    <a:pt x="89" y="45"/>
                    <a:pt x="89" y="45"/>
                  </a:cubicBezTo>
                  <a:cubicBezTo>
                    <a:pt x="98" y="45"/>
                    <a:pt x="98" y="45"/>
                    <a:pt x="98" y="45"/>
                  </a:cubicBezTo>
                  <a:cubicBezTo>
                    <a:pt x="98" y="45"/>
                    <a:pt x="98" y="45"/>
                    <a:pt x="98" y="45"/>
                  </a:cubicBezTo>
                  <a:cubicBezTo>
                    <a:pt x="101" y="46"/>
                    <a:pt x="101" y="46"/>
                    <a:pt x="101" y="46"/>
                  </a:cubicBezTo>
                  <a:lnTo>
                    <a:pt x="101" y="48"/>
                  </a:lnTo>
                  <a:close/>
                  <a:moveTo>
                    <a:pt x="103" y="54"/>
                  </a:moveTo>
                  <a:cubicBezTo>
                    <a:pt x="103" y="54"/>
                    <a:pt x="103" y="54"/>
                    <a:pt x="103" y="54"/>
                  </a:cubicBezTo>
                  <a:cubicBezTo>
                    <a:pt x="101" y="54"/>
                    <a:pt x="101" y="54"/>
                    <a:pt x="101" y="54"/>
                  </a:cubicBezTo>
                  <a:cubicBezTo>
                    <a:pt x="101" y="48"/>
                    <a:pt x="101" y="48"/>
                    <a:pt x="101" y="48"/>
                  </a:cubicBezTo>
                  <a:cubicBezTo>
                    <a:pt x="103" y="48"/>
                    <a:pt x="103" y="48"/>
                    <a:pt x="103" y="48"/>
                  </a:cubicBezTo>
                  <a:lnTo>
                    <a:pt x="103" y="54"/>
                  </a:lnTo>
                  <a:close/>
                  <a:moveTo>
                    <a:pt x="103" y="48"/>
                  </a:moveTo>
                  <a:cubicBezTo>
                    <a:pt x="103" y="48"/>
                    <a:pt x="103" y="48"/>
                    <a:pt x="103" y="48"/>
                  </a:cubicBezTo>
                  <a:cubicBezTo>
                    <a:pt x="101" y="48"/>
                    <a:pt x="101" y="48"/>
                    <a:pt x="101" y="48"/>
                  </a:cubicBezTo>
                  <a:cubicBezTo>
                    <a:pt x="102" y="46"/>
                    <a:pt x="102" y="46"/>
                    <a:pt x="102" y="46"/>
                  </a:cubicBezTo>
                  <a:cubicBezTo>
                    <a:pt x="103" y="47"/>
                    <a:pt x="103" y="47"/>
                    <a:pt x="103" y="47"/>
                  </a:cubicBezTo>
                  <a:lnTo>
                    <a:pt x="103" y="48"/>
                  </a:lnTo>
                  <a:close/>
                  <a:moveTo>
                    <a:pt x="104" y="46"/>
                  </a:moveTo>
                  <a:cubicBezTo>
                    <a:pt x="104" y="46"/>
                    <a:pt x="104" y="46"/>
                    <a:pt x="104" y="46"/>
                  </a:cubicBezTo>
                  <a:cubicBezTo>
                    <a:pt x="102" y="46"/>
                    <a:pt x="102" y="46"/>
                    <a:pt x="102" y="46"/>
                  </a:cubicBezTo>
                  <a:cubicBezTo>
                    <a:pt x="102" y="45"/>
                    <a:pt x="102" y="45"/>
                    <a:pt x="102" y="45"/>
                  </a:cubicBezTo>
                  <a:cubicBezTo>
                    <a:pt x="102" y="45"/>
                    <a:pt x="102" y="45"/>
                    <a:pt x="102" y="45"/>
                  </a:cubicBezTo>
                  <a:cubicBezTo>
                    <a:pt x="104" y="44"/>
                    <a:pt x="104" y="44"/>
                    <a:pt x="104" y="44"/>
                  </a:cubicBezTo>
                  <a:lnTo>
                    <a:pt x="104" y="46"/>
                  </a:lnTo>
                  <a:close/>
                  <a:moveTo>
                    <a:pt x="110" y="54"/>
                  </a:moveTo>
                  <a:cubicBezTo>
                    <a:pt x="110" y="54"/>
                    <a:pt x="110" y="54"/>
                    <a:pt x="110" y="54"/>
                  </a:cubicBezTo>
                  <a:cubicBezTo>
                    <a:pt x="104" y="54"/>
                    <a:pt x="104" y="54"/>
                    <a:pt x="104" y="54"/>
                  </a:cubicBezTo>
                  <a:cubicBezTo>
                    <a:pt x="104" y="47"/>
                    <a:pt x="104" y="47"/>
                    <a:pt x="104" y="47"/>
                  </a:cubicBezTo>
                  <a:cubicBezTo>
                    <a:pt x="106" y="48"/>
                    <a:pt x="106" y="48"/>
                    <a:pt x="106" y="48"/>
                  </a:cubicBezTo>
                  <a:cubicBezTo>
                    <a:pt x="110" y="48"/>
                    <a:pt x="110" y="48"/>
                    <a:pt x="110" y="48"/>
                  </a:cubicBezTo>
                  <a:lnTo>
                    <a:pt x="110" y="54"/>
                  </a:lnTo>
                  <a:close/>
                  <a:moveTo>
                    <a:pt x="111" y="47"/>
                  </a:moveTo>
                  <a:cubicBezTo>
                    <a:pt x="111" y="47"/>
                    <a:pt x="111" y="47"/>
                    <a:pt x="111" y="47"/>
                  </a:cubicBezTo>
                  <a:cubicBezTo>
                    <a:pt x="110" y="47"/>
                    <a:pt x="110" y="47"/>
                    <a:pt x="110" y="47"/>
                  </a:cubicBezTo>
                  <a:cubicBezTo>
                    <a:pt x="110" y="47"/>
                    <a:pt x="110" y="47"/>
                    <a:pt x="110" y="47"/>
                  </a:cubicBezTo>
                  <a:cubicBezTo>
                    <a:pt x="106" y="47"/>
                    <a:pt x="106" y="47"/>
                    <a:pt x="106" y="47"/>
                  </a:cubicBezTo>
                  <a:cubicBezTo>
                    <a:pt x="104" y="47"/>
                    <a:pt x="104" y="47"/>
                    <a:pt x="104" y="47"/>
                  </a:cubicBezTo>
                  <a:cubicBezTo>
                    <a:pt x="104" y="44"/>
                    <a:pt x="104" y="44"/>
                    <a:pt x="104" y="44"/>
                  </a:cubicBezTo>
                  <a:cubicBezTo>
                    <a:pt x="108" y="44"/>
                    <a:pt x="108" y="44"/>
                    <a:pt x="108" y="44"/>
                  </a:cubicBezTo>
                  <a:cubicBezTo>
                    <a:pt x="108" y="44"/>
                    <a:pt x="108" y="44"/>
                    <a:pt x="108" y="44"/>
                  </a:cubicBezTo>
                  <a:cubicBezTo>
                    <a:pt x="111" y="45"/>
                    <a:pt x="111" y="45"/>
                    <a:pt x="111" y="45"/>
                  </a:cubicBezTo>
                  <a:lnTo>
                    <a:pt x="111" y="47"/>
                  </a:lnTo>
                  <a:close/>
                  <a:moveTo>
                    <a:pt x="106" y="44"/>
                  </a:moveTo>
                  <a:cubicBezTo>
                    <a:pt x="106" y="44"/>
                    <a:pt x="106" y="44"/>
                    <a:pt x="106" y="44"/>
                  </a:cubicBezTo>
                  <a:cubicBezTo>
                    <a:pt x="106" y="43"/>
                    <a:pt x="106" y="43"/>
                    <a:pt x="106" y="43"/>
                  </a:cubicBezTo>
                  <a:cubicBezTo>
                    <a:pt x="108" y="43"/>
                    <a:pt x="108" y="43"/>
                    <a:pt x="108" y="43"/>
                  </a:cubicBezTo>
                  <a:cubicBezTo>
                    <a:pt x="108" y="44"/>
                    <a:pt x="108" y="44"/>
                    <a:pt x="108" y="44"/>
                  </a:cubicBezTo>
                  <a:lnTo>
                    <a:pt x="106" y="44"/>
                  </a:lnTo>
                  <a:close/>
                  <a:moveTo>
                    <a:pt x="111" y="44"/>
                  </a:moveTo>
                  <a:cubicBezTo>
                    <a:pt x="111" y="44"/>
                    <a:pt x="111" y="44"/>
                    <a:pt x="111" y="44"/>
                  </a:cubicBezTo>
                  <a:cubicBezTo>
                    <a:pt x="111" y="45"/>
                    <a:pt x="111" y="45"/>
                    <a:pt x="111" y="45"/>
                  </a:cubicBezTo>
                  <a:cubicBezTo>
                    <a:pt x="109" y="44"/>
                    <a:pt x="109" y="44"/>
                    <a:pt x="109" y="44"/>
                  </a:cubicBezTo>
                  <a:lnTo>
                    <a:pt x="111" y="44"/>
                  </a:lnTo>
                  <a:close/>
                  <a:moveTo>
                    <a:pt x="110" y="44"/>
                  </a:moveTo>
                  <a:cubicBezTo>
                    <a:pt x="110" y="44"/>
                    <a:pt x="110" y="44"/>
                    <a:pt x="110" y="44"/>
                  </a:cubicBezTo>
                  <a:cubicBezTo>
                    <a:pt x="110" y="43"/>
                    <a:pt x="110" y="43"/>
                    <a:pt x="110" y="43"/>
                  </a:cubicBezTo>
                  <a:cubicBezTo>
                    <a:pt x="111" y="43"/>
                    <a:pt x="111" y="43"/>
                    <a:pt x="111" y="43"/>
                  </a:cubicBezTo>
                  <a:cubicBezTo>
                    <a:pt x="111" y="44"/>
                    <a:pt x="111" y="44"/>
                    <a:pt x="111" y="44"/>
                  </a:cubicBezTo>
                  <a:lnTo>
                    <a:pt x="110" y="44"/>
                  </a:lnTo>
                  <a:close/>
                  <a:moveTo>
                    <a:pt x="110" y="44"/>
                  </a:moveTo>
                  <a:cubicBezTo>
                    <a:pt x="110" y="44"/>
                    <a:pt x="110" y="44"/>
                    <a:pt x="110" y="44"/>
                  </a:cubicBezTo>
                  <a:cubicBezTo>
                    <a:pt x="108" y="44"/>
                    <a:pt x="108" y="44"/>
                    <a:pt x="108" y="44"/>
                  </a:cubicBezTo>
                  <a:cubicBezTo>
                    <a:pt x="108" y="43"/>
                    <a:pt x="108" y="43"/>
                    <a:pt x="108" y="43"/>
                  </a:cubicBezTo>
                  <a:cubicBezTo>
                    <a:pt x="110" y="43"/>
                    <a:pt x="110" y="43"/>
                    <a:pt x="110" y="43"/>
                  </a:cubicBezTo>
                  <a:lnTo>
                    <a:pt x="110" y="44"/>
                  </a:lnTo>
                  <a:close/>
                  <a:moveTo>
                    <a:pt x="114" y="47"/>
                  </a:moveTo>
                  <a:cubicBezTo>
                    <a:pt x="114" y="47"/>
                    <a:pt x="114" y="47"/>
                    <a:pt x="114" y="47"/>
                  </a:cubicBezTo>
                  <a:cubicBezTo>
                    <a:pt x="116" y="47"/>
                    <a:pt x="116" y="47"/>
                    <a:pt x="116" y="47"/>
                  </a:cubicBezTo>
                  <a:cubicBezTo>
                    <a:pt x="120" y="47"/>
                    <a:pt x="120" y="47"/>
                    <a:pt x="120" y="47"/>
                  </a:cubicBezTo>
                  <a:cubicBezTo>
                    <a:pt x="120" y="54"/>
                    <a:pt x="120" y="54"/>
                    <a:pt x="120" y="54"/>
                  </a:cubicBezTo>
                  <a:cubicBezTo>
                    <a:pt x="114" y="54"/>
                    <a:pt x="114" y="54"/>
                    <a:pt x="114" y="54"/>
                  </a:cubicBezTo>
                  <a:lnTo>
                    <a:pt x="114" y="47"/>
                  </a:lnTo>
                  <a:close/>
                  <a:moveTo>
                    <a:pt x="114" y="47"/>
                  </a:moveTo>
                  <a:cubicBezTo>
                    <a:pt x="114" y="47"/>
                    <a:pt x="114" y="47"/>
                    <a:pt x="114" y="47"/>
                  </a:cubicBezTo>
                  <a:cubicBezTo>
                    <a:pt x="113" y="47"/>
                    <a:pt x="113" y="47"/>
                    <a:pt x="113" y="47"/>
                  </a:cubicBezTo>
                  <a:cubicBezTo>
                    <a:pt x="113" y="54"/>
                    <a:pt x="113" y="54"/>
                    <a:pt x="113" y="54"/>
                  </a:cubicBezTo>
                  <a:cubicBezTo>
                    <a:pt x="111" y="54"/>
                    <a:pt x="111" y="54"/>
                    <a:pt x="111" y="54"/>
                  </a:cubicBezTo>
                  <a:cubicBezTo>
                    <a:pt x="111" y="48"/>
                    <a:pt x="111" y="48"/>
                    <a:pt x="111" y="48"/>
                  </a:cubicBezTo>
                  <a:cubicBezTo>
                    <a:pt x="113" y="47"/>
                    <a:pt x="113" y="47"/>
                    <a:pt x="113" y="47"/>
                  </a:cubicBezTo>
                  <a:cubicBezTo>
                    <a:pt x="111" y="47"/>
                    <a:pt x="111" y="47"/>
                    <a:pt x="111" y="47"/>
                  </a:cubicBezTo>
                  <a:cubicBezTo>
                    <a:pt x="111" y="47"/>
                    <a:pt x="111" y="47"/>
                    <a:pt x="111" y="47"/>
                  </a:cubicBezTo>
                  <a:cubicBezTo>
                    <a:pt x="111" y="47"/>
                    <a:pt x="111" y="47"/>
                    <a:pt x="111" y="47"/>
                  </a:cubicBezTo>
                  <a:cubicBezTo>
                    <a:pt x="111" y="46"/>
                    <a:pt x="111" y="46"/>
                    <a:pt x="111" y="46"/>
                  </a:cubicBezTo>
                  <a:lnTo>
                    <a:pt x="114" y="47"/>
                  </a:lnTo>
                  <a:close/>
                  <a:moveTo>
                    <a:pt x="112" y="44"/>
                  </a:moveTo>
                  <a:cubicBezTo>
                    <a:pt x="112" y="44"/>
                    <a:pt x="112" y="44"/>
                    <a:pt x="112" y="44"/>
                  </a:cubicBezTo>
                  <a:cubicBezTo>
                    <a:pt x="112" y="44"/>
                    <a:pt x="112" y="44"/>
                    <a:pt x="112" y="44"/>
                  </a:cubicBezTo>
                  <a:cubicBezTo>
                    <a:pt x="112" y="37"/>
                    <a:pt x="112" y="37"/>
                    <a:pt x="112" y="37"/>
                  </a:cubicBezTo>
                  <a:cubicBezTo>
                    <a:pt x="108" y="37"/>
                    <a:pt x="108" y="37"/>
                    <a:pt x="108" y="37"/>
                  </a:cubicBezTo>
                  <a:cubicBezTo>
                    <a:pt x="108" y="43"/>
                    <a:pt x="108" y="43"/>
                    <a:pt x="108" y="43"/>
                  </a:cubicBezTo>
                  <a:cubicBezTo>
                    <a:pt x="112" y="43"/>
                    <a:pt x="112" y="43"/>
                    <a:pt x="112" y="43"/>
                  </a:cubicBezTo>
                  <a:cubicBezTo>
                    <a:pt x="112" y="44"/>
                    <a:pt x="112" y="44"/>
                    <a:pt x="112" y="44"/>
                  </a:cubicBezTo>
                  <a:cubicBezTo>
                    <a:pt x="111" y="44"/>
                    <a:pt x="111" y="44"/>
                    <a:pt x="111" y="44"/>
                  </a:cubicBezTo>
                  <a:cubicBezTo>
                    <a:pt x="111" y="43"/>
                    <a:pt x="111" y="43"/>
                    <a:pt x="111" y="43"/>
                  </a:cubicBezTo>
                  <a:cubicBezTo>
                    <a:pt x="105" y="42"/>
                    <a:pt x="105" y="42"/>
                    <a:pt x="105" y="42"/>
                  </a:cubicBezTo>
                  <a:cubicBezTo>
                    <a:pt x="105" y="36"/>
                    <a:pt x="105" y="36"/>
                    <a:pt x="105" y="36"/>
                  </a:cubicBezTo>
                  <a:cubicBezTo>
                    <a:pt x="112" y="37"/>
                    <a:pt x="112" y="37"/>
                    <a:pt x="112" y="37"/>
                  </a:cubicBezTo>
                  <a:lnTo>
                    <a:pt x="112" y="44"/>
                  </a:lnTo>
                  <a:close/>
                  <a:moveTo>
                    <a:pt x="115" y="5"/>
                  </a:moveTo>
                  <a:cubicBezTo>
                    <a:pt x="115" y="5"/>
                    <a:pt x="115" y="5"/>
                    <a:pt x="115" y="5"/>
                  </a:cubicBezTo>
                  <a:cubicBezTo>
                    <a:pt x="115" y="5"/>
                    <a:pt x="115" y="5"/>
                    <a:pt x="115" y="5"/>
                  </a:cubicBezTo>
                  <a:cubicBezTo>
                    <a:pt x="117" y="6"/>
                    <a:pt x="117" y="6"/>
                    <a:pt x="117" y="6"/>
                  </a:cubicBezTo>
                  <a:cubicBezTo>
                    <a:pt x="117" y="8"/>
                    <a:pt x="117" y="8"/>
                    <a:pt x="117" y="8"/>
                  </a:cubicBezTo>
                  <a:cubicBezTo>
                    <a:pt x="115" y="7"/>
                    <a:pt x="115" y="7"/>
                    <a:pt x="115" y="7"/>
                  </a:cubicBezTo>
                  <a:lnTo>
                    <a:pt x="115" y="5"/>
                  </a:lnTo>
                  <a:close/>
                  <a:moveTo>
                    <a:pt x="115" y="7"/>
                  </a:moveTo>
                  <a:cubicBezTo>
                    <a:pt x="115" y="7"/>
                    <a:pt x="115" y="7"/>
                    <a:pt x="115" y="7"/>
                  </a:cubicBezTo>
                  <a:cubicBezTo>
                    <a:pt x="117" y="8"/>
                    <a:pt x="117" y="8"/>
                    <a:pt x="117" y="8"/>
                  </a:cubicBezTo>
                  <a:cubicBezTo>
                    <a:pt x="117" y="8"/>
                    <a:pt x="117" y="8"/>
                    <a:pt x="117" y="8"/>
                  </a:cubicBezTo>
                  <a:cubicBezTo>
                    <a:pt x="115" y="8"/>
                    <a:pt x="115" y="8"/>
                    <a:pt x="115" y="8"/>
                  </a:cubicBezTo>
                  <a:lnTo>
                    <a:pt x="115" y="7"/>
                  </a:lnTo>
                  <a:close/>
                  <a:moveTo>
                    <a:pt x="115" y="8"/>
                  </a:moveTo>
                  <a:cubicBezTo>
                    <a:pt x="115" y="8"/>
                    <a:pt x="115" y="8"/>
                    <a:pt x="115" y="8"/>
                  </a:cubicBezTo>
                  <a:cubicBezTo>
                    <a:pt x="117" y="9"/>
                    <a:pt x="117" y="9"/>
                    <a:pt x="117" y="9"/>
                  </a:cubicBezTo>
                  <a:cubicBezTo>
                    <a:pt x="117" y="9"/>
                    <a:pt x="117" y="9"/>
                    <a:pt x="117" y="9"/>
                  </a:cubicBezTo>
                  <a:cubicBezTo>
                    <a:pt x="115" y="8"/>
                    <a:pt x="115" y="8"/>
                    <a:pt x="115" y="8"/>
                  </a:cubicBezTo>
                  <a:close/>
                  <a:moveTo>
                    <a:pt x="115" y="9"/>
                  </a:moveTo>
                  <a:cubicBezTo>
                    <a:pt x="115" y="9"/>
                    <a:pt x="115" y="9"/>
                    <a:pt x="115" y="9"/>
                  </a:cubicBezTo>
                  <a:cubicBezTo>
                    <a:pt x="117" y="9"/>
                    <a:pt x="117" y="9"/>
                    <a:pt x="117" y="9"/>
                  </a:cubicBezTo>
                  <a:cubicBezTo>
                    <a:pt x="117" y="11"/>
                    <a:pt x="117" y="11"/>
                    <a:pt x="117" y="11"/>
                  </a:cubicBezTo>
                  <a:cubicBezTo>
                    <a:pt x="115" y="10"/>
                    <a:pt x="115" y="10"/>
                    <a:pt x="115" y="10"/>
                  </a:cubicBezTo>
                  <a:lnTo>
                    <a:pt x="115" y="9"/>
                  </a:lnTo>
                  <a:close/>
                  <a:moveTo>
                    <a:pt x="115" y="10"/>
                  </a:moveTo>
                  <a:cubicBezTo>
                    <a:pt x="115" y="10"/>
                    <a:pt x="115" y="10"/>
                    <a:pt x="115" y="10"/>
                  </a:cubicBezTo>
                  <a:cubicBezTo>
                    <a:pt x="117" y="11"/>
                    <a:pt x="117" y="11"/>
                    <a:pt x="117" y="11"/>
                  </a:cubicBezTo>
                  <a:cubicBezTo>
                    <a:pt x="117" y="12"/>
                    <a:pt x="117" y="12"/>
                    <a:pt x="117" y="12"/>
                  </a:cubicBezTo>
                  <a:cubicBezTo>
                    <a:pt x="115" y="11"/>
                    <a:pt x="115" y="11"/>
                    <a:pt x="115" y="11"/>
                  </a:cubicBezTo>
                  <a:lnTo>
                    <a:pt x="115" y="10"/>
                  </a:lnTo>
                  <a:close/>
                  <a:moveTo>
                    <a:pt x="115" y="11"/>
                  </a:moveTo>
                  <a:cubicBezTo>
                    <a:pt x="115" y="11"/>
                    <a:pt x="115" y="11"/>
                    <a:pt x="115" y="11"/>
                  </a:cubicBezTo>
                  <a:cubicBezTo>
                    <a:pt x="117" y="12"/>
                    <a:pt x="117" y="12"/>
                    <a:pt x="117" y="12"/>
                  </a:cubicBezTo>
                  <a:cubicBezTo>
                    <a:pt x="117" y="12"/>
                    <a:pt x="117" y="12"/>
                    <a:pt x="117" y="12"/>
                  </a:cubicBezTo>
                  <a:cubicBezTo>
                    <a:pt x="115" y="12"/>
                    <a:pt x="115" y="12"/>
                    <a:pt x="115" y="12"/>
                  </a:cubicBezTo>
                  <a:lnTo>
                    <a:pt x="115" y="11"/>
                  </a:lnTo>
                  <a:close/>
                  <a:moveTo>
                    <a:pt x="115" y="12"/>
                  </a:moveTo>
                  <a:cubicBezTo>
                    <a:pt x="115" y="12"/>
                    <a:pt x="115" y="12"/>
                    <a:pt x="115" y="12"/>
                  </a:cubicBezTo>
                  <a:cubicBezTo>
                    <a:pt x="117" y="12"/>
                    <a:pt x="117" y="12"/>
                    <a:pt x="117" y="12"/>
                  </a:cubicBezTo>
                  <a:cubicBezTo>
                    <a:pt x="117" y="14"/>
                    <a:pt x="117" y="14"/>
                    <a:pt x="117" y="14"/>
                  </a:cubicBezTo>
                  <a:cubicBezTo>
                    <a:pt x="115" y="13"/>
                    <a:pt x="115" y="13"/>
                    <a:pt x="115" y="13"/>
                  </a:cubicBezTo>
                  <a:lnTo>
                    <a:pt x="115" y="12"/>
                  </a:lnTo>
                  <a:close/>
                  <a:moveTo>
                    <a:pt x="115" y="13"/>
                  </a:moveTo>
                  <a:cubicBezTo>
                    <a:pt x="115" y="13"/>
                    <a:pt x="115" y="13"/>
                    <a:pt x="115" y="13"/>
                  </a:cubicBezTo>
                  <a:cubicBezTo>
                    <a:pt x="117" y="14"/>
                    <a:pt x="117" y="14"/>
                    <a:pt x="117" y="14"/>
                  </a:cubicBezTo>
                  <a:cubicBezTo>
                    <a:pt x="117" y="14"/>
                    <a:pt x="117" y="14"/>
                    <a:pt x="117" y="14"/>
                  </a:cubicBezTo>
                  <a:cubicBezTo>
                    <a:pt x="115" y="14"/>
                    <a:pt x="115" y="14"/>
                    <a:pt x="115" y="14"/>
                  </a:cubicBezTo>
                  <a:lnTo>
                    <a:pt x="115" y="13"/>
                  </a:lnTo>
                  <a:close/>
                  <a:moveTo>
                    <a:pt x="115" y="14"/>
                  </a:moveTo>
                  <a:cubicBezTo>
                    <a:pt x="115" y="14"/>
                    <a:pt x="115" y="14"/>
                    <a:pt x="115" y="14"/>
                  </a:cubicBezTo>
                  <a:cubicBezTo>
                    <a:pt x="117" y="15"/>
                    <a:pt x="117" y="15"/>
                    <a:pt x="117" y="15"/>
                  </a:cubicBezTo>
                  <a:cubicBezTo>
                    <a:pt x="117" y="15"/>
                    <a:pt x="117" y="15"/>
                    <a:pt x="117" y="15"/>
                  </a:cubicBezTo>
                  <a:cubicBezTo>
                    <a:pt x="115" y="15"/>
                    <a:pt x="115" y="15"/>
                    <a:pt x="115" y="15"/>
                  </a:cubicBezTo>
                  <a:lnTo>
                    <a:pt x="115" y="14"/>
                  </a:lnTo>
                  <a:close/>
                  <a:moveTo>
                    <a:pt x="115" y="15"/>
                  </a:moveTo>
                  <a:cubicBezTo>
                    <a:pt x="115" y="15"/>
                    <a:pt x="115" y="15"/>
                    <a:pt x="115" y="15"/>
                  </a:cubicBezTo>
                  <a:cubicBezTo>
                    <a:pt x="117" y="15"/>
                    <a:pt x="117" y="15"/>
                    <a:pt x="117" y="15"/>
                  </a:cubicBezTo>
                  <a:cubicBezTo>
                    <a:pt x="117" y="17"/>
                    <a:pt x="117" y="17"/>
                    <a:pt x="117" y="17"/>
                  </a:cubicBezTo>
                  <a:cubicBezTo>
                    <a:pt x="115" y="16"/>
                    <a:pt x="115" y="16"/>
                    <a:pt x="115" y="16"/>
                  </a:cubicBezTo>
                  <a:lnTo>
                    <a:pt x="115" y="15"/>
                  </a:lnTo>
                  <a:close/>
                  <a:moveTo>
                    <a:pt x="115" y="17"/>
                  </a:moveTo>
                  <a:cubicBezTo>
                    <a:pt x="115" y="17"/>
                    <a:pt x="115" y="17"/>
                    <a:pt x="115" y="17"/>
                  </a:cubicBezTo>
                  <a:cubicBezTo>
                    <a:pt x="117" y="17"/>
                    <a:pt x="117" y="17"/>
                    <a:pt x="117" y="17"/>
                  </a:cubicBezTo>
                  <a:cubicBezTo>
                    <a:pt x="117" y="18"/>
                    <a:pt x="117" y="18"/>
                    <a:pt x="117" y="18"/>
                  </a:cubicBezTo>
                  <a:cubicBezTo>
                    <a:pt x="115" y="17"/>
                    <a:pt x="115" y="17"/>
                    <a:pt x="115" y="17"/>
                  </a:cubicBezTo>
                  <a:close/>
                  <a:moveTo>
                    <a:pt x="115" y="17"/>
                  </a:moveTo>
                  <a:cubicBezTo>
                    <a:pt x="115" y="17"/>
                    <a:pt x="115" y="17"/>
                    <a:pt x="115" y="17"/>
                  </a:cubicBezTo>
                  <a:cubicBezTo>
                    <a:pt x="117" y="18"/>
                    <a:pt x="117" y="18"/>
                    <a:pt x="117" y="18"/>
                  </a:cubicBezTo>
                  <a:cubicBezTo>
                    <a:pt x="117" y="18"/>
                    <a:pt x="117" y="18"/>
                    <a:pt x="117" y="18"/>
                  </a:cubicBezTo>
                  <a:cubicBezTo>
                    <a:pt x="115" y="18"/>
                    <a:pt x="115" y="18"/>
                    <a:pt x="115" y="18"/>
                  </a:cubicBezTo>
                  <a:lnTo>
                    <a:pt x="115" y="17"/>
                  </a:lnTo>
                  <a:close/>
                  <a:moveTo>
                    <a:pt x="115" y="18"/>
                  </a:moveTo>
                  <a:cubicBezTo>
                    <a:pt x="115" y="18"/>
                    <a:pt x="115" y="18"/>
                    <a:pt x="115" y="18"/>
                  </a:cubicBezTo>
                  <a:cubicBezTo>
                    <a:pt x="117" y="18"/>
                    <a:pt x="117" y="18"/>
                    <a:pt x="117" y="18"/>
                  </a:cubicBezTo>
                  <a:cubicBezTo>
                    <a:pt x="117" y="20"/>
                    <a:pt x="117" y="20"/>
                    <a:pt x="117" y="20"/>
                  </a:cubicBezTo>
                  <a:cubicBezTo>
                    <a:pt x="115" y="19"/>
                    <a:pt x="115" y="19"/>
                    <a:pt x="115" y="19"/>
                  </a:cubicBezTo>
                  <a:lnTo>
                    <a:pt x="115" y="18"/>
                  </a:lnTo>
                  <a:close/>
                  <a:moveTo>
                    <a:pt x="115" y="19"/>
                  </a:moveTo>
                  <a:cubicBezTo>
                    <a:pt x="115" y="19"/>
                    <a:pt x="115" y="19"/>
                    <a:pt x="115" y="19"/>
                  </a:cubicBezTo>
                  <a:cubicBezTo>
                    <a:pt x="117" y="20"/>
                    <a:pt x="117" y="20"/>
                    <a:pt x="117" y="20"/>
                  </a:cubicBezTo>
                  <a:cubicBezTo>
                    <a:pt x="117" y="20"/>
                    <a:pt x="117" y="20"/>
                    <a:pt x="117" y="20"/>
                  </a:cubicBezTo>
                  <a:cubicBezTo>
                    <a:pt x="115" y="20"/>
                    <a:pt x="115" y="20"/>
                    <a:pt x="115" y="20"/>
                  </a:cubicBezTo>
                  <a:lnTo>
                    <a:pt x="115" y="19"/>
                  </a:lnTo>
                  <a:close/>
                  <a:moveTo>
                    <a:pt x="115" y="20"/>
                  </a:moveTo>
                  <a:cubicBezTo>
                    <a:pt x="115" y="20"/>
                    <a:pt x="115" y="20"/>
                    <a:pt x="115" y="20"/>
                  </a:cubicBezTo>
                  <a:cubicBezTo>
                    <a:pt x="117" y="21"/>
                    <a:pt x="117" y="21"/>
                    <a:pt x="117" y="21"/>
                  </a:cubicBezTo>
                  <a:cubicBezTo>
                    <a:pt x="117" y="21"/>
                    <a:pt x="117" y="21"/>
                    <a:pt x="117" y="21"/>
                  </a:cubicBezTo>
                  <a:cubicBezTo>
                    <a:pt x="115" y="21"/>
                    <a:pt x="115" y="21"/>
                    <a:pt x="115" y="21"/>
                  </a:cubicBezTo>
                  <a:lnTo>
                    <a:pt x="115" y="20"/>
                  </a:lnTo>
                  <a:close/>
                  <a:moveTo>
                    <a:pt x="115" y="21"/>
                  </a:moveTo>
                  <a:cubicBezTo>
                    <a:pt x="115" y="21"/>
                    <a:pt x="115" y="21"/>
                    <a:pt x="115" y="21"/>
                  </a:cubicBezTo>
                  <a:cubicBezTo>
                    <a:pt x="117" y="21"/>
                    <a:pt x="117" y="21"/>
                    <a:pt x="117" y="21"/>
                  </a:cubicBezTo>
                  <a:cubicBezTo>
                    <a:pt x="117" y="23"/>
                    <a:pt x="117" y="23"/>
                    <a:pt x="117" y="23"/>
                  </a:cubicBezTo>
                  <a:cubicBezTo>
                    <a:pt x="115" y="22"/>
                    <a:pt x="115" y="22"/>
                    <a:pt x="115" y="22"/>
                  </a:cubicBezTo>
                  <a:lnTo>
                    <a:pt x="115" y="21"/>
                  </a:lnTo>
                  <a:close/>
                  <a:moveTo>
                    <a:pt x="115" y="23"/>
                  </a:moveTo>
                  <a:cubicBezTo>
                    <a:pt x="115" y="23"/>
                    <a:pt x="115" y="23"/>
                    <a:pt x="115" y="23"/>
                  </a:cubicBezTo>
                  <a:cubicBezTo>
                    <a:pt x="117" y="23"/>
                    <a:pt x="117" y="23"/>
                    <a:pt x="117" y="23"/>
                  </a:cubicBezTo>
                  <a:cubicBezTo>
                    <a:pt x="117" y="23"/>
                    <a:pt x="117" y="23"/>
                    <a:pt x="117" y="23"/>
                  </a:cubicBezTo>
                  <a:cubicBezTo>
                    <a:pt x="115" y="23"/>
                    <a:pt x="115" y="23"/>
                    <a:pt x="115" y="23"/>
                  </a:cubicBezTo>
                  <a:close/>
                  <a:moveTo>
                    <a:pt x="115" y="23"/>
                  </a:moveTo>
                  <a:cubicBezTo>
                    <a:pt x="115" y="23"/>
                    <a:pt x="115" y="23"/>
                    <a:pt x="115" y="23"/>
                  </a:cubicBezTo>
                  <a:cubicBezTo>
                    <a:pt x="117" y="24"/>
                    <a:pt x="117" y="24"/>
                    <a:pt x="117" y="24"/>
                  </a:cubicBezTo>
                  <a:cubicBezTo>
                    <a:pt x="117" y="24"/>
                    <a:pt x="117" y="24"/>
                    <a:pt x="117" y="24"/>
                  </a:cubicBezTo>
                  <a:cubicBezTo>
                    <a:pt x="115" y="24"/>
                    <a:pt x="115" y="24"/>
                    <a:pt x="115" y="24"/>
                  </a:cubicBezTo>
                  <a:lnTo>
                    <a:pt x="115" y="23"/>
                  </a:lnTo>
                  <a:close/>
                  <a:moveTo>
                    <a:pt x="115" y="24"/>
                  </a:moveTo>
                  <a:cubicBezTo>
                    <a:pt x="115" y="24"/>
                    <a:pt x="115" y="24"/>
                    <a:pt x="115" y="24"/>
                  </a:cubicBezTo>
                  <a:cubicBezTo>
                    <a:pt x="117" y="24"/>
                    <a:pt x="117" y="24"/>
                    <a:pt x="117" y="24"/>
                  </a:cubicBezTo>
                  <a:cubicBezTo>
                    <a:pt x="117" y="26"/>
                    <a:pt x="117" y="26"/>
                    <a:pt x="117" y="26"/>
                  </a:cubicBezTo>
                  <a:cubicBezTo>
                    <a:pt x="115" y="25"/>
                    <a:pt x="115" y="25"/>
                    <a:pt x="115" y="25"/>
                  </a:cubicBezTo>
                  <a:lnTo>
                    <a:pt x="115" y="24"/>
                  </a:lnTo>
                  <a:close/>
                  <a:moveTo>
                    <a:pt x="115" y="25"/>
                  </a:moveTo>
                  <a:cubicBezTo>
                    <a:pt x="115" y="25"/>
                    <a:pt x="115" y="25"/>
                    <a:pt x="115" y="25"/>
                  </a:cubicBezTo>
                  <a:cubicBezTo>
                    <a:pt x="117" y="26"/>
                    <a:pt x="117" y="26"/>
                    <a:pt x="117" y="26"/>
                  </a:cubicBezTo>
                  <a:cubicBezTo>
                    <a:pt x="117" y="26"/>
                    <a:pt x="117" y="26"/>
                    <a:pt x="117" y="26"/>
                  </a:cubicBezTo>
                  <a:cubicBezTo>
                    <a:pt x="115" y="26"/>
                    <a:pt x="115" y="26"/>
                    <a:pt x="115" y="26"/>
                  </a:cubicBezTo>
                  <a:lnTo>
                    <a:pt x="115" y="25"/>
                  </a:lnTo>
                  <a:close/>
                  <a:moveTo>
                    <a:pt x="115" y="26"/>
                  </a:moveTo>
                  <a:cubicBezTo>
                    <a:pt x="115" y="26"/>
                    <a:pt x="115" y="26"/>
                    <a:pt x="115" y="26"/>
                  </a:cubicBezTo>
                  <a:cubicBezTo>
                    <a:pt x="117" y="27"/>
                    <a:pt x="117" y="27"/>
                    <a:pt x="117" y="27"/>
                  </a:cubicBezTo>
                  <a:cubicBezTo>
                    <a:pt x="117" y="27"/>
                    <a:pt x="117" y="27"/>
                    <a:pt x="117" y="27"/>
                  </a:cubicBezTo>
                  <a:cubicBezTo>
                    <a:pt x="115" y="27"/>
                    <a:pt x="115" y="27"/>
                    <a:pt x="115" y="27"/>
                  </a:cubicBezTo>
                  <a:lnTo>
                    <a:pt x="115" y="26"/>
                  </a:lnTo>
                  <a:close/>
                  <a:moveTo>
                    <a:pt x="115" y="27"/>
                  </a:moveTo>
                  <a:cubicBezTo>
                    <a:pt x="115" y="27"/>
                    <a:pt x="115" y="27"/>
                    <a:pt x="115" y="27"/>
                  </a:cubicBezTo>
                  <a:cubicBezTo>
                    <a:pt x="117" y="27"/>
                    <a:pt x="117" y="27"/>
                    <a:pt x="117" y="27"/>
                  </a:cubicBezTo>
                  <a:cubicBezTo>
                    <a:pt x="117" y="29"/>
                    <a:pt x="117" y="29"/>
                    <a:pt x="117" y="29"/>
                  </a:cubicBezTo>
                  <a:cubicBezTo>
                    <a:pt x="115" y="28"/>
                    <a:pt x="115" y="28"/>
                    <a:pt x="115" y="28"/>
                  </a:cubicBezTo>
                  <a:lnTo>
                    <a:pt x="115" y="27"/>
                  </a:lnTo>
                  <a:close/>
                  <a:moveTo>
                    <a:pt x="115" y="29"/>
                  </a:moveTo>
                  <a:cubicBezTo>
                    <a:pt x="115" y="29"/>
                    <a:pt x="115" y="29"/>
                    <a:pt x="115" y="29"/>
                  </a:cubicBezTo>
                  <a:cubicBezTo>
                    <a:pt x="117" y="29"/>
                    <a:pt x="117" y="29"/>
                    <a:pt x="117" y="29"/>
                  </a:cubicBezTo>
                  <a:cubicBezTo>
                    <a:pt x="117" y="29"/>
                    <a:pt x="117" y="29"/>
                    <a:pt x="117" y="29"/>
                  </a:cubicBezTo>
                  <a:cubicBezTo>
                    <a:pt x="115" y="29"/>
                    <a:pt x="115" y="29"/>
                    <a:pt x="115" y="29"/>
                  </a:cubicBezTo>
                  <a:close/>
                  <a:moveTo>
                    <a:pt x="115" y="29"/>
                  </a:moveTo>
                  <a:cubicBezTo>
                    <a:pt x="115" y="29"/>
                    <a:pt x="115" y="29"/>
                    <a:pt x="115" y="29"/>
                  </a:cubicBezTo>
                  <a:cubicBezTo>
                    <a:pt x="117" y="30"/>
                    <a:pt x="117" y="30"/>
                    <a:pt x="117" y="30"/>
                  </a:cubicBezTo>
                  <a:cubicBezTo>
                    <a:pt x="117" y="30"/>
                    <a:pt x="117" y="30"/>
                    <a:pt x="117" y="30"/>
                  </a:cubicBezTo>
                  <a:cubicBezTo>
                    <a:pt x="115" y="30"/>
                    <a:pt x="115" y="30"/>
                    <a:pt x="115" y="30"/>
                  </a:cubicBezTo>
                  <a:lnTo>
                    <a:pt x="115" y="29"/>
                  </a:lnTo>
                  <a:close/>
                  <a:moveTo>
                    <a:pt x="115" y="30"/>
                  </a:moveTo>
                  <a:cubicBezTo>
                    <a:pt x="115" y="30"/>
                    <a:pt x="115" y="30"/>
                    <a:pt x="115" y="30"/>
                  </a:cubicBezTo>
                  <a:cubicBezTo>
                    <a:pt x="117" y="30"/>
                    <a:pt x="117" y="30"/>
                    <a:pt x="117" y="30"/>
                  </a:cubicBezTo>
                  <a:cubicBezTo>
                    <a:pt x="117" y="32"/>
                    <a:pt x="117" y="32"/>
                    <a:pt x="117" y="32"/>
                  </a:cubicBezTo>
                  <a:cubicBezTo>
                    <a:pt x="115" y="31"/>
                    <a:pt x="115" y="31"/>
                    <a:pt x="115" y="31"/>
                  </a:cubicBezTo>
                  <a:lnTo>
                    <a:pt x="115" y="30"/>
                  </a:lnTo>
                  <a:close/>
                  <a:moveTo>
                    <a:pt x="115" y="32"/>
                  </a:moveTo>
                  <a:cubicBezTo>
                    <a:pt x="115" y="32"/>
                    <a:pt x="115" y="32"/>
                    <a:pt x="115" y="32"/>
                  </a:cubicBezTo>
                  <a:cubicBezTo>
                    <a:pt x="117" y="32"/>
                    <a:pt x="117" y="32"/>
                    <a:pt x="117" y="32"/>
                  </a:cubicBezTo>
                  <a:cubicBezTo>
                    <a:pt x="117" y="33"/>
                    <a:pt x="117" y="33"/>
                    <a:pt x="117" y="33"/>
                  </a:cubicBezTo>
                  <a:cubicBezTo>
                    <a:pt x="115" y="32"/>
                    <a:pt x="115" y="32"/>
                    <a:pt x="115" y="32"/>
                  </a:cubicBezTo>
                  <a:close/>
                  <a:moveTo>
                    <a:pt x="115" y="32"/>
                  </a:moveTo>
                  <a:cubicBezTo>
                    <a:pt x="115" y="32"/>
                    <a:pt x="115" y="32"/>
                    <a:pt x="115" y="32"/>
                  </a:cubicBezTo>
                  <a:cubicBezTo>
                    <a:pt x="117" y="33"/>
                    <a:pt x="117" y="33"/>
                    <a:pt x="117" y="33"/>
                  </a:cubicBezTo>
                  <a:cubicBezTo>
                    <a:pt x="117" y="33"/>
                    <a:pt x="117" y="33"/>
                    <a:pt x="117" y="33"/>
                  </a:cubicBezTo>
                  <a:cubicBezTo>
                    <a:pt x="115" y="33"/>
                    <a:pt x="115" y="33"/>
                    <a:pt x="115" y="33"/>
                  </a:cubicBezTo>
                  <a:lnTo>
                    <a:pt x="115" y="32"/>
                  </a:lnTo>
                  <a:close/>
                  <a:moveTo>
                    <a:pt x="114" y="6"/>
                  </a:moveTo>
                  <a:cubicBezTo>
                    <a:pt x="114" y="6"/>
                    <a:pt x="114" y="6"/>
                    <a:pt x="114" y="6"/>
                  </a:cubicBezTo>
                  <a:cubicBezTo>
                    <a:pt x="115" y="5"/>
                    <a:pt x="115" y="5"/>
                    <a:pt x="115" y="5"/>
                  </a:cubicBezTo>
                  <a:cubicBezTo>
                    <a:pt x="115" y="7"/>
                    <a:pt x="115" y="7"/>
                    <a:pt x="115" y="7"/>
                  </a:cubicBezTo>
                  <a:cubicBezTo>
                    <a:pt x="114" y="7"/>
                    <a:pt x="114" y="7"/>
                    <a:pt x="114" y="7"/>
                  </a:cubicBezTo>
                  <a:lnTo>
                    <a:pt x="114" y="6"/>
                  </a:lnTo>
                  <a:close/>
                  <a:moveTo>
                    <a:pt x="114" y="7"/>
                  </a:moveTo>
                  <a:cubicBezTo>
                    <a:pt x="114" y="7"/>
                    <a:pt x="114" y="7"/>
                    <a:pt x="114" y="7"/>
                  </a:cubicBezTo>
                  <a:cubicBezTo>
                    <a:pt x="115" y="7"/>
                    <a:pt x="115" y="7"/>
                    <a:pt x="115" y="7"/>
                  </a:cubicBezTo>
                  <a:cubicBezTo>
                    <a:pt x="115" y="8"/>
                    <a:pt x="115" y="8"/>
                    <a:pt x="115" y="8"/>
                  </a:cubicBezTo>
                  <a:cubicBezTo>
                    <a:pt x="114" y="8"/>
                    <a:pt x="114" y="8"/>
                    <a:pt x="114" y="8"/>
                  </a:cubicBezTo>
                  <a:lnTo>
                    <a:pt x="114" y="7"/>
                  </a:lnTo>
                  <a:close/>
                  <a:moveTo>
                    <a:pt x="114" y="8"/>
                  </a:moveTo>
                  <a:cubicBezTo>
                    <a:pt x="114" y="8"/>
                    <a:pt x="114" y="8"/>
                    <a:pt x="114" y="8"/>
                  </a:cubicBezTo>
                  <a:cubicBezTo>
                    <a:pt x="115" y="8"/>
                    <a:pt x="115" y="8"/>
                    <a:pt x="115" y="8"/>
                  </a:cubicBezTo>
                  <a:cubicBezTo>
                    <a:pt x="115" y="8"/>
                    <a:pt x="115" y="8"/>
                    <a:pt x="115" y="8"/>
                  </a:cubicBezTo>
                  <a:cubicBezTo>
                    <a:pt x="114" y="9"/>
                    <a:pt x="114" y="9"/>
                    <a:pt x="114" y="9"/>
                  </a:cubicBezTo>
                  <a:lnTo>
                    <a:pt x="114" y="8"/>
                  </a:lnTo>
                  <a:close/>
                  <a:moveTo>
                    <a:pt x="114" y="9"/>
                  </a:moveTo>
                  <a:cubicBezTo>
                    <a:pt x="114" y="9"/>
                    <a:pt x="114" y="9"/>
                    <a:pt x="114" y="9"/>
                  </a:cubicBezTo>
                  <a:cubicBezTo>
                    <a:pt x="115" y="9"/>
                    <a:pt x="115" y="9"/>
                    <a:pt x="115" y="9"/>
                  </a:cubicBezTo>
                  <a:cubicBezTo>
                    <a:pt x="115" y="10"/>
                    <a:pt x="115" y="10"/>
                    <a:pt x="115" y="10"/>
                  </a:cubicBezTo>
                  <a:cubicBezTo>
                    <a:pt x="114" y="10"/>
                    <a:pt x="114" y="10"/>
                    <a:pt x="114" y="10"/>
                  </a:cubicBezTo>
                  <a:lnTo>
                    <a:pt x="114" y="9"/>
                  </a:lnTo>
                  <a:close/>
                  <a:moveTo>
                    <a:pt x="114" y="11"/>
                  </a:moveTo>
                  <a:cubicBezTo>
                    <a:pt x="114" y="11"/>
                    <a:pt x="114" y="11"/>
                    <a:pt x="114" y="11"/>
                  </a:cubicBezTo>
                  <a:cubicBezTo>
                    <a:pt x="115" y="10"/>
                    <a:pt x="115" y="10"/>
                    <a:pt x="115" y="10"/>
                  </a:cubicBezTo>
                  <a:cubicBezTo>
                    <a:pt x="115" y="11"/>
                    <a:pt x="115" y="11"/>
                    <a:pt x="115" y="11"/>
                  </a:cubicBezTo>
                  <a:cubicBezTo>
                    <a:pt x="114" y="11"/>
                    <a:pt x="114" y="11"/>
                    <a:pt x="114" y="11"/>
                  </a:cubicBezTo>
                  <a:close/>
                  <a:moveTo>
                    <a:pt x="114" y="11"/>
                  </a:moveTo>
                  <a:cubicBezTo>
                    <a:pt x="114" y="11"/>
                    <a:pt x="114" y="11"/>
                    <a:pt x="114" y="11"/>
                  </a:cubicBezTo>
                  <a:cubicBezTo>
                    <a:pt x="115" y="11"/>
                    <a:pt x="115" y="11"/>
                    <a:pt x="115" y="11"/>
                  </a:cubicBezTo>
                  <a:cubicBezTo>
                    <a:pt x="115" y="12"/>
                    <a:pt x="115" y="12"/>
                    <a:pt x="115" y="12"/>
                  </a:cubicBezTo>
                  <a:cubicBezTo>
                    <a:pt x="114" y="12"/>
                    <a:pt x="114" y="12"/>
                    <a:pt x="114" y="12"/>
                  </a:cubicBezTo>
                  <a:lnTo>
                    <a:pt x="114" y="11"/>
                  </a:lnTo>
                  <a:close/>
                  <a:moveTo>
                    <a:pt x="114" y="12"/>
                  </a:moveTo>
                  <a:cubicBezTo>
                    <a:pt x="114" y="12"/>
                    <a:pt x="114" y="12"/>
                    <a:pt x="114" y="12"/>
                  </a:cubicBezTo>
                  <a:cubicBezTo>
                    <a:pt x="115" y="12"/>
                    <a:pt x="115" y="12"/>
                    <a:pt x="115" y="12"/>
                  </a:cubicBezTo>
                  <a:cubicBezTo>
                    <a:pt x="115" y="13"/>
                    <a:pt x="115" y="13"/>
                    <a:pt x="115" y="13"/>
                  </a:cubicBezTo>
                  <a:cubicBezTo>
                    <a:pt x="114" y="13"/>
                    <a:pt x="114" y="13"/>
                    <a:pt x="114" y="13"/>
                  </a:cubicBezTo>
                  <a:lnTo>
                    <a:pt x="114" y="12"/>
                  </a:lnTo>
                  <a:close/>
                  <a:moveTo>
                    <a:pt x="114" y="13"/>
                  </a:moveTo>
                  <a:cubicBezTo>
                    <a:pt x="114" y="13"/>
                    <a:pt x="114" y="13"/>
                    <a:pt x="114" y="13"/>
                  </a:cubicBezTo>
                  <a:cubicBezTo>
                    <a:pt x="115" y="13"/>
                    <a:pt x="115" y="13"/>
                    <a:pt x="115" y="13"/>
                  </a:cubicBezTo>
                  <a:cubicBezTo>
                    <a:pt x="115" y="14"/>
                    <a:pt x="115" y="14"/>
                    <a:pt x="115" y="14"/>
                  </a:cubicBezTo>
                  <a:cubicBezTo>
                    <a:pt x="114" y="14"/>
                    <a:pt x="114" y="14"/>
                    <a:pt x="114" y="14"/>
                  </a:cubicBezTo>
                  <a:lnTo>
                    <a:pt x="114" y="13"/>
                  </a:lnTo>
                  <a:close/>
                  <a:moveTo>
                    <a:pt x="114" y="14"/>
                  </a:moveTo>
                  <a:cubicBezTo>
                    <a:pt x="114" y="14"/>
                    <a:pt x="114" y="14"/>
                    <a:pt x="114" y="14"/>
                  </a:cubicBezTo>
                  <a:cubicBezTo>
                    <a:pt x="115" y="14"/>
                    <a:pt x="115" y="14"/>
                    <a:pt x="115" y="14"/>
                  </a:cubicBezTo>
                  <a:cubicBezTo>
                    <a:pt x="115" y="14"/>
                    <a:pt x="115" y="14"/>
                    <a:pt x="115" y="14"/>
                  </a:cubicBezTo>
                  <a:cubicBezTo>
                    <a:pt x="114" y="15"/>
                    <a:pt x="114" y="15"/>
                    <a:pt x="114" y="15"/>
                  </a:cubicBezTo>
                  <a:lnTo>
                    <a:pt x="114" y="14"/>
                  </a:lnTo>
                  <a:close/>
                  <a:moveTo>
                    <a:pt x="114" y="15"/>
                  </a:moveTo>
                  <a:cubicBezTo>
                    <a:pt x="114" y="15"/>
                    <a:pt x="114" y="15"/>
                    <a:pt x="114" y="15"/>
                  </a:cubicBezTo>
                  <a:cubicBezTo>
                    <a:pt x="115" y="15"/>
                    <a:pt x="115" y="15"/>
                    <a:pt x="115" y="15"/>
                  </a:cubicBezTo>
                  <a:cubicBezTo>
                    <a:pt x="115" y="16"/>
                    <a:pt x="115" y="16"/>
                    <a:pt x="115" y="16"/>
                  </a:cubicBezTo>
                  <a:cubicBezTo>
                    <a:pt x="114" y="17"/>
                    <a:pt x="114" y="17"/>
                    <a:pt x="114" y="17"/>
                  </a:cubicBezTo>
                  <a:lnTo>
                    <a:pt x="114" y="15"/>
                  </a:lnTo>
                  <a:close/>
                  <a:moveTo>
                    <a:pt x="114" y="17"/>
                  </a:moveTo>
                  <a:cubicBezTo>
                    <a:pt x="114" y="17"/>
                    <a:pt x="114" y="17"/>
                    <a:pt x="114" y="17"/>
                  </a:cubicBezTo>
                  <a:cubicBezTo>
                    <a:pt x="115" y="16"/>
                    <a:pt x="115" y="16"/>
                    <a:pt x="115" y="16"/>
                  </a:cubicBezTo>
                  <a:cubicBezTo>
                    <a:pt x="115" y="17"/>
                    <a:pt x="115" y="17"/>
                    <a:pt x="115" y="17"/>
                  </a:cubicBezTo>
                  <a:cubicBezTo>
                    <a:pt x="114" y="17"/>
                    <a:pt x="114" y="17"/>
                    <a:pt x="114" y="17"/>
                  </a:cubicBezTo>
                  <a:close/>
                  <a:moveTo>
                    <a:pt x="114" y="17"/>
                  </a:moveTo>
                  <a:cubicBezTo>
                    <a:pt x="114" y="17"/>
                    <a:pt x="114" y="17"/>
                    <a:pt x="114" y="17"/>
                  </a:cubicBezTo>
                  <a:cubicBezTo>
                    <a:pt x="115" y="17"/>
                    <a:pt x="115" y="17"/>
                    <a:pt x="115" y="17"/>
                  </a:cubicBezTo>
                  <a:cubicBezTo>
                    <a:pt x="115" y="18"/>
                    <a:pt x="115" y="18"/>
                    <a:pt x="115" y="18"/>
                  </a:cubicBezTo>
                  <a:cubicBezTo>
                    <a:pt x="114" y="18"/>
                    <a:pt x="114" y="18"/>
                    <a:pt x="114" y="18"/>
                  </a:cubicBezTo>
                  <a:lnTo>
                    <a:pt x="114" y="17"/>
                  </a:lnTo>
                  <a:close/>
                  <a:moveTo>
                    <a:pt x="114" y="18"/>
                  </a:moveTo>
                  <a:cubicBezTo>
                    <a:pt x="114" y="18"/>
                    <a:pt x="114" y="18"/>
                    <a:pt x="114" y="18"/>
                  </a:cubicBezTo>
                  <a:cubicBezTo>
                    <a:pt x="115" y="18"/>
                    <a:pt x="115" y="18"/>
                    <a:pt x="115" y="18"/>
                  </a:cubicBezTo>
                  <a:cubicBezTo>
                    <a:pt x="115" y="19"/>
                    <a:pt x="115" y="19"/>
                    <a:pt x="115" y="19"/>
                  </a:cubicBezTo>
                  <a:cubicBezTo>
                    <a:pt x="114" y="19"/>
                    <a:pt x="114" y="19"/>
                    <a:pt x="114" y="19"/>
                  </a:cubicBezTo>
                  <a:lnTo>
                    <a:pt x="114" y="18"/>
                  </a:lnTo>
                  <a:close/>
                  <a:moveTo>
                    <a:pt x="114" y="20"/>
                  </a:moveTo>
                  <a:cubicBezTo>
                    <a:pt x="114" y="20"/>
                    <a:pt x="114" y="20"/>
                    <a:pt x="114" y="20"/>
                  </a:cubicBezTo>
                  <a:cubicBezTo>
                    <a:pt x="115" y="19"/>
                    <a:pt x="115" y="19"/>
                    <a:pt x="115" y="19"/>
                  </a:cubicBezTo>
                  <a:cubicBezTo>
                    <a:pt x="115" y="20"/>
                    <a:pt x="115" y="20"/>
                    <a:pt x="115" y="20"/>
                  </a:cubicBezTo>
                  <a:cubicBezTo>
                    <a:pt x="114" y="20"/>
                    <a:pt x="114" y="20"/>
                    <a:pt x="114" y="20"/>
                  </a:cubicBezTo>
                  <a:close/>
                  <a:moveTo>
                    <a:pt x="114" y="20"/>
                  </a:moveTo>
                  <a:cubicBezTo>
                    <a:pt x="114" y="20"/>
                    <a:pt x="114" y="20"/>
                    <a:pt x="114" y="20"/>
                  </a:cubicBezTo>
                  <a:cubicBezTo>
                    <a:pt x="115" y="20"/>
                    <a:pt x="115" y="20"/>
                    <a:pt x="115" y="20"/>
                  </a:cubicBezTo>
                  <a:cubicBezTo>
                    <a:pt x="115" y="21"/>
                    <a:pt x="115" y="21"/>
                    <a:pt x="115" y="21"/>
                  </a:cubicBezTo>
                  <a:cubicBezTo>
                    <a:pt x="114" y="21"/>
                    <a:pt x="114" y="21"/>
                    <a:pt x="114" y="21"/>
                  </a:cubicBezTo>
                  <a:lnTo>
                    <a:pt x="114" y="20"/>
                  </a:lnTo>
                  <a:close/>
                  <a:moveTo>
                    <a:pt x="114" y="21"/>
                  </a:moveTo>
                  <a:cubicBezTo>
                    <a:pt x="114" y="21"/>
                    <a:pt x="114" y="21"/>
                    <a:pt x="114" y="21"/>
                  </a:cubicBezTo>
                  <a:cubicBezTo>
                    <a:pt x="115" y="21"/>
                    <a:pt x="115" y="21"/>
                    <a:pt x="115" y="21"/>
                  </a:cubicBezTo>
                  <a:cubicBezTo>
                    <a:pt x="115" y="22"/>
                    <a:pt x="115" y="22"/>
                    <a:pt x="115" y="22"/>
                  </a:cubicBezTo>
                  <a:cubicBezTo>
                    <a:pt x="114" y="23"/>
                    <a:pt x="114" y="23"/>
                    <a:pt x="114" y="23"/>
                  </a:cubicBezTo>
                  <a:lnTo>
                    <a:pt x="114" y="21"/>
                  </a:lnTo>
                  <a:close/>
                  <a:moveTo>
                    <a:pt x="114" y="23"/>
                  </a:moveTo>
                  <a:cubicBezTo>
                    <a:pt x="114" y="23"/>
                    <a:pt x="114" y="23"/>
                    <a:pt x="114" y="23"/>
                  </a:cubicBezTo>
                  <a:cubicBezTo>
                    <a:pt x="115" y="23"/>
                    <a:pt x="115" y="23"/>
                    <a:pt x="115" y="23"/>
                  </a:cubicBezTo>
                  <a:cubicBezTo>
                    <a:pt x="115" y="23"/>
                    <a:pt x="115" y="23"/>
                    <a:pt x="115" y="23"/>
                  </a:cubicBezTo>
                  <a:cubicBezTo>
                    <a:pt x="114" y="23"/>
                    <a:pt x="114" y="23"/>
                    <a:pt x="114" y="23"/>
                  </a:cubicBezTo>
                  <a:close/>
                  <a:moveTo>
                    <a:pt x="114" y="23"/>
                  </a:moveTo>
                  <a:cubicBezTo>
                    <a:pt x="114" y="23"/>
                    <a:pt x="114" y="23"/>
                    <a:pt x="114" y="23"/>
                  </a:cubicBezTo>
                  <a:cubicBezTo>
                    <a:pt x="115" y="23"/>
                    <a:pt x="115" y="23"/>
                    <a:pt x="115" y="23"/>
                  </a:cubicBezTo>
                  <a:cubicBezTo>
                    <a:pt x="115" y="24"/>
                    <a:pt x="115" y="24"/>
                    <a:pt x="115" y="24"/>
                  </a:cubicBezTo>
                  <a:cubicBezTo>
                    <a:pt x="114" y="24"/>
                    <a:pt x="114" y="24"/>
                    <a:pt x="114" y="24"/>
                  </a:cubicBezTo>
                  <a:lnTo>
                    <a:pt x="114" y="23"/>
                  </a:lnTo>
                  <a:close/>
                  <a:moveTo>
                    <a:pt x="114" y="24"/>
                  </a:moveTo>
                  <a:cubicBezTo>
                    <a:pt x="114" y="24"/>
                    <a:pt x="114" y="24"/>
                    <a:pt x="114" y="24"/>
                  </a:cubicBezTo>
                  <a:cubicBezTo>
                    <a:pt x="115" y="24"/>
                    <a:pt x="115" y="24"/>
                    <a:pt x="115" y="24"/>
                  </a:cubicBezTo>
                  <a:cubicBezTo>
                    <a:pt x="115" y="25"/>
                    <a:pt x="115" y="25"/>
                    <a:pt x="115" y="25"/>
                  </a:cubicBezTo>
                  <a:cubicBezTo>
                    <a:pt x="114" y="25"/>
                    <a:pt x="114" y="25"/>
                    <a:pt x="114" y="25"/>
                  </a:cubicBezTo>
                  <a:lnTo>
                    <a:pt x="114" y="24"/>
                  </a:lnTo>
                  <a:close/>
                  <a:moveTo>
                    <a:pt x="114" y="26"/>
                  </a:moveTo>
                  <a:cubicBezTo>
                    <a:pt x="114" y="26"/>
                    <a:pt x="114" y="26"/>
                    <a:pt x="114" y="26"/>
                  </a:cubicBezTo>
                  <a:cubicBezTo>
                    <a:pt x="115" y="25"/>
                    <a:pt x="115" y="25"/>
                    <a:pt x="115" y="25"/>
                  </a:cubicBezTo>
                  <a:cubicBezTo>
                    <a:pt x="115" y="26"/>
                    <a:pt x="115" y="26"/>
                    <a:pt x="115" y="26"/>
                  </a:cubicBezTo>
                  <a:cubicBezTo>
                    <a:pt x="114" y="26"/>
                    <a:pt x="114" y="26"/>
                    <a:pt x="114" y="26"/>
                  </a:cubicBezTo>
                  <a:close/>
                  <a:moveTo>
                    <a:pt x="114" y="26"/>
                  </a:moveTo>
                  <a:cubicBezTo>
                    <a:pt x="114" y="26"/>
                    <a:pt x="114" y="26"/>
                    <a:pt x="114" y="26"/>
                  </a:cubicBezTo>
                  <a:cubicBezTo>
                    <a:pt x="115" y="26"/>
                    <a:pt x="115" y="26"/>
                    <a:pt x="115" y="26"/>
                  </a:cubicBezTo>
                  <a:cubicBezTo>
                    <a:pt x="115" y="27"/>
                    <a:pt x="115" y="27"/>
                    <a:pt x="115" y="27"/>
                  </a:cubicBezTo>
                  <a:cubicBezTo>
                    <a:pt x="114" y="27"/>
                    <a:pt x="114" y="27"/>
                    <a:pt x="114" y="27"/>
                  </a:cubicBezTo>
                  <a:lnTo>
                    <a:pt x="114" y="26"/>
                  </a:lnTo>
                  <a:close/>
                  <a:moveTo>
                    <a:pt x="114" y="27"/>
                  </a:moveTo>
                  <a:cubicBezTo>
                    <a:pt x="114" y="27"/>
                    <a:pt x="114" y="27"/>
                    <a:pt x="114" y="27"/>
                  </a:cubicBezTo>
                  <a:cubicBezTo>
                    <a:pt x="115" y="27"/>
                    <a:pt x="115" y="27"/>
                    <a:pt x="115" y="27"/>
                  </a:cubicBezTo>
                  <a:cubicBezTo>
                    <a:pt x="115" y="28"/>
                    <a:pt x="115" y="28"/>
                    <a:pt x="115" y="28"/>
                  </a:cubicBezTo>
                  <a:cubicBezTo>
                    <a:pt x="114" y="28"/>
                    <a:pt x="114" y="28"/>
                    <a:pt x="114" y="28"/>
                  </a:cubicBezTo>
                  <a:lnTo>
                    <a:pt x="114" y="27"/>
                  </a:lnTo>
                  <a:close/>
                  <a:moveTo>
                    <a:pt x="114" y="29"/>
                  </a:moveTo>
                  <a:cubicBezTo>
                    <a:pt x="114" y="29"/>
                    <a:pt x="114" y="29"/>
                    <a:pt x="114" y="29"/>
                  </a:cubicBezTo>
                  <a:cubicBezTo>
                    <a:pt x="115" y="29"/>
                    <a:pt x="115" y="29"/>
                    <a:pt x="115" y="29"/>
                  </a:cubicBezTo>
                  <a:cubicBezTo>
                    <a:pt x="115" y="29"/>
                    <a:pt x="115" y="29"/>
                    <a:pt x="115" y="29"/>
                  </a:cubicBezTo>
                  <a:cubicBezTo>
                    <a:pt x="114" y="29"/>
                    <a:pt x="114" y="29"/>
                    <a:pt x="114" y="29"/>
                  </a:cubicBezTo>
                  <a:close/>
                  <a:moveTo>
                    <a:pt x="114" y="29"/>
                  </a:moveTo>
                  <a:cubicBezTo>
                    <a:pt x="114" y="29"/>
                    <a:pt x="114" y="29"/>
                    <a:pt x="114" y="29"/>
                  </a:cubicBezTo>
                  <a:cubicBezTo>
                    <a:pt x="115" y="29"/>
                    <a:pt x="115" y="29"/>
                    <a:pt x="115" y="29"/>
                  </a:cubicBezTo>
                  <a:cubicBezTo>
                    <a:pt x="115" y="30"/>
                    <a:pt x="115" y="30"/>
                    <a:pt x="115" y="30"/>
                  </a:cubicBezTo>
                  <a:cubicBezTo>
                    <a:pt x="114" y="30"/>
                    <a:pt x="114" y="30"/>
                    <a:pt x="114" y="30"/>
                  </a:cubicBezTo>
                  <a:lnTo>
                    <a:pt x="114" y="29"/>
                  </a:lnTo>
                  <a:close/>
                  <a:moveTo>
                    <a:pt x="114" y="30"/>
                  </a:moveTo>
                  <a:cubicBezTo>
                    <a:pt x="114" y="30"/>
                    <a:pt x="114" y="30"/>
                    <a:pt x="114" y="30"/>
                  </a:cubicBezTo>
                  <a:cubicBezTo>
                    <a:pt x="115" y="30"/>
                    <a:pt x="115" y="30"/>
                    <a:pt x="115" y="30"/>
                  </a:cubicBezTo>
                  <a:cubicBezTo>
                    <a:pt x="115" y="31"/>
                    <a:pt x="115" y="31"/>
                    <a:pt x="115" y="31"/>
                  </a:cubicBezTo>
                  <a:cubicBezTo>
                    <a:pt x="114" y="31"/>
                    <a:pt x="114" y="31"/>
                    <a:pt x="114" y="31"/>
                  </a:cubicBezTo>
                  <a:lnTo>
                    <a:pt x="114" y="30"/>
                  </a:lnTo>
                  <a:close/>
                  <a:moveTo>
                    <a:pt x="114" y="32"/>
                  </a:moveTo>
                  <a:cubicBezTo>
                    <a:pt x="114" y="32"/>
                    <a:pt x="114" y="32"/>
                    <a:pt x="114" y="32"/>
                  </a:cubicBezTo>
                  <a:cubicBezTo>
                    <a:pt x="115" y="31"/>
                    <a:pt x="115" y="31"/>
                    <a:pt x="115" y="31"/>
                  </a:cubicBezTo>
                  <a:cubicBezTo>
                    <a:pt x="115" y="32"/>
                    <a:pt x="115" y="32"/>
                    <a:pt x="115" y="32"/>
                  </a:cubicBezTo>
                  <a:cubicBezTo>
                    <a:pt x="114" y="32"/>
                    <a:pt x="114" y="32"/>
                    <a:pt x="114" y="32"/>
                  </a:cubicBezTo>
                  <a:close/>
                  <a:moveTo>
                    <a:pt x="114" y="32"/>
                  </a:moveTo>
                  <a:cubicBezTo>
                    <a:pt x="114" y="32"/>
                    <a:pt x="114" y="32"/>
                    <a:pt x="114" y="32"/>
                  </a:cubicBezTo>
                  <a:cubicBezTo>
                    <a:pt x="115" y="32"/>
                    <a:pt x="115" y="32"/>
                    <a:pt x="115" y="32"/>
                  </a:cubicBezTo>
                  <a:cubicBezTo>
                    <a:pt x="115" y="33"/>
                    <a:pt x="115" y="33"/>
                    <a:pt x="115" y="33"/>
                  </a:cubicBezTo>
                  <a:cubicBezTo>
                    <a:pt x="114" y="33"/>
                    <a:pt x="114" y="33"/>
                    <a:pt x="114" y="33"/>
                  </a:cubicBezTo>
                  <a:lnTo>
                    <a:pt x="114" y="32"/>
                  </a:lnTo>
                  <a:close/>
                  <a:moveTo>
                    <a:pt x="114" y="34"/>
                  </a:moveTo>
                  <a:cubicBezTo>
                    <a:pt x="114" y="34"/>
                    <a:pt x="114" y="34"/>
                    <a:pt x="114" y="34"/>
                  </a:cubicBezTo>
                  <a:cubicBezTo>
                    <a:pt x="114" y="33"/>
                    <a:pt x="114" y="33"/>
                    <a:pt x="114" y="33"/>
                  </a:cubicBezTo>
                  <a:cubicBezTo>
                    <a:pt x="115" y="33"/>
                    <a:pt x="115" y="33"/>
                    <a:pt x="115" y="33"/>
                  </a:cubicBezTo>
                  <a:cubicBezTo>
                    <a:pt x="115" y="34"/>
                    <a:pt x="115" y="34"/>
                    <a:pt x="115" y="34"/>
                  </a:cubicBezTo>
                  <a:cubicBezTo>
                    <a:pt x="115" y="34"/>
                    <a:pt x="115" y="34"/>
                    <a:pt x="115" y="34"/>
                  </a:cubicBezTo>
                  <a:cubicBezTo>
                    <a:pt x="115" y="33"/>
                    <a:pt x="115" y="33"/>
                    <a:pt x="115" y="33"/>
                  </a:cubicBezTo>
                  <a:cubicBezTo>
                    <a:pt x="117" y="33"/>
                    <a:pt x="117" y="33"/>
                    <a:pt x="117" y="33"/>
                  </a:cubicBezTo>
                  <a:cubicBezTo>
                    <a:pt x="117" y="34"/>
                    <a:pt x="117" y="34"/>
                    <a:pt x="117" y="34"/>
                  </a:cubicBezTo>
                  <a:lnTo>
                    <a:pt x="114" y="34"/>
                  </a:lnTo>
                  <a:close/>
                  <a:moveTo>
                    <a:pt x="146" y="43"/>
                  </a:moveTo>
                  <a:cubicBezTo>
                    <a:pt x="146" y="43"/>
                    <a:pt x="146" y="43"/>
                    <a:pt x="146" y="43"/>
                  </a:cubicBezTo>
                  <a:cubicBezTo>
                    <a:pt x="151" y="43"/>
                    <a:pt x="151" y="43"/>
                    <a:pt x="151" y="43"/>
                  </a:cubicBezTo>
                  <a:cubicBezTo>
                    <a:pt x="151" y="43"/>
                    <a:pt x="151" y="43"/>
                    <a:pt x="151" y="43"/>
                  </a:cubicBezTo>
                  <a:cubicBezTo>
                    <a:pt x="146" y="43"/>
                    <a:pt x="146" y="43"/>
                    <a:pt x="146" y="43"/>
                  </a:cubicBezTo>
                  <a:close/>
                  <a:moveTo>
                    <a:pt x="146" y="44"/>
                  </a:moveTo>
                  <a:cubicBezTo>
                    <a:pt x="146" y="44"/>
                    <a:pt x="146" y="44"/>
                    <a:pt x="146" y="44"/>
                  </a:cubicBezTo>
                  <a:cubicBezTo>
                    <a:pt x="151" y="44"/>
                    <a:pt x="151" y="44"/>
                    <a:pt x="151" y="44"/>
                  </a:cubicBezTo>
                  <a:cubicBezTo>
                    <a:pt x="151" y="44"/>
                    <a:pt x="151" y="44"/>
                    <a:pt x="151" y="44"/>
                  </a:cubicBezTo>
                  <a:cubicBezTo>
                    <a:pt x="146" y="44"/>
                    <a:pt x="146" y="44"/>
                    <a:pt x="146" y="44"/>
                  </a:cubicBezTo>
                  <a:close/>
                  <a:moveTo>
                    <a:pt x="146" y="45"/>
                  </a:moveTo>
                  <a:cubicBezTo>
                    <a:pt x="146" y="45"/>
                    <a:pt x="146" y="45"/>
                    <a:pt x="146" y="45"/>
                  </a:cubicBezTo>
                  <a:cubicBezTo>
                    <a:pt x="151" y="45"/>
                    <a:pt x="151" y="45"/>
                    <a:pt x="151" y="45"/>
                  </a:cubicBezTo>
                  <a:cubicBezTo>
                    <a:pt x="151" y="45"/>
                    <a:pt x="151" y="45"/>
                    <a:pt x="151" y="45"/>
                  </a:cubicBezTo>
                  <a:cubicBezTo>
                    <a:pt x="146" y="45"/>
                    <a:pt x="146" y="45"/>
                    <a:pt x="146" y="45"/>
                  </a:cubicBezTo>
                  <a:close/>
                  <a:moveTo>
                    <a:pt x="146" y="46"/>
                  </a:moveTo>
                  <a:cubicBezTo>
                    <a:pt x="146" y="46"/>
                    <a:pt x="146" y="46"/>
                    <a:pt x="146" y="46"/>
                  </a:cubicBezTo>
                  <a:cubicBezTo>
                    <a:pt x="151" y="46"/>
                    <a:pt x="151" y="46"/>
                    <a:pt x="151" y="46"/>
                  </a:cubicBezTo>
                  <a:cubicBezTo>
                    <a:pt x="151" y="46"/>
                    <a:pt x="151" y="46"/>
                    <a:pt x="151" y="46"/>
                  </a:cubicBezTo>
                  <a:cubicBezTo>
                    <a:pt x="146" y="46"/>
                    <a:pt x="146" y="46"/>
                    <a:pt x="146" y="46"/>
                  </a:cubicBezTo>
                  <a:close/>
                  <a:moveTo>
                    <a:pt x="146" y="47"/>
                  </a:moveTo>
                  <a:cubicBezTo>
                    <a:pt x="146" y="47"/>
                    <a:pt x="146" y="47"/>
                    <a:pt x="146" y="47"/>
                  </a:cubicBezTo>
                  <a:cubicBezTo>
                    <a:pt x="151" y="47"/>
                    <a:pt x="151" y="47"/>
                    <a:pt x="151" y="47"/>
                  </a:cubicBezTo>
                  <a:cubicBezTo>
                    <a:pt x="151" y="47"/>
                    <a:pt x="151" y="47"/>
                    <a:pt x="151" y="47"/>
                  </a:cubicBezTo>
                  <a:cubicBezTo>
                    <a:pt x="146" y="47"/>
                    <a:pt x="146" y="47"/>
                    <a:pt x="146" y="47"/>
                  </a:cubicBezTo>
                  <a:close/>
                  <a:moveTo>
                    <a:pt x="146" y="48"/>
                  </a:moveTo>
                  <a:cubicBezTo>
                    <a:pt x="146" y="48"/>
                    <a:pt x="146" y="48"/>
                    <a:pt x="146" y="48"/>
                  </a:cubicBezTo>
                  <a:cubicBezTo>
                    <a:pt x="151" y="48"/>
                    <a:pt x="151" y="48"/>
                    <a:pt x="151" y="48"/>
                  </a:cubicBezTo>
                  <a:cubicBezTo>
                    <a:pt x="151" y="48"/>
                    <a:pt x="151" y="48"/>
                    <a:pt x="151" y="48"/>
                  </a:cubicBezTo>
                  <a:cubicBezTo>
                    <a:pt x="146" y="48"/>
                    <a:pt x="146" y="48"/>
                    <a:pt x="146" y="48"/>
                  </a:cubicBezTo>
                  <a:close/>
                  <a:moveTo>
                    <a:pt x="146" y="49"/>
                  </a:moveTo>
                  <a:cubicBezTo>
                    <a:pt x="146" y="49"/>
                    <a:pt x="146" y="49"/>
                    <a:pt x="146" y="49"/>
                  </a:cubicBezTo>
                  <a:cubicBezTo>
                    <a:pt x="151" y="49"/>
                    <a:pt x="151" y="49"/>
                    <a:pt x="151" y="49"/>
                  </a:cubicBezTo>
                  <a:cubicBezTo>
                    <a:pt x="151" y="49"/>
                    <a:pt x="151" y="49"/>
                    <a:pt x="151" y="49"/>
                  </a:cubicBezTo>
                  <a:cubicBezTo>
                    <a:pt x="146" y="49"/>
                    <a:pt x="146" y="49"/>
                    <a:pt x="146" y="49"/>
                  </a:cubicBezTo>
                  <a:close/>
                  <a:moveTo>
                    <a:pt x="146" y="50"/>
                  </a:moveTo>
                  <a:cubicBezTo>
                    <a:pt x="146" y="50"/>
                    <a:pt x="146" y="50"/>
                    <a:pt x="146" y="50"/>
                  </a:cubicBezTo>
                  <a:cubicBezTo>
                    <a:pt x="151" y="50"/>
                    <a:pt x="151" y="50"/>
                    <a:pt x="151" y="50"/>
                  </a:cubicBezTo>
                  <a:cubicBezTo>
                    <a:pt x="151" y="50"/>
                    <a:pt x="151" y="50"/>
                    <a:pt x="151" y="50"/>
                  </a:cubicBezTo>
                  <a:cubicBezTo>
                    <a:pt x="146" y="50"/>
                    <a:pt x="146" y="50"/>
                    <a:pt x="146" y="50"/>
                  </a:cubicBezTo>
                  <a:close/>
                  <a:moveTo>
                    <a:pt x="146" y="51"/>
                  </a:moveTo>
                  <a:cubicBezTo>
                    <a:pt x="146" y="51"/>
                    <a:pt x="146" y="51"/>
                    <a:pt x="146" y="51"/>
                  </a:cubicBezTo>
                  <a:cubicBezTo>
                    <a:pt x="151" y="51"/>
                    <a:pt x="151" y="51"/>
                    <a:pt x="151" y="51"/>
                  </a:cubicBezTo>
                  <a:cubicBezTo>
                    <a:pt x="151" y="51"/>
                    <a:pt x="151" y="51"/>
                    <a:pt x="151" y="51"/>
                  </a:cubicBezTo>
                  <a:cubicBezTo>
                    <a:pt x="146" y="51"/>
                    <a:pt x="146" y="51"/>
                    <a:pt x="146" y="51"/>
                  </a:cubicBezTo>
                  <a:close/>
                  <a:moveTo>
                    <a:pt x="146" y="52"/>
                  </a:moveTo>
                  <a:cubicBezTo>
                    <a:pt x="146" y="52"/>
                    <a:pt x="146" y="52"/>
                    <a:pt x="146" y="52"/>
                  </a:cubicBezTo>
                  <a:cubicBezTo>
                    <a:pt x="151" y="52"/>
                    <a:pt x="151" y="52"/>
                    <a:pt x="151" y="52"/>
                  </a:cubicBezTo>
                  <a:cubicBezTo>
                    <a:pt x="151" y="52"/>
                    <a:pt x="151" y="52"/>
                    <a:pt x="151" y="52"/>
                  </a:cubicBezTo>
                  <a:cubicBezTo>
                    <a:pt x="146" y="52"/>
                    <a:pt x="146" y="52"/>
                    <a:pt x="146" y="52"/>
                  </a:cubicBezTo>
                  <a:close/>
                  <a:moveTo>
                    <a:pt x="146" y="52"/>
                  </a:moveTo>
                  <a:cubicBezTo>
                    <a:pt x="146" y="52"/>
                    <a:pt x="146" y="52"/>
                    <a:pt x="146" y="52"/>
                  </a:cubicBezTo>
                  <a:cubicBezTo>
                    <a:pt x="151" y="52"/>
                    <a:pt x="151" y="52"/>
                    <a:pt x="151" y="52"/>
                  </a:cubicBezTo>
                  <a:cubicBezTo>
                    <a:pt x="151" y="53"/>
                    <a:pt x="151" y="53"/>
                    <a:pt x="151" y="53"/>
                  </a:cubicBezTo>
                  <a:cubicBezTo>
                    <a:pt x="146" y="53"/>
                    <a:pt x="146" y="53"/>
                    <a:pt x="146" y="53"/>
                  </a:cubicBezTo>
                  <a:lnTo>
                    <a:pt x="146" y="52"/>
                  </a:lnTo>
                  <a:close/>
                  <a:moveTo>
                    <a:pt x="151" y="54"/>
                  </a:moveTo>
                  <a:cubicBezTo>
                    <a:pt x="151" y="54"/>
                    <a:pt x="151" y="54"/>
                    <a:pt x="151" y="54"/>
                  </a:cubicBezTo>
                  <a:cubicBezTo>
                    <a:pt x="146" y="54"/>
                    <a:pt x="146" y="54"/>
                    <a:pt x="146" y="54"/>
                  </a:cubicBezTo>
                  <a:cubicBezTo>
                    <a:pt x="146" y="54"/>
                    <a:pt x="146" y="54"/>
                    <a:pt x="146" y="54"/>
                  </a:cubicBezTo>
                  <a:cubicBezTo>
                    <a:pt x="151" y="54"/>
                    <a:pt x="151" y="54"/>
                    <a:pt x="151" y="54"/>
                  </a:cubicBezTo>
                  <a:close/>
                  <a:moveTo>
                    <a:pt x="47" y="39"/>
                  </a:moveTo>
                  <a:cubicBezTo>
                    <a:pt x="47" y="39"/>
                    <a:pt x="47" y="39"/>
                    <a:pt x="47" y="39"/>
                  </a:cubicBezTo>
                  <a:cubicBezTo>
                    <a:pt x="47" y="40"/>
                    <a:pt x="47" y="40"/>
                    <a:pt x="47" y="40"/>
                  </a:cubicBezTo>
                  <a:cubicBezTo>
                    <a:pt x="57" y="39"/>
                    <a:pt x="57" y="39"/>
                    <a:pt x="57" y="39"/>
                  </a:cubicBezTo>
                  <a:cubicBezTo>
                    <a:pt x="57" y="39"/>
                    <a:pt x="57" y="39"/>
                    <a:pt x="57" y="39"/>
                  </a:cubicBezTo>
                  <a:cubicBezTo>
                    <a:pt x="60" y="39"/>
                    <a:pt x="60" y="39"/>
                    <a:pt x="60" y="39"/>
                  </a:cubicBezTo>
                  <a:cubicBezTo>
                    <a:pt x="60" y="38"/>
                    <a:pt x="60" y="38"/>
                    <a:pt x="60" y="38"/>
                  </a:cubicBezTo>
                  <a:cubicBezTo>
                    <a:pt x="57" y="39"/>
                    <a:pt x="57" y="39"/>
                    <a:pt x="57" y="39"/>
                  </a:cubicBezTo>
                  <a:cubicBezTo>
                    <a:pt x="57" y="39"/>
                    <a:pt x="57" y="39"/>
                    <a:pt x="57" y="39"/>
                  </a:cubicBezTo>
                  <a:lnTo>
                    <a:pt x="47" y="39"/>
                  </a:lnTo>
                  <a:close/>
                  <a:moveTo>
                    <a:pt x="38" y="40"/>
                  </a:moveTo>
                  <a:cubicBezTo>
                    <a:pt x="38" y="40"/>
                    <a:pt x="38" y="40"/>
                    <a:pt x="38" y="40"/>
                  </a:cubicBezTo>
                  <a:cubicBezTo>
                    <a:pt x="38" y="46"/>
                    <a:pt x="38" y="46"/>
                    <a:pt x="38" y="46"/>
                  </a:cubicBezTo>
                  <a:cubicBezTo>
                    <a:pt x="47" y="46"/>
                    <a:pt x="47" y="46"/>
                    <a:pt x="47" y="46"/>
                  </a:cubicBezTo>
                  <a:cubicBezTo>
                    <a:pt x="47" y="39"/>
                    <a:pt x="47" y="39"/>
                    <a:pt x="47" y="39"/>
                  </a:cubicBezTo>
                  <a:lnTo>
                    <a:pt x="38" y="40"/>
                  </a:lnTo>
                  <a:close/>
                  <a:moveTo>
                    <a:pt x="47" y="43"/>
                  </a:moveTo>
                  <a:cubicBezTo>
                    <a:pt x="47" y="43"/>
                    <a:pt x="47" y="43"/>
                    <a:pt x="47" y="43"/>
                  </a:cubicBezTo>
                  <a:cubicBezTo>
                    <a:pt x="57" y="42"/>
                    <a:pt x="57" y="42"/>
                    <a:pt x="57" y="42"/>
                  </a:cubicBezTo>
                  <a:cubicBezTo>
                    <a:pt x="57" y="43"/>
                    <a:pt x="57" y="43"/>
                    <a:pt x="57" y="43"/>
                  </a:cubicBezTo>
                  <a:cubicBezTo>
                    <a:pt x="60" y="42"/>
                    <a:pt x="60" y="42"/>
                    <a:pt x="60" y="42"/>
                  </a:cubicBezTo>
                  <a:cubicBezTo>
                    <a:pt x="60" y="42"/>
                    <a:pt x="60" y="42"/>
                    <a:pt x="60" y="42"/>
                  </a:cubicBezTo>
                  <a:cubicBezTo>
                    <a:pt x="57" y="42"/>
                    <a:pt x="57" y="42"/>
                    <a:pt x="57" y="42"/>
                  </a:cubicBezTo>
                  <a:cubicBezTo>
                    <a:pt x="57" y="42"/>
                    <a:pt x="57" y="42"/>
                    <a:pt x="57" y="42"/>
                  </a:cubicBezTo>
                  <a:cubicBezTo>
                    <a:pt x="47" y="43"/>
                    <a:pt x="47" y="43"/>
                    <a:pt x="47" y="43"/>
                  </a:cubicBezTo>
                  <a:close/>
                  <a:moveTo>
                    <a:pt x="60" y="39"/>
                  </a:moveTo>
                  <a:cubicBezTo>
                    <a:pt x="60" y="39"/>
                    <a:pt x="60" y="39"/>
                    <a:pt x="60" y="39"/>
                  </a:cubicBezTo>
                  <a:cubicBezTo>
                    <a:pt x="63" y="39"/>
                    <a:pt x="63" y="39"/>
                    <a:pt x="63" y="39"/>
                  </a:cubicBezTo>
                  <a:cubicBezTo>
                    <a:pt x="63" y="39"/>
                    <a:pt x="63" y="39"/>
                    <a:pt x="63" y="39"/>
                  </a:cubicBezTo>
                  <a:cubicBezTo>
                    <a:pt x="60" y="39"/>
                    <a:pt x="60" y="39"/>
                    <a:pt x="60" y="39"/>
                  </a:cubicBezTo>
                  <a:close/>
                  <a:moveTo>
                    <a:pt x="47" y="44"/>
                  </a:moveTo>
                  <a:cubicBezTo>
                    <a:pt x="47" y="44"/>
                    <a:pt x="47" y="44"/>
                    <a:pt x="47" y="44"/>
                  </a:cubicBezTo>
                  <a:cubicBezTo>
                    <a:pt x="57" y="43"/>
                    <a:pt x="57" y="43"/>
                    <a:pt x="57" y="43"/>
                  </a:cubicBezTo>
                  <a:cubicBezTo>
                    <a:pt x="57" y="44"/>
                    <a:pt x="57" y="44"/>
                    <a:pt x="57" y="44"/>
                  </a:cubicBezTo>
                  <a:cubicBezTo>
                    <a:pt x="60" y="43"/>
                    <a:pt x="60" y="43"/>
                    <a:pt x="60" y="43"/>
                  </a:cubicBezTo>
                  <a:cubicBezTo>
                    <a:pt x="60" y="43"/>
                    <a:pt x="60" y="43"/>
                    <a:pt x="60" y="43"/>
                  </a:cubicBezTo>
                  <a:cubicBezTo>
                    <a:pt x="57" y="43"/>
                    <a:pt x="57" y="43"/>
                    <a:pt x="57" y="43"/>
                  </a:cubicBezTo>
                  <a:cubicBezTo>
                    <a:pt x="57" y="43"/>
                    <a:pt x="57" y="43"/>
                    <a:pt x="57" y="43"/>
                  </a:cubicBezTo>
                  <a:cubicBezTo>
                    <a:pt x="47" y="44"/>
                    <a:pt x="47" y="44"/>
                    <a:pt x="47" y="44"/>
                  </a:cubicBezTo>
                  <a:close/>
                  <a:moveTo>
                    <a:pt x="60" y="40"/>
                  </a:moveTo>
                  <a:cubicBezTo>
                    <a:pt x="60" y="40"/>
                    <a:pt x="60" y="40"/>
                    <a:pt x="60" y="40"/>
                  </a:cubicBezTo>
                  <a:cubicBezTo>
                    <a:pt x="63" y="40"/>
                    <a:pt x="63" y="40"/>
                    <a:pt x="63" y="40"/>
                  </a:cubicBezTo>
                  <a:cubicBezTo>
                    <a:pt x="63" y="39"/>
                    <a:pt x="63" y="39"/>
                    <a:pt x="63" y="39"/>
                  </a:cubicBezTo>
                  <a:cubicBezTo>
                    <a:pt x="60" y="40"/>
                    <a:pt x="60" y="40"/>
                    <a:pt x="60" y="40"/>
                  </a:cubicBezTo>
                  <a:close/>
                  <a:moveTo>
                    <a:pt x="63" y="38"/>
                  </a:moveTo>
                  <a:cubicBezTo>
                    <a:pt x="63" y="38"/>
                    <a:pt x="63" y="38"/>
                    <a:pt x="63" y="38"/>
                  </a:cubicBezTo>
                  <a:cubicBezTo>
                    <a:pt x="60" y="38"/>
                    <a:pt x="60" y="38"/>
                    <a:pt x="60" y="38"/>
                  </a:cubicBezTo>
                  <a:cubicBezTo>
                    <a:pt x="60" y="39"/>
                    <a:pt x="60" y="39"/>
                    <a:pt x="60" y="39"/>
                  </a:cubicBezTo>
                  <a:cubicBezTo>
                    <a:pt x="63" y="38"/>
                    <a:pt x="63" y="38"/>
                    <a:pt x="63" y="38"/>
                  </a:cubicBezTo>
                  <a:close/>
                  <a:moveTo>
                    <a:pt x="47" y="45"/>
                  </a:moveTo>
                  <a:cubicBezTo>
                    <a:pt x="47" y="45"/>
                    <a:pt x="47" y="45"/>
                    <a:pt x="47" y="45"/>
                  </a:cubicBezTo>
                  <a:cubicBezTo>
                    <a:pt x="57" y="44"/>
                    <a:pt x="57" y="44"/>
                    <a:pt x="57" y="44"/>
                  </a:cubicBezTo>
                  <a:cubicBezTo>
                    <a:pt x="57" y="44"/>
                    <a:pt x="57" y="44"/>
                    <a:pt x="57" y="44"/>
                  </a:cubicBezTo>
                  <a:cubicBezTo>
                    <a:pt x="60" y="44"/>
                    <a:pt x="60" y="44"/>
                    <a:pt x="60" y="44"/>
                  </a:cubicBezTo>
                  <a:cubicBezTo>
                    <a:pt x="60" y="44"/>
                    <a:pt x="60" y="44"/>
                    <a:pt x="60" y="44"/>
                  </a:cubicBezTo>
                  <a:cubicBezTo>
                    <a:pt x="57" y="44"/>
                    <a:pt x="57" y="44"/>
                    <a:pt x="57" y="44"/>
                  </a:cubicBezTo>
                  <a:cubicBezTo>
                    <a:pt x="57" y="44"/>
                    <a:pt x="57" y="44"/>
                    <a:pt x="57" y="44"/>
                  </a:cubicBezTo>
                  <a:cubicBezTo>
                    <a:pt x="47" y="44"/>
                    <a:pt x="47" y="44"/>
                    <a:pt x="47" y="44"/>
                  </a:cubicBezTo>
                  <a:lnTo>
                    <a:pt x="47" y="45"/>
                  </a:lnTo>
                  <a:close/>
                  <a:moveTo>
                    <a:pt x="47" y="46"/>
                  </a:moveTo>
                  <a:cubicBezTo>
                    <a:pt x="47" y="46"/>
                    <a:pt x="47" y="46"/>
                    <a:pt x="47" y="46"/>
                  </a:cubicBezTo>
                  <a:cubicBezTo>
                    <a:pt x="57" y="46"/>
                    <a:pt x="57" y="46"/>
                    <a:pt x="57" y="46"/>
                  </a:cubicBezTo>
                  <a:cubicBezTo>
                    <a:pt x="57" y="46"/>
                    <a:pt x="57" y="46"/>
                    <a:pt x="57" y="46"/>
                  </a:cubicBezTo>
                  <a:cubicBezTo>
                    <a:pt x="60" y="46"/>
                    <a:pt x="60" y="46"/>
                    <a:pt x="60" y="46"/>
                  </a:cubicBezTo>
                  <a:cubicBezTo>
                    <a:pt x="60" y="45"/>
                    <a:pt x="60" y="45"/>
                    <a:pt x="60" y="45"/>
                  </a:cubicBezTo>
                  <a:cubicBezTo>
                    <a:pt x="57" y="45"/>
                    <a:pt x="57" y="45"/>
                    <a:pt x="57" y="45"/>
                  </a:cubicBezTo>
                  <a:cubicBezTo>
                    <a:pt x="57" y="45"/>
                    <a:pt x="57" y="45"/>
                    <a:pt x="57" y="45"/>
                  </a:cubicBezTo>
                  <a:cubicBezTo>
                    <a:pt x="47" y="46"/>
                    <a:pt x="47" y="46"/>
                    <a:pt x="47" y="46"/>
                  </a:cubicBezTo>
                  <a:close/>
                  <a:moveTo>
                    <a:pt x="47" y="46"/>
                  </a:moveTo>
                  <a:cubicBezTo>
                    <a:pt x="47" y="46"/>
                    <a:pt x="47" y="46"/>
                    <a:pt x="47" y="46"/>
                  </a:cubicBezTo>
                  <a:cubicBezTo>
                    <a:pt x="57" y="45"/>
                    <a:pt x="57" y="45"/>
                    <a:pt x="57" y="45"/>
                  </a:cubicBezTo>
                  <a:cubicBezTo>
                    <a:pt x="57" y="45"/>
                    <a:pt x="57" y="45"/>
                    <a:pt x="57" y="45"/>
                  </a:cubicBezTo>
                  <a:cubicBezTo>
                    <a:pt x="60" y="45"/>
                    <a:pt x="60" y="45"/>
                    <a:pt x="60" y="45"/>
                  </a:cubicBezTo>
                  <a:cubicBezTo>
                    <a:pt x="60" y="44"/>
                    <a:pt x="60" y="44"/>
                    <a:pt x="60" y="44"/>
                  </a:cubicBezTo>
                  <a:cubicBezTo>
                    <a:pt x="57" y="45"/>
                    <a:pt x="57" y="45"/>
                    <a:pt x="57" y="45"/>
                  </a:cubicBezTo>
                  <a:cubicBezTo>
                    <a:pt x="57" y="44"/>
                    <a:pt x="57" y="44"/>
                    <a:pt x="57" y="44"/>
                  </a:cubicBezTo>
                  <a:cubicBezTo>
                    <a:pt x="47" y="45"/>
                    <a:pt x="47" y="45"/>
                    <a:pt x="47" y="45"/>
                  </a:cubicBezTo>
                  <a:lnTo>
                    <a:pt x="47" y="46"/>
                  </a:lnTo>
                  <a:close/>
                  <a:moveTo>
                    <a:pt x="100" y="14"/>
                  </a:moveTo>
                  <a:cubicBezTo>
                    <a:pt x="100" y="14"/>
                    <a:pt x="100" y="14"/>
                    <a:pt x="100" y="14"/>
                  </a:cubicBezTo>
                  <a:cubicBezTo>
                    <a:pt x="101" y="14"/>
                    <a:pt x="101" y="14"/>
                    <a:pt x="101" y="14"/>
                  </a:cubicBezTo>
                  <a:cubicBezTo>
                    <a:pt x="101" y="12"/>
                    <a:pt x="101" y="12"/>
                    <a:pt x="101" y="12"/>
                  </a:cubicBezTo>
                  <a:cubicBezTo>
                    <a:pt x="101" y="12"/>
                    <a:pt x="101" y="12"/>
                    <a:pt x="101" y="12"/>
                  </a:cubicBezTo>
                  <a:cubicBezTo>
                    <a:pt x="101" y="12"/>
                    <a:pt x="101" y="12"/>
                    <a:pt x="101" y="12"/>
                  </a:cubicBezTo>
                  <a:cubicBezTo>
                    <a:pt x="103" y="11"/>
                    <a:pt x="103" y="11"/>
                    <a:pt x="103" y="11"/>
                  </a:cubicBezTo>
                  <a:cubicBezTo>
                    <a:pt x="103" y="11"/>
                    <a:pt x="103" y="11"/>
                    <a:pt x="103" y="11"/>
                  </a:cubicBezTo>
                  <a:cubicBezTo>
                    <a:pt x="100" y="12"/>
                    <a:pt x="100" y="12"/>
                    <a:pt x="100" y="12"/>
                  </a:cubicBezTo>
                  <a:lnTo>
                    <a:pt x="100" y="14"/>
                  </a:lnTo>
                  <a:close/>
                  <a:moveTo>
                    <a:pt x="100" y="11"/>
                  </a:moveTo>
                  <a:cubicBezTo>
                    <a:pt x="100" y="11"/>
                    <a:pt x="100" y="11"/>
                    <a:pt x="100" y="11"/>
                  </a:cubicBezTo>
                  <a:cubicBezTo>
                    <a:pt x="101" y="11"/>
                    <a:pt x="101" y="11"/>
                    <a:pt x="101" y="11"/>
                  </a:cubicBezTo>
                  <a:cubicBezTo>
                    <a:pt x="101" y="9"/>
                    <a:pt x="101" y="9"/>
                    <a:pt x="101" y="9"/>
                  </a:cubicBezTo>
                  <a:cubicBezTo>
                    <a:pt x="101" y="9"/>
                    <a:pt x="101" y="9"/>
                    <a:pt x="101" y="9"/>
                  </a:cubicBezTo>
                  <a:cubicBezTo>
                    <a:pt x="101" y="8"/>
                    <a:pt x="101" y="8"/>
                    <a:pt x="101" y="8"/>
                  </a:cubicBezTo>
                  <a:cubicBezTo>
                    <a:pt x="103" y="8"/>
                    <a:pt x="103" y="8"/>
                    <a:pt x="103" y="8"/>
                  </a:cubicBezTo>
                  <a:cubicBezTo>
                    <a:pt x="103" y="8"/>
                    <a:pt x="103" y="8"/>
                    <a:pt x="103" y="8"/>
                  </a:cubicBezTo>
                  <a:cubicBezTo>
                    <a:pt x="100" y="8"/>
                    <a:pt x="100" y="8"/>
                    <a:pt x="100" y="8"/>
                  </a:cubicBezTo>
                  <a:lnTo>
                    <a:pt x="100" y="11"/>
                  </a:lnTo>
                  <a:close/>
                  <a:moveTo>
                    <a:pt x="103" y="29"/>
                  </a:moveTo>
                  <a:cubicBezTo>
                    <a:pt x="103" y="29"/>
                    <a:pt x="103" y="29"/>
                    <a:pt x="103" y="29"/>
                  </a:cubicBezTo>
                  <a:cubicBezTo>
                    <a:pt x="103" y="32"/>
                    <a:pt x="103" y="32"/>
                    <a:pt x="103" y="32"/>
                  </a:cubicBezTo>
                  <a:cubicBezTo>
                    <a:pt x="104" y="32"/>
                    <a:pt x="104" y="32"/>
                    <a:pt x="104" y="32"/>
                  </a:cubicBezTo>
                  <a:cubicBezTo>
                    <a:pt x="104" y="30"/>
                    <a:pt x="104" y="30"/>
                    <a:pt x="104" y="30"/>
                  </a:cubicBezTo>
                  <a:cubicBezTo>
                    <a:pt x="104" y="30"/>
                    <a:pt x="104" y="30"/>
                    <a:pt x="104" y="30"/>
                  </a:cubicBezTo>
                  <a:cubicBezTo>
                    <a:pt x="104" y="29"/>
                    <a:pt x="104" y="29"/>
                    <a:pt x="104" y="29"/>
                  </a:cubicBezTo>
                  <a:cubicBezTo>
                    <a:pt x="106" y="29"/>
                    <a:pt x="106" y="29"/>
                    <a:pt x="106" y="29"/>
                  </a:cubicBezTo>
                  <a:cubicBezTo>
                    <a:pt x="106" y="29"/>
                    <a:pt x="106" y="29"/>
                    <a:pt x="106" y="29"/>
                  </a:cubicBezTo>
                  <a:lnTo>
                    <a:pt x="103" y="29"/>
                  </a:lnTo>
                  <a:close/>
                  <a:moveTo>
                    <a:pt x="104" y="8"/>
                  </a:moveTo>
                  <a:cubicBezTo>
                    <a:pt x="104" y="8"/>
                    <a:pt x="104" y="8"/>
                    <a:pt x="104" y="8"/>
                  </a:cubicBezTo>
                  <a:cubicBezTo>
                    <a:pt x="104" y="5"/>
                    <a:pt x="104" y="5"/>
                    <a:pt x="104" y="5"/>
                  </a:cubicBezTo>
                  <a:cubicBezTo>
                    <a:pt x="106" y="5"/>
                    <a:pt x="106" y="5"/>
                    <a:pt x="106" y="5"/>
                  </a:cubicBezTo>
                  <a:cubicBezTo>
                    <a:pt x="106" y="2"/>
                    <a:pt x="106" y="2"/>
                    <a:pt x="106" y="2"/>
                  </a:cubicBezTo>
                  <a:cubicBezTo>
                    <a:pt x="106" y="2"/>
                    <a:pt x="106" y="2"/>
                    <a:pt x="106" y="2"/>
                  </a:cubicBezTo>
                  <a:cubicBezTo>
                    <a:pt x="106" y="2"/>
                    <a:pt x="106" y="2"/>
                    <a:pt x="106" y="2"/>
                  </a:cubicBezTo>
                  <a:cubicBezTo>
                    <a:pt x="103" y="3"/>
                    <a:pt x="103" y="3"/>
                    <a:pt x="103" y="3"/>
                  </a:cubicBezTo>
                  <a:cubicBezTo>
                    <a:pt x="103" y="8"/>
                    <a:pt x="103" y="8"/>
                    <a:pt x="103" y="8"/>
                  </a:cubicBezTo>
                  <a:lnTo>
                    <a:pt x="104" y="8"/>
                  </a:lnTo>
                  <a:close/>
                  <a:moveTo>
                    <a:pt x="104" y="3"/>
                  </a:moveTo>
                  <a:cubicBezTo>
                    <a:pt x="104" y="3"/>
                    <a:pt x="104" y="3"/>
                    <a:pt x="104" y="3"/>
                  </a:cubicBezTo>
                  <a:cubicBezTo>
                    <a:pt x="106" y="2"/>
                    <a:pt x="106" y="2"/>
                    <a:pt x="106" y="2"/>
                  </a:cubicBezTo>
                  <a:cubicBezTo>
                    <a:pt x="106" y="4"/>
                    <a:pt x="106" y="4"/>
                    <a:pt x="106" y="4"/>
                  </a:cubicBezTo>
                  <a:cubicBezTo>
                    <a:pt x="104" y="5"/>
                    <a:pt x="104" y="5"/>
                    <a:pt x="104" y="5"/>
                  </a:cubicBezTo>
                  <a:lnTo>
                    <a:pt x="104" y="3"/>
                  </a:lnTo>
                  <a:close/>
                  <a:moveTo>
                    <a:pt x="60" y="41"/>
                  </a:moveTo>
                  <a:cubicBezTo>
                    <a:pt x="60" y="41"/>
                    <a:pt x="60" y="41"/>
                    <a:pt x="60" y="41"/>
                  </a:cubicBezTo>
                  <a:cubicBezTo>
                    <a:pt x="63" y="40"/>
                    <a:pt x="63" y="40"/>
                    <a:pt x="63" y="40"/>
                  </a:cubicBezTo>
                  <a:cubicBezTo>
                    <a:pt x="63" y="40"/>
                    <a:pt x="63" y="40"/>
                    <a:pt x="63" y="40"/>
                  </a:cubicBezTo>
                  <a:cubicBezTo>
                    <a:pt x="60" y="41"/>
                    <a:pt x="60" y="41"/>
                    <a:pt x="60" y="41"/>
                  </a:cubicBezTo>
                  <a:close/>
                  <a:moveTo>
                    <a:pt x="100" y="23"/>
                  </a:moveTo>
                  <a:cubicBezTo>
                    <a:pt x="100" y="23"/>
                    <a:pt x="100" y="23"/>
                    <a:pt x="100" y="23"/>
                  </a:cubicBezTo>
                  <a:cubicBezTo>
                    <a:pt x="101" y="23"/>
                    <a:pt x="101" y="23"/>
                    <a:pt x="101" y="23"/>
                  </a:cubicBezTo>
                  <a:cubicBezTo>
                    <a:pt x="101" y="22"/>
                    <a:pt x="101" y="22"/>
                    <a:pt x="101" y="22"/>
                  </a:cubicBezTo>
                  <a:cubicBezTo>
                    <a:pt x="101" y="21"/>
                    <a:pt x="101" y="21"/>
                    <a:pt x="101" y="21"/>
                  </a:cubicBezTo>
                  <a:cubicBezTo>
                    <a:pt x="101" y="21"/>
                    <a:pt x="101" y="21"/>
                    <a:pt x="101" y="21"/>
                  </a:cubicBezTo>
                  <a:cubicBezTo>
                    <a:pt x="103" y="20"/>
                    <a:pt x="103" y="20"/>
                    <a:pt x="103" y="20"/>
                  </a:cubicBezTo>
                  <a:cubicBezTo>
                    <a:pt x="103" y="20"/>
                    <a:pt x="103" y="20"/>
                    <a:pt x="103" y="20"/>
                  </a:cubicBezTo>
                  <a:cubicBezTo>
                    <a:pt x="100" y="21"/>
                    <a:pt x="100" y="21"/>
                    <a:pt x="100" y="21"/>
                  </a:cubicBezTo>
                  <a:lnTo>
                    <a:pt x="100" y="23"/>
                  </a:lnTo>
                  <a:close/>
                  <a:moveTo>
                    <a:pt x="100" y="20"/>
                  </a:moveTo>
                  <a:cubicBezTo>
                    <a:pt x="100" y="20"/>
                    <a:pt x="100" y="20"/>
                    <a:pt x="100" y="20"/>
                  </a:cubicBezTo>
                  <a:cubicBezTo>
                    <a:pt x="101" y="20"/>
                    <a:pt x="101" y="20"/>
                    <a:pt x="101" y="20"/>
                  </a:cubicBezTo>
                  <a:cubicBezTo>
                    <a:pt x="101" y="18"/>
                    <a:pt x="101" y="18"/>
                    <a:pt x="101" y="18"/>
                  </a:cubicBezTo>
                  <a:cubicBezTo>
                    <a:pt x="101" y="18"/>
                    <a:pt x="101" y="18"/>
                    <a:pt x="101" y="18"/>
                  </a:cubicBezTo>
                  <a:cubicBezTo>
                    <a:pt x="101" y="18"/>
                    <a:pt x="101" y="18"/>
                    <a:pt x="101" y="18"/>
                  </a:cubicBezTo>
                  <a:cubicBezTo>
                    <a:pt x="103" y="17"/>
                    <a:pt x="103" y="17"/>
                    <a:pt x="103" y="17"/>
                  </a:cubicBezTo>
                  <a:cubicBezTo>
                    <a:pt x="103" y="17"/>
                    <a:pt x="103" y="17"/>
                    <a:pt x="103" y="17"/>
                  </a:cubicBezTo>
                  <a:cubicBezTo>
                    <a:pt x="100" y="18"/>
                    <a:pt x="100" y="18"/>
                    <a:pt x="100" y="18"/>
                  </a:cubicBezTo>
                  <a:lnTo>
                    <a:pt x="100" y="20"/>
                  </a:lnTo>
                  <a:close/>
                  <a:moveTo>
                    <a:pt x="100" y="17"/>
                  </a:moveTo>
                  <a:cubicBezTo>
                    <a:pt x="100" y="17"/>
                    <a:pt x="100" y="17"/>
                    <a:pt x="100" y="17"/>
                  </a:cubicBezTo>
                  <a:cubicBezTo>
                    <a:pt x="101" y="17"/>
                    <a:pt x="101" y="17"/>
                    <a:pt x="101" y="17"/>
                  </a:cubicBezTo>
                  <a:cubicBezTo>
                    <a:pt x="101" y="15"/>
                    <a:pt x="101" y="15"/>
                    <a:pt x="101" y="15"/>
                  </a:cubicBezTo>
                  <a:cubicBezTo>
                    <a:pt x="101" y="15"/>
                    <a:pt x="101" y="15"/>
                    <a:pt x="101" y="15"/>
                  </a:cubicBezTo>
                  <a:cubicBezTo>
                    <a:pt x="101" y="15"/>
                    <a:pt x="101" y="15"/>
                    <a:pt x="101" y="15"/>
                  </a:cubicBezTo>
                  <a:cubicBezTo>
                    <a:pt x="103" y="14"/>
                    <a:pt x="103" y="14"/>
                    <a:pt x="103" y="14"/>
                  </a:cubicBezTo>
                  <a:cubicBezTo>
                    <a:pt x="103" y="14"/>
                    <a:pt x="103" y="14"/>
                    <a:pt x="103" y="14"/>
                  </a:cubicBezTo>
                  <a:cubicBezTo>
                    <a:pt x="100" y="15"/>
                    <a:pt x="100" y="15"/>
                    <a:pt x="100" y="15"/>
                  </a:cubicBezTo>
                  <a:lnTo>
                    <a:pt x="100" y="17"/>
                  </a:lnTo>
                  <a:close/>
                  <a:moveTo>
                    <a:pt x="71" y="42"/>
                  </a:moveTo>
                  <a:cubicBezTo>
                    <a:pt x="71" y="42"/>
                    <a:pt x="71" y="42"/>
                    <a:pt x="71" y="42"/>
                  </a:cubicBezTo>
                  <a:cubicBezTo>
                    <a:pt x="74" y="42"/>
                    <a:pt x="74" y="42"/>
                    <a:pt x="74" y="42"/>
                  </a:cubicBezTo>
                  <a:cubicBezTo>
                    <a:pt x="74" y="41"/>
                    <a:pt x="74" y="41"/>
                    <a:pt x="74" y="41"/>
                  </a:cubicBezTo>
                  <a:cubicBezTo>
                    <a:pt x="71" y="41"/>
                    <a:pt x="71" y="41"/>
                    <a:pt x="71" y="41"/>
                  </a:cubicBezTo>
                  <a:lnTo>
                    <a:pt x="71" y="42"/>
                  </a:lnTo>
                  <a:close/>
                  <a:moveTo>
                    <a:pt x="104" y="26"/>
                  </a:moveTo>
                  <a:cubicBezTo>
                    <a:pt x="104" y="26"/>
                    <a:pt x="104" y="26"/>
                    <a:pt x="104" y="26"/>
                  </a:cubicBezTo>
                  <a:cubicBezTo>
                    <a:pt x="104" y="24"/>
                    <a:pt x="104" y="24"/>
                    <a:pt x="104" y="24"/>
                  </a:cubicBezTo>
                  <a:cubicBezTo>
                    <a:pt x="104" y="24"/>
                    <a:pt x="104" y="24"/>
                    <a:pt x="104" y="24"/>
                  </a:cubicBezTo>
                  <a:cubicBezTo>
                    <a:pt x="104" y="23"/>
                    <a:pt x="104" y="23"/>
                    <a:pt x="104" y="23"/>
                  </a:cubicBezTo>
                  <a:cubicBezTo>
                    <a:pt x="106" y="23"/>
                    <a:pt x="106" y="23"/>
                    <a:pt x="106" y="23"/>
                  </a:cubicBezTo>
                  <a:cubicBezTo>
                    <a:pt x="106" y="23"/>
                    <a:pt x="106" y="23"/>
                    <a:pt x="106" y="23"/>
                  </a:cubicBezTo>
                  <a:cubicBezTo>
                    <a:pt x="103" y="23"/>
                    <a:pt x="103" y="23"/>
                    <a:pt x="103" y="23"/>
                  </a:cubicBezTo>
                  <a:cubicBezTo>
                    <a:pt x="103" y="26"/>
                    <a:pt x="103" y="26"/>
                    <a:pt x="103" y="26"/>
                  </a:cubicBezTo>
                  <a:lnTo>
                    <a:pt x="104" y="26"/>
                  </a:lnTo>
                  <a:close/>
                  <a:moveTo>
                    <a:pt x="104" y="11"/>
                  </a:moveTo>
                  <a:cubicBezTo>
                    <a:pt x="104" y="11"/>
                    <a:pt x="104" y="11"/>
                    <a:pt x="104" y="11"/>
                  </a:cubicBezTo>
                  <a:cubicBezTo>
                    <a:pt x="104" y="9"/>
                    <a:pt x="104" y="9"/>
                    <a:pt x="104" y="9"/>
                  </a:cubicBezTo>
                  <a:cubicBezTo>
                    <a:pt x="104" y="8"/>
                    <a:pt x="104" y="8"/>
                    <a:pt x="104" y="8"/>
                  </a:cubicBezTo>
                  <a:cubicBezTo>
                    <a:pt x="104" y="8"/>
                    <a:pt x="104" y="8"/>
                    <a:pt x="104" y="8"/>
                  </a:cubicBezTo>
                  <a:cubicBezTo>
                    <a:pt x="106" y="8"/>
                    <a:pt x="106" y="8"/>
                    <a:pt x="106" y="8"/>
                  </a:cubicBezTo>
                  <a:cubicBezTo>
                    <a:pt x="106" y="7"/>
                    <a:pt x="106" y="7"/>
                    <a:pt x="106" y="7"/>
                  </a:cubicBezTo>
                  <a:cubicBezTo>
                    <a:pt x="103" y="8"/>
                    <a:pt x="103" y="8"/>
                    <a:pt x="103" y="8"/>
                  </a:cubicBezTo>
                  <a:cubicBezTo>
                    <a:pt x="103" y="11"/>
                    <a:pt x="103" y="11"/>
                    <a:pt x="103" y="11"/>
                  </a:cubicBezTo>
                  <a:lnTo>
                    <a:pt x="104" y="11"/>
                  </a:lnTo>
                  <a:close/>
                  <a:moveTo>
                    <a:pt x="104" y="23"/>
                  </a:moveTo>
                  <a:cubicBezTo>
                    <a:pt x="104" y="23"/>
                    <a:pt x="104" y="23"/>
                    <a:pt x="104" y="23"/>
                  </a:cubicBezTo>
                  <a:cubicBezTo>
                    <a:pt x="104" y="21"/>
                    <a:pt x="104" y="21"/>
                    <a:pt x="104" y="21"/>
                  </a:cubicBezTo>
                  <a:cubicBezTo>
                    <a:pt x="104" y="20"/>
                    <a:pt x="104" y="20"/>
                    <a:pt x="104" y="20"/>
                  </a:cubicBezTo>
                  <a:cubicBezTo>
                    <a:pt x="104" y="20"/>
                    <a:pt x="104" y="20"/>
                    <a:pt x="104" y="20"/>
                  </a:cubicBezTo>
                  <a:cubicBezTo>
                    <a:pt x="106" y="20"/>
                    <a:pt x="106" y="20"/>
                    <a:pt x="106" y="20"/>
                  </a:cubicBezTo>
                  <a:cubicBezTo>
                    <a:pt x="106" y="20"/>
                    <a:pt x="106" y="20"/>
                    <a:pt x="106" y="20"/>
                  </a:cubicBezTo>
                  <a:cubicBezTo>
                    <a:pt x="103" y="20"/>
                    <a:pt x="103" y="20"/>
                    <a:pt x="103" y="20"/>
                  </a:cubicBezTo>
                  <a:cubicBezTo>
                    <a:pt x="103" y="23"/>
                    <a:pt x="103" y="23"/>
                    <a:pt x="103" y="23"/>
                  </a:cubicBezTo>
                  <a:lnTo>
                    <a:pt x="104" y="23"/>
                  </a:lnTo>
                  <a:close/>
                  <a:moveTo>
                    <a:pt x="104" y="29"/>
                  </a:moveTo>
                  <a:cubicBezTo>
                    <a:pt x="104" y="29"/>
                    <a:pt x="104" y="29"/>
                    <a:pt x="104" y="29"/>
                  </a:cubicBezTo>
                  <a:cubicBezTo>
                    <a:pt x="104" y="27"/>
                    <a:pt x="104" y="27"/>
                    <a:pt x="104" y="27"/>
                  </a:cubicBezTo>
                  <a:cubicBezTo>
                    <a:pt x="104" y="27"/>
                    <a:pt x="104" y="27"/>
                    <a:pt x="104" y="27"/>
                  </a:cubicBezTo>
                  <a:cubicBezTo>
                    <a:pt x="104" y="26"/>
                    <a:pt x="104" y="26"/>
                    <a:pt x="104" y="26"/>
                  </a:cubicBezTo>
                  <a:cubicBezTo>
                    <a:pt x="106" y="26"/>
                    <a:pt x="106" y="26"/>
                    <a:pt x="106" y="26"/>
                  </a:cubicBezTo>
                  <a:cubicBezTo>
                    <a:pt x="106" y="26"/>
                    <a:pt x="106" y="26"/>
                    <a:pt x="106" y="26"/>
                  </a:cubicBezTo>
                  <a:cubicBezTo>
                    <a:pt x="103" y="26"/>
                    <a:pt x="103" y="26"/>
                    <a:pt x="103" y="26"/>
                  </a:cubicBezTo>
                  <a:cubicBezTo>
                    <a:pt x="103" y="29"/>
                    <a:pt x="103" y="29"/>
                    <a:pt x="103" y="29"/>
                  </a:cubicBezTo>
                  <a:lnTo>
                    <a:pt x="104" y="29"/>
                  </a:lnTo>
                  <a:close/>
                  <a:moveTo>
                    <a:pt x="104" y="14"/>
                  </a:moveTo>
                  <a:cubicBezTo>
                    <a:pt x="104" y="14"/>
                    <a:pt x="104" y="14"/>
                    <a:pt x="104" y="14"/>
                  </a:cubicBezTo>
                  <a:cubicBezTo>
                    <a:pt x="104" y="12"/>
                    <a:pt x="104" y="12"/>
                    <a:pt x="104" y="12"/>
                  </a:cubicBezTo>
                  <a:cubicBezTo>
                    <a:pt x="104" y="11"/>
                    <a:pt x="104" y="11"/>
                    <a:pt x="104" y="11"/>
                  </a:cubicBezTo>
                  <a:cubicBezTo>
                    <a:pt x="104" y="11"/>
                    <a:pt x="104" y="11"/>
                    <a:pt x="104" y="11"/>
                  </a:cubicBezTo>
                  <a:cubicBezTo>
                    <a:pt x="106" y="11"/>
                    <a:pt x="106" y="11"/>
                    <a:pt x="106" y="11"/>
                  </a:cubicBezTo>
                  <a:cubicBezTo>
                    <a:pt x="106" y="10"/>
                    <a:pt x="106" y="10"/>
                    <a:pt x="106" y="10"/>
                  </a:cubicBezTo>
                  <a:cubicBezTo>
                    <a:pt x="103" y="11"/>
                    <a:pt x="103" y="11"/>
                    <a:pt x="103" y="11"/>
                  </a:cubicBezTo>
                  <a:cubicBezTo>
                    <a:pt x="103" y="14"/>
                    <a:pt x="103" y="14"/>
                    <a:pt x="103" y="14"/>
                  </a:cubicBezTo>
                  <a:lnTo>
                    <a:pt x="104" y="14"/>
                  </a:lnTo>
                  <a:close/>
                  <a:moveTo>
                    <a:pt x="104" y="20"/>
                  </a:moveTo>
                  <a:cubicBezTo>
                    <a:pt x="104" y="20"/>
                    <a:pt x="104" y="20"/>
                    <a:pt x="104" y="20"/>
                  </a:cubicBezTo>
                  <a:cubicBezTo>
                    <a:pt x="104" y="18"/>
                    <a:pt x="104" y="18"/>
                    <a:pt x="104" y="18"/>
                  </a:cubicBezTo>
                  <a:cubicBezTo>
                    <a:pt x="104" y="17"/>
                    <a:pt x="104" y="17"/>
                    <a:pt x="104" y="17"/>
                  </a:cubicBezTo>
                  <a:cubicBezTo>
                    <a:pt x="104" y="17"/>
                    <a:pt x="104" y="17"/>
                    <a:pt x="104" y="17"/>
                  </a:cubicBezTo>
                  <a:cubicBezTo>
                    <a:pt x="106" y="17"/>
                    <a:pt x="106" y="17"/>
                    <a:pt x="106" y="17"/>
                  </a:cubicBezTo>
                  <a:cubicBezTo>
                    <a:pt x="106" y="17"/>
                    <a:pt x="106" y="17"/>
                    <a:pt x="106" y="17"/>
                  </a:cubicBezTo>
                  <a:cubicBezTo>
                    <a:pt x="103" y="17"/>
                    <a:pt x="103" y="17"/>
                    <a:pt x="103" y="17"/>
                  </a:cubicBezTo>
                  <a:cubicBezTo>
                    <a:pt x="103" y="20"/>
                    <a:pt x="103" y="20"/>
                    <a:pt x="103" y="20"/>
                  </a:cubicBezTo>
                  <a:lnTo>
                    <a:pt x="104" y="20"/>
                  </a:lnTo>
                  <a:close/>
                  <a:moveTo>
                    <a:pt x="104" y="17"/>
                  </a:moveTo>
                  <a:cubicBezTo>
                    <a:pt x="104" y="17"/>
                    <a:pt x="104" y="17"/>
                    <a:pt x="104" y="17"/>
                  </a:cubicBezTo>
                  <a:cubicBezTo>
                    <a:pt x="104" y="15"/>
                    <a:pt x="104" y="15"/>
                    <a:pt x="104" y="15"/>
                  </a:cubicBezTo>
                  <a:cubicBezTo>
                    <a:pt x="104" y="14"/>
                    <a:pt x="104" y="14"/>
                    <a:pt x="104" y="14"/>
                  </a:cubicBezTo>
                  <a:cubicBezTo>
                    <a:pt x="104" y="14"/>
                    <a:pt x="104" y="14"/>
                    <a:pt x="104" y="14"/>
                  </a:cubicBezTo>
                  <a:cubicBezTo>
                    <a:pt x="106" y="14"/>
                    <a:pt x="106" y="14"/>
                    <a:pt x="106" y="14"/>
                  </a:cubicBezTo>
                  <a:cubicBezTo>
                    <a:pt x="106" y="14"/>
                    <a:pt x="106" y="14"/>
                    <a:pt x="106" y="14"/>
                  </a:cubicBezTo>
                  <a:cubicBezTo>
                    <a:pt x="103" y="14"/>
                    <a:pt x="103" y="14"/>
                    <a:pt x="103" y="14"/>
                  </a:cubicBezTo>
                  <a:cubicBezTo>
                    <a:pt x="103" y="17"/>
                    <a:pt x="103" y="17"/>
                    <a:pt x="103" y="17"/>
                  </a:cubicBezTo>
                  <a:lnTo>
                    <a:pt x="104" y="17"/>
                  </a:lnTo>
                  <a:close/>
                  <a:moveTo>
                    <a:pt x="103" y="3"/>
                  </a:moveTo>
                  <a:cubicBezTo>
                    <a:pt x="103" y="3"/>
                    <a:pt x="103" y="3"/>
                    <a:pt x="103" y="3"/>
                  </a:cubicBezTo>
                  <a:cubicBezTo>
                    <a:pt x="101" y="3"/>
                    <a:pt x="101" y="3"/>
                    <a:pt x="101" y="3"/>
                  </a:cubicBezTo>
                  <a:cubicBezTo>
                    <a:pt x="101" y="3"/>
                    <a:pt x="101" y="3"/>
                    <a:pt x="101" y="3"/>
                  </a:cubicBezTo>
                  <a:cubicBezTo>
                    <a:pt x="100" y="3"/>
                    <a:pt x="100" y="3"/>
                    <a:pt x="100" y="3"/>
                  </a:cubicBezTo>
                  <a:cubicBezTo>
                    <a:pt x="100" y="8"/>
                    <a:pt x="100" y="8"/>
                    <a:pt x="100" y="8"/>
                  </a:cubicBezTo>
                  <a:cubicBezTo>
                    <a:pt x="100" y="8"/>
                    <a:pt x="100" y="8"/>
                    <a:pt x="100" y="8"/>
                  </a:cubicBezTo>
                  <a:cubicBezTo>
                    <a:pt x="101" y="6"/>
                    <a:pt x="101" y="6"/>
                    <a:pt x="101" y="6"/>
                  </a:cubicBezTo>
                  <a:cubicBezTo>
                    <a:pt x="101" y="6"/>
                    <a:pt x="101" y="6"/>
                    <a:pt x="101" y="6"/>
                  </a:cubicBezTo>
                  <a:cubicBezTo>
                    <a:pt x="101" y="6"/>
                    <a:pt x="101" y="6"/>
                    <a:pt x="101" y="6"/>
                  </a:cubicBezTo>
                  <a:cubicBezTo>
                    <a:pt x="103" y="5"/>
                    <a:pt x="103" y="5"/>
                    <a:pt x="103" y="5"/>
                  </a:cubicBezTo>
                  <a:cubicBezTo>
                    <a:pt x="103" y="3"/>
                    <a:pt x="103" y="3"/>
                    <a:pt x="103" y="3"/>
                  </a:cubicBezTo>
                  <a:cubicBezTo>
                    <a:pt x="103" y="3"/>
                    <a:pt x="103" y="3"/>
                    <a:pt x="103" y="3"/>
                  </a:cubicBezTo>
                  <a:close/>
                  <a:moveTo>
                    <a:pt x="103" y="5"/>
                  </a:moveTo>
                  <a:cubicBezTo>
                    <a:pt x="103" y="5"/>
                    <a:pt x="103" y="5"/>
                    <a:pt x="103" y="5"/>
                  </a:cubicBezTo>
                  <a:cubicBezTo>
                    <a:pt x="101" y="6"/>
                    <a:pt x="101" y="6"/>
                    <a:pt x="101" y="6"/>
                  </a:cubicBezTo>
                  <a:cubicBezTo>
                    <a:pt x="101" y="4"/>
                    <a:pt x="101" y="4"/>
                    <a:pt x="101" y="4"/>
                  </a:cubicBezTo>
                  <a:cubicBezTo>
                    <a:pt x="103" y="3"/>
                    <a:pt x="103" y="3"/>
                    <a:pt x="103" y="3"/>
                  </a:cubicBezTo>
                  <a:lnTo>
                    <a:pt x="103" y="5"/>
                  </a:lnTo>
                  <a:close/>
                  <a:moveTo>
                    <a:pt x="67" y="42"/>
                  </a:moveTo>
                  <a:cubicBezTo>
                    <a:pt x="67" y="42"/>
                    <a:pt x="67" y="42"/>
                    <a:pt x="67" y="42"/>
                  </a:cubicBezTo>
                  <a:cubicBezTo>
                    <a:pt x="71" y="41"/>
                    <a:pt x="71" y="41"/>
                    <a:pt x="71" y="41"/>
                  </a:cubicBezTo>
                  <a:cubicBezTo>
                    <a:pt x="71" y="41"/>
                    <a:pt x="71" y="41"/>
                    <a:pt x="71" y="41"/>
                  </a:cubicBezTo>
                  <a:cubicBezTo>
                    <a:pt x="67" y="41"/>
                    <a:pt x="67" y="41"/>
                    <a:pt x="67" y="41"/>
                  </a:cubicBezTo>
                  <a:lnTo>
                    <a:pt x="67" y="42"/>
                  </a:lnTo>
                  <a:close/>
                  <a:moveTo>
                    <a:pt x="67" y="43"/>
                  </a:moveTo>
                  <a:cubicBezTo>
                    <a:pt x="67" y="43"/>
                    <a:pt x="67" y="43"/>
                    <a:pt x="67" y="43"/>
                  </a:cubicBezTo>
                  <a:cubicBezTo>
                    <a:pt x="71" y="42"/>
                    <a:pt x="71" y="42"/>
                    <a:pt x="71" y="42"/>
                  </a:cubicBezTo>
                  <a:cubicBezTo>
                    <a:pt x="71" y="42"/>
                    <a:pt x="71" y="42"/>
                    <a:pt x="71" y="42"/>
                  </a:cubicBezTo>
                  <a:cubicBezTo>
                    <a:pt x="67" y="42"/>
                    <a:pt x="67" y="42"/>
                    <a:pt x="67" y="42"/>
                  </a:cubicBezTo>
                  <a:lnTo>
                    <a:pt x="67" y="43"/>
                  </a:lnTo>
                  <a:close/>
                  <a:moveTo>
                    <a:pt x="67" y="43"/>
                  </a:moveTo>
                  <a:cubicBezTo>
                    <a:pt x="67" y="43"/>
                    <a:pt x="67" y="43"/>
                    <a:pt x="67" y="43"/>
                  </a:cubicBezTo>
                  <a:cubicBezTo>
                    <a:pt x="71" y="43"/>
                    <a:pt x="71" y="43"/>
                    <a:pt x="71" y="43"/>
                  </a:cubicBezTo>
                  <a:cubicBezTo>
                    <a:pt x="71" y="43"/>
                    <a:pt x="71" y="43"/>
                    <a:pt x="71" y="43"/>
                  </a:cubicBezTo>
                  <a:cubicBezTo>
                    <a:pt x="67" y="43"/>
                    <a:pt x="67" y="43"/>
                    <a:pt x="67" y="43"/>
                  </a:cubicBezTo>
                  <a:close/>
                  <a:moveTo>
                    <a:pt x="67" y="41"/>
                  </a:moveTo>
                  <a:cubicBezTo>
                    <a:pt x="67" y="41"/>
                    <a:pt x="67" y="41"/>
                    <a:pt x="67" y="41"/>
                  </a:cubicBezTo>
                  <a:cubicBezTo>
                    <a:pt x="71" y="41"/>
                    <a:pt x="71" y="41"/>
                    <a:pt x="71" y="41"/>
                  </a:cubicBezTo>
                  <a:cubicBezTo>
                    <a:pt x="71" y="40"/>
                    <a:pt x="71" y="40"/>
                    <a:pt x="71" y="40"/>
                  </a:cubicBezTo>
                  <a:cubicBezTo>
                    <a:pt x="67" y="41"/>
                    <a:pt x="67" y="41"/>
                    <a:pt x="67" y="41"/>
                  </a:cubicBezTo>
                  <a:close/>
                  <a:moveTo>
                    <a:pt x="71" y="37"/>
                  </a:moveTo>
                  <a:cubicBezTo>
                    <a:pt x="71" y="37"/>
                    <a:pt x="71" y="37"/>
                    <a:pt x="71" y="37"/>
                  </a:cubicBezTo>
                  <a:cubicBezTo>
                    <a:pt x="67" y="38"/>
                    <a:pt x="67" y="38"/>
                    <a:pt x="67" y="38"/>
                  </a:cubicBezTo>
                  <a:cubicBezTo>
                    <a:pt x="67" y="38"/>
                    <a:pt x="67" y="38"/>
                    <a:pt x="67" y="38"/>
                  </a:cubicBezTo>
                  <a:cubicBezTo>
                    <a:pt x="71" y="37"/>
                    <a:pt x="71" y="37"/>
                    <a:pt x="71" y="37"/>
                  </a:cubicBezTo>
                  <a:close/>
                  <a:moveTo>
                    <a:pt x="67" y="40"/>
                  </a:moveTo>
                  <a:cubicBezTo>
                    <a:pt x="67" y="40"/>
                    <a:pt x="67" y="40"/>
                    <a:pt x="67" y="40"/>
                  </a:cubicBezTo>
                  <a:cubicBezTo>
                    <a:pt x="71" y="40"/>
                    <a:pt x="71" y="40"/>
                    <a:pt x="71" y="40"/>
                  </a:cubicBezTo>
                  <a:cubicBezTo>
                    <a:pt x="71" y="40"/>
                    <a:pt x="71" y="40"/>
                    <a:pt x="71" y="40"/>
                  </a:cubicBezTo>
                  <a:cubicBezTo>
                    <a:pt x="67" y="40"/>
                    <a:pt x="67" y="40"/>
                    <a:pt x="67" y="40"/>
                  </a:cubicBezTo>
                  <a:close/>
                  <a:moveTo>
                    <a:pt x="60" y="42"/>
                  </a:moveTo>
                  <a:cubicBezTo>
                    <a:pt x="60" y="42"/>
                    <a:pt x="60" y="42"/>
                    <a:pt x="60" y="42"/>
                  </a:cubicBezTo>
                  <a:cubicBezTo>
                    <a:pt x="63" y="41"/>
                    <a:pt x="63" y="41"/>
                    <a:pt x="63" y="41"/>
                  </a:cubicBezTo>
                  <a:cubicBezTo>
                    <a:pt x="63" y="41"/>
                    <a:pt x="63" y="41"/>
                    <a:pt x="63" y="41"/>
                  </a:cubicBezTo>
                  <a:cubicBezTo>
                    <a:pt x="60" y="41"/>
                    <a:pt x="60" y="41"/>
                    <a:pt x="60" y="41"/>
                  </a:cubicBezTo>
                  <a:lnTo>
                    <a:pt x="60" y="42"/>
                  </a:lnTo>
                  <a:close/>
                  <a:moveTo>
                    <a:pt x="67" y="39"/>
                  </a:moveTo>
                  <a:cubicBezTo>
                    <a:pt x="67" y="39"/>
                    <a:pt x="67" y="39"/>
                    <a:pt x="67" y="39"/>
                  </a:cubicBezTo>
                  <a:cubicBezTo>
                    <a:pt x="71" y="39"/>
                    <a:pt x="71" y="39"/>
                    <a:pt x="71" y="39"/>
                  </a:cubicBezTo>
                  <a:cubicBezTo>
                    <a:pt x="71" y="39"/>
                    <a:pt x="71" y="39"/>
                    <a:pt x="71" y="39"/>
                  </a:cubicBezTo>
                  <a:cubicBezTo>
                    <a:pt x="67" y="39"/>
                    <a:pt x="67" y="39"/>
                    <a:pt x="67" y="39"/>
                  </a:cubicBezTo>
                  <a:close/>
                  <a:moveTo>
                    <a:pt x="71" y="39"/>
                  </a:moveTo>
                  <a:cubicBezTo>
                    <a:pt x="71" y="39"/>
                    <a:pt x="71" y="39"/>
                    <a:pt x="71" y="39"/>
                  </a:cubicBezTo>
                  <a:cubicBezTo>
                    <a:pt x="74" y="39"/>
                    <a:pt x="74" y="39"/>
                    <a:pt x="74" y="39"/>
                  </a:cubicBezTo>
                  <a:cubicBezTo>
                    <a:pt x="74" y="39"/>
                    <a:pt x="74" y="39"/>
                    <a:pt x="74" y="39"/>
                  </a:cubicBezTo>
                  <a:cubicBezTo>
                    <a:pt x="71" y="39"/>
                    <a:pt x="71" y="39"/>
                    <a:pt x="71" y="39"/>
                  </a:cubicBezTo>
                  <a:close/>
                  <a:moveTo>
                    <a:pt x="71" y="40"/>
                  </a:moveTo>
                  <a:cubicBezTo>
                    <a:pt x="71" y="40"/>
                    <a:pt x="71" y="40"/>
                    <a:pt x="71" y="40"/>
                  </a:cubicBezTo>
                  <a:cubicBezTo>
                    <a:pt x="74" y="40"/>
                    <a:pt x="74" y="40"/>
                    <a:pt x="74" y="40"/>
                  </a:cubicBezTo>
                  <a:cubicBezTo>
                    <a:pt x="74" y="40"/>
                    <a:pt x="74" y="40"/>
                    <a:pt x="74" y="40"/>
                  </a:cubicBezTo>
                  <a:cubicBezTo>
                    <a:pt x="71" y="40"/>
                    <a:pt x="71" y="40"/>
                    <a:pt x="71" y="40"/>
                  </a:cubicBezTo>
                  <a:close/>
                  <a:moveTo>
                    <a:pt x="71" y="41"/>
                  </a:moveTo>
                  <a:cubicBezTo>
                    <a:pt x="71" y="41"/>
                    <a:pt x="71" y="41"/>
                    <a:pt x="71" y="41"/>
                  </a:cubicBezTo>
                  <a:cubicBezTo>
                    <a:pt x="74" y="41"/>
                    <a:pt x="74" y="41"/>
                    <a:pt x="74" y="41"/>
                  </a:cubicBezTo>
                  <a:cubicBezTo>
                    <a:pt x="74" y="40"/>
                    <a:pt x="74" y="40"/>
                    <a:pt x="74" y="40"/>
                  </a:cubicBezTo>
                  <a:cubicBezTo>
                    <a:pt x="71" y="41"/>
                    <a:pt x="71" y="41"/>
                    <a:pt x="71" y="41"/>
                  </a:cubicBezTo>
                  <a:close/>
                  <a:moveTo>
                    <a:pt x="71" y="39"/>
                  </a:moveTo>
                  <a:cubicBezTo>
                    <a:pt x="71" y="39"/>
                    <a:pt x="71" y="39"/>
                    <a:pt x="71" y="39"/>
                  </a:cubicBezTo>
                  <a:cubicBezTo>
                    <a:pt x="74" y="38"/>
                    <a:pt x="74" y="38"/>
                    <a:pt x="74" y="38"/>
                  </a:cubicBezTo>
                  <a:cubicBezTo>
                    <a:pt x="74" y="38"/>
                    <a:pt x="74" y="38"/>
                    <a:pt x="74" y="38"/>
                  </a:cubicBezTo>
                  <a:cubicBezTo>
                    <a:pt x="71" y="38"/>
                    <a:pt x="71" y="38"/>
                    <a:pt x="71" y="38"/>
                  </a:cubicBezTo>
                  <a:lnTo>
                    <a:pt x="71" y="39"/>
                  </a:lnTo>
                  <a:close/>
                  <a:moveTo>
                    <a:pt x="67" y="45"/>
                  </a:moveTo>
                  <a:cubicBezTo>
                    <a:pt x="67" y="45"/>
                    <a:pt x="67" y="45"/>
                    <a:pt x="67" y="45"/>
                  </a:cubicBezTo>
                  <a:cubicBezTo>
                    <a:pt x="71" y="45"/>
                    <a:pt x="71" y="45"/>
                    <a:pt x="71" y="45"/>
                  </a:cubicBezTo>
                  <a:cubicBezTo>
                    <a:pt x="71" y="45"/>
                    <a:pt x="71" y="45"/>
                    <a:pt x="71" y="45"/>
                  </a:cubicBezTo>
                  <a:cubicBezTo>
                    <a:pt x="67" y="45"/>
                    <a:pt x="67" y="45"/>
                    <a:pt x="67" y="45"/>
                  </a:cubicBezTo>
                  <a:close/>
                  <a:moveTo>
                    <a:pt x="74" y="37"/>
                  </a:moveTo>
                  <a:cubicBezTo>
                    <a:pt x="74" y="37"/>
                    <a:pt x="74" y="37"/>
                    <a:pt x="74" y="37"/>
                  </a:cubicBezTo>
                  <a:cubicBezTo>
                    <a:pt x="71" y="37"/>
                    <a:pt x="71" y="37"/>
                    <a:pt x="71" y="37"/>
                  </a:cubicBezTo>
                  <a:cubicBezTo>
                    <a:pt x="71" y="38"/>
                    <a:pt x="71" y="38"/>
                    <a:pt x="71" y="38"/>
                  </a:cubicBezTo>
                  <a:cubicBezTo>
                    <a:pt x="74" y="37"/>
                    <a:pt x="74" y="37"/>
                    <a:pt x="74" y="37"/>
                  </a:cubicBezTo>
                  <a:close/>
                  <a:moveTo>
                    <a:pt x="67" y="44"/>
                  </a:moveTo>
                  <a:cubicBezTo>
                    <a:pt x="67" y="44"/>
                    <a:pt x="67" y="44"/>
                    <a:pt x="67" y="44"/>
                  </a:cubicBezTo>
                  <a:cubicBezTo>
                    <a:pt x="71" y="44"/>
                    <a:pt x="71" y="44"/>
                    <a:pt x="71" y="44"/>
                  </a:cubicBezTo>
                  <a:cubicBezTo>
                    <a:pt x="71" y="44"/>
                    <a:pt x="71" y="44"/>
                    <a:pt x="71" y="44"/>
                  </a:cubicBezTo>
                  <a:cubicBezTo>
                    <a:pt x="67" y="44"/>
                    <a:pt x="67" y="44"/>
                    <a:pt x="67" y="44"/>
                  </a:cubicBezTo>
                  <a:close/>
                  <a:moveTo>
                    <a:pt x="67" y="39"/>
                  </a:moveTo>
                  <a:cubicBezTo>
                    <a:pt x="67" y="39"/>
                    <a:pt x="67" y="39"/>
                    <a:pt x="67" y="39"/>
                  </a:cubicBezTo>
                  <a:cubicBezTo>
                    <a:pt x="71" y="38"/>
                    <a:pt x="71" y="38"/>
                    <a:pt x="71" y="38"/>
                  </a:cubicBezTo>
                  <a:cubicBezTo>
                    <a:pt x="71" y="38"/>
                    <a:pt x="71" y="38"/>
                    <a:pt x="71" y="38"/>
                  </a:cubicBezTo>
                  <a:cubicBezTo>
                    <a:pt x="67" y="38"/>
                    <a:pt x="67" y="38"/>
                    <a:pt x="67" y="38"/>
                  </a:cubicBezTo>
                  <a:lnTo>
                    <a:pt x="67" y="39"/>
                  </a:lnTo>
                  <a:close/>
                  <a:moveTo>
                    <a:pt x="60" y="46"/>
                  </a:moveTo>
                  <a:cubicBezTo>
                    <a:pt x="60" y="46"/>
                    <a:pt x="60" y="46"/>
                    <a:pt x="60" y="46"/>
                  </a:cubicBezTo>
                  <a:cubicBezTo>
                    <a:pt x="63" y="45"/>
                    <a:pt x="63" y="45"/>
                    <a:pt x="63" y="45"/>
                  </a:cubicBezTo>
                  <a:cubicBezTo>
                    <a:pt x="63" y="45"/>
                    <a:pt x="63" y="45"/>
                    <a:pt x="63" y="45"/>
                  </a:cubicBezTo>
                  <a:cubicBezTo>
                    <a:pt x="60" y="45"/>
                    <a:pt x="60" y="45"/>
                    <a:pt x="60" y="45"/>
                  </a:cubicBezTo>
                  <a:lnTo>
                    <a:pt x="60" y="46"/>
                  </a:lnTo>
                  <a:close/>
                  <a:moveTo>
                    <a:pt x="60" y="45"/>
                  </a:moveTo>
                  <a:cubicBezTo>
                    <a:pt x="60" y="45"/>
                    <a:pt x="60" y="45"/>
                    <a:pt x="60" y="45"/>
                  </a:cubicBezTo>
                  <a:cubicBezTo>
                    <a:pt x="63" y="44"/>
                    <a:pt x="63" y="44"/>
                    <a:pt x="63" y="44"/>
                  </a:cubicBezTo>
                  <a:cubicBezTo>
                    <a:pt x="63" y="44"/>
                    <a:pt x="63" y="44"/>
                    <a:pt x="63" y="44"/>
                  </a:cubicBezTo>
                  <a:cubicBezTo>
                    <a:pt x="60" y="44"/>
                    <a:pt x="60" y="44"/>
                    <a:pt x="60" y="44"/>
                  </a:cubicBezTo>
                  <a:lnTo>
                    <a:pt x="60" y="45"/>
                  </a:lnTo>
                  <a:close/>
                  <a:moveTo>
                    <a:pt x="67" y="38"/>
                  </a:moveTo>
                  <a:cubicBezTo>
                    <a:pt x="67" y="38"/>
                    <a:pt x="67" y="38"/>
                    <a:pt x="67" y="38"/>
                  </a:cubicBezTo>
                  <a:cubicBezTo>
                    <a:pt x="64" y="38"/>
                    <a:pt x="64" y="38"/>
                    <a:pt x="64" y="38"/>
                  </a:cubicBezTo>
                  <a:cubicBezTo>
                    <a:pt x="64" y="38"/>
                    <a:pt x="64" y="38"/>
                    <a:pt x="64" y="38"/>
                  </a:cubicBezTo>
                  <a:cubicBezTo>
                    <a:pt x="67" y="38"/>
                    <a:pt x="67" y="38"/>
                    <a:pt x="67" y="38"/>
                  </a:cubicBezTo>
                  <a:close/>
                  <a:moveTo>
                    <a:pt x="64" y="39"/>
                  </a:moveTo>
                  <a:cubicBezTo>
                    <a:pt x="64" y="39"/>
                    <a:pt x="64" y="39"/>
                    <a:pt x="64" y="39"/>
                  </a:cubicBezTo>
                  <a:cubicBezTo>
                    <a:pt x="67" y="39"/>
                    <a:pt x="67" y="39"/>
                    <a:pt x="67" y="39"/>
                  </a:cubicBezTo>
                  <a:cubicBezTo>
                    <a:pt x="67" y="39"/>
                    <a:pt x="67" y="39"/>
                    <a:pt x="67" y="39"/>
                  </a:cubicBezTo>
                  <a:cubicBezTo>
                    <a:pt x="64" y="39"/>
                    <a:pt x="64" y="39"/>
                    <a:pt x="64" y="39"/>
                  </a:cubicBezTo>
                  <a:close/>
                  <a:moveTo>
                    <a:pt x="60" y="42"/>
                  </a:moveTo>
                  <a:cubicBezTo>
                    <a:pt x="60" y="42"/>
                    <a:pt x="60" y="42"/>
                    <a:pt x="60" y="42"/>
                  </a:cubicBezTo>
                  <a:cubicBezTo>
                    <a:pt x="63" y="42"/>
                    <a:pt x="63" y="42"/>
                    <a:pt x="63" y="42"/>
                  </a:cubicBezTo>
                  <a:cubicBezTo>
                    <a:pt x="63" y="42"/>
                    <a:pt x="63" y="42"/>
                    <a:pt x="63" y="42"/>
                  </a:cubicBezTo>
                  <a:cubicBezTo>
                    <a:pt x="60" y="42"/>
                    <a:pt x="60" y="42"/>
                    <a:pt x="60" y="42"/>
                  </a:cubicBezTo>
                  <a:close/>
                  <a:moveTo>
                    <a:pt x="60" y="44"/>
                  </a:moveTo>
                  <a:cubicBezTo>
                    <a:pt x="60" y="44"/>
                    <a:pt x="60" y="44"/>
                    <a:pt x="60" y="44"/>
                  </a:cubicBezTo>
                  <a:cubicBezTo>
                    <a:pt x="63" y="44"/>
                    <a:pt x="63" y="44"/>
                    <a:pt x="63" y="44"/>
                  </a:cubicBezTo>
                  <a:cubicBezTo>
                    <a:pt x="63" y="43"/>
                    <a:pt x="63" y="43"/>
                    <a:pt x="63" y="43"/>
                  </a:cubicBezTo>
                  <a:cubicBezTo>
                    <a:pt x="60" y="44"/>
                    <a:pt x="60" y="44"/>
                    <a:pt x="60" y="44"/>
                  </a:cubicBezTo>
                  <a:close/>
                  <a:moveTo>
                    <a:pt x="60" y="43"/>
                  </a:moveTo>
                  <a:cubicBezTo>
                    <a:pt x="60" y="43"/>
                    <a:pt x="60" y="43"/>
                    <a:pt x="60" y="43"/>
                  </a:cubicBezTo>
                  <a:cubicBezTo>
                    <a:pt x="63" y="43"/>
                    <a:pt x="63" y="43"/>
                    <a:pt x="63" y="43"/>
                  </a:cubicBezTo>
                  <a:cubicBezTo>
                    <a:pt x="63" y="43"/>
                    <a:pt x="63" y="43"/>
                    <a:pt x="63" y="43"/>
                  </a:cubicBezTo>
                  <a:cubicBezTo>
                    <a:pt x="60" y="43"/>
                    <a:pt x="60" y="43"/>
                    <a:pt x="60" y="43"/>
                  </a:cubicBezTo>
                  <a:close/>
                  <a:moveTo>
                    <a:pt x="64" y="43"/>
                  </a:moveTo>
                  <a:cubicBezTo>
                    <a:pt x="64" y="43"/>
                    <a:pt x="64" y="43"/>
                    <a:pt x="64" y="43"/>
                  </a:cubicBezTo>
                  <a:cubicBezTo>
                    <a:pt x="67" y="43"/>
                    <a:pt x="67" y="43"/>
                    <a:pt x="67" y="43"/>
                  </a:cubicBezTo>
                  <a:cubicBezTo>
                    <a:pt x="67" y="42"/>
                    <a:pt x="67" y="42"/>
                    <a:pt x="67" y="42"/>
                  </a:cubicBezTo>
                  <a:cubicBezTo>
                    <a:pt x="64" y="43"/>
                    <a:pt x="64" y="43"/>
                    <a:pt x="64" y="43"/>
                  </a:cubicBezTo>
                  <a:close/>
                  <a:moveTo>
                    <a:pt x="64" y="45"/>
                  </a:moveTo>
                  <a:cubicBezTo>
                    <a:pt x="64" y="45"/>
                    <a:pt x="64" y="45"/>
                    <a:pt x="64" y="45"/>
                  </a:cubicBezTo>
                  <a:cubicBezTo>
                    <a:pt x="67" y="45"/>
                    <a:pt x="67" y="45"/>
                    <a:pt x="67" y="45"/>
                  </a:cubicBezTo>
                  <a:cubicBezTo>
                    <a:pt x="67" y="45"/>
                    <a:pt x="67" y="45"/>
                    <a:pt x="67" y="45"/>
                  </a:cubicBezTo>
                  <a:cubicBezTo>
                    <a:pt x="64" y="45"/>
                    <a:pt x="64" y="45"/>
                    <a:pt x="64" y="45"/>
                  </a:cubicBezTo>
                  <a:close/>
                  <a:moveTo>
                    <a:pt x="64" y="40"/>
                  </a:moveTo>
                  <a:cubicBezTo>
                    <a:pt x="64" y="40"/>
                    <a:pt x="64" y="40"/>
                    <a:pt x="64" y="40"/>
                  </a:cubicBezTo>
                  <a:cubicBezTo>
                    <a:pt x="67" y="40"/>
                    <a:pt x="67" y="40"/>
                    <a:pt x="67" y="40"/>
                  </a:cubicBezTo>
                  <a:cubicBezTo>
                    <a:pt x="67" y="39"/>
                    <a:pt x="67" y="39"/>
                    <a:pt x="67" y="39"/>
                  </a:cubicBezTo>
                  <a:cubicBezTo>
                    <a:pt x="64" y="40"/>
                    <a:pt x="64" y="40"/>
                    <a:pt x="64" y="40"/>
                  </a:cubicBezTo>
                  <a:close/>
                  <a:moveTo>
                    <a:pt x="64" y="45"/>
                  </a:moveTo>
                  <a:cubicBezTo>
                    <a:pt x="64" y="45"/>
                    <a:pt x="64" y="45"/>
                    <a:pt x="64" y="45"/>
                  </a:cubicBezTo>
                  <a:cubicBezTo>
                    <a:pt x="67" y="44"/>
                    <a:pt x="67" y="44"/>
                    <a:pt x="67" y="44"/>
                  </a:cubicBezTo>
                  <a:cubicBezTo>
                    <a:pt x="67" y="44"/>
                    <a:pt x="67" y="44"/>
                    <a:pt x="67" y="44"/>
                  </a:cubicBezTo>
                  <a:cubicBezTo>
                    <a:pt x="64" y="44"/>
                    <a:pt x="64" y="44"/>
                    <a:pt x="64" y="44"/>
                  </a:cubicBezTo>
                  <a:lnTo>
                    <a:pt x="64" y="45"/>
                  </a:lnTo>
                  <a:close/>
                  <a:moveTo>
                    <a:pt x="64" y="44"/>
                  </a:moveTo>
                  <a:cubicBezTo>
                    <a:pt x="64" y="44"/>
                    <a:pt x="64" y="44"/>
                    <a:pt x="64" y="44"/>
                  </a:cubicBezTo>
                  <a:cubicBezTo>
                    <a:pt x="67" y="44"/>
                    <a:pt x="67" y="44"/>
                    <a:pt x="67" y="44"/>
                  </a:cubicBezTo>
                  <a:cubicBezTo>
                    <a:pt x="67" y="43"/>
                    <a:pt x="67" y="43"/>
                    <a:pt x="67" y="43"/>
                  </a:cubicBezTo>
                  <a:cubicBezTo>
                    <a:pt x="64" y="43"/>
                    <a:pt x="64" y="43"/>
                    <a:pt x="64" y="43"/>
                  </a:cubicBezTo>
                  <a:lnTo>
                    <a:pt x="64" y="44"/>
                  </a:lnTo>
                  <a:close/>
                  <a:moveTo>
                    <a:pt x="64" y="41"/>
                  </a:moveTo>
                  <a:cubicBezTo>
                    <a:pt x="64" y="41"/>
                    <a:pt x="64" y="41"/>
                    <a:pt x="64" y="41"/>
                  </a:cubicBezTo>
                  <a:cubicBezTo>
                    <a:pt x="67" y="40"/>
                    <a:pt x="67" y="40"/>
                    <a:pt x="67" y="40"/>
                  </a:cubicBezTo>
                  <a:cubicBezTo>
                    <a:pt x="67" y="40"/>
                    <a:pt x="67" y="40"/>
                    <a:pt x="67" y="40"/>
                  </a:cubicBezTo>
                  <a:cubicBezTo>
                    <a:pt x="64" y="40"/>
                    <a:pt x="64" y="40"/>
                    <a:pt x="64" y="40"/>
                  </a:cubicBezTo>
                  <a:lnTo>
                    <a:pt x="64" y="41"/>
                  </a:lnTo>
                  <a:close/>
                  <a:moveTo>
                    <a:pt x="64" y="42"/>
                  </a:moveTo>
                  <a:cubicBezTo>
                    <a:pt x="64" y="42"/>
                    <a:pt x="64" y="42"/>
                    <a:pt x="64" y="42"/>
                  </a:cubicBezTo>
                  <a:cubicBezTo>
                    <a:pt x="67" y="41"/>
                    <a:pt x="67" y="41"/>
                    <a:pt x="67" y="41"/>
                  </a:cubicBezTo>
                  <a:cubicBezTo>
                    <a:pt x="67" y="41"/>
                    <a:pt x="67" y="41"/>
                    <a:pt x="67" y="41"/>
                  </a:cubicBezTo>
                  <a:cubicBezTo>
                    <a:pt x="64" y="41"/>
                    <a:pt x="64" y="41"/>
                    <a:pt x="64" y="41"/>
                  </a:cubicBezTo>
                  <a:lnTo>
                    <a:pt x="64" y="42"/>
                  </a:lnTo>
                  <a:close/>
                  <a:moveTo>
                    <a:pt x="64" y="42"/>
                  </a:moveTo>
                  <a:cubicBezTo>
                    <a:pt x="64" y="42"/>
                    <a:pt x="64" y="42"/>
                    <a:pt x="64" y="42"/>
                  </a:cubicBezTo>
                  <a:cubicBezTo>
                    <a:pt x="67" y="42"/>
                    <a:pt x="67" y="42"/>
                    <a:pt x="67" y="42"/>
                  </a:cubicBezTo>
                  <a:cubicBezTo>
                    <a:pt x="67" y="42"/>
                    <a:pt x="67" y="42"/>
                    <a:pt x="67" y="42"/>
                  </a:cubicBezTo>
                  <a:cubicBezTo>
                    <a:pt x="64" y="42"/>
                    <a:pt x="64" y="42"/>
                    <a:pt x="64" y="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8"/>
            <p:cNvSpPr>
              <a:spLocks noEditPoints="1"/>
            </p:cNvSpPr>
            <p:nvPr/>
          </p:nvSpPr>
          <p:spPr bwMode="auto">
            <a:xfrm>
              <a:off x="1193" y="4158"/>
              <a:ext cx="482" cy="141"/>
            </a:xfrm>
            <a:custGeom>
              <a:avLst/>
              <a:gdLst>
                <a:gd name="T0" fmla="*/ 0 w 186"/>
                <a:gd name="T1" fmla="*/ 53 h 53"/>
                <a:gd name="T2" fmla="*/ 81 w 186"/>
                <a:gd name="T3" fmla="*/ 11 h 53"/>
                <a:gd name="T4" fmla="*/ 155 w 186"/>
                <a:gd name="T5" fmla="*/ 31 h 53"/>
                <a:gd name="T6" fmla="*/ 76 w 186"/>
                <a:gd name="T7" fmla="*/ 4 h 53"/>
                <a:gd name="T8" fmla="*/ 96 w 186"/>
                <a:gd name="T9" fmla="*/ 49 h 53"/>
                <a:gd name="T10" fmla="*/ 95 w 186"/>
                <a:gd name="T11" fmla="*/ 52 h 53"/>
                <a:gd name="T12" fmla="*/ 154 w 186"/>
                <a:gd name="T13" fmla="*/ 15 h 53"/>
                <a:gd name="T14" fmla="*/ 99 w 186"/>
                <a:gd name="T15" fmla="*/ 17 h 53"/>
                <a:gd name="T16" fmla="*/ 18 w 186"/>
                <a:gd name="T17" fmla="*/ 19 h 53"/>
                <a:gd name="T18" fmla="*/ 15 w 186"/>
                <a:gd name="T19" fmla="*/ 21 h 53"/>
                <a:gd name="T20" fmla="*/ 19 w 186"/>
                <a:gd name="T21" fmla="*/ 20 h 53"/>
                <a:gd name="T22" fmla="*/ 23 w 186"/>
                <a:gd name="T23" fmla="*/ 32 h 53"/>
                <a:gd name="T24" fmla="*/ 25 w 186"/>
                <a:gd name="T25" fmla="*/ 32 h 53"/>
                <a:gd name="T26" fmla="*/ 29 w 186"/>
                <a:gd name="T27" fmla="*/ 17 h 53"/>
                <a:gd name="T28" fmla="*/ 49 w 186"/>
                <a:gd name="T29" fmla="*/ 18 h 53"/>
                <a:gd name="T30" fmla="*/ 59 w 186"/>
                <a:gd name="T31" fmla="*/ 4 h 53"/>
                <a:gd name="T32" fmla="*/ 31 w 186"/>
                <a:gd name="T33" fmla="*/ 2 h 53"/>
                <a:gd name="T34" fmla="*/ 22 w 186"/>
                <a:gd name="T35" fmla="*/ 5 h 53"/>
                <a:gd name="T36" fmla="*/ 67 w 186"/>
                <a:gd name="T37" fmla="*/ 31 h 53"/>
                <a:gd name="T38" fmla="*/ 75 w 186"/>
                <a:gd name="T39" fmla="*/ 31 h 53"/>
                <a:gd name="T40" fmla="*/ 78 w 186"/>
                <a:gd name="T41" fmla="*/ 29 h 53"/>
                <a:gd name="T42" fmla="*/ 83 w 186"/>
                <a:gd name="T43" fmla="*/ 26 h 53"/>
                <a:gd name="T44" fmla="*/ 93 w 186"/>
                <a:gd name="T45" fmla="*/ 19 h 53"/>
                <a:gd name="T46" fmla="*/ 103 w 186"/>
                <a:gd name="T47" fmla="*/ 17 h 53"/>
                <a:gd name="T48" fmla="*/ 107 w 186"/>
                <a:gd name="T49" fmla="*/ 21 h 53"/>
                <a:gd name="T50" fmla="*/ 117 w 186"/>
                <a:gd name="T51" fmla="*/ 21 h 53"/>
                <a:gd name="T52" fmla="*/ 20 w 186"/>
                <a:gd name="T53" fmla="*/ 35 h 53"/>
                <a:gd name="T54" fmla="*/ 28 w 186"/>
                <a:gd name="T55" fmla="*/ 41 h 53"/>
                <a:gd name="T56" fmla="*/ 31 w 186"/>
                <a:gd name="T57" fmla="*/ 41 h 53"/>
                <a:gd name="T58" fmla="*/ 33 w 186"/>
                <a:gd name="T59" fmla="*/ 35 h 53"/>
                <a:gd name="T60" fmla="*/ 36 w 186"/>
                <a:gd name="T61" fmla="*/ 47 h 53"/>
                <a:gd name="T62" fmla="*/ 40 w 186"/>
                <a:gd name="T63" fmla="*/ 47 h 53"/>
                <a:gd name="T64" fmla="*/ 41 w 186"/>
                <a:gd name="T65" fmla="*/ 41 h 53"/>
                <a:gd name="T66" fmla="*/ 43 w 186"/>
                <a:gd name="T67" fmla="*/ 48 h 53"/>
                <a:gd name="T68" fmla="*/ 46 w 186"/>
                <a:gd name="T69" fmla="*/ 48 h 53"/>
                <a:gd name="T70" fmla="*/ 49 w 186"/>
                <a:gd name="T71" fmla="*/ 48 h 53"/>
                <a:gd name="T72" fmla="*/ 52 w 186"/>
                <a:gd name="T73" fmla="*/ 41 h 53"/>
                <a:gd name="T74" fmla="*/ 55 w 186"/>
                <a:gd name="T75" fmla="*/ 48 h 53"/>
                <a:gd name="T76" fmla="*/ 57 w 186"/>
                <a:gd name="T77" fmla="*/ 41 h 53"/>
                <a:gd name="T78" fmla="*/ 61 w 186"/>
                <a:gd name="T79" fmla="*/ 48 h 53"/>
                <a:gd name="T80" fmla="*/ 64 w 186"/>
                <a:gd name="T81" fmla="*/ 41 h 53"/>
                <a:gd name="T82" fmla="*/ 71 w 186"/>
                <a:gd name="T83" fmla="*/ 41 h 53"/>
                <a:gd name="T84" fmla="*/ 77 w 186"/>
                <a:gd name="T85" fmla="*/ 33 h 53"/>
                <a:gd name="T86" fmla="*/ 84 w 186"/>
                <a:gd name="T87" fmla="*/ 48 h 53"/>
                <a:gd name="T88" fmla="*/ 89 w 186"/>
                <a:gd name="T89" fmla="*/ 33 h 53"/>
                <a:gd name="T90" fmla="*/ 99 w 186"/>
                <a:gd name="T91" fmla="*/ 41 h 53"/>
                <a:gd name="T92" fmla="*/ 105 w 186"/>
                <a:gd name="T93" fmla="*/ 34 h 53"/>
                <a:gd name="T94" fmla="*/ 112 w 186"/>
                <a:gd name="T95" fmla="*/ 48 h 53"/>
                <a:gd name="T96" fmla="*/ 114 w 186"/>
                <a:gd name="T97" fmla="*/ 48 h 53"/>
                <a:gd name="T98" fmla="*/ 117 w 186"/>
                <a:gd name="T99" fmla="*/ 34 h 53"/>
                <a:gd name="T100" fmla="*/ 143 w 186"/>
                <a:gd name="T101" fmla="*/ 18 h 53"/>
                <a:gd name="T102" fmla="*/ 141 w 186"/>
                <a:gd name="T103" fmla="*/ 17 h 53"/>
                <a:gd name="T104" fmla="*/ 134 w 186"/>
                <a:gd name="T105" fmla="*/ 33 h 53"/>
                <a:gd name="T106" fmla="*/ 127 w 186"/>
                <a:gd name="T107" fmla="*/ 32 h 53"/>
                <a:gd name="T108" fmla="*/ 123 w 186"/>
                <a:gd name="T109" fmla="*/ 22 h 53"/>
                <a:gd name="T110" fmla="*/ 120 w 186"/>
                <a:gd name="T111" fmla="*/ 18 h 53"/>
                <a:gd name="T112" fmla="*/ 122 w 186"/>
                <a:gd name="T113" fmla="*/ 41 h 53"/>
                <a:gd name="T114" fmla="*/ 125 w 186"/>
                <a:gd name="T115" fmla="*/ 33 h 53"/>
                <a:gd name="T116" fmla="*/ 155 w 186"/>
                <a:gd name="T117" fmla="*/ 49 h 53"/>
                <a:gd name="T118" fmla="*/ 162 w 186"/>
                <a:gd name="T119" fmla="*/ 40 h 53"/>
                <a:gd name="T120" fmla="*/ 162 w 186"/>
                <a:gd name="T121" fmla="*/ 40 h 53"/>
                <a:gd name="T122" fmla="*/ 177 w 186"/>
                <a:gd name="T123" fmla="*/ 49 h 53"/>
                <a:gd name="T124" fmla="*/ 181 w 186"/>
                <a:gd name="T125" fmla="*/ 4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86" h="53">
                  <a:moveTo>
                    <a:pt x="3" y="53"/>
                  </a:moveTo>
                  <a:cubicBezTo>
                    <a:pt x="94" y="51"/>
                    <a:pt x="94" y="51"/>
                    <a:pt x="94" y="51"/>
                  </a:cubicBezTo>
                  <a:cubicBezTo>
                    <a:pt x="94" y="51"/>
                    <a:pt x="94" y="51"/>
                    <a:pt x="94" y="51"/>
                  </a:cubicBezTo>
                  <a:cubicBezTo>
                    <a:pt x="3" y="52"/>
                    <a:pt x="3" y="52"/>
                    <a:pt x="3" y="52"/>
                  </a:cubicBezTo>
                  <a:lnTo>
                    <a:pt x="3" y="53"/>
                  </a:lnTo>
                  <a:close/>
                  <a:moveTo>
                    <a:pt x="4" y="50"/>
                  </a:moveTo>
                  <a:cubicBezTo>
                    <a:pt x="4" y="50"/>
                    <a:pt x="4" y="50"/>
                    <a:pt x="4" y="50"/>
                  </a:cubicBezTo>
                  <a:cubicBezTo>
                    <a:pt x="5" y="50"/>
                    <a:pt x="5" y="50"/>
                    <a:pt x="5" y="50"/>
                  </a:cubicBezTo>
                  <a:cubicBezTo>
                    <a:pt x="4" y="50"/>
                    <a:pt x="4" y="50"/>
                    <a:pt x="4" y="50"/>
                  </a:cubicBezTo>
                  <a:cubicBezTo>
                    <a:pt x="3" y="51"/>
                    <a:pt x="3" y="51"/>
                    <a:pt x="3" y="51"/>
                  </a:cubicBezTo>
                  <a:lnTo>
                    <a:pt x="4" y="50"/>
                  </a:lnTo>
                  <a:close/>
                  <a:moveTo>
                    <a:pt x="3" y="50"/>
                  </a:moveTo>
                  <a:cubicBezTo>
                    <a:pt x="3" y="50"/>
                    <a:pt x="3" y="50"/>
                    <a:pt x="3" y="50"/>
                  </a:cubicBezTo>
                  <a:cubicBezTo>
                    <a:pt x="2" y="50"/>
                    <a:pt x="2" y="50"/>
                    <a:pt x="2" y="50"/>
                  </a:cubicBezTo>
                  <a:cubicBezTo>
                    <a:pt x="1" y="52"/>
                    <a:pt x="1" y="52"/>
                    <a:pt x="1" y="52"/>
                  </a:cubicBezTo>
                  <a:cubicBezTo>
                    <a:pt x="2" y="50"/>
                    <a:pt x="2" y="50"/>
                    <a:pt x="2" y="50"/>
                  </a:cubicBezTo>
                  <a:lnTo>
                    <a:pt x="3" y="50"/>
                  </a:lnTo>
                  <a:close/>
                  <a:moveTo>
                    <a:pt x="5" y="49"/>
                  </a:moveTo>
                  <a:cubicBezTo>
                    <a:pt x="5" y="49"/>
                    <a:pt x="5" y="49"/>
                    <a:pt x="5" y="49"/>
                  </a:cubicBezTo>
                  <a:cubicBezTo>
                    <a:pt x="7" y="49"/>
                    <a:pt x="7" y="49"/>
                    <a:pt x="7" y="49"/>
                  </a:cubicBezTo>
                  <a:cubicBezTo>
                    <a:pt x="6" y="49"/>
                    <a:pt x="5" y="49"/>
                    <a:pt x="5" y="49"/>
                  </a:cubicBezTo>
                  <a:cubicBezTo>
                    <a:pt x="5" y="51"/>
                    <a:pt x="5" y="51"/>
                    <a:pt x="5" y="51"/>
                  </a:cubicBezTo>
                  <a:lnTo>
                    <a:pt x="5" y="49"/>
                  </a:lnTo>
                  <a:close/>
                  <a:moveTo>
                    <a:pt x="10" y="47"/>
                  </a:moveTo>
                  <a:cubicBezTo>
                    <a:pt x="10" y="47"/>
                    <a:pt x="10" y="47"/>
                    <a:pt x="10" y="47"/>
                  </a:cubicBezTo>
                  <a:cubicBezTo>
                    <a:pt x="9" y="47"/>
                    <a:pt x="9" y="47"/>
                    <a:pt x="9" y="47"/>
                  </a:cubicBezTo>
                  <a:cubicBezTo>
                    <a:pt x="9" y="48"/>
                    <a:pt x="9" y="48"/>
                    <a:pt x="9" y="48"/>
                  </a:cubicBezTo>
                  <a:cubicBezTo>
                    <a:pt x="9" y="47"/>
                    <a:pt x="9" y="47"/>
                    <a:pt x="9" y="47"/>
                  </a:cubicBezTo>
                  <a:lnTo>
                    <a:pt x="10" y="47"/>
                  </a:lnTo>
                  <a:close/>
                  <a:moveTo>
                    <a:pt x="0" y="53"/>
                  </a:moveTo>
                  <a:cubicBezTo>
                    <a:pt x="0" y="53"/>
                    <a:pt x="0" y="53"/>
                    <a:pt x="0" y="53"/>
                  </a:cubicBezTo>
                  <a:cubicBezTo>
                    <a:pt x="95" y="52"/>
                    <a:pt x="95" y="52"/>
                    <a:pt x="95" y="52"/>
                  </a:cubicBezTo>
                  <a:cubicBezTo>
                    <a:pt x="95" y="51"/>
                    <a:pt x="95" y="51"/>
                    <a:pt x="95" y="51"/>
                  </a:cubicBezTo>
                  <a:cubicBezTo>
                    <a:pt x="0" y="53"/>
                    <a:pt x="0" y="53"/>
                    <a:pt x="0" y="53"/>
                  </a:cubicBezTo>
                  <a:close/>
                  <a:moveTo>
                    <a:pt x="5" y="52"/>
                  </a:moveTo>
                  <a:cubicBezTo>
                    <a:pt x="5" y="52"/>
                    <a:pt x="5" y="52"/>
                    <a:pt x="5" y="52"/>
                  </a:cubicBezTo>
                  <a:cubicBezTo>
                    <a:pt x="94" y="51"/>
                    <a:pt x="94" y="51"/>
                    <a:pt x="94" y="51"/>
                  </a:cubicBezTo>
                  <a:cubicBezTo>
                    <a:pt x="94" y="50"/>
                    <a:pt x="94" y="50"/>
                    <a:pt x="94" y="50"/>
                  </a:cubicBezTo>
                  <a:cubicBezTo>
                    <a:pt x="5" y="51"/>
                    <a:pt x="5" y="51"/>
                    <a:pt x="5" y="51"/>
                  </a:cubicBezTo>
                  <a:lnTo>
                    <a:pt x="5" y="52"/>
                  </a:lnTo>
                  <a:close/>
                  <a:moveTo>
                    <a:pt x="76" y="7"/>
                  </a:moveTo>
                  <a:cubicBezTo>
                    <a:pt x="76" y="7"/>
                    <a:pt x="76" y="7"/>
                    <a:pt x="76" y="7"/>
                  </a:cubicBezTo>
                  <a:cubicBezTo>
                    <a:pt x="76" y="9"/>
                    <a:pt x="76" y="9"/>
                    <a:pt x="76" y="9"/>
                  </a:cubicBezTo>
                  <a:cubicBezTo>
                    <a:pt x="79" y="11"/>
                    <a:pt x="79" y="11"/>
                    <a:pt x="79" y="11"/>
                  </a:cubicBezTo>
                  <a:cubicBezTo>
                    <a:pt x="79" y="9"/>
                    <a:pt x="79" y="9"/>
                    <a:pt x="79" y="9"/>
                  </a:cubicBezTo>
                  <a:cubicBezTo>
                    <a:pt x="79" y="9"/>
                    <a:pt x="78" y="8"/>
                    <a:pt x="77" y="8"/>
                  </a:cubicBezTo>
                  <a:cubicBezTo>
                    <a:pt x="76" y="7"/>
                    <a:pt x="76" y="7"/>
                    <a:pt x="76" y="7"/>
                  </a:cubicBezTo>
                  <a:close/>
                  <a:moveTo>
                    <a:pt x="99" y="13"/>
                  </a:moveTo>
                  <a:cubicBezTo>
                    <a:pt x="99" y="13"/>
                    <a:pt x="99" y="13"/>
                    <a:pt x="99" y="13"/>
                  </a:cubicBezTo>
                  <a:cubicBezTo>
                    <a:pt x="99" y="13"/>
                    <a:pt x="99" y="13"/>
                    <a:pt x="99" y="13"/>
                  </a:cubicBezTo>
                  <a:cubicBezTo>
                    <a:pt x="102" y="13"/>
                    <a:pt x="102" y="13"/>
                    <a:pt x="102" y="13"/>
                  </a:cubicBezTo>
                  <a:lnTo>
                    <a:pt x="99" y="13"/>
                  </a:lnTo>
                  <a:close/>
                  <a:moveTo>
                    <a:pt x="10" y="48"/>
                  </a:moveTo>
                  <a:cubicBezTo>
                    <a:pt x="10" y="48"/>
                    <a:pt x="10" y="48"/>
                    <a:pt x="10" y="48"/>
                  </a:cubicBezTo>
                  <a:cubicBezTo>
                    <a:pt x="10" y="48"/>
                    <a:pt x="10" y="48"/>
                    <a:pt x="10" y="48"/>
                  </a:cubicBezTo>
                  <a:cubicBezTo>
                    <a:pt x="8" y="48"/>
                    <a:pt x="8" y="48"/>
                    <a:pt x="8" y="48"/>
                  </a:cubicBezTo>
                  <a:lnTo>
                    <a:pt x="10" y="48"/>
                  </a:lnTo>
                  <a:close/>
                  <a:moveTo>
                    <a:pt x="87" y="12"/>
                  </a:moveTo>
                  <a:cubicBezTo>
                    <a:pt x="87" y="12"/>
                    <a:pt x="87" y="12"/>
                    <a:pt x="87" y="12"/>
                  </a:cubicBezTo>
                  <a:cubicBezTo>
                    <a:pt x="87" y="12"/>
                    <a:pt x="85" y="11"/>
                    <a:pt x="84" y="11"/>
                  </a:cubicBezTo>
                  <a:cubicBezTo>
                    <a:pt x="83" y="11"/>
                    <a:pt x="81" y="10"/>
                    <a:pt x="81" y="10"/>
                  </a:cubicBezTo>
                  <a:cubicBezTo>
                    <a:pt x="81" y="11"/>
                    <a:pt x="81" y="11"/>
                    <a:pt x="81" y="11"/>
                  </a:cubicBezTo>
                  <a:cubicBezTo>
                    <a:pt x="81" y="11"/>
                    <a:pt x="82" y="12"/>
                    <a:pt x="83" y="12"/>
                  </a:cubicBezTo>
                  <a:cubicBezTo>
                    <a:pt x="85" y="13"/>
                    <a:pt x="87" y="13"/>
                    <a:pt x="87" y="13"/>
                  </a:cubicBezTo>
                  <a:lnTo>
                    <a:pt x="87" y="12"/>
                  </a:lnTo>
                  <a:close/>
                  <a:moveTo>
                    <a:pt x="92" y="13"/>
                  </a:moveTo>
                  <a:cubicBezTo>
                    <a:pt x="92" y="13"/>
                    <a:pt x="92" y="13"/>
                    <a:pt x="92" y="13"/>
                  </a:cubicBezTo>
                  <a:cubicBezTo>
                    <a:pt x="91" y="12"/>
                    <a:pt x="88" y="12"/>
                    <a:pt x="88" y="12"/>
                  </a:cubicBezTo>
                  <a:cubicBezTo>
                    <a:pt x="88" y="13"/>
                    <a:pt x="88" y="13"/>
                    <a:pt x="88" y="13"/>
                  </a:cubicBezTo>
                  <a:cubicBezTo>
                    <a:pt x="98" y="13"/>
                    <a:pt x="98" y="13"/>
                    <a:pt x="98" y="13"/>
                  </a:cubicBezTo>
                  <a:cubicBezTo>
                    <a:pt x="98" y="13"/>
                    <a:pt x="98" y="13"/>
                    <a:pt x="98" y="13"/>
                  </a:cubicBezTo>
                  <a:cubicBezTo>
                    <a:pt x="98" y="13"/>
                    <a:pt x="93" y="13"/>
                    <a:pt x="92" y="13"/>
                  </a:cubicBezTo>
                  <a:close/>
                  <a:moveTo>
                    <a:pt x="11" y="50"/>
                  </a:moveTo>
                  <a:cubicBezTo>
                    <a:pt x="11" y="50"/>
                    <a:pt x="11" y="50"/>
                    <a:pt x="11" y="50"/>
                  </a:cubicBezTo>
                  <a:cubicBezTo>
                    <a:pt x="10" y="48"/>
                    <a:pt x="10" y="48"/>
                    <a:pt x="10" y="48"/>
                  </a:cubicBezTo>
                  <a:cubicBezTo>
                    <a:pt x="11" y="50"/>
                    <a:pt x="11" y="50"/>
                    <a:pt x="11" y="50"/>
                  </a:cubicBezTo>
                  <a:cubicBezTo>
                    <a:pt x="93" y="49"/>
                    <a:pt x="93" y="49"/>
                    <a:pt x="93" y="49"/>
                  </a:cubicBezTo>
                  <a:cubicBezTo>
                    <a:pt x="93" y="49"/>
                    <a:pt x="11" y="50"/>
                    <a:pt x="11" y="50"/>
                  </a:cubicBezTo>
                  <a:close/>
                  <a:moveTo>
                    <a:pt x="181" y="49"/>
                  </a:moveTo>
                  <a:cubicBezTo>
                    <a:pt x="181" y="49"/>
                    <a:pt x="181" y="49"/>
                    <a:pt x="181" y="49"/>
                  </a:cubicBezTo>
                  <a:cubicBezTo>
                    <a:pt x="181" y="40"/>
                    <a:pt x="181" y="40"/>
                    <a:pt x="181" y="40"/>
                  </a:cubicBezTo>
                  <a:cubicBezTo>
                    <a:pt x="183" y="40"/>
                    <a:pt x="183" y="40"/>
                    <a:pt x="183" y="40"/>
                  </a:cubicBezTo>
                  <a:cubicBezTo>
                    <a:pt x="183" y="49"/>
                    <a:pt x="183" y="49"/>
                    <a:pt x="183" y="49"/>
                  </a:cubicBezTo>
                  <a:cubicBezTo>
                    <a:pt x="183" y="49"/>
                    <a:pt x="183" y="49"/>
                    <a:pt x="183" y="49"/>
                  </a:cubicBezTo>
                  <a:cubicBezTo>
                    <a:pt x="183" y="32"/>
                    <a:pt x="183" y="32"/>
                    <a:pt x="183" y="32"/>
                  </a:cubicBezTo>
                  <a:cubicBezTo>
                    <a:pt x="186" y="32"/>
                    <a:pt x="186" y="32"/>
                    <a:pt x="186" y="32"/>
                  </a:cubicBezTo>
                  <a:cubicBezTo>
                    <a:pt x="155" y="31"/>
                    <a:pt x="155" y="31"/>
                    <a:pt x="155" y="31"/>
                  </a:cubicBezTo>
                  <a:cubicBezTo>
                    <a:pt x="155" y="31"/>
                    <a:pt x="155" y="31"/>
                    <a:pt x="155" y="31"/>
                  </a:cubicBezTo>
                  <a:cubicBezTo>
                    <a:pt x="157" y="32"/>
                    <a:pt x="157" y="32"/>
                    <a:pt x="157" y="32"/>
                  </a:cubicBezTo>
                  <a:cubicBezTo>
                    <a:pt x="157" y="32"/>
                    <a:pt x="157" y="32"/>
                    <a:pt x="157" y="32"/>
                  </a:cubicBezTo>
                  <a:cubicBezTo>
                    <a:pt x="156" y="32"/>
                    <a:pt x="155" y="32"/>
                    <a:pt x="155" y="32"/>
                  </a:cubicBezTo>
                  <a:cubicBezTo>
                    <a:pt x="155" y="31"/>
                    <a:pt x="155" y="31"/>
                    <a:pt x="155" y="31"/>
                  </a:cubicBezTo>
                  <a:cubicBezTo>
                    <a:pt x="155" y="31"/>
                    <a:pt x="155" y="31"/>
                    <a:pt x="155" y="31"/>
                  </a:cubicBezTo>
                  <a:cubicBezTo>
                    <a:pt x="155" y="40"/>
                    <a:pt x="155" y="40"/>
                    <a:pt x="155" y="40"/>
                  </a:cubicBezTo>
                  <a:cubicBezTo>
                    <a:pt x="154" y="40"/>
                    <a:pt x="154" y="40"/>
                    <a:pt x="154" y="40"/>
                  </a:cubicBezTo>
                  <a:cubicBezTo>
                    <a:pt x="154" y="40"/>
                    <a:pt x="154" y="40"/>
                    <a:pt x="154" y="39"/>
                  </a:cubicBezTo>
                  <a:cubicBezTo>
                    <a:pt x="154" y="37"/>
                    <a:pt x="154" y="32"/>
                    <a:pt x="154" y="32"/>
                  </a:cubicBezTo>
                  <a:cubicBezTo>
                    <a:pt x="154" y="32"/>
                    <a:pt x="151" y="32"/>
                    <a:pt x="148" y="31"/>
                  </a:cubicBezTo>
                  <a:cubicBezTo>
                    <a:pt x="145" y="31"/>
                    <a:pt x="143" y="31"/>
                    <a:pt x="143" y="31"/>
                  </a:cubicBezTo>
                  <a:cubicBezTo>
                    <a:pt x="143" y="31"/>
                    <a:pt x="143" y="38"/>
                    <a:pt x="143" y="40"/>
                  </a:cubicBezTo>
                  <a:cubicBezTo>
                    <a:pt x="142" y="40"/>
                    <a:pt x="142" y="40"/>
                    <a:pt x="142" y="40"/>
                  </a:cubicBezTo>
                  <a:cubicBezTo>
                    <a:pt x="142" y="31"/>
                    <a:pt x="142" y="31"/>
                    <a:pt x="142" y="31"/>
                  </a:cubicBezTo>
                  <a:cubicBezTo>
                    <a:pt x="142" y="31"/>
                    <a:pt x="142" y="31"/>
                    <a:pt x="142" y="31"/>
                  </a:cubicBezTo>
                  <a:cubicBezTo>
                    <a:pt x="186" y="32"/>
                    <a:pt x="186" y="32"/>
                    <a:pt x="186" y="32"/>
                  </a:cubicBezTo>
                  <a:cubicBezTo>
                    <a:pt x="186" y="30"/>
                    <a:pt x="186" y="30"/>
                    <a:pt x="186" y="30"/>
                  </a:cubicBezTo>
                  <a:cubicBezTo>
                    <a:pt x="173" y="30"/>
                    <a:pt x="173" y="30"/>
                    <a:pt x="173" y="30"/>
                  </a:cubicBezTo>
                  <a:cubicBezTo>
                    <a:pt x="170" y="10"/>
                    <a:pt x="170" y="10"/>
                    <a:pt x="170" y="10"/>
                  </a:cubicBezTo>
                  <a:cubicBezTo>
                    <a:pt x="170" y="10"/>
                    <a:pt x="167" y="10"/>
                    <a:pt x="165" y="10"/>
                  </a:cubicBezTo>
                  <a:cubicBezTo>
                    <a:pt x="163" y="10"/>
                    <a:pt x="159" y="10"/>
                    <a:pt x="159" y="10"/>
                  </a:cubicBezTo>
                  <a:cubicBezTo>
                    <a:pt x="159" y="10"/>
                    <a:pt x="159" y="10"/>
                    <a:pt x="159" y="10"/>
                  </a:cubicBezTo>
                  <a:cubicBezTo>
                    <a:pt x="159" y="13"/>
                    <a:pt x="159" y="13"/>
                    <a:pt x="159" y="13"/>
                  </a:cubicBezTo>
                  <a:cubicBezTo>
                    <a:pt x="158" y="13"/>
                    <a:pt x="158" y="13"/>
                    <a:pt x="156" y="14"/>
                  </a:cubicBezTo>
                  <a:cubicBezTo>
                    <a:pt x="154" y="14"/>
                    <a:pt x="154" y="15"/>
                    <a:pt x="154" y="15"/>
                  </a:cubicBezTo>
                  <a:cubicBezTo>
                    <a:pt x="154" y="21"/>
                    <a:pt x="154" y="21"/>
                    <a:pt x="154" y="21"/>
                  </a:cubicBezTo>
                  <a:cubicBezTo>
                    <a:pt x="153" y="22"/>
                    <a:pt x="153" y="22"/>
                    <a:pt x="153" y="22"/>
                  </a:cubicBezTo>
                  <a:cubicBezTo>
                    <a:pt x="153" y="22"/>
                    <a:pt x="153" y="21"/>
                    <a:pt x="153" y="21"/>
                  </a:cubicBezTo>
                  <a:cubicBezTo>
                    <a:pt x="153" y="20"/>
                    <a:pt x="152" y="20"/>
                    <a:pt x="150" y="20"/>
                  </a:cubicBezTo>
                  <a:cubicBezTo>
                    <a:pt x="150" y="19"/>
                    <a:pt x="149" y="19"/>
                    <a:pt x="149" y="19"/>
                  </a:cubicBezTo>
                  <a:cubicBezTo>
                    <a:pt x="148" y="13"/>
                    <a:pt x="148" y="13"/>
                    <a:pt x="148" y="13"/>
                  </a:cubicBezTo>
                  <a:cubicBezTo>
                    <a:pt x="148" y="13"/>
                    <a:pt x="129" y="13"/>
                    <a:pt x="117" y="13"/>
                  </a:cubicBezTo>
                  <a:cubicBezTo>
                    <a:pt x="117" y="13"/>
                    <a:pt x="117" y="13"/>
                    <a:pt x="117" y="13"/>
                  </a:cubicBezTo>
                  <a:cubicBezTo>
                    <a:pt x="117" y="13"/>
                    <a:pt x="89" y="11"/>
                    <a:pt x="85" y="10"/>
                  </a:cubicBezTo>
                  <a:cubicBezTo>
                    <a:pt x="82" y="9"/>
                    <a:pt x="78" y="7"/>
                    <a:pt x="77" y="6"/>
                  </a:cubicBezTo>
                  <a:cubicBezTo>
                    <a:pt x="76" y="4"/>
                    <a:pt x="76" y="4"/>
                    <a:pt x="76" y="4"/>
                  </a:cubicBezTo>
                  <a:cubicBezTo>
                    <a:pt x="26" y="0"/>
                    <a:pt x="26" y="0"/>
                    <a:pt x="26" y="0"/>
                  </a:cubicBezTo>
                  <a:cubicBezTo>
                    <a:pt x="14" y="10"/>
                    <a:pt x="14" y="10"/>
                    <a:pt x="14" y="10"/>
                  </a:cubicBezTo>
                  <a:cubicBezTo>
                    <a:pt x="14" y="11"/>
                    <a:pt x="14" y="11"/>
                    <a:pt x="14" y="11"/>
                  </a:cubicBezTo>
                  <a:cubicBezTo>
                    <a:pt x="13" y="11"/>
                    <a:pt x="13" y="11"/>
                    <a:pt x="13" y="11"/>
                  </a:cubicBezTo>
                  <a:cubicBezTo>
                    <a:pt x="13" y="34"/>
                    <a:pt x="13" y="34"/>
                    <a:pt x="13" y="34"/>
                  </a:cubicBezTo>
                  <a:cubicBezTo>
                    <a:pt x="14" y="34"/>
                    <a:pt x="14" y="34"/>
                    <a:pt x="14" y="34"/>
                  </a:cubicBezTo>
                  <a:cubicBezTo>
                    <a:pt x="14" y="34"/>
                    <a:pt x="14" y="34"/>
                    <a:pt x="14" y="34"/>
                  </a:cubicBezTo>
                  <a:cubicBezTo>
                    <a:pt x="33" y="32"/>
                    <a:pt x="33" y="32"/>
                    <a:pt x="33" y="32"/>
                  </a:cubicBezTo>
                  <a:cubicBezTo>
                    <a:pt x="33" y="32"/>
                    <a:pt x="33" y="32"/>
                    <a:pt x="33" y="32"/>
                  </a:cubicBezTo>
                  <a:cubicBezTo>
                    <a:pt x="33" y="32"/>
                    <a:pt x="33" y="32"/>
                    <a:pt x="33" y="32"/>
                  </a:cubicBezTo>
                  <a:cubicBezTo>
                    <a:pt x="118" y="33"/>
                    <a:pt x="118" y="33"/>
                    <a:pt x="118" y="33"/>
                  </a:cubicBezTo>
                  <a:cubicBezTo>
                    <a:pt x="120" y="33"/>
                    <a:pt x="120" y="33"/>
                    <a:pt x="120" y="33"/>
                  </a:cubicBezTo>
                  <a:cubicBezTo>
                    <a:pt x="120" y="41"/>
                    <a:pt x="120" y="41"/>
                    <a:pt x="120" y="41"/>
                  </a:cubicBezTo>
                  <a:cubicBezTo>
                    <a:pt x="119" y="41"/>
                    <a:pt x="119" y="41"/>
                    <a:pt x="119" y="41"/>
                  </a:cubicBezTo>
                  <a:cubicBezTo>
                    <a:pt x="119" y="33"/>
                    <a:pt x="119" y="33"/>
                    <a:pt x="119" y="33"/>
                  </a:cubicBezTo>
                  <a:cubicBezTo>
                    <a:pt x="119" y="33"/>
                    <a:pt x="119" y="33"/>
                    <a:pt x="119" y="33"/>
                  </a:cubicBezTo>
                  <a:cubicBezTo>
                    <a:pt x="119" y="33"/>
                    <a:pt x="119" y="33"/>
                    <a:pt x="119" y="33"/>
                  </a:cubicBezTo>
                  <a:cubicBezTo>
                    <a:pt x="87" y="33"/>
                    <a:pt x="87" y="33"/>
                    <a:pt x="87" y="33"/>
                  </a:cubicBezTo>
                  <a:cubicBezTo>
                    <a:pt x="87" y="33"/>
                    <a:pt x="87" y="33"/>
                    <a:pt x="87" y="33"/>
                  </a:cubicBezTo>
                  <a:cubicBezTo>
                    <a:pt x="87" y="33"/>
                    <a:pt x="87" y="33"/>
                    <a:pt x="87" y="33"/>
                  </a:cubicBezTo>
                  <a:cubicBezTo>
                    <a:pt x="87" y="33"/>
                    <a:pt x="87" y="33"/>
                    <a:pt x="87" y="33"/>
                  </a:cubicBezTo>
                  <a:cubicBezTo>
                    <a:pt x="34" y="32"/>
                    <a:pt x="34" y="32"/>
                    <a:pt x="34" y="32"/>
                  </a:cubicBezTo>
                  <a:cubicBezTo>
                    <a:pt x="14" y="34"/>
                    <a:pt x="14" y="34"/>
                    <a:pt x="14" y="34"/>
                  </a:cubicBezTo>
                  <a:cubicBezTo>
                    <a:pt x="14" y="34"/>
                    <a:pt x="14" y="34"/>
                    <a:pt x="14" y="34"/>
                  </a:cubicBezTo>
                  <a:cubicBezTo>
                    <a:pt x="14" y="34"/>
                    <a:pt x="14" y="34"/>
                    <a:pt x="14" y="34"/>
                  </a:cubicBezTo>
                  <a:cubicBezTo>
                    <a:pt x="14" y="34"/>
                    <a:pt x="14" y="34"/>
                    <a:pt x="14" y="34"/>
                  </a:cubicBezTo>
                  <a:cubicBezTo>
                    <a:pt x="14" y="47"/>
                    <a:pt x="14" y="47"/>
                    <a:pt x="14" y="47"/>
                  </a:cubicBezTo>
                  <a:cubicBezTo>
                    <a:pt x="9" y="47"/>
                    <a:pt x="9" y="47"/>
                    <a:pt x="9" y="47"/>
                  </a:cubicBezTo>
                  <a:cubicBezTo>
                    <a:pt x="12" y="49"/>
                    <a:pt x="12" y="49"/>
                    <a:pt x="12" y="49"/>
                  </a:cubicBezTo>
                  <a:cubicBezTo>
                    <a:pt x="96" y="48"/>
                    <a:pt x="96" y="48"/>
                    <a:pt x="96" y="48"/>
                  </a:cubicBezTo>
                  <a:cubicBezTo>
                    <a:pt x="96" y="49"/>
                    <a:pt x="96" y="49"/>
                    <a:pt x="96" y="49"/>
                  </a:cubicBezTo>
                  <a:cubicBezTo>
                    <a:pt x="96" y="49"/>
                    <a:pt x="96" y="49"/>
                    <a:pt x="96" y="49"/>
                  </a:cubicBezTo>
                  <a:cubicBezTo>
                    <a:pt x="96" y="48"/>
                    <a:pt x="96" y="48"/>
                    <a:pt x="96" y="48"/>
                  </a:cubicBezTo>
                  <a:cubicBezTo>
                    <a:pt x="107" y="48"/>
                    <a:pt x="107" y="48"/>
                    <a:pt x="107" y="48"/>
                  </a:cubicBezTo>
                  <a:cubicBezTo>
                    <a:pt x="107" y="48"/>
                    <a:pt x="107" y="48"/>
                    <a:pt x="107" y="48"/>
                  </a:cubicBezTo>
                  <a:cubicBezTo>
                    <a:pt x="107" y="48"/>
                    <a:pt x="107" y="48"/>
                    <a:pt x="107" y="48"/>
                  </a:cubicBezTo>
                  <a:cubicBezTo>
                    <a:pt x="107" y="48"/>
                    <a:pt x="107" y="48"/>
                    <a:pt x="107" y="48"/>
                  </a:cubicBezTo>
                  <a:cubicBezTo>
                    <a:pt x="109" y="48"/>
                    <a:pt x="109" y="48"/>
                    <a:pt x="109" y="48"/>
                  </a:cubicBezTo>
                  <a:cubicBezTo>
                    <a:pt x="109" y="48"/>
                    <a:pt x="109" y="48"/>
                    <a:pt x="109" y="48"/>
                  </a:cubicBezTo>
                  <a:cubicBezTo>
                    <a:pt x="93" y="49"/>
                    <a:pt x="93" y="49"/>
                    <a:pt x="93" y="49"/>
                  </a:cubicBezTo>
                  <a:cubicBezTo>
                    <a:pt x="93" y="49"/>
                    <a:pt x="93" y="49"/>
                    <a:pt x="93" y="49"/>
                  </a:cubicBezTo>
                  <a:cubicBezTo>
                    <a:pt x="93" y="49"/>
                    <a:pt x="93" y="49"/>
                    <a:pt x="93" y="49"/>
                  </a:cubicBezTo>
                  <a:cubicBezTo>
                    <a:pt x="9" y="50"/>
                    <a:pt x="9" y="50"/>
                    <a:pt x="9" y="50"/>
                  </a:cubicBezTo>
                  <a:cubicBezTo>
                    <a:pt x="8" y="48"/>
                    <a:pt x="8" y="48"/>
                    <a:pt x="8" y="48"/>
                  </a:cubicBezTo>
                  <a:cubicBezTo>
                    <a:pt x="8" y="49"/>
                    <a:pt x="8" y="49"/>
                    <a:pt x="8" y="49"/>
                  </a:cubicBezTo>
                  <a:cubicBezTo>
                    <a:pt x="8" y="49"/>
                    <a:pt x="8" y="49"/>
                    <a:pt x="8" y="49"/>
                  </a:cubicBezTo>
                  <a:cubicBezTo>
                    <a:pt x="7" y="49"/>
                    <a:pt x="7" y="49"/>
                    <a:pt x="7" y="49"/>
                  </a:cubicBezTo>
                  <a:cubicBezTo>
                    <a:pt x="8" y="49"/>
                    <a:pt x="8" y="49"/>
                    <a:pt x="8" y="49"/>
                  </a:cubicBezTo>
                  <a:cubicBezTo>
                    <a:pt x="8" y="49"/>
                    <a:pt x="8" y="49"/>
                    <a:pt x="8" y="49"/>
                  </a:cubicBezTo>
                  <a:cubicBezTo>
                    <a:pt x="9" y="50"/>
                    <a:pt x="9" y="50"/>
                    <a:pt x="9" y="50"/>
                  </a:cubicBezTo>
                  <a:cubicBezTo>
                    <a:pt x="93" y="50"/>
                    <a:pt x="93" y="50"/>
                    <a:pt x="93" y="50"/>
                  </a:cubicBezTo>
                  <a:cubicBezTo>
                    <a:pt x="94" y="50"/>
                    <a:pt x="94" y="50"/>
                    <a:pt x="94" y="50"/>
                  </a:cubicBezTo>
                  <a:cubicBezTo>
                    <a:pt x="7" y="50"/>
                    <a:pt x="7" y="50"/>
                    <a:pt x="7" y="50"/>
                  </a:cubicBezTo>
                  <a:cubicBezTo>
                    <a:pt x="7" y="49"/>
                    <a:pt x="7" y="49"/>
                    <a:pt x="7" y="49"/>
                  </a:cubicBezTo>
                  <a:cubicBezTo>
                    <a:pt x="7" y="51"/>
                    <a:pt x="7" y="51"/>
                    <a:pt x="7" y="51"/>
                  </a:cubicBezTo>
                  <a:cubicBezTo>
                    <a:pt x="94" y="50"/>
                    <a:pt x="94" y="50"/>
                    <a:pt x="94" y="50"/>
                  </a:cubicBezTo>
                  <a:cubicBezTo>
                    <a:pt x="94" y="50"/>
                    <a:pt x="94" y="50"/>
                    <a:pt x="94" y="50"/>
                  </a:cubicBezTo>
                  <a:cubicBezTo>
                    <a:pt x="94" y="51"/>
                    <a:pt x="94" y="51"/>
                    <a:pt x="94" y="51"/>
                  </a:cubicBezTo>
                  <a:cubicBezTo>
                    <a:pt x="94" y="51"/>
                    <a:pt x="94" y="51"/>
                    <a:pt x="94" y="51"/>
                  </a:cubicBezTo>
                  <a:cubicBezTo>
                    <a:pt x="95" y="51"/>
                    <a:pt x="95" y="51"/>
                    <a:pt x="95" y="51"/>
                  </a:cubicBezTo>
                  <a:cubicBezTo>
                    <a:pt x="95" y="51"/>
                    <a:pt x="95" y="51"/>
                    <a:pt x="95" y="51"/>
                  </a:cubicBezTo>
                  <a:cubicBezTo>
                    <a:pt x="95" y="52"/>
                    <a:pt x="95" y="52"/>
                    <a:pt x="95" y="52"/>
                  </a:cubicBezTo>
                  <a:cubicBezTo>
                    <a:pt x="123" y="51"/>
                    <a:pt x="123" y="51"/>
                    <a:pt x="123" y="51"/>
                  </a:cubicBezTo>
                  <a:cubicBezTo>
                    <a:pt x="148" y="53"/>
                    <a:pt x="148" y="53"/>
                    <a:pt x="148" y="53"/>
                  </a:cubicBezTo>
                  <a:cubicBezTo>
                    <a:pt x="186" y="53"/>
                    <a:pt x="186" y="53"/>
                    <a:pt x="186" y="53"/>
                  </a:cubicBezTo>
                  <a:cubicBezTo>
                    <a:pt x="186" y="49"/>
                    <a:pt x="186" y="49"/>
                    <a:pt x="186" y="49"/>
                  </a:cubicBezTo>
                  <a:lnTo>
                    <a:pt x="181" y="49"/>
                  </a:lnTo>
                  <a:close/>
                  <a:moveTo>
                    <a:pt x="181" y="32"/>
                  </a:moveTo>
                  <a:cubicBezTo>
                    <a:pt x="181" y="32"/>
                    <a:pt x="181" y="32"/>
                    <a:pt x="181" y="32"/>
                  </a:cubicBezTo>
                  <a:cubicBezTo>
                    <a:pt x="183" y="32"/>
                    <a:pt x="183" y="32"/>
                    <a:pt x="183" y="32"/>
                  </a:cubicBezTo>
                  <a:cubicBezTo>
                    <a:pt x="183" y="40"/>
                    <a:pt x="183" y="40"/>
                    <a:pt x="183" y="40"/>
                  </a:cubicBezTo>
                  <a:cubicBezTo>
                    <a:pt x="181" y="40"/>
                    <a:pt x="181" y="40"/>
                    <a:pt x="181" y="40"/>
                  </a:cubicBezTo>
                  <a:lnTo>
                    <a:pt x="181" y="32"/>
                  </a:lnTo>
                  <a:close/>
                  <a:moveTo>
                    <a:pt x="160" y="10"/>
                  </a:moveTo>
                  <a:cubicBezTo>
                    <a:pt x="160" y="10"/>
                    <a:pt x="160" y="10"/>
                    <a:pt x="160" y="10"/>
                  </a:cubicBezTo>
                  <a:cubicBezTo>
                    <a:pt x="160" y="10"/>
                    <a:pt x="161" y="10"/>
                    <a:pt x="163" y="10"/>
                  </a:cubicBezTo>
                  <a:cubicBezTo>
                    <a:pt x="165" y="10"/>
                    <a:pt x="170" y="11"/>
                    <a:pt x="170" y="11"/>
                  </a:cubicBezTo>
                  <a:cubicBezTo>
                    <a:pt x="170" y="11"/>
                    <a:pt x="166" y="11"/>
                    <a:pt x="164" y="11"/>
                  </a:cubicBezTo>
                  <a:cubicBezTo>
                    <a:pt x="162" y="11"/>
                    <a:pt x="160" y="10"/>
                    <a:pt x="160" y="10"/>
                  </a:cubicBezTo>
                  <a:cubicBezTo>
                    <a:pt x="160" y="13"/>
                    <a:pt x="160" y="13"/>
                    <a:pt x="160" y="13"/>
                  </a:cubicBezTo>
                  <a:cubicBezTo>
                    <a:pt x="159" y="13"/>
                    <a:pt x="159" y="13"/>
                    <a:pt x="159" y="13"/>
                  </a:cubicBezTo>
                  <a:cubicBezTo>
                    <a:pt x="159" y="10"/>
                    <a:pt x="159" y="10"/>
                    <a:pt x="159" y="10"/>
                  </a:cubicBezTo>
                  <a:lnTo>
                    <a:pt x="160" y="10"/>
                  </a:lnTo>
                  <a:close/>
                  <a:moveTo>
                    <a:pt x="159" y="13"/>
                  </a:moveTo>
                  <a:cubicBezTo>
                    <a:pt x="159" y="13"/>
                    <a:pt x="159" y="13"/>
                    <a:pt x="159" y="13"/>
                  </a:cubicBezTo>
                  <a:cubicBezTo>
                    <a:pt x="164" y="12"/>
                    <a:pt x="170" y="11"/>
                    <a:pt x="170" y="11"/>
                  </a:cubicBezTo>
                  <a:cubicBezTo>
                    <a:pt x="172" y="30"/>
                    <a:pt x="172" y="30"/>
                    <a:pt x="172" y="30"/>
                  </a:cubicBezTo>
                  <a:cubicBezTo>
                    <a:pt x="172" y="30"/>
                    <a:pt x="172" y="30"/>
                    <a:pt x="172" y="30"/>
                  </a:cubicBezTo>
                  <a:cubicBezTo>
                    <a:pt x="169" y="11"/>
                    <a:pt x="169" y="11"/>
                    <a:pt x="169" y="11"/>
                  </a:cubicBezTo>
                  <a:cubicBezTo>
                    <a:pt x="169" y="11"/>
                    <a:pt x="162" y="13"/>
                    <a:pt x="159" y="14"/>
                  </a:cubicBezTo>
                  <a:cubicBezTo>
                    <a:pt x="156" y="15"/>
                    <a:pt x="155" y="16"/>
                    <a:pt x="155" y="16"/>
                  </a:cubicBezTo>
                  <a:cubicBezTo>
                    <a:pt x="155" y="29"/>
                    <a:pt x="155" y="29"/>
                    <a:pt x="155" y="29"/>
                  </a:cubicBezTo>
                  <a:cubicBezTo>
                    <a:pt x="154" y="15"/>
                    <a:pt x="154" y="15"/>
                    <a:pt x="154" y="15"/>
                  </a:cubicBezTo>
                  <a:cubicBezTo>
                    <a:pt x="154" y="15"/>
                    <a:pt x="154" y="14"/>
                    <a:pt x="159" y="13"/>
                  </a:cubicBezTo>
                  <a:close/>
                  <a:moveTo>
                    <a:pt x="114" y="20"/>
                  </a:moveTo>
                  <a:cubicBezTo>
                    <a:pt x="114" y="20"/>
                    <a:pt x="114" y="20"/>
                    <a:pt x="114" y="20"/>
                  </a:cubicBezTo>
                  <a:cubicBezTo>
                    <a:pt x="115" y="20"/>
                    <a:pt x="115" y="20"/>
                    <a:pt x="115" y="20"/>
                  </a:cubicBezTo>
                  <a:cubicBezTo>
                    <a:pt x="115" y="21"/>
                    <a:pt x="115" y="21"/>
                    <a:pt x="115" y="21"/>
                  </a:cubicBezTo>
                  <a:cubicBezTo>
                    <a:pt x="114" y="21"/>
                    <a:pt x="114" y="21"/>
                    <a:pt x="114" y="21"/>
                  </a:cubicBezTo>
                  <a:lnTo>
                    <a:pt x="114" y="20"/>
                  </a:lnTo>
                  <a:close/>
                  <a:moveTo>
                    <a:pt x="112" y="17"/>
                  </a:moveTo>
                  <a:cubicBezTo>
                    <a:pt x="112" y="17"/>
                    <a:pt x="112" y="17"/>
                    <a:pt x="112" y="17"/>
                  </a:cubicBezTo>
                  <a:cubicBezTo>
                    <a:pt x="114" y="17"/>
                    <a:pt x="114" y="17"/>
                    <a:pt x="114" y="17"/>
                  </a:cubicBezTo>
                  <a:cubicBezTo>
                    <a:pt x="114" y="19"/>
                    <a:pt x="114" y="19"/>
                    <a:pt x="114" y="19"/>
                  </a:cubicBezTo>
                  <a:cubicBezTo>
                    <a:pt x="112" y="19"/>
                    <a:pt x="112" y="19"/>
                    <a:pt x="112" y="19"/>
                  </a:cubicBezTo>
                  <a:lnTo>
                    <a:pt x="112" y="17"/>
                  </a:lnTo>
                  <a:close/>
                  <a:moveTo>
                    <a:pt x="111" y="22"/>
                  </a:moveTo>
                  <a:cubicBezTo>
                    <a:pt x="111" y="22"/>
                    <a:pt x="111" y="22"/>
                    <a:pt x="111" y="22"/>
                  </a:cubicBezTo>
                  <a:cubicBezTo>
                    <a:pt x="113" y="22"/>
                    <a:pt x="113" y="22"/>
                    <a:pt x="113" y="22"/>
                  </a:cubicBezTo>
                  <a:cubicBezTo>
                    <a:pt x="113" y="23"/>
                    <a:pt x="113" y="23"/>
                    <a:pt x="113" y="23"/>
                  </a:cubicBezTo>
                  <a:cubicBezTo>
                    <a:pt x="111" y="23"/>
                    <a:pt x="111" y="23"/>
                    <a:pt x="111" y="23"/>
                  </a:cubicBezTo>
                  <a:lnTo>
                    <a:pt x="111" y="22"/>
                  </a:lnTo>
                  <a:close/>
                  <a:moveTo>
                    <a:pt x="109" y="19"/>
                  </a:moveTo>
                  <a:cubicBezTo>
                    <a:pt x="109" y="19"/>
                    <a:pt x="109" y="19"/>
                    <a:pt x="109" y="19"/>
                  </a:cubicBezTo>
                  <a:cubicBezTo>
                    <a:pt x="111" y="19"/>
                    <a:pt x="111" y="19"/>
                    <a:pt x="111" y="19"/>
                  </a:cubicBezTo>
                  <a:cubicBezTo>
                    <a:pt x="111" y="21"/>
                    <a:pt x="111" y="21"/>
                    <a:pt x="111" y="21"/>
                  </a:cubicBezTo>
                  <a:cubicBezTo>
                    <a:pt x="109" y="21"/>
                    <a:pt x="109" y="21"/>
                    <a:pt x="109" y="21"/>
                  </a:cubicBezTo>
                  <a:lnTo>
                    <a:pt x="109" y="19"/>
                  </a:lnTo>
                  <a:close/>
                  <a:moveTo>
                    <a:pt x="98" y="13"/>
                  </a:moveTo>
                  <a:cubicBezTo>
                    <a:pt x="98" y="13"/>
                    <a:pt x="98" y="13"/>
                    <a:pt x="98" y="13"/>
                  </a:cubicBezTo>
                  <a:cubicBezTo>
                    <a:pt x="100" y="13"/>
                    <a:pt x="103" y="13"/>
                    <a:pt x="105" y="13"/>
                  </a:cubicBezTo>
                  <a:cubicBezTo>
                    <a:pt x="103" y="13"/>
                    <a:pt x="101" y="13"/>
                    <a:pt x="98" y="13"/>
                  </a:cubicBezTo>
                  <a:close/>
                  <a:moveTo>
                    <a:pt x="99" y="17"/>
                  </a:moveTo>
                  <a:cubicBezTo>
                    <a:pt x="99" y="17"/>
                    <a:pt x="99" y="17"/>
                    <a:pt x="99" y="17"/>
                  </a:cubicBezTo>
                  <a:cubicBezTo>
                    <a:pt x="99" y="20"/>
                    <a:pt x="99" y="20"/>
                    <a:pt x="99" y="20"/>
                  </a:cubicBezTo>
                  <a:cubicBezTo>
                    <a:pt x="97" y="20"/>
                    <a:pt x="97" y="20"/>
                    <a:pt x="97" y="20"/>
                  </a:cubicBezTo>
                  <a:cubicBezTo>
                    <a:pt x="97" y="17"/>
                    <a:pt x="97" y="17"/>
                    <a:pt x="97" y="17"/>
                  </a:cubicBezTo>
                  <a:lnTo>
                    <a:pt x="99" y="17"/>
                  </a:lnTo>
                  <a:close/>
                  <a:moveTo>
                    <a:pt x="88" y="12"/>
                  </a:moveTo>
                  <a:cubicBezTo>
                    <a:pt x="88" y="12"/>
                    <a:pt x="88" y="12"/>
                    <a:pt x="88" y="12"/>
                  </a:cubicBezTo>
                  <a:cubicBezTo>
                    <a:pt x="91" y="12"/>
                    <a:pt x="94" y="12"/>
                    <a:pt x="98" y="13"/>
                  </a:cubicBezTo>
                  <a:cubicBezTo>
                    <a:pt x="98" y="13"/>
                    <a:pt x="98" y="13"/>
                    <a:pt x="98" y="13"/>
                  </a:cubicBezTo>
                  <a:cubicBezTo>
                    <a:pt x="94" y="13"/>
                    <a:pt x="90" y="13"/>
                    <a:pt x="88" y="13"/>
                  </a:cubicBezTo>
                  <a:lnTo>
                    <a:pt x="88" y="12"/>
                  </a:lnTo>
                  <a:close/>
                  <a:moveTo>
                    <a:pt x="80" y="9"/>
                  </a:moveTo>
                  <a:cubicBezTo>
                    <a:pt x="80" y="9"/>
                    <a:pt x="80" y="9"/>
                    <a:pt x="80" y="9"/>
                  </a:cubicBezTo>
                  <a:cubicBezTo>
                    <a:pt x="82" y="10"/>
                    <a:pt x="83" y="11"/>
                    <a:pt x="85" y="11"/>
                  </a:cubicBezTo>
                  <a:cubicBezTo>
                    <a:pt x="85" y="11"/>
                    <a:pt x="86" y="12"/>
                    <a:pt x="87" y="12"/>
                  </a:cubicBezTo>
                  <a:cubicBezTo>
                    <a:pt x="87" y="13"/>
                    <a:pt x="87" y="13"/>
                    <a:pt x="87" y="13"/>
                  </a:cubicBezTo>
                  <a:cubicBezTo>
                    <a:pt x="86" y="13"/>
                    <a:pt x="86" y="13"/>
                    <a:pt x="86" y="13"/>
                  </a:cubicBezTo>
                  <a:cubicBezTo>
                    <a:pt x="80" y="13"/>
                    <a:pt x="80" y="13"/>
                    <a:pt x="80" y="13"/>
                  </a:cubicBezTo>
                  <a:lnTo>
                    <a:pt x="80" y="9"/>
                  </a:lnTo>
                  <a:close/>
                  <a:moveTo>
                    <a:pt x="86" y="25"/>
                  </a:moveTo>
                  <a:cubicBezTo>
                    <a:pt x="86" y="25"/>
                    <a:pt x="86" y="25"/>
                    <a:pt x="86" y="25"/>
                  </a:cubicBezTo>
                  <a:cubicBezTo>
                    <a:pt x="86" y="27"/>
                    <a:pt x="86" y="27"/>
                    <a:pt x="86" y="27"/>
                  </a:cubicBezTo>
                  <a:cubicBezTo>
                    <a:pt x="85" y="27"/>
                    <a:pt x="85" y="27"/>
                    <a:pt x="85" y="27"/>
                  </a:cubicBezTo>
                  <a:cubicBezTo>
                    <a:pt x="85" y="25"/>
                    <a:pt x="85" y="25"/>
                    <a:pt x="85" y="25"/>
                  </a:cubicBezTo>
                  <a:lnTo>
                    <a:pt x="86" y="25"/>
                  </a:lnTo>
                  <a:close/>
                  <a:moveTo>
                    <a:pt x="18" y="8"/>
                  </a:moveTo>
                  <a:cubicBezTo>
                    <a:pt x="18" y="8"/>
                    <a:pt x="18" y="8"/>
                    <a:pt x="18" y="8"/>
                  </a:cubicBezTo>
                  <a:cubicBezTo>
                    <a:pt x="18" y="19"/>
                    <a:pt x="18" y="19"/>
                    <a:pt x="18" y="19"/>
                  </a:cubicBezTo>
                  <a:cubicBezTo>
                    <a:pt x="18" y="19"/>
                    <a:pt x="18" y="19"/>
                    <a:pt x="18" y="19"/>
                  </a:cubicBezTo>
                  <a:cubicBezTo>
                    <a:pt x="18" y="9"/>
                    <a:pt x="18" y="9"/>
                    <a:pt x="18" y="9"/>
                  </a:cubicBezTo>
                  <a:cubicBezTo>
                    <a:pt x="18" y="9"/>
                    <a:pt x="18" y="9"/>
                    <a:pt x="18" y="9"/>
                  </a:cubicBezTo>
                  <a:cubicBezTo>
                    <a:pt x="18" y="19"/>
                    <a:pt x="18" y="19"/>
                    <a:pt x="18" y="19"/>
                  </a:cubicBezTo>
                  <a:cubicBezTo>
                    <a:pt x="16" y="20"/>
                    <a:pt x="16" y="20"/>
                    <a:pt x="16" y="20"/>
                  </a:cubicBezTo>
                  <a:cubicBezTo>
                    <a:pt x="16" y="10"/>
                    <a:pt x="16" y="10"/>
                    <a:pt x="16" y="10"/>
                  </a:cubicBezTo>
                  <a:cubicBezTo>
                    <a:pt x="16" y="10"/>
                    <a:pt x="16" y="10"/>
                    <a:pt x="16" y="10"/>
                  </a:cubicBezTo>
                  <a:cubicBezTo>
                    <a:pt x="16" y="20"/>
                    <a:pt x="16" y="20"/>
                    <a:pt x="16" y="20"/>
                  </a:cubicBezTo>
                  <a:cubicBezTo>
                    <a:pt x="15" y="20"/>
                    <a:pt x="15" y="20"/>
                    <a:pt x="15" y="20"/>
                  </a:cubicBezTo>
                  <a:cubicBezTo>
                    <a:pt x="15" y="11"/>
                    <a:pt x="15" y="11"/>
                    <a:pt x="15" y="11"/>
                  </a:cubicBezTo>
                  <a:cubicBezTo>
                    <a:pt x="15" y="11"/>
                    <a:pt x="15" y="11"/>
                    <a:pt x="15" y="11"/>
                  </a:cubicBezTo>
                  <a:cubicBezTo>
                    <a:pt x="15" y="20"/>
                    <a:pt x="15" y="20"/>
                    <a:pt x="15" y="20"/>
                  </a:cubicBezTo>
                  <a:cubicBezTo>
                    <a:pt x="15" y="20"/>
                    <a:pt x="15" y="20"/>
                    <a:pt x="15" y="20"/>
                  </a:cubicBezTo>
                  <a:cubicBezTo>
                    <a:pt x="15" y="11"/>
                    <a:pt x="15" y="11"/>
                    <a:pt x="15" y="11"/>
                  </a:cubicBezTo>
                  <a:cubicBezTo>
                    <a:pt x="14" y="11"/>
                    <a:pt x="14" y="11"/>
                    <a:pt x="14" y="11"/>
                  </a:cubicBezTo>
                  <a:lnTo>
                    <a:pt x="18" y="8"/>
                  </a:lnTo>
                  <a:close/>
                  <a:moveTo>
                    <a:pt x="18" y="20"/>
                  </a:moveTo>
                  <a:cubicBezTo>
                    <a:pt x="18" y="20"/>
                    <a:pt x="18" y="20"/>
                    <a:pt x="18" y="20"/>
                  </a:cubicBezTo>
                  <a:cubicBezTo>
                    <a:pt x="18" y="33"/>
                    <a:pt x="18" y="33"/>
                    <a:pt x="18" y="33"/>
                  </a:cubicBezTo>
                  <a:cubicBezTo>
                    <a:pt x="18" y="33"/>
                    <a:pt x="18" y="33"/>
                    <a:pt x="18" y="33"/>
                  </a:cubicBezTo>
                  <a:cubicBezTo>
                    <a:pt x="18" y="20"/>
                    <a:pt x="18" y="20"/>
                    <a:pt x="18" y="20"/>
                  </a:cubicBezTo>
                  <a:close/>
                  <a:moveTo>
                    <a:pt x="18" y="21"/>
                  </a:moveTo>
                  <a:cubicBezTo>
                    <a:pt x="18" y="21"/>
                    <a:pt x="18" y="21"/>
                    <a:pt x="18" y="21"/>
                  </a:cubicBezTo>
                  <a:cubicBezTo>
                    <a:pt x="18" y="33"/>
                    <a:pt x="18" y="33"/>
                    <a:pt x="18" y="33"/>
                  </a:cubicBezTo>
                  <a:cubicBezTo>
                    <a:pt x="16" y="33"/>
                    <a:pt x="16" y="33"/>
                    <a:pt x="16" y="33"/>
                  </a:cubicBezTo>
                  <a:cubicBezTo>
                    <a:pt x="16" y="21"/>
                    <a:pt x="16" y="21"/>
                    <a:pt x="16" y="21"/>
                  </a:cubicBezTo>
                  <a:lnTo>
                    <a:pt x="18" y="21"/>
                  </a:lnTo>
                  <a:close/>
                  <a:moveTo>
                    <a:pt x="16" y="21"/>
                  </a:moveTo>
                  <a:cubicBezTo>
                    <a:pt x="16" y="21"/>
                    <a:pt x="16" y="21"/>
                    <a:pt x="16" y="21"/>
                  </a:cubicBezTo>
                  <a:cubicBezTo>
                    <a:pt x="16" y="33"/>
                    <a:pt x="16" y="33"/>
                    <a:pt x="16" y="33"/>
                  </a:cubicBezTo>
                  <a:cubicBezTo>
                    <a:pt x="15" y="33"/>
                    <a:pt x="15" y="33"/>
                    <a:pt x="15" y="33"/>
                  </a:cubicBezTo>
                  <a:cubicBezTo>
                    <a:pt x="15" y="21"/>
                    <a:pt x="15" y="21"/>
                    <a:pt x="15" y="21"/>
                  </a:cubicBezTo>
                  <a:lnTo>
                    <a:pt x="16" y="21"/>
                  </a:lnTo>
                  <a:close/>
                  <a:moveTo>
                    <a:pt x="15" y="21"/>
                  </a:moveTo>
                  <a:cubicBezTo>
                    <a:pt x="15" y="21"/>
                    <a:pt x="15" y="21"/>
                    <a:pt x="15" y="21"/>
                  </a:cubicBezTo>
                  <a:cubicBezTo>
                    <a:pt x="15" y="33"/>
                    <a:pt x="15" y="33"/>
                    <a:pt x="15" y="33"/>
                  </a:cubicBezTo>
                  <a:cubicBezTo>
                    <a:pt x="15" y="33"/>
                    <a:pt x="15" y="33"/>
                    <a:pt x="15" y="33"/>
                  </a:cubicBezTo>
                  <a:cubicBezTo>
                    <a:pt x="15" y="21"/>
                    <a:pt x="15" y="21"/>
                    <a:pt x="15" y="21"/>
                  </a:cubicBezTo>
                  <a:close/>
                  <a:moveTo>
                    <a:pt x="14" y="12"/>
                  </a:moveTo>
                  <a:cubicBezTo>
                    <a:pt x="14" y="12"/>
                    <a:pt x="14" y="12"/>
                    <a:pt x="14" y="12"/>
                  </a:cubicBezTo>
                  <a:cubicBezTo>
                    <a:pt x="14" y="11"/>
                    <a:pt x="14" y="11"/>
                    <a:pt x="14" y="11"/>
                  </a:cubicBezTo>
                  <a:cubicBezTo>
                    <a:pt x="14" y="33"/>
                    <a:pt x="14" y="33"/>
                    <a:pt x="14" y="33"/>
                  </a:cubicBezTo>
                  <a:cubicBezTo>
                    <a:pt x="14" y="33"/>
                    <a:pt x="14" y="33"/>
                    <a:pt x="14" y="33"/>
                  </a:cubicBezTo>
                  <a:lnTo>
                    <a:pt x="14" y="12"/>
                  </a:lnTo>
                  <a:close/>
                  <a:moveTo>
                    <a:pt x="19" y="33"/>
                  </a:moveTo>
                  <a:cubicBezTo>
                    <a:pt x="19" y="33"/>
                    <a:pt x="19" y="33"/>
                    <a:pt x="19" y="33"/>
                  </a:cubicBezTo>
                  <a:cubicBezTo>
                    <a:pt x="14" y="34"/>
                    <a:pt x="14" y="34"/>
                    <a:pt x="14" y="34"/>
                  </a:cubicBezTo>
                  <a:cubicBezTo>
                    <a:pt x="14" y="33"/>
                    <a:pt x="14" y="33"/>
                    <a:pt x="14" y="33"/>
                  </a:cubicBezTo>
                  <a:cubicBezTo>
                    <a:pt x="14" y="33"/>
                    <a:pt x="14" y="33"/>
                    <a:pt x="14" y="33"/>
                  </a:cubicBezTo>
                  <a:cubicBezTo>
                    <a:pt x="15" y="33"/>
                    <a:pt x="15" y="33"/>
                    <a:pt x="15" y="33"/>
                  </a:cubicBezTo>
                  <a:cubicBezTo>
                    <a:pt x="15" y="33"/>
                    <a:pt x="15" y="33"/>
                    <a:pt x="15" y="33"/>
                  </a:cubicBezTo>
                  <a:cubicBezTo>
                    <a:pt x="15" y="33"/>
                    <a:pt x="15" y="33"/>
                    <a:pt x="15" y="33"/>
                  </a:cubicBezTo>
                  <a:cubicBezTo>
                    <a:pt x="15" y="33"/>
                    <a:pt x="15" y="33"/>
                    <a:pt x="15" y="33"/>
                  </a:cubicBezTo>
                  <a:cubicBezTo>
                    <a:pt x="15" y="33"/>
                    <a:pt x="15" y="33"/>
                    <a:pt x="15" y="33"/>
                  </a:cubicBezTo>
                  <a:cubicBezTo>
                    <a:pt x="16" y="33"/>
                    <a:pt x="16" y="33"/>
                    <a:pt x="16" y="33"/>
                  </a:cubicBezTo>
                  <a:cubicBezTo>
                    <a:pt x="16" y="33"/>
                    <a:pt x="16" y="33"/>
                    <a:pt x="16" y="33"/>
                  </a:cubicBezTo>
                  <a:cubicBezTo>
                    <a:pt x="16" y="33"/>
                    <a:pt x="16" y="33"/>
                    <a:pt x="16" y="33"/>
                  </a:cubicBezTo>
                  <a:cubicBezTo>
                    <a:pt x="19" y="33"/>
                    <a:pt x="19" y="33"/>
                    <a:pt x="19" y="33"/>
                  </a:cubicBezTo>
                  <a:close/>
                  <a:moveTo>
                    <a:pt x="20" y="33"/>
                  </a:moveTo>
                  <a:cubicBezTo>
                    <a:pt x="20" y="33"/>
                    <a:pt x="20" y="33"/>
                    <a:pt x="20" y="33"/>
                  </a:cubicBezTo>
                  <a:cubicBezTo>
                    <a:pt x="19" y="33"/>
                    <a:pt x="19" y="33"/>
                    <a:pt x="19" y="33"/>
                  </a:cubicBezTo>
                  <a:cubicBezTo>
                    <a:pt x="19" y="33"/>
                    <a:pt x="19" y="33"/>
                    <a:pt x="19" y="33"/>
                  </a:cubicBezTo>
                  <a:cubicBezTo>
                    <a:pt x="20" y="33"/>
                    <a:pt x="20" y="33"/>
                    <a:pt x="20" y="33"/>
                  </a:cubicBezTo>
                  <a:close/>
                  <a:moveTo>
                    <a:pt x="19" y="32"/>
                  </a:moveTo>
                  <a:cubicBezTo>
                    <a:pt x="19" y="32"/>
                    <a:pt x="19" y="32"/>
                    <a:pt x="19" y="32"/>
                  </a:cubicBezTo>
                  <a:cubicBezTo>
                    <a:pt x="19" y="20"/>
                    <a:pt x="19" y="20"/>
                    <a:pt x="19" y="20"/>
                  </a:cubicBezTo>
                  <a:cubicBezTo>
                    <a:pt x="19" y="20"/>
                    <a:pt x="19" y="20"/>
                    <a:pt x="19" y="20"/>
                  </a:cubicBezTo>
                  <a:cubicBezTo>
                    <a:pt x="19" y="32"/>
                    <a:pt x="19" y="32"/>
                    <a:pt x="19" y="32"/>
                  </a:cubicBezTo>
                  <a:close/>
                  <a:moveTo>
                    <a:pt x="20" y="33"/>
                  </a:moveTo>
                  <a:cubicBezTo>
                    <a:pt x="20" y="33"/>
                    <a:pt x="20" y="33"/>
                    <a:pt x="20" y="33"/>
                  </a:cubicBezTo>
                  <a:cubicBezTo>
                    <a:pt x="20" y="33"/>
                    <a:pt x="20" y="33"/>
                    <a:pt x="20" y="33"/>
                  </a:cubicBezTo>
                  <a:cubicBezTo>
                    <a:pt x="20" y="33"/>
                    <a:pt x="20" y="33"/>
                    <a:pt x="20" y="33"/>
                  </a:cubicBezTo>
                  <a:cubicBezTo>
                    <a:pt x="20" y="32"/>
                    <a:pt x="20" y="32"/>
                    <a:pt x="20" y="32"/>
                  </a:cubicBezTo>
                  <a:lnTo>
                    <a:pt x="20" y="33"/>
                  </a:lnTo>
                  <a:close/>
                  <a:moveTo>
                    <a:pt x="22" y="32"/>
                  </a:moveTo>
                  <a:cubicBezTo>
                    <a:pt x="22" y="32"/>
                    <a:pt x="22" y="32"/>
                    <a:pt x="22" y="32"/>
                  </a:cubicBezTo>
                  <a:cubicBezTo>
                    <a:pt x="20" y="32"/>
                    <a:pt x="20" y="32"/>
                    <a:pt x="20" y="32"/>
                  </a:cubicBezTo>
                  <a:cubicBezTo>
                    <a:pt x="20" y="20"/>
                    <a:pt x="20" y="20"/>
                    <a:pt x="20" y="20"/>
                  </a:cubicBezTo>
                  <a:cubicBezTo>
                    <a:pt x="22" y="19"/>
                    <a:pt x="22" y="19"/>
                    <a:pt x="22" y="19"/>
                  </a:cubicBezTo>
                  <a:cubicBezTo>
                    <a:pt x="22" y="32"/>
                    <a:pt x="22" y="32"/>
                    <a:pt x="22" y="32"/>
                  </a:cubicBezTo>
                  <a:close/>
                  <a:moveTo>
                    <a:pt x="21" y="33"/>
                  </a:moveTo>
                  <a:cubicBezTo>
                    <a:pt x="21" y="33"/>
                    <a:pt x="21" y="33"/>
                    <a:pt x="21" y="33"/>
                  </a:cubicBezTo>
                  <a:cubicBezTo>
                    <a:pt x="20" y="33"/>
                    <a:pt x="20" y="33"/>
                    <a:pt x="20" y="33"/>
                  </a:cubicBezTo>
                  <a:cubicBezTo>
                    <a:pt x="20" y="32"/>
                    <a:pt x="20" y="32"/>
                    <a:pt x="20" y="32"/>
                  </a:cubicBezTo>
                  <a:cubicBezTo>
                    <a:pt x="21" y="32"/>
                    <a:pt x="21" y="32"/>
                    <a:pt x="21" y="32"/>
                  </a:cubicBezTo>
                  <a:lnTo>
                    <a:pt x="21" y="33"/>
                  </a:lnTo>
                  <a:close/>
                  <a:moveTo>
                    <a:pt x="22" y="33"/>
                  </a:moveTo>
                  <a:cubicBezTo>
                    <a:pt x="22" y="33"/>
                    <a:pt x="22" y="33"/>
                    <a:pt x="22" y="33"/>
                  </a:cubicBezTo>
                  <a:cubicBezTo>
                    <a:pt x="21" y="33"/>
                    <a:pt x="21" y="33"/>
                    <a:pt x="21" y="33"/>
                  </a:cubicBezTo>
                  <a:cubicBezTo>
                    <a:pt x="21" y="32"/>
                    <a:pt x="21" y="32"/>
                    <a:pt x="21" y="32"/>
                  </a:cubicBezTo>
                  <a:cubicBezTo>
                    <a:pt x="22" y="32"/>
                    <a:pt x="22" y="32"/>
                    <a:pt x="22" y="32"/>
                  </a:cubicBezTo>
                  <a:lnTo>
                    <a:pt x="22" y="33"/>
                  </a:lnTo>
                  <a:close/>
                  <a:moveTo>
                    <a:pt x="23" y="33"/>
                  </a:moveTo>
                  <a:cubicBezTo>
                    <a:pt x="23" y="33"/>
                    <a:pt x="23" y="33"/>
                    <a:pt x="23" y="33"/>
                  </a:cubicBezTo>
                  <a:cubicBezTo>
                    <a:pt x="22" y="33"/>
                    <a:pt x="22" y="33"/>
                    <a:pt x="22" y="33"/>
                  </a:cubicBezTo>
                  <a:cubicBezTo>
                    <a:pt x="22" y="32"/>
                    <a:pt x="22" y="32"/>
                    <a:pt x="22" y="32"/>
                  </a:cubicBezTo>
                  <a:cubicBezTo>
                    <a:pt x="23" y="32"/>
                    <a:pt x="23" y="32"/>
                    <a:pt x="23" y="32"/>
                  </a:cubicBezTo>
                  <a:lnTo>
                    <a:pt x="23" y="33"/>
                  </a:lnTo>
                  <a:close/>
                  <a:moveTo>
                    <a:pt x="22" y="32"/>
                  </a:moveTo>
                  <a:cubicBezTo>
                    <a:pt x="22" y="32"/>
                    <a:pt x="22" y="32"/>
                    <a:pt x="22" y="32"/>
                  </a:cubicBezTo>
                  <a:cubicBezTo>
                    <a:pt x="22" y="19"/>
                    <a:pt x="22" y="19"/>
                    <a:pt x="22" y="19"/>
                  </a:cubicBezTo>
                  <a:cubicBezTo>
                    <a:pt x="22" y="19"/>
                    <a:pt x="22" y="19"/>
                    <a:pt x="22" y="19"/>
                  </a:cubicBezTo>
                  <a:cubicBezTo>
                    <a:pt x="22" y="32"/>
                    <a:pt x="22" y="32"/>
                    <a:pt x="22" y="32"/>
                  </a:cubicBezTo>
                  <a:close/>
                  <a:moveTo>
                    <a:pt x="23" y="33"/>
                  </a:moveTo>
                  <a:cubicBezTo>
                    <a:pt x="23" y="33"/>
                    <a:pt x="23" y="33"/>
                    <a:pt x="23" y="33"/>
                  </a:cubicBezTo>
                  <a:cubicBezTo>
                    <a:pt x="23" y="33"/>
                    <a:pt x="23" y="33"/>
                    <a:pt x="23" y="33"/>
                  </a:cubicBezTo>
                  <a:cubicBezTo>
                    <a:pt x="23" y="32"/>
                    <a:pt x="23" y="32"/>
                    <a:pt x="23" y="32"/>
                  </a:cubicBezTo>
                  <a:cubicBezTo>
                    <a:pt x="23" y="32"/>
                    <a:pt x="23" y="32"/>
                    <a:pt x="23" y="32"/>
                  </a:cubicBezTo>
                  <a:lnTo>
                    <a:pt x="23" y="33"/>
                  </a:lnTo>
                  <a:close/>
                  <a:moveTo>
                    <a:pt x="23" y="32"/>
                  </a:moveTo>
                  <a:cubicBezTo>
                    <a:pt x="23" y="32"/>
                    <a:pt x="23" y="32"/>
                    <a:pt x="23" y="32"/>
                  </a:cubicBezTo>
                  <a:cubicBezTo>
                    <a:pt x="23" y="19"/>
                    <a:pt x="23" y="19"/>
                    <a:pt x="23" y="19"/>
                  </a:cubicBezTo>
                  <a:cubicBezTo>
                    <a:pt x="23" y="19"/>
                    <a:pt x="23" y="19"/>
                    <a:pt x="23" y="19"/>
                  </a:cubicBezTo>
                  <a:cubicBezTo>
                    <a:pt x="23" y="32"/>
                    <a:pt x="23" y="32"/>
                    <a:pt x="23" y="32"/>
                  </a:cubicBezTo>
                  <a:close/>
                  <a:moveTo>
                    <a:pt x="25" y="33"/>
                  </a:moveTo>
                  <a:cubicBezTo>
                    <a:pt x="25" y="33"/>
                    <a:pt x="25" y="33"/>
                    <a:pt x="25" y="33"/>
                  </a:cubicBezTo>
                  <a:cubicBezTo>
                    <a:pt x="25" y="32"/>
                    <a:pt x="25" y="32"/>
                    <a:pt x="25" y="32"/>
                  </a:cubicBezTo>
                  <a:cubicBezTo>
                    <a:pt x="24" y="32"/>
                    <a:pt x="24" y="32"/>
                    <a:pt x="24" y="32"/>
                  </a:cubicBezTo>
                  <a:cubicBezTo>
                    <a:pt x="24" y="33"/>
                    <a:pt x="24" y="33"/>
                    <a:pt x="24" y="33"/>
                  </a:cubicBezTo>
                  <a:cubicBezTo>
                    <a:pt x="24" y="33"/>
                    <a:pt x="24" y="33"/>
                    <a:pt x="24" y="33"/>
                  </a:cubicBezTo>
                  <a:cubicBezTo>
                    <a:pt x="24" y="32"/>
                    <a:pt x="24" y="32"/>
                    <a:pt x="24" y="32"/>
                  </a:cubicBezTo>
                  <a:cubicBezTo>
                    <a:pt x="24" y="32"/>
                    <a:pt x="24" y="32"/>
                    <a:pt x="24" y="32"/>
                  </a:cubicBezTo>
                  <a:cubicBezTo>
                    <a:pt x="24" y="32"/>
                    <a:pt x="24" y="32"/>
                    <a:pt x="24" y="32"/>
                  </a:cubicBezTo>
                  <a:cubicBezTo>
                    <a:pt x="24" y="32"/>
                    <a:pt x="24" y="32"/>
                    <a:pt x="24" y="32"/>
                  </a:cubicBezTo>
                  <a:cubicBezTo>
                    <a:pt x="25" y="32"/>
                    <a:pt x="25" y="32"/>
                    <a:pt x="25" y="32"/>
                  </a:cubicBezTo>
                  <a:cubicBezTo>
                    <a:pt x="25" y="33"/>
                    <a:pt x="25" y="33"/>
                    <a:pt x="25" y="33"/>
                  </a:cubicBezTo>
                  <a:cubicBezTo>
                    <a:pt x="25" y="33"/>
                    <a:pt x="25" y="33"/>
                    <a:pt x="25" y="33"/>
                  </a:cubicBezTo>
                  <a:cubicBezTo>
                    <a:pt x="25" y="32"/>
                    <a:pt x="25" y="32"/>
                    <a:pt x="25" y="32"/>
                  </a:cubicBezTo>
                  <a:cubicBezTo>
                    <a:pt x="26" y="32"/>
                    <a:pt x="26" y="32"/>
                    <a:pt x="26" y="32"/>
                  </a:cubicBezTo>
                  <a:cubicBezTo>
                    <a:pt x="26" y="32"/>
                    <a:pt x="26" y="32"/>
                    <a:pt x="26" y="32"/>
                  </a:cubicBezTo>
                  <a:lnTo>
                    <a:pt x="25" y="33"/>
                  </a:lnTo>
                  <a:close/>
                  <a:moveTo>
                    <a:pt x="24" y="32"/>
                  </a:moveTo>
                  <a:cubicBezTo>
                    <a:pt x="24" y="32"/>
                    <a:pt x="24" y="32"/>
                    <a:pt x="24" y="32"/>
                  </a:cubicBezTo>
                  <a:cubicBezTo>
                    <a:pt x="24" y="19"/>
                    <a:pt x="24" y="19"/>
                    <a:pt x="24" y="19"/>
                  </a:cubicBezTo>
                  <a:cubicBezTo>
                    <a:pt x="24" y="18"/>
                    <a:pt x="24" y="18"/>
                    <a:pt x="24" y="18"/>
                  </a:cubicBezTo>
                  <a:cubicBezTo>
                    <a:pt x="24" y="32"/>
                    <a:pt x="24" y="32"/>
                    <a:pt x="24" y="32"/>
                  </a:cubicBezTo>
                  <a:close/>
                  <a:moveTo>
                    <a:pt x="25" y="32"/>
                  </a:moveTo>
                  <a:cubicBezTo>
                    <a:pt x="25" y="32"/>
                    <a:pt x="25" y="32"/>
                    <a:pt x="25" y="32"/>
                  </a:cubicBezTo>
                  <a:cubicBezTo>
                    <a:pt x="25" y="18"/>
                    <a:pt x="25" y="18"/>
                    <a:pt x="25" y="18"/>
                  </a:cubicBezTo>
                  <a:cubicBezTo>
                    <a:pt x="25" y="18"/>
                    <a:pt x="25" y="18"/>
                    <a:pt x="25" y="18"/>
                  </a:cubicBezTo>
                  <a:cubicBezTo>
                    <a:pt x="25" y="32"/>
                    <a:pt x="25" y="32"/>
                    <a:pt x="25" y="32"/>
                  </a:cubicBezTo>
                  <a:close/>
                  <a:moveTo>
                    <a:pt x="26" y="31"/>
                  </a:moveTo>
                  <a:cubicBezTo>
                    <a:pt x="26" y="31"/>
                    <a:pt x="26" y="31"/>
                    <a:pt x="26" y="31"/>
                  </a:cubicBezTo>
                  <a:cubicBezTo>
                    <a:pt x="26" y="18"/>
                    <a:pt x="26" y="18"/>
                    <a:pt x="26" y="18"/>
                  </a:cubicBezTo>
                  <a:cubicBezTo>
                    <a:pt x="26" y="18"/>
                    <a:pt x="26" y="18"/>
                    <a:pt x="26" y="18"/>
                  </a:cubicBezTo>
                  <a:cubicBezTo>
                    <a:pt x="26" y="31"/>
                    <a:pt x="26" y="31"/>
                    <a:pt x="26" y="31"/>
                  </a:cubicBezTo>
                  <a:close/>
                  <a:moveTo>
                    <a:pt x="28" y="31"/>
                  </a:moveTo>
                  <a:cubicBezTo>
                    <a:pt x="28" y="31"/>
                    <a:pt x="28" y="31"/>
                    <a:pt x="28" y="31"/>
                  </a:cubicBezTo>
                  <a:cubicBezTo>
                    <a:pt x="27" y="31"/>
                    <a:pt x="27" y="31"/>
                    <a:pt x="27" y="31"/>
                  </a:cubicBezTo>
                  <a:cubicBezTo>
                    <a:pt x="27" y="31"/>
                    <a:pt x="27" y="31"/>
                    <a:pt x="27" y="31"/>
                  </a:cubicBezTo>
                  <a:cubicBezTo>
                    <a:pt x="27" y="31"/>
                    <a:pt x="27" y="31"/>
                    <a:pt x="27" y="31"/>
                  </a:cubicBezTo>
                  <a:cubicBezTo>
                    <a:pt x="27" y="17"/>
                    <a:pt x="27" y="17"/>
                    <a:pt x="27" y="17"/>
                  </a:cubicBezTo>
                  <a:cubicBezTo>
                    <a:pt x="27" y="17"/>
                    <a:pt x="27" y="17"/>
                    <a:pt x="27" y="17"/>
                  </a:cubicBezTo>
                  <a:cubicBezTo>
                    <a:pt x="28" y="17"/>
                    <a:pt x="28" y="17"/>
                    <a:pt x="28" y="17"/>
                  </a:cubicBezTo>
                  <a:lnTo>
                    <a:pt x="28" y="31"/>
                  </a:lnTo>
                  <a:close/>
                  <a:moveTo>
                    <a:pt x="30" y="31"/>
                  </a:moveTo>
                  <a:cubicBezTo>
                    <a:pt x="30" y="31"/>
                    <a:pt x="30" y="31"/>
                    <a:pt x="30" y="31"/>
                  </a:cubicBezTo>
                  <a:cubicBezTo>
                    <a:pt x="29" y="31"/>
                    <a:pt x="29" y="31"/>
                    <a:pt x="29" y="31"/>
                  </a:cubicBezTo>
                  <a:cubicBezTo>
                    <a:pt x="29" y="17"/>
                    <a:pt x="29" y="17"/>
                    <a:pt x="29" y="17"/>
                  </a:cubicBezTo>
                  <a:cubicBezTo>
                    <a:pt x="30" y="18"/>
                    <a:pt x="30" y="18"/>
                    <a:pt x="30" y="18"/>
                  </a:cubicBezTo>
                  <a:lnTo>
                    <a:pt x="30" y="31"/>
                  </a:lnTo>
                  <a:close/>
                  <a:moveTo>
                    <a:pt x="37" y="30"/>
                  </a:moveTo>
                  <a:cubicBezTo>
                    <a:pt x="37" y="30"/>
                    <a:pt x="37" y="30"/>
                    <a:pt x="37" y="30"/>
                  </a:cubicBezTo>
                  <a:cubicBezTo>
                    <a:pt x="34" y="30"/>
                    <a:pt x="34" y="30"/>
                    <a:pt x="34" y="30"/>
                  </a:cubicBezTo>
                  <a:cubicBezTo>
                    <a:pt x="31" y="31"/>
                    <a:pt x="31" y="31"/>
                    <a:pt x="31" y="31"/>
                  </a:cubicBezTo>
                  <a:cubicBezTo>
                    <a:pt x="31" y="18"/>
                    <a:pt x="31" y="18"/>
                    <a:pt x="31" y="18"/>
                  </a:cubicBezTo>
                  <a:cubicBezTo>
                    <a:pt x="37" y="18"/>
                    <a:pt x="37" y="18"/>
                    <a:pt x="37" y="18"/>
                  </a:cubicBezTo>
                  <a:lnTo>
                    <a:pt x="37" y="30"/>
                  </a:lnTo>
                  <a:close/>
                  <a:moveTo>
                    <a:pt x="39" y="31"/>
                  </a:moveTo>
                  <a:cubicBezTo>
                    <a:pt x="39" y="31"/>
                    <a:pt x="39" y="31"/>
                    <a:pt x="39" y="31"/>
                  </a:cubicBezTo>
                  <a:cubicBezTo>
                    <a:pt x="38" y="31"/>
                    <a:pt x="38" y="31"/>
                    <a:pt x="38" y="31"/>
                  </a:cubicBezTo>
                  <a:cubicBezTo>
                    <a:pt x="38" y="18"/>
                    <a:pt x="38" y="18"/>
                    <a:pt x="38" y="18"/>
                  </a:cubicBezTo>
                  <a:cubicBezTo>
                    <a:pt x="39" y="18"/>
                    <a:pt x="39" y="18"/>
                    <a:pt x="39" y="18"/>
                  </a:cubicBezTo>
                  <a:lnTo>
                    <a:pt x="39" y="31"/>
                  </a:lnTo>
                  <a:close/>
                  <a:moveTo>
                    <a:pt x="42" y="31"/>
                  </a:moveTo>
                  <a:cubicBezTo>
                    <a:pt x="42" y="31"/>
                    <a:pt x="42" y="31"/>
                    <a:pt x="42" y="31"/>
                  </a:cubicBezTo>
                  <a:cubicBezTo>
                    <a:pt x="40" y="31"/>
                    <a:pt x="40" y="31"/>
                    <a:pt x="40" y="31"/>
                  </a:cubicBezTo>
                  <a:cubicBezTo>
                    <a:pt x="40" y="18"/>
                    <a:pt x="40" y="18"/>
                    <a:pt x="40" y="18"/>
                  </a:cubicBezTo>
                  <a:cubicBezTo>
                    <a:pt x="42" y="18"/>
                    <a:pt x="42" y="18"/>
                    <a:pt x="42" y="18"/>
                  </a:cubicBezTo>
                  <a:lnTo>
                    <a:pt x="42" y="31"/>
                  </a:lnTo>
                  <a:close/>
                  <a:moveTo>
                    <a:pt x="48" y="31"/>
                  </a:moveTo>
                  <a:cubicBezTo>
                    <a:pt x="48" y="31"/>
                    <a:pt x="48" y="31"/>
                    <a:pt x="48" y="31"/>
                  </a:cubicBezTo>
                  <a:cubicBezTo>
                    <a:pt x="42" y="31"/>
                    <a:pt x="42" y="31"/>
                    <a:pt x="42" y="31"/>
                  </a:cubicBezTo>
                  <a:cubicBezTo>
                    <a:pt x="42" y="18"/>
                    <a:pt x="42" y="18"/>
                    <a:pt x="42" y="18"/>
                  </a:cubicBezTo>
                  <a:cubicBezTo>
                    <a:pt x="48" y="18"/>
                    <a:pt x="48" y="18"/>
                    <a:pt x="48" y="18"/>
                  </a:cubicBezTo>
                  <a:lnTo>
                    <a:pt x="48" y="31"/>
                  </a:lnTo>
                  <a:close/>
                  <a:moveTo>
                    <a:pt x="50" y="31"/>
                  </a:moveTo>
                  <a:cubicBezTo>
                    <a:pt x="50" y="31"/>
                    <a:pt x="50" y="31"/>
                    <a:pt x="50" y="31"/>
                  </a:cubicBezTo>
                  <a:cubicBezTo>
                    <a:pt x="49" y="31"/>
                    <a:pt x="49" y="31"/>
                    <a:pt x="49" y="31"/>
                  </a:cubicBezTo>
                  <a:cubicBezTo>
                    <a:pt x="49" y="18"/>
                    <a:pt x="49" y="18"/>
                    <a:pt x="49" y="18"/>
                  </a:cubicBezTo>
                  <a:cubicBezTo>
                    <a:pt x="50" y="19"/>
                    <a:pt x="50" y="19"/>
                    <a:pt x="50" y="19"/>
                  </a:cubicBezTo>
                  <a:lnTo>
                    <a:pt x="50" y="31"/>
                  </a:lnTo>
                  <a:close/>
                  <a:moveTo>
                    <a:pt x="52" y="31"/>
                  </a:moveTo>
                  <a:cubicBezTo>
                    <a:pt x="52" y="31"/>
                    <a:pt x="52" y="31"/>
                    <a:pt x="52" y="31"/>
                  </a:cubicBezTo>
                  <a:cubicBezTo>
                    <a:pt x="51" y="31"/>
                    <a:pt x="51" y="31"/>
                    <a:pt x="51" y="31"/>
                  </a:cubicBezTo>
                  <a:cubicBezTo>
                    <a:pt x="51" y="19"/>
                    <a:pt x="51" y="19"/>
                    <a:pt x="51" y="19"/>
                  </a:cubicBezTo>
                  <a:cubicBezTo>
                    <a:pt x="52" y="19"/>
                    <a:pt x="52" y="19"/>
                    <a:pt x="52" y="19"/>
                  </a:cubicBezTo>
                  <a:lnTo>
                    <a:pt x="52" y="31"/>
                  </a:lnTo>
                  <a:close/>
                  <a:moveTo>
                    <a:pt x="57" y="31"/>
                  </a:moveTo>
                  <a:cubicBezTo>
                    <a:pt x="57" y="31"/>
                    <a:pt x="57" y="31"/>
                    <a:pt x="57" y="31"/>
                  </a:cubicBezTo>
                  <a:cubicBezTo>
                    <a:pt x="53" y="31"/>
                    <a:pt x="53" y="31"/>
                    <a:pt x="53" y="31"/>
                  </a:cubicBezTo>
                  <a:cubicBezTo>
                    <a:pt x="53" y="19"/>
                    <a:pt x="53" y="19"/>
                    <a:pt x="53" y="19"/>
                  </a:cubicBezTo>
                  <a:cubicBezTo>
                    <a:pt x="57" y="19"/>
                    <a:pt x="57" y="19"/>
                    <a:pt x="57" y="19"/>
                  </a:cubicBezTo>
                  <a:lnTo>
                    <a:pt x="57" y="31"/>
                  </a:lnTo>
                  <a:close/>
                  <a:moveTo>
                    <a:pt x="59" y="31"/>
                  </a:moveTo>
                  <a:cubicBezTo>
                    <a:pt x="59" y="31"/>
                    <a:pt x="59" y="31"/>
                    <a:pt x="59" y="31"/>
                  </a:cubicBezTo>
                  <a:cubicBezTo>
                    <a:pt x="58" y="31"/>
                    <a:pt x="58" y="31"/>
                    <a:pt x="58" y="31"/>
                  </a:cubicBezTo>
                  <a:cubicBezTo>
                    <a:pt x="58" y="19"/>
                    <a:pt x="58" y="19"/>
                    <a:pt x="58" y="19"/>
                  </a:cubicBezTo>
                  <a:cubicBezTo>
                    <a:pt x="59" y="19"/>
                    <a:pt x="59" y="19"/>
                    <a:pt x="59" y="19"/>
                  </a:cubicBezTo>
                  <a:lnTo>
                    <a:pt x="59" y="31"/>
                  </a:lnTo>
                  <a:close/>
                  <a:moveTo>
                    <a:pt x="63" y="31"/>
                  </a:moveTo>
                  <a:cubicBezTo>
                    <a:pt x="63" y="31"/>
                    <a:pt x="63" y="31"/>
                    <a:pt x="63" y="31"/>
                  </a:cubicBezTo>
                  <a:cubicBezTo>
                    <a:pt x="60" y="31"/>
                    <a:pt x="60" y="31"/>
                    <a:pt x="60" y="31"/>
                  </a:cubicBezTo>
                  <a:cubicBezTo>
                    <a:pt x="60" y="19"/>
                    <a:pt x="60" y="19"/>
                    <a:pt x="60" y="19"/>
                  </a:cubicBezTo>
                  <a:cubicBezTo>
                    <a:pt x="63" y="19"/>
                    <a:pt x="63" y="19"/>
                    <a:pt x="63" y="19"/>
                  </a:cubicBezTo>
                  <a:lnTo>
                    <a:pt x="63" y="31"/>
                  </a:lnTo>
                  <a:close/>
                  <a:moveTo>
                    <a:pt x="63" y="18"/>
                  </a:moveTo>
                  <a:cubicBezTo>
                    <a:pt x="63" y="18"/>
                    <a:pt x="63" y="18"/>
                    <a:pt x="63" y="18"/>
                  </a:cubicBezTo>
                  <a:cubicBezTo>
                    <a:pt x="60" y="17"/>
                    <a:pt x="60" y="17"/>
                    <a:pt x="60" y="17"/>
                  </a:cubicBezTo>
                  <a:cubicBezTo>
                    <a:pt x="60" y="4"/>
                    <a:pt x="60" y="4"/>
                    <a:pt x="60" y="4"/>
                  </a:cubicBezTo>
                  <a:cubicBezTo>
                    <a:pt x="59" y="4"/>
                    <a:pt x="59" y="4"/>
                    <a:pt x="59" y="4"/>
                  </a:cubicBezTo>
                  <a:cubicBezTo>
                    <a:pt x="59" y="17"/>
                    <a:pt x="59" y="17"/>
                    <a:pt x="59" y="17"/>
                  </a:cubicBezTo>
                  <a:cubicBezTo>
                    <a:pt x="58" y="17"/>
                    <a:pt x="58" y="17"/>
                    <a:pt x="58" y="17"/>
                  </a:cubicBezTo>
                  <a:cubicBezTo>
                    <a:pt x="58" y="4"/>
                    <a:pt x="58" y="4"/>
                    <a:pt x="58" y="4"/>
                  </a:cubicBezTo>
                  <a:cubicBezTo>
                    <a:pt x="57" y="4"/>
                    <a:pt x="57" y="4"/>
                    <a:pt x="57" y="4"/>
                  </a:cubicBezTo>
                  <a:cubicBezTo>
                    <a:pt x="57" y="17"/>
                    <a:pt x="57" y="17"/>
                    <a:pt x="57" y="17"/>
                  </a:cubicBezTo>
                  <a:cubicBezTo>
                    <a:pt x="53" y="17"/>
                    <a:pt x="53" y="17"/>
                    <a:pt x="53" y="17"/>
                  </a:cubicBezTo>
                  <a:cubicBezTo>
                    <a:pt x="53" y="3"/>
                    <a:pt x="53" y="3"/>
                    <a:pt x="53" y="3"/>
                  </a:cubicBezTo>
                  <a:cubicBezTo>
                    <a:pt x="52" y="4"/>
                    <a:pt x="52" y="4"/>
                    <a:pt x="52" y="4"/>
                  </a:cubicBezTo>
                  <a:cubicBezTo>
                    <a:pt x="52" y="17"/>
                    <a:pt x="52" y="17"/>
                    <a:pt x="52" y="17"/>
                  </a:cubicBezTo>
                  <a:cubicBezTo>
                    <a:pt x="51" y="17"/>
                    <a:pt x="51" y="17"/>
                    <a:pt x="51" y="17"/>
                  </a:cubicBezTo>
                  <a:cubicBezTo>
                    <a:pt x="51" y="3"/>
                    <a:pt x="51" y="3"/>
                    <a:pt x="51" y="3"/>
                  </a:cubicBezTo>
                  <a:cubicBezTo>
                    <a:pt x="50" y="4"/>
                    <a:pt x="50" y="4"/>
                    <a:pt x="50" y="4"/>
                  </a:cubicBezTo>
                  <a:cubicBezTo>
                    <a:pt x="50" y="17"/>
                    <a:pt x="50" y="17"/>
                    <a:pt x="50" y="17"/>
                  </a:cubicBezTo>
                  <a:cubicBezTo>
                    <a:pt x="49" y="17"/>
                    <a:pt x="49" y="17"/>
                    <a:pt x="49" y="17"/>
                  </a:cubicBezTo>
                  <a:cubicBezTo>
                    <a:pt x="49" y="3"/>
                    <a:pt x="49" y="3"/>
                    <a:pt x="49" y="3"/>
                  </a:cubicBezTo>
                  <a:cubicBezTo>
                    <a:pt x="48" y="3"/>
                    <a:pt x="48" y="3"/>
                    <a:pt x="48" y="3"/>
                  </a:cubicBezTo>
                  <a:cubicBezTo>
                    <a:pt x="48" y="17"/>
                    <a:pt x="48" y="17"/>
                    <a:pt x="48" y="17"/>
                  </a:cubicBezTo>
                  <a:cubicBezTo>
                    <a:pt x="42" y="17"/>
                    <a:pt x="42" y="17"/>
                    <a:pt x="42" y="17"/>
                  </a:cubicBezTo>
                  <a:cubicBezTo>
                    <a:pt x="42" y="3"/>
                    <a:pt x="42" y="3"/>
                    <a:pt x="42" y="3"/>
                  </a:cubicBezTo>
                  <a:cubicBezTo>
                    <a:pt x="42" y="3"/>
                    <a:pt x="42" y="3"/>
                    <a:pt x="42" y="3"/>
                  </a:cubicBezTo>
                  <a:cubicBezTo>
                    <a:pt x="42" y="17"/>
                    <a:pt x="42" y="17"/>
                    <a:pt x="42" y="17"/>
                  </a:cubicBezTo>
                  <a:cubicBezTo>
                    <a:pt x="40" y="17"/>
                    <a:pt x="40" y="17"/>
                    <a:pt x="40" y="17"/>
                  </a:cubicBezTo>
                  <a:cubicBezTo>
                    <a:pt x="40" y="2"/>
                    <a:pt x="40" y="2"/>
                    <a:pt x="40" y="2"/>
                  </a:cubicBezTo>
                  <a:cubicBezTo>
                    <a:pt x="39" y="3"/>
                    <a:pt x="39" y="3"/>
                    <a:pt x="39" y="3"/>
                  </a:cubicBezTo>
                  <a:cubicBezTo>
                    <a:pt x="39" y="17"/>
                    <a:pt x="39" y="17"/>
                    <a:pt x="39" y="17"/>
                  </a:cubicBezTo>
                  <a:cubicBezTo>
                    <a:pt x="38" y="16"/>
                    <a:pt x="38" y="16"/>
                    <a:pt x="38" y="16"/>
                  </a:cubicBezTo>
                  <a:cubicBezTo>
                    <a:pt x="38" y="2"/>
                    <a:pt x="38" y="2"/>
                    <a:pt x="38" y="2"/>
                  </a:cubicBezTo>
                  <a:cubicBezTo>
                    <a:pt x="37" y="3"/>
                    <a:pt x="37" y="3"/>
                    <a:pt x="37" y="3"/>
                  </a:cubicBezTo>
                  <a:cubicBezTo>
                    <a:pt x="37" y="16"/>
                    <a:pt x="37" y="16"/>
                    <a:pt x="37" y="16"/>
                  </a:cubicBezTo>
                  <a:cubicBezTo>
                    <a:pt x="31" y="16"/>
                    <a:pt x="31" y="16"/>
                    <a:pt x="31" y="16"/>
                  </a:cubicBezTo>
                  <a:cubicBezTo>
                    <a:pt x="31" y="2"/>
                    <a:pt x="31" y="2"/>
                    <a:pt x="31" y="2"/>
                  </a:cubicBezTo>
                  <a:cubicBezTo>
                    <a:pt x="30" y="2"/>
                    <a:pt x="30" y="2"/>
                    <a:pt x="30" y="2"/>
                  </a:cubicBezTo>
                  <a:cubicBezTo>
                    <a:pt x="30" y="16"/>
                    <a:pt x="30" y="16"/>
                    <a:pt x="30" y="16"/>
                  </a:cubicBezTo>
                  <a:cubicBezTo>
                    <a:pt x="29" y="16"/>
                    <a:pt x="29" y="16"/>
                    <a:pt x="29" y="16"/>
                  </a:cubicBezTo>
                  <a:cubicBezTo>
                    <a:pt x="29" y="2"/>
                    <a:pt x="29" y="2"/>
                    <a:pt x="29" y="2"/>
                  </a:cubicBezTo>
                  <a:cubicBezTo>
                    <a:pt x="28" y="2"/>
                    <a:pt x="28" y="2"/>
                    <a:pt x="28" y="2"/>
                  </a:cubicBezTo>
                  <a:cubicBezTo>
                    <a:pt x="28" y="16"/>
                    <a:pt x="28" y="16"/>
                    <a:pt x="28" y="16"/>
                  </a:cubicBezTo>
                  <a:cubicBezTo>
                    <a:pt x="27" y="16"/>
                    <a:pt x="27" y="16"/>
                    <a:pt x="27" y="16"/>
                  </a:cubicBezTo>
                  <a:cubicBezTo>
                    <a:pt x="27" y="16"/>
                    <a:pt x="27" y="16"/>
                    <a:pt x="27" y="16"/>
                  </a:cubicBezTo>
                  <a:cubicBezTo>
                    <a:pt x="27" y="16"/>
                    <a:pt x="27" y="16"/>
                    <a:pt x="27" y="16"/>
                  </a:cubicBezTo>
                  <a:cubicBezTo>
                    <a:pt x="27" y="3"/>
                    <a:pt x="27" y="3"/>
                    <a:pt x="27" y="3"/>
                  </a:cubicBezTo>
                  <a:cubicBezTo>
                    <a:pt x="26" y="2"/>
                    <a:pt x="26" y="2"/>
                    <a:pt x="26" y="2"/>
                  </a:cubicBezTo>
                  <a:cubicBezTo>
                    <a:pt x="26" y="16"/>
                    <a:pt x="26" y="16"/>
                    <a:pt x="26" y="16"/>
                  </a:cubicBezTo>
                  <a:cubicBezTo>
                    <a:pt x="26" y="16"/>
                    <a:pt x="26" y="16"/>
                    <a:pt x="26" y="16"/>
                  </a:cubicBezTo>
                  <a:cubicBezTo>
                    <a:pt x="26" y="3"/>
                    <a:pt x="26" y="3"/>
                    <a:pt x="26" y="3"/>
                  </a:cubicBezTo>
                  <a:cubicBezTo>
                    <a:pt x="25" y="3"/>
                    <a:pt x="25" y="3"/>
                    <a:pt x="25" y="3"/>
                  </a:cubicBezTo>
                  <a:cubicBezTo>
                    <a:pt x="25" y="17"/>
                    <a:pt x="25" y="17"/>
                    <a:pt x="25" y="17"/>
                  </a:cubicBezTo>
                  <a:cubicBezTo>
                    <a:pt x="25" y="17"/>
                    <a:pt x="25" y="17"/>
                    <a:pt x="25" y="17"/>
                  </a:cubicBezTo>
                  <a:cubicBezTo>
                    <a:pt x="25" y="4"/>
                    <a:pt x="25" y="4"/>
                    <a:pt x="25" y="4"/>
                  </a:cubicBezTo>
                  <a:cubicBezTo>
                    <a:pt x="24" y="3"/>
                    <a:pt x="24" y="3"/>
                    <a:pt x="24" y="3"/>
                  </a:cubicBezTo>
                  <a:cubicBezTo>
                    <a:pt x="24" y="17"/>
                    <a:pt x="24" y="17"/>
                    <a:pt x="24" y="17"/>
                  </a:cubicBezTo>
                  <a:cubicBezTo>
                    <a:pt x="24" y="17"/>
                    <a:pt x="24" y="17"/>
                    <a:pt x="24" y="17"/>
                  </a:cubicBezTo>
                  <a:cubicBezTo>
                    <a:pt x="24" y="4"/>
                    <a:pt x="24" y="4"/>
                    <a:pt x="24" y="4"/>
                  </a:cubicBezTo>
                  <a:cubicBezTo>
                    <a:pt x="23" y="4"/>
                    <a:pt x="23" y="4"/>
                    <a:pt x="23" y="4"/>
                  </a:cubicBezTo>
                  <a:cubicBezTo>
                    <a:pt x="23" y="17"/>
                    <a:pt x="23" y="17"/>
                    <a:pt x="23" y="17"/>
                  </a:cubicBezTo>
                  <a:cubicBezTo>
                    <a:pt x="23" y="17"/>
                    <a:pt x="23" y="17"/>
                    <a:pt x="23" y="17"/>
                  </a:cubicBezTo>
                  <a:cubicBezTo>
                    <a:pt x="23" y="5"/>
                    <a:pt x="23" y="5"/>
                    <a:pt x="23" y="5"/>
                  </a:cubicBezTo>
                  <a:cubicBezTo>
                    <a:pt x="22" y="5"/>
                    <a:pt x="22" y="5"/>
                    <a:pt x="22" y="5"/>
                  </a:cubicBezTo>
                  <a:cubicBezTo>
                    <a:pt x="22" y="17"/>
                    <a:pt x="22" y="17"/>
                    <a:pt x="22" y="17"/>
                  </a:cubicBezTo>
                  <a:cubicBezTo>
                    <a:pt x="22" y="17"/>
                    <a:pt x="22" y="17"/>
                    <a:pt x="22" y="17"/>
                  </a:cubicBezTo>
                  <a:cubicBezTo>
                    <a:pt x="22" y="5"/>
                    <a:pt x="22" y="5"/>
                    <a:pt x="22" y="5"/>
                  </a:cubicBezTo>
                  <a:cubicBezTo>
                    <a:pt x="22" y="5"/>
                    <a:pt x="22" y="5"/>
                    <a:pt x="22" y="5"/>
                  </a:cubicBezTo>
                  <a:cubicBezTo>
                    <a:pt x="22" y="18"/>
                    <a:pt x="22" y="18"/>
                    <a:pt x="22" y="18"/>
                  </a:cubicBezTo>
                  <a:cubicBezTo>
                    <a:pt x="20" y="18"/>
                    <a:pt x="20" y="18"/>
                    <a:pt x="20" y="18"/>
                  </a:cubicBezTo>
                  <a:cubicBezTo>
                    <a:pt x="20" y="8"/>
                    <a:pt x="20" y="8"/>
                    <a:pt x="20" y="8"/>
                  </a:cubicBezTo>
                  <a:cubicBezTo>
                    <a:pt x="19" y="8"/>
                    <a:pt x="19" y="8"/>
                    <a:pt x="19" y="8"/>
                  </a:cubicBezTo>
                  <a:cubicBezTo>
                    <a:pt x="19" y="19"/>
                    <a:pt x="19" y="19"/>
                    <a:pt x="19" y="19"/>
                  </a:cubicBezTo>
                  <a:cubicBezTo>
                    <a:pt x="19" y="19"/>
                    <a:pt x="19" y="19"/>
                    <a:pt x="19" y="19"/>
                  </a:cubicBezTo>
                  <a:cubicBezTo>
                    <a:pt x="19" y="8"/>
                    <a:pt x="19" y="8"/>
                    <a:pt x="19" y="8"/>
                  </a:cubicBezTo>
                  <a:cubicBezTo>
                    <a:pt x="18" y="8"/>
                    <a:pt x="18" y="8"/>
                    <a:pt x="18" y="8"/>
                  </a:cubicBezTo>
                  <a:cubicBezTo>
                    <a:pt x="26" y="1"/>
                    <a:pt x="26" y="1"/>
                    <a:pt x="26" y="1"/>
                  </a:cubicBezTo>
                  <a:cubicBezTo>
                    <a:pt x="63" y="4"/>
                    <a:pt x="63" y="4"/>
                    <a:pt x="63" y="4"/>
                  </a:cubicBezTo>
                  <a:lnTo>
                    <a:pt x="63" y="18"/>
                  </a:lnTo>
                  <a:close/>
                  <a:moveTo>
                    <a:pt x="65" y="31"/>
                  </a:moveTo>
                  <a:cubicBezTo>
                    <a:pt x="65" y="31"/>
                    <a:pt x="65" y="31"/>
                    <a:pt x="65" y="31"/>
                  </a:cubicBezTo>
                  <a:cubicBezTo>
                    <a:pt x="64" y="31"/>
                    <a:pt x="64" y="31"/>
                    <a:pt x="64" y="31"/>
                  </a:cubicBezTo>
                  <a:cubicBezTo>
                    <a:pt x="64" y="19"/>
                    <a:pt x="64" y="19"/>
                    <a:pt x="64" y="19"/>
                  </a:cubicBezTo>
                  <a:cubicBezTo>
                    <a:pt x="65" y="19"/>
                    <a:pt x="65" y="19"/>
                    <a:pt x="65" y="19"/>
                  </a:cubicBezTo>
                  <a:lnTo>
                    <a:pt x="65" y="31"/>
                  </a:lnTo>
                  <a:close/>
                  <a:moveTo>
                    <a:pt x="65" y="5"/>
                  </a:moveTo>
                  <a:cubicBezTo>
                    <a:pt x="65" y="5"/>
                    <a:pt x="65" y="5"/>
                    <a:pt x="65" y="5"/>
                  </a:cubicBezTo>
                  <a:cubicBezTo>
                    <a:pt x="65" y="18"/>
                    <a:pt x="65" y="18"/>
                    <a:pt x="65" y="18"/>
                  </a:cubicBezTo>
                  <a:cubicBezTo>
                    <a:pt x="64" y="18"/>
                    <a:pt x="64" y="18"/>
                    <a:pt x="64" y="18"/>
                  </a:cubicBezTo>
                  <a:cubicBezTo>
                    <a:pt x="64" y="5"/>
                    <a:pt x="64" y="5"/>
                    <a:pt x="64" y="5"/>
                  </a:cubicBezTo>
                  <a:cubicBezTo>
                    <a:pt x="63" y="4"/>
                    <a:pt x="63" y="4"/>
                    <a:pt x="63" y="4"/>
                  </a:cubicBezTo>
                  <a:cubicBezTo>
                    <a:pt x="66" y="4"/>
                    <a:pt x="66" y="4"/>
                    <a:pt x="66" y="4"/>
                  </a:cubicBezTo>
                  <a:lnTo>
                    <a:pt x="65" y="5"/>
                  </a:lnTo>
                  <a:close/>
                  <a:moveTo>
                    <a:pt x="67" y="31"/>
                  </a:moveTo>
                  <a:cubicBezTo>
                    <a:pt x="67" y="31"/>
                    <a:pt x="67" y="31"/>
                    <a:pt x="67" y="31"/>
                  </a:cubicBezTo>
                  <a:cubicBezTo>
                    <a:pt x="66" y="31"/>
                    <a:pt x="66" y="31"/>
                    <a:pt x="66" y="31"/>
                  </a:cubicBezTo>
                  <a:cubicBezTo>
                    <a:pt x="66" y="19"/>
                    <a:pt x="66" y="19"/>
                    <a:pt x="66" y="19"/>
                  </a:cubicBezTo>
                  <a:cubicBezTo>
                    <a:pt x="67" y="19"/>
                    <a:pt x="67" y="19"/>
                    <a:pt x="67" y="19"/>
                  </a:cubicBezTo>
                  <a:lnTo>
                    <a:pt x="67" y="31"/>
                  </a:lnTo>
                  <a:close/>
                  <a:moveTo>
                    <a:pt x="71" y="31"/>
                  </a:moveTo>
                  <a:cubicBezTo>
                    <a:pt x="71" y="31"/>
                    <a:pt x="71" y="31"/>
                    <a:pt x="71" y="31"/>
                  </a:cubicBezTo>
                  <a:cubicBezTo>
                    <a:pt x="68" y="31"/>
                    <a:pt x="68" y="31"/>
                    <a:pt x="68" y="31"/>
                  </a:cubicBezTo>
                  <a:cubicBezTo>
                    <a:pt x="68" y="19"/>
                    <a:pt x="68" y="19"/>
                    <a:pt x="68" y="19"/>
                  </a:cubicBezTo>
                  <a:cubicBezTo>
                    <a:pt x="71" y="19"/>
                    <a:pt x="71" y="19"/>
                    <a:pt x="71" y="19"/>
                  </a:cubicBezTo>
                  <a:lnTo>
                    <a:pt x="71" y="31"/>
                  </a:lnTo>
                  <a:close/>
                  <a:moveTo>
                    <a:pt x="71" y="5"/>
                  </a:moveTo>
                  <a:cubicBezTo>
                    <a:pt x="71" y="5"/>
                    <a:pt x="71" y="5"/>
                    <a:pt x="71" y="5"/>
                  </a:cubicBezTo>
                  <a:cubicBezTo>
                    <a:pt x="71" y="18"/>
                    <a:pt x="71" y="18"/>
                    <a:pt x="71" y="18"/>
                  </a:cubicBezTo>
                  <a:cubicBezTo>
                    <a:pt x="68" y="18"/>
                    <a:pt x="68" y="18"/>
                    <a:pt x="68" y="18"/>
                  </a:cubicBezTo>
                  <a:cubicBezTo>
                    <a:pt x="68" y="5"/>
                    <a:pt x="68" y="5"/>
                    <a:pt x="68" y="5"/>
                  </a:cubicBezTo>
                  <a:cubicBezTo>
                    <a:pt x="67" y="5"/>
                    <a:pt x="67" y="5"/>
                    <a:pt x="67" y="5"/>
                  </a:cubicBezTo>
                  <a:cubicBezTo>
                    <a:pt x="67" y="18"/>
                    <a:pt x="67" y="18"/>
                    <a:pt x="67" y="18"/>
                  </a:cubicBezTo>
                  <a:cubicBezTo>
                    <a:pt x="66" y="18"/>
                    <a:pt x="66" y="18"/>
                    <a:pt x="66" y="18"/>
                  </a:cubicBezTo>
                  <a:cubicBezTo>
                    <a:pt x="66" y="4"/>
                    <a:pt x="66" y="4"/>
                    <a:pt x="66" y="4"/>
                  </a:cubicBezTo>
                  <a:cubicBezTo>
                    <a:pt x="72" y="5"/>
                    <a:pt x="72" y="5"/>
                    <a:pt x="72" y="5"/>
                  </a:cubicBezTo>
                  <a:lnTo>
                    <a:pt x="71" y="5"/>
                  </a:lnTo>
                  <a:close/>
                  <a:moveTo>
                    <a:pt x="73" y="31"/>
                  </a:moveTo>
                  <a:cubicBezTo>
                    <a:pt x="73" y="31"/>
                    <a:pt x="73" y="31"/>
                    <a:pt x="73" y="31"/>
                  </a:cubicBezTo>
                  <a:cubicBezTo>
                    <a:pt x="72" y="31"/>
                    <a:pt x="72" y="31"/>
                    <a:pt x="72" y="31"/>
                  </a:cubicBezTo>
                  <a:cubicBezTo>
                    <a:pt x="72" y="19"/>
                    <a:pt x="72" y="19"/>
                    <a:pt x="72" y="19"/>
                  </a:cubicBezTo>
                  <a:cubicBezTo>
                    <a:pt x="73" y="19"/>
                    <a:pt x="73" y="19"/>
                    <a:pt x="73" y="19"/>
                  </a:cubicBezTo>
                  <a:lnTo>
                    <a:pt x="73" y="31"/>
                  </a:lnTo>
                  <a:close/>
                  <a:moveTo>
                    <a:pt x="73" y="5"/>
                  </a:moveTo>
                  <a:cubicBezTo>
                    <a:pt x="73" y="5"/>
                    <a:pt x="73" y="5"/>
                    <a:pt x="73" y="5"/>
                  </a:cubicBezTo>
                  <a:cubicBezTo>
                    <a:pt x="73" y="18"/>
                    <a:pt x="73" y="18"/>
                    <a:pt x="73" y="18"/>
                  </a:cubicBezTo>
                  <a:cubicBezTo>
                    <a:pt x="72" y="18"/>
                    <a:pt x="72" y="18"/>
                    <a:pt x="72" y="18"/>
                  </a:cubicBezTo>
                  <a:cubicBezTo>
                    <a:pt x="72" y="5"/>
                    <a:pt x="72" y="5"/>
                    <a:pt x="72" y="5"/>
                  </a:cubicBezTo>
                  <a:cubicBezTo>
                    <a:pt x="74" y="5"/>
                    <a:pt x="74" y="5"/>
                    <a:pt x="74" y="5"/>
                  </a:cubicBezTo>
                  <a:lnTo>
                    <a:pt x="73" y="5"/>
                  </a:lnTo>
                  <a:close/>
                  <a:moveTo>
                    <a:pt x="75" y="31"/>
                  </a:moveTo>
                  <a:cubicBezTo>
                    <a:pt x="75" y="31"/>
                    <a:pt x="75" y="31"/>
                    <a:pt x="75" y="31"/>
                  </a:cubicBezTo>
                  <a:cubicBezTo>
                    <a:pt x="74" y="31"/>
                    <a:pt x="74" y="31"/>
                    <a:pt x="74" y="31"/>
                  </a:cubicBezTo>
                  <a:cubicBezTo>
                    <a:pt x="74" y="20"/>
                    <a:pt x="74" y="20"/>
                    <a:pt x="74" y="20"/>
                  </a:cubicBezTo>
                  <a:cubicBezTo>
                    <a:pt x="74" y="20"/>
                    <a:pt x="74" y="20"/>
                    <a:pt x="74" y="20"/>
                  </a:cubicBezTo>
                  <a:cubicBezTo>
                    <a:pt x="74" y="18"/>
                    <a:pt x="74" y="18"/>
                    <a:pt x="74" y="18"/>
                  </a:cubicBezTo>
                  <a:cubicBezTo>
                    <a:pt x="74" y="18"/>
                    <a:pt x="74" y="18"/>
                    <a:pt x="74" y="18"/>
                  </a:cubicBezTo>
                  <a:cubicBezTo>
                    <a:pt x="74" y="5"/>
                    <a:pt x="74" y="5"/>
                    <a:pt x="74" y="5"/>
                  </a:cubicBezTo>
                  <a:cubicBezTo>
                    <a:pt x="75" y="5"/>
                    <a:pt x="75" y="5"/>
                    <a:pt x="75" y="5"/>
                  </a:cubicBezTo>
                  <a:cubicBezTo>
                    <a:pt x="76" y="7"/>
                    <a:pt x="76" y="7"/>
                    <a:pt x="76" y="7"/>
                  </a:cubicBezTo>
                  <a:cubicBezTo>
                    <a:pt x="76" y="7"/>
                    <a:pt x="76" y="7"/>
                    <a:pt x="76" y="7"/>
                  </a:cubicBezTo>
                  <a:cubicBezTo>
                    <a:pt x="76" y="7"/>
                    <a:pt x="78" y="8"/>
                    <a:pt x="80" y="9"/>
                  </a:cubicBezTo>
                  <a:cubicBezTo>
                    <a:pt x="80" y="13"/>
                    <a:pt x="80" y="13"/>
                    <a:pt x="80" y="13"/>
                  </a:cubicBezTo>
                  <a:cubicBezTo>
                    <a:pt x="76" y="13"/>
                    <a:pt x="76" y="13"/>
                    <a:pt x="76" y="13"/>
                  </a:cubicBezTo>
                  <a:lnTo>
                    <a:pt x="75" y="31"/>
                  </a:lnTo>
                  <a:close/>
                  <a:moveTo>
                    <a:pt x="77" y="16"/>
                  </a:moveTo>
                  <a:cubicBezTo>
                    <a:pt x="77" y="16"/>
                    <a:pt x="77" y="16"/>
                    <a:pt x="77" y="16"/>
                  </a:cubicBezTo>
                  <a:cubicBezTo>
                    <a:pt x="77" y="17"/>
                    <a:pt x="77" y="17"/>
                    <a:pt x="77" y="17"/>
                  </a:cubicBezTo>
                  <a:cubicBezTo>
                    <a:pt x="76" y="17"/>
                    <a:pt x="76" y="17"/>
                    <a:pt x="76" y="17"/>
                  </a:cubicBezTo>
                  <a:cubicBezTo>
                    <a:pt x="76" y="16"/>
                    <a:pt x="76" y="16"/>
                    <a:pt x="76" y="16"/>
                  </a:cubicBezTo>
                  <a:lnTo>
                    <a:pt x="77" y="16"/>
                  </a:lnTo>
                  <a:close/>
                  <a:moveTo>
                    <a:pt x="76" y="25"/>
                  </a:moveTo>
                  <a:cubicBezTo>
                    <a:pt x="76" y="25"/>
                    <a:pt x="76" y="25"/>
                    <a:pt x="76" y="25"/>
                  </a:cubicBezTo>
                  <a:cubicBezTo>
                    <a:pt x="77" y="25"/>
                    <a:pt x="77" y="25"/>
                    <a:pt x="77" y="25"/>
                  </a:cubicBezTo>
                  <a:cubicBezTo>
                    <a:pt x="77" y="26"/>
                    <a:pt x="77" y="26"/>
                    <a:pt x="77" y="26"/>
                  </a:cubicBezTo>
                  <a:cubicBezTo>
                    <a:pt x="76" y="26"/>
                    <a:pt x="76" y="26"/>
                    <a:pt x="76" y="26"/>
                  </a:cubicBezTo>
                  <a:lnTo>
                    <a:pt x="76" y="25"/>
                  </a:lnTo>
                  <a:close/>
                  <a:moveTo>
                    <a:pt x="78" y="30"/>
                  </a:moveTo>
                  <a:cubicBezTo>
                    <a:pt x="78" y="30"/>
                    <a:pt x="78" y="30"/>
                    <a:pt x="78" y="30"/>
                  </a:cubicBezTo>
                  <a:cubicBezTo>
                    <a:pt x="77" y="30"/>
                    <a:pt x="77" y="30"/>
                    <a:pt x="77" y="30"/>
                  </a:cubicBezTo>
                  <a:cubicBezTo>
                    <a:pt x="77" y="29"/>
                    <a:pt x="77" y="29"/>
                    <a:pt x="77" y="29"/>
                  </a:cubicBezTo>
                  <a:cubicBezTo>
                    <a:pt x="78" y="29"/>
                    <a:pt x="78" y="29"/>
                    <a:pt x="78" y="29"/>
                  </a:cubicBezTo>
                  <a:lnTo>
                    <a:pt x="78" y="30"/>
                  </a:lnTo>
                  <a:close/>
                  <a:moveTo>
                    <a:pt x="79" y="21"/>
                  </a:moveTo>
                  <a:cubicBezTo>
                    <a:pt x="79" y="21"/>
                    <a:pt x="79" y="21"/>
                    <a:pt x="79" y="21"/>
                  </a:cubicBezTo>
                  <a:cubicBezTo>
                    <a:pt x="80" y="21"/>
                    <a:pt x="80" y="21"/>
                    <a:pt x="80" y="21"/>
                  </a:cubicBezTo>
                  <a:cubicBezTo>
                    <a:pt x="80" y="23"/>
                    <a:pt x="80" y="23"/>
                    <a:pt x="80" y="23"/>
                  </a:cubicBezTo>
                  <a:cubicBezTo>
                    <a:pt x="79" y="23"/>
                    <a:pt x="79" y="23"/>
                    <a:pt x="79" y="23"/>
                  </a:cubicBezTo>
                  <a:lnTo>
                    <a:pt x="79" y="21"/>
                  </a:lnTo>
                  <a:close/>
                  <a:moveTo>
                    <a:pt x="81" y="31"/>
                  </a:moveTo>
                  <a:cubicBezTo>
                    <a:pt x="81" y="31"/>
                    <a:pt x="81" y="31"/>
                    <a:pt x="81" y="31"/>
                  </a:cubicBezTo>
                  <a:cubicBezTo>
                    <a:pt x="80" y="31"/>
                    <a:pt x="80" y="31"/>
                    <a:pt x="80" y="31"/>
                  </a:cubicBezTo>
                  <a:cubicBezTo>
                    <a:pt x="80" y="29"/>
                    <a:pt x="80" y="29"/>
                    <a:pt x="80" y="29"/>
                  </a:cubicBezTo>
                  <a:cubicBezTo>
                    <a:pt x="81" y="29"/>
                    <a:pt x="81" y="29"/>
                    <a:pt x="81" y="29"/>
                  </a:cubicBezTo>
                  <a:lnTo>
                    <a:pt x="81" y="31"/>
                  </a:lnTo>
                  <a:close/>
                  <a:moveTo>
                    <a:pt x="81" y="18"/>
                  </a:moveTo>
                  <a:cubicBezTo>
                    <a:pt x="81" y="18"/>
                    <a:pt x="81" y="18"/>
                    <a:pt x="81" y="18"/>
                  </a:cubicBezTo>
                  <a:cubicBezTo>
                    <a:pt x="79" y="18"/>
                    <a:pt x="79" y="18"/>
                    <a:pt x="79" y="18"/>
                  </a:cubicBezTo>
                  <a:cubicBezTo>
                    <a:pt x="79" y="16"/>
                    <a:pt x="79" y="16"/>
                    <a:pt x="79" y="16"/>
                  </a:cubicBezTo>
                  <a:cubicBezTo>
                    <a:pt x="81" y="16"/>
                    <a:pt x="81" y="16"/>
                    <a:pt x="81" y="16"/>
                  </a:cubicBezTo>
                  <a:lnTo>
                    <a:pt x="81" y="18"/>
                  </a:lnTo>
                  <a:close/>
                  <a:moveTo>
                    <a:pt x="83" y="30"/>
                  </a:moveTo>
                  <a:cubicBezTo>
                    <a:pt x="83" y="30"/>
                    <a:pt x="83" y="30"/>
                    <a:pt x="83" y="30"/>
                  </a:cubicBezTo>
                  <a:cubicBezTo>
                    <a:pt x="82" y="30"/>
                    <a:pt x="82" y="30"/>
                    <a:pt x="82" y="30"/>
                  </a:cubicBezTo>
                  <a:cubicBezTo>
                    <a:pt x="82" y="28"/>
                    <a:pt x="82" y="28"/>
                    <a:pt x="82" y="28"/>
                  </a:cubicBezTo>
                  <a:cubicBezTo>
                    <a:pt x="83" y="28"/>
                    <a:pt x="83" y="28"/>
                    <a:pt x="83" y="28"/>
                  </a:cubicBezTo>
                  <a:lnTo>
                    <a:pt x="83" y="30"/>
                  </a:lnTo>
                  <a:close/>
                  <a:moveTo>
                    <a:pt x="83" y="26"/>
                  </a:moveTo>
                  <a:cubicBezTo>
                    <a:pt x="83" y="26"/>
                    <a:pt x="83" y="26"/>
                    <a:pt x="83" y="26"/>
                  </a:cubicBezTo>
                  <a:cubicBezTo>
                    <a:pt x="81" y="26"/>
                    <a:pt x="81" y="26"/>
                    <a:pt x="81" y="26"/>
                  </a:cubicBezTo>
                  <a:cubicBezTo>
                    <a:pt x="81" y="24"/>
                    <a:pt x="81" y="24"/>
                    <a:pt x="81" y="24"/>
                  </a:cubicBezTo>
                  <a:cubicBezTo>
                    <a:pt x="83" y="24"/>
                    <a:pt x="83" y="24"/>
                    <a:pt x="83" y="24"/>
                  </a:cubicBezTo>
                  <a:lnTo>
                    <a:pt x="83" y="26"/>
                  </a:lnTo>
                  <a:close/>
                  <a:moveTo>
                    <a:pt x="86" y="31"/>
                  </a:moveTo>
                  <a:cubicBezTo>
                    <a:pt x="86" y="31"/>
                    <a:pt x="86" y="31"/>
                    <a:pt x="86" y="31"/>
                  </a:cubicBezTo>
                  <a:cubicBezTo>
                    <a:pt x="84" y="31"/>
                    <a:pt x="84" y="31"/>
                    <a:pt x="84" y="31"/>
                  </a:cubicBezTo>
                  <a:cubicBezTo>
                    <a:pt x="84" y="28"/>
                    <a:pt x="84" y="28"/>
                    <a:pt x="84" y="28"/>
                  </a:cubicBezTo>
                  <a:cubicBezTo>
                    <a:pt x="86" y="28"/>
                    <a:pt x="86" y="28"/>
                    <a:pt x="86" y="28"/>
                  </a:cubicBezTo>
                  <a:lnTo>
                    <a:pt x="86" y="31"/>
                  </a:lnTo>
                  <a:close/>
                  <a:moveTo>
                    <a:pt x="87" y="19"/>
                  </a:moveTo>
                  <a:cubicBezTo>
                    <a:pt x="87" y="19"/>
                    <a:pt x="87" y="19"/>
                    <a:pt x="87" y="19"/>
                  </a:cubicBezTo>
                  <a:cubicBezTo>
                    <a:pt x="88" y="19"/>
                    <a:pt x="88" y="19"/>
                    <a:pt x="88" y="19"/>
                  </a:cubicBezTo>
                  <a:cubicBezTo>
                    <a:pt x="88" y="20"/>
                    <a:pt x="88" y="20"/>
                    <a:pt x="88" y="20"/>
                  </a:cubicBezTo>
                  <a:cubicBezTo>
                    <a:pt x="87" y="20"/>
                    <a:pt x="87" y="20"/>
                    <a:pt x="87" y="20"/>
                  </a:cubicBezTo>
                  <a:lnTo>
                    <a:pt x="87" y="19"/>
                  </a:lnTo>
                  <a:close/>
                  <a:moveTo>
                    <a:pt x="87" y="23"/>
                  </a:moveTo>
                  <a:cubicBezTo>
                    <a:pt x="87" y="23"/>
                    <a:pt x="87" y="23"/>
                    <a:pt x="87" y="23"/>
                  </a:cubicBezTo>
                  <a:cubicBezTo>
                    <a:pt x="89" y="23"/>
                    <a:pt x="89" y="23"/>
                    <a:pt x="89" y="23"/>
                  </a:cubicBezTo>
                  <a:cubicBezTo>
                    <a:pt x="89" y="25"/>
                    <a:pt x="89" y="25"/>
                    <a:pt x="89" y="25"/>
                  </a:cubicBezTo>
                  <a:cubicBezTo>
                    <a:pt x="87" y="25"/>
                    <a:pt x="87" y="25"/>
                    <a:pt x="87" y="25"/>
                  </a:cubicBezTo>
                  <a:lnTo>
                    <a:pt x="87" y="23"/>
                  </a:lnTo>
                  <a:close/>
                  <a:moveTo>
                    <a:pt x="90" y="30"/>
                  </a:moveTo>
                  <a:cubicBezTo>
                    <a:pt x="90" y="30"/>
                    <a:pt x="90" y="30"/>
                    <a:pt x="90" y="30"/>
                  </a:cubicBezTo>
                  <a:cubicBezTo>
                    <a:pt x="88" y="30"/>
                    <a:pt x="88" y="30"/>
                    <a:pt x="88" y="30"/>
                  </a:cubicBezTo>
                  <a:cubicBezTo>
                    <a:pt x="88" y="28"/>
                    <a:pt x="88" y="28"/>
                    <a:pt x="88" y="28"/>
                  </a:cubicBezTo>
                  <a:cubicBezTo>
                    <a:pt x="90" y="28"/>
                    <a:pt x="90" y="28"/>
                    <a:pt x="90" y="28"/>
                  </a:cubicBezTo>
                  <a:lnTo>
                    <a:pt x="90" y="30"/>
                  </a:lnTo>
                  <a:close/>
                  <a:moveTo>
                    <a:pt x="91" y="25"/>
                  </a:moveTo>
                  <a:cubicBezTo>
                    <a:pt x="91" y="25"/>
                    <a:pt x="91" y="25"/>
                    <a:pt x="91" y="25"/>
                  </a:cubicBezTo>
                  <a:cubicBezTo>
                    <a:pt x="90" y="25"/>
                    <a:pt x="90" y="25"/>
                    <a:pt x="90" y="25"/>
                  </a:cubicBezTo>
                  <a:cubicBezTo>
                    <a:pt x="90" y="24"/>
                    <a:pt x="90" y="24"/>
                    <a:pt x="90" y="24"/>
                  </a:cubicBezTo>
                  <a:cubicBezTo>
                    <a:pt x="91" y="24"/>
                    <a:pt x="91" y="24"/>
                    <a:pt x="91" y="24"/>
                  </a:cubicBezTo>
                  <a:lnTo>
                    <a:pt x="91" y="25"/>
                  </a:lnTo>
                  <a:close/>
                  <a:moveTo>
                    <a:pt x="93" y="19"/>
                  </a:moveTo>
                  <a:cubicBezTo>
                    <a:pt x="93" y="19"/>
                    <a:pt x="93" y="19"/>
                    <a:pt x="93" y="19"/>
                  </a:cubicBezTo>
                  <a:cubicBezTo>
                    <a:pt x="92" y="19"/>
                    <a:pt x="92" y="19"/>
                    <a:pt x="92" y="19"/>
                  </a:cubicBezTo>
                  <a:cubicBezTo>
                    <a:pt x="92" y="18"/>
                    <a:pt x="92" y="18"/>
                    <a:pt x="92" y="18"/>
                  </a:cubicBezTo>
                  <a:cubicBezTo>
                    <a:pt x="93" y="18"/>
                    <a:pt x="93" y="18"/>
                    <a:pt x="93" y="18"/>
                  </a:cubicBezTo>
                  <a:lnTo>
                    <a:pt x="93" y="19"/>
                  </a:lnTo>
                  <a:close/>
                  <a:moveTo>
                    <a:pt x="97" y="31"/>
                  </a:moveTo>
                  <a:cubicBezTo>
                    <a:pt x="97" y="31"/>
                    <a:pt x="97" y="31"/>
                    <a:pt x="97" y="31"/>
                  </a:cubicBezTo>
                  <a:cubicBezTo>
                    <a:pt x="95" y="31"/>
                    <a:pt x="95" y="31"/>
                    <a:pt x="95" y="31"/>
                  </a:cubicBezTo>
                  <a:cubicBezTo>
                    <a:pt x="95" y="29"/>
                    <a:pt x="95" y="29"/>
                    <a:pt x="95" y="29"/>
                  </a:cubicBezTo>
                  <a:cubicBezTo>
                    <a:pt x="97" y="29"/>
                    <a:pt x="97" y="29"/>
                    <a:pt x="97" y="29"/>
                  </a:cubicBezTo>
                  <a:lnTo>
                    <a:pt x="97" y="31"/>
                  </a:lnTo>
                  <a:close/>
                  <a:moveTo>
                    <a:pt x="99" y="25"/>
                  </a:moveTo>
                  <a:cubicBezTo>
                    <a:pt x="99" y="25"/>
                    <a:pt x="99" y="25"/>
                    <a:pt x="99" y="25"/>
                  </a:cubicBezTo>
                  <a:cubicBezTo>
                    <a:pt x="98" y="25"/>
                    <a:pt x="98" y="25"/>
                    <a:pt x="98" y="25"/>
                  </a:cubicBezTo>
                  <a:cubicBezTo>
                    <a:pt x="98" y="24"/>
                    <a:pt x="98" y="24"/>
                    <a:pt x="98" y="24"/>
                  </a:cubicBezTo>
                  <a:cubicBezTo>
                    <a:pt x="99" y="24"/>
                    <a:pt x="99" y="24"/>
                    <a:pt x="99" y="24"/>
                  </a:cubicBezTo>
                  <a:lnTo>
                    <a:pt x="99" y="25"/>
                  </a:lnTo>
                  <a:close/>
                  <a:moveTo>
                    <a:pt x="100" y="19"/>
                  </a:moveTo>
                  <a:cubicBezTo>
                    <a:pt x="100" y="19"/>
                    <a:pt x="100" y="19"/>
                    <a:pt x="100" y="19"/>
                  </a:cubicBezTo>
                  <a:cubicBezTo>
                    <a:pt x="102" y="19"/>
                    <a:pt x="102" y="19"/>
                    <a:pt x="102" y="19"/>
                  </a:cubicBezTo>
                  <a:cubicBezTo>
                    <a:pt x="102" y="21"/>
                    <a:pt x="102" y="21"/>
                    <a:pt x="102" y="21"/>
                  </a:cubicBezTo>
                  <a:cubicBezTo>
                    <a:pt x="100" y="21"/>
                    <a:pt x="100" y="21"/>
                    <a:pt x="100" y="21"/>
                  </a:cubicBezTo>
                  <a:lnTo>
                    <a:pt x="100" y="19"/>
                  </a:lnTo>
                  <a:close/>
                  <a:moveTo>
                    <a:pt x="102" y="31"/>
                  </a:moveTo>
                  <a:cubicBezTo>
                    <a:pt x="102" y="31"/>
                    <a:pt x="102" y="31"/>
                    <a:pt x="102" y="31"/>
                  </a:cubicBezTo>
                  <a:cubicBezTo>
                    <a:pt x="100" y="31"/>
                    <a:pt x="100" y="31"/>
                    <a:pt x="100" y="31"/>
                  </a:cubicBezTo>
                  <a:cubicBezTo>
                    <a:pt x="100" y="29"/>
                    <a:pt x="100" y="29"/>
                    <a:pt x="100" y="29"/>
                  </a:cubicBezTo>
                  <a:cubicBezTo>
                    <a:pt x="102" y="29"/>
                    <a:pt x="102" y="29"/>
                    <a:pt x="102" y="29"/>
                  </a:cubicBezTo>
                  <a:lnTo>
                    <a:pt x="102" y="31"/>
                  </a:lnTo>
                  <a:close/>
                  <a:moveTo>
                    <a:pt x="103" y="17"/>
                  </a:moveTo>
                  <a:cubicBezTo>
                    <a:pt x="103" y="17"/>
                    <a:pt x="103" y="17"/>
                    <a:pt x="103" y="17"/>
                  </a:cubicBezTo>
                  <a:cubicBezTo>
                    <a:pt x="104" y="17"/>
                    <a:pt x="104" y="17"/>
                    <a:pt x="104" y="17"/>
                  </a:cubicBezTo>
                  <a:cubicBezTo>
                    <a:pt x="104" y="18"/>
                    <a:pt x="104" y="18"/>
                    <a:pt x="104" y="18"/>
                  </a:cubicBezTo>
                  <a:cubicBezTo>
                    <a:pt x="103" y="18"/>
                    <a:pt x="103" y="18"/>
                    <a:pt x="103" y="18"/>
                  </a:cubicBezTo>
                  <a:lnTo>
                    <a:pt x="103" y="17"/>
                  </a:lnTo>
                  <a:close/>
                  <a:moveTo>
                    <a:pt x="104" y="31"/>
                  </a:moveTo>
                  <a:cubicBezTo>
                    <a:pt x="104" y="31"/>
                    <a:pt x="104" y="31"/>
                    <a:pt x="104" y="31"/>
                  </a:cubicBezTo>
                  <a:cubicBezTo>
                    <a:pt x="103" y="31"/>
                    <a:pt x="103" y="31"/>
                    <a:pt x="103" y="31"/>
                  </a:cubicBezTo>
                  <a:cubicBezTo>
                    <a:pt x="103" y="30"/>
                    <a:pt x="103" y="30"/>
                    <a:pt x="103" y="30"/>
                  </a:cubicBezTo>
                  <a:cubicBezTo>
                    <a:pt x="104" y="30"/>
                    <a:pt x="104" y="30"/>
                    <a:pt x="104" y="30"/>
                  </a:cubicBezTo>
                  <a:lnTo>
                    <a:pt x="104" y="31"/>
                  </a:lnTo>
                  <a:close/>
                  <a:moveTo>
                    <a:pt x="104" y="26"/>
                  </a:moveTo>
                  <a:cubicBezTo>
                    <a:pt x="104" y="26"/>
                    <a:pt x="104" y="26"/>
                    <a:pt x="104" y="26"/>
                  </a:cubicBezTo>
                  <a:cubicBezTo>
                    <a:pt x="103" y="26"/>
                    <a:pt x="103" y="26"/>
                    <a:pt x="103" y="26"/>
                  </a:cubicBezTo>
                  <a:cubicBezTo>
                    <a:pt x="103" y="24"/>
                    <a:pt x="103" y="24"/>
                    <a:pt x="103" y="24"/>
                  </a:cubicBezTo>
                  <a:cubicBezTo>
                    <a:pt x="104" y="24"/>
                    <a:pt x="104" y="24"/>
                    <a:pt x="104" y="24"/>
                  </a:cubicBezTo>
                  <a:lnTo>
                    <a:pt x="104" y="26"/>
                  </a:lnTo>
                  <a:close/>
                  <a:moveTo>
                    <a:pt x="104" y="18"/>
                  </a:moveTo>
                  <a:cubicBezTo>
                    <a:pt x="104" y="18"/>
                    <a:pt x="104" y="18"/>
                    <a:pt x="104" y="18"/>
                  </a:cubicBezTo>
                  <a:cubicBezTo>
                    <a:pt x="106" y="18"/>
                    <a:pt x="106" y="18"/>
                    <a:pt x="106" y="18"/>
                  </a:cubicBezTo>
                  <a:cubicBezTo>
                    <a:pt x="106" y="20"/>
                    <a:pt x="106" y="20"/>
                    <a:pt x="106" y="20"/>
                  </a:cubicBezTo>
                  <a:cubicBezTo>
                    <a:pt x="104" y="20"/>
                    <a:pt x="104" y="20"/>
                    <a:pt x="104" y="20"/>
                  </a:cubicBezTo>
                  <a:lnTo>
                    <a:pt x="104" y="18"/>
                  </a:lnTo>
                  <a:close/>
                  <a:moveTo>
                    <a:pt x="107" y="23"/>
                  </a:moveTo>
                  <a:cubicBezTo>
                    <a:pt x="107" y="23"/>
                    <a:pt x="107" y="23"/>
                    <a:pt x="107" y="23"/>
                  </a:cubicBezTo>
                  <a:cubicBezTo>
                    <a:pt x="106" y="23"/>
                    <a:pt x="106" y="23"/>
                    <a:pt x="106" y="23"/>
                  </a:cubicBezTo>
                  <a:cubicBezTo>
                    <a:pt x="106" y="22"/>
                    <a:pt x="106" y="22"/>
                    <a:pt x="106" y="22"/>
                  </a:cubicBezTo>
                  <a:cubicBezTo>
                    <a:pt x="107" y="22"/>
                    <a:pt x="107" y="22"/>
                    <a:pt x="107" y="22"/>
                  </a:cubicBezTo>
                  <a:lnTo>
                    <a:pt x="107" y="23"/>
                  </a:lnTo>
                  <a:close/>
                  <a:moveTo>
                    <a:pt x="108" y="21"/>
                  </a:moveTo>
                  <a:cubicBezTo>
                    <a:pt x="108" y="21"/>
                    <a:pt x="108" y="21"/>
                    <a:pt x="108" y="21"/>
                  </a:cubicBezTo>
                  <a:cubicBezTo>
                    <a:pt x="107" y="21"/>
                    <a:pt x="107" y="21"/>
                    <a:pt x="107" y="21"/>
                  </a:cubicBezTo>
                  <a:cubicBezTo>
                    <a:pt x="107" y="20"/>
                    <a:pt x="107" y="20"/>
                    <a:pt x="107" y="20"/>
                  </a:cubicBezTo>
                  <a:cubicBezTo>
                    <a:pt x="108" y="20"/>
                    <a:pt x="108" y="20"/>
                    <a:pt x="108" y="20"/>
                  </a:cubicBezTo>
                  <a:lnTo>
                    <a:pt x="108" y="21"/>
                  </a:lnTo>
                  <a:close/>
                  <a:moveTo>
                    <a:pt x="111" y="25"/>
                  </a:moveTo>
                  <a:cubicBezTo>
                    <a:pt x="111" y="25"/>
                    <a:pt x="111" y="25"/>
                    <a:pt x="111" y="25"/>
                  </a:cubicBezTo>
                  <a:cubicBezTo>
                    <a:pt x="109" y="25"/>
                    <a:pt x="109" y="25"/>
                    <a:pt x="109" y="25"/>
                  </a:cubicBezTo>
                  <a:cubicBezTo>
                    <a:pt x="109" y="23"/>
                    <a:pt x="109" y="23"/>
                    <a:pt x="109" y="23"/>
                  </a:cubicBezTo>
                  <a:cubicBezTo>
                    <a:pt x="111" y="23"/>
                    <a:pt x="111" y="23"/>
                    <a:pt x="111" y="23"/>
                  </a:cubicBezTo>
                  <a:lnTo>
                    <a:pt x="111" y="25"/>
                  </a:lnTo>
                  <a:close/>
                  <a:moveTo>
                    <a:pt x="112" y="27"/>
                  </a:moveTo>
                  <a:cubicBezTo>
                    <a:pt x="112" y="27"/>
                    <a:pt x="112" y="27"/>
                    <a:pt x="112" y="27"/>
                  </a:cubicBezTo>
                  <a:cubicBezTo>
                    <a:pt x="111" y="27"/>
                    <a:pt x="111" y="27"/>
                    <a:pt x="111" y="27"/>
                  </a:cubicBezTo>
                  <a:cubicBezTo>
                    <a:pt x="111" y="26"/>
                    <a:pt x="111" y="26"/>
                    <a:pt x="111" y="26"/>
                  </a:cubicBezTo>
                  <a:cubicBezTo>
                    <a:pt x="112" y="26"/>
                    <a:pt x="112" y="26"/>
                    <a:pt x="112" y="26"/>
                  </a:cubicBezTo>
                  <a:lnTo>
                    <a:pt x="112" y="27"/>
                  </a:lnTo>
                  <a:close/>
                  <a:moveTo>
                    <a:pt x="114" y="32"/>
                  </a:moveTo>
                  <a:cubicBezTo>
                    <a:pt x="114" y="32"/>
                    <a:pt x="114" y="32"/>
                    <a:pt x="114" y="32"/>
                  </a:cubicBezTo>
                  <a:cubicBezTo>
                    <a:pt x="112" y="31"/>
                    <a:pt x="112" y="31"/>
                    <a:pt x="112" y="31"/>
                  </a:cubicBezTo>
                  <a:cubicBezTo>
                    <a:pt x="112" y="30"/>
                    <a:pt x="112" y="30"/>
                    <a:pt x="112" y="30"/>
                  </a:cubicBezTo>
                  <a:cubicBezTo>
                    <a:pt x="114" y="30"/>
                    <a:pt x="114" y="30"/>
                    <a:pt x="114" y="30"/>
                  </a:cubicBezTo>
                  <a:lnTo>
                    <a:pt x="114" y="32"/>
                  </a:lnTo>
                  <a:close/>
                  <a:moveTo>
                    <a:pt x="116" y="25"/>
                  </a:moveTo>
                  <a:cubicBezTo>
                    <a:pt x="116" y="25"/>
                    <a:pt x="116" y="25"/>
                    <a:pt x="116" y="25"/>
                  </a:cubicBezTo>
                  <a:cubicBezTo>
                    <a:pt x="113" y="25"/>
                    <a:pt x="113" y="25"/>
                    <a:pt x="113" y="25"/>
                  </a:cubicBezTo>
                  <a:cubicBezTo>
                    <a:pt x="113" y="22"/>
                    <a:pt x="113" y="22"/>
                    <a:pt x="113" y="22"/>
                  </a:cubicBezTo>
                  <a:cubicBezTo>
                    <a:pt x="116" y="22"/>
                    <a:pt x="116" y="22"/>
                    <a:pt x="116" y="22"/>
                  </a:cubicBezTo>
                  <a:lnTo>
                    <a:pt x="116" y="25"/>
                  </a:lnTo>
                  <a:close/>
                  <a:moveTo>
                    <a:pt x="116" y="19"/>
                  </a:moveTo>
                  <a:cubicBezTo>
                    <a:pt x="116" y="19"/>
                    <a:pt x="116" y="19"/>
                    <a:pt x="116" y="19"/>
                  </a:cubicBezTo>
                  <a:cubicBezTo>
                    <a:pt x="117" y="19"/>
                    <a:pt x="117" y="19"/>
                    <a:pt x="117" y="19"/>
                  </a:cubicBezTo>
                  <a:cubicBezTo>
                    <a:pt x="117" y="21"/>
                    <a:pt x="117" y="21"/>
                    <a:pt x="117" y="21"/>
                  </a:cubicBezTo>
                  <a:cubicBezTo>
                    <a:pt x="116" y="21"/>
                    <a:pt x="116" y="21"/>
                    <a:pt x="116" y="21"/>
                  </a:cubicBezTo>
                  <a:lnTo>
                    <a:pt x="116" y="19"/>
                  </a:lnTo>
                  <a:close/>
                  <a:moveTo>
                    <a:pt x="117" y="25"/>
                  </a:moveTo>
                  <a:cubicBezTo>
                    <a:pt x="117" y="25"/>
                    <a:pt x="117" y="25"/>
                    <a:pt x="117" y="25"/>
                  </a:cubicBezTo>
                  <a:cubicBezTo>
                    <a:pt x="116" y="25"/>
                    <a:pt x="116" y="25"/>
                    <a:pt x="116" y="25"/>
                  </a:cubicBezTo>
                  <a:cubicBezTo>
                    <a:pt x="116" y="24"/>
                    <a:pt x="116" y="24"/>
                    <a:pt x="116" y="24"/>
                  </a:cubicBezTo>
                  <a:cubicBezTo>
                    <a:pt x="117" y="24"/>
                    <a:pt x="117" y="24"/>
                    <a:pt x="117" y="24"/>
                  </a:cubicBezTo>
                  <a:lnTo>
                    <a:pt x="117" y="25"/>
                  </a:lnTo>
                  <a:close/>
                  <a:moveTo>
                    <a:pt x="85" y="33"/>
                  </a:moveTo>
                  <a:cubicBezTo>
                    <a:pt x="85" y="33"/>
                    <a:pt x="85" y="33"/>
                    <a:pt x="85" y="33"/>
                  </a:cubicBezTo>
                  <a:cubicBezTo>
                    <a:pt x="87" y="33"/>
                    <a:pt x="87" y="33"/>
                    <a:pt x="87" y="33"/>
                  </a:cubicBezTo>
                  <a:cubicBezTo>
                    <a:pt x="87" y="41"/>
                    <a:pt x="87" y="41"/>
                    <a:pt x="87" y="41"/>
                  </a:cubicBezTo>
                  <a:cubicBezTo>
                    <a:pt x="85" y="41"/>
                    <a:pt x="85" y="41"/>
                    <a:pt x="85" y="41"/>
                  </a:cubicBezTo>
                  <a:lnTo>
                    <a:pt x="85" y="33"/>
                  </a:lnTo>
                  <a:close/>
                  <a:moveTo>
                    <a:pt x="44" y="34"/>
                  </a:moveTo>
                  <a:cubicBezTo>
                    <a:pt x="44" y="34"/>
                    <a:pt x="44" y="34"/>
                    <a:pt x="44" y="34"/>
                  </a:cubicBezTo>
                  <a:cubicBezTo>
                    <a:pt x="44" y="34"/>
                    <a:pt x="44" y="34"/>
                    <a:pt x="44" y="34"/>
                  </a:cubicBezTo>
                  <a:cubicBezTo>
                    <a:pt x="44" y="41"/>
                    <a:pt x="44" y="41"/>
                    <a:pt x="44" y="41"/>
                  </a:cubicBezTo>
                  <a:cubicBezTo>
                    <a:pt x="44" y="41"/>
                    <a:pt x="44" y="41"/>
                    <a:pt x="44" y="41"/>
                  </a:cubicBezTo>
                  <a:lnTo>
                    <a:pt x="44" y="34"/>
                  </a:lnTo>
                  <a:close/>
                  <a:moveTo>
                    <a:pt x="15" y="47"/>
                  </a:moveTo>
                  <a:cubicBezTo>
                    <a:pt x="15" y="47"/>
                    <a:pt x="15" y="47"/>
                    <a:pt x="15" y="47"/>
                  </a:cubicBezTo>
                  <a:cubicBezTo>
                    <a:pt x="15" y="47"/>
                    <a:pt x="15" y="47"/>
                    <a:pt x="15" y="47"/>
                  </a:cubicBezTo>
                  <a:cubicBezTo>
                    <a:pt x="15" y="35"/>
                    <a:pt x="15" y="35"/>
                    <a:pt x="15" y="35"/>
                  </a:cubicBezTo>
                  <a:cubicBezTo>
                    <a:pt x="15" y="35"/>
                    <a:pt x="15" y="35"/>
                    <a:pt x="15" y="35"/>
                  </a:cubicBezTo>
                  <a:lnTo>
                    <a:pt x="15" y="47"/>
                  </a:lnTo>
                  <a:close/>
                  <a:moveTo>
                    <a:pt x="20" y="46"/>
                  </a:moveTo>
                  <a:cubicBezTo>
                    <a:pt x="20" y="46"/>
                    <a:pt x="20" y="46"/>
                    <a:pt x="20" y="46"/>
                  </a:cubicBezTo>
                  <a:cubicBezTo>
                    <a:pt x="16" y="47"/>
                    <a:pt x="16" y="47"/>
                    <a:pt x="16" y="47"/>
                  </a:cubicBezTo>
                  <a:cubicBezTo>
                    <a:pt x="16" y="35"/>
                    <a:pt x="16" y="35"/>
                    <a:pt x="16" y="35"/>
                  </a:cubicBezTo>
                  <a:cubicBezTo>
                    <a:pt x="20" y="35"/>
                    <a:pt x="20" y="35"/>
                    <a:pt x="20" y="35"/>
                  </a:cubicBezTo>
                  <a:lnTo>
                    <a:pt x="20" y="46"/>
                  </a:lnTo>
                  <a:close/>
                  <a:moveTo>
                    <a:pt x="25" y="46"/>
                  </a:moveTo>
                  <a:cubicBezTo>
                    <a:pt x="25" y="46"/>
                    <a:pt x="25" y="46"/>
                    <a:pt x="25" y="46"/>
                  </a:cubicBezTo>
                  <a:cubicBezTo>
                    <a:pt x="22" y="46"/>
                    <a:pt x="22" y="46"/>
                    <a:pt x="22" y="46"/>
                  </a:cubicBezTo>
                  <a:cubicBezTo>
                    <a:pt x="22" y="35"/>
                    <a:pt x="22" y="35"/>
                    <a:pt x="22" y="35"/>
                  </a:cubicBezTo>
                  <a:cubicBezTo>
                    <a:pt x="24" y="35"/>
                    <a:pt x="24" y="35"/>
                    <a:pt x="24" y="35"/>
                  </a:cubicBezTo>
                  <a:cubicBezTo>
                    <a:pt x="24" y="36"/>
                    <a:pt x="24" y="36"/>
                    <a:pt x="24" y="36"/>
                  </a:cubicBezTo>
                  <a:cubicBezTo>
                    <a:pt x="25" y="36"/>
                    <a:pt x="25" y="36"/>
                    <a:pt x="25" y="36"/>
                  </a:cubicBezTo>
                  <a:lnTo>
                    <a:pt x="25" y="46"/>
                  </a:lnTo>
                  <a:close/>
                  <a:moveTo>
                    <a:pt x="26" y="46"/>
                  </a:moveTo>
                  <a:cubicBezTo>
                    <a:pt x="26" y="46"/>
                    <a:pt x="26" y="46"/>
                    <a:pt x="26" y="46"/>
                  </a:cubicBezTo>
                  <a:cubicBezTo>
                    <a:pt x="25" y="46"/>
                    <a:pt x="25" y="46"/>
                    <a:pt x="25" y="46"/>
                  </a:cubicBezTo>
                  <a:cubicBezTo>
                    <a:pt x="25" y="46"/>
                    <a:pt x="25" y="46"/>
                    <a:pt x="25" y="46"/>
                  </a:cubicBezTo>
                  <a:cubicBezTo>
                    <a:pt x="25" y="42"/>
                    <a:pt x="25" y="42"/>
                    <a:pt x="25" y="42"/>
                  </a:cubicBezTo>
                  <a:cubicBezTo>
                    <a:pt x="26" y="42"/>
                    <a:pt x="26" y="42"/>
                    <a:pt x="26" y="42"/>
                  </a:cubicBezTo>
                  <a:lnTo>
                    <a:pt x="26" y="46"/>
                  </a:lnTo>
                  <a:close/>
                  <a:moveTo>
                    <a:pt x="26" y="41"/>
                  </a:moveTo>
                  <a:cubicBezTo>
                    <a:pt x="26" y="41"/>
                    <a:pt x="26" y="41"/>
                    <a:pt x="26" y="41"/>
                  </a:cubicBezTo>
                  <a:cubicBezTo>
                    <a:pt x="25" y="42"/>
                    <a:pt x="25" y="42"/>
                    <a:pt x="25" y="42"/>
                  </a:cubicBezTo>
                  <a:cubicBezTo>
                    <a:pt x="25" y="36"/>
                    <a:pt x="25" y="36"/>
                    <a:pt x="25" y="36"/>
                  </a:cubicBezTo>
                  <a:cubicBezTo>
                    <a:pt x="26" y="36"/>
                    <a:pt x="26" y="36"/>
                    <a:pt x="26" y="36"/>
                  </a:cubicBezTo>
                  <a:lnTo>
                    <a:pt x="26" y="41"/>
                  </a:lnTo>
                  <a:close/>
                  <a:moveTo>
                    <a:pt x="28" y="47"/>
                  </a:moveTo>
                  <a:cubicBezTo>
                    <a:pt x="28" y="47"/>
                    <a:pt x="28" y="47"/>
                    <a:pt x="28" y="47"/>
                  </a:cubicBezTo>
                  <a:cubicBezTo>
                    <a:pt x="28" y="47"/>
                    <a:pt x="28" y="47"/>
                    <a:pt x="28" y="47"/>
                  </a:cubicBezTo>
                  <a:cubicBezTo>
                    <a:pt x="28" y="42"/>
                    <a:pt x="28" y="42"/>
                    <a:pt x="28" y="42"/>
                  </a:cubicBezTo>
                  <a:cubicBezTo>
                    <a:pt x="28" y="42"/>
                    <a:pt x="28" y="42"/>
                    <a:pt x="28" y="42"/>
                  </a:cubicBezTo>
                  <a:lnTo>
                    <a:pt x="28" y="47"/>
                  </a:lnTo>
                  <a:close/>
                  <a:moveTo>
                    <a:pt x="28" y="41"/>
                  </a:moveTo>
                  <a:cubicBezTo>
                    <a:pt x="28" y="41"/>
                    <a:pt x="28" y="41"/>
                    <a:pt x="28" y="41"/>
                  </a:cubicBezTo>
                  <a:cubicBezTo>
                    <a:pt x="28" y="41"/>
                    <a:pt x="28" y="41"/>
                    <a:pt x="28" y="41"/>
                  </a:cubicBezTo>
                  <a:cubicBezTo>
                    <a:pt x="28" y="36"/>
                    <a:pt x="28" y="36"/>
                    <a:pt x="28" y="36"/>
                  </a:cubicBezTo>
                  <a:cubicBezTo>
                    <a:pt x="28" y="36"/>
                    <a:pt x="28" y="36"/>
                    <a:pt x="28" y="36"/>
                  </a:cubicBezTo>
                  <a:lnTo>
                    <a:pt x="28" y="41"/>
                  </a:lnTo>
                  <a:close/>
                  <a:moveTo>
                    <a:pt x="29" y="47"/>
                  </a:moveTo>
                  <a:cubicBezTo>
                    <a:pt x="29" y="47"/>
                    <a:pt x="29" y="47"/>
                    <a:pt x="29" y="47"/>
                  </a:cubicBezTo>
                  <a:cubicBezTo>
                    <a:pt x="28" y="47"/>
                    <a:pt x="28" y="47"/>
                    <a:pt x="28" y="47"/>
                  </a:cubicBezTo>
                  <a:cubicBezTo>
                    <a:pt x="28" y="42"/>
                    <a:pt x="28" y="42"/>
                    <a:pt x="28" y="42"/>
                  </a:cubicBezTo>
                  <a:cubicBezTo>
                    <a:pt x="29" y="42"/>
                    <a:pt x="29" y="42"/>
                    <a:pt x="29" y="42"/>
                  </a:cubicBezTo>
                  <a:lnTo>
                    <a:pt x="29" y="47"/>
                  </a:lnTo>
                  <a:close/>
                  <a:moveTo>
                    <a:pt x="29" y="41"/>
                  </a:moveTo>
                  <a:cubicBezTo>
                    <a:pt x="29" y="41"/>
                    <a:pt x="29" y="41"/>
                    <a:pt x="29" y="41"/>
                  </a:cubicBezTo>
                  <a:cubicBezTo>
                    <a:pt x="28" y="41"/>
                    <a:pt x="28" y="41"/>
                    <a:pt x="28" y="41"/>
                  </a:cubicBezTo>
                  <a:cubicBezTo>
                    <a:pt x="28" y="36"/>
                    <a:pt x="28" y="36"/>
                    <a:pt x="28" y="36"/>
                  </a:cubicBezTo>
                  <a:cubicBezTo>
                    <a:pt x="29" y="36"/>
                    <a:pt x="29" y="36"/>
                    <a:pt x="29" y="36"/>
                  </a:cubicBezTo>
                  <a:lnTo>
                    <a:pt x="29" y="41"/>
                  </a:lnTo>
                  <a:close/>
                  <a:moveTo>
                    <a:pt x="30" y="47"/>
                  </a:moveTo>
                  <a:cubicBezTo>
                    <a:pt x="30" y="47"/>
                    <a:pt x="30" y="47"/>
                    <a:pt x="30" y="47"/>
                  </a:cubicBezTo>
                  <a:cubicBezTo>
                    <a:pt x="29" y="47"/>
                    <a:pt x="29" y="47"/>
                    <a:pt x="29" y="47"/>
                  </a:cubicBezTo>
                  <a:cubicBezTo>
                    <a:pt x="29" y="41"/>
                    <a:pt x="29" y="41"/>
                    <a:pt x="29" y="41"/>
                  </a:cubicBezTo>
                  <a:cubicBezTo>
                    <a:pt x="30" y="41"/>
                    <a:pt x="30" y="41"/>
                    <a:pt x="30" y="41"/>
                  </a:cubicBezTo>
                  <a:lnTo>
                    <a:pt x="30" y="47"/>
                  </a:lnTo>
                  <a:close/>
                  <a:moveTo>
                    <a:pt x="30" y="41"/>
                  </a:moveTo>
                  <a:cubicBezTo>
                    <a:pt x="30" y="41"/>
                    <a:pt x="30" y="41"/>
                    <a:pt x="30" y="41"/>
                  </a:cubicBezTo>
                  <a:cubicBezTo>
                    <a:pt x="29" y="41"/>
                    <a:pt x="29" y="41"/>
                    <a:pt x="29" y="41"/>
                  </a:cubicBezTo>
                  <a:cubicBezTo>
                    <a:pt x="29" y="36"/>
                    <a:pt x="29" y="36"/>
                    <a:pt x="29" y="36"/>
                  </a:cubicBezTo>
                  <a:cubicBezTo>
                    <a:pt x="30" y="36"/>
                    <a:pt x="30" y="36"/>
                    <a:pt x="30" y="36"/>
                  </a:cubicBezTo>
                  <a:lnTo>
                    <a:pt x="30" y="41"/>
                  </a:lnTo>
                  <a:close/>
                  <a:moveTo>
                    <a:pt x="32" y="47"/>
                  </a:moveTo>
                  <a:cubicBezTo>
                    <a:pt x="32" y="47"/>
                    <a:pt x="32" y="47"/>
                    <a:pt x="32" y="47"/>
                  </a:cubicBezTo>
                  <a:cubicBezTo>
                    <a:pt x="31" y="47"/>
                    <a:pt x="31" y="47"/>
                    <a:pt x="31" y="47"/>
                  </a:cubicBezTo>
                  <a:cubicBezTo>
                    <a:pt x="31" y="41"/>
                    <a:pt x="31" y="41"/>
                    <a:pt x="31" y="41"/>
                  </a:cubicBezTo>
                  <a:cubicBezTo>
                    <a:pt x="32" y="41"/>
                    <a:pt x="32" y="41"/>
                    <a:pt x="32" y="41"/>
                  </a:cubicBezTo>
                  <a:lnTo>
                    <a:pt x="32" y="47"/>
                  </a:lnTo>
                  <a:close/>
                  <a:moveTo>
                    <a:pt x="32" y="41"/>
                  </a:moveTo>
                  <a:cubicBezTo>
                    <a:pt x="32" y="41"/>
                    <a:pt x="32" y="41"/>
                    <a:pt x="32" y="41"/>
                  </a:cubicBezTo>
                  <a:cubicBezTo>
                    <a:pt x="31" y="41"/>
                    <a:pt x="31" y="41"/>
                    <a:pt x="31" y="41"/>
                  </a:cubicBezTo>
                  <a:cubicBezTo>
                    <a:pt x="31" y="36"/>
                    <a:pt x="31" y="36"/>
                    <a:pt x="31" y="36"/>
                  </a:cubicBezTo>
                  <a:cubicBezTo>
                    <a:pt x="32" y="35"/>
                    <a:pt x="32" y="35"/>
                    <a:pt x="32" y="35"/>
                  </a:cubicBezTo>
                  <a:lnTo>
                    <a:pt x="32" y="41"/>
                  </a:lnTo>
                  <a:close/>
                  <a:moveTo>
                    <a:pt x="33" y="47"/>
                  </a:moveTo>
                  <a:cubicBezTo>
                    <a:pt x="33" y="47"/>
                    <a:pt x="33" y="47"/>
                    <a:pt x="33" y="47"/>
                  </a:cubicBezTo>
                  <a:cubicBezTo>
                    <a:pt x="32" y="47"/>
                    <a:pt x="32" y="47"/>
                    <a:pt x="32" y="47"/>
                  </a:cubicBezTo>
                  <a:cubicBezTo>
                    <a:pt x="32" y="41"/>
                    <a:pt x="32" y="41"/>
                    <a:pt x="32" y="41"/>
                  </a:cubicBezTo>
                  <a:cubicBezTo>
                    <a:pt x="33" y="41"/>
                    <a:pt x="33" y="41"/>
                    <a:pt x="33" y="41"/>
                  </a:cubicBezTo>
                  <a:lnTo>
                    <a:pt x="33" y="47"/>
                  </a:lnTo>
                  <a:close/>
                  <a:moveTo>
                    <a:pt x="33" y="41"/>
                  </a:moveTo>
                  <a:cubicBezTo>
                    <a:pt x="33" y="41"/>
                    <a:pt x="33" y="41"/>
                    <a:pt x="33" y="41"/>
                  </a:cubicBezTo>
                  <a:cubicBezTo>
                    <a:pt x="32" y="41"/>
                    <a:pt x="32" y="41"/>
                    <a:pt x="32" y="41"/>
                  </a:cubicBezTo>
                  <a:cubicBezTo>
                    <a:pt x="32" y="35"/>
                    <a:pt x="32" y="35"/>
                    <a:pt x="32" y="35"/>
                  </a:cubicBezTo>
                  <a:cubicBezTo>
                    <a:pt x="33" y="35"/>
                    <a:pt x="33" y="35"/>
                    <a:pt x="33" y="35"/>
                  </a:cubicBezTo>
                  <a:lnTo>
                    <a:pt x="33" y="41"/>
                  </a:lnTo>
                  <a:close/>
                  <a:moveTo>
                    <a:pt x="33" y="47"/>
                  </a:moveTo>
                  <a:cubicBezTo>
                    <a:pt x="33" y="47"/>
                    <a:pt x="33" y="47"/>
                    <a:pt x="33" y="47"/>
                  </a:cubicBezTo>
                  <a:cubicBezTo>
                    <a:pt x="33" y="47"/>
                    <a:pt x="33" y="47"/>
                    <a:pt x="33" y="47"/>
                  </a:cubicBezTo>
                  <a:cubicBezTo>
                    <a:pt x="33" y="41"/>
                    <a:pt x="33" y="41"/>
                    <a:pt x="33" y="41"/>
                  </a:cubicBezTo>
                  <a:cubicBezTo>
                    <a:pt x="33" y="41"/>
                    <a:pt x="33" y="41"/>
                    <a:pt x="33" y="41"/>
                  </a:cubicBezTo>
                  <a:lnTo>
                    <a:pt x="33" y="47"/>
                  </a:lnTo>
                  <a:close/>
                  <a:moveTo>
                    <a:pt x="33" y="41"/>
                  </a:moveTo>
                  <a:cubicBezTo>
                    <a:pt x="33" y="41"/>
                    <a:pt x="33" y="41"/>
                    <a:pt x="33" y="41"/>
                  </a:cubicBezTo>
                  <a:cubicBezTo>
                    <a:pt x="33" y="41"/>
                    <a:pt x="33" y="41"/>
                    <a:pt x="33" y="41"/>
                  </a:cubicBezTo>
                  <a:cubicBezTo>
                    <a:pt x="33" y="35"/>
                    <a:pt x="33" y="35"/>
                    <a:pt x="33" y="35"/>
                  </a:cubicBezTo>
                  <a:cubicBezTo>
                    <a:pt x="33" y="35"/>
                    <a:pt x="33" y="35"/>
                    <a:pt x="33" y="35"/>
                  </a:cubicBezTo>
                  <a:lnTo>
                    <a:pt x="33" y="41"/>
                  </a:lnTo>
                  <a:close/>
                  <a:moveTo>
                    <a:pt x="34" y="47"/>
                  </a:moveTo>
                  <a:cubicBezTo>
                    <a:pt x="34" y="47"/>
                    <a:pt x="34" y="47"/>
                    <a:pt x="34" y="47"/>
                  </a:cubicBezTo>
                  <a:cubicBezTo>
                    <a:pt x="33" y="47"/>
                    <a:pt x="33" y="47"/>
                    <a:pt x="33" y="47"/>
                  </a:cubicBezTo>
                  <a:cubicBezTo>
                    <a:pt x="33" y="41"/>
                    <a:pt x="33" y="41"/>
                    <a:pt x="33" y="41"/>
                  </a:cubicBezTo>
                  <a:cubicBezTo>
                    <a:pt x="34" y="41"/>
                    <a:pt x="34" y="41"/>
                    <a:pt x="34" y="41"/>
                  </a:cubicBezTo>
                  <a:lnTo>
                    <a:pt x="34" y="47"/>
                  </a:lnTo>
                  <a:close/>
                  <a:moveTo>
                    <a:pt x="34" y="41"/>
                  </a:moveTo>
                  <a:cubicBezTo>
                    <a:pt x="34" y="41"/>
                    <a:pt x="34" y="41"/>
                    <a:pt x="34" y="41"/>
                  </a:cubicBezTo>
                  <a:cubicBezTo>
                    <a:pt x="33" y="41"/>
                    <a:pt x="33" y="41"/>
                    <a:pt x="33" y="41"/>
                  </a:cubicBezTo>
                  <a:cubicBezTo>
                    <a:pt x="33" y="35"/>
                    <a:pt x="33" y="35"/>
                    <a:pt x="33" y="35"/>
                  </a:cubicBezTo>
                  <a:cubicBezTo>
                    <a:pt x="34" y="35"/>
                    <a:pt x="34" y="35"/>
                    <a:pt x="34" y="35"/>
                  </a:cubicBezTo>
                  <a:lnTo>
                    <a:pt x="34" y="41"/>
                  </a:lnTo>
                  <a:close/>
                  <a:moveTo>
                    <a:pt x="34" y="47"/>
                  </a:moveTo>
                  <a:cubicBezTo>
                    <a:pt x="34" y="47"/>
                    <a:pt x="34" y="47"/>
                    <a:pt x="34" y="47"/>
                  </a:cubicBezTo>
                  <a:cubicBezTo>
                    <a:pt x="34" y="47"/>
                    <a:pt x="34" y="47"/>
                    <a:pt x="34" y="47"/>
                  </a:cubicBezTo>
                  <a:cubicBezTo>
                    <a:pt x="34" y="41"/>
                    <a:pt x="34" y="41"/>
                    <a:pt x="34" y="41"/>
                  </a:cubicBezTo>
                  <a:cubicBezTo>
                    <a:pt x="34" y="41"/>
                    <a:pt x="34" y="41"/>
                    <a:pt x="34" y="41"/>
                  </a:cubicBezTo>
                  <a:lnTo>
                    <a:pt x="34" y="47"/>
                  </a:lnTo>
                  <a:close/>
                  <a:moveTo>
                    <a:pt x="34" y="41"/>
                  </a:moveTo>
                  <a:cubicBezTo>
                    <a:pt x="34" y="41"/>
                    <a:pt x="34" y="41"/>
                    <a:pt x="34" y="41"/>
                  </a:cubicBezTo>
                  <a:cubicBezTo>
                    <a:pt x="34" y="41"/>
                    <a:pt x="34" y="41"/>
                    <a:pt x="34" y="41"/>
                  </a:cubicBezTo>
                  <a:cubicBezTo>
                    <a:pt x="34" y="35"/>
                    <a:pt x="34" y="35"/>
                    <a:pt x="34" y="35"/>
                  </a:cubicBezTo>
                  <a:cubicBezTo>
                    <a:pt x="34" y="35"/>
                    <a:pt x="34" y="35"/>
                    <a:pt x="34" y="35"/>
                  </a:cubicBezTo>
                  <a:lnTo>
                    <a:pt x="34" y="41"/>
                  </a:lnTo>
                  <a:close/>
                  <a:moveTo>
                    <a:pt x="36" y="47"/>
                  </a:moveTo>
                  <a:cubicBezTo>
                    <a:pt x="36" y="47"/>
                    <a:pt x="36" y="47"/>
                    <a:pt x="36" y="47"/>
                  </a:cubicBezTo>
                  <a:cubicBezTo>
                    <a:pt x="36" y="47"/>
                    <a:pt x="36" y="47"/>
                    <a:pt x="36" y="47"/>
                  </a:cubicBezTo>
                  <a:cubicBezTo>
                    <a:pt x="36" y="41"/>
                    <a:pt x="36" y="41"/>
                    <a:pt x="36" y="41"/>
                  </a:cubicBezTo>
                  <a:cubicBezTo>
                    <a:pt x="36" y="41"/>
                    <a:pt x="36" y="41"/>
                    <a:pt x="36" y="41"/>
                  </a:cubicBezTo>
                  <a:lnTo>
                    <a:pt x="36" y="47"/>
                  </a:lnTo>
                  <a:close/>
                  <a:moveTo>
                    <a:pt x="36" y="41"/>
                  </a:moveTo>
                  <a:cubicBezTo>
                    <a:pt x="36" y="41"/>
                    <a:pt x="36" y="41"/>
                    <a:pt x="36" y="41"/>
                  </a:cubicBezTo>
                  <a:cubicBezTo>
                    <a:pt x="36" y="41"/>
                    <a:pt x="36" y="41"/>
                    <a:pt x="36" y="41"/>
                  </a:cubicBezTo>
                  <a:cubicBezTo>
                    <a:pt x="36" y="35"/>
                    <a:pt x="36" y="35"/>
                    <a:pt x="36" y="35"/>
                  </a:cubicBezTo>
                  <a:cubicBezTo>
                    <a:pt x="36" y="35"/>
                    <a:pt x="36" y="35"/>
                    <a:pt x="36" y="35"/>
                  </a:cubicBezTo>
                  <a:lnTo>
                    <a:pt x="36" y="41"/>
                  </a:lnTo>
                  <a:close/>
                  <a:moveTo>
                    <a:pt x="37" y="47"/>
                  </a:moveTo>
                  <a:cubicBezTo>
                    <a:pt x="37" y="47"/>
                    <a:pt x="37" y="47"/>
                    <a:pt x="37" y="47"/>
                  </a:cubicBezTo>
                  <a:cubicBezTo>
                    <a:pt x="37" y="47"/>
                    <a:pt x="37" y="47"/>
                    <a:pt x="37" y="47"/>
                  </a:cubicBezTo>
                  <a:cubicBezTo>
                    <a:pt x="37" y="41"/>
                    <a:pt x="37" y="41"/>
                    <a:pt x="37" y="41"/>
                  </a:cubicBezTo>
                  <a:cubicBezTo>
                    <a:pt x="37" y="41"/>
                    <a:pt x="37" y="41"/>
                    <a:pt x="37" y="41"/>
                  </a:cubicBezTo>
                  <a:lnTo>
                    <a:pt x="37" y="47"/>
                  </a:lnTo>
                  <a:close/>
                  <a:moveTo>
                    <a:pt x="37" y="41"/>
                  </a:moveTo>
                  <a:cubicBezTo>
                    <a:pt x="37" y="41"/>
                    <a:pt x="37" y="41"/>
                    <a:pt x="37" y="41"/>
                  </a:cubicBezTo>
                  <a:cubicBezTo>
                    <a:pt x="37" y="41"/>
                    <a:pt x="37" y="41"/>
                    <a:pt x="37" y="41"/>
                  </a:cubicBezTo>
                  <a:cubicBezTo>
                    <a:pt x="37" y="35"/>
                    <a:pt x="37" y="35"/>
                    <a:pt x="37" y="35"/>
                  </a:cubicBezTo>
                  <a:cubicBezTo>
                    <a:pt x="37" y="35"/>
                    <a:pt x="37" y="35"/>
                    <a:pt x="37" y="35"/>
                  </a:cubicBezTo>
                  <a:lnTo>
                    <a:pt x="37" y="41"/>
                  </a:lnTo>
                  <a:close/>
                  <a:moveTo>
                    <a:pt x="38" y="47"/>
                  </a:moveTo>
                  <a:cubicBezTo>
                    <a:pt x="38" y="47"/>
                    <a:pt x="38" y="47"/>
                    <a:pt x="38" y="47"/>
                  </a:cubicBezTo>
                  <a:cubicBezTo>
                    <a:pt x="37" y="47"/>
                    <a:pt x="37" y="47"/>
                    <a:pt x="37" y="47"/>
                  </a:cubicBezTo>
                  <a:cubicBezTo>
                    <a:pt x="37" y="41"/>
                    <a:pt x="37" y="41"/>
                    <a:pt x="37" y="41"/>
                  </a:cubicBezTo>
                  <a:cubicBezTo>
                    <a:pt x="38" y="41"/>
                    <a:pt x="38" y="41"/>
                    <a:pt x="38" y="41"/>
                  </a:cubicBezTo>
                  <a:lnTo>
                    <a:pt x="38" y="47"/>
                  </a:lnTo>
                  <a:close/>
                  <a:moveTo>
                    <a:pt x="38" y="41"/>
                  </a:moveTo>
                  <a:cubicBezTo>
                    <a:pt x="38" y="41"/>
                    <a:pt x="38" y="41"/>
                    <a:pt x="38" y="41"/>
                  </a:cubicBezTo>
                  <a:cubicBezTo>
                    <a:pt x="37" y="41"/>
                    <a:pt x="37" y="41"/>
                    <a:pt x="37" y="41"/>
                  </a:cubicBezTo>
                  <a:cubicBezTo>
                    <a:pt x="37" y="35"/>
                    <a:pt x="37" y="35"/>
                    <a:pt x="37" y="35"/>
                  </a:cubicBezTo>
                  <a:cubicBezTo>
                    <a:pt x="38" y="35"/>
                    <a:pt x="38" y="35"/>
                    <a:pt x="38" y="35"/>
                  </a:cubicBezTo>
                  <a:lnTo>
                    <a:pt x="38" y="41"/>
                  </a:lnTo>
                  <a:close/>
                  <a:moveTo>
                    <a:pt x="40" y="47"/>
                  </a:moveTo>
                  <a:cubicBezTo>
                    <a:pt x="40" y="47"/>
                    <a:pt x="40" y="47"/>
                    <a:pt x="40" y="47"/>
                  </a:cubicBezTo>
                  <a:cubicBezTo>
                    <a:pt x="39" y="47"/>
                    <a:pt x="39" y="47"/>
                    <a:pt x="39" y="47"/>
                  </a:cubicBezTo>
                  <a:cubicBezTo>
                    <a:pt x="39" y="41"/>
                    <a:pt x="39" y="41"/>
                    <a:pt x="39" y="41"/>
                  </a:cubicBezTo>
                  <a:cubicBezTo>
                    <a:pt x="40" y="41"/>
                    <a:pt x="40" y="41"/>
                    <a:pt x="40" y="41"/>
                  </a:cubicBezTo>
                  <a:lnTo>
                    <a:pt x="40" y="47"/>
                  </a:lnTo>
                  <a:close/>
                  <a:moveTo>
                    <a:pt x="40" y="41"/>
                  </a:moveTo>
                  <a:cubicBezTo>
                    <a:pt x="40" y="41"/>
                    <a:pt x="40" y="41"/>
                    <a:pt x="40" y="41"/>
                  </a:cubicBezTo>
                  <a:cubicBezTo>
                    <a:pt x="39" y="41"/>
                    <a:pt x="39" y="41"/>
                    <a:pt x="39" y="41"/>
                  </a:cubicBezTo>
                  <a:cubicBezTo>
                    <a:pt x="39" y="35"/>
                    <a:pt x="39" y="35"/>
                    <a:pt x="39" y="35"/>
                  </a:cubicBezTo>
                  <a:cubicBezTo>
                    <a:pt x="40" y="35"/>
                    <a:pt x="40" y="35"/>
                    <a:pt x="40" y="35"/>
                  </a:cubicBezTo>
                  <a:lnTo>
                    <a:pt x="40" y="41"/>
                  </a:lnTo>
                  <a:close/>
                  <a:moveTo>
                    <a:pt x="41" y="47"/>
                  </a:moveTo>
                  <a:cubicBezTo>
                    <a:pt x="41" y="47"/>
                    <a:pt x="41" y="47"/>
                    <a:pt x="41" y="47"/>
                  </a:cubicBezTo>
                  <a:cubicBezTo>
                    <a:pt x="40" y="47"/>
                    <a:pt x="40" y="47"/>
                    <a:pt x="40" y="47"/>
                  </a:cubicBezTo>
                  <a:cubicBezTo>
                    <a:pt x="40" y="41"/>
                    <a:pt x="40" y="41"/>
                    <a:pt x="40" y="41"/>
                  </a:cubicBezTo>
                  <a:cubicBezTo>
                    <a:pt x="41" y="41"/>
                    <a:pt x="41" y="41"/>
                    <a:pt x="41" y="41"/>
                  </a:cubicBezTo>
                  <a:lnTo>
                    <a:pt x="41" y="47"/>
                  </a:lnTo>
                  <a:close/>
                  <a:moveTo>
                    <a:pt x="41" y="41"/>
                  </a:moveTo>
                  <a:cubicBezTo>
                    <a:pt x="41" y="41"/>
                    <a:pt x="41" y="41"/>
                    <a:pt x="41" y="41"/>
                  </a:cubicBezTo>
                  <a:cubicBezTo>
                    <a:pt x="40" y="41"/>
                    <a:pt x="40" y="41"/>
                    <a:pt x="40" y="41"/>
                  </a:cubicBezTo>
                  <a:cubicBezTo>
                    <a:pt x="40" y="35"/>
                    <a:pt x="40" y="35"/>
                    <a:pt x="40" y="35"/>
                  </a:cubicBezTo>
                  <a:cubicBezTo>
                    <a:pt x="41" y="35"/>
                    <a:pt x="41" y="35"/>
                    <a:pt x="41" y="35"/>
                  </a:cubicBezTo>
                  <a:lnTo>
                    <a:pt x="41" y="41"/>
                  </a:lnTo>
                  <a:close/>
                  <a:moveTo>
                    <a:pt x="41" y="47"/>
                  </a:moveTo>
                  <a:cubicBezTo>
                    <a:pt x="41" y="47"/>
                    <a:pt x="41" y="47"/>
                    <a:pt x="41" y="47"/>
                  </a:cubicBezTo>
                  <a:cubicBezTo>
                    <a:pt x="41" y="47"/>
                    <a:pt x="41" y="47"/>
                    <a:pt x="41" y="47"/>
                  </a:cubicBezTo>
                  <a:cubicBezTo>
                    <a:pt x="41" y="41"/>
                    <a:pt x="41" y="41"/>
                    <a:pt x="41" y="41"/>
                  </a:cubicBezTo>
                  <a:cubicBezTo>
                    <a:pt x="41" y="41"/>
                    <a:pt x="41" y="41"/>
                    <a:pt x="41" y="41"/>
                  </a:cubicBezTo>
                  <a:lnTo>
                    <a:pt x="41" y="47"/>
                  </a:lnTo>
                  <a:close/>
                  <a:moveTo>
                    <a:pt x="41" y="41"/>
                  </a:moveTo>
                  <a:cubicBezTo>
                    <a:pt x="41" y="41"/>
                    <a:pt x="41" y="41"/>
                    <a:pt x="41" y="41"/>
                  </a:cubicBezTo>
                  <a:cubicBezTo>
                    <a:pt x="41" y="41"/>
                    <a:pt x="41" y="41"/>
                    <a:pt x="41" y="41"/>
                  </a:cubicBezTo>
                  <a:cubicBezTo>
                    <a:pt x="41" y="35"/>
                    <a:pt x="41" y="35"/>
                    <a:pt x="41" y="35"/>
                  </a:cubicBezTo>
                  <a:cubicBezTo>
                    <a:pt x="41" y="35"/>
                    <a:pt x="41" y="35"/>
                    <a:pt x="41" y="35"/>
                  </a:cubicBezTo>
                  <a:lnTo>
                    <a:pt x="41" y="41"/>
                  </a:lnTo>
                  <a:close/>
                  <a:moveTo>
                    <a:pt x="42" y="47"/>
                  </a:moveTo>
                  <a:cubicBezTo>
                    <a:pt x="42" y="47"/>
                    <a:pt x="42" y="47"/>
                    <a:pt x="42" y="47"/>
                  </a:cubicBezTo>
                  <a:cubicBezTo>
                    <a:pt x="41" y="47"/>
                    <a:pt x="41" y="47"/>
                    <a:pt x="41" y="47"/>
                  </a:cubicBezTo>
                  <a:cubicBezTo>
                    <a:pt x="41" y="41"/>
                    <a:pt x="41" y="41"/>
                    <a:pt x="41" y="41"/>
                  </a:cubicBezTo>
                  <a:cubicBezTo>
                    <a:pt x="42" y="41"/>
                    <a:pt x="42" y="41"/>
                    <a:pt x="42" y="41"/>
                  </a:cubicBezTo>
                  <a:lnTo>
                    <a:pt x="42" y="47"/>
                  </a:lnTo>
                  <a:close/>
                  <a:moveTo>
                    <a:pt x="42" y="41"/>
                  </a:moveTo>
                  <a:cubicBezTo>
                    <a:pt x="42" y="41"/>
                    <a:pt x="42" y="41"/>
                    <a:pt x="42" y="41"/>
                  </a:cubicBezTo>
                  <a:cubicBezTo>
                    <a:pt x="41" y="41"/>
                    <a:pt x="41" y="41"/>
                    <a:pt x="41" y="41"/>
                  </a:cubicBezTo>
                  <a:cubicBezTo>
                    <a:pt x="41" y="35"/>
                    <a:pt x="41" y="35"/>
                    <a:pt x="41" y="35"/>
                  </a:cubicBezTo>
                  <a:cubicBezTo>
                    <a:pt x="42" y="34"/>
                    <a:pt x="42" y="34"/>
                    <a:pt x="42" y="34"/>
                  </a:cubicBezTo>
                  <a:lnTo>
                    <a:pt x="42" y="41"/>
                  </a:lnTo>
                  <a:close/>
                  <a:moveTo>
                    <a:pt x="43" y="48"/>
                  </a:moveTo>
                  <a:cubicBezTo>
                    <a:pt x="43" y="48"/>
                    <a:pt x="43" y="48"/>
                    <a:pt x="43" y="48"/>
                  </a:cubicBezTo>
                  <a:cubicBezTo>
                    <a:pt x="42" y="47"/>
                    <a:pt x="42" y="47"/>
                    <a:pt x="42" y="47"/>
                  </a:cubicBezTo>
                  <a:cubicBezTo>
                    <a:pt x="42" y="41"/>
                    <a:pt x="42" y="41"/>
                    <a:pt x="42" y="41"/>
                  </a:cubicBezTo>
                  <a:cubicBezTo>
                    <a:pt x="43" y="41"/>
                    <a:pt x="43" y="41"/>
                    <a:pt x="43" y="41"/>
                  </a:cubicBezTo>
                  <a:lnTo>
                    <a:pt x="43" y="48"/>
                  </a:lnTo>
                  <a:close/>
                  <a:moveTo>
                    <a:pt x="43" y="41"/>
                  </a:moveTo>
                  <a:cubicBezTo>
                    <a:pt x="43" y="41"/>
                    <a:pt x="43" y="41"/>
                    <a:pt x="43" y="41"/>
                  </a:cubicBezTo>
                  <a:cubicBezTo>
                    <a:pt x="42" y="41"/>
                    <a:pt x="42" y="41"/>
                    <a:pt x="42" y="41"/>
                  </a:cubicBezTo>
                  <a:cubicBezTo>
                    <a:pt x="42" y="34"/>
                    <a:pt x="42" y="34"/>
                    <a:pt x="42" y="34"/>
                  </a:cubicBezTo>
                  <a:cubicBezTo>
                    <a:pt x="43" y="34"/>
                    <a:pt x="43" y="34"/>
                    <a:pt x="43" y="34"/>
                  </a:cubicBezTo>
                  <a:lnTo>
                    <a:pt x="43" y="41"/>
                  </a:lnTo>
                  <a:close/>
                  <a:moveTo>
                    <a:pt x="44" y="48"/>
                  </a:moveTo>
                  <a:cubicBezTo>
                    <a:pt x="44" y="48"/>
                    <a:pt x="44" y="48"/>
                    <a:pt x="44" y="48"/>
                  </a:cubicBezTo>
                  <a:cubicBezTo>
                    <a:pt x="43" y="48"/>
                    <a:pt x="43" y="48"/>
                    <a:pt x="43" y="48"/>
                  </a:cubicBezTo>
                  <a:cubicBezTo>
                    <a:pt x="43" y="41"/>
                    <a:pt x="43" y="41"/>
                    <a:pt x="43" y="41"/>
                  </a:cubicBezTo>
                  <a:cubicBezTo>
                    <a:pt x="44" y="41"/>
                    <a:pt x="44" y="41"/>
                    <a:pt x="44" y="41"/>
                  </a:cubicBezTo>
                  <a:lnTo>
                    <a:pt x="44" y="48"/>
                  </a:lnTo>
                  <a:close/>
                  <a:moveTo>
                    <a:pt x="44" y="41"/>
                  </a:moveTo>
                  <a:cubicBezTo>
                    <a:pt x="44" y="41"/>
                    <a:pt x="44" y="41"/>
                    <a:pt x="44" y="41"/>
                  </a:cubicBezTo>
                  <a:cubicBezTo>
                    <a:pt x="43" y="41"/>
                    <a:pt x="43" y="41"/>
                    <a:pt x="43" y="41"/>
                  </a:cubicBezTo>
                  <a:cubicBezTo>
                    <a:pt x="43" y="34"/>
                    <a:pt x="43" y="34"/>
                    <a:pt x="43" y="34"/>
                  </a:cubicBezTo>
                  <a:cubicBezTo>
                    <a:pt x="44" y="34"/>
                    <a:pt x="44" y="34"/>
                    <a:pt x="44" y="34"/>
                  </a:cubicBezTo>
                  <a:lnTo>
                    <a:pt x="44" y="41"/>
                  </a:lnTo>
                  <a:close/>
                  <a:moveTo>
                    <a:pt x="45" y="48"/>
                  </a:moveTo>
                  <a:cubicBezTo>
                    <a:pt x="45" y="48"/>
                    <a:pt x="45" y="48"/>
                    <a:pt x="45" y="48"/>
                  </a:cubicBezTo>
                  <a:cubicBezTo>
                    <a:pt x="44" y="48"/>
                    <a:pt x="44" y="48"/>
                    <a:pt x="44" y="48"/>
                  </a:cubicBezTo>
                  <a:cubicBezTo>
                    <a:pt x="44" y="41"/>
                    <a:pt x="44" y="41"/>
                    <a:pt x="44" y="41"/>
                  </a:cubicBezTo>
                  <a:cubicBezTo>
                    <a:pt x="44" y="41"/>
                    <a:pt x="44" y="41"/>
                    <a:pt x="44" y="41"/>
                  </a:cubicBezTo>
                  <a:cubicBezTo>
                    <a:pt x="44" y="48"/>
                    <a:pt x="44" y="48"/>
                    <a:pt x="44" y="48"/>
                  </a:cubicBezTo>
                  <a:cubicBezTo>
                    <a:pt x="45" y="48"/>
                    <a:pt x="45" y="48"/>
                    <a:pt x="45" y="48"/>
                  </a:cubicBezTo>
                  <a:cubicBezTo>
                    <a:pt x="45" y="41"/>
                    <a:pt x="45" y="41"/>
                    <a:pt x="45" y="41"/>
                  </a:cubicBezTo>
                  <a:cubicBezTo>
                    <a:pt x="45" y="41"/>
                    <a:pt x="45" y="41"/>
                    <a:pt x="45" y="41"/>
                  </a:cubicBezTo>
                  <a:lnTo>
                    <a:pt x="45" y="48"/>
                  </a:lnTo>
                  <a:close/>
                  <a:moveTo>
                    <a:pt x="45" y="41"/>
                  </a:moveTo>
                  <a:cubicBezTo>
                    <a:pt x="45" y="41"/>
                    <a:pt x="45" y="41"/>
                    <a:pt x="45" y="41"/>
                  </a:cubicBezTo>
                  <a:cubicBezTo>
                    <a:pt x="45" y="41"/>
                    <a:pt x="45" y="41"/>
                    <a:pt x="45" y="41"/>
                  </a:cubicBezTo>
                  <a:cubicBezTo>
                    <a:pt x="45" y="34"/>
                    <a:pt x="45" y="34"/>
                    <a:pt x="45" y="34"/>
                  </a:cubicBezTo>
                  <a:cubicBezTo>
                    <a:pt x="45" y="34"/>
                    <a:pt x="45" y="34"/>
                    <a:pt x="45" y="34"/>
                  </a:cubicBezTo>
                  <a:lnTo>
                    <a:pt x="45" y="41"/>
                  </a:lnTo>
                  <a:close/>
                  <a:moveTo>
                    <a:pt x="46" y="48"/>
                  </a:moveTo>
                  <a:cubicBezTo>
                    <a:pt x="46" y="48"/>
                    <a:pt x="46" y="48"/>
                    <a:pt x="46" y="48"/>
                  </a:cubicBezTo>
                  <a:cubicBezTo>
                    <a:pt x="45" y="48"/>
                    <a:pt x="45" y="48"/>
                    <a:pt x="45" y="48"/>
                  </a:cubicBezTo>
                  <a:cubicBezTo>
                    <a:pt x="45" y="41"/>
                    <a:pt x="45" y="41"/>
                    <a:pt x="45" y="41"/>
                  </a:cubicBezTo>
                  <a:cubicBezTo>
                    <a:pt x="46" y="41"/>
                    <a:pt x="46" y="41"/>
                    <a:pt x="46" y="41"/>
                  </a:cubicBezTo>
                  <a:lnTo>
                    <a:pt x="46" y="48"/>
                  </a:lnTo>
                  <a:close/>
                  <a:moveTo>
                    <a:pt x="46" y="41"/>
                  </a:moveTo>
                  <a:cubicBezTo>
                    <a:pt x="46" y="41"/>
                    <a:pt x="46" y="41"/>
                    <a:pt x="46" y="41"/>
                  </a:cubicBezTo>
                  <a:cubicBezTo>
                    <a:pt x="45" y="41"/>
                    <a:pt x="45" y="41"/>
                    <a:pt x="45" y="41"/>
                  </a:cubicBezTo>
                  <a:cubicBezTo>
                    <a:pt x="45" y="34"/>
                    <a:pt x="45" y="34"/>
                    <a:pt x="45" y="34"/>
                  </a:cubicBezTo>
                  <a:cubicBezTo>
                    <a:pt x="46" y="34"/>
                    <a:pt x="46" y="34"/>
                    <a:pt x="46" y="34"/>
                  </a:cubicBezTo>
                  <a:lnTo>
                    <a:pt x="46" y="41"/>
                  </a:lnTo>
                  <a:close/>
                  <a:moveTo>
                    <a:pt x="47" y="48"/>
                  </a:moveTo>
                  <a:cubicBezTo>
                    <a:pt x="47" y="48"/>
                    <a:pt x="47" y="48"/>
                    <a:pt x="47" y="48"/>
                  </a:cubicBezTo>
                  <a:cubicBezTo>
                    <a:pt x="46" y="48"/>
                    <a:pt x="46" y="48"/>
                    <a:pt x="46" y="48"/>
                  </a:cubicBezTo>
                  <a:cubicBezTo>
                    <a:pt x="46" y="41"/>
                    <a:pt x="46" y="41"/>
                    <a:pt x="46" y="41"/>
                  </a:cubicBezTo>
                  <a:cubicBezTo>
                    <a:pt x="47" y="41"/>
                    <a:pt x="47" y="41"/>
                    <a:pt x="47" y="41"/>
                  </a:cubicBezTo>
                  <a:lnTo>
                    <a:pt x="47" y="48"/>
                  </a:lnTo>
                  <a:close/>
                  <a:moveTo>
                    <a:pt x="47" y="41"/>
                  </a:moveTo>
                  <a:cubicBezTo>
                    <a:pt x="47" y="41"/>
                    <a:pt x="47" y="41"/>
                    <a:pt x="47" y="41"/>
                  </a:cubicBezTo>
                  <a:cubicBezTo>
                    <a:pt x="46" y="41"/>
                    <a:pt x="46" y="41"/>
                    <a:pt x="46" y="41"/>
                  </a:cubicBezTo>
                  <a:cubicBezTo>
                    <a:pt x="46" y="34"/>
                    <a:pt x="46" y="34"/>
                    <a:pt x="46" y="34"/>
                  </a:cubicBezTo>
                  <a:cubicBezTo>
                    <a:pt x="47" y="34"/>
                    <a:pt x="47" y="34"/>
                    <a:pt x="47" y="34"/>
                  </a:cubicBezTo>
                  <a:lnTo>
                    <a:pt x="47" y="41"/>
                  </a:lnTo>
                  <a:close/>
                  <a:moveTo>
                    <a:pt x="48" y="48"/>
                  </a:moveTo>
                  <a:cubicBezTo>
                    <a:pt x="48" y="48"/>
                    <a:pt x="48" y="48"/>
                    <a:pt x="48" y="48"/>
                  </a:cubicBezTo>
                  <a:cubicBezTo>
                    <a:pt x="47" y="48"/>
                    <a:pt x="47" y="48"/>
                    <a:pt x="47" y="48"/>
                  </a:cubicBezTo>
                  <a:cubicBezTo>
                    <a:pt x="47" y="41"/>
                    <a:pt x="47" y="41"/>
                    <a:pt x="47" y="41"/>
                  </a:cubicBezTo>
                  <a:cubicBezTo>
                    <a:pt x="48" y="41"/>
                    <a:pt x="48" y="41"/>
                    <a:pt x="48" y="41"/>
                  </a:cubicBezTo>
                  <a:lnTo>
                    <a:pt x="48" y="48"/>
                  </a:lnTo>
                  <a:close/>
                  <a:moveTo>
                    <a:pt x="48" y="41"/>
                  </a:moveTo>
                  <a:cubicBezTo>
                    <a:pt x="48" y="41"/>
                    <a:pt x="48" y="41"/>
                    <a:pt x="48" y="41"/>
                  </a:cubicBezTo>
                  <a:cubicBezTo>
                    <a:pt x="47" y="41"/>
                    <a:pt x="47" y="41"/>
                    <a:pt x="47" y="41"/>
                  </a:cubicBezTo>
                  <a:cubicBezTo>
                    <a:pt x="47" y="34"/>
                    <a:pt x="47" y="34"/>
                    <a:pt x="47" y="34"/>
                  </a:cubicBezTo>
                  <a:cubicBezTo>
                    <a:pt x="48" y="34"/>
                    <a:pt x="48" y="34"/>
                    <a:pt x="48" y="34"/>
                  </a:cubicBezTo>
                  <a:lnTo>
                    <a:pt x="48" y="41"/>
                  </a:lnTo>
                  <a:close/>
                  <a:moveTo>
                    <a:pt x="49" y="48"/>
                  </a:moveTo>
                  <a:cubicBezTo>
                    <a:pt x="49" y="48"/>
                    <a:pt x="49" y="48"/>
                    <a:pt x="49" y="48"/>
                  </a:cubicBezTo>
                  <a:cubicBezTo>
                    <a:pt x="49" y="48"/>
                    <a:pt x="49" y="48"/>
                    <a:pt x="49" y="48"/>
                  </a:cubicBezTo>
                  <a:cubicBezTo>
                    <a:pt x="49" y="41"/>
                    <a:pt x="49" y="41"/>
                    <a:pt x="49" y="41"/>
                  </a:cubicBezTo>
                  <a:cubicBezTo>
                    <a:pt x="49" y="41"/>
                    <a:pt x="49" y="41"/>
                    <a:pt x="49" y="41"/>
                  </a:cubicBezTo>
                  <a:lnTo>
                    <a:pt x="49" y="48"/>
                  </a:lnTo>
                  <a:close/>
                  <a:moveTo>
                    <a:pt x="49" y="41"/>
                  </a:moveTo>
                  <a:cubicBezTo>
                    <a:pt x="49" y="41"/>
                    <a:pt x="49" y="41"/>
                    <a:pt x="49" y="41"/>
                  </a:cubicBezTo>
                  <a:cubicBezTo>
                    <a:pt x="49" y="41"/>
                    <a:pt x="49" y="41"/>
                    <a:pt x="49" y="41"/>
                  </a:cubicBezTo>
                  <a:cubicBezTo>
                    <a:pt x="49" y="34"/>
                    <a:pt x="49" y="34"/>
                    <a:pt x="49" y="34"/>
                  </a:cubicBezTo>
                  <a:cubicBezTo>
                    <a:pt x="49" y="34"/>
                    <a:pt x="49" y="34"/>
                    <a:pt x="49" y="34"/>
                  </a:cubicBezTo>
                  <a:lnTo>
                    <a:pt x="49" y="41"/>
                  </a:lnTo>
                  <a:close/>
                  <a:moveTo>
                    <a:pt x="50" y="48"/>
                  </a:moveTo>
                  <a:cubicBezTo>
                    <a:pt x="50" y="48"/>
                    <a:pt x="50" y="48"/>
                    <a:pt x="50" y="48"/>
                  </a:cubicBezTo>
                  <a:cubicBezTo>
                    <a:pt x="49" y="48"/>
                    <a:pt x="49" y="48"/>
                    <a:pt x="49" y="48"/>
                  </a:cubicBezTo>
                  <a:cubicBezTo>
                    <a:pt x="49" y="41"/>
                    <a:pt x="49" y="41"/>
                    <a:pt x="49" y="41"/>
                  </a:cubicBezTo>
                  <a:cubicBezTo>
                    <a:pt x="50" y="41"/>
                    <a:pt x="50" y="41"/>
                    <a:pt x="50" y="41"/>
                  </a:cubicBezTo>
                  <a:lnTo>
                    <a:pt x="50" y="48"/>
                  </a:lnTo>
                  <a:close/>
                  <a:moveTo>
                    <a:pt x="50" y="41"/>
                  </a:moveTo>
                  <a:cubicBezTo>
                    <a:pt x="50" y="41"/>
                    <a:pt x="50" y="41"/>
                    <a:pt x="50" y="41"/>
                  </a:cubicBezTo>
                  <a:cubicBezTo>
                    <a:pt x="49" y="41"/>
                    <a:pt x="49" y="41"/>
                    <a:pt x="49" y="41"/>
                  </a:cubicBezTo>
                  <a:cubicBezTo>
                    <a:pt x="49" y="34"/>
                    <a:pt x="49" y="34"/>
                    <a:pt x="49" y="34"/>
                  </a:cubicBezTo>
                  <a:cubicBezTo>
                    <a:pt x="49" y="34"/>
                    <a:pt x="49" y="34"/>
                    <a:pt x="49" y="34"/>
                  </a:cubicBezTo>
                  <a:cubicBezTo>
                    <a:pt x="50" y="34"/>
                    <a:pt x="50" y="34"/>
                    <a:pt x="50" y="34"/>
                  </a:cubicBezTo>
                  <a:lnTo>
                    <a:pt x="50" y="41"/>
                  </a:lnTo>
                  <a:close/>
                  <a:moveTo>
                    <a:pt x="52" y="48"/>
                  </a:moveTo>
                  <a:cubicBezTo>
                    <a:pt x="52" y="48"/>
                    <a:pt x="52" y="48"/>
                    <a:pt x="52" y="48"/>
                  </a:cubicBezTo>
                  <a:cubicBezTo>
                    <a:pt x="51" y="48"/>
                    <a:pt x="51" y="48"/>
                    <a:pt x="51" y="48"/>
                  </a:cubicBezTo>
                  <a:cubicBezTo>
                    <a:pt x="51" y="41"/>
                    <a:pt x="51" y="41"/>
                    <a:pt x="51" y="41"/>
                  </a:cubicBezTo>
                  <a:cubicBezTo>
                    <a:pt x="52" y="41"/>
                    <a:pt x="52" y="41"/>
                    <a:pt x="52" y="41"/>
                  </a:cubicBezTo>
                  <a:lnTo>
                    <a:pt x="52" y="48"/>
                  </a:lnTo>
                  <a:close/>
                  <a:moveTo>
                    <a:pt x="52" y="41"/>
                  </a:moveTo>
                  <a:cubicBezTo>
                    <a:pt x="52" y="41"/>
                    <a:pt x="52" y="41"/>
                    <a:pt x="52" y="41"/>
                  </a:cubicBezTo>
                  <a:cubicBezTo>
                    <a:pt x="51" y="41"/>
                    <a:pt x="51" y="41"/>
                    <a:pt x="51" y="41"/>
                  </a:cubicBezTo>
                  <a:cubicBezTo>
                    <a:pt x="51" y="34"/>
                    <a:pt x="51" y="34"/>
                    <a:pt x="51" y="34"/>
                  </a:cubicBezTo>
                  <a:cubicBezTo>
                    <a:pt x="52" y="34"/>
                    <a:pt x="52" y="34"/>
                    <a:pt x="52" y="34"/>
                  </a:cubicBezTo>
                  <a:lnTo>
                    <a:pt x="52" y="41"/>
                  </a:lnTo>
                  <a:close/>
                  <a:moveTo>
                    <a:pt x="53" y="48"/>
                  </a:moveTo>
                  <a:cubicBezTo>
                    <a:pt x="53" y="48"/>
                    <a:pt x="53" y="48"/>
                    <a:pt x="53" y="48"/>
                  </a:cubicBezTo>
                  <a:cubicBezTo>
                    <a:pt x="52" y="48"/>
                    <a:pt x="52" y="48"/>
                    <a:pt x="52" y="48"/>
                  </a:cubicBezTo>
                  <a:cubicBezTo>
                    <a:pt x="52" y="41"/>
                    <a:pt x="52" y="41"/>
                    <a:pt x="52" y="41"/>
                  </a:cubicBezTo>
                  <a:cubicBezTo>
                    <a:pt x="53" y="41"/>
                    <a:pt x="53" y="41"/>
                    <a:pt x="53" y="41"/>
                  </a:cubicBezTo>
                  <a:lnTo>
                    <a:pt x="53" y="48"/>
                  </a:lnTo>
                  <a:close/>
                  <a:moveTo>
                    <a:pt x="53" y="41"/>
                  </a:moveTo>
                  <a:cubicBezTo>
                    <a:pt x="53" y="41"/>
                    <a:pt x="53" y="41"/>
                    <a:pt x="53" y="41"/>
                  </a:cubicBezTo>
                  <a:cubicBezTo>
                    <a:pt x="52" y="41"/>
                    <a:pt x="52" y="41"/>
                    <a:pt x="52" y="41"/>
                  </a:cubicBezTo>
                  <a:cubicBezTo>
                    <a:pt x="52" y="34"/>
                    <a:pt x="52" y="34"/>
                    <a:pt x="52" y="34"/>
                  </a:cubicBezTo>
                  <a:cubicBezTo>
                    <a:pt x="53" y="34"/>
                    <a:pt x="53" y="34"/>
                    <a:pt x="53" y="34"/>
                  </a:cubicBezTo>
                  <a:lnTo>
                    <a:pt x="53" y="41"/>
                  </a:lnTo>
                  <a:close/>
                  <a:moveTo>
                    <a:pt x="54" y="48"/>
                  </a:moveTo>
                  <a:cubicBezTo>
                    <a:pt x="54" y="48"/>
                    <a:pt x="54" y="48"/>
                    <a:pt x="54" y="48"/>
                  </a:cubicBezTo>
                  <a:cubicBezTo>
                    <a:pt x="53" y="48"/>
                    <a:pt x="53" y="48"/>
                    <a:pt x="53" y="48"/>
                  </a:cubicBezTo>
                  <a:cubicBezTo>
                    <a:pt x="53" y="41"/>
                    <a:pt x="53" y="41"/>
                    <a:pt x="53" y="41"/>
                  </a:cubicBezTo>
                  <a:cubicBezTo>
                    <a:pt x="54" y="41"/>
                    <a:pt x="54" y="41"/>
                    <a:pt x="54" y="41"/>
                  </a:cubicBezTo>
                  <a:lnTo>
                    <a:pt x="54" y="48"/>
                  </a:lnTo>
                  <a:close/>
                  <a:moveTo>
                    <a:pt x="54" y="41"/>
                  </a:moveTo>
                  <a:cubicBezTo>
                    <a:pt x="54" y="41"/>
                    <a:pt x="54" y="41"/>
                    <a:pt x="54" y="41"/>
                  </a:cubicBezTo>
                  <a:cubicBezTo>
                    <a:pt x="53" y="41"/>
                    <a:pt x="53" y="41"/>
                    <a:pt x="53" y="41"/>
                  </a:cubicBezTo>
                  <a:cubicBezTo>
                    <a:pt x="53" y="34"/>
                    <a:pt x="53" y="34"/>
                    <a:pt x="53" y="34"/>
                  </a:cubicBezTo>
                  <a:cubicBezTo>
                    <a:pt x="54" y="33"/>
                    <a:pt x="54" y="33"/>
                    <a:pt x="54" y="33"/>
                  </a:cubicBezTo>
                  <a:lnTo>
                    <a:pt x="54" y="41"/>
                  </a:lnTo>
                  <a:close/>
                  <a:moveTo>
                    <a:pt x="55" y="48"/>
                  </a:moveTo>
                  <a:cubicBezTo>
                    <a:pt x="55" y="48"/>
                    <a:pt x="55" y="48"/>
                    <a:pt x="55" y="48"/>
                  </a:cubicBezTo>
                  <a:cubicBezTo>
                    <a:pt x="54" y="48"/>
                    <a:pt x="54" y="48"/>
                    <a:pt x="54" y="48"/>
                  </a:cubicBezTo>
                  <a:cubicBezTo>
                    <a:pt x="54" y="41"/>
                    <a:pt x="54" y="41"/>
                    <a:pt x="54" y="41"/>
                  </a:cubicBezTo>
                  <a:cubicBezTo>
                    <a:pt x="55" y="41"/>
                    <a:pt x="55" y="41"/>
                    <a:pt x="55" y="41"/>
                  </a:cubicBezTo>
                  <a:lnTo>
                    <a:pt x="55" y="48"/>
                  </a:lnTo>
                  <a:close/>
                  <a:moveTo>
                    <a:pt x="55" y="41"/>
                  </a:moveTo>
                  <a:cubicBezTo>
                    <a:pt x="55" y="41"/>
                    <a:pt x="55" y="41"/>
                    <a:pt x="55" y="41"/>
                  </a:cubicBezTo>
                  <a:cubicBezTo>
                    <a:pt x="54" y="41"/>
                    <a:pt x="54" y="41"/>
                    <a:pt x="54" y="41"/>
                  </a:cubicBezTo>
                  <a:cubicBezTo>
                    <a:pt x="54" y="33"/>
                    <a:pt x="54" y="33"/>
                    <a:pt x="54" y="33"/>
                  </a:cubicBezTo>
                  <a:cubicBezTo>
                    <a:pt x="55" y="33"/>
                    <a:pt x="55" y="33"/>
                    <a:pt x="55" y="33"/>
                  </a:cubicBezTo>
                  <a:lnTo>
                    <a:pt x="55" y="41"/>
                  </a:lnTo>
                  <a:close/>
                  <a:moveTo>
                    <a:pt x="57" y="48"/>
                  </a:moveTo>
                  <a:cubicBezTo>
                    <a:pt x="57" y="48"/>
                    <a:pt x="57" y="48"/>
                    <a:pt x="57" y="48"/>
                  </a:cubicBezTo>
                  <a:cubicBezTo>
                    <a:pt x="55" y="48"/>
                    <a:pt x="55" y="48"/>
                    <a:pt x="55" y="48"/>
                  </a:cubicBezTo>
                  <a:cubicBezTo>
                    <a:pt x="55" y="41"/>
                    <a:pt x="55" y="41"/>
                    <a:pt x="55" y="41"/>
                  </a:cubicBezTo>
                  <a:cubicBezTo>
                    <a:pt x="57" y="41"/>
                    <a:pt x="57" y="41"/>
                    <a:pt x="57" y="41"/>
                  </a:cubicBezTo>
                  <a:lnTo>
                    <a:pt x="57" y="48"/>
                  </a:lnTo>
                  <a:close/>
                  <a:moveTo>
                    <a:pt x="57" y="41"/>
                  </a:moveTo>
                  <a:cubicBezTo>
                    <a:pt x="57" y="41"/>
                    <a:pt x="57" y="41"/>
                    <a:pt x="57" y="41"/>
                  </a:cubicBezTo>
                  <a:cubicBezTo>
                    <a:pt x="55" y="41"/>
                    <a:pt x="55" y="41"/>
                    <a:pt x="55" y="41"/>
                  </a:cubicBezTo>
                  <a:cubicBezTo>
                    <a:pt x="55" y="33"/>
                    <a:pt x="55" y="33"/>
                    <a:pt x="55" y="33"/>
                  </a:cubicBezTo>
                  <a:cubicBezTo>
                    <a:pt x="57" y="33"/>
                    <a:pt x="57" y="33"/>
                    <a:pt x="57" y="33"/>
                  </a:cubicBezTo>
                  <a:lnTo>
                    <a:pt x="57" y="41"/>
                  </a:lnTo>
                  <a:close/>
                  <a:moveTo>
                    <a:pt x="57" y="48"/>
                  </a:moveTo>
                  <a:cubicBezTo>
                    <a:pt x="57" y="48"/>
                    <a:pt x="57" y="48"/>
                    <a:pt x="57" y="48"/>
                  </a:cubicBezTo>
                  <a:cubicBezTo>
                    <a:pt x="57" y="48"/>
                    <a:pt x="57" y="48"/>
                    <a:pt x="57" y="48"/>
                  </a:cubicBezTo>
                  <a:cubicBezTo>
                    <a:pt x="57" y="41"/>
                    <a:pt x="57" y="41"/>
                    <a:pt x="57" y="41"/>
                  </a:cubicBezTo>
                  <a:cubicBezTo>
                    <a:pt x="57" y="41"/>
                    <a:pt x="57" y="41"/>
                    <a:pt x="57" y="41"/>
                  </a:cubicBezTo>
                  <a:lnTo>
                    <a:pt x="57" y="48"/>
                  </a:lnTo>
                  <a:close/>
                  <a:moveTo>
                    <a:pt x="57" y="41"/>
                  </a:moveTo>
                  <a:cubicBezTo>
                    <a:pt x="57" y="41"/>
                    <a:pt x="57" y="41"/>
                    <a:pt x="57" y="41"/>
                  </a:cubicBezTo>
                  <a:cubicBezTo>
                    <a:pt x="57" y="41"/>
                    <a:pt x="57" y="41"/>
                    <a:pt x="57" y="41"/>
                  </a:cubicBezTo>
                  <a:cubicBezTo>
                    <a:pt x="57" y="33"/>
                    <a:pt x="57" y="33"/>
                    <a:pt x="57" y="33"/>
                  </a:cubicBezTo>
                  <a:cubicBezTo>
                    <a:pt x="57" y="33"/>
                    <a:pt x="57" y="33"/>
                    <a:pt x="57" y="33"/>
                  </a:cubicBezTo>
                  <a:lnTo>
                    <a:pt x="57" y="41"/>
                  </a:lnTo>
                  <a:close/>
                  <a:moveTo>
                    <a:pt x="58" y="48"/>
                  </a:moveTo>
                  <a:cubicBezTo>
                    <a:pt x="58" y="48"/>
                    <a:pt x="58" y="48"/>
                    <a:pt x="58" y="48"/>
                  </a:cubicBezTo>
                  <a:cubicBezTo>
                    <a:pt x="58" y="48"/>
                    <a:pt x="58" y="48"/>
                    <a:pt x="58" y="48"/>
                  </a:cubicBezTo>
                  <a:cubicBezTo>
                    <a:pt x="58" y="41"/>
                    <a:pt x="58" y="41"/>
                    <a:pt x="58" y="41"/>
                  </a:cubicBezTo>
                  <a:cubicBezTo>
                    <a:pt x="58" y="41"/>
                    <a:pt x="58" y="41"/>
                    <a:pt x="58" y="41"/>
                  </a:cubicBezTo>
                  <a:lnTo>
                    <a:pt x="58" y="48"/>
                  </a:lnTo>
                  <a:close/>
                  <a:moveTo>
                    <a:pt x="58" y="41"/>
                  </a:moveTo>
                  <a:cubicBezTo>
                    <a:pt x="58" y="41"/>
                    <a:pt x="58" y="41"/>
                    <a:pt x="58" y="41"/>
                  </a:cubicBezTo>
                  <a:cubicBezTo>
                    <a:pt x="58" y="41"/>
                    <a:pt x="58" y="41"/>
                    <a:pt x="58" y="41"/>
                  </a:cubicBezTo>
                  <a:cubicBezTo>
                    <a:pt x="58" y="33"/>
                    <a:pt x="58" y="33"/>
                    <a:pt x="58" y="33"/>
                  </a:cubicBezTo>
                  <a:cubicBezTo>
                    <a:pt x="58" y="33"/>
                    <a:pt x="58" y="33"/>
                    <a:pt x="58" y="33"/>
                  </a:cubicBezTo>
                  <a:lnTo>
                    <a:pt x="58" y="41"/>
                  </a:lnTo>
                  <a:close/>
                  <a:moveTo>
                    <a:pt x="59" y="48"/>
                  </a:moveTo>
                  <a:cubicBezTo>
                    <a:pt x="59" y="48"/>
                    <a:pt x="59" y="48"/>
                    <a:pt x="59" y="48"/>
                  </a:cubicBezTo>
                  <a:cubicBezTo>
                    <a:pt x="59" y="48"/>
                    <a:pt x="59" y="48"/>
                    <a:pt x="59" y="48"/>
                  </a:cubicBezTo>
                  <a:cubicBezTo>
                    <a:pt x="59" y="48"/>
                    <a:pt x="59" y="48"/>
                    <a:pt x="59" y="48"/>
                  </a:cubicBezTo>
                  <a:cubicBezTo>
                    <a:pt x="59" y="41"/>
                    <a:pt x="59" y="41"/>
                    <a:pt x="59" y="41"/>
                  </a:cubicBezTo>
                  <a:cubicBezTo>
                    <a:pt x="59" y="41"/>
                    <a:pt x="59" y="41"/>
                    <a:pt x="59" y="41"/>
                  </a:cubicBezTo>
                  <a:lnTo>
                    <a:pt x="59" y="48"/>
                  </a:lnTo>
                  <a:close/>
                  <a:moveTo>
                    <a:pt x="59" y="41"/>
                  </a:moveTo>
                  <a:cubicBezTo>
                    <a:pt x="59" y="41"/>
                    <a:pt x="59" y="41"/>
                    <a:pt x="59" y="41"/>
                  </a:cubicBezTo>
                  <a:cubicBezTo>
                    <a:pt x="59" y="41"/>
                    <a:pt x="59" y="41"/>
                    <a:pt x="59" y="41"/>
                  </a:cubicBezTo>
                  <a:cubicBezTo>
                    <a:pt x="59" y="33"/>
                    <a:pt x="59" y="33"/>
                    <a:pt x="59" y="33"/>
                  </a:cubicBezTo>
                  <a:cubicBezTo>
                    <a:pt x="59" y="33"/>
                    <a:pt x="59" y="33"/>
                    <a:pt x="59" y="33"/>
                  </a:cubicBezTo>
                  <a:cubicBezTo>
                    <a:pt x="59" y="33"/>
                    <a:pt x="59" y="33"/>
                    <a:pt x="59" y="33"/>
                  </a:cubicBezTo>
                  <a:lnTo>
                    <a:pt x="59" y="41"/>
                  </a:lnTo>
                  <a:close/>
                  <a:moveTo>
                    <a:pt x="61" y="48"/>
                  </a:moveTo>
                  <a:cubicBezTo>
                    <a:pt x="61" y="48"/>
                    <a:pt x="61" y="48"/>
                    <a:pt x="61" y="48"/>
                  </a:cubicBezTo>
                  <a:cubicBezTo>
                    <a:pt x="60" y="48"/>
                    <a:pt x="60" y="48"/>
                    <a:pt x="60" y="48"/>
                  </a:cubicBezTo>
                  <a:cubicBezTo>
                    <a:pt x="60" y="41"/>
                    <a:pt x="60" y="41"/>
                    <a:pt x="60" y="41"/>
                  </a:cubicBezTo>
                  <a:cubicBezTo>
                    <a:pt x="61" y="41"/>
                    <a:pt x="61" y="41"/>
                    <a:pt x="61" y="41"/>
                  </a:cubicBezTo>
                  <a:lnTo>
                    <a:pt x="61" y="48"/>
                  </a:lnTo>
                  <a:close/>
                  <a:moveTo>
                    <a:pt x="61" y="41"/>
                  </a:moveTo>
                  <a:cubicBezTo>
                    <a:pt x="61" y="41"/>
                    <a:pt x="61" y="41"/>
                    <a:pt x="61" y="41"/>
                  </a:cubicBezTo>
                  <a:cubicBezTo>
                    <a:pt x="60" y="41"/>
                    <a:pt x="60" y="41"/>
                    <a:pt x="60" y="41"/>
                  </a:cubicBezTo>
                  <a:cubicBezTo>
                    <a:pt x="60" y="33"/>
                    <a:pt x="60" y="33"/>
                    <a:pt x="60" y="33"/>
                  </a:cubicBezTo>
                  <a:cubicBezTo>
                    <a:pt x="61" y="33"/>
                    <a:pt x="61" y="33"/>
                    <a:pt x="61" y="33"/>
                  </a:cubicBezTo>
                  <a:lnTo>
                    <a:pt x="61" y="41"/>
                  </a:lnTo>
                  <a:close/>
                  <a:moveTo>
                    <a:pt x="64" y="48"/>
                  </a:moveTo>
                  <a:cubicBezTo>
                    <a:pt x="64" y="48"/>
                    <a:pt x="64" y="48"/>
                    <a:pt x="64" y="48"/>
                  </a:cubicBezTo>
                  <a:cubicBezTo>
                    <a:pt x="61" y="48"/>
                    <a:pt x="61" y="48"/>
                    <a:pt x="61" y="48"/>
                  </a:cubicBezTo>
                  <a:cubicBezTo>
                    <a:pt x="61" y="41"/>
                    <a:pt x="61" y="41"/>
                    <a:pt x="61" y="41"/>
                  </a:cubicBezTo>
                  <a:cubicBezTo>
                    <a:pt x="64" y="41"/>
                    <a:pt x="64" y="41"/>
                    <a:pt x="64" y="41"/>
                  </a:cubicBezTo>
                  <a:lnTo>
                    <a:pt x="64" y="48"/>
                  </a:lnTo>
                  <a:close/>
                  <a:moveTo>
                    <a:pt x="64" y="41"/>
                  </a:moveTo>
                  <a:cubicBezTo>
                    <a:pt x="64" y="41"/>
                    <a:pt x="64" y="41"/>
                    <a:pt x="64" y="41"/>
                  </a:cubicBezTo>
                  <a:cubicBezTo>
                    <a:pt x="61" y="41"/>
                    <a:pt x="61" y="41"/>
                    <a:pt x="61" y="41"/>
                  </a:cubicBezTo>
                  <a:cubicBezTo>
                    <a:pt x="61" y="33"/>
                    <a:pt x="61" y="33"/>
                    <a:pt x="61" y="33"/>
                  </a:cubicBezTo>
                  <a:cubicBezTo>
                    <a:pt x="64" y="33"/>
                    <a:pt x="64" y="33"/>
                    <a:pt x="64" y="33"/>
                  </a:cubicBezTo>
                  <a:lnTo>
                    <a:pt x="64" y="41"/>
                  </a:lnTo>
                  <a:close/>
                  <a:moveTo>
                    <a:pt x="66" y="48"/>
                  </a:moveTo>
                  <a:cubicBezTo>
                    <a:pt x="66" y="48"/>
                    <a:pt x="66" y="48"/>
                    <a:pt x="66" y="48"/>
                  </a:cubicBezTo>
                  <a:cubicBezTo>
                    <a:pt x="64" y="48"/>
                    <a:pt x="64" y="48"/>
                    <a:pt x="64" y="48"/>
                  </a:cubicBezTo>
                  <a:cubicBezTo>
                    <a:pt x="64" y="41"/>
                    <a:pt x="64" y="41"/>
                    <a:pt x="64" y="41"/>
                  </a:cubicBezTo>
                  <a:cubicBezTo>
                    <a:pt x="66" y="41"/>
                    <a:pt x="66" y="41"/>
                    <a:pt x="66" y="41"/>
                  </a:cubicBezTo>
                  <a:lnTo>
                    <a:pt x="66" y="48"/>
                  </a:lnTo>
                  <a:close/>
                  <a:moveTo>
                    <a:pt x="66" y="41"/>
                  </a:moveTo>
                  <a:cubicBezTo>
                    <a:pt x="66" y="41"/>
                    <a:pt x="66" y="41"/>
                    <a:pt x="66" y="41"/>
                  </a:cubicBezTo>
                  <a:cubicBezTo>
                    <a:pt x="64" y="41"/>
                    <a:pt x="64" y="41"/>
                    <a:pt x="64" y="41"/>
                  </a:cubicBezTo>
                  <a:cubicBezTo>
                    <a:pt x="64" y="33"/>
                    <a:pt x="64" y="33"/>
                    <a:pt x="64" y="33"/>
                  </a:cubicBezTo>
                  <a:cubicBezTo>
                    <a:pt x="66" y="33"/>
                    <a:pt x="66" y="33"/>
                    <a:pt x="66" y="33"/>
                  </a:cubicBezTo>
                  <a:lnTo>
                    <a:pt x="66" y="41"/>
                  </a:lnTo>
                  <a:close/>
                  <a:moveTo>
                    <a:pt x="68" y="48"/>
                  </a:moveTo>
                  <a:cubicBezTo>
                    <a:pt x="68" y="48"/>
                    <a:pt x="68" y="48"/>
                    <a:pt x="68" y="48"/>
                  </a:cubicBezTo>
                  <a:cubicBezTo>
                    <a:pt x="66" y="48"/>
                    <a:pt x="66" y="48"/>
                    <a:pt x="66" y="48"/>
                  </a:cubicBezTo>
                  <a:cubicBezTo>
                    <a:pt x="66" y="41"/>
                    <a:pt x="66" y="41"/>
                    <a:pt x="66" y="41"/>
                  </a:cubicBezTo>
                  <a:cubicBezTo>
                    <a:pt x="68" y="41"/>
                    <a:pt x="68" y="41"/>
                    <a:pt x="68" y="41"/>
                  </a:cubicBezTo>
                  <a:lnTo>
                    <a:pt x="68" y="48"/>
                  </a:lnTo>
                  <a:close/>
                  <a:moveTo>
                    <a:pt x="68" y="41"/>
                  </a:moveTo>
                  <a:cubicBezTo>
                    <a:pt x="68" y="41"/>
                    <a:pt x="68" y="41"/>
                    <a:pt x="68" y="41"/>
                  </a:cubicBezTo>
                  <a:cubicBezTo>
                    <a:pt x="66" y="41"/>
                    <a:pt x="66" y="41"/>
                    <a:pt x="66" y="41"/>
                  </a:cubicBezTo>
                  <a:cubicBezTo>
                    <a:pt x="66" y="33"/>
                    <a:pt x="66" y="33"/>
                    <a:pt x="66" y="33"/>
                  </a:cubicBezTo>
                  <a:cubicBezTo>
                    <a:pt x="68" y="33"/>
                    <a:pt x="68" y="33"/>
                    <a:pt x="68" y="33"/>
                  </a:cubicBezTo>
                  <a:lnTo>
                    <a:pt x="68" y="41"/>
                  </a:lnTo>
                  <a:close/>
                  <a:moveTo>
                    <a:pt x="71" y="48"/>
                  </a:moveTo>
                  <a:cubicBezTo>
                    <a:pt x="71" y="48"/>
                    <a:pt x="71" y="48"/>
                    <a:pt x="71" y="48"/>
                  </a:cubicBezTo>
                  <a:cubicBezTo>
                    <a:pt x="68" y="48"/>
                    <a:pt x="68" y="48"/>
                    <a:pt x="68" y="48"/>
                  </a:cubicBezTo>
                  <a:cubicBezTo>
                    <a:pt x="68" y="41"/>
                    <a:pt x="68" y="41"/>
                    <a:pt x="68" y="41"/>
                  </a:cubicBezTo>
                  <a:cubicBezTo>
                    <a:pt x="71" y="41"/>
                    <a:pt x="71" y="41"/>
                    <a:pt x="71" y="41"/>
                  </a:cubicBezTo>
                  <a:lnTo>
                    <a:pt x="71" y="48"/>
                  </a:lnTo>
                  <a:close/>
                  <a:moveTo>
                    <a:pt x="71" y="41"/>
                  </a:moveTo>
                  <a:cubicBezTo>
                    <a:pt x="71" y="41"/>
                    <a:pt x="71" y="41"/>
                    <a:pt x="71" y="41"/>
                  </a:cubicBezTo>
                  <a:cubicBezTo>
                    <a:pt x="68" y="41"/>
                    <a:pt x="68" y="41"/>
                    <a:pt x="68" y="41"/>
                  </a:cubicBezTo>
                  <a:cubicBezTo>
                    <a:pt x="68" y="33"/>
                    <a:pt x="68" y="33"/>
                    <a:pt x="68" y="33"/>
                  </a:cubicBezTo>
                  <a:cubicBezTo>
                    <a:pt x="71" y="33"/>
                    <a:pt x="71" y="33"/>
                    <a:pt x="71" y="33"/>
                  </a:cubicBezTo>
                  <a:lnTo>
                    <a:pt x="71" y="41"/>
                  </a:lnTo>
                  <a:close/>
                  <a:moveTo>
                    <a:pt x="73" y="48"/>
                  </a:moveTo>
                  <a:cubicBezTo>
                    <a:pt x="73" y="48"/>
                    <a:pt x="73" y="48"/>
                    <a:pt x="73" y="48"/>
                  </a:cubicBezTo>
                  <a:cubicBezTo>
                    <a:pt x="71" y="48"/>
                    <a:pt x="71" y="48"/>
                    <a:pt x="71" y="48"/>
                  </a:cubicBezTo>
                  <a:cubicBezTo>
                    <a:pt x="71" y="41"/>
                    <a:pt x="71" y="41"/>
                    <a:pt x="71" y="41"/>
                  </a:cubicBezTo>
                  <a:cubicBezTo>
                    <a:pt x="73" y="41"/>
                    <a:pt x="73" y="41"/>
                    <a:pt x="73" y="41"/>
                  </a:cubicBezTo>
                  <a:lnTo>
                    <a:pt x="73" y="48"/>
                  </a:lnTo>
                  <a:close/>
                  <a:moveTo>
                    <a:pt x="73" y="41"/>
                  </a:moveTo>
                  <a:cubicBezTo>
                    <a:pt x="73" y="41"/>
                    <a:pt x="73" y="41"/>
                    <a:pt x="73" y="41"/>
                  </a:cubicBezTo>
                  <a:cubicBezTo>
                    <a:pt x="71" y="41"/>
                    <a:pt x="71" y="41"/>
                    <a:pt x="71" y="41"/>
                  </a:cubicBezTo>
                  <a:cubicBezTo>
                    <a:pt x="71" y="33"/>
                    <a:pt x="71" y="33"/>
                    <a:pt x="71" y="33"/>
                  </a:cubicBezTo>
                  <a:cubicBezTo>
                    <a:pt x="73" y="33"/>
                    <a:pt x="73" y="33"/>
                    <a:pt x="73" y="33"/>
                  </a:cubicBezTo>
                  <a:lnTo>
                    <a:pt x="73" y="41"/>
                  </a:lnTo>
                  <a:close/>
                  <a:moveTo>
                    <a:pt x="75" y="48"/>
                  </a:moveTo>
                  <a:cubicBezTo>
                    <a:pt x="75" y="48"/>
                    <a:pt x="75" y="48"/>
                    <a:pt x="75" y="48"/>
                  </a:cubicBezTo>
                  <a:cubicBezTo>
                    <a:pt x="73" y="48"/>
                    <a:pt x="73" y="48"/>
                    <a:pt x="73" y="48"/>
                  </a:cubicBezTo>
                  <a:cubicBezTo>
                    <a:pt x="73" y="41"/>
                    <a:pt x="73" y="41"/>
                    <a:pt x="73" y="41"/>
                  </a:cubicBezTo>
                  <a:cubicBezTo>
                    <a:pt x="75" y="41"/>
                    <a:pt x="75" y="41"/>
                    <a:pt x="75" y="41"/>
                  </a:cubicBezTo>
                  <a:lnTo>
                    <a:pt x="75" y="48"/>
                  </a:lnTo>
                  <a:close/>
                  <a:moveTo>
                    <a:pt x="75" y="41"/>
                  </a:moveTo>
                  <a:cubicBezTo>
                    <a:pt x="75" y="41"/>
                    <a:pt x="75" y="41"/>
                    <a:pt x="75" y="41"/>
                  </a:cubicBezTo>
                  <a:cubicBezTo>
                    <a:pt x="73" y="41"/>
                    <a:pt x="73" y="41"/>
                    <a:pt x="73" y="41"/>
                  </a:cubicBezTo>
                  <a:cubicBezTo>
                    <a:pt x="73" y="33"/>
                    <a:pt x="73" y="33"/>
                    <a:pt x="73" y="33"/>
                  </a:cubicBezTo>
                  <a:cubicBezTo>
                    <a:pt x="75" y="33"/>
                    <a:pt x="75" y="33"/>
                    <a:pt x="75" y="33"/>
                  </a:cubicBezTo>
                  <a:lnTo>
                    <a:pt x="75" y="41"/>
                  </a:lnTo>
                  <a:close/>
                  <a:moveTo>
                    <a:pt x="77" y="48"/>
                  </a:moveTo>
                  <a:cubicBezTo>
                    <a:pt x="77" y="48"/>
                    <a:pt x="77" y="48"/>
                    <a:pt x="77" y="48"/>
                  </a:cubicBezTo>
                  <a:cubicBezTo>
                    <a:pt x="76" y="48"/>
                    <a:pt x="76" y="48"/>
                    <a:pt x="76" y="48"/>
                  </a:cubicBezTo>
                  <a:cubicBezTo>
                    <a:pt x="76" y="41"/>
                    <a:pt x="76" y="41"/>
                    <a:pt x="76" y="41"/>
                  </a:cubicBezTo>
                  <a:cubicBezTo>
                    <a:pt x="77" y="41"/>
                    <a:pt x="77" y="41"/>
                    <a:pt x="77" y="41"/>
                  </a:cubicBezTo>
                  <a:lnTo>
                    <a:pt x="77" y="48"/>
                  </a:lnTo>
                  <a:close/>
                  <a:moveTo>
                    <a:pt x="77" y="41"/>
                  </a:moveTo>
                  <a:cubicBezTo>
                    <a:pt x="77" y="41"/>
                    <a:pt x="77" y="41"/>
                    <a:pt x="77" y="41"/>
                  </a:cubicBezTo>
                  <a:cubicBezTo>
                    <a:pt x="76" y="41"/>
                    <a:pt x="76" y="41"/>
                    <a:pt x="76" y="41"/>
                  </a:cubicBezTo>
                  <a:cubicBezTo>
                    <a:pt x="76" y="33"/>
                    <a:pt x="76" y="33"/>
                    <a:pt x="76" y="33"/>
                  </a:cubicBezTo>
                  <a:cubicBezTo>
                    <a:pt x="77" y="33"/>
                    <a:pt x="77" y="33"/>
                    <a:pt x="77" y="33"/>
                  </a:cubicBezTo>
                  <a:lnTo>
                    <a:pt x="77" y="41"/>
                  </a:lnTo>
                  <a:close/>
                  <a:moveTo>
                    <a:pt x="80" y="48"/>
                  </a:moveTo>
                  <a:cubicBezTo>
                    <a:pt x="80" y="48"/>
                    <a:pt x="80" y="48"/>
                    <a:pt x="80" y="48"/>
                  </a:cubicBezTo>
                  <a:cubicBezTo>
                    <a:pt x="78" y="48"/>
                    <a:pt x="78" y="48"/>
                    <a:pt x="78" y="48"/>
                  </a:cubicBezTo>
                  <a:cubicBezTo>
                    <a:pt x="78" y="41"/>
                    <a:pt x="78" y="41"/>
                    <a:pt x="78" y="41"/>
                  </a:cubicBezTo>
                  <a:cubicBezTo>
                    <a:pt x="80" y="41"/>
                    <a:pt x="80" y="41"/>
                    <a:pt x="80" y="41"/>
                  </a:cubicBezTo>
                  <a:lnTo>
                    <a:pt x="80" y="48"/>
                  </a:lnTo>
                  <a:close/>
                  <a:moveTo>
                    <a:pt x="80" y="41"/>
                  </a:moveTo>
                  <a:cubicBezTo>
                    <a:pt x="80" y="41"/>
                    <a:pt x="80" y="41"/>
                    <a:pt x="80" y="41"/>
                  </a:cubicBezTo>
                  <a:cubicBezTo>
                    <a:pt x="78" y="41"/>
                    <a:pt x="78" y="41"/>
                    <a:pt x="78" y="41"/>
                  </a:cubicBezTo>
                  <a:cubicBezTo>
                    <a:pt x="78" y="33"/>
                    <a:pt x="78" y="33"/>
                    <a:pt x="78" y="33"/>
                  </a:cubicBezTo>
                  <a:cubicBezTo>
                    <a:pt x="80" y="33"/>
                    <a:pt x="80" y="33"/>
                    <a:pt x="80" y="33"/>
                  </a:cubicBezTo>
                  <a:lnTo>
                    <a:pt x="80" y="41"/>
                  </a:lnTo>
                  <a:close/>
                  <a:moveTo>
                    <a:pt x="82" y="48"/>
                  </a:moveTo>
                  <a:cubicBezTo>
                    <a:pt x="82" y="48"/>
                    <a:pt x="82" y="48"/>
                    <a:pt x="82" y="48"/>
                  </a:cubicBezTo>
                  <a:cubicBezTo>
                    <a:pt x="80" y="48"/>
                    <a:pt x="80" y="48"/>
                    <a:pt x="80" y="48"/>
                  </a:cubicBezTo>
                  <a:cubicBezTo>
                    <a:pt x="80" y="41"/>
                    <a:pt x="80" y="41"/>
                    <a:pt x="80" y="41"/>
                  </a:cubicBezTo>
                  <a:cubicBezTo>
                    <a:pt x="82" y="41"/>
                    <a:pt x="82" y="41"/>
                    <a:pt x="82" y="41"/>
                  </a:cubicBezTo>
                  <a:lnTo>
                    <a:pt x="82" y="48"/>
                  </a:lnTo>
                  <a:close/>
                  <a:moveTo>
                    <a:pt x="82" y="41"/>
                  </a:moveTo>
                  <a:cubicBezTo>
                    <a:pt x="82" y="41"/>
                    <a:pt x="82" y="41"/>
                    <a:pt x="82" y="41"/>
                  </a:cubicBezTo>
                  <a:cubicBezTo>
                    <a:pt x="80" y="41"/>
                    <a:pt x="80" y="41"/>
                    <a:pt x="80" y="41"/>
                  </a:cubicBezTo>
                  <a:cubicBezTo>
                    <a:pt x="80" y="33"/>
                    <a:pt x="80" y="33"/>
                    <a:pt x="80" y="33"/>
                  </a:cubicBezTo>
                  <a:cubicBezTo>
                    <a:pt x="82" y="33"/>
                    <a:pt x="82" y="33"/>
                    <a:pt x="82" y="33"/>
                  </a:cubicBezTo>
                  <a:lnTo>
                    <a:pt x="82" y="41"/>
                  </a:lnTo>
                  <a:close/>
                  <a:moveTo>
                    <a:pt x="84" y="48"/>
                  </a:moveTo>
                  <a:cubicBezTo>
                    <a:pt x="84" y="48"/>
                    <a:pt x="84" y="48"/>
                    <a:pt x="84" y="48"/>
                  </a:cubicBezTo>
                  <a:cubicBezTo>
                    <a:pt x="82" y="48"/>
                    <a:pt x="82" y="48"/>
                    <a:pt x="82" y="48"/>
                  </a:cubicBezTo>
                  <a:cubicBezTo>
                    <a:pt x="82" y="41"/>
                    <a:pt x="82" y="41"/>
                    <a:pt x="82" y="41"/>
                  </a:cubicBezTo>
                  <a:cubicBezTo>
                    <a:pt x="84" y="41"/>
                    <a:pt x="84" y="41"/>
                    <a:pt x="84" y="41"/>
                  </a:cubicBezTo>
                  <a:lnTo>
                    <a:pt x="84" y="48"/>
                  </a:lnTo>
                  <a:close/>
                  <a:moveTo>
                    <a:pt x="84" y="41"/>
                  </a:moveTo>
                  <a:cubicBezTo>
                    <a:pt x="84" y="41"/>
                    <a:pt x="84" y="41"/>
                    <a:pt x="84" y="41"/>
                  </a:cubicBezTo>
                  <a:cubicBezTo>
                    <a:pt x="82" y="41"/>
                    <a:pt x="82" y="41"/>
                    <a:pt x="82" y="41"/>
                  </a:cubicBezTo>
                  <a:cubicBezTo>
                    <a:pt x="82" y="33"/>
                    <a:pt x="82" y="33"/>
                    <a:pt x="82" y="33"/>
                  </a:cubicBezTo>
                  <a:cubicBezTo>
                    <a:pt x="84" y="33"/>
                    <a:pt x="84" y="33"/>
                    <a:pt x="84" y="33"/>
                  </a:cubicBezTo>
                  <a:lnTo>
                    <a:pt x="84" y="41"/>
                  </a:lnTo>
                  <a:close/>
                  <a:moveTo>
                    <a:pt x="94" y="48"/>
                  </a:moveTo>
                  <a:cubicBezTo>
                    <a:pt x="94" y="48"/>
                    <a:pt x="94" y="48"/>
                    <a:pt x="94" y="48"/>
                  </a:cubicBezTo>
                  <a:cubicBezTo>
                    <a:pt x="85" y="48"/>
                    <a:pt x="85" y="48"/>
                    <a:pt x="85" y="48"/>
                  </a:cubicBezTo>
                  <a:cubicBezTo>
                    <a:pt x="85" y="41"/>
                    <a:pt x="85" y="41"/>
                    <a:pt x="85" y="41"/>
                  </a:cubicBezTo>
                  <a:cubicBezTo>
                    <a:pt x="87" y="41"/>
                    <a:pt x="87" y="41"/>
                    <a:pt x="87" y="41"/>
                  </a:cubicBezTo>
                  <a:cubicBezTo>
                    <a:pt x="87" y="48"/>
                    <a:pt x="87" y="48"/>
                    <a:pt x="87" y="48"/>
                  </a:cubicBezTo>
                  <a:cubicBezTo>
                    <a:pt x="87" y="48"/>
                    <a:pt x="87" y="48"/>
                    <a:pt x="87" y="48"/>
                  </a:cubicBezTo>
                  <a:cubicBezTo>
                    <a:pt x="87" y="41"/>
                    <a:pt x="87" y="41"/>
                    <a:pt x="87" y="41"/>
                  </a:cubicBezTo>
                  <a:cubicBezTo>
                    <a:pt x="89" y="41"/>
                    <a:pt x="89" y="41"/>
                    <a:pt x="89" y="41"/>
                  </a:cubicBezTo>
                  <a:cubicBezTo>
                    <a:pt x="89" y="48"/>
                    <a:pt x="89" y="48"/>
                    <a:pt x="89" y="48"/>
                  </a:cubicBezTo>
                  <a:cubicBezTo>
                    <a:pt x="92" y="48"/>
                    <a:pt x="92" y="48"/>
                    <a:pt x="92" y="48"/>
                  </a:cubicBezTo>
                  <a:cubicBezTo>
                    <a:pt x="92" y="41"/>
                    <a:pt x="92" y="41"/>
                    <a:pt x="92" y="41"/>
                  </a:cubicBezTo>
                  <a:cubicBezTo>
                    <a:pt x="94" y="41"/>
                    <a:pt x="94" y="41"/>
                    <a:pt x="94" y="41"/>
                  </a:cubicBezTo>
                  <a:lnTo>
                    <a:pt x="94" y="48"/>
                  </a:lnTo>
                  <a:close/>
                  <a:moveTo>
                    <a:pt x="90" y="48"/>
                  </a:moveTo>
                  <a:cubicBezTo>
                    <a:pt x="90" y="48"/>
                    <a:pt x="90" y="48"/>
                    <a:pt x="90" y="48"/>
                  </a:cubicBezTo>
                  <a:cubicBezTo>
                    <a:pt x="90" y="45"/>
                    <a:pt x="90" y="45"/>
                    <a:pt x="90" y="45"/>
                  </a:cubicBezTo>
                  <a:cubicBezTo>
                    <a:pt x="91" y="45"/>
                    <a:pt x="91" y="45"/>
                    <a:pt x="91" y="45"/>
                  </a:cubicBezTo>
                  <a:cubicBezTo>
                    <a:pt x="91" y="48"/>
                    <a:pt x="91" y="48"/>
                    <a:pt x="91" y="48"/>
                  </a:cubicBezTo>
                  <a:lnTo>
                    <a:pt x="90" y="48"/>
                  </a:lnTo>
                  <a:close/>
                  <a:moveTo>
                    <a:pt x="94" y="41"/>
                  </a:moveTo>
                  <a:cubicBezTo>
                    <a:pt x="94" y="41"/>
                    <a:pt x="94" y="41"/>
                    <a:pt x="94" y="41"/>
                  </a:cubicBezTo>
                  <a:cubicBezTo>
                    <a:pt x="92" y="41"/>
                    <a:pt x="92" y="41"/>
                    <a:pt x="92" y="41"/>
                  </a:cubicBezTo>
                  <a:cubicBezTo>
                    <a:pt x="92" y="34"/>
                    <a:pt x="92" y="34"/>
                    <a:pt x="92" y="34"/>
                  </a:cubicBezTo>
                  <a:cubicBezTo>
                    <a:pt x="89" y="33"/>
                    <a:pt x="89" y="33"/>
                    <a:pt x="89" y="33"/>
                  </a:cubicBezTo>
                  <a:cubicBezTo>
                    <a:pt x="89" y="41"/>
                    <a:pt x="89" y="41"/>
                    <a:pt x="89" y="41"/>
                  </a:cubicBezTo>
                  <a:cubicBezTo>
                    <a:pt x="87" y="41"/>
                    <a:pt x="87" y="41"/>
                    <a:pt x="87" y="41"/>
                  </a:cubicBezTo>
                  <a:cubicBezTo>
                    <a:pt x="87" y="33"/>
                    <a:pt x="87" y="33"/>
                    <a:pt x="87" y="33"/>
                  </a:cubicBezTo>
                  <a:cubicBezTo>
                    <a:pt x="94" y="33"/>
                    <a:pt x="94" y="33"/>
                    <a:pt x="94" y="33"/>
                  </a:cubicBezTo>
                  <a:lnTo>
                    <a:pt x="94" y="41"/>
                  </a:lnTo>
                  <a:close/>
                  <a:moveTo>
                    <a:pt x="96" y="48"/>
                  </a:moveTo>
                  <a:cubicBezTo>
                    <a:pt x="96" y="48"/>
                    <a:pt x="96" y="48"/>
                    <a:pt x="96" y="48"/>
                  </a:cubicBezTo>
                  <a:cubicBezTo>
                    <a:pt x="94" y="48"/>
                    <a:pt x="94" y="48"/>
                    <a:pt x="94" y="48"/>
                  </a:cubicBezTo>
                  <a:cubicBezTo>
                    <a:pt x="94" y="41"/>
                    <a:pt x="94" y="41"/>
                    <a:pt x="94" y="41"/>
                  </a:cubicBezTo>
                  <a:cubicBezTo>
                    <a:pt x="96" y="41"/>
                    <a:pt x="96" y="41"/>
                    <a:pt x="96" y="41"/>
                  </a:cubicBezTo>
                  <a:lnTo>
                    <a:pt x="96" y="48"/>
                  </a:lnTo>
                  <a:close/>
                  <a:moveTo>
                    <a:pt x="96" y="41"/>
                  </a:moveTo>
                  <a:cubicBezTo>
                    <a:pt x="96" y="41"/>
                    <a:pt x="96" y="41"/>
                    <a:pt x="96" y="41"/>
                  </a:cubicBezTo>
                  <a:cubicBezTo>
                    <a:pt x="94" y="41"/>
                    <a:pt x="94" y="41"/>
                    <a:pt x="94" y="41"/>
                  </a:cubicBezTo>
                  <a:cubicBezTo>
                    <a:pt x="94" y="33"/>
                    <a:pt x="94" y="33"/>
                    <a:pt x="94" y="33"/>
                  </a:cubicBezTo>
                  <a:cubicBezTo>
                    <a:pt x="96" y="33"/>
                    <a:pt x="96" y="33"/>
                    <a:pt x="96" y="33"/>
                  </a:cubicBezTo>
                  <a:lnTo>
                    <a:pt x="96" y="41"/>
                  </a:lnTo>
                  <a:close/>
                  <a:moveTo>
                    <a:pt x="96" y="33"/>
                  </a:moveTo>
                  <a:cubicBezTo>
                    <a:pt x="96" y="33"/>
                    <a:pt x="96" y="33"/>
                    <a:pt x="96" y="33"/>
                  </a:cubicBezTo>
                  <a:cubicBezTo>
                    <a:pt x="98" y="34"/>
                    <a:pt x="98" y="34"/>
                    <a:pt x="98" y="34"/>
                  </a:cubicBezTo>
                  <a:cubicBezTo>
                    <a:pt x="98" y="41"/>
                    <a:pt x="98" y="41"/>
                    <a:pt x="98" y="41"/>
                  </a:cubicBezTo>
                  <a:cubicBezTo>
                    <a:pt x="96" y="41"/>
                    <a:pt x="96" y="41"/>
                    <a:pt x="96" y="41"/>
                  </a:cubicBezTo>
                  <a:lnTo>
                    <a:pt x="96" y="33"/>
                  </a:lnTo>
                  <a:close/>
                  <a:moveTo>
                    <a:pt x="101" y="48"/>
                  </a:moveTo>
                  <a:cubicBezTo>
                    <a:pt x="101" y="48"/>
                    <a:pt x="101" y="48"/>
                    <a:pt x="101" y="48"/>
                  </a:cubicBezTo>
                  <a:cubicBezTo>
                    <a:pt x="96" y="48"/>
                    <a:pt x="96" y="48"/>
                    <a:pt x="96" y="48"/>
                  </a:cubicBezTo>
                  <a:cubicBezTo>
                    <a:pt x="96" y="41"/>
                    <a:pt x="96" y="41"/>
                    <a:pt x="96" y="41"/>
                  </a:cubicBezTo>
                  <a:cubicBezTo>
                    <a:pt x="98" y="41"/>
                    <a:pt x="98" y="41"/>
                    <a:pt x="98" y="41"/>
                  </a:cubicBezTo>
                  <a:cubicBezTo>
                    <a:pt x="98" y="48"/>
                    <a:pt x="98" y="48"/>
                    <a:pt x="98" y="48"/>
                  </a:cubicBezTo>
                  <a:cubicBezTo>
                    <a:pt x="99" y="48"/>
                    <a:pt x="99" y="48"/>
                    <a:pt x="99" y="48"/>
                  </a:cubicBezTo>
                  <a:cubicBezTo>
                    <a:pt x="99" y="41"/>
                    <a:pt x="99" y="41"/>
                    <a:pt x="99" y="41"/>
                  </a:cubicBezTo>
                  <a:cubicBezTo>
                    <a:pt x="101" y="41"/>
                    <a:pt x="101" y="41"/>
                    <a:pt x="101" y="41"/>
                  </a:cubicBezTo>
                  <a:lnTo>
                    <a:pt x="101" y="48"/>
                  </a:lnTo>
                  <a:close/>
                  <a:moveTo>
                    <a:pt x="101" y="41"/>
                  </a:moveTo>
                  <a:cubicBezTo>
                    <a:pt x="101" y="41"/>
                    <a:pt x="101" y="41"/>
                    <a:pt x="101" y="41"/>
                  </a:cubicBezTo>
                  <a:cubicBezTo>
                    <a:pt x="99" y="41"/>
                    <a:pt x="99" y="41"/>
                    <a:pt x="99" y="41"/>
                  </a:cubicBezTo>
                  <a:cubicBezTo>
                    <a:pt x="99" y="34"/>
                    <a:pt x="99" y="34"/>
                    <a:pt x="99" y="34"/>
                  </a:cubicBezTo>
                  <a:cubicBezTo>
                    <a:pt x="101" y="34"/>
                    <a:pt x="101" y="34"/>
                    <a:pt x="101" y="34"/>
                  </a:cubicBezTo>
                  <a:lnTo>
                    <a:pt x="101" y="41"/>
                  </a:lnTo>
                  <a:close/>
                  <a:moveTo>
                    <a:pt x="103" y="48"/>
                  </a:moveTo>
                  <a:cubicBezTo>
                    <a:pt x="103" y="48"/>
                    <a:pt x="103" y="48"/>
                    <a:pt x="103" y="48"/>
                  </a:cubicBezTo>
                  <a:cubicBezTo>
                    <a:pt x="101" y="48"/>
                    <a:pt x="101" y="48"/>
                    <a:pt x="101" y="48"/>
                  </a:cubicBezTo>
                  <a:cubicBezTo>
                    <a:pt x="101" y="41"/>
                    <a:pt x="101" y="41"/>
                    <a:pt x="101" y="41"/>
                  </a:cubicBezTo>
                  <a:cubicBezTo>
                    <a:pt x="103" y="41"/>
                    <a:pt x="103" y="41"/>
                    <a:pt x="103" y="41"/>
                  </a:cubicBezTo>
                  <a:lnTo>
                    <a:pt x="103" y="48"/>
                  </a:lnTo>
                  <a:close/>
                  <a:moveTo>
                    <a:pt x="103" y="41"/>
                  </a:moveTo>
                  <a:cubicBezTo>
                    <a:pt x="103" y="41"/>
                    <a:pt x="103" y="41"/>
                    <a:pt x="103" y="41"/>
                  </a:cubicBezTo>
                  <a:cubicBezTo>
                    <a:pt x="101" y="41"/>
                    <a:pt x="101" y="41"/>
                    <a:pt x="101" y="41"/>
                  </a:cubicBezTo>
                  <a:cubicBezTo>
                    <a:pt x="101" y="34"/>
                    <a:pt x="101" y="34"/>
                    <a:pt x="101" y="34"/>
                  </a:cubicBezTo>
                  <a:cubicBezTo>
                    <a:pt x="103" y="34"/>
                    <a:pt x="103" y="34"/>
                    <a:pt x="103" y="34"/>
                  </a:cubicBezTo>
                  <a:lnTo>
                    <a:pt x="103" y="41"/>
                  </a:lnTo>
                  <a:close/>
                  <a:moveTo>
                    <a:pt x="105" y="48"/>
                  </a:moveTo>
                  <a:cubicBezTo>
                    <a:pt x="105" y="48"/>
                    <a:pt x="105" y="48"/>
                    <a:pt x="105" y="48"/>
                  </a:cubicBezTo>
                  <a:cubicBezTo>
                    <a:pt x="103" y="48"/>
                    <a:pt x="103" y="48"/>
                    <a:pt x="103" y="48"/>
                  </a:cubicBezTo>
                  <a:cubicBezTo>
                    <a:pt x="103" y="41"/>
                    <a:pt x="103" y="41"/>
                    <a:pt x="103" y="41"/>
                  </a:cubicBezTo>
                  <a:cubicBezTo>
                    <a:pt x="105" y="41"/>
                    <a:pt x="105" y="41"/>
                    <a:pt x="105" y="41"/>
                  </a:cubicBezTo>
                  <a:lnTo>
                    <a:pt x="105" y="48"/>
                  </a:lnTo>
                  <a:close/>
                  <a:moveTo>
                    <a:pt x="105" y="41"/>
                  </a:moveTo>
                  <a:cubicBezTo>
                    <a:pt x="105" y="41"/>
                    <a:pt x="105" y="41"/>
                    <a:pt x="105" y="41"/>
                  </a:cubicBezTo>
                  <a:cubicBezTo>
                    <a:pt x="103" y="41"/>
                    <a:pt x="103" y="41"/>
                    <a:pt x="103" y="41"/>
                  </a:cubicBezTo>
                  <a:cubicBezTo>
                    <a:pt x="103" y="34"/>
                    <a:pt x="103" y="34"/>
                    <a:pt x="103" y="34"/>
                  </a:cubicBezTo>
                  <a:cubicBezTo>
                    <a:pt x="105" y="34"/>
                    <a:pt x="105" y="34"/>
                    <a:pt x="105" y="34"/>
                  </a:cubicBezTo>
                  <a:lnTo>
                    <a:pt x="105" y="41"/>
                  </a:lnTo>
                  <a:close/>
                  <a:moveTo>
                    <a:pt x="107" y="48"/>
                  </a:moveTo>
                  <a:cubicBezTo>
                    <a:pt x="107" y="48"/>
                    <a:pt x="107" y="48"/>
                    <a:pt x="107" y="48"/>
                  </a:cubicBezTo>
                  <a:cubicBezTo>
                    <a:pt x="105" y="48"/>
                    <a:pt x="105" y="48"/>
                    <a:pt x="105" y="48"/>
                  </a:cubicBezTo>
                  <a:cubicBezTo>
                    <a:pt x="105" y="41"/>
                    <a:pt x="105" y="41"/>
                    <a:pt x="105" y="41"/>
                  </a:cubicBezTo>
                  <a:cubicBezTo>
                    <a:pt x="107" y="41"/>
                    <a:pt x="107" y="41"/>
                    <a:pt x="107" y="41"/>
                  </a:cubicBezTo>
                  <a:lnTo>
                    <a:pt x="107" y="48"/>
                  </a:lnTo>
                  <a:close/>
                  <a:moveTo>
                    <a:pt x="107" y="41"/>
                  </a:moveTo>
                  <a:cubicBezTo>
                    <a:pt x="107" y="41"/>
                    <a:pt x="107" y="41"/>
                    <a:pt x="107" y="41"/>
                  </a:cubicBezTo>
                  <a:cubicBezTo>
                    <a:pt x="105" y="41"/>
                    <a:pt x="105" y="41"/>
                    <a:pt x="105" y="41"/>
                  </a:cubicBezTo>
                  <a:cubicBezTo>
                    <a:pt x="105" y="34"/>
                    <a:pt x="105" y="34"/>
                    <a:pt x="105" y="34"/>
                  </a:cubicBezTo>
                  <a:cubicBezTo>
                    <a:pt x="107" y="34"/>
                    <a:pt x="107" y="34"/>
                    <a:pt x="107" y="34"/>
                  </a:cubicBezTo>
                  <a:lnTo>
                    <a:pt x="107" y="41"/>
                  </a:lnTo>
                  <a:close/>
                  <a:moveTo>
                    <a:pt x="109" y="48"/>
                  </a:moveTo>
                  <a:cubicBezTo>
                    <a:pt x="109" y="48"/>
                    <a:pt x="109" y="48"/>
                    <a:pt x="109" y="48"/>
                  </a:cubicBezTo>
                  <a:cubicBezTo>
                    <a:pt x="107" y="48"/>
                    <a:pt x="107" y="48"/>
                    <a:pt x="107" y="48"/>
                  </a:cubicBezTo>
                  <a:cubicBezTo>
                    <a:pt x="107" y="41"/>
                    <a:pt x="107" y="41"/>
                    <a:pt x="107" y="41"/>
                  </a:cubicBezTo>
                  <a:cubicBezTo>
                    <a:pt x="109" y="41"/>
                    <a:pt x="109" y="41"/>
                    <a:pt x="109" y="41"/>
                  </a:cubicBezTo>
                  <a:lnTo>
                    <a:pt x="109" y="48"/>
                  </a:lnTo>
                  <a:close/>
                  <a:moveTo>
                    <a:pt x="109" y="41"/>
                  </a:moveTo>
                  <a:cubicBezTo>
                    <a:pt x="109" y="41"/>
                    <a:pt x="109" y="41"/>
                    <a:pt x="109" y="41"/>
                  </a:cubicBezTo>
                  <a:cubicBezTo>
                    <a:pt x="107" y="41"/>
                    <a:pt x="107" y="41"/>
                    <a:pt x="107" y="41"/>
                  </a:cubicBezTo>
                  <a:cubicBezTo>
                    <a:pt x="107" y="34"/>
                    <a:pt x="107" y="34"/>
                    <a:pt x="107" y="34"/>
                  </a:cubicBezTo>
                  <a:cubicBezTo>
                    <a:pt x="109" y="34"/>
                    <a:pt x="109" y="34"/>
                    <a:pt x="109" y="34"/>
                  </a:cubicBezTo>
                  <a:lnTo>
                    <a:pt x="109" y="41"/>
                  </a:lnTo>
                  <a:close/>
                  <a:moveTo>
                    <a:pt x="112" y="48"/>
                  </a:moveTo>
                  <a:cubicBezTo>
                    <a:pt x="112" y="48"/>
                    <a:pt x="112" y="48"/>
                    <a:pt x="112" y="48"/>
                  </a:cubicBezTo>
                  <a:cubicBezTo>
                    <a:pt x="110" y="48"/>
                    <a:pt x="110" y="48"/>
                    <a:pt x="110" y="48"/>
                  </a:cubicBezTo>
                  <a:cubicBezTo>
                    <a:pt x="110" y="48"/>
                    <a:pt x="110" y="48"/>
                    <a:pt x="110" y="48"/>
                  </a:cubicBezTo>
                  <a:cubicBezTo>
                    <a:pt x="112" y="48"/>
                    <a:pt x="112" y="48"/>
                    <a:pt x="112" y="48"/>
                  </a:cubicBezTo>
                  <a:close/>
                  <a:moveTo>
                    <a:pt x="112" y="48"/>
                  </a:moveTo>
                  <a:cubicBezTo>
                    <a:pt x="112" y="48"/>
                    <a:pt x="112" y="48"/>
                    <a:pt x="112" y="48"/>
                  </a:cubicBezTo>
                  <a:cubicBezTo>
                    <a:pt x="110" y="48"/>
                    <a:pt x="110" y="48"/>
                    <a:pt x="110" y="48"/>
                  </a:cubicBezTo>
                  <a:cubicBezTo>
                    <a:pt x="110" y="41"/>
                    <a:pt x="110" y="41"/>
                    <a:pt x="110" y="41"/>
                  </a:cubicBezTo>
                  <a:cubicBezTo>
                    <a:pt x="112" y="41"/>
                    <a:pt x="112" y="41"/>
                    <a:pt x="112" y="41"/>
                  </a:cubicBezTo>
                  <a:lnTo>
                    <a:pt x="112" y="48"/>
                  </a:lnTo>
                  <a:close/>
                  <a:moveTo>
                    <a:pt x="112" y="41"/>
                  </a:moveTo>
                  <a:cubicBezTo>
                    <a:pt x="112" y="41"/>
                    <a:pt x="112" y="41"/>
                    <a:pt x="112" y="41"/>
                  </a:cubicBezTo>
                  <a:cubicBezTo>
                    <a:pt x="110" y="41"/>
                    <a:pt x="110" y="41"/>
                    <a:pt x="110" y="41"/>
                  </a:cubicBezTo>
                  <a:cubicBezTo>
                    <a:pt x="110" y="34"/>
                    <a:pt x="110" y="34"/>
                    <a:pt x="110" y="34"/>
                  </a:cubicBezTo>
                  <a:cubicBezTo>
                    <a:pt x="112" y="34"/>
                    <a:pt x="112" y="34"/>
                    <a:pt x="112" y="34"/>
                  </a:cubicBezTo>
                  <a:lnTo>
                    <a:pt x="112" y="41"/>
                  </a:lnTo>
                  <a:close/>
                  <a:moveTo>
                    <a:pt x="114" y="48"/>
                  </a:moveTo>
                  <a:cubicBezTo>
                    <a:pt x="114" y="48"/>
                    <a:pt x="114" y="48"/>
                    <a:pt x="114" y="48"/>
                  </a:cubicBezTo>
                  <a:cubicBezTo>
                    <a:pt x="112" y="48"/>
                    <a:pt x="112" y="48"/>
                    <a:pt x="112" y="48"/>
                  </a:cubicBezTo>
                  <a:cubicBezTo>
                    <a:pt x="112" y="48"/>
                    <a:pt x="112" y="48"/>
                    <a:pt x="112" y="48"/>
                  </a:cubicBezTo>
                  <a:cubicBezTo>
                    <a:pt x="114" y="48"/>
                    <a:pt x="114" y="48"/>
                    <a:pt x="114" y="48"/>
                  </a:cubicBezTo>
                  <a:close/>
                  <a:moveTo>
                    <a:pt x="114" y="48"/>
                  </a:moveTo>
                  <a:cubicBezTo>
                    <a:pt x="114" y="48"/>
                    <a:pt x="114" y="48"/>
                    <a:pt x="114" y="48"/>
                  </a:cubicBezTo>
                  <a:cubicBezTo>
                    <a:pt x="112" y="48"/>
                    <a:pt x="112" y="48"/>
                    <a:pt x="112" y="48"/>
                  </a:cubicBezTo>
                  <a:cubicBezTo>
                    <a:pt x="112" y="41"/>
                    <a:pt x="112" y="41"/>
                    <a:pt x="112" y="41"/>
                  </a:cubicBezTo>
                  <a:cubicBezTo>
                    <a:pt x="114" y="41"/>
                    <a:pt x="114" y="41"/>
                    <a:pt x="114" y="41"/>
                  </a:cubicBezTo>
                  <a:lnTo>
                    <a:pt x="114" y="48"/>
                  </a:lnTo>
                  <a:close/>
                  <a:moveTo>
                    <a:pt x="114" y="41"/>
                  </a:moveTo>
                  <a:cubicBezTo>
                    <a:pt x="114" y="41"/>
                    <a:pt x="114" y="41"/>
                    <a:pt x="114" y="41"/>
                  </a:cubicBezTo>
                  <a:cubicBezTo>
                    <a:pt x="112" y="41"/>
                    <a:pt x="112" y="41"/>
                    <a:pt x="112" y="41"/>
                  </a:cubicBezTo>
                  <a:cubicBezTo>
                    <a:pt x="112" y="34"/>
                    <a:pt x="112" y="34"/>
                    <a:pt x="112" y="34"/>
                  </a:cubicBezTo>
                  <a:cubicBezTo>
                    <a:pt x="114" y="34"/>
                    <a:pt x="114" y="34"/>
                    <a:pt x="114" y="34"/>
                  </a:cubicBezTo>
                  <a:lnTo>
                    <a:pt x="114" y="41"/>
                  </a:lnTo>
                  <a:close/>
                  <a:moveTo>
                    <a:pt x="116" y="48"/>
                  </a:moveTo>
                  <a:cubicBezTo>
                    <a:pt x="116" y="48"/>
                    <a:pt x="116" y="48"/>
                    <a:pt x="116" y="48"/>
                  </a:cubicBezTo>
                  <a:cubicBezTo>
                    <a:pt x="114" y="48"/>
                    <a:pt x="114" y="48"/>
                    <a:pt x="114" y="48"/>
                  </a:cubicBezTo>
                  <a:cubicBezTo>
                    <a:pt x="114" y="48"/>
                    <a:pt x="114" y="48"/>
                    <a:pt x="114" y="48"/>
                  </a:cubicBezTo>
                  <a:cubicBezTo>
                    <a:pt x="116" y="48"/>
                    <a:pt x="116" y="48"/>
                    <a:pt x="116" y="48"/>
                  </a:cubicBezTo>
                  <a:close/>
                  <a:moveTo>
                    <a:pt x="116" y="48"/>
                  </a:moveTo>
                  <a:cubicBezTo>
                    <a:pt x="116" y="48"/>
                    <a:pt x="116" y="48"/>
                    <a:pt x="116" y="48"/>
                  </a:cubicBezTo>
                  <a:cubicBezTo>
                    <a:pt x="114" y="48"/>
                    <a:pt x="114" y="48"/>
                    <a:pt x="114" y="48"/>
                  </a:cubicBezTo>
                  <a:cubicBezTo>
                    <a:pt x="114" y="41"/>
                    <a:pt x="114" y="41"/>
                    <a:pt x="114" y="41"/>
                  </a:cubicBezTo>
                  <a:cubicBezTo>
                    <a:pt x="116" y="41"/>
                    <a:pt x="116" y="41"/>
                    <a:pt x="116" y="41"/>
                  </a:cubicBezTo>
                  <a:lnTo>
                    <a:pt x="116" y="48"/>
                  </a:lnTo>
                  <a:close/>
                  <a:moveTo>
                    <a:pt x="116" y="41"/>
                  </a:moveTo>
                  <a:cubicBezTo>
                    <a:pt x="116" y="41"/>
                    <a:pt x="116" y="41"/>
                    <a:pt x="116" y="41"/>
                  </a:cubicBezTo>
                  <a:cubicBezTo>
                    <a:pt x="114" y="41"/>
                    <a:pt x="114" y="41"/>
                    <a:pt x="114" y="41"/>
                  </a:cubicBezTo>
                  <a:cubicBezTo>
                    <a:pt x="114" y="34"/>
                    <a:pt x="114" y="34"/>
                    <a:pt x="114" y="34"/>
                  </a:cubicBezTo>
                  <a:cubicBezTo>
                    <a:pt x="116" y="34"/>
                    <a:pt x="116" y="34"/>
                    <a:pt x="116" y="34"/>
                  </a:cubicBezTo>
                  <a:lnTo>
                    <a:pt x="116" y="41"/>
                  </a:lnTo>
                  <a:close/>
                  <a:moveTo>
                    <a:pt x="117" y="48"/>
                  </a:moveTo>
                  <a:cubicBezTo>
                    <a:pt x="117" y="48"/>
                    <a:pt x="117" y="48"/>
                    <a:pt x="117" y="48"/>
                  </a:cubicBezTo>
                  <a:cubicBezTo>
                    <a:pt x="116" y="48"/>
                    <a:pt x="116" y="48"/>
                    <a:pt x="116" y="48"/>
                  </a:cubicBezTo>
                  <a:cubicBezTo>
                    <a:pt x="116" y="48"/>
                    <a:pt x="116" y="48"/>
                    <a:pt x="116" y="48"/>
                  </a:cubicBezTo>
                  <a:cubicBezTo>
                    <a:pt x="117" y="48"/>
                    <a:pt x="117" y="48"/>
                    <a:pt x="117" y="48"/>
                  </a:cubicBezTo>
                  <a:close/>
                  <a:moveTo>
                    <a:pt x="117" y="48"/>
                  </a:moveTo>
                  <a:cubicBezTo>
                    <a:pt x="117" y="48"/>
                    <a:pt x="117" y="48"/>
                    <a:pt x="117" y="48"/>
                  </a:cubicBezTo>
                  <a:cubicBezTo>
                    <a:pt x="116" y="48"/>
                    <a:pt x="116" y="48"/>
                    <a:pt x="116" y="48"/>
                  </a:cubicBezTo>
                  <a:cubicBezTo>
                    <a:pt x="116" y="41"/>
                    <a:pt x="116" y="41"/>
                    <a:pt x="116" y="41"/>
                  </a:cubicBezTo>
                  <a:cubicBezTo>
                    <a:pt x="117" y="41"/>
                    <a:pt x="117" y="41"/>
                    <a:pt x="117" y="41"/>
                  </a:cubicBezTo>
                  <a:lnTo>
                    <a:pt x="117" y="48"/>
                  </a:lnTo>
                  <a:close/>
                  <a:moveTo>
                    <a:pt x="117" y="34"/>
                  </a:moveTo>
                  <a:cubicBezTo>
                    <a:pt x="117" y="34"/>
                    <a:pt x="117" y="34"/>
                    <a:pt x="117" y="34"/>
                  </a:cubicBezTo>
                  <a:cubicBezTo>
                    <a:pt x="117" y="41"/>
                    <a:pt x="117" y="41"/>
                    <a:pt x="117" y="41"/>
                  </a:cubicBezTo>
                  <a:cubicBezTo>
                    <a:pt x="116" y="41"/>
                    <a:pt x="116" y="41"/>
                    <a:pt x="116" y="41"/>
                  </a:cubicBezTo>
                  <a:cubicBezTo>
                    <a:pt x="116" y="34"/>
                    <a:pt x="116" y="34"/>
                    <a:pt x="116" y="34"/>
                  </a:cubicBezTo>
                  <a:cubicBezTo>
                    <a:pt x="117" y="34"/>
                    <a:pt x="117" y="34"/>
                    <a:pt x="117" y="34"/>
                  </a:cubicBezTo>
                  <a:close/>
                  <a:moveTo>
                    <a:pt x="119" y="48"/>
                  </a:moveTo>
                  <a:cubicBezTo>
                    <a:pt x="119" y="48"/>
                    <a:pt x="119" y="48"/>
                    <a:pt x="119" y="48"/>
                  </a:cubicBezTo>
                  <a:cubicBezTo>
                    <a:pt x="117" y="48"/>
                    <a:pt x="117" y="48"/>
                    <a:pt x="117" y="48"/>
                  </a:cubicBezTo>
                  <a:cubicBezTo>
                    <a:pt x="117" y="48"/>
                    <a:pt x="117" y="48"/>
                    <a:pt x="117" y="48"/>
                  </a:cubicBezTo>
                  <a:cubicBezTo>
                    <a:pt x="119" y="48"/>
                    <a:pt x="119" y="48"/>
                    <a:pt x="119" y="48"/>
                  </a:cubicBezTo>
                  <a:close/>
                  <a:moveTo>
                    <a:pt x="119" y="48"/>
                  </a:moveTo>
                  <a:cubicBezTo>
                    <a:pt x="119" y="48"/>
                    <a:pt x="119" y="48"/>
                    <a:pt x="119" y="48"/>
                  </a:cubicBezTo>
                  <a:cubicBezTo>
                    <a:pt x="117" y="48"/>
                    <a:pt x="117" y="48"/>
                    <a:pt x="117" y="48"/>
                  </a:cubicBezTo>
                  <a:cubicBezTo>
                    <a:pt x="117" y="41"/>
                    <a:pt x="117" y="41"/>
                    <a:pt x="117" y="41"/>
                  </a:cubicBezTo>
                  <a:cubicBezTo>
                    <a:pt x="119" y="41"/>
                    <a:pt x="119" y="41"/>
                    <a:pt x="119" y="41"/>
                  </a:cubicBezTo>
                  <a:lnTo>
                    <a:pt x="119" y="48"/>
                  </a:lnTo>
                  <a:close/>
                  <a:moveTo>
                    <a:pt x="119" y="41"/>
                  </a:moveTo>
                  <a:cubicBezTo>
                    <a:pt x="119" y="41"/>
                    <a:pt x="119" y="41"/>
                    <a:pt x="119" y="41"/>
                  </a:cubicBezTo>
                  <a:cubicBezTo>
                    <a:pt x="117" y="41"/>
                    <a:pt x="117" y="41"/>
                    <a:pt x="117" y="41"/>
                  </a:cubicBezTo>
                  <a:cubicBezTo>
                    <a:pt x="117" y="34"/>
                    <a:pt x="117" y="34"/>
                    <a:pt x="117" y="34"/>
                  </a:cubicBezTo>
                  <a:cubicBezTo>
                    <a:pt x="119" y="34"/>
                    <a:pt x="119" y="34"/>
                    <a:pt x="119" y="34"/>
                  </a:cubicBezTo>
                  <a:cubicBezTo>
                    <a:pt x="119" y="34"/>
                    <a:pt x="119" y="34"/>
                    <a:pt x="119" y="34"/>
                  </a:cubicBezTo>
                  <a:lnTo>
                    <a:pt x="119" y="41"/>
                  </a:lnTo>
                  <a:close/>
                  <a:moveTo>
                    <a:pt x="120" y="48"/>
                  </a:moveTo>
                  <a:cubicBezTo>
                    <a:pt x="120" y="48"/>
                    <a:pt x="120" y="48"/>
                    <a:pt x="120" y="48"/>
                  </a:cubicBezTo>
                  <a:cubicBezTo>
                    <a:pt x="119" y="48"/>
                    <a:pt x="119" y="48"/>
                    <a:pt x="119" y="48"/>
                  </a:cubicBezTo>
                  <a:cubicBezTo>
                    <a:pt x="119" y="48"/>
                    <a:pt x="119" y="48"/>
                    <a:pt x="119" y="48"/>
                  </a:cubicBezTo>
                  <a:cubicBezTo>
                    <a:pt x="120" y="48"/>
                    <a:pt x="120" y="48"/>
                    <a:pt x="120" y="48"/>
                  </a:cubicBezTo>
                  <a:close/>
                  <a:moveTo>
                    <a:pt x="120" y="48"/>
                  </a:moveTo>
                  <a:cubicBezTo>
                    <a:pt x="120" y="48"/>
                    <a:pt x="120" y="48"/>
                    <a:pt x="120" y="48"/>
                  </a:cubicBezTo>
                  <a:cubicBezTo>
                    <a:pt x="119" y="48"/>
                    <a:pt x="119" y="48"/>
                    <a:pt x="119" y="48"/>
                  </a:cubicBezTo>
                  <a:cubicBezTo>
                    <a:pt x="119" y="41"/>
                    <a:pt x="119" y="41"/>
                    <a:pt x="119" y="41"/>
                  </a:cubicBezTo>
                  <a:cubicBezTo>
                    <a:pt x="120" y="41"/>
                    <a:pt x="120" y="41"/>
                    <a:pt x="120" y="41"/>
                  </a:cubicBezTo>
                  <a:lnTo>
                    <a:pt x="120" y="48"/>
                  </a:lnTo>
                  <a:close/>
                  <a:moveTo>
                    <a:pt x="143" y="18"/>
                  </a:moveTo>
                  <a:cubicBezTo>
                    <a:pt x="143" y="18"/>
                    <a:pt x="143" y="18"/>
                    <a:pt x="143" y="18"/>
                  </a:cubicBezTo>
                  <a:cubicBezTo>
                    <a:pt x="145" y="18"/>
                    <a:pt x="145" y="18"/>
                    <a:pt x="145" y="18"/>
                  </a:cubicBezTo>
                  <a:cubicBezTo>
                    <a:pt x="145" y="19"/>
                    <a:pt x="145" y="19"/>
                    <a:pt x="145" y="19"/>
                  </a:cubicBezTo>
                  <a:cubicBezTo>
                    <a:pt x="145" y="19"/>
                    <a:pt x="146" y="19"/>
                    <a:pt x="146" y="19"/>
                  </a:cubicBezTo>
                  <a:cubicBezTo>
                    <a:pt x="146" y="19"/>
                    <a:pt x="146" y="19"/>
                    <a:pt x="146" y="19"/>
                  </a:cubicBezTo>
                  <a:cubicBezTo>
                    <a:pt x="147" y="19"/>
                    <a:pt x="147" y="19"/>
                    <a:pt x="147" y="19"/>
                  </a:cubicBezTo>
                  <a:cubicBezTo>
                    <a:pt x="147" y="19"/>
                    <a:pt x="147" y="19"/>
                    <a:pt x="147" y="19"/>
                  </a:cubicBezTo>
                  <a:cubicBezTo>
                    <a:pt x="152" y="20"/>
                    <a:pt x="153" y="21"/>
                    <a:pt x="153" y="21"/>
                  </a:cubicBezTo>
                  <a:cubicBezTo>
                    <a:pt x="153" y="29"/>
                    <a:pt x="153" y="29"/>
                    <a:pt x="153" y="29"/>
                  </a:cubicBezTo>
                  <a:cubicBezTo>
                    <a:pt x="153" y="29"/>
                    <a:pt x="153" y="29"/>
                    <a:pt x="153" y="29"/>
                  </a:cubicBezTo>
                  <a:cubicBezTo>
                    <a:pt x="153" y="21"/>
                    <a:pt x="153" y="21"/>
                    <a:pt x="153" y="21"/>
                  </a:cubicBezTo>
                  <a:cubicBezTo>
                    <a:pt x="153" y="21"/>
                    <a:pt x="150" y="20"/>
                    <a:pt x="146" y="20"/>
                  </a:cubicBezTo>
                  <a:cubicBezTo>
                    <a:pt x="143" y="20"/>
                    <a:pt x="140" y="21"/>
                    <a:pt x="140" y="21"/>
                  </a:cubicBezTo>
                  <a:cubicBezTo>
                    <a:pt x="139" y="29"/>
                    <a:pt x="139" y="29"/>
                    <a:pt x="139" y="29"/>
                  </a:cubicBezTo>
                  <a:cubicBezTo>
                    <a:pt x="139" y="29"/>
                    <a:pt x="139" y="29"/>
                    <a:pt x="139" y="29"/>
                  </a:cubicBezTo>
                  <a:cubicBezTo>
                    <a:pt x="140" y="21"/>
                    <a:pt x="140" y="21"/>
                    <a:pt x="140" y="21"/>
                  </a:cubicBezTo>
                  <a:cubicBezTo>
                    <a:pt x="140" y="21"/>
                    <a:pt x="141" y="20"/>
                    <a:pt x="143" y="20"/>
                  </a:cubicBezTo>
                  <a:lnTo>
                    <a:pt x="143" y="18"/>
                  </a:lnTo>
                  <a:close/>
                  <a:moveTo>
                    <a:pt x="142" y="31"/>
                  </a:moveTo>
                  <a:cubicBezTo>
                    <a:pt x="142" y="31"/>
                    <a:pt x="142" y="31"/>
                    <a:pt x="142" y="31"/>
                  </a:cubicBezTo>
                  <a:cubicBezTo>
                    <a:pt x="142" y="40"/>
                    <a:pt x="142" y="40"/>
                    <a:pt x="142" y="40"/>
                  </a:cubicBezTo>
                  <a:cubicBezTo>
                    <a:pt x="140" y="40"/>
                    <a:pt x="140" y="40"/>
                    <a:pt x="140" y="40"/>
                  </a:cubicBezTo>
                  <a:cubicBezTo>
                    <a:pt x="140" y="31"/>
                    <a:pt x="140" y="31"/>
                    <a:pt x="140" y="31"/>
                  </a:cubicBezTo>
                  <a:lnTo>
                    <a:pt x="142" y="31"/>
                  </a:lnTo>
                  <a:close/>
                  <a:moveTo>
                    <a:pt x="141" y="20"/>
                  </a:moveTo>
                  <a:cubicBezTo>
                    <a:pt x="141" y="20"/>
                    <a:pt x="141" y="20"/>
                    <a:pt x="141" y="20"/>
                  </a:cubicBezTo>
                  <a:cubicBezTo>
                    <a:pt x="141" y="18"/>
                    <a:pt x="141" y="18"/>
                    <a:pt x="141" y="18"/>
                  </a:cubicBezTo>
                  <a:cubicBezTo>
                    <a:pt x="141" y="20"/>
                    <a:pt x="141" y="20"/>
                    <a:pt x="141" y="20"/>
                  </a:cubicBezTo>
                  <a:close/>
                  <a:moveTo>
                    <a:pt x="140" y="15"/>
                  </a:moveTo>
                  <a:cubicBezTo>
                    <a:pt x="140" y="15"/>
                    <a:pt x="140" y="15"/>
                    <a:pt x="140" y="15"/>
                  </a:cubicBezTo>
                  <a:cubicBezTo>
                    <a:pt x="141" y="15"/>
                    <a:pt x="141" y="15"/>
                    <a:pt x="141" y="15"/>
                  </a:cubicBezTo>
                  <a:cubicBezTo>
                    <a:pt x="141" y="17"/>
                    <a:pt x="141" y="17"/>
                    <a:pt x="141" y="17"/>
                  </a:cubicBezTo>
                  <a:cubicBezTo>
                    <a:pt x="140" y="17"/>
                    <a:pt x="140" y="17"/>
                    <a:pt x="140" y="17"/>
                  </a:cubicBezTo>
                  <a:lnTo>
                    <a:pt x="140" y="15"/>
                  </a:lnTo>
                  <a:close/>
                  <a:moveTo>
                    <a:pt x="129" y="21"/>
                  </a:moveTo>
                  <a:cubicBezTo>
                    <a:pt x="129" y="21"/>
                    <a:pt x="129" y="21"/>
                    <a:pt x="129" y="21"/>
                  </a:cubicBezTo>
                  <a:cubicBezTo>
                    <a:pt x="129" y="19"/>
                    <a:pt x="129" y="19"/>
                    <a:pt x="129" y="19"/>
                  </a:cubicBezTo>
                  <a:cubicBezTo>
                    <a:pt x="131" y="19"/>
                    <a:pt x="131" y="19"/>
                    <a:pt x="131" y="19"/>
                  </a:cubicBezTo>
                  <a:cubicBezTo>
                    <a:pt x="131" y="20"/>
                    <a:pt x="131" y="20"/>
                    <a:pt x="131" y="20"/>
                  </a:cubicBezTo>
                  <a:cubicBezTo>
                    <a:pt x="132" y="19"/>
                    <a:pt x="133" y="19"/>
                    <a:pt x="134" y="19"/>
                  </a:cubicBezTo>
                  <a:cubicBezTo>
                    <a:pt x="134" y="17"/>
                    <a:pt x="134" y="17"/>
                    <a:pt x="134" y="17"/>
                  </a:cubicBezTo>
                  <a:cubicBezTo>
                    <a:pt x="135" y="17"/>
                    <a:pt x="135" y="17"/>
                    <a:pt x="135" y="17"/>
                  </a:cubicBezTo>
                  <a:cubicBezTo>
                    <a:pt x="135" y="18"/>
                    <a:pt x="135" y="18"/>
                    <a:pt x="135" y="18"/>
                  </a:cubicBezTo>
                  <a:cubicBezTo>
                    <a:pt x="139" y="18"/>
                    <a:pt x="141" y="18"/>
                    <a:pt x="141" y="18"/>
                  </a:cubicBezTo>
                  <a:cubicBezTo>
                    <a:pt x="141" y="18"/>
                    <a:pt x="137" y="18"/>
                    <a:pt x="133" y="19"/>
                  </a:cubicBezTo>
                  <a:cubicBezTo>
                    <a:pt x="129" y="21"/>
                    <a:pt x="129" y="22"/>
                    <a:pt x="129" y="22"/>
                  </a:cubicBezTo>
                  <a:cubicBezTo>
                    <a:pt x="127" y="31"/>
                    <a:pt x="127" y="31"/>
                    <a:pt x="127" y="31"/>
                  </a:cubicBezTo>
                  <a:cubicBezTo>
                    <a:pt x="128" y="22"/>
                    <a:pt x="128" y="22"/>
                    <a:pt x="128" y="22"/>
                  </a:cubicBezTo>
                  <a:cubicBezTo>
                    <a:pt x="127" y="22"/>
                    <a:pt x="127" y="22"/>
                    <a:pt x="127" y="22"/>
                  </a:cubicBezTo>
                  <a:cubicBezTo>
                    <a:pt x="127" y="20"/>
                    <a:pt x="127" y="20"/>
                    <a:pt x="127" y="20"/>
                  </a:cubicBezTo>
                  <a:cubicBezTo>
                    <a:pt x="128" y="20"/>
                    <a:pt x="128" y="20"/>
                    <a:pt x="128" y="20"/>
                  </a:cubicBezTo>
                  <a:cubicBezTo>
                    <a:pt x="128" y="22"/>
                    <a:pt x="128" y="22"/>
                    <a:pt x="128" y="22"/>
                  </a:cubicBezTo>
                  <a:cubicBezTo>
                    <a:pt x="128" y="21"/>
                    <a:pt x="129" y="21"/>
                    <a:pt x="129" y="21"/>
                  </a:cubicBezTo>
                  <a:close/>
                  <a:moveTo>
                    <a:pt x="137" y="31"/>
                  </a:moveTo>
                  <a:cubicBezTo>
                    <a:pt x="137" y="31"/>
                    <a:pt x="137" y="31"/>
                    <a:pt x="137" y="31"/>
                  </a:cubicBezTo>
                  <a:cubicBezTo>
                    <a:pt x="137" y="32"/>
                    <a:pt x="137" y="32"/>
                    <a:pt x="137" y="32"/>
                  </a:cubicBezTo>
                  <a:cubicBezTo>
                    <a:pt x="136" y="32"/>
                    <a:pt x="136" y="32"/>
                    <a:pt x="135" y="32"/>
                  </a:cubicBezTo>
                  <a:cubicBezTo>
                    <a:pt x="135" y="32"/>
                    <a:pt x="135" y="32"/>
                    <a:pt x="135" y="32"/>
                  </a:cubicBezTo>
                  <a:lnTo>
                    <a:pt x="137" y="31"/>
                  </a:lnTo>
                  <a:close/>
                  <a:moveTo>
                    <a:pt x="135" y="32"/>
                  </a:moveTo>
                  <a:cubicBezTo>
                    <a:pt x="135" y="32"/>
                    <a:pt x="135" y="32"/>
                    <a:pt x="135" y="32"/>
                  </a:cubicBezTo>
                  <a:cubicBezTo>
                    <a:pt x="135" y="32"/>
                    <a:pt x="135" y="32"/>
                    <a:pt x="135" y="32"/>
                  </a:cubicBezTo>
                  <a:cubicBezTo>
                    <a:pt x="135" y="33"/>
                    <a:pt x="134" y="33"/>
                    <a:pt x="134" y="33"/>
                  </a:cubicBezTo>
                  <a:cubicBezTo>
                    <a:pt x="134" y="32"/>
                    <a:pt x="134" y="32"/>
                    <a:pt x="134" y="32"/>
                  </a:cubicBezTo>
                  <a:lnTo>
                    <a:pt x="135" y="32"/>
                  </a:lnTo>
                  <a:close/>
                  <a:moveTo>
                    <a:pt x="134" y="32"/>
                  </a:moveTo>
                  <a:cubicBezTo>
                    <a:pt x="134" y="32"/>
                    <a:pt x="134" y="32"/>
                    <a:pt x="134" y="32"/>
                  </a:cubicBezTo>
                  <a:cubicBezTo>
                    <a:pt x="134" y="33"/>
                    <a:pt x="134" y="33"/>
                    <a:pt x="134" y="33"/>
                  </a:cubicBezTo>
                  <a:cubicBezTo>
                    <a:pt x="133" y="33"/>
                    <a:pt x="133" y="33"/>
                    <a:pt x="133" y="33"/>
                  </a:cubicBezTo>
                  <a:cubicBezTo>
                    <a:pt x="133" y="33"/>
                    <a:pt x="133" y="33"/>
                    <a:pt x="132" y="33"/>
                  </a:cubicBezTo>
                  <a:cubicBezTo>
                    <a:pt x="132" y="32"/>
                    <a:pt x="132" y="32"/>
                    <a:pt x="132" y="32"/>
                  </a:cubicBezTo>
                  <a:lnTo>
                    <a:pt x="134" y="32"/>
                  </a:lnTo>
                  <a:close/>
                  <a:moveTo>
                    <a:pt x="131" y="32"/>
                  </a:moveTo>
                  <a:cubicBezTo>
                    <a:pt x="131" y="32"/>
                    <a:pt x="131" y="32"/>
                    <a:pt x="131" y="32"/>
                  </a:cubicBezTo>
                  <a:cubicBezTo>
                    <a:pt x="131" y="33"/>
                    <a:pt x="131" y="33"/>
                    <a:pt x="131" y="33"/>
                  </a:cubicBezTo>
                  <a:cubicBezTo>
                    <a:pt x="130" y="33"/>
                    <a:pt x="130" y="33"/>
                    <a:pt x="129" y="33"/>
                  </a:cubicBezTo>
                  <a:cubicBezTo>
                    <a:pt x="129" y="32"/>
                    <a:pt x="129" y="32"/>
                    <a:pt x="129" y="32"/>
                  </a:cubicBezTo>
                  <a:cubicBezTo>
                    <a:pt x="132" y="32"/>
                    <a:pt x="132" y="32"/>
                    <a:pt x="132" y="32"/>
                  </a:cubicBezTo>
                  <a:cubicBezTo>
                    <a:pt x="132" y="33"/>
                    <a:pt x="132" y="33"/>
                    <a:pt x="132" y="33"/>
                  </a:cubicBezTo>
                  <a:cubicBezTo>
                    <a:pt x="132" y="33"/>
                    <a:pt x="131" y="33"/>
                    <a:pt x="131" y="33"/>
                  </a:cubicBezTo>
                  <a:cubicBezTo>
                    <a:pt x="131" y="32"/>
                    <a:pt x="131" y="32"/>
                    <a:pt x="131" y="32"/>
                  </a:cubicBezTo>
                  <a:close/>
                  <a:moveTo>
                    <a:pt x="129" y="32"/>
                  </a:moveTo>
                  <a:cubicBezTo>
                    <a:pt x="129" y="32"/>
                    <a:pt x="129" y="32"/>
                    <a:pt x="129" y="32"/>
                  </a:cubicBezTo>
                  <a:cubicBezTo>
                    <a:pt x="129" y="33"/>
                    <a:pt x="129" y="33"/>
                    <a:pt x="129" y="33"/>
                  </a:cubicBezTo>
                  <a:cubicBezTo>
                    <a:pt x="129" y="33"/>
                    <a:pt x="128" y="33"/>
                    <a:pt x="128" y="33"/>
                  </a:cubicBezTo>
                  <a:cubicBezTo>
                    <a:pt x="128" y="32"/>
                    <a:pt x="128" y="32"/>
                    <a:pt x="128" y="32"/>
                  </a:cubicBezTo>
                  <a:lnTo>
                    <a:pt x="129" y="32"/>
                  </a:lnTo>
                  <a:close/>
                  <a:moveTo>
                    <a:pt x="125" y="31"/>
                  </a:moveTo>
                  <a:cubicBezTo>
                    <a:pt x="125" y="31"/>
                    <a:pt x="125" y="31"/>
                    <a:pt x="125" y="31"/>
                  </a:cubicBezTo>
                  <a:cubicBezTo>
                    <a:pt x="125" y="30"/>
                    <a:pt x="125" y="30"/>
                    <a:pt x="125" y="30"/>
                  </a:cubicBezTo>
                  <a:cubicBezTo>
                    <a:pt x="127" y="30"/>
                    <a:pt x="127" y="30"/>
                    <a:pt x="127" y="30"/>
                  </a:cubicBezTo>
                  <a:cubicBezTo>
                    <a:pt x="127" y="31"/>
                    <a:pt x="127" y="31"/>
                    <a:pt x="127" y="31"/>
                  </a:cubicBezTo>
                  <a:lnTo>
                    <a:pt x="125" y="31"/>
                  </a:lnTo>
                  <a:close/>
                  <a:moveTo>
                    <a:pt x="127" y="32"/>
                  </a:moveTo>
                  <a:cubicBezTo>
                    <a:pt x="127" y="32"/>
                    <a:pt x="127" y="32"/>
                    <a:pt x="127" y="32"/>
                  </a:cubicBezTo>
                  <a:cubicBezTo>
                    <a:pt x="127" y="36"/>
                    <a:pt x="127" y="36"/>
                    <a:pt x="127" y="36"/>
                  </a:cubicBezTo>
                  <a:cubicBezTo>
                    <a:pt x="127" y="37"/>
                    <a:pt x="126" y="38"/>
                    <a:pt x="126" y="40"/>
                  </a:cubicBezTo>
                  <a:cubicBezTo>
                    <a:pt x="126" y="40"/>
                    <a:pt x="126" y="40"/>
                    <a:pt x="126" y="41"/>
                  </a:cubicBezTo>
                  <a:cubicBezTo>
                    <a:pt x="125" y="41"/>
                    <a:pt x="125" y="41"/>
                    <a:pt x="125" y="41"/>
                  </a:cubicBezTo>
                  <a:cubicBezTo>
                    <a:pt x="125" y="33"/>
                    <a:pt x="125" y="33"/>
                    <a:pt x="125" y="33"/>
                  </a:cubicBezTo>
                  <a:lnTo>
                    <a:pt x="127" y="32"/>
                  </a:lnTo>
                  <a:close/>
                  <a:moveTo>
                    <a:pt x="127" y="32"/>
                  </a:moveTo>
                  <a:cubicBezTo>
                    <a:pt x="127" y="32"/>
                    <a:pt x="127" y="32"/>
                    <a:pt x="127" y="32"/>
                  </a:cubicBezTo>
                  <a:cubicBezTo>
                    <a:pt x="128" y="32"/>
                    <a:pt x="128" y="32"/>
                    <a:pt x="128" y="32"/>
                  </a:cubicBezTo>
                  <a:cubicBezTo>
                    <a:pt x="128" y="33"/>
                    <a:pt x="128" y="33"/>
                    <a:pt x="128" y="33"/>
                  </a:cubicBezTo>
                  <a:cubicBezTo>
                    <a:pt x="127" y="33"/>
                    <a:pt x="127" y="33"/>
                    <a:pt x="127" y="33"/>
                  </a:cubicBezTo>
                  <a:cubicBezTo>
                    <a:pt x="127" y="33"/>
                    <a:pt x="127" y="34"/>
                    <a:pt x="127" y="35"/>
                  </a:cubicBezTo>
                  <a:lnTo>
                    <a:pt x="127" y="32"/>
                  </a:lnTo>
                  <a:close/>
                  <a:moveTo>
                    <a:pt x="126" y="15"/>
                  </a:moveTo>
                  <a:cubicBezTo>
                    <a:pt x="126" y="15"/>
                    <a:pt x="126" y="15"/>
                    <a:pt x="126" y="15"/>
                  </a:cubicBezTo>
                  <a:cubicBezTo>
                    <a:pt x="128" y="15"/>
                    <a:pt x="128" y="15"/>
                    <a:pt x="128" y="15"/>
                  </a:cubicBezTo>
                  <a:cubicBezTo>
                    <a:pt x="128" y="17"/>
                    <a:pt x="128" y="17"/>
                    <a:pt x="128" y="17"/>
                  </a:cubicBezTo>
                  <a:cubicBezTo>
                    <a:pt x="126" y="17"/>
                    <a:pt x="126" y="17"/>
                    <a:pt x="126" y="17"/>
                  </a:cubicBezTo>
                  <a:lnTo>
                    <a:pt x="126" y="15"/>
                  </a:lnTo>
                  <a:close/>
                  <a:moveTo>
                    <a:pt x="124" y="16"/>
                  </a:moveTo>
                  <a:cubicBezTo>
                    <a:pt x="124" y="16"/>
                    <a:pt x="124" y="16"/>
                    <a:pt x="124" y="16"/>
                  </a:cubicBezTo>
                  <a:cubicBezTo>
                    <a:pt x="125" y="16"/>
                    <a:pt x="125" y="16"/>
                    <a:pt x="125" y="16"/>
                  </a:cubicBezTo>
                  <a:cubicBezTo>
                    <a:pt x="125" y="18"/>
                    <a:pt x="125" y="18"/>
                    <a:pt x="125" y="18"/>
                  </a:cubicBezTo>
                  <a:cubicBezTo>
                    <a:pt x="124" y="18"/>
                    <a:pt x="124" y="18"/>
                    <a:pt x="124" y="18"/>
                  </a:cubicBezTo>
                  <a:lnTo>
                    <a:pt x="124" y="16"/>
                  </a:lnTo>
                  <a:close/>
                  <a:moveTo>
                    <a:pt x="123" y="20"/>
                  </a:moveTo>
                  <a:cubicBezTo>
                    <a:pt x="123" y="20"/>
                    <a:pt x="123" y="20"/>
                    <a:pt x="123" y="20"/>
                  </a:cubicBezTo>
                  <a:cubicBezTo>
                    <a:pt x="124" y="20"/>
                    <a:pt x="124" y="20"/>
                    <a:pt x="124" y="20"/>
                  </a:cubicBezTo>
                  <a:cubicBezTo>
                    <a:pt x="124" y="22"/>
                    <a:pt x="124" y="22"/>
                    <a:pt x="124" y="22"/>
                  </a:cubicBezTo>
                  <a:cubicBezTo>
                    <a:pt x="123" y="22"/>
                    <a:pt x="123" y="22"/>
                    <a:pt x="123" y="22"/>
                  </a:cubicBezTo>
                  <a:lnTo>
                    <a:pt x="123" y="20"/>
                  </a:lnTo>
                  <a:close/>
                  <a:moveTo>
                    <a:pt x="124" y="23"/>
                  </a:moveTo>
                  <a:cubicBezTo>
                    <a:pt x="124" y="23"/>
                    <a:pt x="124" y="23"/>
                    <a:pt x="124" y="23"/>
                  </a:cubicBezTo>
                  <a:cubicBezTo>
                    <a:pt x="124" y="24"/>
                    <a:pt x="124" y="24"/>
                    <a:pt x="124" y="24"/>
                  </a:cubicBezTo>
                  <a:cubicBezTo>
                    <a:pt x="123" y="24"/>
                    <a:pt x="123" y="24"/>
                    <a:pt x="123" y="24"/>
                  </a:cubicBezTo>
                  <a:cubicBezTo>
                    <a:pt x="123" y="23"/>
                    <a:pt x="123" y="23"/>
                    <a:pt x="123" y="23"/>
                  </a:cubicBezTo>
                  <a:lnTo>
                    <a:pt x="124" y="23"/>
                  </a:lnTo>
                  <a:close/>
                  <a:moveTo>
                    <a:pt x="122" y="28"/>
                  </a:moveTo>
                  <a:cubicBezTo>
                    <a:pt x="122" y="28"/>
                    <a:pt x="122" y="28"/>
                    <a:pt x="122" y="28"/>
                  </a:cubicBezTo>
                  <a:cubicBezTo>
                    <a:pt x="122" y="27"/>
                    <a:pt x="122" y="27"/>
                    <a:pt x="122" y="27"/>
                  </a:cubicBezTo>
                  <a:cubicBezTo>
                    <a:pt x="123" y="27"/>
                    <a:pt x="123" y="27"/>
                    <a:pt x="123" y="27"/>
                  </a:cubicBezTo>
                  <a:cubicBezTo>
                    <a:pt x="123" y="28"/>
                    <a:pt x="123" y="28"/>
                    <a:pt x="123" y="28"/>
                  </a:cubicBezTo>
                  <a:lnTo>
                    <a:pt x="122" y="28"/>
                  </a:lnTo>
                  <a:close/>
                  <a:moveTo>
                    <a:pt x="122" y="29"/>
                  </a:moveTo>
                  <a:cubicBezTo>
                    <a:pt x="122" y="29"/>
                    <a:pt x="122" y="29"/>
                    <a:pt x="122" y="29"/>
                  </a:cubicBezTo>
                  <a:cubicBezTo>
                    <a:pt x="122" y="30"/>
                    <a:pt x="122" y="30"/>
                    <a:pt x="122" y="30"/>
                  </a:cubicBezTo>
                  <a:cubicBezTo>
                    <a:pt x="121" y="30"/>
                    <a:pt x="121" y="30"/>
                    <a:pt x="121" y="30"/>
                  </a:cubicBezTo>
                  <a:cubicBezTo>
                    <a:pt x="121" y="29"/>
                    <a:pt x="121" y="29"/>
                    <a:pt x="121" y="29"/>
                  </a:cubicBezTo>
                  <a:lnTo>
                    <a:pt x="122" y="29"/>
                  </a:lnTo>
                  <a:close/>
                  <a:moveTo>
                    <a:pt x="121" y="19"/>
                  </a:moveTo>
                  <a:cubicBezTo>
                    <a:pt x="121" y="19"/>
                    <a:pt x="121" y="19"/>
                    <a:pt x="121" y="19"/>
                  </a:cubicBezTo>
                  <a:cubicBezTo>
                    <a:pt x="122" y="19"/>
                    <a:pt x="122" y="19"/>
                    <a:pt x="122" y="19"/>
                  </a:cubicBezTo>
                  <a:cubicBezTo>
                    <a:pt x="122" y="21"/>
                    <a:pt x="122" y="21"/>
                    <a:pt x="122" y="21"/>
                  </a:cubicBezTo>
                  <a:cubicBezTo>
                    <a:pt x="121" y="21"/>
                    <a:pt x="121" y="21"/>
                    <a:pt x="121" y="21"/>
                  </a:cubicBezTo>
                  <a:lnTo>
                    <a:pt x="121" y="19"/>
                  </a:lnTo>
                  <a:close/>
                  <a:moveTo>
                    <a:pt x="120" y="18"/>
                  </a:moveTo>
                  <a:cubicBezTo>
                    <a:pt x="120" y="18"/>
                    <a:pt x="120" y="18"/>
                    <a:pt x="120" y="18"/>
                  </a:cubicBezTo>
                  <a:cubicBezTo>
                    <a:pt x="119" y="18"/>
                    <a:pt x="119" y="18"/>
                    <a:pt x="119" y="18"/>
                  </a:cubicBezTo>
                  <a:cubicBezTo>
                    <a:pt x="119" y="17"/>
                    <a:pt x="119" y="17"/>
                    <a:pt x="119" y="17"/>
                  </a:cubicBezTo>
                  <a:cubicBezTo>
                    <a:pt x="120" y="17"/>
                    <a:pt x="120" y="17"/>
                    <a:pt x="120" y="17"/>
                  </a:cubicBezTo>
                  <a:lnTo>
                    <a:pt x="120" y="18"/>
                  </a:lnTo>
                  <a:close/>
                  <a:moveTo>
                    <a:pt x="120" y="26"/>
                  </a:moveTo>
                  <a:cubicBezTo>
                    <a:pt x="120" y="26"/>
                    <a:pt x="120" y="26"/>
                    <a:pt x="120" y="26"/>
                  </a:cubicBezTo>
                  <a:cubicBezTo>
                    <a:pt x="120" y="25"/>
                    <a:pt x="120" y="25"/>
                    <a:pt x="120" y="25"/>
                  </a:cubicBezTo>
                  <a:cubicBezTo>
                    <a:pt x="121" y="25"/>
                    <a:pt x="121" y="25"/>
                    <a:pt x="121" y="25"/>
                  </a:cubicBezTo>
                  <a:cubicBezTo>
                    <a:pt x="121" y="26"/>
                    <a:pt x="121" y="26"/>
                    <a:pt x="121" y="26"/>
                  </a:cubicBezTo>
                  <a:lnTo>
                    <a:pt x="120" y="26"/>
                  </a:lnTo>
                  <a:close/>
                  <a:moveTo>
                    <a:pt x="120" y="48"/>
                  </a:moveTo>
                  <a:cubicBezTo>
                    <a:pt x="120" y="48"/>
                    <a:pt x="120" y="48"/>
                    <a:pt x="120" y="48"/>
                  </a:cubicBezTo>
                  <a:cubicBezTo>
                    <a:pt x="120" y="48"/>
                    <a:pt x="120" y="48"/>
                    <a:pt x="120" y="48"/>
                  </a:cubicBezTo>
                  <a:cubicBezTo>
                    <a:pt x="122" y="48"/>
                    <a:pt x="122" y="48"/>
                    <a:pt x="122" y="48"/>
                  </a:cubicBezTo>
                  <a:lnTo>
                    <a:pt x="120" y="48"/>
                  </a:lnTo>
                  <a:close/>
                  <a:moveTo>
                    <a:pt x="122" y="48"/>
                  </a:moveTo>
                  <a:cubicBezTo>
                    <a:pt x="122" y="48"/>
                    <a:pt x="122" y="48"/>
                    <a:pt x="122" y="48"/>
                  </a:cubicBezTo>
                  <a:cubicBezTo>
                    <a:pt x="120" y="48"/>
                    <a:pt x="120" y="48"/>
                    <a:pt x="120" y="48"/>
                  </a:cubicBezTo>
                  <a:cubicBezTo>
                    <a:pt x="120" y="41"/>
                    <a:pt x="120" y="41"/>
                    <a:pt x="120" y="41"/>
                  </a:cubicBezTo>
                  <a:cubicBezTo>
                    <a:pt x="122" y="41"/>
                    <a:pt x="122" y="41"/>
                    <a:pt x="122" y="41"/>
                  </a:cubicBezTo>
                  <a:lnTo>
                    <a:pt x="122" y="48"/>
                  </a:lnTo>
                  <a:close/>
                  <a:moveTo>
                    <a:pt x="122" y="41"/>
                  </a:moveTo>
                  <a:cubicBezTo>
                    <a:pt x="122" y="41"/>
                    <a:pt x="122" y="41"/>
                    <a:pt x="122" y="41"/>
                  </a:cubicBezTo>
                  <a:cubicBezTo>
                    <a:pt x="120" y="41"/>
                    <a:pt x="120" y="41"/>
                    <a:pt x="120" y="41"/>
                  </a:cubicBezTo>
                  <a:cubicBezTo>
                    <a:pt x="120" y="33"/>
                    <a:pt x="120" y="33"/>
                    <a:pt x="120" y="33"/>
                  </a:cubicBezTo>
                  <a:cubicBezTo>
                    <a:pt x="122" y="33"/>
                    <a:pt x="122" y="33"/>
                    <a:pt x="122" y="33"/>
                  </a:cubicBezTo>
                  <a:lnTo>
                    <a:pt x="122" y="41"/>
                  </a:lnTo>
                  <a:close/>
                  <a:moveTo>
                    <a:pt x="123" y="48"/>
                  </a:moveTo>
                  <a:cubicBezTo>
                    <a:pt x="123" y="48"/>
                    <a:pt x="123" y="48"/>
                    <a:pt x="123" y="48"/>
                  </a:cubicBezTo>
                  <a:cubicBezTo>
                    <a:pt x="123" y="48"/>
                    <a:pt x="123" y="48"/>
                    <a:pt x="123" y="48"/>
                  </a:cubicBezTo>
                  <a:cubicBezTo>
                    <a:pt x="122" y="48"/>
                    <a:pt x="122" y="48"/>
                    <a:pt x="122" y="48"/>
                  </a:cubicBezTo>
                  <a:cubicBezTo>
                    <a:pt x="122" y="48"/>
                    <a:pt x="122" y="48"/>
                    <a:pt x="122" y="48"/>
                  </a:cubicBezTo>
                  <a:cubicBezTo>
                    <a:pt x="123" y="48"/>
                    <a:pt x="123" y="48"/>
                    <a:pt x="123" y="48"/>
                  </a:cubicBezTo>
                  <a:cubicBezTo>
                    <a:pt x="122" y="48"/>
                    <a:pt x="122" y="48"/>
                    <a:pt x="122" y="48"/>
                  </a:cubicBezTo>
                  <a:cubicBezTo>
                    <a:pt x="122" y="41"/>
                    <a:pt x="122" y="41"/>
                    <a:pt x="122" y="41"/>
                  </a:cubicBezTo>
                  <a:cubicBezTo>
                    <a:pt x="123" y="41"/>
                    <a:pt x="123" y="41"/>
                    <a:pt x="123" y="41"/>
                  </a:cubicBezTo>
                  <a:lnTo>
                    <a:pt x="123" y="48"/>
                  </a:lnTo>
                  <a:close/>
                  <a:moveTo>
                    <a:pt x="123" y="41"/>
                  </a:moveTo>
                  <a:cubicBezTo>
                    <a:pt x="123" y="41"/>
                    <a:pt x="123" y="41"/>
                    <a:pt x="123" y="41"/>
                  </a:cubicBezTo>
                  <a:cubicBezTo>
                    <a:pt x="122" y="41"/>
                    <a:pt x="122" y="41"/>
                    <a:pt x="122" y="41"/>
                  </a:cubicBezTo>
                  <a:cubicBezTo>
                    <a:pt x="122" y="33"/>
                    <a:pt x="122" y="33"/>
                    <a:pt x="122" y="33"/>
                  </a:cubicBezTo>
                  <a:cubicBezTo>
                    <a:pt x="123" y="33"/>
                    <a:pt x="123" y="33"/>
                    <a:pt x="123" y="33"/>
                  </a:cubicBezTo>
                  <a:lnTo>
                    <a:pt x="123" y="41"/>
                  </a:lnTo>
                  <a:close/>
                  <a:moveTo>
                    <a:pt x="124" y="48"/>
                  </a:moveTo>
                  <a:cubicBezTo>
                    <a:pt x="124" y="48"/>
                    <a:pt x="124" y="48"/>
                    <a:pt x="124" y="48"/>
                  </a:cubicBezTo>
                  <a:cubicBezTo>
                    <a:pt x="123" y="48"/>
                    <a:pt x="123" y="48"/>
                    <a:pt x="123" y="48"/>
                  </a:cubicBezTo>
                  <a:cubicBezTo>
                    <a:pt x="123" y="41"/>
                    <a:pt x="123" y="41"/>
                    <a:pt x="123" y="41"/>
                  </a:cubicBezTo>
                  <a:cubicBezTo>
                    <a:pt x="124" y="41"/>
                    <a:pt x="124" y="41"/>
                    <a:pt x="124" y="41"/>
                  </a:cubicBezTo>
                  <a:lnTo>
                    <a:pt x="124" y="48"/>
                  </a:lnTo>
                  <a:close/>
                  <a:moveTo>
                    <a:pt x="124" y="41"/>
                  </a:moveTo>
                  <a:cubicBezTo>
                    <a:pt x="124" y="41"/>
                    <a:pt x="124" y="41"/>
                    <a:pt x="124" y="41"/>
                  </a:cubicBezTo>
                  <a:cubicBezTo>
                    <a:pt x="123" y="41"/>
                    <a:pt x="123" y="41"/>
                    <a:pt x="123" y="41"/>
                  </a:cubicBezTo>
                  <a:cubicBezTo>
                    <a:pt x="123" y="33"/>
                    <a:pt x="123" y="33"/>
                    <a:pt x="123" y="33"/>
                  </a:cubicBezTo>
                  <a:cubicBezTo>
                    <a:pt x="124" y="33"/>
                    <a:pt x="124" y="33"/>
                    <a:pt x="124" y="33"/>
                  </a:cubicBezTo>
                  <a:lnTo>
                    <a:pt x="124" y="41"/>
                  </a:lnTo>
                  <a:close/>
                  <a:moveTo>
                    <a:pt x="125" y="48"/>
                  </a:moveTo>
                  <a:cubicBezTo>
                    <a:pt x="125" y="48"/>
                    <a:pt x="125" y="48"/>
                    <a:pt x="125" y="48"/>
                  </a:cubicBezTo>
                  <a:cubicBezTo>
                    <a:pt x="124" y="48"/>
                    <a:pt x="124" y="48"/>
                    <a:pt x="124" y="48"/>
                  </a:cubicBezTo>
                  <a:cubicBezTo>
                    <a:pt x="124" y="41"/>
                    <a:pt x="124" y="41"/>
                    <a:pt x="124" y="41"/>
                  </a:cubicBezTo>
                  <a:cubicBezTo>
                    <a:pt x="125" y="41"/>
                    <a:pt x="125" y="41"/>
                    <a:pt x="125" y="41"/>
                  </a:cubicBezTo>
                  <a:lnTo>
                    <a:pt x="125" y="48"/>
                  </a:lnTo>
                  <a:close/>
                  <a:moveTo>
                    <a:pt x="125" y="41"/>
                  </a:moveTo>
                  <a:cubicBezTo>
                    <a:pt x="125" y="41"/>
                    <a:pt x="125" y="41"/>
                    <a:pt x="125" y="41"/>
                  </a:cubicBezTo>
                  <a:cubicBezTo>
                    <a:pt x="124" y="41"/>
                    <a:pt x="124" y="41"/>
                    <a:pt x="124" y="41"/>
                  </a:cubicBezTo>
                  <a:cubicBezTo>
                    <a:pt x="124" y="33"/>
                    <a:pt x="124" y="33"/>
                    <a:pt x="124" y="33"/>
                  </a:cubicBezTo>
                  <a:cubicBezTo>
                    <a:pt x="125" y="33"/>
                    <a:pt x="125" y="33"/>
                    <a:pt x="125" y="33"/>
                  </a:cubicBezTo>
                  <a:lnTo>
                    <a:pt x="125" y="41"/>
                  </a:lnTo>
                  <a:close/>
                  <a:moveTo>
                    <a:pt x="140" y="49"/>
                  </a:moveTo>
                  <a:cubicBezTo>
                    <a:pt x="140" y="49"/>
                    <a:pt x="140" y="49"/>
                    <a:pt x="140" y="49"/>
                  </a:cubicBezTo>
                  <a:cubicBezTo>
                    <a:pt x="125" y="48"/>
                    <a:pt x="125" y="48"/>
                    <a:pt x="125" y="48"/>
                  </a:cubicBezTo>
                  <a:cubicBezTo>
                    <a:pt x="125" y="41"/>
                    <a:pt x="125" y="41"/>
                    <a:pt x="125" y="41"/>
                  </a:cubicBezTo>
                  <a:cubicBezTo>
                    <a:pt x="126" y="41"/>
                    <a:pt x="126" y="41"/>
                    <a:pt x="126" y="41"/>
                  </a:cubicBezTo>
                  <a:cubicBezTo>
                    <a:pt x="126" y="44"/>
                    <a:pt x="126" y="48"/>
                    <a:pt x="126" y="48"/>
                  </a:cubicBezTo>
                  <a:cubicBezTo>
                    <a:pt x="126" y="48"/>
                    <a:pt x="126" y="48"/>
                    <a:pt x="127" y="48"/>
                  </a:cubicBezTo>
                  <a:cubicBezTo>
                    <a:pt x="127" y="48"/>
                    <a:pt x="127" y="48"/>
                    <a:pt x="127" y="48"/>
                  </a:cubicBezTo>
                  <a:cubicBezTo>
                    <a:pt x="127" y="48"/>
                    <a:pt x="127" y="48"/>
                    <a:pt x="127" y="48"/>
                  </a:cubicBezTo>
                  <a:cubicBezTo>
                    <a:pt x="127" y="48"/>
                    <a:pt x="127" y="48"/>
                    <a:pt x="127" y="48"/>
                  </a:cubicBezTo>
                  <a:cubicBezTo>
                    <a:pt x="127" y="48"/>
                    <a:pt x="127" y="48"/>
                    <a:pt x="128" y="48"/>
                  </a:cubicBezTo>
                  <a:cubicBezTo>
                    <a:pt x="128" y="48"/>
                    <a:pt x="128" y="48"/>
                    <a:pt x="128" y="48"/>
                  </a:cubicBezTo>
                  <a:cubicBezTo>
                    <a:pt x="128" y="48"/>
                    <a:pt x="128" y="48"/>
                    <a:pt x="128" y="48"/>
                  </a:cubicBezTo>
                  <a:cubicBezTo>
                    <a:pt x="128" y="48"/>
                    <a:pt x="128" y="48"/>
                    <a:pt x="128" y="48"/>
                  </a:cubicBezTo>
                  <a:cubicBezTo>
                    <a:pt x="129" y="48"/>
                    <a:pt x="130" y="48"/>
                    <a:pt x="131" y="49"/>
                  </a:cubicBezTo>
                  <a:cubicBezTo>
                    <a:pt x="134" y="49"/>
                    <a:pt x="139" y="49"/>
                    <a:pt x="139" y="49"/>
                  </a:cubicBezTo>
                  <a:cubicBezTo>
                    <a:pt x="139" y="49"/>
                    <a:pt x="139" y="45"/>
                    <a:pt x="139" y="42"/>
                  </a:cubicBezTo>
                  <a:cubicBezTo>
                    <a:pt x="139" y="42"/>
                    <a:pt x="139" y="41"/>
                    <a:pt x="139" y="41"/>
                  </a:cubicBezTo>
                  <a:cubicBezTo>
                    <a:pt x="140" y="40"/>
                    <a:pt x="140" y="40"/>
                    <a:pt x="140" y="40"/>
                  </a:cubicBezTo>
                  <a:lnTo>
                    <a:pt x="140" y="49"/>
                  </a:lnTo>
                  <a:close/>
                  <a:moveTo>
                    <a:pt x="140" y="40"/>
                  </a:moveTo>
                  <a:cubicBezTo>
                    <a:pt x="140" y="40"/>
                    <a:pt x="140" y="40"/>
                    <a:pt x="140" y="40"/>
                  </a:cubicBezTo>
                  <a:cubicBezTo>
                    <a:pt x="139" y="40"/>
                    <a:pt x="139" y="40"/>
                    <a:pt x="139" y="40"/>
                  </a:cubicBezTo>
                  <a:cubicBezTo>
                    <a:pt x="139" y="37"/>
                    <a:pt x="139" y="32"/>
                    <a:pt x="139" y="32"/>
                  </a:cubicBezTo>
                  <a:cubicBezTo>
                    <a:pt x="139" y="32"/>
                    <a:pt x="138" y="32"/>
                    <a:pt x="137" y="32"/>
                  </a:cubicBezTo>
                  <a:cubicBezTo>
                    <a:pt x="137" y="31"/>
                    <a:pt x="137" y="31"/>
                    <a:pt x="137" y="31"/>
                  </a:cubicBezTo>
                  <a:cubicBezTo>
                    <a:pt x="140" y="31"/>
                    <a:pt x="140" y="31"/>
                    <a:pt x="140" y="31"/>
                  </a:cubicBezTo>
                  <a:lnTo>
                    <a:pt x="140" y="40"/>
                  </a:lnTo>
                  <a:close/>
                  <a:moveTo>
                    <a:pt x="155" y="49"/>
                  </a:moveTo>
                  <a:cubicBezTo>
                    <a:pt x="155" y="49"/>
                    <a:pt x="155" y="49"/>
                    <a:pt x="155" y="49"/>
                  </a:cubicBezTo>
                  <a:cubicBezTo>
                    <a:pt x="149" y="49"/>
                    <a:pt x="149" y="49"/>
                    <a:pt x="149" y="49"/>
                  </a:cubicBezTo>
                  <a:cubicBezTo>
                    <a:pt x="140" y="49"/>
                    <a:pt x="140" y="49"/>
                    <a:pt x="140" y="49"/>
                  </a:cubicBezTo>
                  <a:cubicBezTo>
                    <a:pt x="140" y="40"/>
                    <a:pt x="140" y="40"/>
                    <a:pt x="140" y="40"/>
                  </a:cubicBezTo>
                  <a:cubicBezTo>
                    <a:pt x="142" y="40"/>
                    <a:pt x="142" y="40"/>
                    <a:pt x="142" y="40"/>
                  </a:cubicBezTo>
                  <a:cubicBezTo>
                    <a:pt x="142" y="49"/>
                    <a:pt x="142" y="49"/>
                    <a:pt x="142" y="49"/>
                  </a:cubicBezTo>
                  <a:cubicBezTo>
                    <a:pt x="142" y="49"/>
                    <a:pt x="142" y="49"/>
                    <a:pt x="142" y="49"/>
                  </a:cubicBezTo>
                  <a:cubicBezTo>
                    <a:pt x="142" y="40"/>
                    <a:pt x="142" y="40"/>
                    <a:pt x="142" y="40"/>
                  </a:cubicBezTo>
                  <a:cubicBezTo>
                    <a:pt x="143" y="40"/>
                    <a:pt x="143" y="40"/>
                    <a:pt x="143" y="40"/>
                  </a:cubicBezTo>
                  <a:cubicBezTo>
                    <a:pt x="143" y="43"/>
                    <a:pt x="143" y="49"/>
                    <a:pt x="143" y="49"/>
                  </a:cubicBezTo>
                  <a:cubicBezTo>
                    <a:pt x="143" y="49"/>
                    <a:pt x="147" y="49"/>
                    <a:pt x="148" y="49"/>
                  </a:cubicBezTo>
                  <a:cubicBezTo>
                    <a:pt x="150" y="49"/>
                    <a:pt x="154" y="49"/>
                    <a:pt x="154" y="49"/>
                  </a:cubicBezTo>
                  <a:cubicBezTo>
                    <a:pt x="154" y="49"/>
                    <a:pt x="154" y="43"/>
                    <a:pt x="154" y="40"/>
                  </a:cubicBezTo>
                  <a:cubicBezTo>
                    <a:pt x="155" y="40"/>
                    <a:pt x="155" y="40"/>
                    <a:pt x="155" y="40"/>
                  </a:cubicBezTo>
                  <a:lnTo>
                    <a:pt x="155" y="49"/>
                  </a:lnTo>
                  <a:close/>
                  <a:moveTo>
                    <a:pt x="157" y="49"/>
                  </a:moveTo>
                  <a:cubicBezTo>
                    <a:pt x="157" y="49"/>
                    <a:pt x="157" y="49"/>
                    <a:pt x="157" y="49"/>
                  </a:cubicBezTo>
                  <a:cubicBezTo>
                    <a:pt x="155" y="49"/>
                    <a:pt x="155" y="49"/>
                    <a:pt x="155" y="49"/>
                  </a:cubicBezTo>
                  <a:cubicBezTo>
                    <a:pt x="155" y="40"/>
                    <a:pt x="155" y="40"/>
                    <a:pt x="155" y="40"/>
                  </a:cubicBezTo>
                  <a:cubicBezTo>
                    <a:pt x="157" y="40"/>
                    <a:pt x="157" y="40"/>
                    <a:pt x="157" y="40"/>
                  </a:cubicBezTo>
                  <a:lnTo>
                    <a:pt x="157" y="49"/>
                  </a:lnTo>
                  <a:close/>
                  <a:moveTo>
                    <a:pt x="157" y="40"/>
                  </a:moveTo>
                  <a:cubicBezTo>
                    <a:pt x="157" y="40"/>
                    <a:pt x="157" y="40"/>
                    <a:pt x="157" y="40"/>
                  </a:cubicBezTo>
                  <a:cubicBezTo>
                    <a:pt x="155" y="40"/>
                    <a:pt x="155" y="40"/>
                    <a:pt x="155" y="40"/>
                  </a:cubicBezTo>
                  <a:cubicBezTo>
                    <a:pt x="155" y="32"/>
                    <a:pt x="155" y="32"/>
                    <a:pt x="155" y="32"/>
                  </a:cubicBezTo>
                  <a:cubicBezTo>
                    <a:pt x="156" y="33"/>
                    <a:pt x="156" y="33"/>
                    <a:pt x="156" y="33"/>
                  </a:cubicBezTo>
                  <a:cubicBezTo>
                    <a:pt x="156" y="33"/>
                    <a:pt x="156" y="33"/>
                    <a:pt x="157" y="34"/>
                  </a:cubicBezTo>
                  <a:lnTo>
                    <a:pt x="157" y="40"/>
                  </a:lnTo>
                  <a:close/>
                  <a:moveTo>
                    <a:pt x="162" y="39"/>
                  </a:moveTo>
                  <a:cubicBezTo>
                    <a:pt x="162" y="39"/>
                    <a:pt x="162" y="39"/>
                    <a:pt x="162" y="39"/>
                  </a:cubicBezTo>
                  <a:cubicBezTo>
                    <a:pt x="162" y="39"/>
                    <a:pt x="162" y="40"/>
                    <a:pt x="162" y="40"/>
                  </a:cubicBezTo>
                  <a:cubicBezTo>
                    <a:pt x="162" y="40"/>
                    <a:pt x="162" y="40"/>
                    <a:pt x="162" y="40"/>
                  </a:cubicBezTo>
                  <a:lnTo>
                    <a:pt x="162" y="39"/>
                  </a:lnTo>
                  <a:close/>
                  <a:moveTo>
                    <a:pt x="160" y="49"/>
                  </a:moveTo>
                  <a:cubicBezTo>
                    <a:pt x="160" y="49"/>
                    <a:pt x="160" y="49"/>
                    <a:pt x="160" y="49"/>
                  </a:cubicBezTo>
                  <a:cubicBezTo>
                    <a:pt x="157" y="49"/>
                    <a:pt x="157" y="49"/>
                    <a:pt x="157" y="49"/>
                  </a:cubicBezTo>
                  <a:cubicBezTo>
                    <a:pt x="157" y="40"/>
                    <a:pt x="157" y="40"/>
                    <a:pt x="157" y="40"/>
                  </a:cubicBezTo>
                  <a:cubicBezTo>
                    <a:pt x="160" y="40"/>
                    <a:pt x="160" y="40"/>
                    <a:pt x="160" y="40"/>
                  </a:cubicBezTo>
                  <a:lnTo>
                    <a:pt x="160" y="49"/>
                  </a:lnTo>
                  <a:close/>
                  <a:moveTo>
                    <a:pt x="160" y="40"/>
                  </a:moveTo>
                  <a:cubicBezTo>
                    <a:pt x="160" y="40"/>
                    <a:pt x="160" y="40"/>
                    <a:pt x="160" y="40"/>
                  </a:cubicBezTo>
                  <a:cubicBezTo>
                    <a:pt x="157" y="40"/>
                    <a:pt x="157" y="40"/>
                    <a:pt x="157" y="40"/>
                  </a:cubicBezTo>
                  <a:cubicBezTo>
                    <a:pt x="157" y="34"/>
                    <a:pt x="157" y="34"/>
                    <a:pt x="157" y="34"/>
                  </a:cubicBezTo>
                  <a:cubicBezTo>
                    <a:pt x="158" y="35"/>
                    <a:pt x="159" y="35"/>
                    <a:pt x="160" y="36"/>
                  </a:cubicBezTo>
                  <a:lnTo>
                    <a:pt x="160" y="40"/>
                  </a:lnTo>
                  <a:close/>
                  <a:moveTo>
                    <a:pt x="160" y="32"/>
                  </a:moveTo>
                  <a:cubicBezTo>
                    <a:pt x="160" y="32"/>
                    <a:pt x="160" y="32"/>
                    <a:pt x="160" y="32"/>
                  </a:cubicBezTo>
                  <a:cubicBezTo>
                    <a:pt x="159" y="32"/>
                    <a:pt x="158" y="32"/>
                    <a:pt x="157" y="32"/>
                  </a:cubicBezTo>
                  <a:cubicBezTo>
                    <a:pt x="157" y="32"/>
                    <a:pt x="157" y="32"/>
                    <a:pt x="157" y="32"/>
                  </a:cubicBezTo>
                  <a:cubicBezTo>
                    <a:pt x="160" y="32"/>
                    <a:pt x="160" y="32"/>
                    <a:pt x="160" y="32"/>
                  </a:cubicBezTo>
                  <a:close/>
                  <a:moveTo>
                    <a:pt x="162" y="49"/>
                  </a:moveTo>
                  <a:cubicBezTo>
                    <a:pt x="162" y="49"/>
                    <a:pt x="162" y="49"/>
                    <a:pt x="162" y="49"/>
                  </a:cubicBezTo>
                  <a:cubicBezTo>
                    <a:pt x="160" y="49"/>
                    <a:pt x="160" y="49"/>
                    <a:pt x="160" y="49"/>
                  </a:cubicBezTo>
                  <a:cubicBezTo>
                    <a:pt x="160" y="40"/>
                    <a:pt x="160" y="40"/>
                    <a:pt x="160" y="40"/>
                  </a:cubicBezTo>
                  <a:cubicBezTo>
                    <a:pt x="162" y="40"/>
                    <a:pt x="162" y="40"/>
                    <a:pt x="162" y="40"/>
                  </a:cubicBezTo>
                  <a:lnTo>
                    <a:pt x="162" y="49"/>
                  </a:lnTo>
                  <a:close/>
                  <a:moveTo>
                    <a:pt x="162" y="40"/>
                  </a:moveTo>
                  <a:cubicBezTo>
                    <a:pt x="162" y="40"/>
                    <a:pt x="162" y="40"/>
                    <a:pt x="162" y="40"/>
                  </a:cubicBezTo>
                  <a:cubicBezTo>
                    <a:pt x="160" y="40"/>
                    <a:pt x="160" y="40"/>
                    <a:pt x="160" y="40"/>
                  </a:cubicBezTo>
                  <a:cubicBezTo>
                    <a:pt x="160" y="36"/>
                    <a:pt x="160" y="36"/>
                    <a:pt x="160" y="36"/>
                  </a:cubicBezTo>
                  <a:cubicBezTo>
                    <a:pt x="160" y="37"/>
                    <a:pt x="160" y="37"/>
                    <a:pt x="161" y="37"/>
                  </a:cubicBezTo>
                  <a:cubicBezTo>
                    <a:pt x="161" y="38"/>
                    <a:pt x="161" y="38"/>
                    <a:pt x="162" y="39"/>
                  </a:cubicBezTo>
                  <a:lnTo>
                    <a:pt x="162" y="40"/>
                  </a:lnTo>
                  <a:close/>
                  <a:moveTo>
                    <a:pt x="162" y="32"/>
                  </a:moveTo>
                  <a:cubicBezTo>
                    <a:pt x="162" y="32"/>
                    <a:pt x="162" y="32"/>
                    <a:pt x="162" y="32"/>
                  </a:cubicBezTo>
                  <a:cubicBezTo>
                    <a:pt x="161" y="32"/>
                    <a:pt x="160" y="32"/>
                    <a:pt x="160" y="32"/>
                  </a:cubicBezTo>
                  <a:cubicBezTo>
                    <a:pt x="160" y="32"/>
                    <a:pt x="160" y="32"/>
                    <a:pt x="160" y="32"/>
                  </a:cubicBezTo>
                  <a:cubicBezTo>
                    <a:pt x="162" y="32"/>
                    <a:pt x="162" y="32"/>
                    <a:pt x="162" y="32"/>
                  </a:cubicBezTo>
                  <a:close/>
                  <a:moveTo>
                    <a:pt x="175" y="49"/>
                  </a:moveTo>
                  <a:cubicBezTo>
                    <a:pt x="175" y="49"/>
                    <a:pt x="175" y="49"/>
                    <a:pt x="175" y="49"/>
                  </a:cubicBezTo>
                  <a:cubicBezTo>
                    <a:pt x="162" y="49"/>
                    <a:pt x="162" y="49"/>
                    <a:pt x="162" y="49"/>
                  </a:cubicBezTo>
                  <a:cubicBezTo>
                    <a:pt x="162" y="40"/>
                    <a:pt x="162" y="40"/>
                    <a:pt x="162" y="40"/>
                  </a:cubicBezTo>
                  <a:cubicBezTo>
                    <a:pt x="162" y="40"/>
                    <a:pt x="162" y="40"/>
                    <a:pt x="162" y="40"/>
                  </a:cubicBezTo>
                  <a:cubicBezTo>
                    <a:pt x="164" y="44"/>
                    <a:pt x="165" y="49"/>
                    <a:pt x="165" y="49"/>
                  </a:cubicBezTo>
                  <a:cubicBezTo>
                    <a:pt x="165" y="49"/>
                    <a:pt x="167" y="49"/>
                    <a:pt x="169" y="49"/>
                  </a:cubicBezTo>
                  <a:cubicBezTo>
                    <a:pt x="170" y="49"/>
                    <a:pt x="174" y="49"/>
                    <a:pt x="175" y="49"/>
                  </a:cubicBezTo>
                  <a:close/>
                  <a:moveTo>
                    <a:pt x="175" y="48"/>
                  </a:moveTo>
                  <a:cubicBezTo>
                    <a:pt x="175" y="48"/>
                    <a:pt x="175" y="48"/>
                    <a:pt x="175" y="48"/>
                  </a:cubicBezTo>
                  <a:cubicBezTo>
                    <a:pt x="175" y="46"/>
                    <a:pt x="174" y="43"/>
                    <a:pt x="174" y="41"/>
                  </a:cubicBezTo>
                  <a:cubicBezTo>
                    <a:pt x="174" y="41"/>
                    <a:pt x="174" y="41"/>
                    <a:pt x="174" y="40"/>
                  </a:cubicBezTo>
                  <a:cubicBezTo>
                    <a:pt x="175" y="40"/>
                    <a:pt x="175" y="40"/>
                    <a:pt x="175" y="40"/>
                  </a:cubicBezTo>
                  <a:lnTo>
                    <a:pt x="175" y="48"/>
                  </a:lnTo>
                  <a:close/>
                  <a:moveTo>
                    <a:pt x="175" y="40"/>
                  </a:moveTo>
                  <a:cubicBezTo>
                    <a:pt x="175" y="40"/>
                    <a:pt x="175" y="40"/>
                    <a:pt x="175" y="40"/>
                  </a:cubicBezTo>
                  <a:cubicBezTo>
                    <a:pt x="174" y="40"/>
                    <a:pt x="174" y="40"/>
                    <a:pt x="174" y="40"/>
                  </a:cubicBezTo>
                  <a:cubicBezTo>
                    <a:pt x="174" y="37"/>
                    <a:pt x="173" y="32"/>
                    <a:pt x="173" y="32"/>
                  </a:cubicBezTo>
                  <a:cubicBezTo>
                    <a:pt x="173" y="32"/>
                    <a:pt x="167" y="32"/>
                    <a:pt x="163" y="32"/>
                  </a:cubicBezTo>
                  <a:cubicBezTo>
                    <a:pt x="163" y="32"/>
                    <a:pt x="162" y="32"/>
                    <a:pt x="162" y="32"/>
                  </a:cubicBezTo>
                  <a:cubicBezTo>
                    <a:pt x="162" y="32"/>
                    <a:pt x="162" y="32"/>
                    <a:pt x="162" y="32"/>
                  </a:cubicBezTo>
                  <a:cubicBezTo>
                    <a:pt x="173" y="32"/>
                    <a:pt x="173" y="32"/>
                    <a:pt x="173" y="32"/>
                  </a:cubicBezTo>
                  <a:cubicBezTo>
                    <a:pt x="173" y="33"/>
                    <a:pt x="173" y="33"/>
                    <a:pt x="173" y="33"/>
                  </a:cubicBezTo>
                  <a:cubicBezTo>
                    <a:pt x="175" y="33"/>
                    <a:pt x="175" y="33"/>
                    <a:pt x="175" y="33"/>
                  </a:cubicBezTo>
                  <a:lnTo>
                    <a:pt x="175" y="40"/>
                  </a:lnTo>
                  <a:close/>
                  <a:moveTo>
                    <a:pt x="177" y="49"/>
                  </a:moveTo>
                  <a:cubicBezTo>
                    <a:pt x="177" y="49"/>
                    <a:pt x="177" y="49"/>
                    <a:pt x="177" y="49"/>
                  </a:cubicBezTo>
                  <a:cubicBezTo>
                    <a:pt x="175" y="49"/>
                    <a:pt x="175" y="49"/>
                    <a:pt x="175" y="49"/>
                  </a:cubicBezTo>
                  <a:cubicBezTo>
                    <a:pt x="175" y="49"/>
                    <a:pt x="175" y="49"/>
                    <a:pt x="175" y="49"/>
                  </a:cubicBezTo>
                  <a:cubicBezTo>
                    <a:pt x="175" y="49"/>
                    <a:pt x="175" y="49"/>
                    <a:pt x="175" y="49"/>
                  </a:cubicBezTo>
                  <a:cubicBezTo>
                    <a:pt x="175" y="49"/>
                    <a:pt x="175" y="49"/>
                    <a:pt x="175" y="48"/>
                  </a:cubicBezTo>
                  <a:cubicBezTo>
                    <a:pt x="175" y="40"/>
                    <a:pt x="175" y="40"/>
                    <a:pt x="175" y="40"/>
                  </a:cubicBezTo>
                  <a:cubicBezTo>
                    <a:pt x="177" y="40"/>
                    <a:pt x="177" y="40"/>
                    <a:pt x="177" y="40"/>
                  </a:cubicBezTo>
                  <a:lnTo>
                    <a:pt x="177" y="49"/>
                  </a:lnTo>
                  <a:close/>
                  <a:moveTo>
                    <a:pt x="177" y="40"/>
                  </a:moveTo>
                  <a:cubicBezTo>
                    <a:pt x="177" y="40"/>
                    <a:pt x="177" y="40"/>
                    <a:pt x="177" y="40"/>
                  </a:cubicBezTo>
                  <a:cubicBezTo>
                    <a:pt x="175" y="40"/>
                    <a:pt x="175" y="40"/>
                    <a:pt x="175" y="40"/>
                  </a:cubicBezTo>
                  <a:cubicBezTo>
                    <a:pt x="175" y="33"/>
                    <a:pt x="175" y="33"/>
                    <a:pt x="175" y="33"/>
                  </a:cubicBezTo>
                  <a:cubicBezTo>
                    <a:pt x="177" y="33"/>
                    <a:pt x="177" y="33"/>
                    <a:pt x="177" y="33"/>
                  </a:cubicBezTo>
                  <a:lnTo>
                    <a:pt x="177" y="40"/>
                  </a:lnTo>
                  <a:close/>
                  <a:moveTo>
                    <a:pt x="179" y="49"/>
                  </a:moveTo>
                  <a:cubicBezTo>
                    <a:pt x="179" y="49"/>
                    <a:pt x="179" y="49"/>
                    <a:pt x="179" y="49"/>
                  </a:cubicBezTo>
                  <a:cubicBezTo>
                    <a:pt x="177" y="49"/>
                    <a:pt x="177" y="49"/>
                    <a:pt x="177" y="49"/>
                  </a:cubicBezTo>
                  <a:cubicBezTo>
                    <a:pt x="177" y="40"/>
                    <a:pt x="177" y="40"/>
                    <a:pt x="177" y="40"/>
                  </a:cubicBezTo>
                  <a:cubicBezTo>
                    <a:pt x="179" y="40"/>
                    <a:pt x="179" y="40"/>
                    <a:pt x="179" y="40"/>
                  </a:cubicBezTo>
                  <a:lnTo>
                    <a:pt x="179" y="49"/>
                  </a:lnTo>
                  <a:close/>
                  <a:moveTo>
                    <a:pt x="179" y="40"/>
                  </a:moveTo>
                  <a:cubicBezTo>
                    <a:pt x="179" y="40"/>
                    <a:pt x="179" y="40"/>
                    <a:pt x="179" y="40"/>
                  </a:cubicBezTo>
                  <a:cubicBezTo>
                    <a:pt x="177" y="40"/>
                    <a:pt x="177" y="40"/>
                    <a:pt x="177" y="40"/>
                  </a:cubicBezTo>
                  <a:cubicBezTo>
                    <a:pt x="177" y="33"/>
                    <a:pt x="177" y="33"/>
                    <a:pt x="177" y="33"/>
                  </a:cubicBezTo>
                  <a:cubicBezTo>
                    <a:pt x="179" y="33"/>
                    <a:pt x="179" y="33"/>
                    <a:pt x="179" y="33"/>
                  </a:cubicBezTo>
                  <a:lnTo>
                    <a:pt x="179" y="40"/>
                  </a:lnTo>
                  <a:close/>
                  <a:moveTo>
                    <a:pt x="181" y="49"/>
                  </a:moveTo>
                  <a:cubicBezTo>
                    <a:pt x="181" y="49"/>
                    <a:pt x="181" y="49"/>
                    <a:pt x="181" y="49"/>
                  </a:cubicBezTo>
                  <a:cubicBezTo>
                    <a:pt x="179" y="49"/>
                    <a:pt x="179" y="49"/>
                    <a:pt x="179" y="49"/>
                  </a:cubicBezTo>
                  <a:cubicBezTo>
                    <a:pt x="179" y="40"/>
                    <a:pt x="179" y="40"/>
                    <a:pt x="179" y="40"/>
                  </a:cubicBezTo>
                  <a:cubicBezTo>
                    <a:pt x="181" y="40"/>
                    <a:pt x="181" y="40"/>
                    <a:pt x="181" y="40"/>
                  </a:cubicBezTo>
                  <a:lnTo>
                    <a:pt x="181" y="49"/>
                  </a:lnTo>
                  <a:close/>
                  <a:moveTo>
                    <a:pt x="181" y="40"/>
                  </a:moveTo>
                  <a:cubicBezTo>
                    <a:pt x="181" y="40"/>
                    <a:pt x="181" y="40"/>
                    <a:pt x="181" y="40"/>
                  </a:cubicBezTo>
                  <a:cubicBezTo>
                    <a:pt x="179" y="40"/>
                    <a:pt x="179" y="40"/>
                    <a:pt x="179" y="40"/>
                  </a:cubicBezTo>
                  <a:cubicBezTo>
                    <a:pt x="179" y="33"/>
                    <a:pt x="179" y="33"/>
                    <a:pt x="179" y="33"/>
                  </a:cubicBezTo>
                  <a:cubicBezTo>
                    <a:pt x="181" y="32"/>
                    <a:pt x="181" y="32"/>
                    <a:pt x="181" y="32"/>
                  </a:cubicBezTo>
                  <a:lnTo>
                    <a:pt x="181" y="4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9"/>
            <p:cNvSpPr>
              <a:spLocks noEditPoints="1"/>
            </p:cNvSpPr>
            <p:nvPr/>
          </p:nvSpPr>
          <p:spPr bwMode="auto">
            <a:xfrm>
              <a:off x="888" y="4158"/>
              <a:ext cx="435" cy="136"/>
            </a:xfrm>
            <a:custGeom>
              <a:avLst/>
              <a:gdLst>
                <a:gd name="T0" fmla="*/ 46 w 168"/>
                <a:gd name="T1" fmla="*/ 51 h 51"/>
                <a:gd name="T2" fmla="*/ 61 w 168"/>
                <a:gd name="T3" fmla="*/ 38 h 51"/>
                <a:gd name="T4" fmla="*/ 16 w 168"/>
                <a:gd name="T5" fmla="*/ 51 h 51"/>
                <a:gd name="T6" fmla="*/ 70 w 168"/>
                <a:gd name="T7" fmla="*/ 12 h 51"/>
                <a:gd name="T8" fmla="*/ 55 w 168"/>
                <a:gd name="T9" fmla="*/ 37 h 51"/>
                <a:gd name="T10" fmla="*/ 45 w 168"/>
                <a:gd name="T11" fmla="*/ 34 h 51"/>
                <a:gd name="T12" fmla="*/ 28 w 168"/>
                <a:gd name="T13" fmla="*/ 8 h 51"/>
                <a:gd name="T14" fmla="*/ 50 w 168"/>
                <a:gd name="T15" fmla="*/ 9 h 51"/>
                <a:gd name="T16" fmla="*/ 76 w 168"/>
                <a:gd name="T17" fmla="*/ 13 h 51"/>
                <a:gd name="T18" fmla="*/ 90 w 168"/>
                <a:gd name="T19" fmla="*/ 17 h 51"/>
                <a:gd name="T20" fmla="*/ 101 w 168"/>
                <a:gd name="T21" fmla="*/ 20 h 51"/>
                <a:gd name="T22" fmla="*/ 106 w 168"/>
                <a:gd name="T23" fmla="*/ 22 h 51"/>
                <a:gd name="T24" fmla="*/ 110 w 168"/>
                <a:gd name="T25" fmla="*/ 39 h 51"/>
                <a:gd name="T26" fmla="*/ 121 w 168"/>
                <a:gd name="T27" fmla="*/ 29 h 51"/>
                <a:gd name="T28" fmla="*/ 10 w 168"/>
                <a:gd name="T29" fmla="*/ 38 h 51"/>
                <a:gd name="T30" fmla="*/ 19 w 168"/>
                <a:gd name="T31" fmla="*/ 8 h 51"/>
                <a:gd name="T32" fmla="*/ 2 w 168"/>
                <a:gd name="T33" fmla="*/ 12 h 51"/>
                <a:gd name="T34" fmla="*/ 5 w 168"/>
                <a:gd name="T35" fmla="*/ 10 h 51"/>
                <a:gd name="T36" fmla="*/ 57 w 168"/>
                <a:gd name="T37" fmla="*/ 10 h 51"/>
                <a:gd name="T38" fmla="*/ 139 w 168"/>
                <a:gd name="T39" fmla="*/ 41 h 51"/>
                <a:gd name="T40" fmla="*/ 115 w 168"/>
                <a:gd name="T41" fmla="*/ 39 h 51"/>
                <a:gd name="T42" fmla="*/ 107 w 168"/>
                <a:gd name="T43" fmla="*/ 43 h 51"/>
                <a:gd name="T44" fmla="*/ 97 w 168"/>
                <a:gd name="T45" fmla="*/ 40 h 51"/>
                <a:gd name="T46" fmla="*/ 84 w 168"/>
                <a:gd name="T47" fmla="*/ 40 h 51"/>
                <a:gd name="T48" fmla="*/ 67 w 168"/>
                <a:gd name="T49" fmla="*/ 39 h 51"/>
                <a:gd name="T50" fmla="*/ 142 w 168"/>
                <a:gd name="T51" fmla="*/ 42 h 51"/>
                <a:gd name="T52" fmla="*/ 140 w 168"/>
                <a:gd name="T53" fmla="*/ 49 h 51"/>
                <a:gd name="T54" fmla="*/ 142 w 168"/>
                <a:gd name="T55" fmla="*/ 49 h 51"/>
                <a:gd name="T56" fmla="*/ 118 w 168"/>
                <a:gd name="T57" fmla="*/ 43 h 51"/>
                <a:gd name="T58" fmla="*/ 115 w 168"/>
                <a:gd name="T59" fmla="*/ 43 h 51"/>
                <a:gd name="T60" fmla="*/ 109 w 168"/>
                <a:gd name="T61" fmla="*/ 44 h 51"/>
                <a:gd name="T62" fmla="*/ 95 w 168"/>
                <a:gd name="T63" fmla="*/ 44 h 51"/>
                <a:gd name="T64" fmla="*/ 75 w 168"/>
                <a:gd name="T65" fmla="*/ 49 h 51"/>
                <a:gd name="T66" fmla="*/ 91 w 168"/>
                <a:gd name="T67" fmla="*/ 50 h 51"/>
                <a:gd name="T68" fmla="*/ 99 w 168"/>
                <a:gd name="T69" fmla="*/ 50 h 51"/>
                <a:gd name="T70" fmla="*/ 107 w 168"/>
                <a:gd name="T71" fmla="*/ 47 h 51"/>
                <a:gd name="T72" fmla="*/ 110 w 168"/>
                <a:gd name="T73" fmla="*/ 50 h 51"/>
                <a:gd name="T74" fmla="*/ 113 w 168"/>
                <a:gd name="T75" fmla="*/ 50 h 51"/>
                <a:gd name="T76" fmla="*/ 116 w 168"/>
                <a:gd name="T77" fmla="*/ 49 h 51"/>
                <a:gd name="T78" fmla="*/ 120 w 168"/>
                <a:gd name="T79" fmla="*/ 47 h 51"/>
                <a:gd name="T80" fmla="*/ 124 w 168"/>
                <a:gd name="T81" fmla="*/ 49 h 51"/>
                <a:gd name="T82" fmla="*/ 127 w 168"/>
                <a:gd name="T83" fmla="*/ 50 h 51"/>
                <a:gd name="T84" fmla="*/ 128 w 168"/>
                <a:gd name="T85" fmla="*/ 49 h 51"/>
                <a:gd name="T86" fmla="*/ 128 w 168"/>
                <a:gd name="T87" fmla="*/ 47 h 51"/>
                <a:gd name="T88" fmla="*/ 129 w 168"/>
                <a:gd name="T89" fmla="*/ 45 h 51"/>
                <a:gd name="T90" fmla="*/ 74 w 168"/>
                <a:gd name="T91" fmla="*/ 50 h 51"/>
                <a:gd name="T92" fmla="*/ 132 w 168"/>
                <a:gd name="T93" fmla="*/ 45 h 51"/>
                <a:gd name="T94" fmla="*/ 140 w 168"/>
                <a:gd name="T95" fmla="*/ 43 h 51"/>
                <a:gd name="T96" fmla="*/ 135 w 168"/>
                <a:gd name="T97" fmla="*/ 50 h 51"/>
                <a:gd name="T98" fmla="*/ 137 w 168"/>
                <a:gd name="T99" fmla="*/ 47 h 51"/>
                <a:gd name="T100" fmla="*/ 139 w 168"/>
                <a:gd name="T101" fmla="*/ 49 h 51"/>
                <a:gd name="T102" fmla="*/ 139 w 168"/>
                <a:gd name="T103" fmla="*/ 48 h 51"/>
                <a:gd name="T104" fmla="*/ 144 w 168"/>
                <a:gd name="T105" fmla="*/ 45 h 51"/>
                <a:gd name="T106" fmla="*/ 144 w 168"/>
                <a:gd name="T107" fmla="*/ 45 h 51"/>
                <a:gd name="T108" fmla="*/ 148 w 168"/>
                <a:gd name="T109" fmla="*/ 49 h 51"/>
                <a:gd name="T110" fmla="*/ 151 w 168"/>
                <a:gd name="T111" fmla="*/ 46 h 51"/>
                <a:gd name="T112" fmla="*/ 152 w 168"/>
                <a:gd name="T113" fmla="*/ 49 h 51"/>
                <a:gd name="T114" fmla="*/ 157 w 168"/>
                <a:gd name="T115" fmla="*/ 49 h 51"/>
                <a:gd name="T116" fmla="*/ 159 w 168"/>
                <a:gd name="T117" fmla="*/ 49 h 51"/>
                <a:gd name="T118" fmla="*/ 161 w 168"/>
                <a:gd name="T119" fmla="*/ 48 h 51"/>
                <a:gd name="T120" fmla="*/ 117 w 168"/>
                <a:gd name="T121" fmla="*/ 39 h 51"/>
                <a:gd name="T122" fmla="*/ 26 w 168"/>
                <a:gd name="T123" fmla="*/ 51 h 51"/>
                <a:gd name="T124" fmla="*/ 35 w 168"/>
                <a:gd name="T125"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8" h="51">
                  <a:moveTo>
                    <a:pt x="26" y="51"/>
                  </a:moveTo>
                  <a:cubicBezTo>
                    <a:pt x="26" y="51"/>
                    <a:pt x="26" y="51"/>
                    <a:pt x="26" y="51"/>
                  </a:cubicBezTo>
                  <a:cubicBezTo>
                    <a:pt x="26" y="51"/>
                    <a:pt x="26" y="51"/>
                    <a:pt x="26" y="51"/>
                  </a:cubicBezTo>
                  <a:cubicBezTo>
                    <a:pt x="26" y="51"/>
                    <a:pt x="26" y="51"/>
                    <a:pt x="26" y="51"/>
                  </a:cubicBezTo>
                  <a:close/>
                  <a:moveTo>
                    <a:pt x="29" y="51"/>
                  </a:moveTo>
                  <a:cubicBezTo>
                    <a:pt x="29" y="51"/>
                    <a:pt x="29" y="51"/>
                    <a:pt x="29" y="51"/>
                  </a:cubicBezTo>
                  <a:cubicBezTo>
                    <a:pt x="30" y="51"/>
                    <a:pt x="30" y="51"/>
                    <a:pt x="30" y="51"/>
                  </a:cubicBezTo>
                  <a:cubicBezTo>
                    <a:pt x="30" y="51"/>
                    <a:pt x="30" y="51"/>
                    <a:pt x="30" y="51"/>
                  </a:cubicBezTo>
                  <a:cubicBezTo>
                    <a:pt x="29" y="51"/>
                    <a:pt x="29" y="51"/>
                    <a:pt x="29" y="51"/>
                  </a:cubicBezTo>
                  <a:close/>
                  <a:moveTo>
                    <a:pt x="39" y="51"/>
                  </a:moveTo>
                  <a:cubicBezTo>
                    <a:pt x="39" y="51"/>
                    <a:pt x="39" y="51"/>
                    <a:pt x="39" y="51"/>
                  </a:cubicBezTo>
                  <a:cubicBezTo>
                    <a:pt x="40" y="51"/>
                    <a:pt x="40" y="51"/>
                    <a:pt x="40" y="51"/>
                  </a:cubicBezTo>
                  <a:cubicBezTo>
                    <a:pt x="40" y="51"/>
                    <a:pt x="40" y="51"/>
                    <a:pt x="40" y="51"/>
                  </a:cubicBezTo>
                  <a:cubicBezTo>
                    <a:pt x="40" y="51"/>
                    <a:pt x="39" y="51"/>
                    <a:pt x="39" y="51"/>
                  </a:cubicBezTo>
                  <a:close/>
                  <a:moveTo>
                    <a:pt x="19" y="51"/>
                  </a:moveTo>
                  <a:cubicBezTo>
                    <a:pt x="19" y="51"/>
                    <a:pt x="19" y="51"/>
                    <a:pt x="19" y="51"/>
                  </a:cubicBezTo>
                  <a:cubicBezTo>
                    <a:pt x="20" y="51"/>
                    <a:pt x="20" y="51"/>
                    <a:pt x="20" y="51"/>
                  </a:cubicBezTo>
                  <a:cubicBezTo>
                    <a:pt x="20" y="51"/>
                    <a:pt x="20" y="51"/>
                    <a:pt x="20" y="51"/>
                  </a:cubicBezTo>
                  <a:cubicBezTo>
                    <a:pt x="19" y="51"/>
                    <a:pt x="19" y="51"/>
                    <a:pt x="19" y="51"/>
                  </a:cubicBezTo>
                  <a:close/>
                  <a:moveTo>
                    <a:pt x="73" y="39"/>
                  </a:moveTo>
                  <a:cubicBezTo>
                    <a:pt x="73" y="39"/>
                    <a:pt x="73" y="39"/>
                    <a:pt x="73" y="39"/>
                  </a:cubicBezTo>
                  <a:cubicBezTo>
                    <a:pt x="74" y="39"/>
                    <a:pt x="74" y="39"/>
                    <a:pt x="74" y="39"/>
                  </a:cubicBezTo>
                  <a:cubicBezTo>
                    <a:pt x="74" y="39"/>
                    <a:pt x="74" y="39"/>
                    <a:pt x="74" y="39"/>
                  </a:cubicBezTo>
                  <a:cubicBezTo>
                    <a:pt x="74" y="39"/>
                    <a:pt x="74" y="39"/>
                    <a:pt x="74" y="39"/>
                  </a:cubicBezTo>
                  <a:cubicBezTo>
                    <a:pt x="75" y="13"/>
                    <a:pt x="75" y="13"/>
                    <a:pt x="75" y="13"/>
                  </a:cubicBezTo>
                  <a:cubicBezTo>
                    <a:pt x="73" y="13"/>
                    <a:pt x="73" y="13"/>
                    <a:pt x="73" y="13"/>
                  </a:cubicBezTo>
                  <a:lnTo>
                    <a:pt x="73" y="39"/>
                  </a:lnTo>
                  <a:close/>
                  <a:moveTo>
                    <a:pt x="45" y="51"/>
                  </a:moveTo>
                  <a:cubicBezTo>
                    <a:pt x="45" y="51"/>
                    <a:pt x="45" y="51"/>
                    <a:pt x="45" y="51"/>
                  </a:cubicBezTo>
                  <a:cubicBezTo>
                    <a:pt x="46" y="51"/>
                    <a:pt x="46" y="51"/>
                    <a:pt x="46" y="51"/>
                  </a:cubicBezTo>
                  <a:cubicBezTo>
                    <a:pt x="46" y="51"/>
                    <a:pt x="46" y="51"/>
                    <a:pt x="46" y="51"/>
                  </a:cubicBezTo>
                  <a:cubicBezTo>
                    <a:pt x="45" y="51"/>
                    <a:pt x="45" y="51"/>
                    <a:pt x="45" y="51"/>
                  </a:cubicBezTo>
                  <a:close/>
                  <a:moveTo>
                    <a:pt x="61" y="51"/>
                  </a:moveTo>
                  <a:cubicBezTo>
                    <a:pt x="61" y="51"/>
                    <a:pt x="61" y="51"/>
                    <a:pt x="61" y="51"/>
                  </a:cubicBezTo>
                  <a:cubicBezTo>
                    <a:pt x="61" y="51"/>
                    <a:pt x="61" y="51"/>
                    <a:pt x="61" y="51"/>
                  </a:cubicBezTo>
                  <a:cubicBezTo>
                    <a:pt x="61" y="51"/>
                    <a:pt x="61" y="51"/>
                    <a:pt x="61" y="51"/>
                  </a:cubicBezTo>
                  <a:cubicBezTo>
                    <a:pt x="61" y="51"/>
                    <a:pt x="61" y="51"/>
                    <a:pt x="61" y="51"/>
                  </a:cubicBezTo>
                  <a:close/>
                  <a:moveTo>
                    <a:pt x="50" y="51"/>
                  </a:moveTo>
                  <a:cubicBezTo>
                    <a:pt x="50" y="51"/>
                    <a:pt x="50" y="51"/>
                    <a:pt x="50" y="51"/>
                  </a:cubicBezTo>
                  <a:cubicBezTo>
                    <a:pt x="51" y="51"/>
                    <a:pt x="51" y="51"/>
                    <a:pt x="51" y="51"/>
                  </a:cubicBezTo>
                  <a:cubicBezTo>
                    <a:pt x="51" y="51"/>
                    <a:pt x="51" y="51"/>
                    <a:pt x="51" y="51"/>
                  </a:cubicBezTo>
                  <a:cubicBezTo>
                    <a:pt x="51" y="51"/>
                    <a:pt x="51" y="51"/>
                    <a:pt x="50" y="51"/>
                  </a:cubicBezTo>
                  <a:close/>
                  <a:moveTo>
                    <a:pt x="22" y="51"/>
                  </a:moveTo>
                  <a:cubicBezTo>
                    <a:pt x="22" y="51"/>
                    <a:pt x="22" y="51"/>
                    <a:pt x="22" y="51"/>
                  </a:cubicBezTo>
                  <a:cubicBezTo>
                    <a:pt x="23" y="51"/>
                    <a:pt x="23" y="51"/>
                    <a:pt x="23" y="51"/>
                  </a:cubicBezTo>
                  <a:cubicBezTo>
                    <a:pt x="23" y="51"/>
                    <a:pt x="23" y="51"/>
                    <a:pt x="23" y="51"/>
                  </a:cubicBezTo>
                  <a:cubicBezTo>
                    <a:pt x="22" y="51"/>
                    <a:pt x="22" y="51"/>
                    <a:pt x="22" y="51"/>
                  </a:cubicBezTo>
                  <a:close/>
                  <a:moveTo>
                    <a:pt x="82" y="39"/>
                  </a:moveTo>
                  <a:cubicBezTo>
                    <a:pt x="82" y="39"/>
                    <a:pt x="82" y="39"/>
                    <a:pt x="82" y="39"/>
                  </a:cubicBezTo>
                  <a:cubicBezTo>
                    <a:pt x="83" y="39"/>
                    <a:pt x="83" y="39"/>
                    <a:pt x="83" y="39"/>
                  </a:cubicBezTo>
                  <a:cubicBezTo>
                    <a:pt x="83" y="39"/>
                    <a:pt x="83" y="39"/>
                    <a:pt x="83" y="39"/>
                  </a:cubicBezTo>
                  <a:cubicBezTo>
                    <a:pt x="84" y="15"/>
                    <a:pt x="84" y="15"/>
                    <a:pt x="84" y="15"/>
                  </a:cubicBezTo>
                  <a:cubicBezTo>
                    <a:pt x="83" y="15"/>
                    <a:pt x="83" y="15"/>
                    <a:pt x="83" y="15"/>
                  </a:cubicBezTo>
                  <a:lnTo>
                    <a:pt x="82" y="39"/>
                  </a:lnTo>
                  <a:close/>
                  <a:moveTo>
                    <a:pt x="80" y="39"/>
                  </a:moveTo>
                  <a:cubicBezTo>
                    <a:pt x="80" y="39"/>
                    <a:pt x="80" y="39"/>
                    <a:pt x="80" y="39"/>
                  </a:cubicBezTo>
                  <a:cubicBezTo>
                    <a:pt x="80" y="39"/>
                    <a:pt x="80" y="39"/>
                    <a:pt x="80" y="39"/>
                  </a:cubicBezTo>
                  <a:cubicBezTo>
                    <a:pt x="80" y="39"/>
                    <a:pt x="80" y="39"/>
                    <a:pt x="80" y="39"/>
                  </a:cubicBezTo>
                  <a:cubicBezTo>
                    <a:pt x="82" y="15"/>
                    <a:pt x="82" y="15"/>
                    <a:pt x="82" y="15"/>
                  </a:cubicBezTo>
                  <a:cubicBezTo>
                    <a:pt x="80" y="14"/>
                    <a:pt x="80" y="14"/>
                    <a:pt x="80" y="14"/>
                  </a:cubicBezTo>
                  <a:lnTo>
                    <a:pt x="80" y="39"/>
                  </a:lnTo>
                  <a:close/>
                  <a:moveTo>
                    <a:pt x="61" y="38"/>
                  </a:moveTo>
                  <a:cubicBezTo>
                    <a:pt x="61" y="38"/>
                    <a:pt x="61" y="38"/>
                    <a:pt x="61" y="38"/>
                  </a:cubicBezTo>
                  <a:cubicBezTo>
                    <a:pt x="61" y="38"/>
                    <a:pt x="61" y="38"/>
                    <a:pt x="61" y="38"/>
                  </a:cubicBezTo>
                  <a:cubicBezTo>
                    <a:pt x="62" y="38"/>
                    <a:pt x="62" y="38"/>
                    <a:pt x="62" y="38"/>
                  </a:cubicBezTo>
                  <a:cubicBezTo>
                    <a:pt x="62" y="38"/>
                    <a:pt x="62" y="38"/>
                    <a:pt x="62" y="38"/>
                  </a:cubicBezTo>
                  <a:cubicBezTo>
                    <a:pt x="62" y="38"/>
                    <a:pt x="62" y="38"/>
                    <a:pt x="62" y="38"/>
                  </a:cubicBezTo>
                  <a:cubicBezTo>
                    <a:pt x="63" y="38"/>
                    <a:pt x="63" y="38"/>
                    <a:pt x="63" y="38"/>
                  </a:cubicBezTo>
                  <a:cubicBezTo>
                    <a:pt x="63" y="38"/>
                    <a:pt x="63" y="38"/>
                    <a:pt x="63" y="38"/>
                  </a:cubicBezTo>
                  <a:cubicBezTo>
                    <a:pt x="62" y="10"/>
                    <a:pt x="62" y="10"/>
                    <a:pt x="62" y="10"/>
                  </a:cubicBezTo>
                  <a:cubicBezTo>
                    <a:pt x="60" y="10"/>
                    <a:pt x="60" y="10"/>
                    <a:pt x="60" y="10"/>
                  </a:cubicBezTo>
                  <a:lnTo>
                    <a:pt x="61" y="38"/>
                  </a:lnTo>
                  <a:close/>
                  <a:moveTo>
                    <a:pt x="71" y="39"/>
                  </a:moveTo>
                  <a:cubicBezTo>
                    <a:pt x="71" y="39"/>
                    <a:pt x="71" y="39"/>
                    <a:pt x="71" y="39"/>
                  </a:cubicBezTo>
                  <a:cubicBezTo>
                    <a:pt x="72" y="39"/>
                    <a:pt x="72" y="39"/>
                    <a:pt x="72" y="39"/>
                  </a:cubicBezTo>
                  <a:cubicBezTo>
                    <a:pt x="73" y="39"/>
                    <a:pt x="73" y="39"/>
                    <a:pt x="73" y="39"/>
                  </a:cubicBezTo>
                  <a:cubicBezTo>
                    <a:pt x="73" y="13"/>
                    <a:pt x="73" y="13"/>
                    <a:pt x="73" y="13"/>
                  </a:cubicBezTo>
                  <a:cubicBezTo>
                    <a:pt x="71" y="12"/>
                    <a:pt x="71" y="12"/>
                    <a:pt x="71" y="12"/>
                  </a:cubicBezTo>
                  <a:lnTo>
                    <a:pt x="71" y="39"/>
                  </a:lnTo>
                  <a:close/>
                  <a:moveTo>
                    <a:pt x="95" y="40"/>
                  </a:moveTo>
                  <a:cubicBezTo>
                    <a:pt x="95" y="40"/>
                    <a:pt x="95" y="40"/>
                    <a:pt x="95" y="40"/>
                  </a:cubicBezTo>
                  <a:cubicBezTo>
                    <a:pt x="96" y="40"/>
                    <a:pt x="96" y="40"/>
                    <a:pt x="96" y="40"/>
                  </a:cubicBezTo>
                  <a:cubicBezTo>
                    <a:pt x="96" y="40"/>
                    <a:pt x="96" y="40"/>
                    <a:pt x="96" y="40"/>
                  </a:cubicBezTo>
                  <a:cubicBezTo>
                    <a:pt x="96" y="40"/>
                    <a:pt x="96" y="40"/>
                    <a:pt x="96" y="40"/>
                  </a:cubicBezTo>
                  <a:cubicBezTo>
                    <a:pt x="96" y="40"/>
                    <a:pt x="96" y="40"/>
                    <a:pt x="96" y="40"/>
                  </a:cubicBezTo>
                  <a:cubicBezTo>
                    <a:pt x="98" y="19"/>
                    <a:pt x="98" y="19"/>
                    <a:pt x="98" y="19"/>
                  </a:cubicBezTo>
                  <a:cubicBezTo>
                    <a:pt x="97" y="19"/>
                    <a:pt x="97" y="19"/>
                    <a:pt x="97" y="19"/>
                  </a:cubicBezTo>
                  <a:lnTo>
                    <a:pt x="95" y="40"/>
                  </a:lnTo>
                  <a:close/>
                  <a:moveTo>
                    <a:pt x="16" y="51"/>
                  </a:moveTo>
                  <a:cubicBezTo>
                    <a:pt x="16" y="51"/>
                    <a:pt x="16" y="51"/>
                    <a:pt x="16" y="51"/>
                  </a:cubicBezTo>
                  <a:cubicBezTo>
                    <a:pt x="17" y="51"/>
                    <a:pt x="17" y="51"/>
                    <a:pt x="17" y="51"/>
                  </a:cubicBezTo>
                  <a:cubicBezTo>
                    <a:pt x="17" y="51"/>
                    <a:pt x="17" y="51"/>
                    <a:pt x="17" y="51"/>
                  </a:cubicBezTo>
                  <a:cubicBezTo>
                    <a:pt x="16" y="51"/>
                    <a:pt x="16" y="51"/>
                    <a:pt x="16" y="51"/>
                  </a:cubicBezTo>
                  <a:close/>
                  <a:moveTo>
                    <a:pt x="16" y="51"/>
                  </a:moveTo>
                  <a:cubicBezTo>
                    <a:pt x="16" y="51"/>
                    <a:pt x="16" y="51"/>
                    <a:pt x="16" y="51"/>
                  </a:cubicBezTo>
                  <a:cubicBezTo>
                    <a:pt x="16" y="51"/>
                    <a:pt x="16" y="51"/>
                    <a:pt x="16" y="51"/>
                  </a:cubicBezTo>
                  <a:cubicBezTo>
                    <a:pt x="16" y="51"/>
                    <a:pt x="16" y="51"/>
                    <a:pt x="16" y="51"/>
                  </a:cubicBezTo>
                  <a:cubicBezTo>
                    <a:pt x="15" y="51"/>
                    <a:pt x="15" y="51"/>
                    <a:pt x="15" y="51"/>
                  </a:cubicBezTo>
                  <a:lnTo>
                    <a:pt x="16" y="51"/>
                  </a:lnTo>
                  <a:close/>
                  <a:moveTo>
                    <a:pt x="120" y="39"/>
                  </a:moveTo>
                  <a:cubicBezTo>
                    <a:pt x="120" y="39"/>
                    <a:pt x="120" y="39"/>
                    <a:pt x="120" y="39"/>
                  </a:cubicBezTo>
                  <a:cubicBezTo>
                    <a:pt x="120" y="39"/>
                    <a:pt x="120" y="39"/>
                    <a:pt x="120" y="39"/>
                  </a:cubicBezTo>
                  <a:cubicBezTo>
                    <a:pt x="120" y="39"/>
                    <a:pt x="120" y="39"/>
                    <a:pt x="120" y="39"/>
                  </a:cubicBezTo>
                  <a:cubicBezTo>
                    <a:pt x="121" y="39"/>
                    <a:pt x="121" y="39"/>
                    <a:pt x="121" y="39"/>
                  </a:cubicBezTo>
                  <a:cubicBezTo>
                    <a:pt x="121" y="39"/>
                    <a:pt x="121" y="39"/>
                    <a:pt x="121" y="39"/>
                  </a:cubicBezTo>
                  <a:cubicBezTo>
                    <a:pt x="121" y="39"/>
                    <a:pt x="121" y="39"/>
                    <a:pt x="121" y="39"/>
                  </a:cubicBezTo>
                  <a:cubicBezTo>
                    <a:pt x="121" y="38"/>
                    <a:pt x="121" y="38"/>
                    <a:pt x="121" y="38"/>
                  </a:cubicBezTo>
                  <a:cubicBezTo>
                    <a:pt x="121" y="38"/>
                    <a:pt x="121" y="38"/>
                    <a:pt x="121" y="38"/>
                  </a:cubicBezTo>
                  <a:cubicBezTo>
                    <a:pt x="123" y="31"/>
                    <a:pt x="123" y="31"/>
                    <a:pt x="123" y="31"/>
                  </a:cubicBezTo>
                  <a:cubicBezTo>
                    <a:pt x="122" y="31"/>
                    <a:pt x="122" y="31"/>
                    <a:pt x="122" y="31"/>
                  </a:cubicBezTo>
                  <a:cubicBezTo>
                    <a:pt x="122" y="31"/>
                    <a:pt x="122" y="31"/>
                    <a:pt x="122" y="31"/>
                  </a:cubicBezTo>
                  <a:cubicBezTo>
                    <a:pt x="122" y="31"/>
                    <a:pt x="122" y="31"/>
                    <a:pt x="122" y="31"/>
                  </a:cubicBezTo>
                  <a:cubicBezTo>
                    <a:pt x="122" y="33"/>
                    <a:pt x="122" y="36"/>
                    <a:pt x="121" y="37"/>
                  </a:cubicBezTo>
                  <a:cubicBezTo>
                    <a:pt x="121" y="38"/>
                    <a:pt x="121" y="39"/>
                    <a:pt x="120" y="39"/>
                  </a:cubicBezTo>
                  <a:close/>
                  <a:moveTo>
                    <a:pt x="18" y="51"/>
                  </a:moveTo>
                  <a:cubicBezTo>
                    <a:pt x="18" y="51"/>
                    <a:pt x="18" y="51"/>
                    <a:pt x="18" y="51"/>
                  </a:cubicBezTo>
                  <a:cubicBezTo>
                    <a:pt x="18" y="51"/>
                    <a:pt x="18" y="51"/>
                    <a:pt x="18" y="51"/>
                  </a:cubicBezTo>
                  <a:cubicBezTo>
                    <a:pt x="18" y="51"/>
                    <a:pt x="18" y="51"/>
                    <a:pt x="18" y="51"/>
                  </a:cubicBezTo>
                  <a:cubicBezTo>
                    <a:pt x="18" y="51"/>
                    <a:pt x="18" y="51"/>
                    <a:pt x="18" y="51"/>
                  </a:cubicBezTo>
                  <a:close/>
                  <a:moveTo>
                    <a:pt x="69" y="39"/>
                  </a:moveTo>
                  <a:cubicBezTo>
                    <a:pt x="69" y="39"/>
                    <a:pt x="69" y="39"/>
                    <a:pt x="69" y="39"/>
                  </a:cubicBezTo>
                  <a:cubicBezTo>
                    <a:pt x="69" y="39"/>
                    <a:pt x="69" y="39"/>
                    <a:pt x="69" y="39"/>
                  </a:cubicBezTo>
                  <a:cubicBezTo>
                    <a:pt x="70" y="39"/>
                    <a:pt x="70" y="39"/>
                    <a:pt x="70" y="39"/>
                  </a:cubicBezTo>
                  <a:cubicBezTo>
                    <a:pt x="70" y="12"/>
                    <a:pt x="70" y="12"/>
                    <a:pt x="70" y="12"/>
                  </a:cubicBezTo>
                  <a:cubicBezTo>
                    <a:pt x="69" y="11"/>
                    <a:pt x="69" y="11"/>
                    <a:pt x="69" y="11"/>
                  </a:cubicBezTo>
                  <a:lnTo>
                    <a:pt x="69" y="39"/>
                  </a:lnTo>
                  <a:close/>
                  <a:moveTo>
                    <a:pt x="117" y="37"/>
                  </a:moveTo>
                  <a:cubicBezTo>
                    <a:pt x="117" y="37"/>
                    <a:pt x="117" y="37"/>
                    <a:pt x="117" y="37"/>
                  </a:cubicBezTo>
                  <a:cubicBezTo>
                    <a:pt x="117" y="39"/>
                    <a:pt x="117" y="39"/>
                    <a:pt x="117" y="39"/>
                  </a:cubicBezTo>
                  <a:cubicBezTo>
                    <a:pt x="117" y="39"/>
                    <a:pt x="117" y="39"/>
                    <a:pt x="117" y="39"/>
                  </a:cubicBezTo>
                  <a:lnTo>
                    <a:pt x="117" y="37"/>
                  </a:lnTo>
                  <a:close/>
                  <a:moveTo>
                    <a:pt x="115" y="39"/>
                  </a:moveTo>
                  <a:cubicBezTo>
                    <a:pt x="115" y="39"/>
                    <a:pt x="115" y="39"/>
                    <a:pt x="115" y="39"/>
                  </a:cubicBezTo>
                  <a:cubicBezTo>
                    <a:pt x="116" y="36"/>
                    <a:pt x="116" y="36"/>
                    <a:pt x="116" y="36"/>
                  </a:cubicBezTo>
                  <a:cubicBezTo>
                    <a:pt x="115" y="39"/>
                    <a:pt x="115" y="39"/>
                    <a:pt x="115" y="39"/>
                  </a:cubicBezTo>
                  <a:cubicBezTo>
                    <a:pt x="115" y="39"/>
                    <a:pt x="115" y="39"/>
                    <a:pt x="115" y="39"/>
                  </a:cubicBezTo>
                  <a:close/>
                  <a:moveTo>
                    <a:pt x="114" y="39"/>
                  </a:moveTo>
                  <a:cubicBezTo>
                    <a:pt x="114" y="39"/>
                    <a:pt x="114" y="39"/>
                    <a:pt x="114" y="39"/>
                  </a:cubicBezTo>
                  <a:cubicBezTo>
                    <a:pt x="116" y="27"/>
                    <a:pt x="116" y="27"/>
                    <a:pt x="116" y="27"/>
                  </a:cubicBezTo>
                  <a:cubicBezTo>
                    <a:pt x="114" y="39"/>
                    <a:pt x="114" y="39"/>
                    <a:pt x="114" y="39"/>
                  </a:cubicBezTo>
                  <a:cubicBezTo>
                    <a:pt x="114" y="39"/>
                    <a:pt x="114" y="39"/>
                    <a:pt x="114" y="39"/>
                  </a:cubicBezTo>
                  <a:close/>
                  <a:moveTo>
                    <a:pt x="119" y="34"/>
                  </a:moveTo>
                  <a:cubicBezTo>
                    <a:pt x="119" y="34"/>
                    <a:pt x="119" y="34"/>
                    <a:pt x="119" y="34"/>
                  </a:cubicBezTo>
                  <a:cubicBezTo>
                    <a:pt x="118" y="39"/>
                    <a:pt x="118" y="39"/>
                    <a:pt x="118" y="39"/>
                  </a:cubicBezTo>
                  <a:cubicBezTo>
                    <a:pt x="118" y="39"/>
                    <a:pt x="118" y="39"/>
                    <a:pt x="118" y="39"/>
                  </a:cubicBezTo>
                  <a:lnTo>
                    <a:pt x="119" y="34"/>
                  </a:lnTo>
                  <a:close/>
                  <a:moveTo>
                    <a:pt x="14" y="37"/>
                  </a:moveTo>
                  <a:cubicBezTo>
                    <a:pt x="14" y="37"/>
                    <a:pt x="14" y="37"/>
                    <a:pt x="14" y="37"/>
                  </a:cubicBezTo>
                  <a:cubicBezTo>
                    <a:pt x="14" y="37"/>
                    <a:pt x="15" y="36"/>
                    <a:pt x="17" y="35"/>
                  </a:cubicBezTo>
                  <a:cubicBezTo>
                    <a:pt x="20" y="35"/>
                    <a:pt x="30" y="34"/>
                    <a:pt x="46" y="36"/>
                  </a:cubicBezTo>
                  <a:cubicBezTo>
                    <a:pt x="47" y="36"/>
                    <a:pt x="48" y="36"/>
                    <a:pt x="49" y="36"/>
                  </a:cubicBezTo>
                  <a:cubicBezTo>
                    <a:pt x="49" y="36"/>
                    <a:pt x="49" y="36"/>
                    <a:pt x="49" y="36"/>
                  </a:cubicBezTo>
                  <a:cubicBezTo>
                    <a:pt x="50" y="36"/>
                    <a:pt x="50" y="36"/>
                    <a:pt x="50" y="36"/>
                  </a:cubicBezTo>
                  <a:cubicBezTo>
                    <a:pt x="50" y="36"/>
                    <a:pt x="50" y="36"/>
                    <a:pt x="50" y="36"/>
                  </a:cubicBezTo>
                  <a:cubicBezTo>
                    <a:pt x="52" y="37"/>
                    <a:pt x="54" y="37"/>
                    <a:pt x="55" y="37"/>
                  </a:cubicBezTo>
                  <a:cubicBezTo>
                    <a:pt x="53" y="9"/>
                    <a:pt x="53" y="9"/>
                    <a:pt x="53" y="9"/>
                  </a:cubicBezTo>
                  <a:cubicBezTo>
                    <a:pt x="51" y="9"/>
                    <a:pt x="51" y="9"/>
                    <a:pt x="51" y="9"/>
                  </a:cubicBezTo>
                  <a:cubicBezTo>
                    <a:pt x="54" y="34"/>
                    <a:pt x="54" y="34"/>
                    <a:pt x="54" y="34"/>
                  </a:cubicBezTo>
                  <a:cubicBezTo>
                    <a:pt x="51" y="9"/>
                    <a:pt x="51" y="9"/>
                    <a:pt x="51" y="9"/>
                  </a:cubicBezTo>
                  <a:cubicBezTo>
                    <a:pt x="52" y="9"/>
                    <a:pt x="52" y="9"/>
                    <a:pt x="52" y="9"/>
                  </a:cubicBezTo>
                  <a:cubicBezTo>
                    <a:pt x="50" y="8"/>
                    <a:pt x="50" y="8"/>
                    <a:pt x="50" y="8"/>
                  </a:cubicBezTo>
                  <a:cubicBezTo>
                    <a:pt x="50" y="9"/>
                    <a:pt x="50" y="9"/>
                    <a:pt x="50" y="9"/>
                  </a:cubicBezTo>
                  <a:cubicBezTo>
                    <a:pt x="50" y="9"/>
                    <a:pt x="50" y="9"/>
                    <a:pt x="50" y="9"/>
                  </a:cubicBezTo>
                  <a:cubicBezTo>
                    <a:pt x="50" y="9"/>
                    <a:pt x="50" y="9"/>
                    <a:pt x="50" y="9"/>
                  </a:cubicBezTo>
                  <a:cubicBezTo>
                    <a:pt x="53" y="36"/>
                    <a:pt x="53" y="36"/>
                    <a:pt x="53" y="36"/>
                  </a:cubicBezTo>
                  <a:cubicBezTo>
                    <a:pt x="50" y="9"/>
                    <a:pt x="50" y="9"/>
                    <a:pt x="50" y="9"/>
                  </a:cubicBezTo>
                  <a:cubicBezTo>
                    <a:pt x="48" y="9"/>
                    <a:pt x="48" y="9"/>
                    <a:pt x="48" y="9"/>
                  </a:cubicBezTo>
                  <a:cubicBezTo>
                    <a:pt x="51" y="34"/>
                    <a:pt x="51" y="34"/>
                    <a:pt x="51" y="34"/>
                  </a:cubicBezTo>
                  <a:cubicBezTo>
                    <a:pt x="48" y="9"/>
                    <a:pt x="48" y="9"/>
                    <a:pt x="48" y="9"/>
                  </a:cubicBezTo>
                  <a:cubicBezTo>
                    <a:pt x="49" y="9"/>
                    <a:pt x="49" y="9"/>
                    <a:pt x="49" y="9"/>
                  </a:cubicBezTo>
                  <a:cubicBezTo>
                    <a:pt x="47" y="8"/>
                    <a:pt x="47" y="8"/>
                    <a:pt x="47" y="8"/>
                  </a:cubicBezTo>
                  <a:cubicBezTo>
                    <a:pt x="50" y="36"/>
                    <a:pt x="50" y="36"/>
                    <a:pt x="50" y="36"/>
                  </a:cubicBezTo>
                  <a:cubicBezTo>
                    <a:pt x="47" y="8"/>
                    <a:pt x="47" y="8"/>
                    <a:pt x="47" y="8"/>
                  </a:cubicBezTo>
                  <a:cubicBezTo>
                    <a:pt x="45" y="9"/>
                    <a:pt x="45" y="9"/>
                    <a:pt x="45" y="9"/>
                  </a:cubicBezTo>
                  <a:cubicBezTo>
                    <a:pt x="49" y="33"/>
                    <a:pt x="49" y="33"/>
                    <a:pt x="49" y="33"/>
                  </a:cubicBezTo>
                  <a:cubicBezTo>
                    <a:pt x="45" y="9"/>
                    <a:pt x="45" y="9"/>
                    <a:pt x="45" y="9"/>
                  </a:cubicBezTo>
                  <a:cubicBezTo>
                    <a:pt x="46" y="8"/>
                    <a:pt x="46" y="8"/>
                    <a:pt x="46" y="8"/>
                  </a:cubicBezTo>
                  <a:cubicBezTo>
                    <a:pt x="44" y="8"/>
                    <a:pt x="44" y="8"/>
                    <a:pt x="44" y="8"/>
                  </a:cubicBezTo>
                  <a:cubicBezTo>
                    <a:pt x="48" y="35"/>
                    <a:pt x="48" y="35"/>
                    <a:pt x="48" y="35"/>
                  </a:cubicBezTo>
                  <a:cubicBezTo>
                    <a:pt x="44" y="8"/>
                    <a:pt x="44" y="8"/>
                    <a:pt x="44" y="8"/>
                  </a:cubicBezTo>
                  <a:cubicBezTo>
                    <a:pt x="42" y="8"/>
                    <a:pt x="42" y="8"/>
                    <a:pt x="42" y="8"/>
                  </a:cubicBezTo>
                  <a:cubicBezTo>
                    <a:pt x="46" y="33"/>
                    <a:pt x="46" y="33"/>
                    <a:pt x="46" y="33"/>
                  </a:cubicBezTo>
                  <a:cubicBezTo>
                    <a:pt x="41" y="8"/>
                    <a:pt x="41" y="8"/>
                    <a:pt x="41" y="8"/>
                  </a:cubicBezTo>
                  <a:cubicBezTo>
                    <a:pt x="43" y="8"/>
                    <a:pt x="43" y="8"/>
                    <a:pt x="43" y="8"/>
                  </a:cubicBezTo>
                  <a:cubicBezTo>
                    <a:pt x="40" y="7"/>
                    <a:pt x="40" y="7"/>
                    <a:pt x="40" y="7"/>
                  </a:cubicBezTo>
                  <a:cubicBezTo>
                    <a:pt x="45" y="34"/>
                    <a:pt x="45" y="34"/>
                    <a:pt x="45" y="34"/>
                  </a:cubicBezTo>
                  <a:cubicBezTo>
                    <a:pt x="40" y="8"/>
                    <a:pt x="40" y="8"/>
                    <a:pt x="40" y="8"/>
                  </a:cubicBezTo>
                  <a:cubicBezTo>
                    <a:pt x="38" y="8"/>
                    <a:pt x="38" y="8"/>
                    <a:pt x="38" y="8"/>
                  </a:cubicBezTo>
                  <a:cubicBezTo>
                    <a:pt x="43" y="32"/>
                    <a:pt x="43" y="32"/>
                    <a:pt x="43" y="32"/>
                  </a:cubicBezTo>
                  <a:cubicBezTo>
                    <a:pt x="38" y="8"/>
                    <a:pt x="38" y="8"/>
                    <a:pt x="38" y="8"/>
                  </a:cubicBezTo>
                  <a:cubicBezTo>
                    <a:pt x="39" y="8"/>
                    <a:pt x="39" y="8"/>
                    <a:pt x="39" y="8"/>
                  </a:cubicBezTo>
                  <a:cubicBezTo>
                    <a:pt x="37" y="7"/>
                    <a:pt x="37" y="7"/>
                    <a:pt x="37" y="7"/>
                  </a:cubicBezTo>
                  <a:cubicBezTo>
                    <a:pt x="42" y="34"/>
                    <a:pt x="42" y="34"/>
                    <a:pt x="42" y="34"/>
                  </a:cubicBezTo>
                  <a:cubicBezTo>
                    <a:pt x="37" y="8"/>
                    <a:pt x="37" y="8"/>
                    <a:pt x="37" y="8"/>
                  </a:cubicBezTo>
                  <a:cubicBezTo>
                    <a:pt x="35" y="8"/>
                    <a:pt x="35" y="8"/>
                    <a:pt x="35" y="8"/>
                  </a:cubicBezTo>
                  <a:cubicBezTo>
                    <a:pt x="40" y="31"/>
                    <a:pt x="40" y="31"/>
                    <a:pt x="40" y="31"/>
                  </a:cubicBezTo>
                  <a:cubicBezTo>
                    <a:pt x="35" y="8"/>
                    <a:pt x="35" y="8"/>
                    <a:pt x="35" y="8"/>
                  </a:cubicBezTo>
                  <a:cubicBezTo>
                    <a:pt x="36" y="8"/>
                    <a:pt x="36" y="8"/>
                    <a:pt x="36" y="8"/>
                  </a:cubicBezTo>
                  <a:cubicBezTo>
                    <a:pt x="34" y="7"/>
                    <a:pt x="34" y="7"/>
                    <a:pt x="34" y="7"/>
                  </a:cubicBezTo>
                  <a:cubicBezTo>
                    <a:pt x="39" y="35"/>
                    <a:pt x="39" y="35"/>
                    <a:pt x="39" y="35"/>
                  </a:cubicBezTo>
                  <a:cubicBezTo>
                    <a:pt x="34" y="8"/>
                    <a:pt x="34" y="8"/>
                    <a:pt x="34" y="8"/>
                  </a:cubicBezTo>
                  <a:cubicBezTo>
                    <a:pt x="32" y="8"/>
                    <a:pt x="32" y="8"/>
                    <a:pt x="32" y="8"/>
                  </a:cubicBezTo>
                  <a:cubicBezTo>
                    <a:pt x="38" y="34"/>
                    <a:pt x="38" y="34"/>
                    <a:pt x="38" y="34"/>
                  </a:cubicBezTo>
                  <a:cubicBezTo>
                    <a:pt x="32" y="8"/>
                    <a:pt x="32" y="8"/>
                    <a:pt x="32" y="8"/>
                  </a:cubicBezTo>
                  <a:cubicBezTo>
                    <a:pt x="34" y="8"/>
                    <a:pt x="34" y="8"/>
                    <a:pt x="34" y="8"/>
                  </a:cubicBezTo>
                  <a:cubicBezTo>
                    <a:pt x="34" y="8"/>
                    <a:pt x="34" y="8"/>
                    <a:pt x="34" y="8"/>
                  </a:cubicBezTo>
                  <a:cubicBezTo>
                    <a:pt x="31" y="7"/>
                    <a:pt x="31" y="7"/>
                    <a:pt x="31" y="7"/>
                  </a:cubicBezTo>
                  <a:cubicBezTo>
                    <a:pt x="34" y="20"/>
                    <a:pt x="34" y="20"/>
                    <a:pt x="34" y="20"/>
                  </a:cubicBezTo>
                  <a:cubicBezTo>
                    <a:pt x="31" y="8"/>
                    <a:pt x="31" y="8"/>
                    <a:pt x="31" y="8"/>
                  </a:cubicBezTo>
                  <a:cubicBezTo>
                    <a:pt x="29" y="8"/>
                    <a:pt x="29" y="8"/>
                    <a:pt x="29" y="8"/>
                  </a:cubicBezTo>
                  <a:cubicBezTo>
                    <a:pt x="34" y="29"/>
                    <a:pt x="34" y="29"/>
                    <a:pt x="34" y="29"/>
                  </a:cubicBezTo>
                  <a:cubicBezTo>
                    <a:pt x="29" y="8"/>
                    <a:pt x="29" y="8"/>
                    <a:pt x="29" y="8"/>
                  </a:cubicBezTo>
                  <a:cubicBezTo>
                    <a:pt x="31" y="8"/>
                    <a:pt x="31" y="8"/>
                    <a:pt x="31" y="8"/>
                  </a:cubicBezTo>
                  <a:cubicBezTo>
                    <a:pt x="31" y="7"/>
                    <a:pt x="31" y="7"/>
                    <a:pt x="31" y="7"/>
                  </a:cubicBezTo>
                  <a:cubicBezTo>
                    <a:pt x="28" y="7"/>
                    <a:pt x="28" y="7"/>
                    <a:pt x="28" y="7"/>
                  </a:cubicBezTo>
                  <a:cubicBezTo>
                    <a:pt x="33" y="29"/>
                    <a:pt x="33" y="29"/>
                    <a:pt x="33" y="29"/>
                  </a:cubicBezTo>
                  <a:cubicBezTo>
                    <a:pt x="28" y="8"/>
                    <a:pt x="28" y="8"/>
                    <a:pt x="28" y="8"/>
                  </a:cubicBezTo>
                  <a:cubicBezTo>
                    <a:pt x="26" y="8"/>
                    <a:pt x="26" y="8"/>
                    <a:pt x="26" y="8"/>
                  </a:cubicBezTo>
                  <a:cubicBezTo>
                    <a:pt x="32" y="30"/>
                    <a:pt x="32" y="30"/>
                    <a:pt x="32" y="30"/>
                  </a:cubicBezTo>
                  <a:cubicBezTo>
                    <a:pt x="26" y="8"/>
                    <a:pt x="26" y="8"/>
                    <a:pt x="26" y="8"/>
                  </a:cubicBezTo>
                  <a:cubicBezTo>
                    <a:pt x="27" y="7"/>
                    <a:pt x="27" y="7"/>
                    <a:pt x="27" y="7"/>
                  </a:cubicBezTo>
                  <a:cubicBezTo>
                    <a:pt x="25" y="7"/>
                    <a:pt x="25" y="7"/>
                    <a:pt x="25" y="7"/>
                  </a:cubicBezTo>
                  <a:cubicBezTo>
                    <a:pt x="31" y="34"/>
                    <a:pt x="31" y="34"/>
                    <a:pt x="31" y="34"/>
                  </a:cubicBezTo>
                  <a:cubicBezTo>
                    <a:pt x="25" y="8"/>
                    <a:pt x="25" y="8"/>
                    <a:pt x="25" y="8"/>
                  </a:cubicBezTo>
                  <a:cubicBezTo>
                    <a:pt x="24" y="8"/>
                    <a:pt x="24" y="8"/>
                    <a:pt x="24" y="8"/>
                  </a:cubicBezTo>
                  <a:cubicBezTo>
                    <a:pt x="27" y="20"/>
                    <a:pt x="27" y="20"/>
                    <a:pt x="27" y="20"/>
                  </a:cubicBezTo>
                  <a:cubicBezTo>
                    <a:pt x="23" y="8"/>
                    <a:pt x="23" y="8"/>
                    <a:pt x="23" y="8"/>
                  </a:cubicBezTo>
                  <a:cubicBezTo>
                    <a:pt x="24" y="7"/>
                    <a:pt x="24" y="7"/>
                    <a:pt x="24" y="7"/>
                  </a:cubicBezTo>
                  <a:cubicBezTo>
                    <a:pt x="22" y="7"/>
                    <a:pt x="22" y="7"/>
                    <a:pt x="22" y="7"/>
                  </a:cubicBezTo>
                  <a:cubicBezTo>
                    <a:pt x="25" y="7"/>
                    <a:pt x="25" y="7"/>
                    <a:pt x="25" y="7"/>
                  </a:cubicBezTo>
                  <a:cubicBezTo>
                    <a:pt x="25" y="8"/>
                    <a:pt x="25" y="8"/>
                    <a:pt x="25" y="8"/>
                  </a:cubicBezTo>
                  <a:cubicBezTo>
                    <a:pt x="24" y="7"/>
                    <a:pt x="24" y="7"/>
                    <a:pt x="24" y="7"/>
                  </a:cubicBezTo>
                  <a:cubicBezTo>
                    <a:pt x="28" y="7"/>
                    <a:pt x="28" y="7"/>
                    <a:pt x="28" y="7"/>
                  </a:cubicBezTo>
                  <a:cubicBezTo>
                    <a:pt x="28" y="7"/>
                    <a:pt x="28" y="7"/>
                    <a:pt x="28" y="7"/>
                  </a:cubicBezTo>
                  <a:cubicBezTo>
                    <a:pt x="31" y="7"/>
                    <a:pt x="31" y="7"/>
                    <a:pt x="31" y="7"/>
                  </a:cubicBezTo>
                  <a:cubicBezTo>
                    <a:pt x="30" y="7"/>
                    <a:pt x="30" y="7"/>
                    <a:pt x="30" y="7"/>
                  </a:cubicBezTo>
                  <a:cubicBezTo>
                    <a:pt x="34" y="8"/>
                    <a:pt x="34" y="8"/>
                    <a:pt x="34" y="8"/>
                  </a:cubicBezTo>
                  <a:cubicBezTo>
                    <a:pt x="34" y="8"/>
                    <a:pt x="34" y="8"/>
                    <a:pt x="34" y="8"/>
                  </a:cubicBezTo>
                  <a:cubicBezTo>
                    <a:pt x="34" y="7"/>
                    <a:pt x="34" y="7"/>
                    <a:pt x="34" y="7"/>
                  </a:cubicBezTo>
                  <a:cubicBezTo>
                    <a:pt x="37" y="8"/>
                    <a:pt x="37" y="8"/>
                    <a:pt x="37" y="8"/>
                  </a:cubicBezTo>
                  <a:cubicBezTo>
                    <a:pt x="37" y="7"/>
                    <a:pt x="37" y="7"/>
                    <a:pt x="37" y="7"/>
                  </a:cubicBezTo>
                  <a:cubicBezTo>
                    <a:pt x="40" y="8"/>
                    <a:pt x="40" y="8"/>
                    <a:pt x="40" y="8"/>
                  </a:cubicBezTo>
                  <a:cubicBezTo>
                    <a:pt x="40" y="7"/>
                    <a:pt x="40" y="7"/>
                    <a:pt x="40" y="7"/>
                  </a:cubicBezTo>
                  <a:cubicBezTo>
                    <a:pt x="44" y="8"/>
                    <a:pt x="44" y="8"/>
                    <a:pt x="44" y="8"/>
                  </a:cubicBezTo>
                  <a:cubicBezTo>
                    <a:pt x="44" y="7"/>
                    <a:pt x="44" y="7"/>
                    <a:pt x="44" y="7"/>
                  </a:cubicBezTo>
                  <a:cubicBezTo>
                    <a:pt x="47" y="8"/>
                    <a:pt x="47" y="8"/>
                    <a:pt x="47" y="8"/>
                  </a:cubicBezTo>
                  <a:cubicBezTo>
                    <a:pt x="47" y="8"/>
                    <a:pt x="47" y="8"/>
                    <a:pt x="47" y="8"/>
                  </a:cubicBezTo>
                  <a:cubicBezTo>
                    <a:pt x="50" y="9"/>
                    <a:pt x="50" y="9"/>
                    <a:pt x="50" y="9"/>
                  </a:cubicBezTo>
                  <a:cubicBezTo>
                    <a:pt x="50" y="8"/>
                    <a:pt x="50" y="8"/>
                    <a:pt x="50" y="8"/>
                  </a:cubicBezTo>
                  <a:cubicBezTo>
                    <a:pt x="53" y="9"/>
                    <a:pt x="53" y="9"/>
                    <a:pt x="53" y="9"/>
                  </a:cubicBezTo>
                  <a:cubicBezTo>
                    <a:pt x="53" y="8"/>
                    <a:pt x="53" y="8"/>
                    <a:pt x="53" y="8"/>
                  </a:cubicBezTo>
                  <a:cubicBezTo>
                    <a:pt x="56" y="9"/>
                    <a:pt x="56" y="9"/>
                    <a:pt x="56" y="9"/>
                  </a:cubicBezTo>
                  <a:cubicBezTo>
                    <a:pt x="56" y="9"/>
                    <a:pt x="56" y="9"/>
                    <a:pt x="56" y="9"/>
                  </a:cubicBezTo>
                  <a:cubicBezTo>
                    <a:pt x="59" y="10"/>
                    <a:pt x="59" y="10"/>
                    <a:pt x="59" y="10"/>
                  </a:cubicBezTo>
                  <a:cubicBezTo>
                    <a:pt x="60" y="10"/>
                    <a:pt x="60" y="10"/>
                    <a:pt x="60" y="10"/>
                  </a:cubicBezTo>
                  <a:cubicBezTo>
                    <a:pt x="62" y="10"/>
                    <a:pt x="62" y="10"/>
                    <a:pt x="62" y="10"/>
                  </a:cubicBezTo>
                  <a:cubicBezTo>
                    <a:pt x="63" y="10"/>
                    <a:pt x="63" y="10"/>
                    <a:pt x="63" y="10"/>
                  </a:cubicBezTo>
                  <a:cubicBezTo>
                    <a:pt x="64" y="11"/>
                    <a:pt x="64" y="11"/>
                    <a:pt x="64" y="11"/>
                  </a:cubicBezTo>
                  <a:cubicBezTo>
                    <a:pt x="63" y="10"/>
                    <a:pt x="63" y="10"/>
                    <a:pt x="63" y="10"/>
                  </a:cubicBezTo>
                  <a:cubicBezTo>
                    <a:pt x="64" y="38"/>
                    <a:pt x="64" y="38"/>
                    <a:pt x="64" y="38"/>
                  </a:cubicBezTo>
                  <a:cubicBezTo>
                    <a:pt x="64" y="38"/>
                    <a:pt x="64" y="38"/>
                    <a:pt x="64" y="38"/>
                  </a:cubicBezTo>
                  <a:cubicBezTo>
                    <a:pt x="66" y="38"/>
                    <a:pt x="66" y="38"/>
                    <a:pt x="66" y="38"/>
                  </a:cubicBezTo>
                  <a:cubicBezTo>
                    <a:pt x="65" y="11"/>
                    <a:pt x="65" y="11"/>
                    <a:pt x="65" y="11"/>
                  </a:cubicBezTo>
                  <a:cubicBezTo>
                    <a:pt x="66" y="11"/>
                    <a:pt x="66" y="11"/>
                    <a:pt x="66" y="11"/>
                  </a:cubicBezTo>
                  <a:cubicBezTo>
                    <a:pt x="67" y="11"/>
                    <a:pt x="67" y="11"/>
                    <a:pt x="67" y="11"/>
                  </a:cubicBezTo>
                  <a:cubicBezTo>
                    <a:pt x="66" y="11"/>
                    <a:pt x="66" y="11"/>
                    <a:pt x="66" y="11"/>
                  </a:cubicBezTo>
                  <a:cubicBezTo>
                    <a:pt x="67" y="38"/>
                    <a:pt x="67" y="38"/>
                    <a:pt x="67" y="38"/>
                  </a:cubicBezTo>
                  <a:cubicBezTo>
                    <a:pt x="67" y="38"/>
                    <a:pt x="67" y="38"/>
                    <a:pt x="67" y="38"/>
                  </a:cubicBezTo>
                  <a:cubicBezTo>
                    <a:pt x="68" y="38"/>
                    <a:pt x="68" y="38"/>
                    <a:pt x="68" y="38"/>
                  </a:cubicBezTo>
                  <a:cubicBezTo>
                    <a:pt x="67" y="12"/>
                    <a:pt x="67" y="12"/>
                    <a:pt x="67" y="12"/>
                  </a:cubicBezTo>
                  <a:cubicBezTo>
                    <a:pt x="68" y="11"/>
                    <a:pt x="68" y="11"/>
                    <a:pt x="68" y="11"/>
                  </a:cubicBezTo>
                  <a:cubicBezTo>
                    <a:pt x="70" y="12"/>
                    <a:pt x="70" y="12"/>
                    <a:pt x="70" y="12"/>
                  </a:cubicBezTo>
                  <a:cubicBezTo>
                    <a:pt x="71" y="12"/>
                    <a:pt x="71" y="12"/>
                    <a:pt x="71" y="12"/>
                  </a:cubicBezTo>
                  <a:cubicBezTo>
                    <a:pt x="73" y="13"/>
                    <a:pt x="73" y="13"/>
                    <a:pt x="73" y="13"/>
                  </a:cubicBezTo>
                  <a:cubicBezTo>
                    <a:pt x="73" y="12"/>
                    <a:pt x="73" y="12"/>
                    <a:pt x="73" y="12"/>
                  </a:cubicBezTo>
                  <a:cubicBezTo>
                    <a:pt x="75" y="13"/>
                    <a:pt x="75" y="13"/>
                    <a:pt x="75" y="13"/>
                  </a:cubicBezTo>
                  <a:cubicBezTo>
                    <a:pt x="76" y="13"/>
                    <a:pt x="76" y="13"/>
                    <a:pt x="76" y="13"/>
                  </a:cubicBezTo>
                  <a:cubicBezTo>
                    <a:pt x="77" y="13"/>
                    <a:pt x="77" y="13"/>
                    <a:pt x="77" y="13"/>
                  </a:cubicBezTo>
                  <a:cubicBezTo>
                    <a:pt x="76" y="13"/>
                    <a:pt x="76" y="13"/>
                    <a:pt x="76" y="13"/>
                  </a:cubicBezTo>
                  <a:cubicBezTo>
                    <a:pt x="75" y="39"/>
                    <a:pt x="75" y="39"/>
                    <a:pt x="75" y="39"/>
                  </a:cubicBezTo>
                  <a:cubicBezTo>
                    <a:pt x="76" y="39"/>
                    <a:pt x="76" y="39"/>
                    <a:pt x="76" y="39"/>
                  </a:cubicBezTo>
                  <a:cubicBezTo>
                    <a:pt x="77" y="39"/>
                    <a:pt x="77" y="39"/>
                    <a:pt x="77" y="39"/>
                  </a:cubicBezTo>
                  <a:cubicBezTo>
                    <a:pt x="77" y="14"/>
                    <a:pt x="77" y="14"/>
                    <a:pt x="77" y="14"/>
                  </a:cubicBezTo>
                  <a:cubicBezTo>
                    <a:pt x="78" y="13"/>
                    <a:pt x="78" y="13"/>
                    <a:pt x="78" y="13"/>
                  </a:cubicBezTo>
                  <a:cubicBezTo>
                    <a:pt x="79" y="14"/>
                    <a:pt x="79" y="14"/>
                    <a:pt x="79" y="14"/>
                  </a:cubicBezTo>
                  <a:cubicBezTo>
                    <a:pt x="78" y="14"/>
                    <a:pt x="78" y="14"/>
                    <a:pt x="78" y="14"/>
                  </a:cubicBezTo>
                  <a:cubicBezTo>
                    <a:pt x="77" y="39"/>
                    <a:pt x="77" y="39"/>
                    <a:pt x="77" y="39"/>
                  </a:cubicBezTo>
                  <a:cubicBezTo>
                    <a:pt x="77" y="39"/>
                    <a:pt x="77" y="39"/>
                    <a:pt x="77" y="39"/>
                  </a:cubicBezTo>
                  <a:cubicBezTo>
                    <a:pt x="79" y="39"/>
                    <a:pt x="79" y="39"/>
                    <a:pt x="79" y="39"/>
                  </a:cubicBezTo>
                  <a:cubicBezTo>
                    <a:pt x="79" y="39"/>
                    <a:pt x="79" y="39"/>
                    <a:pt x="79" y="39"/>
                  </a:cubicBezTo>
                  <a:cubicBezTo>
                    <a:pt x="79" y="14"/>
                    <a:pt x="79" y="14"/>
                    <a:pt x="79" y="14"/>
                  </a:cubicBezTo>
                  <a:cubicBezTo>
                    <a:pt x="80" y="14"/>
                    <a:pt x="80" y="14"/>
                    <a:pt x="80" y="14"/>
                  </a:cubicBezTo>
                  <a:cubicBezTo>
                    <a:pt x="82" y="15"/>
                    <a:pt x="82" y="15"/>
                    <a:pt x="82" y="15"/>
                  </a:cubicBezTo>
                  <a:cubicBezTo>
                    <a:pt x="83" y="14"/>
                    <a:pt x="83" y="14"/>
                    <a:pt x="83" y="14"/>
                  </a:cubicBezTo>
                  <a:cubicBezTo>
                    <a:pt x="84" y="15"/>
                    <a:pt x="84" y="15"/>
                    <a:pt x="84" y="15"/>
                  </a:cubicBezTo>
                  <a:cubicBezTo>
                    <a:pt x="85" y="15"/>
                    <a:pt x="85" y="15"/>
                    <a:pt x="85" y="15"/>
                  </a:cubicBezTo>
                  <a:cubicBezTo>
                    <a:pt x="86" y="16"/>
                    <a:pt x="86" y="16"/>
                    <a:pt x="86" y="16"/>
                  </a:cubicBezTo>
                  <a:cubicBezTo>
                    <a:pt x="85" y="15"/>
                    <a:pt x="85" y="15"/>
                    <a:pt x="85" y="15"/>
                  </a:cubicBezTo>
                  <a:cubicBezTo>
                    <a:pt x="84" y="40"/>
                    <a:pt x="84" y="40"/>
                    <a:pt x="84" y="40"/>
                  </a:cubicBezTo>
                  <a:cubicBezTo>
                    <a:pt x="84" y="40"/>
                    <a:pt x="84" y="40"/>
                    <a:pt x="84" y="40"/>
                  </a:cubicBezTo>
                  <a:cubicBezTo>
                    <a:pt x="85" y="40"/>
                    <a:pt x="85" y="40"/>
                    <a:pt x="85" y="40"/>
                  </a:cubicBezTo>
                  <a:cubicBezTo>
                    <a:pt x="86" y="16"/>
                    <a:pt x="86" y="16"/>
                    <a:pt x="86" y="16"/>
                  </a:cubicBezTo>
                  <a:cubicBezTo>
                    <a:pt x="87" y="16"/>
                    <a:pt x="87" y="16"/>
                    <a:pt x="87" y="16"/>
                  </a:cubicBezTo>
                  <a:cubicBezTo>
                    <a:pt x="88" y="16"/>
                    <a:pt x="88" y="16"/>
                    <a:pt x="88" y="16"/>
                  </a:cubicBezTo>
                  <a:cubicBezTo>
                    <a:pt x="87" y="16"/>
                    <a:pt x="87" y="16"/>
                    <a:pt x="87" y="16"/>
                  </a:cubicBezTo>
                  <a:cubicBezTo>
                    <a:pt x="86" y="40"/>
                    <a:pt x="86" y="40"/>
                    <a:pt x="86" y="40"/>
                  </a:cubicBezTo>
                  <a:cubicBezTo>
                    <a:pt x="87" y="40"/>
                    <a:pt x="87" y="40"/>
                    <a:pt x="87" y="40"/>
                  </a:cubicBezTo>
                  <a:cubicBezTo>
                    <a:pt x="88" y="16"/>
                    <a:pt x="88" y="16"/>
                    <a:pt x="88" y="16"/>
                  </a:cubicBezTo>
                  <a:cubicBezTo>
                    <a:pt x="89" y="16"/>
                    <a:pt x="89" y="16"/>
                    <a:pt x="89" y="16"/>
                  </a:cubicBezTo>
                  <a:cubicBezTo>
                    <a:pt x="90" y="17"/>
                    <a:pt x="90" y="17"/>
                    <a:pt x="90" y="17"/>
                  </a:cubicBezTo>
                  <a:cubicBezTo>
                    <a:pt x="90" y="17"/>
                    <a:pt x="90" y="17"/>
                    <a:pt x="90" y="17"/>
                  </a:cubicBezTo>
                  <a:cubicBezTo>
                    <a:pt x="91" y="16"/>
                    <a:pt x="91" y="16"/>
                    <a:pt x="91" y="16"/>
                  </a:cubicBezTo>
                  <a:cubicBezTo>
                    <a:pt x="92" y="17"/>
                    <a:pt x="92" y="17"/>
                    <a:pt x="92" y="17"/>
                  </a:cubicBezTo>
                  <a:cubicBezTo>
                    <a:pt x="91" y="16"/>
                    <a:pt x="91" y="16"/>
                    <a:pt x="91" y="16"/>
                  </a:cubicBezTo>
                  <a:cubicBezTo>
                    <a:pt x="89" y="40"/>
                    <a:pt x="89" y="40"/>
                    <a:pt x="89" y="40"/>
                  </a:cubicBezTo>
                  <a:cubicBezTo>
                    <a:pt x="90" y="40"/>
                    <a:pt x="90" y="40"/>
                    <a:pt x="90" y="40"/>
                  </a:cubicBezTo>
                  <a:cubicBezTo>
                    <a:pt x="90" y="40"/>
                    <a:pt x="90" y="40"/>
                    <a:pt x="90" y="40"/>
                  </a:cubicBezTo>
                  <a:cubicBezTo>
                    <a:pt x="90" y="40"/>
                    <a:pt x="90" y="40"/>
                    <a:pt x="90" y="40"/>
                  </a:cubicBezTo>
                  <a:cubicBezTo>
                    <a:pt x="90" y="40"/>
                    <a:pt x="90" y="40"/>
                    <a:pt x="90" y="40"/>
                  </a:cubicBezTo>
                  <a:cubicBezTo>
                    <a:pt x="92" y="17"/>
                    <a:pt x="92" y="17"/>
                    <a:pt x="92" y="17"/>
                  </a:cubicBezTo>
                  <a:cubicBezTo>
                    <a:pt x="93" y="17"/>
                    <a:pt x="93" y="17"/>
                    <a:pt x="93" y="17"/>
                  </a:cubicBezTo>
                  <a:cubicBezTo>
                    <a:pt x="94" y="18"/>
                    <a:pt x="94" y="18"/>
                    <a:pt x="94" y="18"/>
                  </a:cubicBezTo>
                  <a:cubicBezTo>
                    <a:pt x="95" y="18"/>
                    <a:pt x="95" y="18"/>
                    <a:pt x="95" y="18"/>
                  </a:cubicBezTo>
                  <a:cubicBezTo>
                    <a:pt x="96" y="19"/>
                    <a:pt x="96" y="19"/>
                    <a:pt x="96" y="19"/>
                  </a:cubicBezTo>
                  <a:cubicBezTo>
                    <a:pt x="95" y="18"/>
                    <a:pt x="95" y="18"/>
                    <a:pt x="95" y="18"/>
                  </a:cubicBezTo>
                  <a:cubicBezTo>
                    <a:pt x="93" y="40"/>
                    <a:pt x="93" y="40"/>
                    <a:pt x="93" y="40"/>
                  </a:cubicBezTo>
                  <a:cubicBezTo>
                    <a:pt x="94" y="40"/>
                    <a:pt x="94" y="40"/>
                    <a:pt x="94" y="40"/>
                  </a:cubicBezTo>
                  <a:cubicBezTo>
                    <a:pt x="94" y="40"/>
                    <a:pt x="94" y="40"/>
                    <a:pt x="94" y="40"/>
                  </a:cubicBezTo>
                  <a:cubicBezTo>
                    <a:pt x="96" y="19"/>
                    <a:pt x="96" y="19"/>
                    <a:pt x="96" y="19"/>
                  </a:cubicBezTo>
                  <a:cubicBezTo>
                    <a:pt x="97" y="18"/>
                    <a:pt x="97" y="18"/>
                    <a:pt x="97" y="18"/>
                  </a:cubicBezTo>
                  <a:cubicBezTo>
                    <a:pt x="98" y="19"/>
                    <a:pt x="98" y="19"/>
                    <a:pt x="98" y="19"/>
                  </a:cubicBezTo>
                  <a:cubicBezTo>
                    <a:pt x="99" y="19"/>
                    <a:pt x="99" y="19"/>
                    <a:pt x="99" y="19"/>
                  </a:cubicBezTo>
                  <a:cubicBezTo>
                    <a:pt x="99" y="20"/>
                    <a:pt x="99" y="20"/>
                    <a:pt x="99" y="20"/>
                  </a:cubicBezTo>
                  <a:cubicBezTo>
                    <a:pt x="99" y="19"/>
                    <a:pt x="99" y="19"/>
                    <a:pt x="99" y="19"/>
                  </a:cubicBezTo>
                  <a:cubicBezTo>
                    <a:pt x="97" y="40"/>
                    <a:pt x="97" y="40"/>
                    <a:pt x="97" y="40"/>
                  </a:cubicBezTo>
                  <a:cubicBezTo>
                    <a:pt x="97" y="40"/>
                    <a:pt x="97" y="40"/>
                    <a:pt x="97" y="40"/>
                  </a:cubicBezTo>
                  <a:cubicBezTo>
                    <a:pt x="97" y="40"/>
                    <a:pt x="97" y="40"/>
                    <a:pt x="97" y="40"/>
                  </a:cubicBezTo>
                  <a:cubicBezTo>
                    <a:pt x="97" y="40"/>
                    <a:pt x="97" y="40"/>
                    <a:pt x="97" y="40"/>
                  </a:cubicBezTo>
                  <a:cubicBezTo>
                    <a:pt x="100" y="20"/>
                    <a:pt x="100" y="20"/>
                    <a:pt x="100" y="20"/>
                  </a:cubicBezTo>
                  <a:cubicBezTo>
                    <a:pt x="100" y="20"/>
                    <a:pt x="100" y="20"/>
                    <a:pt x="100" y="20"/>
                  </a:cubicBezTo>
                  <a:cubicBezTo>
                    <a:pt x="101" y="20"/>
                    <a:pt x="101" y="20"/>
                    <a:pt x="101" y="20"/>
                  </a:cubicBezTo>
                  <a:cubicBezTo>
                    <a:pt x="100" y="20"/>
                    <a:pt x="100" y="20"/>
                    <a:pt x="100" y="20"/>
                  </a:cubicBezTo>
                  <a:cubicBezTo>
                    <a:pt x="98" y="40"/>
                    <a:pt x="98" y="40"/>
                    <a:pt x="98" y="40"/>
                  </a:cubicBezTo>
                  <a:cubicBezTo>
                    <a:pt x="98" y="40"/>
                    <a:pt x="98" y="40"/>
                    <a:pt x="98" y="40"/>
                  </a:cubicBezTo>
                  <a:cubicBezTo>
                    <a:pt x="99" y="40"/>
                    <a:pt x="99" y="40"/>
                    <a:pt x="99" y="40"/>
                  </a:cubicBezTo>
                  <a:cubicBezTo>
                    <a:pt x="99" y="40"/>
                    <a:pt x="99" y="40"/>
                    <a:pt x="99" y="40"/>
                  </a:cubicBezTo>
                  <a:cubicBezTo>
                    <a:pt x="101" y="20"/>
                    <a:pt x="101" y="20"/>
                    <a:pt x="101" y="20"/>
                  </a:cubicBezTo>
                  <a:cubicBezTo>
                    <a:pt x="102" y="20"/>
                    <a:pt x="102" y="20"/>
                    <a:pt x="102" y="20"/>
                  </a:cubicBezTo>
                  <a:cubicBezTo>
                    <a:pt x="103" y="21"/>
                    <a:pt x="103" y="21"/>
                    <a:pt x="103" y="21"/>
                  </a:cubicBezTo>
                  <a:cubicBezTo>
                    <a:pt x="102" y="20"/>
                    <a:pt x="102" y="20"/>
                    <a:pt x="102" y="20"/>
                  </a:cubicBezTo>
                  <a:cubicBezTo>
                    <a:pt x="100" y="40"/>
                    <a:pt x="100" y="40"/>
                    <a:pt x="100" y="40"/>
                  </a:cubicBezTo>
                  <a:cubicBezTo>
                    <a:pt x="100" y="40"/>
                    <a:pt x="100" y="40"/>
                    <a:pt x="100" y="40"/>
                  </a:cubicBezTo>
                  <a:cubicBezTo>
                    <a:pt x="100" y="40"/>
                    <a:pt x="100" y="40"/>
                    <a:pt x="100" y="40"/>
                  </a:cubicBezTo>
                  <a:cubicBezTo>
                    <a:pt x="100" y="40"/>
                    <a:pt x="100" y="40"/>
                    <a:pt x="100" y="40"/>
                  </a:cubicBezTo>
                  <a:cubicBezTo>
                    <a:pt x="103" y="21"/>
                    <a:pt x="103" y="21"/>
                    <a:pt x="103" y="21"/>
                  </a:cubicBezTo>
                  <a:cubicBezTo>
                    <a:pt x="104" y="21"/>
                    <a:pt x="104" y="21"/>
                    <a:pt x="104" y="21"/>
                  </a:cubicBezTo>
                  <a:cubicBezTo>
                    <a:pt x="104" y="21"/>
                    <a:pt x="104" y="21"/>
                    <a:pt x="104" y="21"/>
                  </a:cubicBezTo>
                  <a:cubicBezTo>
                    <a:pt x="104" y="21"/>
                    <a:pt x="104" y="21"/>
                    <a:pt x="104" y="21"/>
                  </a:cubicBezTo>
                  <a:cubicBezTo>
                    <a:pt x="101" y="40"/>
                    <a:pt x="101" y="40"/>
                    <a:pt x="101" y="40"/>
                  </a:cubicBezTo>
                  <a:cubicBezTo>
                    <a:pt x="101" y="40"/>
                    <a:pt x="101" y="40"/>
                    <a:pt x="101" y="40"/>
                  </a:cubicBezTo>
                  <a:cubicBezTo>
                    <a:pt x="102" y="40"/>
                    <a:pt x="102" y="40"/>
                    <a:pt x="102" y="40"/>
                  </a:cubicBezTo>
                  <a:cubicBezTo>
                    <a:pt x="102" y="40"/>
                    <a:pt x="102" y="40"/>
                    <a:pt x="102" y="40"/>
                  </a:cubicBezTo>
                  <a:cubicBezTo>
                    <a:pt x="104" y="21"/>
                    <a:pt x="104" y="21"/>
                    <a:pt x="104" y="21"/>
                  </a:cubicBezTo>
                  <a:cubicBezTo>
                    <a:pt x="105" y="21"/>
                    <a:pt x="105" y="21"/>
                    <a:pt x="105" y="21"/>
                  </a:cubicBezTo>
                  <a:cubicBezTo>
                    <a:pt x="105" y="22"/>
                    <a:pt x="105" y="22"/>
                    <a:pt x="105" y="22"/>
                  </a:cubicBezTo>
                  <a:cubicBezTo>
                    <a:pt x="105" y="21"/>
                    <a:pt x="105" y="21"/>
                    <a:pt x="105" y="21"/>
                  </a:cubicBezTo>
                  <a:cubicBezTo>
                    <a:pt x="103" y="40"/>
                    <a:pt x="103" y="40"/>
                    <a:pt x="103" y="40"/>
                  </a:cubicBezTo>
                  <a:cubicBezTo>
                    <a:pt x="103" y="40"/>
                    <a:pt x="103" y="40"/>
                    <a:pt x="103" y="40"/>
                  </a:cubicBezTo>
                  <a:cubicBezTo>
                    <a:pt x="103" y="40"/>
                    <a:pt x="103" y="40"/>
                    <a:pt x="103" y="40"/>
                  </a:cubicBezTo>
                  <a:cubicBezTo>
                    <a:pt x="103" y="39"/>
                    <a:pt x="103" y="39"/>
                    <a:pt x="103" y="40"/>
                  </a:cubicBezTo>
                  <a:cubicBezTo>
                    <a:pt x="106" y="22"/>
                    <a:pt x="106" y="22"/>
                    <a:pt x="106" y="22"/>
                  </a:cubicBezTo>
                  <a:cubicBezTo>
                    <a:pt x="106" y="22"/>
                    <a:pt x="106" y="22"/>
                    <a:pt x="106" y="22"/>
                  </a:cubicBezTo>
                  <a:cubicBezTo>
                    <a:pt x="107" y="22"/>
                    <a:pt x="107" y="22"/>
                    <a:pt x="107" y="22"/>
                  </a:cubicBezTo>
                  <a:cubicBezTo>
                    <a:pt x="106" y="22"/>
                    <a:pt x="106" y="22"/>
                    <a:pt x="106" y="22"/>
                  </a:cubicBezTo>
                  <a:cubicBezTo>
                    <a:pt x="104" y="40"/>
                    <a:pt x="104" y="40"/>
                    <a:pt x="104" y="40"/>
                  </a:cubicBezTo>
                  <a:cubicBezTo>
                    <a:pt x="105" y="40"/>
                    <a:pt x="105" y="40"/>
                    <a:pt x="105" y="40"/>
                  </a:cubicBezTo>
                  <a:cubicBezTo>
                    <a:pt x="107" y="22"/>
                    <a:pt x="107" y="22"/>
                    <a:pt x="107" y="22"/>
                  </a:cubicBezTo>
                  <a:cubicBezTo>
                    <a:pt x="108" y="22"/>
                    <a:pt x="108" y="22"/>
                    <a:pt x="108" y="22"/>
                  </a:cubicBezTo>
                  <a:cubicBezTo>
                    <a:pt x="108" y="23"/>
                    <a:pt x="108" y="23"/>
                    <a:pt x="108" y="23"/>
                  </a:cubicBezTo>
                  <a:cubicBezTo>
                    <a:pt x="108" y="22"/>
                    <a:pt x="108" y="22"/>
                    <a:pt x="108" y="22"/>
                  </a:cubicBezTo>
                  <a:cubicBezTo>
                    <a:pt x="105" y="40"/>
                    <a:pt x="105" y="40"/>
                    <a:pt x="105" y="40"/>
                  </a:cubicBezTo>
                  <a:cubicBezTo>
                    <a:pt x="106" y="40"/>
                    <a:pt x="106" y="40"/>
                    <a:pt x="106" y="40"/>
                  </a:cubicBezTo>
                  <a:cubicBezTo>
                    <a:pt x="106" y="39"/>
                    <a:pt x="106" y="39"/>
                    <a:pt x="106" y="39"/>
                  </a:cubicBezTo>
                  <a:cubicBezTo>
                    <a:pt x="106" y="39"/>
                    <a:pt x="106" y="39"/>
                    <a:pt x="106" y="39"/>
                  </a:cubicBezTo>
                  <a:cubicBezTo>
                    <a:pt x="108" y="23"/>
                    <a:pt x="108" y="23"/>
                    <a:pt x="108" y="23"/>
                  </a:cubicBezTo>
                  <a:cubicBezTo>
                    <a:pt x="109" y="23"/>
                    <a:pt x="109" y="23"/>
                    <a:pt x="109" y="23"/>
                  </a:cubicBezTo>
                  <a:cubicBezTo>
                    <a:pt x="107" y="40"/>
                    <a:pt x="107" y="40"/>
                    <a:pt x="107" y="40"/>
                  </a:cubicBezTo>
                  <a:cubicBezTo>
                    <a:pt x="107" y="40"/>
                    <a:pt x="107" y="40"/>
                    <a:pt x="107" y="40"/>
                  </a:cubicBezTo>
                  <a:cubicBezTo>
                    <a:pt x="107" y="40"/>
                    <a:pt x="107" y="40"/>
                    <a:pt x="107" y="40"/>
                  </a:cubicBezTo>
                  <a:cubicBezTo>
                    <a:pt x="109" y="23"/>
                    <a:pt x="109" y="23"/>
                    <a:pt x="109" y="23"/>
                  </a:cubicBezTo>
                  <a:cubicBezTo>
                    <a:pt x="110" y="23"/>
                    <a:pt x="110" y="23"/>
                    <a:pt x="110" y="23"/>
                  </a:cubicBezTo>
                  <a:cubicBezTo>
                    <a:pt x="108" y="39"/>
                    <a:pt x="108" y="39"/>
                    <a:pt x="108" y="39"/>
                  </a:cubicBezTo>
                  <a:cubicBezTo>
                    <a:pt x="108" y="39"/>
                    <a:pt x="108" y="39"/>
                    <a:pt x="108" y="39"/>
                  </a:cubicBezTo>
                  <a:cubicBezTo>
                    <a:pt x="108" y="39"/>
                    <a:pt x="108" y="39"/>
                    <a:pt x="108" y="39"/>
                  </a:cubicBezTo>
                  <a:cubicBezTo>
                    <a:pt x="108" y="39"/>
                    <a:pt x="108" y="39"/>
                    <a:pt x="108" y="39"/>
                  </a:cubicBezTo>
                  <a:cubicBezTo>
                    <a:pt x="110" y="24"/>
                    <a:pt x="110" y="24"/>
                    <a:pt x="110" y="24"/>
                  </a:cubicBezTo>
                  <a:cubicBezTo>
                    <a:pt x="111" y="23"/>
                    <a:pt x="111" y="23"/>
                    <a:pt x="111" y="23"/>
                  </a:cubicBezTo>
                  <a:cubicBezTo>
                    <a:pt x="109" y="39"/>
                    <a:pt x="109" y="39"/>
                    <a:pt x="109" y="39"/>
                  </a:cubicBezTo>
                  <a:cubicBezTo>
                    <a:pt x="109" y="39"/>
                    <a:pt x="109" y="39"/>
                    <a:pt x="109" y="39"/>
                  </a:cubicBezTo>
                  <a:cubicBezTo>
                    <a:pt x="109" y="39"/>
                    <a:pt x="109" y="39"/>
                    <a:pt x="109" y="39"/>
                  </a:cubicBezTo>
                  <a:cubicBezTo>
                    <a:pt x="111" y="24"/>
                    <a:pt x="111" y="24"/>
                    <a:pt x="111" y="24"/>
                  </a:cubicBezTo>
                  <a:cubicBezTo>
                    <a:pt x="112" y="24"/>
                    <a:pt x="112" y="24"/>
                    <a:pt x="112" y="24"/>
                  </a:cubicBezTo>
                  <a:cubicBezTo>
                    <a:pt x="110" y="39"/>
                    <a:pt x="110" y="39"/>
                    <a:pt x="110" y="39"/>
                  </a:cubicBezTo>
                  <a:cubicBezTo>
                    <a:pt x="110" y="39"/>
                    <a:pt x="110" y="39"/>
                    <a:pt x="110" y="39"/>
                  </a:cubicBezTo>
                  <a:cubicBezTo>
                    <a:pt x="110" y="39"/>
                    <a:pt x="110" y="39"/>
                    <a:pt x="110" y="39"/>
                  </a:cubicBezTo>
                  <a:cubicBezTo>
                    <a:pt x="112" y="25"/>
                    <a:pt x="112" y="25"/>
                    <a:pt x="112" y="25"/>
                  </a:cubicBezTo>
                  <a:cubicBezTo>
                    <a:pt x="113" y="24"/>
                    <a:pt x="113" y="24"/>
                    <a:pt x="113" y="24"/>
                  </a:cubicBezTo>
                  <a:cubicBezTo>
                    <a:pt x="111" y="39"/>
                    <a:pt x="111" y="39"/>
                    <a:pt x="111" y="39"/>
                  </a:cubicBezTo>
                  <a:cubicBezTo>
                    <a:pt x="111" y="39"/>
                    <a:pt x="111" y="39"/>
                    <a:pt x="111" y="39"/>
                  </a:cubicBezTo>
                  <a:cubicBezTo>
                    <a:pt x="111" y="39"/>
                    <a:pt x="111" y="39"/>
                    <a:pt x="111" y="39"/>
                  </a:cubicBezTo>
                  <a:cubicBezTo>
                    <a:pt x="113" y="25"/>
                    <a:pt x="113" y="25"/>
                    <a:pt x="113" y="25"/>
                  </a:cubicBezTo>
                  <a:cubicBezTo>
                    <a:pt x="115" y="25"/>
                    <a:pt x="115" y="25"/>
                    <a:pt x="115" y="25"/>
                  </a:cubicBezTo>
                  <a:cubicBezTo>
                    <a:pt x="112" y="39"/>
                    <a:pt x="112" y="39"/>
                    <a:pt x="112" y="39"/>
                  </a:cubicBezTo>
                  <a:cubicBezTo>
                    <a:pt x="112" y="39"/>
                    <a:pt x="112" y="39"/>
                    <a:pt x="112" y="39"/>
                  </a:cubicBezTo>
                  <a:cubicBezTo>
                    <a:pt x="112" y="39"/>
                    <a:pt x="112" y="39"/>
                    <a:pt x="112" y="39"/>
                  </a:cubicBezTo>
                  <a:cubicBezTo>
                    <a:pt x="112" y="39"/>
                    <a:pt x="112" y="39"/>
                    <a:pt x="112" y="39"/>
                  </a:cubicBezTo>
                  <a:cubicBezTo>
                    <a:pt x="115" y="26"/>
                    <a:pt x="115" y="26"/>
                    <a:pt x="115" y="26"/>
                  </a:cubicBezTo>
                  <a:cubicBezTo>
                    <a:pt x="116" y="25"/>
                    <a:pt x="116" y="25"/>
                    <a:pt x="116" y="25"/>
                  </a:cubicBezTo>
                  <a:cubicBezTo>
                    <a:pt x="115" y="26"/>
                    <a:pt x="115" y="26"/>
                    <a:pt x="115" y="26"/>
                  </a:cubicBezTo>
                  <a:cubicBezTo>
                    <a:pt x="116" y="26"/>
                    <a:pt x="116" y="26"/>
                    <a:pt x="116" y="26"/>
                  </a:cubicBezTo>
                  <a:cubicBezTo>
                    <a:pt x="116" y="26"/>
                    <a:pt x="116" y="26"/>
                    <a:pt x="116" y="26"/>
                  </a:cubicBezTo>
                  <a:cubicBezTo>
                    <a:pt x="117" y="26"/>
                    <a:pt x="117" y="26"/>
                    <a:pt x="117" y="26"/>
                  </a:cubicBezTo>
                  <a:cubicBezTo>
                    <a:pt x="117" y="27"/>
                    <a:pt x="117" y="27"/>
                    <a:pt x="117" y="27"/>
                  </a:cubicBezTo>
                  <a:cubicBezTo>
                    <a:pt x="118" y="26"/>
                    <a:pt x="118" y="26"/>
                    <a:pt x="118" y="26"/>
                  </a:cubicBezTo>
                  <a:cubicBezTo>
                    <a:pt x="118" y="27"/>
                    <a:pt x="118" y="27"/>
                    <a:pt x="118" y="27"/>
                  </a:cubicBezTo>
                  <a:cubicBezTo>
                    <a:pt x="118" y="27"/>
                    <a:pt x="118" y="27"/>
                    <a:pt x="118" y="27"/>
                  </a:cubicBezTo>
                  <a:cubicBezTo>
                    <a:pt x="118" y="27"/>
                    <a:pt x="118" y="27"/>
                    <a:pt x="118" y="27"/>
                  </a:cubicBezTo>
                  <a:cubicBezTo>
                    <a:pt x="119" y="27"/>
                    <a:pt x="119" y="27"/>
                    <a:pt x="119" y="27"/>
                  </a:cubicBezTo>
                  <a:cubicBezTo>
                    <a:pt x="119" y="28"/>
                    <a:pt x="119" y="28"/>
                    <a:pt x="119" y="28"/>
                  </a:cubicBezTo>
                  <a:cubicBezTo>
                    <a:pt x="120" y="27"/>
                    <a:pt x="120" y="27"/>
                    <a:pt x="120" y="27"/>
                  </a:cubicBezTo>
                  <a:cubicBezTo>
                    <a:pt x="120" y="28"/>
                    <a:pt x="120" y="28"/>
                    <a:pt x="120" y="28"/>
                  </a:cubicBezTo>
                  <a:cubicBezTo>
                    <a:pt x="120" y="28"/>
                    <a:pt x="120" y="28"/>
                    <a:pt x="120" y="28"/>
                  </a:cubicBezTo>
                  <a:cubicBezTo>
                    <a:pt x="120" y="29"/>
                    <a:pt x="120" y="29"/>
                    <a:pt x="120" y="29"/>
                  </a:cubicBezTo>
                  <a:cubicBezTo>
                    <a:pt x="121" y="29"/>
                    <a:pt x="121" y="29"/>
                    <a:pt x="121" y="29"/>
                  </a:cubicBezTo>
                  <a:cubicBezTo>
                    <a:pt x="121" y="29"/>
                    <a:pt x="121" y="29"/>
                    <a:pt x="121" y="29"/>
                  </a:cubicBezTo>
                  <a:cubicBezTo>
                    <a:pt x="121" y="29"/>
                    <a:pt x="121" y="29"/>
                    <a:pt x="121" y="29"/>
                  </a:cubicBezTo>
                  <a:cubicBezTo>
                    <a:pt x="121" y="30"/>
                    <a:pt x="121" y="30"/>
                    <a:pt x="121" y="30"/>
                  </a:cubicBezTo>
                  <a:cubicBezTo>
                    <a:pt x="122" y="29"/>
                    <a:pt x="122" y="29"/>
                    <a:pt x="122" y="29"/>
                  </a:cubicBezTo>
                  <a:cubicBezTo>
                    <a:pt x="122" y="30"/>
                    <a:pt x="122" y="30"/>
                    <a:pt x="122" y="30"/>
                  </a:cubicBezTo>
                  <a:cubicBezTo>
                    <a:pt x="122" y="30"/>
                    <a:pt x="122" y="30"/>
                    <a:pt x="122" y="30"/>
                  </a:cubicBezTo>
                  <a:cubicBezTo>
                    <a:pt x="122" y="31"/>
                    <a:pt x="122" y="31"/>
                    <a:pt x="122" y="31"/>
                  </a:cubicBezTo>
                  <a:cubicBezTo>
                    <a:pt x="122" y="31"/>
                    <a:pt x="122" y="31"/>
                    <a:pt x="122" y="31"/>
                  </a:cubicBezTo>
                  <a:cubicBezTo>
                    <a:pt x="122" y="31"/>
                    <a:pt x="122" y="31"/>
                    <a:pt x="122" y="31"/>
                  </a:cubicBezTo>
                  <a:cubicBezTo>
                    <a:pt x="122" y="31"/>
                    <a:pt x="122" y="31"/>
                    <a:pt x="122" y="31"/>
                  </a:cubicBezTo>
                  <a:cubicBezTo>
                    <a:pt x="122" y="31"/>
                    <a:pt x="122" y="31"/>
                    <a:pt x="122" y="31"/>
                  </a:cubicBezTo>
                  <a:cubicBezTo>
                    <a:pt x="122" y="31"/>
                    <a:pt x="122" y="31"/>
                    <a:pt x="122" y="31"/>
                  </a:cubicBezTo>
                  <a:cubicBezTo>
                    <a:pt x="122" y="30"/>
                    <a:pt x="122" y="29"/>
                    <a:pt x="122" y="28"/>
                  </a:cubicBezTo>
                  <a:cubicBezTo>
                    <a:pt x="121" y="27"/>
                    <a:pt x="120" y="26"/>
                    <a:pt x="119" y="25"/>
                  </a:cubicBezTo>
                  <a:cubicBezTo>
                    <a:pt x="114" y="20"/>
                    <a:pt x="97" y="15"/>
                    <a:pt x="88" y="12"/>
                  </a:cubicBezTo>
                  <a:cubicBezTo>
                    <a:pt x="80" y="9"/>
                    <a:pt x="57" y="3"/>
                    <a:pt x="36" y="2"/>
                  </a:cubicBezTo>
                  <a:cubicBezTo>
                    <a:pt x="16" y="0"/>
                    <a:pt x="7" y="3"/>
                    <a:pt x="4" y="5"/>
                  </a:cubicBezTo>
                  <a:cubicBezTo>
                    <a:pt x="1" y="7"/>
                    <a:pt x="2" y="9"/>
                    <a:pt x="2" y="9"/>
                  </a:cubicBezTo>
                  <a:cubicBezTo>
                    <a:pt x="3" y="10"/>
                    <a:pt x="3" y="10"/>
                    <a:pt x="3" y="10"/>
                  </a:cubicBezTo>
                  <a:cubicBezTo>
                    <a:pt x="2" y="10"/>
                    <a:pt x="2" y="10"/>
                    <a:pt x="2" y="10"/>
                  </a:cubicBezTo>
                  <a:cubicBezTo>
                    <a:pt x="2" y="11"/>
                    <a:pt x="2" y="11"/>
                    <a:pt x="2" y="11"/>
                  </a:cubicBezTo>
                  <a:cubicBezTo>
                    <a:pt x="1" y="11"/>
                    <a:pt x="1" y="11"/>
                    <a:pt x="1" y="11"/>
                  </a:cubicBezTo>
                  <a:cubicBezTo>
                    <a:pt x="2" y="11"/>
                    <a:pt x="2" y="11"/>
                    <a:pt x="2" y="11"/>
                  </a:cubicBezTo>
                  <a:cubicBezTo>
                    <a:pt x="1" y="11"/>
                    <a:pt x="1" y="11"/>
                    <a:pt x="1" y="11"/>
                  </a:cubicBezTo>
                  <a:cubicBezTo>
                    <a:pt x="1" y="12"/>
                    <a:pt x="1" y="12"/>
                    <a:pt x="1" y="12"/>
                  </a:cubicBezTo>
                  <a:cubicBezTo>
                    <a:pt x="1" y="12"/>
                    <a:pt x="1" y="12"/>
                    <a:pt x="1" y="12"/>
                  </a:cubicBezTo>
                  <a:cubicBezTo>
                    <a:pt x="1" y="13"/>
                    <a:pt x="1" y="13"/>
                    <a:pt x="1" y="13"/>
                  </a:cubicBezTo>
                  <a:cubicBezTo>
                    <a:pt x="0" y="13"/>
                    <a:pt x="0" y="13"/>
                    <a:pt x="0" y="13"/>
                  </a:cubicBezTo>
                  <a:cubicBezTo>
                    <a:pt x="1" y="13"/>
                    <a:pt x="1" y="13"/>
                    <a:pt x="1" y="13"/>
                  </a:cubicBezTo>
                  <a:cubicBezTo>
                    <a:pt x="1" y="13"/>
                    <a:pt x="1" y="13"/>
                    <a:pt x="1" y="13"/>
                  </a:cubicBezTo>
                  <a:cubicBezTo>
                    <a:pt x="1" y="13"/>
                    <a:pt x="9" y="36"/>
                    <a:pt x="10" y="38"/>
                  </a:cubicBezTo>
                  <a:cubicBezTo>
                    <a:pt x="11" y="40"/>
                    <a:pt x="13" y="41"/>
                    <a:pt x="13" y="41"/>
                  </a:cubicBezTo>
                  <a:cubicBezTo>
                    <a:pt x="15" y="51"/>
                    <a:pt x="15" y="51"/>
                    <a:pt x="15" y="51"/>
                  </a:cubicBezTo>
                  <a:cubicBezTo>
                    <a:pt x="15" y="51"/>
                    <a:pt x="15" y="51"/>
                    <a:pt x="15" y="51"/>
                  </a:cubicBezTo>
                  <a:cubicBezTo>
                    <a:pt x="13" y="41"/>
                    <a:pt x="13" y="41"/>
                    <a:pt x="13" y="41"/>
                  </a:cubicBezTo>
                  <a:cubicBezTo>
                    <a:pt x="13" y="40"/>
                    <a:pt x="12" y="40"/>
                    <a:pt x="11" y="39"/>
                  </a:cubicBezTo>
                  <a:cubicBezTo>
                    <a:pt x="10" y="37"/>
                    <a:pt x="14" y="36"/>
                    <a:pt x="15" y="36"/>
                  </a:cubicBezTo>
                  <a:cubicBezTo>
                    <a:pt x="15" y="36"/>
                    <a:pt x="14" y="37"/>
                    <a:pt x="13" y="38"/>
                  </a:cubicBezTo>
                  <a:cubicBezTo>
                    <a:pt x="14" y="38"/>
                    <a:pt x="14" y="38"/>
                    <a:pt x="14" y="38"/>
                  </a:cubicBezTo>
                  <a:cubicBezTo>
                    <a:pt x="16" y="51"/>
                    <a:pt x="16" y="51"/>
                    <a:pt x="16" y="51"/>
                  </a:cubicBezTo>
                  <a:cubicBezTo>
                    <a:pt x="16" y="51"/>
                    <a:pt x="16" y="51"/>
                    <a:pt x="16" y="51"/>
                  </a:cubicBezTo>
                  <a:cubicBezTo>
                    <a:pt x="14" y="37"/>
                    <a:pt x="14" y="37"/>
                    <a:pt x="14" y="37"/>
                  </a:cubicBezTo>
                  <a:close/>
                  <a:moveTo>
                    <a:pt x="29" y="34"/>
                  </a:moveTo>
                  <a:cubicBezTo>
                    <a:pt x="29" y="34"/>
                    <a:pt x="29" y="34"/>
                    <a:pt x="29" y="34"/>
                  </a:cubicBezTo>
                  <a:cubicBezTo>
                    <a:pt x="22" y="8"/>
                    <a:pt x="22" y="8"/>
                    <a:pt x="22" y="8"/>
                  </a:cubicBezTo>
                  <a:cubicBezTo>
                    <a:pt x="22" y="7"/>
                    <a:pt x="22" y="7"/>
                    <a:pt x="22" y="7"/>
                  </a:cubicBezTo>
                  <a:lnTo>
                    <a:pt x="29" y="34"/>
                  </a:lnTo>
                  <a:close/>
                  <a:moveTo>
                    <a:pt x="19" y="7"/>
                  </a:moveTo>
                  <a:cubicBezTo>
                    <a:pt x="19" y="7"/>
                    <a:pt x="19" y="7"/>
                    <a:pt x="19" y="7"/>
                  </a:cubicBezTo>
                  <a:cubicBezTo>
                    <a:pt x="22" y="7"/>
                    <a:pt x="22" y="7"/>
                    <a:pt x="22" y="7"/>
                  </a:cubicBezTo>
                  <a:cubicBezTo>
                    <a:pt x="22" y="8"/>
                    <a:pt x="22" y="8"/>
                    <a:pt x="22" y="8"/>
                  </a:cubicBezTo>
                  <a:cubicBezTo>
                    <a:pt x="21" y="8"/>
                    <a:pt x="21" y="8"/>
                    <a:pt x="21" y="8"/>
                  </a:cubicBezTo>
                  <a:cubicBezTo>
                    <a:pt x="25" y="22"/>
                    <a:pt x="25" y="22"/>
                    <a:pt x="25" y="22"/>
                  </a:cubicBezTo>
                  <a:cubicBezTo>
                    <a:pt x="21" y="8"/>
                    <a:pt x="21" y="8"/>
                    <a:pt x="21" y="8"/>
                  </a:cubicBezTo>
                  <a:cubicBezTo>
                    <a:pt x="21" y="7"/>
                    <a:pt x="21" y="7"/>
                    <a:pt x="21" y="7"/>
                  </a:cubicBezTo>
                  <a:cubicBezTo>
                    <a:pt x="19" y="7"/>
                    <a:pt x="19" y="7"/>
                    <a:pt x="19" y="7"/>
                  </a:cubicBezTo>
                  <a:cubicBezTo>
                    <a:pt x="20" y="10"/>
                    <a:pt x="20" y="10"/>
                    <a:pt x="20" y="10"/>
                  </a:cubicBezTo>
                  <a:cubicBezTo>
                    <a:pt x="19" y="7"/>
                    <a:pt x="19" y="7"/>
                    <a:pt x="19" y="7"/>
                  </a:cubicBezTo>
                  <a:close/>
                  <a:moveTo>
                    <a:pt x="19" y="8"/>
                  </a:moveTo>
                  <a:cubicBezTo>
                    <a:pt x="19" y="8"/>
                    <a:pt x="19" y="8"/>
                    <a:pt x="19" y="8"/>
                  </a:cubicBezTo>
                  <a:cubicBezTo>
                    <a:pt x="26" y="32"/>
                    <a:pt x="26" y="32"/>
                    <a:pt x="26" y="32"/>
                  </a:cubicBezTo>
                  <a:cubicBezTo>
                    <a:pt x="19" y="8"/>
                    <a:pt x="19" y="8"/>
                    <a:pt x="19" y="8"/>
                  </a:cubicBezTo>
                  <a:close/>
                  <a:moveTo>
                    <a:pt x="18" y="8"/>
                  </a:moveTo>
                  <a:cubicBezTo>
                    <a:pt x="18" y="8"/>
                    <a:pt x="18" y="8"/>
                    <a:pt x="18" y="8"/>
                  </a:cubicBezTo>
                  <a:cubicBezTo>
                    <a:pt x="17" y="7"/>
                    <a:pt x="17" y="7"/>
                    <a:pt x="17" y="7"/>
                  </a:cubicBezTo>
                  <a:cubicBezTo>
                    <a:pt x="24" y="34"/>
                    <a:pt x="24" y="34"/>
                    <a:pt x="24" y="34"/>
                  </a:cubicBezTo>
                  <a:cubicBezTo>
                    <a:pt x="16" y="7"/>
                    <a:pt x="16" y="7"/>
                    <a:pt x="16" y="7"/>
                  </a:cubicBezTo>
                  <a:lnTo>
                    <a:pt x="18" y="8"/>
                  </a:lnTo>
                  <a:close/>
                  <a:moveTo>
                    <a:pt x="16" y="8"/>
                  </a:moveTo>
                  <a:cubicBezTo>
                    <a:pt x="16" y="8"/>
                    <a:pt x="16" y="8"/>
                    <a:pt x="16" y="8"/>
                  </a:cubicBezTo>
                  <a:cubicBezTo>
                    <a:pt x="14" y="8"/>
                    <a:pt x="14" y="8"/>
                    <a:pt x="14" y="8"/>
                  </a:cubicBezTo>
                  <a:cubicBezTo>
                    <a:pt x="22" y="34"/>
                    <a:pt x="22" y="34"/>
                    <a:pt x="22" y="34"/>
                  </a:cubicBezTo>
                  <a:cubicBezTo>
                    <a:pt x="14" y="7"/>
                    <a:pt x="14" y="7"/>
                    <a:pt x="14" y="7"/>
                  </a:cubicBezTo>
                  <a:lnTo>
                    <a:pt x="16" y="8"/>
                  </a:lnTo>
                  <a:close/>
                  <a:moveTo>
                    <a:pt x="14" y="8"/>
                  </a:moveTo>
                  <a:cubicBezTo>
                    <a:pt x="14" y="8"/>
                    <a:pt x="14" y="8"/>
                    <a:pt x="14" y="8"/>
                  </a:cubicBezTo>
                  <a:cubicBezTo>
                    <a:pt x="12" y="8"/>
                    <a:pt x="12" y="8"/>
                    <a:pt x="12" y="8"/>
                  </a:cubicBezTo>
                  <a:cubicBezTo>
                    <a:pt x="20" y="34"/>
                    <a:pt x="20" y="34"/>
                    <a:pt x="20" y="34"/>
                  </a:cubicBezTo>
                  <a:cubicBezTo>
                    <a:pt x="11" y="8"/>
                    <a:pt x="11" y="8"/>
                    <a:pt x="11" y="8"/>
                  </a:cubicBezTo>
                  <a:cubicBezTo>
                    <a:pt x="11" y="8"/>
                    <a:pt x="14" y="8"/>
                    <a:pt x="14" y="8"/>
                  </a:cubicBezTo>
                  <a:close/>
                  <a:moveTo>
                    <a:pt x="11" y="8"/>
                  </a:moveTo>
                  <a:cubicBezTo>
                    <a:pt x="11" y="8"/>
                    <a:pt x="11" y="8"/>
                    <a:pt x="11" y="8"/>
                  </a:cubicBezTo>
                  <a:cubicBezTo>
                    <a:pt x="10" y="8"/>
                    <a:pt x="10" y="8"/>
                    <a:pt x="10" y="8"/>
                  </a:cubicBezTo>
                  <a:cubicBezTo>
                    <a:pt x="18" y="35"/>
                    <a:pt x="18" y="35"/>
                    <a:pt x="18" y="35"/>
                  </a:cubicBezTo>
                  <a:cubicBezTo>
                    <a:pt x="9" y="8"/>
                    <a:pt x="9" y="8"/>
                    <a:pt x="9" y="8"/>
                  </a:cubicBezTo>
                  <a:lnTo>
                    <a:pt x="11" y="8"/>
                  </a:lnTo>
                  <a:close/>
                  <a:moveTo>
                    <a:pt x="1" y="13"/>
                  </a:moveTo>
                  <a:cubicBezTo>
                    <a:pt x="1" y="13"/>
                    <a:pt x="1" y="13"/>
                    <a:pt x="1" y="13"/>
                  </a:cubicBezTo>
                  <a:cubicBezTo>
                    <a:pt x="1" y="13"/>
                    <a:pt x="1" y="13"/>
                    <a:pt x="1" y="13"/>
                  </a:cubicBezTo>
                  <a:cubicBezTo>
                    <a:pt x="1" y="13"/>
                    <a:pt x="1" y="13"/>
                    <a:pt x="1" y="13"/>
                  </a:cubicBezTo>
                  <a:close/>
                  <a:moveTo>
                    <a:pt x="1" y="12"/>
                  </a:moveTo>
                  <a:cubicBezTo>
                    <a:pt x="1" y="12"/>
                    <a:pt x="1" y="12"/>
                    <a:pt x="1" y="12"/>
                  </a:cubicBezTo>
                  <a:cubicBezTo>
                    <a:pt x="2" y="12"/>
                    <a:pt x="2" y="12"/>
                    <a:pt x="2" y="12"/>
                  </a:cubicBezTo>
                  <a:cubicBezTo>
                    <a:pt x="1" y="12"/>
                    <a:pt x="1" y="12"/>
                    <a:pt x="1" y="12"/>
                  </a:cubicBezTo>
                  <a:cubicBezTo>
                    <a:pt x="2" y="13"/>
                    <a:pt x="2" y="13"/>
                    <a:pt x="2" y="13"/>
                  </a:cubicBezTo>
                  <a:lnTo>
                    <a:pt x="1" y="12"/>
                  </a:lnTo>
                  <a:close/>
                  <a:moveTo>
                    <a:pt x="2" y="11"/>
                  </a:moveTo>
                  <a:cubicBezTo>
                    <a:pt x="2" y="11"/>
                    <a:pt x="2" y="11"/>
                    <a:pt x="2" y="11"/>
                  </a:cubicBezTo>
                  <a:cubicBezTo>
                    <a:pt x="2" y="12"/>
                    <a:pt x="2" y="12"/>
                    <a:pt x="2" y="12"/>
                  </a:cubicBezTo>
                  <a:cubicBezTo>
                    <a:pt x="2" y="12"/>
                    <a:pt x="2" y="12"/>
                    <a:pt x="2" y="12"/>
                  </a:cubicBezTo>
                  <a:cubicBezTo>
                    <a:pt x="2" y="14"/>
                    <a:pt x="2" y="14"/>
                    <a:pt x="2" y="14"/>
                  </a:cubicBezTo>
                  <a:lnTo>
                    <a:pt x="2" y="11"/>
                  </a:lnTo>
                  <a:close/>
                  <a:moveTo>
                    <a:pt x="2" y="11"/>
                  </a:moveTo>
                  <a:cubicBezTo>
                    <a:pt x="2" y="11"/>
                    <a:pt x="2" y="11"/>
                    <a:pt x="2" y="11"/>
                  </a:cubicBezTo>
                  <a:cubicBezTo>
                    <a:pt x="3" y="11"/>
                    <a:pt x="3" y="11"/>
                    <a:pt x="3" y="11"/>
                  </a:cubicBezTo>
                  <a:cubicBezTo>
                    <a:pt x="2" y="11"/>
                    <a:pt x="2" y="11"/>
                    <a:pt x="2" y="11"/>
                  </a:cubicBezTo>
                  <a:cubicBezTo>
                    <a:pt x="4" y="18"/>
                    <a:pt x="4" y="18"/>
                    <a:pt x="4" y="18"/>
                  </a:cubicBezTo>
                  <a:lnTo>
                    <a:pt x="2" y="11"/>
                  </a:lnTo>
                  <a:close/>
                  <a:moveTo>
                    <a:pt x="3" y="10"/>
                  </a:moveTo>
                  <a:cubicBezTo>
                    <a:pt x="3" y="10"/>
                    <a:pt x="3" y="10"/>
                    <a:pt x="3" y="10"/>
                  </a:cubicBezTo>
                  <a:cubicBezTo>
                    <a:pt x="4" y="11"/>
                    <a:pt x="4" y="11"/>
                    <a:pt x="4" y="11"/>
                  </a:cubicBezTo>
                  <a:cubicBezTo>
                    <a:pt x="3" y="11"/>
                    <a:pt x="3" y="11"/>
                    <a:pt x="3" y="11"/>
                  </a:cubicBezTo>
                  <a:cubicBezTo>
                    <a:pt x="8" y="25"/>
                    <a:pt x="8" y="25"/>
                    <a:pt x="8" y="25"/>
                  </a:cubicBezTo>
                  <a:lnTo>
                    <a:pt x="3" y="10"/>
                  </a:lnTo>
                  <a:close/>
                  <a:moveTo>
                    <a:pt x="4" y="10"/>
                  </a:moveTo>
                  <a:cubicBezTo>
                    <a:pt x="4" y="10"/>
                    <a:pt x="4" y="10"/>
                    <a:pt x="4" y="10"/>
                  </a:cubicBezTo>
                  <a:cubicBezTo>
                    <a:pt x="5" y="10"/>
                    <a:pt x="5" y="10"/>
                    <a:pt x="5" y="10"/>
                  </a:cubicBezTo>
                  <a:cubicBezTo>
                    <a:pt x="4" y="10"/>
                    <a:pt x="4" y="10"/>
                    <a:pt x="4" y="10"/>
                  </a:cubicBezTo>
                  <a:cubicBezTo>
                    <a:pt x="13" y="36"/>
                    <a:pt x="13" y="36"/>
                    <a:pt x="13" y="36"/>
                  </a:cubicBezTo>
                  <a:lnTo>
                    <a:pt x="4" y="10"/>
                  </a:lnTo>
                  <a:close/>
                  <a:moveTo>
                    <a:pt x="5" y="9"/>
                  </a:moveTo>
                  <a:cubicBezTo>
                    <a:pt x="5" y="9"/>
                    <a:pt x="5" y="9"/>
                    <a:pt x="5" y="9"/>
                  </a:cubicBezTo>
                  <a:cubicBezTo>
                    <a:pt x="6" y="9"/>
                    <a:pt x="6" y="9"/>
                    <a:pt x="6" y="9"/>
                  </a:cubicBezTo>
                  <a:cubicBezTo>
                    <a:pt x="5" y="10"/>
                    <a:pt x="5" y="10"/>
                    <a:pt x="5" y="10"/>
                  </a:cubicBezTo>
                  <a:cubicBezTo>
                    <a:pt x="13" y="36"/>
                    <a:pt x="13" y="36"/>
                    <a:pt x="13" y="36"/>
                  </a:cubicBezTo>
                  <a:lnTo>
                    <a:pt x="5" y="9"/>
                  </a:lnTo>
                  <a:close/>
                  <a:moveTo>
                    <a:pt x="6" y="9"/>
                  </a:moveTo>
                  <a:cubicBezTo>
                    <a:pt x="6" y="9"/>
                    <a:pt x="6" y="9"/>
                    <a:pt x="6" y="9"/>
                  </a:cubicBezTo>
                  <a:cubicBezTo>
                    <a:pt x="8" y="9"/>
                    <a:pt x="8" y="9"/>
                    <a:pt x="8" y="9"/>
                  </a:cubicBezTo>
                  <a:cubicBezTo>
                    <a:pt x="6" y="9"/>
                    <a:pt x="6" y="9"/>
                    <a:pt x="6" y="9"/>
                  </a:cubicBezTo>
                  <a:cubicBezTo>
                    <a:pt x="14" y="35"/>
                    <a:pt x="14" y="35"/>
                    <a:pt x="14" y="35"/>
                  </a:cubicBezTo>
                  <a:lnTo>
                    <a:pt x="6" y="9"/>
                  </a:lnTo>
                  <a:close/>
                  <a:moveTo>
                    <a:pt x="8" y="9"/>
                  </a:moveTo>
                  <a:cubicBezTo>
                    <a:pt x="8" y="9"/>
                    <a:pt x="8" y="9"/>
                    <a:pt x="8" y="9"/>
                  </a:cubicBezTo>
                  <a:cubicBezTo>
                    <a:pt x="9" y="9"/>
                    <a:pt x="9" y="9"/>
                    <a:pt x="9" y="9"/>
                  </a:cubicBezTo>
                  <a:cubicBezTo>
                    <a:pt x="8" y="9"/>
                    <a:pt x="8" y="9"/>
                    <a:pt x="8" y="9"/>
                  </a:cubicBezTo>
                  <a:cubicBezTo>
                    <a:pt x="16" y="35"/>
                    <a:pt x="16" y="35"/>
                    <a:pt x="16" y="35"/>
                  </a:cubicBezTo>
                  <a:lnTo>
                    <a:pt x="8" y="9"/>
                  </a:lnTo>
                  <a:close/>
                  <a:moveTo>
                    <a:pt x="115" y="29"/>
                  </a:moveTo>
                  <a:cubicBezTo>
                    <a:pt x="115" y="29"/>
                    <a:pt x="115" y="29"/>
                    <a:pt x="115" y="29"/>
                  </a:cubicBezTo>
                  <a:cubicBezTo>
                    <a:pt x="113" y="39"/>
                    <a:pt x="113" y="39"/>
                    <a:pt x="113" y="39"/>
                  </a:cubicBezTo>
                  <a:cubicBezTo>
                    <a:pt x="113" y="39"/>
                    <a:pt x="113" y="39"/>
                    <a:pt x="113" y="39"/>
                  </a:cubicBezTo>
                  <a:lnTo>
                    <a:pt x="115" y="29"/>
                  </a:lnTo>
                  <a:close/>
                  <a:moveTo>
                    <a:pt x="55" y="37"/>
                  </a:moveTo>
                  <a:cubicBezTo>
                    <a:pt x="55" y="37"/>
                    <a:pt x="55" y="37"/>
                    <a:pt x="55" y="37"/>
                  </a:cubicBezTo>
                  <a:cubicBezTo>
                    <a:pt x="56" y="51"/>
                    <a:pt x="56" y="51"/>
                    <a:pt x="56" y="51"/>
                  </a:cubicBezTo>
                  <a:cubicBezTo>
                    <a:pt x="56" y="51"/>
                    <a:pt x="56" y="51"/>
                    <a:pt x="56" y="51"/>
                  </a:cubicBezTo>
                  <a:cubicBezTo>
                    <a:pt x="55" y="37"/>
                    <a:pt x="55" y="37"/>
                    <a:pt x="55" y="37"/>
                  </a:cubicBezTo>
                  <a:cubicBezTo>
                    <a:pt x="53" y="37"/>
                    <a:pt x="52" y="37"/>
                    <a:pt x="50" y="37"/>
                  </a:cubicBezTo>
                  <a:cubicBezTo>
                    <a:pt x="51" y="51"/>
                    <a:pt x="51" y="51"/>
                    <a:pt x="51" y="51"/>
                  </a:cubicBezTo>
                  <a:cubicBezTo>
                    <a:pt x="55" y="51"/>
                    <a:pt x="58" y="51"/>
                    <a:pt x="61" y="51"/>
                  </a:cubicBezTo>
                  <a:cubicBezTo>
                    <a:pt x="61" y="38"/>
                    <a:pt x="61" y="38"/>
                    <a:pt x="61" y="38"/>
                  </a:cubicBezTo>
                  <a:cubicBezTo>
                    <a:pt x="60" y="38"/>
                    <a:pt x="58" y="38"/>
                    <a:pt x="55" y="37"/>
                  </a:cubicBezTo>
                  <a:close/>
                  <a:moveTo>
                    <a:pt x="57" y="10"/>
                  </a:moveTo>
                  <a:cubicBezTo>
                    <a:pt x="57" y="10"/>
                    <a:pt x="57" y="10"/>
                    <a:pt x="57" y="10"/>
                  </a:cubicBezTo>
                  <a:cubicBezTo>
                    <a:pt x="60" y="36"/>
                    <a:pt x="60" y="36"/>
                    <a:pt x="60" y="36"/>
                  </a:cubicBezTo>
                  <a:cubicBezTo>
                    <a:pt x="57" y="10"/>
                    <a:pt x="57" y="10"/>
                    <a:pt x="57" y="10"/>
                  </a:cubicBezTo>
                  <a:cubicBezTo>
                    <a:pt x="58" y="10"/>
                    <a:pt x="58" y="10"/>
                    <a:pt x="58" y="10"/>
                  </a:cubicBezTo>
                  <a:cubicBezTo>
                    <a:pt x="56" y="9"/>
                    <a:pt x="56" y="9"/>
                    <a:pt x="56" y="9"/>
                  </a:cubicBezTo>
                  <a:cubicBezTo>
                    <a:pt x="58" y="37"/>
                    <a:pt x="58" y="37"/>
                    <a:pt x="58" y="37"/>
                  </a:cubicBezTo>
                  <a:cubicBezTo>
                    <a:pt x="56" y="9"/>
                    <a:pt x="56" y="9"/>
                    <a:pt x="56" y="9"/>
                  </a:cubicBezTo>
                  <a:cubicBezTo>
                    <a:pt x="54" y="10"/>
                    <a:pt x="54" y="10"/>
                    <a:pt x="54" y="10"/>
                  </a:cubicBezTo>
                  <a:cubicBezTo>
                    <a:pt x="57" y="35"/>
                    <a:pt x="57" y="35"/>
                    <a:pt x="57" y="35"/>
                  </a:cubicBezTo>
                  <a:cubicBezTo>
                    <a:pt x="54" y="9"/>
                    <a:pt x="54" y="9"/>
                    <a:pt x="54" y="9"/>
                  </a:cubicBezTo>
                  <a:cubicBezTo>
                    <a:pt x="55" y="9"/>
                    <a:pt x="55" y="9"/>
                    <a:pt x="55" y="9"/>
                  </a:cubicBezTo>
                  <a:cubicBezTo>
                    <a:pt x="53" y="9"/>
                    <a:pt x="53" y="9"/>
                    <a:pt x="53" y="9"/>
                  </a:cubicBezTo>
                  <a:cubicBezTo>
                    <a:pt x="55" y="37"/>
                    <a:pt x="55" y="37"/>
                    <a:pt x="55" y="37"/>
                  </a:cubicBezTo>
                  <a:cubicBezTo>
                    <a:pt x="58" y="37"/>
                    <a:pt x="60" y="38"/>
                    <a:pt x="61" y="38"/>
                  </a:cubicBezTo>
                  <a:cubicBezTo>
                    <a:pt x="59" y="10"/>
                    <a:pt x="59" y="10"/>
                    <a:pt x="59" y="10"/>
                  </a:cubicBezTo>
                  <a:lnTo>
                    <a:pt x="57" y="10"/>
                  </a:lnTo>
                  <a:close/>
                  <a:moveTo>
                    <a:pt x="166" y="48"/>
                  </a:moveTo>
                  <a:cubicBezTo>
                    <a:pt x="166" y="48"/>
                    <a:pt x="166" y="48"/>
                    <a:pt x="166" y="48"/>
                  </a:cubicBezTo>
                  <a:cubicBezTo>
                    <a:pt x="166" y="47"/>
                    <a:pt x="166" y="47"/>
                    <a:pt x="166" y="47"/>
                  </a:cubicBezTo>
                  <a:cubicBezTo>
                    <a:pt x="154" y="42"/>
                    <a:pt x="154" y="42"/>
                    <a:pt x="154" y="42"/>
                  </a:cubicBezTo>
                  <a:cubicBezTo>
                    <a:pt x="154" y="42"/>
                    <a:pt x="154" y="42"/>
                    <a:pt x="154" y="42"/>
                  </a:cubicBezTo>
                  <a:cubicBezTo>
                    <a:pt x="154" y="42"/>
                    <a:pt x="146" y="42"/>
                    <a:pt x="145" y="42"/>
                  </a:cubicBezTo>
                  <a:cubicBezTo>
                    <a:pt x="144" y="42"/>
                    <a:pt x="143" y="42"/>
                    <a:pt x="143" y="42"/>
                  </a:cubicBezTo>
                  <a:cubicBezTo>
                    <a:pt x="143" y="41"/>
                    <a:pt x="143" y="41"/>
                    <a:pt x="143" y="41"/>
                  </a:cubicBezTo>
                  <a:cubicBezTo>
                    <a:pt x="141" y="41"/>
                    <a:pt x="141" y="41"/>
                    <a:pt x="141" y="41"/>
                  </a:cubicBezTo>
                  <a:cubicBezTo>
                    <a:pt x="141" y="41"/>
                    <a:pt x="141" y="41"/>
                    <a:pt x="141" y="41"/>
                  </a:cubicBezTo>
                  <a:cubicBezTo>
                    <a:pt x="141" y="41"/>
                    <a:pt x="141" y="41"/>
                    <a:pt x="140" y="42"/>
                  </a:cubicBezTo>
                  <a:cubicBezTo>
                    <a:pt x="140" y="42"/>
                    <a:pt x="140" y="42"/>
                    <a:pt x="140" y="42"/>
                  </a:cubicBezTo>
                  <a:cubicBezTo>
                    <a:pt x="140" y="42"/>
                    <a:pt x="140" y="42"/>
                    <a:pt x="140" y="42"/>
                  </a:cubicBezTo>
                  <a:cubicBezTo>
                    <a:pt x="140" y="41"/>
                    <a:pt x="140" y="41"/>
                    <a:pt x="140" y="41"/>
                  </a:cubicBezTo>
                  <a:cubicBezTo>
                    <a:pt x="139" y="41"/>
                    <a:pt x="139" y="41"/>
                    <a:pt x="139" y="41"/>
                  </a:cubicBezTo>
                  <a:cubicBezTo>
                    <a:pt x="139" y="41"/>
                    <a:pt x="139" y="41"/>
                    <a:pt x="139" y="41"/>
                  </a:cubicBezTo>
                  <a:cubicBezTo>
                    <a:pt x="139" y="41"/>
                    <a:pt x="139" y="41"/>
                    <a:pt x="138" y="41"/>
                  </a:cubicBezTo>
                  <a:cubicBezTo>
                    <a:pt x="136" y="41"/>
                    <a:pt x="133" y="41"/>
                    <a:pt x="129" y="41"/>
                  </a:cubicBezTo>
                  <a:cubicBezTo>
                    <a:pt x="128" y="41"/>
                    <a:pt x="124" y="41"/>
                    <a:pt x="119" y="42"/>
                  </a:cubicBezTo>
                  <a:cubicBezTo>
                    <a:pt x="120" y="41"/>
                    <a:pt x="120" y="39"/>
                    <a:pt x="120" y="39"/>
                  </a:cubicBezTo>
                  <a:cubicBezTo>
                    <a:pt x="120" y="39"/>
                    <a:pt x="120" y="39"/>
                    <a:pt x="120" y="39"/>
                  </a:cubicBezTo>
                  <a:cubicBezTo>
                    <a:pt x="120" y="39"/>
                    <a:pt x="120" y="39"/>
                    <a:pt x="120" y="39"/>
                  </a:cubicBezTo>
                  <a:cubicBezTo>
                    <a:pt x="120" y="39"/>
                    <a:pt x="120" y="39"/>
                    <a:pt x="120" y="39"/>
                  </a:cubicBezTo>
                  <a:cubicBezTo>
                    <a:pt x="120" y="39"/>
                    <a:pt x="120" y="39"/>
                    <a:pt x="120" y="39"/>
                  </a:cubicBezTo>
                  <a:cubicBezTo>
                    <a:pt x="120" y="39"/>
                    <a:pt x="120" y="39"/>
                    <a:pt x="120" y="39"/>
                  </a:cubicBezTo>
                  <a:cubicBezTo>
                    <a:pt x="120" y="39"/>
                    <a:pt x="120" y="39"/>
                    <a:pt x="120" y="39"/>
                  </a:cubicBezTo>
                  <a:cubicBezTo>
                    <a:pt x="119" y="42"/>
                    <a:pt x="119" y="42"/>
                    <a:pt x="119" y="42"/>
                  </a:cubicBezTo>
                  <a:cubicBezTo>
                    <a:pt x="119" y="42"/>
                    <a:pt x="119" y="42"/>
                    <a:pt x="119" y="42"/>
                  </a:cubicBezTo>
                  <a:cubicBezTo>
                    <a:pt x="119" y="39"/>
                    <a:pt x="119" y="39"/>
                    <a:pt x="119" y="39"/>
                  </a:cubicBezTo>
                  <a:cubicBezTo>
                    <a:pt x="119" y="39"/>
                    <a:pt x="119" y="39"/>
                    <a:pt x="119" y="39"/>
                  </a:cubicBezTo>
                  <a:cubicBezTo>
                    <a:pt x="118" y="42"/>
                    <a:pt x="118" y="42"/>
                    <a:pt x="118" y="42"/>
                  </a:cubicBezTo>
                  <a:cubicBezTo>
                    <a:pt x="118" y="42"/>
                    <a:pt x="118" y="42"/>
                    <a:pt x="118" y="42"/>
                  </a:cubicBezTo>
                  <a:cubicBezTo>
                    <a:pt x="118" y="39"/>
                    <a:pt x="118" y="39"/>
                    <a:pt x="118" y="39"/>
                  </a:cubicBezTo>
                  <a:cubicBezTo>
                    <a:pt x="118" y="39"/>
                    <a:pt x="118" y="39"/>
                    <a:pt x="118" y="39"/>
                  </a:cubicBezTo>
                  <a:cubicBezTo>
                    <a:pt x="117" y="42"/>
                    <a:pt x="117" y="42"/>
                    <a:pt x="117" y="42"/>
                  </a:cubicBezTo>
                  <a:cubicBezTo>
                    <a:pt x="117" y="42"/>
                    <a:pt x="117" y="42"/>
                    <a:pt x="117" y="42"/>
                  </a:cubicBezTo>
                  <a:cubicBezTo>
                    <a:pt x="117" y="39"/>
                    <a:pt x="117" y="39"/>
                    <a:pt x="117" y="39"/>
                  </a:cubicBezTo>
                  <a:cubicBezTo>
                    <a:pt x="117" y="39"/>
                    <a:pt x="117" y="39"/>
                    <a:pt x="117" y="39"/>
                  </a:cubicBezTo>
                  <a:cubicBezTo>
                    <a:pt x="116" y="42"/>
                    <a:pt x="116" y="42"/>
                    <a:pt x="116" y="42"/>
                  </a:cubicBezTo>
                  <a:cubicBezTo>
                    <a:pt x="116" y="42"/>
                    <a:pt x="116" y="42"/>
                    <a:pt x="116" y="42"/>
                  </a:cubicBezTo>
                  <a:cubicBezTo>
                    <a:pt x="116" y="39"/>
                    <a:pt x="116" y="39"/>
                    <a:pt x="116" y="39"/>
                  </a:cubicBezTo>
                  <a:cubicBezTo>
                    <a:pt x="116" y="39"/>
                    <a:pt x="116" y="39"/>
                    <a:pt x="116" y="39"/>
                  </a:cubicBezTo>
                  <a:cubicBezTo>
                    <a:pt x="116" y="39"/>
                    <a:pt x="116" y="39"/>
                    <a:pt x="116" y="39"/>
                  </a:cubicBezTo>
                  <a:cubicBezTo>
                    <a:pt x="115" y="39"/>
                    <a:pt x="115" y="39"/>
                    <a:pt x="115" y="39"/>
                  </a:cubicBezTo>
                  <a:cubicBezTo>
                    <a:pt x="115" y="42"/>
                    <a:pt x="115" y="42"/>
                    <a:pt x="115" y="42"/>
                  </a:cubicBezTo>
                  <a:cubicBezTo>
                    <a:pt x="115" y="42"/>
                    <a:pt x="115" y="42"/>
                    <a:pt x="114" y="42"/>
                  </a:cubicBezTo>
                  <a:cubicBezTo>
                    <a:pt x="115" y="39"/>
                    <a:pt x="115" y="39"/>
                    <a:pt x="115" y="39"/>
                  </a:cubicBezTo>
                  <a:cubicBezTo>
                    <a:pt x="114" y="39"/>
                    <a:pt x="114" y="39"/>
                    <a:pt x="114" y="39"/>
                  </a:cubicBezTo>
                  <a:cubicBezTo>
                    <a:pt x="114" y="39"/>
                    <a:pt x="114" y="39"/>
                    <a:pt x="114" y="39"/>
                  </a:cubicBezTo>
                  <a:cubicBezTo>
                    <a:pt x="114" y="39"/>
                    <a:pt x="114" y="39"/>
                    <a:pt x="114" y="39"/>
                  </a:cubicBezTo>
                  <a:cubicBezTo>
                    <a:pt x="114" y="39"/>
                    <a:pt x="114" y="39"/>
                    <a:pt x="114" y="39"/>
                  </a:cubicBezTo>
                  <a:cubicBezTo>
                    <a:pt x="113" y="42"/>
                    <a:pt x="113" y="42"/>
                    <a:pt x="113" y="42"/>
                  </a:cubicBezTo>
                  <a:cubicBezTo>
                    <a:pt x="113" y="42"/>
                    <a:pt x="113" y="42"/>
                    <a:pt x="113" y="42"/>
                  </a:cubicBezTo>
                  <a:cubicBezTo>
                    <a:pt x="113" y="39"/>
                    <a:pt x="113" y="39"/>
                    <a:pt x="113" y="39"/>
                  </a:cubicBezTo>
                  <a:cubicBezTo>
                    <a:pt x="112" y="39"/>
                    <a:pt x="112" y="39"/>
                    <a:pt x="112" y="39"/>
                  </a:cubicBezTo>
                  <a:cubicBezTo>
                    <a:pt x="112" y="39"/>
                    <a:pt x="112" y="39"/>
                    <a:pt x="112" y="39"/>
                  </a:cubicBezTo>
                  <a:cubicBezTo>
                    <a:pt x="112" y="39"/>
                    <a:pt x="112" y="40"/>
                    <a:pt x="112" y="39"/>
                  </a:cubicBezTo>
                  <a:cubicBezTo>
                    <a:pt x="112" y="39"/>
                    <a:pt x="112" y="39"/>
                    <a:pt x="112" y="39"/>
                  </a:cubicBezTo>
                  <a:cubicBezTo>
                    <a:pt x="111" y="43"/>
                    <a:pt x="111" y="43"/>
                    <a:pt x="111" y="43"/>
                  </a:cubicBezTo>
                  <a:cubicBezTo>
                    <a:pt x="111" y="43"/>
                    <a:pt x="111" y="43"/>
                    <a:pt x="111" y="43"/>
                  </a:cubicBezTo>
                  <a:cubicBezTo>
                    <a:pt x="111" y="39"/>
                    <a:pt x="111" y="39"/>
                    <a:pt x="111" y="39"/>
                  </a:cubicBezTo>
                  <a:cubicBezTo>
                    <a:pt x="111" y="39"/>
                    <a:pt x="111" y="39"/>
                    <a:pt x="111" y="39"/>
                  </a:cubicBezTo>
                  <a:cubicBezTo>
                    <a:pt x="111" y="39"/>
                    <a:pt x="111" y="39"/>
                    <a:pt x="111" y="39"/>
                  </a:cubicBezTo>
                  <a:cubicBezTo>
                    <a:pt x="111" y="40"/>
                    <a:pt x="111" y="40"/>
                    <a:pt x="111" y="40"/>
                  </a:cubicBezTo>
                  <a:cubicBezTo>
                    <a:pt x="110" y="40"/>
                    <a:pt x="110" y="40"/>
                    <a:pt x="110" y="40"/>
                  </a:cubicBezTo>
                  <a:cubicBezTo>
                    <a:pt x="110" y="39"/>
                    <a:pt x="110" y="39"/>
                    <a:pt x="110" y="39"/>
                  </a:cubicBezTo>
                  <a:cubicBezTo>
                    <a:pt x="109" y="43"/>
                    <a:pt x="109" y="43"/>
                    <a:pt x="109" y="43"/>
                  </a:cubicBezTo>
                  <a:cubicBezTo>
                    <a:pt x="109" y="43"/>
                    <a:pt x="109" y="43"/>
                    <a:pt x="109" y="43"/>
                  </a:cubicBezTo>
                  <a:cubicBezTo>
                    <a:pt x="109" y="39"/>
                    <a:pt x="109" y="39"/>
                    <a:pt x="109" y="39"/>
                  </a:cubicBezTo>
                  <a:cubicBezTo>
                    <a:pt x="109" y="39"/>
                    <a:pt x="109" y="39"/>
                    <a:pt x="109" y="39"/>
                  </a:cubicBezTo>
                  <a:cubicBezTo>
                    <a:pt x="109" y="40"/>
                    <a:pt x="109" y="40"/>
                    <a:pt x="109" y="40"/>
                  </a:cubicBezTo>
                  <a:cubicBezTo>
                    <a:pt x="109" y="40"/>
                    <a:pt x="109" y="40"/>
                    <a:pt x="109" y="40"/>
                  </a:cubicBezTo>
                  <a:cubicBezTo>
                    <a:pt x="108" y="40"/>
                    <a:pt x="108" y="40"/>
                    <a:pt x="108" y="40"/>
                  </a:cubicBezTo>
                  <a:cubicBezTo>
                    <a:pt x="108" y="40"/>
                    <a:pt x="108" y="40"/>
                    <a:pt x="108" y="40"/>
                  </a:cubicBezTo>
                  <a:cubicBezTo>
                    <a:pt x="108" y="40"/>
                    <a:pt x="108" y="40"/>
                    <a:pt x="108" y="40"/>
                  </a:cubicBezTo>
                  <a:cubicBezTo>
                    <a:pt x="107" y="40"/>
                    <a:pt x="107" y="40"/>
                    <a:pt x="107" y="40"/>
                  </a:cubicBezTo>
                  <a:cubicBezTo>
                    <a:pt x="107" y="43"/>
                    <a:pt x="107" y="43"/>
                    <a:pt x="107" y="43"/>
                  </a:cubicBezTo>
                  <a:cubicBezTo>
                    <a:pt x="107" y="43"/>
                    <a:pt x="107" y="43"/>
                    <a:pt x="107" y="43"/>
                  </a:cubicBezTo>
                  <a:cubicBezTo>
                    <a:pt x="107" y="40"/>
                    <a:pt x="107" y="40"/>
                    <a:pt x="107" y="40"/>
                  </a:cubicBezTo>
                  <a:cubicBezTo>
                    <a:pt x="107" y="40"/>
                    <a:pt x="107" y="40"/>
                    <a:pt x="107" y="40"/>
                  </a:cubicBezTo>
                  <a:cubicBezTo>
                    <a:pt x="107" y="40"/>
                    <a:pt x="107" y="40"/>
                    <a:pt x="107" y="40"/>
                  </a:cubicBezTo>
                  <a:cubicBezTo>
                    <a:pt x="106" y="40"/>
                    <a:pt x="106" y="40"/>
                    <a:pt x="106" y="40"/>
                  </a:cubicBezTo>
                  <a:cubicBezTo>
                    <a:pt x="106" y="40"/>
                    <a:pt x="106" y="40"/>
                    <a:pt x="106" y="40"/>
                  </a:cubicBezTo>
                  <a:cubicBezTo>
                    <a:pt x="106" y="40"/>
                    <a:pt x="106" y="40"/>
                    <a:pt x="106" y="40"/>
                  </a:cubicBezTo>
                  <a:cubicBezTo>
                    <a:pt x="105" y="40"/>
                    <a:pt x="105" y="40"/>
                    <a:pt x="105" y="40"/>
                  </a:cubicBezTo>
                  <a:cubicBezTo>
                    <a:pt x="105" y="43"/>
                    <a:pt x="105" y="43"/>
                    <a:pt x="105" y="43"/>
                  </a:cubicBezTo>
                  <a:cubicBezTo>
                    <a:pt x="105" y="43"/>
                    <a:pt x="104" y="43"/>
                    <a:pt x="104" y="43"/>
                  </a:cubicBezTo>
                  <a:cubicBezTo>
                    <a:pt x="105" y="40"/>
                    <a:pt x="105" y="40"/>
                    <a:pt x="105" y="40"/>
                  </a:cubicBezTo>
                  <a:cubicBezTo>
                    <a:pt x="104" y="40"/>
                    <a:pt x="104" y="40"/>
                    <a:pt x="104" y="40"/>
                  </a:cubicBezTo>
                  <a:cubicBezTo>
                    <a:pt x="104" y="40"/>
                    <a:pt x="104" y="40"/>
                    <a:pt x="104" y="40"/>
                  </a:cubicBezTo>
                  <a:cubicBezTo>
                    <a:pt x="103" y="40"/>
                    <a:pt x="103" y="40"/>
                    <a:pt x="103" y="40"/>
                  </a:cubicBezTo>
                  <a:cubicBezTo>
                    <a:pt x="103" y="40"/>
                    <a:pt x="103" y="40"/>
                    <a:pt x="103" y="40"/>
                  </a:cubicBezTo>
                  <a:cubicBezTo>
                    <a:pt x="103" y="40"/>
                    <a:pt x="103" y="40"/>
                    <a:pt x="103" y="40"/>
                  </a:cubicBezTo>
                  <a:cubicBezTo>
                    <a:pt x="102" y="40"/>
                    <a:pt x="102" y="40"/>
                    <a:pt x="102" y="40"/>
                  </a:cubicBezTo>
                  <a:cubicBezTo>
                    <a:pt x="102" y="43"/>
                    <a:pt x="102" y="43"/>
                    <a:pt x="102" y="43"/>
                  </a:cubicBezTo>
                  <a:cubicBezTo>
                    <a:pt x="102" y="43"/>
                    <a:pt x="101" y="43"/>
                    <a:pt x="101" y="43"/>
                  </a:cubicBezTo>
                  <a:cubicBezTo>
                    <a:pt x="102" y="40"/>
                    <a:pt x="102" y="40"/>
                    <a:pt x="102" y="40"/>
                  </a:cubicBezTo>
                  <a:cubicBezTo>
                    <a:pt x="102" y="40"/>
                    <a:pt x="102" y="40"/>
                    <a:pt x="102" y="40"/>
                  </a:cubicBezTo>
                  <a:cubicBezTo>
                    <a:pt x="102" y="40"/>
                    <a:pt x="102" y="40"/>
                    <a:pt x="102" y="40"/>
                  </a:cubicBezTo>
                  <a:cubicBezTo>
                    <a:pt x="100" y="40"/>
                    <a:pt x="100" y="40"/>
                    <a:pt x="100" y="40"/>
                  </a:cubicBezTo>
                  <a:cubicBezTo>
                    <a:pt x="100" y="40"/>
                    <a:pt x="100" y="40"/>
                    <a:pt x="100" y="40"/>
                  </a:cubicBezTo>
                  <a:cubicBezTo>
                    <a:pt x="100" y="40"/>
                    <a:pt x="100" y="40"/>
                    <a:pt x="100" y="40"/>
                  </a:cubicBezTo>
                  <a:cubicBezTo>
                    <a:pt x="99" y="40"/>
                    <a:pt x="99" y="40"/>
                    <a:pt x="99" y="40"/>
                  </a:cubicBezTo>
                  <a:cubicBezTo>
                    <a:pt x="99" y="44"/>
                    <a:pt x="99" y="44"/>
                    <a:pt x="99" y="44"/>
                  </a:cubicBezTo>
                  <a:cubicBezTo>
                    <a:pt x="99" y="44"/>
                    <a:pt x="99" y="44"/>
                    <a:pt x="99" y="44"/>
                  </a:cubicBezTo>
                  <a:cubicBezTo>
                    <a:pt x="99" y="40"/>
                    <a:pt x="99" y="40"/>
                    <a:pt x="99" y="40"/>
                  </a:cubicBezTo>
                  <a:cubicBezTo>
                    <a:pt x="98" y="40"/>
                    <a:pt x="98" y="40"/>
                    <a:pt x="98" y="40"/>
                  </a:cubicBezTo>
                  <a:cubicBezTo>
                    <a:pt x="98" y="40"/>
                    <a:pt x="98" y="40"/>
                    <a:pt x="98" y="40"/>
                  </a:cubicBezTo>
                  <a:cubicBezTo>
                    <a:pt x="97" y="40"/>
                    <a:pt x="97" y="40"/>
                    <a:pt x="97" y="40"/>
                  </a:cubicBezTo>
                  <a:cubicBezTo>
                    <a:pt x="97" y="40"/>
                    <a:pt x="97" y="40"/>
                    <a:pt x="97" y="40"/>
                  </a:cubicBezTo>
                  <a:cubicBezTo>
                    <a:pt x="96" y="40"/>
                    <a:pt x="96" y="40"/>
                    <a:pt x="96" y="40"/>
                  </a:cubicBezTo>
                  <a:cubicBezTo>
                    <a:pt x="96" y="44"/>
                    <a:pt x="96" y="44"/>
                    <a:pt x="96" y="44"/>
                  </a:cubicBezTo>
                  <a:cubicBezTo>
                    <a:pt x="96" y="44"/>
                    <a:pt x="95" y="44"/>
                    <a:pt x="95" y="44"/>
                  </a:cubicBezTo>
                  <a:cubicBezTo>
                    <a:pt x="96" y="40"/>
                    <a:pt x="96" y="40"/>
                    <a:pt x="96" y="40"/>
                  </a:cubicBezTo>
                  <a:cubicBezTo>
                    <a:pt x="95" y="41"/>
                    <a:pt x="95" y="41"/>
                    <a:pt x="95" y="41"/>
                  </a:cubicBezTo>
                  <a:cubicBezTo>
                    <a:pt x="95" y="41"/>
                    <a:pt x="95" y="41"/>
                    <a:pt x="95" y="41"/>
                  </a:cubicBezTo>
                  <a:cubicBezTo>
                    <a:pt x="95" y="41"/>
                    <a:pt x="95" y="41"/>
                    <a:pt x="95" y="41"/>
                  </a:cubicBezTo>
                  <a:cubicBezTo>
                    <a:pt x="94" y="40"/>
                    <a:pt x="94" y="40"/>
                    <a:pt x="94" y="40"/>
                  </a:cubicBezTo>
                  <a:cubicBezTo>
                    <a:pt x="93" y="40"/>
                    <a:pt x="93" y="40"/>
                    <a:pt x="93" y="40"/>
                  </a:cubicBezTo>
                  <a:cubicBezTo>
                    <a:pt x="93" y="40"/>
                    <a:pt x="93" y="40"/>
                    <a:pt x="93" y="40"/>
                  </a:cubicBezTo>
                  <a:cubicBezTo>
                    <a:pt x="92" y="44"/>
                    <a:pt x="92" y="44"/>
                    <a:pt x="92" y="44"/>
                  </a:cubicBezTo>
                  <a:cubicBezTo>
                    <a:pt x="92" y="44"/>
                    <a:pt x="92" y="45"/>
                    <a:pt x="92" y="45"/>
                  </a:cubicBezTo>
                  <a:cubicBezTo>
                    <a:pt x="92" y="40"/>
                    <a:pt x="92" y="40"/>
                    <a:pt x="92" y="40"/>
                  </a:cubicBezTo>
                  <a:cubicBezTo>
                    <a:pt x="91" y="40"/>
                    <a:pt x="91" y="40"/>
                    <a:pt x="91" y="40"/>
                  </a:cubicBezTo>
                  <a:cubicBezTo>
                    <a:pt x="91" y="40"/>
                    <a:pt x="91" y="40"/>
                    <a:pt x="91" y="40"/>
                  </a:cubicBezTo>
                  <a:cubicBezTo>
                    <a:pt x="90" y="40"/>
                    <a:pt x="90" y="40"/>
                    <a:pt x="90" y="40"/>
                  </a:cubicBezTo>
                  <a:cubicBezTo>
                    <a:pt x="90" y="40"/>
                    <a:pt x="90" y="40"/>
                    <a:pt x="90" y="40"/>
                  </a:cubicBezTo>
                  <a:cubicBezTo>
                    <a:pt x="89" y="40"/>
                    <a:pt x="89" y="40"/>
                    <a:pt x="89" y="40"/>
                  </a:cubicBezTo>
                  <a:cubicBezTo>
                    <a:pt x="88" y="45"/>
                    <a:pt x="88" y="45"/>
                    <a:pt x="88" y="45"/>
                  </a:cubicBezTo>
                  <a:cubicBezTo>
                    <a:pt x="88" y="45"/>
                    <a:pt x="88" y="45"/>
                    <a:pt x="88" y="45"/>
                  </a:cubicBezTo>
                  <a:cubicBezTo>
                    <a:pt x="88" y="40"/>
                    <a:pt x="88" y="40"/>
                    <a:pt x="88" y="40"/>
                  </a:cubicBezTo>
                  <a:cubicBezTo>
                    <a:pt x="88" y="40"/>
                    <a:pt x="88" y="40"/>
                    <a:pt x="88" y="40"/>
                  </a:cubicBezTo>
                  <a:cubicBezTo>
                    <a:pt x="87" y="40"/>
                    <a:pt x="87" y="40"/>
                    <a:pt x="87" y="40"/>
                  </a:cubicBezTo>
                  <a:cubicBezTo>
                    <a:pt x="87" y="40"/>
                    <a:pt x="87" y="40"/>
                    <a:pt x="87" y="40"/>
                  </a:cubicBezTo>
                  <a:cubicBezTo>
                    <a:pt x="86" y="40"/>
                    <a:pt x="86" y="40"/>
                    <a:pt x="86" y="40"/>
                  </a:cubicBezTo>
                  <a:cubicBezTo>
                    <a:pt x="86" y="40"/>
                    <a:pt x="86" y="40"/>
                    <a:pt x="86" y="40"/>
                  </a:cubicBezTo>
                  <a:cubicBezTo>
                    <a:pt x="85" y="40"/>
                    <a:pt x="85" y="40"/>
                    <a:pt x="85" y="40"/>
                  </a:cubicBezTo>
                  <a:cubicBezTo>
                    <a:pt x="84" y="46"/>
                    <a:pt x="84" y="46"/>
                    <a:pt x="84" y="46"/>
                  </a:cubicBezTo>
                  <a:cubicBezTo>
                    <a:pt x="84" y="46"/>
                    <a:pt x="84" y="46"/>
                    <a:pt x="84" y="46"/>
                  </a:cubicBezTo>
                  <a:cubicBezTo>
                    <a:pt x="84" y="40"/>
                    <a:pt x="84" y="40"/>
                    <a:pt x="84" y="40"/>
                  </a:cubicBezTo>
                  <a:cubicBezTo>
                    <a:pt x="84" y="40"/>
                    <a:pt x="84" y="40"/>
                    <a:pt x="84" y="40"/>
                  </a:cubicBezTo>
                  <a:cubicBezTo>
                    <a:pt x="83" y="40"/>
                    <a:pt x="83" y="40"/>
                    <a:pt x="83" y="40"/>
                  </a:cubicBezTo>
                  <a:cubicBezTo>
                    <a:pt x="81" y="40"/>
                    <a:pt x="81" y="40"/>
                    <a:pt x="81" y="40"/>
                  </a:cubicBezTo>
                  <a:cubicBezTo>
                    <a:pt x="81" y="40"/>
                    <a:pt x="81" y="40"/>
                    <a:pt x="81" y="40"/>
                  </a:cubicBezTo>
                  <a:cubicBezTo>
                    <a:pt x="80" y="40"/>
                    <a:pt x="80" y="40"/>
                    <a:pt x="80" y="40"/>
                  </a:cubicBezTo>
                  <a:cubicBezTo>
                    <a:pt x="80" y="46"/>
                    <a:pt x="80" y="46"/>
                    <a:pt x="80" y="46"/>
                  </a:cubicBezTo>
                  <a:cubicBezTo>
                    <a:pt x="80" y="46"/>
                    <a:pt x="80" y="46"/>
                    <a:pt x="80" y="47"/>
                  </a:cubicBezTo>
                  <a:cubicBezTo>
                    <a:pt x="80" y="40"/>
                    <a:pt x="80" y="40"/>
                    <a:pt x="80" y="40"/>
                  </a:cubicBezTo>
                  <a:cubicBezTo>
                    <a:pt x="80" y="40"/>
                    <a:pt x="80" y="40"/>
                    <a:pt x="80" y="40"/>
                  </a:cubicBezTo>
                  <a:cubicBezTo>
                    <a:pt x="79" y="40"/>
                    <a:pt x="79" y="40"/>
                    <a:pt x="79" y="40"/>
                  </a:cubicBezTo>
                  <a:cubicBezTo>
                    <a:pt x="77" y="40"/>
                    <a:pt x="77" y="40"/>
                    <a:pt x="77" y="40"/>
                  </a:cubicBezTo>
                  <a:cubicBezTo>
                    <a:pt x="77" y="40"/>
                    <a:pt x="77" y="40"/>
                    <a:pt x="77" y="40"/>
                  </a:cubicBezTo>
                  <a:cubicBezTo>
                    <a:pt x="77" y="40"/>
                    <a:pt x="77" y="40"/>
                    <a:pt x="77" y="40"/>
                  </a:cubicBezTo>
                  <a:cubicBezTo>
                    <a:pt x="76" y="39"/>
                    <a:pt x="76" y="39"/>
                    <a:pt x="76" y="39"/>
                  </a:cubicBezTo>
                  <a:cubicBezTo>
                    <a:pt x="76" y="39"/>
                    <a:pt x="76" y="39"/>
                    <a:pt x="76" y="39"/>
                  </a:cubicBezTo>
                  <a:cubicBezTo>
                    <a:pt x="76" y="47"/>
                    <a:pt x="76" y="47"/>
                    <a:pt x="76" y="47"/>
                  </a:cubicBezTo>
                  <a:cubicBezTo>
                    <a:pt x="75" y="47"/>
                    <a:pt x="75" y="47"/>
                    <a:pt x="75" y="47"/>
                  </a:cubicBezTo>
                  <a:cubicBezTo>
                    <a:pt x="75" y="39"/>
                    <a:pt x="75" y="39"/>
                    <a:pt x="75" y="39"/>
                  </a:cubicBezTo>
                  <a:cubicBezTo>
                    <a:pt x="74" y="39"/>
                    <a:pt x="74" y="39"/>
                    <a:pt x="74" y="39"/>
                  </a:cubicBezTo>
                  <a:cubicBezTo>
                    <a:pt x="74" y="39"/>
                    <a:pt x="74" y="39"/>
                    <a:pt x="74" y="39"/>
                  </a:cubicBezTo>
                  <a:cubicBezTo>
                    <a:pt x="74" y="39"/>
                    <a:pt x="74" y="39"/>
                    <a:pt x="74" y="39"/>
                  </a:cubicBezTo>
                  <a:cubicBezTo>
                    <a:pt x="73" y="39"/>
                    <a:pt x="73" y="39"/>
                    <a:pt x="73" y="39"/>
                  </a:cubicBezTo>
                  <a:cubicBezTo>
                    <a:pt x="72" y="39"/>
                    <a:pt x="72" y="39"/>
                    <a:pt x="72" y="39"/>
                  </a:cubicBezTo>
                  <a:cubicBezTo>
                    <a:pt x="71" y="39"/>
                    <a:pt x="71" y="39"/>
                    <a:pt x="71" y="39"/>
                  </a:cubicBezTo>
                  <a:cubicBezTo>
                    <a:pt x="71" y="49"/>
                    <a:pt x="71" y="49"/>
                    <a:pt x="71" y="49"/>
                  </a:cubicBezTo>
                  <a:cubicBezTo>
                    <a:pt x="70" y="49"/>
                    <a:pt x="70" y="49"/>
                    <a:pt x="70" y="49"/>
                  </a:cubicBezTo>
                  <a:cubicBezTo>
                    <a:pt x="70" y="39"/>
                    <a:pt x="70" y="39"/>
                    <a:pt x="70" y="39"/>
                  </a:cubicBezTo>
                  <a:cubicBezTo>
                    <a:pt x="69" y="39"/>
                    <a:pt x="69" y="39"/>
                    <a:pt x="69" y="39"/>
                  </a:cubicBezTo>
                  <a:cubicBezTo>
                    <a:pt x="69" y="39"/>
                    <a:pt x="69" y="39"/>
                    <a:pt x="69" y="39"/>
                  </a:cubicBezTo>
                  <a:cubicBezTo>
                    <a:pt x="68" y="39"/>
                    <a:pt x="68" y="39"/>
                    <a:pt x="68" y="39"/>
                  </a:cubicBezTo>
                  <a:cubicBezTo>
                    <a:pt x="67" y="39"/>
                    <a:pt x="67" y="39"/>
                    <a:pt x="67" y="39"/>
                  </a:cubicBezTo>
                  <a:cubicBezTo>
                    <a:pt x="66" y="39"/>
                    <a:pt x="66" y="39"/>
                    <a:pt x="66" y="39"/>
                  </a:cubicBezTo>
                  <a:cubicBezTo>
                    <a:pt x="66" y="51"/>
                    <a:pt x="66" y="51"/>
                    <a:pt x="66" y="51"/>
                  </a:cubicBezTo>
                  <a:cubicBezTo>
                    <a:pt x="66" y="51"/>
                    <a:pt x="66" y="51"/>
                    <a:pt x="66" y="51"/>
                  </a:cubicBezTo>
                  <a:cubicBezTo>
                    <a:pt x="66" y="38"/>
                    <a:pt x="66" y="38"/>
                    <a:pt x="66" y="38"/>
                  </a:cubicBezTo>
                  <a:cubicBezTo>
                    <a:pt x="64" y="38"/>
                    <a:pt x="64" y="38"/>
                    <a:pt x="64" y="38"/>
                  </a:cubicBezTo>
                  <a:cubicBezTo>
                    <a:pt x="62" y="38"/>
                    <a:pt x="62" y="38"/>
                    <a:pt x="62" y="38"/>
                  </a:cubicBezTo>
                  <a:cubicBezTo>
                    <a:pt x="62" y="38"/>
                    <a:pt x="62" y="38"/>
                    <a:pt x="62" y="38"/>
                  </a:cubicBezTo>
                  <a:cubicBezTo>
                    <a:pt x="62" y="38"/>
                    <a:pt x="62" y="38"/>
                    <a:pt x="62" y="38"/>
                  </a:cubicBezTo>
                  <a:cubicBezTo>
                    <a:pt x="62" y="38"/>
                    <a:pt x="62" y="38"/>
                    <a:pt x="61" y="38"/>
                  </a:cubicBezTo>
                  <a:cubicBezTo>
                    <a:pt x="61" y="51"/>
                    <a:pt x="61" y="51"/>
                    <a:pt x="61" y="51"/>
                  </a:cubicBezTo>
                  <a:cubicBezTo>
                    <a:pt x="63" y="51"/>
                    <a:pt x="64" y="51"/>
                    <a:pt x="64" y="51"/>
                  </a:cubicBezTo>
                  <a:cubicBezTo>
                    <a:pt x="69" y="51"/>
                    <a:pt x="69" y="51"/>
                    <a:pt x="69" y="51"/>
                  </a:cubicBezTo>
                  <a:cubicBezTo>
                    <a:pt x="69" y="51"/>
                    <a:pt x="71" y="51"/>
                    <a:pt x="74" y="50"/>
                  </a:cubicBezTo>
                  <a:cubicBezTo>
                    <a:pt x="74" y="51"/>
                    <a:pt x="74" y="51"/>
                    <a:pt x="74" y="51"/>
                  </a:cubicBezTo>
                  <a:cubicBezTo>
                    <a:pt x="81" y="51"/>
                    <a:pt x="81" y="51"/>
                    <a:pt x="81" y="51"/>
                  </a:cubicBezTo>
                  <a:cubicBezTo>
                    <a:pt x="81" y="51"/>
                    <a:pt x="82" y="51"/>
                    <a:pt x="82" y="51"/>
                  </a:cubicBezTo>
                  <a:cubicBezTo>
                    <a:pt x="86" y="51"/>
                    <a:pt x="97" y="51"/>
                    <a:pt x="103" y="51"/>
                  </a:cubicBezTo>
                  <a:cubicBezTo>
                    <a:pt x="110" y="51"/>
                    <a:pt x="131" y="50"/>
                    <a:pt x="132" y="50"/>
                  </a:cubicBezTo>
                  <a:cubicBezTo>
                    <a:pt x="132" y="50"/>
                    <a:pt x="132" y="50"/>
                    <a:pt x="132" y="50"/>
                  </a:cubicBezTo>
                  <a:cubicBezTo>
                    <a:pt x="132" y="50"/>
                    <a:pt x="132" y="50"/>
                    <a:pt x="132" y="50"/>
                  </a:cubicBezTo>
                  <a:cubicBezTo>
                    <a:pt x="132" y="50"/>
                    <a:pt x="132" y="50"/>
                    <a:pt x="132" y="50"/>
                  </a:cubicBezTo>
                  <a:cubicBezTo>
                    <a:pt x="132" y="50"/>
                    <a:pt x="134" y="48"/>
                    <a:pt x="136" y="47"/>
                  </a:cubicBezTo>
                  <a:cubicBezTo>
                    <a:pt x="138" y="45"/>
                    <a:pt x="139" y="45"/>
                    <a:pt x="139" y="44"/>
                  </a:cubicBezTo>
                  <a:cubicBezTo>
                    <a:pt x="140" y="44"/>
                    <a:pt x="141" y="43"/>
                    <a:pt x="141" y="43"/>
                  </a:cubicBezTo>
                  <a:cubicBezTo>
                    <a:pt x="140" y="43"/>
                    <a:pt x="140" y="43"/>
                    <a:pt x="140" y="43"/>
                  </a:cubicBezTo>
                  <a:cubicBezTo>
                    <a:pt x="140" y="43"/>
                    <a:pt x="140" y="43"/>
                    <a:pt x="140" y="43"/>
                  </a:cubicBezTo>
                  <a:cubicBezTo>
                    <a:pt x="140" y="43"/>
                    <a:pt x="140" y="43"/>
                    <a:pt x="140" y="43"/>
                  </a:cubicBezTo>
                  <a:cubicBezTo>
                    <a:pt x="140" y="43"/>
                    <a:pt x="140" y="43"/>
                    <a:pt x="140" y="43"/>
                  </a:cubicBezTo>
                  <a:cubicBezTo>
                    <a:pt x="140" y="42"/>
                    <a:pt x="140" y="42"/>
                    <a:pt x="141" y="42"/>
                  </a:cubicBezTo>
                  <a:cubicBezTo>
                    <a:pt x="141" y="42"/>
                    <a:pt x="141" y="41"/>
                    <a:pt x="141" y="41"/>
                  </a:cubicBezTo>
                  <a:cubicBezTo>
                    <a:pt x="142" y="42"/>
                    <a:pt x="142" y="42"/>
                    <a:pt x="142" y="42"/>
                  </a:cubicBezTo>
                  <a:cubicBezTo>
                    <a:pt x="142" y="43"/>
                    <a:pt x="142" y="43"/>
                    <a:pt x="142" y="43"/>
                  </a:cubicBezTo>
                  <a:cubicBezTo>
                    <a:pt x="141" y="43"/>
                    <a:pt x="141" y="43"/>
                    <a:pt x="141" y="43"/>
                  </a:cubicBezTo>
                  <a:cubicBezTo>
                    <a:pt x="141" y="43"/>
                    <a:pt x="139" y="45"/>
                    <a:pt x="137" y="46"/>
                  </a:cubicBezTo>
                  <a:cubicBezTo>
                    <a:pt x="135" y="47"/>
                    <a:pt x="132" y="50"/>
                    <a:pt x="132" y="50"/>
                  </a:cubicBezTo>
                  <a:cubicBezTo>
                    <a:pt x="133" y="50"/>
                    <a:pt x="133" y="50"/>
                    <a:pt x="133" y="50"/>
                  </a:cubicBezTo>
                  <a:cubicBezTo>
                    <a:pt x="133" y="50"/>
                    <a:pt x="134" y="50"/>
                    <a:pt x="135" y="49"/>
                  </a:cubicBezTo>
                  <a:cubicBezTo>
                    <a:pt x="135" y="49"/>
                    <a:pt x="135" y="49"/>
                    <a:pt x="135" y="49"/>
                  </a:cubicBezTo>
                  <a:cubicBezTo>
                    <a:pt x="135" y="50"/>
                    <a:pt x="135" y="50"/>
                    <a:pt x="135" y="50"/>
                  </a:cubicBezTo>
                  <a:cubicBezTo>
                    <a:pt x="133" y="50"/>
                    <a:pt x="133" y="50"/>
                    <a:pt x="133" y="50"/>
                  </a:cubicBezTo>
                  <a:cubicBezTo>
                    <a:pt x="133" y="50"/>
                    <a:pt x="134" y="50"/>
                    <a:pt x="135" y="50"/>
                  </a:cubicBezTo>
                  <a:cubicBezTo>
                    <a:pt x="135" y="50"/>
                    <a:pt x="135" y="50"/>
                    <a:pt x="135" y="50"/>
                  </a:cubicBezTo>
                  <a:cubicBezTo>
                    <a:pt x="135" y="50"/>
                    <a:pt x="135" y="50"/>
                    <a:pt x="135" y="50"/>
                  </a:cubicBezTo>
                  <a:cubicBezTo>
                    <a:pt x="135" y="50"/>
                    <a:pt x="135" y="50"/>
                    <a:pt x="135" y="50"/>
                  </a:cubicBezTo>
                  <a:cubicBezTo>
                    <a:pt x="135" y="50"/>
                    <a:pt x="135" y="50"/>
                    <a:pt x="135" y="50"/>
                  </a:cubicBezTo>
                  <a:cubicBezTo>
                    <a:pt x="135" y="50"/>
                    <a:pt x="135" y="50"/>
                    <a:pt x="135" y="50"/>
                  </a:cubicBezTo>
                  <a:cubicBezTo>
                    <a:pt x="135" y="50"/>
                    <a:pt x="135" y="50"/>
                    <a:pt x="135" y="50"/>
                  </a:cubicBezTo>
                  <a:cubicBezTo>
                    <a:pt x="135" y="50"/>
                    <a:pt x="135" y="50"/>
                    <a:pt x="135" y="50"/>
                  </a:cubicBezTo>
                  <a:cubicBezTo>
                    <a:pt x="136" y="50"/>
                    <a:pt x="136" y="50"/>
                    <a:pt x="136" y="50"/>
                  </a:cubicBezTo>
                  <a:cubicBezTo>
                    <a:pt x="136" y="50"/>
                    <a:pt x="136" y="50"/>
                    <a:pt x="136" y="50"/>
                  </a:cubicBezTo>
                  <a:cubicBezTo>
                    <a:pt x="136" y="50"/>
                    <a:pt x="136" y="50"/>
                    <a:pt x="136" y="50"/>
                  </a:cubicBezTo>
                  <a:cubicBezTo>
                    <a:pt x="136" y="50"/>
                    <a:pt x="136" y="50"/>
                    <a:pt x="136" y="50"/>
                  </a:cubicBezTo>
                  <a:cubicBezTo>
                    <a:pt x="136" y="50"/>
                    <a:pt x="136" y="50"/>
                    <a:pt x="137" y="50"/>
                  </a:cubicBezTo>
                  <a:cubicBezTo>
                    <a:pt x="137" y="50"/>
                    <a:pt x="137" y="50"/>
                    <a:pt x="137" y="50"/>
                  </a:cubicBezTo>
                  <a:cubicBezTo>
                    <a:pt x="137" y="50"/>
                    <a:pt x="137" y="50"/>
                    <a:pt x="137" y="50"/>
                  </a:cubicBezTo>
                  <a:cubicBezTo>
                    <a:pt x="137" y="50"/>
                    <a:pt x="137" y="50"/>
                    <a:pt x="137" y="50"/>
                  </a:cubicBezTo>
                  <a:cubicBezTo>
                    <a:pt x="138" y="50"/>
                    <a:pt x="140" y="50"/>
                    <a:pt x="143" y="50"/>
                  </a:cubicBezTo>
                  <a:cubicBezTo>
                    <a:pt x="147" y="50"/>
                    <a:pt x="152" y="50"/>
                    <a:pt x="152" y="50"/>
                  </a:cubicBezTo>
                  <a:cubicBezTo>
                    <a:pt x="141" y="50"/>
                    <a:pt x="141" y="50"/>
                    <a:pt x="141" y="50"/>
                  </a:cubicBezTo>
                  <a:cubicBezTo>
                    <a:pt x="141" y="50"/>
                    <a:pt x="141" y="50"/>
                    <a:pt x="141" y="50"/>
                  </a:cubicBezTo>
                  <a:cubicBezTo>
                    <a:pt x="140" y="50"/>
                    <a:pt x="140" y="50"/>
                    <a:pt x="140" y="50"/>
                  </a:cubicBezTo>
                  <a:cubicBezTo>
                    <a:pt x="140" y="49"/>
                    <a:pt x="140" y="49"/>
                    <a:pt x="140" y="49"/>
                  </a:cubicBezTo>
                  <a:cubicBezTo>
                    <a:pt x="141" y="49"/>
                    <a:pt x="141" y="49"/>
                    <a:pt x="141" y="49"/>
                  </a:cubicBezTo>
                  <a:cubicBezTo>
                    <a:pt x="141" y="48"/>
                    <a:pt x="141" y="48"/>
                    <a:pt x="141" y="48"/>
                  </a:cubicBezTo>
                  <a:cubicBezTo>
                    <a:pt x="140" y="48"/>
                    <a:pt x="140" y="48"/>
                    <a:pt x="140" y="48"/>
                  </a:cubicBezTo>
                  <a:cubicBezTo>
                    <a:pt x="140" y="46"/>
                    <a:pt x="140" y="46"/>
                    <a:pt x="140" y="46"/>
                  </a:cubicBezTo>
                  <a:cubicBezTo>
                    <a:pt x="141" y="46"/>
                    <a:pt x="141" y="46"/>
                    <a:pt x="141" y="46"/>
                  </a:cubicBezTo>
                  <a:cubicBezTo>
                    <a:pt x="141" y="46"/>
                    <a:pt x="141" y="46"/>
                    <a:pt x="141" y="46"/>
                  </a:cubicBezTo>
                  <a:cubicBezTo>
                    <a:pt x="140" y="46"/>
                    <a:pt x="140" y="46"/>
                    <a:pt x="140" y="46"/>
                  </a:cubicBezTo>
                  <a:cubicBezTo>
                    <a:pt x="140" y="45"/>
                    <a:pt x="140" y="45"/>
                    <a:pt x="140" y="45"/>
                  </a:cubicBezTo>
                  <a:cubicBezTo>
                    <a:pt x="141" y="45"/>
                    <a:pt x="141" y="45"/>
                    <a:pt x="141" y="45"/>
                  </a:cubicBezTo>
                  <a:cubicBezTo>
                    <a:pt x="141" y="45"/>
                    <a:pt x="141" y="45"/>
                    <a:pt x="141" y="45"/>
                  </a:cubicBezTo>
                  <a:cubicBezTo>
                    <a:pt x="140" y="45"/>
                    <a:pt x="140" y="45"/>
                    <a:pt x="140" y="45"/>
                  </a:cubicBezTo>
                  <a:cubicBezTo>
                    <a:pt x="140" y="45"/>
                    <a:pt x="140" y="45"/>
                    <a:pt x="140" y="45"/>
                  </a:cubicBezTo>
                  <a:cubicBezTo>
                    <a:pt x="141" y="45"/>
                    <a:pt x="141" y="44"/>
                    <a:pt x="141" y="44"/>
                  </a:cubicBezTo>
                  <a:cubicBezTo>
                    <a:pt x="141" y="44"/>
                    <a:pt x="142" y="44"/>
                    <a:pt x="142" y="44"/>
                  </a:cubicBezTo>
                  <a:cubicBezTo>
                    <a:pt x="142" y="46"/>
                    <a:pt x="142" y="46"/>
                    <a:pt x="142" y="46"/>
                  </a:cubicBezTo>
                  <a:cubicBezTo>
                    <a:pt x="141" y="46"/>
                    <a:pt x="141" y="46"/>
                    <a:pt x="141" y="46"/>
                  </a:cubicBezTo>
                  <a:cubicBezTo>
                    <a:pt x="141" y="46"/>
                    <a:pt x="141" y="46"/>
                    <a:pt x="141" y="46"/>
                  </a:cubicBezTo>
                  <a:cubicBezTo>
                    <a:pt x="142" y="46"/>
                    <a:pt x="142" y="46"/>
                    <a:pt x="142" y="46"/>
                  </a:cubicBezTo>
                  <a:cubicBezTo>
                    <a:pt x="142" y="46"/>
                    <a:pt x="142" y="46"/>
                    <a:pt x="142" y="46"/>
                  </a:cubicBezTo>
                  <a:cubicBezTo>
                    <a:pt x="141" y="46"/>
                    <a:pt x="141" y="46"/>
                    <a:pt x="141" y="46"/>
                  </a:cubicBezTo>
                  <a:cubicBezTo>
                    <a:pt x="141" y="47"/>
                    <a:pt x="141" y="47"/>
                    <a:pt x="141" y="47"/>
                  </a:cubicBezTo>
                  <a:cubicBezTo>
                    <a:pt x="142" y="47"/>
                    <a:pt x="142" y="47"/>
                    <a:pt x="142" y="47"/>
                  </a:cubicBezTo>
                  <a:cubicBezTo>
                    <a:pt x="142" y="48"/>
                    <a:pt x="142" y="48"/>
                    <a:pt x="142" y="48"/>
                  </a:cubicBezTo>
                  <a:cubicBezTo>
                    <a:pt x="141" y="48"/>
                    <a:pt x="141" y="48"/>
                    <a:pt x="141" y="48"/>
                  </a:cubicBezTo>
                  <a:cubicBezTo>
                    <a:pt x="141" y="48"/>
                    <a:pt x="141" y="48"/>
                    <a:pt x="141" y="48"/>
                  </a:cubicBezTo>
                  <a:cubicBezTo>
                    <a:pt x="142" y="48"/>
                    <a:pt x="142" y="48"/>
                    <a:pt x="142" y="48"/>
                  </a:cubicBezTo>
                  <a:cubicBezTo>
                    <a:pt x="142" y="49"/>
                    <a:pt x="142" y="49"/>
                    <a:pt x="142" y="49"/>
                  </a:cubicBezTo>
                  <a:cubicBezTo>
                    <a:pt x="141" y="49"/>
                    <a:pt x="141" y="49"/>
                    <a:pt x="141" y="49"/>
                  </a:cubicBezTo>
                  <a:cubicBezTo>
                    <a:pt x="141" y="49"/>
                    <a:pt x="141" y="49"/>
                    <a:pt x="141" y="49"/>
                  </a:cubicBezTo>
                  <a:cubicBezTo>
                    <a:pt x="142" y="49"/>
                    <a:pt x="142" y="49"/>
                    <a:pt x="142" y="49"/>
                  </a:cubicBezTo>
                  <a:cubicBezTo>
                    <a:pt x="142" y="49"/>
                    <a:pt x="142" y="49"/>
                    <a:pt x="142" y="49"/>
                  </a:cubicBezTo>
                  <a:cubicBezTo>
                    <a:pt x="141" y="49"/>
                    <a:pt x="141" y="49"/>
                    <a:pt x="141" y="49"/>
                  </a:cubicBezTo>
                  <a:cubicBezTo>
                    <a:pt x="141" y="49"/>
                    <a:pt x="141" y="49"/>
                    <a:pt x="141" y="49"/>
                  </a:cubicBezTo>
                  <a:cubicBezTo>
                    <a:pt x="146" y="49"/>
                    <a:pt x="146" y="49"/>
                    <a:pt x="146" y="49"/>
                  </a:cubicBezTo>
                  <a:cubicBezTo>
                    <a:pt x="146" y="49"/>
                    <a:pt x="146" y="49"/>
                    <a:pt x="146" y="49"/>
                  </a:cubicBezTo>
                  <a:cubicBezTo>
                    <a:pt x="146" y="49"/>
                    <a:pt x="146" y="49"/>
                    <a:pt x="146" y="49"/>
                  </a:cubicBezTo>
                  <a:cubicBezTo>
                    <a:pt x="146" y="49"/>
                    <a:pt x="146" y="49"/>
                    <a:pt x="146" y="49"/>
                  </a:cubicBezTo>
                  <a:cubicBezTo>
                    <a:pt x="165" y="49"/>
                    <a:pt x="165" y="49"/>
                    <a:pt x="165" y="49"/>
                  </a:cubicBezTo>
                  <a:cubicBezTo>
                    <a:pt x="165" y="49"/>
                    <a:pt x="165" y="49"/>
                    <a:pt x="165" y="49"/>
                  </a:cubicBezTo>
                  <a:cubicBezTo>
                    <a:pt x="168" y="49"/>
                    <a:pt x="168" y="49"/>
                    <a:pt x="168" y="49"/>
                  </a:cubicBezTo>
                  <a:cubicBezTo>
                    <a:pt x="168" y="49"/>
                    <a:pt x="168" y="49"/>
                    <a:pt x="168" y="49"/>
                  </a:cubicBezTo>
                  <a:lnTo>
                    <a:pt x="166" y="48"/>
                  </a:lnTo>
                  <a:close/>
                  <a:moveTo>
                    <a:pt x="119" y="43"/>
                  </a:moveTo>
                  <a:cubicBezTo>
                    <a:pt x="119" y="43"/>
                    <a:pt x="119" y="43"/>
                    <a:pt x="119" y="43"/>
                  </a:cubicBezTo>
                  <a:cubicBezTo>
                    <a:pt x="119" y="43"/>
                    <a:pt x="119" y="43"/>
                    <a:pt x="119" y="43"/>
                  </a:cubicBezTo>
                  <a:cubicBezTo>
                    <a:pt x="119" y="43"/>
                    <a:pt x="119" y="43"/>
                    <a:pt x="119" y="43"/>
                  </a:cubicBezTo>
                  <a:cubicBezTo>
                    <a:pt x="119" y="42"/>
                    <a:pt x="119" y="42"/>
                    <a:pt x="119" y="42"/>
                  </a:cubicBezTo>
                  <a:cubicBezTo>
                    <a:pt x="119" y="42"/>
                    <a:pt x="119" y="42"/>
                    <a:pt x="119" y="42"/>
                  </a:cubicBezTo>
                  <a:cubicBezTo>
                    <a:pt x="119" y="43"/>
                    <a:pt x="119" y="43"/>
                    <a:pt x="119" y="43"/>
                  </a:cubicBezTo>
                  <a:cubicBezTo>
                    <a:pt x="119" y="43"/>
                    <a:pt x="119" y="43"/>
                    <a:pt x="119" y="43"/>
                  </a:cubicBezTo>
                  <a:close/>
                  <a:moveTo>
                    <a:pt x="118" y="42"/>
                  </a:moveTo>
                  <a:cubicBezTo>
                    <a:pt x="118" y="42"/>
                    <a:pt x="118" y="42"/>
                    <a:pt x="118" y="42"/>
                  </a:cubicBezTo>
                  <a:cubicBezTo>
                    <a:pt x="118" y="42"/>
                    <a:pt x="118" y="42"/>
                    <a:pt x="118" y="42"/>
                  </a:cubicBezTo>
                  <a:cubicBezTo>
                    <a:pt x="118" y="43"/>
                    <a:pt x="118" y="43"/>
                    <a:pt x="118" y="43"/>
                  </a:cubicBezTo>
                  <a:cubicBezTo>
                    <a:pt x="118" y="43"/>
                    <a:pt x="118" y="43"/>
                    <a:pt x="118" y="43"/>
                  </a:cubicBezTo>
                  <a:lnTo>
                    <a:pt x="118" y="42"/>
                  </a:lnTo>
                  <a:close/>
                  <a:moveTo>
                    <a:pt x="118" y="43"/>
                  </a:moveTo>
                  <a:cubicBezTo>
                    <a:pt x="118" y="43"/>
                    <a:pt x="118" y="43"/>
                    <a:pt x="118" y="43"/>
                  </a:cubicBezTo>
                  <a:cubicBezTo>
                    <a:pt x="118" y="43"/>
                    <a:pt x="118" y="43"/>
                    <a:pt x="118" y="43"/>
                  </a:cubicBezTo>
                  <a:cubicBezTo>
                    <a:pt x="118" y="43"/>
                    <a:pt x="118" y="43"/>
                    <a:pt x="118" y="43"/>
                  </a:cubicBezTo>
                  <a:cubicBezTo>
                    <a:pt x="117" y="43"/>
                    <a:pt x="117" y="43"/>
                    <a:pt x="117" y="43"/>
                  </a:cubicBezTo>
                  <a:lnTo>
                    <a:pt x="118" y="43"/>
                  </a:lnTo>
                  <a:close/>
                  <a:moveTo>
                    <a:pt x="117" y="42"/>
                  </a:moveTo>
                  <a:cubicBezTo>
                    <a:pt x="117" y="42"/>
                    <a:pt x="117" y="42"/>
                    <a:pt x="117" y="42"/>
                  </a:cubicBezTo>
                  <a:cubicBezTo>
                    <a:pt x="117" y="42"/>
                    <a:pt x="117" y="42"/>
                    <a:pt x="117" y="42"/>
                  </a:cubicBezTo>
                  <a:cubicBezTo>
                    <a:pt x="117" y="43"/>
                    <a:pt x="117" y="43"/>
                    <a:pt x="117" y="43"/>
                  </a:cubicBezTo>
                  <a:cubicBezTo>
                    <a:pt x="117" y="43"/>
                    <a:pt x="117" y="43"/>
                    <a:pt x="117" y="43"/>
                  </a:cubicBezTo>
                  <a:lnTo>
                    <a:pt x="117" y="42"/>
                  </a:lnTo>
                  <a:close/>
                  <a:moveTo>
                    <a:pt x="117" y="43"/>
                  </a:moveTo>
                  <a:cubicBezTo>
                    <a:pt x="117" y="43"/>
                    <a:pt x="117" y="43"/>
                    <a:pt x="117" y="43"/>
                  </a:cubicBezTo>
                  <a:cubicBezTo>
                    <a:pt x="117" y="43"/>
                    <a:pt x="117" y="43"/>
                    <a:pt x="117" y="43"/>
                  </a:cubicBezTo>
                  <a:cubicBezTo>
                    <a:pt x="117" y="43"/>
                    <a:pt x="117" y="43"/>
                    <a:pt x="117" y="43"/>
                  </a:cubicBezTo>
                  <a:cubicBezTo>
                    <a:pt x="117" y="43"/>
                    <a:pt x="117" y="43"/>
                    <a:pt x="117" y="43"/>
                  </a:cubicBezTo>
                  <a:close/>
                  <a:moveTo>
                    <a:pt x="116" y="42"/>
                  </a:moveTo>
                  <a:cubicBezTo>
                    <a:pt x="116" y="42"/>
                    <a:pt x="116" y="42"/>
                    <a:pt x="116" y="42"/>
                  </a:cubicBezTo>
                  <a:cubicBezTo>
                    <a:pt x="116" y="42"/>
                    <a:pt x="116" y="42"/>
                    <a:pt x="116" y="42"/>
                  </a:cubicBezTo>
                  <a:cubicBezTo>
                    <a:pt x="116" y="43"/>
                    <a:pt x="116" y="43"/>
                    <a:pt x="116" y="43"/>
                  </a:cubicBezTo>
                  <a:cubicBezTo>
                    <a:pt x="116" y="43"/>
                    <a:pt x="116" y="43"/>
                    <a:pt x="115" y="43"/>
                  </a:cubicBezTo>
                  <a:lnTo>
                    <a:pt x="116" y="42"/>
                  </a:lnTo>
                  <a:close/>
                  <a:moveTo>
                    <a:pt x="115" y="43"/>
                  </a:moveTo>
                  <a:cubicBezTo>
                    <a:pt x="115" y="43"/>
                    <a:pt x="115" y="43"/>
                    <a:pt x="115" y="43"/>
                  </a:cubicBezTo>
                  <a:cubicBezTo>
                    <a:pt x="116" y="43"/>
                    <a:pt x="116" y="43"/>
                    <a:pt x="116" y="43"/>
                  </a:cubicBezTo>
                  <a:cubicBezTo>
                    <a:pt x="116" y="43"/>
                    <a:pt x="116" y="43"/>
                    <a:pt x="116" y="43"/>
                  </a:cubicBezTo>
                  <a:cubicBezTo>
                    <a:pt x="115" y="43"/>
                    <a:pt x="115" y="43"/>
                    <a:pt x="115" y="43"/>
                  </a:cubicBezTo>
                  <a:close/>
                  <a:moveTo>
                    <a:pt x="114" y="43"/>
                  </a:moveTo>
                  <a:cubicBezTo>
                    <a:pt x="114" y="43"/>
                    <a:pt x="114" y="43"/>
                    <a:pt x="114" y="43"/>
                  </a:cubicBezTo>
                  <a:cubicBezTo>
                    <a:pt x="114" y="42"/>
                    <a:pt x="115" y="42"/>
                    <a:pt x="115" y="42"/>
                  </a:cubicBezTo>
                  <a:cubicBezTo>
                    <a:pt x="115" y="43"/>
                    <a:pt x="115" y="43"/>
                    <a:pt x="115" y="43"/>
                  </a:cubicBezTo>
                  <a:cubicBezTo>
                    <a:pt x="115" y="43"/>
                    <a:pt x="114" y="43"/>
                    <a:pt x="114" y="43"/>
                  </a:cubicBezTo>
                  <a:close/>
                  <a:moveTo>
                    <a:pt x="114" y="43"/>
                  </a:moveTo>
                  <a:cubicBezTo>
                    <a:pt x="114" y="43"/>
                    <a:pt x="114" y="43"/>
                    <a:pt x="114" y="43"/>
                  </a:cubicBezTo>
                  <a:cubicBezTo>
                    <a:pt x="114" y="43"/>
                    <a:pt x="115" y="43"/>
                    <a:pt x="115" y="43"/>
                  </a:cubicBezTo>
                  <a:cubicBezTo>
                    <a:pt x="115" y="43"/>
                    <a:pt x="115" y="43"/>
                    <a:pt x="115" y="43"/>
                  </a:cubicBezTo>
                  <a:cubicBezTo>
                    <a:pt x="114" y="43"/>
                    <a:pt x="114" y="43"/>
                    <a:pt x="114" y="43"/>
                  </a:cubicBezTo>
                  <a:close/>
                  <a:moveTo>
                    <a:pt x="113" y="43"/>
                  </a:moveTo>
                  <a:cubicBezTo>
                    <a:pt x="113" y="43"/>
                    <a:pt x="113" y="43"/>
                    <a:pt x="113" y="43"/>
                  </a:cubicBezTo>
                  <a:cubicBezTo>
                    <a:pt x="113" y="43"/>
                    <a:pt x="113" y="43"/>
                    <a:pt x="113" y="43"/>
                  </a:cubicBezTo>
                  <a:cubicBezTo>
                    <a:pt x="113" y="43"/>
                    <a:pt x="113" y="43"/>
                    <a:pt x="113" y="43"/>
                  </a:cubicBezTo>
                  <a:cubicBezTo>
                    <a:pt x="113" y="44"/>
                    <a:pt x="113" y="44"/>
                    <a:pt x="113" y="44"/>
                  </a:cubicBezTo>
                  <a:cubicBezTo>
                    <a:pt x="113" y="44"/>
                    <a:pt x="113" y="44"/>
                    <a:pt x="112" y="44"/>
                  </a:cubicBezTo>
                  <a:lnTo>
                    <a:pt x="113" y="43"/>
                  </a:lnTo>
                  <a:close/>
                  <a:moveTo>
                    <a:pt x="112" y="44"/>
                  </a:moveTo>
                  <a:cubicBezTo>
                    <a:pt x="112" y="44"/>
                    <a:pt x="112" y="44"/>
                    <a:pt x="112" y="44"/>
                  </a:cubicBezTo>
                  <a:cubicBezTo>
                    <a:pt x="113" y="44"/>
                    <a:pt x="113" y="44"/>
                    <a:pt x="113" y="44"/>
                  </a:cubicBezTo>
                  <a:cubicBezTo>
                    <a:pt x="112" y="44"/>
                    <a:pt x="112" y="44"/>
                    <a:pt x="112" y="44"/>
                  </a:cubicBezTo>
                  <a:close/>
                  <a:moveTo>
                    <a:pt x="111" y="43"/>
                  </a:moveTo>
                  <a:cubicBezTo>
                    <a:pt x="111" y="43"/>
                    <a:pt x="111" y="43"/>
                    <a:pt x="111" y="43"/>
                  </a:cubicBezTo>
                  <a:cubicBezTo>
                    <a:pt x="111" y="43"/>
                    <a:pt x="111" y="43"/>
                    <a:pt x="111" y="43"/>
                  </a:cubicBezTo>
                  <a:cubicBezTo>
                    <a:pt x="111" y="44"/>
                    <a:pt x="111" y="44"/>
                    <a:pt x="111" y="44"/>
                  </a:cubicBezTo>
                  <a:cubicBezTo>
                    <a:pt x="111" y="44"/>
                    <a:pt x="111" y="44"/>
                    <a:pt x="111" y="44"/>
                  </a:cubicBezTo>
                  <a:lnTo>
                    <a:pt x="111" y="43"/>
                  </a:lnTo>
                  <a:close/>
                  <a:moveTo>
                    <a:pt x="111" y="44"/>
                  </a:moveTo>
                  <a:cubicBezTo>
                    <a:pt x="111" y="44"/>
                    <a:pt x="111" y="44"/>
                    <a:pt x="111" y="44"/>
                  </a:cubicBezTo>
                  <a:cubicBezTo>
                    <a:pt x="111" y="44"/>
                    <a:pt x="111" y="44"/>
                    <a:pt x="111" y="44"/>
                  </a:cubicBezTo>
                  <a:cubicBezTo>
                    <a:pt x="111" y="44"/>
                    <a:pt x="111" y="44"/>
                    <a:pt x="111" y="44"/>
                  </a:cubicBezTo>
                  <a:close/>
                  <a:moveTo>
                    <a:pt x="109" y="43"/>
                  </a:moveTo>
                  <a:cubicBezTo>
                    <a:pt x="109" y="43"/>
                    <a:pt x="109" y="43"/>
                    <a:pt x="109" y="43"/>
                  </a:cubicBezTo>
                  <a:cubicBezTo>
                    <a:pt x="109" y="43"/>
                    <a:pt x="109" y="43"/>
                    <a:pt x="109" y="43"/>
                  </a:cubicBezTo>
                  <a:cubicBezTo>
                    <a:pt x="109" y="44"/>
                    <a:pt x="109" y="44"/>
                    <a:pt x="109" y="44"/>
                  </a:cubicBezTo>
                  <a:cubicBezTo>
                    <a:pt x="109" y="44"/>
                    <a:pt x="109" y="44"/>
                    <a:pt x="109" y="44"/>
                  </a:cubicBezTo>
                  <a:lnTo>
                    <a:pt x="109" y="43"/>
                  </a:lnTo>
                  <a:close/>
                  <a:moveTo>
                    <a:pt x="109" y="44"/>
                  </a:moveTo>
                  <a:cubicBezTo>
                    <a:pt x="109" y="44"/>
                    <a:pt x="109" y="44"/>
                    <a:pt x="109" y="44"/>
                  </a:cubicBezTo>
                  <a:cubicBezTo>
                    <a:pt x="109" y="44"/>
                    <a:pt x="109" y="44"/>
                    <a:pt x="109" y="44"/>
                  </a:cubicBezTo>
                  <a:cubicBezTo>
                    <a:pt x="109" y="44"/>
                    <a:pt x="109" y="44"/>
                    <a:pt x="109" y="44"/>
                  </a:cubicBezTo>
                  <a:close/>
                  <a:moveTo>
                    <a:pt x="107" y="43"/>
                  </a:moveTo>
                  <a:cubicBezTo>
                    <a:pt x="107" y="43"/>
                    <a:pt x="107" y="43"/>
                    <a:pt x="107" y="43"/>
                  </a:cubicBezTo>
                  <a:cubicBezTo>
                    <a:pt x="107" y="43"/>
                    <a:pt x="107" y="43"/>
                    <a:pt x="107" y="43"/>
                  </a:cubicBezTo>
                  <a:cubicBezTo>
                    <a:pt x="107" y="44"/>
                    <a:pt x="107" y="44"/>
                    <a:pt x="107" y="44"/>
                  </a:cubicBezTo>
                  <a:cubicBezTo>
                    <a:pt x="107" y="44"/>
                    <a:pt x="107" y="44"/>
                    <a:pt x="106" y="44"/>
                  </a:cubicBezTo>
                  <a:lnTo>
                    <a:pt x="107" y="43"/>
                  </a:lnTo>
                  <a:close/>
                  <a:moveTo>
                    <a:pt x="106" y="44"/>
                  </a:moveTo>
                  <a:cubicBezTo>
                    <a:pt x="106" y="44"/>
                    <a:pt x="106" y="44"/>
                    <a:pt x="106" y="44"/>
                  </a:cubicBezTo>
                  <a:cubicBezTo>
                    <a:pt x="106" y="44"/>
                    <a:pt x="106" y="44"/>
                    <a:pt x="106" y="44"/>
                  </a:cubicBezTo>
                  <a:cubicBezTo>
                    <a:pt x="106" y="44"/>
                    <a:pt x="106" y="44"/>
                    <a:pt x="106" y="44"/>
                  </a:cubicBezTo>
                  <a:close/>
                  <a:moveTo>
                    <a:pt x="104" y="43"/>
                  </a:moveTo>
                  <a:cubicBezTo>
                    <a:pt x="104" y="43"/>
                    <a:pt x="104" y="43"/>
                    <a:pt x="104" y="43"/>
                  </a:cubicBezTo>
                  <a:cubicBezTo>
                    <a:pt x="104" y="43"/>
                    <a:pt x="105" y="43"/>
                    <a:pt x="105" y="43"/>
                  </a:cubicBezTo>
                  <a:cubicBezTo>
                    <a:pt x="105" y="45"/>
                    <a:pt x="105" y="45"/>
                    <a:pt x="105" y="45"/>
                  </a:cubicBezTo>
                  <a:cubicBezTo>
                    <a:pt x="104" y="45"/>
                    <a:pt x="104" y="45"/>
                    <a:pt x="104" y="45"/>
                  </a:cubicBezTo>
                  <a:lnTo>
                    <a:pt x="104" y="43"/>
                  </a:lnTo>
                  <a:close/>
                  <a:moveTo>
                    <a:pt x="101" y="44"/>
                  </a:moveTo>
                  <a:cubicBezTo>
                    <a:pt x="101" y="44"/>
                    <a:pt x="101" y="44"/>
                    <a:pt x="101" y="44"/>
                  </a:cubicBezTo>
                  <a:cubicBezTo>
                    <a:pt x="101" y="44"/>
                    <a:pt x="102" y="44"/>
                    <a:pt x="102" y="44"/>
                  </a:cubicBezTo>
                  <a:cubicBezTo>
                    <a:pt x="102" y="45"/>
                    <a:pt x="102" y="45"/>
                    <a:pt x="102" y="45"/>
                  </a:cubicBezTo>
                  <a:cubicBezTo>
                    <a:pt x="101" y="45"/>
                    <a:pt x="101" y="45"/>
                    <a:pt x="101" y="45"/>
                  </a:cubicBezTo>
                  <a:lnTo>
                    <a:pt x="101" y="44"/>
                  </a:lnTo>
                  <a:close/>
                  <a:moveTo>
                    <a:pt x="98" y="44"/>
                  </a:moveTo>
                  <a:cubicBezTo>
                    <a:pt x="98" y="44"/>
                    <a:pt x="98" y="44"/>
                    <a:pt x="98" y="44"/>
                  </a:cubicBezTo>
                  <a:cubicBezTo>
                    <a:pt x="99" y="44"/>
                    <a:pt x="99" y="44"/>
                    <a:pt x="99" y="44"/>
                  </a:cubicBezTo>
                  <a:cubicBezTo>
                    <a:pt x="99" y="45"/>
                    <a:pt x="99" y="45"/>
                    <a:pt x="99" y="45"/>
                  </a:cubicBezTo>
                  <a:cubicBezTo>
                    <a:pt x="99" y="45"/>
                    <a:pt x="99" y="45"/>
                    <a:pt x="98" y="45"/>
                  </a:cubicBezTo>
                  <a:lnTo>
                    <a:pt x="98" y="44"/>
                  </a:lnTo>
                  <a:close/>
                  <a:moveTo>
                    <a:pt x="95" y="44"/>
                  </a:moveTo>
                  <a:cubicBezTo>
                    <a:pt x="95" y="44"/>
                    <a:pt x="95" y="44"/>
                    <a:pt x="95" y="44"/>
                  </a:cubicBezTo>
                  <a:cubicBezTo>
                    <a:pt x="95" y="44"/>
                    <a:pt x="96" y="44"/>
                    <a:pt x="96" y="44"/>
                  </a:cubicBezTo>
                  <a:cubicBezTo>
                    <a:pt x="96" y="46"/>
                    <a:pt x="96" y="46"/>
                    <a:pt x="96" y="46"/>
                  </a:cubicBezTo>
                  <a:cubicBezTo>
                    <a:pt x="95" y="46"/>
                    <a:pt x="95" y="46"/>
                    <a:pt x="95" y="46"/>
                  </a:cubicBezTo>
                  <a:lnTo>
                    <a:pt x="95" y="44"/>
                  </a:lnTo>
                  <a:close/>
                  <a:moveTo>
                    <a:pt x="92" y="45"/>
                  </a:moveTo>
                  <a:cubicBezTo>
                    <a:pt x="92" y="45"/>
                    <a:pt x="92" y="45"/>
                    <a:pt x="92" y="45"/>
                  </a:cubicBezTo>
                  <a:cubicBezTo>
                    <a:pt x="92" y="45"/>
                    <a:pt x="92" y="45"/>
                    <a:pt x="92" y="45"/>
                  </a:cubicBezTo>
                  <a:cubicBezTo>
                    <a:pt x="92" y="46"/>
                    <a:pt x="92" y="46"/>
                    <a:pt x="92" y="46"/>
                  </a:cubicBezTo>
                  <a:cubicBezTo>
                    <a:pt x="92" y="46"/>
                    <a:pt x="92" y="46"/>
                    <a:pt x="91" y="46"/>
                  </a:cubicBezTo>
                  <a:lnTo>
                    <a:pt x="92" y="45"/>
                  </a:lnTo>
                  <a:close/>
                  <a:moveTo>
                    <a:pt x="88" y="45"/>
                  </a:moveTo>
                  <a:cubicBezTo>
                    <a:pt x="88" y="45"/>
                    <a:pt x="88" y="45"/>
                    <a:pt x="88" y="45"/>
                  </a:cubicBezTo>
                  <a:cubicBezTo>
                    <a:pt x="88" y="45"/>
                    <a:pt x="88" y="45"/>
                    <a:pt x="88" y="45"/>
                  </a:cubicBezTo>
                  <a:cubicBezTo>
                    <a:pt x="88" y="47"/>
                    <a:pt x="88" y="47"/>
                    <a:pt x="88" y="47"/>
                  </a:cubicBezTo>
                  <a:cubicBezTo>
                    <a:pt x="88" y="47"/>
                    <a:pt x="88" y="47"/>
                    <a:pt x="88" y="47"/>
                  </a:cubicBezTo>
                  <a:lnTo>
                    <a:pt x="88" y="45"/>
                  </a:lnTo>
                  <a:close/>
                  <a:moveTo>
                    <a:pt x="84" y="46"/>
                  </a:moveTo>
                  <a:cubicBezTo>
                    <a:pt x="84" y="46"/>
                    <a:pt x="84" y="46"/>
                    <a:pt x="84" y="46"/>
                  </a:cubicBezTo>
                  <a:cubicBezTo>
                    <a:pt x="84" y="46"/>
                    <a:pt x="84" y="46"/>
                    <a:pt x="84" y="46"/>
                  </a:cubicBezTo>
                  <a:cubicBezTo>
                    <a:pt x="84" y="47"/>
                    <a:pt x="84" y="47"/>
                    <a:pt x="84" y="47"/>
                  </a:cubicBezTo>
                  <a:cubicBezTo>
                    <a:pt x="84" y="47"/>
                    <a:pt x="84" y="47"/>
                    <a:pt x="84" y="47"/>
                  </a:cubicBezTo>
                  <a:lnTo>
                    <a:pt x="84" y="46"/>
                  </a:lnTo>
                  <a:close/>
                  <a:moveTo>
                    <a:pt x="80" y="47"/>
                  </a:moveTo>
                  <a:cubicBezTo>
                    <a:pt x="80" y="47"/>
                    <a:pt x="80" y="47"/>
                    <a:pt x="80" y="47"/>
                  </a:cubicBezTo>
                  <a:cubicBezTo>
                    <a:pt x="80" y="47"/>
                    <a:pt x="80" y="47"/>
                    <a:pt x="80" y="47"/>
                  </a:cubicBezTo>
                  <a:cubicBezTo>
                    <a:pt x="80" y="48"/>
                    <a:pt x="80" y="48"/>
                    <a:pt x="80" y="48"/>
                  </a:cubicBezTo>
                  <a:cubicBezTo>
                    <a:pt x="80" y="48"/>
                    <a:pt x="80" y="48"/>
                    <a:pt x="80" y="48"/>
                  </a:cubicBezTo>
                  <a:lnTo>
                    <a:pt x="80" y="47"/>
                  </a:lnTo>
                  <a:close/>
                  <a:moveTo>
                    <a:pt x="74" y="49"/>
                  </a:moveTo>
                  <a:cubicBezTo>
                    <a:pt x="74" y="49"/>
                    <a:pt x="74" y="49"/>
                    <a:pt x="74" y="49"/>
                  </a:cubicBezTo>
                  <a:cubicBezTo>
                    <a:pt x="74" y="49"/>
                    <a:pt x="75" y="49"/>
                    <a:pt x="75" y="49"/>
                  </a:cubicBezTo>
                  <a:cubicBezTo>
                    <a:pt x="75" y="47"/>
                    <a:pt x="75" y="47"/>
                    <a:pt x="75" y="47"/>
                  </a:cubicBezTo>
                  <a:cubicBezTo>
                    <a:pt x="75" y="47"/>
                    <a:pt x="75" y="47"/>
                    <a:pt x="76" y="47"/>
                  </a:cubicBezTo>
                  <a:cubicBezTo>
                    <a:pt x="76" y="48"/>
                    <a:pt x="76" y="48"/>
                    <a:pt x="76" y="48"/>
                  </a:cubicBezTo>
                  <a:cubicBezTo>
                    <a:pt x="76" y="48"/>
                    <a:pt x="77" y="48"/>
                    <a:pt x="77" y="48"/>
                  </a:cubicBezTo>
                  <a:cubicBezTo>
                    <a:pt x="77" y="48"/>
                    <a:pt x="76" y="48"/>
                    <a:pt x="76" y="49"/>
                  </a:cubicBezTo>
                  <a:cubicBezTo>
                    <a:pt x="76" y="48"/>
                    <a:pt x="76" y="48"/>
                    <a:pt x="76" y="48"/>
                  </a:cubicBezTo>
                  <a:cubicBezTo>
                    <a:pt x="75" y="49"/>
                    <a:pt x="75" y="49"/>
                    <a:pt x="75" y="49"/>
                  </a:cubicBezTo>
                  <a:cubicBezTo>
                    <a:pt x="75" y="49"/>
                    <a:pt x="75" y="49"/>
                    <a:pt x="75" y="49"/>
                  </a:cubicBezTo>
                  <a:cubicBezTo>
                    <a:pt x="75" y="49"/>
                    <a:pt x="75" y="49"/>
                    <a:pt x="75" y="49"/>
                  </a:cubicBezTo>
                  <a:cubicBezTo>
                    <a:pt x="75" y="49"/>
                    <a:pt x="74" y="49"/>
                    <a:pt x="74" y="49"/>
                  </a:cubicBezTo>
                  <a:close/>
                  <a:moveTo>
                    <a:pt x="74" y="49"/>
                  </a:moveTo>
                  <a:cubicBezTo>
                    <a:pt x="74" y="49"/>
                    <a:pt x="74" y="49"/>
                    <a:pt x="74" y="49"/>
                  </a:cubicBezTo>
                  <a:cubicBezTo>
                    <a:pt x="71" y="49"/>
                    <a:pt x="69" y="50"/>
                    <a:pt x="67" y="50"/>
                  </a:cubicBezTo>
                  <a:cubicBezTo>
                    <a:pt x="69" y="50"/>
                    <a:pt x="72" y="49"/>
                    <a:pt x="73" y="49"/>
                  </a:cubicBezTo>
                  <a:cubicBezTo>
                    <a:pt x="73" y="49"/>
                    <a:pt x="74" y="49"/>
                    <a:pt x="74" y="49"/>
                  </a:cubicBezTo>
                  <a:close/>
                  <a:moveTo>
                    <a:pt x="87" y="51"/>
                  </a:moveTo>
                  <a:cubicBezTo>
                    <a:pt x="87" y="51"/>
                    <a:pt x="87" y="51"/>
                    <a:pt x="87" y="51"/>
                  </a:cubicBezTo>
                  <a:cubicBezTo>
                    <a:pt x="85" y="51"/>
                    <a:pt x="84" y="51"/>
                    <a:pt x="83" y="51"/>
                  </a:cubicBezTo>
                  <a:cubicBezTo>
                    <a:pt x="84" y="51"/>
                    <a:pt x="85" y="51"/>
                    <a:pt x="87" y="50"/>
                  </a:cubicBezTo>
                  <a:lnTo>
                    <a:pt x="87" y="51"/>
                  </a:lnTo>
                  <a:close/>
                  <a:moveTo>
                    <a:pt x="89" y="51"/>
                  </a:moveTo>
                  <a:cubicBezTo>
                    <a:pt x="89" y="51"/>
                    <a:pt x="89" y="51"/>
                    <a:pt x="89" y="51"/>
                  </a:cubicBezTo>
                  <a:cubicBezTo>
                    <a:pt x="88" y="51"/>
                    <a:pt x="88" y="51"/>
                    <a:pt x="87" y="51"/>
                  </a:cubicBezTo>
                  <a:cubicBezTo>
                    <a:pt x="87" y="50"/>
                    <a:pt x="87" y="50"/>
                    <a:pt x="87" y="50"/>
                  </a:cubicBezTo>
                  <a:cubicBezTo>
                    <a:pt x="88" y="50"/>
                    <a:pt x="88" y="50"/>
                    <a:pt x="89" y="50"/>
                  </a:cubicBezTo>
                  <a:lnTo>
                    <a:pt x="89" y="51"/>
                  </a:lnTo>
                  <a:close/>
                  <a:moveTo>
                    <a:pt x="91" y="51"/>
                  </a:moveTo>
                  <a:cubicBezTo>
                    <a:pt x="91" y="51"/>
                    <a:pt x="91" y="51"/>
                    <a:pt x="91" y="51"/>
                  </a:cubicBezTo>
                  <a:cubicBezTo>
                    <a:pt x="91" y="51"/>
                    <a:pt x="90" y="51"/>
                    <a:pt x="89" y="51"/>
                  </a:cubicBezTo>
                  <a:cubicBezTo>
                    <a:pt x="89" y="50"/>
                    <a:pt x="89" y="50"/>
                    <a:pt x="89" y="50"/>
                  </a:cubicBezTo>
                  <a:cubicBezTo>
                    <a:pt x="90" y="50"/>
                    <a:pt x="91" y="50"/>
                    <a:pt x="91" y="50"/>
                  </a:cubicBezTo>
                  <a:lnTo>
                    <a:pt x="91" y="51"/>
                  </a:lnTo>
                  <a:close/>
                  <a:moveTo>
                    <a:pt x="93" y="51"/>
                  </a:moveTo>
                  <a:cubicBezTo>
                    <a:pt x="93" y="51"/>
                    <a:pt x="93" y="51"/>
                    <a:pt x="93" y="51"/>
                  </a:cubicBezTo>
                  <a:cubicBezTo>
                    <a:pt x="93" y="51"/>
                    <a:pt x="92" y="51"/>
                    <a:pt x="91" y="51"/>
                  </a:cubicBezTo>
                  <a:cubicBezTo>
                    <a:pt x="91" y="50"/>
                    <a:pt x="91" y="50"/>
                    <a:pt x="91" y="50"/>
                  </a:cubicBezTo>
                  <a:cubicBezTo>
                    <a:pt x="92" y="49"/>
                    <a:pt x="93" y="49"/>
                    <a:pt x="93" y="49"/>
                  </a:cubicBezTo>
                  <a:lnTo>
                    <a:pt x="93" y="51"/>
                  </a:lnTo>
                  <a:close/>
                  <a:moveTo>
                    <a:pt x="95" y="51"/>
                  </a:moveTo>
                  <a:cubicBezTo>
                    <a:pt x="95" y="51"/>
                    <a:pt x="95" y="51"/>
                    <a:pt x="95" y="51"/>
                  </a:cubicBezTo>
                  <a:cubicBezTo>
                    <a:pt x="95" y="51"/>
                    <a:pt x="94" y="51"/>
                    <a:pt x="94" y="51"/>
                  </a:cubicBezTo>
                  <a:cubicBezTo>
                    <a:pt x="94" y="49"/>
                    <a:pt x="94" y="49"/>
                    <a:pt x="94" y="49"/>
                  </a:cubicBezTo>
                  <a:cubicBezTo>
                    <a:pt x="94" y="49"/>
                    <a:pt x="95" y="49"/>
                    <a:pt x="95" y="49"/>
                  </a:cubicBezTo>
                  <a:lnTo>
                    <a:pt x="95" y="51"/>
                  </a:lnTo>
                  <a:close/>
                  <a:moveTo>
                    <a:pt x="98" y="51"/>
                  </a:moveTo>
                  <a:cubicBezTo>
                    <a:pt x="98" y="51"/>
                    <a:pt x="98" y="51"/>
                    <a:pt x="98" y="51"/>
                  </a:cubicBezTo>
                  <a:cubicBezTo>
                    <a:pt x="97" y="51"/>
                    <a:pt x="96" y="51"/>
                    <a:pt x="96" y="51"/>
                  </a:cubicBezTo>
                  <a:cubicBezTo>
                    <a:pt x="96" y="50"/>
                    <a:pt x="96" y="50"/>
                    <a:pt x="96" y="50"/>
                  </a:cubicBezTo>
                  <a:cubicBezTo>
                    <a:pt x="98" y="50"/>
                    <a:pt x="98" y="50"/>
                    <a:pt x="98" y="50"/>
                  </a:cubicBezTo>
                  <a:lnTo>
                    <a:pt x="98" y="51"/>
                  </a:lnTo>
                  <a:close/>
                  <a:moveTo>
                    <a:pt x="98" y="50"/>
                  </a:moveTo>
                  <a:cubicBezTo>
                    <a:pt x="98" y="50"/>
                    <a:pt x="98" y="50"/>
                    <a:pt x="98" y="50"/>
                  </a:cubicBezTo>
                  <a:cubicBezTo>
                    <a:pt x="96" y="50"/>
                    <a:pt x="96" y="50"/>
                    <a:pt x="96" y="50"/>
                  </a:cubicBezTo>
                  <a:cubicBezTo>
                    <a:pt x="96" y="49"/>
                    <a:pt x="96" y="49"/>
                    <a:pt x="96" y="49"/>
                  </a:cubicBezTo>
                  <a:cubicBezTo>
                    <a:pt x="96" y="49"/>
                    <a:pt x="97" y="49"/>
                    <a:pt x="98" y="49"/>
                  </a:cubicBezTo>
                  <a:lnTo>
                    <a:pt x="98" y="50"/>
                  </a:lnTo>
                  <a:close/>
                  <a:moveTo>
                    <a:pt x="100" y="51"/>
                  </a:moveTo>
                  <a:cubicBezTo>
                    <a:pt x="100" y="51"/>
                    <a:pt x="100" y="51"/>
                    <a:pt x="100" y="51"/>
                  </a:cubicBezTo>
                  <a:cubicBezTo>
                    <a:pt x="99" y="51"/>
                    <a:pt x="98" y="51"/>
                    <a:pt x="98" y="51"/>
                  </a:cubicBezTo>
                  <a:cubicBezTo>
                    <a:pt x="98" y="50"/>
                    <a:pt x="98" y="50"/>
                    <a:pt x="98" y="50"/>
                  </a:cubicBezTo>
                  <a:cubicBezTo>
                    <a:pt x="99" y="50"/>
                    <a:pt x="99" y="50"/>
                    <a:pt x="99" y="50"/>
                  </a:cubicBezTo>
                  <a:cubicBezTo>
                    <a:pt x="99" y="50"/>
                    <a:pt x="99" y="50"/>
                    <a:pt x="99" y="50"/>
                  </a:cubicBezTo>
                  <a:cubicBezTo>
                    <a:pt x="98" y="50"/>
                    <a:pt x="98" y="50"/>
                    <a:pt x="98" y="50"/>
                  </a:cubicBezTo>
                  <a:cubicBezTo>
                    <a:pt x="98" y="48"/>
                    <a:pt x="98" y="48"/>
                    <a:pt x="98" y="48"/>
                  </a:cubicBezTo>
                  <a:cubicBezTo>
                    <a:pt x="98" y="48"/>
                    <a:pt x="99" y="48"/>
                    <a:pt x="100" y="48"/>
                  </a:cubicBezTo>
                  <a:lnTo>
                    <a:pt x="100" y="51"/>
                  </a:lnTo>
                  <a:close/>
                  <a:moveTo>
                    <a:pt x="101" y="51"/>
                  </a:moveTo>
                  <a:cubicBezTo>
                    <a:pt x="101" y="51"/>
                    <a:pt x="101" y="51"/>
                    <a:pt x="101" y="51"/>
                  </a:cubicBezTo>
                  <a:cubicBezTo>
                    <a:pt x="101" y="51"/>
                    <a:pt x="100" y="51"/>
                    <a:pt x="100" y="51"/>
                  </a:cubicBezTo>
                  <a:cubicBezTo>
                    <a:pt x="100" y="48"/>
                    <a:pt x="100" y="48"/>
                    <a:pt x="100" y="48"/>
                  </a:cubicBezTo>
                  <a:cubicBezTo>
                    <a:pt x="100" y="48"/>
                    <a:pt x="101" y="48"/>
                    <a:pt x="101" y="48"/>
                  </a:cubicBezTo>
                  <a:lnTo>
                    <a:pt x="101" y="51"/>
                  </a:lnTo>
                  <a:close/>
                  <a:moveTo>
                    <a:pt x="103" y="49"/>
                  </a:moveTo>
                  <a:cubicBezTo>
                    <a:pt x="103" y="49"/>
                    <a:pt x="103" y="49"/>
                    <a:pt x="103" y="49"/>
                  </a:cubicBezTo>
                  <a:cubicBezTo>
                    <a:pt x="103" y="49"/>
                    <a:pt x="103" y="49"/>
                    <a:pt x="103" y="49"/>
                  </a:cubicBezTo>
                  <a:cubicBezTo>
                    <a:pt x="103" y="49"/>
                    <a:pt x="103" y="49"/>
                    <a:pt x="103" y="49"/>
                  </a:cubicBezTo>
                  <a:cubicBezTo>
                    <a:pt x="103" y="49"/>
                    <a:pt x="103" y="49"/>
                    <a:pt x="103" y="49"/>
                  </a:cubicBezTo>
                  <a:cubicBezTo>
                    <a:pt x="103" y="51"/>
                    <a:pt x="103" y="51"/>
                    <a:pt x="103" y="51"/>
                  </a:cubicBezTo>
                  <a:cubicBezTo>
                    <a:pt x="103" y="51"/>
                    <a:pt x="103" y="51"/>
                    <a:pt x="103" y="51"/>
                  </a:cubicBezTo>
                  <a:cubicBezTo>
                    <a:pt x="103" y="51"/>
                    <a:pt x="102" y="51"/>
                    <a:pt x="102" y="51"/>
                  </a:cubicBezTo>
                  <a:cubicBezTo>
                    <a:pt x="102" y="48"/>
                    <a:pt x="102" y="48"/>
                    <a:pt x="102" y="48"/>
                  </a:cubicBezTo>
                  <a:cubicBezTo>
                    <a:pt x="102" y="48"/>
                    <a:pt x="103" y="48"/>
                    <a:pt x="103" y="48"/>
                  </a:cubicBezTo>
                  <a:lnTo>
                    <a:pt x="103" y="49"/>
                  </a:lnTo>
                  <a:close/>
                  <a:moveTo>
                    <a:pt x="108" y="50"/>
                  </a:moveTo>
                  <a:cubicBezTo>
                    <a:pt x="108" y="50"/>
                    <a:pt x="108" y="50"/>
                    <a:pt x="108" y="50"/>
                  </a:cubicBezTo>
                  <a:cubicBezTo>
                    <a:pt x="108" y="50"/>
                    <a:pt x="107" y="50"/>
                    <a:pt x="107" y="50"/>
                  </a:cubicBezTo>
                  <a:cubicBezTo>
                    <a:pt x="107" y="50"/>
                    <a:pt x="107" y="50"/>
                    <a:pt x="107" y="50"/>
                  </a:cubicBezTo>
                  <a:cubicBezTo>
                    <a:pt x="108" y="50"/>
                    <a:pt x="108" y="50"/>
                    <a:pt x="108" y="50"/>
                  </a:cubicBezTo>
                  <a:close/>
                  <a:moveTo>
                    <a:pt x="108" y="50"/>
                  </a:moveTo>
                  <a:cubicBezTo>
                    <a:pt x="108" y="50"/>
                    <a:pt x="108" y="50"/>
                    <a:pt x="108" y="50"/>
                  </a:cubicBezTo>
                  <a:cubicBezTo>
                    <a:pt x="107" y="50"/>
                    <a:pt x="107" y="50"/>
                    <a:pt x="107" y="50"/>
                  </a:cubicBezTo>
                  <a:cubicBezTo>
                    <a:pt x="107" y="47"/>
                    <a:pt x="107" y="47"/>
                    <a:pt x="107" y="47"/>
                  </a:cubicBezTo>
                  <a:cubicBezTo>
                    <a:pt x="107" y="47"/>
                    <a:pt x="107" y="47"/>
                    <a:pt x="107" y="47"/>
                  </a:cubicBezTo>
                  <a:cubicBezTo>
                    <a:pt x="107" y="50"/>
                    <a:pt x="107" y="50"/>
                    <a:pt x="107" y="50"/>
                  </a:cubicBezTo>
                  <a:cubicBezTo>
                    <a:pt x="106" y="50"/>
                    <a:pt x="106" y="50"/>
                    <a:pt x="106" y="50"/>
                  </a:cubicBezTo>
                  <a:cubicBezTo>
                    <a:pt x="106" y="50"/>
                    <a:pt x="106" y="50"/>
                    <a:pt x="106" y="50"/>
                  </a:cubicBezTo>
                  <a:cubicBezTo>
                    <a:pt x="107" y="50"/>
                    <a:pt x="107" y="50"/>
                    <a:pt x="107" y="50"/>
                  </a:cubicBezTo>
                  <a:cubicBezTo>
                    <a:pt x="107" y="50"/>
                    <a:pt x="107" y="50"/>
                    <a:pt x="107" y="50"/>
                  </a:cubicBezTo>
                  <a:cubicBezTo>
                    <a:pt x="106" y="51"/>
                    <a:pt x="105" y="51"/>
                    <a:pt x="104" y="51"/>
                  </a:cubicBezTo>
                  <a:cubicBezTo>
                    <a:pt x="104" y="49"/>
                    <a:pt x="104" y="49"/>
                    <a:pt x="104" y="49"/>
                  </a:cubicBezTo>
                  <a:cubicBezTo>
                    <a:pt x="105" y="49"/>
                    <a:pt x="105" y="49"/>
                    <a:pt x="105" y="49"/>
                  </a:cubicBezTo>
                  <a:cubicBezTo>
                    <a:pt x="105" y="50"/>
                    <a:pt x="105" y="50"/>
                    <a:pt x="105" y="50"/>
                  </a:cubicBezTo>
                  <a:cubicBezTo>
                    <a:pt x="105" y="50"/>
                    <a:pt x="105" y="50"/>
                    <a:pt x="105" y="50"/>
                  </a:cubicBezTo>
                  <a:cubicBezTo>
                    <a:pt x="105" y="49"/>
                    <a:pt x="105" y="49"/>
                    <a:pt x="105" y="49"/>
                  </a:cubicBezTo>
                  <a:cubicBezTo>
                    <a:pt x="106" y="49"/>
                    <a:pt x="106" y="49"/>
                    <a:pt x="106" y="49"/>
                  </a:cubicBezTo>
                  <a:cubicBezTo>
                    <a:pt x="106" y="49"/>
                    <a:pt x="106" y="49"/>
                    <a:pt x="106" y="49"/>
                  </a:cubicBezTo>
                  <a:cubicBezTo>
                    <a:pt x="105" y="49"/>
                    <a:pt x="105" y="49"/>
                    <a:pt x="105" y="49"/>
                  </a:cubicBezTo>
                  <a:cubicBezTo>
                    <a:pt x="105" y="47"/>
                    <a:pt x="105" y="47"/>
                    <a:pt x="105" y="47"/>
                  </a:cubicBezTo>
                  <a:cubicBezTo>
                    <a:pt x="106" y="47"/>
                    <a:pt x="107" y="47"/>
                    <a:pt x="108" y="47"/>
                  </a:cubicBezTo>
                  <a:lnTo>
                    <a:pt x="108" y="50"/>
                  </a:lnTo>
                  <a:close/>
                  <a:moveTo>
                    <a:pt x="104" y="49"/>
                  </a:moveTo>
                  <a:cubicBezTo>
                    <a:pt x="104" y="49"/>
                    <a:pt x="104" y="49"/>
                    <a:pt x="104" y="49"/>
                  </a:cubicBezTo>
                  <a:cubicBezTo>
                    <a:pt x="104" y="48"/>
                    <a:pt x="104" y="48"/>
                    <a:pt x="104" y="48"/>
                  </a:cubicBezTo>
                  <a:cubicBezTo>
                    <a:pt x="104" y="47"/>
                    <a:pt x="105" y="47"/>
                    <a:pt x="105" y="47"/>
                  </a:cubicBezTo>
                  <a:cubicBezTo>
                    <a:pt x="105" y="49"/>
                    <a:pt x="105" y="49"/>
                    <a:pt x="105" y="49"/>
                  </a:cubicBezTo>
                  <a:lnTo>
                    <a:pt x="104" y="49"/>
                  </a:lnTo>
                  <a:close/>
                  <a:moveTo>
                    <a:pt x="112" y="50"/>
                  </a:moveTo>
                  <a:cubicBezTo>
                    <a:pt x="112" y="50"/>
                    <a:pt x="112" y="50"/>
                    <a:pt x="112" y="50"/>
                  </a:cubicBezTo>
                  <a:cubicBezTo>
                    <a:pt x="111" y="50"/>
                    <a:pt x="110" y="50"/>
                    <a:pt x="109" y="50"/>
                  </a:cubicBezTo>
                  <a:cubicBezTo>
                    <a:pt x="109" y="50"/>
                    <a:pt x="109" y="50"/>
                    <a:pt x="109" y="50"/>
                  </a:cubicBezTo>
                  <a:cubicBezTo>
                    <a:pt x="110" y="50"/>
                    <a:pt x="110" y="50"/>
                    <a:pt x="110" y="50"/>
                  </a:cubicBezTo>
                  <a:cubicBezTo>
                    <a:pt x="110" y="50"/>
                    <a:pt x="110" y="50"/>
                    <a:pt x="110" y="50"/>
                  </a:cubicBezTo>
                  <a:cubicBezTo>
                    <a:pt x="110" y="50"/>
                    <a:pt x="110" y="50"/>
                    <a:pt x="110" y="50"/>
                  </a:cubicBezTo>
                  <a:cubicBezTo>
                    <a:pt x="110" y="50"/>
                    <a:pt x="110" y="50"/>
                    <a:pt x="110" y="50"/>
                  </a:cubicBezTo>
                  <a:cubicBezTo>
                    <a:pt x="112" y="50"/>
                    <a:pt x="112" y="50"/>
                    <a:pt x="112" y="50"/>
                  </a:cubicBezTo>
                  <a:cubicBezTo>
                    <a:pt x="112" y="50"/>
                    <a:pt x="112" y="50"/>
                    <a:pt x="112" y="50"/>
                  </a:cubicBezTo>
                  <a:cubicBezTo>
                    <a:pt x="110" y="50"/>
                    <a:pt x="110" y="50"/>
                    <a:pt x="110" y="50"/>
                  </a:cubicBezTo>
                  <a:cubicBezTo>
                    <a:pt x="110" y="47"/>
                    <a:pt x="110" y="47"/>
                    <a:pt x="110" y="47"/>
                  </a:cubicBezTo>
                  <a:cubicBezTo>
                    <a:pt x="111" y="46"/>
                    <a:pt x="111" y="46"/>
                    <a:pt x="112" y="46"/>
                  </a:cubicBezTo>
                  <a:lnTo>
                    <a:pt x="112" y="50"/>
                  </a:lnTo>
                  <a:close/>
                  <a:moveTo>
                    <a:pt x="109" y="50"/>
                  </a:moveTo>
                  <a:cubicBezTo>
                    <a:pt x="109" y="50"/>
                    <a:pt x="109" y="50"/>
                    <a:pt x="109" y="50"/>
                  </a:cubicBezTo>
                  <a:cubicBezTo>
                    <a:pt x="109" y="47"/>
                    <a:pt x="109" y="47"/>
                    <a:pt x="109" y="47"/>
                  </a:cubicBezTo>
                  <a:cubicBezTo>
                    <a:pt x="109" y="47"/>
                    <a:pt x="110" y="47"/>
                    <a:pt x="110" y="47"/>
                  </a:cubicBezTo>
                  <a:cubicBezTo>
                    <a:pt x="110" y="50"/>
                    <a:pt x="110" y="50"/>
                    <a:pt x="110" y="50"/>
                  </a:cubicBezTo>
                  <a:lnTo>
                    <a:pt x="109" y="50"/>
                  </a:lnTo>
                  <a:close/>
                  <a:moveTo>
                    <a:pt x="113" y="47"/>
                  </a:moveTo>
                  <a:cubicBezTo>
                    <a:pt x="113" y="47"/>
                    <a:pt x="113" y="47"/>
                    <a:pt x="113" y="47"/>
                  </a:cubicBezTo>
                  <a:cubicBezTo>
                    <a:pt x="113" y="47"/>
                    <a:pt x="113" y="47"/>
                    <a:pt x="113" y="47"/>
                  </a:cubicBezTo>
                  <a:cubicBezTo>
                    <a:pt x="113" y="47"/>
                    <a:pt x="113" y="47"/>
                    <a:pt x="113" y="47"/>
                  </a:cubicBezTo>
                  <a:cubicBezTo>
                    <a:pt x="113" y="47"/>
                    <a:pt x="113" y="47"/>
                    <a:pt x="113" y="47"/>
                  </a:cubicBezTo>
                  <a:cubicBezTo>
                    <a:pt x="113" y="50"/>
                    <a:pt x="113" y="50"/>
                    <a:pt x="113" y="50"/>
                  </a:cubicBezTo>
                  <a:cubicBezTo>
                    <a:pt x="113" y="50"/>
                    <a:pt x="113" y="50"/>
                    <a:pt x="113" y="50"/>
                  </a:cubicBezTo>
                  <a:cubicBezTo>
                    <a:pt x="113" y="50"/>
                    <a:pt x="113" y="50"/>
                    <a:pt x="113" y="50"/>
                  </a:cubicBezTo>
                  <a:cubicBezTo>
                    <a:pt x="113" y="50"/>
                    <a:pt x="113" y="50"/>
                    <a:pt x="113" y="50"/>
                  </a:cubicBezTo>
                  <a:cubicBezTo>
                    <a:pt x="113" y="50"/>
                    <a:pt x="113" y="50"/>
                    <a:pt x="113" y="50"/>
                  </a:cubicBezTo>
                  <a:cubicBezTo>
                    <a:pt x="113" y="50"/>
                    <a:pt x="112" y="50"/>
                    <a:pt x="112" y="50"/>
                  </a:cubicBezTo>
                  <a:cubicBezTo>
                    <a:pt x="112" y="46"/>
                    <a:pt x="112" y="46"/>
                    <a:pt x="112" y="46"/>
                  </a:cubicBezTo>
                  <a:cubicBezTo>
                    <a:pt x="112" y="46"/>
                    <a:pt x="112" y="46"/>
                    <a:pt x="112" y="46"/>
                  </a:cubicBezTo>
                  <a:cubicBezTo>
                    <a:pt x="112" y="46"/>
                    <a:pt x="113" y="46"/>
                    <a:pt x="113" y="46"/>
                  </a:cubicBezTo>
                  <a:lnTo>
                    <a:pt x="113" y="47"/>
                  </a:lnTo>
                  <a:close/>
                  <a:moveTo>
                    <a:pt x="115" y="50"/>
                  </a:moveTo>
                  <a:cubicBezTo>
                    <a:pt x="115" y="50"/>
                    <a:pt x="115" y="50"/>
                    <a:pt x="115" y="50"/>
                  </a:cubicBezTo>
                  <a:cubicBezTo>
                    <a:pt x="114" y="50"/>
                    <a:pt x="114" y="50"/>
                    <a:pt x="113" y="50"/>
                  </a:cubicBezTo>
                  <a:cubicBezTo>
                    <a:pt x="113" y="50"/>
                    <a:pt x="113" y="50"/>
                    <a:pt x="113" y="50"/>
                  </a:cubicBezTo>
                  <a:cubicBezTo>
                    <a:pt x="115" y="50"/>
                    <a:pt x="115" y="50"/>
                    <a:pt x="115" y="50"/>
                  </a:cubicBezTo>
                  <a:close/>
                  <a:moveTo>
                    <a:pt x="115" y="50"/>
                  </a:moveTo>
                  <a:cubicBezTo>
                    <a:pt x="115" y="50"/>
                    <a:pt x="115" y="50"/>
                    <a:pt x="115" y="50"/>
                  </a:cubicBezTo>
                  <a:cubicBezTo>
                    <a:pt x="113" y="50"/>
                    <a:pt x="113" y="50"/>
                    <a:pt x="113" y="50"/>
                  </a:cubicBezTo>
                  <a:cubicBezTo>
                    <a:pt x="113" y="47"/>
                    <a:pt x="113" y="47"/>
                    <a:pt x="113" y="47"/>
                  </a:cubicBezTo>
                  <a:cubicBezTo>
                    <a:pt x="115" y="47"/>
                    <a:pt x="115" y="47"/>
                    <a:pt x="115" y="47"/>
                  </a:cubicBezTo>
                  <a:lnTo>
                    <a:pt x="115" y="50"/>
                  </a:lnTo>
                  <a:close/>
                  <a:moveTo>
                    <a:pt x="115" y="47"/>
                  </a:moveTo>
                  <a:cubicBezTo>
                    <a:pt x="115" y="47"/>
                    <a:pt x="115" y="47"/>
                    <a:pt x="115" y="47"/>
                  </a:cubicBezTo>
                  <a:cubicBezTo>
                    <a:pt x="113" y="47"/>
                    <a:pt x="113" y="47"/>
                    <a:pt x="113" y="47"/>
                  </a:cubicBezTo>
                  <a:cubicBezTo>
                    <a:pt x="113" y="46"/>
                    <a:pt x="113" y="46"/>
                    <a:pt x="113" y="46"/>
                  </a:cubicBezTo>
                  <a:cubicBezTo>
                    <a:pt x="114" y="46"/>
                    <a:pt x="114" y="46"/>
                    <a:pt x="115" y="46"/>
                  </a:cubicBezTo>
                  <a:lnTo>
                    <a:pt x="115" y="47"/>
                  </a:lnTo>
                  <a:close/>
                  <a:moveTo>
                    <a:pt x="116" y="49"/>
                  </a:moveTo>
                  <a:cubicBezTo>
                    <a:pt x="116" y="49"/>
                    <a:pt x="116" y="49"/>
                    <a:pt x="116" y="49"/>
                  </a:cubicBezTo>
                  <a:cubicBezTo>
                    <a:pt x="116" y="49"/>
                    <a:pt x="116" y="49"/>
                    <a:pt x="116" y="49"/>
                  </a:cubicBezTo>
                  <a:cubicBezTo>
                    <a:pt x="116" y="49"/>
                    <a:pt x="116" y="49"/>
                    <a:pt x="116" y="49"/>
                  </a:cubicBezTo>
                  <a:cubicBezTo>
                    <a:pt x="116" y="49"/>
                    <a:pt x="116" y="49"/>
                    <a:pt x="116" y="49"/>
                  </a:cubicBezTo>
                  <a:cubicBezTo>
                    <a:pt x="116" y="50"/>
                    <a:pt x="116" y="50"/>
                    <a:pt x="116" y="50"/>
                  </a:cubicBezTo>
                  <a:cubicBezTo>
                    <a:pt x="116" y="50"/>
                    <a:pt x="115" y="50"/>
                    <a:pt x="115" y="50"/>
                  </a:cubicBezTo>
                  <a:cubicBezTo>
                    <a:pt x="115" y="50"/>
                    <a:pt x="115" y="50"/>
                    <a:pt x="115" y="50"/>
                  </a:cubicBezTo>
                  <a:cubicBezTo>
                    <a:pt x="115" y="50"/>
                    <a:pt x="115" y="50"/>
                    <a:pt x="115" y="50"/>
                  </a:cubicBezTo>
                  <a:cubicBezTo>
                    <a:pt x="115" y="50"/>
                    <a:pt x="115" y="50"/>
                    <a:pt x="115" y="50"/>
                  </a:cubicBezTo>
                  <a:cubicBezTo>
                    <a:pt x="115" y="50"/>
                    <a:pt x="115" y="50"/>
                    <a:pt x="115" y="50"/>
                  </a:cubicBezTo>
                  <a:cubicBezTo>
                    <a:pt x="115" y="47"/>
                    <a:pt x="115" y="47"/>
                    <a:pt x="115" y="47"/>
                  </a:cubicBezTo>
                  <a:cubicBezTo>
                    <a:pt x="115" y="47"/>
                    <a:pt x="115" y="47"/>
                    <a:pt x="115" y="47"/>
                  </a:cubicBezTo>
                  <a:cubicBezTo>
                    <a:pt x="115" y="47"/>
                    <a:pt x="115" y="47"/>
                    <a:pt x="115" y="47"/>
                  </a:cubicBezTo>
                  <a:cubicBezTo>
                    <a:pt x="115" y="47"/>
                    <a:pt x="115" y="47"/>
                    <a:pt x="115" y="47"/>
                  </a:cubicBezTo>
                  <a:cubicBezTo>
                    <a:pt x="115" y="46"/>
                    <a:pt x="115" y="46"/>
                    <a:pt x="115" y="46"/>
                  </a:cubicBezTo>
                  <a:cubicBezTo>
                    <a:pt x="115" y="46"/>
                    <a:pt x="116" y="46"/>
                    <a:pt x="116" y="46"/>
                  </a:cubicBezTo>
                  <a:lnTo>
                    <a:pt x="116" y="49"/>
                  </a:lnTo>
                  <a:close/>
                  <a:moveTo>
                    <a:pt x="117" y="50"/>
                  </a:moveTo>
                  <a:cubicBezTo>
                    <a:pt x="117" y="50"/>
                    <a:pt x="117" y="50"/>
                    <a:pt x="117" y="50"/>
                  </a:cubicBezTo>
                  <a:cubicBezTo>
                    <a:pt x="117" y="50"/>
                    <a:pt x="117" y="50"/>
                    <a:pt x="116" y="50"/>
                  </a:cubicBezTo>
                  <a:cubicBezTo>
                    <a:pt x="116" y="49"/>
                    <a:pt x="116" y="49"/>
                    <a:pt x="116" y="49"/>
                  </a:cubicBezTo>
                  <a:cubicBezTo>
                    <a:pt x="117" y="49"/>
                    <a:pt x="117" y="49"/>
                    <a:pt x="117" y="49"/>
                  </a:cubicBezTo>
                  <a:lnTo>
                    <a:pt x="117" y="50"/>
                  </a:lnTo>
                  <a:close/>
                  <a:moveTo>
                    <a:pt x="117" y="49"/>
                  </a:moveTo>
                  <a:cubicBezTo>
                    <a:pt x="117" y="49"/>
                    <a:pt x="117" y="49"/>
                    <a:pt x="117" y="49"/>
                  </a:cubicBezTo>
                  <a:cubicBezTo>
                    <a:pt x="116" y="49"/>
                    <a:pt x="116" y="49"/>
                    <a:pt x="116" y="49"/>
                  </a:cubicBezTo>
                  <a:cubicBezTo>
                    <a:pt x="116" y="46"/>
                    <a:pt x="116" y="46"/>
                    <a:pt x="116" y="46"/>
                  </a:cubicBezTo>
                  <a:cubicBezTo>
                    <a:pt x="117" y="46"/>
                    <a:pt x="117" y="46"/>
                    <a:pt x="117" y="46"/>
                  </a:cubicBezTo>
                  <a:lnTo>
                    <a:pt x="117" y="49"/>
                  </a:lnTo>
                  <a:close/>
                  <a:moveTo>
                    <a:pt x="119" y="47"/>
                  </a:moveTo>
                  <a:cubicBezTo>
                    <a:pt x="119" y="47"/>
                    <a:pt x="119" y="47"/>
                    <a:pt x="119" y="47"/>
                  </a:cubicBezTo>
                  <a:cubicBezTo>
                    <a:pt x="118" y="47"/>
                    <a:pt x="118" y="47"/>
                    <a:pt x="118" y="47"/>
                  </a:cubicBezTo>
                  <a:cubicBezTo>
                    <a:pt x="118" y="47"/>
                    <a:pt x="118" y="47"/>
                    <a:pt x="118" y="47"/>
                  </a:cubicBezTo>
                  <a:cubicBezTo>
                    <a:pt x="119" y="47"/>
                    <a:pt x="119" y="47"/>
                    <a:pt x="119" y="47"/>
                  </a:cubicBezTo>
                  <a:cubicBezTo>
                    <a:pt x="119" y="50"/>
                    <a:pt x="119" y="50"/>
                    <a:pt x="119" y="50"/>
                  </a:cubicBezTo>
                  <a:cubicBezTo>
                    <a:pt x="118" y="50"/>
                    <a:pt x="118" y="50"/>
                    <a:pt x="118" y="50"/>
                  </a:cubicBezTo>
                  <a:cubicBezTo>
                    <a:pt x="118" y="49"/>
                    <a:pt x="118" y="49"/>
                    <a:pt x="118" y="49"/>
                  </a:cubicBezTo>
                  <a:cubicBezTo>
                    <a:pt x="118" y="49"/>
                    <a:pt x="118" y="49"/>
                    <a:pt x="118" y="49"/>
                  </a:cubicBezTo>
                  <a:cubicBezTo>
                    <a:pt x="118" y="49"/>
                    <a:pt x="118" y="49"/>
                    <a:pt x="118" y="49"/>
                  </a:cubicBezTo>
                  <a:cubicBezTo>
                    <a:pt x="118" y="49"/>
                    <a:pt x="118" y="49"/>
                    <a:pt x="118" y="49"/>
                  </a:cubicBezTo>
                  <a:cubicBezTo>
                    <a:pt x="118" y="46"/>
                    <a:pt x="118" y="46"/>
                    <a:pt x="118" y="46"/>
                  </a:cubicBezTo>
                  <a:cubicBezTo>
                    <a:pt x="118" y="46"/>
                    <a:pt x="118" y="46"/>
                    <a:pt x="119" y="46"/>
                  </a:cubicBezTo>
                  <a:lnTo>
                    <a:pt x="119" y="47"/>
                  </a:lnTo>
                  <a:close/>
                  <a:moveTo>
                    <a:pt x="120" y="50"/>
                  </a:moveTo>
                  <a:cubicBezTo>
                    <a:pt x="120" y="50"/>
                    <a:pt x="120" y="50"/>
                    <a:pt x="120" y="50"/>
                  </a:cubicBezTo>
                  <a:cubicBezTo>
                    <a:pt x="120" y="50"/>
                    <a:pt x="119" y="50"/>
                    <a:pt x="119" y="50"/>
                  </a:cubicBezTo>
                  <a:cubicBezTo>
                    <a:pt x="119" y="47"/>
                    <a:pt x="119" y="47"/>
                    <a:pt x="119" y="47"/>
                  </a:cubicBezTo>
                  <a:cubicBezTo>
                    <a:pt x="120" y="47"/>
                    <a:pt x="120" y="47"/>
                    <a:pt x="120" y="47"/>
                  </a:cubicBezTo>
                  <a:lnTo>
                    <a:pt x="120" y="50"/>
                  </a:lnTo>
                  <a:close/>
                  <a:moveTo>
                    <a:pt x="120" y="47"/>
                  </a:moveTo>
                  <a:cubicBezTo>
                    <a:pt x="120" y="47"/>
                    <a:pt x="120" y="47"/>
                    <a:pt x="120" y="47"/>
                  </a:cubicBezTo>
                  <a:cubicBezTo>
                    <a:pt x="119" y="47"/>
                    <a:pt x="119" y="47"/>
                    <a:pt x="119" y="47"/>
                  </a:cubicBezTo>
                  <a:cubicBezTo>
                    <a:pt x="119" y="46"/>
                    <a:pt x="119" y="46"/>
                    <a:pt x="119" y="46"/>
                  </a:cubicBezTo>
                  <a:cubicBezTo>
                    <a:pt x="119" y="46"/>
                    <a:pt x="120" y="45"/>
                    <a:pt x="120" y="45"/>
                  </a:cubicBezTo>
                  <a:lnTo>
                    <a:pt x="120" y="47"/>
                  </a:lnTo>
                  <a:close/>
                  <a:moveTo>
                    <a:pt x="123" y="50"/>
                  </a:moveTo>
                  <a:cubicBezTo>
                    <a:pt x="123" y="50"/>
                    <a:pt x="123" y="50"/>
                    <a:pt x="123" y="50"/>
                  </a:cubicBezTo>
                  <a:cubicBezTo>
                    <a:pt x="122" y="50"/>
                    <a:pt x="121" y="50"/>
                    <a:pt x="120" y="50"/>
                  </a:cubicBezTo>
                  <a:cubicBezTo>
                    <a:pt x="120" y="47"/>
                    <a:pt x="120" y="47"/>
                    <a:pt x="120" y="47"/>
                  </a:cubicBezTo>
                  <a:cubicBezTo>
                    <a:pt x="121" y="47"/>
                    <a:pt x="121" y="47"/>
                    <a:pt x="121" y="47"/>
                  </a:cubicBezTo>
                  <a:cubicBezTo>
                    <a:pt x="121" y="47"/>
                    <a:pt x="121" y="47"/>
                    <a:pt x="121" y="47"/>
                  </a:cubicBezTo>
                  <a:cubicBezTo>
                    <a:pt x="120" y="47"/>
                    <a:pt x="120" y="47"/>
                    <a:pt x="120" y="47"/>
                  </a:cubicBezTo>
                  <a:cubicBezTo>
                    <a:pt x="120" y="45"/>
                    <a:pt x="120" y="45"/>
                    <a:pt x="120" y="45"/>
                  </a:cubicBezTo>
                  <a:cubicBezTo>
                    <a:pt x="121" y="45"/>
                    <a:pt x="121" y="45"/>
                    <a:pt x="121" y="45"/>
                  </a:cubicBezTo>
                  <a:cubicBezTo>
                    <a:pt x="121" y="50"/>
                    <a:pt x="121" y="50"/>
                    <a:pt x="121" y="50"/>
                  </a:cubicBezTo>
                  <a:cubicBezTo>
                    <a:pt x="122" y="50"/>
                    <a:pt x="122" y="50"/>
                    <a:pt x="122" y="50"/>
                  </a:cubicBezTo>
                  <a:cubicBezTo>
                    <a:pt x="122" y="45"/>
                    <a:pt x="122" y="45"/>
                    <a:pt x="122" y="45"/>
                  </a:cubicBezTo>
                  <a:cubicBezTo>
                    <a:pt x="122" y="45"/>
                    <a:pt x="122" y="45"/>
                    <a:pt x="123" y="45"/>
                  </a:cubicBezTo>
                  <a:lnTo>
                    <a:pt x="123" y="50"/>
                  </a:lnTo>
                  <a:close/>
                  <a:moveTo>
                    <a:pt x="124" y="49"/>
                  </a:moveTo>
                  <a:cubicBezTo>
                    <a:pt x="124" y="49"/>
                    <a:pt x="124" y="49"/>
                    <a:pt x="124" y="49"/>
                  </a:cubicBezTo>
                  <a:cubicBezTo>
                    <a:pt x="123" y="49"/>
                    <a:pt x="123" y="49"/>
                    <a:pt x="123" y="49"/>
                  </a:cubicBezTo>
                  <a:cubicBezTo>
                    <a:pt x="123" y="50"/>
                    <a:pt x="123" y="50"/>
                    <a:pt x="123" y="50"/>
                  </a:cubicBezTo>
                  <a:cubicBezTo>
                    <a:pt x="124" y="50"/>
                    <a:pt x="124" y="50"/>
                    <a:pt x="124" y="50"/>
                  </a:cubicBezTo>
                  <a:cubicBezTo>
                    <a:pt x="124" y="50"/>
                    <a:pt x="124" y="50"/>
                    <a:pt x="124" y="50"/>
                  </a:cubicBezTo>
                  <a:cubicBezTo>
                    <a:pt x="123" y="50"/>
                    <a:pt x="123" y="50"/>
                    <a:pt x="123" y="50"/>
                  </a:cubicBezTo>
                  <a:cubicBezTo>
                    <a:pt x="123" y="45"/>
                    <a:pt x="123" y="45"/>
                    <a:pt x="123" y="45"/>
                  </a:cubicBezTo>
                  <a:cubicBezTo>
                    <a:pt x="123" y="45"/>
                    <a:pt x="123" y="45"/>
                    <a:pt x="124" y="45"/>
                  </a:cubicBezTo>
                  <a:lnTo>
                    <a:pt x="124" y="49"/>
                  </a:lnTo>
                  <a:close/>
                  <a:moveTo>
                    <a:pt x="125" y="50"/>
                  </a:moveTo>
                  <a:cubicBezTo>
                    <a:pt x="125" y="50"/>
                    <a:pt x="125" y="50"/>
                    <a:pt x="125" y="50"/>
                  </a:cubicBezTo>
                  <a:cubicBezTo>
                    <a:pt x="124" y="50"/>
                    <a:pt x="124" y="50"/>
                    <a:pt x="124" y="50"/>
                  </a:cubicBezTo>
                  <a:cubicBezTo>
                    <a:pt x="124" y="50"/>
                    <a:pt x="124" y="50"/>
                    <a:pt x="124" y="50"/>
                  </a:cubicBezTo>
                  <a:cubicBezTo>
                    <a:pt x="125" y="50"/>
                    <a:pt x="125" y="50"/>
                    <a:pt x="125" y="50"/>
                  </a:cubicBezTo>
                  <a:close/>
                  <a:moveTo>
                    <a:pt x="125" y="49"/>
                  </a:moveTo>
                  <a:cubicBezTo>
                    <a:pt x="125" y="49"/>
                    <a:pt x="125" y="49"/>
                    <a:pt x="125" y="49"/>
                  </a:cubicBezTo>
                  <a:cubicBezTo>
                    <a:pt x="124" y="49"/>
                    <a:pt x="124" y="49"/>
                    <a:pt x="124" y="49"/>
                  </a:cubicBezTo>
                  <a:cubicBezTo>
                    <a:pt x="124" y="45"/>
                    <a:pt x="124" y="45"/>
                    <a:pt x="124" y="45"/>
                  </a:cubicBezTo>
                  <a:cubicBezTo>
                    <a:pt x="124" y="45"/>
                    <a:pt x="124" y="45"/>
                    <a:pt x="125" y="45"/>
                  </a:cubicBezTo>
                  <a:lnTo>
                    <a:pt x="125" y="49"/>
                  </a:lnTo>
                  <a:close/>
                  <a:moveTo>
                    <a:pt x="126" y="46"/>
                  </a:moveTo>
                  <a:cubicBezTo>
                    <a:pt x="126" y="46"/>
                    <a:pt x="126" y="46"/>
                    <a:pt x="126" y="46"/>
                  </a:cubicBezTo>
                  <a:cubicBezTo>
                    <a:pt x="125" y="46"/>
                    <a:pt x="125" y="46"/>
                    <a:pt x="125" y="46"/>
                  </a:cubicBezTo>
                  <a:cubicBezTo>
                    <a:pt x="125" y="46"/>
                    <a:pt x="125" y="46"/>
                    <a:pt x="125" y="46"/>
                  </a:cubicBezTo>
                  <a:cubicBezTo>
                    <a:pt x="126" y="46"/>
                    <a:pt x="126" y="46"/>
                    <a:pt x="126" y="46"/>
                  </a:cubicBezTo>
                  <a:cubicBezTo>
                    <a:pt x="126" y="49"/>
                    <a:pt x="126" y="49"/>
                    <a:pt x="126" y="49"/>
                  </a:cubicBezTo>
                  <a:cubicBezTo>
                    <a:pt x="125" y="49"/>
                    <a:pt x="125" y="49"/>
                    <a:pt x="125" y="49"/>
                  </a:cubicBezTo>
                  <a:cubicBezTo>
                    <a:pt x="125" y="49"/>
                    <a:pt x="125" y="49"/>
                    <a:pt x="125" y="49"/>
                  </a:cubicBezTo>
                  <a:cubicBezTo>
                    <a:pt x="126" y="49"/>
                    <a:pt x="126" y="49"/>
                    <a:pt x="126" y="49"/>
                  </a:cubicBezTo>
                  <a:cubicBezTo>
                    <a:pt x="126" y="50"/>
                    <a:pt x="126" y="50"/>
                    <a:pt x="126" y="50"/>
                  </a:cubicBezTo>
                  <a:cubicBezTo>
                    <a:pt x="126" y="50"/>
                    <a:pt x="125" y="50"/>
                    <a:pt x="125" y="50"/>
                  </a:cubicBezTo>
                  <a:cubicBezTo>
                    <a:pt x="125" y="50"/>
                    <a:pt x="125" y="50"/>
                    <a:pt x="125" y="50"/>
                  </a:cubicBezTo>
                  <a:cubicBezTo>
                    <a:pt x="125" y="50"/>
                    <a:pt x="125" y="50"/>
                    <a:pt x="125" y="50"/>
                  </a:cubicBezTo>
                  <a:cubicBezTo>
                    <a:pt x="125" y="49"/>
                    <a:pt x="125" y="49"/>
                    <a:pt x="125" y="49"/>
                  </a:cubicBezTo>
                  <a:cubicBezTo>
                    <a:pt x="125" y="49"/>
                    <a:pt x="125" y="49"/>
                    <a:pt x="125" y="49"/>
                  </a:cubicBezTo>
                  <a:cubicBezTo>
                    <a:pt x="125" y="45"/>
                    <a:pt x="125" y="45"/>
                    <a:pt x="125" y="45"/>
                  </a:cubicBezTo>
                  <a:cubicBezTo>
                    <a:pt x="125" y="45"/>
                    <a:pt x="126" y="45"/>
                    <a:pt x="126" y="45"/>
                  </a:cubicBezTo>
                  <a:lnTo>
                    <a:pt x="126" y="46"/>
                  </a:lnTo>
                  <a:close/>
                  <a:moveTo>
                    <a:pt x="127" y="50"/>
                  </a:moveTo>
                  <a:cubicBezTo>
                    <a:pt x="127" y="50"/>
                    <a:pt x="127" y="50"/>
                    <a:pt x="127" y="50"/>
                  </a:cubicBezTo>
                  <a:cubicBezTo>
                    <a:pt x="127" y="50"/>
                    <a:pt x="126" y="50"/>
                    <a:pt x="126" y="50"/>
                  </a:cubicBezTo>
                  <a:cubicBezTo>
                    <a:pt x="126" y="49"/>
                    <a:pt x="126" y="49"/>
                    <a:pt x="126" y="49"/>
                  </a:cubicBezTo>
                  <a:cubicBezTo>
                    <a:pt x="127" y="49"/>
                    <a:pt x="127" y="49"/>
                    <a:pt x="127" y="49"/>
                  </a:cubicBezTo>
                  <a:lnTo>
                    <a:pt x="127" y="50"/>
                  </a:lnTo>
                  <a:close/>
                  <a:moveTo>
                    <a:pt x="127" y="49"/>
                  </a:moveTo>
                  <a:cubicBezTo>
                    <a:pt x="127" y="49"/>
                    <a:pt x="127" y="49"/>
                    <a:pt x="127" y="49"/>
                  </a:cubicBezTo>
                  <a:cubicBezTo>
                    <a:pt x="126" y="49"/>
                    <a:pt x="126" y="49"/>
                    <a:pt x="126" y="49"/>
                  </a:cubicBezTo>
                  <a:cubicBezTo>
                    <a:pt x="126" y="46"/>
                    <a:pt x="126" y="46"/>
                    <a:pt x="126" y="46"/>
                  </a:cubicBezTo>
                  <a:cubicBezTo>
                    <a:pt x="127" y="46"/>
                    <a:pt x="127" y="46"/>
                    <a:pt x="127" y="46"/>
                  </a:cubicBezTo>
                  <a:lnTo>
                    <a:pt x="127" y="49"/>
                  </a:lnTo>
                  <a:close/>
                  <a:moveTo>
                    <a:pt x="127" y="46"/>
                  </a:moveTo>
                  <a:cubicBezTo>
                    <a:pt x="127" y="46"/>
                    <a:pt x="127" y="46"/>
                    <a:pt x="127" y="46"/>
                  </a:cubicBezTo>
                  <a:cubicBezTo>
                    <a:pt x="126" y="46"/>
                    <a:pt x="126" y="46"/>
                    <a:pt x="126" y="46"/>
                  </a:cubicBezTo>
                  <a:cubicBezTo>
                    <a:pt x="126" y="45"/>
                    <a:pt x="126" y="45"/>
                    <a:pt x="126" y="45"/>
                  </a:cubicBezTo>
                  <a:cubicBezTo>
                    <a:pt x="126" y="45"/>
                    <a:pt x="127" y="45"/>
                    <a:pt x="127" y="45"/>
                  </a:cubicBezTo>
                  <a:lnTo>
                    <a:pt x="127" y="46"/>
                  </a:lnTo>
                  <a:close/>
                  <a:moveTo>
                    <a:pt x="128" y="50"/>
                  </a:moveTo>
                  <a:cubicBezTo>
                    <a:pt x="128" y="50"/>
                    <a:pt x="128" y="50"/>
                    <a:pt x="128" y="50"/>
                  </a:cubicBezTo>
                  <a:cubicBezTo>
                    <a:pt x="128" y="50"/>
                    <a:pt x="127" y="50"/>
                    <a:pt x="127" y="50"/>
                  </a:cubicBezTo>
                  <a:cubicBezTo>
                    <a:pt x="127" y="50"/>
                    <a:pt x="127" y="50"/>
                    <a:pt x="127" y="50"/>
                  </a:cubicBezTo>
                  <a:cubicBezTo>
                    <a:pt x="128" y="50"/>
                    <a:pt x="128" y="50"/>
                    <a:pt x="128" y="50"/>
                  </a:cubicBezTo>
                  <a:close/>
                  <a:moveTo>
                    <a:pt x="128" y="49"/>
                  </a:moveTo>
                  <a:cubicBezTo>
                    <a:pt x="128" y="49"/>
                    <a:pt x="128" y="49"/>
                    <a:pt x="128" y="49"/>
                  </a:cubicBezTo>
                  <a:cubicBezTo>
                    <a:pt x="127" y="49"/>
                    <a:pt x="127" y="49"/>
                    <a:pt x="127" y="49"/>
                  </a:cubicBezTo>
                  <a:cubicBezTo>
                    <a:pt x="127" y="49"/>
                    <a:pt x="127" y="49"/>
                    <a:pt x="127" y="49"/>
                  </a:cubicBezTo>
                  <a:cubicBezTo>
                    <a:pt x="127" y="49"/>
                    <a:pt x="127" y="49"/>
                    <a:pt x="127" y="49"/>
                  </a:cubicBezTo>
                  <a:cubicBezTo>
                    <a:pt x="127" y="49"/>
                    <a:pt x="127" y="49"/>
                    <a:pt x="127" y="49"/>
                  </a:cubicBezTo>
                  <a:cubicBezTo>
                    <a:pt x="127" y="49"/>
                    <a:pt x="127" y="49"/>
                    <a:pt x="127" y="49"/>
                  </a:cubicBezTo>
                  <a:cubicBezTo>
                    <a:pt x="127" y="48"/>
                    <a:pt x="127" y="48"/>
                    <a:pt x="127" y="48"/>
                  </a:cubicBezTo>
                  <a:cubicBezTo>
                    <a:pt x="128" y="48"/>
                    <a:pt x="128" y="48"/>
                    <a:pt x="128" y="48"/>
                  </a:cubicBezTo>
                  <a:lnTo>
                    <a:pt x="128" y="49"/>
                  </a:lnTo>
                  <a:close/>
                  <a:moveTo>
                    <a:pt x="128" y="48"/>
                  </a:moveTo>
                  <a:cubicBezTo>
                    <a:pt x="128" y="48"/>
                    <a:pt x="128" y="48"/>
                    <a:pt x="128" y="48"/>
                  </a:cubicBezTo>
                  <a:cubicBezTo>
                    <a:pt x="127" y="48"/>
                    <a:pt x="127" y="48"/>
                    <a:pt x="127" y="48"/>
                  </a:cubicBezTo>
                  <a:cubicBezTo>
                    <a:pt x="127" y="47"/>
                    <a:pt x="127" y="47"/>
                    <a:pt x="127" y="47"/>
                  </a:cubicBezTo>
                  <a:cubicBezTo>
                    <a:pt x="128" y="47"/>
                    <a:pt x="128" y="47"/>
                    <a:pt x="128" y="47"/>
                  </a:cubicBezTo>
                  <a:lnTo>
                    <a:pt x="128" y="48"/>
                  </a:lnTo>
                  <a:close/>
                  <a:moveTo>
                    <a:pt x="128" y="47"/>
                  </a:moveTo>
                  <a:cubicBezTo>
                    <a:pt x="128" y="47"/>
                    <a:pt x="128" y="47"/>
                    <a:pt x="128" y="47"/>
                  </a:cubicBezTo>
                  <a:cubicBezTo>
                    <a:pt x="127" y="47"/>
                    <a:pt x="127" y="47"/>
                    <a:pt x="127" y="47"/>
                  </a:cubicBezTo>
                  <a:cubicBezTo>
                    <a:pt x="127" y="45"/>
                    <a:pt x="127" y="45"/>
                    <a:pt x="127" y="45"/>
                  </a:cubicBezTo>
                  <a:cubicBezTo>
                    <a:pt x="127" y="45"/>
                    <a:pt x="128" y="45"/>
                    <a:pt x="128" y="45"/>
                  </a:cubicBezTo>
                  <a:lnTo>
                    <a:pt x="128" y="47"/>
                  </a:lnTo>
                  <a:close/>
                  <a:moveTo>
                    <a:pt x="128" y="50"/>
                  </a:moveTo>
                  <a:cubicBezTo>
                    <a:pt x="128" y="50"/>
                    <a:pt x="128" y="50"/>
                    <a:pt x="128" y="50"/>
                  </a:cubicBezTo>
                  <a:cubicBezTo>
                    <a:pt x="128" y="50"/>
                    <a:pt x="128" y="50"/>
                    <a:pt x="128" y="50"/>
                  </a:cubicBezTo>
                  <a:cubicBezTo>
                    <a:pt x="128" y="50"/>
                    <a:pt x="128" y="50"/>
                    <a:pt x="128" y="50"/>
                  </a:cubicBezTo>
                  <a:cubicBezTo>
                    <a:pt x="128" y="50"/>
                    <a:pt x="128" y="50"/>
                    <a:pt x="128" y="50"/>
                  </a:cubicBezTo>
                  <a:cubicBezTo>
                    <a:pt x="128" y="50"/>
                    <a:pt x="128" y="50"/>
                    <a:pt x="128" y="50"/>
                  </a:cubicBezTo>
                  <a:cubicBezTo>
                    <a:pt x="128" y="50"/>
                    <a:pt x="128" y="50"/>
                    <a:pt x="128" y="50"/>
                  </a:cubicBezTo>
                  <a:cubicBezTo>
                    <a:pt x="128" y="50"/>
                    <a:pt x="128" y="50"/>
                    <a:pt x="128" y="50"/>
                  </a:cubicBezTo>
                  <a:cubicBezTo>
                    <a:pt x="129" y="50"/>
                    <a:pt x="129" y="50"/>
                    <a:pt x="129" y="50"/>
                  </a:cubicBezTo>
                  <a:cubicBezTo>
                    <a:pt x="129" y="50"/>
                    <a:pt x="129" y="50"/>
                    <a:pt x="129" y="50"/>
                  </a:cubicBezTo>
                  <a:cubicBezTo>
                    <a:pt x="129" y="50"/>
                    <a:pt x="129" y="50"/>
                    <a:pt x="129" y="50"/>
                  </a:cubicBezTo>
                  <a:cubicBezTo>
                    <a:pt x="129" y="50"/>
                    <a:pt x="128" y="50"/>
                    <a:pt x="128" y="50"/>
                  </a:cubicBezTo>
                  <a:close/>
                  <a:moveTo>
                    <a:pt x="129" y="47"/>
                  </a:moveTo>
                  <a:cubicBezTo>
                    <a:pt x="129" y="47"/>
                    <a:pt x="129" y="47"/>
                    <a:pt x="129" y="47"/>
                  </a:cubicBezTo>
                  <a:cubicBezTo>
                    <a:pt x="129" y="48"/>
                    <a:pt x="129" y="48"/>
                    <a:pt x="129" y="48"/>
                  </a:cubicBezTo>
                  <a:cubicBezTo>
                    <a:pt x="128" y="48"/>
                    <a:pt x="128" y="48"/>
                    <a:pt x="128" y="48"/>
                  </a:cubicBezTo>
                  <a:cubicBezTo>
                    <a:pt x="128" y="47"/>
                    <a:pt x="128" y="47"/>
                    <a:pt x="128" y="47"/>
                  </a:cubicBezTo>
                  <a:lnTo>
                    <a:pt x="129" y="47"/>
                  </a:lnTo>
                  <a:close/>
                  <a:moveTo>
                    <a:pt x="128" y="47"/>
                  </a:moveTo>
                  <a:cubicBezTo>
                    <a:pt x="128" y="47"/>
                    <a:pt x="128" y="47"/>
                    <a:pt x="128" y="47"/>
                  </a:cubicBezTo>
                  <a:cubicBezTo>
                    <a:pt x="128" y="45"/>
                    <a:pt x="128" y="45"/>
                    <a:pt x="128" y="45"/>
                  </a:cubicBezTo>
                  <a:cubicBezTo>
                    <a:pt x="128" y="45"/>
                    <a:pt x="129" y="45"/>
                    <a:pt x="129" y="45"/>
                  </a:cubicBezTo>
                  <a:cubicBezTo>
                    <a:pt x="129" y="47"/>
                    <a:pt x="129" y="47"/>
                    <a:pt x="129" y="47"/>
                  </a:cubicBezTo>
                  <a:lnTo>
                    <a:pt x="128" y="47"/>
                  </a:lnTo>
                  <a:close/>
                  <a:moveTo>
                    <a:pt x="129" y="48"/>
                  </a:moveTo>
                  <a:cubicBezTo>
                    <a:pt x="129" y="48"/>
                    <a:pt x="129" y="48"/>
                    <a:pt x="129" y="48"/>
                  </a:cubicBezTo>
                  <a:cubicBezTo>
                    <a:pt x="128" y="48"/>
                    <a:pt x="128" y="48"/>
                    <a:pt x="128" y="48"/>
                  </a:cubicBezTo>
                  <a:cubicBezTo>
                    <a:pt x="128" y="48"/>
                    <a:pt x="128" y="48"/>
                    <a:pt x="128" y="48"/>
                  </a:cubicBezTo>
                  <a:cubicBezTo>
                    <a:pt x="128" y="49"/>
                    <a:pt x="128" y="49"/>
                    <a:pt x="128" y="49"/>
                  </a:cubicBezTo>
                  <a:cubicBezTo>
                    <a:pt x="128" y="49"/>
                    <a:pt x="128" y="49"/>
                    <a:pt x="128" y="49"/>
                  </a:cubicBezTo>
                  <a:cubicBezTo>
                    <a:pt x="128" y="48"/>
                    <a:pt x="128" y="48"/>
                    <a:pt x="128" y="48"/>
                  </a:cubicBezTo>
                  <a:lnTo>
                    <a:pt x="129" y="48"/>
                  </a:lnTo>
                  <a:close/>
                  <a:moveTo>
                    <a:pt x="129" y="48"/>
                  </a:moveTo>
                  <a:cubicBezTo>
                    <a:pt x="129" y="48"/>
                    <a:pt x="129" y="48"/>
                    <a:pt x="129" y="48"/>
                  </a:cubicBezTo>
                  <a:cubicBezTo>
                    <a:pt x="129" y="49"/>
                    <a:pt x="129" y="49"/>
                    <a:pt x="129" y="49"/>
                  </a:cubicBezTo>
                  <a:cubicBezTo>
                    <a:pt x="128" y="49"/>
                    <a:pt x="128" y="49"/>
                    <a:pt x="128" y="49"/>
                  </a:cubicBezTo>
                  <a:cubicBezTo>
                    <a:pt x="128" y="48"/>
                    <a:pt x="128" y="48"/>
                    <a:pt x="128" y="48"/>
                  </a:cubicBezTo>
                  <a:cubicBezTo>
                    <a:pt x="128" y="48"/>
                    <a:pt x="129" y="48"/>
                    <a:pt x="129" y="48"/>
                  </a:cubicBezTo>
                  <a:close/>
                  <a:moveTo>
                    <a:pt x="129" y="50"/>
                  </a:moveTo>
                  <a:cubicBezTo>
                    <a:pt x="129" y="50"/>
                    <a:pt x="129" y="50"/>
                    <a:pt x="129" y="50"/>
                  </a:cubicBezTo>
                  <a:cubicBezTo>
                    <a:pt x="129" y="48"/>
                    <a:pt x="129" y="48"/>
                    <a:pt x="129" y="48"/>
                  </a:cubicBezTo>
                  <a:cubicBezTo>
                    <a:pt x="129" y="48"/>
                    <a:pt x="129" y="48"/>
                    <a:pt x="130" y="47"/>
                  </a:cubicBezTo>
                  <a:cubicBezTo>
                    <a:pt x="130" y="49"/>
                    <a:pt x="130" y="49"/>
                    <a:pt x="130" y="49"/>
                  </a:cubicBezTo>
                  <a:cubicBezTo>
                    <a:pt x="129" y="49"/>
                    <a:pt x="129" y="49"/>
                    <a:pt x="129" y="50"/>
                  </a:cubicBezTo>
                  <a:close/>
                  <a:moveTo>
                    <a:pt x="129" y="45"/>
                  </a:moveTo>
                  <a:cubicBezTo>
                    <a:pt x="129" y="45"/>
                    <a:pt x="129" y="45"/>
                    <a:pt x="129" y="45"/>
                  </a:cubicBezTo>
                  <a:cubicBezTo>
                    <a:pt x="129" y="45"/>
                    <a:pt x="129" y="45"/>
                    <a:pt x="130" y="45"/>
                  </a:cubicBezTo>
                  <a:cubicBezTo>
                    <a:pt x="130" y="47"/>
                    <a:pt x="130" y="47"/>
                    <a:pt x="130" y="47"/>
                  </a:cubicBezTo>
                  <a:cubicBezTo>
                    <a:pt x="129" y="47"/>
                    <a:pt x="129" y="47"/>
                    <a:pt x="129" y="48"/>
                  </a:cubicBezTo>
                  <a:lnTo>
                    <a:pt x="129" y="45"/>
                  </a:lnTo>
                  <a:close/>
                  <a:moveTo>
                    <a:pt x="130" y="49"/>
                  </a:moveTo>
                  <a:cubicBezTo>
                    <a:pt x="130" y="49"/>
                    <a:pt x="130" y="49"/>
                    <a:pt x="130" y="49"/>
                  </a:cubicBezTo>
                  <a:cubicBezTo>
                    <a:pt x="130" y="47"/>
                    <a:pt x="130" y="47"/>
                    <a:pt x="130" y="47"/>
                  </a:cubicBezTo>
                  <a:cubicBezTo>
                    <a:pt x="130" y="47"/>
                    <a:pt x="130" y="47"/>
                    <a:pt x="130" y="47"/>
                  </a:cubicBezTo>
                  <a:cubicBezTo>
                    <a:pt x="130" y="48"/>
                    <a:pt x="130" y="48"/>
                    <a:pt x="130" y="48"/>
                  </a:cubicBezTo>
                  <a:cubicBezTo>
                    <a:pt x="130" y="49"/>
                    <a:pt x="130" y="49"/>
                    <a:pt x="130" y="49"/>
                  </a:cubicBezTo>
                  <a:close/>
                  <a:moveTo>
                    <a:pt x="130" y="45"/>
                  </a:moveTo>
                  <a:cubicBezTo>
                    <a:pt x="130" y="45"/>
                    <a:pt x="130" y="45"/>
                    <a:pt x="130" y="45"/>
                  </a:cubicBezTo>
                  <a:cubicBezTo>
                    <a:pt x="130" y="45"/>
                    <a:pt x="130" y="45"/>
                    <a:pt x="130" y="45"/>
                  </a:cubicBezTo>
                  <a:cubicBezTo>
                    <a:pt x="130" y="47"/>
                    <a:pt x="130" y="47"/>
                    <a:pt x="130" y="47"/>
                  </a:cubicBezTo>
                  <a:cubicBezTo>
                    <a:pt x="130" y="47"/>
                    <a:pt x="130" y="47"/>
                    <a:pt x="130" y="47"/>
                  </a:cubicBezTo>
                  <a:lnTo>
                    <a:pt x="130" y="45"/>
                  </a:lnTo>
                  <a:close/>
                  <a:moveTo>
                    <a:pt x="131" y="45"/>
                  </a:moveTo>
                  <a:cubicBezTo>
                    <a:pt x="131" y="45"/>
                    <a:pt x="131" y="45"/>
                    <a:pt x="131" y="45"/>
                  </a:cubicBezTo>
                  <a:cubicBezTo>
                    <a:pt x="131" y="45"/>
                    <a:pt x="131" y="45"/>
                    <a:pt x="131" y="45"/>
                  </a:cubicBezTo>
                  <a:cubicBezTo>
                    <a:pt x="131" y="46"/>
                    <a:pt x="131" y="46"/>
                    <a:pt x="131" y="46"/>
                  </a:cubicBezTo>
                  <a:cubicBezTo>
                    <a:pt x="131" y="46"/>
                    <a:pt x="131" y="46"/>
                    <a:pt x="131" y="46"/>
                  </a:cubicBezTo>
                  <a:lnTo>
                    <a:pt x="131" y="45"/>
                  </a:lnTo>
                  <a:close/>
                  <a:moveTo>
                    <a:pt x="131" y="48"/>
                  </a:moveTo>
                  <a:cubicBezTo>
                    <a:pt x="131" y="48"/>
                    <a:pt x="131" y="48"/>
                    <a:pt x="131" y="48"/>
                  </a:cubicBezTo>
                  <a:cubicBezTo>
                    <a:pt x="131" y="48"/>
                    <a:pt x="131" y="48"/>
                    <a:pt x="131" y="48"/>
                  </a:cubicBezTo>
                  <a:cubicBezTo>
                    <a:pt x="131" y="48"/>
                    <a:pt x="131" y="48"/>
                    <a:pt x="131" y="48"/>
                  </a:cubicBezTo>
                  <a:cubicBezTo>
                    <a:pt x="131" y="48"/>
                    <a:pt x="131" y="48"/>
                    <a:pt x="131" y="48"/>
                  </a:cubicBezTo>
                  <a:cubicBezTo>
                    <a:pt x="131" y="47"/>
                    <a:pt x="131" y="47"/>
                    <a:pt x="131" y="47"/>
                  </a:cubicBezTo>
                  <a:cubicBezTo>
                    <a:pt x="131" y="47"/>
                    <a:pt x="131" y="46"/>
                    <a:pt x="131" y="46"/>
                  </a:cubicBezTo>
                  <a:cubicBezTo>
                    <a:pt x="131" y="48"/>
                    <a:pt x="131" y="48"/>
                    <a:pt x="131" y="48"/>
                  </a:cubicBezTo>
                  <a:cubicBezTo>
                    <a:pt x="131" y="48"/>
                    <a:pt x="131" y="48"/>
                    <a:pt x="131" y="48"/>
                  </a:cubicBezTo>
                  <a:close/>
                  <a:moveTo>
                    <a:pt x="106" y="45"/>
                  </a:moveTo>
                  <a:cubicBezTo>
                    <a:pt x="106" y="45"/>
                    <a:pt x="106" y="45"/>
                    <a:pt x="106" y="45"/>
                  </a:cubicBezTo>
                  <a:cubicBezTo>
                    <a:pt x="101" y="46"/>
                    <a:pt x="76" y="50"/>
                    <a:pt x="74" y="50"/>
                  </a:cubicBezTo>
                  <a:cubicBezTo>
                    <a:pt x="74" y="50"/>
                    <a:pt x="74" y="50"/>
                    <a:pt x="74" y="50"/>
                  </a:cubicBezTo>
                  <a:cubicBezTo>
                    <a:pt x="79" y="49"/>
                    <a:pt x="86" y="47"/>
                    <a:pt x="91" y="47"/>
                  </a:cubicBezTo>
                  <a:cubicBezTo>
                    <a:pt x="94" y="46"/>
                    <a:pt x="98" y="46"/>
                    <a:pt x="102" y="45"/>
                  </a:cubicBezTo>
                  <a:cubicBezTo>
                    <a:pt x="108" y="44"/>
                    <a:pt x="115" y="43"/>
                    <a:pt x="118" y="43"/>
                  </a:cubicBezTo>
                  <a:cubicBezTo>
                    <a:pt x="134" y="43"/>
                    <a:pt x="134" y="43"/>
                    <a:pt x="134" y="43"/>
                  </a:cubicBezTo>
                  <a:cubicBezTo>
                    <a:pt x="119" y="43"/>
                    <a:pt x="119" y="43"/>
                    <a:pt x="119" y="43"/>
                  </a:cubicBezTo>
                  <a:cubicBezTo>
                    <a:pt x="119" y="43"/>
                    <a:pt x="119" y="42"/>
                    <a:pt x="119" y="42"/>
                  </a:cubicBezTo>
                  <a:cubicBezTo>
                    <a:pt x="124" y="42"/>
                    <a:pt x="128" y="41"/>
                    <a:pt x="129" y="41"/>
                  </a:cubicBezTo>
                  <a:cubicBezTo>
                    <a:pt x="133" y="41"/>
                    <a:pt x="136" y="41"/>
                    <a:pt x="138" y="42"/>
                  </a:cubicBezTo>
                  <a:cubicBezTo>
                    <a:pt x="138" y="42"/>
                    <a:pt x="137" y="42"/>
                    <a:pt x="136" y="43"/>
                  </a:cubicBezTo>
                  <a:cubicBezTo>
                    <a:pt x="134" y="43"/>
                    <a:pt x="134" y="43"/>
                    <a:pt x="134" y="43"/>
                  </a:cubicBezTo>
                  <a:cubicBezTo>
                    <a:pt x="134" y="43"/>
                    <a:pt x="111" y="45"/>
                    <a:pt x="106" y="45"/>
                  </a:cubicBezTo>
                  <a:close/>
                  <a:moveTo>
                    <a:pt x="132" y="45"/>
                  </a:moveTo>
                  <a:cubicBezTo>
                    <a:pt x="132" y="45"/>
                    <a:pt x="132" y="45"/>
                    <a:pt x="132" y="45"/>
                  </a:cubicBezTo>
                  <a:cubicBezTo>
                    <a:pt x="132" y="45"/>
                    <a:pt x="132" y="44"/>
                    <a:pt x="132" y="44"/>
                  </a:cubicBezTo>
                  <a:cubicBezTo>
                    <a:pt x="132" y="45"/>
                    <a:pt x="132" y="45"/>
                    <a:pt x="132" y="45"/>
                  </a:cubicBezTo>
                  <a:cubicBezTo>
                    <a:pt x="132" y="45"/>
                    <a:pt x="132" y="46"/>
                    <a:pt x="132" y="46"/>
                  </a:cubicBezTo>
                  <a:lnTo>
                    <a:pt x="132" y="45"/>
                  </a:lnTo>
                  <a:close/>
                  <a:moveTo>
                    <a:pt x="132" y="48"/>
                  </a:moveTo>
                  <a:cubicBezTo>
                    <a:pt x="132" y="48"/>
                    <a:pt x="132" y="48"/>
                    <a:pt x="132" y="48"/>
                  </a:cubicBezTo>
                  <a:cubicBezTo>
                    <a:pt x="132" y="46"/>
                    <a:pt x="132" y="46"/>
                    <a:pt x="132" y="46"/>
                  </a:cubicBezTo>
                  <a:cubicBezTo>
                    <a:pt x="132" y="46"/>
                    <a:pt x="132" y="46"/>
                    <a:pt x="132" y="46"/>
                  </a:cubicBezTo>
                  <a:cubicBezTo>
                    <a:pt x="132" y="47"/>
                    <a:pt x="132" y="47"/>
                    <a:pt x="132" y="47"/>
                  </a:cubicBezTo>
                  <a:cubicBezTo>
                    <a:pt x="132" y="47"/>
                    <a:pt x="132" y="48"/>
                    <a:pt x="132" y="48"/>
                  </a:cubicBezTo>
                  <a:close/>
                  <a:moveTo>
                    <a:pt x="132" y="44"/>
                  </a:moveTo>
                  <a:cubicBezTo>
                    <a:pt x="132" y="44"/>
                    <a:pt x="132" y="44"/>
                    <a:pt x="132" y="44"/>
                  </a:cubicBezTo>
                  <a:cubicBezTo>
                    <a:pt x="133" y="44"/>
                    <a:pt x="133" y="44"/>
                    <a:pt x="133" y="44"/>
                  </a:cubicBezTo>
                  <a:cubicBezTo>
                    <a:pt x="133" y="45"/>
                    <a:pt x="133" y="45"/>
                    <a:pt x="133" y="45"/>
                  </a:cubicBezTo>
                  <a:cubicBezTo>
                    <a:pt x="133" y="45"/>
                    <a:pt x="133" y="45"/>
                    <a:pt x="133" y="45"/>
                  </a:cubicBezTo>
                  <a:cubicBezTo>
                    <a:pt x="133" y="45"/>
                    <a:pt x="133" y="45"/>
                    <a:pt x="132" y="45"/>
                  </a:cubicBezTo>
                  <a:lnTo>
                    <a:pt x="132" y="44"/>
                  </a:lnTo>
                  <a:close/>
                  <a:moveTo>
                    <a:pt x="132" y="45"/>
                  </a:moveTo>
                  <a:cubicBezTo>
                    <a:pt x="132" y="45"/>
                    <a:pt x="132" y="45"/>
                    <a:pt x="132" y="45"/>
                  </a:cubicBezTo>
                  <a:cubicBezTo>
                    <a:pt x="133" y="45"/>
                    <a:pt x="133" y="45"/>
                    <a:pt x="133" y="45"/>
                  </a:cubicBezTo>
                  <a:cubicBezTo>
                    <a:pt x="133" y="45"/>
                    <a:pt x="133" y="45"/>
                    <a:pt x="133" y="45"/>
                  </a:cubicBezTo>
                  <a:cubicBezTo>
                    <a:pt x="133" y="47"/>
                    <a:pt x="133" y="47"/>
                    <a:pt x="133" y="47"/>
                  </a:cubicBezTo>
                  <a:cubicBezTo>
                    <a:pt x="133" y="47"/>
                    <a:pt x="133" y="47"/>
                    <a:pt x="132" y="47"/>
                  </a:cubicBezTo>
                  <a:lnTo>
                    <a:pt x="132" y="45"/>
                  </a:lnTo>
                  <a:close/>
                  <a:moveTo>
                    <a:pt x="133" y="47"/>
                  </a:moveTo>
                  <a:cubicBezTo>
                    <a:pt x="133" y="47"/>
                    <a:pt x="133" y="47"/>
                    <a:pt x="133" y="47"/>
                  </a:cubicBezTo>
                  <a:cubicBezTo>
                    <a:pt x="133" y="47"/>
                    <a:pt x="133" y="47"/>
                    <a:pt x="133" y="47"/>
                  </a:cubicBezTo>
                  <a:cubicBezTo>
                    <a:pt x="133" y="47"/>
                    <a:pt x="133" y="47"/>
                    <a:pt x="133" y="47"/>
                  </a:cubicBezTo>
                  <a:close/>
                  <a:moveTo>
                    <a:pt x="133" y="44"/>
                  </a:moveTo>
                  <a:cubicBezTo>
                    <a:pt x="133" y="44"/>
                    <a:pt x="133" y="44"/>
                    <a:pt x="133" y="44"/>
                  </a:cubicBezTo>
                  <a:cubicBezTo>
                    <a:pt x="133" y="44"/>
                    <a:pt x="134" y="44"/>
                    <a:pt x="134" y="44"/>
                  </a:cubicBezTo>
                  <a:cubicBezTo>
                    <a:pt x="134" y="44"/>
                    <a:pt x="133" y="45"/>
                    <a:pt x="133" y="45"/>
                  </a:cubicBezTo>
                  <a:lnTo>
                    <a:pt x="133" y="44"/>
                  </a:lnTo>
                  <a:close/>
                  <a:moveTo>
                    <a:pt x="133" y="45"/>
                  </a:moveTo>
                  <a:cubicBezTo>
                    <a:pt x="133" y="45"/>
                    <a:pt x="133" y="45"/>
                    <a:pt x="133" y="45"/>
                  </a:cubicBezTo>
                  <a:cubicBezTo>
                    <a:pt x="134" y="45"/>
                    <a:pt x="134" y="45"/>
                    <a:pt x="134" y="44"/>
                  </a:cubicBezTo>
                  <a:cubicBezTo>
                    <a:pt x="135" y="44"/>
                    <a:pt x="136" y="44"/>
                    <a:pt x="137" y="44"/>
                  </a:cubicBezTo>
                  <a:cubicBezTo>
                    <a:pt x="137" y="44"/>
                    <a:pt x="136" y="45"/>
                    <a:pt x="136" y="45"/>
                  </a:cubicBezTo>
                  <a:cubicBezTo>
                    <a:pt x="135" y="45"/>
                    <a:pt x="134" y="46"/>
                    <a:pt x="133" y="46"/>
                  </a:cubicBezTo>
                  <a:lnTo>
                    <a:pt x="133" y="45"/>
                  </a:lnTo>
                  <a:close/>
                  <a:moveTo>
                    <a:pt x="133" y="47"/>
                  </a:moveTo>
                  <a:cubicBezTo>
                    <a:pt x="133" y="47"/>
                    <a:pt x="133" y="47"/>
                    <a:pt x="133" y="47"/>
                  </a:cubicBezTo>
                  <a:cubicBezTo>
                    <a:pt x="133" y="47"/>
                    <a:pt x="133" y="47"/>
                    <a:pt x="133" y="47"/>
                  </a:cubicBezTo>
                  <a:cubicBezTo>
                    <a:pt x="134" y="46"/>
                    <a:pt x="135" y="45"/>
                    <a:pt x="136" y="45"/>
                  </a:cubicBezTo>
                  <a:cubicBezTo>
                    <a:pt x="137" y="45"/>
                    <a:pt x="137" y="44"/>
                    <a:pt x="138" y="44"/>
                  </a:cubicBezTo>
                  <a:cubicBezTo>
                    <a:pt x="138" y="44"/>
                    <a:pt x="138" y="44"/>
                    <a:pt x="138" y="44"/>
                  </a:cubicBezTo>
                  <a:cubicBezTo>
                    <a:pt x="137" y="45"/>
                    <a:pt x="135" y="46"/>
                    <a:pt x="133" y="47"/>
                  </a:cubicBezTo>
                  <a:close/>
                  <a:moveTo>
                    <a:pt x="140" y="43"/>
                  </a:moveTo>
                  <a:cubicBezTo>
                    <a:pt x="140" y="43"/>
                    <a:pt x="140" y="43"/>
                    <a:pt x="140" y="43"/>
                  </a:cubicBezTo>
                  <a:cubicBezTo>
                    <a:pt x="139" y="43"/>
                    <a:pt x="139" y="43"/>
                    <a:pt x="139" y="43"/>
                  </a:cubicBezTo>
                  <a:cubicBezTo>
                    <a:pt x="139" y="43"/>
                    <a:pt x="139" y="43"/>
                    <a:pt x="140" y="43"/>
                  </a:cubicBezTo>
                  <a:close/>
                  <a:moveTo>
                    <a:pt x="139" y="43"/>
                  </a:moveTo>
                  <a:cubicBezTo>
                    <a:pt x="139" y="43"/>
                    <a:pt x="139" y="43"/>
                    <a:pt x="139" y="43"/>
                  </a:cubicBezTo>
                  <a:cubicBezTo>
                    <a:pt x="137" y="43"/>
                    <a:pt x="137" y="43"/>
                    <a:pt x="137" y="43"/>
                  </a:cubicBezTo>
                  <a:cubicBezTo>
                    <a:pt x="137" y="42"/>
                    <a:pt x="138" y="42"/>
                    <a:pt x="138" y="42"/>
                  </a:cubicBezTo>
                  <a:cubicBezTo>
                    <a:pt x="139" y="42"/>
                    <a:pt x="139" y="42"/>
                    <a:pt x="140" y="42"/>
                  </a:cubicBezTo>
                  <a:cubicBezTo>
                    <a:pt x="140" y="43"/>
                    <a:pt x="140" y="43"/>
                    <a:pt x="140" y="43"/>
                  </a:cubicBezTo>
                  <a:cubicBezTo>
                    <a:pt x="139" y="43"/>
                    <a:pt x="139" y="43"/>
                    <a:pt x="139" y="43"/>
                  </a:cubicBezTo>
                  <a:close/>
                  <a:moveTo>
                    <a:pt x="140" y="42"/>
                  </a:moveTo>
                  <a:cubicBezTo>
                    <a:pt x="140" y="42"/>
                    <a:pt x="140" y="42"/>
                    <a:pt x="140" y="42"/>
                  </a:cubicBezTo>
                  <a:cubicBezTo>
                    <a:pt x="139" y="42"/>
                    <a:pt x="139" y="42"/>
                    <a:pt x="139" y="41"/>
                  </a:cubicBezTo>
                  <a:cubicBezTo>
                    <a:pt x="139" y="41"/>
                    <a:pt x="139" y="41"/>
                    <a:pt x="139" y="41"/>
                  </a:cubicBezTo>
                  <a:cubicBezTo>
                    <a:pt x="140" y="42"/>
                    <a:pt x="140" y="42"/>
                    <a:pt x="140" y="42"/>
                  </a:cubicBezTo>
                  <a:close/>
                  <a:moveTo>
                    <a:pt x="135" y="49"/>
                  </a:moveTo>
                  <a:cubicBezTo>
                    <a:pt x="135" y="49"/>
                    <a:pt x="135" y="49"/>
                    <a:pt x="135" y="49"/>
                  </a:cubicBezTo>
                  <a:cubicBezTo>
                    <a:pt x="135" y="49"/>
                    <a:pt x="135" y="49"/>
                    <a:pt x="135" y="49"/>
                  </a:cubicBezTo>
                  <a:cubicBezTo>
                    <a:pt x="135" y="49"/>
                    <a:pt x="135" y="49"/>
                    <a:pt x="135" y="49"/>
                  </a:cubicBezTo>
                  <a:cubicBezTo>
                    <a:pt x="135" y="49"/>
                    <a:pt x="135" y="49"/>
                    <a:pt x="135" y="49"/>
                  </a:cubicBezTo>
                  <a:close/>
                  <a:moveTo>
                    <a:pt x="135" y="50"/>
                  </a:moveTo>
                  <a:cubicBezTo>
                    <a:pt x="135" y="50"/>
                    <a:pt x="135" y="50"/>
                    <a:pt x="135" y="50"/>
                  </a:cubicBezTo>
                  <a:cubicBezTo>
                    <a:pt x="135" y="49"/>
                    <a:pt x="135" y="49"/>
                    <a:pt x="135" y="49"/>
                  </a:cubicBezTo>
                  <a:cubicBezTo>
                    <a:pt x="135" y="49"/>
                    <a:pt x="135" y="49"/>
                    <a:pt x="135" y="49"/>
                  </a:cubicBezTo>
                  <a:cubicBezTo>
                    <a:pt x="135" y="50"/>
                    <a:pt x="135" y="50"/>
                    <a:pt x="135" y="50"/>
                  </a:cubicBezTo>
                  <a:close/>
                  <a:moveTo>
                    <a:pt x="135" y="49"/>
                  </a:moveTo>
                  <a:cubicBezTo>
                    <a:pt x="135" y="49"/>
                    <a:pt x="135" y="49"/>
                    <a:pt x="135" y="49"/>
                  </a:cubicBezTo>
                  <a:cubicBezTo>
                    <a:pt x="136" y="49"/>
                    <a:pt x="136" y="49"/>
                    <a:pt x="136" y="48"/>
                  </a:cubicBezTo>
                  <a:cubicBezTo>
                    <a:pt x="136" y="49"/>
                    <a:pt x="136" y="49"/>
                    <a:pt x="136" y="49"/>
                  </a:cubicBezTo>
                  <a:cubicBezTo>
                    <a:pt x="135" y="49"/>
                    <a:pt x="135" y="49"/>
                    <a:pt x="135" y="49"/>
                  </a:cubicBezTo>
                  <a:close/>
                  <a:moveTo>
                    <a:pt x="135" y="50"/>
                  </a:moveTo>
                  <a:cubicBezTo>
                    <a:pt x="135" y="50"/>
                    <a:pt x="135" y="50"/>
                    <a:pt x="135" y="50"/>
                  </a:cubicBezTo>
                  <a:cubicBezTo>
                    <a:pt x="135" y="49"/>
                    <a:pt x="135" y="49"/>
                    <a:pt x="135" y="49"/>
                  </a:cubicBezTo>
                  <a:cubicBezTo>
                    <a:pt x="136" y="49"/>
                    <a:pt x="136" y="49"/>
                    <a:pt x="136" y="49"/>
                  </a:cubicBezTo>
                  <a:cubicBezTo>
                    <a:pt x="136" y="50"/>
                    <a:pt x="136" y="50"/>
                    <a:pt x="136" y="50"/>
                  </a:cubicBezTo>
                  <a:lnTo>
                    <a:pt x="135" y="50"/>
                  </a:lnTo>
                  <a:close/>
                  <a:moveTo>
                    <a:pt x="136" y="50"/>
                  </a:moveTo>
                  <a:cubicBezTo>
                    <a:pt x="136" y="50"/>
                    <a:pt x="136" y="50"/>
                    <a:pt x="136" y="50"/>
                  </a:cubicBezTo>
                  <a:cubicBezTo>
                    <a:pt x="136" y="49"/>
                    <a:pt x="136" y="49"/>
                    <a:pt x="136" y="49"/>
                  </a:cubicBezTo>
                  <a:cubicBezTo>
                    <a:pt x="136" y="49"/>
                    <a:pt x="136" y="49"/>
                    <a:pt x="136" y="49"/>
                  </a:cubicBezTo>
                  <a:cubicBezTo>
                    <a:pt x="136" y="49"/>
                    <a:pt x="136" y="49"/>
                    <a:pt x="136" y="49"/>
                  </a:cubicBezTo>
                  <a:cubicBezTo>
                    <a:pt x="136" y="49"/>
                    <a:pt x="136" y="49"/>
                    <a:pt x="136" y="49"/>
                  </a:cubicBezTo>
                  <a:cubicBezTo>
                    <a:pt x="136" y="48"/>
                    <a:pt x="136" y="48"/>
                    <a:pt x="136" y="48"/>
                  </a:cubicBezTo>
                  <a:cubicBezTo>
                    <a:pt x="136" y="48"/>
                    <a:pt x="136" y="48"/>
                    <a:pt x="137" y="48"/>
                  </a:cubicBezTo>
                  <a:cubicBezTo>
                    <a:pt x="137" y="50"/>
                    <a:pt x="137" y="50"/>
                    <a:pt x="137" y="50"/>
                  </a:cubicBezTo>
                  <a:lnTo>
                    <a:pt x="136" y="50"/>
                  </a:lnTo>
                  <a:close/>
                  <a:moveTo>
                    <a:pt x="137" y="48"/>
                  </a:moveTo>
                  <a:cubicBezTo>
                    <a:pt x="137" y="48"/>
                    <a:pt x="137" y="48"/>
                    <a:pt x="137" y="48"/>
                  </a:cubicBezTo>
                  <a:cubicBezTo>
                    <a:pt x="137" y="48"/>
                    <a:pt x="137" y="48"/>
                    <a:pt x="137" y="48"/>
                  </a:cubicBezTo>
                  <a:cubicBezTo>
                    <a:pt x="137" y="48"/>
                    <a:pt x="137" y="48"/>
                    <a:pt x="137" y="48"/>
                  </a:cubicBezTo>
                  <a:cubicBezTo>
                    <a:pt x="137" y="48"/>
                    <a:pt x="137" y="48"/>
                    <a:pt x="137" y="48"/>
                  </a:cubicBezTo>
                  <a:close/>
                  <a:moveTo>
                    <a:pt x="137" y="48"/>
                  </a:moveTo>
                  <a:cubicBezTo>
                    <a:pt x="137" y="48"/>
                    <a:pt x="137" y="48"/>
                    <a:pt x="137" y="48"/>
                  </a:cubicBezTo>
                  <a:cubicBezTo>
                    <a:pt x="137" y="48"/>
                    <a:pt x="137" y="48"/>
                    <a:pt x="137" y="48"/>
                  </a:cubicBezTo>
                  <a:cubicBezTo>
                    <a:pt x="137" y="48"/>
                    <a:pt x="137" y="48"/>
                    <a:pt x="137" y="48"/>
                  </a:cubicBezTo>
                  <a:cubicBezTo>
                    <a:pt x="137" y="48"/>
                    <a:pt x="137" y="48"/>
                    <a:pt x="137" y="48"/>
                  </a:cubicBezTo>
                  <a:cubicBezTo>
                    <a:pt x="137" y="48"/>
                    <a:pt x="137" y="48"/>
                    <a:pt x="137" y="48"/>
                  </a:cubicBezTo>
                  <a:close/>
                  <a:moveTo>
                    <a:pt x="137" y="50"/>
                  </a:moveTo>
                  <a:cubicBezTo>
                    <a:pt x="137" y="50"/>
                    <a:pt x="137" y="50"/>
                    <a:pt x="137" y="50"/>
                  </a:cubicBezTo>
                  <a:cubicBezTo>
                    <a:pt x="137" y="49"/>
                    <a:pt x="137" y="49"/>
                    <a:pt x="137" y="49"/>
                  </a:cubicBezTo>
                  <a:cubicBezTo>
                    <a:pt x="137" y="49"/>
                    <a:pt x="137" y="49"/>
                    <a:pt x="137" y="49"/>
                  </a:cubicBezTo>
                  <a:cubicBezTo>
                    <a:pt x="137" y="50"/>
                    <a:pt x="137" y="50"/>
                    <a:pt x="137" y="50"/>
                  </a:cubicBezTo>
                  <a:close/>
                  <a:moveTo>
                    <a:pt x="137" y="47"/>
                  </a:moveTo>
                  <a:cubicBezTo>
                    <a:pt x="137" y="47"/>
                    <a:pt x="137" y="47"/>
                    <a:pt x="137" y="47"/>
                  </a:cubicBezTo>
                  <a:cubicBezTo>
                    <a:pt x="138" y="47"/>
                    <a:pt x="138" y="47"/>
                    <a:pt x="138" y="47"/>
                  </a:cubicBezTo>
                  <a:cubicBezTo>
                    <a:pt x="138" y="48"/>
                    <a:pt x="138" y="48"/>
                    <a:pt x="138" y="48"/>
                  </a:cubicBezTo>
                  <a:cubicBezTo>
                    <a:pt x="137" y="48"/>
                    <a:pt x="137" y="48"/>
                    <a:pt x="137" y="48"/>
                  </a:cubicBezTo>
                  <a:lnTo>
                    <a:pt x="137" y="47"/>
                  </a:lnTo>
                  <a:close/>
                  <a:moveTo>
                    <a:pt x="137" y="48"/>
                  </a:moveTo>
                  <a:cubicBezTo>
                    <a:pt x="137" y="48"/>
                    <a:pt x="137" y="48"/>
                    <a:pt x="137" y="48"/>
                  </a:cubicBezTo>
                  <a:cubicBezTo>
                    <a:pt x="138" y="48"/>
                    <a:pt x="138" y="48"/>
                    <a:pt x="138" y="48"/>
                  </a:cubicBezTo>
                  <a:cubicBezTo>
                    <a:pt x="138" y="48"/>
                    <a:pt x="138" y="48"/>
                    <a:pt x="138" y="48"/>
                  </a:cubicBezTo>
                  <a:cubicBezTo>
                    <a:pt x="137" y="48"/>
                    <a:pt x="137" y="48"/>
                    <a:pt x="137" y="48"/>
                  </a:cubicBezTo>
                  <a:close/>
                  <a:moveTo>
                    <a:pt x="137" y="50"/>
                  </a:moveTo>
                  <a:cubicBezTo>
                    <a:pt x="137" y="50"/>
                    <a:pt x="137" y="50"/>
                    <a:pt x="137" y="50"/>
                  </a:cubicBezTo>
                  <a:cubicBezTo>
                    <a:pt x="137" y="49"/>
                    <a:pt x="137" y="49"/>
                    <a:pt x="137" y="49"/>
                  </a:cubicBezTo>
                  <a:cubicBezTo>
                    <a:pt x="138" y="49"/>
                    <a:pt x="138" y="49"/>
                    <a:pt x="138" y="49"/>
                  </a:cubicBezTo>
                  <a:cubicBezTo>
                    <a:pt x="138" y="50"/>
                    <a:pt x="138" y="50"/>
                    <a:pt x="138" y="50"/>
                  </a:cubicBezTo>
                  <a:lnTo>
                    <a:pt x="137" y="50"/>
                  </a:lnTo>
                  <a:close/>
                  <a:moveTo>
                    <a:pt x="138" y="47"/>
                  </a:moveTo>
                  <a:cubicBezTo>
                    <a:pt x="138" y="47"/>
                    <a:pt x="138" y="47"/>
                    <a:pt x="138" y="47"/>
                  </a:cubicBezTo>
                  <a:cubicBezTo>
                    <a:pt x="138" y="47"/>
                    <a:pt x="138" y="47"/>
                    <a:pt x="138" y="47"/>
                  </a:cubicBezTo>
                  <a:cubicBezTo>
                    <a:pt x="138" y="48"/>
                    <a:pt x="138" y="48"/>
                    <a:pt x="138" y="48"/>
                  </a:cubicBezTo>
                  <a:cubicBezTo>
                    <a:pt x="138" y="48"/>
                    <a:pt x="138" y="48"/>
                    <a:pt x="138" y="48"/>
                  </a:cubicBezTo>
                  <a:cubicBezTo>
                    <a:pt x="138" y="47"/>
                    <a:pt x="138" y="47"/>
                    <a:pt x="138" y="47"/>
                  </a:cubicBezTo>
                  <a:cubicBezTo>
                    <a:pt x="138" y="47"/>
                    <a:pt x="138" y="47"/>
                    <a:pt x="138" y="47"/>
                  </a:cubicBezTo>
                  <a:close/>
                  <a:moveTo>
                    <a:pt x="138" y="50"/>
                  </a:moveTo>
                  <a:cubicBezTo>
                    <a:pt x="138" y="50"/>
                    <a:pt x="138" y="50"/>
                    <a:pt x="138" y="50"/>
                  </a:cubicBezTo>
                  <a:cubicBezTo>
                    <a:pt x="138" y="49"/>
                    <a:pt x="138" y="49"/>
                    <a:pt x="138" y="49"/>
                  </a:cubicBezTo>
                  <a:cubicBezTo>
                    <a:pt x="138" y="49"/>
                    <a:pt x="138" y="49"/>
                    <a:pt x="138" y="49"/>
                  </a:cubicBezTo>
                  <a:cubicBezTo>
                    <a:pt x="138" y="50"/>
                    <a:pt x="138" y="50"/>
                    <a:pt x="138" y="50"/>
                  </a:cubicBezTo>
                  <a:close/>
                  <a:moveTo>
                    <a:pt x="139" y="50"/>
                  </a:moveTo>
                  <a:cubicBezTo>
                    <a:pt x="139" y="50"/>
                    <a:pt x="139" y="50"/>
                    <a:pt x="139" y="50"/>
                  </a:cubicBezTo>
                  <a:cubicBezTo>
                    <a:pt x="139" y="49"/>
                    <a:pt x="139" y="49"/>
                    <a:pt x="139" y="49"/>
                  </a:cubicBezTo>
                  <a:cubicBezTo>
                    <a:pt x="139" y="49"/>
                    <a:pt x="139" y="49"/>
                    <a:pt x="139" y="49"/>
                  </a:cubicBezTo>
                  <a:cubicBezTo>
                    <a:pt x="139" y="48"/>
                    <a:pt x="139" y="48"/>
                    <a:pt x="139" y="48"/>
                  </a:cubicBezTo>
                  <a:cubicBezTo>
                    <a:pt x="139" y="48"/>
                    <a:pt x="139" y="48"/>
                    <a:pt x="139" y="48"/>
                  </a:cubicBezTo>
                  <a:cubicBezTo>
                    <a:pt x="139" y="47"/>
                    <a:pt x="139" y="47"/>
                    <a:pt x="139" y="47"/>
                  </a:cubicBezTo>
                  <a:cubicBezTo>
                    <a:pt x="139" y="47"/>
                    <a:pt x="139" y="47"/>
                    <a:pt x="139" y="47"/>
                  </a:cubicBezTo>
                  <a:cubicBezTo>
                    <a:pt x="139" y="47"/>
                    <a:pt x="139" y="47"/>
                    <a:pt x="139" y="47"/>
                  </a:cubicBezTo>
                  <a:cubicBezTo>
                    <a:pt x="139" y="47"/>
                    <a:pt x="139" y="47"/>
                    <a:pt x="139" y="47"/>
                  </a:cubicBezTo>
                  <a:cubicBezTo>
                    <a:pt x="139" y="47"/>
                    <a:pt x="139" y="47"/>
                    <a:pt x="139" y="47"/>
                  </a:cubicBezTo>
                  <a:cubicBezTo>
                    <a:pt x="139" y="47"/>
                    <a:pt x="139" y="47"/>
                    <a:pt x="139" y="47"/>
                  </a:cubicBezTo>
                  <a:cubicBezTo>
                    <a:pt x="139" y="48"/>
                    <a:pt x="139" y="48"/>
                    <a:pt x="139" y="48"/>
                  </a:cubicBezTo>
                  <a:cubicBezTo>
                    <a:pt x="139" y="48"/>
                    <a:pt x="139" y="48"/>
                    <a:pt x="139" y="48"/>
                  </a:cubicBezTo>
                  <a:cubicBezTo>
                    <a:pt x="139" y="48"/>
                    <a:pt x="139" y="48"/>
                    <a:pt x="139" y="48"/>
                  </a:cubicBezTo>
                  <a:cubicBezTo>
                    <a:pt x="139" y="48"/>
                    <a:pt x="139" y="48"/>
                    <a:pt x="139" y="48"/>
                  </a:cubicBezTo>
                  <a:cubicBezTo>
                    <a:pt x="139" y="50"/>
                    <a:pt x="139" y="50"/>
                    <a:pt x="139" y="50"/>
                  </a:cubicBezTo>
                  <a:close/>
                  <a:moveTo>
                    <a:pt x="139" y="46"/>
                  </a:moveTo>
                  <a:cubicBezTo>
                    <a:pt x="139" y="46"/>
                    <a:pt x="139" y="46"/>
                    <a:pt x="139" y="46"/>
                  </a:cubicBezTo>
                  <a:cubicBezTo>
                    <a:pt x="139" y="46"/>
                    <a:pt x="139" y="46"/>
                    <a:pt x="139" y="46"/>
                  </a:cubicBezTo>
                  <a:cubicBezTo>
                    <a:pt x="139" y="48"/>
                    <a:pt x="139" y="48"/>
                    <a:pt x="139" y="48"/>
                  </a:cubicBezTo>
                  <a:cubicBezTo>
                    <a:pt x="139" y="48"/>
                    <a:pt x="139" y="48"/>
                    <a:pt x="139" y="48"/>
                  </a:cubicBezTo>
                  <a:lnTo>
                    <a:pt x="139" y="46"/>
                  </a:lnTo>
                  <a:close/>
                  <a:moveTo>
                    <a:pt x="139" y="50"/>
                  </a:moveTo>
                  <a:cubicBezTo>
                    <a:pt x="139" y="50"/>
                    <a:pt x="139" y="50"/>
                    <a:pt x="139" y="50"/>
                  </a:cubicBezTo>
                  <a:cubicBezTo>
                    <a:pt x="139" y="48"/>
                    <a:pt x="139" y="48"/>
                    <a:pt x="139" y="48"/>
                  </a:cubicBezTo>
                  <a:cubicBezTo>
                    <a:pt x="139" y="48"/>
                    <a:pt x="139" y="48"/>
                    <a:pt x="139" y="48"/>
                  </a:cubicBezTo>
                  <a:cubicBezTo>
                    <a:pt x="139" y="50"/>
                    <a:pt x="139" y="50"/>
                    <a:pt x="139" y="50"/>
                  </a:cubicBezTo>
                  <a:close/>
                  <a:moveTo>
                    <a:pt x="139" y="46"/>
                  </a:moveTo>
                  <a:cubicBezTo>
                    <a:pt x="139" y="46"/>
                    <a:pt x="139" y="46"/>
                    <a:pt x="139" y="46"/>
                  </a:cubicBezTo>
                  <a:cubicBezTo>
                    <a:pt x="139" y="46"/>
                    <a:pt x="139" y="46"/>
                    <a:pt x="139" y="46"/>
                  </a:cubicBezTo>
                  <a:cubicBezTo>
                    <a:pt x="139" y="46"/>
                    <a:pt x="140" y="46"/>
                    <a:pt x="140" y="46"/>
                  </a:cubicBezTo>
                  <a:cubicBezTo>
                    <a:pt x="140" y="48"/>
                    <a:pt x="140" y="48"/>
                    <a:pt x="140" y="48"/>
                  </a:cubicBezTo>
                  <a:cubicBezTo>
                    <a:pt x="139" y="48"/>
                    <a:pt x="139" y="48"/>
                    <a:pt x="139" y="48"/>
                  </a:cubicBezTo>
                  <a:lnTo>
                    <a:pt x="139" y="46"/>
                  </a:lnTo>
                  <a:close/>
                  <a:moveTo>
                    <a:pt x="139" y="50"/>
                  </a:moveTo>
                  <a:cubicBezTo>
                    <a:pt x="139" y="50"/>
                    <a:pt x="139" y="50"/>
                    <a:pt x="139" y="50"/>
                  </a:cubicBezTo>
                  <a:cubicBezTo>
                    <a:pt x="139" y="48"/>
                    <a:pt x="139" y="48"/>
                    <a:pt x="139" y="48"/>
                  </a:cubicBezTo>
                  <a:cubicBezTo>
                    <a:pt x="140" y="48"/>
                    <a:pt x="140" y="48"/>
                    <a:pt x="140" y="48"/>
                  </a:cubicBezTo>
                  <a:cubicBezTo>
                    <a:pt x="140" y="50"/>
                    <a:pt x="140" y="50"/>
                    <a:pt x="140" y="50"/>
                  </a:cubicBezTo>
                  <a:lnTo>
                    <a:pt x="139" y="50"/>
                  </a:lnTo>
                  <a:close/>
                  <a:moveTo>
                    <a:pt x="140" y="46"/>
                  </a:moveTo>
                  <a:cubicBezTo>
                    <a:pt x="140" y="46"/>
                    <a:pt x="140" y="46"/>
                    <a:pt x="140" y="46"/>
                  </a:cubicBezTo>
                  <a:cubicBezTo>
                    <a:pt x="140" y="46"/>
                    <a:pt x="140" y="46"/>
                    <a:pt x="140" y="45"/>
                  </a:cubicBezTo>
                  <a:cubicBezTo>
                    <a:pt x="140" y="45"/>
                    <a:pt x="140" y="45"/>
                    <a:pt x="140" y="45"/>
                  </a:cubicBezTo>
                  <a:cubicBezTo>
                    <a:pt x="140" y="46"/>
                    <a:pt x="140" y="46"/>
                    <a:pt x="140" y="46"/>
                  </a:cubicBezTo>
                  <a:cubicBezTo>
                    <a:pt x="140" y="46"/>
                    <a:pt x="140" y="46"/>
                    <a:pt x="140" y="46"/>
                  </a:cubicBezTo>
                  <a:close/>
                  <a:moveTo>
                    <a:pt x="140" y="46"/>
                  </a:moveTo>
                  <a:cubicBezTo>
                    <a:pt x="140" y="46"/>
                    <a:pt x="140" y="46"/>
                    <a:pt x="140" y="46"/>
                  </a:cubicBezTo>
                  <a:cubicBezTo>
                    <a:pt x="140" y="48"/>
                    <a:pt x="140" y="48"/>
                    <a:pt x="140" y="48"/>
                  </a:cubicBezTo>
                  <a:cubicBezTo>
                    <a:pt x="140" y="48"/>
                    <a:pt x="140" y="48"/>
                    <a:pt x="140" y="48"/>
                  </a:cubicBezTo>
                  <a:cubicBezTo>
                    <a:pt x="140" y="46"/>
                    <a:pt x="140" y="46"/>
                    <a:pt x="140" y="46"/>
                  </a:cubicBezTo>
                  <a:close/>
                  <a:moveTo>
                    <a:pt x="140" y="50"/>
                  </a:moveTo>
                  <a:cubicBezTo>
                    <a:pt x="140" y="50"/>
                    <a:pt x="140" y="50"/>
                    <a:pt x="140" y="50"/>
                  </a:cubicBezTo>
                  <a:cubicBezTo>
                    <a:pt x="140" y="49"/>
                    <a:pt x="140" y="49"/>
                    <a:pt x="140" y="49"/>
                  </a:cubicBezTo>
                  <a:cubicBezTo>
                    <a:pt x="140" y="49"/>
                    <a:pt x="140" y="49"/>
                    <a:pt x="140" y="49"/>
                  </a:cubicBezTo>
                  <a:cubicBezTo>
                    <a:pt x="140" y="50"/>
                    <a:pt x="140" y="50"/>
                    <a:pt x="140" y="50"/>
                  </a:cubicBezTo>
                  <a:close/>
                  <a:moveTo>
                    <a:pt x="143" y="44"/>
                  </a:moveTo>
                  <a:cubicBezTo>
                    <a:pt x="143" y="44"/>
                    <a:pt x="143" y="44"/>
                    <a:pt x="143" y="44"/>
                  </a:cubicBezTo>
                  <a:cubicBezTo>
                    <a:pt x="143" y="45"/>
                    <a:pt x="144" y="45"/>
                    <a:pt x="144" y="45"/>
                  </a:cubicBezTo>
                  <a:cubicBezTo>
                    <a:pt x="144" y="45"/>
                    <a:pt x="144" y="45"/>
                    <a:pt x="144" y="45"/>
                  </a:cubicBezTo>
                  <a:cubicBezTo>
                    <a:pt x="143" y="45"/>
                    <a:pt x="143" y="45"/>
                    <a:pt x="143" y="45"/>
                  </a:cubicBezTo>
                  <a:lnTo>
                    <a:pt x="143" y="44"/>
                  </a:lnTo>
                  <a:close/>
                  <a:moveTo>
                    <a:pt x="144" y="45"/>
                  </a:moveTo>
                  <a:cubicBezTo>
                    <a:pt x="144" y="45"/>
                    <a:pt x="144" y="45"/>
                    <a:pt x="144" y="45"/>
                  </a:cubicBezTo>
                  <a:cubicBezTo>
                    <a:pt x="144" y="47"/>
                    <a:pt x="144" y="47"/>
                    <a:pt x="144" y="47"/>
                  </a:cubicBezTo>
                  <a:cubicBezTo>
                    <a:pt x="143" y="47"/>
                    <a:pt x="143" y="47"/>
                    <a:pt x="143" y="47"/>
                  </a:cubicBezTo>
                  <a:cubicBezTo>
                    <a:pt x="143" y="45"/>
                    <a:pt x="143" y="45"/>
                    <a:pt x="143" y="45"/>
                  </a:cubicBezTo>
                  <a:lnTo>
                    <a:pt x="144" y="45"/>
                  </a:lnTo>
                  <a:close/>
                  <a:moveTo>
                    <a:pt x="143" y="47"/>
                  </a:moveTo>
                  <a:cubicBezTo>
                    <a:pt x="143" y="47"/>
                    <a:pt x="143" y="47"/>
                    <a:pt x="143" y="47"/>
                  </a:cubicBezTo>
                  <a:cubicBezTo>
                    <a:pt x="144" y="47"/>
                    <a:pt x="144" y="47"/>
                    <a:pt x="144" y="47"/>
                  </a:cubicBezTo>
                  <a:cubicBezTo>
                    <a:pt x="144" y="49"/>
                    <a:pt x="144" y="49"/>
                    <a:pt x="144" y="49"/>
                  </a:cubicBezTo>
                  <a:cubicBezTo>
                    <a:pt x="143" y="49"/>
                    <a:pt x="143" y="49"/>
                    <a:pt x="143" y="49"/>
                  </a:cubicBezTo>
                  <a:lnTo>
                    <a:pt x="143" y="47"/>
                  </a:lnTo>
                  <a:close/>
                  <a:moveTo>
                    <a:pt x="143" y="49"/>
                  </a:moveTo>
                  <a:cubicBezTo>
                    <a:pt x="143" y="49"/>
                    <a:pt x="143" y="49"/>
                    <a:pt x="143" y="49"/>
                  </a:cubicBezTo>
                  <a:cubicBezTo>
                    <a:pt x="143" y="49"/>
                    <a:pt x="143" y="49"/>
                    <a:pt x="143" y="49"/>
                  </a:cubicBezTo>
                  <a:cubicBezTo>
                    <a:pt x="144" y="49"/>
                    <a:pt x="144" y="49"/>
                    <a:pt x="144" y="49"/>
                  </a:cubicBezTo>
                  <a:cubicBezTo>
                    <a:pt x="144" y="49"/>
                    <a:pt x="144" y="49"/>
                    <a:pt x="144" y="49"/>
                  </a:cubicBezTo>
                  <a:lnTo>
                    <a:pt x="143" y="49"/>
                  </a:lnTo>
                  <a:close/>
                  <a:moveTo>
                    <a:pt x="144" y="47"/>
                  </a:moveTo>
                  <a:cubicBezTo>
                    <a:pt x="144" y="47"/>
                    <a:pt x="144" y="47"/>
                    <a:pt x="144" y="47"/>
                  </a:cubicBezTo>
                  <a:cubicBezTo>
                    <a:pt x="145" y="47"/>
                    <a:pt x="145" y="47"/>
                    <a:pt x="145" y="47"/>
                  </a:cubicBezTo>
                  <a:cubicBezTo>
                    <a:pt x="145" y="47"/>
                    <a:pt x="145" y="47"/>
                    <a:pt x="145" y="47"/>
                  </a:cubicBezTo>
                  <a:cubicBezTo>
                    <a:pt x="144" y="47"/>
                    <a:pt x="144" y="47"/>
                    <a:pt x="144" y="47"/>
                  </a:cubicBezTo>
                  <a:cubicBezTo>
                    <a:pt x="144" y="45"/>
                    <a:pt x="144" y="45"/>
                    <a:pt x="144" y="45"/>
                  </a:cubicBezTo>
                  <a:cubicBezTo>
                    <a:pt x="146" y="45"/>
                    <a:pt x="146" y="45"/>
                    <a:pt x="146" y="45"/>
                  </a:cubicBezTo>
                  <a:cubicBezTo>
                    <a:pt x="146" y="46"/>
                    <a:pt x="146" y="46"/>
                    <a:pt x="146" y="46"/>
                  </a:cubicBezTo>
                  <a:cubicBezTo>
                    <a:pt x="145" y="46"/>
                    <a:pt x="145" y="46"/>
                    <a:pt x="145" y="46"/>
                  </a:cubicBezTo>
                  <a:cubicBezTo>
                    <a:pt x="145" y="47"/>
                    <a:pt x="145" y="47"/>
                    <a:pt x="145" y="47"/>
                  </a:cubicBezTo>
                  <a:cubicBezTo>
                    <a:pt x="146" y="47"/>
                    <a:pt x="146" y="47"/>
                    <a:pt x="146" y="47"/>
                  </a:cubicBezTo>
                  <a:cubicBezTo>
                    <a:pt x="146" y="49"/>
                    <a:pt x="146" y="49"/>
                    <a:pt x="146" y="49"/>
                  </a:cubicBezTo>
                  <a:cubicBezTo>
                    <a:pt x="144" y="49"/>
                    <a:pt x="144" y="49"/>
                    <a:pt x="144" y="49"/>
                  </a:cubicBezTo>
                  <a:lnTo>
                    <a:pt x="144" y="47"/>
                  </a:lnTo>
                  <a:close/>
                  <a:moveTo>
                    <a:pt x="144" y="45"/>
                  </a:moveTo>
                  <a:cubicBezTo>
                    <a:pt x="144" y="45"/>
                    <a:pt x="144" y="45"/>
                    <a:pt x="144" y="45"/>
                  </a:cubicBezTo>
                  <a:cubicBezTo>
                    <a:pt x="145" y="45"/>
                    <a:pt x="145" y="45"/>
                    <a:pt x="146" y="45"/>
                  </a:cubicBezTo>
                  <a:cubicBezTo>
                    <a:pt x="146" y="45"/>
                    <a:pt x="146" y="45"/>
                    <a:pt x="146" y="45"/>
                  </a:cubicBezTo>
                  <a:cubicBezTo>
                    <a:pt x="144" y="45"/>
                    <a:pt x="144" y="45"/>
                    <a:pt x="144" y="45"/>
                  </a:cubicBezTo>
                  <a:close/>
                  <a:moveTo>
                    <a:pt x="144" y="49"/>
                  </a:moveTo>
                  <a:cubicBezTo>
                    <a:pt x="144" y="49"/>
                    <a:pt x="144" y="49"/>
                    <a:pt x="144" y="49"/>
                  </a:cubicBezTo>
                  <a:cubicBezTo>
                    <a:pt x="144" y="49"/>
                    <a:pt x="144" y="49"/>
                    <a:pt x="144" y="49"/>
                  </a:cubicBezTo>
                  <a:cubicBezTo>
                    <a:pt x="146" y="49"/>
                    <a:pt x="146" y="49"/>
                    <a:pt x="146" y="49"/>
                  </a:cubicBezTo>
                  <a:cubicBezTo>
                    <a:pt x="146" y="49"/>
                    <a:pt x="146" y="49"/>
                    <a:pt x="146" y="49"/>
                  </a:cubicBezTo>
                  <a:lnTo>
                    <a:pt x="144" y="49"/>
                  </a:lnTo>
                  <a:close/>
                  <a:moveTo>
                    <a:pt x="146" y="45"/>
                  </a:moveTo>
                  <a:cubicBezTo>
                    <a:pt x="146" y="45"/>
                    <a:pt x="146" y="45"/>
                    <a:pt x="146" y="45"/>
                  </a:cubicBezTo>
                  <a:cubicBezTo>
                    <a:pt x="146" y="45"/>
                    <a:pt x="147" y="45"/>
                    <a:pt x="147" y="45"/>
                  </a:cubicBezTo>
                  <a:cubicBezTo>
                    <a:pt x="147" y="45"/>
                    <a:pt x="148" y="45"/>
                    <a:pt x="148" y="45"/>
                  </a:cubicBezTo>
                  <a:cubicBezTo>
                    <a:pt x="148" y="45"/>
                    <a:pt x="148" y="45"/>
                    <a:pt x="148" y="45"/>
                  </a:cubicBezTo>
                  <a:cubicBezTo>
                    <a:pt x="146" y="45"/>
                    <a:pt x="146" y="45"/>
                    <a:pt x="146" y="45"/>
                  </a:cubicBezTo>
                  <a:close/>
                  <a:moveTo>
                    <a:pt x="148" y="45"/>
                  </a:moveTo>
                  <a:cubicBezTo>
                    <a:pt x="148" y="45"/>
                    <a:pt x="148" y="45"/>
                    <a:pt x="148" y="45"/>
                  </a:cubicBezTo>
                  <a:cubicBezTo>
                    <a:pt x="148" y="46"/>
                    <a:pt x="148" y="46"/>
                    <a:pt x="148" y="46"/>
                  </a:cubicBezTo>
                  <a:cubicBezTo>
                    <a:pt x="146" y="46"/>
                    <a:pt x="146" y="46"/>
                    <a:pt x="146" y="46"/>
                  </a:cubicBezTo>
                  <a:cubicBezTo>
                    <a:pt x="146" y="45"/>
                    <a:pt x="146" y="45"/>
                    <a:pt x="146" y="45"/>
                  </a:cubicBezTo>
                  <a:lnTo>
                    <a:pt x="148" y="45"/>
                  </a:lnTo>
                  <a:close/>
                  <a:moveTo>
                    <a:pt x="146" y="49"/>
                  </a:moveTo>
                  <a:cubicBezTo>
                    <a:pt x="146" y="49"/>
                    <a:pt x="146" y="49"/>
                    <a:pt x="146" y="49"/>
                  </a:cubicBezTo>
                  <a:cubicBezTo>
                    <a:pt x="146" y="49"/>
                    <a:pt x="146" y="49"/>
                    <a:pt x="146" y="49"/>
                  </a:cubicBezTo>
                  <a:cubicBezTo>
                    <a:pt x="147" y="49"/>
                    <a:pt x="147" y="49"/>
                    <a:pt x="147" y="49"/>
                  </a:cubicBezTo>
                  <a:cubicBezTo>
                    <a:pt x="147" y="49"/>
                    <a:pt x="147" y="49"/>
                    <a:pt x="147" y="49"/>
                  </a:cubicBezTo>
                  <a:cubicBezTo>
                    <a:pt x="146" y="49"/>
                    <a:pt x="146" y="49"/>
                    <a:pt x="146" y="49"/>
                  </a:cubicBezTo>
                  <a:cubicBezTo>
                    <a:pt x="146" y="47"/>
                    <a:pt x="146" y="47"/>
                    <a:pt x="146" y="47"/>
                  </a:cubicBezTo>
                  <a:cubicBezTo>
                    <a:pt x="148" y="47"/>
                    <a:pt x="148" y="47"/>
                    <a:pt x="148" y="47"/>
                  </a:cubicBezTo>
                  <a:cubicBezTo>
                    <a:pt x="148" y="49"/>
                    <a:pt x="148" y="49"/>
                    <a:pt x="148" y="49"/>
                  </a:cubicBezTo>
                  <a:lnTo>
                    <a:pt x="146" y="49"/>
                  </a:lnTo>
                  <a:close/>
                  <a:moveTo>
                    <a:pt x="148" y="45"/>
                  </a:moveTo>
                  <a:cubicBezTo>
                    <a:pt x="148" y="45"/>
                    <a:pt x="148" y="45"/>
                    <a:pt x="148" y="45"/>
                  </a:cubicBezTo>
                  <a:cubicBezTo>
                    <a:pt x="149" y="45"/>
                    <a:pt x="149" y="45"/>
                    <a:pt x="150" y="45"/>
                  </a:cubicBezTo>
                  <a:cubicBezTo>
                    <a:pt x="150" y="46"/>
                    <a:pt x="150" y="46"/>
                    <a:pt x="150" y="46"/>
                  </a:cubicBezTo>
                  <a:cubicBezTo>
                    <a:pt x="148" y="46"/>
                    <a:pt x="148" y="46"/>
                    <a:pt x="148" y="46"/>
                  </a:cubicBezTo>
                  <a:lnTo>
                    <a:pt x="148" y="45"/>
                  </a:lnTo>
                  <a:close/>
                  <a:moveTo>
                    <a:pt x="148" y="47"/>
                  </a:moveTo>
                  <a:cubicBezTo>
                    <a:pt x="148" y="47"/>
                    <a:pt x="148" y="47"/>
                    <a:pt x="148" y="47"/>
                  </a:cubicBezTo>
                  <a:cubicBezTo>
                    <a:pt x="148" y="47"/>
                    <a:pt x="148" y="47"/>
                    <a:pt x="148" y="47"/>
                  </a:cubicBezTo>
                  <a:cubicBezTo>
                    <a:pt x="148" y="46"/>
                    <a:pt x="148" y="46"/>
                    <a:pt x="148" y="46"/>
                  </a:cubicBezTo>
                  <a:cubicBezTo>
                    <a:pt x="148" y="46"/>
                    <a:pt x="148" y="46"/>
                    <a:pt x="148" y="46"/>
                  </a:cubicBezTo>
                  <a:cubicBezTo>
                    <a:pt x="148" y="46"/>
                    <a:pt x="148" y="46"/>
                    <a:pt x="148" y="46"/>
                  </a:cubicBezTo>
                  <a:cubicBezTo>
                    <a:pt x="150" y="46"/>
                    <a:pt x="150" y="46"/>
                    <a:pt x="150" y="46"/>
                  </a:cubicBezTo>
                  <a:cubicBezTo>
                    <a:pt x="150" y="47"/>
                    <a:pt x="150" y="47"/>
                    <a:pt x="150" y="47"/>
                  </a:cubicBezTo>
                  <a:cubicBezTo>
                    <a:pt x="148" y="47"/>
                    <a:pt x="148" y="47"/>
                    <a:pt x="148" y="47"/>
                  </a:cubicBezTo>
                  <a:close/>
                  <a:moveTo>
                    <a:pt x="148" y="49"/>
                  </a:moveTo>
                  <a:cubicBezTo>
                    <a:pt x="148" y="49"/>
                    <a:pt x="148" y="49"/>
                    <a:pt x="148" y="49"/>
                  </a:cubicBezTo>
                  <a:cubicBezTo>
                    <a:pt x="148" y="47"/>
                    <a:pt x="148" y="47"/>
                    <a:pt x="148" y="47"/>
                  </a:cubicBezTo>
                  <a:cubicBezTo>
                    <a:pt x="150" y="47"/>
                    <a:pt x="150" y="47"/>
                    <a:pt x="150" y="47"/>
                  </a:cubicBezTo>
                  <a:cubicBezTo>
                    <a:pt x="150" y="49"/>
                    <a:pt x="150" y="49"/>
                    <a:pt x="150" y="49"/>
                  </a:cubicBezTo>
                  <a:lnTo>
                    <a:pt x="148" y="49"/>
                  </a:lnTo>
                  <a:close/>
                  <a:moveTo>
                    <a:pt x="150" y="49"/>
                  </a:moveTo>
                  <a:cubicBezTo>
                    <a:pt x="150" y="49"/>
                    <a:pt x="150" y="49"/>
                    <a:pt x="150" y="49"/>
                  </a:cubicBezTo>
                  <a:cubicBezTo>
                    <a:pt x="150" y="47"/>
                    <a:pt x="150" y="47"/>
                    <a:pt x="150" y="47"/>
                  </a:cubicBezTo>
                  <a:cubicBezTo>
                    <a:pt x="151" y="47"/>
                    <a:pt x="151" y="47"/>
                    <a:pt x="151" y="47"/>
                  </a:cubicBezTo>
                  <a:cubicBezTo>
                    <a:pt x="151" y="47"/>
                    <a:pt x="151" y="47"/>
                    <a:pt x="151" y="47"/>
                  </a:cubicBezTo>
                  <a:cubicBezTo>
                    <a:pt x="150" y="47"/>
                    <a:pt x="150" y="47"/>
                    <a:pt x="150" y="47"/>
                  </a:cubicBezTo>
                  <a:cubicBezTo>
                    <a:pt x="150" y="46"/>
                    <a:pt x="150" y="46"/>
                    <a:pt x="150" y="46"/>
                  </a:cubicBezTo>
                  <a:cubicBezTo>
                    <a:pt x="151" y="46"/>
                    <a:pt x="151" y="46"/>
                    <a:pt x="151" y="46"/>
                  </a:cubicBezTo>
                  <a:cubicBezTo>
                    <a:pt x="151" y="46"/>
                    <a:pt x="151" y="46"/>
                    <a:pt x="151" y="46"/>
                  </a:cubicBezTo>
                  <a:cubicBezTo>
                    <a:pt x="150" y="46"/>
                    <a:pt x="150" y="46"/>
                    <a:pt x="150" y="46"/>
                  </a:cubicBezTo>
                  <a:cubicBezTo>
                    <a:pt x="150" y="45"/>
                    <a:pt x="150" y="45"/>
                    <a:pt x="150" y="45"/>
                  </a:cubicBezTo>
                  <a:cubicBezTo>
                    <a:pt x="151" y="45"/>
                    <a:pt x="151" y="45"/>
                    <a:pt x="152" y="45"/>
                  </a:cubicBezTo>
                  <a:cubicBezTo>
                    <a:pt x="152" y="46"/>
                    <a:pt x="152" y="46"/>
                    <a:pt x="152" y="46"/>
                  </a:cubicBezTo>
                  <a:cubicBezTo>
                    <a:pt x="151" y="46"/>
                    <a:pt x="151" y="46"/>
                    <a:pt x="151" y="46"/>
                  </a:cubicBezTo>
                  <a:cubicBezTo>
                    <a:pt x="151" y="47"/>
                    <a:pt x="151" y="47"/>
                    <a:pt x="151" y="47"/>
                  </a:cubicBezTo>
                  <a:cubicBezTo>
                    <a:pt x="152" y="47"/>
                    <a:pt x="152" y="47"/>
                    <a:pt x="152" y="47"/>
                  </a:cubicBezTo>
                  <a:cubicBezTo>
                    <a:pt x="152" y="49"/>
                    <a:pt x="152" y="49"/>
                    <a:pt x="152" y="49"/>
                  </a:cubicBezTo>
                  <a:cubicBezTo>
                    <a:pt x="151" y="49"/>
                    <a:pt x="151" y="49"/>
                    <a:pt x="151" y="49"/>
                  </a:cubicBezTo>
                  <a:cubicBezTo>
                    <a:pt x="151" y="49"/>
                    <a:pt x="151" y="49"/>
                    <a:pt x="151" y="49"/>
                  </a:cubicBezTo>
                  <a:cubicBezTo>
                    <a:pt x="152" y="49"/>
                    <a:pt x="152" y="49"/>
                    <a:pt x="152" y="49"/>
                  </a:cubicBezTo>
                  <a:cubicBezTo>
                    <a:pt x="152" y="49"/>
                    <a:pt x="152" y="49"/>
                    <a:pt x="152" y="49"/>
                  </a:cubicBezTo>
                  <a:lnTo>
                    <a:pt x="150" y="49"/>
                  </a:lnTo>
                  <a:close/>
                  <a:moveTo>
                    <a:pt x="152" y="45"/>
                  </a:moveTo>
                  <a:cubicBezTo>
                    <a:pt x="152" y="45"/>
                    <a:pt x="152" y="45"/>
                    <a:pt x="152" y="45"/>
                  </a:cubicBezTo>
                  <a:cubicBezTo>
                    <a:pt x="153" y="45"/>
                    <a:pt x="153" y="45"/>
                    <a:pt x="154" y="45"/>
                  </a:cubicBezTo>
                  <a:cubicBezTo>
                    <a:pt x="154" y="46"/>
                    <a:pt x="154" y="46"/>
                    <a:pt x="154" y="46"/>
                  </a:cubicBezTo>
                  <a:cubicBezTo>
                    <a:pt x="152" y="46"/>
                    <a:pt x="152" y="46"/>
                    <a:pt x="152" y="46"/>
                  </a:cubicBezTo>
                  <a:lnTo>
                    <a:pt x="152" y="45"/>
                  </a:lnTo>
                  <a:close/>
                  <a:moveTo>
                    <a:pt x="152" y="47"/>
                  </a:moveTo>
                  <a:cubicBezTo>
                    <a:pt x="152" y="47"/>
                    <a:pt x="152" y="47"/>
                    <a:pt x="152" y="47"/>
                  </a:cubicBezTo>
                  <a:cubicBezTo>
                    <a:pt x="154" y="47"/>
                    <a:pt x="154" y="47"/>
                    <a:pt x="154" y="47"/>
                  </a:cubicBezTo>
                  <a:cubicBezTo>
                    <a:pt x="154" y="49"/>
                    <a:pt x="154" y="49"/>
                    <a:pt x="154" y="49"/>
                  </a:cubicBezTo>
                  <a:cubicBezTo>
                    <a:pt x="152" y="49"/>
                    <a:pt x="152" y="49"/>
                    <a:pt x="152" y="49"/>
                  </a:cubicBezTo>
                  <a:lnTo>
                    <a:pt x="152" y="47"/>
                  </a:lnTo>
                  <a:close/>
                  <a:moveTo>
                    <a:pt x="152" y="49"/>
                  </a:moveTo>
                  <a:cubicBezTo>
                    <a:pt x="152" y="49"/>
                    <a:pt x="152" y="49"/>
                    <a:pt x="152" y="49"/>
                  </a:cubicBezTo>
                  <a:cubicBezTo>
                    <a:pt x="152" y="49"/>
                    <a:pt x="152" y="49"/>
                    <a:pt x="152" y="49"/>
                  </a:cubicBezTo>
                  <a:cubicBezTo>
                    <a:pt x="154" y="49"/>
                    <a:pt x="154" y="49"/>
                    <a:pt x="154" y="49"/>
                  </a:cubicBezTo>
                  <a:cubicBezTo>
                    <a:pt x="154" y="49"/>
                    <a:pt x="154" y="49"/>
                    <a:pt x="154" y="49"/>
                  </a:cubicBezTo>
                  <a:lnTo>
                    <a:pt x="152" y="49"/>
                  </a:lnTo>
                  <a:close/>
                  <a:moveTo>
                    <a:pt x="154" y="49"/>
                  </a:moveTo>
                  <a:cubicBezTo>
                    <a:pt x="154" y="49"/>
                    <a:pt x="154" y="49"/>
                    <a:pt x="154" y="49"/>
                  </a:cubicBezTo>
                  <a:cubicBezTo>
                    <a:pt x="154" y="49"/>
                    <a:pt x="154" y="49"/>
                    <a:pt x="154" y="49"/>
                  </a:cubicBezTo>
                  <a:cubicBezTo>
                    <a:pt x="154" y="49"/>
                    <a:pt x="154" y="49"/>
                    <a:pt x="154" y="49"/>
                  </a:cubicBezTo>
                  <a:cubicBezTo>
                    <a:pt x="154" y="49"/>
                    <a:pt x="154" y="49"/>
                    <a:pt x="154" y="49"/>
                  </a:cubicBezTo>
                  <a:cubicBezTo>
                    <a:pt x="154" y="49"/>
                    <a:pt x="154" y="49"/>
                    <a:pt x="154" y="49"/>
                  </a:cubicBezTo>
                  <a:cubicBezTo>
                    <a:pt x="154" y="47"/>
                    <a:pt x="154" y="47"/>
                    <a:pt x="154" y="47"/>
                  </a:cubicBezTo>
                  <a:cubicBezTo>
                    <a:pt x="154" y="47"/>
                    <a:pt x="154" y="47"/>
                    <a:pt x="154" y="47"/>
                  </a:cubicBezTo>
                  <a:cubicBezTo>
                    <a:pt x="154" y="46"/>
                    <a:pt x="154" y="46"/>
                    <a:pt x="154" y="46"/>
                  </a:cubicBezTo>
                  <a:cubicBezTo>
                    <a:pt x="154" y="46"/>
                    <a:pt x="154" y="46"/>
                    <a:pt x="154" y="46"/>
                  </a:cubicBezTo>
                  <a:cubicBezTo>
                    <a:pt x="154" y="45"/>
                    <a:pt x="154" y="45"/>
                    <a:pt x="154" y="45"/>
                  </a:cubicBezTo>
                  <a:cubicBezTo>
                    <a:pt x="154" y="45"/>
                    <a:pt x="154" y="45"/>
                    <a:pt x="154" y="45"/>
                  </a:cubicBezTo>
                  <a:cubicBezTo>
                    <a:pt x="155" y="45"/>
                    <a:pt x="155" y="45"/>
                    <a:pt x="155" y="45"/>
                  </a:cubicBezTo>
                  <a:cubicBezTo>
                    <a:pt x="155" y="48"/>
                    <a:pt x="155" y="48"/>
                    <a:pt x="155" y="48"/>
                  </a:cubicBezTo>
                  <a:cubicBezTo>
                    <a:pt x="154" y="48"/>
                    <a:pt x="154" y="48"/>
                    <a:pt x="154" y="48"/>
                  </a:cubicBezTo>
                  <a:cubicBezTo>
                    <a:pt x="154" y="48"/>
                    <a:pt x="154" y="48"/>
                    <a:pt x="154" y="48"/>
                  </a:cubicBezTo>
                  <a:cubicBezTo>
                    <a:pt x="155" y="48"/>
                    <a:pt x="155" y="48"/>
                    <a:pt x="155" y="48"/>
                  </a:cubicBezTo>
                  <a:cubicBezTo>
                    <a:pt x="155" y="49"/>
                    <a:pt x="155" y="49"/>
                    <a:pt x="155" y="49"/>
                  </a:cubicBezTo>
                  <a:lnTo>
                    <a:pt x="154" y="49"/>
                  </a:lnTo>
                  <a:close/>
                  <a:moveTo>
                    <a:pt x="155" y="45"/>
                  </a:moveTo>
                  <a:cubicBezTo>
                    <a:pt x="155" y="45"/>
                    <a:pt x="155" y="45"/>
                    <a:pt x="155" y="45"/>
                  </a:cubicBezTo>
                  <a:cubicBezTo>
                    <a:pt x="156" y="46"/>
                    <a:pt x="156" y="46"/>
                    <a:pt x="156" y="46"/>
                  </a:cubicBezTo>
                  <a:cubicBezTo>
                    <a:pt x="156" y="48"/>
                    <a:pt x="156" y="48"/>
                    <a:pt x="156" y="48"/>
                  </a:cubicBezTo>
                  <a:cubicBezTo>
                    <a:pt x="155" y="48"/>
                    <a:pt x="155" y="48"/>
                    <a:pt x="155" y="48"/>
                  </a:cubicBezTo>
                  <a:lnTo>
                    <a:pt x="155" y="45"/>
                  </a:lnTo>
                  <a:close/>
                  <a:moveTo>
                    <a:pt x="155" y="49"/>
                  </a:moveTo>
                  <a:cubicBezTo>
                    <a:pt x="155" y="49"/>
                    <a:pt x="155" y="49"/>
                    <a:pt x="155" y="49"/>
                  </a:cubicBezTo>
                  <a:cubicBezTo>
                    <a:pt x="155" y="48"/>
                    <a:pt x="155" y="48"/>
                    <a:pt x="155" y="48"/>
                  </a:cubicBezTo>
                  <a:cubicBezTo>
                    <a:pt x="156" y="48"/>
                    <a:pt x="156" y="48"/>
                    <a:pt x="156" y="48"/>
                  </a:cubicBezTo>
                  <a:cubicBezTo>
                    <a:pt x="156" y="49"/>
                    <a:pt x="156" y="49"/>
                    <a:pt x="156" y="49"/>
                  </a:cubicBezTo>
                  <a:cubicBezTo>
                    <a:pt x="157" y="49"/>
                    <a:pt x="157" y="49"/>
                    <a:pt x="157" y="49"/>
                  </a:cubicBezTo>
                  <a:cubicBezTo>
                    <a:pt x="157" y="48"/>
                    <a:pt x="157" y="48"/>
                    <a:pt x="157" y="48"/>
                  </a:cubicBezTo>
                  <a:cubicBezTo>
                    <a:pt x="157" y="48"/>
                    <a:pt x="157" y="48"/>
                    <a:pt x="157" y="48"/>
                  </a:cubicBezTo>
                  <a:cubicBezTo>
                    <a:pt x="157" y="48"/>
                    <a:pt x="157" y="48"/>
                    <a:pt x="157" y="48"/>
                  </a:cubicBezTo>
                  <a:cubicBezTo>
                    <a:pt x="157" y="48"/>
                    <a:pt x="157" y="48"/>
                    <a:pt x="157" y="48"/>
                  </a:cubicBezTo>
                  <a:cubicBezTo>
                    <a:pt x="157" y="46"/>
                    <a:pt x="157" y="46"/>
                    <a:pt x="157" y="46"/>
                  </a:cubicBezTo>
                  <a:cubicBezTo>
                    <a:pt x="158" y="46"/>
                    <a:pt x="158" y="46"/>
                    <a:pt x="158" y="46"/>
                  </a:cubicBezTo>
                  <a:cubicBezTo>
                    <a:pt x="158" y="47"/>
                    <a:pt x="158" y="47"/>
                    <a:pt x="158" y="47"/>
                  </a:cubicBezTo>
                  <a:cubicBezTo>
                    <a:pt x="157" y="47"/>
                    <a:pt x="157" y="47"/>
                    <a:pt x="157" y="47"/>
                  </a:cubicBezTo>
                  <a:cubicBezTo>
                    <a:pt x="157" y="47"/>
                    <a:pt x="157" y="47"/>
                    <a:pt x="157" y="47"/>
                  </a:cubicBezTo>
                  <a:cubicBezTo>
                    <a:pt x="158" y="47"/>
                    <a:pt x="158" y="47"/>
                    <a:pt x="158" y="47"/>
                  </a:cubicBezTo>
                  <a:cubicBezTo>
                    <a:pt x="158" y="49"/>
                    <a:pt x="158" y="49"/>
                    <a:pt x="158" y="49"/>
                  </a:cubicBezTo>
                  <a:cubicBezTo>
                    <a:pt x="157" y="49"/>
                    <a:pt x="157" y="49"/>
                    <a:pt x="157" y="49"/>
                  </a:cubicBezTo>
                  <a:cubicBezTo>
                    <a:pt x="157" y="49"/>
                    <a:pt x="157" y="49"/>
                    <a:pt x="157" y="49"/>
                  </a:cubicBezTo>
                  <a:cubicBezTo>
                    <a:pt x="158" y="49"/>
                    <a:pt x="158" y="49"/>
                    <a:pt x="158" y="49"/>
                  </a:cubicBezTo>
                  <a:cubicBezTo>
                    <a:pt x="158" y="49"/>
                    <a:pt x="158" y="49"/>
                    <a:pt x="158" y="49"/>
                  </a:cubicBezTo>
                  <a:lnTo>
                    <a:pt x="155" y="49"/>
                  </a:lnTo>
                  <a:close/>
                  <a:moveTo>
                    <a:pt x="158" y="47"/>
                  </a:moveTo>
                  <a:cubicBezTo>
                    <a:pt x="158" y="47"/>
                    <a:pt x="158" y="47"/>
                    <a:pt x="158" y="47"/>
                  </a:cubicBezTo>
                  <a:cubicBezTo>
                    <a:pt x="159" y="47"/>
                    <a:pt x="159" y="47"/>
                    <a:pt x="159" y="47"/>
                  </a:cubicBezTo>
                  <a:cubicBezTo>
                    <a:pt x="159" y="47"/>
                    <a:pt x="159" y="47"/>
                    <a:pt x="159" y="47"/>
                  </a:cubicBezTo>
                  <a:cubicBezTo>
                    <a:pt x="158" y="47"/>
                    <a:pt x="158" y="47"/>
                    <a:pt x="158" y="47"/>
                  </a:cubicBezTo>
                  <a:close/>
                  <a:moveTo>
                    <a:pt x="158" y="47"/>
                  </a:moveTo>
                  <a:cubicBezTo>
                    <a:pt x="158" y="47"/>
                    <a:pt x="158" y="47"/>
                    <a:pt x="158" y="47"/>
                  </a:cubicBezTo>
                  <a:cubicBezTo>
                    <a:pt x="159" y="47"/>
                    <a:pt x="159" y="47"/>
                    <a:pt x="159" y="47"/>
                  </a:cubicBezTo>
                  <a:cubicBezTo>
                    <a:pt x="159" y="49"/>
                    <a:pt x="159" y="49"/>
                    <a:pt x="159" y="49"/>
                  </a:cubicBezTo>
                  <a:cubicBezTo>
                    <a:pt x="158" y="49"/>
                    <a:pt x="158" y="49"/>
                    <a:pt x="158" y="49"/>
                  </a:cubicBezTo>
                  <a:lnTo>
                    <a:pt x="158" y="47"/>
                  </a:lnTo>
                  <a:close/>
                  <a:moveTo>
                    <a:pt x="158" y="49"/>
                  </a:moveTo>
                  <a:cubicBezTo>
                    <a:pt x="158" y="49"/>
                    <a:pt x="158" y="49"/>
                    <a:pt x="158" y="49"/>
                  </a:cubicBezTo>
                  <a:cubicBezTo>
                    <a:pt x="158" y="49"/>
                    <a:pt x="158" y="49"/>
                    <a:pt x="158" y="49"/>
                  </a:cubicBezTo>
                  <a:cubicBezTo>
                    <a:pt x="159" y="49"/>
                    <a:pt x="159" y="49"/>
                    <a:pt x="159" y="49"/>
                  </a:cubicBezTo>
                  <a:cubicBezTo>
                    <a:pt x="159" y="49"/>
                    <a:pt x="159" y="49"/>
                    <a:pt x="159" y="49"/>
                  </a:cubicBezTo>
                  <a:lnTo>
                    <a:pt x="158" y="49"/>
                  </a:lnTo>
                  <a:close/>
                  <a:moveTo>
                    <a:pt x="159" y="49"/>
                  </a:moveTo>
                  <a:cubicBezTo>
                    <a:pt x="159" y="49"/>
                    <a:pt x="159" y="49"/>
                    <a:pt x="159" y="49"/>
                  </a:cubicBezTo>
                  <a:cubicBezTo>
                    <a:pt x="159" y="49"/>
                    <a:pt x="159" y="49"/>
                    <a:pt x="159" y="49"/>
                  </a:cubicBezTo>
                  <a:cubicBezTo>
                    <a:pt x="160" y="49"/>
                    <a:pt x="160" y="49"/>
                    <a:pt x="160" y="49"/>
                  </a:cubicBezTo>
                  <a:cubicBezTo>
                    <a:pt x="160" y="49"/>
                    <a:pt x="160" y="49"/>
                    <a:pt x="160" y="49"/>
                  </a:cubicBezTo>
                  <a:cubicBezTo>
                    <a:pt x="159" y="49"/>
                    <a:pt x="159" y="49"/>
                    <a:pt x="159" y="49"/>
                  </a:cubicBezTo>
                  <a:cubicBezTo>
                    <a:pt x="159" y="47"/>
                    <a:pt x="159" y="47"/>
                    <a:pt x="159" y="47"/>
                  </a:cubicBezTo>
                  <a:cubicBezTo>
                    <a:pt x="160" y="47"/>
                    <a:pt x="160" y="47"/>
                    <a:pt x="160" y="47"/>
                  </a:cubicBezTo>
                  <a:cubicBezTo>
                    <a:pt x="160" y="48"/>
                    <a:pt x="160" y="48"/>
                    <a:pt x="160" y="48"/>
                  </a:cubicBezTo>
                  <a:cubicBezTo>
                    <a:pt x="160" y="48"/>
                    <a:pt x="160" y="48"/>
                    <a:pt x="160" y="48"/>
                  </a:cubicBezTo>
                  <a:cubicBezTo>
                    <a:pt x="160" y="48"/>
                    <a:pt x="160" y="48"/>
                    <a:pt x="160" y="48"/>
                  </a:cubicBezTo>
                  <a:cubicBezTo>
                    <a:pt x="160" y="48"/>
                    <a:pt x="160" y="48"/>
                    <a:pt x="160" y="48"/>
                  </a:cubicBezTo>
                  <a:cubicBezTo>
                    <a:pt x="160" y="48"/>
                    <a:pt x="160" y="48"/>
                    <a:pt x="160" y="48"/>
                  </a:cubicBezTo>
                  <a:cubicBezTo>
                    <a:pt x="160" y="49"/>
                    <a:pt x="160" y="49"/>
                    <a:pt x="160" y="49"/>
                  </a:cubicBezTo>
                  <a:lnTo>
                    <a:pt x="159" y="49"/>
                  </a:lnTo>
                  <a:close/>
                  <a:moveTo>
                    <a:pt x="161" y="49"/>
                  </a:moveTo>
                  <a:cubicBezTo>
                    <a:pt x="161" y="49"/>
                    <a:pt x="161" y="49"/>
                    <a:pt x="161" y="49"/>
                  </a:cubicBezTo>
                  <a:cubicBezTo>
                    <a:pt x="161" y="48"/>
                    <a:pt x="161" y="48"/>
                    <a:pt x="161" y="48"/>
                  </a:cubicBezTo>
                  <a:cubicBezTo>
                    <a:pt x="161" y="48"/>
                    <a:pt x="161" y="48"/>
                    <a:pt x="161" y="48"/>
                  </a:cubicBezTo>
                  <a:cubicBezTo>
                    <a:pt x="162" y="48"/>
                    <a:pt x="162" y="48"/>
                    <a:pt x="162" y="48"/>
                  </a:cubicBezTo>
                  <a:cubicBezTo>
                    <a:pt x="162" y="49"/>
                    <a:pt x="162" y="49"/>
                    <a:pt x="162" y="49"/>
                  </a:cubicBezTo>
                  <a:cubicBezTo>
                    <a:pt x="162" y="49"/>
                    <a:pt x="162" y="49"/>
                    <a:pt x="162" y="49"/>
                  </a:cubicBezTo>
                  <a:cubicBezTo>
                    <a:pt x="162" y="48"/>
                    <a:pt x="162" y="48"/>
                    <a:pt x="162" y="48"/>
                  </a:cubicBezTo>
                  <a:cubicBezTo>
                    <a:pt x="163" y="49"/>
                    <a:pt x="163" y="49"/>
                    <a:pt x="163" y="49"/>
                  </a:cubicBezTo>
                  <a:cubicBezTo>
                    <a:pt x="163" y="49"/>
                    <a:pt x="163" y="49"/>
                    <a:pt x="163" y="49"/>
                  </a:cubicBezTo>
                  <a:lnTo>
                    <a:pt x="161" y="49"/>
                  </a:lnTo>
                  <a:close/>
                  <a:moveTo>
                    <a:pt x="161" y="48"/>
                  </a:moveTo>
                  <a:cubicBezTo>
                    <a:pt x="161" y="48"/>
                    <a:pt x="161" y="48"/>
                    <a:pt x="161" y="48"/>
                  </a:cubicBezTo>
                  <a:cubicBezTo>
                    <a:pt x="161" y="48"/>
                    <a:pt x="161" y="48"/>
                    <a:pt x="161" y="48"/>
                  </a:cubicBezTo>
                  <a:cubicBezTo>
                    <a:pt x="161" y="48"/>
                    <a:pt x="161" y="48"/>
                    <a:pt x="161" y="48"/>
                  </a:cubicBezTo>
                  <a:close/>
                  <a:moveTo>
                    <a:pt x="163" y="49"/>
                  </a:moveTo>
                  <a:cubicBezTo>
                    <a:pt x="163" y="49"/>
                    <a:pt x="163" y="49"/>
                    <a:pt x="163" y="49"/>
                  </a:cubicBezTo>
                  <a:cubicBezTo>
                    <a:pt x="163" y="49"/>
                    <a:pt x="163" y="49"/>
                    <a:pt x="163" y="49"/>
                  </a:cubicBezTo>
                  <a:cubicBezTo>
                    <a:pt x="165" y="49"/>
                    <a:pt x="165" y="49"/>
                    <a:pt x="165" y="49"/>
                  </a:cubicBezTo>
                  <a:lnTo>
                    <a:pt x="163" y="49"/>
                  </a:lnTo>
                  <a:close/>
                  <a:moveTo>
                    <a:pt x="166" y="48"/>
                  </a:moveTo>
                  <a:cubicBezTo>
                    <a:pt x="166" y="48"/>
                    <a:pt x="166" y="48"/>
                    <a:pt x="166" y="48"/>
                  </a:cubicBezTo>
                  <a:cubicBezTo>
                    <a:pt x="156" y="44"/>
                    <a:pt x="156" y="44"/>
                    <a:pt x="156" y="44"/>
                  </a:cubicBezTo>
                  <a:cubicBezTo>
                    <a:pt x="156" y="44"/>
                    <a:pt x="146" y="44"/>
                    <a:pt x="145" y="44"/>
                  </a:cubicBezTo>
                  <a:cubicBezTo>
                    <a:pt x="144" y="43"/>
                    <a:pt x="143" y="43"/>
                    <a:pt x="143" y="43"/>
                  </a:cubicBezTo>
                  <a:cubicBezTo>
                    <a:pt x="143" y="43"/>
                    <a:pt x="143" y="43"/>
                    <a:pt x="143" y="43"/>
                  </a:cubicBezTo>
                  <a:cubicBezTo>
                    <a:pt x="143" y="42"/>
                    <a:pt x="143" y="42"/>
                    <a:pt x="143" y="42"/>
                  </a:cubicBezTo>
                  <a:cubicBezTo>
                    <a:pt x="143" y="42"/>
                    <a:pt x="144" y="42"/>
                    <a:pt x="145" y="42"/>
                  </a:cubicBezTo>
                  <a:cubicBezTo>
                    <a:pt x="146" y="43"/>
                    <a:pt x="153" y="43"/>
                    <a:pt x="154" y="43"/>
                  </a:cubicBezTo>
                  <a:cubicBezTo>
                    <a:pt x="166" y="48"/>
                    <a:pt x="166" y="48"/>
                    <a:pt x="166" y="48"/>
                  </a:cubicBezTo>
                  <a:close/>
                  <a:moveTo>
                    <a:pt x="88" y="40"/>
                  </a:moveTo>
                  <a:cubicBezTo>
                    <a:pt x="88" y="40"/>
                    <a:pt x="88" y="40"/>
                    <a:pt x="88" y="40"/>
                  </a:cubicBezTo>
                  <a:cubicBezTo>
                    <a:pt x="90" y="17"/>
                    <a:pt x="90" y="17"/>
                    <a:pt x="90" y="17"/>
                  </a:cubicBezTo>
                  <a:cubicBezTo>
                    <a:pt x="89" y="16"/>
                    <a:pt x="89" y="16"/>
                    <a:pt x="89" y="16"/>
                  </a:cubicBezTo>
                  <a:cubicBezTo>
                    <a:pt x="88" y="40"/>
                    <a:pt x="88" y="40"/>
                    <a:pt x="88" y="40"/>
                  </a:cubicBezTo>
                  <a:cubicBezTo>
                    <a:pt x="88" y="40"/>
                    <a:pt x="88" y="40"/>
                    <a:pt x="88" y="40"/>
                  </a:cubicBezTo>
                  <a:close/>
                  <a:moveTo>
                    <a:pt x="92" y="40"/>
                  </a:moveTo>
                  <a:cubicBezTo>
                    <a:pt x="92" y="40"/>
                    <a:pt x="92" y="40"/>
                    <a:pt x="92" y="40"/>
                  </a:cubicBezTo>
                  <a:cubicBezTo>
                    <a:pt x="94" y="18"/>
                    <a:pt x="94" y="18"/>
                    <a:pt x="94" y="18"/>
                  </a:cubicBezTo>
                  <a:cubicBezTo>
                    <a:pt x="94" y="18"/>
                    <a:pt x="94" y="18"/>
                    <a:pt x="94" y="18"/>
                  </a:cubicBezTo>
                  <a:cubicBezTo>
                    <a:pt x="93" y="17"/>
                    <a:pt x="93" y="17"/>
                    <a:pt x="93" y="17"/>
                  </a:cubicBezTo>
                  <a:cubicBezTo>
                    <a:pt x="91" y="40"/>
                    <a:pt x="91" y="40"/>
                    <a:pt x="91" y="40"/>
                  </a:cubicBezTo>
                  <a:cubicBezTo>
                    <a:pt x="92" y="40"/>
                    <a:pt x="92" y="40"/>
                    <a:pt x="92" y="40"/>
                  </a:cubicBezTo>
                  <a:close/>
                  <a:moveTo>
                    <a:pt x="117" y="39"/>
                  </a:moveTo>
                  <a:cubicBezTo>
                    <a:pt x="117" y="39"/>
                    <a:pt x="117" y="39"/>
                    <a:pt x="117" y="39"/>
                  </a:cubicBezTo>
                  <a:cubicBezTo>
                    <a:pt x="117" y="39"/>
                    <a:pt x="117" y="39"/>
                    <a:pt x="117" y="39"/>
                  </a:cubicBezTo>
                  <a:cubicBezTo>
                    <a:pt x="117" y="39"/>
                    <a:pt x="117" y="39"/>
                    <a:pt x="117" y="39"/>
                  </a:cubicBezTo>
                  <a:cubicBezTo>
                    <a:pt x="117" y="39"/>
                    <a:pt x="117" y="39"/>
                    <a:pt x="117" y="39"/>
                  </a:cubicBezTo>
                  <a:cubicBezTo>
                    <a:pt x="117" y="39"/>
                    <a:pt x="117" y="39"/>
                    <a:pt x="117" y="39"/>
                  </a:cubicBezTo>
                  <a:close/>
                  <a:moveTo>
                    <a:pt x="20" y="37"/>
                  </a:moveTo>
                  <a:cubicBezTo>
                    <a:pt x="20" y="37"/>
                    <a:pt x="20" y="37"/>
                    <a:pt x="20" y="37"/>
                  </a:cubicBezTo>
                  <a:cubicBezTo>
                    <a:pt x="23" y="51"/>
                    <a:pt x="23" y="51"/>
                    <a:pt x="23" y="51"/>
                  </a:cubicBezTo>
                  <a:cubicBezTo>
                    <a:pt x="26" y="51"/>
                    <a:pt x="26" y="51"/>
                    <a:pt x="26" y="51"/>
                  </a:cubicBezTo>
                  <a:cubicBezTo>
                    <a:pt x="23" y="37"/>
                    <a:pt x="23" y="37"/>
                    <a:pt x="23" y="37"/>
                  </a:cubicBezTo>
                  <a:cubicBezTo>
                    <a:pt x="22" y="37"/>
                    <a:pt x="21" y="37"/>
                    <a:pt x="20" y="37"/>
                  </a:cubicBezTo>
                  <a:close/>
                  <a:moveTo>
                    <a:pt x="18" y="37"/>
                  </a:moveTo>
                  <a:cubicBezTo>
                    <a:pt x="18" y="37"/>
                    <a:pt x="18" y="37"/>
                    <a:pt x="18" y="37"/>
                  </a:cubicBezTo>
                  <a:cubicBezTo>
                    <a:pt x="20" y="51"/>
                    <a:pt x="20" y="51"/>
                    <a:pt x="20" y="51"/>
                  </a:cubicBezTo>
                  <a:cubicBezTo>
                    <a:pt x="22" y="51"/>
                    <a:pt x="22" y="51"/>
                    <a:pt x="22" y="51"/>
                  </a:cubicBezTo>
                  <a:cubicBezTo>
                    <a:pt x="20" y="37"/>
                    <a:pt x="20" y="37"/>
                    <a:pt x="20" y="37"/>
                  </a:cubicBezTo>
                  <a:cubicBezTo>
                    <a:pt x="19" y="37"/>
                    <a:pt x="18" y="37"/>
                    <a:pt x="18" y="37"/>
                  </a:cubicBezTo>
                  <a:close/>
                  <a:moveTo>
                    <a:pt x="44" y="37"/>
                  </a:moveTo>
                  <a:cubicBezTo>
                    <a:pt x="44" y="37"/>
                    <a:pt x="44" y="37"/>
                    <a:pt x="44" y="37"/>
                  </a:cubicBezTo>
                  <a:cubicBezTo>
                    <a:pt x="46" y="51"/>
                    <a:pt x="46" y="51"/>
                    <a:pt x="46" y="51"/>
                  </a:cubicBezTo>
                  <a:cubicBezTo>
                    <a:pt x="47" y="51"/>
                    <a:pt x="49" y="51"/>
                    <a:pt x="50" y="51"/>
                  </a:cubicBezTo>
                  <a:cubicBezTo>
                    <a:pt x="49" y="37"/>
                    <a:pt x="49" y="37"/>
                    <a:pt x="49" y="37"/>
                  </a:cubicBezTo>
                  <a:cubicBezTo>
                    <a:pt x="47" y="37"/>
                    <a:pt x="46" y="37"/>
                    <a:pt x="44" y="37"/>
                  </a:cubicBezTo>
                  <a:close/>
                  <a:moveTo>
                    <a:pt x="15" y="38"/>
                  </a:moveTo>
                  <a:cubicBezTo>
                    <a:pt x="15" y="38"/>
                    <a:pt x="15" y="38"/>
                    <a:pt x="15" y="38"/>
                  </a:cubicBezTo>
                  <a:cubicBezTo>
                    <a:pt x="17" y="51"/>
                    <a:pt x="17" y="51"/>
                    <a:pt x="17" y="51"/>
                  </a:cubicBezTo>
                  <a:cubicBezTo>
                    <a:pt x="18" y="51"/>
                    <a:pt x="18" y="51"/>
                    <a:pt x="18" y="51"/>
                  </a:cubicBezTo>
                  <a:cubicBezTo>
                    <a:pt x="15" y="37"/>
                    <a:pt x="15" y="37"/>
                    <a:pt x="15" y="37"/>
                  </a:cubicBezTo>
                  <a:cubicBezTo>
                    <a:pt x="15" y="37"/>
                    <a:pt x="15" y="37"/>
                    <a:pt x="15" y="38"/>
                  </a:cubicBezTo>
                  <a:close/>
                  <a:moveTo>
                    <a:pt x="24" y="37"/>
                  </a:moveTo>
                  <a:cubicBezTo>
                    <a:pt x="24" y="37"/>
                    <a:pt x="24" y="37"/>
                    <a:pt x="24" y="37"/>
                  </a:cubicBezTo>
                  <a:cubicBezTo>
                    <a:pt x="26" y="51"/>
                    <a:pt x="26" y="51"/>
                    <a:pt x="26" y="51"/>
                  </a:cubicBezTo>
                  <a:cubicBezTo>
                    <a:pt x="29" y="51"/>
                    <a:pt x="29" y="51"/>
                    <a:pt x="29" y="51"/>
                  </a:cubicBezTo>
                  <a:cubicBezTo>
                    <a:pt x="27" y="37"/>
                    <a:pt x="27" y="37"/>
                    <a:pt x="27" y="37"/>
                  </a:cubicBezTo>
                  <a:cubicBezTo>
                    <a:pt x="26" y="37"/>
                    <a:pt x="25" y="37"/>
                    <a:pt x="24" y="37"/>
                  </a:cubicBezTo>
                  <a:close/>
                  <a:moveTo>
                    <a:pt x="16" y="37"/>
                  </a:moveTo>
                  <a:cubicBezTo>
                    <a:pt x="16" y="37"/>
                    <a:pt x="16" y="37"/>
                    <a:pt x="16" y="37"/>
                  </a:cubicBezTo>
                  <a:cubicBezTo>
                    <a:pt x="18" y="51"/>
                    <a:pt x="18" y="51"/>
                    <a:pt x="18" y="51"/>
                  </a:cubicBezTo>
                  <a:cubicBezTo>
                    <a:pt x="19" y="51"/>
                    <a:pt x="19" y="51"/>
                    <a:pt x="19" y="51"/>
                  </a:cubicBezTo>
                  <a:cubicBezTo>
                    <a:pt x="17" y="37"/>
                    <a:pt x="17" y="37"/>
                    <a:pt x="17" y="37"/>
                  </a:cubicBezTo>
                  <a:cubicBezTo>
                    <a:pt x="16" y="37"/>
                    <a:pt x="16" y="37"/>
                    <a:pt x="16" y="37"/>
                  </a:cubicBezTo>
                  <a:close/>
                  <a:moveTo>
                    <a:pt x="38" y="36"/>
                  </a:moveTo>
                  <a:cubicBezTo>
                    <a:pt x="38" y="36"/>
                    <a:pt x="38" y="36"/>
                    <a:pt x="38" y="36"/>
                  </a:cubicBezTo>
                  <a:cubicBezTo>
                    <a:pt x="40" y="51"/>
                    <a:pt x="40" y="51"/>
                    <a:pt x="40" y="51"/>
                  </a:cubicBezTo>
                  <a:cubicBezTo>
                    <a:pt x="41" y="51"/>
                    <a:pt x="43" y="51"/>
                    <a:pt x="45" y="51"/>
                  </a:cubicBezTo>
                  <a:cubicBezTo>
                    <a:pt x="43" y="37"/>
                    <a:pt x="43" y="37"/>
                    <a:pt x="43" y="37"/>
                  </a:cubicBezTo>
                  <a:cubicBezTo>
                    <a:pt x="41" y="37"/>
                    <a:pt x="40" y="37"/>
                    <a:pt x="38" y="36"/>
                  </a:cubicBezTo>
                  <a:close/>
                  <a:moveTo>
                    <a:pt x="33" y="36"/>
                  </a:moveTo>
                  <a:cubicBezTo>
                    <a:pt x="33" y="36"/>
                    <a:pt x="33" y="36"/>
                    <a:pt x="33" y="36"/>
                  </a:cubicBezTo>
                  <a:cubicBezTo>
                    <a:pt x="33" y="36"/>
                    <a:pt x="33" y="36"/>
                    <a:pt x="33" y="36"/>
                  </a:cubicBezTo>
                  <a:cubicBezTo>
                    <a:pt x="35" y="51"/>
                    <a:pt x="35" y="51"/>
                    <a:pt x="35" y="51"/>
                  </a:cubicBezTo>
                  <a:cubicBezTo>
                    <a:pt x="36" y="51"/>
                    <a:pt x="38" y="51"/>
                    <a:pt x="39" y="51"/>
                  </a:cubicBezTo>
                  <a:cubicBezTo>
                    <a:pt x="37" y="36"/>
                    <a:pt x="37" y="36"/>
                    <a:pt x="37" y="36"/>
                  </a:cubicBezTo>
                  <a:cubicBezTo>
                    <a:pt x="36" y="36"/>
                    <a:pt x="34" y="36"/>
                    <a:pt x="33" y="36"/>
                  </a:cubicBezTo>
                  <a:close/>
                  <a:moveTo>
                    <a:pt x="28" y="37"/>
                  </a:moveTo>
                  <a:cubicBezTo>
                    <a:pt x="28" y="37"/>
                    <a:pt x="28" y="37"/>
                    <a:pt x="28" y="37"/>
                  </a:cubicBezTo>
                  <a:cubicBezTo>
                    <a:pt x="30" y="51"/>
                    <a:pt x="30" y="51"/>
                    <a:pt x="30" y="51"/>
                  </a:cubicBezTo>
                  <a:cubicBezTo>
                    <a:pt x="34" y="51"/>
                    <a:pt x="34" y="51"/>
                    <a:pt x="34" y="51"/>
                  </a:cubicBezTo>
                  <a:cubicBezTo>
                    <a:pt x="32" y="36"/>
                    <a:pt x="32" y="36"/>
                    <a:pt x="32" y="36"/>
                  </a:cubicBezTo>
                  <a:cubicBezTo>
                    <a:pt x="31" y="36"/>
                    <a:pt x="29" y="36"/>
                    <a:pt x="28" y="37"/>
                  </a:cubicBezTo>
                  <a:close/>
                  <a:moveTo>
                    <a:pt x="34" y="51"/>
                  </a:moveTo>
                  <a:cubicBezTo>
                    <a:pt x="34" y="51"/>
                    <a:pt x="34" y="51"/>
                    <a:pt x="34" y="51"/>
                  </a:cubicBezTo>
                  <a:cubicBezTo>
                    <a:pt x="35" y="51"/>
                    <a:pt x="35" y="51"/>
                    <a:pt x="35" y="51"/>
                  </a:cubicBezTo>
                  <a:cubicBezTo>
                    <a:pt x="35" y="51"/>
                    <a:pt x="35" y="51"/>
                    <a:pt x="35" y="51"/>
                  </a:cubicBezTo>
                  <a:cubicBezTo>
                    <a:pt x="34" y="51"/>
                    <a:pt x="34" y="51"/>
                    <a:pt x="34" y="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Rectangle 10"/>
            <p:cNvSpPr>
              <a:spLocks noChangeArrowheads="1"/>
            </p:cNvSpPr>
            <p:nvPr/>
          </p:nvSpPr>
          <p:spPr bwMode="auto">
            <a:xfrm>
              <a:off x="0" y="4299"/>
              <a:ext cx="5775" cy="3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7" name="Freeform 11"/>
            <p:cNvSpPr/>
            <p:nvPr/>
          </p:nvSpPr>
          <p:spPr bwMode="auto">
            <a:xfrm>
              <a:off x="4947" y="4133"/>
              <a:ext cx="122" cy="131"/>
            </a:xfrm>
            <a:custGeom>
              <a:avLst/>
              <a:gdLst>
                <a:gd name="T0" fmla="*/ 34 w 47"/>
                <a:gd name="T1" fmla="*/ 3 h 49"/>
                <a:gd name="T2" fmla="*/ 34 w 47"/>
                <a:gd name="T3" fmla="*/ 5 h 49"/>
                <a:gd name="T4" fmla="*/ 33 w 47"/>
                <a:gd name="T5" fmla="*/ 12 h 49"/>
                <a:gd name="T6" fmla="*/ 37 w 47"/>
                <a:gd name="T7" fmla="*/ 12 h 49"/>
                <a:gd name="T8" fmla="*/ 40 w 47"/>
                <a:gd name="T9" fmla="*/ 12 h 49"/>
                <a:gd name="T10" fmla="*/ 47 w 47"/>
                <a:gd name="T11" fmla="*/ 15 h 49"/>
                <a:gd name="T12" fmla="*/ 43 w 47"/>
                <a:gd name="T13" fmla="*/ 16 h 49"/>
                <a:gd name="T14" fmla="*/ 37 w 47"/>
                <a:gd name="T15" fmla="*/ 16 h 49"/>
                <a:gd name="T16" fmla="*/ 36 w 47"/>
                <a:gd name="T17" fmla="*/ 18 h 49"/>
                <a:gd name="T18" fmla="*/ 32 w 47"/>
                <a:gd name="T19" fmla="*/ 25 h 49"/>
                <a:gd name="T20" fmla="*/ 32 w 47"/>
                <a:gd name="T21" fmla="*/ 30 h 49"/>
                <a:gd name="T22" fmla="*/ 32 w 47"/>
                <a:gd name="T23" fmla="*/ 31 h 49"/>
                <a:gd name="T24" fmla="*/ 33 w 47"/>
                <a:gd name="T25" fmla="*/ 37 h 49"/>
                <a:gd name="T26" fmla="*/ 33 w 47"/>
                <a:gd name="T27" fmla="*/ 39 h 49"/>
                <a:gd name="T28" fmla="*/ 33 w 47"/>
                <a:gd name="T29" fmla="*/ 43 h 49"/>
                <a:gd name="T30" fmla="*/ 31 w 47"/>
                <a:gd name="T31" fmla="*/ 49 h 49"/>
                <a:gd name="T32" fmla="*/ 28 w 47"/>
                <a:gd name="T33" fmla="*/ 45 h 49"/>
                <a:gd name="T34" fmla="*/ 27 w 47"/>
                <a:gd name="T35" fmla="*/ 40 h 49"/>
                <a:gd name="T36" fmla="*/ 26 w 47"/>
                <a:gd name="T37" fmla="*/ 37 h 49"/>
                <a:gd name="T38" fmla="*/ 28 w 47"/>
                <a:gd name="T39" fmla="*/ 36 h 49"/>
                <a:gd name="T40" fmla="*/ 28 w 47"/>
                <a:gd name="T41" fmla="*/ 34 h 49"/>
                <a:gd name="T42" fmla="*/ 28 w 47"/>
                <a:gd name="T43" fmla="*/ 29 h 49"/>
                <a:gd name="T44" fmla="*/ 25 w 47"/>
                <a:gd name="T45" fmla="*/ 33 h 49"/>
                <a:gd name="T46" fmla="*/ 22 w 47"/>
                <a:gd name="T47" fmla="*/ 36 h 49"/>
                <a:gd name="T48" fmla="*/ 21 w 47"/>
                <a:gd name="T49" fmla="*/ 37 h 49"/>
                <a:gd name="T50" fmla="*/ 16 w 47"/>
                <a:gd name="T51" fmla="*/ 40 h 49"/>
                <a:gd name="T52" fmla="*/ 16 w 47"/>
                <a:gd name="T53" fmla="*/ 36 h 49"/>
                <a:gd name="T54" fmla="*/ 14 w 47"/>
                <a:gd name="T55" fmla="*/ 36 h 49"/>
                <a:gd name="T56" fmla="*/ 18 w 47"/>
                <a:gd name="T57" fmla="*/ 30 h 49"/>
                <a:gd name="T58" fmla="*/ 21 w 47"/>
                <a:gd name="T59" fmla="*/ 27 h 49"/>
                <a:gd name="T60" fmla="*/ 25 w 47"/>
                <a:gd name="T61" fmla="*/ 23 h 49"/>
                <a:gd name="T62" fmla="*/ 28 w 47"/>
                <a:gd name="T63" fmla="*/ 18 h 49"/>
                <a:gd name="T64" fmla="*/ 26 w 47"/>
                <a:gd name="T65" fmla="*/ 17 h 49"/>
                <a:gd name="T66" fmla="*/ 26 w 47"/>
                <a:gd name="T67" fmla="*/ 17 h 49"/>
                <a:gd name="T68" fmla="*/ 19 w 47"/>
                <a:gd name="T69" fmla="*/ 20 h 49"/>
                <a:gd name="T70" fmla="*/ 16 w 47"/>
                <a:gd name="T71" fmla="*/ 21 h 49"/>
                <a:gd name="T72" fmla="*/ 10 w 47"/>
                <a:gd name="T73" fmla="*/ 24 h 49"/>
                <a:gd name="T74" fmla="*/ 1 w 47"/>
                <a:gd name="T75" fmla="*/ 23 h 49"/>
                <a:gd name="T76" fmla="*/ 4 w 47"/>
                <a:gd name="T77" fmla="*/ 21 h 49"/>
                <a:gd name="T78" fmla="*/ 8 w 47"/>
                <a:gd name="T79" fmla="*/ 21 h 49"/>
                <a:gd name="T80" fmla="*/ 11 w 47"/>
                <a:gd name="T81" fmla="*/ 20 h 49"/>
                <a:gd name="T82" fmla="*/ 17 w 47"/>
                <a:gd name="T83" fmla="*/ 18 h 49"/>
                <a:gd name="T84" fmla="*/ 29 w 47"/>
                <a:gd name="T85" fmla="*/ 8 h 49"/>
                <a:gd name="T86" fmla="*/ 29 w 47"/>
                <a:gd name="T87" fmla="*/ 4 h 49"/>
                <a:gd name="T88" fmla="*/ 27 w 47"/>
                <a:gd name="T89" fmla="*/ 1 h 49"/>
                <a:gd name="T90" fmla="*/ 33 w 47"/>
                <a:gd name="T91" fmla="*/ 1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7" h="49">
                  <a:moveTo>
                    <a:pt x="33" y="1"/>
                  </a:moveTo>
                  <a:cubicBezTo>
                    <a:pt x="34" y="1"/>
                    <a:pt x="33" y="2"/>
                    <a:pt x="34" y="3"/>
                  </a:cubicBezTo>
                  <a:cubicBezTo>
                    <a:pt x="34" y="3"/>
                    <a:pt x="34" y="3"/>
                    <a:pt x="34" y="3"/>
                  </a:cubicBezTo>
                  <a:cubicBezTo>
                    <a:pt x="34" y="4"/>
                    <a:pt x="34" y="5"/>
                    <a:pt x="34" y="5"/>
                  </a:cubicBezTo>
                  <a:cubicBezTo>
                    <a:pt x="34" y="8"/>
                    <a:pt x="33" y="10"/>
                    <a:pt x="33" y="12"/>
                  </a:cubicBezTo>
                  <a:cubicBezTo>
                    <a:pt x="33" y="12"/>
                    <a:pt x="33" y="12"/>
                    <a:pt x="33" y="12"/>
                  </a:cubicBezTo>
                  <a:cubicBezTo>
                    <a:pt x="34" y="13"/>
                    <a:pt x="34" y="12"/>
                    <a:pt x="34" y="12"/>
                  </a:cubicBezTo>
                  <a:cubicBezTo>
                    <a:pt x="35" y="12"/>
                    <a:pt x="36" y="12"/>
                    <a:pt x="37" y="12"/>
                  </a:cubicBezTo>
                  <a:cubicBezTo>
                    <a:pt x="37" y="12"/>
                    <a:pt x="37" y="12"/>
                    <a:pt x="38" y="12"/>
                  </a:cubicBezTo>
                  <a:cubicBezTo>
                    <a:pt x="38" y="12"/>
                    <a:pt x="39" y="12"/>
                    <a:pt x="40" y="12"/>
                  </a:cubicBezTo>
                  <a:cubicBezTo>
                    <a:pt x="42" y="12"/>
                    <a:pt x="43" y="13"/>
                    <a:pt x="45" y="13"/>
                  </a:cubicBezTo>
                  <a:cubicBezTo>
                    <a:pt x="45" y="14"/>
                    <a:pt x="46" y="14"/>
                    <a:pt x="47" y="15"/>
                  </a:cubicBezTo>
                  <a:cubicBezTo>
                    <a:pt x="46" y="16"/>
                    <a:pt x="47" y="17"/>
                    <a:pt x="45" y="17"/>
                  </a:cubicBezTo>
                  <a:cubicBezTo>
                    <a:pt x="45" y="16"/>
                    <a:pt x="44" y="17"/>
                    <a:pt x="43" y="16"/>
                  </a:cubicBezTo>
                  <a:cubicBezTo>
                    <a:pt x="43" y="16"/>
                    <a:pt x="42" y="16"/>
                    <a:pt x="41" y="16"/>
                  </a:cubicBezTo>
                  <a:cubicBezTo>
                    <a:pt x="40" y="16"/>
                    <a:pt x="39" y="16"/>
                    <a:pt x="37" y="16"/>
                  </a:cubicBezTo>
                  <a:cubicBezTo>
                    <a:pt x="37" y="16"/>
                    <a:pt x="37" y="16"/>
                    <a:pt x="37" y="16"/>
                  </a:cubicBezTo>
                  <a:cubicBezTo>
                    <a:pt x="37" y="17"/>
                    <a:pt x="37" y="18"/>
                    <a:pt x="36" y="18"/>
                  </a:cubicBezTo>
                  <a:cubicBezTo>
                    <a:pt x="36" y="19"/>
                    <a:pt x="36" y="20"/>
                    <a:pt x="36" y="20"/>
                  </a:cubicBezTo>
                  <a:cubicBezTo>
                    <a:pt x="34" y="22"/>
                    <a:pt x="33" y="23"/>
                    <a:pt x="32" y="25"/>
                  </a:cubicBezTo>
                  <a:cubicBezTo>
                    <a:pt x="32" y="25"/>
                    <a:pt x="32" y="26"/>
                    <a:pt x="32" y="26"/>
                  </a:cubicBezTo>
                  <a:cubicBezTo>
                    <a:pt x="32" y="27"/>
                    <a:pt x="32" y="28"/>
                    <a:pt x="32" y="30"/>
                  </a:cubicBezTo>
                  <a:cubicBezTo>
                    <a:pt x="32" y="30"/>
                    <a:pt x="32" y="30"/>
                    <a:pt x="32" y="31"/>
                  </a:cubicBezTo>
                  <a:cubicBezTo>
                    <a:pt x="32" y="31"/>
                    <a:pt x="32" y="31"/>
                    <a:pt x="32" y="31"/>
                  </a:cubicBezTo>
                  <a:cubicBezTo>
                    <a:pt x="32" y="31"/>
                    <a:pt x="32" y="32"/>
                    <a:pt x="33" y="33"/>
                  </a:cubicBezTo>
                  <a:cubicBezTo>
                    <a:pt x="32" y="34"/>
                    <a:pt x="32" y="35"/>
                    <a:pt x="33" y="37"/>
                  </a:cubicBezTo>
                  <a:cubicBezTo>
                    <a:pt x="33" y="37"/>
                    <a:pt x="32" y="37"/>
                    <a:pt x="33" y="38"/>
                  </a:cubicBezTo>
                  <a:cubicBezTo>
                    <a:pt x="33" y="38"/>
                    <a:pt x="32" y="39"/>
                    <a:pt x="33" y="39"/>
                  </a:cubicBezTo>
                  <a:cubicBezTo>
                    <a:pt x="32" y="40"/>
                    <a:pt x="33" y="41"/>
                    <a:pt x="33" y="42"/>
                  </a:cubicBezTo>
                  <a:cubicBezTo>
                    <a:pt x="33" y="42"/>
                    <a:pt x="33" y="42"/>
                    <a:pt x="33" y="43"/>
                  </a:cubicBezTo>
                  <a:cubicBezTo>
                    <a:pt x="33" y="44"/>
                    <a:pt x="33" y="45"/>
                    <a:pt x="33" y="46"/>
                  </a:cubicBezTo>
                  <a:cubicBezTo>
                    <a:pt x="32" y="47"/>
                    <a:pt x="32" y="48"/>
                    <a:pt x="31" y="49"/>
                  </a:cubicBezTo>
                  <a:cubicBezTo>
                    <a:pt x="30" y="49"/>
                    <a:pt x="30" y="49"/>
                    <a:pt x="29" y="49"/>
                  </a:cubicBezTo>
                  <a:cubicBezTo>
                    <a:pt x="30" y="47"/>
                    <a:pt x="28" y="47"/>
                    <a:pt x="28" y="45"/>
                  </a:cubicBezTo>
                  <a:cubicBezTo>
                    <a:pt x="27" y="45"/>
                    <a:pt x="27" y="43"/>
                    <a:pt x="28" y="42"/>
                  </a:cubicBezTo>
                  <a:cubicBezTo>
                    <a:pt x="28" y="41"/>
                    <a:pt x="27" y="41"/>
                    <a:pt x="27" y="40"/>
                  </a:cubicBezTo>
                  <a:cubicBezTo>
                    <a:pt x="27" y="39"/>
                    <a:pt x="26" y="39"/>
                    <a:pt x="26" y="38"/>
                  </a:cubicBezTo>
                  <a:cubicBezTo>
                    <a:pt x="26" y="38"/>
                    <a:pt x="27" y="38"/>
                    <a:pt x="26" y="37"/>
                  </a:cubicBezTo>
                  <a:cubicBezTo>
                    <a:pt x="27" y="37"/>
                    <a:pt x="27" y="38"/>
                    <a:pt x="27" y="38"/>
                  </a:cubicBezTo>
                  <a:cubicBezTo>
                    <a:pt x="28" y="38"/>
                    <a:pt x="28" y="37"/>
                    <a:pt x="28" y="36"/>
                  </a:cubicBezTo>
                  <a:cubicBezTo>
                    <a:pt x="28" y="36"/>
                    <a:pt x="28" y="36"/>
                    <a:pt x="28" y="36"/>
                  </a:cubicBezTo>
                  <a:cubicBezTo>
                    <a:pt x="28" y="35"/>
                    <a:pt x="28" y="34"/>
                    <a:pt x="28" y="34"/>
                  </a:cubicBezTo>
                  <a:cubicBezTo>
                    <a:pt x="28" y="33"/>
                    <a:pt x="28" y="31"/>
                    <a:pt x="28" y="30"/>
                  </a:cubicBezTo>
                  <a:cubicBezTo>
                    <a:pt x="28" y="29"/>
                    <a:pt x="29" y="29"/>
                    <a:pt x="28" y="29"/>
                  </a:cubicBezTo>
                  <a:cubicBezTo>
                    <a:pt x="27" y="29"/>
                    <a:pt x="27" y="31"/>
                    <a:pt x="26" y="31"/>
                  </a:cubicBezTo>
                  <a:cubicBezTo>
                    <a:pt x="26" y="32"/>
                    <a:pt x="25" y="32"/>
                    <a:pt x="25" y="33"/>
                  </a:cubicBezTo>
                  <a:cubicBezTo>
                    <a:pt x="23" y="34"/>
                    <a:pt x="23" y="34"/>
                    <a:pt x="23" y="34"/>
                  </a:cubicBezTo>
                  <a:cubicBezTo>
                    <a:pt x="23" y="35"/>
                    <a:pt x="22" y="35"/>
                    <a:pt x="22" y="36"/>
                  </a:cubicBezTo>
                  <a:cubicBezTo>
                    <a:pt x="21" y="36"/>
                    <a:pt x="21" y="36"/>
                    <a:pt x="21" y="36"/>
                  </a:cubicBezTo>
                  <a:cubicBezTo>
                    <a:pt x="21" y="37"/>
                    <a:pt x="21" y="37"/>
                    <a:pt x="21" y="37"/>
                  </a:cubicBezTo>
                  <a:cubicBezTo>
                    <a:pt x="20" y="36"/>
                    <a:pt x="20" y="37"/>
                    <a:pt x="20" y="37"/>
                  </a:cubicBezTo>
                  <a:cubicBezTo>
                    <a:pt x="19" y="38"/>
                    <a:pt x="18" y="39"/>
                    <a:pt x="16" y="40"/>
                  </a:cubicBezTo>
                  <a:cubicBezTo>
                    <a:pt x="16" y="40"/>
                    <a:pt x="16" y="39"/>
                    <a:pt x="16" y="39"/>
                  </a:cubicBezTo>
                  <a:cubicBezTo>
                    <a:pt x="16" y="38"/>
                    <a:pt x="16" y="37"/>
                    <a:pt x="16" y="36"/>
                  </a:cubicBezTo>
                  <a:cubicBezTo>
                    <a:pt x="15" y="36"/>
                    <a:pt x="15" y="36"/>
                    <a:pt x="15" y="36"/>
                  </a:cubicBezTo>
                  <a:cubicBezTo>
                    <a:pt x="15" y="36"/>
                    <a:pt x="15" y="36"/>
                    <a:pt x="14" y="36"/>
                  </a:cubicBezTo>
                  <a:cubicBezTo>
                    <a:pt x="14" y="35"/>
                    <a:pt x="16" y="34"/>
                    <a:pt x="16" y="33"/>
                  </a:cubicBezTo>
                  <a:cubicBezTo>
                    <a:pt x="17" y="32"/>
                    <a:pt x="17" y="31"/>
                    <a:pt x="18" y="30"/>
                  </a:cubicBezTo>
                  <a:cubicBezTo>
                    <a:pt x="18" y="30"/>
                    <a:pt x="19" y="30"/>
                    <a:pt x="19" y="29"/>
                  </a:cubicBezTo>
                  <a:cubicBezTo>
                    <a:pt x="20" y="28"/>
                    <a:pt x="20" y="28"/>
                    <a:pt x="21" y="27"/>
                  </a:cubicBezTo>
                  <a:cubicBezTo>
                    <a:pt x="21" y="26"/>
                    <a:pt x="22" y="27"/>
                    <a:pt x="22" y="26"/>
                  </a:cubicBezTo>
                  <a:cubicBezTo>
                    <a:pt x="23" y="25"/>
                    <a:pt x="24" y="24"/>
                    <a:pt x="25" y="23"/>
                  </a:cubicBezTo>
                  <a:cubicBezTo>
                    <a:pt x="25" y="22"/>
                    <a:pt x="25" y="22"/>
                    <a:pt x="26" y="21"/>
                  </a:cubicBezTo>
                  <a:cubicBezTo>
                    <a:pt x="27" y="20"/>
                    <a:pt x="28" y="19"/>
                    <a:pt x="28" y="18"/>
                  </a:cubicBezTo>
                  <a:cubicBezTo>
                    <a:pt x="28" y="17"/>
                    <a:pt x="30" y="17"/>
                    <a:pt x="29" y="16"/>
                  </a:cubicBezTo>
                  <a:cubicBezTo>
                    <a:pt x="28" y="16"/>
                    <a:pt x="27" y="17"/>
                    <a:pt x="26" y="17"/>
                  </a:cubicBezTo>
                  <a:cubicBezTo>
                    <a:pt x="26" y="17"/>
                    <a:pt x="26" y="17"/>
                    <a:pt x="26" y="17"/>
                  </a:cubicBezTo>
                  <a:cubicBezTo>
                    <a:pt x="26" y="17"/>
                    <a:pt x="26" y="17"/>
                    <a:pt x="26" y="17"/>
                  </a:cubicBezTo>
                  <a:cubicBezTo>
                    <a:pt x="25" y="17"/>
                    <a:pt x="24" y="18"/>
                    <a:pt x="23" y="18"/>
                  </a:cubicBezTo>
                  <a:cubicBezTo>
                    <a:pt x="22" y="19"/>
                    <a:pt x="20" y="19"/>
                    <a:pt x="19" y="20"/>
                  </a:cubicBezTo>
                  <a:cubicBezTo>
                    <a:pt x="18" y="20"/>
                    <a:pt x="18" y="21"/>
                    <a:pt x="17" y="21"/>
                  </a:cubicBezTo>
                  <a:cubicBezTo>
                    <a:pt x="16" y="21"/>
                    <a:pt x="16" y="21"/>
                    <a:pt x="16" y="21"/>
                  </a:cubicBezTo>
                  <a:cubicBezTo>
                    <a:pt x="14" y="22"/>
                    <a:pt x="13" y="23"/>
                    <a:pt x="12" y="23"/>
                  </a:cubicBezTo>
                  <a:cubicBezTo>
                    <a:pt x="12" y="24"/>
                    <a:pt x="10" y="23"/>
                    <a:pt x="10" y="24"/>
                  </a:cubicBezTo>
                  <a:cubicBezTo>
                    <a:pt x="8" y="25"/>
                    <a:pt x="6" y="26"/>
                    <a:pt x="3" y="26"/>
                  </a:cubicBezTo>
                  <a:cubicBezTo>
                    <a:pt x="3" y="25"/>
                    <a:pt x="2" y="24"/>
                    <a:pt x="1" y="23"/>
                  </a:cubicBezTo>
                  <a:cubicBezTo>
                    <a:pt x="2" y="22"/>
                    <a:pt x="0" y="22"/>
                    <a:pt x="2" y="21"/>
                  </a:cubicBezTo>
                  <a:cubicBezTo>
                    <a:pt x="2" y="21"/>
                    <a:pt x="3" y="22"/>
                    <a:pt x="4" y="21"/>
                  </a:cubicBezTo>
                  <a:cubicBezTo>
                    <a:pt x="4" y="22"/>
                    <a:pt x="4" y="22"/>
                    <a:pt x="4" y="22"/>
                  </a:cubicBezTo>
                  <a:cubicBezTo>
                    <a:pt x="5" y="21"/>
                    <a:pt x="7" y="21"/>
                    <a:pt x="8" y="21"/>
                  </a:cubicBezTo>
                  <a:cubicBezTo>
                    <a:pt x="8" y="21"/>
                    <a:pt x="8" y="20"/>
                    <a:pt x="8" y="21"/>
                  </a:cubicBezTo>
                  <a:cubicBezTo>
                    <a:pt x="9" y="20"/>
                    <a:pt x="10" y="20"/>
                    <a:pt x="11" y="20"/>
                  </a:cubicBezTo>
                  <a:cubicBezTo>
                    <a:pt x="12" y="20"/>
                    <a:pt x="13" y="19"/>
                    <a:pt x="14" y="19"/>
                  </a:cubicBezTo>
                  <a:cubicBezTo>
                    <a:pt x="15" y="19"/>
                    <a:pt x="16" y="18"/>
                    <a:pt x="17" y="18"/>
                  </a:cubicBezTo>
                  <a:cubicBezTo>
                    <a:pt x="21" y="16"/>
                    <a:pt x="25" y="15"/>
                    <a:pt x="29" y="14"/>
                  </a:cubicBezTo>
                  <a:cubicBezTo>
                    <a:pt x="29" y="12"/>
                    <a:pt x="29" y="10"/>
                    <a:pt x="29" y="8"/>
                  </a:cubicBezTo>
                  <a:cubicBezTo>
                    <a:pt x="29" y="8"/>
                    <a:pt x="30" y="8"/>
                    <a:pt x="30" y="8"/>
                  </a:cubicBezTo>
                  <a:cubicBezTo>
                    <a:pt x="29" y="4"/>
                    <a:pt x="29" y="4"/>
                    <a:pt x="29" y="4"/>
                  </a:cubicBezTo>
                  <a:cubicBezTo>
                    <a:pt x="29" y="3"/>
                    <a:pt x="29" y="2"/>
                    <a:pt x="28" y="2"/>
                  </a:cubicBezTo>
                  <a:cubicBezTo>
                    <a:pt x="28" y="1"/>
                    <a:pt x="26" y="2"/>
                    <a:pt x="27" y="1"/>
                  </a:cubicBezTo>
                  <a:cubicBezTo>
                    <a:pt x="27" y="0"/>
                    <a:pt x="28" y="0"/>
                    <a:pt x="28" y="0"/>
                  </a:cubicBezTo>
                  <a:cubicBezTo>
                    <a:pt x="30" y="0"/>
                    <a:pt x="32" y="0"/>
                    <a:pt x="33"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12"/>
            <p:cNvSpPr>
              <a:spLocks noEditPoints="1"/>
            </p:cNvSpPr>
            <p:nvPr/>
          </p:nvSpPr>
          <p:spPr bwMode="auto">
            <a:xfrm>
              <a:off x="4833" y="4128"/>
              <a:ext cx="140" cy="142"/>
            </a:xfrm>
            <a:custGeom>
              <a:avLst/>
              <a:gdLst>
                <a:gd name="T0" fmla="*/ 15 w 54"/>
                <a:gd name="T1" fmla="*/ 0 h 53"/>
                <a:gd name="T2" fmla="*/ 20 w 54"/>
                <a:gd name="T3" fmla="*/ 7 h 53"/>
                <a:gd name="T4" fmla="*/ 23 w 54"/>
                <a:gd name="T5" fmla="*/ 11 h 53"/>
                <a:gd name="T6" fmla="*/ 25 w 54"/>
                <a:gd name="T7" fmla="*/ 15 h 53"/>
                <a:gd name="T8" fmla="*/ 30 w 54"/>
                <a:gd name="T9" fmla="*/ 22 h 53"/>
                <a:gd name="T10" fmla="*/ 33 w 54"/>
                <a:gd name="T11" fmla="*/ 27 h 53"/>
                <a:gd name="T12" fmla="*/ 36 w 54"/>
                <a:gd name="T13" fmla="*/ 25 h 53"/>
                <a:gd name="T14" fmla="*/ 35 w 54"/>
                <a:gd name="T15" fmla="*/ 18 h 53"/>
                <a:gd name="T16" fmla="*/ 39 w 54"/>
                <a:gd name="T17" fmla="*/ 18 h 53"/>
                <a:gd name="T18" fmla="*/ 41 w 54"/>
                <a:gd name="T19" fmla="*/ 25 h 53"/>
                <a:gd name="T20" fmla="*/ 39 w 54"/>
                <a:gd name="T21" fmla="*/ 35 h 53"/>
                <a:gd name="T22" fmla="*/ 42 w 54"/>
                <a:gd name="T23" fmla="*/ 41 h 53"/>
                <a:gd name="T24" fmla="*/ 48 w 54"/>
                <a:gd name="T25" fmla="*/ 46 h 53"/>
                <a:gd name="T26" fmla="*/ 51 w 54"/>
                <a:gd name="T27" fmla="*/ 45 h 53"/>
                <a:gd name="T28" fmla="*/ 54 w 54"/>
                <a:gd name="T29" fmla="*/ 51 h 53"/>
                <a:gd name="T30" fmla="*/ 53 w 54"/>
                <a:gd name="T31" fmla="*/ 53 h 53"/>
                <a:gd name="T32" fmla="*/ 51 w 54"/>
                <a:gd name="T33" fmla="*/ 53 h 53"/>
                <a:gd name="T34" fmla="*/ 44 w 54"/>
                <a:gd name="T35" fmla="*/ 48 h 53"/>
                <a:gd name="T36" fmla="*/ 37 w 54"/>
                <a:gd name="T37" fmla="*/ 40 h 53"/>
                <a:gd name="T38" fmla="*/ 32 w 54"/>
                <a:gd name="T39" fmla="*/ 42 h 53"/>
                <a:gd name="T40" fmla="*/ 27 w 54"/>
                <a:gd name="T41" fmla="*/ 44 h 53"/>
                <a:gd name="T42" fmla="*/ 25 w 54"/>
                <a:gd name="T43" fmla="*/ 43 h 53"/>
                <a:gd name="T44" fmla="*/ 30 w 54"/>
                <a:gd name="T45" fmla="*/ 41 h 53"/>
                <a:gd name="T46" fmla="*/ 34 w 54"/>
                <a:gd name="T47" fmla="*/ 35 h 53"/>
                <a:gd name="T48" fmla="*/ 32 w 54"/>
                <a:gd name="T49" fmla="*/ 31 h 53"/>
                <a:gd name="T50" fmla="*/ 26 w 54"/>
                <a:gd name="T51" fmla="*/ 34 h 53"/>
                <a:gd name="T52" fmla="*/ 22 w 54"/>
                <a:gd name="T53" fmla="*/ 38 h 53"/>
                <a:gd name="T54" fmla="*/ 17 w 54"/>
                <a:gd name="T55" fmla="*/ 44 h 53"/>
                <a:gd name="T56" fmla="*/ 14 w 54"/>
                <a:gd name="T57" fmla="*/ 45 h 53"/>
                <a:gd name="T58" fmla="*/ 12 w 54"/>
                <a:gd name="T59" fmla="*/ 37 h 53"/>
                <a:gd name="T60" fmla="*/ 19 w 54"/>
                <a:gd name="T61" fmla="*/ 34 h 53"/>
                <a:gd name="T62" fmla="*/ 24 w 54"/>
                <a:gd name="T63" fmla="*/ 27 h 53"/>
                <a:gd name="T64" fmla="*/ 19 w 54"/>
                <a:gd name="T65" fmla="*/ 28 h 53"/>
                <a:gd name="T66" fmla="*/ 16 w 54"/>
                <a:gd name="T67" fmla="*/ 29 h 53"/>
                <a:gd name="T68" fmla="*/ 9 w 54"/>
                <a:gd name="T69" fmla="*/ 34 h 53"/>
                <a:gd name="T70" fmla="*/ 7 w 54"/>
                <a:gd name="T71" fmla="*/ 42 h 53"/>
                <a:gd name="T72" fmla="*/ 3 w 54"/>
                <a:gd name="T73" fmla="*/ 42 h 53"/>
                <a:gd name="T74" fmla="*/ 2 w 54"/>
                <a:gd name="T75" fmla="*/ 38 h 53"/>
                <a:gd name="T76" fmla="*/ 4 w 54"/>
                <a:gd name="T77" fmla="*/ 29 h 53"/>
                <a:gd name="T78" fmla="*/ 1 w 54"/>
                <a:gd name="T79" fmla="*/ 23 h 53"/>
                <a:gd name="T80" fmla="*/ 7 w 54"/>
                <a:gd name="T81" fmla="*/ 28 h 53"/>
                <a:gd name="T82" fmla="*/ 10 w 54"/>
                <a:gd name="T83" fmla="*/ 27 h 53"/>
                <a:gd name="T84" fmla="*/ 13 w 54"/>
                <a:gd name="T85" fmla="*/ 23 h 53"/>
                <a:gd name="T86" fmla="*/ 14 w 54"/>
                <a:gd name="T87" fmla="*/ 21 h 53"/>
                <a:gd name="T88" fmla="*/ 16 w 54"/>
                <a:gd name="T89" fmla="*/ 19 h 53"/>
                <a:gd name="T90" fmla="*/ 15 w 54"/>
                <a:gd name="T91" fmla="*/ 17 h 53"/>
                <a:gd name="T92" fmla="*/ 10 w 54"/>
                <a:gd name="T93" fmla="*/ 20 h 53"/>
                <a:gd name="T94" fmla="*/ 6 w 54"/>
                <a:gd name="T95" fmla="*/ 20 h 53"/>
                <a:gd name="T96" fmla="*/ 3 w 54"/>
                <a:gd name="T97" fmla="*/ 19 h 53"/>
                <a:gd name="T98" fmla="*/ 11 w 54"/>
                <a:gd name="T99" fmla="*/ 16 h 53"/>
                <a:gd name="T100" fmla="*/ 19 w 54"/>
                <a:gd name="T101" fmla="*/ 12 h 53"/>
                <a:gd name="T102" fmla="*/ 16 w 54"/>
                <a:gd name="T103" fmla="*/ 8 h 53"/>
                <a:gd name="T104" fmla="*/ 10 w 54"/>
                <a:gd name="T105" fmla="*/ 1 h 53"/>
                <a:gd name="T106" fmla="*/ 31 w 54"/>
                <a:gd name="T107" fmla="*/ 4 h 53"/>
                <a:gd name="T108" fmla="*/ 33 w 54"/>
                <a:gd name="T109" fmla="*/ 8 h 53"/>
                <a:gd name="T110" fmla="*/ 29 w 54"/>
                <a:gd name="T111" fmla="*/ 9 h 53"/>
                <a:gd name="T112" fmla="*/ 27 w 54"/>
                <a:gd name="T113" fmla="*/ 3 h 53"/>
                <a:gd name="T114" fmla="*/ 29 w 54"/>
                <a:gd name="T115" fmla="*/ 4 h 53"/>
                <a:gd name="T116" fmla="*/ 25 w 54"/>
                <a:gd name="T117" fmla="*/ 19 h 53"/>
                <a:gd name="T118" fmla="*/ 18 w 54"/>
                <a:gd name="T119" fmla="*/ 25 h 53"/>
                <a:gd name="T120" fmla="*/ 23 w 54"/>
                <a:gd name="T121" fmla="*/ 17 h 53"/>
                <a:gd name="T122" fmla="*/ 12 w 54"/>
                <a:gd name="T123" fmla="*/ 2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4" h="53">
                  <a:moveTo>
                    <a:pt x="12" y="0"/>
                  </a:moveTo>
                  <a:cubicBezTo>
                    <a:pt x="12" y="0"/>
                    <a:pt x="13" y="0"/>
                    <a:pt x="14" y="0"/>
                  </a:cubicBezTo>
                  <a:cubicBezTo>
                    <a:pt x="14" y="0"/>
                    <a:pt x="14" y="0"/>
                    <a:pt x="14" y="0"/>
                  </a:cubicBezTo>
                  <a:cubicBezTo>
                    <a:pt x="14" y="0"/>
                    <a:pt x="15" y="0"/>
                    <a:pt x="15" y="0"/>
                  </a:cubicBezTo>
                  <a:cubicBezTo>
                    <a:pt x="16" y="1"/>
                    <a:pt x="16" y="1"/>
                    <a:pt x="16" y="2"/>
                  </a:cubicBezTo>
                  <a:cubicBezTo>
                    <a:pt x="17" y="2"/>
                    <a:pt x="17" y="3"/>
                    <a:pt x="17" y="3"/>
                  </a:cubicBezTo>
                  <a:cubicBezTo>
                    <a:pt x="17" y="4"/>
                    <a:pt x="18" y="4"/>
                    <a:pt x="18" y="5"/>
                  </a:cubicBezTo>
                  <a:cubicBezTo>
                    <a:pt x="19" y="6"/>
                    <a:pt x="19" y="6"/>
                    <a:pt x="20" y="7"/>
                  </a:cubicBezTo>
                  <a:cubicBezTo>
                    <a:pt x="20" y="8"/>
                    <a:pt x="22" y="8"/>
                    <a:pt x="21" y="10"/>
                  </a:cubicBezTo>
                  <a:cubicBezTo>
                    <a:pt x="21" y="10"/>
                    <a:pt x="22" y="10"/>
                    <a:pt x="23" y="11"/>
                  </a:cubicBezTo>
                  <a:cubicBezTo>
                    <a:pt x="23" y="10"/>
                    <a:pt x="23" y="10"/>
                    <a:pt x="23" y="10"/>
                  </a:cubicBezTo>
                  <a:cubicBezTo>
                    <a:pt x="23" y="11"/>
                    <a:pt x="23" y="11"/>
                    <a:pt x="23" y="11"/>
                  </a:cubicBezTo>
                  <a:cubicBezTo>
                    <a:pt x="24" y="10"/>
                    <a:pt x="25" y="10"/>
                    <a:pt x="26" y="10"/>
                  </a:cubicBezTo>
                  <a:cubicBezTo>
                    <a:pt x="26" y="10"/>
                    <a:pt x="27" y="11"/>
                    <a:pt x="27" y="12"/>
                  </a:cubicBezTo>
                  <a:cubicBezTo>
                    <a:pt x="27" y="12"/>
                    <a:pt x="26" y="12"/>
                    <a:pt x="27" y="12"/>
                  </a:cubicBezTo>
                  <a:cubicBezTo>
                    <a:pt x="26" y="13"/>
                    <a:pt x="26" y="14"/>
                    <a:pt x="25" y="15"/>
                  </a:cubicBezTo>
                  <a:cubicBezTo>
                    <a:pt x="24" y="16"/>
                    <a:pt x="26" y="16"/>
                    <a:pt x="26" y="18"/>
                  </a:cubicBezTo>
                  <a:cubicBezTo>
                    <a:pt x="27" y="18"/>
                    <a:pt x="27" y="19"/>
                    <a:pt x="27" y="19"/>
                  </a:cubicBezTo>
                  <a:cubicBezTo>
                    <a:pt x="28" y="20"/>
                    <a:pt x="28" y="21"/>
                    <a:pt x="28" y="21"/>
                  </a:cubicBezTo>
                  <a:cubicBezTo>
                    <a:pt x="29" y="21"/>
                    <a:pt x="29" y="21"/>
                    <a:pt x="30" y="22"/>
                  </a:cubicBezTo>
                  <a:cubicBezTo>
                    <a:pt x="31" y="22"/>
                    <a:pt x="32" y="23"/>
                    <a:pt x="31" y="25"/>
                  </a:cubicBezTo>
                  <a:cubicBezTo>
                    <a:pt x="31" y="25"/>
                    <a:pt x="31" y="25"/>
                    <a:pt x="31" y="25"/>
                  </a:cubicBezTo>
                  <a:cubicBezTo>
                    <a:pt x="31" y="25"/>
                    <a:pt x="31" y="26"/>
                    <a:pt x="31" y="26"/>
                  </a:cubicBezTo>
                  <a:cubicBezTo>
                    <a:pt x="32" y="26"/>
                    <a:pt x="32" y="27"/>
                    <a:pt x="33" y="27"/>
                  </a:cubicBezTo>
                  <a:cubicBezTo>
                    <a:pt x="33" y="28"/>
                    <a:pt x="34" y="30"/>
                    <a:pt x="35" y="30"/>
                  </a:cubicBezTo>
                  <a:cubicBezTo>
                    <a:pt x="36" y="30"/>
                    <a:pt x="35" y="29"/>
                    <a:pt x="36" y="28"/>
                  </a:cubicBezTo>
                  <a:cubicBezTo>
                    <a:pt x="36" y="28"/>
                    <a:pt x="36" y="26"/>
                    <a:pt x="37" y="26"/>
                  </a:cubicBezTo>
                  <a:cubicBezTo>
                    <a:pt x="36" y="25"/>
                    <a:pt x="36" y="25"/>
                    <a:pt x="36" y="25"/>
                  </a:cubicBezTo>
                  <a:cubicBezTo>
                    <a:pt x="36" y="23"/>
                    <a:pt x="37" y="21"/>
                    <a:pt x="36" y="20"/>
                  </a:cubicBezTo>
                  <a:cubicBezTo>
                    <a:pt x="36" y="19"/>
                    <a:pt x="36" y="19"/>
                    <a:pt x="36" y="19"/>
                  </a:cubicBezTo>
                  <a:cubicBezTo>
                    <a:pt x="35" y="19"/>
                    <a:pt x="35" y="18"/>
                    <a:pt x="35" y="18"/>
                  </a:cubicBezTo>
                  <a:cubicBezTo>
                    <a:pt x="35" y="18"/>
                    <a:pt x="35" y="18"/>
                    <a:pt x="35" y="18"/>
                  </a:cubicBezTo>
                  <a:cubicBezTo>
                    <a:pt x="35" y="18"/>
                    <a:pt x="35" y="18"/>
                    <a:pt x="36" y="18"/>
                  </a:cubicBezTo>
                  <a:cubicBezTo>
                    <a:pt x="36" y="18"/>
                    <a:pt x="37" y="19"/>
                    <a:pt x="38" y="18"/>
                  </a:cubicBezTo>
                  <a:cubicBezTo>
                    <a:pt x="38" y="19"/>
                    <a:pt x="38" y="19"/>
                    <a:pt x="38" y="19"/>
                  </a:cubicBezTo>
                  <a:cubicBezTo>
                    <a:pt x="39" y="18"/>
                    <a:pt x="39" y="18"/>
                    <a:pt x="39" y="18"/>
                  </a:cubicBezTo>
                  <a:cubicBezTo>
                    <a:pt x="40" y="19"/>
                    <a:pt x="39" y="20"/>
                    <a:pt x="40" y="21"/>
                  </a:cubicBezTo>
                  <a:cubicBezTo>
                    <a:pt x="40" y="21"/>
                    <a:pt x="40" y="21"/>
                    <a:pt x="40" y="21"/>
                  </a:cubicBezTo>
                  <a:cubicBezTo>
                    <a:pt x="41" y="21"/>
                    <a:pt x="40" y="22"/>
                    <a:pt x="41" y="22"/>
                  </a:cubicBezTo>
                  <a:cubicBezTo>
                    <a:pt x="40" y="23"/>
                    <a:pt x="41" y="24"/>
                    <a:pt x="41" y="25"/>
                  </a:cubicBezTo>
                  <a:cubicBezTo>
                    <a:pt x="40" y="26"/>
                    <a:pt x="40" y="26"/>
                    <a:pt x="40" y="26"/>
                  </a:cubicBezTo>
                  <a:cubicBezTo>
                    <a:pt x="41" y="26"/>
                    <a:pt x="41" y="26"/>
                    <a:pt x="41" y="26"/>
                  </a:cubicBezTo>
                  <a:cubicBezTo>
                    <a:pt x="40" y="27"/>
                    <a:pt x="41" y="28"/>
                    <a:pt x="40" y="28"/>
                  </a:cubicBezTo>
                  <a:cubicBezTo>
                    <a:pt x="39" y="30"/>
                    <a:pt x="40" y="33"/>
                    <a:pt x="39" y="35"/>
                  </a:cubicBezTo>
                  <a:cubicBezTo>
                    <a:pt x="39" y="35"/>
                    <a:pt x="39" y="35"/>
                    <a:pt x="39" y="35"/>
                  </a:cubicBezTo>
                  <a:cubicBezTo>
                    <a:pt x="38" y="36"/>
                    <a:pt x="39" y="36"/>
                    <a:pt x="39" y="37"/>
                  </a:cubicBezTo>
                  <a:cubicBezTo>
                    <a:pt x="41" y="38"/>
                    <a:pt x="40" y="40"/>
                    <a:pt x="42" y="40"/>
                  </a:cubicBezTo>
                  <a:cubicBezTo>
                    <a:pt x="41" y="41"/>
                    <a:pt x="42" y="41"/>
                    <a:pt x="42" y="41"/>
                  </a:cubicBezTo>
                  <a:cubicBezTo>
                    <a:pt x="43" y="41"/>
                    <a:pt x="44" y="42"/>
                    <a:pt x="44" y="43"/>
                  </a:cubicBezTo>
                  <a:cubicBezTo>
                    <a:pt x="45" y="44"/>
                    <a:pt x="45" y="44"/>
                    <a:pt x="45" y="44"/>
                  </a:cubicBezTo>
                  <a:cubicBezTo>
                    <a:pt x="46" y="45"/>
                    <a:pt x="46" y="45"/>
                    <a:pt x="47" y="45"/>
                  </a:cubicBezTo>
                  <a:cubicBezTo>
                    <a:pt x="47" y="45"/>
                    <a:pt x="47" y="46"/>
                    <a:pt x="48" y="46"/>
                  </a:cubicBezTo>
                  <a:cubicBezTo>
                    <a:pt x="48" y="46"/>
                    <a:pt x="48" y="47"/>
                    <a:pt x="48" y="47"/>
                  </a:cubicBezTo>
                  <a:cubicBezTo>
                    <a:pt x="48" y="46"/>
                    <a:pt x="49" y="46"/>
                    <a:pt x="49" y="45"/>
                  </a:cubicBezTo>
                  <a:cubicBezTo>
                    <a:pt x="49" y="45"/>
                    <a:pt x="48" y="44"/>
                    <a:pt x="49" y="44"/>
                  </a:cubicBezTo>
                  <a:cubicBezTo>
                    <a:pt x="50" y="44"/>
                    <a:pt x="50" y="45"/>
                    <a:pt x="51" y="45"/>
                  </a:cubicBezTo>
                  <a:cubicBezTo>
                    <a:pt x="50" y="46"/>
                    <a:pt x="52" y="47"/>
                    <a:pt x="52" y="48"/>
                  </a:cubicBezTo>
                  <a:cubicBezTo>
                    <a:pt x="53" y="48"/>
                    <a:pt x="52" y="49"/>
                    <a:pt x="53" y="50"/>
                  </a:cubicBezTo>
                  <a:cubicBezTo>
                    <a:pt x="53" y="50"/>
                    <a:pt x="53" y="51"/>
                    <a:pt x="53" y="51"/>
                  </a:cubicBezTo>
                  <a:cubicBezTo>
                    <a:pt x="53" y="51"/>
                    <a:pt x="54" y="51"/>
                    <a:pt x="54" y="51"/>
                  </a:cubicBezTo>
                  <a:cubicBezTo>
                    <a:pt x="54" y="51"/>
                    <a:pt x="54" y="51"/>
                    <a:pt x="54" y="51"/>
                  </a:cubicBezTo>
                  <a:cubicBezTo>
                    <a:pt x="54" y="51"/>
                    <a:pt x="53" y="52"/>
                    <a:pt x="53" y="52"/>
                  </a:cubicBezTo>
                  <a:cubicBezTo>
                    <a:pt x="53" y="52"/>
                    <a:pt x="54" y="52"/>
                    <a:pt x="53" y="53"/>
                  </a:cubicBezTo>
                  <a:cubicBezTo>
                    <a:pt x="53" y="53"/>
                    <a:pt x="53" y="53"/>
                    <a:pt x="53" y="53"/>
                  </a:cubicBezTo>
                  <a:cubicBezTo>
                    <a:pt x="52" y="53"/>
                    <a:pt x="52" y="53"/>
                    <a:pt x="52" y="53"/>
                  </a:cubicBezTo>
                  <a:cubicBezTo>
                    <a:pt x="52" y="53"/>
                    <a:pt x="52" y="53"/>
                    <a:pt x="51" y="53"/>
                  </a:cubicBezTo>
                  <a:cubicBezTo>
                    <a:pt x="51" y="53"/>
                    <a:pt x="51" y="53"/>
                    <a:pt x="51" y="53"/>
                  </a:cubicBezTo>
                  <a:cubicBezTo>
                    <a:pt x="51" y="53"/>
                    <a:pt x="51" y="53"/>
                    <a:pt x="51" y="53"/>
                  </a:cubicBezTo>
                  <a:cubicBezTo>
                    <a:pt x="50" y="52"/>
                    <a:pt x="49" y="53"/>
                    <a:pt x="49" y="52"/>
                  </a:cubicBezTo>
                  <a:cubicBezTo>
                    <a:pt x="49" y="52"/>
                    <a:pt x="48" y="51"/>
                    <a:pt x="48" y="51"/>
                  </a:cubicBezTo>
                  <a:cubicBezTo>
                    <a:pt x="49" y="50"/>
                    <a:pt x="47" y="51"/>
                    <a:pt x="46" y="50"/>
                  </a:cubicBezTo>
                  <a:cubicBezTo>
                    <a:pt x="46" y="49"/>
                    <a:pt x="44" y="49"/>
                    <a:pt x="44" y="48"/>
                  </a:cubicBezTo>
                  <a:cubicBezTo>
                    <a:pt x="44" y="48"/>
                    <a:pt x="43" y="47"/>
                    <a:pt x="42" y="47"/>
                  </a:cubicBezTo>
                  <a:cubicBezTo>
                    <a:pt x="42" y="46"/>
                    <a:pt x="42" y="46"/>
                    <a:pt x="42" y="46"/>
                  </a:cubicBezTo>
                  <a:cubicBezTo>
                    <a:pt x="41" y="45"/>
                    <a:pt x="39" y="43"/>
                    <a:pt x="39" y="42"/>
                  </a:cubicBezTo>
                  <a:cubicBezTo>
                    <a:pt x="39" y="41"/>
                    <a:pt x="38" y="40"/>
                    <a:pt x="37" y="40"/>
                  </a:cubicBezTo>
                  <a:cubicBezTo>
                    <a:pt x="37" y="40"/>
                    <a:pt x="37" y="39"/>
                    <a:pt x="37" y="39"/>
                  </a:cubicBezTo>
                  <a:cubicBezTo>
                    <a:pt x="36" y="40"/>
                    <a:pt x="35" y="40"/>
                    <a:pt x="35" y="40"/>
                  </a:cubicBezTo>
                  <a:cubicBezTo>
                    <a:pt x="33" y="40"/>
                    <a:pt x="33" y="42"/>
                    <a:pt x="32" y="42"/>
                  </a:cubicBezTo>
                  <a:cubicBezTo>
                    <a:pt x="32" y="42"/>
                    <a:pt x="32" y="42"/>
                    <a:pt x="32" y="42"/>
                  </a:cubicBezTo>
                  <a:cubicBezTo>
                    <a:pt x="31" y="42"/>
                    <a:pt x="31" y="42"/>
                    <a:pt x="31" y="42"/>
                  </a:cubicBezTo>
                  <a:cubicBezTo>
                    <a:pt x="31" y="42"/>
                    <a:pt x="31" y="43"/>
                    <a:pt x="31" y="43"/>
                  </a:cubicBezTo>
                  <a:cubicBezTo>
                    <a:pt x="30" y="43"/>
                    <a:pt x="30" y="42"/>
                    <a:pt x="29" y="42"/>
                  </a:cubicBezTo>
                  <a:cubicBezTo>
                    <a:pt x="29" y="43"/>
                    <a:pt x="27" y="42"/>
                    <a:pt x="27" y="44"/>
                  </a:cubicBezTo>
                  <a:cubicBezTo>
                    <a:pt x="26" y="43"/>
                    <a:pt x="25" y="45"/>
                    <a:pt x="24" y="43"/>
                  </a:cubicBezTo>
                  <a:cubicBezTo>
                    <a:pt x="24" y="43"/>
                    <a:pt x="24" y="43"/>
                    <a:pt x="24" y="43"/>
                  </a:cubicBezTo>
                  <a:cubicBezTo>
                    <a:pt x="25" y="43"/>
                    <a:pt x="25" y="43"/>
                    <a:pt x="25" y="43"/>
                  </a:cubicBezTo>
                  <a:cubicBezTo>
                    <a:pt x="25" y="43"/>
                    <a:pt x="25" y="43"/>
                    <a:pt x="25" y="43"/>
                  </a:cubicBezTo>
                  <a:cubicBezTo>
                    <a:pt x="26" y="43"/>
                    <a:pt x="26" y="43"/>
                    <a:pt x="26" y="43"/>
                  </a:cubicBezTo>
                  <a:cubicBezTo>
                    <a:pt x="26" y="43"/>
                    <a:pt x="27" y="42"/>
                    <a:pt x="27" y="42"/>
                  </a:cubicBezTo>
                  <a:cubicBezTo>
                    <a:pt x="28" y="42"/>
                    <a:pt x="28" y="42"/>
                    <a:pt x="29" y="41"/>
                  </a:cubicBezTo>
                  <a:cubicBezTo>
                    <a:pt x="29" y="42"/>
                    <a:pt x="29" y="41"/>
                    <a:pt x="30" y="41"/>
                  </a:cubicBezTo>
                  <a:cubicBezTo>
                    <a:pt x="29" y="41"/>
                    <a:pt x="30" y="41"/>
                    <a:pt x="30" y="41"/>
                  </a:cubicBezTo>
                  <a:cubicBezTo>
                    <a:pt x="31" y="41"/>
                    <a:pt x="32" y="40"/>
                    <a:pt x="32" y="39"/>
                  </a:cubicBezTo>
                  <a:cubicBezTo>
                    <a:pt x="33" y="39"/>
                    <a:pt x="33" y="38"/>
                    <a:pt x="34" y="37"/>
                  </a:cubicBezTo>
                  <a:cubicBezTo>
                    <a:pt x="34" y="37"/>
                    <a:pt x="34" y="36"/>
                    <a:pt x="34" y="35"/>
                  </a:cubicBezTo>
                  <a:cubicBezTo>
                    <a:pt x="34" y="35"/>
                    <a:pt x="33" y="35"/>
                    <a:pt x="33" y="34"/>
                  </a:cubicBezTo>
                  <a:cubicBezTo>
                    <a:pt x="33" y="33"/>
                    <a:pt x="32" y="32"/>
                    <a:pt x="32" y="31"/>
                  </a:cubicBezTo>
                  <a:cubicBezTo>
                    <a:pt x="32" y="31"/>
                    <a:pt x="31" y="31"/>
                    <a:pt x="31" y="31"/>
                  </a:cubicBezTo>
                  <a:cubicBezTo>
                    <a:pt x="32" y="31"/>
                    <a:pt x="32" y="31"/>
                    <a:pt x="32" y="31"/>
                  </a:cubicBezTo>
                  <a:cubicBezTo>
                    <a:pt x="31" y="30"/>
                    <a:pt x="31" y="28"/>
                    <a:pt x="29" y="28"/>
                  </a:cubicBezTo>
                  <a:cubicBezTo>
                    <a:pt x="29" y="29"/>
                    <a:pt x="28" y="29"/>
                    <a:pt x="28" y="30"/>
                  </a:cubicBezTo>
                  <a:cubicBezTo>
                    <a:pt x="27" y="31"/>
                    <a:pt x="27" y="32"/>
                    <a:pt x="26" y="33"/>
                  </a:cubicBezTo>
                  <a:cubicBezTo>
                    <a:pt x="26" y="33"/>
                    <a:pt x="26" y="33"/>
                    <a:pt x="26" y="34"/>
                  </a:cubicBezTo>
                  <a:cubicBezTo>
                    <a:pt x="26" y="34"/>
                    <a:pt x="25" y="35"/>
                    <a:pt x="25" y="35"/>
                  </a:cubicBezTo>
                  <a:cubicBezTo>
                    <a:pt x="24" y="35"/>
                    <a:pt x="24" y="35"/>
                    <a:pt x="24" y="35"/>
                  </a:cubicBezTo>
                  <a:cubicBezTo>
                    <a:pt x="24" y="35"/>
                    <a:pt x="25" y="36"/>
                    <a:pt x="24" y="36"/>
                  </a:cubicBezTo>
                  <a:cubicBezTo>
                    <a:pt x="23" y="37"/>
                    <a:pt x="23" y="38"/>
                    <a:pt x="22" y="38"/>
                  </a:cubicBezTo>
                  <a:cubicBezTo>
                    <a:pt x="21" y="38"/>
                    <a:pt x="22" y="40"/>
                    <a:pt x="21" y="40"/>
                  </a:cubicBezTo>
                  <a:cubicBezTo>
                    <a:pt x="20" y="40"/>
                    <a:pt x="20" y="41"/>
                    <a:pt x="19" y="41"/>
                  </a:cubicBezTo>
                  <a:cubicBezTo>
                    <a:pt x="19" y="42"/>
                    <a:pt x="18" y="42"/>
                    <a:pt x="18" y="43"/>
                  </a:cubicBezTo>
                  <a:cubicBezTo>
                    <a:pt x="18" y="43"/>
                    <a:pt x="17" y="43"/>
                    <a:pt x="17" y="44"/>
                  </a:cubicBezTo>
                  <a:cubicBezTo>
                    <a:pt x="17" y="43"/>
                    <a:pt x="17" y="43"/>
                    <a:pt x="17" y="43"/>
                  </a:cubicBezTo>
                  <a:cubicBezTo>
                    <a:pt x="16" y="44"/>
                    <a:pt x="15" y="43"/>
                    <a:pt x="15" y="44"/>
                  </a:cubicBezTo>
                  <a:cubicBezTo>
                    <a:pt x="15" y="44"/>
                    <a:pt x="15" y="44"/>
                    <a:pt x="15" y="44"/>
                  </a:cubicBezTo>
                  <a:cubicBezTo>
                    <a:pt x="15" y="44"/>
                    <a:pt x="14" y="45"/>
                    <a:pt x="14" y="45"/>
                  </a:cubicBezTo>
                  <a:cubicBezTo>
                    <a:pt x="12" y="44"/>
                    <a:pt x="13" y="42"/>
                    <a:pt x="12" y="40"/>
                  </a:cubicBezTo>
                  <a:cubicBezTo>
                    <a:pt x="12" y="40"/>
                    <a:pt x="11" y="39"/>
                    <a:pt x="12" y="38"/>
                  </a:cubicBezTo>
                  <a:cubicBezTo>
                    <a:pt x="11" y="38"/>
                    <a:pt x="11" y="38"/>
                    <a:pt x="11" y="38"/>
                  </a:cubicBezTo>
                  <a:cubicBezTo>
                    <a:pt x="11" y="37"/>
                    <a:pt x="12" y="37"/>
                    <a:pt x="12" y="37"/>
                  </a:cubicBezTo>
                  <a:cubicBezTo>
                    <a:pt x="13" y="38"/>
                    <a:pt x="14" y="39"/>
                    <a:pt x="16" y="39"/>
                  </a:cubicBezTo>
                  <a:cubicBezTo>
                    <a:pt x="16" y="40"/>
                    <a:pt x="16" y="39"/>
                    <a:pt x="17" y="39"/>
                  </a:cubicBezTo>
                  <a:cubicBezTo>
                    <a:pt x="16" y="38"/>
                    <a:pt x="18" y="38"/>
                    <a:pt x="17" y="37"/>
                  </a:cubicBezTo>
                  <a:cubicBezTo>
                    <a:pt x="18" y="36"/>
                    <a:pt x="19" y="36"/>
                    <a:pt x="19" y="34"/>
                  </a:cubicBezTo>
                  <a:cubicBezTo>
                    <a:pt x="19" y="34"/>
                    <a:pt x="20" y="33"/>
                    <a:pt x="20" y="33"/>
                  </a:cubicBezTo>
                  <a:cubicBezTo>
                    <a:pt x="20" y="31"/>
                    <a:pt x="22" y="31"/>
                    <a:pt x="22" y="30"/>
                  </a:cubicBezTo>
                  <a:cubicBezTo>
                    <a:pt x="22" y="29"/>
                    <a:pt x="23" y="28"/>
                    <a:pt x="23" y="28"/>
                  </a:cubicBezTo>
                  <a:cubicBezTo>
                    <a:pt x="24" y="27"/>
                    <a:pt x="24" y="27"/>
                    <a:pt x="24" y="27"/>
                  </a:cubicBezTo>
                  <a:cubicBezTo>
                    <a:pt x="24" y="26"/>
                    <a:pt x="26" y="26"/>
                    <a:pt x="24" y="25"/>
                  </a:cubicBezTo>
                  <a:cubicBezTo>
                    <a:pt x="23" y="25"/>
                    <a:pt x="22" y="26"/>
                    <a:pt x="21" y="26"/>
                  </a:cubicBezTo>
                  <a:cubicBezTo>
                    <a:pt x="21" y="27"/>
                    <a:pt x="20" y="27"/>
                    <a:pt x="20" y="27"/>
                  </a:cubicBezTo>
                  <a:cubicBezTo>
                    <a:pt x="19" y="27"/>
                    <a:pt x="19" y="28"/>
                    <a:pt x="19" y="28"/>
                  </a:cubicBezTo>
                  <a:cubicBezTo>
                    <a:pt x="18" y="28"/>
                    <a:pt x="18" y="29"/>
                    <a:pt x="17" y="28"/>
                  </a:cubicBezTo>
                  <a:cubicBezTo>
                    <a:pt x="16" y="29"/>
                    <a:pt x="16" y="29"/>
                    <a:pt x="16" y="29"/>
                  </a:cubicBezTo>
                  <a:cubicBezTo>
                    <a:pt x="16" y="29"/>
                    <a:pt x="16" y="29"/>
                    <a:pt x="16" y="29"/>
                  </a:cubicBezTo>
                  <a:cubicBezTo>
                    <a:pt x="16" y="29"/>
                    <a:pt x="16" y="29"/>
                    <a:pt x="16" y="29"/>
                  </a:cubicBezTo>
                  <a:cubicBezTo>
                    <a:pt x="16" y="29"/>
                    <a:pt x="16" y="29"/>
                    <a:pt x="16" y="29"/>
                  </a:cubicBezTo>
                  <a:cubicBezTo>
                    <a:pt x="16" y="30"/>
                    <a:pt x="14" y="30"/>
                    <a:pt x="14" y="32"/>
                  </a:cubicBezTo>
                  <a:cubicBezTo>
                    <a:pt x="13" y="32"/>
                    <a:pt x="13" y="32"/>
                    <a:pt x="13" y="32"/>
                  </a:cubicBezTo>
                  <a:cubicBezTo>
                    <a:pt x="12" y="33"/>
                    <a:pt x="10" y="34"/>
                    <a:pt x="9" y="34"/>
                  </a:cubicBezTo>
                  <a:cubicBezTo>
                    <a:pt x="8" y="35"/>
                    <a:pt x="8" y="35"/>
                    <a:pt x="8" y="36"/>
                  </a:cubicBezTo>
                  <a:cubicBezTo>
                    <a:pt x="8" y="37"/>
                    <a:pt x="8" y="38"/>
                    <a:pt x="8" y="39"/>
                  </a:cubicBezTo>
                  <a:cubicBezTo>
                    <a:pt x="8" y="39"/>
                    <a:pt x="8" y="40"/>
                    <a:pt x="7" y="41"/>
                  </a:cubicBezTo>
                  <a:cubicBezTo>
                    <a:pt x="8" y="42"/>
                    <a:pt x="6" y="42"/>
                    <a:pt x="7" y="42"/>
                  </a:cubicBezTo>
                  <a:cubicBezTo>
                    <a:pt x="7" y="43"/>
                    <a:pt x="6" y="43"/>
                    <a:pt x="5" y="43"/>
                  </a:cubicBezTo>
                  <a:cubicBezTo>
                    <a:pt x="5" y="43"/>
                    <a:pt x="5" y="43"/>
                    <a:pt x="5" y="43"/>
                  </a:cubicBezTo>
                  <a:cubicBezTo>
                    <a:pt x="5" y="44"/>
                    <a:pt x="5" y="44"/>
                    <a:pt x="4" y="44"/>
                  </a:cubicBezTo>
                  <a:cubicBezTo>
                    <a:pt x="4" y="43"/>
                    <a:pt x="4" y="43"/>
                    <a:pt x="3" y="42"/>
                  </a:cubicBezTo>
                  <a:cubicBezTo>
                    <a:pt x="4" y="41"/>
                    <a:pt x="2" y="41"/>
                    <a:pt x="3" y="40"/>
                  </a:cubicBezTo>
                  <a:cubicBezTo>
                    <a:pt x="2" y="39"/>
                    <a:pt x="2" y="38"/>
                    <a:pt x="2" y="37"/>
                  </a:cubicBezTo>
                  <a:cubicBezTo>
                    <a:pt x="2" y="37"/>
                    <a:pt x="2" y="37"/>
                    <a:pt x="2" y="37"/>
                  </a:cubicBezTo>
                  <a:cubicBezTo>
                    <a:pt x="2" y="38"/>
                    <a:pt x="2" y="38"/>
                    <a:pt x="2" y="38"/>
                  </a:cubicBezTo>
                  <a:cubicBezTo>
                    <a:pt x="3" y="37"/>
                    <a:pt x="3" y="36"/>
                    <a:pt x="4" y="36"/>
                  </a:cubicBezTo>
                  <a:cubicBezTo>
                    <a:pt x="4" y="35"/>
                    <a:pt x="4" y="34"/>
                    <a:pt x="4" y="32"/>
                  </a:cubicBezTo>
                  <a:cubicBezTo>
                    <a:pt x="4" y="32"/>
                    <a:pt x="4" y="31"/>
                    <a:pt x="4" y="31"/>
                  </a:cubicBezTo>
                  <a:cubicBezTo>
                    <a:pt x="4" y="31"/>
                    <a:pt x="4" y="30"/>
                    <a:pt x="4" y="29"/>
                  </a:cubicBezTo>
                  <a:cubicBezTo>
                    <a:pt x="4" y="28"/>
                    <a:pt x="3" y="28"/>
                    <a:pt x="3" y="27"/>
                  </a:cubicBezTo>
                  <a:cubicBezTo>
                    <a:pt x="3" y="26"/>
                    <a:pt x="1" y="26"/>
                    <a:pt x="1" y="24"/>
                  </a:cubicBezTo>
                  <a:cubicBezTo>
                    <a:pt x="1" y="24"/>
                    <a:pt x="0" y="24"/>
                    <a:pt x="0" y="23"/>
                  </a:cubicBezTo>
                  <a:cubicBezTo>
                    <a:pt x="0" y="23"/>
                    <a:pt x="0" y="23"/>
                    <a:pt x="1" y="23"/>
                  </a:cubicBezTo>
                  <a:cubicBezTo>
                    <a:pt x="2" y="24"/>
                    <a:pt x="3" y="23"/>
                    <a:pt x="3" y="24"/>
                  </a:cubicBezTo>
                  <a:cubicBezTo>
                    <a:pt x="4" y="23"/>
                    <a:pt x="4" y="25"/>
                    <a:pt x="5" y="24"/>
                  </a:cubicBezTo>
                  <a:cubicBezTo>
                    <a:pt x="5" y="25"/>
                    <a:pt x="6" y="25"/>
                    <a:pt x="6" y="26"/>
                  </a:cubicBezTo>
                  <a:cubicBezTo>
                    <a:pt x="7" y="27"/>
                    <a:pt x="6" y="28"/>
                    <a:pt x="7" y="28"/>
                  </a:cubicBezTo>
                  <a:cubicBezTo>
                    <a:pt x="7" y="29"/>
                    <a:pt x="7" y="29"/>
                    <a:pt x="7" y="30"/>
                  </a:cubicBezTo>
                  <a:cubicBezTo>
                    <a:pt x="7" y="30"/>
                    <a:pt x="8" y="30"/>
                    <a:pt x="9" y="31"/>
                  </a:cubicBezTo>
                  <a:cubicBezTo>
                    <a:pt x="9" y="30"/>
                    <a:pt x="9" y="30"/>
                    <a:pt x="10" y="29"/>
                  </a:cubicBezTo>
                  <a:cubicBezTo>
                    <a:pt x="9" y="28"/>
                    <a:pt x="10" y="28"/>
                    <a:pt x="10" y="27"/>
                  </a:cubicBezTo>
                  <a:cubicBezTo>
                    <a:pt x="11" y="27"/>
                    <a:pt x="10" y="26"/>
                    <a:pt x="12" y="25"/>
                  </a:cubicBezTo>
                  <a:cubicBezTo>
                    <a:pt x="11" y="24"/>
                    <a:pt x="13" y="25"/>
                    <a:pt x="12" y="23"/>
                  </a:cubicBezTo>
                  <a:cubicBezTo>
                    <a:pt x="13" y="23"/>
                    <a:pt x="13" y="23"/>
                    <a:pt x="13" y="23"/>
                  </a:cubicBezTo>
                  <a:cubicBezTo>
                    <a:pt x="13" y="23"/>
                    <a:pt x="13" y="23"/>
                    <a:pt x="13" y="23"/>
                  </a:cubicBezTo>
                  <a:cubicBezTo>
                    <a:pt x="13" y="22"/>
                    <a:pt x="13" y="22"/>
                    <a:pt x="13" y="22"/>
                  </a:cubicBezTo>
                  <a:cubicBezTo>
                    <a:pt x="13" y="23"/>
                    <a:pt x="13" y="23"/>
                    <a:pt x="14" y="23"/>
                  </a:cubicBezTo>
                  <a:cubicBezTo>
                    <a:pt x="14" y="22"/>
                    <a:pt x="14" y="21"/>
                    <a:pt x="14" y="21"/>
                  </a:cubicBezTo>
                  <a:cubicBezTo>
                    <a:pt x="14" y="21"/>
                    <a:pt x="14" y="21"/>
                    <a:pt x="14" y="21"/>
                  </a:cubicBezTo>
                  <a:cubicBezTo>
                    <a:pt x="14" y="21"/>
                    <a:pt x="14" y="21"/>
                    <a:pt x="14" y="21"/>
                  </a:cubicBezTo>
                  <a:cubicBezTo>
                    <a:pt x="14" y="20"/>
                    <a:pt x="16" y="20"/>
                    <a:pt x="15" y="19"/>
                  </a:cubicBezTo>
                  <a:cubicBezTo>
                    <a:pt x="16" y="18"/>
                    <a:pt x="16" y="18"/>
                    <a:pt x="16" y="18"/>
                  </a:cubicBezTo>
                  <a:cubicBezTo>
                    <a:pt x="16" y="19"/>
                    <a:pt x="16" y="19"/>
                    <a:pt x="16" y="19"/>
                  </a:cubicBezTo>
                  <a:cubicBezTo>
                    <a:pt x="17" y="19"/>
                    <a:pt x="16" y="18"/>
                    <a:pt x="16" y="18"/>
                  </a:cubicBezTo>
                  <a:cubicBezTo>
                    <a:pt x="16" y="18"/>
                    <a:pt x="16" y="17"/>
                    <a:pt x="16" y="17"/>
                  </a:cubicBezTo>
                  <a:cubicBezTo>
                    <a:pt x="15" y="18"/>
                    <a:pt x="15" y="18"/>
                    <a:pt x="15" y="18"/>
                  </a:cubicBezTo>
                  <a:cubicBezTo>
                    <a:pt x="15" y="17"/>
                    <a:pt x="15" y="17"/>
                    <a:pt x="15" y="17"/>
                  </a:cubicBezTo>
                  <a:cubicBezTo>
                    <a:pt x="14" y="18"/>
                    <a:pt x="13" y="19"/>
                    <a:pt x="12" y="19"/>
                  </a:cubicBezTo>
                  <a:cubicBezTo>
                    <a:pt x="12" y="19"/>
                    <a:pt x="12" y="19"/>
                    <a:pt x="12" y="19"/>
                  </a:cubicBezTo>
                  <a:cubicBezTo>
                    <a:pt x="12" y="20"/>
                    <a:pt x="10" y="19"/>
                    <a:pt x="10" y="20"/>
                  </a:cubicBezTo>
                  <a:cubicBezTo>
                    <a:pt x="10" y="20"/>
                    <a:pt x="10" y="20"/>
                    <a:pt x="10" y="20"/>
                  </a:cubicBezTo>
                  <a:cubicBezTo>
                    <a:pt x="9" y="21"/>
                    <a:pt x="9" y="21"/>
                    <a:pt x="9" y="21"/>
                  </a:cubicBezTo>
                  <a:cubicBezTo>
                    <a:pt x="9" y="20"/>
                    <a:pt x="9" y="20"/>
                    <a:pt x="9" y="20"/>
                  </a:cubicBezTo>
                  <a:cubicBezTo>
                    <a:pt x="9" y="21"/>
                    <a:pt x="8" y="20"/>
                    <a:pt x="7" y="21"/>
                  </a:cubicBezTo>
                  <a:cubicBezTo>
                    <a:pt x="7" y="21"/>
                    <a:pt x="6" y="21"/>
                    <a:pt x="6" y="20"/>
                  </a:cubicBezTo>
                  <a:cubicBezTo>
                    <a:pt x="6" y="21"/>
                    <a:pt x="6" y="21"/>
                    <a:pt x="6" y="21"/>
                  </a:cubicBezTo>
                  <a:cubicBezTo>
                    <a:pt x="5" y="20"/>
                    <a:pt x="4" y="21"/>
                    <a:pt x="4" y="20"/>
                  </a:cubicBezTo>
                  <a:cubicBezTo>
                    <a:pt x="4" y="20"/>
                    <a:pt x="4" y="20"/>
                    <a:pt x="4" y="20"/>
                  </a:cubicBezTo>
                  <a:cubicBezTo>
                    <a:pt x="3" y="20"/>
                    <a:pt x="4" y="20"/>
                    <a:pt x="3" y="19"/>
                  </a:cubicBezTo>
                  <a:cubicBezTo>
                    <a:pt x="4" y="19"/>
                    <a:pt x="5" y="18"/>
                    <a:pt x="6" y="19"/>
                  </a:cubicBezTo>
                  <a:cubicBezTo>
                    <a:pt x="6" y="18"/>
                    <a:pt x="6" y="18"/>
                    <a:pt x="6" y="18"/>
                  </a:cubicBezTo>
                  <a:cubicBezTo>
                    <a:pt x="7" y="19"/>
                    <a:pt x="7" y="18"/>
                    <a:pt x="8" y="18"/>
                  </a:cubicBezTo>
                  <a:cubicBezTo>
                    <a:pt x="9" y="17"/>
                    <a:pt x="10" y="17"/>
                    <a:pt x="11" y="16"/>
                  </a:cubicBezTo>
                  <a:cubicBezTo>
                    <a:pt x="13" y="16"/>
                    <a:pt x="13" y="14"/>
                    <a:pt x="15" y="14"/>
                  </a:cubicBezTo>
                  <a:cubicBezTo>
                    <a:pt x="15" y="14"/>
                    <a:pt x="15" y="14"/>
                    <a:pt x="15" y="14"/>
                  </a:cubicBezTo>
                  <a:cubicBezTo>
                    <a:pt x="15" y="14"/>
                    <a:pt x="16" y="14"/>
                    <a:pt x="17" y="13"/>
                  </a:cubicBezTo>
                  <a:cubicBezTo>
                    <a:pt x="18" y="14"/>
                    <a:pt x="18" y="12"/>
                    <a:pt x="19" y="12"/>
                  </a:cubicBezTo>
                  <a:cubicBezTo>
                    <a:pt x="19" y="11"/>
                    <a:pt x="18" y="10"/>
                    <a:pt x="18" y="9"/>
                  </a:cubicBezTo>
                  <a:cubicBezTo>
                    <a:pt x="17" y="9"/>
                    <a:pt x="17" y="9"/>
                    <a:pt x="17" y="9"/>
                  </a:cubicBezTo>
                  <a:cubicBezTo>
                    <a:pt x="17" y="8"/>
                    <a:pt x="17" y="8"/>
                    <a:pt x="16" y="7"/>
                  </a:cubicBezTo>
                  <a:cubicBezTo>
                    <a:pt x="16" y="8"/>
                    <a:pt x="16" y="8"/>
                    <a:pt x="16" y="8"/>
                  </a:cubicBezTo>
                  <a:cubicBezTo>
                    <a:pt x="16" y="7"/>
                    <a:pt x="15" y="7"/>
                    <a:pt x="14" y="6"/>
                  </a:cubicBezTo>
                  <a:cubicBezTo>
                    <a:pt x="14" y="5"/>
                    <a:pt x="13" y="5"/>
                    <a:pt x="13" y="4"/>
                  </a:cubicBezTo>
                  <a:cubicBezTo>
                    <a:pt x="12" y="3"/>
                    <a:pt x="10" y="5"/>
                    <a:pt x="10" y="3"/>
                  </a:cubicBezTo>
                  <a:cubicBezTo>
                    <a:pt x="10" y="2"/>
                    <a:pt x="9" y="2"/>
                    <a:pt x="10" y="1"/>
                  </a:cubicBezTo>
                  <a:cubicBezTo>
                    <a:pt x="10" y="1"/>
                    <a:pt x="10" y="0"/>
                    <a:pt x="11" y="0"/>
                  </a:cubicBezTo>
                  <a:cubicBezTo>
                    <a:pt x="11" y="0"/>
                    <a:pt x="12" y="0"/>
                    <a:pt x="12" y="0"/>
                  </a:cubicBezTo>
                  <a:close/>
                  <a:moveTo>
                    <a:pt x="31" y="4"/>
                  </a:moveTo>
                  <a:cubicBezTo>
                    <a:pt x="31" y="4"/>
                    <a:pt x="31" y="4"/>
                    <a:pt x="31" y="4"/>
                  </a:cubicBezTo>
                  <a:cubicBezTo>
                    <a:pt x="31" y="5"/>
                    <a:pt x="32" y="4"/>
                    <a:pt x="33" y="6"/>
                  </a:cubicBezTo>
                  <a:cubicBezTo>
                    <a:pt x="33" y="6"/>
                    <a:pt x="32" y="6"/>
                    <a:pt x="32" y="7"/>
                  </a:cubicBezTo>
                  <a:cubicBezTo>
                    <a:pt x="33" y="7"/>
                    <a:pt x="33" y="7"/>
                    <a:pt x="33" y="7"/>
                  </a:cubicBezTo>
                  <a:cubicBezTo>
                    <a:pt x="33" y="8"/>
                    <a:pt x="33" y="8"/>
                    <a:pt x="33" y="8"/>
                  </a:cubicBezTo>
                  <a:cubicBezTo>
                    <a:pt x="33" y="8"/>
                    <a:pt x="33" y="8"/>
                    <a:pt x="33" y="8"/>
                  </a:cubicBezTo>
                  <a:cubicBezTo>
                    <a:pt x="32" y="8"/>
                    <a:pt x="33" y="10"/>
                    <a:pt x="32" y="9"/>
                  </a:cubicBezTo>
                  <a:cubicBezTo>
                    <a:pt x="31" y="9"/>
                    <a:pt x="30" y="9"/>
                    <a:pt x="30" y="9"/>
                  </a:cubicBezTo>
                  <a:cubicBezTo>
                    <a:pt x="29" y="9"/>
                    <a:pt x="29" y="9"/>
                    <a:pt x="29" y="9"/>
                  </a:cubicBezTo>
                  <a:cubicBezTo>
                    <a:pt x="28" y="8"/>
                    <a:pt x="29" y="7"/>
                    <a:pt x="28" y="6"/>
                  </a:cubicBezTo>
                  <a:cubicBezTo>
                    <a:pt x="28" y="5"/>
                    <a:pt x="27" y="5"/>
                    <a:pt x="27" y="4"/>
                  </a:cubicBezTo>
                  <a:cubicBezTo>
                    <a:pt x="26" y="4"/>
                    <a:pt x="25" y="4"/>
                    <a:pt x="25" y="4"/>
                  </a:cubicBezTo>
                  <a:cubicBezTo>
                    <a:pt x="26" y="4"/>
                    <a:pt x="26" y="3"/>
                    <a:pt x="27" y="3"/>
                  </a:cubicBezTo>
                  <a:cubicBezTo>
                    <a:pt x="28" y="4"/>
                    <a:pt x="27" y="3"/>
                    <a:pt x="28" y="3"/>
                  </a:cubicBezTo>
                  <a:cubicBezTo>
                    <a:pt x="28" y="4"/>
                    <a:pt x="28" y="4"/>
                    <a:pt x="28" y="4"/>
                  </a:cubicBezTo>
                  <a:cubicBezTo>
                    <a:pt x="28" y="3"/>
                    <a:pt x="28" y="3"/>
                    <a:pt x="28" y="3"/>
                  </a:cubicBezTo>
                  <a:cubicBezTo>
                    <a:pt x="28" y="4"/>
                    <a:pt x="29" y="4"/>
                    <a:pt x="29" y="4"/>
                  </a:cubicBezTo>
                  <a:cubicBezTo>
                    <a:pt x="30" y="3"/>
                    <a:pt x="30" y="3"/>
                    <a:pt x="30" y="3"/>
                  </a:cubicBezTo>
                  <a:cubicBezTo>
                    <a:pt x="30" y="3"/>
                    <a:pt x="30" y="4"/>
                    <a:pt x="31" y="4"/>
                  </a:cubicBezTo>
                  <a:close/>
                  <a:moveTo>
                    <a:pt x="25" y="19"/>
                  </a:moveTo>
                  <a:cubicBezTo>
                    <a:pt x="25" y="19"/>
                    <a:pt x="25" y="19"/>
                    <a:pt x="25" y="19"/>
                  </a:cubicBezTo>
                  <a:cubicBezTo>
                    <a:pt x="25" y="20"/>
                    <a:pt x="26" y="20"/>
                    <a:pt x="26" y="21"/>
                  </a:cubicBezTo>
                  <a:cubicBezTo>
                    <a:pt x="25" y="21"/>
                    <a:pt x="24" y="22"/>
                    <a:pt x="24" y="22"/>
                  </a:cubicBezTo>
                  <a:cubicBezTo>
                    <a:pt x="23" y="22"/>
                    <a:pt x="23" y="23"/>
                    <a:pt x="21" y="23"/>
                  </a:cubicBezTo>
                  <a:cubicBezTo>
                    <a:pt x="21" y="24"/>
                    <a:pt x="19" y="24"/>
                    <a:pt x="18" y="25"/>
                  </a:cubicBezTo>
                  <a:cubicBezTo>
                    <a:pt x="18" y="25"/>
                    <a:pt x="17" y="25"/>
                    <a:pt x="18" y="24"/>
                  </a:cubicBezTo>
                  <a:cubicBezTo>
                    <a:pt x="18" y="24"/>
                    <a:pt x="18" y="24"/>
                    <a:pt x="18" y="23"/>
                  </a:cubicBezTo>
                  <a:cubicBezTo>
                    <a:pt x="19" y="22"/>
                    <a:pt x="20" y="21"/>
                    <a:pt x="21" y="20"/>
                  </a:cubicBezTo>
                  <a:cubicBezTo>
                    <a:pt x="21" y="19"/>
                    <a:pt x="23" y="18"/>
                    <a:pt x="23" y="17"/>
                  </a:cubicBezTo>
                  <a:cubicBezTo>
                    <a:pt x="24" y="17"/>
                    <a:pt x="24" y="19"/>
                    <a:pt x="25" y="19"/>
                  </a:cubicBezTo>
                  <a:close/>
                  <a:moveTo>
                    <a:pt x="12" y="24"/>
                  </a:moveTo>
                  <a:cubicBezTo>
                    <a:pt x="12" y="24"/>
                    <a:pt x="12" y="24"/>
                    <a:pt x="12" y="24"/>
                  </a:cubicBezTo>
                  <a:cubicBezTo>
                    <a:pt x="12" y="23"/>
                    <a:pt x="12" y="23"/>
                    <a:pt x="12" y="23"/>
                  </a:cubicBezTo>
                  <a:cubicBezTo>
                    <a:pt x="12" y="23"/>
                    <a:pt x="12" y="24"/>
                    <a:pt x="12" y="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13"/>
            <p:cNvSpPr>
              <a:spLocks noEditPoints="1"/>
            </p:cNvSpPr>
            <p:nvPr/>
          </p:nvSpPr>
          <p:spPr bwMode="auto">
            <a:xfrm>
              <a:off x="4541" y="4120"/>
              <a:ext cx="145" cy="158"/>
            </a:xfrm>
            <a:custGeom>
              <a:avLst/>
              <a:gdLst>
                <a:gd name="T0" fmla="*/ 35 w 56"/>
                <a:gd name="T1" fmla="*/ 2 h 59"/>
                <a:gd name="T2" fmla="*/ 37 w 56"/>
                <a:gd name="T3" fmla="*/ 6 h 59"/>
                <a:gd name="T4" fmla="*/ 35 w 56"/>
                <a:gd name="T5" fmla="*/ 10 h 59"/>
                <a:gd name="T6" fmla="*/ 28 w 56"/>
                <a:gd name="T7" fmla="*/ 12 h 59"/>
                <a:gd name="T8" fmla="*/ 25 w 56"/>
                <a:gd name="T9" fmla="*/ 8 h 59"/>
                <a:gd name="T10" fmla="*/ 19 w 56"/>
                <a:gd name="T11" fmla="*/ 3 h 59"/>
                <a:gd name="T12" fmla="*/ 20 w 56"/>
                <a:gd name="T13" fmla="*/ 0 h 59"/>
                <a:gd name="T14" fmla="*/ 27 w 56"/>
                <a:gd name="T15" fmla="*/ 1 h 59"/>
                <a:gd name="T16" fmla="*/ 43 w 56"/>
                <a:gd name="T17" fmla="*/ 18 h 59"/>
                <a:gd name="T18" fmla="*/ 48 w 56"/>
                <a:gd name="T19" fmla="*/ 21 h 59"/>
                <a:gd name="T20" fmla="*/ 47 w 56"/>
                <a:gd name="T21" fmla="*/ 25 h 59"/>
                <a:gd name="T22" fmla="*/ 43 w 56"/>
                <a:gd name="T23" fmla="*/ 26 h 59"/>
                <a:gd name="T24" fmla="*/ 39 w 56"/>
                <a:gd name="T25" fmla="*/ 25 h 59"/>
                <a:gd name="T26" fmla="*/ 34 w 56"/>
                <a:gd name="T27" fmla="*/ 26 h 59"/>
                <a:gd name="T28" fmla="*/ 28 w 56"/>
                <a:gd name="T29" fmla="*/ 27 h 59"/>
                <a:gd name="T30" fmla="*/ 23 w 56"/>
                <a:gd name="T31" fmla="*/ 28 h 59"/>
                <a:gd name="T32" fmla="*/ 15 w 56"/>
                <a:gd name="T33" fmla="*/ 27 h 59"/>
                <a:gd name="T34" fmla="*/ 8 w 56"/>
                <a:gd name="T35" fmla="*/ 23 h 59"/>
                <a:gd name="T36" fmla="*/ 20 w 56"/>
                <a:gd name="T37" fmla="*/ 21 h 59"/>
                <a:gd name="T38" fmla="*/ 29 w 56"/>
                <a:gd name="T39" fmla="*/ 20 h 59"/>
                <a:gd name="T40" fmla="*/ 32 w 56"/>
                <a:gd name="T41" fmla="*/ 20 h 59"/>
                <a:gd name="T42" fmla="*/ 39 w 56"/>
                <a:gd name="T43" fmla="*/ 19 h 59"/>
                <a:gd name="T44" fmla="*/ 42 w 56"/>
                <a:gd name="T45" fmla="*/ 18 h 59"/>
                <a:gd name="T46" fmla="*/ 44 w 56"/>
                <a:gd name="T47" fmla="*/ 33 h 59"/>
                <a:gd name="T48" fmla="*/ 39 w 56"/>
                <a:gd name="T49" fmla="*/ 39 h 59"/>
                <a:gd name="T50" fmla="*/ 34 w 56"/>
                <a:gd name="T51" fmla="*/ 43 h 59"/>
                <a:gd name="T52" fmla="*/ 34 w 56"/>
                <a:gd name="T53" fmla="*/ 44 h 59"/>
                <a:gd name="T54" fmla="*/ 30 w 56"/>
                <a:gd name="T55" fmla="*/ 44 h 59"/>
                <a:gd name="T56" fmla="*/ 35 w 56"/>
                <a:gd name="T57" fmla="*/ 36 h 59"/>
                <a:gd name="T58" fmla="*/ 38 w 56"/>
                <a:gd name="T59" fmla="*/ 30 h 59"/>
                <a:gd name="T60" fmla="*/ 23 w 56"/>
                <a:gd name="T61" fmla="*/ 36 h 59"/>
                <a:gd name="T62" fmla="*/ 28 w 56"/>
                <a:gd name="T63" fmla="*/ 35 h 59"/>
                <a:gd name="T64" fmla="*/ 25 w 56"/>
                <a:gd name="T65" fmla="*/ 40 h 59"/>
                <a:gd name="T66" fmla="*/ 22 w 56"/>
                <a:gd name="T67" fmla="*/ 45 h 59"/>
                <a:gd name="T68" fmla="*/ 21 w 56"/>
                <a:gd name="T69" fmla="*/ 45 h 59"/>
                <a:gd name="T70" fmla="*/ 17 w 56"/>
                <a:gd name="T71" fmla="*/ 43 h 59"/>
                <a:gd name="T72" fmla="*/ 14 w 56"/>
                <a:gd name="T73" fmla="*/ 42 h 59"/>
                <a:gd name="T74" fmla="*/ 19 w 56"/>
                <a:gd name="T75" fmla="*/ 35 h 59"/>
                <a:gd name="T76" fmla="*/ 24 w 56"/>
                <a:gd name="T77" fmla="*/ 31 h 59"/>
                <a:gd name="T78" fmla="*/ 34 w 56"/>
                <a:gd name="T79" fmla="*/ 42 h 59"/>
                <a:gd name="T80" fmla="*/ 54 w 56"/>
                <a:gd name="T81" fmla="*/ 48 h 59"/>
                <a:gd name="T82" fmla="*/ 56 w 56"/>
                <a:gd name="T83" fmla="*/ 50 h 59"/>
                <a:gd name="T84" fmla="*/ 55 w 56"/>
                <a:gd name="T85" fmla="*/ 52 h 59"/>
                <a:gd name="T86" fmla="*/ 51 w 56"/>
                <a:gd name="T87" fmla="*/ 52 h 59"/>
                <a:gd name="T88" fmla="*/ 48 w 56"/>
                <a:gd name="T89" fmla="*/ 52 h 59"/>
                <a:gd name="T90" fmla="*/ 45 w 56"/>
                <a:gd name="T91" fmla="*/ 53 h 59"/>
                <a:gd name="T92" fmla="*/ 35 w 56"/>
                <a:gd name="T93" fmla="*/ 53 h 59"/>
                <a:gd name="T94" fmla="*/ 26 w 56"/>
                <a:gd name="T95" fmla="*/ 54 h 59"/>
                <a:gd name="T96" fmla="*/ 24 w 56"/>
                <a:gd name="T97" fmla="*/ 55 h 59"/>
                <a:gd name="T98" fmla="*/ 17 w 56"/>
                <a:gd name="T99" fmla="*/ 56 h 59"/>
                <a:gd name="T100" fmla="*/ 11 w 56"/>
                <a:gd name="T101" fmla="*/ 58 h 59"/>
                <a:gd name="T102" fmla="*/ 6 w 56"/>
                <a:gd name="T103" fmla="*/ 57 h 59"/>
                <a:gd name="T104" fmla="*/ 1 w 56"/>
                <a:gd name="T105" fmla="*/ 55 h 59"/>
                <a:gd name="T106" fmla="*/ 4 w 56"/>
                <a:gd name="T107" fmla="*/ 52 h 59"/>
                <a:gd name="T108" fmla="*/ 10 w 56"/>
                <a:gd name="T109" fmla="*/ 52 h 59"/>
                <a:gd name="T110" fmla="*/ 16 w 56"/>
                <a:gd name="T111" fmla="*/ 50 h 59"/>
                <a:gd name="T112" fmla="*/ 23 w 56"/>
                <a:gd name="T113" fmla="*/ 49 h 59"/>
                <a:gd name="T114" fmla="*/ 30 w 56"/>
                <a:gd name="T115" fmla="*/ 48 h 59"/>
                <a:gd name="T116" fmla="*/ 39 w 56"/>
                <a:gd name="T117" fmla="*/ 47 h 59"/>
                <a:gd name="T118" fmla="*/ 47 w 56"/>
                <a:gd name="T119" fmla="*/ 46 h 59"/>
                <a:gd name="T120" fmla="*/ 11 w 56"/>
                <a:gd name="T121" fmla="*/ 5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6" h="59">
                  <a:moveTo>
                    <a:pt x="29" y="1"/>
                  </a:moveTo>
                  <a:cubicBezTo>
                    <a:pt x="30" y="0"/>
                    <a:pt x="32" y="0"/>
                    <a:pt x="32" y="1"/>
                  </a:cubicBezTo>
                  <a:cubicBezTo>
                    <a:pt x="33" y="1"/>
                    <a:pt x="33" y="0"/>
                    <a:pt x="33" y="1"/>
                  </a:cubicBezTo>
                  <a:cubicBezTo>
                    <a:pt x="34" y="1"/>
                    <a:pt x="34" y="2"/>
                    <a:pt x="35" y="2"/>
                  </a:cubicBezTo>
                  <a:cubicBezTo>
                    <a:pt x="35" y="3"/>
                    <a:pt x="35" y="3"/>
                    <a:pt x="36" y="4"/>
                  </a:cubicBezTo>
                  <a:cubicBezTo>
                    <a:pt x="36" y="5"/>
                    <a:pt x="36" y="5"/>
                    <a:pt x="36" y="5"/>
                  </a:cubicBezTo>
                  <a:cubicBezTo>
                    <a:pt x="36" y="5"/>
                    <a:pt x="37" y="6"/>
                    <a:pt x="37" y="7"/>
                  </a:cubicBezTo>
                  <a:cubicBezTo>
                    <a:pt x="37" y="6"/>
                    <a:pt x="37" y="6"/>
                    <a:pt x="37" y="6"/>
                  </a:cubicBezTo>
                  <a:cubicBezTo>
                    <a:pt x="37" y="7"/>
                    <a:pt x="37" y="7"/>
                    <a:pt x="37" y="7"/>
                  </a:cubicBezTo>
                  <a:cubicBezTo>
                    <a:pt x="36" y="7"/>
                    <a:pt x="38" y="8"/>
                    <a:pt x="36" y="8"/>
                  </a:cubicBezTo>
                  <a:cubicBezTo>
                    <a:pt x="36" y="7"/>
                    <a:pt x="36" y="7"/>
                    <a:pt x="36" y="7"/>
                  </a:cubicBezTo>
                  <a:cubicBezTo>
                    <a:pt x="35" y="8"/>
                    <a:pt x="36" y="10"/>
                    <a:pt x="35" y="10"/>
                  </a:cubicBezTo>
                  <a:cubicBezTo>
                    <a:pt x="34" y="11"/>
                    <a:pt x="33" y="11"/>
                    <a:pt x="32" y="11"/>
                  </a:cubicBezTo>
                  <a:cubicBezTo>
                    <a:pt x="31" y="12"/>
                    <a:pt x="31" y="13"/>
                    <a:pt x="30" y="13"/>
                  </a:cubicBezTo>
                  <a:cubicBezTo>
                    <a:pt x="29" y="13"/>
                    <a:pt x="29" y="14"/>
                    <a:pt x="28" y="13"/>
                  </a:cubicBezTo>
                  <a:cubicBezTo>
                    <a:pt x="27" y="13"/>
                    <a:pt x="28" y="12"/>
                    <a:pt x="28" y="12"/>
                  </a:cubicBezTo>
                  <a:cubicBezTo>
                    <a:pt x="28" y="11"/>
                    <a:pt x="30" y="10"/>
                    <a:pt x="28" y="9"/>
                  </a:cubicBezTo>
                  <a:cubicBezTo>
                    <a:pt x="28" y="9"/>
                    <a:pt x="28" y="7"/>
                    <a:pt x="27" y="8"/>
                  </a:cubicBezTo>
                  <a:cubicBezTo>
                    <a:pt x="27" y="8"/>
                    <a:pt x="26" y="8"/>
                    <a:pt x="25" y="8"/>
                  </a:cubicBezTo>
                  <a:cubicBezTo>
                    <a:pt x="25" y="8"/>
                    <a:pt x="25" y="8"/>
                    <a:pt x="25" y="8"/>
                  </a:cubicBezTo>
                  <a:cubicBezTo>
                    <a:pt x="24" y="8"/>
                    <a:pt x="24" y="7"/>
                    <a:pt x="23" y="7"/>
                  </a:cubicBezTo>
                  <a:cubicBezTo>
                    <a:pt x="22" y="7"/>
                    <a:pt x="22" y="7"/>
                    <a:pt x="21" y="7"/>
                  </a:cubicBezTo>
                  <a:cubicBezTo>
                    <a:pt x="21" y="6"/>
                    <a:pt x="20" y="6"/>
                    <a:pt x="20" y="6"/>
                  </a:cubicBezTo>
                  <a:cubicBezTo>
                    <a:pt x="19" y="5"/>
                    <a:pt x="20" y="4"/>
                    <a:pt x="19" y="3"/>
                  </a:cubicBezTo>
                  <a:cubicBezTo>
                    <a:pt x="19" y="3"/>
                    <a:pt x="19" y="3"/>
                    <a:pt x="18" y="3"/>
                  </a:cubicBezTo>
                  <a:cubicBezTo>
                    <a:pt x="19" y="2"/>
                    <a:pt x="19" y="2"/>
                    <a:pt x="19" y="2"/>
                  </a:cubicBezTo>
                  <a:cubicBezTo>
                    <a:pt x="18" y="2"/>
                    <a:pt x="18" y="2"/>
                    <a:pt x="18" y="2"/>
                  </a:cubicBezTo>
                  <a:cubicBezTo>
                    <a:pt x="19" y="1"/>
                    <a:pt x="20" y="1"/>
                    <a:pt x="20" y="0"/>
                  </a:cubicBezTo>
                  <a:cubicBezTo>
                    <a:pt x="21" y="0"/>
                    <a:pt x="21" y="1"/>
                    <a:pt x="22" y="0"/>
                  </a:cubicBezTo>
                  <a:cubicBezTo>
                    <a:pt x="23" y="0"/>
                    <a:pt x="24" y="0"/>
                    <a:pt x="25" y="1"/>
                  </a:cubicBezTo>
                  <a:cubicBezTo>
                    <a:pt x="25" y="1"/>
                    <a:pt x="25" y="0"/>
                    <a:pt x="25" y="0"/>
                  </a:cubicBezTo>
                  <a:cubicBezTo>
                    <a:pt x="26" y="1"/>
                    <a:pt x="26" y="1"/>
                    <a:pt x="27" y="1"/>
                  </a:cubicBezTo>
                  <a:cubicBezTo>
                    <a:pt x="28" y="1"/>
                    <a:pt x="28" y="1"/>
                    <a:pt x="29" y="0"/>
                  </a:cubicBezTo>
                  <a:lnTo>
                    <a:pt x="29" y="1"/>
                  </a:lnTo>
                  <a:close/>
                  <a:moveTo>
                    <a:pt x="43" y="18"/>
                  </a:moveTo>
                  <a:cubicBezTo>
                    <a:pt x="43" y="18"/>
                    <a:pt x="43" y="18"/>
                    <a:pt x="43" y="18"/>
                  </a:cubicBezTo>
                  <a:cubicBezTo>
                    <a:pt x="44" y="19"/>
                    <a:pt x="44" y="18"/>
                    <a:pt x="45" y="18"/>
                  </a:cubicBezTo>
                  <a:cubicBezTo>
                    <a:pt x="45" y="18"/>
                    <a:pt x="46" y="19"/>
                    <a:pt x="46" y="18"/>
                  </a:cubicBezTo>
                  <a:cubicBezTo>
                    <a:pt x="47" y="19"/>
                    <a:pt x="45" y="20"/>
                    <a:pt x="46" y="20"/>
                  </a:cubicBezTo>
                  <a:cubicBezTo>
                    <a:pt x="47" y="20"/>
                    <a:pt x="48" y="20"/>
                    <a:pt x="48" y="21"/>
                  </a:cubicBezTo>
                  <a:cubicBezTo>
                    <a:pt x="48" y="21"/>
                    <a:pt x="50" y="22"/>
                    <a:pt x="49" y="22"/>
                  </a:cubicBezTo>
                  <a:cubicBezTo>
                    <a:pt x="50" y="23"/>
                    <a:pt x="49" y="24"/>
                    <a:pt x="50" y="24"/>
                  </a:cubicBezTo>
                  <a:cubicBezTo>
                    <a:pt x="50" y="25"/>
                    <a:pt x="50" y="25"/>
                    <a:pt x="49" y="25"/>
                  </a:cubicBezTo>
                  <a:cubicBezTo>
                    <a:pt x="48" y="24"/>
                    <a:pt x="48" y="26"/>
                    <a:pt x="47" y="25"/>
                  </a:cubicBezTo>
                  <a:cubicBezTo>
                    <a:pt x="46" y="25"/>
                    <a:pt x="46" y="25"/>
                    <a:pt x="46" y="25"/>
                  </a:cubicBezTo>
                  <a:cubicBezTo>
                    <a:pt x="46" y="25"/>
                    <a:pt x="45" y="25"/>
                    <a:pt x="44" y="26"/>
                  </a:cubicBezTo>
                  <a:cubicBezTo>
                    <a:pt x="43" y="25"/>
                    <a:pt x="43" y="25"/>
                    <a:pt x="43" y="25"/>
                  </a:cubicBezTo>
                  <a:cubicBezTo>
                    <a:pt x="43" y="26"/>
                    <a:pt x="43" y="26"/>
                    <a:pt x="43" y="26"/>
                  </a:cubicBezTo>
                  <a:cubicBezTo>
                    <a:pt x="43" y="25"/>
                    <a:pt x="42" y="25"/>
                    <a:pt x="41" y="25"/>
                  </a:cubicBezTo>
                  <a:cubicBezTo>
                    <a:pt x="41" y="25"/>
                    <a:pt x="40" y="25"/>
                    <a:pt x="40" y="25"/>
                  </a:cubicBezTo>
                  <a:cubicBezTo>
                    <a:pt x="40" y="25"/>
                    <a:pt x="40" y="25"/>
                    <a:pt x="40" y="25"/>
                  </a:cubicBezTo>
                  <a:cubicBezTo>
                    <a:pt x="39" y="25"/>
                    <a:pt x="39" y="25"/>
                    <a:pt x="39" y="25"/>
                  </a:cubicBezTo>
                  <a:cubicBezTo>
                    <a:pt x="39" y="25"/>
                    <a:pt x="39" y="25"/>
                    <a:pt x="39" y="25"/>
                  </a:cubicBezTo>
                  <a:cubicBezTo>
                    <a:pt x="38" y="26"/>
                    <a:pt x="38" y="26"/>
                    <a:pt x="38" y="26"/>
                  </a:cubicBezTo>
                  <a:cubicBezTo>
                    <a:pt x="37" y="25"/>
                    <a:pt x="36" y="26"/>
                    <a:pt x="35" y="25"/>
                  </a:cubicBezTo>
                  <a:cubicBezTo>
                    <a:pt x="35" y="26"/>
                    <a:pt x="34" y="26"/>
                    <a:pt x="34" y="26"/>
                  </a:cubicBezTo>
                  <a:cubicBezTo>
                    <a:pt x="34" y="26"/>
                    <a:pt x="34" y="26"/>
                    <a:pt x="34" y="26"/>
                  </a:cubicBezTo>
                  <a:cubicBezTo>
                    <a:pt x="33" y="25"/>
                    <a:pt x="32" y="26"/>
                    <a:pt x="32" y="26"/>
                  </a:cubicBezTo>
                  <a:cubicBezTo>
                    <a:pt x="31" y="26"/>
                    <a:pt x="30" y="26"/>
                    <a:pt x="29" y="26"/>
                  </a:cubicBezTo>
                  <a:cubicBezTo>
                    <a:pt x="29" y="26"/>
                    <a:pt x="28" y="26"/>
                    <a:pt x="28" y="27"/>
                  </a:cubicBezTo>
                  <a:cubicBezTo>
                    <a:pt x="27" y="27"/>
                    <a:pt x="26" y="27"/>
                    <a:pt x="26" y="26"/>
                  </a:cubicBezTo>
                  <a:cubicBezTo>
                    <a:pt x="26" y="26"/>
                    <a:pt x="26" y="27"/>
                    <a:pt x="25" y="27"/>
                  </a:cubicBezTo>
                  <a:cubicBezTo>
                    <a:pt x="25" y="26"/>
                    <a:pt x="25" y="26"/>
                    <a:pt x="25" y="26"/>
                  </a:cubicBezTo>
                  <a:cubicBezTo>
                    <a:pt x="24" y="27"/>
                    <a:pt x="24" y="27"/>
                    <a:pt x="23" y="28"/>
                  </a:cubicBezTo>
                  <a:cubicBezTo>
                    <a:pt x="23" y="27"/>
                    <a:pt x="22" y="27"/>
                    <a:pt x="21" y="28"/>
                  </a:cubicBezTo>
                  <a:cubicBezTo>
                    <a:pt x="20" y="27"/>
                    <a:pt x="20" y="28"/>
                    <a:pt x="18" y="28"/>
                  </a:cubicBezTo>
                  <a:cubicBezTo>
                    <a:pt x="18" y="28"/>
                    <a:pt x="18" y="29"/>
                    <a:pt x="17" y="28"/>
                  </a:cubicBezTo>
                  <a:cubicBezTo>
                    <a:pt x="17" y="28"/>
                    <a:pt x="15" y="28"/>
                    <a:pt x="15" y="27"/>
                  </a:cubicBezTo>
                  <a:cubicBezTo>
                    <a:pt x="14" y="27"/>
                    <a:pt x="12" y="27"/>
                    <a:pt x="12" y="26"/>
                  </a:cubicBezTo>
                  <a:cubicBezTo>
                    <a:pt x="11" y="25"/>
                    <a:pt x="10" y="25"/>
                    <a:pt x="9" y="24"/>
                  </a:cubicBezTo>
                  <a:cubicBezTo>
                    <a:pt x="10" y="24"/>
                    <a:pt x="9" y="24"/>
                    <a:pt x="9" y="23"/>
                  </a:cubicBezTo>
                  <a:cubicBezTo>
                    <a:pt x="9" y="24"/>
                    <a:pt x="8" y="23"/>
                    <a:pt x="8" y="23"/>
                  </a:cubicBezTo>
                  <a:cubicBezTo>
                    <a:pt x="8" y="22"/>
                    <a:pt x="9" y="23"/>
                    <a:pt x="9" y="22"/>
                  </a:cubicBezTo>
                  <a:cubicBezTo>
                    <a:pt x="11" y="22"/>
                    <a:pt x="14" y="22"/>
                    <a:pt x="16" y="21"/>
                  </a:cubicBezTo>
                  <a:cubicBezTo>
                    <a:pt x="17" y="21"/>
                    <a:pt x="18" y="21"/>
                    <a:pt x="18" y="21"/>
                  </a:cubicBezTo>
                  <a:cubicBezTo>
                    <a:pt x="19" y="21"/>
                    <a:pt x="19" y="21"/>
                    <a:pt x="20" y="21"/>
                  </a:cubicBezTo>
                  <a:cubicBezTo>
                    <a:pt x="21" y="21"/>
                    <a:pt x="22" y="21"/>
                    <a:pt x="22" y="21"/>
                  </a:cubicBezTo>
                  <a:cubicBezTo>
                    <a:pt x="23" y="21"/>
                    <a:pt x="23" y="20"/>
                    <a:pt x="24" y="20"/>
                  </a:cubicBezTo>
                  <a:cubicBezTo>
                    <a:pt x="25" y="20"/>
                    <a:pt x="26" y="21"/>
                    <a:pt x="26" y="20"/>
                  </a:cubicBezTo>
                  <a:cubicBezTo>
                    <a:pt x="27" y="21"/>
                    <a:pt x="28" y="20"/>
                    <a:pt x="29" y="20"/>
                  </a:cubicBezTo>
                  <a:cubicBezTo>
                    <a:pt x="29" y="20"/>
                    <a:pt x="30" y="20"/>
                    <a:pt x="31" y="20"/>
                  </a:cubicBezTo>
                  <a:cubicBezTo>
                    <a:pt x="31" y="20"/>
                    <a:pt x="31" y="20"/>
                    <a:pt x="31" y="20"/>
                  </a:cubicBezTo>
                  <a:cubicBezTo>
                    <a:pt x="31" y="20"/>
                    <a:pt x="31" y="20"/>
                    <a:pt x="31" y="20"/>
                  </a:cubicBezTo>
                  <a:cubicBezTo>
                    <a:pt x="32" y="20"/>
                    <a:pt x="32" y="20"/>
                    <a:pt x="32" y="20"/>
                  </a:cubicBezTo>
                  <a:cubicBezTo>
                    <a:pt x="32" y="19"/>
                    <a:pt x="34" y="20"/>
                    <a:pt x="35" y="19"/>
                  </a:cubicBezTo>
                  <a:cubicBezTo>
                    <a:pt x="36" y="20"/>
                    <a:pt x="36" y="19"/>
                    <a:pt x="38" y="19"/>
                  </a:cubicBezTo>
                  <a:cubicBezTo>
                    <a:pt x="38" y="19"/>
                    <a:pt x="38" y="19"/>
                    <a:pt x="38" y="19"/>
                  </a:cubicBezTo>
                  <a:cubicBezTo>
                    <a:pt x="39" y="19"/>
                    <a:pt x="39" y="19"/>
                    <a:pt x="39" y="19"/>
                  </a:cubicBezTo>
                  <a:cubicBezTo>
                    <a:pt x="39" y="19"/>
                    <a:pt x="39" y="19"/>
                    <a:pt x="39" y="19"/>
                  </a:cubicBezTo>
                  <a:cubicBezTo>
                    <a:pt x="39" y="19"/>
                    <a:pt x="39" y="19"/>
                    <a:pt x="39" y="19"/>
                  </a:cubicBezTo>
                  <a:cubicBezTo>
                    <a:pt x="40" y="19"/>
                    <a:pt x="39" y="18"/>
                    <a:pt x="40" y="18"/>
                  </a:cubicBezTo>
                  <a:cubicBezTo>
                    <a:pt x="41" y="19"/>
                    <a:pt x="42" y="18"/>
                    <a:pt x="42" y="18"/>
                  </a:cubicBezTo>
                  <a:lnTo>
                    <a:pt x="43" y="18"/>
                  </a:lnTo>
                  <a:close/>
                  <a:moveTo>
                    <a:pt x="41" y="31"/>
                  </a:moveTo>
                  <a:cubicBezTo>
                    <a:pt x="41" y="31"/>
                    <a:pt x="41" y="31"/>
                    <a:pt x="42" y="31"/>
                  </a:cubicBezTo>
                  <a:cubicBezTo>
                    <a:pt x="42" y="32"/>
                    <a:pt x="43" y="32"/>
                    <a:pt x="44" y="33"/>
                  </a:cubicBezTo>
                  <a:cubicBezTo>
                    <a:pt x="44" y="33"/>
                    <a:pt x="44" y="33"/>
                    <a:pt x="44" y="33"/>
                  </a:cubicBezTo>
                  <a:cubicBezTo>
                    <a:pt x="44" y="33"/>
                    <a:pt x="44" y="34"/>
                    <a:pt x="44" y="34"/>
                  </a:cubicBezTo>
                  <a:cubicBezTo>
                    <a:pt x="43" y="35"/>
                    <a:pt x="43" y="36"/>
                    <a:pt x="42" y="37"/>
                  </a:cubicBezTo>
                  <a:cubicBezTo>
                    <a:pt x="41" y="38"/>
                    <a:pt x="40" y="39"/>
                    <a:pt x="39" y="39"/>
                  </a:cubicBezTo>
                  <a:cubicBezTo>
                    <a:pt x="38" y="40"/>
                    <a:pt x="37" y="41"/>
                    <a:pt x="37" y="42"/>
                  </a:cubicBezTo>
                  <a:cubicBezTo>
                    <a:pt x="36" y="42"/>
                    <a:pt x="36" y="43"/>
                    <a:pt x="35" y="43"/>
                  </a:cubicBezTo>
                  <a:cubicBezTo>
                    <a:pt x="34" y="43"/>
                    <a:pt x="34" y="43"/>
                    <a:pt x="34" y="43"/>
                  </a:cubicBezTo>
                  <a:cubicBezTo>
                    <a:pt x="34" y="43"/>
                    <a:pt x="34" y="43"/>
                    <a:pt x="34" y="43"/>
                  </a:cubicBezTo>
                  <a:cubicBezTo>
                    <a:pt x="33" y="43"/>
                    <a:pt x="33" y="43"/>
                    <a:pt x="33" y="43"/>
                  </a:cubicBezTo>
                  <a:cubicBezTo>
                    <a:pt x="33" y="43"/>
                    <a:pt x="33" y="43"/>
                    <a:pt x="33" y="43"/>
                  </a:cubicBezTo>
                  <a:cubicBezTo>
                    <a:pt x="33" y="43"/>
                    <a:pt x="33" y="43"/>
                    <a:pt x="33" y="43"/>
                  </a:cubicBezTo>
                  <a:cubicBezTo>
                    <a:pt x="33" y="43"/>
                    <a:pt x="34" y="43"/>
                    <a:pt x="34" y="44"/>
                  </a:cubicBezTo>
                  <a:cubicBezTo>
                    <a:pt x="33" y="44"/>
                    <a:pt x="32" y="45"/>
                    <a:pt x="31" y="45"/>
                  </a:cubicBezTo>
                  <a:cubicBezTo>
                    <a:pt x="31" y="46"/>
                    <a:pt x="30" y="46"/>
                    <a:pt x="29" y="47"/>
                  </a:cubicBezTo>
                  <a:cubicBezTo>
                    <a:pt x="29" y="47"/>
                    <a:pt x="28" y="46"/>
                    <a:pt x="29" y="46"/>
                  </a:cubicBezTo>
                  <a:cubicBezTo>
                    <a:pt x="28" y="45"/>
                    <a:pt x="30" y="45"/>
                    <a:pt x="30" y="44"/>
                  </a:cubicBezTo>
                  <a:cubicBezTo>
                    <a:pt x="31" y="44"/>
                    <a:pt x="30" y="43"/>
                    <a:pt x="32" y="42"/>
                  </a:cubicBezTo>
                  <a:cubicBezTo>
                    <a:pt x="32" y="42"/>
                    <a:pt x="33" y="41"/>
                    <a:pt x="33" y="40"/>
                  </a:cubicBezTo>
                  <a:cubicBezTo>
                    <a:pt x="33" y="40"/>
                    <a:pt x="33" y="39"/>
                    <a:pt x="34" y="38"/>
                  </a:cubicBezTo>
                  <a:cubicBezTo>
                    <a:pt x="34" y="37"/>
                    <a:pt x="35" y="37"/>
                    <a:pt x="35" y="36"/>
                  </a:cubicBezTo>
                  <a:cubicBezTo>
                    <a:pt x="36" y="36"/>
                    <a:pt x="37" y="35"/>
                    <a:pt x="36" y="34"/>
                  </a:cubicBezTo>
                  <a:cubicBezTo>
                    <a:pt x="37" y="34"/>
                    <a:pt x="37" y="33"/>
                    <a:pt x="37" y="33"/>
                  </a:cubicBezTo>
                  <a:cubicBezTo>
                    <a:pt x="37" y="32"/>
                    <a:pt x="39" y="31"/>
                    <a:pt x="38" y="31"/>
                  </a:cubicBezTo>
                  <a:cubicBezTo>
                    <a:pt x="38" y="31"/>
                    <a:pt x="38" y="30"/>
                    <a:pt x="38" y="30"/>
                  </a:cubicBezTo>
                  <a:cubicBezTo>
                    <a:pt x="39" y="30"/>
                    <a:pt x="40" y="30"/>
                    <a:pt x="41" y="31"/>
                  </a:cubicBezTo>
                  <a:close/>
                  <a:moveTo>
                    <a:pt x="26" y="30"/>
                  </a:moveTo>
                  <a:cubicBezTo>
                    <a:pt x="25" y="31"/>
                    <a:pt x="25" y="33"/>
                    <a:pt x="24" y="33"/>
                  </a:cubicBezTo>
                  <a:cubicBezTo>
                    <a:pt x="24" y="34"/>
                    <a:pt x="23" y="35"/>
                    <a:pt x="23" y="36"/>
                  </a:cubicBezTo>
                  <a:cubicBezTo>
                    <a:pt x="23" y="37"/>
                    <a:pt x="23" y="38"/>
                    <a:pt x="24" y="38"/>
                  </a:cubicBezTo>
                  <a:cubicBezTo>
                    <a:pt x="25" y="38"/>
                    <a:pt x="26" y="38"/>
                    <a:pt x="26" y="37"/>
                  </a:cubicBezTo>
                  <a:cubicBezTo>
                    <a:pt x="27" y="37"/>
                    <a:pt x="27" y="36"/>
                    <a:pt x="28" y="36"/>
                  </a:cubicBezTo>
                  <a:cubicBezTo>
                    <a:pt x="28" y="35"/>
                    <a:pt x="28" y="35"/>
                    <a:pt x="28" y="35"/>
                  </a:cubicBezTo>
                  <a:cubicBezTo>
                    <a:pt x="29" y="35"/>
                    <a:pt x="28" y="36"/>
                    <a:pt x="28" y="36"/>
                  </a:cubicBezTo>
                  <a:cubicBezTo>
                    <a:pt x="27" y="36"/>
                    <a:pt x="28" y="38"/>
                    <a:pt x="27" y="37"/>
                  </a:cubicBezTo>
                  <a:cubicBezTo>
                    <a:pt x="26" y="38"/>
                    <a:pt x="25" y="39"/>
                    <a:pt x="26" y="40"/>
                  </a:cubicBezTo>
                  <a:cubicBezTo>
                    <a:pt x="25" y="40"/>
                    <a:pt x="25" y="40"/>
                    <a:pt x="25" y="40"/>
                  </a:cubicBezTo>
                  <a:cubicBezTo>
                    <a:pt x="25" y="41"/>
                    <a:pt x="25" y="41"/>
                    <a:pt x="25" y="41"/>
                  </a:cubicBezTo>
                  <a:cubicBezTo>
                    <a:pt x="24" y="41"/>
                    <a:pt x="25" y="42"/>
                    <a:pt x="24" y="42"/>
                  </a:cubicBezTo>
                  <a:cubicBezTo>
                    <a:pt x="24" y="43"/>
                    <a:pt x="23" y="43"/>
                    <a:pt x="23" y="44"/>
                  </a:cubicBezTo>
                  <a:cubicBezTo>
                    <a:pt x="22" y="44"/>
                    <a:pt x="23" y="45"/>
                    <a:pt x="22" y="45"/>
                  </a:cubicBezTo>
                  <a:cubicBezTo>
                    <a:pt x="22" y="45"/>
                    <a:pt x="22" y="45"/>
                    <a:pt x="22" y="45"/>
                  </a:cubicBezTo>
                  <a:cubicBezTo>
                    <a:pt x="21" y="45"/>
                    <a:pt x="21" y="45"/>
                    <a:pt x="21" y="45"/>
                  </a:cubicBezTo>
                  <a:cubicBezTo>
                    <a:pt x="21" y="45"/>
                    <a:pt x="21" y="45"/>
                    <a:pt x="21" y="45"/>
                  </a:cubicBezTo>
                  <a:cubicBezTo>
                    <a:pt x="21" y="45"/>
                    <a:pt x="21" y="45"/>
                    <a:pt x="21" y="45"/>
                  </a:cubicBezTo>
                  <a:cubicBezTo>
                    <a:pt x="20" y="45"/>
                    <a:pt x="20" y="45"/>
                    <a:pt x="20" y="45"/>
                  </a:cubicBezTo>
                  <a:cubicBezTo>
                    <a:pt x="20" y="44"/>
                    <a:pt x="20" y="44"/>
                    <a:pt x="20" y="44"/>
                  </a:cubicBezTo>
                  <a:cubicBezTo>
                    <a:pt x="19" y="44"/>
                    <a:pt x="19" y="44"/>
                    <a:pt x="19" y="44"/>
                  </a:cubicBezTo>
                  <a:cubicBezTo>
                    <a:pt x="19" y="43"/>
                    <a:pt x="18" y="44"/>
                    <a:pt x="17" y="43"/>
                  </a:cubicBezTo>
                  <a:cubicBezTo>
                    <a:pt x="17" y="43"/>
                    <a:pt x="17" y="43"/>
                    <a:pt x="17" y="43"/>
                  </a:cubicBezTo>
                  <a:cubicBezTo>
                    <a:pt x="17" y="42"/>
                    <a:pt x="16" y="43"/>
                    <a:pt x="15" y="42"/>
                  </a:cubicBezTo>
                  <a:cubicBezTo>
                    <a:pt x="15" y="43"/>
                    <a:pt x="15" y="43"/>
                    <a:pt x="15" y="43"/>
                  </a:cubicBezTo>
                  <a:cubicBezTo>
                    <a:pt x="14" y="43"/>
                    <a:pt x="15" y="42"/>
                    <a:pt x="14" y="42"/>
                  </a:cubicBezTo>
                  <a:cubicBezTo>
                    <a:pt x="14" y="41"/>
                    <a:pt x="13" y="40"/>
                    <a:pt x="14" y="40"/>
                  </a:cubicBezTo>
                  <a:cubicBezTo>
                    <a:pt x="15" y="40"/>
                    <a:pt x="16" y="39"/>
                    <a:pt x="16" y="39"/>
                  </a:cubicBezTo>
                  <a:cubicBezTo>
                    <a:pt x="16" y="37"/>
                    <a:pt x="17" y="37"/>
                    <a:pt x="18" y="36"/>
                  </a:cubicBezTo>
                  <a:cubicBezTo>
                    <a:pt x="19" y="36"/>
                    <a:pt x="18" y="35"/>
                    <a:pt x="19" y="35"/>
                  </a:cubicBezTo>
                  <a:cubicBezTo>
                    <a:pt x="20" y="34"/>
                    <a:pt x="21" y="35"/>
                    <a:pt x="21" y="34"/>
                  </a:cubicBezTo>
                  <a:cubicBezTo>
                    <a:pt x="21" y="33"/>
                    <a:pt x="21" y="33"/>
                    <a:pt x="22" y="33"/>
                  </a:cubicBezTo>
                  <a:cubicBezTo>
                    <a:pt x="22" y="33"/>
                    <a:pt x="22" y="33"/>
                    <a:pt x="22" y="33"/>
                  </a:cubicBezTo>
                  <a:cubicBezTo>
                    <a:pt x="23" y="32"/>
                    <a:pt x="24" y="32"/>
                    <a:pt x="24" y="31"/>
                  </a:cubicBezTo>
                  <a:cubicBezTo>
                    <a:pt x="25" y="31"/>
                    <a:pt x="25" y="30"/>
                    <a:pt x="26" y="30"/>
                  </a:cubicBezTo>
                  <a:close/>
                  <a:moveTo>
                    <a:pt x="35" y="42"/>
                  </a:moveTo>
                  <a:cubicBezTo>
                    <a:pt x="34" y="42"/>
                    <a:pt x="34" y="42"/>
                    <a:pt x="34" y="42"/>
                  </a:cubicBezTo>
                  <a:cubicBezTo>
                    <a:pt x="34" y="42"/>
                    <a:pt x="34" y="42"/>
                    <a:pt x="34" y="42"/>
                  </a:cubicBezTo>
                  <a:cubicBezTo>
                    <a:pt x="34" y="42"/>
                    <a:pt x="35" y="42"/>
                    <a:pt x="35" y="42"/>
                  </a:cubicBezTo>
                  <a:close/>
                  <a:moveTo>
                    <a:pt x="51" y="47"/>
                  </a:moveTo>
                  <a:cubicBezTo>
                    <a:pt x="52" y="46"/>
                    <a:pt x="53" y="47"/>
                    <a:pt x="53" y="46"/>
                  </a:cubicBezTo>
                  <a:cubicBezTo>
                    <a:pt x="53" y="47"/>
                    <a:pt x="54" y="47"/>
                    <a:pt x="54" y="48"/>
                  </a:cubicBezTo>
                  <a:cubicBezTo>
                    <a:pt x="55" y="48"/>
                    <a:pt x="55" y="48"/>
                    <a:pt x="55" y="48"/>
                  </a:cubicBezTo>
                  <a:cubicBezTo>
                    <a:pt x="55" y="48"/>
                    <a:pt x="55" y="48"/>
                    <a:pt x="55" y="48"/>
                  </a:cubicBezTo>
                  <a:cubicBezTo>
                    <a:pt x="54" y="48"/>
                    <a:pt x="55" y="49"/>
                    <a:pt x="54" y="49"/>
                  </a:cubicBezTo>
                  <a:cubicBezTo>
                    <a:pt x="55" y="49"/>
                    <a:pt x="55" y="50"/>
                    <a:pt x="56" y="50"/>
                  </a:cubicBezTo>
                  <a:cubicBezTo>
                    <a:pt x="56" y="50"/>
                    <a:pt x="56" y="51"/>
                    <a:pt x="55" y="51"/>
                  </a:cubicBezTo>
                  <a:cubicBezTo>
                    <a:pt x="56" y="51"/>
                    <a:pt x="56" y="52"/>
                    <a:pt x="56" y="52"/>
                  </a:cubicBezTo>
                  <a:cubicBezTo>
                    <a:pt x="56" y="53"/>
                    <a:pt x="55" y="53"/>
                    <a:pt x="55" y="53"/>
                  </a:cubicBezTo>
                  <a:cubicBezTo>
                    <a:pt x="55" y="52"/>
                    <a:pt x="55" y="52"/>
                    <a:pt x="55" y="52"/>
                  </a:cubicBezTo>
                  <a:cubicBezTo>
                    <a:pt x="54" y="53"/>
                    <a:pt x="54" y="53"/>
                    <a:pt x="54" y="53"/>
                  </a:cubicBezTo>
                  <a:cubicBezTo>
                    <a:pt x="54" y="53"/>
                    <a:pt x="54" y="53"/>
                    <a:pt x="54" y="53"/>
                  </a:cubicBezTo>
                  <a:cubicBezTo>
                    <a:pt x="53" y="53"/>
                    <a:pt x="52" y="52"/>
                    <a:pt x="52" y="53"/>
                  </a:cubicBezTo>
                  <a:cubicBezTo>
                    <a:pt x="51" y="52"/>
                    <a:pt x="51" y="52"/>
                    <a:pt x="51" y="52"/>
                  </a:cubicBezTo>
                  <a:cubicBezTo>
                    <a:pt x="51" y="53"/>
                    <a:pt x="50" y="52"/>
                    <a:pt x="49" y="52"/>
                  </a:cubicBezTo>
                  <a:cubicBezTo>
                    <a:pt x="49" y="52"/>
                    <a:pt x="49" y="52"/>
                    <a:pt x="49" y="52"/>
                  </a:cubicBezTo>
                  <a:cubicBezTo>
                    <a:pt x="49" y="52"/>
                    <a:pt x="49" y="52"/>
                    <a:pt x="49" y="52"/>
                  </a:cubicBezTo>
                  <a:cubicBezTo>
                    <a:pt x="48" y="52"/>
                    <a:pt x="48" y="52"/>
                    <a:pt x="48" y="52"/>
                  </a:cubicBezTo>
                  <a:cubicBezTo>
                    <a:pt x="48" y="52"/>
                    <a:pt x="47" y="53"/>
                    <a:pt x="46" y="53"/>
                  </a:cubicBezTo>
                  <a:cubicBezTo>
                    <a:pt x="46" y="53"/>
                    <a:pt x="46" y="53"/>
                    <a:pt x="46" y="53"/>
                  </a:cubicBezTo>
                  <a:cubicBezTo>
                    <a:pt x="46" y="53"/>
                    <a:pt x="46" y="53"/>
                    <a:pt x="46" y="53"/>
                  </a:cubicBezTo>
                  <a:cubicBezTo>
                    <a:pt x="45" y="53"/>
                    <a:pt x="45" y="53"/>
                    <a:pt x="45" y="53"/>
                  </a:cubicBezTo>
                  <a:cubicBezTo>
                    <a:pt x="45" y="53"/>
                    <a:pt x="44" y="52"/>
                    <a:pt x="43" y="53"/>
                  </a:cubicBezTo>
                  <a:cubicBezTo>
                    <a:pt x="42" y="53"/>
                    <a:pt x="41" y="53"/>
                    <a:pt x="40" y="53"/>
                  </a:cubicBezTo>
                  <a:cubicBezTo>
                    <a:pt x="40" y="53"/>
                    <a:pt x="39" y="53"/>
                    <a:pt x="39" y="53"/>
                  </a:cubicBezTo>
                  <a:cubicBezTo>
                    <a:pt x="37" y="53"/>
                    <a:pt x="36" y="54"/>
                    <a:pt x="35" y="53"/>
                  </a:cubicBezTo>
                  <a:cubicBezTo>
                    <a:pt x="34" y="54"/>
                    <a:pt x="33" y="54"/>
                    <a:pt x="33" y="54"/>
                  </a:cubicBezTo>
                  <a:cubicBezTo>
                    <a:pt x="32" y="54"/>
                    <a:pt x="31" y="53"/>
                    <a:pt x="30" y="54"/>
                  </a:cubicBezTo>
                  <a:cubicBezTo>
                    <a:pt x="29" y="54"/>
                    <a:pt x="28" y="54"/>
                    <a:pt x="27" y="54"/>
                  </a:cubicBezTo>
                  <a:cubicBezTo>
                    <a:pt x="27" y="53"/>
                    <a:pt x="27" y="54"/>
                    <a:pt x="26" y="54"/>
                  </a:cubicBezTo>
                  <a:cubicBezTo>
                    <a:pt x="26" y="54"/>
                    <a:pt x="26" y="55"/>
                    <a:pt x="26" y="55"/>
                  </a:cubicBezTo>
                  <a:cubicBezTo>
                    <a:pt x="26" y="55"/>
                    <a:pt x="26" y="54"/>
                    <a:pt x="25" y="54"/>
                  </a:cubicBezTo>
                  <a:cubicBezTo>
                    <a:pt x="25" y="55"/>
                    <a:pt x="25" y="55"/>
                    <a:pt x="25" y="55"/>
                  </a:cubicBezTo>
                  <a:cubicBezTo>
                    <a:pt x="24" y="55"/>
                    <a:pt x="24" y="55"/>
                    <a:pt x="24" y="55"/>
                  </a:cubicBezTo>
                  <a:cubicBezTo>
                    <a:pt x="24" y="55"/>
                    <a:pt x="24" y="55"/>
                    <a:pt x="24" y="55"/>
                  </a:cubicBezTo>
                  <a:cubicBezTo>
                    <a:pt x="23" y="55"/>
                    <a:pt x="23" y="55"/>
                    <a:pt x="23" y="55"/>
                  </a:cubicBezTo>
                  <a:cubicBezTo>
                    <a:pt x="23" y="56"/>
                    <a:pt x="21" y="55"/>
                    <a:pt x="20" y="55"/>
                  </a:cubicBezTo>
                  <a:cubicBezTo>
                    <a:pt x="19" y="55"/>
                    <a:pt x="18" y="56"/>
                    <a:pt x="17" y="56"/>
                  </a:cubicBezTo>
                  <a:cubicBezTo>
                    <a:pt x="16" y="57"/>
                    <a:pt x="15" y="56"/>
                    <a:pt x="14" y="57"/>
                  </a:cubicBezTo>
                  <a:cubicBezTo>
                    <a:pt x="13" y="56"/>
                    <a:pt x="12" y="58"/>
                    <a:pt x="12" y="57"/>
                  </a:cubicBezTo>
                  <a:cubicBezTo>
                    <a:pt x="12" y="56"/>
                    <a:pt x="12" y="56"/>
                    <a:pt x="11" y="56"/>
                  </a:cubicBezTo>
                  <a:cubicBezTo>
                    <a:pt x="11" y="57"/>
                    <a:pt x="11" y="57"/>
                    <a:pt x="11" y="58"/>
                  </a:cubicBezTo>
                  <a:cubicBezTo>
                    <a:pt x="10" y="58"/>
                    <a:pt x="9" y="58"/>
                    <a:pt x="9" y="58"/>
                  </a:cubicBezTo>
                  <a:cubicBezTo>
                    <a:pt x="9" y="58"/>
                    <a:pt x="9" y="57"/>
                    <a:pt x="9" y="57"/>
                  </a:cubicBezTo>
                  <a:cubicBezTo>
                    <a:pt x="8" y="58"/>
                    <a:pt x="7" y="59"/>
                    <a:pt x="7" y="58"/>
                  </a:cubicBezTo>
                  <a:cubicBezTo>
                    <a:pt x="6" y="58"/>
                    <a:pt x="6" y="58"/>
                    <a:pt x="6" y="57"/>
                  </a:cubicBezTo>
                  <a:cubicBezTo>
                    <a:pt x="5" y="58"/>
                    <a:pt x="5" y="58"/>
                    <a:pt x="5" y="58"/>
                  </a:cubicBezTo>
                  <a:cubicBezTo>
                    <a:pt x="5" y="57"/>
                    <a:pt x="3" y="57"/>
                    <a:pt x="3" y="56"/>
                  </a:cubicBezTo>
                  <a:cubicBezTo>
                    <a:pt x="2" y="57"/>
                    <a:pt x="2" y="56"/>
                    <a:pt x="1" y="56"/>
                  </a:cubicBezTo>
                  <a:cubicBezTo>
                    <a:pt x="1" y="55"/>
                    <a:pt x="1" y="55"/>
                    <a:pt x="1" y="55"/>
                  </a:cubicBezTo>
                  <a:cubicBezTo>
                    <a:pt x="1" y="55"/>
                    <a:pt x="1" y="55"/>
                    <a:pt x="1" y="55"/>
                  </a:cubicBezTo>
                  <a:cubicBezTo>
                    <a:pt x="0" y="54"/>
                    <a:pt x="1" y="54"/>
                    <a:pt x="1" y="53"/>
                  </a:cubicBezTo>
                  <a:cubicBezTo>
                    <a:pt x="1" y="54"/>
                    <a:pt x="1" y="54"/>
                    <a:pt x="1" y="54"/>
                  </a:cubicBezTo>
                  <a:cubicBezTo>
                    <a:pt x="2" y="53"/>
                    <a:pt x="3" y="53"/>
                    <a:pt x="4" y="52"/>
                  </a:cubicBezTo>
                  <a:cubicBezTo>
                    <a:pt x="4" y="53"/>
                    <a:pt x="5" y="53"/>
                    <a:pt x="5" y="53"/>
                  </a:cubicBezTo>
                  <a:cubicBezTo>
                    <a:pt x="5" y="52"/>
                    <a:pt x="7" y="53"/>
                    <a:pt x="8" y="52"/>
                  </a:cubicBezTo>
                  <a:cubicBezTo>
                    <a:pt x="8" y="52"/>
                    <a:pt x="9" y="52"/>
                    <a:pt x="9" y="51"/>
                  </a:cubicBezTo>
                  <a:cubicBezTo>
                    <a:pt x="9" y="52"/>
                    <a:pt x="10" y="52"/>
                    <a:pt x="10" y="52"/>
                  </a:cubicBezTo>
                  <a:cubicBezTo>
                    <a:pt x="11" y="51"/>
                    <a:pt x="12" y="51"/>
                    <a:pt x="13" y="51"/>
                  </a:cubicBezTo>
                  <a:cubicBezTo>
                    <a:pt x="13" y="51"/>
                    <a:pt x="13" y="51"/>
                    <a:pt x="13" y="51"/>
                  </a:cubicBezTo>
                  <a:cubicBezTo>
                    <a:pt x="14" y="51"/>
                    <a:pt x="14" y="51"/>
                    <a:pt x="14" y="51"/>
                  </a:cubicBezTo>
                  <a:cubicBezTo>
                    <a:pt x="14" y="51"/>
                    <a:pt x="15" y="50"/>
                    <a:pt x="16" y="50"/>
                  </a:cubicBezTo>
                  <a:cubicBezTo>
                    <a:pt x="17" y="51"/>
                    <a:pt x="18" y="50"/>
                    <a:pt x="18" y="49"/>
                  </a:cubicBezTo>
                  <a:cubicBezTo>
                    <a:pt x="19" y="50"/>
                    <a:pt x="19" y="50"/>
                    <a:pt x="20" y="50"/>
                  </a:cubicBezTo>
                  <a:cubicBezTo>
                    <a:pt x="20" y="49"/>
                    <a:pt x="21" y="50"/>
                    <a:pt x="21" y="49"/>
                  </a:cubicBezTo>
                  <a:cubicBezTo>
                    <a:pt x="22" y="50"/>
                    <a:pt x="23" y="49"/>
                    <a:pt x="23" y="49"/>
                  </a:cubicBezTo>
                  <a:cubicBezTo>
                    <a:pt x="24" y="49"/>
                    <a:pt x="24" y="49"/>
                    <a:pt x="24" y="49"/>
                  </a:cubicBezTo>
                  <a:cubicBezTo>
                    <a:pt x="25" y="49"/>
                    <a:pt x="26" y="49"/>
                    <a:pt x="27" y="49"/>
                  </a:cubicBezTo>
                  <a:cubicBezTo>
                    <a:pt x="28" y="49"/>
                    <a:pt x="29" y="48"/>
                    <a:pt x="29" y="49"/>
                  </a:cubicBezTo>
                  <a:cubicBezTo>
                    <a:pt x="29" y="49"/>
                    <a:pt x="30" y="49"/>
                    <a:pt x="30" y="48"/>
                  </a:cubicBezTo>
                  <a:cubicBezTo>
                    <a:pt x="30" y="49"/>
                    <a:pt x="30" y="49"/>
                    <a:pt x="30" y="49"/>
                  </a:cubicBezTo>
                  <a:cubicBezTo>
                    <a:pt x="31" y="48"/>
                    <a:pt x="32" y="49"/>
                    <a:pt x="33" y="49"/>
                  </a:cubicBezTo>
                  <a:cubicBezTo>
                    <a:pt x="34" y="49"/>
                    <a:pt x="35" y="48"/>
                    <a:pt x="36" y="48"/>
                  </a:cubicBezTo>
                  <a:cubicBezTo>
                    <a:pt x="36" y="47"/>
                    <a:pt x="38" y="49"/>
                    <a:pt x="39" y="47"/>
                  </a:cubicBezTo>
                  <a:cubicBezTo>
                    <a:pt x="40" y="47"/>
                    <a:pt x="41" y="49"/>
                    <a:pt x="41" y="47"/>
                  </a:cubicBezTo>
                  <a:cubicBezTo>
                    <a:pt x="42" y="47"/>
                    <a:pt x="42" y="47"/>
                    <a:pt x="42" y="47"/>
                  </a:cubicBezTo>
                  <a:cubicBezTo>
                    <a:pt x="42" y="48"/>
                    <a:pt x="43" y="47"/>
                    <a:pt x="44" y="47"/>
                  </a:cubicBezTo>
                  <a:cubicBezTo>
                    <a:pt x="45" y="47"/>
                    <a:pt x="46" y="47"/>
                    <a:pt x="47" y="46"/>
                  </a:cubicBezTo>
                  <a:cubicBezTo>
                    <a:pt x="47" y="47"/>
                    <a:pt x="48" y="47"/>
                    <a:pt x="49" y="47"/>
                  </a:cubicBezTo>
                  <a:cubicBezTo>
                    <a:pt x="49" y="46"/>
                    <a:pt x="51" y="46"/>
                    <a:pt x="51" y="47"/>
                  </a:cubicBezTo>
                  <a:close/>
                  <a:moveTo>
                    <a:pt x="11" y="57"/>
                  </a:moveTo>
                  <a:cubicBezTo>
                    <a:pt x="11" y="57"/>
                    <a:pt x="11" y="57"/>
                    <a:pt x="11" y="57"/>
                  </a:cubicBezTo>
                  <a:cubicBezTo>
                    <a:pt x="10" y="57"/>
                    <a:pt x="10" y="57"/>
                    <a:pt x="10" y="57"/>
                  </a:cubicBezTo>
                  <a:lnTo>
                    <a:pt x="11" y="5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14"/>
            <p:cNvSpPr>
              <a:spLocks noEditPoints="1"/>
            </p:cNvSpPr>
            <p:nvPr/>
          </p:nvSpPr>
          <p:spPr bwMode="auto">
            <a:xfrm>
              <a:off x="4696" y="4155"/>
              <a:ext cx="101" cy="112"/>
            </a:xfrm>
            <a:custGeom>
              <a:avLst/>
              <a:gdLst>
                <a:gd name="T0" fmla="*/ 20 w 39"/>
                <a:gd name="T1" fmla="*/ 3 h 42"/>
                <a:gd name="T2" fmla="*/ 20 w 39"/>
                <a:gd name="T3" fmla="*/ 8 h 42"/>
                <a:gd name="T4" fmla="*/ 23 w 39"/>
                <a:gd name="T5" fmla="*/ 9 h 42"/>
                <a:gd name="T6" fmla="*/ 24 w 39"/>
                <a:gd name="T7" fmla="*/ 10 h 42"/>
                <a:gd name="T8" fmla="*/ 22 w 39"/>
                <a:gd name="T9" fmla="*/ 13 h 42"/>
                <a:gd name="T10" fmla="*/ 20 w 39"/>
                <a:gd name="T11" fmla="*/ 18 h 42"/>
                <a:gd name="T12" fmla="*/ 23 w 39"/>
                <a:gd name="T13" fmla="*/ 19 h 42"/>
                <a:gd name="T14" fmla="*/ 19 w 39"/>
                <a:gd name="T15" fmla="*/ 22 h 42"/>
                <a:gd name="T16" fmla="*/ 15 w 39"/>
                <a:gd name="T17" fmla="*/ 24 h 42"/>
                <a:gd name="T18" fmla="*/ 11 w 39"/>
                <a:gd name="T19" fmla="*/ 26 h 42"/>
                <a:gd name="T20" fmla="*/ 6 w 39"/>
                <a:gd name="T21" fmla="*/ 32 h 42"/>
                <a:gd name="T22" fmla="*/ 4 w 39"/>
                <a:gd name="T23" fmla="*/ 35 h 42"/>
                <a:gd name="T24" fmla="*/ 1 w 39"/>
                <a:gd name="T25" fmla="*/ 39 h 42"/>
                <a:gd name="T26" fmla="*/ 1 w 39"/>
                <a:gd name="T27" fmla="*/ 36 h 42"/>
                <a:gd name="T28" fmla="*/ 2 w 39"/>
                <a:gd name="T29" fmla="*/ 32 h 42"/>
                <a:gd name="T30" fmla="*/ 7 w 39"/>
                <a:gd name="T31" fmla="*/ 28 h 42"/>
                <a:gd name="T32" fmla="*/ 10 w 39"/>
                <a:gd name="T33" fmla="*/ 25 h 42"/>
                <a:gd name="T34" fmla="*/ 9 w 39"/>
                <a:gd name="T35" fmla="*/ 20 h 42"/>
                <a:gd name="T36" fmla="*/ 9 w 39"/>
                <a:gd name="T37" fmla="*/ 20 h 42"/>
                <a:gd name="T38" fmla="*/ 12 w 39"/>
                <a:gd name="T39" fmla="*/ 20 h 42"/>
                <a:gd name="T40" fmla="*/ 15 w 39"/>
                <a:gd name="T41" fmla="*/ 18 h 42"/>
                <a:gd name="T42" fmla="*/ 13 w 39"/>
                <a:gd name="T43" fmla="*/ 16 h 42"/>
                <a:gd name="T44" fmla="*/ 8 w 39"/>
                <a:gd name="T45" fmla="*/ 15 h 42"/>
                <a:gd name="T46" fmla="*/ 6 w 39"/>
                <a:gd name="T47" fmla="*/ 14 h 42"/>
                <a:gd name="T48" fmla="*/ 13 w 39"/>
                <a:gd name="T49" fmla="*/ 12 h 42"/>
                <a:gd name="T50" fmla="*/ 15 w 39"/>
                <a:gd name="T51" fmla="*/ 6 h 42"/>
                <a:gd name="T52" fmla="*/ 15 w 39"/>
                <a:gd name="T53" fmla="*/ 2 h 42"/>
                <a:gd name="T54" fmla="*/ 15 w 39"/>
                <a:gd name="T55" fmla="*/ 1 h 42"/>
                <a:gd name="T56" fmla="*/ 16 w 39"/>
                <a:gd name="T57" fmla="*/ 1 h 42"/>
                <a:gd name="T58" fmla="*/ 32 w 39"/>
                <a:gd name="T59" fmla="*/ 25 h 42"/>
                <a:gd name="T60" fmla="*/ 35 w 39"/>
                <a:gd name="T61" fmla="*/ 26 h 42"/>
                <a:gd name="T62" fmla="*/ 39 w 39"/>
                <a:gd name="T63" fmla="*/ 29 h 42"/>
                <a:gd name="T64" fmla="*/ 36 w 39"/>
                <a:gd name="T65" fmla="*/ 31 h 42"/>
                <a:gd name="T66" fmla="*/ 34 w 39"/>
                <a:gd name="T67" fmla="*/ 30 h 42"/>
                <a:gd name="T68" fmla="*/ 32 w 39"/>
                <a:gd name="T69" fmla="*/ 27 h 42"/>
                <a:gd name="T70" fmla="*/ 31 w 39"/>
                <a:gd name="T71" fmla="*/ 27 h 42"/>
                <a:gd name="T72" fmla="*/ 32 w 39"/>
                <a:gd name="T73" fmla="*/ 25 h 42"/>
                <a:gd name="T74" fmla="*/ 24 w 39"/>
                <a:gd name="T75" fmla="*/ 28 h 42"/>
                <a:gd name="T76" fmla="*/ 25 w 39"/>
                <a:gd name="T77" fmla="*/ 30 h 42"/>
                <a:gd name="T78" fmla="*/ 29 w 39"/>
                <a:gd name="T79" fmla="*/ 34 h 42"/>
                <a:gd name="T80" fmla="*/ 31 w 39"/>
                <a:gd name="T81" fmla="*/ 37 h 42"/>
                <a:gd name="T82" fmla="*/ 27 w 39"/>
                <a:gd name="T83" fmla="*/ 40 h 42"/>
                <a:gd name="T84" fmla="*/ 23 w 39"/>
                <a:gd name="T85" fmla="*/ 41 h 42"/>
                <a:gd name="T86" fmla="*/ 17 w 39"/>
                <a:gd name="T87" fmla="*/ 41 h 42"/>
                <a:gd name="T88" fmla="*/ 12 w 39"/>
                <a:gd name="T89" fmla="*/ 37 h 42"/>
                <a:gd name="T90" fmla="*/ 10 w 39"/>
                <a:gd name="T91" fmla="*/ 33 h 42"/>
                <a:gd name="T92" fmla="*/ 9 w 39"/>
                <a:gd name="T93" fmla="*/ 31 h 42"/>
                <a:gd name="T94" fmla="*/ 11 w 39"/>
                <a:gd name="T95" fmla="*/ 32 h 42"/>
                <a:gd name="T96" fmla="*/ 17 w 39"/>
                <a:gd name="T97" fmla="*/ 37 h 42"/>
                <a:gd name="T98" fmla="*/ 24 w 39"/>
                <a:gd name="T99" fmla="*/ 37 h 42"/>
                <a:gd name="T100" fmla="*/ 25 w 39"/>
                <a:gd name="T101" fmla="*/ 35 h 42"/>
                <a:gd name="T102" fmla="*/ 23 w 39"/>
                <a:gd name="T103" fmla="*/ 32 h 42"/>
                <a:gd name="T104" fmla="*/ 22 w 39"/>
                <a:gd name="T105" fmla="*/ 30 h 42"/>
                <a:gd name="T106" fmla="*/ 21 w 39"/>
                <a:gd name="T107" fmla="*/ 29 h 42"/>
                <a:gd name="T108" fmla="*/ 19 w 39"/>
                <a:gd name="T109" fmla="*/ 28 h 42"/>
                <a:gd name="T110" fmla="*/ 18 w 39"/>
                <a:gd name="T111" fmla="*/ 31 h 42"/>
                <a:gd name="T112" fmla="*/ 20 w 39"/>
                <a:gd name="T113" fmla="*/ 33 h 42"/>
                <a:gd name="T114" fmla="*/ 18 w 39"/>
                <a:gd name="T115" fmla="*/ 35 h 42"/>
                <a:gd name="T116" fmla="*/ 16 w 39"/>
                <a:gd name="T117" fmla="*/ 30 h 42"/>
                <a:gd name="T118" fmla="*/ 17 w 39"/>
                <a:gd name="T119" fmla="*/ 28 h 42"/>
                <a:gd name="T120" fmla="*/ 22 w 39"/>
                <a:gd name="T121" fmla="*/ 27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9" h="42">
                  <a:moveTo>
                    <a:pt x="18" y="1"/>
                  </a:moveTo>
                  <a:cubicBezTo>
                    <a:pt x="19" y="1"/>
                    <a:pt x="19" y="2"/>
                    <a:pt x="19" y="2"/>
                  </a:cubicBezTo>
                  <a:cubicBezTo>
                    <a:pt x="20" y="3"/>
                    <a:pt x="20" y="3"/>
                    <a:pt x="20" y="3"/>
                  </a:cubicBezTo>
                  <a:cubicBezTo>
                    <a:pt x="20" y="3"/>
                    <a:pt x="20" y="4"/>
                    <a:pt x="20" y="4"/>
                  </a:cubicBezTo>
                  <a:cubicBezTo>
                    <a:pt x="20" y="5"/>
                    <a:pt x="20" y="7"/>
                    <a:pt x="20" y="8"/>
                  </a:cubicBezTo>
                  <a:cubicBezTo>
                    <a:pt x="20" y="8"/>
                    <a:pt x="20" y="8"/>
                    <a:pt x="20" y="8"/>
                  </a:cubicBezTo>
                  <a:cubicBezTo>
                    <a:pt x="21" y="8"/>
                    <a:pt x="21" y="8"/>
                    <a:pt x="21" y="8"/>
                  </a:cubicBezTo>
                  <a:cubicBezTo>
                    <a:pt x="21" y="8"/>
                    <a:pt x="22" y="8"/>
                    <a:pt x="23" y="9"/>
                  </a:cubicBezTo>
                  <a:cubicBezTo>
                    <a:pt x="23" y="9"/>
                    <a:pt x="23" y="9"/>
                    <a:pt x="23" y="9"/>
                  </a:cubicBezTo>
                  <a:cubicBezTo>
                    <a:pt x="23" y="9"/>
                    <a:pt x="23" y="10"/>
                    <a:pt x="24" y="10"/>
                  </a:cubicBezTo>
                  <a:cubicBezTo>
                    <a:pt x="24" y="10"/>
                    <a:pt x="24" y="10"/>
                    <a:pt x="24" y="10"/>
                  </a:cubicBezTo>
                  <a:cubicBezTo>
                    <a:pt x="24" y="10"/>
                    <a:pt x="24" y="10"/>
                    <a:pt x="24" y="10"/>
                  </a:cubicBezTo>
                  <a:cubicBezTo>
                    <a:pt x="24" y="11"/>
                    <a:pt x="25" y="11"/>
                    <a:pt x="24" y="11"/>
                  </a:cubicBezTo>
                  <a:cubicBezTo>
                    <a:pt x="23" y="11"/>
                    <a:pt x="24" y="12"/>
                    <a:pt x="24" y="12"/>
                  </a:cubicBezTo>
                  <a:cubicBezTo>
                    <a:pt x="23" y="13"/>
                    <a:pt x="22" y="12"/>
                    <a:pt x="22" y="13"/>
                  </a:cubicBezTo>
                  <a:cubicBezTo>
                    <a:pt x="21" y="13"/>
                    <a:pt x="20" y="14"/>
                    <a:pt x="20" y="15"/>
                  </a:cubicBezTo>
                  <a:cubicBezTo>
                    <a:pt x="19" y="15"/>
                    <a:pt x="20" y="15"/>
                    <a:pt x="19" y="15"/>
                  </a:cubicBezTo>
                  <a:cubicBezTo>
                    <a:pt x="20" y="16"/>
                    <a:pt x="18" y="18"/>
                    <a:pt x="20" y="18"/>
                  </a:cubicBezTo>
                  <a:cubicBezTo>
                    <a:pt x="20" y="18"/>
                    <a:pt x="21" y="18"/>
                    <a:pt x="21" y="18"/>
                  </a:cubicBezTo>
                  <a:cubicBezTo>
                    <a:pt x="22" y="18"/>
                    <a:pt x="22" y="19"/>
                    <a:pt x="22" y="19"/>
                  </a:cubicBezTo>
                  <a:cubicBezTo>
                    <a:pt x="22" y="19"/>
                    <a:pt x="23" y="19"/>
                    <a:pt x="23" y="19"/>
                  </a:cubicBezTo>
                  <a:cubicBezTo>
                    <a:pt x="23" y="20"/>
                    <a:pt x="23" y="20"/>
                    <a:pt x="22" y="21"/>
                  </a:cubicBezTo>
                  <a:cubicBezTo>
                    <a:pt x="23" y="21"/>
                    <a:pt x="22" y="21"/>
                    <a:pt x="22" y="22"/>
                  </a:cubicBezTo>
                  <a:cubicBezTo>
                    <a:pt x="21" y="22"/>
                    <a:pt x="20" y="22"/>
                    <a:pt x="19" y="22"/>
                  </a:cubicBezTo>
                  <a:cubicBezTo>
                    <a:pt x="19" y="22"/>
                    <a:pt x="18" y="22"/>
                    <a:pt x="18" y="22"/>
                  </a:cubicBezTo>
                  <a:cubicBezTo>
                    <a:pt x="18" y="23"/>
                    <a:pt x="17" y="23"/>
                    <a:pt x="17" y="23"/>
                  </a:cubicBezTo>
                  <a:cubicBezTo>
                    <a:pt x="16" y="23"/>
                    <a:pt x="16" y="25"/>
                    <a:pt x="15" y="24"/>
                  </a:cubicBezTo>
                  <a:cubicBezTo>
                    <a:pt x="14" y="24"/>
                    <a:pt x="14" y="24"/>
                    <a:pt x="13" y="24"/>
                  </a:cubicBezTo>
                  <a:cubicBezTo>
                    <a:pt x="13" y="24"/>
                    <a:pt x="13" y="24"/>
                    <a:pt x="12" y="24"/>
                  </a:cubicBezTo>
                  <a:cubicBezTo>
                    <a:pt x="12" y="25"/>
                    <a:pt x="11" y="25"/>
                    <a:pt x="11" y="26"/>
                  </a:cubicBezTo>
                  <a:cubicBezTo>
                    <a:pt x="9" y="28"/>
                    <a:pt x="8" y="30"/>
                    <a:pt x="6" y="31"/>
                  </a:cubicBezTo>
                  <a:cubicBezTo>
                    <a:pt x="6" y="31"/>
                    <a:pt x="5" y="31"/>
                    <a:pt x="5" y="32"/>
                  </a:cubicBezTo>
                  <a:cubicBezTo>
                    <a:pt x="6" y="32"/>
                    <a:pt x="6" y="32"/>
                    <a:pt x="6" y="32"/>
                  </a:cubicBezTo>
                  <a:cubicBezTo>
                    <a:pt x="6" y="32"/>
                    <a:pt x="5" y="32"/>
                    <a:pt x="5" y="33"/>
                  </a:cubicBezTo>
                  <a:cubicBezTo>
                    <a:pt x="4" y="33"/>
                    <a:pt x="5" y="34"/>
                    <a:pt x="4" y="34"/>
                  </a:cubicBezTo>
                  <a:cubicBezTo>
                    <a:pt x="5" y="34"/>
                    <a:pt x="4" y="35"/>
                    <a:pt x="4" y="35"/>
                  </a:cubicBezTo>
                  <a:cubicBezTo>
                    <a:pt x="4" y="35"/>
                    <a:pt x="4" y="35"/>
                    <a:pt x="4" y="36"/>
                  </a:cubicBezTo>
                  <a:cubicBezTo>
                    <a:pt x="4" y="36"/>
                    <a:pt x="4" y="36"/>
                    <a:pt x="4" y="37"/>
                  </a:cubicBezTo>
                  <a:cubicBezTo>
                    <a:pt x="3" y="38"/>
                    <a:pt x="3" y="39"/>
                    <a:pt x="1" y="39"/>
                  </a:cubicBezTo>
                  <a:cubicBezTo>
                    <a:pt x="1" y="39"/>
                    <a:pt x="1" y="38"/>
                    <a:pt x="0" y="37"/>
                  </a:cubicBezTo>
                  <a:cubicBezTo>
                    <a:pt x="1" y="37"/>
                    <a:pt x="1" y="37"/>
                    <a:pt x="1" y="37"/>
                  </a:cubicBezTo>
                  <a:cubicBezTo>
                    <a:pt x="1" y="37"/>
                    <a:pt x="1" y="37"/>
                    <a:pt x="1" y="36"/>
                  </a:cubicBezTo>
                  <a:cubicBezTo>
                    <a:pt x="1" y="36"/>
                    <a:pt x="1" y="35"/>
                    <a:pt x="1" y="35"/>
                  </a:cubicBezTo>
                  <a:cubicBezTo>
                    <a:pt x="1" y="34"/>
                    <a:pt x="1" y="33"/>
                    <a:pt x="2" y="33"/>
                  </a:cubicBezTo>
                  <a:cubicBezTo>
                    <a:pt x="2" y="33"/>
                    <a:pt x="2" y="33"/>
                    <a:pt x="2" y="32"/>
                  </a:cubicBezTo>
                  <a:cubicBezTo>
                    <a:pt x="3" y="32"/>
                    <a:pt x="3" y="31"/>
                    <a:pt x="3" y="31"/>
                  </a:cubicBezTo>
                  <a:cubicBezTo>
                    <a:pt x="3" y="31"/>
                    <a:pt x="4" y="31"/>
                    <a:pt x="4" y="30"/>
                  </a:cubicBezTo>
                  <a:cubicBezTo>
                    <a:pt x="5" y="29"/>
                    <a:pt x="6" y="29"/>
                    <a:pt x="7" y="28"/>
                  </a:cubicBezTo>
                  <a:cubicBezTo>
                    <a:pt x="7" y="28"/>
                    <a:pt x="8" y="27"/>
                    <a:pt x="8" y="27"/>
                  </a:cubicBezTo>
                  <a:cubicBezTo>
                    <a:pt x="8" y="27"/>
                    <a:pt x="9" y="26"/>
                    <a:pt x="9" y="26"/>
                  </a:cubicBezTo>
                  <a:cubicBezTo>
                    <a:pt x="9" y="26"/>
                    <a:pt x="10" y="26"/>
                    <a:pt x="10" y="25"/>
                  </a:cubicBezTo>
                  <a:cubicBezTo>
                    <a:pt x="10" y="25"/>
                    <a:pt x="11" y="24"/>
                    <a:pt x="12" y="24"/>
                  </a:cubicBezTo>
                  <a:cubicBezTo>
                    <a:pt x="12" y="23"/>
                    <a:pt x="10" y="23"/>
                    <a:pt x="10" y="22"/>
                  </a:cubicBezTo>
                  <a:cubicBezTo>
                    <a:pt x="10" y="22"/>
                    <a:pt x="9" y="21"/>
                    <a:pt x="9" y="20"/>
                  </a:cubicBezTo>
                  <a:cubicBezTo>
                    <a:pt x="9" y="20"/>
                    <a:pt x="9" y="20"/>
                    <a:pt x="9" y="20"/>
                  </a:cubicBezTo>
                  <a:cubicBezTo>
                    <a:pt x="9" y="20"/>
                    <a:pt x="9" y="20"/>
                    <a:pt x="9" y="20"/>
                  </a:cubicBezTo>
                  <a:cubicBezTo>
                    <a:pt x="9" y="20"/>
                    <a:pt x="9" y="20"/>
                    <a:pt x="9" y="20"/>
                  </a:cubicBezTo>
                  <a:cubicBezTo>
                    <a:pt x="9" y="19"/>
                    <a:pt x="9" y="20"/>
                    <a:pt x="9" y="19"/>
                  </a:cubicBezTo>
                  <a:cubicBezTo>
                    <a:pt x="10" y="20"/>
                    <a:pt x="10" y="19"/>
                    <a:pt x="11" y="20"/>
                  </a:cubicBezTo>
                  <a:cubicBezTo>
                    <a:pt x="11" y="20"/>
                    <a:pt x="12" y="19"/>
                    <a:pt x="12" y="20"/>
                  </a:cubicBezTo>
                  <a:cubicBezTo>
                    <a:pt x="12" y="20"/>
                    <a:pt x="13" y="20"/>
                    <a:pt x="13" y="20"/>
                  </a:cubicBezTo>
                  <a:cubicBezTo>
                    <a:pt x="14" y="20"/>
                    <a:pt x="14" y="19"/>
                    <a:pt x="14" y="19"/>
                  </a:cubicBezTo>
                  <a:cubicBezTo>
                    <a:pt x="14" y="19"/>
                    <a:pt x="15" y="19"/>
                    <a:pt x="15" y="18"/>
                  </a:cubicBezTo>
                  <a:cubicBezTo>
                    <a:pt x="15" y="18"/>
                    <a:pt x="16" y="17"/>
                    <a:pt x="16" y="17"/>
                  </a:cubicBezTo>
                  <a:cubicBezTo>
                    <a:pt x="15" y="16"/>
                    <a:pt x="14" y="17"/>
                    <a:pt x="14" y="17"/>
                  </a:cubicBezTo>
                  <a:cubicBezTo>
                    <a:pt x="14" y="16"/>
                    <a:pt x="13" y="16"/>
                    <a:pt x="13" y="16"/>
                  </a:cubicBezTo>
                  <a:cubicBezTo>
                    <a:pt x="12" y="16"/>
                    <a:pt x="11" y="16"/>
                    <a:pt x="10" y="16"/>
                  </a:cubicBezTo>
                  <a:cubicBezTo>
                    <a:pt x="9" y="15"/>
                    <a:pt x="8" y="15"/>
                    <a:pt x="8" y="15"/>
                  </a:cubicBezTo>
                  <a:cubicBezTo>
                    <a:pt x="8" y="15"/>
                    <a:pt x="8" y="15"/>
                    <a:pt x="8" y="15"/>
                  </a:cubicBezTo>
                  <a:cubicBezTo>
                    <a:pt x="7" y="15"/>
                    <a:pt x="7" y="15"/>
                    <a:pt x="7" y="15"/>
                  </a:cubicBezTo>
                  <a:cubicBezTo>
                    <a:pt x="7" y="14"/>
                    <a:pt x="7" y="14"/>
                    <a:pt x="7" y="14"/>
                  </a:cubicBezTo>
                  <a:cubicBezTo>
                    <a:pt x="7" y="14"/>
                    <a:pt x="6" y="14"/>
                    <a:pt x="6" y="14"/>
                  </a:cubicBezTo>
                  <a:cubicBezTo>
                    <a:pt x="6" y="14"/>
                    <a:pt x="6" y="14"/>
                    <a:pt x="6" y="13"/>
                  </a:cubicBezTo>
                  <a:cubicBezTo>
                    <a:pt x="6" y="14"/>
                    <a:pt x="6" y="14"/>
                    <a:pt x="7" y="13"/>
                  </a:cubicBezTo>
                  <a:cubicBezTo>
                    <a:pt x="9" y="13"/>
                    <a:pt x="11" y="13"/>
                    <a:pt x="13" y="12"/>
                  </a:cubicBezTo>
                  <a:cubicBezTo>
                    <a:pt x="14" y="11"/>
                    <a:pt x="15" y="11"/>
                    <a:pt x="15" y="10"/>
                  </a:cubicBezTo>
                  <a:cubicBezTo>
                    <a:pt x="16" y="10"/>
                    <a:pt x="16" y="10"/>
                    <a:pt x="16" y="10"/>
                  </a:cubicBezTo>
                  <a:cubicBezTo>
                    <a:pt x="16" y="8"/>
                    <a:pt x="15" y="7"/>
                    <a:pt x="15" y="6"/>
                  </a:cubicBezTo>
                  <a:cubicBezTo>
                    <a:pt x="15" y="6"/>
                    <a:pt x="15" y="5"/>
                    <a:pt x="14" y="5"/>
                  </a:cubicBezTo>
                  <a:cubicBezTo>
                    <a:pt x="14" y="4"/>
                    <a:pt x="15" y="4"/>
                    <a:pt x="15" y="4"/>
                  </a:cubicBezTo>
                  <a:cubicBezTo>
                    <a:pt x="15" y="3"/>
                    <a:pt x="15" y="2"/>
                    <a:pt x="15" y="2"/>
                  </a:cubicBezTo>
                  <a:cubicBezTo>
                    <a:pt x="16" y="2"/>
                    <a:pt x="16" y="2"/>
                    <a:pt x="16" y="1"/>
                  </a:cubicBezTo>
                  <a:cubicBezTo>
                    <a:pt x="16" y="1"/>
                    <a:pt x="16" y="1"/>
                    <a:pt x="15" y="1"/>
                  </a:cubicBezTo>
                  <a:cubicBezTo>
                    <a:pt x="15" y="1"/>
                    <a:pt x="15" y="1"/>
                    <a:pt x="15" y="1"/>
                  </a:cubicBezTo>
                  <a:cubicBezTo>
                    <a:pt x="15" y="1"/>
                    <a:pt x="16" y="1"/>
                    <a:pt x="16" y="1"/>
                  </a:cubicBezTo>
                  <a:cubicBezTo>
                    <a:pt x="16" y="1"/>
                    <a:pt x="16" y="1"/>
                    <a:pt x="16" y="1"/>
                  </a:cubicBezTo>
                  <a:cubicBezTo>
                    <a:pt x="16" y="1"/>
                    <a:pt x="16" y="1"/>
                    <a:pt x="16" y="1"/>
                  </a:cubicBezTo>
                  <a:cubicBezTo>
                    <a:pt x="16" y="1"/>
                    <a:pt x="17" y="0"/>
                    <a:pt x="18" y="1"/>
                  </a:cubicBezTo>
                  <a:close/>
                  <a:moveTo>
                    <a:pt x="32" y="25"/>
                  </a:moveTo>
                  <a:cubicBezTo>
                    <a:pt x="32" y="25"/>
                    <a:pt x="32" y="25"/>
                    <a:pt x="32" y="25"/>
                  </a:cubicBezTo>
                  <a:cubicBezTo>
                    <a:pt x="32" y="26"/>
                    <a:pt x="32" y="26"/>
                    <a:pt x="32" y="26"/>
                  </a:cubicBezTo>
                  <a:cubicBezTo>
                    <a:pt x="33" y="25"/>
                    <a:pt x="34" y="26"/>
                    <a:pt x="35" y="26"/>
                  </a:cubicBezTo>
                  <a:cubicBezTo>
                    <a:pt x="35" y="26"/>
                    <a:pt x="35" y="26"/>
                    <a:pt x="35" y="26"/>
                  </a:cubicBezTo>
                  <a:cubicBezTo>
                    <a:pt x="36" y="26"/>
                    <a:pt x="36" y="26"/>
                    <a:pt x="37" y="27"/>
                  </a:cubicBezTo>
                  <a:cubicBezTo>
                    <a:pt x="38" y="27"/>
                    <a:pt x="39" y="28"/>
                    <a:pt x="39" y="29"/>
                  </a:cubicBezTo>
                  <a:cubicBezTo>
                    <a:pt x="39" y="29"/>
                    <a:pt x="39" y="29"/>
                    <a:pt x="39" y="29"/>
                  </a:cubicBezTo>
                  <a:cubicBezTo>
                    <a:pt x="39" y="30"/>
                    <a:pt x="39" y="30"/>
                    <a:pt x="39" y="31"/>
                  </a:cubicBezTo>
                  <a:cubicBezTo>
                    <a:pt x="38" y="31"/>
                    <a:pt x="38" y="31"/>
                    <a:pt x="38" y="31"/>
                  </a:cubicBezTo>
                  <a:cubicBezTo>
                    <a:pt x="38" y="31"/>
                    <a:pt x="37" y="31"/>
                    <a:pt x="36" y="31"/>
                  </a:cubicBezTo>
                  <a:cubicBezTo>
                    <a:pt x="36" y="31"/>
                    <a:pt x="35" y="31"/>
                    <a:pt x="36" y="30"/>
                  </a:cubicBezTo>
                  <a:cubicBezTo>
                    <a:pt x="35" y="30"/>
                    <a:pt x="35" y="30"/>
                    <a:pt x="34" y="29"/>
                  </a:cubicBezTo>
                  <a:cubicBezTo>
                    <a:pt x="34" y="30"/>
                    <a:pt x="34" y="30"/>
                    <a:pt x="34" y="30"/>
                  </a:cubicBezTo>
                  <a:cubicBezTo>
                    <a:pt x="34" y="29"/>
                    <a:pt x="34" y="29"/>
                    <a:pt x="33" y="28"/>
                  </a:cubicBezTo>
                  <a:cubicBezTo>
                    <a:pt x="33" y="28"/>
                    <a:pt x="33" y="28"/>
                    <a:pt x="33" y="28"/>
                  </a:cubicBezTo>
                  <a:cubicBezTo>
                    <a:pt x="33" y="28"/>
                    <a:pt x="33" y="27"/>
                    <a:pt x="32" y="27"/>
                  </a:cubicBezTo>
                  <a:cubicBezTo>
                    <a:pt x="32" y="27"/>
                    <a:pt x="32" y="27"/>
                    <a:pt x="32" y="27"/>
                  </a:cubicBezTo>
                  <a:cubicBezTo>
                    <a:pt x="32" y="27"/>
                    <a:pt x="32" y="27"/>
                    <a:pt x="32" y="27"/>
                  </a:cubicBezTo>
                  <a:cubicBezTo>
                    <a:pt x="31" y="26"/>
                    <a:pt x="31" y="27"/>
                    <a:pt x="31" y="27"/>
                  </a:cubicBezTo>
                  <a:cubicBezTo>
                    <a:pt x="31" y="26"/>
                    <a:pt x="30" y="26"/>
                    <a:pt x="31" y="26"/>
                  </a:cubicBezTo>
                  <a:cubicBezTo>
                    <a:pt x="31" y="26"/>
                    <a:pt x="31" y="25"/>
                    <a:pt x="30" y="26"/>
                  </a:cubicBezTo>
                  <a:cubicBezTo>
                    <a:pt x="31" y="25"/>
                    <a:pt x="31" y="26"/>
                    <a:pt x="32" y="25"/>
                  </a:cubicBezTo>
                  <a:close/>
                  <a:moveTo>
                    <a:pt x="22" y="27"/>
                  </a:moveTo>
                  <a:cubicBezTo>
                    <a:pt x="22" y="28"/>
                    <a:pt x="23" y="28"/>
                    <a:pt x="23" y="28"/>
                  </a:cubicBezTo>
                  <a:cubicBezTo>
                    <a:pt x="24" y="28"/>
                    <a:pt x="24" y="28"/>
                    <a:pt x="24" y="28"/>
                  </a:cubicBezTo>
                  <a:cubicBezTo>
                    <a:pt x="24" y="28"/>
                    <a:pt x="24" y="28"/>
                    <a:pt x="24" y="28"/>
                  </a:cubicBezTo>
                  <a:cubicBezTo>
                    <a:pt x="24" y="28"/>
                    <a:pt x="24" y="28"/>
                    <a:pt x="24" y="28"/>
                  </a:cubicBezTo>
                  <a:cubicBezTo>
                    <a:pt x="25" y="29"/>
                    <a:pt x="25" y="29"/>
                    <a:pt x="25" y="30"/>
                  </a:cubicBezTo>
                  <a:cubicBezTo>
                    <a:pt x="26" y="30"/>
                    <a:pt x="26" y="31"/>
                    <a:pt x="27" y="32"/>
                  </a:cubicBezTo>
                  <a:cubicBezTo>
                    <a:pt x="27" y="32"/>
                    <a:pt x="27" y="33"/>
                    <a:pt x="28" y="33"/>
                  </a:cubicBezTo>
                  <a:cubicBezTo>
                    <a:pt x="28" y="33"/>
                    <a:pt x="29" y="34"/>
                    <a:pt x="29" y="34"/>
                  </a:cubicBezTo>
                  <a:cubicBezTo>
                    <a:pt x="29" y="35"/>
                    <a:pt x="31" y="35"/>
                    <a:pt x="30" y="36"/>
                  </a:cubicBezTo>
                  <a:cubicBezTo>
                    <a:pt x="31" y="37"/>
                    <a:pt x="31" y="37"/>
                    <a:pt x="31" y="37"/>
                  </a:cubicBezTo>
                  <a:cubicBezTo>
                    <a:pt x="31" y="37"/>
                    <a:pt x="31" y="37"/>
                    <a:pt x="31" y="37"/>
                  </a:cubicBezTo>
                  <a:cubicBezTo>
                    <a:pt x="32" y="37"/>
                    <a:pt x="32" y="38"/>
                    <a:pt x="32" y="39"/>
                  </a:cubicBezTo>
                  <a:cubicBezTo>
                    <a:pt x="31" y="40"/>
                    <a:pt x="30" y="40"/>
                    <a:pt x="28" y="40"/>
                  </a:cubicBezTo>
                  <a:cubicBezTo>
                    <a:pt x="27" y="40"/>
                    <a:pt x="27" y="40"/>
                    <a:pt x="27" y="40"/>
                  </a:cubicBezTo>
                  <a:cubicBezTo>
                    <a:pt x="26" y="40"/>
                    <a:pt x="26" y="41"/>
                    <a:pt x="25" y="41"/>
                  </a:cubicBezTo>
                  <a:cubicBezTo>
                    <a:pt x="25" y="41"/>
                    <a:pt x="24" y="41"/>
                    <a:pt x="23" y="41"/>
                  </a:cubicBezTo>
                  <a:cubicBezTo>
                    <a:pt x="23" y="41"/>
                    <a:pt x="23" y="41"/>
                    <a:pt x="23" y="41"/>
                  </a:cubicBezTo>
                  <a:cubicBezTo>
                    <a:pt x="22" y="41"/>
                    <a:pt x="21" y="41"/>
                    <a:pt x="21" y="41"/>
                  </a:cubicBezTo>
                  <a:cubicBezTo>
                    <a:pt x="20" y="41"/>
                    <a:pt x="20" y="42"/>
                    <a:pt x="19" y="41"/>
                  </a:cubicBezTo>
                  <a:cubicBezTo>
                    <a:pt x="19" y="42"/>
                    <a:pt x="18" y="41"/>
                    <a:pt x="17" y="41"/>
                  </a:cubicBezTo>
                  <a:cubicBezTo>
                    <a:pt x="17" y="41"/>
                    <a:pt x="16" y="41"/>
                    <a:pt x="16" y="41"/>
                  </a:cubicBezTo>
                  <a:cubicBezTo>
                    <a:pt x="15" y="41"/>
                    <a:pt x="15" y="40"/>
                    <a:pt x="15" y="41"/>
                  </a:cubicBezTo>
                  <a:cubicBezTo>
                    <a:pt x="13" y="40"/>
                    <a:pt x="12" y="38"/>
                    <a:pt x="12" y="37"/>
                  </a:cubicBezTo>
                  <a:cubicBezTo>
                    <a:pt x="11" y="37"/>
                    <a:pt x="11" y="36"/>
                    <a:pt x="11" y="35"/>
                  </a:cubicBezTo>
                  <a:cubicBezTo>
                    <a:pt x="10" y="34"/>
                    <a:pt x="10" y="34"/>
                    <a:pt x="10" y="33"/>
                  </a:cubicBezTo>
                  <a:cubicBezTo>
                    <a:pt x="9" y="33"/>
                    <a:pt x="10" y="33"/>
                    <a:pt x="10" y="33"/>
                  </a:cubicBezTo>
                  <a:cubicBezTo>
                    <a:pt x="10" y="33"/>
                    <a:pt x="9" y="33"/>
                    <a:pt x="9" y="33"/>
                  </a:cubicBezTo>
                  <a:cubicBezTo>
                    <a:pt x="9" y="32"/>
                    <a:pt x="10" y="32"/>
                    <a:pt x="10" y="32"/>
                  </a:cubicBezTo>
                  <a:cubicBezTo>
                    <a:pt x="9" y="32"/>
                    <a:pt x="9" y="31"/>
                    <a:pt x="9" y="31"/>
                  </a:cubicBezTo>
                  <a:cubicBezTo>
                    <a:pt x="10" y="31"/>
                    <a:pt x="10" y="31"/>
                    <a:pt x="10" y="31"/>
                  </a:cubicBezTo>
                  <a:cubicBezTo>
                    <a:pt x="10" y="31"/>
                    <a:pt x="10" y="31"/>
                    <a:pt x="10" y="31"/>
                  </a:cubicBezTo>
                  <a:cubicBezTo>
                    <a:pt x="11" y="31"/>
                    <a:pt x="11" y="31"/>
                    <a:pt x="11" y="32"/>
                  </a:cubicBezTo>
                  <a:cubicBezTo>
                    <a:pt x="11" y="32"/>
                    <a:pt x="12" y="32"/>
                    <a:pt x="12" y="33"/>
                  </a:cubicBezTo>
                  <a:cubicBezTo>
                    <a:pt x="13" y="34"/>
                    <a:pt x="14" y="36"/>
                    <a:pt x="16" y="37"/>
                  </a:cubicBezTo>
                  <a:cubicBezTo>
                    <a:pt x="16" y="37"/>
                    <a:pt x="17" y="37"/>
                    <a:pt x="17" y="37"/>
                  </a:cubicBezTo>
                  <a:cubicBezTo>
                    <a:pt x="18" y="37"/>
                    <a:pt x="19" y="37"/>
                    <a:pt x="20" y="37"/>
                  </a:cubicBezTo>
                  <a:cubicBezTo>
                    <a:pt x="21" y="38"/>
                    <a:pt x="21" y="37"/>
                    <a:pt x="22" y="37"/>
                  </a:cubicBezTo>
                  <a:cubicBezTo>
                    <a:pt x="22" y="37"/>
                    <a:pt x="23" y="38"/>
                    <a:pt x="24" y="37"/>
                  </a:cubicBezTo>
                  <a:cubicBezTo>
                    <a:pt x="24" y="37"/>
                    <a:pt x="24" y="37"/>
                    <a:pt x="24" y="37"/>
                  </a:cubicBezTo>
                  <a:cubicBezTo>
                    <a:pt x="24" y="37"/>
                    <a:pt x="25" y="37"/>
                    <a:pt x="26" y="37"/>
                  </a:cubicBezTo>
                  <a:cubicBezTo>
                    <a:pt x="25" y="36"/>
                    <a:pt x="26" y="35"/>
                    <a:pt x="25" y="35"/>
                  </a:cubicBezTo>
                  <a:cubicBezTo>
                    <a:pt x="25" y="34"/>
                    <a:pt x="24" y="34"/>
                    <a:pt x="24" y="33"/>
                  </a:cubicBezTo>
                  <a:cubicBezTo>
                    <a:pt x="24" y="33"/>
                    <a:pt x="24" y="33"/>
                    <a:pt x="24" y="33"/>
                  </a:cubicBezTo>
                  <a:cubicBezTo>
                    <a:pt x="24" y="33"/>
                    <a:pt x="24" y="32"/>
                    <a:pt x="23" y="32"/>
                  </a:cubicBezTo>
                  <a:cubicBezTo>
                    <a:pt x="23" y="32"/>
                    <a:pt x="23" y="32"/>
                    <a:pt x="23" y="31"/>
                  </a:cubicBezTo>
                  <a:cubicBezTo>
                    <a:pt x="23" y="31"/>
                    <a:pt x="23" y="31"/>
                    <a:pt x="23" y="31"/>
                  </a:cubicBezTo>
                  <a:cubicBezTo>
                    <a:pt x="23" y="31"/>
                    <a:pt x="22" y="30"/>
                    <a:pt x="22" y="30"/>
                  </a:cubicBezTo>
                  <a:cubicBezTo>
                    <a:pt x="22" y="30"/>
                    <a:pt x="22" y="30"/>
                    <a:pt x="23" y="30"/>
                  </a:cubicBezTo>
                  <a:cubicBezTo>
                    <a:pt x="23" y="29"/>
                    <a:pt x="22" y="29"/>
                    <a:pt x="22" y="29"/>
                  </a:cubicBezTo>
                  <a:cubicBezTo>
                    <a:pt x="22" y="29"/>
                    <a:pt x="22" y="29"/>
                    <a:pt x="21" y="29"/>
                  </a:cubicBezTo>
                  <a:cubicBezTo>
                    <a:pt x="21" y="28"/>
                    <a:pt x="21" y="29"/>
                    <a:pt x="20" y="29"/>
                  </a:cubicBezTo>
                  <a:cubicBezTo>
                    <a:pt x="20" y="29"/>
                    <a:pt x="20" y="29"/>
                    <a:pt x="20" y="29"/>
                  </a:cubicBezTo>
                  <a:cubicBezTo>
                    <a:pt x="20" y="28"/>
                    <a:pt x="20" y="28"/>
                    <a:pt x="19" y="28"/>
                  </a:cubicBezTo>
                  <a:cubicBezTo>
                    <a:pt x="19" y="28"/>
                    <a:pt x="19" y="28"/>
                    <a:pt x="19" y="28"/>
                  </a:cubicBezTo>
                  <a:cubicBezTo>
                    <a:pt x="19" y="28"/>
                    <a:pt x="19" y="28"/>
                    <a:pt x="18" y="28"/>
                  </a:cubicBezTo>
                  <a:cubicBezTo>
                    <a:pt x="18" y="29"/>
                    <a:pt x="18" y="30"/>
                    <a:pt x="18" y="31"/>
                  </a:cubicBezTo>
                  <a:cubicBezTo>
                    <a:pt x="18" y="31"/>
                    <a:pt x="18" y="31"/>
                    <a:pt x="18" y="31"/>
                  </a:cubicBezTo>
                  <a:cubicBezTo>
                    <a:pt x="18" y="31"/>
                    <a:pt x="18" y="31"/>
                    <a:pt x="18" y="31"/>
                  </a:cubicBezTo>
                  <a:cubicBezTo>
                    <a:pt x="18" y="31"/>
                    <a:pt x="19" y="32"/>
                    <a:pt x="20" y="33"/>
                  </a:cubicBezTo>
                  <a:cubicBezTo>
                    <a:pt x="20" y="33"/>
                    <a:pt x="19" y="34"/>
                    <a:pt x="19" y="34"/>
                  </a:cubicBezTo>
                  <a:cubicBezTo>
                    <a:pt x="19" y="34"/>
                    <a:pt x="19" y="35"/>
                    <a:pt x="18" y="35"/>
                  </a:cubicBezTo>
                  <a:cubicBezTo>
                    <a:pt x="18" y="34"/>
                    <a:pt x="18" y="35"/>
                    <a:pt x="18" y="35"/>
                  </a:cubicBezTo>
                  <a:cubicBezTo>
                    <a:pt x="17" y="35"/>
                    <a:pt x="17" y="34"/>
                    <a:pt x="17" y="34"/>
                  </a:cubicBezTo>
                  <a:cubicBezTo>
                    <a:pt x="17" y="32"/>
                    <a:pt x="17" y="31"/>
                    <a:pt x="16" y="30"/>
                  </a:cubicBezTo>
                  <a:cubicBezTo>
                    <a:pt x="16" y="30"/>
                    <a:pt x="16" y="30"/>
                    <a:pt x="16" y="30"/>
                  </a:cubicBezTo>
                  <a:cubicBezTo>
                    <a:pt x="16" y="30"/>
                    <a:pt x="16" y="29"/>
                    <a:pt x="16" y="28"/>
                  </a:cubicBezTo>
                  <a:cubicBezTo>
                    <a:pt x="16" y="28"/>
                    <a:pt x="17" y="28"/>
                    <a:pt x="17" y="27"/>
                  </a:cubicBezTo>
                  <a:cubicBezTo>
                    <a:pt x="17" y="28"/>
                    <a:pt x="17" y="28"/>
                    <a:pt x="17" y="28"/>
                  </a:cubicBezTo>
                  <a:cubicBezTo>
                    <a:pt x="18" y="27"/>
                    <a:pt x="19" y="26"/>
                    <a:pt x="20" y="27"/>
                  </a:cubicBezTo>
                  <a:cubicBezTo>
                    <a:pt x="21" y="26"/>
                    <a:pt x="21" y="26"/>
                    <a:pt x="21" y="26"/>
                  </a:cubicBezTo>
                  <a:cubicBezTo>
                    <a:pt x="22" y="27"/>
                    <a:pt x="22" y="27"/>
                    <a:pt x="22"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15"/>
            <p:cNvSpPr>
              <a:spLocks noEditPoints="1"/>
            </p:cNvSpPr>
            <p:nvPr/>
          </p:nvSpPr>
          <p:spPr bwMode="auto">
            <a:xfrm>
              <a:off x="5268" y="4115"/>
              <a:ext cx="98" cy="115"/>
            </a:xfrm>
            <a:custGeom>
              <a:avLst/>
              <a:gdLst>
                <a:gd name="T0" fmla="*/ 35 w 38"/>
                <a:gd name="T1" fmla="*/ 4 h 43"/>
                <a:gd name="T2" fmla="*/ 38 w 38"/>
                <a:gd name="T3" fmla="*/ 8 h 43"/>
                <a:gd name="T4" fmla="*/ 36 w 38"/>
                <a:gd name="T5" fmla="*/ 15 h 43"/>
                <a:gd name="T6" fmla="*/ 36 w 38"/>
                <a:gd name="T7" fmla="*/ 19 h 43"/>
                <a:gd name="T8" fmla="*/ 36 w 38"/>
                <a:gd name="T9" fmla="*/ 31 h 43"/>
                <a:gd name="T10" fmla="*/ 37 w 38"/>
                <a:gd name="T11" fmla="*/ 33 h 43"/>
                <a:gd name="T12" fmla="*/ 34 w 38"/>
                <a:gd name="T13" fmla="*/ 42 h 43"/>
                <a:gd name="T14" fmla="*/ 33 w 38"/>
                <a:gd name="T15" fmla="*/ 40 h 43"/>
                <a:gd name="T16" fmla="*/ 32 w 38"/>
                <a:gd name="T17" fmla="*/ 37 h 43"/>
                <a:gd name="T18" fmla="*/ 32 w 38"/>
                <a:gd name="T19" fmla="*/ 36 h 43"/>
                <a:gd name="T20" fmla="*/ 32 w 38"/>
                <a:gd name="T21" fmla="*/ 35 h 43"/>
                <a:gd name="T22" fmla="*/ 32 w 38"/>
                <a:gd name="T23" fmla="*/ 35 h 43"/>
                <a:gd name="T24" fmla="*/ 33 w 38"/>
                <a:gd name="T25" fmla="*/ 21 h 43"/>
                <a:gd name="T26" fmla="*/ 32 w 38"/>
                <a:gd name="T27" fmla="*/ 5 h 43"/>
                <a:gd name="T28" fmla="*/ 25 w 38"/>
                <a:gd name="T29" fmla="*/ 3 h 43"/>
                <a:gd name="T30" fmla="*/ 17 w 38"/>
                <a:gd name="T31" fmla="*/ 4 h 43"/>
                <a:gd name="T32" fmla="*/ 14 w 38"/>
                <a:gd name="T33" fmla="*/ 5 h 43"/>
                <a:gd name="T34" fmla="*/ 18 w 38"/>
                <a:gd name="T35" fmla="*/ 0 h 43"/>
                <a:gd name="T36" fmla="*/ 28 w 38"/>
                <a:gd name="T37" fmla="*/ 0 h 43"/>
                <a:gd name="T38" fmla="*/ 17 w 38"/>
                <a:gd name="T39" fmla="*/ 14 h 43"/>
                <a:gd name="T40" fmla="*/ 17 w 38"/>
                <a:gd name="T41" fmla="*/ 19 h 43"/>
                <a:gd name="T42" fmla="*/ 21 w 38"/>
                <a:gd name="T43" fmla="*/ 21 h 43"/>
                <a:gd name="T44" fmla="*/ 23 w 38"/>
                <a:gd name="T45" fmla="*/ 24 h 43"/>
                <a:gd name="T46" fmla="*/ 19 w 38"/>
                <a:gd name="T47" fmla="*/ 26 h 43"/>
                <a:gd name="T48" fmla="*/ 15 w 38"/>
                <a:gd name="T49" fmla="*/ 27 h 43"/>
                <a:gd name="T50" fmla="*/ 10 w 38"/>
                <a:gd name="T51" fmla="*/ 26 h 43"/>
                <a:gd name="T52" fmla="*/ 10 w 38"/>
                <a:gd name="T53" fmla="*/ 21 h 43"/>
                <a:gd name="T54" fmla="*/ 10 w 38"/>
                <a:gd name="T55" fmla="*/ 19 h 43"/>
                <a:gd name="T56" fmla="*/ 8 w 38"/>
                <a:gd name="T57" fmla="*/ 17 h 43"/>
                <a:gd name="T58" fmla="*/ 15 w 38"/>
                <a:gd name="T59" fmla="*/ 14 h 43"/>
                <a:gd name="T60" fmla="*/ 12 w 38"/>
                <a:gd name="T61" fmla="*/ 11 h 43"/>
                <a:gd name="T62" fmla="*/ 5 w 38"/>
                <a:gd name="T63" fmla="*/ 10 h 43"/>
                <a:gd name="T64" fmla="*/ 6 w 38"/>
                <a:gd name="T65" fmla="*/ 19 h 43"/>
                <a:gd name="T66" fmla="*/ 4 w 38"/>
                <a:gd name="T67" fmla="*/ 24 h 43"/>
                <a:gd name="T68" fmla="*/ 4 w 38"/>
                <a:gd name="T69" fmla="*/ 30 h 43"/>
                <a:gd name="T70" fmla="*/ 5 w 38"/>
                <a:gd name="T71" fmla="*/ 35 h 43"/>
                <a:gd name="T72" fmla="*/ 4 w 38"/>
                <a:gd name="T73" fmla="*/ 36 h 43"/>
                <a:gd name="T74" fmla="*/ 0 w 38"/>
                <a:gd name="T75" fmla="*/ 30 h 43"/>
                <a:gd name="T76" fmla="*/ 0 w 38"/>
                <a:gd name="T77" fmla="*/ 28 h 43"/>
                <a:gd name="T78" fmla="*/ 3 w 38"/>
                <a:gd name="T79" fmla="*/ 10 h 43"/>
                <a:gd name="T80" fmla="*/ 23 w 38"/>
                <a:gd name="T81" fmla="*/ 14 h 43"/>
                <a:gd name="T82" fmla="*/ 26 w 38"/>
                <a:gd name="T83" fmla="*/ 18 h 43"/>
                <a:gd name="T84" fmla="*/ 22 w 38"/>
                <a:gd name="T85" fmla="*/ 13 h 43"/>
                <a:gd name="T86" fmla="*/ 24 w 38"/>
                <a:gd name="T87" fmla="*/ 31 h 43"/>
                <a:gd name="T88" fmla="*/ 21 w 38"/>
                <a:gd name="T89" fmla="*/ 34 h 43"/>
                <a:gd name="T90" fmla="*/ 16 w 38"/>
                <a:gd name="T91" fmla="*/ 34 h 43"/>
                <a:gd name="T92" fmla="*/ 9 w 38"/>
                <a:gd name="T93" fmla="*/ 34 h 43"/>
                <a:gd name="T94" fmla="*/ 9 w 38"/>
                <a:gd name="T95" fmla="*/ 32 h 43"/>
                <a:gd name="T96" fmla="*/ 22 w 38"/>
                <a:gd name="T97" fmla="*/ 3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8" h="43">
                  <a:moveTo>
                    <a:pt x="28" y="0"/>
                  </a:moveTo>
                  <a:cubicBezTo>
                    <a:pt x="30" y="0"/>
                    <a:pt x="31" y="1"/>
                    <a:pt x="32" y="2"/>
                  </a:cubicBezTo>
                  <a:cubicBezTo>
                    <a:pt x="34" y="2"/>
                    <a:pt x="34" y="3"/>
                    <a:pt x="35" y="4"/>
                  </a:cubicBezTo>
                  <a:cubicBezTo>
                    <a:pt x="35" y="4"/>
                    <a:pt x="35" y="5"/>
                    <a:pt x="36" y="5"/>
                  </a:cubicBezTo>
                  <a:cubicBezTo>
                    <a:pt x="36" y="6"/>
                    <a:pt x="36" y="7"/>
                    <a:pt x="37" y="7"/>
                  </a:cubicBezTo>
                  <a:cubicBezTo>
                    <a:pt x="37" y="8"/>
                    <a:pt x="38" y="8"/>
                    <a:pt x="38" y="8"/>
                  </a:cubicBezTo>
                  <a:cubicBezTo>
                    <a:pt x="37" y="9"/>
                    <a:pt x="38" y="10"/>
                    <a:pt x="37" y="11"/>
                  </a:cubicBezTo>
                  <a:cubicBezTo>
                    <a:pt x="37" y="12"/>
                    <a:pt x="37" y="12"/>
                    <a:pt x="36" y="13"/>
                  </a:cubicBezTo>
                  <a:cubicBezTo>
                    <a:pt x="37" y="14"/>
                    <a:pt x="36" y="15"/>
                    <a:pt x="36" y="15"/>
                  </a:cubicBezTo>
                  <a:cubicBezTo>
                    <a:pt x="36" y="15"/>
                    <a:pt x="36" y="16"/>
                    <a:pt x="36" y="16"/>
                  </a:cubicBezTo>
                  <a:cubicBezTo>
                    <a:pt x="36" y="16"/>
                    <a:pt x="36" y="17"/>
                    <a:pt x="36" y="17"/>
                  </a:cubicBezTo>
                  <a:cubicBezTo>
                    <a:pt x="36" y="18"/>
                    <a:pt x="36" y="18"/>
                    <a:pt x="36" y="19"/>
                  </a:cubicBezTo>
                  <a:cubicBezTo>
                    <a:pt x="36" y="20"/>
                    <a:pt x="35" y="21"/>
                    <a:pt x="36" y="21"/>
                  </a:cubicBezTo>
                  <a:cubicBezTo>
                    <a:pt x="36" y="22"/>
                    <a:pt x="35" y="22"/>
                    <a:pt x="36" y="23"/>
                  </a:cubicBezTo>
                  <a:cubicBezTo>
                    <a:pt x="35" y="26"/>
                    <a:pt x="37" y="28"/>
                    <a:pt x="36" y="31"/>
                  </a:cubicBezTo>
                  <a:cubicBezTo>
                    <a:pt x="36" y="31"/>
                    <a:pt x="36" y="31"/>
                    <a:pt x="36" y="31"/>
                  </a:cubicBezTo>
                  <a:cubicBezTo>
                    <a:pt x="36" y="32"/>
                    <a:pt x="36" y="32"/>
                    <a:pt x="36" y="33"/>
                  </a:cubicBezTo>
                  <a:cubicBezTo>
                    <a:pt x="37" y="33"/>
                    <a:pt x="37" y="33"/>
                    <a:pt x="37" y="33"/>
                  </a:cubicBezTo>
                  <a:cubicBezTo>
                    <a:pt x="36" y="33"/>
                    <a:pt x="36" y="33"/>
                    <a:pt x="36" y="33"/>
                  </a:cubicBezTo>
                  <a:cubicBezTo>
                    <a:pt x="37" y="36"/>
                    <a:pt x="37" y="38"/>
                    <a:pt x="37" y="41"/>
                  </a:cubicBezTo>
                  <a:cubicBezTo>
                    <a:pt x="36" y="42"/>
                    <a:pt x="35" y="43"/>
                    <a:pt x="34" y="42"/>
                  </a:cubicBezTo>
                  <a:cubicBezTo>
                    <a:pt x="33" y="42"/>
                    <a:pt x="33" y="41"/>
                    <a:pt x="33" y="41"/>
                  </a:cubicBezTo>
                  <a:cubicBezTo>
                    <a:pt x="33" y="41"/>
                    <a:pt x="33" y="41"/>
                    <a:pt x="33" y="41"/>
                  </a:cubicBezTo>
                  <a:cubicBezTo>
                    <a:pt x="33" y="40"/>
                    <a:pt x="33" y="40"/>
                    <a:pt x="33" y="40"/>
                  </a:cubicBezTo>
                  <a:cubicBezTo>
                    <a:pt x="32" y="39"/>
                    <a:pt x="32" y="39"/>
                    <a:pt x="32" y="38"/>
                  </a:cubicBezTo>
                  <a:cubicBezTo>
                    <a:pt x="32" y="38"/>
                    <a:pt x="33" y="38"/>
                    <a:pt x="33" y="38"/>
                  </a:cubicBezTo>
                  <a:cubicBezTo>
                    <a:pt x="32" y="38"/>
                    <a:pt x="32" y="38"/>
                    <a:pt x="32" y="37"/>
                  </a:cubicBezTo>
                  <a:cubicBezTo>
                    <a:pt x="32" y="37"/>
                    <a:pt x="32" y="37"/>
                    <a:pt x="32" y="37"/>
                  </a:cubicBezTo>
                  <a:cubicBezTo>
                    <a:pt x="32" y="37"/>
                    <a:pt x="32" y="37"/>
                    <a:pt x="32" y="37"/>
                  </a:cubicBezTo>
                  <a:cubicBezTo>
                    <a:pt x="32" y="37"/>
                    <a:pt x="32" y="36"/>
                    <a:pt x="32" y="36"/>
                  </a:cubicBezTo>
                  <a:cubicBezTo>
                    <a:pt x="32" y="36"/>
                    <a:pt x="32" y="36"/>
                    <a:pt x="32" y="35"/>
                  </a:cubicBezTo>
                  <a:cubicBezTo>
                    <a:pt x="32" y="35"/>
                    <a:pt x="32" y="35"/>
                    <a:pt x="32" y="35"/>
                  </a:cubicBezTo>
                  <a:cubicBezTo>
                    <a:pt x="32" y="35"/>
                    <a:pt x="32" y="36"/>
                    <a:pt x="32" y="35"/>
                  </a:cubicBezTo>
                  <a:cubicBezTo>
                    <a:pt x="32" y="35"/>
                    <a:pt x="32" y="35"/>
                    <a:pt x="32" y="35"/>
                  </a:cubicBezTo>
                  <a:cubicBezTo>
                    <a:pt x="32" y="35"/>
                    <a:pt x="32" y="35"/>
                    <a:pt x="32" y="35"/>
                  </a:cubicBezTo>
                  <a:cubicBezTo>
                    <a:pt x="33" y="35"/>
                    <a:pt x="32" y="35"/>
                    <a:pt x="32" y="35"/>
                  </a:cubicBezTo>
                  <a:cubicBezTo>
                    <a:pt x="33" y="35"/>
                    <a:pt x="33" y="35"/>
                    <a:pt x="33" y="35"/>
                  </a:cubicBezTo>
                  <a:cubicBezTo>
                    <a:pt x="33" y="30"/>
                    <a:pt x="32" y="26"/>
                    <a:pt x="33" y="21"/>
                  </a:cubicBezTo>
                  <a:cubicBezTo>
                    <a:pt x="33" y="21"/>
                    <a:pt x="33" y="21"/>
                    <a:pt x="33" y="21"/>
                  </a:cubicBezTo>
                  <a:cubicBezTo>
                    <a:pt x="33" y="16"/>
                    <a:pt x="33" y="11"/>
                    <a:pt x="32" y="6"/>
                  </a:cubicBezTo>
                  <a:cubicBezTo>
                    <a:pt x="32" y="6"/>
                    <a:pt x="32" y="6"/>
                    <a:pt x="32" y="6"/>
                  </a:cubicBezTo>
                  <a:cubicBezTo>
                    <a:pt x="33" y="5"/>
                    <a:pt x="32" y="6"/>
                    <a:pt x="32" y="5"/>
                  </a:cubicBezTo>
                  <a:cubicBezTo>
                    <a:pt x="31" y="4"/>
                    <a:pt x="30" y="3"/>
                    <a:pt x="29" y="3"/>
                  </a:cubicBezTo>
                  <a:cubicBezTo>
                    <a:pt x="28" y="3"/>
                    <a:pt x="27" y="3"/>
                    <a:pt x="26" y="3"/>
                  </a:cubicBezTo>
                  <a:cubicBezTo>
                    <a:pt x="25" y="2"/>
                    <a:pt x="25" y="3"/>
                    <a:pt x="25" y="3"/>
                  </a:cubicBezTo>
                  <a:cubicBezTo>
                    <a:pt x="23" y="3"/>
                    <a:pt x="22" y="3"/>
                    <a:pt x="21" y="3"/>
                  </a:cubicBezTo>
                  <a:cubicBezTo>
                    <a:pt x="20" y="3"/>
                    <a:pt x="19" y="3"/>
                    <a:pt x="19" y="4"/>
                  </a:cubicBezTo>
                  <a:cubicBezTo>
                    <a:pt x="18" y="4"/>
                    <a:pt x="18" y="4"/>
                    <a:pt x="17" y="4"/>
                  </a:cubicBezTo>
                  <a:cubicBezTo>
                    <a:pt x="17" y="4"/>
                    <a:pt x="16" y="4"/>
                    <a:pt x="16" y="4"/>
                  </a:cubicBezTo>
                  <a:cubicBezTo>
                    <a:pt x="16" y="5"/>
                    <a:pt x="15" y="4"/>
                    <a:pt x="15" y="5"/>
                  </a:cubicBezTo>
                  <a:cubicBezTo>
                    <a:pt x="15" y="4"/>
                    <a:pt x="14" y="5"/>
                    <a:pt x="14" y="5"/>
                  </a:cubicBezTo>
                  <a:cubicBezTo>
                    <a:pt x="13" y="5"/>
                    <a:pt x="12" y="5"/>
                    <a:pt x="11" y="4"/>
                  </a:cubicBezTo>
                  <a:cubicBezTo>
                    <a:pt x="11" y="3"/>
                    <a:pt x="13" y="3"/>
                    <a:pt x="13" y="2"/>
                  </a:cubicBezTo>
                  <a:cubicBezTo>
                    <a:pt x="15" y="2"/>
                    <a:pt x="17" y="1"/>
                    <a:pt x="18" y="0"/>
                  </a:cubicBezTo>
                  <a:cubicBezTo>
                    <a:pt x="19" y="0"/>
                    <a:pt x="21" y="0"/>
                    <a:pt x="22" y="0"/>
                  </a:cubicBezTo>
                  <a:cubicBezTo>
                    <a:pt x="24" y="0"/>
                    <a:pt x="25" y="0"/>
                    <a:pt x="27" y="0"/>
                  </a:cubicBezTo>
                  <a:cubicBezTo>
                    <a:pt x="27" y="0"/>
                    <a:pt x="28" y="0"/>
                    <a:pt x="28" y="0"/>
                  </a:cubicBezTo>
                  <a:close/>
                  <a:moveTo>
                    <a:pt x="17" y="10"/>
                  </a:moveTo>
                  <a:cubicBezTo>
                    <a:pt x="18" y="11"/>
                    <a:pt x="17" y="13"/>
                    <a:pt x="17" y="14"/>
                  </a:cubicBezTo>
                  <a:cubicBezTo>
                    <a:pt x="17" y="14"/>
                    <a:pt x="17" y="14"/>
                    <a:pt x="17" y="14"/>
                  </a:cubicBezTo>
                  <a:cubicBezTo>
                    <a:pt x="18" y="15"/>
                    <a:pt x="18" y="15"/>
                    <a:pt x="19" y="15"/>
                  </a:cubicBezTo>
                  <a:cubicBezTo>
                    <a:pt x="19" y="16"/>
                    <a:pt x="21" y="16"/>
                    <a:pt x="20" y="17"/>
                  </a:cubicBezTo>
                  <a:cubicBezTo>
                    <a:pt x="20" y="18"/>
                    <a:pt x="18" y="19"/>
                    <a:pt x="17" y="19"/>
                  </a:cubicBezTo>
                  <a:cubicBezTo>
                    <a:pt x="17" y="20"/>
                    <a:pt x="16" y="20"/>
                    <a:pt x="17" y="21"/>
                  </a:cubicBezTo>
                  <a:cubicBezTo>
                    <a:pt x="18" y="21"/>
                    <a:pt x="19" y="21"/>
                    <a:pt x="20" y="21"/>
                  </a:cubicBezTo>
                  <a:cubicBezTo>
                    <a:pt x="20" y="21"/>
                    <a:pt x="21" y="20"/>
                    <a:pt x="21" y="21"/>
                  </a:cubicBezTo>
                  <a:cubicBezTo>
                    <a:pt x="22" y="21"/>
                    <a:pt x="22" y="21"/>
                    <a:pt x="22" y="22"/>
                  </a:cubicBezTo>
                  <a:cubicBezTo>
                    <a:pt x="22" y="22"/>
                    <a:pt x="23" y="22"/>
                    <a:pt x="22" y="23"/>
                  </a:cubicBezTo>
                  <a:cubicBezTo>
                    <a:pt x="22" y="23"/>
                    <a:pt x="23" y="23"/>
                    <a:pt x="23" y="24"/>
                  </a:cubicBezTo>
                  <a:cubicBezTo>
                    <a:pt x="23" y="25"/>
                    <a:pt x="22" y="25"/>
                    <a:pt x="21" y="25"/>
                  </a:cubicBezTo>
                  <a:cubicBezTo>
                    <a:pt x="21" y="25"/>
                    <a:pt x="20" y="25"/>
                    <a:pt x="20" y="25"/>
                  </a:cubicBezTo>
                  <a:cubicBezTo>
                    <a:pt x="20" y="26"/>
                    <a:pt x="19" y="25"/>
                    <a:pt x="19" y="26"/>
                  </a:cubicBezTo>
                  <a:cubicBezTo>
                    <a:pt x="19" y="26"/>
                    <a:pt x="19" y="26"/>
                    <a:pt x="19" y="26"/>
                  </a:cubicBezTo>
                  <a:cubicBezTo>
                    <a:pt x="19" y="27"/>
                    <a:pt x="18" y="26"/>
                    <a:pt x="17" y="26"/>
                  </a:cubicBezTo>
                  <a:cubicBezTo>
                    <a:pt x="17" y="27"/>
                    <a:pt x="16" y="26"/>
                    <a:pt x="15" y="27"/>
                  </a:cubicBezTo>
                  <a:cubicBezTo>
                    <a:pt x="15" y="26"/>
                    <a:pt x="15" y="27"/>
                    <a:pt x="14" y="27"/>
                  </a:cubicBezTo>
                  <a:cubicBezTo>
                    <a:pt x="14" y="27"/>
                    <a:pt x="13" y="27"/>
                    <a:pt x="13" y="27"/>
                  </a:cubicBezTo>
                  <a:cubicBezTo>
                    <a:pt x="12" y="27"/>
                    <a:pt x="11" y="27"/>
                    <a:pt x="10" y="26"/>
                  </a:cubicBezTo>
                  <a:cubicBezTo>
                    <a:pt x="10" y="26"/>
                    <a:pt x="10" y="25"/>
                    <a:pt x="10" y="24"/>
                  </a:cubicBezTo>
                  <a:cubicBezTo>
                    <a:pt x="9" y="24"/>
                    <a:pt x="10" y="23"/>
                    <a:pt x="10" y="23"/>
                  </a:cubicBezTo>
                  <a:cubicBezTo>
                    <a:pt x="10" y="22"/>
                    <a:pt x="9" y="21"/>
                    <a:pt x="10" y="21"/>
                  </a:cubicBezTo>
                  <a:cubicBezTo>
                    <a:pt x="9" y="20"/>
                    <a:pt x="11" y="20"/>
                    <a:pt x="11" y="19"/>
                  </a:cubicBezTo>
                  <a:cubicBezTo>
                    <a:pt x="11" y="19"/>
                    <a:pt x="11" y="19"/>
                    <a:pt x="11" y="19"/>
                  </a:cubicBezTo>
                  <a:cubicBezTo>
                    <a:pt x="10" y="19"/>
                    <a:pt x="10" y="19"/>
                    <a:pt x="10" y="19"/>
                  </a:cubicBezTo>
                  <a:cubicBezTo>
                    <a:pt x="10" y="19"/>
                    <a:pt x="10" y="19"/>
                    <a:pt x="10" y="19"/>
                  </a:cubicBezTo>
                  <a:cubicBezTo>
                    <a:pt x="10" y="19"/>
                    <a:pt x="9" y="19"/>
                    <a:pt x="9" y="18"/>
                  </a:cubicBezTo>
                  <a:cubicBezTo>
                    <a:pt x="8" y="17"/>
                    <a:pt x="8" y="17"/>
                    <a:pt x="8" y="17"/>
                  </a:cubicBezTo>
                  <a:cubicBezTo>
                    <a:pt x="8" y="16"/>
                    <a:pt x="9" y="16"/>
                    <a:pt x="9" y="16"/>
                  </a:cubicBezTo>
                  <a:cubicBezTo>
                    <a:pt x="10" y="16"/>
                    <a:pt x="11" y="16"/>
                    <a:pt x="12" y="15"/>
                  </a:cubicBezTo>
                  <a:cubicBezTo>
                    <a:pt x="13" y="15"/>
                    <a:pt x="15" y="15"/>
                    <a:pt x="15" y="14"/>
                  </a:cubicBezTo>
                  <a:cubicBezTo>
                    <a:pt x="15" y="13"/>
                    <a:pt x="15" y="12"/>
                    <a:pt x="15" y="12"/>
                  </a:cubicBezTo>
                  <a:cubicBezTo>
                    <a:pt x="14" y="13"/>
                    <a:pt x="13" y="12"/>
                    <a:pt x="12" y="12"/>
                  </a:cubicBezTo>
                  <a:cubicBezTo>
                    <a:pt x="13" y="11"/>
                    <a:pt x="12" y="11"/>
                    <a:pt x="12" y="11"/>
                  </a:cubicBezTo>
                  <a:cubicBezTo>
                    <a:pt x="13" y="10"/>
                    <a:pt x="15" y="9"/>
                    <a:pt x="16" y="10"/>
                  </a:cubicBezTo>
                  <a:lnTo>
                    <a:pt x="17" y="10"/>
                  </a:lnTo>
                  <a:close/>
                  <a:moveTo>
                    <a:pt x="5" y="10"/>
                  </a:moveTo>
                  <a:cubicBezTo>
                    <a:pt x="5" y="11"/>
                    <a:pt x="6" y="12"/>
                    <a:pt x="6" y="12"/>
                  </a:cubicBezTo>
                  <a:cubicBezTo>
                    <a:pt x="6" y="13"/>
                    <a:pt x="6" y="14"/>
                    <a:pt x="6" y="15"/>
                  </a:cubicBezTo>
                  <a:cubicBezTo>
                    <a:pt x="6" y="16"/>
                    <a:pt x="6" y="17"/>
                    <a:pt x="6" y="19"/>
                  </a:cubicBezTo>
                  <a:cubicBezTo>
                    <a:pt x="6" y="20"/>
                    <a:pt x="5" y="20"/>
                    <a:pt x="5" y="21"/>
                  </a:cubicBezTo>
                  <a:cubicBezTo>
                    <a:pt x="5" y="22"/>
                    <a:pt x="5" y="22"/>
                    <a:pt x="4" y="22"/>
                  </a:cubicBezTo>
                  <a:cubicBezTo>
                    <a:pt x="5" y="23"/>
                    <a:pt x="5" y="24"/>
                    <a:pt x="4" y="24"/>
                  </a:cubicBezTo>
                  <a:cubicBezTo>
                    <a:pt x="5" y="25"/>
                    <a:pt x="4" y="25"/>
                    <a:pt x="4" y="26"/>
                  </a:cubicBezTo>
                  <a:cubicBezTo>
                    <a:pt x="4" y="26"/>
                    <a:pt x="4" y="26"/>
                    <a:pt x="4" y="26"/>
                  </a:cubicBezTo>
                  <a:cubicBezTo>
                    <a:pt x="4" y="28"/>
                    <a:pt x="5" y="28"/>
                    <a:pt x="4" y="30"/>
                  </a:cubicBezTo>
                  <a:cubicBezTo>
                    <a:pt x="5" y="31"/>
                    <a:pt x="5" y="31"/>
                    <a:pt x="5" y="32"/>
                  </a:cubicBezTo>
                  <a:cubicBezTo>
                    <a:pt x="5" y="32"/>
                    <a:pt x="5" y="33"/>
                    <a:pt x="6" y="34"/>
                  </a:cubicBezTo>
                  <a:cubicBezTo>
                    <a:pt x="6" y="35"/>
                    <a:pt x="5" y="35"/>
                    <a:pt x="5" y="35"/>
                  </a:cubicBezTo>
                  <a:cubicBezTo>
                    <a:pt x="5" y="35"/>
                    <a:pt x="5" y="35"/>
                    <a:pt x="5" y="36"/>
                  </a:cubicBezTo>
                  <a:cubicBezTo>
                    <a:pt x="5" y="36"/>
                    <a:pt x="5" y="36"/>
                    <a:pt x="5" y="36"/>
                  </a:cubicBezTo>
                  <a:cubicBezTo>
                    <a:pt x="5" y="36"/>
                    <a:pt x="4" y="36"/>
                    <a:pt x="4" y="36"/>
                  </a:cubicBezTo>
                  <a:cubicBezTo>
                    <a:pt x="3" y="35"/>
                    <a:pt x="2" y="35"/>
                    <a:pt x="2" y="34"/>
                  </a:cubicBezTo>
                  <a:cubicBezTo>
                    <a:pt x="1" y="33"/>
                    <a:pt x="2" y="32"/>
                    <a:pt x="1" y="31"/>
                  </a:cubicBezTo>
                  <a:cubicBezTo>
                    <a:pt x="1" y="30"/>
                    <a:pt x="0" y="30"/>
                    <a:pt x="0" y="30"/>
                  </a:cubicBezTo>
                  <a:cubicBezTo>
                    <a:pt x="0" y="29"/>
                    <a:pt x="1" y="29"/>
                    <a:pt x="1" y="29"/>
                  </a:cubicBezTo>
                  <a:cubicBezTo>
                    <a:pt x="0" y="29"/>
                    <a:pt x="1" y="28"/>
                    <a:pt x="0" y="28"/>
                  </a:cubicBezTo>
                  <a:cubicBezTo>
                    <a:pt x="0" y="28"/>
                    <a:pt x="0" y="28"/>
                    <a:pt x="0" y="28"/>
                  </a:cubicBezTo>
                  <a:cubicBezTo>
                    <a:pt x="0" y="24"/>
                    <a:pt x="0" y="22"/>
                    <a:pt x="1" y="19"/>
                  </a:cubicBezTo>
                  <a:cubicBezTo>
                    <a:pt x="1" y="19"/>
                    <a:pt x="1" y="19"/>
                    <a:pt x="1" y="18"/>
                  </a:cubicBezTo>
                  <a:cubicBezTo>
                    <a:pt x="1" y="15"/>
                    <a:pt x="3" y="13"/>
                    <a:pt x="3" y="10"/>
                  </a:cubicBezTo>
                  <a:cubicBezTo>
                    <a:pt x="3" y="10"/>
                    <a:pt x="3" y="9"/>
                    <a:pt x="4" y="9"/>
                  </a:cubicBezTo>
                  <a:cubicBezTo>
                    <a:pt x="4" y="9"/>
                    <a:pt x="5" y="10"/>
                    <a:pt x="5" y="10"/>
                  </a:cubicBezTo>
                  <a:close/>
                  <a:moveTo>
                    <a:pt x="23" y="14"/>
                  </a:moveTo>
                  <a:cubicBezTo>
                    <a:pt x="23" y="13"/>
                    <a:pt x="23" y="14"/>
                    <a:pt x="23" y="14"/>
                  </a:cubicBezTo>
                  <a:cubicBezTo>
                    <a:pt x="25" y="14"/>
                    <a:pt x="27" y="15"/>
                    <a:pt x="27" y="16"/>
                  </a:cubicBezTo>
                  <a:cubicBezTo>
                    <a:pt x="27" y="17"/>
                    <a:pt x="26" y="17"/>
                    <a:pt x="26" y="18"/>
                  </a:cubicBezTo>
                  <a:cubicBezTo>
                    <a:pt x="25" y="18"/>
                    <a:pt x="25" y="18"/>
                    <a:pt x="24" y="18"/>
                  </a:cubicBezTo>
                  <a:cubicBezTo>
                    <a:pt x="23" y="16"/>
                    <a:pt x="22" y="15"/>
                    <a:pt x="21" y="14"/>
                  </a:cubicBezTo>
                  <a:cubicBezTo>
                    <a:pt x="21" y="13"/>
                    <a:pt x="22" y="13"/>
                    <a:pt x="22" y="13"/>
                  </a:cubicBezTo>
                  <a:lnTo>
                    <a:pt x="23" y="14"/>
                  </a:lnTo>
                  <a:close/>
                  <a:moveTo>
                    <a:pt x="22" y="31"/>
                  </a:moveTo>
                  <a:cubicBezTo>
                    <a:pt x="23" y="31"/>
                    <a:pt x="24" y="30"/>
                    <a:pt x="24" y="31"/>
                  </a:cubicBezTo>
                  <a:cubicBezTo>
                    <a:pt x="24" y="31"/>
                    <a:pt x="24" y="32"/>
                    <a:pt x="24" y="32"/>
                  </a:cubicBezTo>
                  <a:cubicBezTo>
                    <a:pt x="23" y="32"/>
                    <a:pt x="24" y="33"/>
                    <a:pt x="23" y="33"/>
                  </a:cubicBezTo>
                  <a:cubicBezTo>
                    <a:pt x="23" y="34"/>
                    <a:pt x="22" y="34"/>
                    <a:pt x="21" y="34"/>
                  </a:cubicBezTo>
                  <a:cubicBezTo>
                    <a:pt x="21" y="34"/>
                    <a:pt x="21" y="34"/>
                    <a:pt x="20" y="34"/>
                  </a:cubicBezTo>
                  <a:cubicBezTo>
                    <a:pt x="20" y="34"/>
                    <a:pt x="20" y="34"/>
                    <a:pt x="20" y="34"/>
                  </a:cubicBezTo>
                  <a:cubicBezTo>
                    <a:pt x="18" y="34"/>
                    <a:pt x="17" y="33"/>
                    <a:pt x="16" y="34"/>
                  </a:cubicBezTo>
                  <a:cubicBezTo>
                    <a:pt x="16" y="34"/>
                    <a:pt x="15" y="34"/>
                    <a:pt x="14" y="34"/>
                  </a:cubicBezTo>
                  <a:cubicBezTo>
                    <a:pt x="13" y="35"/>
                    <a:pt x="12" y="35"/>
                    <a:pt x="11" y="34"/>
                  </a:cubicBezTo>
                  <a:cubicBezTo>
                    <a:pt x="10" y="34"/>
                    <a:pt x="10" y="34"/>
                    <a:pt x="9" y="34"/>
                  </a:cubicBezTo>
                  <a:cubicBezTo>
                    <a:pt x="9" y="34"/>
                    <a:pt x="9" y="33"/>
                    <a:pt x="8" y="33"/>
                  </a:cubicBezTo>
                  <a:cubicBezTo>
                    <a:pt x="8" y="33"/>
                    <a:pt x="8" y="33"/>
                    <a:pt x="8" y="33"/>
                  </a:cubicBezTo>
                  <a:cubicBezTo>
                    <a:pt x="8" y="32"/>
                    <a:pt x="9" y="32"/>
                    <a:pt x="9" y="32"/>
                  </a:cubicBezTo>
                  <a:cubicBezTo>
                    <a:pt x="10" y="31"/>
                    <a:pt x="11" y="31"/>
                    <a:pt x="12" y="31"/>
                  </a:cubicBezTo>
                  <a:cubicBezTo>
                    <a:pt x="15" y="31"/>
                    <a:pt x="17" y="30"/>
                    <a:pt x="20" y="30"/>
                  </a:cubicBezTo>
                  <a:cubicBezTo>
                    <a:pt x="20" y="31"/>
                    <a:pt x="22" y="31"/>
                    <a:pt x="22" y="3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 name="Freeform 16"/>
            <p:cNvSpPr>
              <a:spLocks noEditPoints="1"/>
            </p:cNvSpPr>
            <p:nvPr/>
          </p:nvSpPr>
          <p:spPr bwMode="auto">
            <a:xfrm>
              <a:off x="5537" y="4091"/>
              <a:ext cx="202" cy="222"/>
            </a:xfrm>
            <a:custGeom>
              <a:avLst/>
              <a:gdLst>
                <a:gd name="T0" fmla="*/ 43 w 78"/>
                <a:gd name="T1" fmla="*/ 32 h 83"/>
                <a:gd name="T2" fmla="*/ 45 w 78"/>
                <a:gd name="T3" fmla="*/ 40 h 83"/>
                <a:gd name="T4" fmla="*/ 62 w 78"/>
                <a:gd name="T5" fmla="*/ 67 h 83"/>
                <a:gd name="T6" fmla="*/ 69 w 78"/>
                <a:gd name="T7" fmla="*/ 67 h 83"/>
                <a:gd name="T8" fmla="*/ 71 w 78"/>
                <a:gd name="T9" fmla="*/ 66 h 83"/>
                <a:gd name="T10" fmla="*/ 73 w 78"/>
                <a:gd name="T11" fmla="*/ 62 h 83"/>
                <a:gd name="T12" fmla="*/ 75 w 78"/>
                <a:gd name="T13" fmla="*/ 66 h 83"/>
                <a:gd name="T14" fmla="*/ 76 w 78"/>
                <a:gd name="T15" fmla="*/ 68 h 83"/>
                <a:gd name="T16" fmla="*/ 77 w 78"/>
                <a:gd name="T17" fmla="*/ 72 h 83"/>
                <a:gd name="T18" fmla="*/ 78 w 78"/>
                <a:gd name="T19" fmla="*/ 74 h 83"/>
                <a:gd name="T20" fmla="*/ 78 w 78"/>
                <a:gd name="T21" fmla="*/ 79 h 83"/>
                <a:gd name="T22" fmla="*/ 59 w 78"/>
                <a:gd name="T23" fmla="*/ 76 h 83"/>
                <a:gd name="T24" fmla="*/ 35 w 78"/>
                <a:gd name="T25" fmla="*/ 53 h 83"/>
                <a:gd name="T26" fmla="*/ 19 w 78"/>
                <a:gd name="T27" fmla="*/ 66 h 83"/>
                <a:gd name="T28" fmla="*/ 5 w 78"/>
                <a:gd name="T29" fmla="*/ 73 h 83"/>
                <a:gd name="T30" fmla="*/ 0 w 78"/>
                <a:gd name="T31" fmla="*/ 63 h 83"/>
                <a:gd name="T32" fmla="*/ 2 w 78"/>
                <a:gd name="T33" fmla="*/ 53 h 83"/>
                <a:gd name="T34" fmla="*/ 3 w 78"/>
                <a:gd name="T35" fmla="*/ 38 h 83"/>
                <a:gd name="T36" fmla="*/ 2 w 78"/>
                <a:gd name="T37" fmla="*/ 33 h 83"/>
                <a:gd name="T38" fmla="*/ 5 w 78"/>
                <a:gd name="T39" fmla="*/ 17 h 83"/>
                <a:gd name="T40" fmla="*/ 10 w 78"/>
                <a:gd name="T41" fmla="*/ 14 h 83"/>
                <a:gd name="T42" fmla="*/ 11 w 78"/>
                <a:gd name="T43" fmla="*/ 35 h 83"/>
                <a:gd name="T44" fmla="*/ 24 w 78"/>
                <a:gd name="T45" fmla="*/ 31 h 83"/>
                <a:gd name="T46" fmla="*/ 18 w 78"/>
                <a:gd name="T47" fmla="*/ 22 h 83"/>
                <a:gd name="T48" fmla="*/ 29 w 78"/>
                <a:gd name="T49" fmla="*/ 15 h 83"/>
                <a:gd name="T50" fmla="*/ 26 w 78"/>
                <a:gd name="T51" fmla="*/ 12 h 83"/>
                <a:gd name="T52" fmla="*/ 15 w 78"/>
                <a:gd name="T53" fmla="*/ 12 h 83"/>
                <a:gd name="T54" fmla="*/ 26 w 78"/>
                <a:gd name="T55" fmla="*/ 4 h 83"/>
                <a:gd name="T56" fmla="*/ 45 w 78"/>
                <a:gd name="T57" fmla="*/ 0 h 83"/>
                <a:gd name="T58" fmla="*/ 50 w 78"/>
                <a:gd name="T59" fmla="*/ 7 h 83"/>
                <a:gd name="T60" fmla="*/ 47 w 78"/>
                <a:gd name="T61" fmla="*/ 18 h 83"/>
                <a:gd name="T62" fmla="*/ 52 w 78"/>
                <a:gd name="T63" fmla="*/ 23 h 83"/>
                <a:gd name="T64" fmla="*/ 35 w 78"/>
                <a:gd name="T65" fmla="*/ 24 h 83"/>
                <a:gd name="T66" fmla="*/ 74 w 78"/>
                <a:gd name="T67" fmla="*/ 39 h 83"/>
                <a:gd name="T68" fmla="*/ 72 w 78"/>
                <a:gd name="T69" fmla="*/ 33 h 83"/>
                <a:gd name="T70" fmla="*/ 72 w 78"/>
                <a:gd name="T71" fmla="*/ 31 h 83"/>
                <a:gd name="T72" fmla="*/ 71 w 78"/>
                <a:gd name="T73" fmla="*/ 35 h 83"/>
                <a:gd name="T74" fmla="*/ 70 w 78"/>
                <a:gd name="T75" fmla="*/ 46 h 83"/>
                <a:gd name="T76" fmla="*/ 71 w 78"/>
                <a:gd name="T77" fmla="*/ 50 h 83"/>
                <a:gd name="T78" fmla="*/ 69 w 78"/>
                <a:gd name="T79" fmla="*/ 57 h 83"/>
                <a:gd name="T80" fmla="*/ 68 w 78"/>
                <a:gd name="T81" fmla="*/ 50 h 83"/>
                <a:gd name="T82" fmla="*/ 69 w 78"/>
                <a:gd name="T83" fmla="*/ 43 h 83"/>
                <a:gd name="T84" fmla="*/ 70 w 78"/>
                <a:gd name="T85" fmla="*/ 32 h 83"/>
                <a:gd name="T86" fmla="*/ 33 w 78"/>
                <a:gd name="T87" fmla="*/ 42 h 83"/>
                <a:gd name="T88" fmla="*/ 12 w 78"/>
                <a:gd name="T89" fmla="*/ 60 h 83"/>
                <a:gd name="T90" fmla="*/ 9 w 78"/>
                <a:gd name="T91" fmla="*/ 52 h 83"/>
                <a:gd name="T92" fmla="*/ 23 w 78"/>
                <a:gd name="T93" fmla="*/ 43 h 83"/>
                <a:gd name="T94" fmla="*/ 34 w 78"/>
                <a:gd name="T95" fmla="*/ 41 h 83"/>
                <a:gd name="T96" fmla="*/ 74 w 78"/>
                <a:gd name="T97" fmla="*/ 48 h 83"/>
                <a:gd name="T98" fmla="*/ 72 w 78"/>
                <a:gd name="T99" fmla="*/ 53 h 83"/>
                <a:gd name="T100" fmla="*/ 72 w 78"/>
                <a:gd name="T101" fmla="*/ 48 h 83"/>
                <a:gd name="T102" fmla="*/ 73 w 78"/>
                <a:gd name="T103" fmla="*/ 45 h 83"/>
                <a:gd name="T104" fmla="*/ 70 w 78"/>
                <a:gd name="T105" fmla="*/ 54 h 83"/>
                <a:gd name="T106" fmla="*/ 70 w 78"/>
                <a:gd name="T107" fmla="*/ 66 h 83"/>
                <a:gd name="T108" fmla="*/ 72 w 78"/>
                <a:gd name="T109" fmla="*/ 67 h 83"/>
                <a:gd name="T110" fmla="*/ 74 w 78"/>
                <a:gd name="T111" fmla="*/ 69 h 83"/>
                <a:gd name="T112" fmla="*/ 76 w 78"/>
                <a:gd name="T113" fmla="*/ 76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8" h="83">
                  <a:moveTo>
                    <a:pt x="52" y="23"/>
                  </a:moveTo>
                  <a:cubicBezTo>
                    <a:pt x="53" y="26"/>
                    <a:pt x="52" y="27"/>
                    <a:pt x="51" y="28"/>
                  </a:cubicBezTo>
                  <a:cubicBezTo>
                    <a:pt x="51" y="31"/>
                    <a:pt x="48" y="30"/>
                    <a:pt x="46" y="31"/>
                  </a:cubicBezTo>
                  <a:cubicBezTo>
                    <a:pt x="45" y="31"/>
                    <a:pt x="44" y="33"/>
                    <a:pt x="43" y="32"/>
                  </a:cubicBezTo>
                  <a:cubicBezTo>
                    <a:pt x="42" y="32"/>
                    <a:pt x="42" y="32"/>
                    <a:pt x="42" y="32"/>
                  </a:cubicBezTo>
                  <a:cubicBezTo>
                    <a:pt x="40" y="31"/>
                    <a:pt x="40" y="34"/>
                    <a:pt x="39" y="34"/>
                  </a:cubicBezTo>
                  <a:cubicBezTo>
                    <a:pt x="40" y="36"/>
                    <a:pt x="40" y="38"/>
                    <a:pt x="42" y="39"/>
                  </a:cubicBezTo>
                  <a:cubicBezTo>
                    <a:pt x="43" y="39"/>
                    <a:pt x="44" y="40"/>
                    <a:pt x="45" y="40"/>
                  </a:cubicBezTo>
                  <a:cubicBezTo>
                    <a:pt x="44" y="41"/>
                    <a:pt x="45" y="42"/>
                    <a:pt x="44" y="43"/>
                  </a:cubicBezTo>
                  <a:cubicBezTo>
                    <a:pt x="45" y="45"/>
                    <a:pt x="47" y="47"/>
                    <a:pt x="49" y="49"/>
                  </a:cubicBezTo>
                  <a:cubicBezTo>
                    <a:pt x="50" y="50"/>
                    <a:pt x="49" y="53"/>
                    <a:pt x="51" y="53"/>
                  </a:cubicBezTo>
                  <a:cubicBezTo>
                    <a:pt x="54" y="58"/>
                    <a:pt x="58" y="62"/>
                    <a:pt x="62" y="67"/>
                  </a:cubicBezTo>
                  <a:cubicBezTo>
                    <a:pt x="64" y="69"/>
                    <a:pt x="66" y="71"/>
                    <a:pt x="68" y="72"/>
                  </a:cubicBezTo>
                  <a:cubicBezTo>
                    <a:pt x="69" y="71"/>
                    <a:pt x="69" y="71"/>
                    <a:pt x="69" y="71"/>
                  </a:cubicBezTo>
                  <a:cubicBezTo>
                    <a:pt x="68" y="70"/>
                    <a:pt x="69" y="69"/>
                    <a:pt x="68" y="67"/>
                  </a:cubicBezTo>
                  <a:cubicBezTo>
                    <a:pt x="69" y="67"/>
                    <a:pt x="69" y="67"/>
                    <a:pt x="69" y="67"/>
                  </a:cubicBezTo>
                  <a:cubicBezTo>
                    <a:pt x="68" y="66"/>
                    <a:pt x="69" y="64"/>
                    <a:pt x="68" y="63"/>
                  </a:cubicBezTo>
                  <a:cubicBezTo>
                    <a:pt x="69" y="60"/>
                    <a:pt x="69" y="60"/>
                    <a:pt x="69" y="60"/>
                  </a:cubicBezTo>
                  <a:cubicBezTo>
                    <a:pt x="69" y="61"/>
                    <a:pt x="70" y="62"/>
                    <a:pt x="71" y="62"/>
                  </a:cubicBezTo>
                  <a:cubicBezTo>
                    <a:pt x="71" y="63"/>
                    <a:pt x="71" y="65"/>
                    <a:pt x="71" y="66"/>
                  </a:cubicBezTo>
                  <a:cubicBezTo>
                    <a:pt x="73" y="66"/>
                    <a:pt x="71" y="64"/>
                    <a:pt x="72" y="63"/>
                  </a:cubicBezTo>
                  <a:cubicBezTo>
                    <a:pt x="72" y="62"/>
                    <a:pt x="70" y="60"/>
                    <a:pt x="72" y="59"/>
                  </a:cubicBezTo>
                  <a:cubicBezTo>
                    <a:pt x="73" y="60"/>
                    <a:pt x="72" y="61"/>
                    <a:pt x="73" y="61"/>
                  </a:cubicBezTo>
                  <a:cubicBezTo>
                    <a:pt x="73" y="62"/>
                    <a:pt x="73" y="62"/>
                    <a:pt x="73" y="62"/>
                  </a:cubicBezTo>
                  <a:cubicBezTo>
                    <a:pt x="73" y="63"/>
                    <a:pt x="73" y="63"/>
                    <a:pt x="73" y="63"/>
                  </a:cubicBezTo>
                  <a:cubicBezTo>
                    <a:pt x="73" y="64"/>
                    <a:pt x="74" y="65"/>
                    <a:pt x="73" y="67"/>
                  </a:cubicBezTo>
                  <a:cubicBezTo>
                    <a:pt x="73" y="67"/>
                    <a:pt x="74" y="67"/>
                    <a:pt x="74" y="68"/>
                  </a:cubicBezTo>
                  <a:cubicBezTo>
                    <a:pt x="75" y="67"/>
                    <a:pt x="75" y="67"/>
                    <a:pt x="75" y="66"/>
                  </a:cubicBezTo>
                  <a:cubicBezTo>
                    <a:pt x="75" y="67"/>
                    <a:pt x="75" y="69"/>
                    <a:pt x="77" y="68"/>
                  </a:cubicBezTo>
                  <a:cubicBezTo>
                    <a:pt x="78" y="68"/>
                    <a:pt x="77" y="69"/>
                    <a:pt x="78" y="69"/>
                  </a:cubicBezTo>
                  <a:cubicBezTo>
                    <a:pt x="78" y="70"/>
                    <a:pt x="77" y="70"/>
                    <a:pt x="77" y="70"/>
                  </a:cubicBezTo>
                  <a:cubicBezTo>
                    <a:pt x="76" y="69"/>
                    <a:pt x="77" y="69"/>
                    <a:pt x="76" y="68"/>
                  </a:cubicBezTo>
                  <a:cubicBezTo>
                    <a:pt x="75" y="69"/>
                    <a:pt x="75" y="70"/>
                    <a:pt x="76" y="71"/>
                  </a:cubicBezTo>
                  <a:cubicBezTo>
                    <a:pt x="76" y="71"/>
                    <a:pt x="76" y="71"/>
                    <a:pt x="76" y="71"/>
                  </a:cubicBezTo>
                  <a:cubicBezTo>
                    <a:pt x="76" y="71"/>
                    <a:pt x="77" y="71"/>
                    <a:pt x="77" y="71"/>
                  </a:cubicBezTo>
                  <a:cubicBezTo>
                    <a:pt x="77" y="71"/>
                    <a:pt x="77" y="72"/>
                    <a:pt x="77" y="72"/>
                  </a:cubicBezTo>
                  <a:cubicBezTo>
                    <a:pt x="78" y="72"/>
                    <a:pt x="78" y="72"/>
                    <a:pt x="78" y="72"/>
                  </a:cubicBezTo>
                  <a:cubicBezTo>
                    <a:pt x="78" y="73"/>
                    <a:pt x="78" y="73"/>
                    <a:pt x="78" y="73"/>
                  </a:cubicBezTo>
                  <a:cubicBezTo>
                    <a:pt x="77" y="73"/>
                    <a:pt x="77" y="73"/>
                    <a:pt x="77" y="73"/>
                  </a:cubicBezTo>
                  <a:cubicBezTo>
                    <a:pt x="76" y="73"/>
                    <a:pt x="77" y="74"/>
                    <a:pt x="78" y="74"/>
                  </a:cubicBezTo>
                  <a:cubicBezTo>
                    <a:pt x="78" y="74"/>
                    <a:pt x="78" y="74"/>
                    <a:pt x="78" y="74"/>
                  </a:cubicBezTo>
                  <a:cubicBezTo>
                    <a:pt x="78" y="75"/>
                    <a:pt x="77" y="75"/>
                    <a:pt x="77" y="77"/>
                  </a:cubicBezTo>
                  <a:cubicBezTo>
                    <a:pt x="77" y="77"/>
                    <a:pt x="77" y="77"/>
                    <a:pt x="77" y="77"/>
                  </a:cubicBezTo>
                  <a:cubicBezTo>
                    <a:pt x="78" y="77"/>
                    <a:pt x="77" y="78"/>
                    <a:pt x="78" y="79"/>
                  </a:cubicBezTo>
                  <a:cubicBezTo>
                    <a:pt x="78" y="80"/>
                    <a:pt x="77" y="80"/>
                    <a:pt x="78" y="80"/>
                  </a:cubicBezTo>
                  <a:cubicBezTo>
                    <a:pt x="77" y="81"/>
                    <a:pt x="77" y="83"/>
                    <a:pt x="75" y="82"/>
                  </a:cubicBezTo>
                  <a:cubicBezTo>
                    <a:pt x="74" y="83"/>
                    <a:pt x="72" y="82"/>
                    <a:pt x="70" y="82"/>
                  </a:cubicBezTo>
                  <a:cubicBezTo>
                    <a:pt x="66" y="81"/>
                    <a:pt x="63" y="78"/>
                    <a:pt x="59" y="76"/>
                  </a:cubicBezTo>
                  <a:cubicBezTo>
                    <a:pt x="59" y="75"/>
                    <a:pt x="58" y="75"/>
                    <a:pt x="57" y="74"/>
                  </a:cubicBezTo>
                  <a:cubicBezTo>
                    <a:pt x="50" y="67"/>
                    <a:pt x="45" y="59"/>
                    <a:pt x="40" y="50"/>
                  </a:cubicBezTo>
                  <a:cubicBezTo>
                    <a:pt x="40" y="50"/>
                    <a:pt x="39" y="49"/>
                    <a:pt x="39" y="50"/>
                  </a:cubicBezTo>
                  <a:cubicBezTo>
                    <a:pt x="37" y="51"/>
                    <a:pt x="36" y="52"/>
                    <a:pt x="35" y="53"/>
                  </a:cubicBezTo>
                  <a:cubicBezTo>
                    <a:pt x="34" y="54"/>
                    <a:pt x="32" y="55"/>
                    <a:pt x="32" y="56"/>
                  </a:cubicBezTo>
                  <a:cubicBezTo>
                    <a:pt x="29" y="58"/>
                    <a:pt x="27" y="61"/>
                    <a:pt x="24" y="62"/>
                  </a:cubicBezTo>
                  <a:cubicBezTo>
                    <a:pt x="22" y="63"/>
                    <a:pt x="21" y="65"/>
                    <a:pt x="18" y="65"/>
                  </a:cubicBezTo>
                  <a:cubicBezTo>
                    <a:pt x="18" y="66"/>
                    <a:pt x="19" y="66"/>
                    <a:pt x="19" y="66"/>
                  </a:cubicBezTo>
                  <a:cubicBezTo>
                    <a:pt x="18" y="67"/>
                    <a:pt x="16" y="67"/>
                    <a:pt x="15" y="68"/>
                  </a:cubicBezTo>
                  <a:cubicBezTo>
                    <a:pt x="14" y="68"/>
                    <a:pt x="14" y="69"/>
                    <a:pt x="12" y="69"/>
                  </a:cubicBezTo>
                  <a:cubicBezTo>
                    <a:pt x="12" y="70"/>
                    <a:pt x="10" y="71"/>
                    <a:pt x="9" y="73"/>
                  </a:cubicBezTo>
                  <a:cubicBezTo>
                    <a:pt x="8" y="73"/>
                    <a:pt x="7" y="72"/>
                    <a:pt x="5" y="73"/>
                  </a:cubicBezTo>
                  <a:cubicBezTo>
                    <a:pt x="5" y="71"/>
                    <a:pt x="3" y="71"/>
                    <a:pt x="3" y="70"/>
                  </a:cubicBezTo>
                  <a:cubicBezTo>
                    <a:pt x="2" y="69"/>
                    <a:pt x="1" y="68"/>
                    <a:pt x="0" y="67"/>
                  </a:cubicBezTo>
                  <a:cubicBezTo>
                    <a:pt x="0" y="66"/>
                    <a:pt x="0" y="65"/>
                    <a:pt x="0" y="65"/>
                  </a:cubicBezTo>
                  <a:cubicBezTo>
                    <a:pt x="0" y="64"/>
                    <a:pt x="1" y="64"/>
                    <a:pt x="0" y="63"/>
                  </a:cubicBezTo>
                  <a:cubicBezTo>
                    <a:pt x="1" y="61"/>
                    <a:pt x="1" y="59"/>
                    <a:pt x="1" y="56"/>
                  </a:cubicBezTo>
                  <a:cubicBezTo>
                    <a:pt x="1" y="55"/>
                    <a:pt x="1" y="55"/>
                    <a:pt x="1" y="55"/>
                  </a:cubicBezTo>
                  <a:cubicBezTo>
                    <a:pt x="1" y="55"/>
                    <a:pt x="1" y="55"/>
                    <a:pt x="1" y="55"/>
                  </a:cubicBezTo>
                  <a:cubicBezTo>
                    <a:pt x="1" y="54"/>
                    <a:pt x="2" y="53"/>
                    <a:pt x="2" y="53"/>
                  </a:cubicBezTo>
                  <a:cubicBezTo>
                    <a:pt x="3" y="49"/>
                    <a:pt x="2" y="46"/>
                    <a:pt x="3" y="43"/>
                  </a:cubicBezTo>
                  <a:cubicBezTo>
                    <a:pt x="2" y="43"/>
                    <a:pt x="2" y="43"/>
                    <a:pt x="2" y="43"/>
                  </a:cubicBezTo>
                  <a:cubicBezTo>
                    <a:pt x="3" y="42"/>
                    <a:pt x="2" y="42"/>
                    <a:pt x="2" y="42"/>
                  </a:cubicBezTo>
                  <a:cubicBezTo>
                    <a:pt x="3" y="41"/>
                    <a:pt x="2" y="40"/>
                    <a:pt x="3" y="38"/>
                  </a:cubicBezTo>
                  <a:cubicBezTo>
                    <a:pt x="2" y="38"/>
                    <a:pt x="2" y="38"/>
                    <a:pt x="2" y="37"/>
                  </a:cubicBezTo>
                  <a:cubicBezTo>
                    <a:pt x="3" y="37"/>
                    <a:pt x="3" y="36"/>
                    <a:pt x="3" y="35"/>
                  </a:cubicBezTo>
                  <a:cubicBezTo>
                    <a:pt x="3" y="35"/>
                    <a:pt x="3" y="34"/>
                    <a:pt x="3" y="34"/>
                  </a:cubicBezTo>
                  <a:cubicBezTo>
                    <a:pt x="2" y="33"/>
                    <a:pt x="2" y="33"/>
                    <a:pt x="2" y="33"/>
                  </a:cubicBezTo>
                  <a:cubicBezTo>
                    <a:pt x="3" y="33"/>
                    <a:pt x="3" y="33"/>
                    <a:pt x="3" y="33"/>
                  </a:cubicBezTo>
                  <a:cubicBezTo>
                    <a:pt x="4" y="30"/>
                    <a:pt x="2" y="27"/>
                    <a:pt x="4" y="24"/>
                  </a:cubicBezTo>
                  <a:cubicBezTo>
                    <a:pt x="3" y="23"/>
                    <a:pt x="4" y="22"/>
                    <a:pt x="4" y="21"/>
                  </a:cubicBezTo>
                  <a:cubicBezTo>
                    <a:pt x="4" y="20"/>
                    <a:pt x="4" y="18"/>
                    <a:pt x="5" y="17"/>
                  </a:cubicBezTo>
                  <a:cubicBezTo>
                    <a:pt x="5" y="16"/>
                    <a:pt x="5" y="16"/>
                    <a:pt x="5" y="16"/>
                  </a:cubicBezTo>
                  <a:cubicBezTo>
                    <a:pt x="5" y="16"/>
                    <a:pt x="5" y="16"/>
                    <a:pt x="5" y="16"/>
                  </a:cubicBezTo>
                  <a:cubicBezTo>
                    <a:pt x="5" y="15"/>
                    <a:pt x="6" y="15"/>
                    <a:pt x="7" y="15"/>
                  </a:cubicBezTo>
                  <a:cubicBezTo>
                    <a:pt x="8" y="14"/>
                    <a:pt x="9" y="14"/>
                    <a:pt x="10" y="14"/>
                  </a:cubicBezTo>
                  <a:cubicBezTo>
                    <a:pt x="13" y="16"/>
                    <a:pt x="14" y="19"/>
                    <a:pt x="15" y="21"/>
                  </a:cubicBezTo>
                  <a:cubicBezTo>
                    <a:pt x="14" y="22"/>
                    <a:pt x="16" y="23"/>
                    <a:pt x="15" y="24"/>
                  </a:cubicBezTo>
                  <a:cubicBezTo>
                    <a:pt x="15" y="26"/>
                    <a:pt x="15" y="29"/>
                    <a:pt x="13" y="30"/>
                  </a:cubicBezTo>
                  <a:cubicBezTo>
                    <a:pt x="12" y="32"/>
                    <a:pt x="14" y="34"/>
                    <a:pt x="11" y="35"/>
                  </a:cubicBezTo>
                  <a:cubicBezTo>
                    <a:pt x="11" y="36"/>
                    <a:pt x="11" y="37"/>
                    <a:pt x="11" y="38"/>
                  </a:cubicBezTo>
                  <a:cubicBezTo>
                    <a:pt x="12" y="39"/>
                    <a:pt x="12" y="37"/>
                    <a:pt x="14" y="36"/>
                  </a:cubicBezTo>
                  <a:cubicBezTo>
                    <a:pt x="16" y="35"/>
                    <a:pt x="19" y="34"/>
                    <a:pt x="21" y="33"/>
                  </a:cubicBezTo>
                  <a:cubicBezTo>
                    <a:pt x="22" y="33"/>
                    <a:pt x="24" y="32"/>
                    <a:pt x="24" y="31"/>
                  </a:cubicBezTo>
                  <a:cubicBezTo>
                    <a:pt x="26" y="31"/>
                    <a:pt x="28" y="30"/>
                    <a:pt x="28" y="29"/>
                  </a:cubicBezTo>
                  <a:cubicBezTo>
                    <a:pt x="26" y="26"/>
                    <a:pt x="26" y="26"/>
                    <a:pt x="26" y="26"/>
                  </a:cubicBezTo>
                  <a:cubicBezTo>
                    <a:pt x="23" y="25"/>
                    <a:pt x="21" y="31"/>
                    <a:pt x="18" y="27"/>
                  </a:cubicBezTo>
                  <a:cubicBezTo>
                    <a:pt x="16" y="26"/>
                    <a:pt x="18" y="24"/>
                    <a:pt x="18" y="22"/>
                  </a:cubicBezTo>
                  <a:cubicBezTo>
                    <a:pt x="19" y="21"/>
                    <a:pt x="20" y="20"/>
                    <a:pt x="21" y="19"/>
                  </a:cubicBezTo>
                  <a:cubicBezTo>
                    <a:pt x="22" y="19"/>
                    <a:pt x="22" y="18"/>
                    <a:pt x="23" y="18"/>
                  </a:cubicBezTo>
                  <a:cubicBezTo>
                    <a:pt x="25" y="18"/>
                    <a:pt x="23" y="14"/>
                    <a:pt x="26" y="15"/>
                  </a:cubicBezTo>
                  <a:cubicBezTo>
                    <a:pt x="27" y="15"/>
                    <a:pt x="28" y="16"/>
                    <a:pt x="29" y="15"/>
                  </a:cubicBezTo>
                  <a:cubicBezTo>
                    <a:pt x="31" y="14"/>
                    <a:pt x="32" y="13"/>
                    <a:pt x="33" y="12"/>
                  </a:cubicBezTo>
                  <a:cubicBezTo>
                    <a:pt x="33" y="11"/>
                    <a:pt x="34" y="11"/>
                    <a:pt x="34" y="10"/>
                  </a:cubicBezTo>
                  <a:cubicBezTo>
                    <a:pt x="32" y="10"/>
                    <a:pt x="31" y="11"/>
                    <a:pt x="29" y="11"/>
                  </a:cubicBezTo>
                  <a:cubicBezTo>
                    <a:pt x="29" y="12"/>
                    <a:pt x="27" y="12"/>
                    <a:pt x="26" y="12"/>
                  </a:cubicBezTo>
                  <a:cubicBezTo>
                    <a:pt x="26" y="13"/>
                    <a:pt x="25" y="12"/>
                    <a:pt x="24" y="13"/>
                  </a:cubicBezTo>
                  <a:cubicBezTo>
                    <a:pt x="24" y="13"/>
                    <a:pt x="23" y="14"/>
                    <a:pt x="23" y="13"/>
                  </a:cubicBezTo>
                  <a:cubicBezTo>
                    <a:pt x="22" y="14"/>
                    <a:pt x="21" y="13"/>
                    <a:pt x="20" y="14"/>
                  </a:cubicBezTo>
                  <a:cubicBezTo>
                    <a:pt x="19" y="12"/>
                    <a:pt x="16" y="13"/>
                    <a:pt x="15" y="12"/>
                  </a:cubicBezTo>
                  <a:cubicBezTo>
                    <a:pt x="15" y="12"/>
                    <a:pt x="15" y="12"/>
                    <a:pt x="15" y="12"/>
                  </a:cubicBezTo>
                  <a:cubicBezTo>
                    <a:pt x="15" y="10"/>
                    <a:pt x="12" y="11"/>
                    <a:pt x="13" y="9"/>
                  </a:cubicBezTo>
                  <a:cubicBezTo>
                    <a:pt x="13" y="8"/>
                    <a:pt x="14" y="6"/>
                    <a:pt x="15" y="6"/>
                  </a:cubicBezTo>
                  <a:cubicBezTo>
                    <a:pt x="19" y="5"/>
                    <a:pt x="22" y="4"/>
                    <a:pt x="26" y="4"/>
                  </a:cubicBezTo>
                  <a:cubicBezTo>
                    <a:pt x="27" y="4"/>
                    <a:pt x="29" y="3"/>
                    <a:pt x="31" y="3"/>
                  </a:cubicBezTo>
                  <a:cubicBezTo>
                    <a:pt x="32" y="2"/>
                    <a:pt x="34" y="3"/>
                    <a:pt x="35" y="2"/>
                  </a:cubicBezTo>
                  <a:cubicBezTo>
                    <a:pt x="38" y="2"/>
                    <a:pt x="40" y="1"/>
                    <a:pt x="42" y="0"/>
                  </a:cubicBezTo>
                  <a:cubicBezTo>
                    <a:pt x="42" y="0"/>
                    <a:pt x="44" y="0"/>
                    <a:pt x="45" y="0"/>
                  </a:cubicBezTo>
                  <a:cubicBezTo>
                    <a:pt x="45" y="0"/>
                    <a:pt x="45" y="0"/>
                    <a:pt x="45" y="0"/>
                  </a:cubicBezTo>
                  <a:cubicBezTo>
                    <a:pt x="47" y="1"/>
                    <a:pt x="50" y="1"/>
                    <a:pt x="51" y="3"/>
                  </a:cubicBezTo>
                  <a:cubicBezTo>
                    <a:pt x="50" y="4"/>
                    <a:pt x="52" y="4"/>
                    <a:pt x="52" y="5"/>
                  </a:cubicBezTo>
                  <a:cubicBezTo>
                    <a:pt x="52" y="6"/>
                    <a:pt x="50" y="5"/>
                    <a:pt x="50" y="7"/>
                  </a:cubicBezTo>
                  <a:cubicBezTo>
                    <a:pt x="47" y="8"/>
                    <a:pt x="45" y="11"/>
                    <a:pt x="43" y="13"/>
                  </a:cubicBezTo>
                  <a:cubicBezTo>
                    <a:pt x="42" y="14"/>
                    <a:pt x="42" y="14"/>
                    <a:pt x="42" y="14"/>
                  </a:cubicBezTo>
                  <a:cubicBezTo>
                    <a:pt x="44" y="15"/>
                    <a:pt x="45" y="14"/>
                    <a:pt x="46" y="15"/>
                  </a:cubicBezTo>
                  <a:cubicBezTo>
                    <a:pt x="46" y="16"/>
                    <a:pt x="46" y="17"/>
                    <a:pt x="47" y="18"/>
                  </a:cubicBezTo>
                  <a:cubicBezTo>
                    <a:pt x="46" y="19"/>
                    <a:pt x="45" y="20"/>
                    <a:pt x="43" y="20"/>
                  </a:cubicBezTo>
                  <a:cubicBezTo>
                    <a:pt x="43" y="21"/>
                    <a:pt x="42" y="21"/>
                    <a:pt x="42" y="21"/>
                  </a:cubicBezTo>
                  <a:cubicBezTo>
                    <a:pt x="45" y="22"/>
                    <a:pt x="47" y="21"/>
                    <a:pt x="49" y="22"/>
                  </a:cubicBezTo>
                  <a:cubicBezTo>
                    <a:pt x="50" y="23"/>
                    <a:pt x="51" y="22"/>
                    <a:pt x="52" y="23"/>
                  </a:cubicBezTo>
                  <a:close/>
                  <a:moveTo>
                    <a:pt x="40" y="24"/>
                  </a:moveTo>
                  <a:cubicBezTo>
                    <a:pt x="40" y="25"/>
                    <a:pt x="38" y="25"/>
                    <a:pt x="37" y="26"/>
                  </a:cubicBezTo>
                  <a:cubicBezTo>
                    <a:pt x="36" y="26"/>
                    <a:pt x="36" y="26"/>
                    <a:pt x="35" y="26"/>
                  </a:cubicBezTo>
                  <a:cubicBezTo>
                    <a:pt x="34" y="26"/>
                    <a:pt x="36" y="25"/>
                    <a:pt x="35" y="24"/>
                  </a:cubicBezTo>
                  <a:cubicBezTo>
                    <a:pt x="36" y="24"/>
                    <a:pt x="37" y="22"/>
                    <a:pt x="38" y="23"/>
                  </a:cubicBezTo>
                  <a:cubicBezTo>
                    <a:pt x="39" y="23"/>
                    <a:pt x="39" y="25"/>
                    <a:pt x="40" y="24"/>
                  </a:cubicBezTo>
                  <a:close/>
                  <a:moveTo>
                    <a:pt x="73" y="36"/>
                  </a:moveTo>
                  <a:cubicBezTo>
                    <a:pt x="73" y="37"/>
                    <a:pt x="73" y="38"/>
                    <a:pt x="74" y="39"/>
                  </a:cubicBezTo>
                  <a:cubicBezTo>
                    <a:pt x="73" y="40"/>
                    <a:pt x="73" y="42"/>
                    <a:pt x="74" y="44"/>
                  </a:cubicBezTo>
                  <a:cubicBezTo>
                    <a:pt x="74" y="44"/>
                    <a:pt x="72" y="44"/>
                    <a:pt x="72" y="44"/>
                  </a:cubicBezTo>
                  <a:cubicBezTo>
                    <a:pt x="72" y="41"/>
                    <a:pt x="72" y="37"/>
                    <a:pt x="72" y="33"/>
                  </a:cubicBezTo>
                  <a:cubicBezTo>
                    <a:pt x="72" y="33"/>
                    <a:pt x="72" y="33"/>
                    <a:pt x="72" y="33"/>
                  </a:cubicBezTo>
                  <a:cubicBezTo>
                    <a:pt x="73" y="33"/>
                    <a:pt x="72" y="33"/>
                    <a:pt x="73" y="32"/>
                  </a:cubicBezTo>
                  <a:cubicBezTo>
                    <a:pt x="72" y="32"/>
                    <a:pt x="72" y="32"/>
                    <a:pt x="72" y="32"/>
                  </a:cubicBezTo>
                  <a:cubicBezTo>
                    <a:pt x="72" y="32"/>
                    <a:pt x="72" y="32"/>
                    <a:pt x="72" y="32"/>
                  </a:cubicBezTo>
                  <a:cubicBezTo>
                    <a:pt x="72" y="32"/>
                    <a:pt x="72" y="32"/>
                    <a:pt x="72" y="31"/>
                  </a:cubicBezTo>
                  <a:cubicBezTo>
                    <a:pt x="72" y="31"/>
                    <a:pt x="73" y="30"/>
                    <a:pt x="73" y="30"/>
                  </a:cubicBezTo>
                  <a:cubicBezTo>
                    <a:pt x="72" y="29"/>
                    <a:pt x="73" y="28"/>
                    <a:pt x="73" y="27"/>
                  </a:cubicBezTo>
                  <a:cubicBezTo>
                    <a:pt x="73" y="29"/>
                    <a:pt x="73" y="33"/>
                    <a:pt x="73" y="36"/>
                  </a:cubicBezTo>
                  <a:close/>
                  <a:moveTo>
                    <a:pt x="71" y="35"/>
                  </a:moveTo>
                  <a:cubicBezTo>
                    <a:pt x="71" y="35"/>
                    <a:pt x="70" y="36"/>
                    <a:pt x="71" y="37"/>
                  </a:cubicBezTo>
                  <a:cubicBezTo>
                    <a:pt x="70" y="37"/>
                    <a:pt x="71" y="38"/>
                    <a:pt x="71" y="39"/>
                  </a:cubicBezTo>
                  <a:cubicBezTo>
                    <a:pt x="70" y="40"/>
                    <a:pt x="71" y="43"/>
                    <a:pt x="70" y="44"/>
                  </a:cubicBezTo>
                  <a:cubicBezTo>
                    <a:pt x="70" y="44"/>
                    <a:pt x="71" y="45"/>
                    <a:pt x="70" y="46"/>
                  </a:cubicBezTo>
                  <a:cubicBezTo>
                    <a:pt x="71" y="46"/>
                    <a:pt x="70" y="47"/>
                    <a:pt x="70" y="48"/>
                  </a:cubicBezTo>
                  <a:cubicBezTo>
                    <a:pt x="69" y="49"/>
                    <a:pt x="70" y="50"/>
                    <a:pt x="70" y="51"/>
                  </a:cubicBezTo>
                  <a:cubicBezTo>
                    <a:pt x="70" y="51"/>
                    <a:pt x="70" y="51"/>
                    <a:pt x="70" y="51"/>
                  </a:cubicBezTo>
                  <a:cubicBezTo>
                    <a:pt x="71" y="51"/>
                    <a:pt x="70" y="50"/>
                    <a:pt x="71" y="50"/>
                  </a:cubicBezTo>
                  <a:cubicBezTo>
                    <a:pt x="70" y="51"/>
                    <a:pt x="71" y="52"/>
                    <a:pt x="70" y="53"/>
                  </a:cubicBezTo>
                  <a:cubicBezTo>
                    <a:pt x="71" y="54"/>
                    <a:pt x="71" y="56"/>
                    <a:pt x="71" y="57"/>
                  </a:cubicBezTo>
                  <a:cubicBezTo>
                    <a:pt x="70" y="57"/>
                    <a:pt x="70" y="56"/>
                    <a:pt x="70" y="56"/>
                  </a:cubicBezTo>
                  <a:cubicBezTo>
                    <a:pt x="70" y="57"/>
                    <a:pt x="69" y="57"/>
                    <a:pt x="69" y="57"/>
                  </a:cubicBezTo>
                  <a:cubicBezTo>
                    <a:pt x="70" y="58"/>
                    <a:pt x="69" y="59"/>
                    <a:pt x="69" y="60"/>
                  </a:cubicBezTo>
                  <a:cubicBezTo>
                    <a:pt x="68" y="60"/>
                    <a:pt x="69" y="59"/>
                    <a:pt x="68" y="59"/>
                  </a:cubicBezTo>
                  <a:cubicBezTo>
                    <a:pt x="69" y="57"/>
                    <a:pt x="69" y="56"/>
                    <a:pt x="68" y="55"/>
                  </a:cubicBezTo>
                  <a:cubicBezTo>
                    <a:pt x="67" y="53"/>
                    <a:pt x="69" y="52"/>
                    <a:pt x="68" y="50"/>
                  </a:cubicBezTo>
                  <a:cubicBezTo>
                    <a:pt x="69" y="50"/>
                    <a:pt x="68" y="49"/>
                    <a:pt x="69" y="49"/>
                  </a:cubicBezTo>
                  <a:cubicBezTo>
                    <a:pt x="68" y="48"/>
                    <a:pt x="68" y="48"/>
                    <a:pt x="68" y="48"/>
                  </a:cubicBezTo>
                  <a:cubicBezTo>
                    <a:pt x="68" y="47"/>
                    <a:pt x="69" y="46"/>
                    <a:pt x="69" y="44"/>
                  </a:cubicBezTo>
                  <a:cubicBezTo>
                    <a:pt x="69" y="44"/>
                    <a:pt x="69" y="44"/>
                    <a:pt x="69" y="43"/>
                  </a:cubicBezTo>
                  <a:cubicBezTo>
                    <a:pt x="69" y="43"/>
                    <a:pt x="68" y="43"/>
                    <a:pt x="68" y="43"/>
                  </a:cubicBezTo>
                  <a:cubicBezTo>
                    <a:pt x="71" y="43"/>
                    <a:pt x="68" y="40"/>
                    <a:pt x="69" y="39"/>
                  </a:cubicBezTo>
                  <a:cubicBezTo>
                    <a:pt x="68" y="38"/>
                    <a:pt x="71" y="37"/>
                    <a:pt x="69" y="36"/>
                  </a:cubicBezTo>
                  <a:cubicBezTo>
                    <a:pt x="70" y="35"/>
                    <a:pt x="70" y="33"/>
                    <a:pt x="70" y="32"/>
                  </a:cubicBezTo>
                  <a:cubicBezTo>
                    <a:pt x="71" y="35"/>
                    <a:pt x="71" y="35"/>
                    <a:pt x="71" y="35"/>
                  </a:cubicBezTo>
                  <a:close/>
                  <a:moveTo>
                    <a:pt x="34" y="41"/>
                  </a:moveTo>
                  <a:cubicBezTo>
                    <a:pt x="33" y="40"/>
                    <a:pt x="33" y="40"/>
                    <a:pt x="33" y="40"/>
                  </a:cubicBezTo>
                  <a:cubicBezTo>
                    <a:pt x="33" y="40"/>
                    <a:pt x="33" y="41"/>
                    <a:pt x="33" y="42"/>
                  </a:cubicBezTo>
                  <a:cubicBezTo>
                    <a:pt x="33" y="42"/>
                    <a:pt x="34" y="43"/>
                    <a:pt x="34" y="44"/>
                  </a:cubicBezTo>
                  <a:cubicBezTo>
                    <a:pt x="32" y="46"/>
                    <a:pt x="29" y="47"/>
                    <a:pt x="28" y="49"/>
                  </a:cubicBezTo>
                  <a:cubicBezTo>
                    <a:pt x="27" y="49"/>
                    <a:pt x="27" y="50"/>
                    <a:pt x="26" y="50"/>
                  </a:cubicBezTo>
                  <a:cubicBezTo>
                    <a:pt x="21" y="53"/>
                    <a:pt x="17" y="57"/>
                    <a:pt x="12" y="60"/>
                  </a:cubicBezTo>
                  <a:cubicBezTo>
                    <a:pt x="12" y="60"/>
                    <a:pt x="12" y="60"/>
                    <a:pt x="11" y="60"/>
                  </a:cubicBezTo>
                  <a:cubicBezTo>
                    <a:pt x="11" y="60"/>
                    <a:pt x="11" y="59"/>
                    <a:pt x="10" y="59"/>
                  </a:cubicBezTo>
                  <a:cubicBezTo>
                    <a:pt x="11" y="57"/>
                    <a:pt x="10" y="56"/>
                    <a:pt x="10" y="56"/>
                  </a:cubicBezTo>
                  <a:cubicBezTo>
                    <a:pt x="10" y="54"/>
                    <a:pt x="11" y="53"/>
                    <a:pt x="9" y="52"/>
                  </a:cubicBezTo>
                  <a:cubicBezTo>
                    <a:pt x="11" y="50"/>
                    <a:pt x="10" y="47"/>
                    <a:pt x="10" y="45"/>
                  </a:cubicBezTo>
                  <a:cubicBezTo>
                    <a:pt x="12" y="47"/>
                    <a:pt x="14" y="45"/>
                    <a:pt x="17" y="46"/>
                  </a:cubicBezTo>
                  <a:cubicBezTo>
                    <a:pt x="17" y="45"/>
                    <a:pt x="18" y="45"/>
                    <a:pt x="18" y="45"/>
                  </a:cubicBezTo>
                  <a:cubicBezTo>
                    <a:pt x="20" y="44"/>
                    <a:pt x="21" y="43"/>
                    <a:pt x="23" y="43"/>
                  </a:cubicBezTo>
                  <a:cubicBezTo>
                    <a:pt x="24" y="43"/>
                    <a:pt x="24" y="41"/>
                    <a:pt x="26" y="42"/>
                  </a:cubicBezTo>
                  <a:cubicBezTo>
                    <a:pt x="27" y="41"/>
                    <a:pt x="28" y="39"/>
                    <a:pt x="30" y="39"/>
                  </a:cubicBezTo>
                  <a:cubicBezTo>
                    <a:pt x="30" y="38"/>
                    <a:pt x="31" y="38"/>
                    <a:pt x="32" y="37"/>
                  </a:cubicBezTo>
                  <a:cubicBezTo>
                    <a:pt x="33" y="38"/>
                    <a:pt x="34" y="40"/>
                    <a:pt x="34" y="41"/>
                  </a:cubicBezTo>
                  <a:close/>
                  <a:moveTo>
                    <a:pt x="74" y="46"/>
                  </a:moveTo>
                  <a:cubicBezTo>
                    <a:pt x="73" y="46"/>
                    <a:pt x="73" y="47"/>
                    <a:pt x="73" y="48"/>
                  </a:cubicBezTo>
                  <a:cubicBezTo>
                    <a:pt x="73" y="48"/>
                    <a:pt x="73" y="48"/>
                    <a:pt x="73" y="48"/>
                  </a:cubicBezTo>
                  <a:cubicBezTo>
                    <a:pt x="74" y="48"/>
                    <a:pt x="74" y="48"/>
                    <a:pt x="74" y="48"/>
                  </a:cubicBezTo>
                  <a:cubicBezTo>
                    <a:pt x="74" y="49"/>
                    <a:pt x="74" y="50"/>
                    <a:pt x="73" y="51"/>
                  </a:cubicBezTo>
                  <a:cubicBezTo>
                    <a:pt x="74" y="52"/>
                    <a:pt x="74" y="54"/>
                    <a:pt x="73" y="55"/>
                  </a:cubicBezTo>
                  <a:cubicBezTo>
                    <a:pt x="73" y="55"/>
                    <a:pt x="73" y="56"/>
                    <a:pt x="73" y="56"/>
                  </a:cubicBezTo>
                  <a:cubicBezTo>
                    <a:pt x="73" y="56"/>
                    <a:pt x="71" y="54"/>
                    <a:pt x="72" y="53"/>
                  </a:cubicBezTo>
                  <a:cubicBezTo>
                    <a:pt x="72" y="54"/>
                    <a:pt x="72" y="54"/>
                    <a:pt x="72" y="54"/>
                  </a:cubicBezTo>
                  <a:cubicBezTo>
                    <a:pt x="73" y="54"/>
                    <a:pt x="73" y="52"/>
                    <a:pt x="73" y="51"/>
                  </a:cubicBezTo>
                  <a:cubicBezTo>
                    <a:pt x="72" y="50"/>
                    <a:pt x="73" y="49"/>
                    <a:pt x="72" y="49"/>
                  </a:cubicBezTo>
                  <a:cubicBezTo>
                    <a:pt x="73" y="49"/>
                    <a:pt x="72" y="48"/>
                    <a:pt x="72" y="48"/>
                  </a:cubicBezTo>
                  <a:cubicBezTo>
                    <a:pt x="72" y="48"/>
                    <a:pt x="72" y="48"/>
                    <a:pt x="72" y="48"/>
                  </a:cubicBezTo>
                  <a:cubicBezTo>
                    <a:pt x="72" y="47"/>
                    <a:pt x="72" y="47"/>
                    <a:pt x="72" y="47"/>
                  </a:cubicBezTo>
                  <a:cubicBezTo>
                    <a:pt x="73" y="47"/>
                    <a:pt x="73" y="47"/>
                    <a:pt x="73" y="47"/>
                  </a:cubicBezTo>
                  <a:cubicBezTo>
                    <a:pt x="73" y="46"/>
                    <a:pt x="71" y="45"/>
                    <a:pt x="73" y="45"/>
                  </a:cubicBezTo>
                  <a:cubicBezTo>
                    <a:pt x="74" y="45"/>
                    <a:pt x="74" y="45"/>
                    <a:pt x="74" y="45"/>
                  </a:cubicBezTo>
                  <a:lnTo>
                    <a:pt x="74" y="46"/>
                  </a:lnTo>
                  <a:close/>
                  <a:moveTo>
                    <a:pt x="70" y="55"/>
                  </a:moveTo>
                  <a:cubicBezTo>
                    <a:pt x="70" y="54"/>
                    <a:pt x="70" y="54"/>
                    <a:pt x="70" y="54"/>
                  </a:cubicBezTo>
                  <a:cubicBezTo>
                    <a:pt x="70" y="54"/>
                    <a:pt x="70" y="54"/>
                    <a:pt x="70" y="54"/>
                  </a:cubicBezTo>
                  <a:lnTo>
                    <a:pt x="70" y="55"/>
                  </a:lnTo>
                  <a:close/>
                  <a:moveTo>
                    <a:pt x="70" y="68"/>
                  </a:moveTo>
                  <a:cubicBezTo>
                    <a:pt x="70" y="67"/>
                    <a:pt x="69" y="67"/>
                    <a:pt x="70" y="66"/>
                  </a:cubicBezTo>
                  <a:cubicBezTo>
                    <a:pt x="70" y="68"/>
                    <a:pt x="70" y="68"/>
                    <a:pt x="70" y="68"/>
                  </a:cubicBezTo>
                  <a:close/>
                  <a:moveTo>
                    <a:pt x="72" y="68"/>
                  </a:moveTo>
                  <a:cubicBezTo>
                    <a:pt x="72" y="67"/>
                    <a:pt x="71" y="68"/>
                    <a:pt x="71" y="67"/>
                  </a:cubicBezTo>
                  <a:cubicBezTo>
                    <a:pt x="72" y="67"/>
                    <a:pt x="72" y="67"/>
                    <a:pt x="72" y="67"/>
                  </a:cubicBezTo>
                  <a:lnTo>
                    <a:pt x="72" y="68"/>
                  </a:lnTo>
                  <a:close/>
                  <a:moveTo>
                    <a:pt x="74" y="70"/>
                  </a:moveTo>
                  <a:cubicBezTo>
                    <a:pt x="74" y="70"/>
                    <a:pt x="74" y="70"/>
                    <a:pt x="74" y="70"/>
                  </a:cubicBezTo>
                  <a:cubicBezTo>
                    <a:pt x="74" y="69"/>
                    <a:pt x="74" y="69"/>
                    <a:pt x="74" y="69"/>
                  </a:cubicBezTo>
                  <a:cubicBezTo>
                    <a:pt x="74" y="69"/>
                    <a:pt x="74" y="69"/>
                    <a:pt x="74" y="70"/>
                  </a:cubicBezTo>
                  <a:close/>
                  <a:moveTo>
                    <a:pt x="76" y="76"/>
                  </a:moveTo>
                  <a:cubicBezTo>
                    <a:pt x="76" y="76"/>
                    <a:pt x="76" y="77"/>
                    <a:pt x="76" y="77"/>
                  </a:cubicBezTo>
                  <a:cubicBezTo>
                    <a:pt x="75" y="76"/>
                    <a:pt x="76" y="76"/>
                    <a:pt x="76"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 name="Freeform 17"/>
            <p:cNvSpPr>
              <a:spLocks noEditPoints="1"/>
            </p:cNvSpPr>
            <p:nvPr/>
          </p:nvSpPr>
          <p:spPr bwMode="auto">
            <a:xfrm>
              <a:off x="5416" y="4133"/>
              <a:ext cx="121" cy="110"/>
            </a:xfrm>
            <a:custGeom>
              <a:avLst/>
              <a:gdLst>
                <a:gd name="T0" fmla="*/ 18 w 47"/>
                <a:gd name="T1" fmla="*/ 5 h 41"/>
                <a:gd name="T2" fmla="*/ 14 w 47"/>
                <a:gd name="T3" fmla="*/ 9 h 41"/>
                <a:gd name="T4" fmla="*/ 11 w 47"/>
                <a:gd name="T5" fmla="*/ 9 h 41"/>
                <a:gd name="T6" fmla="*/ 11 w 47"/>
                <a:gd name="T7" fmla="*/ 0 h 41"/>
                <a:gd name="T8" fmla="*/ 34 w 47"/>
                <a:gd name="T9" fmla="*/ 7 h 41"/>
                <a:gd name="T10" fmla="*/ 33 w 47"/>
                <a:gd name="T11" fmla="*/ 11 h 41"/>
                <a:gd name="T12" fmla="*/ 26 w 47"/>
                <a:gd name="T13" fmla="*/ 17 h 41"/>
                <a:gd name="T14" fmla="*/ 36 w 47"/>
                <a:gd name="T15" fmla="*/ 23 h 41"/>
                <a:gd name="T16" fmla="*/ 40 w 47"/>
                <a:gd name="T17" fmla="*/ 24 h 41"/>
                <a:gd name="T18" fmla="*/ 45 w 47"/>
                <a:gd name="T19" fmla="*/ 24 h 41"/>
                <a:gd name="T20" fmla="*/ 47 w 47"/>
                <a:gd name="T21" fmla="*/ 26 h 41"/>
                <a:gd name="T22" fmla="*/ 45 w 47"/>
                <a:gd name="T23" fmla="*/ 28 h 41"/>
                <a:gd name="T24" fmla="*/ 36 w 47"/>
                <a:gd name="T25" fmla="*/ 27 h 41"/>
                <a:gd name="T26" fmla="*/ 25 w 47"/>
                <a:gd name="T27" fmla="*/ 19 h 41"/>
                <a:gd name="T28" fmla="*/ 20 w 47"/>
                <a:gd name="T29" fmla="*/ 29 h 41"/>
                <a:gd name="T30" fmla="*/ 16 w 47"/>
                <a:gd name="T31" fmla="*/ 32 h 41"/>
                <a:gd name="T32" fmla="*/ 16 w 47"/>
                <a:gd name="T33" fmla="*/ 28 h 41"/>
                <a:gd name="T34" fmla="*/ 24 w 47"/>
                <a:gd name="T35" fmla="*/ 17 h 41"/>
                <a:gd name="T36" fmla="*/ 24 w 47"/>
                <a:gd name="T37" fmla="*/ 17 h 41"/>
                <a:gd name="T38" fmla="*/ 26 w 47"/>
                <a:gd name="T39" fmla="*/ 15 h 41"/>
                <a:gd name="T40" fmla="*/ 34 w 47"/>
                <a:gd name="T41" fmla="*/ 7 h 41"/>
                <a:gd name="T42" fmla="*/ 23 w 47"/>
                <a:gd name="T43" fmla="*/ 11 h 41"/>
                <a:gd name="T44" fmla="*/ 19 w 47"/>
                <a:gd name="T45" fmla="*/ 14 h 41"/>
                <a:gd name="T46" fmla="*/ 22 w 47"/>
                <a:gd name="T47" fmla="*/ 9 h 41"/>
                <a:gd name="T48" fmla="*/ 13 w 47"/>
                <a:gd name="T49" fmla="*/ 20 h 41"/>
                <a:gd name="T50" fmla="*/ 17 w 47"/>
                <a:gd name="T51" fmla="*/ 21 h 41"/>
                <a:gd name="T52" fmla="*/ 12 w 47"/>
                <a:gd name="T53" fmla="*/ 35 h 41"/>
                <a:gd name="T54" fmla="*/ 9 w 47"/>
                <a:gd name="T55" fmla="*/ 39 h 41"/>
                <a:gd name="T56" fmla="*/ 7 w 47"/>
                <a:gd name="T57" fmla="*/ 33 h 41"/>
                <a:gd name="T58" fmla="*/ 4 w 47"/>
                <a:gd name="T59" fmla="*/ 37 h 41"/>
                <a:gd name="T60" fmla="*/ 2 w 47"/>
                <a:gd name="T61" fmla="*/ 32 h 41"/>
                <a:gd name="T62" fmla="*/ 5 w 47"/>
                <a:gd name="T63" fmla="*/ 26 h 41"/>
                <a:gd name="T64" fmla="*/ 0 w 47"/>
                <a:gd name="T65" fmla="*/ 22 h 41"/>
                <a:gd name="T66" fmla="*/ 3 w 47"/>
                <a:gd name="T67" fmla="*/ 21 h 41"/>
                <a:gd name="T68" fmla="*/ 11 w 47"/>
                <a:gd name="T69" fmla="*/ 19 h 41"/>
                <a:gd name="T70" fmla="*/ 31 w 47"/>
                <a:gd name="T71" fmla="*/ 26 h 41"/>
                <a:gd name="T72" fmla="*/ 33 w 47"/>
                <a:gd name="T73" fmla="*/ 37 h 41"/>
                <a:gd name="T74" fmla="*/ 27 w 47"/>
                <a:gd name="T75" fmla="*/ 38 h 41"/>
                <a:gd name="T76" fmla="*/ 27 w 47"/>
                <a:gd name="T77" fmla="*/ 30 h 41"/>
                <a:gd name="T78" fmla="*/ 21 w 47"/>
                <a:gd name="T79" fmla="*/ 31 h 41"/>
                <a:gd name="T80" fmla="*/ 24 w 47"/>
                <a:gd name="T81" fmla="*/ 40 h 41"/>
                <a:gd name="T82" fmla="*/ 23 w 47"/>
                <a:gd name="T83" fmla="*/ 40 h 41"/>
                <a:gd name="T84" fmla="*/ 20 w 47"/>
                <a:gd name="T85" fmla="*/ 34 h 41"/>
                <a:gd name="T86" fmla="*/ 22 w 47"/>
                <a:gd name="T87" fmla="*/ 2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7" h="41">
                  <a:moveTo>
                    <a:pt x="14" y="3"/>
                  </a:moveTo>
                  <a:cubicBezTo>
                    <a:pt x="15" y="3"/>
                    <a:pt x="15" y="4"/>
                    <a:pt x="15" y="3"/>
                  </a:cubicBezTo>
                  <a:cubicBezTo>
                    <a:pt x="16" y="4"/>
                    <a:pt x="17" y="4"/>
                    <a:pt x="18" y="5"/>
                  </a:cubicBezTo>
                  <a:cubicBezTo>
                    <a:pt x="18" y="6"/>
                    <a:pt x="17" y="6"/>
                    <a:pt x="17" y="7"/>
                  </a:cubicBezTo>
                  <a:cubicBezTo>
                    <a:pt x="16" y="8"/>
                    <a:pt x="16" y="7"/>
                    <a:pt x="16" y="8"/>
                  </a:cubicBezTo>
                  <a:cubicBezTo>
                    <a:pt x="15" y="8"/>
                    <a:pt x="15" y="9"/>
                    <a:pt x="14" y="9"/>
                  </a:cubicBezTo>
                  <a:cubicBezTo>
                    <a:pt x="13" y="9"/>
                    <a:pt x="13" y="9"/>
                    <a:pt x="13" y="9"/>
                  </a:cubicBezTo>
                  <a:cubicBezTo>
                    <a:pt x="12" y="10"/>
                    <a:pt x="11" y="11"/>
                    <a:pt x="10" y="11"/>
                  </a:cubicBezTo>
                  <a:cubicBezTo>
                    <a:pt x="10" y="11"/>
                    <a:pt x="11" y="10"/>
                    <a:pt x="11" y="9"/>
                  </a:cubicBezTo>
                  <a:cubicBezTo>
                    <a:pt x="11" y="8"/>
                    <a:pt x="12" y="7"/>
                    <a:pt x="12" y="6"/>
                  </a:cubicBezTo>
                  <a:cubicBezTo>
                    <a:pt x="11" y="4"/>
                    <a:pt x="10" y="3"/>
                    <a:pt x="10" y="2"/>
                  </a:cubicBezTo>
                  <a:cubicBezTo>
                    <a:pt x="11" y="1"/>
                    <a:pt x="11" y="1"/>
                    <a:pt x="11" y="0"/>
                  </a:cubicBezTo>
                  <a:cubicBezTo>
                    <a:pt x="12" y="0"/>
                    <a:pt x="12" y="0"/>
                    <a:pt x="12" y="0"/>
                  </a:cubicBezTo>
                  <a:lnTo>
                    <a:pt x="14" y="3"/>
                  </a:lnTo>
                  <a:close/>
                  <a:moveTo>
                    <a:pt x="34" y="7"/>
                  </a:moveTo>
                  <a:cubicBezTo>
                    <a:pt x="35" y="8"/>
                    <a:pt x="36" y="9"/>
                    <a:pt x="36" y="10"/>
                  </a:cubicBezTo>
                  <a:cubicBezTo>
                    <a:pt x="35" y="11"/>
                    <a:pt x="34" y="11"/>
                    <a:pt x="33" y="11"/>
                  </a:cubicBezTo>
                  <a:cubicBezTo>
                    <a:pt x="33" y="11"/>
                    <a:pt x="33" y="11"/>
                    <a:pt x="33" y="11"/>
                  </a:cubicBezTo>
                  <a:cubicBezTo>
                    <a:pt x="32" y="12"/>
                    <a:pt x="31" y="12"/>
                    <a:pt x="30" y="13"/>
                  </a:cubicBezTo>
                  <a:cubicBezTo>
                    <a:pt x="30" y="13"/>
                    <a:pt x="29" y="13"/>
                    <a:pt x="29" y="13"/>
                  </a:cubicBezTo>
                  <a:cubicBezTo>
                    <a:pt x="28" y="15"/>
                    <a:pt x="27" y="16"/>
                    <a:pt x="26" y="17"/>
                  </a:cubicBezTo>
                  <a:cubicBezTo>
                    <a:pt x="27" y="18"/>
                    <a:pt x="28" y="19"/>
                    <a:pt x="29" y="19"/>
                  </a:cubicBezTo>
                  <a:cubicBezTo>
                    <a:pt x="30" y="20"/>
                    <a:pt x="31" y="21"/>
                    <a:pt x="33" y="22"/>
                  </a:cubicBezTo>
                  <a:cubicBezTo>
                    <a:pt x="34" y="22"/>
                    <a:pt x="35" y="23"/>
                    <a:pt x="36" y="23"/>
                  </a:cubicBezTo>
                  <a:cubicBezTo>
                    <a:pt x="37" y="23"/>
                    <a:pt x="38" y="23"/>
                    <a:pt x="39" y="24"/>
                  </a:cubicBezTo>
                  <a:cubicBezTo>
                    <a:pt x="39" y="24"/>
                    <a:pt x="39" y="24"/>
                    <a:pt x="39" y="24"/>
                  </a:cubicBezTo>
                  <a:cubicBezTo>
                    <a:pt x="39" y="24"/>
                    <a:pt x="39" y="24"/>
                    <a:pt x="40" y="24"/>
                  </a:cubicBezTo>
                  <a:cubicBezTo>
                    <a:pt x="40" y="24"/>
                    <a:pt x="40" y="24"/>
                    <a:pt x="40" y="24"/>
                  </a:cubicBezTo>
                  <a:cubicBezTo>
                    <a:pt x="40" y="24"/>
                    <a:pt x="40" y="24"/>
                    <a:pt x="40" y="24"/>
                  </a:cubicBezTo>
                  <a:cubicBezTo>
                    <a:pt x="45" y="24"/>
                    <a:pt x="45" y="24"/>
                    <a:pt x="45" y="24"/>
                  </a:cubicBezTo>
                  <a:cubicBezTo>
                    <a:pt x="45" y="25"/>
                    <a:pt x="46" y="24"/>
                    <a:pt x="46" y="25"/>
                  </a:cubicBezTo>
                  <a:cubicBezTo>
                    <a:pt x="46" y="26"/>
                    <a:pt x="47" y="26"/>
                    <a:pt x="47" y="26"/>
                  </a:cubicBezTo>
                  <a:cubicBezTo>
                    <a:pt x="47" y="26"/>
                    <a:pt x="47" y="26"/>
                    <a:pt x="47" y="26"/>
                  </a:cubicBezTo>
                  <a:cubicBezTo>
                    <a:pt x="47" y="27"/>
                    <a:pt x="47" y="27"/>
                    <a:pt x="47" y="27"/>
                  </a:cubicBezTo>
                  <a:cubicBezTo>
                    <a:pt x="47" y="27"/>
                    <a:pt x="47" y="27"/>
                    <a:pt x="46" y="27"/>
                  </a:cubicBezTo>
                  <a:cubicBezTo>
                    <a:pt x="46" y="27"/>
                    <a:pt x="45" y="27"/>
                    <a:pt x="45" y="28"/>
                  </a:cubicBezTo>
                  <a:cubicBezTo>
                    <a:pt x="43" y="28"/>
                    <a:pt x="41" y="28"/>
                    <a:pt x="39" y="27"/>
                  </a:cubicBezTo>
                  <a:cubicBezTo>
                    <a:pt x="38" y="27"/>
                    <a:pt x="37" y="27"/>
                    <a:pt x="36" y="27"/>
                  </a:cubicBezTo>
                  <a:cubicBezTo>
                    <a:pt x="36" y="27"/>
                    <a:pt x="36" y="27"/>
                    <a:pt x="36" y="27"/>
                  </a:cubicBezTo>
                  <a:cubicBezTo>
                    <a:pt x="35" y="26"/>
                    <a:pt x="33" y="26"/>
                    <a:pt x="32" y="25"/>
                  </a:cubicBezTo>
                  <a:cubicBezTo>
                    <a:pt x="30" y="24"/>
                    <a:pt x="29" y="22"/>
                    <a:pt x="27" y="21"/>
                  </a:cubicBezTo>
                  <a:cubicBezTo>
                    <a:pt x="27" y="20"/>
                    <a:pt x="26" y="20"/>
                    <a:pt x="25" y="19"/>
                  </a:cubicBezTo>
                  <a:cubicBezTo>
                    <a:pt x="25" y="20"/>
                    <a:pt x="24" y="21"/>
                    <a:pt x="24" y="22"/>
                  </a:cubicBezTo>
                  <a:cubicBezTo>
                    <a:pt x="23" y="23"/>
                    <a:pt x="23" y="24"/>
                    <a:pt x="22" y="25"/>
                  </a:cubicBezTo>
                  <a:cubicBezTo>
                    <a:pt x="21" y="26"/>
                    <a:pt x="21" y="28"/>
                    <a:pt x="20" y="29"/>
                  </a:cubicBezTo>
                  <a:cubicBezTo>
                    <a:pt x="18" y="30"/>
                    <a:pt x="18" y="32"/>
                    <a:pt x="17" y="33"/>
                  </a:cubicBezTo>
                  <a:cubicBezTo>
                    <a:pt x="16" y="32"/>
                    <a:pt x="16" y="32"/>
                    <a:pt x="16" y="32"/>
                  </a:cubicBezTo>
                  <a:cubicBezTo>
                    <a:pt x="16" y="32"/>
                    <a:pt x="16" y="32"/>
                    <a:pt x="16" y="32"/>
                  </a:cubicBezTo>
                  <a:cubicBezTo>
                    <a:pt x="16" y="32"/>
                    <a:pt x="16" y="32"/>
                    <a:pt x="16" y="32"/>
                  </a:cubicBezTo>
                  <a:cubicBezTo>
                    <a:pt x="16" y="32"/>
                    <a:pt x="16" y="31"/>
                    <a:pt x="16" y="31"/>
                  </a:cubicBezTo>
                  <a:cubicBezTo>
                    <a:pt x="15" y="30"/>
                    <a:pt x="15" y="29"/>
                    <a:pt x="16" y="28"/>
                  </a:cubicBezTo>
                  <a:cubicBezTo>
                    <a:pt x="18" y="25"/>
                    <a:pt x="21" y="21"/>
                    <a:pt x="23" y="18"/>
                  </a:cubicBezTo>
                  <a:cubicBezTo>
                    <a:pt x="23" y="17"/>
                    <a:pt x="24" y="18"/>
                    <a:pt x="24" y="18"/>
                  </a:cubicBezTo>
                  <a:cubicBezTo>
                    <a:pt x="24" y="17"/>
                    <a:pt x="24" y="17"/>
                    <a:pt x="24" y="17"/>
                  </a:cubicBezTo>
                  <a:cubicBezTo>
                    <a:pt x="24" y="17"/>
                    <a:pt x="24" y="17"/>
                    <a:pt x="24" y="17"/>
                  </a:cubicBezTo>
                  <a:cubicBezTo>
                    <a:pt x="24" y="17"/>
                    <a:pt x="24" y="17"/>
                    <a:pt x="24" y="17"/>
                  </a:cubicBezTo>
                  <a:cubicBezTo>
                    <a:pt x="24" y="17"/>
                    <a:pt x="24" y="17"/>
                    <a:pt x="24" y="17"/>
                  </a:cubicBezTo>
                  <a:cubicBezTo>
                    <a:pt x="24" y="17"/>
                    <a:pt x="24" y="17"/>
                    <a:pt x="24" y="17"/>
                  </a:cubicBezTo>
                  <a:cubicBezTo>
                    <a:pt x="24" y="17"/>
                    <a:pt x="25" y="16"/>
                    <a:pt x="25" y="16"/>
                  </a:cubicBezTo>
                  <a:cubicBezTo>
                    <a:pt x="25" y="15"/>
                    <a:pt x="25" y="15"/>
                    <a:pt x="26" y="15"/>
                  </a:cubicBezTo>
                  <a:cubicBezTo>
                    <a:pt x="26" y="13"/>
                    <a:pt x="28" y="13"/>
                    <a:pt x="29" y="11"/>
                  </a:cubicBezTo>
                  <a:cubicBezTo>
                    <a:pt x="30" y="10"/>
                    <a:pt x="32" y="9"/>
                    <a:pt x="32" y="8"/>
                  </a:cubicBezTo>
                  <a:cubicBezTo>
                    <a:pt x="33" y="7"/>
                    <a:pt x="34" y="8"/>
                    <a:pt x="34" y="7"/>
                  </a:cubicBezTo>
                  <a:close/>
                  <a:moveTo>
                    <a:pt x="28" y="8"/>
                  </a:moveTo>
                  <a:cubicBezTo>
                    <a:pt x="27" y="9"/>
                    <a:pt x="26" y="9"/>
                    <a:pt x="25" y="9"/>
                  </a:cubicBezTo>
                  <a:cubicBezTo>
                    <a:pt x="24" y="10"/>
                    <a:pt x="23" y="10"/>
                    <a:pt x="23" y="11"/>
                  </a:cubicBezTo>
                  <a:cubicBezTo>
                    <a:pt x="22" y="11"/>
                    <a:pt x="23" y="12"/>
                    <a:pt x="22" y="12"/>
                  </a:cubicBezTo>
                  <a:cubicBezTo>
                    <a:pt x="22" y="12"/>
                    <a:pt x="22" y="12"/>
                    <a:pt x="22" y="12"/>
                  </a:cubicBezTo>
                  <a:cubicBezTo>
                    <a:pt x="21" y="13"/>
                    <a:pt x="21" y="15"/>
                    <a:pt x="19" y="14"/>
                  </a:cubicBezTo>
                  <a:cubicBezTo>
                    <a:pt x="18" y="14"/>
                    <a:pt x="18" y="13"/>
                    <a:pt x="17" y="12"/>
                  </a:cubicBezTo>
                  <a:cubicBezTo>
                    <a:pt x="17" y="11"/>
                    <a:pt x="18" y="11"/>
                    <a:pt x="18" y="11"/>
                  </a:cubicBezTo>
                  <a:cubicBezTo>
                    <a:pt x="19" y="10"/>
                    <a:pt x="21" y="10"/>
                    <a:pt x="22" y="9"/>
                  </a:cubicBezTo>
                  <a:cubicBezTo>
                    <a:pt x="24" y="8"/>
                    <a:pt x="25" y="8"/>
                    <a:pt x="27" y="8"/>
                  </a:cubicBezTo>
                  <a:cubicBezTo>
                    <a:pt x="27" y="8"/>
                    <a:pt x="28" y="7"/>
                    <a:pt x="28" y="8"/>
                  </a:cubicBezTo>
                  <a:close/>
                  <a:moveTo>
                    <a:pt x="13" y="20"/>
                  </a:moveTo>
                  <a:cubicBezTo>
                    <a:pt x="14" y="21"/>
                    <a:pt x="13" y="22"/>
                    <a:pt x="13" y="23"/>
                  </a:cubicBezTo>
                  <a:cubicBezTo>
                    <a:pt x="17" y="20"/>
                    <a:pt x="17" y="20"/>
                    <a:pt x="17" y="20"/>
                  </a:cubicBezTo>
                  <a:cubicBezTo>
                    <a:pt x="18" y="20"/>
                    <a:pt x="18" y="21"/>
                    <a:pt x="17" y="21"/>
                  </a:cubicBezTo>
                  <a:cubicBezTo>
                    <a:pt x="16" y="23"/>
                    <a:pt x="14" y="24"/>
                    <a:pt x="14" y="26"/>
                  </a:cubicBezTo>
                  <a:cubicBezTo>
                    <a:pt x="13" y="27"/>
                    <a:pt x="13" y="28"/>
                    <a:pt x="13" y="29"/>
                  </a:cubicBezTo>
                  <a:cubicBezTo>
                    <a:pt x="13" y="31"/>
                    <a:pt x="12" y="33"/>
                    <a:pt x="12" y="35"/>
                  </a:cubicBezTo>
                  <a:cubicBezTo>
                    <a:pt x="12" y="36"/>
                    <a:pt x="11" y="38"/>
                    <a:pt x="11" y="40"/>
                  </a:cubicBezTo>
                  <a:cubicBezTo>
                    <a:pt x="10" y="40"/>
                    <a:pt x="10" y="39"/>
                    <a:pt x="10" y="40"/>
                  </a:cubicBezTo>
                  <a:cubicBezTo>
                    <a:pt x="9" y="40"/>
                    <a:pt x="9" y="39"/>
                    <a:pt x="9" y="39"/>
                  </a:cubicBezTo>
                  <a:cubicBezTo>
                    <a:pt x="9" y="39"/>
                    <a:pt x="9" y="39"/>
                    <a:pt x="9" y="39"/>
                  </a:cubicBezTo>
                  <a:cubicBezTo>
                    <a:pt x="8" y="38"/>
                    <a:pt x="8" y="37"/>
                    <a:pt x="7" y="36"/>
                  </a:cubicBezTo>
                  <a:cubicBezTo>
                    <a:pt x="7" y="35"/>
                    <a:pt x="7" y="34"/>
                    <a:pt x="7" y="33"/>
                  </a:cubicBezTo>
                  <a:cubicBezTo>
                    <a:pt x="7" y="33"/>
                    <a:pt x="7" y="34"/>
                    <a:pt x="6" y="34"/>
                  </a:cubicBezTo>
                  <a:cubicBezTo>
                    <a:pt x="6" y="35"/>
                    <a:pt x="5" y="34"/>
                    <a:pt x="5" y="35"/>
                  </a:cubicBezTo>
                  <a:cubicBezTo>
                    <a:pt x="5" y="36"/>
                    <a:pt x="4" y="36"/>
                    <a:pt x="4" y="37"/>
                  </a:cubicBezTo>
                  <a:cubicBezTo>
                    <a:pt x="4" y="36"/>
                    <a:pt x="2" y="35"/>
                    <a:pt x="3" y="34"/>
                  </a:cubicBezTo>
                  <a:cubicBezTo>
                    <a:pt x="2" y="34"/>
                    <a:pt x="2" y="33"/>
                    <a:pt x="2" y="33"/>
                  </a:cubicBezTo>
                  <a:cubicBezTo>
                    <a:pt x="2" y="32"/>
                    <a:pt x="2" y="32"/>
                    <a:pt x="2" y="32"/>
                  </a:cubicBezTo>
                  <a:cubicBezTo>
                    <a:pt x="2" y="32"/>
                    <a:pt x="2" y="31"/>
                    <a:pt x="3" y="31"/>
                  </a:cubicBezTo>
                  <a:cubicBezTo>
                    <a:pt x="4" y="29"/>
                    <a:pt x="6" y="28"/>
                    <a:pt x="7" y="26"/>
                  </a:cubicBezTo>
                  <a:cubicBezTo>
                    <a:pt x="6" y="26"/>
                    <a:pt x="6" y="26"/>
                    <a:pt x="5" y="26"/>
                  </a:cubicBezTo>
                  <a:cubicBezTo>
                    <a:pt x="5" y="26"/>
                    <a:pt x="4" y="26"/>
                    <a:pt x="4" y="26"/>
                  </a:cubicBezTo>
                  <a:cubicBezTo>
                    <a:pt x="4" y="26"/>
                    <a:pt x="3" y="26"/>
                    <a:pt x="3" y="25"/>
                  </a:cubicBezTo>
                  <a:cubicBezTo>
                    <a:pt x="2" y="24"/>
                    <a:pt x="1" y="23"/>
                    <a:pt x="0" y="22"/>
                  </a:cubicBezTo>
                  <a:cubicBezTo>
                    <a:pt x="0" y="22"/>
                    <a:pt x="1" y="21"/>
                    <a:pt x="0" y="21"/>
                  </a:cubicBezTo>
                  <a:cubicBezTo>
                    <a:pt x="1" y="20"/>
                    <a:pt x="1" y="20"/>
                    <a:pt x="1" y="20"/>
                  </a:cubicBezTo>
                  <a:cubicBezTo>
                    <a:pt x="1" y="20"/>
                    <a:pt x="2" y="21"/>
                    <a:pt x="3" y="21"/>
                  </a:cubicBezTo>
                  <a:cubicBezTo>
                    <a:pt x="5" y="22"/>
                    <a:pt x="6" y="21"/>
                    <a:pt x="8" y="21"/>
                  </a:cubicBezTo>
                  <a:cubicBezTo>
                    <a:pt x="9" y="20"/>
                    <a:pt x="10" y="19"/>
                    <a:pt x="11" y="19"/>
                  </a:cubicBezTo>
                  <a:cubicBezTo>
                    <a:pt x="11" y="19"/>
                    <a:pt x="11" y="19"/>
                    <a:pt x="11" y="19"/>
                  </a:cubicBezTo>
                  <a:cubicBezTo>
                    <a:pt x="12" y="18"/>
                    <a:pt x="12" y="18"/>
                    <a:pt x="12" y="18"/>
                  </a:cubicBezTo>
                  <a:cubicBezTo>
                    <a:pt x="12" y="19"/>
                    <a:pt x="12" y="20"/>
                    <a:pt x="13" y="20"/>
                  </a:cubicBezTo>
                  <a:close/>
                  <a:moveTo>
                    <a:pt x="31" y="26"/>
                  </a:moveTo>
                  <a:cubicBezTo>
                    <a:pt x="32" y="27"/>
                    <a:pt x="34" y="28"/>
                    <a:pt x="34" y="29"/>
                  </a:cubicBezTo>
                  <a:cubicBezTo>
                    <a:pt x="34" y="32"/>
                    <a:pt x="32" y="33"/>
                    <a:pt x="31" y="34"/>
                  </a:cubicBezTo>
                  <a:cubicBezTo>
                    <a:pt x="32" y="35"/>
                    <a:pt x="33" y="35"/>
                    <a:pt x="33" y="37"/>
                  </a:cubicBezTo>
                  <a:cubicBezTo>
                    <a:pt x="33" y="37"/>
                    <a:pt x="32" y="37"/>
                    <a:pt x="33" y="38"/>
                  </a:cubicBezTo>
                  <a:cubicBezTo>
                    <a:pt x="32" y="38"/>
                    <a:pt x="31" y="40"/>
                    <a:pt x="30" y="40"/>
                  </a:cubicBezTo>
                  <a:cubicBezTo>
                    <a:pt x="29" y="39"/>
                    <a:pt x="28" y="39"/>
                    <a:pt x="27" y="38"/>
                  </a:cubicBezTo>
                  <a:cubicBezTo>
                    <a:pt x="26" y="38"/>
                    <a:pt x="26" y="37"/>
                    <a:pt x="25" y="36"/>
                  </a:cubicBezTo>
                  <a:cubicBezTo>
                    <a:pt x="25" y="35"/>
                    <a:pt x="24" y="34"/>
                    <a:pt x="25" y="33"/>
                  </a:cubicBezTo>
                  <a:cubicBezTo>
                    <a:pt x="26" y="31"/>
                    <a:pt x="27" y="31"/>
                    <a:pt x="27" y="30"/>
                  </a:cubicBezTo>
                  <a:cubicBezTo>
                    <a:pt x="27" y="30"/>
                    <a:pt x="26" y="30"/>
                    <a:pt x="26" y="30"/>
                  </a:cubicBezTo>
                  <a:cubicBezTo>
                    <a:pt x="25" y="30"/>
                    <a:pt x="24" y="31"/>
                    <a:pt x="23" y="30"/>
                  </a:cubicBezTo>
                  <a:cubicBezTo>
                    <a:pt x="22" y="30"/>
                    <a:pt x="22" y="31"/>
                    <a:pt x="21" y="31"/>
                  </a:cubicBezTo>
                  <a:cubicBezTo>
                    <a:pt x="22" y="33"/>
                    <a:pt x="22" y="36"/>
                    <a:pt x="24" y="38"/>
                  </a:cubicBezTo>
                  <a:cubicBezTo>
                    <a:pt x="24" y="38"/>
                    <a:pt x="24" y="39"/>
                    <a:pt x="24" y="40"/>
                  </a:cubicBezTo>
                  <a:cubicBezTo>
                    <a:pt x="24" y="40"/>
                    <a:pt x="24" y="40"/>
                    <a:pt x="24" y="40"/>
                  </a:cubicBezTo>
                  <a:cubicBezTo>
                    <a:pt x="24" y="39"/>
                    <a:pt x="24" y="39"/>
                    <a:pt x="24" y="39"/>
                  </a:cubicBezTo>
                  <a:cubicBezTo>
                    <a:pt x="24" y="40"/>
                    <a:pt x="24" y="40"/>
                    <a:pt x="23" y="40"/>
                  </a:cubicBezTo>
                  <a:cubicBezTo>
                    <a:pt x="23" y="40"/>
                    <a:pt x="23" y="40"/>
                    <a:pt x="23" y="40"/>
                  </a:cubicBezTo>
                  <a:cubicBezTo>
                    <a:pt x="23" y="40"/>
                    <a:pt x="23" y="40"/>
                    <a:pt x="23" y="41"/>
                  </a:cubicBezTo>
                  <a:cubicBezTo>
                    <a:pt x="23" y="41"/>
                    <a:pt x="23" y="41"/>
                    <a:pt x="23" y="41"/>
                  </a:cubicBezTo>
                  <a:cubicBezTo>
                    <a:pt x="21" y="38"/>
                    <a:pt x="20" y="37"/>
                    <a:pt x="20" y="34"/>
                  </a:cubicBezTo>
                  <a:cubicBezTo>
                    <a:pt x="19" y="32"/>
                    <a:pt x="20" y="31"/>
                    <a:pt x="20" y="30"/>
                  </a:cubicBezTo>
                  <a:cubicBezTo>
                    <a:pt x="21" y="30"/>
                    <a:pt x="21" y="30"/>
                    <a:pt x="21" y="30"/>
                  </a:cubicBezTo>
                  <a:cubicBezTo>
                    <a:pt x="21" y="30"/>
                    <a:pt x="22" y="29"/>
                    <a:pt x="22" y="29"/>
                  </a:cubicBezTo>
                  <a:cubicBezTo>
                    <a:pt x="24" y="27"/>
                    <a:pt x="27" y="27"/>
                    <a:pt x="29" y="26"/>
                  </a:cubicBezTo>
                  <a:cubicBezTo>
                    <a:pt x="30" y="27"/>
                    <a:pt x="30" y="26"/>
                    <a:pt x="31"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18"/>
            <p:cNvSpPr>
              <a:spLocks noEditPoints="1"/>
            </p:cNvSpPr>
            <p:nvPr/>
          </p:nvSpPr>
          <p:spPr bwMode="auto">
            <a:xfrm>
              <a:off x="5110" y="4136"/>
              <a:ext cx="158" cy="147"/>
            </a:xfrm>
            <a:custGeom>
              <a:avLst/>
              <a:gdLst>
                <a:gd name="T0" fmla="*/ 22 w 61"/>
                <a:gd name="T1" fmla="*/ 5 h 55"/>
                <a:gd name="T2" fmla="*/ 23 w 61"/>
                <a:gd name="T3" fmla="*/ 5 h 55"/>
                <a:gd name="T4" fmla="*/ 27 w 61"/>
                <a:gd name="T5" fmla="*/ 8 h 55"/>
                <a:gd name="T6" fmla="*/ 35 w 61"/>
                <a:gd name="T7" fmla="*/ 5 h 55"/>
                <a:gd name="T8" fmla="*/ 41 w 61"/>
                <a:gd name="T9" fmla="*/ 3 h 55"/>
                <a:gd name="T10" fmla="*/ 50 w 61"/>
                <a:gd name="T11" fmla="*/ 6 h 55"/>
                <a:gd name="T12" fmla="*/ 52 w 61"/>
                <a:gd name="T13" fmla="*/ 11 h 55"/>
                <a:gd name="T14" fmla="*/ 51 w 61"/>
                <a:gd name="T15" fmla="*/ 13 h 55"/>
                <a:gd name="T16" fmla="*/ 48 w 61"/>
                <a:gd name="T17" fmla="*/ 17 h 55"/>
                <a:gd name="T18" fmla="*/ 43 w 61"/>
                <a:gd name="T19" fmla="*/ 21 h 55"/>
                <a:gd name="T20" fmla="*/ 41 w 61"/>
                <a:gd name="T21" fmla="*/ 21 h 55"/>
                <a:gd name="T22" fmla="*/ 45 w 61"/>
                <a:gd name="T23" fmla="*/ 5 h 55"/>
                <a:gd name="T24" fmla="*/ 38 w 61"/>
                <a:gd name="T25" fmla="*/ 6 h 55"/>
                <a:gd name="T26" fmla="*/ 32 w 61"/>
                <a:gd name="T27" fmla="*/ 8 h 55"/>
                <a:gd name="T28" fmla="*/ 22 w 61"/>
                <a:gd name="T29" fmla="*/ 14 h 55"/>
                <a:gd name="T30" fmla="*/ 21 w 61"/>
                <a:gd name="T31" fmla="*/ 19 h 55"/>
                <a:gd name="T32" fmla="*/ 21 w 61"/>
                <a:gd name="T33" fmla="*/ 32 h 55"/>
                <a:gd name="T34" fmla="*/ 20 w 61"/>
                <a:gd name="T35" fmla="*/ 46 h 55"/>
                <a:gd name="T36" fmla="*/ 17 w 61"/>
                <a:gd name="T37" fmla="*/ 54 h 55"/>
                <a:gd name="T38" fmla="*/ 13 w 61"/>
                <a:gd name="T39" fmla="*/ 50 h 55"/>
                <a:gd name="T40" fmla="*/ 4 w 61"/>
                <a:gd name="T41" fmla="*/ 35 h 55"/>
                <a:gd name="T42" fmla="*/ 5 w 61"/>
                <a:gd name="T43" fmla="*/ 32 h 55"/>
                <a:gd name="T44" fmla="*/ 6 w 61"/>
                <a:gd name="T45" fmla="*/ 26 h 55"/>
                <a:gd name="T46" fmla="*/ 13 w 61"/>
                <a:gd name="T47" fmla="*/ 18 h 55"/>
                <a:gd name="T48" fmla="*/ 3 w 61"/>
                <a:gd name="T49" fmla="*/ 18 h 55"/>
                <a:gd name="T50" fmla="*/ 0 w 61"/>
                <a:gd name="T51" fmla="*/ 14 h 55"/>
                <a:gd name="T52" fmla="*/ 0 w 61"/>
                <a:gd name="T53" fmla="*/ 13 h 55"/>
                <a:gd name="T54" fmla="*/ 6 w 61"/>
                <a:gd name="T55" fmla="*/ 13 h 55"/>
                <a:gd name="T56" fmla="*/ 15 w 61"/>
                <a:gd name="T57" fmla="*/ 11 h 55"/>
                <a:gd name="T58" fmla="*/ 20 w 61"/>
                <a:gd name="T59" fmla="*/ 3 h 55"/>
                <a:gd name="T60" fmla="*/ 22 w 61"/>
                <a:gd name="T61" fmla="*/ 1 h 55"/>
                <a:gd name="T62" fmla="*/ 36 w 61"/>
                <a:gd name="T63" fmla="*/ 21 h 55"/>
                <a:gd name="T64" fmla="*/ 36 w 61"/>
                <a:gd name="T65" fmla="*/ 30 h 55"/>
                <a:gd name="T66" fmla="*/ 47 w 61"/>
                <a:gd name="T67" fmla="*/ 23 h 55"/>
                <a:gd name="T68" fmla="*/ 52 w 61"/>
                <a:gd name="T69" fmla="*/ 24 h 55"/>
                <a:gd name="T70" fmla="*/ 55 w 61"/>
                <a:gd name="T71" fmla="*/ 30 h 55"/>
                <a:gd name="T72" fmla="*/ 52 w 61"/>
                <a:gd name="T73" fmla="*/ 40 h 55"/>
                <a:gd name="T74" fmla="*/ 58 w 61"/>
                <a:gd name="T75" fmla="*/ 46 h 55"/>
                <a:gd name="T76" fmla="*/ 60 w 61"/>
                <a:gd name="T77" fmla="*/ 52 h 55"/>
                <a:gd name="T78" fmla="*/ 52 w 61"/>
                <a:gd name="T79" fmla="*/ 48 h 55"/>
                <a:gd name="T80" fmla="*/ 45 w 61"/>
                <a:gd name="T81" fmla="*/ 48 h 55"/>
                <a:gd name="T82" fmla="*/ 41 w 61"/>
                <a:gd name="T83" fmla="*/ 49 h 55"/>
                <a:gd name="T84" fmla="*/ 33 w 61"/>
                <a:gd name="T85" fmla="*/ 48 h 55"/>
                <a:gd name="T86" fmla="*/ 29 w 61"/>
                <a:gd name="T87" fmla="*/ 44 h 55"/>
                <a:gd name="T88" fmla="*/ 29 w 61"/>
                <a:gd name="T89" fmla="*/ 38 h 55"/>
                <a:gd name="T90" fmla="*/ 30 w 61"/>
                <a:gd name="T91" fmla="*/ 34 h 55"/>
                <a:gd name="T92" fmla="*/ 32 w 61"/>
                <a:gd name="T93" fmla="*/ 26 h 55"/>
                <a:gd name="T94" fmla="*/ 34 w 61"/>
                <a:gd name="T95" fmla="*/ 21 h 55"/>
                <a:gd name="T96" fmla="*/ 35 w 61"/>
                <a:gd name="T97" fmla="*/ 17 h 55"/>
                <a:gd name="T98" fmla="*/ 16 w 61"/>
                <a:gd name="T99" fmla="*/ 27 h 55"/>
                <a:gd name="T100" fmla="*/ 16 w 61"/>
                <a:gd name="T101" fmla="*/ 30 h 55"/>
                <a:gd name="T102" fmla="*/ 15 w 61"/>
                <a:gd name="T103" fmla="*/ 42 h 55"/>
                <a:gd name="T104" fmla="*/ 11 w 61"/>
                <a:gd name="T105" fmla="*/ 42 h 55"/>
                <a:gd name="T106" fmla="*/ 9 w 61"/>
                <a:gd name="T107" fmla="*/ 34 h 55"/>
                <a:gd name="T108" fmla="*/ 14 w 61"/>
                <a:gd name="T109" fmla="*/ 24 h 55"/>
                <a:gd name="T110" fmla="*/ 46 w 61"/>
                <a:gd name="T111" fmla="*/ 27 h 55"/>
                <a:gd name="T112" fmla="*/ 48 w 61"/>
                <a:gd name="T113" fmla="*/ 32 h 55"/>
                <a:gd name="T114" fmla="*/ 46 w 61"/>
                <a:gd name="T115" fmla="*/ 37 h 55"/>
                <a:gd name="T116" fmla="*/ 44 w 61"/>
                <a:gd name="T117" fmla="*/ 27 h 55"/>
                <a:gd name="T118" fmla="*/ 40 w 61"/>
                <a:gd name="T119" fmla="*/ 38 h 55"/>
                <a:gd name="T120" fmla="*/ 40 w 61"/>
                <a:gd name="T121" fmla="*/ 43 h 55"/>
                <a:gd name="T122" fmla="*/ 35 w 61"/>
                <a:gd name="T123" fmla="*/ 41 h 55"/>
                <a:gd name="T124" fmla="*/ 39 w 61"/>
                <a:gd name="T125" fmla="*/ 37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1" h="55">
                  <a:moveTo>
                    <a:pt x="22" y="1"/>
                  </a:moveTo>
                  <a:cubicBezTo>
                    <a:pt x="24" y="2"/>
                    <a:pt x="21" y="3"/>
                    <a:pt x="22" y="4"/>
                  </a:cubicBezTo>
                  <a:cubicBezTo>
                    <a:pt x="22" y="4"/>
                    <a:pt x="21" y="5"/>
                    <a:pt x="22" y="5"/>
                  </a:cubicBezTo>
                  <a:cubicBezTo>
                    <a:pt x="22" y="6"/>
                    <a:pt x="22" y="6"/>
                    <a:pt x="22" y="6"/>
                  </a:cubicBezTo>
                  <a:cubicBezTo>
                    <a:pt x="22" y="6"/>
                    <a:pt x="22" y="6"/>
                    <a:pt x="23" y="6"/>
                  </a:cubicBezTo>
                  <a:cubicBezTo>
                    <a:pt x="23" y="6"/>
                    <a:pt x="23" y="5"/>
                    <a:pt x="23" y="5"/>
                  </a:cubicBezTo>
                  <a:cubicBezTo>
                    <a:pt x="24" y="5"/>
                    <a:pt x="24" y="6"/>
                    <a:pt x="24" y="6"/>
                  </a:cubicBezTo>
                  <a:cubicBezTo>
                    <a:pt x="25" y="6"/>
                    <a:pt x="25" y="7"/>
                    <a:pt x="25" y="7"/>
                  </a:cubicBezTo>
                  <a:cubicBezTo>
                    <a:pt x="26" y="7"/>
                    <a:pt x="26" y="8"/>
                    <a:pt x="27" y="8"/>
                  </a:cubicBezTo>
                  <a:cubicBezTo>
                    <a:pt x="27" y="8"/>
                    <a:pt x="27" y="8"/>
                    <a:pt x="27" y="8"/>
                  </a:cubicBezTo>
                  <a:cubicBezTo>
                    <a:pt x="27" y="8"/>
                    <a:pt x="27" y="8"/>
                    <a:pt x="27" y="8"/>
                  </a:cubicBezTo>
                  <a:cubicBezTo>
                    <a:pt x="29" y="7"/>
                    <a:pt x="32" y="6"/>
                    <a:pt x="35" y="5"/>
                  </a:cubicBezTo>
                  <a:cubicBezTo>
                    <a:pt x="35" y="5"/>
                    <a:pt x="36" y="4"/>
                    <a:pt x="37" y="4"/>
                  </a:cubicBezTo>
                  <a:cubicBezTo>
                    <a:pt x="38" y="4"/>
                    <a:pt x="39" y="4"/>
                    <a:pt x="39" y="4"/>
                  </a:cubicBezTo>
                  <a:cubicBezTo>
                    <a:pt x="40" y="4"/>
                    <a:pt x="40" y="3"/>
                    <a:pt x="41" y="3"/>
                  </a:cubicBezTo>
                  <a:cubicBezTo>
                    <a:pt x="42" y="3"/>
                    <a:pt x="42" y="3"/>
                    <a:pt x="42" y="3"/>
                  </a:cubicBezTo>
                  <a:cubicBezTo>
                    <a:pt x="43" y="3"/>
                    <a:pt x="45" y="3"/>
                    <a:pt x="47" y="4"/>
                  </a:cubicBezTo>
                  <a:cubicBezTo>
                    <a:pt x="48" y="4"/>
                    <a:pt x="49" y="5"/>
                    <a:pt x="50" y="6"/>
                  </a:cubicBezTo>
                  <a:cubicBezTo>
                    <a:pt x="52" y="6"/>
                    <a:pt x="52" y="8"/>
                    <a:pt x="53" y="9"/>
                  </a:cubicBezTo>
                  <a:cubicBezTo>
                    <a:pt x="52" y="9"/>
                    <a:pt x="52" y="10"/>
                    <a:pt x="52" y="10"/>
                  </a:cubicBezTo>
                  <a:cubicBezTo>
                    <a:pt x="52" y="10"/>
                    <a:pt x="52" y="10"/>
                    <a:pt x="52" y="11"/>
                  </a:cubicBezTo>
                  <a:cubicBezTo>
                    <a:pt x="52" y="11"/>
                    <a:pt x="52" y="11"/>
                    <a:pt x="52" y="11"/>
                  </a:cubicBezTo>
                  <a:cubicBezTo>
                    <a:pt x="52" y="11"/>
                    <a:pt x="51" y="11"/>
                    <a:pt x="52" y="12"/>
                  </a:cubicBezTo>
                  <a:cubicBezTo>
                    <a:pt x="51" y="12"/>
                    <a:pt x="51" y="13"/>
                    <a:pt x="51" y="13"/>
                  </a:cubicBezTo>
                  <a:cubicBezTo>
                    <a:pt x="51" y="13"/>
                    <a:pt x="51" y="13"/>
                    <a:pt x="51" y="13"/>
                  </a:cubicBezTo>
                  <a:cubicBezTo>
                    <a:pt x="51" y="14"/>
                    <a:pt x="51" y="15"/>
                    <a:pt x="50" y="15"/>
                  </a:cubicBezTo>
                  <a:cubicBezTo>
                    <a:pt x="50" y="16"/>
                    <a:pt x="49" y="16"/>
                    <a:pt x="48" y="17"/>
                  </a:cubicBezTo>
                  <a:cubicBezTo>
                    <a:pt x="48" y="17"/>
                    <a:pt x="48" y="17"/>
                    <a:pt x="48" y="17"/>
                  </a:cubicBezTo>
                  <a:cubicBezTo>
                    <a:pt x="46" y="18"/>
                    <a:pt x="45" y="20"/>
                    <a:pt x="43" y="21"/>
                  </a:cubicBezTo>
                  <a:cubicBezTo>
                    <a:pt x="43" y="21"/>
                    <a:pt x="43" y="20"/>
                    <a:pt x="43" y="21"/>
                  </a:cubicBezTo>
                  <a:cubicBezTo>
                    <a:pt x="42" y="21"/>
                    <a:pt x="42" y="21"/>
                    <a:pt x="42" y="21"/>
                  </a:cubicBezTo>
                  <a:cubicBezTo>
                    <a:pt x="43" y="20"/>
                    <a:pt x="43" y="20"/>
                    <a:pt x="43" y="20"/>
                  </a:cubicBezTo>
                  <a:cubicBezTo>
                    <a:pt x="42" y="20"/>
                    <a:pt x="41" y="21"/>
                    <a:pt x="41" y="21"/>
                  </a:cubicBezTo>
                  <a:cubicBezTo>
                    <a:pt x="40" y="21"/>
                    <a:pt x="40" y="22"/>
                    <a:pt x="39" y="22"/>
                  </a:cubicBezTo>
                  <a:cubicBezTo>
                    <a:pt x="42" y="17"/>
                    <a:pt x="47" y="15"/>
                    <a:pt x="48" y="10"/>
                  </a:cubicBezTo>
                  <a:cubicBezTo>
                    <a:pt x="48" y="8"/>
                    <a:pt x="47" y="6"/>
                    <a:pt x="45" y="5"/>
                  </a:cubicBezTo>
                  <a:cubicBezTo>
                    <a:pt x="44" y="6"/>
                    <a:pt x="43" y="5"/>
                    <a:pt x="42" y="6"/>
                  </a:cubicBezTo>
                  <a:cubicBezTo>
                    <a:pt x="42" y="6"/>
                    <a:pt x="41" y="5"/>
                    <a:pt x="40" y="5"/>
                  </a:cubicBezTo>
                  <a:cubicBezTo>
                    <a:pt x="39" y="6"/>
                    <a:pt x="38" y="6"/>
                    <a:pt x="38" y="6"/>
                  </a:cubicBezTo>
                  <a:cubicBezTo>
                    <a:pt x="37" y="6"/>
                    <a:pt x="37" y="6"/>
                    <a:pt x="37" y="6"/>
                  </a:cubicBezTo>
                  <a:cubicBezTo>
                    <a:pt x="37" y="6"/>
                    <a:pt x="36" y="7"/>
                    <a:pt x="36" y="7"/>
                  </a:cubicBezTo>
                  <a:cubicBezTo>
                    <a:pt x="34" y="6"/>
                    <a:pt x="33" y="8"/>
                    <a:pt x="32" y="8"/>
                  </a:cubicBezTo>
                  <a:cubicBezTo>
                    <a:pt x="31" y="8"/>
                    <a:pt x="30" y="9"/>
                    <a:pt x="29" y="9"/>
                  </a:cubicBezTo>
                  <a:cubicBezTo>
                    <a:pt x="28" y="10"/>
                    <a:pt x="26" y="11"/>
                    <a:pt x="25" y="11"/>
                  </a:cubicBezTo>
                  <a:cubicBezTo>
                    <a:pt x="24" y="13"/>
                    <a:pt x="23" y="13"/>
                    <a:pt x="22" y="14"/>
                  </a:cubicBezTo>
                  <a:cubicBezTo>
                    <a:pt x="21" y="14"/>
                    <a:pt x="22" y="15"/>
                    <a:pt x="21" y="16"/>
                  </a:cubicBezTo>
                  <a:cubicBezTo>
                    <a:pt x="22" y="17"/>
                    <a:pt x="21" y="17"/>
                    <a:pt x="21" y="18"/>
                  </a:cubicBezTo>
                  <a:cubicBezTo>
                    <a:pt x="21" y="18"/>
                    <a:pt x="22" y="19"/>
                    <a:pt x="21" y="19"/>
                  </a:cubicBezTo>
                  <a:cubicBezTo>
                    <a:pt x="21" y="20"/>
                    <a:pt x="21" y="21"/>
                    <a:pt x="21" y="22"/>
                  </a:cubicBezTo>
                  <a:cubicBezTo>
                    <a:pt x="21" y="24"/>
                    <a:pt x="21" y="27"/>
                    <a:pt x="21" y="29"/>
                  </a:cubicBezTo>
                  <a:cubicBezTo>
                    <a:pt x="21" y="30"/>
                    <a:pt x="21" y="31"/>
                    <a:pt x="21" y="32"/>
                  </a:cubicBezTo>
                  <a:cubicBezTo>
                    <a:pt x="21" y="34"/>
                    <a:pt x="21" y="36"/>
                    <a:pt x="21" y="38"/>
                  </a:cubicBezTo>
                  <a:cubicBezTo>
                    <a:pt x="21" y="40"/>
                    <a:pt x="20" y="41"/>
                    <a:pt x="20" y="42"/>
                  </a:cubicBezTo>
                  <a:cubicBezTo>
                    <a:pt x="20" y="43"/>
                    <a:pt x="21" y="45"/>
                    <a:pt x="20" y="46"/>
                  </a:cubicBezTo>
                  <a:cubicBezTo>
                    <a:pt x="20" y="47"/>
                    <a:pt x="19" y="48"/>
                    <a:pt x="20" y="49"/>
                  </a:cubicBezTo>
                  <a:cubicBezTo>
                    <a:pt x="18" y="50"/>
                    <a:pt x="19" y="51"/>
                    <a:pt x="19" y="52"/>
                  </a:cubicBezTo>
                  <a:cubicBezTo>
                    <a:pt x="19" y="53"/>
                    <a:pt x="18" y="54"/>
                    <a:pt x="17" y="54"/>
                  </a:cubicBezTo>
                  <a:cubicBezTo>
                    <a:pt x="17" y="54"/>
                    <a:pt x="16" y="55"/>
                    <a:pt x="16" y="54"/>
                  </a:cubicBezTo>
                  <a:cubicBezTo>
                    <a:pt x="16" y="53"/>
                    <a:pt x="16" y="53"/>
                    <a:pt x="15" y="52"/>
                  </a:cubicBezTo>
                  <a:cubicBezTo>
                    <a:pt x="14" y="52"/>
                    <a:pt x="13" y="51"/>
                    <a:pt x="13" y="50"/>
                  </a:cubicBezTo>
                  <a:cubicBezTo>
                    <a:pt x="10" y="47"/>
                    <a:pt x="7" y="45"/>
                    <a:pt x="6" y="41"/>
                  </a:cubicBezTo>
                  <a:cubicBezTo>
                    <a:pt x="5" y="40"/>
                    <a:pt x="5" y="39"/>
                    <a:pt x="4" y="38"/>
                  </a:cubicBezTo>
                  <a:cubicBezTo>
                    <a:pt x="5" y="37"/>
                    <a:pt x="4" y="37"/>
                    <a:pt x="4" y="35"/>
                  </a:cubicBezTo>
                  <a:cubicBezTo>
                    <a:pt x="4" y="35"/>
                    <a:pt x="5" y="35"/>
                    <a:pt x="4" y="34"/>
                  </a:cubicBezTo>
                  <a:cubicBezTo>
                    <a:pt x="4" y="34"/>
                    <a:pt x="4" y="34"/>
                    <a:pt x="4" y="34"/>
                  </a:cubicBezTo>
                  <a:cubicBezTo>
                    <a:pt x="4" y="33"/>
                    <a:pt x="5" y="33"/>
                    <a:pt x="5" y="32"/>
                  </a:cubicBezTo>
                  <a:cubicBezTo>
                    <a:pt x="5" y="32"/>
                    <a:pt x="5" y="32"/>
                    <a:pt x="5" y="31"/>
                  </a:cubicBezTo>
                  <a:cubicBezTo>
                    <a:pt x="4" y="31"/>
                    <a:pt x="5" y="31"/>
                    <a:pt x="4" y="30"/>
                  </a:cubicBezTo>
                  <a:cubicBezTo>
                    <a:pt x="5" y="29"/>
                    <a:pt x="6" y="27"/>
                    <a:pt x="6" y="26"/>
                  </a:cubicBezTo>
                  <a:cubicBezTo>
                    <a:pt x="7" y="26"/>
                    <a:pt x="7" y="25"/>
                    <a:pt x="8" y="24"/>
                  </a:cubicBezTo>
                  <a:cubicBezTo>
                    <a:pt x="10" y="22"/>
                    <a:pt x="11" y="20"/>
                    <a:pt x="13" y="18"/>
                  </a:cubicBezTo>
                  <a:cubicBezTo>
                    <a:pt x="13" y="18"/>
                    <a:pt x="13" y="18"/>
                    <a:pt x="13" y="18"/>
                  </a:cubicBezTo>
                  <a:cubicBezTo>
                    <a:pt x="13" y="19"/>
                    <a:pt x="12" y="19"/>
                    <a:pt x="12" y="19"/>
                  </a:cubicBezTo>
                  <a:cubicBezTo>
                    <a:pt x="10" y="20"/>
                    <a:pt x="9" y="21"/>
                    <a:pt x="7" y="20"/>
                  </a:cubicBezTo>
                  <a:cubicBezTo>
                    <a:pt x="5" y="19"/>
                    <a:pt x="4" y="20"/>
                    <a:pt x="3" y="18"/>
                  </a:cubicBezTo>
                  <a:cubicBezTo>
                    <a:pt x="2" y="18"/>
                    <a:pt x="2" y="17"/>
                    <a:pt x="1" y="16"/>
                  </a:cubicBezTo>
                  <a:cubicBezTo>
                    <a:pt x="0" y="16"/>
                    <a:pt x="0" y="15"/>
                    <a:pt x="0" y="15"/>
                  </a:cubicBezTo>
                  <a:cubicBezTo>
                    <a:pt x="0" y="14"/>
                    <a:pt x="0" y="14"/>
                    <a:pt x="0" y="14"/>
                  </a:cubicBezTo>
                  <a:cubicBezTo>
                    <a:pt x="0" y="15"/>
                    <a:pt x="1" y="15"/>
                    <a:pt x="1" y="15"/>
                  </a:cubicBezTo>
                  <a:cubicBezTo>
                    <a:pt x="1" y="14"/>
                    <a:pt x="1" y="14"/>
                    <a:pt x="1" y="14"/>
                  </a:cubicBezTo>
                  <a:cubicBezTo>
                    <a:pt x="1" y="14"/>
                    <a:pt x="0" y="14"/>
                    <a:pt x="0" y="13"/>
                  </a:cubicBezTo>
                  <a:cubicBezTo>
                    <a:pt x="1" y="12"/>
                    <a:pt x="2" y="14"/>
                    <a:pt x="2" y="14"/>
                  </a:cubicBezTo>
                  <a:cubicBezTo>
                    <a:pt x="3" y="13"/>
                    <a:pt x="4" y="14"/>
                    <a:pt x="5" y="14"/>
                  </a:cubicBezTo>
                  <a:cubicBezTo>
                    <a:pt x="5" y="14"/>
                    <a:pt x="6" y="13"/>
                    <a:pt x="6" y="13"/>
                  </a:cubicBezTo>
                  <a:cubicBezTo>
                    <a:pt x="7" y="13"/>
                    <a:pt x="8" y="13"/>
                    <a:pt x="9" y="13"/>
                  </a:cubicBezTo>
                  <a:cubicBezTo>
                    <a:pt x="10" y="12"/>
                    <a:pt x="11" y="11"/>
                    <a:pt x="12" y="12"/>
                  </a:cubicBezTo>
                  <a:cubicBezTo>
                    <a:pt x="13" y="11"/>
                    <a:pt x="14" y="11"/>
                    <a:pt x="15" y="11"/>
                  </a:cubicBezTo>
                  <a:cubicBezTo>
                    <a:pt x="16" y="11"/>
                    <a:pt x="16" y="9"/>
                    <a:pt x="17" y="10"/>
                  </a:cubicBezTo>
                  <a:cubicBezTo>
                    <a:pt x="19" y="9"/>
                    <a:pt x="18" y="7"/>
                    <a:pt x="19" y="6"/>
                  </a:cubicBezTo>
                  <a:cubicBezTo>
                    <a:pt x="19" y="5"/>
                    <a:pt x="19" y="4"/>
                    <a:pt x="20" y="3"/>
                  </a:cubicBezTo>
                  <a:cubicBezTo>
                    <a:pt x="19" y="3"/>
                    <a:pt x="20" y="3"/>
                    <a:pt x="19" y="2"/>
                  </a:cubicBezTo>
                  <a:cubicBezTo>
                    <a:pt x="21" y="2"/>
                    <a:pt x="19" y="0"/>
                    <a:pt x="21" y="0"/>
                  </a:cubicBezTo>
                  <a:cubicBezTo>
                    <a:pt x="21" y="0"/>
                    <a:pt x="21" y="1"/>
                    <a:pt x="22" y="1"/>
                  </a:cubicBezTo>
                  <a:close/>
                  <a:moveTo>
                    <a:pt x="36" y="19"/>
                  </a:moveTo>
                  <a:cubicBezTo>
                    <a:pt x="37" y="19"/>
                    <a:pt x="37" y="20"/>
                    <a:pt x="37" y="21"/>
                  </a:cubicBezTo>
                  <a:cubicBezTo>
                    <a:pt x="36" y="21"/>
                    <a:pt x="36" y="21"/>
                    <a:pt x="36" y="21"/>
                  </a:cubicBezTo>
                  <a:cubicBezTo>
                    <a:pt x="36" y="21"/>
                    <a:pt x="36" y="21"/>
                    <a:pt x="36" y="21"/>
                  </a:cubicBezTo>
                  <a:cubicBezTo>
                    <a:pt x="37" y="21"/>
                    <a:pt x="36" y="22"/>
                    <a:pt x="36" y="23"/>
                  </a:cubicBezTo>
                  <a:cubicBezTo>
                    <a:pt x="37" y="26"/>
                    <a:pt x="35" y="28"/>
                    <a:pt x="36" y="30"/>
                  </a:cubicBezTo>
                  <a:cubicBezTo>
                    <a:pt x="37" y="28"/>
                    <a:pt x="39" y="26"/>
                    <a:pt x="41" y="25"/>
                  </a:cubicBezTo>
                  <a:cubicBezTo>
                    <a:pt x="43" y="24"/>
                    <a:pt x="44" y="23"/>
                    <a:pt x="46" y="23"/>
                  </a:cubicBezTo>
                  <a:cubicBezTo>
                    <a:pt x="46" y="23"/>
                    <a:pt x="47" y="23"/>
                    <a:pt x="47" y="23"/>
                  </a:cubicBezTo>
                  <a:cubicBezTo>
                    <a:pt x="47" y="22"/>
                    <a:pt x="47" y="22"/>
                    <a:pt x="47" y="22"/>
                  </a:cubicBezTo>
                  <a:cubicBezTo>
                    <a:pt x="48" y="23"/>
                    <a:pt x="49" y="22"/>
                    <a:pt x="50" y="23"/>
                  </a:cubicBezTo>
                  <a:cubicBezTo>
                    <a:pt x="51" y="22"/>
                    <a:pt x="51" y="24"/>
                    <a:pt x="52" y="24"/>
                  </a:cubicBezTo>
                  <a:cubicBezTo>
                    <a:pt x="53" y="25"/>
                    <a:pt x="53" y="25"/>
                    <a:pt x="53" y="25"/>
                  </a:cubicBezTo>
                  <a:cubicBezTo>
                    <a:pt x="53" y="26"/>
                    <a:pt x="54" y="27"/>
                    <a:pt x="54" y="28"/>
                  </a:cubicBezTo>
                  <a:cubicBezTo>
                    <a:pt x="55" y="29"/>
                    <a:pt x="55" y="29"/>
                    <a:pt x="55" y="30"/>
                  </a:cubicBezTo>
                  <a:cubicBezTo>
                    <a:pt x="55" y="31"/>
                    <a:pt x="55" y="32"/>
                    <a:pt x="55" y="32"/>
                  </a:cubicBezTo>
                  <a:cubicBezTo>
                    <a:pt x="56" y="33"/>
                    <a:pt x="55" y="33"/>
                    <a:pt x="55" y="33"/>
                  </a:cubicBezTo>
                  <a:cubicBezTo>
                    <a:pt x="54" y="36"/>
                    <a:pt x="53" y="38"/>
                    <a:pt x="52" y="40"/>
                  </a:cubicBezTo>
                  <a:cubicBezTo>
                    <a:pt x="52" y="41"/>
                    <a:pt x="53" y="42"/>
                    <a:pt x="53" y="42"/>
                  </a:cubicBezTo>
                  <a:cubicBezTo>
                    <a:pt x="55" y="43"/>
                    <a:pt x="55" y="44"/>
                    <a:pt x="57" y="45"/>
                  </a:cubicBezTo>
                  <a:cubicBezTo>
                    <a:pt x="57" y="45"/>
                    <a:pt x="57" y="46"/>
                    <a:pt x="58" y="46"/>
                  </a:cubicBezTo>
                  <a:cubicBezTo>
                    <a:pt x="59" y="47"/>
                    <a:pt x="60" y="48"/>
                    <a:pt x="60" y="49"/>
                  </a:cubicBezTo>
                  <a:cubicBezTo>
                    <a:pt x="60" y="50"/>
                    <a:pt x="61" y="50"/>
                    <a:pt x="60" y="51"/>
                  </a:cubicBezTo>
                  <a:cubicBezTo>
                    <a:pt x="61" y="51"/>
                    <a:pt x="60" y="52"/>
                    <a:pt x="60" y="52"/>
                  </a:cubicBezTo>
                  <a:cubicBezTo>
                    <a:pt x="59" y="52"/>
                    <a:pt x="57" y="52"/>
                    <a:pt x="56" y="52"/>
                  </a:cubicBezTo>
                  <a:cubicBezTo>
                    <a:pt x="55" y="51"/>
                    <a:pt x="55" y="50"/>
                    <a:pt x="54" y="50"/>
                  </a:cubicBezTo>
                  <a:cubicBezTo>
                    <a:pt x="54" y="48"/>
                    <a:pt x="52" y="49"/>
                    <a:pt x="52" y="48"/>
                  </a:cubicBezTo>
                  <a:cubicBezTo>
                    <a:pt x="51" y="48"/>
                    <a:pt x="50" y="47"/>
                    <a:pt x="49" y="46"/>
                  </a:cubicBezTo>
                  <a:cubicBezTo>
                    <a:pt x="48" y="46"/>
                    <a:pt x="48" y="47"/>
                    <a:pt x="47" y="47"/>
                  </a:cubicBezTo>
                  <a:cubicBezTo>
                    <a:pt x="47" y="48"/>
                    <a:pt x="45" y="48"/>
                    <a:pt x="45" y="48"/>
                  </a:cubicBezTo>
                  <a:cubicBezTo>
                    <a:pt x="43" y="49"/>
                    <a:pt x="42" y="50"/>
                    <a:pt x="41" y="50"/>
                  </a:cubicBezTo>
                  <a:cubicBezTo>
                    <a:pt x="40" y="50"/>
                    <a:pt x="40" y="50"/>
                    <a:pt x="40" y="50"/>
                  </a:cubicBezTo>
                  <a:cubicBezTo>
                    <a:pt x="41" y="50"/>
                    <a:pt x="41" y="50"/>
                    <a:pt x="41" y="49"/>
                  </a:cubicBezTo>
                  <a:cubicBezTo>
                    <a:pt x="40" y="49"/>
                    <a:pt x="40" y="49"/>
                    <a:pt x="39" y="49"/>
                  </a:cubicBezTo>
                  <a:cubicBezTo>
                    <a:pt x="38" y="50"/>
                    <a:pt x="37" y="49"/>
                    <a:pt x="36" y="49"/>
                  </a:cubicBezTo>
                  <a:cubicBezTo>
                    <a:pt x="35" y="49"/>
                    <a:pt x="34" y="48"/>
                    <a:pt x="33" y="48"/>
                  </a:cubicBezTo>
                  <a:cubicBezTo>
                    <a:pt x="33" y="49"/>
                    <a:pt x="33" y="49"/>
                    <a:pt x="33" y="49"/>
                  </a:cubicBezTo>
                  <a:cubicBezTo>
                    <a:pt x="32" y="48"/>
                    <a:pt x="31" y="47"/>
                    <a:pt x="30" y="46"/>
                  </a:cubicBezTo>
                  <a:cubicBezTo>
                    <a:pt x="29" y="46"/>
                    <a:pt x="30" y="45"/>
                    <a:pt x="29" y="44"/>
                  </a:cubicBezTo>
                  <a:cubicBezTo>
                    <a:pt x="29" y="43"/>
                    <a:pt x="29" y="42"/>
                    <a:pt x="28" y="42"/>
                  </a:cubicBezTo>
                  <a:cubicBezTo>
                    <a:pt x="29" y="41"/>
                    <a:pt x="29" y="39"/>
                    <a:pt x="30" y="38"/>
                  </a:cubicBezTo>
                  <a:cubicBezTo>
                    <a:pt x="30" y="38"/>
                    <a:pt x="30" y="38"/>
                    <a:pt x="29" y="38"/>
                  </a:cubicBezTo>
                  <a:cubicBezTo>
                    <a:pt x="29" y="37"/>
                    <a:pt x="30" y="36"/>
                    <a:pt x="30" y="36"/>
                  </a:cubicBezTo>
                  <a:cubicBezTo>
                    <a:pt x="30" y="36"/>
                    <a:pt x="30" y="36"/>
                    <a:pt x="30" y="36"/>
                  </a:cubicBezTo>
                  <a:cubicBezTo>
                    <a:pt x="30" y="35"/>
                    <a:pt x="30" y="34"/>
                    <a:pt x="30" y="34"/>
                  </a:cubicBezTo>
                  <a:cubicBezTo>
                    <a:pt x="30" y="33"/>
                    <a:pt x="30" y="32"/>
                    <a:pt x="31" y="30"/>
                  </a:cubicBezTo>
                  <a:cubicBezTo>
                    <a:pt x="32" y="30"/>
                    <a:pt x="31" y="29"/>
                    <a:pt x="31" y="29"/>
                  </a:cubicBezTo>
                  <a:cubicBezTo>
                    <a:pt x="31" y="27"/>
                    <a:pt x="33" y="27"/>
                    <a:pt x="32" y="26"/>
                  </a:cubicBezTo>
                  <a:cubicBezTo>
                    <a:pt x="32" y="26"/>
                    <a:pt x="33" y="25"/>
                    <a:pt x="32" y="25"/>
                  </a:cubicBezTo>
                  <a:cubicBezTo>
                    <a:pt x="33" y="24"/>
                    <a:pt x="33" y="23"/>
                    <a:pt x="33" y="21"/>
                  </a:cubicBezTo>
                  <a:cubicBezTo>
                    <a:pt x="33" y="22"/>
                    <a:pt x="34" y="22"/>
                    <a:pt x="34" y="21"/>
                  </a:cubicBezTo>
                  <a:cubicBezTo>
                    <a:pt x="34" y="20"/>
                    <a:pt x="33" y="20"/>
                    <a:pt x="33" y="19"/>
                  </a:cubicBezTo>
                  <a:cubicBezTo>
                    <a:pt x="33" y="18"/>
                    <a:pt x="33" y="18"/>
                    <a:pt x="33" y="18"/>
                  </a:cubicBezTo>
                  <a:cubicBezTo>
                    <a:pt x="34" y="18"/>
                    <a:pt x="34" y="17"/>
                    <a:pt x="35" y="17"/>
                  </a:cubicBezTo>
                  <a:lnTo>
                    <a:pt x="36" y="19"/>
                  </a:lnTo>
                  <a:close/>
                  <a:moveTo>
                    <a:pt x="16" y="23"/>
                  </a:moveTo>
                  <a:cubicBezTo>
                    <a:pt x="17" y="25"/>
                    <a:pt x="16" y="26"/>
                    <a:pt x="16" y="27"/>
                  </a:cubicBezTo>
                  <a:cubicBezTo>
                    <a:pt x="16" y="28"/>
                    <a:pt x="16" y="28"/>
                    <a:pt x="16" y="28"/>
                  </a:cubicBezTo>
                  <a:cubicBezTo>
                    <a:pt x="16" y="29"/>
                    <a:pt x="15" y="30"/>
                    <a:pt x="16" y="30"/>
                  </a:cubicBezTo>
                  <a:cubicBezTo>
                    <a:pt x="16" y="30"/>
                    <a:pt x="16" y="30"/>
                    <a:pt x="16" y="30"/>
                  </a:cubicBezTo>
                  <a:cubicBezTo>
                    <a:pt x="16" y="33"/>
                    <a:pt x="16" y="34"/>
                    <a:pt x="15" y="37"/>
                  </a:cubicBezTo>
                  <a:cubicBezTo>
                    <a:pt x="16" y="37"/>
                    <a:pt x="16" y="38"/>
                    <a:pt x="16" y="39"/>
                  </a:cubicBezTo>
                  <a:cubicBezTo>
                    <a:pt x="16" y="40"/>
                    <a:pt x="16" y="41"/>
                    <a:pt x="15" y="42"/>
                  </a:cubicBezTo>
                  <a:cubicBezTo>
                    <a:pt x="15" y="43"/>
                    <a:pt x="15" y="43"/>
                    <a:pt x="15" y="44"/>
                  </a:cubicBezTo>
                  <a:cubicBezTo>
                    <a:pt x="15" y="44"/>
                    <a:pt x="15" y="44"/>
                    <a:pt x="15" y="44"/>
                  </a:cubicBezTo>
                  <a:cubicBezTo>
                    <a:pt x="14" y="43"/>
                    <a:pt x="12" y="43"/>
                    <a:pt x="11" y="42"/>
                  </a:cubicBezTo>
                  <a:cubicBezTo>
                    <a:pt x="11" y="41"/>
                    <a:pt x="10" y="41"/>
                    <a:pt x="10" y="40"/>
                  </a:cubicBezTo>
                  <a:cubicBezTo>
                    <a:pt x="9" y="38"/>
                    <a:pt x="9" y="37"/>
                    <a:pt x="9" y="35"/>
                  </a:cubicBezTo>
                  <a:cubicBezTo>
                    <a:pt x="9" y="35"/>
                    <a:pt x="10" y="34"/>
                    <a:pt x="9" y="34"/>
                  </a:cubicBezTo>
                  <a:cubicBezTo>
                    <a:pt x="10" y="33"/>
                    <a:pt x="9" y="33"/>
                    <a:pt x="9" y="33"/>
                  </a:cubicBezTo>
                  <a:cubicBezTo>
                    <a:pt x="10" y="31"/>
                    <a:pt x="10" y="28"/>
                    <a:pt x="12" y="27"/>
                  </a:cubicBezTo>
                  <a:cubicBezTo>
                    <a:pt x="12" y="26"/>
                    <a:pt x="13" y="25"/>
                    <a:pt x="14" y="24"/>
                  </a:cubicBezTo>
                  <a:cubicBezTo>
                    <a:pt x="14" y="23"/>
                    <a:pt x="15" y="22"/>
                    <a:pt x="16" y="20"/>
                  </a:cubicBezTo>
                  <a:cubicBezTo>
                    <a:pt x="16" y="22"/>
                    <a:pt x="17" y="23"/>
                    <a:pt x="16" y="23"/>
                  </a:cubicBezTo>
                  <a:close/>
                  <a:moveTo>
                    <a:pt x="46" y="27"/>
                  </a:moveTo>
                  <a:cubicBezTo>
                    <a:pt x="46" y="26"/>
                    <a:pt x="46" y="27"/>
                    <a:pt x="47" y="27"/>
                  </a:cubicBezTo>
                  <a:cubicBezTo>
                    <a:pt x="47" y="27"/>
                    <a:pt x="48" y="27"/>
                    <a:pt x="48" y="28"/>
                  </a:cubicBezTo>
                  <a:cubicBezTo>
                    <a:pt x="48" y="29"/>
                    <a:pt x="48" y="31"/>
                    <a:pt x="48" y="32"/>
                  </a:cubicBezTo>
                  <a:cubicBezTo>
                    <a:pt x="49" y="33"/>
                    <a:pt x="48" y="33"/>
                    <a:pt x="48" y="34"/>
                  </a:cubicBezTo>
                  <a:cubicBezTo>
                    <a:pt x="48" y="35"/>
                    <a:pt x="47" y="35"/>
                    <a:pt x="47" y="36"/>
                  </a:cubicBezTo>
                  <a:cubicBezTo>
                    <a:pt x="47" y="37"/>
                    <a:pt x="46" y="37"/>
                    <a:pt x="46" y="37"/>
                  </a:cubicBezTo>
                  <a:cubicBezTo>
                    <a:pt x="44" y="36"/>
                    <a:pt x="41" y="36"/>
                    <a:pt x="39" y="33"/>
                  </a:cubicBezTo>
                  <a:cubicBezTo>
                    <a:pt x="39" y="33"/>
                    <a:pt x="40" y="32"/>
                    <a:pt x="40" y="32"/>
                  </a:cubicBezTo>
                  <a:cubicBezTo>
                    <a:pt x="41" y="30"/>
                    <a:pt x="42" y="28"/>
                    <a:pt x="44" y="27"/>
                  </a:cubicBezTo>
                  <a:cubicBezTo>
                    <a:pt x="45" y="27"/>
                    <a:pt x="45" y="26"/>
                    <a:pt x="46" y="27"/>
                  </a:cubicBezTo>
                  <a:close/>
                  <a:moveTo>
                    <a:pt x="39" y="37"/>
                  </a:moveTo>
                  <a:cubicBezTo>
                    <a:pt x="39" y="38"/>
                    <a:pt x="39" y="38"/>
                    <a:pt x="40" y="38"/>
                  </a:cubicBezTo>
                  <a:cubicBezTo>
                    <a:pt x="41" y="39"/>
                    <a:pt x="41" y="39"/>
                    <a:pt x="42" y="39"/>
                  </a:cubicBezTo>
                  <a:cubicBezTo>
                    <a:pt x="43" y="41"/>
                    <a:pt x="43" y="41"/>
                    <a:pt x="43" y="41"/>
                  </a:cubicBezTo>
                  <a:cubicBezTo>
                    <a:pt x="42" y="42"/>
                    <a:pt x="42" y="44"/>
                    <a:pt x="40" y="43"/>
                  </a:cubicBezTo>
                  <a:cubicBezTo>
                    <a:pt x="40" y="44"/>
                    <a:pt x="39" y="43"/>
                    <a:pt x="38" y="43"/>
                  </a:cubicBezTo>
                  <a:cubicBezTo>
                    <a:pt x="37" y="44"/>
                    <a:pt x="36" y="43"/>
                    <a:pt x="35" y="44"/>
                  </a:cubicBezTo>
                  <a:cubicBezTo>
                    <a:pt x="35" y="43"/>
                    <a:pt x="35" y="42"/>
                    <a:pt x="35" y="41"/>
                  </a:cubicBezTo>
                  <a:cubicBezTo>
                    <a:pt x="35" y="40"/>
                    <a:pt x="37" y="39"/>
                    <a:pt x="37" y="37"/>
                  </a:cubicBezTo>
                  <a:cubicBezTo>
                    <a:pt x="37" y="37"/>
                    <a:pt x="37" y="35"/>
                    <a:pt x="38" y="36"/>
                  </a:cubicBezTo>
                  <a:lnTo>
                    <a:pt x="39" y="3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31" name="矩形 9"/>
          <p:cNvSpPr/>
          <p:nvPr userDrawn="1"/>
        </p:nvSpPr>
        <p:spPr>
          <a:xfrm>
            <a:off x="-10161" y="0"/>
            <a:ext cx="12202161" cy="1589102"/>
          </a:xfrm>
          <a:custGeom>
            <a:avLst/>
            <a:gdLst>
              <a:gd name="connsiteX0" fmla="*/ 0 w 12192001"/>
              <a:gd name="connsiteY0" fmla="*/ 0 h 1599658"/>
              <a:gd name="connsiteX1" fmla="*/ 12192001 w 12192001"/>
              <a:gd name="connsiteY1" fmla="*/ 0 h 1599658"/>
              <a:gd name="connsiteX2" fmla="*/ 12192001 w 12192001"/>
              <a:gd name="connsiteY2" fmla="*/ 1599658 h 1599658"/>
              <a:gd name="connsiteX3" fmla="*/ 0 w 12192001"/>
              <a:gd name="connsiteY3" fmla="*/ 1599658 h 1599658"/>
              <a:gd name="connsiteX4" fmla="*/ 0 w 12192001"/>
              <a:gd name="connsiteY4" fmla="*/ 0 h 1599658"/>
              <a:gd name="connsiteX0-1" fmla="*/ 0 w 12192001"/>
              <a:gd name="connsiteY0-2" fmla="*/ 0 h 1599658"/>
              <a:gd name="connsiteX1-3" fmla="*/ 12192001 w 12192001"/>
              <a:gd name="connsiteY1-4" fmla="*/ 0 h 1599658"/>
              <a:gd name="connsiteX2-5" fmla="*/ 12192001 w 12192001"/>
              <a:gd name="connsiteY2-6" fmla="*/ 1599658 h 1599658"/>
              <a:gd name="connsiteX3-7" fmla="*/ 0 w 12192001"/>
              <a:gd name="connsiteY3-8" fmla="*/ 818423 h 1599658"/>
              <a:gd name="connsiteX4-9" fmla="*/ 0 w 12192001"/>
              <a:gd name="connsiteY4-10" fmla="*/ 0 h 1599658"/>
              <a:gd name="connsiteX0-11" fmla="*/ 0 w 12192001"/>
              <a:gd name="connsiteY0-12" fmla="*/ 0 h 1599658"/>
              <a:gd name="connsiteX1-13" fmla="*/ 12192001 w 12192001"/>
              <a:gd name="connsiteY1-14" fmla="*/ 0 h 1599658"/>
              <a:gd name="connsiteX2-15" fmla="*/ 12192001 w 12192001"/>
              <a:gd name="connsiteY2-16" fmla="*/ 1599658 h 1599658"/>
              <a:gd name="connsiteX3-17" fmla="*/ 20320 w 12192001"/>
              <a:gd name="connsiteY3-18" fmla="*/ 452663 h 1599658"/>
              <a:gd name="connsiteX4-19" fmla="*/ 0 w 12192001"/>
              <a:gd name="connsiteY4-20" fmla="*/ 0 h 1599658"/>
              <a:gd name="connsiteX0-21" fmla="*/ 10160 w 12202161"/>
              <a:gd name="connsiteY0-22" fmla="*/ 0 h 1599658"/>
              <a:gd name="connsiteX1-23" fmla="*/ 12202161 w 12202161"/>
              <a:gd name="connsiteY1-24" fmla="*/ 0 h 1599658"/>
              <a:gd name="connsiteX2-25" fmla="*/ 12202161 w 12202161"/>
              <a:gd name="connsiteY2-26" fmla="*/ 1599658 h 1599658"/>
              <a:gd name="connsiteX3-27" fmla="*/ 0 w 12202161"/>
              <a:gd name="connsiteY3-28" fmla="*/ 461043 h 1599658"/>
              <a:gd name="connsiteX4-29" fmla="*/ 10160 w 12202161"/>
              <a:gd name="connsiteY4-30" fmla="*/ 0 h 159965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202161" h="1599658">
                <a:moveTo>
                  <a:pt x="10160" y="0"/>
                </a:moveTo>
                <a:lnTo>
                  <a:pt x="12202161" y="0"/>
                </a:lnTo>
                <a:lnTo>
                  <a:pt x="12202161" y="1599658"/>
                </a:lnTo>
                <a:lnTo>
                  <a:pt x="0" y="461043"/>
                </a:lnTo>
                <a:lnTo>
                  <a:pt x="10160" y="0"/>
                </a:lnTo>
                <a:close/>
              </a:path>
            </a:pathLst>
          </a:custGeom>
          <a:ln>
            <a:noFill/>
          </a:ln>
          <a:effectLst>
            <a:outerShdw blurRad="50800" dist="38100" dir="2700000" algn="tl" rotWithShape="0">
              <a:prstClr val="black">
                <a:alpha val="40000"/>
              </a:prstClr>
            </a:outerShdw>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32" name="等腰三角形 31"/>
          <p:cNvSpPr/>
          <p:nvPr userDrawn="1"/>
        </p:nvSpPr>
        <p:spPr>
          <a:xfrm flipV="1">
            <a:off x="-1" y="-10556"/>
            <a:ext cx="5752619" cy="1599658"/>
          </a:xfrm>
          <a:prstGeom prst="triangle">
            <a:avLst>
              <a:gd name="adj" fmla="val 0"/>
            </a:avLst>
          </a:prstGeom>
          <a:solidFill>
            <a:schemeClr val="accent3"/>
          </a:solidFill>
          <a:ln>
            <a:noFill/>
          </a:ln>
          <a:effectLst>
            <a:outerShdw blurRad="50800" dist="38100" dir="2700000" algn="tl"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pic>
        <p:nvPicPr>
          <p:cNvPr id="33" name="图片 32"/>
          <p:cNvPicPr>
            <a:picLocks noChangeAspect="1"/>
          </p:cNvPicPr>
          <p:nvPr userDrawn="1"/>
        </p:nvPicPr>
        <p:blipFill>
          <a:blip r:embed="rId2" cstate="email">
            <a:lum bright="100000" contrast="-40000"/>
          </a:blip>
          <a:stretch>
            <a:fillRect/>
          </a:stretch>
        </p:blipFill>
        <p:spPr>
          <a:xfrm>
            <a:off x="163132" y="101800"/>
            <a:ext cx="2772075" cy="762828"/>
          </a:xfrm>
          <a:prstGeom prst="rect">
            <a:avLst/>
          </a:prstGeom>
        </p:spPr>
      </p:pic>
      <p:sp>
        <p:nvSpPr>
          <p:cNvPr id="2" name="标题 1"/>
          <p:cNvSpPr>
            <a:spLocks noGrp="1"/>
          </p:cNvSpPr>
          <p:nvPr>
            <p:ph type="title"/>
          </p:nvPr>
        </p:nvSpPr>
        <p:spPr>
          <a:xfrm>
            <a:off x="1478543" y="18410"/>
            <a:ext cx="10515600" cy="1325563"/>
          </a:xfrm>
          <a:effectLst>
            <a:outerShdw blurRad="50800" dist="38100" dir="2700000" algn="tl" rotWithShape="0">
              <a:prstClr val="black">
                <a:alpha val="40000"/>
              </a:prstClr>
            </a:outerShdw>
          </a:effectLst>
        </p:spPr>
        <p:txBody>
          <a:bodyPr>
            <a:normAutofit/>
          </a:bodyPr>
          <a:lstStyle>
            <a:lvl1pPr algn="r">
              <a:defRPr sz="3200" b="1">
                <a:solidFill>
                  <a:schemeClr val="bg1"/>
                </a:solidFill>
              </a:defRPr>
            </a:lvl1pPr>
          </a:lstStyle>
          <a:p>
            <a:r>
              <a:rPr lang="zh-CN" altLang="en-US"/>
              <a:t>单击此处编辑母版标题样式</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创管学院">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08D4B51F-5022-4B9A-B1DC-58E2D82F8E58}" type="datetimeFigureOut">
              <a:rPr lang="zh-CN" altLang="en-US" smtClean="0"/>
              <a:t>2024/1/28</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0CBB207-5EAB-47C3-B719-5632B4BE83BE}" type="slidenum">
              <a:rPr lang="zh-CN" altLang="en-US" smtClean="0"/>
              <a:t>‹#›</a:t>
            </a:fld>
            <a:endParaRPr lang="zh-CN" altLang="en-US"/>
          </a:p>
        </p:txBody>
      </p:sp>
      <p:grpSp>
        <p:nvGrpSpPr>
          <p:cNvPr id="10" name="Group 4"/>
          <p:cNvGrpSpPr>
            <a:grpSpLocks noChangeAspect="1"/>
          </p:cNvGrpSpPr>
          <p:nvPr userDrawn="1"/>
        </p:nvGrpSpPr>
        <p:grpSpPr bwMode="auto">
          <a:xfrm>
            <a:off x="0" y="5072540"/>
            <a:ext cx="12192000" cy="1800828"/>
            <a:chOff x="0" y="3476"/>
            <a:chExt cx="5775" cy="853"/>
          </a:xfrm>
          <a:solidFill>
            <a:schemeClr val="accent4"/>
          </a:solidFill>
        </p:grpSpPr>
        <p:sp>
          <p:nvSpPr>
            <p:cNvPr id="11" name="Freeform 5"/>
            <p:cNvSpPr>
              <a:spLocks noEditPoints="1"/>
            </p:cNvSpPr>
            <p:nvPr/>
          </p:nvSpPr>
          <p:spPr bwMode="auto">
            <a:xfrm>
              <a:off x="16" y="3476"/>
              <a:ext cx="233" cy="823"/>
            </a:xfrm>
            <a:custGeom>
              <a:avLst/>
              <a:gdLst>
                <a:gd name="T0" fmla="*/ 83 w 90"/>
                <a:gd name="T1" fmla="*/ 303 h 308"/>
                <a:gd name="T2" fmla="*/ 63 w 90"/>
                <a:gd name="T3" fmla="*/ 300 h 308"/>
                <a:gd name="T4" fmla="*/ 68 w 90"/>
                <a:gd name="T5" fmla="*/ 270 h 308"/>
                <a:gd name="T6" fmla="*/ 62 w 90"/>
                <a:gd name="T7" fmla="*/ 240 h 308"/>
                <a:gd name="T8" fmla="*/ 64 w 90"/>
                <a:gd name="T9" fmla="*/ 196 h 308"/>
                <a:gd name="T10" fmla="*/ 61 w 90"/>
                <a:gd name="T11" fmla="*/ 180 h 308"/>
                <a:gd name="T12" fmla="*/ 65 w 90"/>
                <a:gd name="T13" fmla="*/ 150 h 308"/>
                <a:gd name="T14" fmla="*/ 60 w 90"/>
                <a:gd name="T15" fmla="*/ 120 h 308"/>
                <a:gd name="T16" fmla="*/ 64 w 90"/>
                <a:gd name="T17" fmla="*/ 91 h 308"/>
                <a:gd name="T18" fmla="*/ 58 w 90"/>
                <a:gd name="T19" fmla="*/ 61 h 308"/>
                <a:gd name="T20" fmla="*/ 62 w 90"/>
                <a:gd name="T21" fmla="*/ 30 h 308"/>
                <a:gd name="T22" fmla="*/ 44 w 90"/>
                <a:gd name="T23" fmla="*/ 0 h 308"/>
                <a:gd name="T24" fmla="*/ 32 w 90"/>
                <a:gd name="T25" fmla="*/ 61 h 308"/>
                <a:gd name="T26" fmla="*/ 27 w 90"/>
                <a:gd name="T27" fmla="*/ 91 h 308"/>
                <a:gd name="T28" fmla="*/ 25 w 90"/>
                <a:gd name="T29" fmla="*/ 150 h 308"/>
                <a:gd name="T30" fmla="*/ 25 w 90"/>
                <a:gd name="T31" fmla="*/ 151 h 308"/>
                <a:gd name="T32" fmla="*/ 22 w 90"/>
                <a:gd name="T33" fmla="*/ 221 h 308"/>
                <a:gd name="T34" fmla="*/ 29 w 90"/>
                <a:gd name="T35" fmla="*/ 241 h 308"/>
                <a:gd name="T36" fmla="*/ 22 w 90"/>
                <a:gd name="T37" fmla="*/ 271 h 308"/>
                <a:gd name="T38" fmla="*/ 13 w 90"/>
                <a:gd name="T39" fmla="*/ 303 h 308"/>
                <a:gd name="T40" fmla="*/ 0 w 90"/>
                <a:gd name="T41" fmla="*/ 305 h 308"/>
                <a:gd name="T42" fmla="*/ 90 w 90"/>
                <a:gd name="T43" fmla="*/ 305 h 308"/>
                <a:gd name="T44" fmla="*/ 58 w 90"/>
                <a:gd name="T45" fmla="*/ 239 h 308"/>
                <a:gd name="T46" fmla="*/ 45 w 90"/>
                <a:gd name="T47" fmla="*/ 154 h 308"/>
                <a:gd name="T48" fmla="*/ 34 w 90"/>
                <a:gd name="T49" fmla="*/ 179 h 308"/>
                <a:gd name="T50" fmla="*/ 55 w 90"/>
                <a:gd name="T51" fmla="*/ 59 h 308"/>
                <a:gd name="T52" fmla="*/ 55 w 90"/>
                <a:gd name="T53" fmla="*/ 59 h 308"/>
                <a:gd name="T54" fmla="*/ 56 w 90"/>
                <a:gd name="T55" fmla="*/ 119 h 308"/>
                <a:gd name="T56" fmla="*/ 45 w 90"/>
                <a:gd name="T57" fmla="*/ 274 h 308"/>
                <a:gd name="T58" fmla="*/ 31 w 90"/>
                <a:gd name="T59" fmla="*/ 300 h 308"/>
                <a:gd name="T60" fmla="*/ 48 w 90"/>
                <a:gd name="T61" fmla="*/ 269 h 308"/>
                <a:gd name="T62" fmla="*/ 65 w 90"/>
                <a:gd name="T63" fmla="*/ 269 h 308"/>
                <a:gd name="T64" fmla="*/ 48 w 90"/>
                <a:gd name="T65" fmla="*/ 209 h 308"/>
                <a:gd name="T66" fmla="*/ 48 w 90"/>
                <a:gd name="T67" fmla="*/ 209 h 308"/>
                <a:gd name="T68" fmla="*/ 50 w 90"/>
                <a:gd name="T69" fmla="*/ 144 h 308"/>
                <a:gd name="T70" fmla="*/ 47 w 90"/>
                <a:gd name="T71" fmla="*/ 149 h 308"/>
                <a:gd name="T72" fmla="*/ 56 w 90"/>
                <a:gd name="T73" fmla="*/ 66 h 308"/>
                <a:gd name="T74" fmla="*/ 34 w 90"/>
                <a:gd name="T75" fmla="*/ 66 h 308"/>
                <a:gd name="T76" fmla="*/ 43 w 90"/>
                <a:gd name="T77" fmla="*/ 89 h 308"/>
                <a:gd name="T78" fmla="*/ 33 w 90"/>
                <a:gd name="T79" fmla="*/ 126 h 308"/>
                <a:gd name="T80" fmla="*/ 43 w 90"/>
                <a:gd name="T81" fmla="*/ 149 h 308"/>
                <a:gd name="T82" fmla="*/ 32 w 90"/>
                <a:gd name="T83" fmla="*/ 185 h 308"/>
                <a:gd name="T84" fmla="*/ 27 w 90"/>
                <a:gd name="T85" fmla="*/ 209 h 308"/>
                <a:gd name="T86" fmla="*/ 31 w 90"/>
                <a:gd name="T87" fmla="*/ 245 h 308"/>
                <a:gd name="T88" fmla="*/ 31 w 90"/>
                <a:gd name="T89" fmla="*/ 245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0" h="308">
                  <a:moveTo>
                    <a:pt x="90" y="305"/>
                  </a:moveTo>
                  <a:cubicBezTo>
                    <a:pt x="83" y="305"/>
                    <a:pt x="83" y="305"/>
                    <a:pt x="83" y="305"/>
                  </a:cubicBezTo>
                  <a:cubicBezTo>
                    <a:pt x="83" y="303"/>
                    <a:pt x="83" y="303"/>
                    <a:pt x="83" y="303"/>
                  </a:cubicBezTo>
                  <a:cubicBezTo>
                    <a:pt x="77" y="303"/>
                    <a:pt x="77" y="303"/>
                    <a:pt x="77" y="303"/>
                  </a:cubicBezTo>
                  <a:cubicBezTo>
                    <a:pt x="77" y="300"/>
                    <a:pt x="77" y="300"/>
                    <a:pt x="77" y="300"/>
                  </a:cubicBezTo>
                  <a:cubicBezTo>
                    <a:pt x="63" y="300"/>
                    <a:pt x="63" y="300"/>
                    <a:pt x="63" y="300"/>
                  </a:cubicBezTo>
                  <a:cubicBezTo>
                    <a:pt x="68" y="271"/>
                    <a:pt x="68" y="271"/>
                    <a:pt x="68" y="271"/>
                  </a:cubicBezTo>
                  <a:cubicBezTo>
                    <a:pt x="68" y="271"/>
                    <a:pt x="68" y="271"/>
                    <a:pt x="68" y="270"/>
                  </a:cubicBezTo>
                  <a:cubicBezTo>
                    <a:pt x="68" y="270"/>
                    <a:pt x="68" y="270"/>
                    <a:pt x="68" y="270"/>
                  </a:cubicBezTo>
                  <a:cubicBezTo>
                    <a:pt x="62" y="241"/>
                    <a:pt x="62" y="241"/>
                    <a:pt x="62" y="241"/>
                  </a:cubicBezTo>
                  <a:cubicBezTo>
                    <a:pt x="62" y="241"/>
                    <a:pt x="62" y="241"/>
                    <a:pt x="62" y="241"/>
                  </a:cubicBezTo>
                  <a:cubicBezTo>
                    <a:pt x="62" y="240"/>
                    <a:pt x="62" y="240"/>
                    <a:pt x="62" y="240"/>
                  </a:cubicBezTo>
                  <a:cubicBezTo>
                    <a:pt x="65" y="221"/>
                    <a:pt x="65" y="221"/>
                    <a:pt x="65" y="221"/>
                  </a:cubicBezTo>
                  <a:cubicBezTo>
                    <a:pt x="69" y="221"/>
                    <a:pt x="69" y="221"/>
                    <a:pt x="69" y="221"/>
                  </a:cubicBezTo>
                  <a:cubicBezTo>
                    <a:pt x="64" y="196"/>
                    <a:pt x="64" y="196"/>
                    <a:pt x="64" y="196"/>
                  </a:cubicBezTo>
                  <a:cubicBezTo>
                    <a:pt x="61" y="181"/>
                    <a:pt x="61" y="181"/>
                    <a:pt x="61" y="181"/>
                  </a:cubicBezTo>
                  <a:cubicBezTo>
                    <a:pt x="61" y="181"/>
                    <a:pt x="61" y="181"/>
                    <a:pt x="61" y="181"/>
                  </a:cubicBezTo>
                  <a:cubicBezTo>
                    <a:pt x="61" y="181"/>
                    <a:pt x="61" y="181"/>
                    <a:pt x="61" y="180"/>
                  </a:cubicBezTo>
                  <a:cubicBezTo>
                    <a:pt x="65" y="151"/>
                    <a:pt x="65" y="151"/>
                    <a:pt x="65" y="151"/>
                  </a:cubicBezTo>
                  <a:cubicBezTo>
                    <a:pt x="65" y="151"/>
                    <a:pt x="65" y="151"/>
                    <a:pt x="65" y="151"/>
                  </a:cubicBezTo>
                  <a:cubicBezTo>
                    <a:pt x="65" y="151"/>
                    <a:pt x="65" y="150"/>
                    <a:pt x="65" y="150"/>
                  </a:cubicBezTo>
                  <a:cubicBezTo>
                    <a:pt x="65" y="150"/>
                    <a:pt x="65" y="150"/>
                    <a:pt x="65" y="150"/>
                  </a:cubicBezTo>
                  <a:cubicBezTo>
                    <a:pt x="65" y="150"/>
                    <a:pt x="65" y="150"/>
                    <a:pt x="65" y="150"/>
                  </a:cubicBezTo>
                  <a:cubicBezTo>
                    <a:pt x="60" y="120"/>
                    <a:pt x="60" y="120"/>
                    <a:pt x="60" y="120"/>
                  </a:cubicBezTo>
                  <a:cubicBezTo>
                    <a:pt x="59" y="120"/>
                    <a:pt x="59" y="120"/>
                    <a:pt x="59" y="120"/>
                  </a:cubicBezTo>
                  <a:cubicBezTo>
                    <a:pt x="63" y="91"/>
                    <a:pt x="63" y="91"/>
                    <a:pt x="63" y="91"/>
                  </a:cubicBezTo>
                  <a:cubicBezTo>
                    <a:pt x="64" y="91"/>
                    <a:pt x="64" y="91"/>
                    <a:pt x="64" y="91"/>
                  </a:cubicBezTo>
                  <a:cubicBezTo>
                    <a:pt x="64" y="91"/>
                    <a:pt x="64" y="90"/>
                    <a:pt x="63" y="90"/>
                  </a:cubicBezTo>
                  <a:cubicBezTo>
                    <a:pt x="58" y="61"/>
                    <a:pt x="58" y="61"/>
                    <a:pt x="58" y="61"/>
                  </a:cubicBezTo>
                  <a:cubicBezTo>
                    <a:pt x="58" y="61"/>
                    <a:pt x="58" y="61"/>
                    <a:pt x="58" y="61"/>
                  </a:cubicBezTo>
                  <a:cubicBezTo>
                    <a:pt x="58" y="61"/>
                    <a:pt x="58" y="61"/>
                    <a:pt x="58" y="61"/>
                  </a:cubicBezTo>
                  <a:cubicBezTo>
                    <a:pt x="62" y="31"/>
                    <a:pt x="62" y="31"/>
                    <a:pt x="62" y="31"/>
                  </a:cubicBezTo>
                  <a:cubicBezTo>
                    <a:pt x="62" y="30"/>
                    <a:pt x="62" y="30"/>
                    <a:pt x="62" y="30"/>
                  </a:cubicBezTo>
                  <a:cubicBezTo>
                    <a:pt x="48" y="30"/>
                    <a:pt x="48" y="30"/>
                    <a:pt x="48" y="30"/>
                  </a:cubicBezTo>
                  <a:cubicBezTo>
                    <a:pt x="47" y="0"/>
                    <a:pt x="47" y="0"/>
                    <a:pt x="47" y="0"/>
                  </a:cubicBezTo>
                  <a:cubicBezTo>
                    <a:pt x="44" y="0"/>
                    <a:pt x="44" y="0"/>
                    <a:pt x="44" y="0"/>
                  </a:cubicBezTo>
                  <a:cubicBezTo>
                    <a:pt x="42" y="30"/>
                    <a:pt x="42" y="30"/>
                    <a:pt x="42" y="30"/>
                  </a:cubicBezTo>
                  <a:cubicBezTo>
                    <a:pt x="28" y="30"/>
                    <a:pt x="28" y="30"/>
                    <a:pt x="28" y="30"/>
                  </a:cubicBezTo>
                  <a:cubicBezTo>
                    <a:pt x="32" y="61"/>
                    <a:pt x="32" y="61"/>
                    <a:pt x="32" y="61"/>
                  </a:cubicBezTo>
                  <a:cubicBezTo>
                    <a:pt x="27" y="91"/>
                    <a:pt x="27" y="91"/>
                    <a:pt x="27" y="91"/>
                  </a:cubicBezTo>
                  <a:cubicBezTo>
                    <a:pt x="27" y="91"/>
                    <a:pt x="27" y="91"/>
                    <a:pt x="27" y="91"/>
                  </a:cubicBezTo>
                  <a:cubicBezTo>
                    <a:pt x="27" y="91"/>
                    <a:pt x="27" y="91"/>
                    <a:pt x="27" y="91"/>
                  </a:cubicBezTo>
                  <a:cubicBezTo>
                    <a:pt x="31" y="121"/>
                    <a:pt x="31" y="121"/>
                    <a:pt x="31" y="121"/>
                  </a:cubicBezTo>
                  <a:cubicBezTo>
                    <a:pt x="25" y="150"/>
                    <a:pt x="25" y="150"/>
                    <a:pt x="25" y="150"/>
                  </a:cubicBezTo>
                  <a:cubicBezTo>
                    <a:pt x="25" y="150"/>
                    <a:pt x="25" y="150"/>
                    <a:pt x="25" y="150"/>
                  </a:cubicBezTo>
                  <a:cubicBezTo>
                    <a:pt x="25" y="150"/>
                    <a:pt x="25" y="150"/>
                    <a:pt x="25" y="150"/>
                  </a:cubicBezTo>
                  <a:cubicBezTo>
                    <a:pt x="25" y="150"/>
                    <a:pt x="25" y="150"/>
                    <a:pt x="25" y="150"/>
                  </a:cubicBezTo>
                  <a:cubicBezTo>
                    <a:pt x="25" y="151"/>
                    <a:pt x="25" y="151"/>
                    <a:pt x="25" y="151"/>
                  </a:cubicBezTo>
                  <a:cubicBezTo>
                    <a:pt x="30" y="181"/>
                    <a:pt x="30" y="181"/>
                    <a:pt x="30" y="181"/>
                  </a:cubicBezTo>
                  <a:cubicBezTo>
                    <a:pt x="27" y="196"/>
                    <a:pt x="27" y="196"/>
                    <a:pt x="27" y="196"/>
                  </a:cubicBezTo>
                  <a:cubicBezTo>
                    <a:pt x="22" y="221"/>
                    <a:pt x="22" y="221"/>
                    <a:pt x="22" y="221"/>
                  </a:cubicBezTo>
                  <a:cubicBezTo>
                    <a:pt x="25" y="221"/>
                    <a:pt x="25" y="221"/>
                    <a:pt x="25" y="221"/>
                  </a:cubicBezTo>
                  <a:cubicBezTo>
                    <a:pt x="29" y="240"/>
                    <a:pt x="29" y="240"/>
                    <a:pt x="29" y="240"/>
                  </a:cubicBezTo>
                  <a:cubicBezTo>
                    <a:pt x="29" y="241"/>
                    <a:pt x="29" y="241"/>
                    <a:pt x="29" y="241"/>
                  </a:cubicBezTo>
                  <a:cubicBezTo>
                    <a:pt x="22" y="270"/>
                    <a:pt x="22" y="270"/>
                    <a:pt x="22" y="270"/>
                  </a:cubicBezTo>
                  <a:cubicBezTo>
                    <a:pt x="22" y="270"/>
                    <a:pt x="22" y="270"/>
                    <a:pt x="22" y="270"/>
                  </a:cubicBezTo>
                  <a:cubicBezTo>
                    <a:pt x="22" y="270"/>
                    <a:pt x="22" y="271"/>
                    <a:pt x="22" y="271"/>
                  </a:cubicBezTo>
                  <a:cubicBezTo>
                    <a:pt x="27" y="300"/>
                    <a:pt x="27" y="300"/>
                    <a:pt x="27" y="300"/>
                  </a:cubicBezTo>
                  <a:cubicBezTo>
                    <a:pt x="13" y="300"/>
                    <a:pt x="13" y="300"/>
                    <a:pt x="13" y="300"/>
                  </a:cubicBezTo>
                  <a:cubicBezTo>
                    <a:pt x="13" y="303"/>
                    <a:pt x="13" y="303"/>
                    <a:pt x="13" y="303"/>
                  </a:cubicBezTo>
                  <a:cubicBezTo>
                    <a:pt x="7" y="303"/>
                    <a:pt x="7" y="303"/>
                    <a:pt x="7" y="303"/>
                  </a:cubicBezTo>
                  <a:cubicBezTo>
                    <a:pt x="7" y="305"/>
                    <a:pt x="7" y="305"/>
                    <a:pt x="7" y="305"/>
                  </a:cubicBezTo>
                  <a:cubicBezTo>
                    <a:pt x="0" y="305"/>
                    <a:pt x="0" y="305"/>
                    <a:pt x="0" y="305"/>
                  </a:cubicBezTo>
                  <a:cubicBezTo>
                    <a:pt x="0" y="308"/>
                    <a:pt x="0" y="308"/>
                    <a:pt x="0" y="308"/>
                  </a:cubicBezTo>
                  <a:cubicBezTo>
                    <a:pt x="90" y="308"/>
                    <a:pt x="90" y="308"/>
                    <a:pt x="90" y="308"/>
                  </a:cubicBezTo>
                  <a:lnTo>
                    <a:pt x="90" y="305"/>
                  </a:lnTo>
                  <a:close/>
                  <a:moveTo>
                    <a:pt x="45" y="214"/>
                  </a:moveTo>
                  <a:cubicBezTo>
                    <a:pt x="45" y="214"/>
                    <a:pt x="45" y="214"/>
                    <a:pt x="45" y="214"/>
                  </a:cubicBezTo>
                  <a:cubicBezTo>
                    <a:pt x="58" y="239"/>
                    <a:pt x="58" y="239"/>
                    <a:pt x="58" y="239"/>
                  </a:cubicBezTo>
                  <a:cubicBezTo>
                    <a:pt x="32" y="239"/>
                    <a:pt x="32" y="239"/>
                    <a:pt x="32" y="239"/>
                  </a:cubicBezTo>
                  <a:lnTo>
                    <a:pt x="45" y="214"/>
                  </a:lnTo>
                  <a:close/>
                  <a:moveTo>
                    <a:pt x="45" y="154"/>
                  </a:moveTo>
                  <a:cubicBezTo>
                    <a:pt x="45" y="154"/>
                    <a:pt x="45" y="154"/>
                    <a:pt x="45" y="154"/>
                  </a:cubicBezTo>
                  <a:cubicBezTo>
                    <a:pt x="57" y="179"/>
                    <a:pt x="57" y="179"/>
                    <a:pt x="57" y="179"/>
                  </a:cubicBezTo>
                  <a:cubicBezTo>
                    <a:pt x="34" y="179"/>
                    <a:pt x="34" y="179"/>
                    <a:pt x="34" y="179"/>
                  </a:cubicBezTo>
                  <a:lnTo>
                    <a:pt x="45" y="154"/>
                  </a:lnTo>
                  <a:close/>
                  <a:moveTo>
                    <a:pt x="55" y="59"/>
                  </a:moveTo>
                  <a:cubicBezTo>
                    <a:pt x="55" y="59"/>
                    <a:pt x="55" y="59"/>
                    <a:pt x="55" y="59"/>
                  </a:cubicBezTo>
                  <a:cubicBezTo>
                    <a:pt x="36" y="59"/>
                    <a:pt x="36" y="59"/>
                    <a:pt x="36" y="59"/>
                  </a:cubicBezTo>
                  <a:cubicBezTo>
                    <a:pt x="45" y="35"/>
                    <a:pt x="45" y="35"/>
                    <a:pt x="45" y="35"/>
                  </a:cubicBezTo>
                  <a:lnTo>
                    <a:pt x="55" y="59"/>
                  </a:lnTo>
                  <a:close/>
                  <a:moveTo>
                    <a:pt x="45" y="95"/>
                  </a:moveTo>
                  <a:cubicBezTo>
                    <a:pt x="45" y="95"/>
                    <a:pt x="45" y="95"/>
                    <a:pt x="45" y="95"/>
                  </a:cubicBezTo>
                  <a:cubicBezTo>
                    <a:pt x="56" y="119"/>
                    <a:pt x="56" y="119"/>
                    <a:pt x="56" y="119"/>
                  </a:cubicBezTo>
                  <a:cubicBezTo>
                    <a:pt x="35" y="119"/>
                    <a:pt x="35" y="119"/>
                    <a:pt x="35" y="119"/>
                  </a:cubicBezTo>
                  <a:lnTo>
                    <a:pt x="45" y="95"/>
                  </a:lnTo>
                  <a:close/>
                  <a:moveTo>
                    <a:pt x="45" y="274"/>
                  </a:moveTo>
                  <a:cubicBezTo>
                    <a:pt x="45" y="274"/>
                    <a:pt x="45" y="274"/>
                    <a:pt x="45" y="274"/>
                  </a:cubicBezTo>
                  <a:cubicBezTo>
                    <a:pt x="60" y="300"/>
                    <a:pt x="60" y="300"/>
                    <a:pt x="60" y="300"/>
                  </a:cubicBezTo>
                  <a:cubicBezTo>
                    <a:pt x="31" y="300"/>
                    <a:pt x="31" y="300"/>
                    <a:pt x="31" y="300"/>
                  </a:cubicBezTo>
                  <a:lnTo>
                    <a:pt x="45" y="274"/>
                  </a:lnTo>
                  <a:close/>
                  <a:moveTo>
                    <a:pt x="48" y="269"/>
                  </a:moveTo>
                  <a:cubicBezTo>
                    <a:pt x="48" y="269"/>
                    <a:pt x="48" y="269"/>
                    <a:pt x="48" y="269"/>
                  </a:cubicBezTo>
                  <a:cubicBezTo>
                    <a:pt x="52" y="261"/>
                    <a:pt x="52" y="261"/>
                    <a:pt x="52" y="261"/>
                  </a:cubicBezTo>
                  <a:cubicBezTo>
                    <a:pt x="60" y="245"/>
                    <a:pt x="60" y="245"/>
                    <a:pt x="60" y="245"/>
                  </a:cubicBezTo>
                  <a:cubicBezTo>
                    <a:pt x="65" y="269"/>
                    <a:pt x="65" y="269"/>
                    <a:pt x="65" y="269"/>
                  </a:cubicBezTo>
                  <a:lnTo>
                    <a:pt x="48" y="269"/>
                  </a:lnTo>
                  <a:close/>
                  <a:moveTo>
                    <a:pt x="48" y="209"/>
                  </a:moveTo>
                  <a:cubicBezTo>
                    <a:pt x="48" y="209"/>
                    <a:pt x="48" y="209"/>
                    <a:pt x="48" y="209"/>
                  </a:cubicBezTo>
                  <a:cubicBezTo>
                    <a:pt x="59" y="185"/>
                    <a:pt x="59" y="185"/>
                    <a:pt x="59" y="185"/>
                  </a:cubicBezTo>
                  <a:cubicBezTo>
                    <a:pt x="64" y="209"/>
                    <a:pt x="64" y="209"/>
                    <a:pt x="64" y="209"/>
                  </a:cubicBezTo>
                  <a:lnTo>
                    <a:pt x="48" y="209"/>
                  </a:lnTo>
                  <a:close/>
                  <a:moveTo>
                    <a:pt x="47" y="149"/>
                  </a:moveTo>
                  <a:cubicBezTo>
                    <a:pt x="47" y="149"/>
                    <a:pt x="47" y="149"/>
                    <a:pt x="47" y="149"/>
                  </a:cubicBezTo>
                  <a:cubicBezTo>
                    <a:pt x="50" y="144"/>
                    <a:pt x="50" y="144"/>
                    <a:pt x="50" y="144"/>
                  </a:cubicBezTo>
                  <a:cubicBezTo>
                    <a:pt x="57" y="126"/>
                    <a:pt x="57" y="126"/>
                    <a:pt x="57" y="126"/>
                  </a:cubicBezTo>
                  <a:cubicBezTo>
                    <a:pt x="62" y="149"/>
                    <a:pt x="62" y="149"/>
                    <a:pt x="62" y="149"/>
                  </a:cubicBezTo>
                  <a:lnTo>
                    <a:pt x="47" y="149"/>
                  </a:lnTo>
                  <a:close/>
                  <a:moveTo>
                    <a:pt x="47" y="89"/>
                  </a:moveTo>
                  <a:cubicBezTo>
                    <a:pt x="47" y="89"/>
                    <a:pt x="47" y="89"/>
                    <a:pt x="47" y="89"/>
                  </a:cubicBezTo>
                  <a:cubicBezTo>
                    <a:pt x="56" y="66"/>
                    <a:pt x="56" y="66"/>
                    <a:pt x="56" y="66"/>
                  </a:cubicBezTo>
                  <a:cubicBezTo>
                    <a:pt x="60" y="89"/>
                    <a:pt x="60" y="89"/>
                    <a:pt x="60" y="89"/>
                  </a:cubicBezTo>
                  <a:lnTo>
                    <a:pt x="47" y="89"/>
                  </a:lnTo>
                  <a:close/>
                  <a:moveTo>
                    <a:pt x="34" y="66"/>
                  </a:moveTo>
                  <a:cubicBezTo>
                    <a:pt x="34" y="66"/>
                    <a:pt x="34" y="66"/>
                    <a:pt x="34" y="66"/>
                  </a:cubicBezTo>
                  <a:cubicBezTo>
                    <a:pt x="40" y="82"/>
                    <a:pt x="40" y="82"/>
                    <a:pt x="40" y="82"/>
                  </a:cubicBezTo>
                  <a:cubicBezTo>
                    <a:pt x="43" y="89"/>
                    <a:pt x="43" y="89"/>
                    <a:pt x="43" y="89"/>
                  </a:cubicBezTo>
                  <a:cubicBezTo>
                    <a:pt x="30" y="89"/>
                    <a:pt x="30" y="89"/>
                    <a:pt x="30" y="89"/>
                  </a:cubicBezTo>
                  <a:lnTo>
                    <a:pt x="34" y="66"/>
                  </a:lnTo>
                  <a:close/>
                  <a:moveTo>
                    <a:pt x="33" y="126"/>
                  </a:moveTo>
                  <a:cubicBezTo>
                    <a:pt x="33" y="126"/>
                    <a:pt x="33" y="126"/>
                    <a:pt x="33" y="126"/>
                  </a:cubicBezTo>
                  <a:cubicBezTo>
                    <a:pt x="36" y="133"/>
                    <a:pt x="36" y="133"/>
                    <a:pt x="36" y="133"/>
                  </a:cubicBezTo>
                  <a:cubicBezTo>
                    <a:pt x="43" y="149"/>
                    <a:pt x="43" y="149"/>
                    <a:pt x="43" y="149"/>
                  </a:cubicBezTo>
                  <a:cubicBezTo>
                    <a:pt x="28" y="149"/>
                    <a:pt x="28" y="149"/>
                    <a:pt x="28" y="149"/>
                  </a:cubicBezTo>
                  <a:lnTo>
                    <a:pt x="33" y="126"/>
                  </a:lnTo>
                  <a:close/>
                  <a:moveTo>
                    <a:pt x="32" y="185"/>
                  </a:moveTo>
                  <a:cubicBezTo>
                    <a:pt x="32" y="185"/>
                    <a:pt x="32" y="185"/>
                    <a:pt x="32" y="185"/>
                  </a:cubicBezTo>
                  <a:cubicBezTo>
                    <a:pt x="43" y="209"/>
                    <a:pt x="43" y="209"/>
                    <a:pt x="43" y="209"/>
                  </a:cubicBezTo>
                  <a:cubicBezTo>
                    <a:pt x="27" y="209"/>
                    <a:pt x="27" y="209"/>
                    <a:pt x="27" y="209"/>
                  </a:cubicBezTo>
                  <a:lnTo>
                    <a:pt x="32" y="185"/>
                  </a:lnTo>
                  <a:close/>
                  <a:moveTo>
                    <a:pt x="31" y="245"/>
                  </a:moveTo>
                  <a:cubicBezTo>
                    <a:pt x="31" y="245"/>
                    <a:pt x="31" y="245"/>
                    <a:pt x="31" y="245"/>
                  </a:cubicBezTo>
                  <a:cubicBezTo>
                    <a:pt x="43" y="269"/>
                    <a:pt x="43" y="269"/>
                    <a:pt x="43" y="269"/>
                  </a:cubicBezTo>
                  <a:cubicBezTo>
                    <a:pt x="25" y="269"/>
                    <a:pt x="25" y="269"/>
                    <a:pt x="25" y="269"/>
                  </a:cubicBezTo>
                  <a:lnTo>
                    <a:pt x="31" y="24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 name="Freeform 6"/>
            <p:cNvSpPr>
              <a:spLocks noEditPoints="1"/>
            </p:cNvSpPr>
            <p:nvPr/>
          </p:nvSpPr>
          <p:spPr bwMode="auto">
            <a:xfrm>
              <a:off x="220" y="4133"/>
              <a:ext cx="394" cy="169"/>
            </a:xfrm>
            <a:custGeom>
              <a:avLst/>
              <a:gdLst>
                <a:gd name="T0" fmla="*/ 143 w 152"/>
                <a:gd name="T1" fmla="*/ 48 h 63"/>
                <a:gd name="T2" fmla="*/ 145 w 152"/>
                <a:gd name="T3" fmla="*/ 33 h 63"/>
                <a:gd name="T4" fmla="*/ 146 w 152"/>
                <a:gd name="T5" fmla="*/ 20 h 63"/>
                <a:gd name="T6" fmla="*/ 125 w 152"/>
                <a:gd name="T7" fmla="*/ 11 h 63"/>
                <a:gd name="T8" fmla="*/ 9 w 152"/>
                <a:gd name="T9" fmla="*/ 12 h 63"/>
                <a:gd name="T10" fmla="*/ 11 w 152"/>
                <a:gd name="T11" fmla="*/ 38 h 63"/>
                <a:gd name="T12" fmla="*/ 14 w 152"/>
                <a:gd name="T13" fmla="*/ 50 h 63"/>
                <a:gd name="T14" fmla="*/ 152 w 152"/>
                <a:gd name="T15" fmla="*/ 60 h 63"/>
                <a:gd name="T16" fmla="*/ 112 w 152"/>
                <a:gd name="T17" fmla="*/ 52 h 63"/>
                <a:gd name="T18" fmla="*/ 142 w 152"/>
                <a:gd name="T19" fmla="*/ 48 h 63"/>
                <a:gd name="T20" fmla="*/ 141 w 152"/>
                <a:gd name="T21" fmla="*/ 45 h 63"/>
                <a:gd name="T22" fmla="*/ 116 w 152"/>
                <a:gd name="T23" fmla="*/ 43 h 63"/>
                <a:gd name="T24" fmla="*/ 128 w 152"/>
                <a:gd name="T25" fmla="*/ 41 h 63"/>
                <a:gd name="T26" fmla="*/ 143 w 152"/>
                <a:gd name="T27" fmla="*/ 38 h 63"/>
                <a:gd name="T28" fmla="*/ 144 w 152"/>
                <a:gd name="T29" fmla="*/ 35 h 63"/>
                <a:gd name="T30" fmla="*/ 144 w 152"/>
                <a:gd name="T31" fmla="*/ 35 h 63"/>
                <a:gd name="T32" fmla="*/ 32 w 152"/>
                <a:gd name="T33" fmla="*/ 9 h 63"/>
                <a:gd name="T34" fmla="*/ 145 w 152"/>
                <a:gd name="T35" fmla="*/ 23 h 63"/>
                <a:gd name="T36" fmla="*/ 96 w 152"/>
                <a:gd name="T37" fmla="*/ 22 h 63"/>
                <a:gd name="T38" fmla="*/ 97 w 152"/>
                <a:gd name="T39" fmla="*/ 21 h 63"/>
                <a:gd name="T40" fmla="*/ 95 w 152"/>
                <a:gd name="T41" fmla="*/ 19 h 63"/>
                <a:gd name="T42" fmla="*/ 105 w 152"/>
                <a:gd name="T43" fmla="*/ 18 h 63"/>
                <a:gd name="T44" fmla="*/ 146 w 152"/>
                <a:gd name="T45" fmla="*/ 17 h 63"/>
                <a:gd name="T46" fmla="*/ 146 w 152"/>
                <a:gd name="T47" fmla="*/ 17 h 63"/>
                <a:gd name="T48" fmla="*/ 126 w 152"/>
                <a:gd name="T49" fmla="*/ 12 h 63"/>
                <a:gd name="T50" fmla="*/ 91 w 152"/>
                <a:gd name="T51" fmla="*/ 18 h 63"/>
                <a:gd name="T52" fmla="*/ 10 w 152"/>
                <a:gd name="T53" fmla="*/ 12 h 63"/>
                <a:gd name="T54" fmla="*/ 10 w 152"/>
                <a:gd name="T55" fmla="*/ 12 h 63"/>
                <a:gd name="T56" fmla="*/ 127 w 152"/>
                <a:gd name="T57" fmla="*/ 27 h 63"/>
                <a:gd name="T58" fmla="*/ 110 w 152"/>
                <a:gd name="T59" fmla="*/ 28 h 63"/>
                <a:gd name="T60" fmla="*/ 10 w 152"/>
                <a:gd name="T61" fmla="*/ 18 h 63"/>
                <a:gd name="T62" fmla="*/ 10 w 152"/>
                <a:gd name="T63" fmla="*/ 18 h 63"/>
                <a:gd name="T64" fmla="*/ 19 w 152"/>
                <a:gd name="T65" fmla="*/ 25 h 63"/>
                <a:gd name="T66" fmla="*/ 23 w 152"/>
                <a:gd name="T67" fmla="*/ 32 h 63"/>
                <a:gd name="T68" fmla="*/ 35 w 152"/>
                <a:gd name="T69" fmla="*/ 59 h 63"/>
                <a:gd name="T70" fmla="*/ 85 w 152"/>
                <a:gd name="T71" fmla="*/ 53 h 63"/>
                <a:gd name="T72" fmla="*/ 35 w 152"/>
                <a:gd name="T73" fmla="*/ 45 h 63"/>
                <a:gd name="T74" fmla="*/ 23 w 152"/>
                <a:gd name="T75" fmla="*/ 44 h 63"/>
                <a:gd name="T76" fmla="*/ 12 w 152"/>
                <a:gd name="T77" fmla="*/ 42 h 63"/>
                <a:gd name="T78" fmla="*/ 85 w 152"/>
                <a:gd name="T79" fmla="*/ 45 h 63"/>
                <a:gd name="T80" fmla="*/ 85 w 152"/>
                <a:gd name="T81" fmla="*/ 43 h 63"/>
                <a:gd name="T82" fmla="*/ 12 w 152"/>
                <a:gd name="T83" fmla="*/ 39 h 63"/>
                <a:gd name="T84" fmla="*/ 85 w 152"/>
                <a:gd name="T85" fmla="*/ 40 h 63"/>
                <a:gd name="T86" fmla="*/ 85 w 152"/>
                <a:gd name="T87" fmla="*/ 37 h 63"/>
                <a:gd name="T88" fmla="*/ 11 w 152"/>
                <a:gd name="T89" fmla="*/ 31 h 63"/>
                <a:gd name="T90" fmla="*/ 85 w 152"/>
                <a:gd name="T91" fmla="*/ 34 h 63"/>
                <a:gd name="T92" fmla="*/ 85 w 152"/>
                <a:gd name="T93" fmla="*/ 34 h 63"/>
                <a:gd name="T94" fmla="*/ 18 w 152"/>
                <a:gd name="T95" fmla="*/ 20 h 63"/>
                <a:gd name="T96" fmla="*/ 87 w 152"/>
                <a:gd name="T97" fmla="*/ 53 h 63"/>
                <a:gd name="T98" fmla="*/ 110 w 152"/>
                <a:gd name="T99" fmla="*/ 54 h 63"/>
                <a:gd name="T100" fmla="*/ 87 w 152"/>
                <a:gd name="T101" fmla="*/ 49 h 63"/>
                <a:gd name="T102" fmla="*/ 110 w 152"/>
                <a:gd name="T103" fmla="*/ 49 h 63"/>
                <a:gd name="T104" fmla="*/ 110 w 152"/>
                <a:gd name="T105" fmla="*/ 59 h 63"/>
                <a:gd name="T106" fmla="*/ 110 w 152"/>
                <a:gd name="T107" fmla="*/ 44 h 63"/>
                <a:gd name="T108" fmla="*/ 110 w 152"/>
                <a:gd name="T109" fmla="*/ 37 h 63"/>
                <a:gd name="T110" fmla="*/ 144 w 152"/>
                <a:gd name="T111" fmla="*/ 33 h 63"/>
                <a:gd name="T112" fmla="*/ 112 w 152"/>
                <a:gd name="T113" fmla="*/ 59 h 63"/>
                <a:gd name="T114" fmla="*/ 141 w 152"/>
                <a:gd name="T115" fmla="*/ 54 h 63"/>
                <a:gd name="T116" fmla="*/ 146 w 152"/>
                <a:gd name="T117" fmla="*/ 15 h 63"/>
                <a:gd name="T118" fmla="*/ 10 w 152"/>
                <a:gd name="T119" fmla="*/ 12 h 63"/>
                <a:gd name="T120" fmla="*/ 10 w 152"/>
                <a:gd name="T121" fmla="*/ 18 h 63"/>
                <a:gd name="T122" fmla="*/ 13 w 152"/>
                <a:gd name="T123" fmla="*/ 1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2" h="63">
                  <a:moveTo>
                    <a:pt x="142" y="59"/>
                  </a:moveTo>
                  <a:cubicBezTo>
                    <a:pt x="142" y="59"/>
                    <a:pt x="142" y="59"/>
                    <a:pt x="142" y="59"/>
                  </a:cubicBezTo>
                  <a:cubicBezTo>
                    <a:pt x="142" y="54"/>
                    <a:pt x="142" y="54"/>
                    <a:pt x="142" y="54"/>
                  </a:cubicBezTo>
                  <a:cubicBezTo>
                    <a:pt x="142" y="54"/>
                    <a:pt x="142" y="54"/>
                    <a:pt x="142" y="54"/>
                  </a:cubicBezTo>
                  <a:cubicBezTo>
                    <a:pt x="142" y="54"/>
                    <a:pt x="142" y="54"/>
                    <a:pt x="142" y="54"/>
                  </a:cubicBezTo>
                  <a:cubicBezTo>
                    <a:pt x="142" y="49"/>
                    <a:pt x="142" y="49"/>
                    <a:pt x="142" y="49"/>
                  </a:cubicBezTo>
                  <a:cubicBezTo>
                    <a:pt x="143" y="49"/>
                    <a:pt x="143" y="49"/>
                    <a:pt x="143" y="49"/>
                  </a:cubicBezTo>
                  <a:cubicBezTo>
                    <a:pt x="143" y="48"/>
                    <a:pt x="143" y="48"/>
                    <a:pt x="143" y="48"/>
                  </a:cubicBezTo>
                  <a:cubicBezTo>
                    <a:pt x="143" y="44"/>
                    <a:pt x="143" y="44"/>
                    <a:pt x="143" y="44"/>
                  </a:cubicBezTo>
                  <a:cubicBezTo>
                    <a:pt x="143" y="43"/>
                    <a:pt x="143" y="43"/>
                    <a:pt x="143" y="43"/>
                  </a:cubicBezTo>
                  <a:cubicBezTo>
                    <a:pt x="143" y="43"/>
                    <a:pt x="143" y="43"/>
                    <a:pt x="143" y="43"/>
                  </a:cubicBezTo>
                  <a:cubicBezTo>
                    <a:pt x="143" y="38"/>
                    <a:pt x="143" y="38"/>
                    <a:pt x="143" y="38"/>
                  </a:cubicBezTo>
                  <a:cubicBezTo>
                    <a:pt x="144" y="38"/>
                    <a:pt x="144" y="38"/>
                    <a:pt x="144" y="38"/>
                  </a:cubicBezTo>
                  <a:cubicBezTo>
                    <a:pt x="144" y="38"/>
                    <a:pt x="144" y="38"/>
                    <a:pt x="144" y="38"/>
                  </a:cubicBezTo>
                  <a:cubicBezTo>
                    <a:pt x="144" y="34"/>
                    <a:pt x="144" y="34"/>
                    <a:pt x="144" y="34"/>
                  </a:cubicBezTo>
                  <a:cubicBezTo>
                    <a:pt x="145" y="33"/>
                    <a:pt x="145" y="33"/>
                    <a:pt x="145" y="33"/>
                  </a:cubicBezTo>
                  <a:cubicBezTo>
                    <a:pt x="145" y="33"/>
                    <a:pt x="145" y="33"/>
                    <a:pt x="145" y="33"/>
                  </a:cubicBezTo>
                  <a:cubicBezTo>
                    <a:pt x="145" y="28"/>
                    <a:pt x="145" y="28"/>
                    <a:pt x="145" y="28"/>
                  </a:cubicBezTo>
                  <a:cubicBezTo>
                    <a:pt x="145" y="28"/>
                    <a:pt x="145" y="28"/>
                    <a:pt x="145" y="28"/>
                  </a:cubicBezTo>
                  <a:cubicBezTo>
                    <a:pt x="145" y="28"/>
                    <a:pt x="145" y="28"/>
                    <a:pt x="145" y="28"/>
                  </a:cubicBezTo>
                  <a:cubicBezTo>
                    <a:pt x="145" y="23"/>
                    <a:pt x="145" y="23"/>
                    <a:pt x="145" y="23"/>
                  </a:cubicBezTo>
                  <a:cubicBezTo>
                    <a:pt x="146" y="23"/>
                    <a:pt x="146" y="23"/>
                    <a:pt x="146" y="23"/>
                  </a:cubicBezTo>
                  <a:cubicBezTo>
                    <a:pt x="146" y="23"/>
                    <a:pt x="146" y="23"/>
                    <a:pt x="146" y="22"/>
                  </a:cubicBezTo>
                  <a:cubicBezTo>
                    <a:pt x="146" y="22"/>
                    <a:pt x="146" y="21"/>
                    <a:pt x="146" y="20"/>
                  </a:cubicBezTo>
                  <a:cubicBezTo>
                    <a:pt x="146" y="20"/>
                    <a:pt x="146" y="20"/>
                    <a:pt x="146" y="20"/>
                  </a:cubicBezTo>
                  <a:cubicBezTo>
                    <a:pt x="146" y="19"/>
                    <a:pt x="146" y="18"/>
                    <a:pt x="146" y="18"/>
                  </a:cubicBezTo>
                  <a:cubicBezTo>
                    <a:pt x="146" y="18"/>
                    <a:pt x="146" y="17"/>
                    <a:pt x="146" y="17"/>
                  </a:cubicBezTo>
                  <a:cubicBezTo>
                    <a:pt x="146" y="17"/>
                    <a:pt x="146" y="17"/>
                    <a:pt x="146" y="17"/>
                  </a:cubicBezTo>
                  <a:cubicBezTo>
                    <a:pt x="146" y="12"/>
                    <a:pt x="146" y="12"/>
                    <a:pt x="146" y="12"/>
                  </a:cubicBezTo>
                  <a:cubicBezTo>
                    <a:pt x="146" y="12"/>
                    <a:pt x="147" y="10"/>
                    <a:pt x="146" y="10"/>
                  </a:cubicBezTo>
                  <a:cubicBezTo>
                    <a:pt x="145" y="9"/>
                    <a:pt x="138" y="10"/>
                    <a:pt x="127" y="11"/>
                  </a:cubicBezTo>
                  <a:cubicBezTo>
                    <a:pt x="125" y="11"/>
                    <a:pt x="125" y="11"/>
                    <a:pt x="125" y="11"/>
                  </a:cubicBezTo>
                  <a:cubicBezTo>
                    <a:pt x="120" y="12"/>
                    <a:pt x="107" y="13"/>
                    <a:pt x="98" y="13"/>
                  </a:cubicBezTo>
                  <a:cubicBezTo>
                    <a:pt x="91" y="13"/>
                    <a:pt x="79" y="10"/>
                    <a:pt x="71" y="8"/>
                  </a:cubicBezTo>
                  <a:cubicBezTo>
                    <a:pt x="68" y="7"/>
                    <a:pt x="66" y="7"/>
                    <a:pt x="65" y="7"/>
                  </a:cubicBezTo>
                  <a:cubicBezTo>
                    <a:pt x="63" y="6"/>
                    <a:pt x="63" y="6"/>
                    <a:pt x="63" y="6"/>
                  </a:cubicBezTo>
                  <a:cubicBezTo>
                    <a:pt x="54" y="4"/>
                    <a:pt x="36" y="0"/>
                    <a:pt x="32" y="0"/>
                  </a:cubicBezTo>
                  <a:cubicBezTo>
                    <a:pt x="29" y="0"/>
                    <a:pt x="20" y="5"/>
                    <a:pt x="15" y="8"/>
                  </a:cubicBezTo>
                  <a:cubicBezTo>
                    <a:pt x="13" y="9"/>
                    <a:pt x="12" y="9"/>
                    <a:pt x="12" y="10"/>
                  </a:cubicBezTo>
                  <a:cubicBezTo>
                    <a:pt x="10" y="11"/>
                    <a:pt x="9" y="11"/>
                    <a:pt x="9" y="12"/>
                  </a:cubicBezTo>
                  <a:cubicBezTo>
                    <a:pt x="9" y="23"/>
                    <a:pt x="9" y="23"/>
                    <a:pt x="9" y="23"/>
                  </a:cubicBezTo>
                  <a:cubicBezTo>
                    <a:pt x="9" y="23"/>
                    <a:pt x="9" y="23"/>
                    <a:pt x="9" y="23"/>
                  </a:cubicBezTo>
                  <a:cubicBezTo>
                    <a:pt x="10" y="24"/>
                    <a:pt x="10" y="24"/>
                    <a:pt x="10" y="24"/>
                  </a:cubicBezTo>
                  <a:cubicBezTo>
                    <a:pt x="10" y="31"/>
                    <a:pt x="10" y="31"/>
                    <a:pt x="10" y="31"/>
                  </a:cubicBezTo>
                  <a:cubicBezTo>
                    <a:pt x="10" y="31"/>
                    <a:pt x="10" y="31"/>
                    <a:pt x="10" y="31"/>
                  </a:cubicBezTo>
                  <a:cubicBezTo>
                    <a:pt x="10" y="31"/>
                    <a:pt x="10" y="31"/>
                    <a:pt x="10" y="31"/>
                  </a:cubicBezTo>
                  <a:cubicBezTo>
                    <a:pt x="11" y="38"/>
                    <a:pt x="11" y="38"/>
                    <a:pt x="11" y="38"/>
                  </a:cubicBezTo>
                  <a:cubicBezTo>
                    <a:pt x="11" y="38"/>
                    <a:pt x="11" y="38"/>
                    <a:pt x="11" y="38"/>
                  </a:cubicBezTo>
                  <a:cubicBezTo>
                    <a:pt x="11" y="39"/>
                    <a:pt x="11" y="39"/>
                    <a:pt x="11" y="39"/>
                  </a:cubicBezTo>
                  <a:cubicBezTo>
                    <a:pt x="11" y="47"/>
                    <a:pt x="11" y="47"/>
                    <a:pt x="11" y="47"/>
                  </a:cubicBezTo>
                  <a:cubicBezTo>
                    <a:pt x="11" y="47"/>
                    <a:pt x="11" y="48"/>
                    <a:pt x="12" y="48"/>
                  </a:cubicBezTo>
                  <a:cubicBezTo>
                    <a:pt x="12" y="48"/>
                    <a:pt x="12" y="48"/>
                    <a:pt x="12" y="48"/>
                  </a:cubicBezTo>
                  <a:cubicBezTo>
                    <a:pt x="12" y="48"/>
                    <a:pt x="12" y="48"/>
                    <a:pt x="12" y="47"/>
                  </a:cubicBezTo>
                  <a:cubicBezTo>
                    <a:pt x="14" y="47"/>
                    <a:pt x="28" y="45"/>
                    <a:pt x="34" y="45"/>
                  </a:cubicBezTo>
                  <a:cubicBezTo>
                    <a:pt x="34" y="48"/>
                    <a:pt x="34" y="48"/>
                    <a:pt x="34" y="48"/>
                  </a:cubicBezTo>
                  <a:cubicBezTo>
                    <a:pt x="30" y="48"/>
                    <a:pt x="16" y="50"/>
                    <a:pt x="14" y="50"/>
                  </a:cubicBezTo>
                  <a:cubicBezTo>
                    <a:pt x="14" y="47"/>
                    <a:pt x="14" y="47"/>
                    <a:pt x="14" y="47"/>
                  </a:cubicBezTo>
                  <a:cubicBezTo>
                    <a:pt x="14" y="47"/>
                    <a:pt x="14" y="47"/>
                    <a:pt x="13" y="47"/>
                  </a:cubicBezTo>
                  <a:cubicBezTo>
                    <a:pt x="13" y="47"/>
                    <a:pt x="13" y="47"/>
                    <a:pt x="13" y="47"/>
                  </a:cubicBezTo>
                  <a:cubicBezTo>
                    <a:pt x="13" y="59"/>
                    <a:pt x="13" y="59"/>
                    <a:pt x="13" y="59"/>
                  </a:cubicBezTo>
                  <a:cubicBezTo>
                    <a:pt x="0" y="60"/>
                    <a:pt x="0" y="60"/>
                    <a:pt x="0" y="60"/>
                  </a:cubicBezTo>
                  <a:cubicBezTo>
                    <a:pt x="0" y="60"/>
                    <a:pt x="0" y="60"/>
                    <a:pt x="0" y="60"/>
                  </a:cubicBezTo>
                  <a:cubicBezTo>
                    <a:pt x="52" y="63"/>
                    <a:pt x="52" y="63"/>
                    <a:pt x="52" y="63"/>
                  </a:cubicBezTo>
                  <a:cubicBezTo>
                    <a:pt x="152" y="60"/>
                    <a:pt x="152" y="60"/>
                    <a:pt x="152" y="60"/>
                  </a:cubicBezTo>
                  <a:lnTo>
                    <a:pt x="142" y="59"/>
                  </a:lnTo>
                  <a:close/>
                  <a:moveTo>
                    <a:pt x="112" y="52"/>
                  </a:moveTo>
                  <a:cubicBezTo>
                    <a:pt x="112" y="52"/>
                    <a:pt x="112" y="52"/>
                    <a:pt x="112" y="52"/>
                  </a:cubicBezTo>
                  <a:cubicBezTo>
                    <a:pt x="112" y="50"/>
                    <a:pt x="112" y="50"/>
                    <a:pt x="112" y="50"/>
                  </a:cubicBezTo>
                  <a:cubicBezTo>
                    <a:pt x="120" y="50"/>
                    <a:pt x="135" y="50"/>
                    <a:pt x="137" y="50"/>
                  </a:cubicBezTo>
                  <a:cubicBezTo>
                    <a:pt x="139" y="50"/>
                    <a:pt x="141" y="50"/>
                    <a:pt x="142" y="50"/>
                  </a:cubicBezTo>
                  <a:cubicBezTo>
                    <a:pt x="142" y="51"/>
                    <a:pt x="142" y="51"/>
                    <a:pt x="142" y="51"/>
                  </a:cubicBezTo>
                  <a:cubicBezTo>
                    <a:pt x="137" y="51"/>
                    <a:pt x="123" y="52"/>
                    <a:pt x="112" y="52"/>
                  </a:cubicBezTo>
                  <a:close/>
                  <a:moveTo>
                    <a:pt x="142" y="49"/>
                  </a:moveTo>
                  <a:cubicBezTo>
                    <a:pt x="142" y="49"/>
                    <a:pt x="142" y="49"/>
                    <a:pt x="142" y="49"/>
                  </a:cubicBezTo>
                  <a:cubicBezTo>
                    <a:pt x="142" y="49"/>
                    <a:pt x="142" y="49"/>
                    <a:pt x="142" y="49"/>
                  </a:cubicBezTo>
                  <a:cubicBezTo>
                    <a:pt x="142" y="49"/>
                    <a:pt x="142" y="49"/>
                    <a:pt x="142" y="49"/>
                  </a:cubicBezTo>
                  <a:cubicBezTo>
                    <a:pt x="141" y="49"/>
                    <a:pt x="137" y="49"/>
                    <a:pt x="132" y="49"/>
                  </a:cubicBezTo>
                  <a:cubicBezTo>
                    <a:pt x="127" y="49"/>
                    <a:pt x="120" y="49"/>
                    <a:pt x="112" y="49"/>
                  </a:cubicBezTo>
                  <a:cubicBezTo>
                    <a:pt x="112" y="48"/>
                    <a:pt x="112" y="48"/>
                    <a:pt x="112" y="48"/>
                  </a:cubicBezTo>
                  <a:cubicBezTo>
                    <a:pt x="123" y="48"/>
                    <a:pt x="139" y="48"/>
                    <a:pt x="142" y="48"/>
                  </a:cubicBezTo>
                  <a:lnTo>
                    <a:pt x="142" y="49"/>
                  </a:lnTo>
                  <a:close/>
                  <a:moveTo>
                    <a:pt x="130" y="46"/>
                  </a:moveTo>
                  <a:cubicBezTo>
                    <a:pt x="130" y="46"/>
                    <a:pt x="130" y="46"/>
                    <a:pt x="130" y="46"/>
                  </a:cubicBezTo>
                  <a:cubicBezTo>
                    <a:pt x="127" y="46"/>
                    <a:pt x="119" y="47"/>
                    <a:pt x="112" y="47"/>
                  </a:cubicBezTo>
                  <a:cubicBezTo>
                    <a:pt x="112" y="44"/>
                    <a:pt x="112" y="44"/>
                    <a:pt x="112" y="44"/>
                  </a:cubicBezTo>
                  <a:cubicBezTo>
                    <a:pt x="116" y="44"/>
                    <a:pt x="119" y="44"/>
                    <a:pt x="120" y="44"/>
                  </a:cubicBezTo>
                  <a:cubicBezTo>
                    <a:pt x="123" y="44"/>
                    <a:pt x="130" y="44"/>
                    <a:pt x="133" y="44"/>
                  </a:cubicBezTo>
                  <a:cubicBezTo>
                    <a:pt x="136" y="44"/>
                    <a:pt x="140" y="45"/>
                    <a:pt x="141" y="45"/>
                  </a:cubicBezTo>
                  <a:cubicBezTo>
                    <a:pt x="142" y="45"/>
                    <a:pt x="142" y="45"/>
                    <a:pt x="142" y="45"/>
                  </a:cubicBezTo>
                  <a:cubicBezTo>
                    <a:pt x="142" y="46"/>
                    <a:pt x="142" y="46"/>
                    <a:pt x="142" y="46"/>
                  </a:cubicBezTo>
                  <a:cubicBezTo>
                    <a:pt x="141" y="46"/>
                    <a:pt x="133" y="46"/>
                    <a:pt x="130" y="46"/>
                  </a:cubicBezTo>
                  <a:close/>
                  <a:moveTo>
                    <a:pt x="143" y="43"/>
                  </a:moveTo>
                  <a:cubicBezTo>
                    <a:pt x="143" y="43"/>
                    <a:pt x="143" y="43"/>
                    <a:pt x="143" y="43"/>
                  </a:cubicBezTo>
                  <a:cubicBezTo>
                    <a:pt x="142" y="43"/>
                    <a:pt x="142" y="43"/>
                    <a:pt x="142" y="44"/>
                  </a:cubicBezTo>
                  <a:cubicBezTo>
                    <a:pt x="142" y="44"/>
                    <a:pt x="142" y="44"/>
                    <a:pt x="142" y="44"/>
                  </a:cubicBezTo>
                  <a:cubicBezTo>
                    <a:pt x="140" y="44"/>
                    <a:pt x="121" y="43"/>
                    <a:pt x="116" y="43"/>
                  </a:cubicBezTo>
                  <a:cubicBezTo>
                    <a:pt x="114" y="43"/>
                    <a:pt x="113" y="44"/>
                    <a:pt x="112" y="44"/>
                  </a:cubicBezTo>
                  <a:cubicBezTo>
                    <a:pt x="112" y="43"/>
                    <a:pt x="112" y="43"/>
                    <a:pt x="112" y="43"/>
                  </a:cubicBezTo>
                  <a:cubicBezTo>
                    <a:pt x="113" y="43"/>
                    <a:pt x="114" y="43"/>
                    <a:pt x="115" y="43"/>
                  </a:cubicBezTo>
                  <a:cubicBezTo>
                    <a:pt x="119" y="43"/>
                    <a:pt x="140" y="43"/>
                    <a:pt x="143" y="43"/>
                  </a:cubicBezTo>
                  <a:close/>
                  <a:moveTo>
                    <a:pt x="143" y="41"/>
                  </a:moveTo>
                  <a:cubicBezTo>
                    <a:pt x="143" y="41"/>
                    <a:pt x="143" y="41"/>
                    <a:pt x="143" y="41"/>
                  </a:cubicBezTo>
                  <a:cubicBezTo>
                    <a:pt x="143" y="41"/>
                    <a:pt x="142" y="41"/>
                    <a:pt x="140" y="41"/>
                  </a:cubicBezTo>
                  <a:cubicBezTo>
                    <a:pt x="137" y="41"/>
                    <a:pt x="133" y="41"/>
                    <a:pt x="128" y="41"/>
                  </a:cubicBezTo>
                  <a:cubicBezTo>
                    <a:pt x="124" y="41"/>
                    <a:pt x="119" y="42"/>
                    <a:pt x="112" y="42"/>
                  </a:cubicBezTo>
                  <a:cubicBezTo>
                    <a:pt x="112" y="39"/>
                    <a:pt x="112" y="39"/>
                    <a:pt x="112" y="39"/>
                  </a:cubicBezTo>
                  <a:cubicBezTo>
                    <a:pt x="118" y="39"/>
                    <a:pt x="123" y="39"/>
                    <a:pt x="125" y="39"/>
                  </a:cubicBezTo>
                  <a:cubicBezTo>
                    <a:pt x="129" y="39"/>
                    <a:pt x="137" y="39"/>
                    <a:pt x="139" y="39"/>
                  </a:cubicBezTo>
                  <a:cubicBezTo>
                    <a:pt x="142" y="39"/>
                    <a:pt x="143" y="39"/>
                    <a:pt x="143" y="39"/>
                  </a:cubicBezTo>
                  <a:lnTo>
                    <a:pt x="143" y="41"/>
                  </a:lnTo>
                  <a:close/>
                  <a:moveTo>
                    <a:pt x="143" y="38"/>
                  </a:moveTo>
                  <a:cubicBezTo>
                    <a:pt x="143" y="38"/>
                    <a:pt x="143" y="38"/>
                    <a:pt x="143" y="38"/>
                  </a:cubicBezTo>
                  <a:cubicBezTo>
                    <a:pt x="143" y="38"/>
                    <a:pt x="143" y="38"/>
                    <a:pt x="143" y="38"/>
                  </a:cubicBezTo>
                  <a:cubicBezTo>
                    <a:pt x="143" y="39"/>
                    <a:pt x="143" y="39"/>
                    <a:pt x="143" y="39"/>
                  </a:cubicBezTo>
                  <a:cubicBezTo>
                    <a:pt x="142" y="38"/>
                    <a:pt x="133" y="38"/>
                    <a:pt x="123" y="38"/>
                  </a:cubicBezTo>
                  <a:cubicBezTo>
                    <a:pt x="119" y="38"/>
                    <a:pt x="116" y="38"/>
                    <a:pt x="112" y="38"/>
                  </a:cubicBezTo>
                  <a:cubicBezTo>
                    <a:pt x="112" y="38"/>
                    <a:pt x="112" y="38"/>
                    <a:pt x="112" y="38"/>
                  </a:cubicBezTo>
                  <a:cubicBezTo>
                    <a:pt x="126" y="37"/>
                    <a:pt x="141" y="38"/>
                    <a:pt x="143" y="38"/>
                  </a:cubicBezTo>
                  <a:close/>
                  <a:moveTo>
                    <a:pt x="144" y="35"/>
                  </a:moveTo>
                  <a:cubicBezTo>
                    <a:pt x="144" y="35"/>
                    <a:pt x="144" y="35"/>
                    <a:pt x="144" y="35"/>
                  </a:cubicBezTo>
                  <a:cubicBezTo>
                    <a:pt x="143" y="35"/>
                    <a:pt x="143" y="35"/>
                    <a:pt x="141" y="35"/>
                  </a:cubicBezTo>
                  <a:cubicBezTo>
                    <a:pt x="138" y="36"/>
                    <a:pt x="133" y="36"/>
                    <a:pt x="126" y="36"/>
                  </a:cubicBezTo>
                  <a:cubicBezTo>
                    <a:pt x="121" y="36"/>
                    <a:pt x="117" y="36"/>
                    <a:pt x="112" y="36"/>
                  </a:cubicBezTo>
                  <a:cubicBezTo>
                    <a:pt x="112" y="34"/>
                    <a:pt x="112" y="34"/>
                    <a:pt x="112" y="34"/>
                  </a:cubicBezTo>
                  <a:cubicBezTo>
                    <a:pt x="113" y="34"/>
                    <a:pt x="122" y="34"/>
                    <a:pt x="124" y="34"/>
                  </a:cubicBezTo>
                  <a:cubicBezTo>
                    <a:pt x="125" y="34"/>
                    <a:pt x="137" y="34"/>
                    <a:pt x="139" y="34"/>
                  </a:cubicBezTo>
                  <a:cubicBezTo>
                    <a:pt x="140" y="34"/>
                    <a:pt x="143" y="34"/>
                    <a:pt x="144" y="34"/>
                  </a:cubicBezTo>
                  <a:lnTo>
                    <a:pt x="144" y="35"/>
                  </a:lnTo>
                  <a:close/>
                  <a:moveTo>
                    <a:pt x="144" y="30"/>
                  </a:moveTo>
                  <a:cubicBezTo>
                    <a:pt x="144" y="30"/>
                    <a:pt x="144" y="30"/>
                    <a:pt x="144" y="30"/>
                  </a:cubicBezTo>
                  <a:cubicBezTo>
                    <a:pt x="144" y="30"/>
                    <a:pt x="140" y="30"/>
                    <a:pt x="138" y="30"/>
                  </a:cubicBezTo>
                  <a:cubicBezTo>
                    <a:pt x="136" y="31"/>
                    <a:pt x="123" y="31"/>
                    <a:pt x="114" y="31"/>
                  </a:cubicBezTo>
                  <a:cubicBezTo>
                    <a:pt x="106" y="31"/>
                    <a:pt x="99" y="30"/>
                    <a:pt x="94" y="29"/>
                  </a:cubicBezTo>
                  <a:cubicBezTo>
                    <a:pt x="89" y="28"/>
                    <a:pt x="67" y="22"/>
                    <a:pt x="54" y="18"/>
                  </a:cubicBezTo>
                  <a:cubicBezTo>
                    <a:pt x="42" y="14"/>
                    <a:pt x="36" y="11"/>
                    <a:pt x="32" y="11"/>
                  </a:cubicBezTo>
                  <a:cubicBezTo>
                    <a:pt x="32" y="9"/>
                    <a:pt x="32" y="9"/>
                    <a:pt x="32" y="9"/>
                  </a:cubicBezTo>
                  <a:cubicBezTo>
                    <a:pt x="37" y="9"/>
                    <a:pt x="51" y="13"/>
                    <a:pt x="58" y="16"/>
                  </a:cubicBezTo>
                  <a:cubicBezTo>
                    <a:pt x="65" y="18"/>
                    <a:pt x="81" y="23"/>
                    <a:pt x="85" y="24"/>
                  </a:cubicBezTo>
                  <a:cubicBezTo>
                    <a:pt x="88" y="26"/>
                    <a:pt x="97" y="28"/>
                    <a:pt x="106" y="28"/>
                  </a:cubicBezTo>
                  <a:cubicBezTo>
                    <a:pt x="115" y="28"/>
                    <a:pt x="131" y="28"/>
                    <a:pt x="134" y="28"/>
                  </a:cubicBezTo>
                  <a:cubicBezTo>
                    <a:pt x="137" y="28"/>
                    <a:pt x="143" y="29"/>
                    <a:pt x="144" y="29"/>
                  </a:cubicBezTo>
                  <a:cubicBezTo>
                    <a:pt x="144" y="29"/>
                    <a:pt x="144" y="29"/>
                    <a:pt x="144" y="29"/>
                  </a:cubicBezTo>
                  <a:lnTo>
                    <a:pt x="144" y="30"/>
                  </a:lnTo>
                  <a:close/>
                  <a:moveTo>
                    <a:pt x="145" y="23"/>
                  </a:moveTo>
                  <a:cubicBezTo>
                    <a:pt x="145" y="23"/>
                    <a:pt x="145" y="23"/>
                    <a:pt x="145" y="23"/>
                  </a:cubicBezTo>
                  <a:cubicBezTo>
                    <a:pt x="145" y="23"/>
                    <a:pt x="145" y="23"/>
                    <a:pt x="145" y="23"/>
                  </a:cubicBezTo>
                  <a:cubicBezTo>
                    <a:pt x="145" y="23"/>
                    <a:pt x="144" y="22"/>
                    <a:pt x="141" y="22"/>
                  </a:cubicBezTo>
                  <a:cubicBezTo>
                    <a:pt x="137" y="22"/>
                    <a:pt x="123" y="23"/>
                    <a:pt x="119" y="22"/>
                  </a:cubicBezTo>
                  <a:cubicBezTo>
                    <a:pt x="114" y="22"/>
                    <a:pt x="100" y="23"/>
                    <a:pt x="90" y="20"/>
                  </a:cubicBezTo>
                  <a:cubicBezTo>
                    <a:pt x="80" y="16"/>
                    <a:pt x="78" y="15"/>
                    <a:pt x="78" y="15"/>
                  </a:cubicBezTo>
                  <a:cubicBezTo>
                    <a:pt x="78" y="16"/>
                    <a:pt x="78" y="16"/>
                    <a:pt x="78" y="16"/>
                  </a:cubicBezTo>
                  <a:cubicBezTo>
                    <a:pt x="78" y="16"/>
                    <a:pt x="89" y="21"/>
                    <a:pt x="96" y="22"/>
                  </a:cubicBezTo>
                  <a:cubicBezTo>
                    <a:pt x="103" y="23"/>
                    <a:pt x="114" y="24"/>
                    <a:pt x="126" y="23"/>
                  </a:cubicBezTo>
                  <a:cubicBezTo>
                    <a:pt x="137" y="23"/>
                    <a:pt x="144" y="24"/>
                    <a:pt x="145" y="24"/>
                  </a:cubicBezTo>
                  <a:cubicBezTo>
                    <a:pt x="145" y="25"/>
                    <a:pt x="145" y="25"/>
                    <a:pt x="145" y="25"/>
                  </a:cubicBezTo>
                  <a:cubicBezTo>
                    <a:pt x="144" y="25"/>
                    <a:pt x="139" y="25"/>
                    <a:pt x="134" y="25"/>
                  </a:cubicBezTo>
                  <a:cubicBezTo>
                    <a:pt x="129" y="25"/>
                    <a:pt x="109" y="26"/>
                    <a:pt x="103" y="25"/>
                  </a:cubicBezTo>
                  <a:cubicBezTo>
                    <a:pt x="97" y="24"/>
                    <a:pt x="94" y="24"/>
                    <a:pt x="78" y="18"/>
                  </a:cubicBezTo>
                  <a:cubicBezTo>
                    <a:pt x="78" y="14"/>
                    <a:pt x="78" y="14"/>
                    <a:pt x="78" y="14"/>
                  </a:cubicBezTo>
                  <a:cubicBezTo>
                    <a:pt x="78" y="14"/>
                    <a:pt x="89" y="20"/>
                    <a:pt x="97" y="21"/>
                  </a:cubicBezTo>
                  <a:cubicBezTo>
                    <a:pt x="104" y="22"/>
                    <a:pt x="116" y="22"/>
                    <a:pt x="123" y="22"/>
                  </a:cubicBezTo>
                  <a:cubicBezTo>
                    <a:pt x="131" y="22"/>
                    <a:pt x="144" y="22"/>
                    <a:pt x="144" y="22"/>
                  </a:cubicBezTo>
                  <a:cubicBezTo>
                    <a:pt x="145" y="22"/>
                    <a:pt x="145" y="22"/>
                    <a:pt x="145" y="22"/>
                  </a:cubicBezTo>
                  <a:cubicBezTo>
                    <a:pt x="145" y="22"/>
                    <a:pt x="145" y="22"/>
                    <a:pt x="145" y="22"/>
                  </a:cubicBezTo>
                  <a:lnTo>
                    <a:pt x="145" y="23"/>
                  </a:lnTo>
                  <a:close/>
                  <a:moveTo>
                    <a:pt x="94" y="18"/>
                  </a:moveTo>
                  <a:cubicBezTo>
                    <a:pt x="94" y="18"/>
                    <a:pt x="94" y="18"/>
                    <a:pt x="94" y="18"/>
                  </a:cubicBezTo>
                  <a:cubicBezTo>
                    <a:pt x="95" y="19"/>
                    <a:pt x="95" y="19"/>
                    <a:pt x="95" y="19"/>
                  </a:cubicBezTo>
                  <a:cubicBezTo>
                    <a:pt x="100" y="19"/>
                    <a:pt x="100" y="19"/>
                    <a:pt x="100" y="19"/>
                  </a:cubicBezTo>
                  <a:cubicBezTo>
                    <a:pt x="98" y="19"/>
                    <a:pt x="96" y="19"/>
                    <a:pt x="94" y="18"/>
                  </a:cubicBezTo>
                  <a:close/>
                  <a:moveTo>
                    <a:pt x="145" y="20"/>
                  </a:moveTo>
                  <a:cubicBezTo>
                    <a:pt x="145" y="20"/>
                    <a:pt x="145" y="20"/>
                    <a:pt x="145" y="20"/>
                  </a:cubicBezTo>
                  <a:cubicBezTo>
                    <a:pt x="144" y="20"/>
                    <a:pt x="143" y="20"/>
                    <a:pt x="141" y="20"/>
                  </a:cubicBezTo>
                  <a:cubicBezTo>
                    <a:pt x="135" y="20"/>
                    <a:pt x="127" y="20"/>
                    <a:pt x="117" y="20"/>
                  </a:cubicBezTo>
                  <a:cubicBezTo>
                    <a:pt x="113" y="20"/>
                    <a:pt x="109" y="20"/>
                    <a:pt x="105" y="20"/>
                  </a:cubicBezTo>
                  <a:cubicBezTo>
                    <a:pt x="105" y="18"/>
                    <a:pt x="105" y="18"/>
                    <a:pt x="105" y="18"/>
                  </a:cubicBezTo>
                  <a:cubicBezTo>
                    <a:pt x="105" y="18"/>
                    <a:pt x="109" y="18"/>
                    <a:pt x="117" y="18"/>
                  </a:cubicBezTo>
                  <a:cubicBezTo>
                    <a:pt x="126" y="18"/>
                    <a:pt x="134" y="18"/>
                    <a:pt x="137" y="18"/>
                  </a:cubicBezTo>
                  <a:cubicBezTo>
                    <a:pt x="139" y="18"/>
                    <a:pt x="144" y="18"/>
                    <a:pt x="145" y="18"/>
                  </a:cubicBezTo>
                  <a:cubicBezTo>
                    <a:pt x="145" y="18"/>
                    <a:pt x="145" y="18"/>
                    <a:pt x="145" y="18"/>
                  </a:cubicBezTo>
                  <a:cubicBezTo>
                    <a:pt x="145" y="19"/>
                    <a:pt x="145" y="19"/>
                    <a:pt x="145" y="20"/>
                  </a:cubicBezTo>
                  <a:close/>
                  <a:moveTo>
                    <a:pt x="146" y="17"/>
                  </a:moveTo>
                  <a:cubicBezTo>
                    <a:pt x="146" y="17"/>
                    <a:pt x="146" y="17"/>
                    <a:pt x="146" y="17"/>
                  </a:cubicBezTo>
                  <a:cubicBezTo>
                    <a:pt x="146" y="17"/>
                    <a:pt x="146" y="17"/>
                    <a:pt x="146" y="17"/>
                  </a:cubicBezTo>
                  <a:cubicBezTo>
                    <a:pt x="145" y="17"/>
                    <a:pt x="145" y="17"/>
                    <a:pt x="145" y="17"/>
                  </a:cubicBezTo>
                  <a:cubicBezTo>
                    <a:pt x="145" y="17"/>
                    <a:pt x="144" y="17"/>
                    <a:pt x="141" y="17"/>
                  </a:cubicBezTo>
                  <a:cubicBezTo>
                    <a:pt x="137" y="17"/>
                    <a:pt x="128" y="17"/>
                    <a:pt x="125" y="17"/>
                  </a:cubicBezTo>
                  <a:cubicBezTo>
                    <a:pt x="121" y="17"/>
                    <a:pt x="106" y="17"/>
                    <a:pt x="105" y="17"/>
                  </a:cubicBezTo>
                  <a:cubicBezTo>
                    <a:pt x="105" y="17"/>
                    <a:pt x="105" y="17"/>
                    <a:pt x="105" y="17"/>
                  </a:cubicBezTo>
                  <a:cubicBezTo>
                    <a:pt x="105" y="17"/>
                    <a:pt x="115" y="17"/>
                    <a:pt x="120" y="17"/>
                  </a:cubicBezTo>
                  <a:cubicBezTo>
                    <a:pt x="125" y="17"/>
                    <a:pt x="134" y="17"/>
                    <a:pt x="137" y="17"/>
                  </a:cubicBezTo>
                  <a:cubicBezTo>
                    <a:pt x="140" y="17"/>
                    <a:pt x="145" y="17"/>
                    <a:pt x="146" y="17"/>
                  </a:cubicBezTo>
                  <a:cubicBezTo>
                    <a:pt x="146" y="17"/>
                    <a:pt x="146" y="17"/>
                    <a:pt x="146" y="17"/>
                  </a:cubicBezTo>
                  <a:close/>
                  <a:moveTo>
                    <a:pt x="32" y="1"/>
                  </a:moveTo>
                  <a:cubicBezTo>
                    <a:pt x="32" y="1"/>
                    <a:pt x="32" y="1"/>
                    <a:pt x="32" y="1"/>
                  </a:cubicBezTo>
                  <a:cubicBezTo>
                    <a:pt x="36" y="1"/>
                    <a:pt x="54" y="5"/>
                    <a:pt x="62" y="7"/>
                  </a:cubicBezTo>
                  <a:cubicBezTo>
                    <a:pt x="65" y="7"/>
                    <a:pt x="65" y="7"/>
                    <a:pt x="65" y="7"/>
                  </a:cubicBezTo>
                  <a:cubicBezTo>
                    <a:pt x="66" y="7"/>
                    <a:pt x="68" y="8"/>
                    <a:pt x="70" y="8"/>
                  </a:cubicBezTo>
                  <a:cubicBezTo>
                    <a:pt x="79" y="11"/>
                    <a:pt x="91" y="13"/>
                    <a:pt x="98" y="13"/>
                  </a:cubicBezTo>
                  <a:cubicBezTo>
                    <a:pt x="107" y="13"/>
                    <a:pt x="120" y="12"/>
                    <a:pt x="126" y="12"/>
                  </a:cubicBezTo>
                  <a:cubicBezTo>
                    <a:pt x="127" y="12"/>
                    <a:pt x="127" y="12"/>
                    <a:pt x="127" y="12"/>
                  </a:cubicBezTo>
                  <a:cubicBezTo>
                    <a:pt x="132" y="11"/>
                    <a:pt x="145" y="10"/>
                    <a:pt x="146" y="10"/>
                  </a:cubicBezTo>
                  <a:cubicBezTo>
                    <a:pt x="146" y="11"/>
                    <a:pt x="146" y="12"/>
                    <a:pt x="146" y="12"/>
                  </a:cubicBezTo>
                  <a:cubicBezTo>
                    <a:pt x="146" y="15"/>
                    <a:pt x="146" y="15"/>
                    <a:pt x="146" y="15"/>
                  </a:cubicBezTo>
                  <a:cubicBezTo>
                    <a:pt x="146" y="15"/>
                    <a:pt x="145" y="15"/>
                    <a:pt x="144" y="15"/>
                  </a:cubicBezTo>
                  <a:cubicBezTo>
                    <a:pt x="143" y="15"/>
                    <a:pt x="132" y="15"/>
                    <a:pt x="128" y="15"/>
                  </a:cubicBezTo>
                  <a:cubicBezTo>
                    <a:pt x="124" y="15"/>
                    <a:pt x="105" y="15"/>
                    <a:pt x="105" y="15"/>
                  </a:cubicBezTo>
                  <a:cubicBezTo>
                    <a:pt x="91" y="18"/>
                    <a:pt x="91" y="18"/>
                    <a:pt x="91" y="18"/>
                  </a:cubicBezTo>
                  <a:cubicBezTo>
                    <a:pt x="91" y="18"/>
                    <a:pt x="90" y="17"/>
                    <a:pt x="90" y="17"/>
                  </a:cubicBezTo>
                  <a:cubicBezTo>
                    <a:pt x="82" y="14"/>
                    <a:pt x="78" y="12"/>
                    <a:pt x="78" y="12"/>
                  </a:cubicBezTo>
                  <a:cubicBezTo>
                    <a:pt x="68" y="15"/>
                    <a:pt x="68" y="15"/>
                    <a:pt x="68" y="15"/>
                  </a:cubicBezTo>
                  <a:cubicBezTo>
                    <a:pt x="50" y="8"/>
                    <a:pt x="37" y="3"/>
                    <a:pt x="32" y="3"/>
                  </a:cubicBezTo>
                  <a:cubicBezTo>
                    <a:pt x="32" y="1"/>
                    <a:pt x="32" y="1"/>
                    <a:pt x="32" y="1"/>
                  </a:cubicBezTo>
                  <a:cubicBezTo>
                    <a:pt x="32" y="1"/>
                    <a:pt x="32" y="1"/>
                    <a:pt x="32" y="1"/>
                  </a:cubicBezTo>
                  <a:close/>
                  <a:moveTo>
                    <a:pt x="10" y="12"/>
                  </a:moveTo>
                  <a:cubicBezTo>
                    <a:pt x="10" y="12"/>
                    <a:pt x="10" y="12"/>
                    <a:pt x="10" y="12"/>
                  </a:cubicBezTo>
                  <a:cubicBezTo>
                    <a:pt x="10" y="12"/>
                    <a:pt x="10" y="11"/>
                    <a:pt x="12" y="10"/>
                  </a:cubicBezTo>
                  <a:cubicBezTo>
                    <a:pt x="13" y="10"/>
                    <a:pt x="14" y="9"/>
                    <a:pt x="15" y="9"/>
                  </a:cubicBezTo>
                  <a:cubicBezTo>
                    <a:pt x="20" y="6"/>
                    <a:pt x="28" y="1"/>
                    <a:pt x="32" y="1"/>
                  </a:cubicBezTo>
                  <a:cubicBezTo>
                    <a:pt x="32" y="3"/>
                    <a:pt x="32" y="3"/>
                    <a:pt x="32" y="3"/>
                  </a:cubicBezTo>
                  <a:cubicBezTo>
                    <a:pt x="32" y="3"/>
                    <a:pt x="31" y="3"/>
                    <a:pt x="31" y="3"/>
                  </a:cubicBezTo>
                  <a:cubicBezTo>
                    <a:pt x="27" y="3"/>
                    <a:pt x="21" y="7"/>
                    <a:pt x="17" y="9"/>
                  </a:cubicBezTo>
                  <a:cubicBezTo>
                    <a:pt x="14" y="11"/>
                    <a:pt x="11" y="13"/>
                    <a:pt x="10" y="13"/>
                  </a:cubicBezTo>
                  <a:lnTo>
                    <a:pt x="10" y="12"/>
                  </a:lnTo>
                  <a:close/>
                  <a:moveTo>
                    <a:pt x="10" y="16"/>
                  </a:moveTo>
                  <a:cubicBezTo>
                    <a:pt x="10" y="16"/>
                    <a:pt x="10" y="16"/>
                    <a:pt x="10" y="16"/>
                  </a:cubicBezTo>
                  <a:cubicBezTo>
                    <a:pt x="11" y="15"/>
                    <a:pt x="19" y="11"/>
                    <a:pt x="21" y="10"/>
                  </a:cubicBezTo>
                  <a:cubicBezTo>
                    <a:pt x="23" y="9"/>
                    <a:pt x="28" y="6"/>
                    <a:pt x="31" y="6"/>
                  </a:cubicBezTo>
                  <a:cubicBezTo>
                    <a:pt x="35" y="6"/>
                    <a:pt x="40" y="8"/>
                    <a:pt x="45" y="9"/>
                  </a:cubicBezTo>
                  <a:cubicBezTo>
                    <a:pt x="50" y="11"/>
                    <a:pt x="73" y="19"/>
                    <a:pt x="78" y="21"/>
                  </a:cubicBezTo>
                  <a:cubicBezTo>
                    <a:pt x="83" y="23"/>
                    <a:pt x="91" y="26"/>
                    <a:pt x="102" y="27"/>
                  </a:cubicBezTo>
                  <a:cubicBezTo>
                    <a:pt x="112" y="28"/>
                    <a:pt x="121" y="27"/>
                    <a:pt x="127" y="27"/>
                  </a:cubicBezTo>
                  <a:cubicBezTo>
                    <a:pt x="133" y="27"/>
                    <a:pt x="144" y="27"/>
                    <a:pt x="144" y="27"/>
                  </a:cubicBezTo>
                  <a:cubicBezTo>
                    <a:pt x="145" y="27"/>
                    <a:pt x="145" y="27"/>
                    <a:pt x="145" y="27"/>
                  </a:cubicBezTo>
                  <a:cubicBezTo>
                    <a:pt x="145" y="27"/>
                    <a:pt x="145" y="27"/>
                    <a:pt x="145" y="27"/>
                  </a:cubicBezTo>
                  <a:cubicBezTo>
                    <a:pt x="145" y="28"/>
                    <a:pt x="145" y="28"/>
                    <a:pt x="145" y="28"/>
                  </a:cubicBezTo>
                  <a:cubicBezTo>
                    <a:pt x="144" y="28"/>
                    <a:pt x="144" y="28"/>
                    <a:pt x="144" y="28"/>
                  </a:cubicBezTo>
                  <a:cubicBezTo>
                    <a:pt x="144" y="28"/>
                    <a:pt x="144" y="28"/>
                    <a:pt x="144" y="28"/>
                  </a:cubicBezTo>
                  <a:cubicBezTo>
                    <a:pt x="144" y="28"/>
                    <a:pt x="143" y="28"/>
                    <a:pt x="139" y="28"/>
                  </a:cubicBezTo>
                  <a:cubicBezTo>
                    <a:pt x="133" y="28"/>
                    <a:pt x="115" y="28"/>
                    <a:pt x="110" y="28"/>
                  </a:cubicBezTo>
                  <a:cubicBezTo>
                    <a:pt x="105" y="28"/>
                    <a:pt x="101" y="28"/>
                    <a:pt x="91" y="26"/>
                  </a:cubicBezTo>
                  <a:cubicBezTo>
                    <a:pt x="82" y="23"/>
                    <a:pt x="65" y="17"/>
                    <a:pt x="59" y="15"/>
                  </a:cubicBezTo>
                  <a:cubicBezTo>
                    <a:pt x="53" y="13"/>
                    <a:pt x="37" y="7"/>
                    <a:pt x="33" y="7"/>
                  </a:cubicBezTo>
                  <a:cubicBezTo>
                    <a:pt x="28" y="6"/>
                    <a:pt x="22" y="10"/>
                    <a:pt x="19" y="12"/>
                  </a:cubicBezTo>
                  <a:cubicBezTo>
                    <a:pt x="16" y="13"/>
                    <a:pt x="11" y="16"/>
                    <a:pt x="10" y="17"/>
                  </a:cubicBezTo>
                  <a:lnTo>
                    <a:pt x="10" y="16"/>
                  </a:lnTo>
                  <a:close/>
                  <a:moveTo>
                    <a:pt x="10" y="18"/>
                  </a:moveTo>
                  <a:cubicBezTo>
                    <a:pt x="10" y="18"/>
                    <a:pt x="10" y="18"/>
                    <a:pt x="10" y="18"/>
                  </a:cubicBezTo>
                  <a:cubicBezTo>
                    <a:pt x="11" y="17"/>
                    <a:pt x="15" y="15"/>
                    <a:pt x="18" y="13"/>
                  </a:cubicBezTo>
                  <a:cubicBezTo>
                    <a:pt x="22" y="11"/>
                    <a:pt x="29" y="9"/>
                    <a:pt x="32" y="8"/>
                  </a:cubicBezTo>
                  <a:cubicBezTo>
                    <a:pt x="32" y="8"/>
                    <a:pt x="32" y="8"/>
                    <a:pt x="32" y="8"/>
                  </a:cubicBezTo>
                  <a:cubicBezTo>
                    <a:pt x="32" y="11"/>
                    <a:pt x="32" y="11"/>
                    <a:pt x="32" y="11"/>
                  </a:cubicBezTo>
                  <a:cubicBezTo>
                    <a:pt x="32" y="11"/>
                    <a:pt x="31" y="11"/>
                    <a:pt x="31" y="11"/>
                  </a:cubicBezTo>
                  <a:cubicBezTo>
                    <a:pt x="28" y="11"/>
                    <a:pt x="21" y="15"/>
                    <a:pt x="19" y="17"/>
                  </a:cubicBezTo>
                  <a:cubicBezTo>
                    <a:pt x="16" y="18"/>
                    <a:pt x="10" y="20"/>
                    <a:pt x="10" y="20"/>
                  </a:cubicBezTo>
                  <a:lnTo>
                    <a:pt x="10" y="18"/>
                  </a:lnTo>
                  <a:close/>
                  <a:moveTo>
                    <a:pt x="10" y="25"/>
                  </a:moveTo>
                  <a:cubicBezTo>
                    <a:pt x="10" y="25"/>
                    <a:pt x="10" y="25"/>
                    <a:pt x="10" y="25"/>
                  </a:cubicBezTo>
                  <a:cubicBezTo>
                    <a:pt x="11" y="25"/>
                    <a:pt x="16" y="23"/>
                    <a:pt x="19" y="21"/>
                  </a:cubicBezTo>
                  <a:cubicBezTo>
                    <a:pt x="22" y="20"/>
                    <a:pt x="28" y="19"/>
                    <a:pt x="30" y="18"/>
                  </a:cubicBezTo>
                  <a:cubicBezTo>
                    <a:pt x="30" y="18"/>
                    <a:pt x="31" y="18"/>
                    <a:pt x="32" y="18"/>
                  </a:cubicBezTo>
                  <a:cubicBezTo>
                    <a:pt x="32" y="20"/>
                    <a:pt x="32" y="20"/>
                    <a:pt x="32" y="20"/>
                  </a:cubicBezTo>
                  <a:cubicBezTo>
                    <a:pt x="31" y="20"/>
                    <a:pt x="31" y="20"/>
                    <a:pt x="30" y="20"/>
                  </a:cubicBezTo>
                  <a:cubicBezTo>
                    <a:pt x="25" y="22"/>
                    <a:pt x="21" y="24"/>
                    <a:pt x="19" y="25"/>
                  </a:cubicBezTo>
                  <a:cubicBezTo>
                    <a:pt x="17" y="25"/>
                    <a:pt x="11" y="27"/>
                    <a:pt x="10" y="27"/>
                  </a:cubicBezTo>
                  <a:lnTo>
                    <a:pt x="10" y="25"/>
                  </a:lnTo>
                  <a:close/>
                  <a:moveTo>
                    <a:pt x="11" y="33"/>
                  </a:moveTo>
                  <a:cubicBezTo>
                    <a:pt x="11" y="33"/>
                    <a:pt x="11" y="33"/>
                    <a:pt x="11" y="33"/>
                  </a:cubicBezTo>
                  <a:cubicBezTo>
                    <a:pt x="12" y="32"/>
                    <a:pt x="17" y="31"/>
                    <a:pt x="20" y="30"/>
                  </a:cubicBezTo>
                  <a:cubicBezTo>
                    <a:pt x="24" y="28"/>
                    <a:pt x="30" y="27"/>
                    <a:pt x="33" y="27"/>
                  </a:cubicBezTo>
                  <a:cubicBezTo>
                    <a:pt x="33" y="29"/>
                    <a:pt x="33" y="29"/>
                    <a:pt x="33" y="29"/>
                  </a:cubicBezTo>
                  <a:cubicBezTo>
                    <a:pt x="30" y="29"/>
                    <a:pt x="29" y="30"/>
                    <a:pt x="23" y="32"/>
                  </a:cubicBezTo>
                  <a:cubicBezTo>
                    <a:pt x="17" y="34"/>
                    <a:pt x="12" y="35"/>
                    <a:pt x="11" y="35"/>
                  </a:cubicBezTo>
                  <a:lnTo>
                    <a:pt x="11" y="33"/>
                  </a:lnTo>
                  <a:close/>
                  <a:moveTo>
                    <a:pt x="14" y="59"/>
                  </a:moveTo>
                  <a:cubicBezTo>
                    <a:pt x="14" y="59"/>
                    <a:pt x="14" y="59"/>
                    <a:pt x="14" y="59"/>
                  </a:cubicBezTo>
                  <a:cubicBezTo>
                    <a:pt x="14" y="59"/>
                    <a:pt x="14" y="59"/>
                    <a:pt x="14" y="59"/>
                  </a:cubicBezTo>
                  <a:cubicBezTo>
                    <a:pt x="14" y="53"/>
                    <a:pt x="14" y="53"/>
                    <a:pt x="14" y="53"/>
                  </a:cubicBezTo>
                  <a:cubicBezTo>
                    <a:pt x="16" y="53"/>
                    <a:pt x="29" y="51"/>
                    <a:pt x="34" y="51"/>
                  </a:cubicBezTo>
                  <a:cubicBezTo>
                    <a:pt x="35" y="59"/>
                    <a:pt x="35" y="59"/>
                    <a:pt x="35" y="59"/>
                  </a:cubicBezTo>
                  <a:lnTo>
                    <a:pt x="14" y="59"/>
                  </a:lnTo>
                  <a:close/>
                  <a:moveTo>
                    <a:pt x="85" y="59"/>
                  </a:moveTo>
                  <a:cubicBezTo>
                    <a:pt x="85" y="59"/>
                    <a:pt x="85" y="59"/>
                    <a:pt x="85" y="59"/>
                  </a:cubicBezTo>
                  <a:cubicBezTo>
                    <a:pt x="35" y="59"/>
                    <a:pt x="35" y="59"/>
                    <a:pt x="35" y="59"/>
                  </a:cubicBezTo>
                  <a:cubicBezTo>
                    <a:pt x="35" y="51"/>
                    <a:pt x="35" y="51"/>
                    <a:pt x="35" y="51"/>
                  </a:cubicBezTo>
                  <a:cubicBezTo>
                    <a:pt x="35" y="51"/>
                    <a:pt x="36" y="51"/>
                    <a:pt x="36" y="51"/>
                  </a:cubicBezTo>
                  <a:cubicBezTo>
                    <a:pt x="41" y="51"/>
                    <a:pt x="78" y="53"/>
                    <a:pt x="83" y="53"/>
                  </a:cubicBezTo>
                  <a:cubicBezTo>
                    <a:pt x="84" y="53"/>
                    <a:pt x="85" y="53"/>
                    <a:pt x="85" y="53"/>
                  </a:cubicBezTo>
                  <a:lnTo>
                    <a:pt x="85" y="59"/>
                  </a:lnTo>
                  <a:close/>
                  <a:moveTo>
                    <a:pt x="85" y="51"/>
                  </a:moveTo>
                  <a:cubicBezTo>
                    <a:pt x="85" y="51"/>
                    <a:pt x="85" y="51"/>
                    <a:pt x="85" y="51"/>
                  </a:cubicBezTo>
                  <a:cubicBezTo>
                    <a:pt x="76" y="51"/>
                    <a:pt x="67" y="50"/>
                    <a:pt x="58" y="49"/>
                  </a:cubicBezTo>
                  <a:cubicBezTo>
                    <a:pt x="43" y="48"/>
                    <a:pt x="37" y="48"/>
                    <a:pt x="35" y="48"/>
                  </a:cubicBezTo>
                  <a:cubicBezTo>
                    <a:pt x="35" y="48"/>
                    <a:pt x="35" y="48"/>
                    <a:pt x="34" y="48"/>
                  </a:cubicBezTo>
                  <a:cubicBezTo>
                    <a:pt x="35" y="45"/>
                    <a:pt x="35" y="45"/>
                    <a:pt x="35" y="45"/>
                  </a:cubicBezTo>
                  <a:cubicBezTo>
                    <a:pt x="35" y="45"/>
                    <a:pt x="35" y="45"/>
                    <a:pt x="35" y="45"/>
                  </a:cubicBezTo>
                  <a:cubicBezTo>
                    <a:pt x="39" y="45"/>
                    <a:pt x="74" y="48"/>
                    <a:pt x="85" y="49"/>
                  </a:cubicBezTo>
                  <a:lnTo>
                    <a:pt x="85" y="51"/>
                  </a:lnTo>
                  <a:close/>
                  <a:moveTo>
                    <a:pt x="85" y="48"/>
                  </a:moveTo>
                  <a:cubicBezTo>
                    <a:pt x="85" y="48"/>
                    <a:pt x="85" y="48"/>
                    <a:pt x="85" y="48"/>
                  </a:cubicBezTo>
                  <a:cubicBezTo>
                    <a:pt x="83" y="48"/>
                    <a:pt x="81" y="47"/>
                    <a:pt x="80" y="47"/>
                  </a:cubicBezTo>
                  <a:cubicBezTo>
                    <a:pt x="72" y="47"/>
                    <a:pt x="74" y="47"/>
                    <a:pt x="66" y="46"/>
                  </a:cubicBezTo>
                  <a:cubicBezTo>
                    <a:pt x="58" y="45"/>
                    <a:pt x="40" y="43"/>
                    <a:pt x="36" y="43"/>
                  </a:cubicBezTo>
                  <a:cubicBezTo>
                    <a:pt x="32" y="43"/>
                    <a:pt x="29" y="43"/>
                    <a:pt x="23" y="44"/>
                  </a:cubicBezTo>
                  <a:cubicBezTo>
                    <a:pt x="18" y="45"/>
                    <a:pt x="13" y="46"/>
                    <a:pt x="12" y="46"/>
                  </a:cubicBezTo>
                  <a:cubicBezTo>
                    <a:pt x="12" y="45"/>
                    <a:pt x="12" y="45"/>
                    <a:pt x="12" y="45"/>
                  </a:cubicBezTo>
                  <a:cubicBezTo>
                    <a:pt x="14" y="45"/>
                    <a:pt x="29" y="42"/>
                    <a:pt x="35" y="42"/>
                  </a:cubicBezTo>
                  <a:cubicBezTo>
                    <a:pt x="42" y="42"/>
                    <a:pt x="53" y="44"/>
                    <a:pt x="63" y="45"/>
                  </a:cubicBezTo>
                  <a:cubicBezTo>
                    <a:pt x="68" y="45"/>
                    <a:pt x="77" y="46"/>
                    <a:pt x="85" y="47"/>
                  </a:cubicBezTo>
                  <a:lnTo>
                    <a:pt x="85" y="48"/>
                  </a:lnTo>
                  <a:close/>
                  <a:moveTo>
                    <a:pt x="12" y="42"/>
                  </a:moveTo>
                  <a:cubicBezTo>
                    <a:pt x="12" y="42"/>
                    <a:pt x="12" y="42"/>
                    <a:pt x="12" y="42"/>
                  </a:cubicBezTo>
                  <a:cubicBezTo>
                    <a:pt x="12" y="40"/>
                    <a:pt x="12" y="40"/>
                    <a:pt x="12" y="40"/>
                  </a:cubicBezTo>
                  <a:cubicBezTo>
                    <a:pt x="13" y="40"/>
                    <a:pt x="18" y="38"/>
                    <a:pt x="21" y="38"/>
                  </a:cubicBezTo>
                  <a:cubicBezTo>
                    <a:pt x="24" y="37"/>
                    <a:pt x="30" y="36"/>
                    <a:pt x="34" y="36"/>
                  </a:cubicBezTo>
                  <a:cubicBezTo>
                    <a:pt x="34" y="38"/>
                    <a:pt x="34" y="38"/>
                    <a:pt x="34" y="38"/>
                  </a:cubicBezTo>
                  <a:cubicBezTo>
                    <a:pt x="29" y="38"/>
                    <a:pt x="24" y="40"/>
                    <a:pt x="22" y="41"/>
                  </a:cubicBezTo>
                  <a:cubicBezTo>
                    <a:pt x="20" y="41"/>
                    <a:pt x="13" y="42"/>
                    <a:pt x="12" y="42"/>
                  </a:cubicBezTo>
                  <a:close/>
                  <a:moveTo>
                    <a:pt x="85" y="45"/>
                  </a:moveTo>
                  <a:cubicBezTo>
                    <a:pt x="85" y="45"/>
                    <a:pt x="85" y="45"/>
                    <a:pt x="85" y="45"/>
                  </a:cubicBezTo>
                  <a:cubicBezTo>
                    <a:pt x="79" y="45"/>
                    <a:pt x="65" y="43"/>
                    <a:pt x="57" y="41"/>
                  </a:cubicBezTo>
                  <a:cubicBezTo>
                    <a:pt x="48" y="40"/>
                    <a:pt x="40" y="39"/>
                    <a:pt x="35" y="38"/>
                  </a:cubicBezTo>
                  <a:cubicBezTo>
                    <a:pt x="35" y="38"/>
                    <a:pt x="35" y="38"/>
                    <a:pt x="34" y="38"/>
                  </a:cubicBezTo>
                  <a:cubicBezTo>
                    <a:pt x="34" y="36"/>
                    <a:pt x="34" y="36"/>
                    <a:pt x="34" y="36"/>
                  </a:cubicBezTo>
                  <a:cubicBezTo>
                    <a:pt x="34" y="36"/>
                    <a:pt x="35" y="36"/>
                    <a:pt x="35" y="36"/>
                  </a:cubicBezTo>
                  <a:cubicBezTo>
                    <a:pt x="37" y="36"/>
                    <a:pt x="46" y="37"/>
                    <a:pt x="50" y="37"/>
                  </a:cubicBezTo>
                  <a:cubicBezTo>
                    <a:pt x="55" y="38"/>
                    <a:pt x="74" y="41"/>
                    <a:pt x="80" y="42"/>
                  </a:cubicBezTo>
                  <a:cubicBezTo>
                    <a:pt x="82" y="42"/>
                    <a:pt x="83" y="43"/>
                    <a:pt x="85" y="43"/>
                  </a:cubicBezTo>
                  <a:lnTo>
                    <a:pt x="85" y="45"/>
                  </a:lnTo>
                  <a:close/>
                  <a:moveTo>
                    <a:pt x="85" y="42"/>
                  </a:moveTo>
                  <a:cubicBezTo>
                    <a:pt x="85" y="42"/>
                    <a:pt x="85" y="42"/>
                    <a:pt x="85" y="42"/>
                  </a:cubicBezTo>
                  <a:cubicBezTo>
                    <a:pt x="84" y="42"/>
                    <a:pt x="82" y="42"/>
                    <a:pt x="80" y="41"/>
                  </a:cubicBezTo>
                  <a:cubicBezTo>
                    <a:pt x="72" y="40"/>
                    <a:pt x="59" y="37"/>
                    <a:pt x="52" y="36"/>
                  </a:cubicBezTo>
                  <a:cubicBezTo>
                    <a:pt x="45" y="35"/>
                    <a:pt x="39" y="34"/>
                    <a:pt x="35" y="34"/>
                  </a:cubicBezTo>
                  <a:cubicBezTo>
                    <a:pt x="30" y="34"/>
                    <a:pt x="24" y="36"/>
                    <a:pt x="20" y="37"/>
                  </a:cubicBezTo>
                  <a:cubicBezTo>
                    <a:pt x="16" y="38"/>
                    <a:pt x="13" y="38"/>
                    <a:pt x="12" y="39"/>
                  </a:cubicBezTo>
                  <a:cubicBezTo>
                    <a:pt x="12" y="39"/>
                    <a:pt x="12" y="39"/>
                    <a:pt x="12" y="38"/>
                  </a:cubicBezTo>
                  <a:cubicBezTo>
                    <a:pt x="11" y="38"/>
                    <a:pt x="11" y="38"/>
                    <a:pt x="11" y="38"/>
                  </a:cubicBezTo>
                  <a:cubicBezTo>
                    <a:pt x="12" y="38"/>
                    <a:pt x="16" y="37"/>
                    <a:pt x="21" y="36"/>
                  </a:cubicBezTo>
                  <a:cubicBezTo>
                    <a:pt x="27" y="34"/>
                    <a:pt x="30" y="33"/>
                    <a:pt x="35" y="33"/>
                  </a:cubicBezTo>
                  <a:cubicBezTo>
                    <a:pt x="39" y="34"/>
                    <a:pt x="52" y="36"/>
                    <a:pt x="59" y="37"/>
                  </a:cubicBezTo>
                  <a:cubicBezTo>
                    <a:pt x="65" y="38"/>
                    <a:pt x="77" y="40"/>
                    <a:pt x="81" y="41"/>
                  </a:cubicBezTo>
                  <a:cubicBezTo>
                    <a:pt x="82" y="41"/>
                    <a:pt x="84" y="41"/>
                    <a:pt x="85" y="42"/>
                  </a:cubicBezTo>
                  <a:close/>
                  <a:moveTo>
                    <a:pt x="85" y="40"/>
                  </a:moveTo>
                  <a:cubicBezTo>
                    <a:pt x="85" y="40"/>
                    <a:pt x="85" y="40"/>
                    <a:pt x="85" y="40"/>
                  </a:cubicBezTo>
                  <a:cubicBezTo>
                    <a:pt x="81" y="39"/>
                    <a:pt x="76" y="38"/>
                    <a:pt x="72" y="37"/>
                  </a:cubicBezTo>
                  <a:cubicBezTo>
                    <a:pt x="63" y="35"/>
                    <a:pt x="51" y="33"/>
                    <a:pt x="46" y="32"/>
                  </a:cubicBezTo>
                  <a:cubicBezTo>
                    <a:pt x="40" y="30"/>
                    <a:pt x="37" y="29"/>
                    <a:pt x="34" y="29"/>
                  </a:cubicBezTo>
                  <a:cubicBezTo>
                    <a:pt x="34" y="27"/>
                    <a:pt x="34" y="27"/>
                    <a:pt x="34" y="27"/>
                  </a:cubicBezTo>
                  <a:cubicBezTo>
                    <a:pt x="37" y="27"/>
                    <a:pt x="46" y="29"/>
                    <a:pt x="49" y="29"/>
                  </a:cubicBezTo>
                  <a:cubicBezTo>
                    <a:pt x="53" y="30"/>
                    <a:pt x="63" y="32"/>
                    <a:pt x="67" y="33"/>
                  </a:cubicBezTo>
                  <a:cubicBezTo>
                    <a:pt x="69" y="33"/>
                    <a:pt x="78" y="36"/>
                    <a:pt x="85" y="37"/>
                  </a:cubicBezTo>
                  <a:lnTo>
                    <a:pt x="85" y="40"/>
                  </a:lnTo>
                  <a:close/>
                  <a:moveTo>
                    <a:pt x="85" y="36"/>
                  </a:moveTo>
                  <a:cubicBezTo>
                    <a:pt x="85" y="36"/>
                    <a:pt x="85" y="36"/>
                    <a:pt x="85" y="36"/>
                  </a:cubicBezTo>
                  <a:cubicBezTo>
                    <a:pt x="78" y="35"/>
                    <a:pt x="69" y="32"/>
                    <a:pt x="65" y="31"/>
                  </a:cubicBezTo>
                  <a:cubicBezTo>
                    <a:pt x="59" y="30"/>
                    <a:pt x="39" y="25"/>
                    <a:pt x="34" y="25"/>
                  </a:cubicBezTo>
                  <a:cubicBezTo>
                    <a:pt x="30" y="25"/>
                    <a:pt x="13" y="31"/>
                    <a:pt x="11" y="31"/>
                  </a:cubicBezTo>
                  <a:cubicBezTo>
                    <a:pt x="11" y="31"/>
                    <a:pt x="11" y="31"/>
                    <a:pt x="11" y="31"/>
                  </a:cubicBezTo>
                  <a:cubicBezTo>
                    <a:pt x="11" y="31"/>
                    <a:pt x="11" y="31"/>
                    <a:pt x="11" y="31"/>
                  </a:cubicBezTo>
                  <a:cubicBezTo>
                    <a:pt x="10" y="31"/>
                    <a:pt x="10" y="31"/>
                    <a:pt x="10" y="31"/>
                  </a:cubicBezTo>
                  <a:cubicBezTo>
                    <a:pt x="12" y="30"/>
                    <a:pt x="20" y="28"/>
                    <a:pt x="22" y="27"/>
                  </a:cubicBezTo>
                  <a:cubicBezTo>
                    <a:pt x="25" y="26"/>
                    <a:pt x="31" y="24"/>
                    <a:pt x="33" y="24"/>
                  </a:cubicBezTo>
                  <a:cubicBezTo>
                    <a:pt x="36" y="24"/>
                    <a:pt x="47" y="27"/>
                    <a:pt x="52" y="28"/>
                  </a:cubicBezTo>
                  <a:cubicBezTo>
                    <a:pt x="57" y="29"/>
                    <a:pt x="78" y="34"/>
                    <a:pt x="83" y="35"/>
                  </a:cubicBezTo>
                  <a:cubicBezTo>
                    <a:pt x="83" y="35"/>
                    <a:pt x="84" y="35"/>
                    <a:pt x="85" y="36"/>
                  </a:cubicBezTo>
                  <a:close/>
                  <a:moveTo>
                    <a:pt x="85" y="34"/>
                  </a:moveTo>
                  <a:cubicBezTo>
                    <a:pt x="85" y="34"/>
                    <a:pt x="85" y="34"/>
                    <a:pt x="85" y="34"/>
                  </a:cubicBezTo>
                  <a:cubicBezTo>
                    <a:pt x="85" y="34"/>
                    <a:pt x="79" y="32"/>
                    <a:pt x="73" y="30"/>
                  </a:cubicBezTo>
                  <a:cubicBezTo>
                    <a:pt x="48" y="24"/>
                    <a:pt x="46" y="23"/>
                    <a:pt x="42" y="22"/>
                  </a:cubicBezTo>
                  <a:cubicBezTo>
                    <a:pt x="38" y="21"/>
                    <a:pt x="36" y="20"/>
                    <a:pt x="33" y="20"/>
                  </a:cubicBezTo>
                  <a:cubicBezTo>
                    <a:pt x="33" y="18"/>
                    <a:pt x="33" y="18"/>
                    <a:pt x="33" y="18"/>
                  </a:cubicBezTo>
                  <a:cubicBezTo>
                    <a:pt x="35" y="18"/>
                    <a:pt x="37" y="18"/>
                    <a:pt x="40" y="19"/>
                  </a:cubicBezTo>
                  <a:cubicBezTo>
                    <a:pt x="46" y="20"/>
                    <a:pt x="51" y="22"/>
                    <a:pt x="61" y="24"/>
                  </a:cubicBezTo>
                  <a:cubicBezTo>
                    <a:pt x="71" y="27"/>
                    <a:pt x="84" y="31"/>
                    <a:pt x="85" y="31"/>
                  </a:cubicBezTo>
                  <a:lnTo>
                    <a:pt x="85" y="34"/>
                  </a:lnTo>
                  <a:close/>
                  <a:moveTo>
                    <a:pt x="85" y="30"/>
                  </a:moveTo>
                  <a:cubicBezTo>
                    <a:pt x="85" y="30"/>
                    <a:pt x="85" y="30"/>
                    <a:pt x="85" y="30"/>
                  </a:cubicBezTo>
                  <a:cubicBezTo>
                    <a:pt x="83" y="30"/>
                    <a:pt x="51" y="20"/>
                    <a:pt x="44" y="18"/>
                  </a:cubicBezTo>
                  <a:cubicBezTo>
                    <a:pt x="36" y="16"/>
                    <a:pt x="32" y="15"/>
                    <a:pt x="28" y="17"/>
                  </a:cubicBezTo>
                  <a:cubicBezTo>
                    <a:pt x="24" y="19"/>
                    <a:pt x="12" y="23"/>
                    <a:pt x="10" y="24"/>
                  </a:cubicBezTo>
                  <a:cubicBezTo>
                    <a:pt x="10" y="24"/>
                    <a:pt x="10" y="24"/>
                    <a:pt x="10" y="24"/>
                  </a:cubicBezTo>
                  <a:cubicBezTo>
                    <a:pt x="10" y="23"/>
                    <a:pt x="10" y="23"/>
                    <a:pt x="10" y="23"/>
                  </a:cubicBezTo>
                  <a:cubicBezTo>
                    <a:pt x="10" y="23"/>
                    <a:pt x="13" y="22"/>
                    <a:pt x="18" y="20"/>
                  </a:cubicBezTo>
                  <a:cubicBezTo>
                    <a:pt x="23" y="17"/>
                    <a:pt x="30" y="15"/>
                    <a:pt x="32" y="15"/>
                  </a:cubicBezTo>
                  <a:cubicBezTo>
                    <a:pt x="35" y="15"/>
                    <a:pt x="60" y="22"/>
                    <a:pt x="68" y="24"/>
                  </a:cubicBezTo>
                  <a:cubicBezTo>
                    <a:pt x="72" y="26"/>
                    <a:pt x="79" y="28"/>
                    <a:pt x="85" y="29"/>
                  </a:cubicBezTo>
                  <a:lnTo>
                    <a:pt x="85" y="30"/>
                  </a:lnTo>
                  <a:close/>
                  <a:moveTo>
                    <a:pt x="105" y="59"/>
                  </a:moveTo>
                  <a:cubicBezTo>
                    <a:pt x="105" y="59"/>
                    <a:pt x="105" y="59"/>
                    <a:pt x="105" y="59"/>
                  </a:cubicBezTo>
                  <a:cubicBezTo>
                    <a:pt x="87" y="59"/>
                    <a:pt x="87" y="59"/>
                    <a:pt x="87" y="59"/>
                  </a:cubicBezTo>
                  <a:cubicBezTo>
                    <a:pt x="87" y="53"/>
                    <a:pt x="87" y="53"/>
                    <a:pt x="87" y="53"/>
                  </a:cubicBezTo>
                  <a:cubicBezTo>
                    <a:pt x="105" y="53"/>
                    <a:pt x="105" y="53"/>
                    <a:pt x="105" y="53"/>
                  </a:cubicBezTo>
                  <a:lnTo>
                    <a:pt x="105" y="59"/>
                  </a:lnTo>
                  <a:close/>
                  <a:moveTo>
                    <a:pt x="110" y="59"/>
                  </a:moveTo>
                  <a:cubicBezTo>
                    <a:pt x="110" y="59"/>
                    <a:pt x="110" y="59"/>
                    <a:pt x="110" y="59"/>
                  </a:cubicBezTo>
                  <a:cubicBezTo>
                    <a:pt x="105" y="59"/>
                    <a:pt x="105" y="59"/>
                    <a:pt x="105" y="59"/>
                  </a:cubicBezTo>
                  <a:cubicBezTo>
                    <a:pt x="105" y="54"/>
                    <a:pt x="105" y="54"/>
                    <a:pt x="105" y="54"/>
                  </a:cubicBezTo>
                  <a:cubicBezTo>
                    <a:pt x="107" y="54"/>
                    <a:pt x="107" y="54"/>
                    <a:pt x="107" y="54"/>
                  </a:cubicBezTo>
                  <a:cubicBezTo>
                    <a:pt x="109" y="54"/>
                    <a:pt x="110" y="54"/>
                    <a:pt x="110" y="54"/>
                  </a:cubicBezTo>
                  <a:cubicBezTo>
                    <a:pt x="110" y="52"/>
                    <a:pt x="110" y="52"/>
                    <a:pt x="110" y="52"/>
                  </a:cubicBezTo>
                  <a:cubicBezTo>
                    <a:pt x="110" y="52"/>
                    <a:pt x="109" y="52"/>
                    <a:pt x="109" y="52"/>
                  </a:cubicBezTo>
                  <a:cubicBezTo>
                    <a:pt x="108" y="52"/>
                    <a:pt x="106" y="52"/>
                    <a:pt x="105" y="52"/>
                  </a:cubicBezTo>
                  <a:cubicBezTo>
                    <a:pt x="105" y="52"/>
                    <a:pt x="105" y="52"/>
                    <a:pt x="105" y="52"/>
                  </a:cubicBezTo>
                  <a:cubicBezTo>
                    <a:pt x="105" y="52"/>
                    <a:pt x="105" y="52"/>
                    <a:pt x="105" y="52"/>
                  </a:cubicBezTo>
                  <a:cubicBezTo>
                    <a:pt x="104" y="52"/>
                    <a:pt x="100" y="52"/>
                    <a:pt x="98" y="51"/>
                  </a:cubicBezTo>
                  <a:cubicBezTo>
                    <a:pt x="96" y="51"/>
                    <a:pt x="90" y="51"/>
                    <a:pt x="87" y="51"/>
                  </a:cubicBezTo>
                  <a:cubicBezTo>
                    <a:pt x="87" y="49"/>
                    <a:pt x="87" y="49"/>
                    <a:pt x="87" y="49"/>
                  </a:cubicBezTo>
                  <a:cubicBezTo>
                    <a:pt x="88" y="49"/>
                    <a:pt x="91" y="50"/>
                    <a:pt x="94" y="50"/>
                  </a:cubicBezTo>
                  <a:cubicBezTo>
                    <a:pt x="97" y="50"/>
                    <a:pt x="110" y="50"/>
                    <a:pt x="110" y="50"/>
                  </a:cubicBezTo>
                  <a:cubicBezTo>
                    <a:pt x="110" y="49"/>
                    <a:pt x="110" y="49"/>
                    <a:pt x="110" y="49"/>
                  </a:cubicBezTo>
                  <a:cubicBezTo>
                    <a:pt x="110" y="49"/>
                    <a:pt x="99" y="49"/>
                    <a:pt x="94" y="49"/>
                  </a:cubicBezTo>
                  <a:cubicBezTo>
                    <a:pt x="91" y="49"/>
                    <a:pt x="88" y="48"/>
                    <a:pt x="87" y="48"/>
                  </a:cubicBezTo>
                  <a:cubicBezTo>
                    <a:pt x="87" y="47"/>
                    <a:pt x="87" y="47"/>
                    <a:pt x="87" y="47"/>
                  </a:cubicBezTo>
                  <a:cubicBezTo>
                    <a:pt x="88" y="48"/>
                    <a:pt x="91" y="48"/>
                    <a:pt x="93" y="48"/>
                  </a:cubicBezTo>
                  <a:cubicBezTo>
                    <a:pt x="97" y="49"/>
                    <a:pt x="110" y="49"/>
                    <a:pt x="110" y="49"/>
                  </a:cubicBezTo>
                  <a:cubicBezTo>
                    <a:pt x="110" y="47"/>
                    <a:pt x="110" y="47"/>
                    <a:pt x="110" y="47"/>
                  </a:cubicBezTo>
                  <a:cubicBezTo>
                    <a:pt x="110" y="47"/>
                    <a:pt x="98" y="47"/>
                    <a:pt x="93" y="47"/>
                  </a:cubicBezTo>
                  <a:cubicBezTo>
                    <a:pt x="90" y="46"/>
                    <a:pt x="88" y="46"/>
                    <a:pt x="87" y="46"/>
                  </a:cubicBezTo>
                  <a:cubicBezTo>
                    <a:pt x="87" y="43"/>
                    <a:pt x="87" y="43"/>
                    <a:pt x="87" y="43"/>
                  </a:cubicBezTo>
                  <a:cubicBezTo>
                    <a:pt x="87" y="43"/>
                    <a:pt x="88" y="43"/>
                    <a:pt x="89" y="43"/>
                  </a:cubicBezTo>
                  <a:cubicBezTo>
                    <a:pt x="91" y="44"/>
                    <a:pt x="97" y="45"/>
                    <a:pt x="99" y="45"/>
                  </a:cubicBezTo>
                  <a:cubicBezTo>
                    <a:pt x="101" y="45"/>
                    <a:pt x="109" y="45"/>
                    <a:pt x="110" y="45"/>
                  </a:cubicBezTo>
                  <a:lnTo>
                    <a:pt x="110" y="59"/>
                  </a:lnTo>
                  <a:close/>
                  <a:moveTo>
                    <a:pt x="110" y="44"/>
                  </a:moveTo>
                  <a:cubicBezTo>
                    <a:pt x="110" y="44"/>
                    <a:pt x="110" y="44"/>
                    <a:pt x="110" y="44"/>
                  </a:cubicBezTo>
                  <a:cubicBezTo>
                    <a:pt x="109" y="44"/>
                    <a:pt x="106" y="44"/>
                    <a:pt x="104" y="44"/>
                  </a:cubicBezTo>
                  <a:cubicBezTo>
                    <a:pt x="102" y="44"/>
                    <a:pt x="93" y="44"/>
                    <a:pt x="91" y="43"/>
                  </a:cubicBezTo>
                  <a:cubicBezTo>
                    <a:pt x="90" y="43"/>
                    <a:pt x="88" y="42"/>
                    <a:pt x="87" y="42"/>
                  </a:cubicBezTo>
                  <a:cubicBezTo>
                    <a:pt x="87" y="42"/>
                    <a:pt x="87" y="42"/>
                    <a:pt x="87" y="42"/>
                  </a:cubicBezTo>
                  <a:cubicBezTo>
                    <a:pt x="90" y="42"/>
                    <a:pt x="96" y="43"/>
                    <a:pt x="98" y="43"/>
                  </a:cubicBezTo>
                  <a:cubicBezTo>
                    <a:pt x="100" y="43"/>
                    <a:pt x="109" y="44"/>
                    <a:pt x="110" y="44"/>
                  </a:cubicBezTo>
                  <a:close/>
                  <a:moveTo>
                    <a:pt x="110" y="42"/>
                  </a:moveTo>
                  <a:cubicBezTo>
                    <a:pt x="110" y="42"/>
                    <a:pt x="110" y="42"/>
                    <a:pt x="110" y="42"/>
                  </a:cubicBezTo>
                  <a:cubicBezTo>
                    <a:pt x="109" y="42"/>
                    <a:pt x="100" y="42"/>
                    <a:pt x="96" y="41"/>
                  </a:cubicBezTo>
                  <a:cubicBezTo>
                    <a:pt x="92" y="41"/>
                    <a:pt x="89" y="41"/>
                    <a:pt x="87" y="40"/>
                  </a:cubicBezTo>
                  <a:cubicBezTo>
                    <a:pt x="87" y="37"/>
                    <a:pt x="87" y="37"/>
                    <a:pt x="87" y="37"/>
                  </a:cubicBezTo>
                  <a:cubicBezTo>
                    <a:pt x="89" y="37"/>
                    <a:pt x="96" y="39"/>
                    <a:pt x="99" y="39"/>
                  </a:cubicBezTo>
                  <a:cubicBezTo>
                    <a:pt x="103" y="39"/>
                    <a:pt x="110" y="39"/>
                    <a:pt x="110" y="39"/>
                  </a:cubicBezTo>
                  <a:cubicBezTo>
                    <a:pt x="110" y="37"/>
                    <a:pt x="110" y="37"/>
                    <a:pt x="110" y="37"/>
                  </a:cubicBezTo>
                  <a:cubicBezTo>
                    <a:pt x="110" y="37"/>
                    <a:pt x="104" y="37"/>
                    <a:pt x="100" y="37"/>
                  </a:cubicBezTo>
                  <a:cubicBezTo>
                    <a:pt x="96" y="37"/>
                    <a:pt x="90" y="36"/>
                    <a:pt x="87" y="35"/>
                  </a:cubicBezTo>
                  <a:cubicBezTo>
                    <a:pt x="87" y="30"/>
                    <a:pt x="87" y="30"/>
                    <a:pt x="87" y="30"/>
                  </a:cubicBezTo>
                  <a:cubicBezTo>
                    <a:pt x="92" y="31"/>
                    <a:pt x="96" y="32"/>
                    <a:pt x="99" y="32"/>
                  </a:cubicBezTo>
                  <a:cubicBezTo>
                    <a:pt x="105" y="33"/>
                    <a:pt x="126" y="32"/>
                    <a:pt x="135" y="32"/>
                  </a:cubicBezTo>
                  <a:cubicBezTo>
                    <a:pt x="142" y="32"/>
                    <a:pt x="144" y="33"/>
                    <a:pt x="144" y="33"/>
                  </a:cubicBezTo>
                  <a:cubicBezTo>
                    <a:pt x="144" y="33"/>
                    <a:pt x="144" y="33"/>
                    <a:pt x="144" y="33"/>
                  </a:cubicBezTo>
                  <a:cubicBezTo>
                    <a:pt x="144" y="33"/>
                    <a:pt x="144" y="33"/>
                    <a:pt x="144" y="33"/>
                  </a:cubicBezTo>
                  <a:cubicBezTo>
                    <a:pt x="144" y="33"/>
                    <a:pt x="144" y="33"/>
                    <a:pt x="144" y="33"/>
                  </a:cubicBezTo>
                  <a:cubicBezTo>
                    <a:pt x="144" y="33"/>
                    <a:pt x="139" y="33"/>
                    <a:pt x="136" y="33"/>
                  </a:cubicBezTo>
                  <a:cubicBezTo>
                    <a:pt x="133" y="33"/>
                    <a:pt x="127" y="33"/>
                    <a:pt x="123" y="33"/>
                  </a:cubicBezTo>
                  <a:cubicBezTo>
                    <a:pt x="120" y="33"/>
                    <a:pt x="112" y="33"/>
                    <a:pt x="112" y="33"/>
                  </a:cubicBezTo>
                  <a:cubicBezTo>
                    <a:pt x="112" y="33"/>
                    <a:pt x="112" y="33"/>
                    <a:pt x="112" y="33"/>
                  </a:cubicBezTo>
                  <a:cubicBezTo>
                    <a:pt x="110" y="33"/>
                    <a:pt x="110" y="33"/>
                    <a:pt x="110" y="33"/>
                  </a:cubicBezTo>
                  <a:lnTo>
                    <a:pt x="110" y="42"/>
                  </a:lnTo>
                  <a:close/>
                  <a:moveTo>
                    <a:pt x="112" y="59"/>
                  </a:moveTo>
                  <a:cubicBezTo>
                    <a:pt x="112" y="59"/>
                    <a:pt x="112" y="59"/>
                    <a:pt x="112" y="59"/>
                  </a:cubicBezTo>
                  <a:cubicBezTo>
                    <a:pt x="112" y="55"/>
                    <a:pt x="112" y="55"/>
                    <a:pt x="112" y="55"/>
                  </a:cubicBezTo>
                  <a:cubicBezTo>
                    <a:pt x="141" y="55"/>
                    <a:pt x="141" y="55"/>
                    <a:pt x="141" y="55"/>
                  </a:cubicBezTo>
                  <a:cubicBezTo>
                    <a:pt x="141" y="59"/>
                    <a:pt x="141" y="59"/>
                    <a:pt x="141" y="59"/>
                  </a:cubicBezTo>
                  <a:lnTo>
                    <a:pt x="112" y="59"/>
                  </a:lnTo>
                  <a:close/>
                  <a:moveTo>
                    <a:pt x="141" y="54"/>
                  </a:moveTo>
                  <a:cubicBezTo>
                    <a:pt x="141" y="54"/>
                    <a:pt x="141" y="54"/>
                    <a:pt x="141" y="54"/>
                  </a:cubicBezTo>
                  <a:cubicBezTo>
                    <a:pt x="141" y="54"/>
                    <a:pt x="141" y="54"/>
                    <a:pt x="141" y="54"/>
                  </a:cubicBezTo>
                  <a:cubicBezTo>
                    <a:pt x="141" y="54"/>
                    <a:pt x="141" y="54"/>
                    <a:pt x="141" y="54"/>
                  </a:cubicBezTo>
                  <a:cubicBezTo>
                    <a:pt x="140" y="54"/>
                    <a:pt x="134" y="54"/>
                    <a:pt x="129" y="54"/>
                  </a:cubicBezTo>
                  <a:cubicBezTo>
                    <a:pt x="124" y="54"/>
                    <a:pt x="113" y="54"/>
                    <a:pt x="112" y="54"/>
                  </a:cubicBezTo>
                  <a:cubicBezTo>
                    <a:pt x="112" y="54"/>
                    <a:pt x="112" y="54"/>
                    <a:pt x="112" y="54"/>
                  </a:cubicBezTo>
                  <a:cubicBezTo>
                    <a:pt x="114" y="54"/>
                    <a:pt x="115" y="54"/>
                    <a:pt x="116" y="53"/>
                  </a:cubicBezTo>
                  <a:cubicBezTo>
                    <a:pt x="124" y="53"/>
                    <a:pt x="138" y="54"/>
                    <a:pt x="142" y="54"/>
                  </a:cubicBezTo>
                  <a:lnTo>
                    <a:pt x="141" y="54"/>
                  </a:lnTo>
                  <a:close/>
                  <a:moveTo>
                    <a:pt x="146" y="15"/>
                  </a:moveTo>
                  <a:cubicBezTo>
                    <a:pt x="146" y="15"/>
                    <a:pt x="146" y="15"/>
                    <a:pt x="146" y="15"/>
                  </a:cubicBezTo>
                  <a:cubicBezTo>
                    <a:pt x="146" y="15"/>
                    <a:pt x="146" y="15"/>
                    <a:pt x="146" y="15"/>
                  </a:cubicBezTo>
                  <a:cubicBezTo>
                    <a:pt x="146" y="11"/>
                    <a:pt x="146" y="11"/>
                    <a:pt x="146" y="11"/>
                  </a:cubicBezTo>
                  <a:cubicBezTo>
                    <a:pt x="140" y="15"/>
                    <a:pt x="140" y="15"/>
                    <a:pt x="140" y="15"/>
                  </a:cubicBezTo>
                  <a:cubicBezTo>
                    <a:pt x="140" y="15"/>
                    <a:pt x="142" y="14"/>
                    <a:pt x="143" y="14"/>
                  </a:cubicBezTo>
                  <a:cubicBezTo>
                    <a:pt x="144" y="14"/>
                    <a:pt x="145" y="15"/>
                    <a:pt x="146" y="15"/>
                  </a:cubicBezTo>
                  <a:close/>
                  <a:moveTo>
                    <a:pt x="10" y="12"/>
                  </a:moveTo>
                  <a:cubicBezTo>
                    <a:pt x="10" y="12"/>
                    <a:pt x="10" y="12"/>
                    <a:pt x="10" y="12"/>
                  </a:cubicBezTo>
                  <a:cubicBezTo>
                    <a:pt x="10" y="13"/>
                    <a:pt x="10" y="13"/>
                    <a:pt x="10" y="13"/>
                  </a:cubicBezTo>
                  <a:cubicBezTo>
                    <a:pt x="11" y="12"/>
                    <a:pt x="11" y="12"/>
                    <a:pt x="11" y="12"/>
                  </a:cubicBezTo>
                  <a:cubicBezTo>
                    <a:pt x="11" y="12"/>
                    <a:pt x="10" y="12"/>
                    <a:pt x="10" y="12"/>
                  </a:cubicBezTo>
                  <a:cubicBezTo>
                    <a:pt x="10" y="12"/>
                    <a:pt x="10" y="12"/>
                    <a:pt x="10" y="12"/>
                  </a:cubicBezTo>
                  <a:close/>
                  <a:moveTo>
                    <a:pt x="20" y="14"/>
                  </a:moveTo>
                  <a:cubicBezTo>
                    <a:pt x="20" y="14"/>
                    <a:pt x="20" y="14"/>
                    <a:pt x="20" y="14"/>
                  </a:cubicBezTo>
                  <a:cubicBezTo>
                    <a:pt x="19" y="14"/>
                    <a:pt x="18" y="14"/>
                    <a:pt x="18" y="14"/>
                  </a:cubicBezTo>
                  <a:cubicBezTo>
                    <a:pt x="10" y="18"/>
                    <a:pt x="10" y="18"/>
                    <a:pt x="10" y="18"/>
                  </a:cubicBezTo>
                  <a:cubicBezTo>
                    <a:pt x="10" y="20"/>
                    <a:pt x="10" y="20"/>
                    <a:pt x="10" y="20"/>
                  </a:cubicBezTo>
                  <a:cubicBezTo>
                    <a:pt x="10" y="20"/>
                    <a:pt x="15" y="18"/>
                    <a:pt x="17" y="17"/>
                  </a:cubicBezTo>
                  <a:cubicBezTo>
                    <a:pt x="19" y="16"/>
                    <a:pt x="23" y="14"/>
                    <a:pt x="23" y="14"/>
                  </a:cubicBezTo>
                  <a:cubicBezTo>
                    <a:pt x="23" y="14"/>
                    <a:pt x="22" y="14"/>
                    <a:pt x="20" y="14"/>
                  </a:cubicBezTo>
                  <a:close/>
                  <a:moveTo>
                    <a:pt x="10" y="16"/>
                  </a:moveTo>
                  <a:cubicBezTo>
                    <a:pt x="10" y="16"/>
                    <a:pt x="10" y="16"/>
                    <a:pt x="10" y="16"/>
                  </a:cubicBezTo>
                  <a:cubicBezTo>
                    <a:pt x="10" y="16"/>
                    <a:pt x="10" y="16"/>
                    <a:pt x="10" y="16"/>
                  </a:cubicBezTo>
                  <a:cubicBezTo>
                    <a:pt x="10" y="16"/>
                    <a:pt x="12" y="15"/>
                    <a:pt x="13" y="15"/>
                  </a:cubicBezTo>
                  <a:cubicBezTo>
                    <a:pt x="13" y="15"/>
                    <a:pt x="16" y="13"/>
                    <a:pt x="16" y="13"/>
                  </a:cubicBezTo>
                  <a:cubicBezTo>
                    <a:pt x="15" y="13"/>
                    <a:pt x="15" y="13"/>
                    <a:pt x="15" y="13"/>
                  </a:cubicBezTo>
                  <a:lnTo>
                    <a:pt x="10"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 name="Freeform 7"/>
            <p:cNvSpPr>
              <a:spLocks noEditPoints="1"/>
            </p:cNvSpPr>
            <p:nvPr/>
          </p:nvSpPr>
          <p:spPr bwMode="auto">
            <a:xfrm>
              <a:off x="559" y="4150"/>
              <a:ext cx="399" cy="149"/>
            </a:xfrm>
            <a:custGeom>
              <a:avLst/>
              <a:gdLst>
                <a:gd name="T0" fmla="*/ 140 w 154"/>
                <a:gd name="T1" fmla="*/ 42 h 56"/>
                <a:gd name="T2" fmla="*/ 80 w 154"/>
                <a:gd name="T3" fmla="*/ 11 h 56"/>
                <a:gd name="T4" fmla="*/ 101 w 154"/>
                <a:gd name="T5" fmla="*/ 30 h 56"/>
                <a:gd name="T6" fmla="*/ 80 w 154"/>
                <a:gd name="T7" fmla="*/ 17 h 56"/>
                <a:gd name="T8" fmla="*/ 106 w 154"/>
                <a:gd name="T9" fmla="*/ 29 h 56"/>
                <a:gd name="T10" fmla="*/ 109 w 154"/>
                <a:gd name="T11" fmla="*/ 1 h 56"/>
                <a:gd name="T12" fmla="*/ 78 w 154"/>
                <a:gd name="T13" fmla="*/ 25 h 56"/>
                <a:gd name="T14" fmla="*/ 11 w 154"/>
                <a:gd name="T15" fmla="*/ 53 h 56"/>
                <a:gd name="T16" fmla="*/ 2 w 154"/>
                <a:gd name="T17" fmla="*/ 50 h 56"/>
                <a:gd name="T18" fmla="*/ 5 w 154"/>
                <a:gd name="T19" fmla="*/ 45 h 56"/>
                <a:gd name="T20" fmla="*/ 6 w 154"/>
                <a:gd name="T21" fmla="*/ 44 h 56"/>
                <a:gd name="T22" fmla="*/ 8 w 154"/>
                <a:gd name="T23" fmla="*/ 44 h 56"/>
                <a:gd name="T24" fmla="*/ 10 w 154"/>
                <a:gd name="T25" fmla="*/ 50 h 56"/>
                <a:gd name="T26" fmla="*/ 12 w 154"/>
                <a:gd name="T27" fmla="*/ 43 h 56"/>
                <a:gd name="T28" fmla="*/ 13 w 154"/>
                <a:gd name="T29" fmla="*/ 43 h 56"/>
                <a:gd name="T30" fmla="*/ 77 w 154"/>
                <a:gd name="T31" fmla="*/ 19 h 56"/>
                <a:gd name="T32" fmla="*/ 79 w 154"/>
                <a:gd name="T33" fmla="*/ 27 h 56"/>
                <a:gd name="T34" fmla="*/ 83 w 154"/>
                <a:gd name="T35" fmla="*/ 40 h 56"/>
                <a:gd name="T36" fmla="*/ 83 w 154"/>
                <a:gd name="T37" fmla="*/ 39 h 56"/>
                <a:gd name="T38" fmla="*/ 71 w 154"/>
                <a:gd name="T39" fmla="*/ 44 h 56"/>
                <a:gd name="T40" fmla="*/ 98 w 154"/>
                <a:gd name="T41" fmla="*/ 36 h 56"/>
                <a:gd name="T42" fmla="*/ 98 w 154"/>
                <a:gd name="T43" fmla="*/ 42 h 56"/>
                <a:gd name="T44" fmla="*/ 88 w 154"/>
                <a:gd name="T45" fmla="*/ 39 h 56"/>
                <a:gd name="T46" fmla="*/ 98 w 154"/>
                <a:gd name="T47" fmla="*/ 36 h 56"/>
                <a:gd name="T48" fmla="*/ 60 w 154"/>
                <a:gd name="T49" fmla="*/ 40 h 56"/>
                <a:gd name="T50" fmla="*/ 65 w 154"/>
                <a:gd name="T51" fmla="*/ 47 h 56"/>
                <a:gd name="T52" fmla="*/ 122 w 154"/>
                <a:gd name="T53" fmla="*/ 47 h 56"/>
                <a:gd name="T54" fmla="*/ 113 w 154"/>
                <a:gd name="T55" fmla="*/ 35 h 56"/>
                <a:gd name="T56" fmla="*/ 126 w 154"/>
                <a:gd name="T57" fmla="*/ 45 h 56"/>
                <a:gd name="T58" fmla="*/ 77 w 154"/>
                <a:gd name="T59" fmla="*/ 12 h 56"/>
                <a:gd name="T60" fmla="*/ 92 w 154"/>
                <a:gd name="T61" fmla="*/ 10 h 56"/>
                <a:gd name="T62" fmla="*/ 83 w 154"/>
                <a:gd name="T63" fmla="*/ 13 h 56"/>
                <a:gd name="T64" fmla="*/ 83 w 154"/>
                <a:gd name="T65" fmla="*/ 32 h 56"/>
                <a:gd name="T66" fmla="*/ 75 w 154"/>
                <a:gd name="T67" fmla="*/ 22 h 56"/>
                <a:gd name="T68" fmla="*/ 106 w 154"/>
                <a:gd name="T69" fmla="*/ 32 h 56"/>
                <a:gd name="T70" fmla="*/ 83 w 154"/>
                <a:gd name="T71" fmla="*/ 16 h 56"/>
                <a:gd name="T72" fmla="*/ 91 w 154"/>
                <a:gd name="T73" fmla="*/ 19 h 56"/>
                <a:gd name="T74" fmla="*/ 91 w 154"/>
                <a:gd name="T75" fmla="*/ 24 h 56"/>
                <a:gd name="T76" fmla="*/ 91 w 154"/>
                <a:gd name="T77" fmla="*/ 28 h 56"/>
                <a:gd name="T78" fmla="*/ 99 w 154"/>
                <a:gd name="T79" fmla="*/ 32 h 56"/>
                <a:gd name="T80" fmla="*/ 70 w 154"/>
                <a:gd name="T81" fmla="*/ 47 h 56"/>
                <a:gd name="T82" fmla="*/ 45 w 154"/>
                <a:gd name="T83" fmla="*/ 48 h 56"/>
                <a:gd name="T84" fmla="*/ 59 w 154"/>
                <a:gd name="T85" fmla="*/ 48 h 56"/>
                <a:gd name="T86" fmla="*/ 79 w 154"/>
                <a:gd name="T87" fmla="*/ 47 h 56"/>
                <a:gd name="T88" fmla="*/ 94 w 154"/>
                <a:gd name="T89" fmla="*/ 48 h 56"/>
                <a:gd name="T90" fmla="*/ 111 w 154"/>
                <a:gd name="T91" fmla="*/ 47 h 56"/>
                <a:gd name="T92" fmla="*/ 112 w 154"/>
                <a:gd name="T93" fmla="*/ 43 h 56"/>
                <a:gd name="T94" fmla="*/ 115 w 154"/>
                <a:gd name="T95" fmla="*/ 12 h 56"/>
                <a:gd name="T96" fmla="*/ 115 w 154"/>
                <a:gd name="T97" fmla="*/ 21 h 56"/>
                <a:gd name="T98" fmla="*/ 115 w 154"/>
                <a:gd name="T99" fmla="*/ 30 h 56"/>
                <a:gd name="T100" fmla="*/ 114 w 154"/>
                <a:gd name="T101" fmla="*/ 11 h 56"/>
                <a:gd name="T102" fmla="*/ 115 w 154"/>
                <a:gd name="T103" fmla="*/ 20 h 56"/>
                <a:gd name="T104" fmla="*/ 114 w 154"/>
                <a:gd name="T105" fmla="*/ 29 h 56"/>
                <a:gd name="T106" fmla="*/ 151 w 154"/>
                <a:gd name="T107" fmla="*/ 45 h 56"/>
                <a:gd name="T108" fmla="*/ 47 w 154"/>
                <a:gd name="T109" fmla="*/ 39 h 56"/>
                <a:gd name="T110" fmla="*/ 47 w 154"/>
                <a:gd name="T111" fmla="*/ 45 h 56"/>
                <a:gd name="T112" fmla="*/ 103 w 154"/>
                <a:gd name="T113" fmla="*/ 29 h 56"/>
                <a:gd name="T114" fmla="*/ 100 w 154"/>
                <a:gd name="T115" fmla="*/ 18 h 56"/>
                <a:gd name="T116" fmla="*/ 104 w 154"/>
                <a:gd name="T117" fmla="*/ 29 h 56"/>
                <a:gd name="T118" fmla="*/ 103 w 154"/>
                <a:gd name="T119" fmla="*/ 5 h 56"/>
                <a:gd name="T120" fmla="*/ 71 w 154"/>
                <a:gd name="T121" fmla="*/ 39 h 56"/>
                <a:gd name="T122" fmla="*/ 60 w 154"/>
                <a:gd name="T123" fmla="*/ 45 h 56"/>
                <a:gd name="T124" fmla="*/ 64 w 154"/>
                <a:gd name="T125" fmla="*/ 45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54" h="56">
                  <a:moveTo>
                    <a:pt x="79" y="32"/>
                  </a:moveTo>
                  <a:cubicBezTo>
                    <a:pt x="80" y="32"/>
                    <a:pt x="80" y="32"/>
                    <a:pt x="80" y="32"/>
                  </a:cubicBezTo>
                  <a:cubicBezTo>
                    <a:pt x="80" y="31"/>
                    <a:pt x="80" y="31"/>
                    <a:pt x="80" y="31"/>
                  </a:cubicBezTo>
                  <a:cubicBezTo>
                    <a:pt x="80" y="30"/>
                    <a:pt x="80" y="30"/>
                    <a:pt x="80" y="30"/>
                  </a:cubicBezTo>
                  <a:cubicBezTo>
                    <a:pt x="80" y="30"/>
                    <a:pt x="80" y="30"/>
                    <a:pt x="80" y="30"/>
                  </a:cubicBezTo>
                  <a:cubicBezTo>
                    <a:pt x="81" y="30"/>
                    <a:pt x="81" y="30"/>
                    <a:pt x="81" y="30"/>
                  </a:cubicBezTo>
                  <a:cubicBezTo>
                    <a:pt x="81" y="30"/>
                    <a:pt x="81" y="30"/>
                    <a:pt x="81" y="30"/>
                  </a:cubicBezTo>
                  <a:cubicBezTo>
                    <a:pt x="79" y="30"/>
                    <a:pt x="79" y="30"/>
                    <a:pt x="79" y="30"/>
                  </a:cubicBezTo>
                  <a:lnTo>
                    <a:pt x="79" y="32"/>
                  </a:lnTo>
                  <a:close/>
                  <a:moveTo>
                    <a:pt x="80" y="25"/>
                  </a:moveTo>
                  <a:cubicBezTo>
                    <a:pt x="80" y="25"/>
                    <a:pt x="80" y="25"/>
                    <a:pt x="80" y="25"/>
                  </a:cubicBezTo>
                  <a:cubicBezTo>
                    <a:pt x="80" y="25"/>
                    <a:pt x="80" y="25"/>
                    <a:pt x="80" y="25"/>
                  </a:cubicBezTo>
                  <a:cubicBezTo>
                    <a:pt x="80" y="24"/>
                    <a:pt x="80" y="24"/>
                    <a:pt x="80" y="24"/>
                  </a:cubicBezTo>
                  <a:cubicBezTo>
                    <a:pt x="81" y="24"/>
                    <a:pt x="81" y="24"/>
                    <a:pt x="81" y="24"/>
                  </a:cubicBezTo>
                  <a:cubicBezTo>
                    <a:pt x="81" y="24"/>
                    <a:pt x="81" y="24"/>
                    <a:pt x="81" y="24"/>
                  </a:cubicBezTo>
                  <a:cubicBezTo>
                    <a:pt x="79" y="24"/>
                    <a:pt x="79" y="24"/>
                    <a:pt x="79" y="24"/>
                  </a:cubicBezTo>
                  <a:cubicBezTo>
                    <a:pt x="79" y="27"/>
                    <a:pt x="79" y="27"/>
                    <a:pt x="79" y="27"/>
                  </a:cubicBezTo>
                  <a:cubicBezTo>
                    <a:pt x="80" y="27"/>
                    <a:pt x="80" y="27"/>
                    <a:pt x="80" y="27"/>
                  </a:cubicBezTo>
                  <a:lnTo>
                    <a:pt x="80" y="25"/>
                  </a:lnTo>
                  <a:close/>
                  <a:moveTo>
                    <a:pt x="79" y="35"/>
                  </a:moveTo>
                  <a:cubicBezTo>
                    <a:pt x="79" y="35"/>
                    <a:pt x="79" y="35"/>
                    <a:pt x="79" y="35"/>
                  </a:cubicBezTo>
                  <a:cubicBezTo>
                    <a:pt x="80" y="35"/>
                    <a:pt x="80" y="35"/>
                    <a:pt x="80" y="35"/>
                  </a:cubicBezTo>
                  <a:cubicBezTo>
                    <a:pt x="80" y="33"/>
                    <a:pt x="80" y="33"/>
                    <a:pt x="80" y="33"/>
                  </a:cubicBezTo>
                  <a:cubicBezTo>
                    <a:pt x="80" y="33"/>
                    <a:pt x="80" y="33"/>
                    <a:pt x="80" y="33"/>
                  </a:cubicBezTo>
                  <a:cubicBezTo>
                    <a:pt x="80" y="33"/>
                    <a:pt x="80" y="33"/>
                    <a:pt x="80" y="33"/>
                  </a:cubicBezTo>
                  <a:cubicBezTo>
                    <a:pt x="81" y="32"/>
                    <a:pt x="81" y="32"/>
                    <a:pt x="81" y="32"/>
                  </a:cubicBezTo>
                  <a:cubicBezTo>
                    <a:pt x="81" y="32"/>
                    <a:pt x="81" y="32"/>
                    <a:pt x="81" y="32"/>
                  </a:cubicBezTo>
                  <a:cubicBezTo>
                    <a:pt x="79" y="32"/>
                    <a:pt x="79" y="32"/>
                    <a:pt x="79" y="32"/>
                  </a:cubicBezTo>
                  <a:lnTo>
                    <a:pt x="79" y="35"/>
                  </a:lnTo>
                  <a:close/>
                  <a:moveTo>
                    <a:pt x="79" y="9"/>
                  </a:moveTo>
                  <a:cubicBezTo>
                    <a:pt x="79" y="9"/>
                    <a:pt x="79" y="9"/>
                    <a:pt x="79" y="9"/>
                  </a:cubicBezTo>
                  <a:cubicBezTo>
                    <a:pt x="79" y="9"/>
                    <a:pt x="79" y="9"/>
                    <a:pt x="79" y="9"/>
                  </a:cubicBezTo>
                  <a:cubicBezTo>
                    <a:pt x="77" y="9"/>
                    <a:pt x="77" y="9"/>
                    <a:pt x="77" y="9"/>
                  </a:cubicBezTo>
                  <a:cubicBezTo>
                    <a:pt x="77" y="10"/>
                    <a:pt x="77" y="10"/>
                    <a:pt x="77" y="10"/>
                  </a:cubicBezTo>
                  <a:cubicBezTo>
                    <a:pt x="77" y="10"/>
                    <a:pt x="77" y="10"/>
                    <a:pt x="77" y="10"/>
                  </a:cubicBezTo>
                  <a:cubicBezTo>
                    <a:pt x="77" y="14"/>
                    <a:pt x="77" y="14"/>
                    <a:pt x="77" y="14"/>
                  </a:cubicBezTo>
                  <a:cubicBezTo>
                    <a:pt x="78" y="14"/>
                    <a:pt x="78" y="14"/>
                    <a:pt x="78" y="14"/>
                  </a:cubicBezTo>
                  <a:cubicBezTo>
                    <a:pt x="78" y="12"/>
                    <a:pt x="78" y="12"/>
                    <a:pt x="78" y="12"/>
                  </a:cubicBezTo>
                  <a:cubicBezTo>
                    <a:pt x="79" y="11"/>
                    <a:pt x="79" y="11"/>
                    <a:pt x="79" y="11"/>
                  </a:cubicBezTo>
                  <a:cubicBezTo>
                    <a:pt x="79" y="11"/>
                    <a:pt x="79" y="11"/>
                    <a:pt x="79" y="11"/>
                  </a:cubicBezTo>
                  <a:cubicBezTo>
                    <a:pt x="79" y="9"/>
                    <a:pt x="79" y="9"/>
                    <a:pt x="79" y="9"/>
                  </a:cubicBezTo>
                  <a:close/>
                  <a:moveTo>
                    <a:pt x="78" y="11"/>
                  </a:moveTo>
                  <a:cubicBezTo>
                    <a:pt x="78" y="11"/>
                    <a:pt x="78" y="11"/>
                    <a:pt x="78" y="11"/>
                  </a:cubicBezTo>
                  <a:cubicBezTo>
                    <a:pt x="78" y="10"/>
                    <a:pt x="78" y="10"/>
                    <a:pt x="78" y="10"/>
                  </a:cubicBezTo>
                  <a:cubicBezTo>
                    <a:pt x="79" y="9"/>
                    <a:pt x="79" y="9"/>
                    <a:pt x="79" y="9"/>
                  </a:cubicBezTo>
                  <a:cubicBezTo>
                    <a:pt x="79" y="11"/>
                    <a:pt x="79" y="11"/>
                    <a:pt x="79" y="11"/>
                  </a:cubicBezTo>
                  <a:lnTo>
                    <a:pt x="78" y="11"/>
                  </a:lnTo>
                  <a:close/>
                  <a:moveTo>
                    <a:pt x="140" y="42"/>
                  </a:moveTo>
                  <a:cubicBezTo>
                    <a:pt x="140" y="42"/>
                    <a:pt x="140" y="42"/>
                    <a:pt x="140" y="42"/>
                  </a:cubicBezTo>
                  <a:cubicBezTo>
                    <a:pt x="141" y="42"/>
                    <a:pt x="141" y="42"/>
                    <a:pt x="141" y="42"/>
                  </a:cubicBezTo>
                  <a:cubicBezTo>
                    <a:pt x="140" y="41"/>
                    <a:pt x="140" y="41"/>
                    <a:pt x="140" y="41"/>
                  </a:cubicBezTo>
                  <a:lnTo>
                    <a:pt x="140" y="42"/>
                  </a:lnTo>
                  <a:close/>
                  <a:moveTo>
                    <a:pt x="142" y="42"/>
                  </a:moveTo>
                  <a:cubicBezTo>
                    <a:pt x="142" y="42"/>
                    <a:pt x="142" y="42"/>
                    <a:pt x="142" y="42"/>
                  </a:cubicBezTo>
                  <a:cubicBezTo>
                    <a:pt x="143" y="43"/>
                    <a:pt x="143" y="43"/>
                    <a:pt x="143" y="43"/>
                  </a:cubicBezTo>
                  <a:cubicBezTo>
                    <a:pt x="143" y="42"/>
                    <a:pt x="143" y="42"/>
                    <a:pt x="143" y="42"/>
                  </a:cubicBezTo>
                  <a:lnTo>
                    <a:pt x="142" y="42"/>
                  </a:lnTo>
                  <a:close/>
                  <a:moveTo>
                    <a:pt x="141" y="38"/>
                  </a:moveTo>
                  <a:cubicBezTo>
                    <a:pt x="141" y="38"/>
                    <a:pt x="141" y="38"/>
                    <a:pt x="141" y="38"/>
                  </a:cubicBezTo>
                  <a:cubicBezTo>
                    <a:pt x="141" y="38"/>
                    <a:pt x="141" y="40"/>
                    <a:pt x="141" y="40"/>
                  </a:cubicBezTo>
                  <a:cubicBezTo>
                    <a:pt x="142" y="40"/>
                    <a:pt x="142" y="40"/>
                    <a:pt x="142" y="40"/>
                  </a:cubicBezTo>
                  <a:lnTo>
                    <a:pt x="141" y="38"/>
                  </a:lnTo>
                  <a:close/>
                  <a:moveTo>
                    <a:pt x="79" y="16"/>
                  </a:moveTo>
                  <a:cubicBezTo>
                    <a:pt x="79" y="16"/>
                    <a:pt x="79" y="16"/>
                    <a:pt x="79" y="16"/>
                  </a:cubicBezTo>
                  <a:cubicBezTo>
                    <a:pt x="80" y="16"/>
                    <a:pt x="80" y="16"/>
                    <a:pt x="80" y="16"/>
                  </a:cubicBezTo>
                  <a:cubicBezTo>
                    <a:pt x="80" y="14"/>
                    <a:pt x="80" y="14"/>
                    <a:pt x="80" y="14"/>
                  </a:cubicBezTo>
                  <a:cubicBezTo>
                    <a:pt x="80" y="14"/>
                    <a:pt x="80" y="14"/>
                    <a:pt x="80" y="14"/>
                  </a:cubicBezTo>
                  <a:cubicBezTo>
                    <a:pt x="80" y="14"/>
                    <a:pt x="80" y="14"/>
                    <a:pt x="80" y="14"/>
                  </a:cubicBezTo>
                  <a:cubicBezTo>
                    <a:pt x="81" y="13"/>
                    <a:pt x="81" y="13"/>
                    <a:pt x="81" y="13"/>
                  </a:cubicBezTo>
                  <a:cubicBezTo>
                    <a:pt x="81" y="13"/>
                    <a:pt x="81" y="13"/>
                    <a:pt x="81" y="13"/>
                  </a:cubicBezTo>
                  <a:cubicBezTo>
                    <a:pt x="79" y="14"/>
                    <a:pt x="79" y="14"/>
                    <a:pt x="79" y="14"/>
                  </a:cubicBezTo>
                  <a:lnTo>
                    <a:pt x="79" y="16"/>
                  </a:lnTo>
                  <a:close/>
                  <a:moveTo>
                    <a:pt x="79" y="29"/>
                  </a:moveTo>
                  <a:cubicBezTo>
                    <a:pt x="79" y="29"/>
                    <a:pt x="79" y="29"/>
                    <a:pt x="79" y="29"/>
                  </a:cubicBezTo>
                  <a:cubicBezTo>
                    <a:pt x="80" y="29"/>
                    <a:pt x="80" y="29"/>
                    <a:pt x="80" y="29"/>
                  </a:cubicBezTo>
                  <a:cubicBezTo>
                    <a:pt x="80" y="28"/>
                    <a:pt x="80" y="28"/>
                    <a:pt x="80" y="28"/>
                  </a:cubicBezTo>
                  <a:cubicBezTo>
                    <a:pt x="80" y="27"/>
                    <a:pt x="80" y="27"/>
                    <a:pt x="80" y="27"/>
                  </a:cubicBezTo>
                  <a:cubicBezTo>
                    <a:pt x="80" y="27"/>
                    <a:pt x="80" y="27"/>
                    <a:pt x="80" y="27"/>
                  </a:cubicBezTo>
                  <a:cubicBezTo>
                    <a:pt x="81" y="27"/>
                    <a:pt x="81" y="27"/>
                    <a:pt x="81" y="27"/>
                  </a:cubicBezTo>
                  <a:cubicBezTo>
                    <a:pt x="81" y="27"/>
                    <a:pt x="81" y="27"/>
                    <a:pt x="81" y="27"/>
                  </a:cubicBezTo>
                  <a:cubicBezTo>
                    <a:pt x="79" y="27"/>
                    <a:pt x="79" y="27"/>
                    <a:pt x="79" y="27"/>
                  </a:cubicBezTo>
                  <a:lnTo>
                    <a:pt x="79" y="29"/>
                  </a:lnTo>
                  <a:close/>
                  <a:moveTo>
                    <a:pt x="82" y="8"/>
                  </a:moveTo>
                  <a:cubicBezTo>
                    <a:pt x="82" y="8"/>
                    <a:pt x="82" y="8"/>
                    <a:pt x="82" y="8"/>
                  </a:cubicBezTo>
                  <a:cubicBezTo>
                    <a:pt x="82" y="8"/>
                    <a:pt x="82" y="8"/>
                    <a:pt x="82" y="8"/>
                  </a:cubicBezTo>
                  <a:cubicBezTo>
                    <a:pt x="80" y="9"/>
                    <a:pt x="80" y="9"/>
                    <a:pt x="80" y="9"/>
                  </a:cubicBezTo>
                  <a:cubicBezTo>
                    <a:pt x="80" y="9"/>
                    <a:pt x="80" y="9"/>
                    <a:pt x="80" y="9"/>
                  </a:cubicBezTo>
                  <a:cubicBezTo>
                    <a:pt x="79" y="9"/>
                    <a:pt x="79" y="9"/>
                    <a:pt x="79" y="9"/>
                  </a:cubicBezTo>
                  <a:cubicBezTo>
                    <a:pt x="79" y="11"/>
                    <a:pt x="79" y="11"/>
                    <a:pt x="79" y="11"/>
                  </a:cubicBezTo>
                  <a:cubicBezTo>
                    <a:pt x="79" y="11"/>
                    <a:pt x="79" y="11"/>
                    <a:pt x="79" y="11"/>
                  </a:cubicBezTo>
                  <a:cubicBezTo>
                    <a:pt x="79" y="11"/>
                    <a:pt x="79" y="11"/>
                    <a:pt x="79" y="11"/>
                  </a:cubicBezTo>
                  <a:cubicBezTo>
                    <a:pt x="79" y="13"/>
                    <a:pt x="79" y="13"/>
                    <a:pt x="79" y="13"/>
                  </a:cubicBezTo>
                  <a:cubicBezTo>
                    <a:pt x="80" y="13"/>
                    <a:pt x="80" y="13"/>
                    <a:pt x="80" y="13"/>
                  </a:cubicBezTo>
                  <a:cubicBezTo>
                    <a:pt x="80" y="11"/>
                    <a:pt x="80" y="11"/>
                    <a:pt x="80" y="11"/>
                  </a:cubicBezTo>
                  <a:cubicBezTo>
                    <a:pt x="82" y="11"/>
                    <a:pt x="82" y="11"/>
                    <a:pt x="82" y="11"/>
                  </a:cubicBezTo>
                  <a:cubicBezTo>
                    <a:pt x="82" y="11"/>
                    <a:pt x="82" y="11"/>
                    <a:pt x="82" y="11"/>
                  </a:cubicBezTo>
                  <a:cubicBezTo>
                    <a:pt x="82" y="8"/>
                    <a:pt x="82" y="8"/>
                    <a:pt x="82" y="8"/>
                  </a:cubicBezTo>
                  <a:close/>
                  <a:moveTo>
                    <a:pt x="80" y="11"/>
                  </a:moveTo>
                  <a:cubicBezTo>
                    <a:pt x="80" y="11"/>
                    <a:pt x="80" y="11"/>
                    <a:pt x="80" y="11"/>
                  </a:cubicBezTo>
                  <a:cubicBezTo>
                    <a:pt x="80" y="9"/>
                    <a:pt x="80" y="9"/>
                    <a:pt x="80" y="9"/>
                  </a:cubicBezTo>
                  <a:cubicBezTo>
                    <a:pt x="82" y="9"/>
                    <a:pt x="82" y="9"/>
                    <a:pt x="82" y="9"/>
                  </a:cubicBezTo>
                  <a:cubicBezTo>
                    <a:pt x="82" y="11"/>
                    <a:pt x="82" y="11"/>
                    <a:pt x="82" y="11"/>
                  </a:cubicBezTo>
                  <a:lnTo>
                    <a:pt x="80" y="11"/>
                  </a:lnTo>
                  <a:close/>
                  <a:moveTo>
                    <a:pt x="84" y="8"/>
                  </a:moveTo>
                  <a:cubicBezTo>
                    <a:pt x="84" y="8"/>
                    <a:pt x="84" y="8"/>
                    <a:pt x="84" y="8"/>
                  </a:cubicBezTo>
                  <a:cubicBezTo>
                    <a:pt x="84" y="8"/>
                    <a:pt x="84" y="8"/>
                    <a:pt x="84" y="8"/>
                  </a:cubicBezTo>
                  <a:cubicBezTo>
                    <a:pt x="82" y="8"/>
                    <a:pt x="82" y="8"/>
                    <a:pt x="82" y="8"/>
                  </a:cubicBezTo>
                  <a:cubicBezTo>
                    <a:pt x="82" y="8"/>
                    <a:pt x="82" y="8"/>
                    <a:pt x="82" y="8"/>
                  </a:cubicBezTo>
                  <a:cubicBezTo>
                    <a:pt x="82" y="8"/>
                    <a:pt x="82" y="8"/>
                    <a:pt x="82" y="8"/>
                  </a:cubicBezTo>
                  <a:cubicBezTo>
                    <a:pt x="82" y="13"/>
                    <a:pt x="82" y="13"/>
                    <a:pt x="82" y="13"/>
                  </a:cubicBezTo>
                  <a:cubicBezTo>
                    <a:pt x="82" y="13"/>
                    <a:pt x="82" y="13"/>
                    <a:pt x="82" y="13"/>
                  </a:cubicBezTo>
                  <a:cubicBezTo>
                    <a:pt x="82" y="11"/>
                    <a:pt x="82" y="11"/>
                    <a:pt x="82" y="11"/>
                  </a:cubicBezTo>
                  <a:cubicBezTo>
                    <a:pt x="84" y="10"/>
                    <a:pt x="84" y="10"/>
                    <a:pt x="84" y="10"/>
                  </a:cubicBezTo>
                  <a:cubicBezTo>
                    <a:pt x="84" y="10"/>
                    <a:pt x="84" y="10"/>
                    <a:pt x="84" y="10"/>
                  </a:cubicBezTo>
                  <a:cubicBezTo>
                    <a:pt x="84" y="8"/>
                    <a:pt x="84" y="8"/>
                    <a:pt x="84" y="8"/>
                  </a:cubicBezTo>
                  <a:close/>
                  <a:moveTo>
                    <a:pt x="82" y="10"/>
                  </a:moveTo>
                  <a:cubicBezTo>
                    <a:pt x="82" y="10"/>
                    <a:pt x="82" y="10"/>
                    <a:pt x="82" y="10"/>
                  </a:cubicBezTo>
                  <a:cubicBezTo>
                    <a:pt x="82" y="8"/>
                    <a:pt x="82" y="8"/>
                    <a:pt x="82" y="8"/>
                  </a:cubicBezTo>
                  <a:cubicBezTo>
                    <a:pt x="84" y="8"/>
                    <a:pt x="84" y="8"/>
                    <a:pt x="84" y="8"/>
                  </a:cubicBezTo>
                  <a:cubicBezTo>
                    <a:pt x="84" y="10"/>
                    <a:pt x="84" y="10"/>
                    <a:pt x="84" y="10"/>
                  </a:cubicBezTo>
                  <a:lnTo>
                    <a:pt x="82" y="10"/>
                  </a:lnTo>
                  <a:close/>
                  <a:moveTo>
                    <a:pt x="91" y="6"/>
                  </a:moveTo>
                  <a:cubicBezTo>
                    <a:pt x="91" y="6"/>
                    <a:pt x="91" y="6"/>
                    <a:pt x="91" y="6"/>
                  </a:cubicBezTo>
                  <a:cubicBezTo>
                    <a:pt x="91" y="6"/>
                    <a:pt x="91" y="6"/>
                    <a:pt x="91" y="6"/>
                  </a:cubicBezTo>
                  <a:cubicBezTo>
                    <a:pt x="90" y="6"/>
                    <a:pt x="90" y="6"/>
                    <a:pt x="90" y="6"/>
                  </a:cubicBezTo>
                  <a:cubicBezTo>
                    <a:pt x="90" y="6"/>
                    <a:pt x="90" y="6"/>
                    <a:pt x="90" y="6"/>
                  </a:cubicBezTo>
                  <a:cubicBezTo>
                    <a:pt x="90" y="6"/>
                    <a:pt x="90" y="6"/>
                    <a:pt x="90" y="6"/>
                  </a:cubicBezTo>
                  <a:cubicBezTo>
                    <a:pt x="90" y="6"/>
                    <a:pt x="90" y="6"/>
                    <a:pt x="90" y="6"/>
                  </a:cubicBezTo>
                  <a:cubicBezTo>
                    <a:pt x="90" y="6"/>
                    <a:pt x="90" y="6"/>
                    <a:pt x="90" y="6"/>
                  </a:cubicBezTo>
                  <a:cubicBezTo>
                    <a:pt x="89" y="6"/>
                    <a:pt x="89" y="6"/>
                    <a:pt x="89" y="6"/>
                  </a:cubicBezTo>
                  <a:cubicBezTo>
                    <a:pt x="89" y="11"/>
                    <a:pt x="89" y="11"/>
                    <a:pt x="89" y="11"/>
                  </a:cubicBezTo>
                  <a:cubicBezTo>
                    <a:pt x="89" y="10"/>
                    <a:pt x="89" y="10"/>
                    <a:pt x="89" y="10"/>
                  </a:cubicBezTo>
                  <a:cubicBezTo>
                    <a:pt x="89" y="9"/>
                    <a:pt x="89" y="9"/>
                    <a:pt x="89" y="9"/>
                  </a:cubicBezTo>
                  <a:cubicBezTo>
                    <a:pt x="92" y="8"/>
                    <a:pt x="92" y="8"/>
                    <a:pt x="92" y="8"/>
                  </a:cubicBezTo>
                  <a:cubicBezTo>
                    <a:pt x="92" y="6"/>
                    <a:pt x="92" y="6"/>
                    <a:pt x="92" y="6"/>
                  </a:cubicBezTo>
                  <a:lnTo>
                    <a:pt x="91" y="6"/>
                  </a:lnTo>
                  <a:close/>
                  <a:moveTo>
                    <a:pt x="90" y="8"/>
                  </a:moveTo>
                  <a:cubicBezTo>
                    <a:pt x="90" y="8"/>
                    <a:pt x="90" y="8"/>
                    <a:pt x="90" y="8"/>
                  </a:cubicBezTo>
                  <a:cubicBezTo>
                    <a:pt x="90" y="6"/>
                    <a:pt x="90" y="6"/>
                    <a:pt x="90" y="6"/>
                  </a:cubicBezTo>
                  <a:cubicBezTo>
                    <a:pt x="91" y="6"/>
                    <a:pt x="91" y="6"/>
                    <a:pt x="91" y="6"/>
                  </a:cubicBezTo>
                  <a:cubicBezTo>
                    <a:pt x="91" y="8"/>
                    <a:pt x="91" y="8"/>
                    <a:pt x="91" y="8"/>
                  </a:cubicBezTo>
                  <a:lnTo>
                    <a:pt x="90" y="8"/>
                  </a:lnTo>
                  <a:close/>
                  <a:moveTo>
                    <a:pt x="100" y="33"/>
                  </a:moveTo>
                  <a:cubicBezTo>
                    <a:pt x="100" y="33"/>
                    <a:pt x="100" y="33"/>
                    <a:pt x="100" y="33"/>
                  </a:cubicBezTo>
                  <a:cubicBezTo>
                    <a:pt x="101" y="32"/>
                    <a:pt x="101" y="32"/>
                    <a:pt x="101" y="32"/>
                  </a:cubicBezTo>
                  <a:cubicBezTo>
                    <a:pt x="101" y="31"/>
                    <a:pt x="101" y="31"/>
                    <a:pt x="101" y="31"/>
                  </a:cubicBezTo>
                  <a:cubicBezTo>
                    <a:pt x="101" y="30"/>
                    <a:pt x="101" y="30"/>
                    <a:pt x="101" y="30"/>
                  </a:cubicBezTo>
                  <a:cubicBezTo>
                    <a:pt x="101" y="30"/>
                    <a:pt x="101" y="30"/>
                    <a:pt x="101" y="30"/>
                  </a:cubicBezTo>
                  <a:cubicBezTo>
                    <a:pt x="103" y="30"/>
                    <a:pt x="103" y="30"/>
                    <a:pt x="103" y="30"/>
                  </a:cubicBezTo>
                  <a:cubicBezTo>
                    <a:pt x="103" y="29"/>
                    <a:pt x="103" y="29"/>
                    <a:pt x="103" y="29"/>
                  </a:cubicBezTo>
                  <a:cubicBezTo>
                    <a:pt x="100" y="30"/>
                    <a:pt x="100" y="30"/>
                    <a:pt x="100" y="30"/>
                  </a:cubicBezTo>
                  <a:lnTo>
                    <a:pt x="100" y="33"/>
                  </a:lnTo>
                  <a:close/>
                  <a:moveTo>
                    <a:pt x="136" y="36"/>
                  </a:moveTo>
                  <a:cubicBezTo>
                    <a:pt x="136" y="36"/>
                    <a:pt x="136" y="36"/>
                    <a:pt x="136" y="36"/>
                  </a:cubicBezTo>
                  <a:cubicBezTo>
                    <a:pt x="134" y="36"/>
                    <a:pt x="134" y="36"/>
                    <a:pt x="134" y="36"/>
                  </a:cubicBezTo>
                  <a:cubicBezTo>
                    <a:pt x="136" y="37"/>
                    <a:pt x="136" y="37"/>
                    <a:pt x="136" y="37"/>
                  </a:cubicBezTo>
                  <a:lnTo>
                    <a:pt x="136" y="36"/>
                  </a:lnTo>
                  <a:close/>
                  <a:moveTo>
                    <a:pt x="136" y="42"/>
                  </a:moveTo>
                  <a:cubicBezTo>
                    <a:pt x="136" y="42"/>
                    <a:pt x="136" y="42"/>
                    <a:pt x="136" y="42"/>
                  </a:cubicBezTo>
                  <a:cubicBezTo>
                    <a:pt x="138" y="42"/>
                    <a:pt x="138" y="42"/>
                    <a:pt x="138" y="42"/>
                  </a:cubicBezTo>
                  <a:cubicBezTo>
                    <a:pt x="136" y="41"/>
                    <a:pt x="136" y="41"/>
                    <a:pt x="136" y="41"/>
                  </a:cubicBezTo>
                  <a:lnTo>
                    <a:pt x="136" y="42"/>
                  </a:lnTo>
                  <a:close/>
                  <a:moveTo>
                    <a:pt x="135" y="39"/>
                  </a:moveTo>
                  <a:cubicBezTo>
                    <a:pt x="135" y="39"/>
                    <a:pt x="135" y="39"/>
                    <a:pt x="135" y="39"/>
                  </a:cubicBezTo>
                  <a:cubicBezTo>
                    <a:pt x="135" y="39"/>
                    <a:pt x="135" y="39"/>
                    <a:pt x="135" y="39"/>
                  </a:cubicBezTo>
                  <a:cubicBezTo>
                    <a:pt x="134" y="39"/>
                    <a:pt x="134" y="39"/>
                    <a:pt x="134" y="39"/>
                  </a:cubicBezTo>
                  <a:lnTo>
                    <a:pt x="135" y="39"/>
                  </a:lnTo>
                  <a:close/>
                  <a:moveTo>
                    <a:pt x="79" y="21"/>
                  </a:moveTo>
                  <a:cubicBezTo>
                    <a:pt x="79" y="21"/>
                    <a:pt x="79" y="21"/>
                    <a:pt x="79" y="21"/>
                  </a:cubicBezTo>
                  <a:cubicBezTo>
                    <a:pt x="80" y="21"/>
                    <a:pt x="80" y="21"/>
                    <a:pt x="80" y="21"/>
                  </a:cubicBezTo>
                  <a:cubicBezTo>
                    <a:pt x="80" y="20"/>
                    <a:pt x="80" y="20"/>
                    <a:pt x="80" y="20"/>
                  </a:cubicBezTo>
                  <a:cubicBezTo>
                    <a:pt x="80" y="19"/>
                    <a:pt x="80" y="19"/>
                    <a:pt x="80" y="19"/>
                  </a:cubicBezTo>
                  <a:cubicBezTo>
                    <a:pt x="80" y="19"/>
                    <a:pt x="80" y="19"/>
                    <a:pt x="80" y="19"/>
                  </a:cubicBezTo>
                  <a:cubicBezTo>
                    <a:pt x="81" y="19"/>
                    <a:pt x="81" y="19"/>
                    <a:pt x="81" y="19"/>
                  </a:cubicBezTo>
                  <a:cubicBezTo>
                    <a:pt x="81" y="19"/>
                    <a:pt x="81" y="19"/>
                    <a:pt x="81" y="19"/>
                  </a:cubicBezTo>
                  <a:cubicBezTo>
                    <a:pt x="79" y="19"/>
                    <a:pt x="79" y="19"/>
                    <a:pt x="79" y="19"/>
                  </a:cubicBezTo>
                  <a:lnTo>
                    <a:pt x="79" y="21"/>
                  </a:lnTo>
                  <a:close/>
                  <a:moveTo>
                    <a:pt x="79" y="24"/>
                  </a:moveTo>
                  <a:cubicBezTo>
                    <a:pt x="79" y="24"/>
                    <a:pt x="79" y="24"/>
                    <a:pt x="79" y="24"/>
                  </a:cubicBezTo>
                  <a:cubicBezTo>
                    <a:pt x="80" y="24"/>
                    <a:pt x="80" y="24"/>
                    <a:pt x="80" y="24"/>
                  </a:cubicBezTo>
                  <a:cubicBezTo>
                    <a:pt x="80" y="23"/>
                    <a:pt x="80" y="23"/>
                    <a:pt x="80" y="23"/>
                  </a:cubicBezTo>
                  <a:cubicBezTo>
                    <a:pt x="80" y="22"/>
                    <a:pt x="80" y="22"/>
                    <a:pt x="80" y="22"/>
                  </a:cubicBezTo>
                  <a:cubicBezTo>
                    <a:pt x="80" y="22"/>
                    <a:pt x="80" y="22"/>
                    <a:pt x="80" y="22"/>
                  </a:cubicBezTo>
                  <a:cubicBezTo>
                    <a:pt x="81" y="22"/>
                    <a:pt x="81" y="22"/>
                    <a:pt x="81" y="22"/>
                  </a:cubicBezTo>
                  <a:cubicBezTo>
                    <a:pt x="81" y="21"/>
                    <a:pt x="81" y="21"/>
                    <a:pt x="81" y="21"/>
                  </a:cubicBezTo>
                  <a:cubicBezTo>
                    <a:pt x="79" y="22"/>
                    <a:pt x="79" y="22"/>
                    <a:pt x="79" y="22"/>
                  </a:cubicBezTo>
                  <a:lnTo>
                    <a:pt x="79" y="24"/>
                  </a:lnTo>
                  <a:close/>
                  <a:moveTo>
                    <a:pt x="139" y="41"/>
                  </a:moveTo>
                  <a:cubicBezTo>
                    <a:pt x="139" y="41"/>
                    <a:pt x="139" y="41"/>
                    <a:pt x="139" y="41"/>
                  </a:cubicBezTo>
                  <a:cubicBezTo>
                    <a:pt x="139" y="40"/>
                    <a:pt x="139" y="40"/>
                    <a:pt x="139" y="40"/>
                  </a:cubicBezTo>
                  <a:cubicBezTo>
                    <a:pt x="137" y="40"/>
                    <a:pt x="137" y="40"/>
                    <a:pt x="137" y="40"/>
                  </a:cubicBezTo>
                  <a:lnTo>
                    <a:pt x="139" y="41"/>
                  </a:lnTo>
                  <a:close/>
                  <a:moveTo>
                    <a:pt x="79" y="19"/>
                  </a:moveTo>
                  <a:cubicBezTo>
                    <a:pt x="79" y="19"/>
                    <a:pt x="79" y="19"/>
                    <a:pt x="79" y="19"/>
                  </a:cubicBezTo>
                  <a:cubicBezTo>
                    <a:pt x="80" y="19"/>
                    <a:pt x="80" y="19"/>
                    <a:pt x="80" y="19"/>
                  </a:cubicBezTo>
                  <a:cubicBezTo>
                    <a:pt x="80" y="17"/>
                    <a:pt x="80" y="17"/>
                    <a:pt x="80" y="17"/>
                  </a:cubicBezTo>
                  <a:cubicBezTo>
                    <a:pt x="80" y="16"/>
                    <a:pt x="80" y="16"/>
                    <a:pt x="80" y="16"/>
                  </a:cubicBezTo>
                  <a:cubicBezTo>
                    <a:pt x="80" y="16"/>
                    <a:pt x="80" y="16"/>
                    <a:pt x="80" y="16"/>
                  </a:cubicBezTo>
                  <a:cubicBezTo>
                    <a:pt x="81" y="16"/>
                    <a:pt x="81" y="16"/>
                    <a:pt x="81" y="16"/>
                  </a:cubicBezTo>
                  <a:cubicBezTo>
                    <a:pt x="81" y="16"/>
                    <a:pt x="81" y="16"/>
                    <a:pt x="81" y="16"/>
                  </a:cubicBezTo>
                  <a:cubicBezTo>
                    <a:pt x="79" y="16"/>
                    <a:pt x="79" y="16"/>
                    <a:pt x="79" y="16"/>
                  </a:cubicBezTo>
                  <a:lnTo>
                    <a:pt x="79" y="19"/>
                  </a:lnTo>
                  <a:close/>
                  <a:moveTo>
                    <a:pt x="144" y="42"/>
                  </a:moveTo>
                  <a:cubicBezTo>
                    <a:pt x="144" y="42"/>
                    <a:pt x="144" y="42"/>
                    <a:pt x="144" y="42"/>
                  </a:cubicBezTo>
                  <a:cubicBezTo>
                    <a:pt x="144" y="41"/>
                    <a:pt x="144" y="41"/>
                    <a:pt x="144" y="41"/>
                  </a:cubicBezTo>
                  <a:cubicBezTo>
                    <a:pt x="143" y="41"/>
                    <a:pt x="143" y="41"/>
                    <a:pt x="143" y="41"/>
                  </a:cubicBezTo>
                  <a:lnTo>
                    <a:pt x="144" y="42"/>
                  </a:lnTo>
                  <a:close/>
                  <a:moveTo>
                    <a:pt x="137" y="38"/>
                  </a:moveTo>
                  <a:cubicBezTo>
                    <a:pt x="137" y="38"/>
                    <a:pt x="137" y="38"/>
                    <a:pt x="137" y="38"/>
                  </a:cubicBezTo>
                  <a:cubicBezTo>
                    <a:pt x="140" y="38"/>
                    <a:pt x="140" y="38"/>
                    <a:pt x="140" y="38"/>
                  </a:cubicBezTo>
                  <a:cubicBezTo>
                    <a:pt x="137" y="36"/>
                    <a:pt x="137" y="36"/>
                    <a:pt x="137" y="36"/>
                  </a:cubicBezTo>
                  <a:lnTo>
                    <a:pt x="137" y="38"/>
                  </a:lnTo>
                  <a:close/>
                  <a:moveTo>
                    <a:pt x="107" y="19"/>
                  </a:moveTo>
                  <a:cubicBezTo>
                    <a:pt x="107" y="19"/>
                    <a:pt x="107" y="19"/>
                    <a:pt x="107" y="19"/>
                  </a:cubicBezTo>
                  <a:cubicBezTo>
                    <a:pt x="107" y="17"/>
                    <a:pt x="107" y="17"/>
                    <a:pt x="107" y="17"/>
                  </a:cubicBezTo>
                  <a:cubicBezTo>
                    <a:pt x="107" y="17"/>
                    <a:pt x="107" y="17"/>
                    <a:pt x="107" y="17"/>
                  </a:cubicBezTo>
                  <a:cubicBezTo>
                    <a:pt x="107" y="17"/>
                    <a:pt x="107" y="17"/>
                    <a:pt x="107" y="17"/>
                  </a:cubicBezTo>
                  <a:cubicBezTo>
                    <a:pt x="109" y="16"/>
                    <a:pt x="109" y="16"/>
                    <a:pt x="109" y="16"/>
                  </a:cubicBezTo>
                  <a:cubicBezTo>
                    <a:pt x="109" y="16"/>
                    <a:pt x="109" y="16"/>
                    <a:pt x="109" y="16"/>
                  </a:cubicBezTo>
                  <a:cubicBezTo>
                    <a:pt x="106" y="17"/>
                    <a:pt x="106" y="17"/>
                    <a:pt x="106" y="17"/>
                  </a:cubicBezTo>
                  <a:cubicBezTo>
                    <a:pt x="106" y="19"/>
                    <a:pt x="106" y="19"/>
                    <a:pt x="106" y="19"/>
                  </a:cubicBezTo>
                  <a:lnTo>
                    <a:pt x="107" y="19"/>
                  </a:lnTo>
                  <a:close/>
                  <a:moveTo>
                    <a:pt x="140" y="36"/>
                  </a:moveTo>
                  <a:cubicBezTo>
                    <a:pt x="140" y="36"/>
                    <a:pt x="140" y="36"/>
                    <a:pt x="140" y="36"/>
                  </a:cubicBezTo>
                  <a:cubicBezTo>
                    <a:pt x="144" y="40"/>
                    <a:pt x="144" y="40"/>
                    <a:pt x="144" y="40"/>
                  </a:cubicBezTo>
                  <a:cubicBezTo>
                    <a:pt x="144" y="35"/>
                    <a:pt x="144" y="35"/>
                    <a:pt x="144" y="35"/>
                  </a:cubicBezTo>
                  <a:lnTo>
                    <a:pt x="140" y="36"/>
                  </a:lnTo>
                  <a:close/>
                  <a:moveTo>
                    <a:pt x="107" y="22"/>
                  </a:moveTo>
                  <a:cubicBezTo>
                    <a:pt x="107" y="22"/>
                    <a:pt x="107" y="22"/>
                    <a:pt x="107" y="22"/>
                  </a:cubicBezTo>
                  <a:cubicBezTo>
                    <a:pt x="107" y="20"/>
                    <a:pt x="107" y="20"/>
                    <a:pt x="107" y="20"/>
                  </a:cubicBezTo>
                  <a:cubicBezTo>
                    <a:pt x="107" y="20"/>
                    <a:pt x="107" y="20"/>
                    <a:pt x="107" y="20"/>
                  </a:cubicBezTo>
                  <a:cubicBezTo>
                    <a:pt x="107" y="20"/>
                    <a:pt x="107" y="20"/>
                    <a:pt x="107" y="20"/>
                  </a:cubicBezTo>
                  <a:cubicBezTo>
                    <a:pt x="109" y="19"/>
                    <a:pt x="109" y="19"/>
                    <a:pt x="109" y="19"/>
                  </a:cubicBezTo>
                  <a:cubicBezTo>
                    <a:pt x="109" y="19"/>
                    <a:pt x="109" y="19"/>
                    <a:pt x="109" y="19"/>
                  </a:cubicBezTo>
                  <a:cubicBezTo>
                    <a:pt x="106" y="20"/>
                    <a:pt x="106" y="20"/>
                    <a:pt x="106" y="20"/>
                  </a:cubicBezTo>
                  <a:cubicBezTo>
                    <a:pt x="106" y="22"/>
                    <a:pt x="106" y="22"/>
                    <a:pt x="106" y="22"/>
                  </a:cubicBezTo>
                  <a:lnTo>
                    <a:pt x="107" y="22"/>
                  </a:lnTo>
                  <a:close/>
                  <a:moveTo>
                    <a:pt x="107" y="32"/>
                  </a:moveTo>
                  <a:cubicBezTo>
                    <a:pt x="107" y="32"/>
                    <a:pt x="107" y="32"/>
                    <a:pt x="107" y="32"/>
                  </a:cubicBezTo>
                  <a:cubicBezTo>
                    <a:pt x="107" y="30"/>
                    <a:pt x="107" y="30"/>
                    <a:pt x="107" y="30"/>
                  </a:cubicBezTo>
                  <a:cubicBezTo>
                    <a:pt x="107" y="29"/>
                    <a:pt x="107" y="29"/>
                    <a:pt x="107" y="29"/>
                  </a:cubicBezTo>
                  <a:cubicBezTo>
                    <a:pt x="107" y="29"/>
                    <a:pt x="107" y="29"/>
                    <a:pt x="107" y="29"/>
                  </a:cubicBezTo>
                  <a:cubicBezTo>
                    <a:pt x="109" y="29"/>
                    <a:pt x="109" y="29"/>
                    <a:pt x="109" y="29"/>
                  </a:cubicBezTo>
                  <a:cubicBezTo>
                    <a:pt x="109" y="29"/>
                    <a:pt x="109" y="29"/>
                    <a:pt x="109" y="29"/>
                  </a:cubicBezTo>
                  <a:cubicBezTo>
                    <a:pt x="106" y="29"/>
                    <a:pt x="106" y="29"/>
                    <a:pt x="106" y="29"/>
                  </a:cubicBezTo>
                  <a:cubicBezTo>
                    <a:pt x="106" y="32"/>
                    <a:pt x="106" y="32"/>
                    <a:pt x="106" y="32"/>
                  </a:cubicBezTo>
                  <a:lnTo>
                    <a:pt x="107" y="32"/>
                  </a:lnTo>
                  <a:close/>
                  <a:moveTo>
                    <a:pt x="107" y="29"/>
                  </a:moveTo>
                  <a:cubicBezTo>
                    <a:pt x="107" y="29"/>
                    <a:pt x="107" y="29"/>
                    <a:pt x="107" y="29"/>
                  </a:cubicBezTo>
                  <a:cubicBezTo>
                    <a:pt x="107" y="27"/>
                    <a:pt x="107" y="27"/>
                    <a:pt x="107" y="27"/>
                  </a:cubicBezTo>
                  <a:cubicBezTo>
                    <a:pt x="107" y="26"/>
                    <a:pt x="107" y="26"/>
                    <a:pt x="107" y="26"/>
                  </a:cubicBezTo>
                  <a:cubicBezTo>
                    <a:pt x="107" y="26"/>
                    <a:pt x="107" y="26"/>
                    <a:pt x="107" y="26"/>
                  </a:cubicBezTo>
                  <a:cubicBezTo>
                    <a:pt x="109" y="26"/>
                    <a:pt x="109" y="26"/>
                    <a:pt x="109" y="26"/>
                  </a:cubicBezTo>
                  <a:cubicBezTo>
                    <a:pt x="109" y="26"/>
                    <a:pt x="109" y="26"/>
                    <a:pt x="109" y="26"/>
                  </a:cubicBezTo>
                  <a:cubicBezTo>
                    <a:pt x="106" y="26"/>
                    <a:pt x="106" y="26"/>
                    <a:pt x="106" y="26"/>
                  </a:cubicBezTo>
                  <a:cubicBezTo>
                    <a:pt x="106" y="29"/>
                    <a:pt x="106" y="29"/>
                    <a:pt x="106" y="29"/>
                  </a:cubicBezTo>
                  <a:lnTo>
                    <a:pt x="107" y="29"/>
                  </a:lnTo>
                  <a:close/>
                  <a:moveTo>
                    <a:pt x="107" y="25"/>
                  </a:moveTo>
                  <a:cubicBezTo>
                    <a:pt x="107" y="25"/>
                    <a:pt x="107" y="25"/>
                    <a:pt x="107" y="25"/>
                  </a:cubicBezTo>
                  <a:cubicBezTo>
                    <a:pt x="107" y="24"/>
                    <a:pt x="107" y="24"/>
                    <a:pt x="107" y="24"/>
                  </a:cubicBezTo>
                  <a:cubicBezTo>
                    <a:pt x="107" y="23"/>
                    <a:pt x="107" y="23"/>
                    <a:pt x="107" y="23"/>
                  </a:cubicBezTo>
                  <a:cubicBezTo>
                    <a:pt x="107" y="23"/>
                    <a:pt x="107" y="23"/>
                    <a:pt x="107" y="23"/>
                  </a:cubicBezTo>
                  <a:cubicBezTo>
                    <a:pt x="109" y="23"/>
                    <a:pt x="109" y="23"/>
                    <a:pt x="109" y="23"/>
                  </a:cubicBezTo>
                  <a:cubicBezTo>
                    <a:pt x="109" y="23"/>
                    <a:pt x="109" y="23"/>
                    <a:pt x="109" y="23"/>
                  </a:cubicBezTo>
                  <a:cubicBezTo>
                    <a:pt x="106" y="23"/>
                    <a:pt x="106" y="23"/>
                    <a:pt x="106" y="23"/>
                  </a:cubicBezTo>
                  <a:cubicBezTo>
                    <a:pt x="106" y="26"/>
                    <a:pt x="106" y="26"/>
                    <a:pt x="106" y="26"/>
                  </a:cubicBezTo>
                  <a:lnTo>
                    <a:pt x="107" y="25"/>
                  </a:lnTo>
                  <a:close/>
                  <a:moveTo>
                    <a:pt x="100" y="29"/>
                  </a:moveTo>
                  <a:cubicBezTo>
                    <a:pt x="100" y="29"/>
                    <a:pt x="100" y="29"/>
                    <a:pt x="100" y="29"/>
                  </a:cubicBezTo>
                  <a:cubicBezTo>
                    <a:pt x="101" y="29"/>
                    <a:pt x="101" y="29"/>
                    <a:pt x="101" y="29"/>
                  </a:cubicBezTo>
                  <a:cubicBezTo>
                    <a:pt x="101" y="28"/>
                    <a:pt x="101" y="28"/>
                    <a:pt x="101" y="28"/>
                  </a:cubicBezTo>
                  <a:cubicBezTo>
                    <a:pt x="101" y="27"/>
                    <a:pt x="101" y="27"/>
                    <a:pt x="101" y="27"/>
                  </a:cubicBezTo>
                  <a:cubicBezTo>
                    <a:pt x="101" y="27"/>
                    <a:pt x="101" y="27"/>
                    <a:pt x="101" y="27"/>
                  </a:cubicBezTo>
                  <a:cubicBezTo>
                    <a:pt x="103" y="27"/>
                    <a:pt x="103" y="27"/>
                    <a:pt x="103" y="27"/>
                  </a:cubicBezTo>
                  <a:cubicBezTo>
                    <a:pt x="103" y="26"/>
                    <a:pt x="103" y="26"/>
                    <a:pt x="103" y="26"/>
                  </a:cubicBezTo>
                  <a:cubicBezTo>
                    <a:pt x="100" y="27"/>
                    <a:pt x="100" y="27"/>
                    <a:pt x="100" y="27"/>
                  </a:cubicBezTo>
                  <a:lnTo>
                    <a:pt x="100" y="29"/>
                  </a:lnTo>
                  <a:close/>
                  <a:moveTo>
                    <a:pt x="107" y="13"/>
                  </a:moveTo>
                  <a:cubicBezTo>
                    <a:pt x="107" y="13"/>
                    <a:pt x="107" y="13"/>
                    <a:pt x="107" y="13"/>
                  </a:cubicBezTo>
                  <a:cubicBezTo>
                    <a:pt x="107" y="11"/>
                    <a:pt x="107" y="11"/>
                    <a:pt x="107" y="11"/>
                  </a:cubicBezTo>
                  <a:cubicBezTo>
                    <a:pt x="107" y="11"/>
                    <a:pt x="107" y="11"/>
                    <a:pt x="107" y="11"/>
                  </a:cubicBezTo>
                  <a:cubicBezTo>
                    <a:pt x="107" y="10"/>
                    <a:pt x="107" y="10"/>
                    <a:pt x="107" y="10"/>
                  </a:cubicBezTo>
                  <a:cubicBezTo>
                    <a:pt x="109" y="10"/>
                    <a:pt x="109" y="10"/>
                    <a:pt x="109" y="10"/>
                  </a:cubicBezTo>
                  <a:cubicBezTo>
                    <a:pt x="109" y="10"/>
                    <a:pt x="109" y="10"/>
                    <a:pt x="109" y="10"/>
                  </a:cubicBezTo>
                  <a:cubicBezTo>
                    <a:pt x="106" y="10"/>
                    <a:pt x="106" y="10"/>
                    <a:pt x="106" y="10"/>
                  </a:cubicBezTo>
                  <a:cubicBezTo>
                    <a:pt x="106" y="13"/>
                    <a:pt x="106" y="13"/>
                    <a:pt x="106" y="13"/>
                  </a:cubicBezTo>
                  <a:lnTo>
                    <a:pt x="107" y="13"/>
                  </a:lnTo>
                  <a:close/>
                  <a:moveTo>
                    <a:pt x="107" y="7"/>
                  </a:moveTo>
                  <a:cubicBezTo>
                    <a:pt x="107" y="7"/>
                    <a:pt x="107" y="7"/>
                    <a:pt x="107" y="7"/>
                  </a:cubicBezTo>
                  <a:cubicBezTo>
                    <a:pt x="107" y="4"/>
                    <a:pt x="107" y="4"/>
                    <a:pt x="107" y="4"/>
                  </a:cubicBezTo>
                  <a:cubicBezTo>
                    <a:pt x="107" y="4"/>
                    <a:pt x="107" y="4"/>
                    <a:pt x="107" y="4"/>
                  </a:cubicBezTo>
                  <a:cubicBezTo>
                    <a:pt x="109" y="4"/>
                    <a:pt x="109" y="4"/>
                    <a:pt x="109" y="4"/>
                  </a:cubicBezTo>
                  <a:cubicBezTo>
                    <a:pt x="109" y="1"/>
                    <a:pt x="109" y="1"/>
                    <a:pt x="109" y="1"/>
                  </a:cubicBezTo>
                  <a:cubicBezTo>
                    <a:pt x="109" y="1"/>
                    <a:pt x="109" y="1"/>
                    <a:pt x="109" y="1"/>
                  </a:cubicBezTo>
                  <a:cubicBezTo>
                    <a:pt x="109" y="1"/>
                    <a:pt x="109" y="1"/>
                    <a:pt x="109" y="1"/>
                  </a:cubicBezTo>
                  <a:cubicBezTo>
                    <a:pt x="106" y="2"/>
                    <a:pt x="106" y="2"/>
                    <a:pt x="106" y="2"/>
                  </a:cubicBezTo>
                  <a:cubicBezTo>
                    <a:pt x="106" y="7"/>
                    <a:pt x="106" y="7"/>
                    <a:pt x="106" y="7"/>
                  </a:cubicBezTo>
                  <a:lnTo>
                    <a:pt x="107" y="7"/>
                  </a:lnTo>
                  <a:close/>
                  <a:moveTo>
                    <a:pt x="107" y="2"/>
                  </a:moveTo>
                  <a:cubicBezTo>
                    <a:pt x="107" y="2"/>
                    <a:pt x="107" y="2"/>
                    <a:pt x="107" y="2"/>
                  </a:cubicBezTo>
                  <a:cubicBezTo>
                    <a:pt x="109" y="1"/>
                    <a:pt x="109" y="1"/>
                    <a:pt x="109" y="1"/>
                  </a:cubicBezTo>
                  <a:cubicBezTo>
                    <a:pt x="109" y="4"/>
                    <a:pt x="109" y="4"/>
                    <a:pt x="109" y="4"/>
                  </a:cubicBezTo>
                  <a:cubicBezTo>
                    <a:pt x="107" y="4"/>
                    <a:pt x="107" y="4"/>
                    <a:pt x="107" y="4"/>
                  </a:cubicBezTo>
                  <a:lnTo>
                    <a:pt x="107" y="2"/>
                  </a:lnTo>
                  <a:close/>
                  <a:moveTo>
                    <a:pt x="75" y="10"/>
                  </a:moveTo>
                  <a:cubicBezTo>
                    <a:pt x="75" y="10"/>
                    <a:pt x="75" y="10"/>
                    <a:pt x="75" y="10"/>
                  </a:cubicBezTo>
                  <a:cubicBezTo>
                    <a:pt x="75" y="12"/>
                    <a:pt x="75" y="12"/>
                    <a:pt x="75" y="12"/>
                  </a:cubicBezTo>
                  <a:cubicBezTo>
                    <a:pt x="77" y="12"/>
                    <a:pt x="77" y="12"/>
                    <a:pt x="77" y="12"/>
                  </a:cubicBezTo>
                  <a:cubicBezTo>
                    <a:pt x="77" y="10"/>
                    <a:pt x="77" y="10"/>
                    <a:pt x="77" y="10"/>
                  </a:cubicBezTo>
                  <a:cubicBezTo>
                    <a:pt x="77" y="10"/>
                    <a:pt x="77" y="10"/>
                    <a:pt x="77" y="10"/>
                  </a:cubicBezTo>
                  <a:lnTo>
                    <a:pt x="75" y="10"/>
                  </a:lnTo>
                  <a:close/>
                  <a:moveTo>
                    <a:pt x="107" y="10"/>
                  </a:moveTo>
                  <a:cubicBezTo>
                    <a:pt x="107" y="10"/>
                    <a:pt x="107" y="10"/>
                    <a:pt x="107" y="10"/>
                  </a:cubicBezTo>
                  <a:cubicBezTo>
                    <a:pt x="107" y="8"/>
                    <a:pt x="107" y="8"/>
                    <a:pt x="107" y="8"/>
                  </a:cubicBezTo>
                  <a:cubicBezTo>
                    <a:pt x="107" y="7"/>
                    <a:pt x="107" y="7"/>
                    <a:pt x="107" y="7"/>
                  </a:cubicBezTo>
                  <a:cubicBezTo>
                    <a:pt x="107" y="7"/>
                    <a:pt x="107" y="7"/>
                    <a:pt x="107" y="7"/>
                  </a:cubicBezTo>
                  <a:cubicBezTo>
                    <a:pt x="109" y="7"/>
                    <a:pt x="109" y="7"/>
                    <a:pt x="109" y="7"/>
                  </a:cubicBezTo>
                  <a:cubicBezTo>
                    <a:pt x="109" y="7"/>
                    <a:pt x="109" y="7"/>
                    <a:pt x="109" y="7"/>
                  </a:cubicBezTo>
                  <a:cubicBezTo>
                    <a:pt x="106" y="7"/>
                    <a:pt x="106" y="7"/>
                    <a:pt x="106" y="7"/>
                  </a:cubicBezTo>
                  <a:cubicBezTo>
                    <a:pt x="106" y="10"/>
                    <a:pt x="106" y="10"/>
                    <a:pt x="106" y="10"/>
                  </a:cubicBezTo>
                  <a:lnTo>
                    <a:pt x="107" y="10"/>
                  </a:lnTo>
                  <a:close/>
                  <a:moveTo>
                    <a:pt x="107" y="16"/>
                  </a:moveTo>
                  <a:cubicBezTo>
                    <a:pt x="107" y="16"/>
                    <a:pt x="107" y="16"/>
                    <a:pt x="107" y="16"/>
                  </a:cubicBezTo>
                  <a:cubicBezTo>
                    <a:pt x="107" y="14"/>
                    <a:pt x="107" y="14"/>
                    <a:pt x="107" y="14"/>
                  </a:cubicBezTo>
                  <a:cubicBezTo>
                    <a:pt x="107" y="14"/>
                    <a:pt x="107" y="14"/>
                    <a:pt x="107" y="14"/>
                  </a:cubicBezTo>
                  <a:cubicBezTo>
                    <a:pt x="107" y="13"/>
                    <a:pt x="107" y="13"/>
                    <a:pt x="107" y="13"/>
                  </a:cubicBezTo>
                  <a:cubicBezTo>
                    <a:pt x="109" y="13"/>
                    <a:pt x="109" y="13"/>
                    <a:pt x="109" y="13"/>
                  </a:cubicBezTo>
                  <a:cubicBezTo>
                    <a:pt x="109" y="13"/>
                    <a:pt x="109" y="13"/>
                    <a:pt x="109" y="13"/>
                  </a:cubicBezTo>
                  <a:cubicBezTo>
                    <a:pt x="106" y="13"/>
                    <a:pt x="106" y="13"/>
                    <a:pt x="106" y="13"/>
                  </a:cubicBezTo>
                  <a:cubicBezTo>
                    <a:pt x="106" y="16"/>
                    <a:pt x="106" y="16"/>
                    <a:pt x="106" y="16"/>
                  </a:cubicBezTo>
                  <a:lnTo>
                    <a:pt x="107" y="16"/>
                  </a:lnTo>
                  <a:close/>
                  <a:moveTo>
                    <a:pt x="77" y="17"/>
                  </a:moveTo>
                  <a:cubicBezTo>
                    <a:pt x="77" y="17"/>
                    <a:pt x="77" y="17"/>
                    <a:pt x="77" y="17"/>
                  </a:cubicBezTo>
                  <a:cubicBezTo>
                    <a:pt x="78" y="16"/>
                    <a:pt x="78" y="16"/>
                    <a:pt x="78" y="16"/>
                  </a:cubicBezTo>
                  <a:cubicBezTo>
                    <a:pt x="78" y="15"/>
                    <a:pt x="78" y="15"/>
                    <a:pt x="78" y="15"/>
                  </a:cubicBezTo>
                  <a:cubicBezTo>
                    <a:pt x="78" y="14"/>
                    <a:pt x="78" y="14"/>
                    <a:pt x="78" y="14"/>
                  </a:cubicBezTo>
                  <a:cubicBezTo>
                    <a:pt x="78" y="14"/>
                    <a:pt x="78" y="14"/>
                    <a:pt x="78" y="14"/>
                  </a:cubicBezTo>
                  <a:cubicBezTo>
                    <a:pt x="79" y="14"/>
                    <a:pt x="79" y="14"/>
                    <a:pt x="79" y="14"/>
                  </a:cubicBezTo>
                  <a:cubicBezTo>
                    <a:pt x="79" y="14"/>
                    <a:pt x="79" y="14"/>
                    <a:pt x="79" y="14"/>
                  </a:cubicBezTo>
                  <a:cubicBezTo>
                    <a:pt x="77" y="14"/>
                    <a:pt x="77" y="14"/>
                    <a:pt x="77" y="14"/>
                  </a:cubicBezTo>
                  <a:lnTo>
                    <a:pt x="77" y="17"/>
                  </a:lnTo>
                  <a:close/>
                  <a:moveTo>
                    <a:pt x="78" y="25"/>
                  </a:moveTo>
                  <a:cubicBezTo>
                    <a:pt x="78" y="25"/>
                    <a:pt x="78" y="25"/>
                    <a:pt x="78" y="25"/>
                  </a:cubicBezTo>
                  <a:cubicBezTo>
                    <a:pt x="78" y="25"/>
                    <a:pt x="78" y="25"/>
                    <a:pt x="78" y="25"/>
                  </a:cubicBezTo>
                  <a:cubicBezTo>
                    <a:pt x="78" y="25"/>
                    <a:pt x="78" y="25"/>
                    <a:pt x="78" y="25"/>
                  </a:cubicBezTo>
                  <a:cubicBezTo>
                    <a:pt x="79" y="25"/>
                    <a:pt x="79" y="25"/>
                    <a:pt x="79" y="25"/>
                  </a:cubicBezTo>
                  <a:cubicBezTo>
                    <a:pt x="79" y="24"/>
                    <a:pt x="79" y="24"/>
                    <a:pt x="79" y="24"/>
                  </a:cubicBezTo>
                  <a:cubicBezTo>
                    <a:pt x="77" y="25"/>
                    <a:pt x="77" y="25"/>
                    <a:pt x="77" y="25"/>
                  </a:cubicBezTo>
                  <a:cubicBezTo>
                    <a:pt x="77" y="27"/>
                    <a:pt x="77" y="27"/>
                    <a:pt x="77" y="27"/>
                  </a:cubicBezTo>
                  <a:cubicBezTo>
                    <a:pt x="77" y="27"/>
                    <a:pt x="77" y="27"/>
                    <a:pt x="77" y="27"/>
                  </a:cubicBezTo>
                  <a:lnTo>
                    <a:pt x="78" y="25"/>
                  </a:lnTo>
                  <a:close/>
                  <a:moveTo>
                    <a:pt x="78" y="11"/>
                  </a:moveTo>
                  <a:cubicBezTo>
                    <a:pt x="78" y="11"/>
                    <a:pt x="78" y="11"/>
                    <a:pt x="78" y="11"/>
                  </a:cubicBezTo>
                  <a:cubicBezTo>
                    <a:pt x="79" y="11"/>
                    <a:pt x="79" y="11"/>
                    <a:pt x="79" y="11"/>
                  </a:cubicBezTo>
                  <a:cubicBezTo>
                    <a:pt x="79" y="11"/>
                    <a:pt x="79" y="11"/>
                    <a:pt x="79" y="11"/>
                  </a:cubicBezTo>
                  <a:cubicBezTo>
                    <a:pt x="78" y="10"/>
                    <a:pt x="78" y="10"/>
                    <a:pt x="78" y="10"/>
                  </a:cubicBezTo>
                  <a:lnTo>
                    <a:pt x="78" y="11"/>
                  </a:lnTo>
                  <a:close/>
                  <a:moveTo>
                    <a:pt x="28" y="40"/>
                  </a:moveTo>
                  <a:cubicBezTo>
                    <a:pt x="28" y="40"/>
                    <a:pt x="28" y="40"/>
                    <a:pt x="28" y="40"/>
                  </a:cubicBezTo>
                  <a:cubicBezTo>
                    <a:pt x="20" y="39"/>
                    <a:pt x="20" y="39"/>
                    <a:pt x="20" y="39"/>
                  </a:cubicBezTo>
                  <a:cubicBezTo>
                    <a:pt x="20" y="38"/>
                    <a:pt x="20" y="38"/>
                    <a:pt x="20" y="38"/>
                  </a:cubicBezTo>
                  <a:cubicBezTo>
                    <a:pt x="15" y="38"/>
                    <a:pt x="15" y="38"/>
                    <a:pt x="15" y="38"/>
                  </a:cubicBezTo>
                  <a:cubicBezTo>
                    <a:pt x="0" y="40"/>
                    <a:pt x="0" y="40"/>
                    <a:pt x="0" y="40"/>
                  </a:cubicBezTo>
                  <a:cubicBezTo>
                    <a:pt x="0" y="53"/>
                    <a:pt x="0" y="53"/>
                    <a:pt x="0" y="53"/>
                  </a:cubicBezTo>
                  <a:cubicBezTo>
                    <a:pt x="2" y="53"/>
                    <a:pt x="2" y="53"/>
                    <a:pt x="2" y="53"/>
                  </a:cubicBezTo>
                  <a:cubicBezTo>
                    <a:pt x="2" y="53"/>
                    <a:pt x="2" y="53"/>
                    <a:pt x="2" y="53"/>
                  </a:cubicBezTo>
                  <a:cubicBezTo>
                    <a:pt x="5" y="53"/>
                    <a:pt x="5" y="53"/>
                    <a:pt x="5" y="53"/>
                  </a:cubicBezTo>
                  <a:cubicBezTo>
                    <a:pt x="5" y="53"/>
                    <a:pt x="5" y="53"/>
                    <a:pt x="5" y="53"/>
                  </a:cubicBezTo>
                  <a:cubicBezTo>
                    <a:pt x="5" y="53"/>
                    <a:pt x="5" y="53"/>
                    <a:pt x="5" y="53"/>
                  </a:cubicBezTo>
                  <a:cubicBezTo>
                    <a:pt x="5" y="50"/>
                    <a:pt x="5" y="50"/>
                    <a:pt x="5" y="50"/>
                  </a:cubicBezTo>
                  <a:cubicBezTo>
                    <a:pt x="6" y="50"/>
                    <a:pt x="6" y="50"/>
                    <a:pt x="6" y="50"/>
                  </a:cubicBezTo>
                  <a:cubicBezTo>
                    <a:pt x="6" y="53"/>
                    <a:pt x="6" y="53"/>
                    <a:pt x="6" y="53"/>
                  </a:cubicBezTo>
                  <a:cubicBezTo>
                    <a:pt x="6" y="53"/>
                    <a:pt x="6" y="53"/>
                    <a:pt x="6" y="53"/>
                  </a:cubicBezTo>
                  <a:cubicBezTo>
                    <a:pt x="6" y="50"/>
                    <a:pt x="6" y="50"/>
                    <a:pt x="6" y="50"/>
                  </a:cubicBezTo>
                  <a:cubicBezTo>
                    <a:pt x="7" y="50"/>
                    <a:pt x="7" y="50"/>
                    <a:pt x="7" y="50"/>
                  </a:cubicBezTo>
                  <a:cubicBezTo>
                    <a:pt x="7" y="53"/>
                    <a:pt x="7" y="53"/>
                    <a:pt x="7" y="53"/>
                  </a:cubicBezTo>
                  <a:cubicBezTo>
                    <a:pt x="7" y="53"/>
                    <a:pt x="7" y="53"/>
                    <a:pt x="7" y="53"/>
                  </a:cubicBezTo>
                  <a:cubicBezTo>
                    <a:pt x="7" y="50"/>
                    <a:pt x="7" y="50"/>
                    <a:pt x="7" y="50"/>
                  </a:cubicBezTo>
                  <a:cubicBezTo>
                    <a:pt x="8" y="50"/>
                    <a:pt x="8" y="50"/>
                    <a:pt x="8" y="50"/>
                  </a:cubicBezTo>
                  <a:cubicBezTo>
                    <a:pt x="8" y="53"/>
                    <a:pt x="8" y="53"/>
                    <a:pt x="8" y="53"/>
                  </a:cubicBezTo>
                  <a:cubicBezTo>
                    <a:pt x="8" y="53"/>
                    <a:pt x="8" y="53"/>
                    <a:pt x="8" y="53"/>
                  </a:cubicBezTo>
                  <a:cubicBezTo>
                    <a:pt x="8" y="50"/>
                    <a:pt x="8" y="50"/>
                    <a:pt x="8" y="50"/>
                  </a:cubicBezTo>
                  <a:cubicBezTo>
                    <a:pt x="9" y="50"/>
                    <a:pt x="9" y="50"/>
                    <a:pt x="9" y="50"/>
                  </a:cubicBezTo>
                  <a:cubicBezTo>
                    <a:pt x="9" y="53"/>
                    <a:pt x="9" y="53"/>
                    <a:pt x="9" y="53"/>
                  </a:cubicBezTo>
                  <a:cubicBezTo>
                    <a:pt x="9" y="53"/>
                    <a:pt x="9" y="53"/>
                    <a:pt x="9" y="53"/>
                  </a:cubicBezTo>
                  <a:cubicBezTo>
                    <a:pt x="9" y="50"/>
                    <a:pt x="9" y="50"/>
                    <a:pt x="9" y="50"/>
                  </a:cubicBezTo>
                  <a:cubicBezTo>
                    <a:pt x="10" y="50"/>
                    <a:pt x="10" y="50"/>
                    <a:pt x="10" y="50"/>
                  </a:cubicBezTo>
                  <a:cubicBezTo>
                    <a:pt x="10" y="53"/>
                    <a:pt x="10" y="53"/>
                    <a:pt x="10" y="53"/>
                  </a:cubicBezTo>
                  <a:cubicBezTo>
                    <a:pt x="10" y="53"/>
                    <a:pt x="10" y="53"/>
                    <a:pt x="10" y="53"/>
                  </a:cubicBezTo>
                  <a:cubicBezTo>
                    <a:pt x="10" y="50"/>
                    <a:pt x="10" y="50"/>
                    <a:pt x="10" y="50"/>
                  </a:cubicBezTo>
                  <a:cubicBezTo>
                    <a:pt x="11" y="50"/>
                    <a:pt x="11" y="50"/>
                    <a:pt x="11" y="50"/>
                  </a:cubicBezTo>
                  <a:cubicBezTo>
                    <a:pt x="11" y="53"/>
                    <a:pt x="11" y="53"/>
                    <a:pt x="11" y="53"/>
                  </a:cubicBezTo>
                  <a:cubicBezTo>
                    <a:pt x="11" y="53"/>
                    <a:pt x="11" y="53"/>
                    <a:pt x="11" y="53"/>
                  </a:cubicBezTo>
                  <a:cubicBezTo>
                    <a:pt x="11" y="50"/>
                    <a:pt x="11" y="50"/>
                    <a:pt x="11" y="50"/>
                  </a:cubicBezTo>
                  <a:cubicBezTo>
                    <a:pt x="12" y="50"/>
                    <a:pt x="12" y="50"/>
                    <a:pt x="12" y="50"/>
                  </a:cubicBezTo>
                  <a:cubicBezTo>
                    <a:pt x="12" y="53"/>
                    <a:pt x="12" y="53"/>
                    <a:pt x="12" y="53"/>
                  </a:cubicBezTo>
                  <a:cubicBezTo>
                    <a:pt x="12" y="53"/>
                    <a:pt x="12" y="53"/>
                    <a:pt x="12" y="53"/>
                  </a:cubicBezTo>
                  <a:cubicBezTo>
                    <a:pt x="12" y="50"/>
                    <a:pt x="12" y="50"/>
                    <a:pt x="12" y="50"/>
                  </a:cubicBezTo>
                  <a:cubicBezTo>
                    <a:pt x="13" y="50"/>
                    <a:pt x="13" y="50"/>
                    <a:pt x="13" y="50"/>
                  </a:cubicBezTo>
                  <a:cubicBezTo>
                    <a:pt x="13" y="53"/>
                    <a:pt x="13" y="53"/>
                    <a:pt x="13" y="53"/>
                  </a:cubicBezTo>
                  <a:cubicBezTo>
                    <a:pt x="13" y="53"/>
                    <a:pt x="13" y="53"/>
                    <a:pt x="13" y="53"/>
                  </a:cubicBezTo>
                  <a:cubicBezTo>
                    <a:pt x="13" y="50"/>
                    <a:pt x="13" y="50"/>
                    <a:pt x="13" y="50"/>
                  </a:cubicBezTo>
                  <a:cubicBezTo>
                    <a:pt x="13" y="50"/>
                    <a:pt x="13" y="50"/>
                    <a:pt x="13" y="50"/>
                  </a:cubicBezTo>
                  <a:cubicBezTo>
                    <a:pt x="13" y="53"/>
                    <a:pt x="13" y="53"/>
                    <a:pt x="13" y="53"/>
                  </a:cubicBezTo>
                  <a:cubicBezTo>
                    <a:pt x="15" y="53"/>
                    <a:pt x="15" y="53"/>
                    <a:pt x="15" y="53"/>
                  </a:cubicBezTo>
                  <a:cubicBezTo>
                    <a:pt x="28" y="53"/>
                    <a:pt x="28" y="53"/>
                    <a:pt x="28" y="53"/>
                  </a:cubicBezTo>
                  <a:lnTo>
                    <a:pt x="28" y="40"/>
                  </a:lnTo>
                  <a:close/>
                  <a:moveTo>
                    <a:pt x="5" y="53"/>
                  </a:moveTo>
                  <a:cubicBezTo>
                    <a:pt x="5" y="53"/>
                    <a:pt x="5" y="53"/>
                    <a:pt x="5" y="53"/>
                  </a:cubicBezTo>
                  <a:cubicBezTo>
                    <a:pt x="2" y="53"/>
                    <a:pt x="2" y="53"/>
                    <a:pt x="2" y="53"/>
                  </a:cubicBezTo>
                  <a:cubicBezTo>
                    <a:pt x="2" y="53"/>
                    <a:pt x="2" y="53"/>
                    <a:pt x="2" y="53"/>
                  </a:cubicBezTo>
                  <a:cubicBezTo>
                    <a:pt x="5" y="53"/>
                    <a:pt x="5" y="53"/>
                    <a:pt x="5" y="53"/>
                  </a:cubicBezTo>
                  <a:close/>
                  <a:moveTo>
                    <a:pt x="5" y="52"/>
                  </a:moveTo>
                  <a:cubicBezTo>
                    <a:pt x="5" y="52"/>
                    <a:pt x="5" y="52"/>
                    <a:pt x="5" y="52"/>
                  </a:cubicBezTo>
                  <a:cubicBezTo>
                    <a:pt x="2" y="52"/>
                    <a:pt x="2" y="52"/>
                    <a:pt x="2" y="52"/>
                  </a:cubicBezTo>
                  <a:cubicBezTo>
                    <a:pt x="2" y="52"/>
                    <a:pt x="2" y="52"/>
                    <a:pt x="2" y="52"/>
                  </a:cubicBezTo>
                  <a:cubicBezTo>
                    <a:pt x="5" y="52"/>
                    <a:pt x="5" y="52"/>
                    <a:pt x="5" y="52"/>
                  </a:cubicBezTo>
                  <a:close/>
                  <a:moveTo>
                    <a:pt x="5" y="52"/>
                  </a:moveTo>
                  <a:cubicBezTo>
                    <a:pt x="5" y="52"/>
                    <a:pt x="5" y="52"/>
                    <a:pt x="5" y="52"/>
                  </a:cubicBezTo>
                  <a:cubicBezTo>
                    <a:pt x="2" y="52"/>
                    <a:pt x="2" y="52"/>
                    <a:pt x="2" y="52"/>
                  </a:cubicBezTo>
                  <a:cubicBezTo>
                    <a:pt x="2" y="52"/>
                    <a:pt x="2" y="52"/>
                    <a:pt x="2" y="52"/>
                  </a:cubicBezTo>
                  <a:cubicBezTo>
                    <a:pt x="5" y="52"/>
                    <a:pt x="5" y="52"/>
                    <a:pt x="5" y="52"/>
                  </a:cubicBezTo>
                  <a:close/>
                  <a:moveTo>
                    <a:pt x="5" y="51"/>
                  </a:moveTo>
                  <a:cubicBezTo>
                    <a:pt x="5" y="51"/>
                    <a:pt x="5" y="51"/>
                    <a:pt x="5" y="51"/>
                  </a:cubicBezTo>
                  <a:cubicBezTo>
                    <a:pt x="2" y="51"/>
                    <a:pt x="2" y="51"/>
                    <a:pt x="2" y="51"/>
                  </a:cubicBezTo>
                  <a:cubicBezTo>
                    <a:pt x="2" y="51"/>
                    <a:pt x="2" y="51"/>
                    <a:pt x="2" y="51"/>
                  </a:cubicBezTo>
                  <a:cubicBezTo>
                    <a:pt x="5" y="51"/>
                    <a:pt x="5" y="51"/>
                    <a:pt x="5" y="51"/>
                  </a:cubicBezTo>
                  <a:close/>
                  <a:moveTo>
                    <a:pt x="5" y="51"/>
                  </a:moveTo>
                  <a:cubicBezTo>
                    <a:pt x="5" y="51"/>
                    <a:pt x="5" y="51"/>
                    <a:pt x="5" y="51"/>
                  </a:cubicBezTo>
                  <a:cubicBezTo>
                    <a:pt x="2" y="51"/>
                    <a:pt x="2" y="51"/>
                    <a:pt x="2" y="51"/>
                  </a:cubicBezTo>
                  <a:cubicBezTo>
                    <a:pt x="2" y="51"/>
                    <a:pt x="2" y="51"/>
                    <a:pt x="2" y="51"/>
                  </a:cubicBezTo>
                  <a:cubicBezTo>
                    <a:pt x="5" y="51"/>
                    <a:pt x="5" y="51"/>
                    <a:pt x="5" y="51"/>
                  </a:cubicBezTo>
                  <a:close/>
                  <a:moveTo>
                    <a:pt x="5" y="50"/>
                  </a:moveTo>
                  <a:cubicBezTo>
                    <a:pt x="5" y="50"/>
                    <a:pt x="5" y="50"/>
                    <a:pt x="5" y="50"/>
                  </a:cubicBezTo>
                  <a:cubicBezTo>
                    <a:pt x="2" y="50"/>
                    <a:pt x="2" y="50"/>
                    <a:pt x="2" y="50"/>
                  </a:cubicBezTo>
                  <a:cubicBezTo>
                    <a:pt x="2" y="50"/>
                    <a:pt x="2" y="50"/>
                    <a:pt x="2" y="50"/>
                  </a:cubicBezTo>
                  <a:cubicBezTo>
                    <a:pt x="5" y="50"/>
                    <a:pt x="5" y="50"/>
                    <a:pt x="5" y="50"/>
                  </a:cubicBezTo>
                  <a:close/>
                  <a:moveTo>
                    <a:pt x="5" y="50"/>
                  </a:moveTo>
                  <a:cubicBezTo>
                    <a:pt x="5" y="50"/>
                    <a:pt x="5" y="50"/>
                    <a:pt x="5" y="50"/>
                  </a:cubicBezTo>
                  <a:cubicBezTo>
                    <a:pt x="2" y="50"/>
                    <a:pt x="2" y="50"/>
                    <a:pt x="2" y="50"/>
                  </a:cubicBezTo>
                  <a:cubicBezTo>
                    <a:pt x="2" y="50"/>
                    <a:pt x="2" y="50"/>
                    <a:pt x="2" y="50"/>
                  </a:cubicBezTo>
                  <a:cubicBezTo>
                    <a:pt x="5" y="50"/>
                    <a:pt x="5" y="50"/>
                    <a:pt x="5" y="50"/>
                  </a:cubicBezTo>
                  <a:close/>
                  <a:moveTo>
                    <a:pt x="5" y="49"/>
                  </a:moveTo>
                  <a:cubicBezTo>
                    <a:pt x="5" y="49"/>
                    <a:pt x="5" y="49"/>
                    <a:pt x="5" y="49"/>
                  </a:cubicBezTo>
                  <a:cubicBezTo>
                    <a:pt x="2" y="49"/>
                    <a:pt x="2" y="49"/>
                    <a:pt x="2" y="49"/>
                  </a:cubicBezTo>
                  <a:cubicBezTo>
                    <a:pt x="2" y="49"/>
                    <a:pt x="2" y="49"/>
                    <a:pt x="2" y="49"/>
                  </a:cubicBezTo>
                  <a:cubicBezTo>
                    <a:pt x="5" y="49"/>
                    <a:pt x="5" y="49"/>
                    <a:pt x="5" y="49"/>
                  </a:cubicBezTo>
                  <a:close/>
                  <a:moveTo>
                    <a:pt x="5" y="49"/>
                  </a:moveTo>
                  <a:cubicBezTo>
                    <a:pt x="5" y="49"/>
                    <a:pt x="5" y="49"/>
                    <a:pt x="5" y="49"/>
                  </a:cubicBezTo>
                  <a:cubicBezTo>
                    <a:pt x="2" y="49"/>
                    <a:pt x="2" y="49"/>
                    <a:pt x="2" y="49"/>
                  </a:cubicBezTo>
                  <a:cubicBezTo>
                    <a:pt x="2" y="49"/>
                    <a:pt x="2" y="49"/>
                    <a:pt x="2" y="49"/>
                  </a:cubicBezTo>
                  <a:cubicBezTo>
                    <a:pt x="5" y="49"/>
                    <a:pt x="5" y="49"/>
                    <a:pt x="5" y="49"/>
                  </a:cubicBezTo>
                  <a:close/>
                  <a:moveTo>
                    <a:pt x="5" y="48"/>
                  </a:moveTo>
                  <a:cubicBezTo>
                    <a:pt x="5" y="48"/>
                    <a:pt x="5" y="48"/>
                    <a:pt x="5" y="48"/>
                  </a:cubicBezTo>
                  <a:cubicBezTo>
                    <a:pt x="2" y="48"/>
                    <a:pt x="2" y="48"/>
                    <a:pt x="2" y="48"/>
                  </a:cubicBezTo>
                  <a:cubicBezTo>
                    <a:pt x="2" y="48"/>
                    <a:pt x="2" y="48"/>
                    <a:pt x="2" y="48"/>
                  </a:cubicBezTo>
                  <a:cubicBezTo>
                    <a:pt x="5" y="48"/>
                    <a:pt x="5" y="48"/>
                    <a:pt x="5" y="48"/>
                  </a:cubicBezTo>
                  <a:close/>
                  <a:moveTo>
                    <a:pt x="5" y="48"/>
                  </a:moveTo>
                  <a:cubicBezTo>
                    <a:pt x="5" y="48"/>
                    <a:pt x="5" y="48"/>
                    <a:pt x="5" y="48"/>
                  </a:cubicBezTo>
                  <a:cubicBezTo>
                    <a:pt x="2" y="48"/>
                    <a:pt x="2" y="48"/>
                    <a:pt x="2" y="48"/>
                  </a:cubicBezTo>
                  <a:cubicBezTo>
                    <a:pt x="2" y="48"/>
                    <a:pt x="2" y="48"/>
                    <a:pt x="2" y="48"/>
                  </a:cubicBezTo>
                  <a:cubicBezTo>
                    <a:pt x="5" y="47"/>
                    <a:pt x="5" y="47"/>
                    <a:pt x="5" y="47"/>
                  </a:cubicBezTo>
                  <a:lnTo>
                    <a:pt x="5" y="48"/>
                  </a:lnTo>
                  <a:close/>
                  <a:moveTo>
                    <a:pt x="5" y="47"/>
                  </a:moveTo>
                  <a:cubicBezTo>
                    <a:pt x="5" y="47"/>
                    <a:pt x="5" y="47"/>
                    <a:pt x="5" y="47"/>
                  </a:cubicBezTo>
                  <a:cubicBezTo>
                    <a:pt x="2" y="47"/>
                    <a:pt x="2" y="47"/>
                    <a:pt x="2" y="47"/>
                  </a:cubicBezTo>
                  <a:cubicBezTo>
                    <a:pt x="2" y="47"/>
                    <a:pt x="2" y="47"/>
                    <a:pt x="2" y="47"/>
                  </a:cubicBezTo>
                  <a:cubicBezTo>
                    <a:pt x="5" y="47"/>
                    <a:pt x="5" y="47"/>
                    <a:pt x="5" y="47"/>
                  </a:cubicBezTo>
                  <a:close/>
                  <a:moveTo>
                    <a:pt x="5" y="47"/>
                  </a:moveTo>
                  <a:cubicBezTo>
                    <a:pt x="5" y="47"/>
                    <a:pt x="5" y="47"/>
                    <a:pt x="5" y="47"/>
                  </a:cubicBezTo>
                  <a:cubicBezTo>
                    <a:pt x="2" y="47"/>
                    <a:pt x="2" y="47"/>
                    <a:pt x="2" y="47"/>
                  </a:cubicBezTo>
                  <a:cubicBezTo>
                    <a:pt x="2" y="47"/>
                    <a:pt x="2" y="47"/>
                    <a:pt x="2" y="47"/>
                  </a:cubicBezTo>
                  <a:cubicBezTo>
                    <a:pt x="5" y="46"/>
                    <a:pt x="5" y="46"/>
                    <a:pt x="5" y="46"/>
                  </a:cubicBezTo>
                  <a:lnTo>
                    <a:pt x="5" y="47"/>
                  </a:lnTo>
                  <a:close/>
                  <a:moveTo>
                    <a:pt x="5" y="46"/>
                  </a:moveTo>
                  <a:cubicBezTo>
                    <a:pt x="5" y="46"/>
                    <a:pt x="5" y="46"/>
                    <a:pt x="5" y="46"/>
                  </a:cubicBezTo>
                  <a:cubicBezTo>
                    <a:pt x="2" y="46"/>
                    <a:pt x="2" y="46"/>
                    <a:pt x="2" y="46"/>
                  </a:cubicBezTo>
                  <a:cubicBezTo>
                    <a:pt x="2" y="46"/>
                    <a:pt x="2" y="46"/>
                    <a:pt x="2" y="46"/>
                  </a:cubicBezTo>
                  <a:cubicBezTo>
                    <a:pt x="5" y="46"/>
                    <a:pt x="5" y="46"/>
                    <a:pt x="5" y="46"/>
                  </a:cubicBezTo>
                  <a:close/>
                  <a:moveTo>
                    <a:pt x="5" y="46"/>
                  </a:moveTo>
                  <a:cubicBezTo>
                    <a:pt x="5" y="46"/>
                    <a:pt x="5" y="46"/>
                    <a:pt x="5" y="46"/>
                  </a:cubicBezTo>
                  <a:cubicBezTo>
                    <a:pt x="2" y="46"/>
                    <a:pt x="2" y="46"/>
                    <a:pt x="2" y="46"/>
                  </a:cubicBezTo>
                  <a:cubicBezTo>
                    <a:pt x="2" y="46"/>
                    <a:pt x="2" y="46"/>
                    <a:pt x="2" y="46"/>
                  </a:cubicBezTo>
                  <a:cubicBezTo>
                    <a:pt x="5" y="45"/>
                    <a:pt x="5" y="45"/>
                    <a:pt x="5" y="45"/>
                  </a:cubicBezTo>
                  <a:lnTo>
                    <a:pt x="5" y="46"/>
                  </a:lnTo>
                  <a:close/>
                  <a:moveTo>
                    <a:pt x="5" y="45"/>
                  </a:moveTo>
                  <a:cubicBezTo>
                    <a:pt x="5" y="45"/>
                    <a:pt x="5" y="45"/>
                    <a:pt x="5" y="45"/>
                  </a:cubicBezTo>
                  <a:cubicBezTo>
                    <a:pt x="2" y="45"/>
                    <a:pt x="2" y="45"/>
                    <a:pt x="2" y="45"/>
                  </a:cubicBezTo>
                  <a:cubicBezTo>
                    <a:pt x="2" y="45"/>
                    <a:pt x="2" y="45"/>
                    <a:pt x="2" y="45"/>
                  </a:cubicBezTo>
                  <a:cubicBezTo>
                    <a:pt x="5" y="45"/>
                    <a:pt x="5" y="45"/>
                    <a:pt x="5" y="45"/>
                  </a:cubicBezTo>
                  <a:close/>
                  <a:moveTo>
                    <a:pt x="5" y="45"/>
                  </a:moveTo>
                  <a:cubicBezTo>
                    <a:pt x="5" y="45"/>
                    <a:pt x="5" y="45"/>
                    <a:pt x="5" y="45"/>
                  </a:cubicBezTo>
                  <a:cubicBezTo>
                    <a:pt x="2" y="45"/>
                    <a:pt x="2" y="45"/>
                    <a:pt x="2" y="45"/>
                  </a:cubicBezTo>
                  <a:cubicBezTo>
                    <a:pt x="2" y="44"/>
                    <a:pt x="2" y="44"/>
                    <a:pt x="2" y="44"/>
                  </a:cubicBezTo>
                  <a:cubicBezTo>
                    <a:pt x="5" y="44"/>
                    <a:pt x="5" y="44"/>
                    <a:pt x="5" y="44"/>
                  </a:cubicBezTo>
                  <a:lnTo>
                    <a:pt x="5" y="45"/>
                  </a:lnTo>
                  <a:close/>
                  <a:moveTo>
                    <a:pt x="5" y="44"/>
                  </a:moveTo>
                  <a:cubicBezTo>
                    <a:pt x="5" y="44"/>
                    <a:pt x="5" y="44"/>
                    <a:pt x="5" y="44"/>
                  </a:cubicBezTo>
                  <a:cubicBezTo>
                    <a:pt x="2" y="44"/>
                    <a:pt x="2" y="44"/>
                    <a:pt x="2" y="44"/>
                  </a:cubicBezTo>
                  <a:cubicBezTo>
                    <a:pt x="2" y="44"/>
                    <a:pt x="2" y="44"/>
                    <a:pt x="2" y="44"/>
                  </a:cubicBezTo>
                  <a:cubicBezTo>
                    <a:pt x="5" y="44"/>
                    <a:pt x="5" y="44"/>
                    <a:pt x="5" y="44"/>
                  </a:cubicBezTo>
                  <a:close/>
                  <a:moveTo>
                    <a:pt x="5" y="44"/>
                  </a:moveTo>
                  <a:cubicBezTo>
                    <a:pt x="5" y="44"/>
                    <a:pt x="5" y="44"/>
                    <a:pt x="5" y="44"/>
                  </a:cubicBezTo>
                  <a:cubicBezTo>
                    <a:pt x="2" y="44"/>
                    <a:pt x="2" y="44"/>
                    <a:pt x="2" y="44"/>
                  </a:cubicBezTo>
                  <a:cubicBezTo>
                    <a:pt x="2" y="43"/>
                    <a:pt x="2" y="43"/>
                    <a:pt x="2" y="43"/>
                  </a:cubicBezTo>
                  <a:cubicBezTo>
                    <a:pt x="5" y="43"/>
                    <a:pt x="5" y="43"/>
                    <a:pt x="5" y="43"/>
                  </a:cubicBezTo>
                  <a:lnTo>
                    <a:pt x="5" y="44"/>
                  </a:lnTo>
                  <a:close/>
                  <a:moveTo>
                    <a:pt x="5" y="43"/>
                  </a:moveTo>
                  <a:cubicBezTo>
                    <a:pt x="5" y="43"/>
                    <a:pt x="5" y="43"/>
                    <a:pt x="5" y="43"/>
                  </a:cubicBezTo>
                  <a:cubicBezTo>
                    <a:pt x="2" y="43"/>
                    <a:pt x="2" y="43"/>
                    <a:pt x="2" y="43"/>
                  </a:cubicBezTo>
                  <a:cubicBezTo>
                    <a:pt x="2" y="43"/>
                    <a:pt x="2" y="43"/>
                    <a:pt x="2" y="43"/>
                  </a:cubicBezTo>
                  <a:cubicBezTo>
                    <a:pt x="5" y="43"/>
                    <a:pt x="5" y="43"/>
                    <a:pt x="5" y="43"/>
                  </a:cubicBezTo>
                  <a:close/>
                  <a:moveTo>
                    <a:pt x="5" y="43"/>
                  </a:moveTo>
                  <a:cubicBezTo>
                    <a:pt x="5" y="43"/>
                    <a:pt x="5" y="43"/>
                    <a:pt x="5" y="43"/>
                  </a:cubicBezTo>
                  <a:cubicBezTo>
                    <a:pt x="3" y="43"/>
                    <a:pt x="3" y="43"/>
                    <a:pt x="3" y="43"/>
                  </a:cubicBezTo>
                  <a:cubicBezTo>
                    <a:pt x="5" y="42"/>
                    <a:pt x="5" y="42"/>
                    <a:pt x="5" y="42"/>
                  </a:cubicBezTo>
                  <a:lnTo>
                    <a:pt x="5" y="43"/>
                  </a:lnTo>
                  <a:close/>
                  <a:moveTo>
                    <a:pt x="6" y="50"/>
                  </a:moveTo>
                  <a:cubicBezTo>
                    <a:pt x="6" y="50"/>
                    <a:pt x="6" y="50"/>
                    <a:pt x="6" y="50"/>
                  </a:cubicBezTo>
                  <a:cubicBezTo>
                    <a:pt x="5" y="50"/>
                    <a:pt x="5" y="50"/>
                    <a:pt x="5" y="50"/>
                  </a:cubicBezTo>
                  <a:cubicBezTo>
                    <a:pt x="5" y="50"/>
                    <a:pt x="5" y="50"/>
                    <a:pt x="5" y="50"/>
                  </a:cubicBezTo>
                  <a:cubicBezTo>
                    <a:pt x="6" y="50"/>
                    <a:pt x="6" y="50"/>
                    <a:pt x="6" y="50"/>
                  </a:cubicBezTo>
                  <a:close/>
                  <a:moveTo>
                    <a:pt x="6" y="50"/>
                  </a:moveTo>
                  <a:cubicBezTo>
                    <a:pt x="6" y="50"/>
                    <a:pt x="6" y="50"/>
                    <a:pt x="6" y="50"/>
                  </a:cubicBezTo>
                  <a:cubicBezTo>
                    <a:pt x="5" y="50"/>
                    <a:pt x="5" y="50"/>
                    <a:pt x="5" y="50"/>
                  </a:cubicBezTo>
                  <a:cubicBezTo>
                    <a:pt x="5" y="44"/>
                    <a:pt x="5" y="44"/>
                    <a:pt x="5" y="44"/>
                  </a:cubicBezTo>
                  <a:cubicBezTo>
                    <a:pt x="6" y="44"/>
                    <a:pt x="6" y="44"/>
                    <a:pt x="6" y="44"/>
                  </a:cubicBezTo>
                  <a:lnTo>
                    <a:pt x="6" y="50"/>
                  </a:lnTo>
                  <a:close/>
                  <a:moveTo>
                    <a:pt x="6" y="44"/>
                  </a:moveTo>
                  <a:cubicBezTo>
                    <a:pt x="6" y="44"/>
                    <a:pt x="6" y="44"/>
                    <a:pt x="6" y="44"/>
                  </a:cubicBezTo>
                  <a:cubicBezTo>
                    <a:pt x="5" y="44"/>
                    <a:pt x="5" y="44"/>
                    <a:pt x="5" y="44"/>
                  </a:cubicBezTo>
                  <a:cubicBezTo>
                    <a:pt x="5" y="44"/>
                    <a:pt x="5" y="44"/>
                    <a:pt x="5" y="44"/>
                  </a:cubicBezTo>
                  <a:cubicBezTo>
                    <a:pt x="6" y="44"/>
                    <a:pt x="6" y="44"/>
                    <a:pt x="6" y="44"/>
                  </a:cubicBezTo>
                  <a:close/>
                  <a:moveTo>
                    <a:pt x="6" y="44"/>
                  </a:moveTo>
                  <a:cubicBezTo>
                    <a:pt x="6" y="44"/>
                    <a:pt x="6" y="44"/>
                    <a:pt x="6" y="44"/>
                  </a:cubicBezTo>
                  <a:cubicBezTo>
                    <a:pt x="5" y="44"/>
                    <a:pt x="5" y="44"/>
                    <a:pt x="5" y="44"/>
                  </a:cubicBezTo>
                  <a:cubicBezTo>
                    <a:pt x="5" y="43"/>
                    <a:pt x="5" y="43"/>
                    <a:pt x="5" y="43"/>
                  </a:cubicBezTo>
                  <a:cubicBezTo>
                    <a:pt x="6" y="42"/>
                    <a:pt x="6" y="42"/>
                    <a:pt x="6" y="42"/>
                  </a:cubicBezTo>
                  <a:lnTo>
                    <a:pt x="6" y="44"/>
                  </a:lnTo>
                  <a:close/>
                  <a:moveTo>
                    <a:pt x="6" y="42"/>
                  </a:moveTo>
                  <a:cubicBezTo>
                    <a:pt x="6" y="42"/>
                    <a:pt x="6" y="42"/>
                    <a:pt x="6" y="42"/>
                  </a:cubicBezTo>
                  <a:cubicBezTo>
                    <a:pt x="5" y="42"/>
                    <a:pt x="5" y="42"/>
                    <a:pt x="5" y="42"/>
                  </a:cubicBezTo>
                  <a:cubicBezTo>
                    <a:pt x="5" y="42"/>
                    <a:pt x="5" y="42"/>
                    <a:pt x="5" y="42"/>
                  </a:cubicBezTo>
                  <a:cubicBezTo>
                    <a:pt x="6" y="42"/>
                    <a:pt x="6" y="42"/>
                    <a:pt x="6" y="42"/>
                  </a:cubicBezTo>
                  <a:cubicBezTo>
                    <a:pt x="6" y="42"/>
                    <a:pt x="6" y="42"/>
                    <a:pt x="6" y="42"/>
                  </a:cubicBezTo>
                  <a:close/>
                  <a:moveTo>
                    <a:pt x="7" y="50"/>
                  </a:moveTo>
                  <a:cubicBezTo>
                    <a:pt x="7" y="50"/>
                    <a:pt x="7" y="50"/>
                    <a:pt x="7" y="50"/>
                  </a:cubicBezTo>
                  <a:cubicBezTo>
                    <a:pt x="6" y="50"/>
                    <a:pt x="6" y="50"/>
                    <a:pt x="6" y="50"/>
                  </a:cubicBezTo>
                  <a:cubicBezTo>
                    <a:pt x="6" y="50"/>
                    <a:pt x="6" y="50"/>
                    <a:pt x="6" y="50"/>
                  </a:cubicBezTo>
                  <a:cubicBezTo>
                    <a:pt x="7" y="50"/>
                    <a:pt x="7" y="50"/>
                    <a:pt x="7" y="50"/>
                  </a:cubicBezTo>
                  <a:close/>
                  <a:moveTo>
                    <a:pt x="7" y="50"/>
                  </a:moveTo>
                  <a:cubicBezTo>
                    <a:pt x="7" y="50"/>
                    <a:pt x="7" y="50"/>
                    <a:pt x="7" y="50"/>
                  </a:cubicBezTo>
                  <a:cubicBezTo>
                    <a:pt x="6" y="50"/>
                    <a:pt x="6" y="50"/>
                    <a:pt x="6" y="50"/>
                  </a:cubicBezTo>
                  <a:cubicBezTo>
                    <a:pt x="6" y="44"/>
                    <a:pt x="6" y="44"/>
                    <a:pt x="6" y="44"/>
                  </a:cubicBezTo>
                  <a:cubicBezTo>
                    <a:pt x="7" y="44"/>
                    <a:pt x="7" y="44"/>
                    <a:pt x="7" y="44"/>
                  </a:cubicBezTo>
                  <a:lnTo>
                    <a:pt x="7" y="50"/>
                  </a:lnTo>
                  <a:close/>
                  <a:moveTo>
                    <a:pt x="7" y="44"/>
                  </a:moveTo>
                  <a:cubicBezTo>
                    <a:pt x="7" y="44"/>
                    <a:pt x="7" y="44"/>
                    <a:pt x="7" y="44"/>
                  </a:cubicBezTo>
                  <a:cubicBezTo>
                    <a:pt x="6" y="44"/>
                    <a:pt x="6" y="44"/>
                    <a:pt x="6" y="44"/>
                  </a:cubicBezTo>
                  <a:cubicBezTo>
                    <a:pt x="6" y="44"/>
                    <a:pt x="6" y="44"/>
                    <a:pt x="6" y="44"/>
                  </a:cubicBezTo>
                  <a:cubicBezTo>
                    <a:pt x="7" y="44"/>
                    <a:pt x="7" y="44"/>
                    <a:pt x="7" y="44"/>
                  </a:cubicBezTo>
                  <a:close/>
                  <a:moveTo>
                    <a:pt x="7" y="44"/>
                  </a:moveTo>
                  <a:cubicBezTo>
                    <a:pt x="7" y="44"/>
                    <a:pt x="7" y="44"/>
                    <a:pt x="7" y="44"/>
                  </a:cubicBezTo>
                  <a:cubicBezTo>
                    <a:pt x="6" y="44"/>
                    <a:pt x="6" y="44"/>
                    <a:pt x="6" y="44"/>
                  </a:cubicBezTo>
                  <a:cubicBezTo>
                    <a:pt x="6" y="42"/>
                    <a:pt x="6" y="42"/>
                    <a:pt x="6" y="42"/>
                  </a:cubicBezTo>
                  <a:cubicBezTo>
                    <a:pt x="7" y="42"/>
                    <a:pt x="7" y="42"/>
                    <a:pt x="7" y="42"/>
                  </a:cubicBezTo>
                  <a:lnTo>
                    <a:pt x="7" y="44"/>
                  </a:lnTo>
                  <a:close/>
                  <a:moveTo>
                    <a:pt x="7" y="42"/>
                  </a:moveTo>
                  <a:cubicBezTo>
                    <a:pt x="7" y="42"/>
                    <a:pt x="7" y="42"/>
                    <a:pt x="7" y="42"/>
                  </a:cubicBezTo>
                  <a:cubicBezTo>
                    <a:pt x="6" y="42"/>
                    <a:pt x="6" y="42"/>
                    <a:pt x="6" y="42"/>
                  </a:cubicBezTo>
                  <a:cubicBezTo>
                    <a:pt x="6" y="42"/>
                    <a:pt x="6" y="42"/>
                    <a:pt x="6" y="42"/>
                  </a:cubicBezTo>
                  <a:cubicBezTo>
                    <a:pt x="7" y="42"/>
                    <a:pt x="7" y="42"/>
                    <a:pt x="7" y="42"/>
                  </a:cubicBezTo>
                  <a:close/>
                  <a:moveTo>
                    <a:pt x="8" y="50"/>
                  </a:moveTo>
                  <a:cubicBezTo>
                    <a:pt x="8" y="50"/>
                    <a:pt x="8" y="50"/>
                    <a:pt x="8" y="50"/>
                  </a:cubicBezTo>
                  <a:cubicBezTo>
                    <a:pt x="7" y="50"/>
                    <a:pt x="7" y="50"/>
                    <a:pt x="7" y="50"/>
                  </a:cubicBezTo>
                  <a:cubicBezTo>
                    <a:pt x="7" y="50"/>
                    <a:pt x="7" y="50"/>
                    <a:pt x="7" y="50"/>
                  </a:cubicBezTo>
                  <a:cubicBezTo>
                    <a:pt x="8" y="50"/>
                    <a:pt x="8" y="50"/>
                    <a:pt x="8" y="50"/>
                  </a:cubicBezTo>
                  <a:close/>
                  <a:moveTo>
                    <a:pt x="8" y="50"/>
                  </a:moveTo>
                  <a:cubicBezTo>
                    <a:pt x="8" y="50"/>
                    <a:pt x="8" y="50"/>
                    <a:pt x="8" y="50"/>
                  </a:cubicBezTo>
                  <a:cubicBezTo>
                    <a:pt x="7" y="50"/>
                    <a:pt x="7" y="50"/>
                    <a:pt x="7" y="50"/>
                  </a:cubicBezTo>
                  <a:cubicBezTo>
                    <a:pt x="7" y="44"/>
                    <a:pt x="7" y="44"/>
                    <a:pt x="7" y="44"/>
                  </a:cubicBezTo>
                  <a:cubicBezTo>
                    <a:pt x="8" y="44"/>
                    <a:pt x="8" y="44"/>
                    <a:pt x="8" y="44"/>
                  </a:cubicBezTo>
                  <a:lnTo>
                    <a:pt x="8" y="50"/>
                  </a:lnTo>
                  <a:close/>
                  <a:moveTo>
                    <a:pt x="8" y="44"/>
                  </a:moveTo>
                  <a:cubicBezTo>
                    <a:pt x="8" y="44"/>
                    <a:pt x="8" y="44"/>
                    <a:pt x="8" y="44"/>
                  </a:cubicBezTo>
                  <a:cubicBezTo>
                    <a:pt x="7" y="44"/>
                    <a:pt x="7" y="44"/>
                    <a:pt x="7" y="44"/>
                  </a:cubicBezTo>
                  <a:cubicBezTo>
                    <a:pt x="7" y="44"/>
                    <a:pt x="7" y="44"/>
                    <a:pt x="7" y="44"/>
                  </a:cubicBezTo>
                  <a:cubicBezTo>
                    <a:pt x="8" y="44"/>
                    <a:pt x="8" y="44"/>
                    <a:pt x="8" y="44"/>
                  </a:cubicBezTo>
                  <a:close/>
                  <a:moveTo>
                    <a:pt x="8" y="44"/>
                  </a:moveTo>
                  <a:cubicBezTo>
                    <a:pt x="8" y="44"/>
                    <a:pt x="8" y="44"/>
                    <a:pt x="8" y="44"/>
                  </a:cubicBezTo>
                  <a:cubicBezTo>
                    <a:pt x="7" y="44"/>
                    <a:pt x="7" y="44"/>
                    <a:pt x="7" y="44"/>
                  </a:cubicBezTo>
                  <a:cubicBezTo>
                    <a:pt x="7" y="42"/>
                    <a:pt x="7" y="42"/>
                    <a:pt x="7" y="42"/>
                  </a:cubicBezTo>
                  <a:cubicBezTo>
                    <a:pt x="8" y="42"/>
                    <a:pt x="8" y="42"/>
                    <a:pt x="8" y="42"/>
                  </a:cubicBezTo>
                  <a:lnTo>
                    <a:pt x="8" y="44"/>
                  </a:lnTo>
                  <a:close/>
                  <a:moveTo>
                    <a:pt x="8" y="42"/>
                  </a:moveTo>
                  <a:cubicBezTo>
                    <a:pt x="8" y="42"/>
                    <a:pt x="8" y="42"/>
                    <a:pt x="8" y="42"/>
                  </a:cubicBezTo>
                  <a:cubicBezTo>
                    <a:pt x="7" y="42"/>
                    <a:pt x="7" y="42"/>
                    <a:pt x="7" y="42"/>
                  </a:cubicBezTo>
                  <a:cubicBezTo>
                    <a:pt x="7" y="42"/>
                    <a:pt x="7" y="42"/>
                    <a:pt x="7" y="42"/>
                  </a:cubicBezTo>
                  <a:cubicBezTo>
                    <a:pt x="8" y="42"/>
                    <a:pt x="8" y="42"/>
                    <a:pt x="8" y="42"/>
                  </a:cubicBezTo>
                  <a:close/>
                  <a:moveTo>
                    <a:pt x="9" y="50"/>
                  </a:moveTo>
                  <a:cubicBezTo>
                    <a:pt x="9" y="50"/>
                    <a:pt x="9" y="50"/>
                    <a:pt x="9" y="50"/>
                  </a:cubicBezTo>
                  <a:cubicBezTo>
                    <a:pt x="8" y="50"/>
                    <a:pt x="8" y="50"/>
                    <a:pt x="8" y="50"/>
                  </a:cubicBezTo>
                  <a:cubicBezTo>
                    <a:pt x="8" y="50"/>
                    <a:pt x="8" y="50"/>
                    <a:pt x="8" y="50"/>
                  </a:cubicBezTo>
                  <a:cubicBezTo>
                    <a:pt x="9" y="50"/>
                    <a:pt x="9" y="50"/>
                    <a:pt x="9" y="50"/>
                  </a:cubicBezTo>
                  <a:close/>
                  <a:moveTo>
                    <a:pt x="9" y="50"/>
                  </a:moveTo>
                  <a:cubicBezTo>
                    <a:pt x="9" y="50"/>
                    <a:pt x="9" y="50"/>
                    <a:pt x="9" y="50"/>
                  </a:cubicBezTo>
                  <a:cubicBezTo>
                    <a:pt x="8" y="50"/>
                    <a:pt x="8" y="50"/>
                    <a:pt x="8" y="50"/>
                  </a:cubicBezTo>
                  <a:cubicBezTo>
                    <a:pt x="8" y="44"/>
                    <a:pt x="8" y="44"/>
                    <a:pt x="8" y="44"/>
                  </a:cubicBezTo>
                  <a:cubicBezTo>
                    <a:pt x="9" y="44"/>
                    <a:pt x="9" y="44"/>
                    <a:pt x="9" y="44"/>
                  </a:cubicBezTo>
                  <a:lnTo>
                    <a:pt x="9" y="50"/>
                  </a:lnTo>
                  <a:close/>
                  <a:moveTo>
                    <a:pt x="9" y="44"/>
                  </a:moveTo>
                  <a:cubicBezTo>
                    <a:pt x="9" y="44"/>
                    <a:pt x="9" y="44"/>
                    <a:pt x="9" y="44"/>
                  </a:cubicBezTo>
                  <a:cubicBezTo>
                    <a:pt x="8" y="44"/>
                    <a:pt x="8" y="44"/>
                    <a:pt x="8" y="44"/>
                  </a:cubicBezTo>
                  <a:cubicBezTo>
                    <a:pt x="8" y="44"/>
                    <a:pt x="8" y="44"/>
                    <a:pt x="8" y="44"/>
                  </a:cubicBezTo>
                  <a:cubicBezTo>
                    <a:pt x="9" y="44"/>
                    <a:pt x="9" y="44"/>
                    <a:pt x="9" y="44"/>
                  </a:cubicBezTo>
                  <a:close/>
                  <a:moveTo>
                    <a:pt x="9" y="44"/>
                  </a:moveTo>
                  <a:cubicBezTo>
                    <a:pt x="9" y="44"/>
                    <a:pt x="9" y="44"/>
                    <a:pt x="9" y="44"/>
                  </a:cubicBezTo>
                  <a:cubicBezTo>
                    <a:pt x="8" y="44"/>
                    <a:pt x="8" y="44"/>
                    <a:pt x="8" y="44"/>
                  </a:cubicBezTo>
                  <a:cubicBezTo>
                    <a:pt x="8" y="42"/>
                    <a:pt x="8" y="42"/>
                    <a:pt x="8" y="42"/>
                  </a:cubicBezTo>
                  <a:cubicBezTo>
                    <a:pt x="9" y="42"/>
                    <a:pt x="9" y="42"/>
                    <a:pt x="9" y="42"/>
                  </a:cubicBezTo>
                  <a:lnTo>
                    <a:pt x="9" y="44"/>
                  </a:lnTo>
                  <a:close/>
                  <a:moveTo>
                    <a:pt x="9" y="42"/>
                  </a:moveTo>
                  <a:cubicBezTo>
                    <a:pt x="9" y="42"/>
                    <a:pt x="9" y="42"/>
                    <a:pt x="9" y="42"/>
                  </a:cubicBezTo>
                  <a:cubicBezTo>
                    <a:pt x="8" y="42"/>
                    <a:pt x="8" y="42"/>
                    <a:pt x="8" y="42"/>
                  </a:cubicBezTo>
                  <a:cubicBezTo>
                    <a:pt x="8" y="42"/>
                    <a:pt x="8" y="42"/>
                    <a:pt x="8" y="42"/>
                  </a:cubicBezTo>
                  <a:cubicBezTo>
                    <a:pt x="9" y="42"/>
                    <a:pt x="9" y="42"/>
                    <a:pt x="9" y="42"/>
                  </a:cubicBezTo>
                  <a:close/>
                  <a:moveTo>
                    <a:pt x="10" y="50"/>
                  </a:moveTo>
                  <a:cubicBezTo>
                    <a:pt x="10" y="50"/>
                    <a:pt x="10" y="50"/>
                    <a:pt x="10" y="50"/>
                  </a:cubicBezTo>
                  <a:cubicBezTo>
                    <a:pt x="9" y="50"/>
                    <a:pt x="9" y="50"/>
                    <a:pt x="9" y="50"/>
                  </a:cubicBezTo>
                  <a:cubicBezTo>
                    <a:pt x="9" y="50"/>
                    <a:pt x="9" y="50"/>
                    <a:pt x="9" y="50"/>
                  </a:cubicBezTo>
                  <a:cubicBezTo>
                    <a:pt x="10" y="50"/>
                    <a:pt x="10" y="50"/>
                    <a:pt x="10" y="50"/>
                  </a:cubicBezTo>
                  <a:close/>
                  <a:moveTo>
                    <a:pt x="10" y="50"/>
                  </a:moveTo>
                  <a:cubicBezTo>
                    <a:pt x="10" y="50"/>
                    <a:pt x="10" y="50"/>
                    <a:pt x="10" y="50"/>
                  </a:cubicBezTo>
                  <a:cubicBezTo>
                    <a:pt x="9" y="50"/>
                    <a:pt x="9" y="50"/>
                    <a:pt x="9" y="50"/>
                  </a:cubicBezTo>
                  <a:cubicBezTo>
                    <a:pt x="9" y="44"/>
                    <a:pt x="9" y="44"/>
                    <a:pt x="9" y="44"/>
                  </a:cubicBezTo>
                  <a:cubicBezTo>
                    <a:pt x="10" y="44"/>
                    <a:pt x="10" y="44"/>
                    <a:pt x="10" y="44"/>
                  </a:cubicBezTo>
                  <a:lnTo>
                    <a:pt x="10" y="50"/>
                  </a:lnTo>
                  <a:close/>
                  <a:moveTo>
                    <a:pt x="10" y="44"/>
                  </a:moveTo>
                  <a:cubicBezTo>
                    <a:pt x="10" y="44"/>
                    <a:pt x="10" y="44"/>
                    <a:pt x="10" y="44"/>
                  </a:cubicBezTo>
                  <a:cubicBezTo>
                    <a:pt x="9" y="44"/>
                    <a:pt x="9" y="44"/>
                    <a:pt x="9" y="44"/>
                  </a:cubicBezTo>
                  <a:cubicBezTo>
                    <a:pt x="9" y="44"/>
                    <a:pt x="9" y="44"/>
                    <a:pt x="9" y="44"/>
                  </a:cubicBezTo>
                  <a:cubicBezTo>
                    <a:pt x="10" y="44"/>
                    <a:pt x="10" y="44"/>
                    <a:pt x="10" y="44"/>
                  </a:cubicBezTo>
                  <a:close/>
                  <a:moveTo>
                    <a:pt x="10" y="44"/>
                  </a:moveTo>
                  <a:cubicBezTo>
                    <a:pt x="10" y="44"/>
                    <a:pt x="10" y="44"/>
                    <a:pt x="10" y="44"/>
                  </a:cubicBezTo>
                  <a:cubicBezTo>
                    <a:pt x="9" y="44"/>
                    <a:pt x="9" y="44"/>
                    <a:pt x="9" y="44"/>
                  </a:cubicBezTo>
                  <a:cubicBezTo>
                    <a:pt x="9" y="42"/>
                    <a:pt x="9" y="42"/>
                    <a:pt x="9" y="42"/>
                  </a:cubicBezTo>
                  <a:cubicBezTo>
                    <a:pt x="10" y="42"/>
                    <a:pt x="10" y="42"/>
                    <a:pt x="10" y="42"/>
                  </a:cubicBezTo>
                  <a:lnTo>
                    <a:pt x="10" y="44"/>
                  </a:lnTo>
                  <a:close/>
                  <a:moveTo>
                    <a:pt x="11" y="50"/>
                  </a:moveTo>
                  <a:cubicBezTo>
                    <a:pt x="11" y="50"/>
                    <a:pt x="11" y="50"/>
                    <a:pt x="11" y="50"/>
                  </a:cubicBezTo>
                  <a:cubicBezTo>
                    <a:pt x="10" y="50"/>
                    <a:pt x="10" y="50"/>
                    <a:pt x="10" y="50"/>
                  </a:cubicBezTo>
                  <a:cubicBezTo>
                    <a:pt x="10" y="50"/>
                    <a:pt x="10" y="50"/>
                    <a:pt x="10" y="50"/>
                  </a:cubicBezTo>
                  <a:cubicBezTo>
                    <a:pt x="11" y="50"/>
                    <a:pt x="11" y="50"/>
                    <a:pt x="11" y="50"/>
                  </a:cubicBezTo>
                  <a:close/>
                  <a:moveTo>
                    <a:pt x="11" y="50"/>
                  </a:moveTo>
                  <a:cubicBezTo>
                    <a:pt x="11" y="50"/>
                    <a:pt x="11" y="50"/>
                    <a:pt x="11" y="50"/>
                  </a:cubicBezTo>
                  <a:cubicBezTo>
                    <a:pt x="10" y="50"/>
                    <a:pt x="10" y="50"/>
                    <a:pt x="10" y="50"/>
                  </a:cubicBezTo>
                  <a:cubicBezTo>
                    <a:pt x="10" y="44"/>
                    <a:pt x="10" y="44"/>
                    <a:pt x="10" y="44"/>
                  </a:cubicBezTo>
                  <a:cubicBezTo>
                    <a:pt x="11" y="44"/>
                    <a:pt x="11" y="44"/>
                    <a:pt x="11" y="44"/>
                  </a:cubicBezTo>
                  <a:lnTo>
                    <a:pt x="11" y="50"/>
                  </a:lnTo>
                  <a:close/>
                  <a:moveTo>
                    <a:pt x="11" y="44"/>
                  </a:moveTo>
                  <a:cubicBezTo>
                    <a:pt x="11" y="44"/>
                    <a:pt x="11" y="44"/>
                    <a:pt x="11" y="44"/>
                  </a:cubicBezTo>
                  <a:cubicBezTo>
                    <a:pt x="10" y="44"/>
                    <a:pt x="10" y="44"/>
                    <a:pt x="10" y="44"/>
                  </a:cubicBezTo>
                  <a:cubicBezTo>
                    <a:pt x="10" y="44"/>
                    <a:pt x="10" y="44"/>
                    <a:pt x="10" y="44"/>
                  </a:cubicBezTo>
                  <a:cubicBezTo>
                    <a:pt x="11" y="44"/>
                    <a:pt x="11" y="44"/>
                    <a:pt x="11" y="44"/>
                  </a:cubicBezTo>
                  <a:close/>
                  <a:moveTo>
                    <a:pt x="11" y="43"/>
                  </a:moveTo>
                  <a:cubicBezTo>
                    <a:pt x="11" y="43"/>
                    <a:pt x="11" y="43"/>
                    <a:pt x="11" y="43"/>
                  </a:cubicBezTo>
                  <a:cubicBezTo>
                    <a:pt x="10" y="44"/>
                    <a:pt x="10" y="44"/>
                    <a:pt x="10" y="44"/>
                  </a:cubicBezTo>
                  <a:cubicBezTo>
                    <a:pt x="10" y="42"/>
                    <a:pt x="10" y="42"/>
                    <a:pt x="10" y="42"/>
                  </a:cubicBezTo>
                  <a:cubicBezTo>
                    <a:pt x="11" y="42"/>
                    <a:pt x="11" y="42"/>
                    <a:pt x="11" y="42"/>
                  </a:cubicBezTo>
                  <a:lnTo>
                    <a:pt x="11" y="43"/>
                  </a:lnTo>
                  <a:close/>
                  <a:moveTo>
                    <a:pt x="12" y="50"/>
                  </a:moveTo>
                  <a:cubicBezTo>
                    <a:pt x="12" y="50"/>
                    <a:pt x="12" y="50"/>
                    <a:pt x="12" y="50"/>
                  </a:cubicBezTo>
                  <a:cubicBezTo>
                    <a:pt x="11" y="50"/>
                    <a:pt x="11" y="50"/>
                    <a:pt x="11" y="50"/>
                  </a:cubicBezTo>
                  <a:cubicBezTo>
                    <a:pt x="11" y="50"/>
                    <a:pt x="11" y="50"/>
                    <a:pt x="11" y="50"/>
                  </a:cubicBezTo>
                  <a:cubicBezTo>
                    <a:pt x="12" y="50"/>
                    <a:pt x="12" y="50"/>
                    <a:pt x="12" y="50"/>
                  </a:cubicBezTo>
                  <a:close/>
                  <a:moveTo>
                    <a:pt x="12" y="50"/>
                  </a:moveTo>
                  <a:cubicBezTo>
                    <a:pt x="12" y="50"/>
                    <a:pt x="12" y="50"/>
                    <a:pt x="12" y="50"/>
                  </a:cubicBezTo>
                  <a:cubicBezTo>
                    <a:pt x="11" y="50"/>
                    <a:pt x="11" y="50"/>
                    <a:pt x="11" y="50"/>
                  </a:cubicBezTo>
                  <a:cubicBezTo>
                    <a:pt x="11" y="44"/>
                    <a:pt x="11" y="44"/>
                    <a:pt x="11" y="44"/>
                  </a:cubicBezTo>
                  <a:cubicBezTo>
                    <a:pt x="12" y="44"/>
                    <a:pt x="12" y="44"/>
                    <a:pt x="12" y="44"/>
                  </a:cubicBezTo>
                  <a:lnTo>
                    <a:pt x="12" y="50"/>
                  </a:lnTo>
                  <a:close/>
                  <a:moveTo>
                    <a:pt x="12" y="44"/>
                  </a:moveTo>
                  <a:cubicBezTo>
                    <a:pt x="12" y="44"/>
                    <a:pt x="12" y="44"/>
                    <a:pt x="12" y="44"/>
                  </a:cubicBezTo>
                  <a:cubicBezTo>
                    <a:pt x="11" y="44"/>
                    <a:pt x="11" y="44"/>
                    <a:pt x="11" y="44"/>
                  </a:cubicBezTo>
                  <a:cubicBezTo>
                    <a:pt x="11" y="44"/>
                    <a:pt x="11" y="44"/>
                    <a:pt x="11" y="44"/>
                  </a:cubicBezTo>
                  <a:cubicBezTo>
                    <a:pt x="12" y="43"/>
                    <a:pt x="12" y="43"/>
                    <a:pt x="12" y="43"/>
                  </a:cubicBezTo>
                  <a:lnTo>
                    <a:pt x="12" y="44"/>
                  </a:lnTo>
                  <a:close/>
                  <a:moveTo>
                    <a:pt x="12" y="43"/>
                  </a:moveTo>
                  <a:cubicBezTo>
                    <a:pt x="12" y="43"/>
                    <a:pt x="12" y="43"/>
                    <a:pt x="12" y="43"/>
                  </a:cubicBezTo>
                  <a:cubicBezTo>
                    <a:pt x="11" y="43"/>
                    <a:pt x="11" y="43"/>
                    <a:pt x="11" y="43"/>
                  </a:cubicBezTo>
                  <a:cubicBezTo>
                    <a:pt x="11" y="42"/>
                    <a:pt x="11" y="42"/>
                    <a:pt x="11" y="42"/>
                  </a:cubicBezTo>
                  <a:cubicBezTo>
                    <a:pt x="12" y="42"/>
                    <a:pt x="12" y="42"/>
                    <a:pt x="12" y="42"/>
                  </a:cubicBezTo>
                  <a:lnTo>
                    <a:pt x="12" y="43"/>
                  </a:lnTo>
                  <a:close/>
                  <a:moveTo>
                    <a:pt x="13" y="50"/>
                  </a:moveTo>
                  <a:cubicBezTo>
                    <a:pt x="13" y="50"/>
                    <a:pt x="13" y="50"/>
                    <a:pt x="13" y="50"/>
                  </a:cubicBezTo>
                  <a:cubicBezTo>
                    <a:pt x="12" y="50"/>
                    <a:pt x="12" y="50"/>
                    <a:pt x="12" y="50"/>
                  </a:cubicBezTo>
                  <a:cubicBezTo>
                    <a:pt x="12" y="50"/>
                    <a:pt x="12" y="50"/>
                    <a:pt x="12" y="50"/>
                  </a:cubicBezTo>
                  <a:cubicBezTo>
                    <a:pt x="13" y="50"/>
                    <a:pt x="13" y="50"/>
                    <a:pt x="13" y="50"/>
                  </a:cubicBezTo>
                  <a:close/>
                  <a:moveTo>
                    <a:pt x="13" y="50"/>
                  </a:moveTo>
                  <a:cubicBezTo>
                    <a:pt x="13" y="50"/>
                    <a:pt x="13" y="50"/>
                    <a:pt x="13" y="50"/>
                  </a:cubicBezTo>
                  <a:cubicBezTo>
                    <a:pt x="12" y="50"/>
                    <a:pt x="12" y="50"/>
                    <a:pt x="12" y="50"/>
                  </a:cubicBezTo>
                  <a:cubicBezTo>
                    <a:pt x="12" y="44"/>
                    <a:pt x="12" y="44"/>
                    <a:pt x="12" y="44"/>
                  </a:cubicBezTo>
                  <a:cubicBezTo>
                    <a:pt x="13" y="44"/>
                    <a:pt x="13" y="44"/>
                    <a:pt x="13" y="44"/>
                  </a:cubicBezTo>
                  <a:lnTo>
                    <a:pt x="13" y="50"/>
                  </a:lnTo>
                  <a:close/>
                  <a:moveTo>
                    <a:pt x="13" y="44"/>
                  </a:moveTo>
                  <a:cubicBezTo>
                    <a:pt x="13" y="44"/>
                    <a:pt x="13" y="44"/>
                    <a:pt x="13" y="44"/>
                  </a:cubicBezTo>
                  <a:cubicBezTo>
                    <a:pt x="12" y="44"/>
                    <a:pt x="12" y="44"/>
                    <a:pt x="12" y="44"/>
                  </a:cubicBezTo>
                  <a:cubicBezTo>
                    <a:pt x="12" y="43"/>
                    <a:pt x="12" y="43"/>
                    <a:pt x="12" y="43"/>
                  </a:cubicBezTo>
                  <a:cubicBezTo>
                    <a:pt x="13" y="43"/>
                    <a:pt x="13" y="43"/>
                    <a:pt x="13" y="43"/>
                  </a:cubicBezTo>
                  <a:lnTo>
                    <a:pt x="13" y="44"/>
                  </a:lnTo>
                  <a:close/>
                  <a:moveTo>
                    <a:pt x="13" y="43"/>
                  </a:moveTo>
                  <a:cubicBezTo>
                    <a:pt x="13" y="43"/>
                    <a:pt x="13" y="43"/>
                    <a:pt x="13" y="43"/>
                  </a:cubicBezTo>
                  <a:cubicBezTo>
                    <a:pt x="12" y="43"/>
                    <a:pt x="12" y="43"/>
                    <a:pt x="12" y="43"/>
                  </a:cubicBezTo>
                  <a:cubicBezTo>
                    <a:pt x="12" y="42"/>
                    <a:pt x="12" y="42"/>
                    <a:pt x="12" y="42"/>
                  </a:cubicBezTo>
                  <a:cubicBezTo>
                    <a:pt x="13" y="42"/>
                    <a:pt x="13" y="42"/>
                    <a:pt x="13" y="42"/>
                  </a:cubicBezTo>
                  <a:lnTo>
                    <a:pt x="13" y="43"/>
                  </a:lnTo>
                  <a:close/>
                  <a:moveTo>
                    <a:pt x="13" y="50"/>
                  </a:moveTo>
                  <a:cubicBezTo>
                    <a:pt x="13" y="50"/>
                    <a:pt x="13" y="50"/>
                    <a:pt x="13" y="50"/>
                  </a:cubicBezTo>
                  <a:cubicBezTo>
                    <a:pt x="13" y="50"/>
                    <a:pt x="13" y="50"/>
                    <a:pt x="13" y="50"/>
                  </a:cubicBezTo>
                  <a:cubicBezTo>
                    <a:pt x="13" y="50"/>
                    <a:pt x="13" y="50"/>
                    <a:pt x="13" y="50"/>
                  </a:cubicBezTo>
                  <a:cubicBezTo>
                    <a:pt x="13" y="50"/>
                    <a:pt x="13" y="50"/>
                    <a:pt x="13" y="50"/>
                  </a:cubicBezTo>
                  <a:close/>
                  <a:moveTo>
                    <a:pt x="13" y="50"/>
                  </a:moveTo>
                  <a:cubicBezTo>
                    <a:pt x="13" y="50"/>
                    <a:pt x="13" y="50"/>
                    <a:pt x="13" y="50"/>
                  </a:cubicBezTo>
                  <a:cubicBezTo>
                    <a:pt x="13" y="50"/>
                    <a:pt x="13" y="50"/>
                    <a:pt x="13" y="50"/>
                  </a:cubicBezTo>
                  <a:cubicBezTo>
                    <a:pt x="13" y="44"/>
                    <a:pt x="13" y="44"/>
                    <a:pt x="13" y="44"/>
                  </a:cubicBezTo>
                  <a:cubicBezTo>
                    <a:pt x="13" y="44"/>
                    <a:pt x="13" y="44"/>
                    <a:pt x="13" y="44"/>
                  </a:cubicBezTo>
                  <a:lnTo>
                    <a:pt x="13" y="50"/>
                  </a:lnTo>
                  <a:close/>
                  <a:moveTo>
                    <a:pt x="13" y="44"/>
                  </a:moveTo>
                  <a:cubicBezTo>
                    <a:pt x="13" y="44"/>
                    <a:pt x="13" y="44"/>
                    <a:pt x="13" y="44"/>
                  </a:cubicBezTo>
                  <a:cubicBezTo>
                    <a:pt x="13" y="44"/>
                    <a:pt x="13" y="44"/>
                    <a:pt x="13" y="44"/>
                  </a:cubicBezTo>
                  <a:cubicBezTo>
                    <a:pt x="13" y="43"/>
                    <a:pt x="13" y="43"/>
                    <a:pt x="13" y="43"/>
                  </a:cubicBezTo>
                  <a:cubicBezTo>
                    <a:pt x="13" y="43"/>
                    <a:pt x="13" y="43"/>
                    <a:pt x="13" y="43"/>
                  </a:cubicBezTo>
                  <a:lnTo>
                    <a:pt x="13" y="44"/>
                  </a:lnTo>
                  <a:close/>
                  <a:moveTo>
                    <a:pt x="13" y="43"/>
                  </a:moveTo>
                  <a:cubicBezTo>
                    <a:pt x="13" y="43"/>
                    <a:pt x="13" y="43"/>
                    <a:pt x="13" y="43"/>
                  </a:cubicBezTo>
                  <a:cubicBezTo>
                    <a:pt x="13" y="43"/>
                    <a:pt x="13" y="43"/>
                    <a:pt x="13" y="43"/>
                  </a:cubicBezTo>
                  <a:cubicBezTo>
                    <a:pt x="13" y="42"/>
                    <a:pt x="13" y="42"/>
                    <a:pt x="13" y="42"/>
                  </a:cubicBezTo>
                  <a:cubicBezTo>
                    <a:pt x="13" y="42"/>
                    <a:pt x="13" y="42"/>
                    <a:pt x="13" y="42"/>
                  </a:cubicBezTo>
                  <a:lnTo>
                    <a:pt x="13" y="43"/>
                  </a:lnTo>
                  <a:close/>
                  <a:moveTo>
                    <a:pt x="13" y="42"/>
                  </a:moveTo>
                  <a:cubicBezTo>
                    <a:pt x="13" y="42"/>
                    <a:pt x="13" y="42"/>
                    <a:pt x="13" y="42"/>
                  </a:cubicBezTo>
                  <a:cubicBezTo>
                    <a:pt x="12" y="42"/>
                    <a:pt x="12" y="42"/>
                    <a:pt x="12" y="42"/>
                  </a:cubicBezTo>
                  <a:cubicBezTo>
                    <a:pt x="12" y="42"/>
                    <a:pt x="12" y="42"/>
                    <a:pt x="12" y="42"/>
                  </a:cubicBezTo>
                  <a:cubicBezTo>
                    <a:pt x="12" y="42"/>
                    <a:pt x="12" y="42"/>
                    <a:pt x="12" y="42"/>
                  </a:cubicBezTo>
                  <a:cubicBezTo>
                    <a:pt x="12" y="42"/>
                    <a:pt x="12" y="42"/>
                    <a:pt x="12" y="42"/>
                  </a:cubicBezTo>
                  <a:cubicBezTo>
                    <a:pt x="11" y="42"/>
                    <a:pt x="11" y="42"/>
                    <a:pt x="11" y="42"/>
                  </a:cubicBezTo>
                  <a:cubicBezTo>
                    <a:pt x="11" y="42"/>
                    <a:pt x="11" y="42"/>
                    <a:pt x="11" y="42"/>
                  </a:cubicBezTo>
                  <a:cubicBezTo>
                    <a:pt x="11" y="42"/>
                    <a:pt x="11" y="42"/>
                    <a:pt x="11" y="42"/>
                  </a:cubicBezTo>
                  <a:cubicBezTo>
                    <a:pt x="11" y="42"/>
                    <a:pt x="11" y="42"/>
                    <a:pt x="11" y="42"/>
                  </a:cubicBezTo>
                  <a:cubicBezTo>
                    <a:pt x="10" y="42"/>
                    <a:pt x="10" y="42"/>
                    <a:pt x="10" y="42"/>
                  </a:cubicBezTo>
                  <a:cubicBezTo>
                    <a:pt x="10" y="42"/>
                    <a:pt x="10" y="42"/>
                    <a:pt x="10" y="42"/>
                  </a:cubicBezTo>
                  <a:cubicBezTo>
                    <a:pt x="10" y="42"/>
                    <a:pt x="10" y="42"/>
                    <a:pt x="10" y="42"/>
                  </a:cubicBezTo>
                  <a:cubicBezTo>
                    <a:pt x="10" y="42"/>
                    <a:pt x="10" y="42"/>
                    <a:pt x="10" y="42"/>
                  </a:cubicBezTo>
                  <a:cubicBezTo>
                    <a:pt x="9" y="42"/>
                    <a:pt x="9" y="42"/>
                    <a:pt x="9" y="42"/>
                  </a:cubicBezTo>
                  <a:cubicBezTo>
                    <a:pt x="9" y="42"/>
                    <a:pt x="9" y="42"/>
                    <a:pt x="9" y="42"/>
                  </a:cubicBezTo>
                  <a:cubicBezTo>
                    <a:pt x="13" y="42"/>
                    <a:pt x="13" y="42"/>
                    <a:pt x="13" y="42"/>
                  </a:cubicBezTo>
                  <a:close/>
                  <a:moveTo>
                    <a:pt x="13" y="42"/>
                  </a:moveTo>
                  <a:cubicBezTo>
                    <a:pt x="13" y="42"/>
                    <a:pt x="13" y="42"/>
                    <a:pt x="13" y="42"/>
                  </a:cubicBezTo>
                  <a:cubicBezTo>
                    <a:pt x="8" y="42"/>
                    <a:pt x="8" y="42"/>
                    <a:pt x="8" y="42"/>
                  </a:cubicBezTo>
                  <a:cubicBezTo>
                    <a:pt x="13" y="41"/>
                    <a:pt x="13" y="41"/>
                    <a:pt x="13" y="41"/>
                  </a:cubicBezTo>
                  <a:lnTo>
                    <a:pt x="13" y="42"/>
                  </a:lnTo>
                  <a:close/>
                  <a:moveTo>
                    <a:pt x="13" y="53"/>
                  </a:moveTo>
                  <a:cubicBezTo>
                    <a:pt x="13" y="53"/>
                    <a:pt x="13" y="53"/>
                    <a:pt x="13" y="53"/>
                  </a:cubicBezTo>
                  <a:cubicBezTo>
                    <a:pt x="13" y="42"/>
                    <a:pt x="13" y="42"/>
                    <a:pt x="13" y="42"/>
                  </a:cubicBezTo>
                  <a:cubicBezTo>
                    <a:pt x="13" y="42"/>
                    <a:pt x="13" y="42"/>
                    <a:pt x="13" y="42"/>
                  </a:cubicBezTo>
                  <a:cubicBezTo>
                    <a:pt x="13" y="41"/>
                    <a:pt x="13" y="41"/>
                    <a:pt x="13" y="41"/>
                  </a:cubicBezTo>
                  <a:cubicBezTo>
                    <a:pt x="13" y="41"/>
                    <a:pt x="13" y="41"/>
                    <a:pt x="13" y="41"/>
                  </a:cubicBezTo>
                  <a:cubicBezTo>
                    <a:pt x="13" y="41"/>
                    <a:pt x="13" y="41"/>
                    <a:pt x="13" y="41"/>
                  </a:cubicBezTo>
                  <a:cubicBezTo>
                    <a:pt x="1" y="42"/>
                    <a:pt x="1" y="42"/>
                    <a:pt x="1" y="42"/>
                  </a:cubicBezTo>
                  <a:cubicBezTo>
                    <a:pt x="1" y="53"/>
                    <a:pt x="1" y="53"/>
                    <a:pt x="1" y="53"/>
                  </a:cubicBezTo>
                  <a:cubicBezTo>
                    <a:pt x="1" y="53"/>
                    <a:pt x="1" y="53"/>
                    <a:pt x="1" y="53"/>
                  </a:cubicBezTo>
                  <a:cubicBezTo>
                    <a:pt x="1" y="40"/>
                    <a:pt x="1" y="40"/>
                    <a:pt x="1" y="40"/>
                  </a:cubicBezTo>
                  <a:cubicBezTo>
                    <a:pt x="15" y="38"/>
                    <a:pt x="15" y="38"/>
                    <a:pt x="15" y="38"/>
                  </a:cubicBezTo>
                  <a:cubicBezTo>
                    <a:pt x="15" y="53"/>
                    <a:pt x="15" y="53"/>
                    <a:pt x="15" y="53"/>
                  </a:cubicBezTo>
                  <a:lnTo>
                    <a:pt x="13" y="53"/>
                  </a:lnTo>
                  <a:close/>
                  <a:moveTo>
                    <a:pt x="77" y="22"/>
                  </a:moveTo>
                  <a:cubicBezTo>
                    <a:pt x="77" y="22"/>
                    <a:pt x="77" y="22"/>
                    <a:pt x="77" y="22"/>
                  </a:cubicBezTo>
                  <a:cubicBezTo>
                    <a:pt x="78" y="22"/>
                    <a:pt x="78" y="22"/>
                    <a:pt x="78" y="22"/>
                  </a:cubicBezTo>
                  <a:cubicBezTo>
                    <a:pt x="78" y="20"/>
                    <a:pt x="78" y="20"/>
                    <a:pt x="78" y="20"/>
                  </a:cubicBezTo>
                  <a:cubicBezTo>
                    <a:pt x="78" y="20"/>
                    <a:pt x="78" y="20"/>
                    <a:pt x="78" y="20"/>
                  </a:cubicBezTo>
                  <a:cubicBezTo>
                    <a:pt x="78" y="19"/>
                    <a:pt x="78" y="19"/>
                    <a:pt x="78" y="19"/>
                  </a:cubicBezTo>
                  <a:cubicBezTo>
                    <a:pt x="79" y="19"/>
                    <a:pt x="79" y="19"/>
                    <a:pt x="79" y="19"/>
                  </a:cubicBezTo>
                  <a:cubicBezTo>
                    <a:pt x="79" y="19"/>
                    <a:pt x="79" y="19"/>
                    <a:pt x="79" y="19"/>
                  </a:cubicBezTo>
                  <a:cubicBezTo>
                    <a:pt x="77" y="19"/>
                    <a:pt x="77" y="19"/>
                    <a:pt x="77" y="19"/>
                  </a:cubicBezTo>
                  <a:lnTo>
                    <a:pt x="77" y="22"/>
                  </a:lnTo>
                  <a:close/>
                  <a:moveTo>
                    <a:pt x="77" y="19"/>
                  </a:moveTo>
                  <a:cubicBezTo>
                    <a:pt x="77" y="19"/>
                    <a:pt x="77" y="19"/>
                    <a:pt x="77" y="19"/>
                  </a:cubicBezTo>
                  <a:cubicBezTo>
                    <a:pt x="78" y="19"/>
                    <a:pt x="78" y="19"/>
                    <a:pt x="78" y="19"/>
                  </a:cubicBezTo>
                  <a:cubicBezTo>
                    <a:pt x="78" y="18"/>
                    <a:pt x="78" y="18"/>
                    <a:pt x="78" y="18"/>
                  </a:cubicBezTo>
                  <a:cubicBezTo>
                    <a:pt x="78" y="17"/>
                    <a:pt x="78" y="17"/>
                    <a:pt x="78" y="17"/>
                  </a:cubicBezTo>
                  <a:cubicBezTo>
                    <a:pt x="78" y="17"/>
                    <a:pt x="78" y="17"/>
                    <a:pt x="78" y="17"/>
                  </a:cubicBezTo>
                  <a:cubicBezTo>
                    <a:pt x="79" y="17"/>
                    <a:pt x="79" y="17"/>
                    <a:pt x="79" y="17"/>
                  </a:cubicBezTo>
                  <a:cubicBezTo>
                    <a:pt x="79" y="16"/>
                    <a:pt x="79" y="16"/>
                    <a:pt x="79" y="16"/>
                  </a:cubicBezTo>
                  <a:cubicBezTo>
                    <a:pt x="77" y="17"/>
                    <a:pt x="77" y="17"/>
                    <a:pt x="77" y="17"/>
                  </a:cubicBezTo>
                  <a:lnTo>
                    <a:pt x="77" y="19"/>
                  </a:lnTo>
                  <a:close/>
                  <a:moveTo>
                    <a:pt x="77" y="35"/>
                  </a:moveTo>
                  <a:cubicBezTo>
                    <a:pt x="77" y="35"/>
                    <a:pt x="77" y="35"/>
                    <a:pt x="77" y="35"/>
                  </a:cubicBezTo>
                  <a:cubicBezTo>
                    <a:pt x="78" y="35"/>
                    <a:pt x="78" y="35"/>
                    <a:pt x="78" y="35"/>
                  </a:cubicBezTo>
                  <a:cubicBezTo>
                    <a:pt x="78" y="33"/>
                    <a:pt x="78" y="33"/>
                    <a:pt x="78" y="33"/>
                  </a:cubicBezTo>
                  <a:cubicBezTo>
                    <a:pt x="78" y="33"/>
                    <a:pt x="78" y="33"/>
                    <a:pt x="78" y="33"/>
                  </a:cubicBezTo>
                  <a:cubicBezTo>
                    <a:pt x="78" y="33"/>
                    <a:pt x="78" y="33"/>
                    <a:pt x="78" y="33"/>
                  </a:cubicBezTo>
                  <a:cubicBezTo>
                    <a:pt x="79" y="33"/>
                    <a:pt x="79" y="33"/>
                    <a:pt x="79" y="33"/>
                  </a:cubicBezTo>
                  <a:cubicBezTo>
                    <a:pt x="79" y="32"/>
                    <a:pt x="79" y="32"/>
                    <a:pt x="79" y="32"/>
                  </a:cubicBezTo>
                  <a:cubicBezTo>
                    <a:pt x="77" y="33"/>
                    <a:pt x="77" y="33"/>
                    <a:pt x="77" y="33"/>
                  </a:cubicBezTo>
                  <a:lnTo>
                    <a:pt x="77" y="35"/>
                  </a:lnTo>
                  <a:close/>
                  <a:moveTo>
                    <a:pt x="77" y="32"/>
                  </a:moveTo>
                  <a:cubicBezTo>
                    <a:pt x="77" y="32"/>
                    <a:pt x="77" y="32"/>
                    <a:pt x="77" y="32"/>
                  </a:cubicBezTo>
                  <a:cubicBezTo>
                    <a:pt x="78" y="32"/>
                    <a:pt x="78" y="32"/>
                    <a:pt x="78" y="32"/>
                  </a:cubicBezTo>
                  <a:cubicBezTo>
                    <a:pt x="78" y="31"/>
                    <a:pt x="78" y="31"/>
                    <a:pt x="78" y="31"/>
                  </a:cubicBezTo>
                  <a:cubicBezTo>
                    <a:pt x="78" y="30"/>
                    <a:pt x="78" y="30"/>
                    <a:pt x="78" y="30"/>
                  </a:cubicBezTo>
                  <a:cubicBezTo>
                    <a:pt x="78" y="30"/>
                    <a:pt x="78" y="30"/>
                    <a:pt x="78" y="30"/>
                  </a:cubicBezTo>
                  <a:cubicBezTo>
                    <a:pt x="79" y="30"/>
                    <a:pt x="79" y="30"/>
                    <a:pt x="79" y="30"/>
                  </a:cubicBezTo>
                  <a:cubicBezTo>
                    <a:pt x="79" y="30"/>
                    <a:pt x="79" y="30"/>
                    <a:pt x="79" y="30"/>
                  </a:cubicBezTo>
                  <a:cubicBezTo>
                    <a:pt x="77" y="30"/>
                    <a:pt x="77" y="30"/>
                    <a:pt x="77" y="30"/>
                  </a:cubicBezTo>
                  <a:lnTo>
                    <a:pt x="77" y="32"/>
                  </a:lnTo>
                  <a:close/>
                  <a:moveTo>
                    <a:pt x="77" y="24"/>
                  </a:moveTo>
                  <a:cubicBezTo>
                    <a:pt x="77" y="24"/>
                    <a:pt x="77" y="24"/>
                    <a:pt x="77" y="24"/>
                  </a:cubicBezTo>
                  <a:cubicBezTo>
                    <a:pt x="78" y="24"/>
                    <a:pt x="78" y="24"/>
                    <a:pt x="78" y="24"/>
                  </a:cubicBezTo>
                  <a:cubicBezTo>
                    <a:pt x="78" y="23"/>
                    <a:pt x="78" y="23"/>
                    <a:pt x="78" y="23"/>
                  </a:cubicBezTo>
                  <a:cubicBezTo>
                    <a:pt x="78" y="22"/>
                    <a:pt x="78" y="22"/>
                    <a:pt x="78" y="22"/>
                  </a:cubicBezTo>
                  <a:cubicBezTo>
                    <a:pt x="78" y="22"/>
                    <a:pt x="78" y="22"/>
                    <a:pt x="78" y="22"/>
                  </a:cubicBezTo>
                  <a:cubicBezTo>
                    <a:pt x="79" y="22"/>
                    <a:pt x="79" y="22"/>
                    <a:pt x="79" y="22"/>
                  </a:cubicBezTo>
                  <a:cubicBezTo>
                    <a:pt x="79" y="22"/>
                    <a:pt x="79" y="22"/>
                    <a:pt x="79" y="22"/>
                  </a:cubicBezTo>
                  <a:cubicBezTo>
                    <a:pt x="77" y="22"/>
                    <a:pt x="77" y="22"/>
                    <a:pt x="77" y="22"/>
                  </a:cubicBezTo>
                  <a:lnTo>
                    <a:pt x="77" y="24"/>
                  </a:lnTo>
                  <a:close/>
                  <a:moveTo>
                    <a:pt x="77" y="30"/>
                  </a:moveTo>
                  <a:cubicBezTo>
                    <a:pt x="77" y="30"/>
                    <a:pt x="77" y="30"/>
                    <a:pt x="77" y="30"/>
                  </a:cubicBezTo>
                  <a:cubicBezTo>
                    <a:pt x="78" y="30"/>
                    <a:pt x="78" y="30"/>
                    <a:pt x="78" y="30"/>
                  </a:cubicBezTo>
                  <a:cubicBezTo>
                    <a:pt x="78" y="28"/>
                    <a:pt x="78" y="28"/>
                    <a:pt x="78" y="28"/>
                  </a:cubicBezTo>
                  <a:cubicBezTo>
                    <a:pt x="78" y="28"/>
                    <a:pt x="78" y="28"/>
                    <a:pt x="78" y="28"/>
                  </a:cubicBezTo>
                  <a:cubicBezTo>
                    <a:pt x="78" y="27"/>
                    <a:pt x="78" y="27"/>
                    <a:pt x="78" y="27"/>
                  </a:cubicBezTo>
                  <a:cubicBezTo>
                    <a:pt x="79" y="27"/>
                    <a:pt x="79" y="27"/>
                    <a:pt x="79" y="27"/>
                  </a:cubicBezTo>
                  <a:cubicBezTo>
                    <a:pt x="79" y="27"/>
                    <a:pt x="79" y="27"/>
                    <a:pt x="79" y="27"/>
                  </a:cubicBezTo>
                  <a:cubicBezTo>
                    <a:pt x="77" y="27"/>
                    <a:pt x="77" y="27"/>
                    <a:pt x="77" y="27"/>
                  </a:cubicBezTo>
                  <a:lnTo>
                    <a:pt x="77" y="30"/>
                  </a:lnTo>
                  <a:close/>
                  <a:moveTo>
                    <a:pt x="47" y="42"/>
                  </a:moveTo>
                  <a:cubicBezTo>
                    <a:pt x="47" y="42"/>
                    <a:pt x="47" y="42"/>
                    <a:pt x="47" y="42"/>
                  </a:cubicBezTo>
                  <a:cubicBezTo>
                    <a:pt x="57" y="42"/>
                    <a:pt x="57" y="42"/>
                    <a:pt x="57" y="42"/>
                  </a:cubicBezTo>
                  <a:cubicBezTo>
                    <a:pt x="57" y="42"/>
                    <a:pt x="57" y="42"/>
                    <a:pt x="57" y="42"/>
                  </a:cubicBezTo>
                  <a:cubicBezTo>
                    <a:pt x="60" y="42"/>
                    <a:pt x="60" y="42"/>
                    <a:pt x="60" y="42"/>
                  </a:cubicBezTo>
                  <a:cubicBezTo>
                    <a:pt x="60" y="41"/>
                    <a:pt x="60" y="41"/>
                    <a:pt x="60" y="41"/>
                  </a:cubicBezTo>
                  <a:cubicBezTo>
                    <a:pt x="57" y="42"/>
                    <a:pt x="57" y="42"/>
                    <a:pt x="57" y="42"/>
                  </a:cubicBezTo>
                  <a:cubicBezTo>
                    <a:pt x="57" y="42"/>
                    <a:pt x="57" y="42"/>
                    <a:pt x="57" y="42"/>
                  </a:cubicBezTo>
                  <a:cubicBezTo>
                    <a:pt x="47" y="42"/>
                    <a:pt x="47" y="42"/>
                    <a:pt x="47" y="42"/>
                  </a:cubicBezTo>
                  <a:close/>
                  <a:moveTo>
                    <a:pt x="79" y="43"/>
                  </a:moveTo>
                  <a:cubicBezTo>
                    <a:pt x="79" y="43"/>
                    <a:pt x="79" y="43"/>
                    <a:pt x="79" y="43"/>
                  </a:cubicBezTo>
                  <a:cubicBezTo>
                    <a:pt x="83" y="43"/>
                    <a:pt x="83" y="43"/>
                    <a:pt x="83" y="43"/>
                  </a:cubicBezTo>
                  <a:cubicBezTo>
                    <a:pt x="83" y="42"/>
                    <a:pt x="83" y="42"/>
                    <a:pt x="83" y="42"/>
                  </a:cubicBezTo>
                  <a:cubicBezTo>
                    <a:pt x="79" y="42"/>
                    <a:pt x="79" y="42"/>
                    <a:pt x="79" y="42"/>
                  </a:cubicBezTo>
                  <a:lnTo>
                    <a:pt x="79" y="43"/>
                  </a:lnTo>
                  <a:close/>
                  <a:moveTo>
                    <a:pt x="79" y="39"/>
                  </a:moveTo>
                  <a:cubicBezTo>
                    <a:pt x="79" y="39"/>
                    <a:pt x="79" y="39"/>
                    <a:pt x="79" y="39"/>
                  </a:cubicBezTo>
                  <a:cubicBezTo>
                    <a:pt x="83" y="39"/>
                    <a:pt x="83" y="39"/>
                    <a:pt x="83" y="39"/>
                  </a:cubicBezTo>
                  <a:cubicBezTo>
                    <a:pt x="83" y="38"/>
                    <a:pt x="83" y="38"/>
                    <a:pt x="83" y="38"/>
                  </a:cubicBezTo>
                  <a:cubicBezTo>
                    <a:pt x="79" y="38"/>
                    <a:pt x="79" y="38"/>
                    <a:pt x="79" y="38"/>
                  </a:cubicBezTo>
                  <a:lnTo>
                    <a:pt x="79" y="39"/>
                  </a:lnTo>
                  <a:close/>
                  <a:moveTo>
                    <a:pt x="71" y="43"/>
                  </a:moveTo>
                  <a:cubicBezTo>
                    <a:pt x="71" y="43"/>
                    <a:pt x="71" y="43"/>
                    <a:pt x="71" y="43"/>
                  </a:cubicBezTo>
                  <a:cubicBezTo>
                    <a:pt x="74" y="42"/>
                    <a:pt x="74" y="42"/>
                    <a:pt x="74" y="42"/>
                  </a:cubicBezTo>
                  <a:cubicBezTo>
                    <a:pt x="74" y="42"/>
                    <a:pt x="74" y="42"/>
                    <a:pt x="74" y="42"/>
                  </a:cubicBezTo>
                  <a:cubicBezTo>
                    <a:pt x="71" y="42"/>
                    <a:pt x="71" y="42"/>
                    <a:pt x="71" y="42"/>
                  </a:cubicBezTo>
                  <a:lnTo>
                    <a:pt x="71" y="43"/>
                  </a:lnTo>
                  <a:close/>
                  <a:moveTo>
                    <a:pt x="83" y="37"/>
                  </a:moveTo>
                  <a:cubicBezTo>
                    <a:pt x="83" y="37"/>
                    <a:pt x="83" y="37"/>
                    <a:pt x="83" y="37"/>
                  </a:cubicBezTo>
                  <a:cubicBezTo>
                    <a:pt x="88" y="37"/>
                    <a:pt x="88" y="37"/>
                    <a:pt x="88" y="37"/>
                  </a:cubicBezTo>
                  <a:cubicBezTo>
                    <a:pt x="88" y="36"/>
                    <a:pt x="88" y="36"/>
                    <a:pt x="88" y="36"/>
                  </a:cubicBezTo>
                  <a:cubicBezTo>
                    <a:pt x="83" y="37"/>
                    <a:pt x="83" y="37"/>
                    <a:pt x="83" y="37"/>
                  </a:cubicBezTo>
                  <a:close/>
                  <a:moveTo>
                    <a:pt x="83" y="43"/>
                  </a:moveTo>
                  <a:cubicBezTo>
                    <a:pt x="83" y="43"/>
                    <a:pt x="83" y="43"/>
                    <a:pt x="83" y="43"/>
                  </a:cubicBezTo>
                  <a:cubicBezTo>
                    <a:pt x="88" y="43"/>
                    <a:pt x="88" y="43"/>
                    <a:pt x="88" y="43"/>
                  </a:cubicBezTo>
                  <a:cubicBezTo>
                    <a:pt x="88" y="43"/>
                    <a:pt x="88" y="43"/>
                    <a:pt x="88" y="43"/>
                  </a:cubicBezTo>
                  <a:cubicBezTo>
                    <a:pt x="83" y="43"/>
                    <a:pt x="83" y="43"/>
                    <a:pt x="83" y="43"/>
                  </a:cubicBezTo>
                  <a:close/>
                  <a:moveTo>
                    <a:pt x="79" y="40"/>
                  </a:moveTo>
                  <a:cubicBezTo>
                    <a:pt x="79" y="40"/>
                    <a:pt x="79" y="40"/>
                    <a:pt x="79" y="40"/>
                  </a:cubicBezTo>
                  <a:cubicBezTo>
                    <a:pt x="83" y="39"/>
                    <a:pt x="83" y="39"/>
                    <a:pt x="83" y="39"/>
                  </a:cubicBezTo>
                  <a:cubicBezTo>
                    <a:pt x="83" y="39"/>
                    <a:pt x="83" y="39"/>
                    <a:pt x="83" y="39"/>
                  </a:cubicBezTo>
                  <a:cubicBezTo>
                    <a:pt x="79" y="39"/>
                    <a:pt x="79" y="39"/>
                    <a:pt x="79" y="39"/>
                  </a:cubicBezTo>
                  <a:lnTo>
                    <a:pt x="79" y="40"/>
                  </a:lnTo>
                  <a:close/>
                  <a:moveTo>
                    <a:pt x="79" y="41"/>
                  </a:moveTo>
                  <a:cubicBezTo>
                    <a:pt x="79" y="41"/>
                    <a:pt x="79" y="41"/>
                    <a:pt x="79" y="41"/>
                  </a:cubicBezTo>
                  <a:cubicBezTo>
                    <a:pt x="83" y="40"/>
                    <a:pt x="83" y="40"/>
                    <a:pt x="83" y="40"/>
                  </a:cubicBezTo>
                  <a:cubicBezTo>
                    <a:pt x="83" y="40"/>
                    <a:pt x="83" y="40"/>
                    <a:pt x="83" y="40"/>
                  </a:cubicBezTo>
                  <a:cubicBezTo>
                    <a:pt x="79" y="40"/>
                    <a:pt x="79" y="40"/>
                    <a:pt x="79" y="40"/>
                  </a:cubicBezTo>
                  <a:lnTo>
                    <a:pt x="79" y="41"/>
                  </a:lnTo>
                  <a:close/>
                  <a:moveTo>
                    <a:pt x="79" y="41"/>
                  </a:moveTo>
                  <a:cubicBezTo>
                    <a:pt x="79" y="41"/>
                    <a:pt x="79" y="41"/>
                    <a:pt x="79" y="41"/>
                  </a:cubicBezTo>
                  <a:cubicBezTo>
                    <a:pt x="83" y="41"/>
                    <a:pt x="83" y="41"/>
                    <a:pt x="83" y="41"/>
                  </a:cubicBezTo>
                  <a:cubicBezTo>
                    <a:pt x="83" y="41"/>
                    <a:pt x="83" y="41"/>
                    <a:pt x="83" y="41"/>
                  </a:cubicBezTo>
                  <a:cubicBezTo>
                    <a:pt x="79" y="41"/>
                    <a:pt x="79" y="41"/>
                    <a:pt x="79" y="41"/>
                  </a:cubicBezTo>
                  <a:close/>
                  <a:moveTo>
                    <a:pt x="79" y="42"/>
                  </a:moveTo>
                  <a:cubicBezTo>
                    <a:pt x="79" y="42"/>
                    <a:pt x="79" y="42"/>
                    <a:pt x="79" y="42"/>
                  </a:cubicBezTo>
                  <a:cubicBezTo>
                    <a:pt x="83" y="42"/>
                    <a:pt x="83" y="42"/>
                    <a:pt x="83" y="42"/>
                  </a:cubicBezTo>
                  <a:cubicBezTo>
                    <a:pt x="83" y="41"/>
                    <a:pt x="83" y="41"/>
                    <a:pt x="83" y="41"/>
                  </a:cubicBezTo>
                  <a:cubicBezTo>
                    <a:pt x="79" y="42"/>
                    <a:pt x="79" y="42"/>
                    <a:pt x="79" y="42"/>
                  </a:cubicBezTo>
                  <a:close/>
                  <a:moveTo>
                    <a:pt x="83" y="42"/>
                  </a:moveTo>
                  <a:cubicBezTo>
                    <a:pt x="83" y="42"/>
                    <a:pt x="83" y="42"/>
                    <a:pt x="83" y="42"/>
                  </a:cubicBezTo>
                  <a:cubicBezTo>
                    <a:pt x="88" y="41"/>
                    <a:pt x="88" y="41"/>
                    <a:pt x="88" y="41"/>
                  </a:cubicBezTo>
                  <a:cubicBezTo>
                    <a:pt x="88" y="41"/>
                    <a:pt x="88" y="41"/>
                    <a:pt x="88" y="41"/>
                  </a:cubicBezTo>
                  <a:cubicBezTo>
                    <a:pt x="83" y="41"/>
                    <a:pt x="83" y="41"/>
                    <a:pt x="83" y="41"/>
                  </a:cubicBezTo>
                  <a:lnTo>
                    <a:pt x="83" y="42"/>
                  </a:lnTo>
                  <a:close/>
                  <a:moveTo>
                    <a:pt x="88" y="36"/>
                  </a:moveTo>
                  <a:cubicBezTo>
                    <a:pt x="88" y="36"/>
                    <a:pt x="88" y="36"/>
                    <a:pt x="88" y="36"/>
                  </a:cubicBezTo>
                  <a:cubicBezTo>
                    <a:pt x="83" y="36"/>
                    <a:pt x="83" y="36"/>
                    <a:pt x="83" y="36"/>
                  </a:cubicBezTo>
                  <a:cubicBezTo>
                    <a:pt x="83" y="36"/>
                    <a:pt x="83" y="36"/>
                    <a:pt x="83" y="36"/>
                  </a:cubicBezTo>
                  <a:cubicBezTo>
                    <a:pt x="88" y="36"/>
                    <a:pt x="88" y="36"/>
                    <a:pt x="88" y="36"/>
                  </a:cubicBezTo>
                  <a:close/>
                  <a:moveTo>
                    <a:pt x="83" y="41"/>
                  </a:moveTo>
                  <a:cubicBezTo>
                    <a:pt x="83" y="41"/>
                    <a:pt x="83" y="41"/>
                    <a:pt x="83" y="41"/>
                  </a:cubicBezTo>
                  <a:cubicBezTo>
                    <a:pt x="88" y="40"/>
                    <a:pt x="88" y="40"/>
                    <a:pt x="88" y="40"/>
                  </a:cubicBezTo>
                  <a:cubicBezTo>
                    <a:pt x="88" y="40"/>
                    <a:pt x="88" y="40"/>
                    <a:pt x="88" y="40"/>
                  </a:cubicBezTo>
                  <a:cubicBezTo>
                    <a:pt x="83" y="40"/>
                    <a:pt x="83" y="40"/>
                    <a:pt x="83" y="40"/>
                  </a:cubicBezTo>
                  <a:lnTo>
                    <a:pt x="83" y="41"/>
                  </a:lnTo>
                  <a:close/>
                  <a:moveTo>
                    <a:pt x="83" y="42"/>
                  </a:moveTo>
                  <a:cubicBezTo>
                    <a:pt x="83" y="42"/>
                    <a:pt x="83" y="42"/>
                    <a:pt x="83" y="42"/>
                  </a:cubicBezTo>
                  <a:cubicBezTo>
                    <a:pt x="88" y="42"/>
                    <a:pt x="88" y="42"/>
                    <a:pt x="88" y="42"/>
                  </a:cubicBezTo>
                  <a:cubicBezTo>
                    <a:pt x="88" y="42"/>
                    <a:pt x="88" y="42"/>
                    <a:pt x="88" y="42"/>
                  </a:cubicBezTo>
                  <a:cubicBezTo>
                    <a:pt x="83" y="42"/>
                    <a:pt x="83" y="42"/>
                    <a:pt x="83" y="42"/>
                  </a:cubicBezTo>
                  <a:close/>
                  <a:moveTo>
                    <a:pt x="83" y="38"/>
                  </a:moveTo>
                  <a:cubicBezTo>
                    <a:pt x="83" y="38"/>
                    <a:pt x="83" y="38"/>
                    <a:pt x="83" y="38"/>
                  </a:cubicBezTo>
                  <a:cubicBezTo>
                    <a:pt x="88" y="38"/>
                    <a:pt x="88" y="38"/>
                    <a:pt x="88" y="38"/>
                  </a:cubicBezTo>
                  <a:cubicBezTo>
                    <a:pt x="88" y="37"/>
                    <a:pt x="88" y="37"/>
                    <a:pt x="88" y="37"/>
                  </a:cubicBezTo>
                  <a:cubicBezTo>
                    <a:pt x="83" y="38"/>
                    <a:pt x="83" y="38"/>
                    <a:pt x="83" y="38"/>
                  </a:cubicBezTo>
                  <a:close/>
                  <a:moveTo>
                    <a:pt x="83" y="40"/>
                  </a:moveTo>
                  <a:cubicBezTo>
                    <a:pt x="83" y="40"/>
                    <a:pt x="83" y="40"/>
                    <a:pt x="83" y="40"/>
                  </a:cubicBezTo>
                  <a:cubicBezTo>
                    <a:pt x="88" y="39"/>
                    <a:pt x="88" y="39"/>
                    <a:pt x="88" y="39"/>
                  </a:cubicBezTo>
                  <a:cubicBezTo>
                    <a:pt x="88" y="39"/>
                    <a:pt x="88" y="39"/>
                    <a:pt x="88" y="39"/>
                  </a:cubicBezTo>
                  <a:cubicBezTo>
                    <a:pt x="83" y="40"/>
                    <a:pt x="83" y="40"/>
                    <a:pt x="83" y="40"/>
                  </a:cubicBezTo>
                  <a:close/>
                  <a:moveTo>
                    <a:pt x="83" y="39"/>
                  </a:moveTo>
                  <a:cubicBezTo>
                    <a:pt x="83" y="39"/>
                    <a:pt x="83" y="39"/>
                    <a:pt x="83" y="39"/>
                  </a:cubicBezTo>
                  <a:cubicBezTo>
                    <a:pt x="88" y="39"/>
                    <a:pt x="88" y="39"/>
                    <a:pt x="88" y="39"/>
                  </a:cubicBezTo>
                  <a:cubicBezTo>
                    <a:pt x="88" y="38"/>
                    <a:pt x="88" y="38"/>
                    <a:pt x="88" y="38"/>
                  </a:cubicBezTo>
                  <a:cubicBezTo>
                    <a:pt x="83" y="39"/>
                    <a:pt x="83" y="39"/>
                    <a:pt x="83" y="39"/>
                  </a:cubicBezTo>
                  <a:close/>
                  <a:moveTo>
                    <a:pt x="79" y="45"/>
                  </a:moveTo>
                  <a:cubicBezTo>
                    <a:pt x="79" y="45"/>
                    <a:pt x="79" y="45"/>
                    <a:pt x="79" y="45"/>
                  </a:cubicBezTo>
                  <a:cubicBezTo>
                    <a:pt x="83" y="44"/>
                    <a:pt x="83" y="44"/>
                    <a:pt x="83" y="44"/>
                  </a:cubicBezTo>
                  <a:cubicBezTo>
                    <a:pt x="83" y="44"/>
                    <a:pt x="83" y="44"/>
                    <a:pt x="83" y="44"/>
                  </a:cubicBezTo>
                  <a:cubicBezTo>
                    <a:pt x="79" y="44"/>
                    <a:pt x="79" y="44"/>
                    <a:pt x="79" y="44"/>
                  </a:cubicBezTo>
                  <a:lnTo>
                    <a:pt x="79" y="45"/>
                  </a:lnTo>
                  <a:close/>
                  <a:moveTo>
                    <a:pt x="75" y="38"/>
                  </a:moveTo>
                  <a:cubicBezTo>
                    <a:pt x="75" y="38"/>
                    <a:pt x="75" y="38"/>
                    <a:pt x="75" y="38"/>
                  </a:cubicBezTo>
                  <a:cubicBezTo>
                    <a:pt x="79" y="38"/>
                    <a:pt x="79" y="38"/>
                    <a:pt x="79" y="38"/>
                  </a:cubicBezTo>
                  <a:cubicBezTo>
                    <a:pt x="79" y="37"/>
                    <a:pt x="79" y="37"/>
                    <a:pt x="79" y="37"/>
                  </a:cubicBezTo>
                  <a:cubicBezTo>
                    <a:pt x="75" y="38"/>
                    <a:pt x="75" y="38"/>
                    <a:pt x="75" y="38"/>
                  </a:cubicBezTo>
                  <a:close/>
                  <a:moveTo>
                    <a:pt x="79" y="37"/>
                  </a:moveTo>
                  <a:cubicBezTo>
                    <a:pt x="79" y="37"/>
                    <a:pt x="79" y="37"/>
                    <a:pt x="79" y="37"/>
                  </a:cubicBezTo>
                  <a:cubicBezTo>
                    <a:pt x="75" y="37"/>
                    <a:pt x="75" y="37"/>
                    <a:pt x="75" y="37"/>
                  </a:cubicBezTo>
                  <a:cubicBezTo>
                    <a:pt x="75" y="37"/>
                    <a:pt x="75" y="37"/>
                    <a:pt x="75" y="37"/>
                  </a:cubicBezTo>
                  <a:cubicBezTo>
                    <a:pt x="79" y="37"/>
                    <a:pt x="79" y="37"/>
                    <a:pt x="79" y="37"/>
                  </a:cubicBezTo>
                  <a:close/>
                  <a:moveTo>
                    <a:pt x="75" y="39"/>
                  </a:moveTo>
                  <a:cubicBezTo>
                    <a:pt x="75" y="39"/>
                    <a:pt x="75" y="39"/>
                    <a:pt x="75" y="39"/>
                  </a:cubicBezTo>
                  <a:cubicBezTo>
                    <a:pt x="79" y="38"/>
                    <a:pt x="79" y="38"/>
                    <a:pt x="79" y="38"/>
                  </a:cubicBezTo>
                  <a:cubicBezTo>
                    <a:pt x="79" y="38"/>
                    <a:pt x="79" y="38"/>
                    <a:pt x="79" y="38"/>
                  </a:cubicBezTo>
                  <a:cubicBezTo>
                    <a:pt x="75" y="38"/>
                    <a:pt x="75" y="38"/>
                    <a:pt x="75" y="38"/>
                  </a:cubicBezTo>
                  <a:lnTo>
                    <a:pt x="75" y="39"/>
                  </a:lnTo>
                  <a:close/>
                  <a:moveTo>
                    <a:pt x="71" y="43"/>
                  </a:moveTo>
                  <a:cubicBezTo>
                    <a:pt x="71" y="43"/>
                    <a:pt x="71" y="43"/>
                    <a:pt x="71" y="43"/>
                  </a:cubicBezTo>
                  <a:cubicBezTo>
                    <a:pt x="74" y="43"/>
                    <a:pt x="74" y="43"/>
                    <a:pt x="74" y="43"/>
                  </a:cubicBezTo>
                  <a:cubicBezTo>
                    <a:pt x="74" y="43"/>
                    <a:pt x="74" y="43"/>
                    <a:pt x="74" y="43"/>
                  </a:cubicBezTo>
                  <a:cubicBezTo>
                    <a:pt x="71" y="43"/>
                    <a:pt x="71" y="43"/>
                    <a:pt x="71" y="43"/>
                  </a:cubicBezTo>
                  <a:close/>
                  <a:moveTo>
                    <a:pt x="75" y="40"/>
                  </a:moveTo>
                  <a:cubicBezTo>
                    <a:pt x="75" y="40"/>
                    <a:pt x="75" y="40"/>
                    <a:pt x="75" y="40"/>
                  </a:cubicBezTo>
                  <a:cubicBezTo>
                    <a:pt x="79" y="39"/>
                    <a:pt x="79" y="39"/>
                    <a:pt x="79" y="39"/>
                  </a:cubicBezTo>
                  <a:cubicBezTo>
                    <a:pt x="79" y="39"/>
                    <a:pt x="79" y="39"/>
                    <a:pt x="79" y="39"/>
                  </a:cubicBezTo>
                  <a:cubicBezTo>
                    <a:pt x="75" y="39"/>
                    <a:pt x="75" y="39"/>
                    <a:pt x="75" y="39"/>
                  </a:cubicBezTo>
                  <a:lnTo>
                    <a:pt x="75" y="40"/>
                  </a:lnTo>
                  <a:close/>
                  <a:moveTo>
                    <a:pt x="83" y="36"/>
                  </a:moveTo>
                  <a:cubicBezTo>
                    <a:pt x="83" y="36"/>
                    <a:pt x="83" y="36"/>
                    <a:pt x="83" y="36"/>
                  </a:cubicBezTo>
                  <a:cubicBezTo>
                    <a:pt x="79" y="37"/>
                    <a:pt x="79" y="37"/>
                    <a:pt x="79" y="37"/>
                  </a:cubicBezTo>
                  <a:cubicBezTo>
                    <a:pt x="79" y="37"/>
                    <a:pt x="79" y="37"/>
                    <a:pt x="79" y="37"/>
                  </a:cubicBezTo>
                  <a:cubicBezTo>
                    <a:pt x="83" y="37"/>
                    <a:pt x="83" y="37"/>
                    <a:pt x="83" y="37"/>
                  </a:cubicBezTo>
                  <a:lnTo>
                    <a:pt x="83" y="36"/>
                  </a:lnTo>
                  <a:close/>
                  <a:moveTo>
                    <a:pt x="71" y="45"/>
                  </a:moveTo>
                  <a:cubicBezTo>
                    <a:pt x="71" y="45"/>
                    <a:pt x="71" y="45"/>
                    <a:pt x="71" y="45"/>
                  </a:cubicBezTo>
                  <a:cubicBezTo>
                    <a:pt x="74" y="45"/>
                    <a:pt x="74" y="45"/>
                    <a:pt x="74" y="45"/>
                  </a:cubicBezTo>
                  <a:cubicBezTo>
                    <a:pt x="74" y="45"/>
                    <a:pt x="74" y="45"/>
                    <a:pt x="74" y="45"/>
                  </a:cubicBezTo>
                  <a:cubicBezTo>
                    <a:pt x="71" y="45"/>
                    <a:pt x="71" y="45"/>
                    <a:pt x="71" y="45"/>
                  </a:cubicBezTo>
                  <a:close/>
                  <a:moveTo>
                    <a:pt x="71" y="44"/>
                  </a:moveTo>
                  <a:cubicBezTo>
                    <a:pt x="71" y="44"/>
                    <a:pt x="71" y="44"/>
                    <a:pt x="71" y="44"/>
                  </a:cubicBezTo>
                  <a:cubicBezTo>
                    <a:pt x="74" y="44"/>
                    <a:pt x="74" y="44"/>
                    <a:pt x="74" y="44"/>
                  </a:cubicBezTo>
                  <a:cubicBezTo>
                    <a:pt x="74" y="44"/>
                    <a:pt x="74" y="44"/>
                    <a:pt x="74" y="44"/>
                  </a:cubicBezTo>
                  <a:cubicBezTo>
                    <a:pt x="71" y="44"/>
                    <a:pt x="71" y="44"/>
                    <a:pt x="71" y="44"/>
                  </a:cubicBezTo>
                  <a:close/>
                  <a:moveTo>
                    <a:pt x="75" y="40"/>
                  </a:moveTo>
                  <a:cubicBezTo>
                    <a:pt x="75" y="40"/>
                    <a:pt x="75" y="40"/>
                    <a:pt x="75" y="40"/>
                  </a:cubicBezTo>
                  <a:cubicBezTo>
                    <a:pt x="79" y="40"/>
                    <a:pt x="79" y="40"/>
                    <a:pt x="79" y="40"/>
                  </a:cubicBezTo>
                  <a:cubicBezTo>
                    <a:pt x="79" y="40"/>
                    <a:pt x="79" y="40"/>
                    <a:pt x="79" y="40"/>
                  </a:cubicBezTo>
                  <a:cubicBezTo>
                    <a:pt x="75" y="40"/>
                    <a:pt x="75" y="40"/>
                    <a:pt x="75" y="40"/>
                  </a:cubicBezTo>
                  <a:close/>
                  <a:moveTo>
                    <a:pt x="75" y="44"/>
                  </a:moveTo>
                  <a:cubicBezTo>
                    <a:pt x="75" y="44"/>
                    <a:pt x="75" y="44"/>
                    <a:pt x="75" y="44"/>
                  </a:cubicBezTo>
                  <a:cubicBezTo>
                    <a:pt x="79" y="43"/>
                    <a:pt x="79" y="43"/>
                    <a:pt x="79" y="43"/>
                  </a:cubicBezTo>
                  <a:cubicBezTo>
                    <a:pt x="79" y="43"/>
                    <a:pt x="79" y="43"/>
                    <a:pt x="79" y="43"/>
                  </a:cubicBezTo>
                  <a:cubicBezTo>
                    <a:pt x="75" y="43"/>
                    <a:pt x="75" y="43"/>
                    <a:pt x="75" y="43"/>
                  </a:cubicBezTo>
                  <a:lnTo>
                    <a:pt x="75" y="44"/>
                  </a:lnTo>
                  <a:close/>
                  <a:moveTo>
                    <a:pt x="79" y="38"/>
                  </a:moveTo>
                  <a:cubicBezTo>
                    <a:pt x="79" y="38"/>
                    <a:pt x="79" y="38"/>
                    <a:pt x="79" y="38"/>
                  </a:cubicBezTo>
                  <a:cubicBezTo>
                    <a:pt x="83" y="38"/>
                    <a:pt x="83" y="38"/>
                    <a:pt x="83" y="38"/>
                  </a:cubicBezTo>
                  <a:cubicBezTo>
                    <a:pt x="83" y="37"/>
                    <a:pt x="83" y="37"/>
                    <a:pt x="83" y="37"/>
                  </a:cubicBezTo>
                  <a:cubicBezTo>
                    <a:pt x="79" y="37"/>
                    <a:pt x="79" y="37"/>
                    <a:pt x="79" y="37"/>
                  </a:cubicBezTo>
                  <a:lnTo>
                    <a:pt x="79" y="38"/>
                  </a:lnTo>
                  <a:close/>
                  <a:moveTo>
                    <a:pt x="75" y="45"/>
                  </a:moveTo>
                  <a:cubicBezTo>
                    <a:pt x="75" y="45"/>
                    <a:pt x="75" y="45"/>
                    <a:pt x="75" y="45"/>
                  </a:cubicBezTo>
                  <a:cubicBezTo>
                    <a:pt x="79" y="45"/>
                    <a:pt x="79" y="45"/>
                    <a:pt x="79" y="45"/>
                  </a:cubicBezTo>
                  <a:cubicBezTo>
                    <a:pt x="79" y="44"/>
                    <a:pt x="79" y="44"/>
                    <a:pt x="79" y="44"/>
                  </a:cubicBezTo>
                  <a:cubicBezTo>
                    <a:pt x="75" y="44"/>
                    <a:pt x="75" y="44"/>
                    <a:pt x="75" y="44"/>
                  </a:cubicBezTo>
                  <a:lnTo>
                    <a:pt x="75" y="45"/>
                  </a:lnTo>
                  <a:close/>
                  <a:moveTo>
                    <a:pt x="75" y="41"/>
                  </a:moveTo>
                  <a:cubicBezTo>
                    <a:pt x="75" y="41"/>
                    <a:pt x="75" y="41"/>
                    <a:pt x="75" y="41"/>
                  </a:cubicBezTo>
                  <a:cubicBezTo>
                    <a:pt x="79" y="41"/>
                    <a:pt x="79" y="41"/>
                    <a:pt x="79" y="41"/>
                  </a:cubicBezTo>
                  <a:cubicBezTo>
                    <a:pt x="79" y="41"/>
                    <a:pt x="79" y="41"/>
                    <a:pt x="79" y="41"/>
                  </a:cubicBezTo>
                  <a:cubicBezTo>
                    <a:pt x="75" y="41"/>
                    <a:pt x="75" y="41"/>
                    <a:pt x="75" y="41"/>
                  </a:cubicBezTo>
                  <a:close/>
                  <a:moveTo>
                    <a:pt x="75" y="42"/>
                  </a:moveTo>
                  <a:cubicBezTo>
                    <a:pt x="75" y="42"/>
                    <a:pt x="75" y="42"/>
                    <a:pt x="75" y="42"/>
                  </a:cubicBezTo>
                  <a:cubicBezTo>
                    <a:pt x="79" y="42"/>
                    <a:pt x="79" y="42"/>
                    <a:pt x="79" y="42"/>
                  </a:cubicBezTo>
                  <a:cubicBezTo>
                    <a:pt x="79" y="42"/>
                    <a:pt x="79" y="42"/>
                    <a:pt x="79" y="42"/>
                  </a:cubicBezTo>
                  <a:cubicBezTo>
                    <a:pt x="75" y="42"/>
                    <a:pt x="75" y="42"/>
                    <a:pt x="75" y="42"/>
                  </a:cubicBezTo>
                  <a:close/>
                  <a:moveTo>
                    <a:pt x="75" y="43"/>
                  </a:moveTo>
                  <a:cubicBezTo>
                    <a:pt x="75" y="43"/>
                    <a:pt x="75" y="43"/>
                    <a:pt x="75" y="43"/>
                  </a:cubicBezTo>
                  <a:cubicBezTo>
                    <a:pt x="79" y="43"/>
                    <a:pt x="79" y="43"/>
                    <a:pt x="79" y="43"/>
                  </a:cubicBezTo>
                  <a:cubicBezTo>
                    <a:pt x="79" y="42"/>
                    <a:pt x="79" y="42"/>
                    <a:pt x="79" y="42"/>
                  </a:cubicBezTo>
                  <a:cubicBezTo>
                    <a:pt x="75" y="43"/>
                    <a:pt x="75" y="43"/>
                    <a:pt x="75" y="43"/>
                  </a:cubicBezTo>
                  <a:close/>
                  <a:moveTo>
                    <a:pt x="79" y="44"/>
                  </a:moveTo>
                  <a:cubicBezTo>
                    <a:pt x="79" y="44"/>
                    <a:pt x="79" y="44"/>
                    <a:pt x="79" y="44"/>
                  </a:cubicBezTo>
                  <a:cubicBezTo>
                    <a:pt x="83" y="44"/>
                    <a:pt x="83" y="44"/>
                    <a:pt x="83" y="44"/>
                  </a:cubicBezTo>
                  <a:cubicBezTo>
                    <a:pt x="83" y="43"/>
                    <a:pt x="83" y="43"/>
                    <a:pt x="83" y="43"/>
                  </a:cubicBezTo>
                  <a:cubicBezTo>
                    <a:pt x="79" y="43"/>
                    <a:pt x="79" y="43"/>
                    <a:pt x="79" y="43"/>
                  </a:cubicBezTo>
                  <a:lnTo>
                    <a:pt x="79" y="44"/>
                  </a:lnTo>
                  <a:close/>
                  <a:moveTo>
                    <a:pt x="98" y="36"/>
                  </a:moveTo>
                  <a:cubicBezTo>
                    <a:pt x="98" y="36"/>
                    <a:pt x="98" y="36"/>
                    <a:pt x="98" y="36"/>
                  </a:cubicBezTo>
                  <a:cubicBezTo>
                    <a:pt x="103" y="36"/>
                    <a:pt x="103" y="36"/>
                    <a:pt x="103" y="36"/>
                  </a:cubicBezTo>
                  <a:cubicBezTo>
                    <a:pt x="103" y="35"/>
                    <a:pt x="103" y="35"/>
                    <a:pt x="103" y="35"/>
                  </a:cubicBezTo>
                  <a:cubicBezTo>
                    <a:pt x="98" y="36"/>
                    <a:pt x="98" y="36"/>
                    <a:pt x="98" y="36"/>
                  </a:cubicBezTo>
                  <a:close/>
                  <a:moveTo>
                    <a:pt x="103" y="34"/>
                  </a:moveTo>
                  <a:cubicBezTo>
                    <a:pt x="103" y="34"/>
                    <a:pt x="103" y="34"/>
                    <a:pt x="103" y="34"/>
                  </a:cubicBezTo>
                  <a:cubicBezTo>
                    <a:pt x="98" y="35"/>
                    <a:pt x="98" y="35"/>
                    <a:pt x="98" y="35"/>
                  </a:cubicBezTo>
                  <a:cubicBezTo>
                    <a:pt x="98" y="35"/>
                    <a:pt x="98" y="35"/>
                    <a:pt x="98" y="35"/>
                  </a:cubicBezTo>
                  <a:cubicBezTo>
                    <a:pt x="103" y="35"/>
                    <a:pt x="103" y="35"/>
                    <a:pt x="103" y="35"/>
                  </a:cubicBezTo>
                  <a:lnTo>
                    <a:pt x="103" y="34"/>
                  </a:lnTo>
                  <a:close/>
                  <a:moveTo>
                    <a:pt x="98" y="37"/>
                  </a:moveTo>
                  <a:cubicBezTo>
                    <a:pt x="98" y="37"/>
                    <a:pt x="98" y="37"/>
                    <a:pt x="98" y="37"/>
                  </a:cubicBezTo>
                  <a:cubicBezTo>
                    <a:pt x="103" y="37"/>
                    <a:pt x="103" y="37"/>
                    <a:pt x="103" y="37"/>
                  </a:cubicBezTo>
                  <a:cubicBezTo>
                    <a:pt x="103" y="36"/>
                    <a:pt x="103" y="36"/>
                    <a:pt x="103" y="36"/>
                  </a:cubicBezTo>
                  <a:cubicBezTo>
                    <a:pt x="98" y="37"/>
                    <a:pt x="98" y="37"/>
                    <a:pt x="98" y="37"/>
                  </a:cubicBezTo>
                  <a:close/>
                  <a:moveTo>
                    <a:pt x="93" y="44"/>
                  </a:moveTo>
                  <a:cubicBezTo>
                    <a:pt x="93" y="44"/>
                    <a:pt x="93" y="44"/>
                    <a:pt x="93" y="44"/>
                  </a:cubicBezTo>
                  <a:cubicBezTo>
                    <a:pt x="98" y="44"/>
                    <a:pt x="98" y="44"/>
                    <a:pt x="98" y="44"/>
                  </a:cubicBezTo>
                  <a:cubicBezTo>
                    <a:pt x="98" y="43"/>
                    <a:pt x="98" y="43"/>
                    <a:pt x="98" y="43"/>
                  </a:cubicBezTo>
                  <a:cubicBezTo>
                    <a:pt x="93" y="44"/>
                    <a:pt x="93" y="44"/>
                    <a:pt x="93" y="44"/>
                  </a:cubicBezTo>
                  <a:close/>
                  <a:moveTo>
                    <a:pt x="93" y="41"/>
                  </a:moveTo>
                  <a:cubicBezTo>
                    <a:pt x="93" y="41"/>
                    <a:pt x="93" y="41"/>
                    <a:pt x="93" y="41"/>
                  </a:cubicBezTo>
                  <a:cubicBezTo>
                    <a:pt x="98" y="41"/>
                    <a:pt x="98" y="41"/>
                    <a:pt x="98" y="41"/>
                  </a:cubicBezTo>
                  <a:cubicBezTo>
                    <a:pt x="98" y="40"/>
                    <a:pt x="98" y="40"/>
                    <a:pt x="98" y="40"/>
                  </a:cubicBezTo>
                  <a:cubicBezTo>
                    <a:pt x="93" y="41"/>
                    <a:pt x="93" y="41"/>
                    <a:pt x="93" y="41"/>
                  </a:cubicBezTo>
                  <a:close/>
                  <a:moveTo>
                    <a:pt x="93" y="43"/>
                  </a:moveTo>
                  <a:cubicBezTo>
                    <a:pt x="93" y="43"/>
                    <a:pt x="93" y="43"/>
                    <a:pt x="93" y="43"/>
                  </a:cubicBezTo>
                  <a:cubicBezTo>
                    <a:pt x="98" y="43"/>
                    <a:pt x="98" y="43"/>
                    <a:pt x="98" y="43"/>
                  </a:cubicBezTo>
                  <a:cubicBezTo>
                    <a:pt x="98" y="42"/>
                    <a:pt x="98" y="42"/>
                    <a:pt x="98" y="42"/>
                  </a:cubicBezTo>
                  <a:cubicBezTo>
                    <a:pt x="93" y="43"/>
                    <a:pt x="93" y="43"/>
                    <a:pt x="93" y="43"/>
                  </a:cubicBezTo>
                  <a:close/>
                  <a:moveTo>
                    <a:pt x="93" y="42"/>
                  </a:moveTo>
                  <a:cubicBezTo>
                    <a:pt x="93" y="42"/>
                    <a:pt x="93" y="42"/>
                    <a:pt x="93" y="42"/>
                  </a:cubicBezTo>
                  <a:cubicBezTo>
                    <a:pt x="98" y="42"/>
                    <a:pt x="98" y="42"/>
                    <a:pt x="98" y="42"/>
                  </a:cubicBezTo>
                  <a:cubicBezTo>
                    <a:pt x="98" y="41"/>
                    <a:pt x="98" y="41"/>
                    <a:pt x="98" y="41"/>
                  </a:cubicBezTo>
                  <a:cubicBezTo>
                    <a:pt x="93" y="42"/>
                    <a:pt x="93" y="42"/>
                    <a:pt x="93" y="42"/>
                  </a:cubicBezTo>
                  <a:close/>
                  <a:moveTo>
                    <a:pt x="98" y="40"/>
                  </a:moveTo>
                  <a:cubicBezTo>
                    <a:pt x="98" y="40"/>
                    <a:pt x="98" y="40"/>
                    <a:pt x="98" y="40"/>
                  </a:cubicBezTo>
                  <a:cubicBezTo>
                    <a:pt x="103" y="40"/>
                    <a:pt x="103" y="40"/>
                    <a:pt x="103" y="40"/>
                  </a:cubicBezTo>
                  <a:cubicBezTo>
                    <a:pt x="103" y="39"/>
                    <a:pt x="103" y="39"/>
                    <a:pt x="103" y="39"/>
                  </a:cubicBezTo>
                  <a:cubicBezTo>
                    <a:pt x="98" y="40"/>
                    <a:pt x="98" y="40"/>
                    <a:pt x="98" y="40"/>
                  </a:cubicBezTo>
                  <a:close/>
                  <a:moveTo>
                    <a:pt x="98" y="38"/>
                  </a:moveTo>
                  <a:cubicBezTo>
                    <a:pt x="98" y="38"/>
                    <a:pt x="98" y="38"/>
                    <a:pt x="98" y="38"/>
                  </a:cubicBezTo>
                  <a:cubicBezTo>
                    <a:pt x="103" y="38"/>
                    <a:pt x="103" y="38"/>
                    <a:pt x="103" y="38"/>
                  </a:cubicBezTo>
                  <a:cubicBezTo>
                    <a:pt x="103" y="37"/>
                    <a:pt x="103" y="37"/>
                    <a:pt x="103" y="37"/>
                  </a:cubicBezTo>
                  <a:cubicBezTo>
                    <a:pt x="98" y="38"/>
                    <a:pt x="98" y="38"/>
                    <a:pt x="98" y="38"/>
                  </a:cubicBezTo>
                  <a:close/>
                  <a:moveTo>
                    <a:pt x="98" y="44"/>
                  </a:moveTo>
                  <a:cubicBezTo>
                    <a:pt x="98" y="44"/>
                    <a:pt x="98" y="44"/>
                    <a:pt x="98" y="44"/>
                  </a:cubicBezTo>
                  <a:cubicBezTo>
                    <a:pt x="103" y="44"/>
                    <a:pt x="103" y="44"/>
                    <a:pt x="103" y="44"/>
                  </a:cubicBezTo>
                  <a:cubicBezTo>
                    <a:pt x="103" y="43"/>
                    <a:pt x="103" y="43"/>
                    <a:pt x="103" y="43"/>
                  </a:cubicBezTo>
                  <a:cubicBezTo>
                    <a:pt x="98" y="43"/>
                    <a:pt x="98" y="43"/>
                    <a:pt x="98" y="43"/>
                  </a:cubicBezTo>
                  <a:lnTo>
                    <a:pt x="98" y="44"/>
                  </a:lnTo>
                  <a:close/>
                  <a:moveTo>
                    <a:pt x="98" y="42"/>
                  </a:moveTo>
                  <a:cubicBezTo>
                    <a:pt x="98" y="42"/>
                    <a:pt x="98" y="42"/>
                    <a:pt x="98" y="42"/>
                  </a:cubicBezTo>
                  <a:cubicBezTo>
                    <a:pt x="103" y="42"/>
                    <a:pt x="103" y="42"/>
                    <a:pt x="103" y="42"/>
                  </a:cubicBezTo>
                  <a:cubicBezTo>
                    <a:pt x="103" y="41"/>
                    <a:pt x="103" y="41"/>
                    <a:pt x="103" y="41"/>
                  </a:cubicBezTo>
                  <a:cubicBezTo>
                    <a:pt x="98" y="41"/>
                    <a:pt x="98" y="41"/>
                    <a:pt x="98" y="41"/>
                  </a:cubicBezTo>
                  <a:lnTo>
                    <a:pt x="98" y="42"/>
                  </a:lnTo>
                  <a:close/>
                  <a:moveTo>
                    <a:pt x="98" y="43"/>
                  </a:moveTo>
                  <a:cubicBezTo>
                    <a:pt x="98" y="43"/>
                    <a:pt x="98" y="43"/>
                    <a:pt x="98" y="43"/>
                  </a:cubicBezTo>
                  <a:cubicBezTo>
                    <a:pt x="103" y="43"/>
                    <a:pt x="103" y="43"/>
                    <a:pt x="103" y="43"/>
                  </a:cubicBezTo>
                  <a:cubicBezTo>
                    <a:pt x="103" y="42"/>
                    <a:pt x="103" y="42"/>
                    <a:pt x="103" y="42"/>
                  </a:cubicBezTo>
                  <a:cubicBezTo>
                    <a:pt x="98" y="42"/>
                    <a:pt x="98" y="42"/>
                    <a:pt x="98" y="42"/>
                  </a:cubicBezTo>
                  <a:lnTo>
                    <a:pt x="98" y="43"/>
                  </a:lnTo>
                  <a:close/>
                  <a:moveTo>
                    <a:pt x="98" y="39"/>
                  </a:moveTo>
                  <a:cubicBezTo>
                    <a:pt x="98" y="39"/>
                    <a:pt x="98" y="39"/>
                    <a:pt x="98" y="39"/>
                  </a:cubicBezTo>
                  <a:cubicBezTo>
                    <a:pt x="103" y="39"/>
                    <a:pt x="103" y="39"/>
                    <a:pt x="103" y="39"/>
                  </a:cubicBezTo>
                  <a:cubicBezTo>
                    <a:pt x="103" y="38"/>
                    <a:pt x="103" y="38"/>
                    <a:pt x="103" y="38"/>
                  </a:cubicBezTo>
                  <a:cubicBezTo>
                    <a:pt x="98" y="39"/>
                    <a:pt x="98" y="39"/>
                    <a:pt x="98" y="39"/>
                  </a:cubicBezTo>
                  <a:close/>
                  <a:moveTo>
                    <a:pt x="93" y="40"/>
                  </a:moveTo>
                  <a:cubicBezTo>
                    <a:pt x="93" y="40"/>
                    <a:pt x="93" y="40"/>
                    <a:pt x="93" y="40"/>
                  </a:cubicBezTo>
                  <a:cubicBezTo>
                    <a:pt x="98" y="40"/>
                    <a:pt x="98" y="40"/>
                    <a:pt x="98" y="40"/>
                  </a:cubicBezTo>
                  <a:cubicBezTo>
                    <a:pt x="98" y="39"/>
                    <a:pt x="98" y="39"/>
                    <a:pt x="98" y="39"/>
                  </a:cubicBezTo>
                  <a:cubicBezTo>
                    <a:pt x="93" y="40"/>
                    <a:pt x="93" y="40"/>
                    <a:pt x="93" y="40"/>
                  </a:cubicBezTo>
                  <a:close/>
                  <a:moveTo>
                    <a:pt x="83" y="45"/>
                  </a:moveTo>
                  <a:cubicBezTo>
                    <a:pt x="83" y="45"/>
                    <a:pt x="83" y="45"/>
                    <a:pt x="83" y="45"/>
                  </a:cubicBezTo>
                  <a:cubicBezTo>
                    <a:pt x="88" y="44"/>
                    <a:pt x="88" y="44"/>
                    <a:pt x="88" y="44"/>
                  </a:cubicBezTo>
                  <a:cubicBezTo>
                    <a:pt x="88" y="44"/>
                    <a:pt x="88" y="44"/>
                    <a:pt x="88" y="44"/>
                  </a:cubicBezTo>
                  <a:cubicBezTo>
                    <a:pt x="83" y="44"/>
                    <a:pt x="83" y="44"/>
                    <a:pt x="83" y="44"/>
                  </a:cubicBezTo>
                  <a:lnTo>
                    <a:pt x="83" y="45"/>
                  </a:lnTo>
                  <a:close/>
                  <a:moveTo>
                    <a:pt x="98" y="41"/>
                  </a:moveTo>
                  <a:cubicBezTo>
                    <a:pt x="98" y="41"/>
                    <a:pt x="98" y="41"/>
                    <a:pt x="98" y="41"/>
                  </a:cubicBezTo>
                  <a:cubicBezTo>
                    <a:pt x="103" y="41"/>
                    <a:pt x="103" y="41"/>
                    <a:pt x="103" y="41"/>
                  </a:cubicBezTo>
                  <a:cubicBezTo>
                    <a:pt x="103" y="40"/>
                    <a:pt x="103" y="40"/>
                    <a:pt x="103" y="40"/>
                  </a:cubicBezTo>
                  <a:cubicBezTo>
                    <a:pt x="98" y="40"/>
                    <a:pt x="98" y="40"/>
                    <a:pt x="98" y="40"/>
                  </a:cubicBezTo>
                  <a:lnTo>
                    <a:pt x="98" y="41"/>
                  </a:lnTo>
                  <a:close/>
                  <a:moveTo>
                    <a:pt x="88" y="40"/>
                  </a:moveTo>
                  <a:cubicBezTo>
                    <a:pt x="88" y="40"/>
                    <a:pt x="88" y="40"/>
                    <a:pt x="88" y="40"/>
                  </a:cubicBezTo>
                  <a:cubicBezTo>
                    <a:pt x="92" y="40"/>
                    <a:pt x="92" y="40"/>
                    <a:pt x="92" y="40"/>
                  </a:cubicBezTo>
                  <a:cubicBezTo>
                    <a:pt x="92" y="39"/>
                    <a:pt x="92" y="39"/>
                    <a:pt x="92" y="39"/>
                  </a:cubicBezTo>
                  <a:cubicBezTo>
                    <a:pt x="88" y="39"/>
                    <a:pt x="88" y="39"/>
                    <a:pt x="88" y="39"/>
                  </a:cubicBezTo>
                  <a:lnTo>
                    <a:pt x="88" y="40"/>
                  </a:lnTo>
                  <a:close/>
                  <a:moveTo>
                    <a:pt x="88" y="41"/>
                  </a:moveTo>
                  <a:cubicBezTo>
                    <a:pt x="88" y="41"/>
                    <a:pt x="88" y="41"/>
                    <a:pt x="88" y="41"/>
                  </a:cubicBezTo>
                  <a:cubicBezTo>
                    <a:pt x="92" y="40"/>
                    <a:pt x="92" y="40"/>
                    <a:pt x="92" y="40"/>
                  </a:cubicBezTo>
                  <a:cubicBezTo>
                    <a:pt x="92" y="40"/>
                    <a:pt x="92" y="40"/>
                    <a:pt x="92" y="40"/>
                  </a:cubicBezTo>
                  <a:cubicBezTo>
                    <a:pt x="88" y="40"/>
                    <a:pt x="88" y="40"/>
                    <a:pt x="88" y="40"/>
                  </a:cubicBezTo>
                  <a:lnTo>
                    <a:pt x="88" y="41"/>
                  </a:lnTo>
                  <a:close/>
                  <a:moveTo>
                    <a:pt x="88" y="39"/>
                  </a:moveTo>
                  <a:cubicBezTo>
                    <a:pt x="88" y="39"/>
                    <a:pt x="88" y="39"/>
                    <a:pt x="88" y="39"/>
                  </a:cubicBezTo>
                  <a:cubicBezTo>
                    <a:pt x="92" y="39"/>
                    <a:pt x="92" y="39"/>
                    <a:pt x="92" y="39"/>
                  </a:cubicBezTo>
                  <a:cubicBezTo>
                    <a:pt x="92" y="38"/>
                    <a:pt x="92" y="38"/>
                    <a:pt x="92" y="38"/>
                  </a:cubicBezTo>
                  <a:cubicBezTo>
                    <a:pt x="88" y="39"/>
                    <a:pt x="88" y="39"/>
                    <a:pt x="88" y="39"/>
                  </a:cubicBezTo>
                  <a:close/>
                  <a:moveTo>
                    <a:pt x="100" y="26"/>
                  </a:moveTo>
                  <a:cubicBezTo>
                    <a:pt x="100" y="26"/>
                    <a:pt x="100" y="26"/>
                    <a:pt x="100" y="26"/>
                  </a:cubicBezTo>
                  <a:cubicBezTo>
                    <a:pt x="101" y="26"/>
                    <a:pt x="101" y="26"/>
                    <a:pt x="101" y="26"/>
                  </a:cubicBezTo>
                  <a:cubicBezTo>
                    <a:pt x="101" y="25"/>
                    <a:pt x="101" y="25"/>
                    <a:pt x="101" y="25"/>
                  </a:cubicBezTo>
                  <a:cubicBezTo>
                    <a:pt x="101" y="24"/>
                    <a:pt x="101" y="24"/>
                    <a:pt x="101" y="24"/>
                  </a:cubicBezTo>
                  <a:cubicBezTo>
                    <a:pt x="101" y="24"/>
                    <a:pt x="101" y="24"/>
                    <a:pt x="101" y="24"/>
                  </a:cubicBezTo>
                  <a:cubicBezTo>
                    <a:pt x="103" y="24"/>
                    <a:pt x="103" y="24"/>
                    <a:pt x="103" y="24"/>
                  </a:cubicBezTo>
                  <a:cubicBezTo>
                    <a:pt x="103" y="23"/>
                    <a:pt x="103" y="23"/>
                    <a:pt x="103" y="23"/>
                  </a:cubicBezTo>
                  <a:cubicBezTo>
                    <a:pt x="100" y="24"/>
                    <a:pt x="100" y="24"/>
                    <a:pt x="100" y="24"/>
                  </a:cubicBezTo>
                  <a:lnTo>
                    <a:pt x="100" y="26"/>
                  </a:lnTo>
                  <a:close/>
                  <a:moveTo>
                    <a:pt x="88" y="38"/>
                  </a:moveTo>
                  <a:cubicBezTo>
                    <a:pt x="88" y="38"/>
                    <a:pt x="88" y="38"/>
                    <a:pt x="88" y="38"/>
                  </a:cubicBezTo>
                  <a:cubicBezTo>
                    <a:pt x="92" y="38"/>
                    <a:pt x="92" y="38"/>
                    <a:pt x="92" y="38"/>
                  </a:cubicBezTo>
                  <a:cubicBezTo>
                    <a:pt x="92" y="37"/>
                    <a:pt x="92" y="37"/>
                    <a:pt x="92" y="37"/>
                  </a:cubicBezTo>
                  <a:cubicBezTo>
                    <a:pt x="88" y="38"/>
                    <a:pt x="88" y="38"/>
                    <a:pt x="88" y="38"/>
                  </a:cubicBezTo>
                  <a:close/>
                  <a:moveTo>
                    <a:pt x="88" y="37"/>
                  </a:moveTo>
                  <a:cubicBezTo>
                    <a:pt x="88" y="37"/>
                    <a:pt x="88" y="37"/>
                    <a:pt x="88" y="37"/>
                  </a:cubicBezTo>
                  <a:cubicBezTo>
                    <a:pt x="92" y="37"/>
                    <a:pt x="92" y="37"/>
                    <a:pt x="92" y="37"/>
                  </a:cubicBezTo>
                  <a:cubicBezTo>
                    <a:pt x="92" y="36"/>
                    <a:pt x="92" y="36"/>
                    <a:pt x="92" y="36"/>
                  </a:cubicBezTo>
                  <a:cubicBezTo>
                    <a:pt x="88" y="37"/>
                    <a:pt x="88" y="37"/>
                    <a:pt x="88" y="37"/>
                  </a:cubicBezTo>
                  <a:close/>
                  <a:moveTo>
                    <a:pt x="92" y="35"/>
                  </a:moveTo>
                  <a:cubicBezTo>
                    <a:pt x="92" y="35"/>
                    <a:pt x="92" y="35"/>
                    <a:pt x="92" y="35"/>
                  </a:cubicBezTo>
                  <a:cubicBezTo>
                    <a:pt x="88" y="36"/>
                    <a:pt x="88" y="36"/>
                    <a:pt x="88" y="36"/>
                  </a:cubicBezTo>
                  <a:cubicBezTo>
                    <a:pt x="88" y="36"/>
                    <a:pt x="88" y="36"/>
                    <a:pt x="88" y="36"/>
                  </a:cubicBezTo>
                  <a:cubicBezTo>
                    <a:pt x="92" y="36"/>
                    <a:pt x="92" y="36"/>
                    <a:pt x="92" y="36"/>
                  </a:cubicBezTo>
                  <a:lnTo>
                    <a:pt x="92" y="35"/>
                  </a:lnTo>
                  <a:close/>
                  <a:moveTo>
                    <a:pt x="98" y="35"/>
                  </a:moveTo>
                  <a:cubicBezTo>
                    <a:pt x="98" y="35"/>
                    <a:pt x="98" y="35"/>
                    <a:pt x="98" y="35"/>
                  </a:cubicBezTo>
                  <a:cubicBezTo>
                    <a:pt x="93" y="35"/>
                    <a:pt x="93" y="35"/>
                    <a:pt x="93" y="35"/>
                  </a:cubicBezTo>
                  <a:cubicBezTo>
                    <a:pt x="93" y="35"/>
                    <a:pt x="93" y="35"/>
                    <a:pt x="93" y="35"/>
                  </a:cubicBezTo>
                  <a:cubicBezTo>
                    <a:pt x="98" y="35"/>
                    <a:pt x="98" y="35"/>
                    <a:pt x="98" y="35"/>
                  </a:cubicBezTo>
                  <a:close/>
                  <a:moveTo>
                    <a:pt x="93" y="37"/>
                  </a:moveTo>
                  <a:cubicBezTo>
                    <a:pt x="93" y="37"/>
                    <a:pt x="93" y="37"/>
                    <a:pt x="93" y="37"/>
                  </a:cubicBezTo>
                  <a:cubicBezTo>
                    <a:pt x="98" y="37"/>
                    <a:pt x="98" y="37"/>
                    <a:pt x="98" y="37"/>
                  </a:cubicBezTo>
                  <a:cubicBezTo>
                    <a:pt x="98" y="36"/>
                    <a:pt x="98" y="36"/>
                    <a:pt x="98" y="36"/>
                  </a:cubicBezTo>
                  <a:cubicBezTo>
                    <a:pt x="93" y="37"/>
                    <a:pt x="93" y="37"/>
                    <a:pt x="93" y="37"/>
                  </a:cubicBezTo>
                  <a:close/>
                  <a:moveTo>
                    <a:pt x="93" y="39"/>
                  </a:moveTo>
                  <a:cubicBezTo>
                    <a:pt x="93" y="39"/>
                    <a:pt x="93" y="39"/>
                    <a:pt x="93" y="39"/>
                  </a:cubicBezTo>
                  <a:cubicBezTo>
                    <a:pt x="98" y="39"/>
                    <a:pt x="98" y="39"/>
                    <a:pt x="98" y="39"/>
                  </a:cubicBezTo>
                  <a:cubicBezTo>
                    <a:pt x="98" y="38"/>
                    <a:pt x="98" y="38"/>
                    <a:pt x="98" y="38"/>
                  </a:cubicBezTo>
                  <a:cubicBezTo>
                    <a:pt x="93" y="39"/>
                    <a:pt x="93" y="39"/>
                    <a:pt x="93" y="39"/>
                  </a:cubicBezTo>
                  <a:close/>
                  <a:moveTo>
                    <a:pt x="93" y="38"/>
                  </a:moveTo>
                  <a:cubicBezTo>
                    <a:pt x="93" y="38"/>
                    <a:pt x="93" y="38"/>
                    <a:pt x="93" y="38"/>
                  </a:cubicBezTo>
                  <a:cubicBezTo>
                    <a:pt x="98" y="38"/>
                    <a:pt x="98" y="38"/>
                    <a:pt x="98" y="38"/>
                  </a:cubicBezTo>
                  <a:cubicBezTo>
                    <a:pt x="98" y="37"/>
                    <a:pt x="98" y="37"/>
                    <a:pt x="98" y="37"/>
                  </a:cubicBezTo>
                  <a:cubicBezTo>
                    <a:pt x="93" y="38"/>
                    <a:pt x="93" y="38"/>
                    <a:pt x="93" y="38"/>
                  </a:cubicBezTo>
                  <a:close/>
                  <a:moveTo>
                    <a:pt x="93" y="36"/>
                  </a:moveTo>
                  <a:cubicBezTo>
                    <a:pt x="93" y="36"/>
                    <a:pt x="93" y="36"/>
                    <a:pt x="93" y="36"/>
                  </a:cubicBezTo>
                  <a:cubicBezTo>
                    <a:pt x="98" y="36"/>
                    <a:pt x="98" y="36"/>
                    <a:pt x="98" y="36"/>
                  </a:cubicBezTo>
                  <a:cubicBezTo>
                    <a:pt x="98" y="36"/>
                    <a:pt x="98" y="36"/>
                    <a:pt x="98" y="36"/>
                  </a:cubicBezTo>
                  <a:cubicBezTo>
                    <a:pt x="93" y="36"/>
                    <a:pt x="93" y="36"/>
                    <a:pt x="93" y="36"/>
                  </a:cubicBezTo>
                  <a:close/>
                  <a:moveTo>
                    <a:pt x="88" y="44"/>
                  </a:moveTo>
                  <a:cubicBezTo>
                    <a:pt x="88" y="44"/>
                    <a:pt x="88" y="44"/>
                    <a:pt x="88" y="44"/>
                  </a:cubicBezTo>
                  <a:cubicBezTo>
                    <a:pt x="92" y="43"/>
                    <a:pt x="92" y="43"/>
                    <a:pt x="92" y="43"/>
                  </a:cubicBezTo>
                  <a:cubicBezTo>
                    <a:pt x="92" y="43"/>
                    <a:pt x="92" y="43"/>
                    <a:pt x="92" y="43"/>
                  </a:cubicBezTo>
                  <a:cubicBezTo>
                    <a:pt x="88" y="43"/>
                    <a:pt x="88" y="43"/>
                    <a:pt x="88" y="43"/>
                  </a:cubicBezTo>
                  <a:lnTo>
                    <a:pt x="88" y="44"/>
                  </a:lnTo>
                  <a:close/>
                  <a:moveTo>
                    <a:pt x="88" y="44"/>
                  </a:moveTo>
                  <a:cubicBezTo>
                    <a:pt x="88" y="44"/>
                    <a:pt x="88" y="44"/>
                    <a:pt x="88" y="44"/>
                  </a:cubicBezTo>
                  <a:cubicBezTo>
                    <a:pt x="92" y="44"/>
                    <a:pt x="92" y="44"/>
                    <a:pt x="92" y="44"/>
                  </a:cubicBezTo>
                  <a:cubicBezTo>
                    <a:pt x="92" y="44"/>
                    <a:pt x="92" y="44"/>
                    <a:pt x="92" y="44"/>
                  </a:cubicBezTo>
                  <a:cubicBezTo>
                    <a:pt x="88" y="44"/>
                    <a:pt x="88" y="44"/>
                    <a:pt x="88" y="44"/>
                  </a:cubicBezTo>
                  <a:close/>
                  <a:moveTo>
                    <a:pt x="88" y="43"/>
                  </a:moveTo>
                  <a:cubicBezTo>
                    <a:pt x="88" y="43"/>
                    <a:pt x="88" y="43"/>
                    <a:pt x="88" y="43"/>
                  </a:cubicBezTo>
                  <a:cubicBezTo>
                    <a:pt x="92" y="42"/>
                    <a:pt x="92" y="42"/>
                    <a:pt x="92" y="42"/>
                  </a:cubicBezTo>
                  <a:cubicBezTo>
                    <a:pt x="92" y="42"/>
                    <a:pt x="92" y="42"/>
                    <a:pt x="92" y="42"/>
                  </a:cubicBezTo>
                  <a:cubicBezTo>
                    <a:pt x="88" y="42"/>
                    <a:pt x="88" y="42"/>
                    <a:pt x="88" y="42"/>
                  </a:cubicBezTo>
                  <a:lnTo>
                    <a:pt x="88" y="43"/>
                  </a:lnTo>
                  <a:close/>
                  <a:moveTo>
                    <a:pt x="88" y="42"/>
                  </a:moveTo>
                  <a:cubicBezTo>
                    <a:pt x="88" y="42"/>
                    <a:pt x="88" y="42"/>
                    <a:pt x="88" y="42"/>
                  </a:cubicBezTo>
                  <a:cubicBezTo>
                    <a:pt x="92" y="41"/>
                    <a:pt x="92" y="41"/>
                    <a:pt x="92" y="41"/>
                  </a:cubicBezTo>
                  <a:cubicBezTo>
                    <a:pt x="92" y="41"/>
                    <a:pt x="92" y="41"/>
                    <a:pt x="92" y="41"/>
                  </a:cubicBezTo>
                  <a:cubicBezTo>
                    <a:pt x="88" y="41"/>
                    <a:pt x="88" y="41"/>
                    <a:pt x="88" y="41"/>
                  </a:cubicBezTo>
                  <a:lnTo>
                    <a:pt x="88" y="42"/>
                  </a:lnTo>
                  <a:close/>
                  <a:moveTo>
                    <a:pt x="47" y="41"/>
                  </a:moveTo>
                  <a:cubicBezTo>
                    <a:pt x="47" y="41"/>
                    <a:pt x="47" y="41"/>
                    <a:pt x="47" y="41"/>
                  </a:cubicBezTo>
                  <a:cubicBezTo>
                    <a:pt x="57" y="40"/>
                    <a:pt x="57" y="40"/>
                    <a:pt x="57" y="40"/>
                  </a:cubicBezTo>
                  <a:cubicBezTo>
                    <a:pt x="57" y="41"/>
                    <a:pt x="57" y="41"/>
                    <a:pt x="57" y="41"/>
                  </a:cubicBezTo>
                  <a:cubicBezTo>
                    <a:pt x="60" y="40"/>
                    <a:pt x="60" y="40"/>
                    <a:pt x="60" y="40"/>
                  </a:cubicBezTo>
                  <a:cubicBezTo>
                    <a:pt x="60" y="40"/>
                    <a:pt x="60" y="40"/>
                    <a:pt x="60" y="40"/>
                  </a:cubicBezTo>
                  <a:cubicBezTo>
                    <a:pt x="57" y="40"/>
                    <a:pt x="57" y="40"/>
                    <a:pt x="57" y="40"/>
                  </a:cubicBezTo>
                  <a:cubicBezTo>
                    <a:pt x="57" y="40"/>
                    <a:pt x="57" y="40"/>
                    <a:pt x="57" y="40"/>
                  </a:cubicBezTo>
                  <a:cubicBezTo>
                    <a:pt x="47" y="41"/>
                    <a:pt x="47" y="41"/>
                    <a:pt x="47" y="41"/>
                  </a:cubicBezTo>
                  <a:close/>
                  <a:moveTo>
                    <a:pt x="47" y="42"/>
                  </a:moveTo>
                  <a:cubicBezTo>
                    <a:pt x="47" y="42"/>
                    <a:pt x="47" y="42"/>
                    <a:pt x="47" y="42"/>
                  </a:cubicBezTo>
                  <a:cubicBezTo>
                    <a:pt x="57" y="41"/>
                    <a:pt x="57" y="41"/>
                    <a:pt x="57" y="41"/>
                  </a:cubicBezTo>
                  <a:cubicBezTo>
                    <a:pt x="57" y="41"/>
                    <a:pt x="57" y="41"/>
                    <a:pt x="57" y="41"/>
                  </a:cubicBezTo>
                  <a:cubicBezTo>
                    <a:pt x="60" y="41"/>
                    <a:pt x="60" y="41"/>
                    <a:pt x="60" y="41"/>
                  </a:cubicBezTo>
                  <a:cubicBezTo>
                    <a:pt x="60" y="41"/>
                    <a:pt x="60" y="41"/>
                    <a:pt x="60" y="41"/>
                  </a:cubicBezTo>
                  <a:cubicBezTo>
                    <a:pt x="57" y="41"/>
                    <a:pt x="57" y="41"/>
                    <a:pt x="57" y="41"/>
                  </a:cubicBezTo>
                  <a:cubicBezTo>
                    <a:pt x="57" y="41"/>
                    <a:pt x="57" y="41"/>
                    <a:pt x="57" y="41"/>
                  </a:cubicBezTo>
                  <a:cubicBezTo>
                    <a:pt x="47" y="41"/>
                    <a:pt x="47" y="41"/>
                    <a:pt x="47" y="41"/>
                  </a:cubicBezTo>
                  <a:lnTo>
                    <a:pt x="47" y="42"/>
                  </a:lnTo>
                  <a:close/>
                  <a:moveTo>
                    <a:pt x="47" y="40"/>
                  </a:moveTo>
                  <a:cubicBezTo>
                    <a:pt x="47" y="40"/>
                    <a:pt x="47" y="40"/>
                    <a:pt x="47" y="40"/>
                  </a:cubicBezTo>
                  <a:cubicBezTo>
                    <a:pt x="57" y="40"/>
                    <a:pt x="57" y="40"/>
                    <a:pt x="57" y="40"/>
                  </a:cubicBezTo>
                  <a:cubicBezTo>
                    <a:pt x="57" y="40"/>
                    <a:pt x="57" y="40"/>
                    <a:pt x="57" y="40"/>
                  </a:cubicBezTo>
                  <a:cubicBezTo>
                    <a:pt x="60" y="40"/>
                    <a:pt x="60" y="40"/>
                    <a:pt x="60" y="40"/>
                  </a:cubicBezTo>
                  <a:cubicBezTo>
                    <a:pt x="60" y="39"/>
                    <a:pt x="60" y="39"/>
                    <a:pt x="60" y="39"/>
                  </a:cubicBezTo>
                  <a:cubicBezTo>
                    <a:pt x="57" y="39"/>
                    <a:pt x="57" y="39"/>
                    <a:pt x="57" y="39"/>
                  </a:cubicBezTo>
                  <a:cubicBezTo>
                    <a:pt x="57" y="39"/>
                    <a:pt x="57" y="39"/>
                    <a:pt x="57" y="39"/>
                  </a:cubicBezTo>
                  <a:cubicBezTo>
                    <a:pt x="47" y="40"/>
                    <a:pt x="47" y="40"/>
                    <a:pt x="47" y="40"/>
                  </a:cubicBezTo>
                  <a:close/>
                  <a:moveTo>
                    <a:pt x="108" y="37"/>
                  </a:moveTo>
                  <a:cubicBezTo>
                    <a:pt x="108" y="37"/>
                    <a:pt x="108" y="37"/>
                    <a:pt x="108" y="37"/>
                  </a:cubicBezTo>
                  <a:cubicBezTo>
                    <a:pt x="112" y="37"/>
                    <a:pt x="112" y="37"/>
                    <a:pt x="112" y="37"/>
                  </a:cubicBezTo>
                  <a:cubicBezTo>
                    <a:pt x="106" y="36"/>
                    <a:pt x="106" y="36"/>
                    <a:pt x="106" y="36"/>
                  </a:cubicBezTo>
                  <a:cubicBezTo>
                    <a:pt x="106" y="37"/>
                    <a:pt x="106" y="37"/>
                    <a:pt x="106" y="37"/>
                  </a:cubicBezTo>
                  <a:lnTo>
                    <a:pt x="108" y="37"/>
                  </a:lnTo>
                  <a:close/>
                  <a:moveTo>
                    <a:pt x="154" y="41"/>
                  </a:moveTo>
                  <a:cubicBezTo>
                    <a:pt x="154" y="41"/>
                    <a:pt x="154" y="41"/>
                    <a:pt x="154" y="41"/>
                  </a:cubicBezTo>
                  <a:cubicBezTo>
                    <a:pt x="148" y="41"/>
                    <a:pt x="148" y="41"/>
                    <a:pt x="148" y="41"/>
                  </a:cubicBezTo>
                  <a:cubicBezTo>
                    <a:pt x="148" y="39"/>
                    <a:pt x="148" y="39"/>
                    <a:pt x="148" y="39"/>
                  </a:cubicBezTo>
                  <a:cubicBezTo>
                    <a:pt x="146" y="34"/>
                    <a:pt x="146" y="34"/>
                    <a:pt x="146" y="34"/>
                  </a:cubicBezTo>
                  <a:cubicBezTo>
                    <a:pt x="128" y="35"/>
                    <a:pt x="128" y="35"/>
                    <a:pt x="128" y="35"/>
                  </a:cubicBezTo>
                  <a:cubicBezTo>
                    <a:pt x="120" y="34"/>
                    <a:pt x="120" y="34"/>
                    <a:pt x="120" y="34"/>
                  </a:cubicBezTo>
                  <a:cubicBezTo>
                    <a:pt x="117" y="34"/>
                    <a:pt x="117" y="34"/>
                    <a:pt x="117" y="34"/>
                  </a:cubicBezTo>
                  <a:cubicBezTo>
                    <a:pt x="118" y="34"/>
                    <a:pt x="118" y="34"/>
                    <a:pt x="118" y="34"/>
                  </a:cubicBezTo>
                  <a:cubicBezTo>
                    <a:pt x="119" y="5"/>
                    <a:pt x="119" y="5"/>
                    <a:pt x="119" y="5"/>
                  </a:cubicBezTo>
                  <a:cubicBezTo>
                    <a:pt x="116" y="3"/>
                    <a:pt x="116" y="3"/>
                    <a:pt x="116" y="3"/>
                  </a:cubicBezTo>
                  <a:cubicBezTo>
                    <a:pt x="114" y="3"/>
                    <a:pt x="114" y="3"/>
                    <a:pt x="114" y="3"/>
                  </a:cubicBezTo>
                  <a:cubicBezTo>
                    <a:pt x="114" y="2"/>
                    <a:pt x="114" y="2"/>
                    <a:pt x="114" y="2"/>
                  </a:cubicBezTo>
                  <a:cubicBezTo>
                    <a:pt x="110" y="0"/>
                    <a:pt x="110" y="0"/>
                    <a:pt x="110" y="0"/>
                  </a:cubicBezTo>
                  <a:cubicBezTo>
                    <a:pt x="110" y="0"/>
                    <a:pt x="110" y="0"/>
                    <a:pt x="110" y="0"/>
                  </a:cubicBezTo>
                  <a:cubicBezTo>
                    <a:pt x="75" y="10"/>
                    <a:pt x="75" y="10"/>
                    <a:pt x="75" y="10"/>
                  </a:cubicBezTo>
                  <a:cubicBezTo>
                    <a:pt x="75" y="35"/>
                    <a:pt x="75" y="35"/>
                    <a:pt x="75" y="35"/>
                  </a:cubicBezTo>
                  <a:cubicBezTo>
                    <a:pt x="67" y="36"/>
                    <a:pt x="58" y="37"/>
                    <a:pt x="52" y="38"/>
                  </a:cubicBezTo>
                  <a:cubicBezTo>
                    <a:pt x="35" y="36"/>
                    <a:pt x="35" y="36"/>
                    <a:pt x="35" y="36"/>
                  </a:cubicBezTo>
                  <a:cubicBezTo>
                    <a:pt x="20" y="38"/>
                    <a:pt x="20" y="38"/>
                    <a:pt x="20" y="38"/>
                  </a:cubicBezTo>
                  <a:cubicBezTo>
                    <a:pt x="20" y="39"/>
                    <a:pt x="20" y="39"/>
                    <a:pt x="20" y="39"/>
                  </a:cubicBezTo>
                  <a:cubicBezTo>
                    <a:pt x="35" y="37"/>
                    <a:pt x="35" y="37"/>
                    <a:pt x="35" y="37"/>
                  </a:cubicBezTo>
                  <a:cubicBezTo>
                    <a:pt x="49" y="39"/>
                    <a:pt x="49" y="39"/>
                    <a:pt x="49" y="39"/>
                  </a:cubicBezTo>
                  <a:cubicBezTo>
                    <a:pt x="48" y="39"/>
                    <a:pt x="47" y="39"/>
                    <a:pt x="47" y="39"/>
                  </a:cubicBezTo>
                  <a:cubicBezTo>
                    <a:pt x="47" y="41"/>
                    <a:pt x="47" y="41"/>
                    <a:pt x="47" y="41"/>
                  </a:cubicBezTo>
                  <a:cubicBezTo>
                    <a:pt x="47" y="39"/>
                    <a:pt x="47" y="39"/>
                    <a:pt x="47" y="39"/>
                  </a:cubicBezTo>
                  <a:cubicBezTo>
                    <a:pt x="101" y="34"/>
                    <a:pt x="101" y="34"/>
                    <a:pt x="101" y="34"/>
                  </a:cubicBezTo>
                  <a:cubicBezTo>
                    <a:pt x="101" y="34"/>
                    <a:pt x="101" y="34"/>
                    <a:pt x="101" y="34"/>
                  </a:cubicBezTo>
                  <a:cubicBezTo>
                    <a:pt x="101" y="34"/>
                    <a:pt x="101" y="34"/>
                    <a:pt x="101" y="34"/>
                  </a:cubicBezTo>
                  <a:cubicBezTo>
                    <a:pt x="103" y="33"/>
                    <a:pt x="103" y="33"/>
                    <a:pt x="103" y="33"/>
                  </a:cubicBezTo>
                  <a:cubicBezTo>
                    <a:pt x="103" y="44"/>
                    <a:pt x="103" y="44"/>
                    <a:pt x="103" y="44"/>
                  </a:cubicBezTo>
                  <a:cubicBezTo>
                    <a:pt x="88" y="45"/>
                    <a:pt x="88" y="45"/>
                    <a:pt x="88" y="45"/>
                  </a:cubicBezTo>
                  <a:cubicBezTo>
                    <a:pt x="88" y="45"/>
                    <a:pt x="88" y="45"/>
                    <a:pt x="88" y="45"/>
                  </a:cubicBezTo>
                  <a:cubicBezTo>
                    <a:pt x="88" y="45"/>
                    <a:pt x="88" y="45"/>
                    <a:pt x="88" y="45"/>
                  </a:cubicBezTo>
                  <a:cubicBezTo>
                    <a:pt x="88" y="45"/>
                    <a:pt x="88" y="45"/>
                    <a:pt x="88" y="45"/>
                  </a:cubicBezTo>
                  <a:cubicBezTo>
                    <a:pt x="90" y="46"/>
                    <a:pt x="90" y="46"/>
                    <a:pt x="90" y="46"/>
                  </a:cubicBezTo>
                  <a:cubicBezTo>
                    <a:pt x="65" y="47"/>
                    <a:pt x="65" y="47"/>
                    <a:pt x="65" y="47"/>
                  </a:cubicBezTo>
                  <a:cubicBezTo>
                    <a:pt x="65" y="47"/>
                    <a:pt x="65" y="47"/>
                    <a:pt x="65" y="47"/>
                  </a:cubicBezTo>
                  <a:cubicBezTo>
                    <a:pt x="65" y="47"/>
                    <a:pt x="65" y="47"/>
                    <a:pt x="65" y="47"/>
                  </a:cubicBezTo>
                  <a:cubicBezTo>
                    <a:pt x="57" y="47"/>
                    <a:pt x="57" y="47"/>
                    <a:pt x="57" y="47"/>
                  </a:cubicBezTo>
                  <a:cubicBezTo>
                    <a:pt x="57" y="47"/>
                    <a:pt x="57" y="47"/>
                    <a:pt x="57" y="47"/>
                  </a:cubicBezTo>
                  <a:cubicBezTo>
                    <a:pt x="57" y="47"/>
                    <a:pt x="57" y="47"/>
                    <a:pt x="57" y="47"/>
                  </a:cubicBezTo>
                  <a:cubicBezTo>
                    <a:pt x="54" y="47"/>
                    <a:pt x="54" y="47"/>
                    <a:pt x="54" y="47"/>
                  </a:cubicBezTo>
                  <a:cubicBezTo>
                    <a:pt x="54" y="47"/>
                    <a:pt x="54" y="47"/>
                    <a:pt x="54" y="47"/>
                  </a:cubicBezTo>
                  <a:cubicBezTo>
                    <a:pt x="54" y="47"/>
                    <a:pt x="54" y="47"/>
                    <a:pt x="54" y="47"/>
                  </a:cubicBezTo>
                  <a:cubicBezTo>
                    <a:pt x="38" y="48"/>
                    <a:pt x="38" y="48"/>
                    <a:pt x="38" y="48"/>
                  </a:cubicBezTo>
                  <a:cubicBezTo>
                    <a:pt x="38" y="38"/>
                    <a:pt x="38" y="38"/>
                    <a:pt x="38" y="38"/>
                  </a:cubicBezTo>
                  <a:cubicBezTo>
                    <a:pt x="37" y="38"/>
                    <a:pt x="37" y="38"/>
                    <a:pt x="37" y="38"/>
                  </a:cubicBezTo>
                  <a:cubicBezTo>
                    <a:pt x="37" y="48"/>
                    <a:pt x="37" y="48"/>
                    <a:pt x="37" y="48"/>
                  </a:cubicBezTo>
                  <a:cubicBezTo>
                    <a:pt x="37" y="48"/>
                    <a:pt x="37" y="48"/>
                    <a:pt x="37" y="48"/>
                  </a:cubicBezTo>
                  <a:cubicBezTo>
                    <a:pt x="37" y="48"/>
                    <a:pt x="37" y="48"/>
                    <a:pt x="37" y="48"/>
                  </a:cubicBezTo>
                  <a:cubicBezTo>
                    <a:pt x="37" y="48"/>
                    <a:pt x="37" y="48"/>
                    <a:pt x="37" y="48"/>
                  </a:cubicBezTo>
                  <a:cubicBezTo>
                    <a:pt x="37" y="53"/>
                    <a:pt x="37" y="53"/>
                    <a:pt x="37" y="53"/>
                  </a:cubicBezTo>
                  <a:cubicBezTo>
                    <a:pt x="37" y="53"/>
                    <a:pt x="37" y="53"/>
                    <a:pt x="37" y="53"/>
                  </a:cubicBezTo>
                  <a:cubicBezTo>
                    <a:pt x="37" y="40"/>
                    <a:pt x="37" y="40"/>
                    <a:pt x="37" y="40"/>
                  </a:cubicBezTo>
                  <a:cubicBezTo>
                    <a:pt x="33" y="40"/>
                    <a:pt x="33" y="40"/>
                    <a:pt x="33" y="40"/>
                  </a:cubicBezTo>
                  <a:cubicBezTo>
                    <a:pt x="33" y="53"/>
                    <a:pt x="33" y="53"/>
                    <a:pt x="33" y="53"/>
                  </a:cubicBezTo>
                  <a:cubicBezTo>
                    <a:pt x="33" y="53"/>
                    <a:pt x="33" y="53"/>
                    <a:pt x="33" y="53"/>
                  </a:cubicBezTo>
                  <a:cubicBezTo>
                    <a:pt x="33" y="38"/>
                    <a:pt x="33" y="38"/>
                    <a:pt x="33" y="38"/>
                  </a:cubicBezTo>
                  <a:cubicBezTo>
                    <a:pt x="33" y="38"/>
                    <a:pt x="33" y="38"/>
                    <a:pt x="33" y="38"/>
                  </a:cubicBezTo>
                  <a:cubicBezTo>
                    <a:pt x="33" y="53"/>
                    <a:pt x="33" y="53"/>
                    <a:pt x="33" y="53"/>
                  </a:cubicBezTo>
                  <a:cubicBezTo>
                    <a:pt x="32" y="53"/>
                    <a:pt x="32" y="53"/>
                    <a:pt x="32" y="53"/>
                  </a:cubicBezTo>
                  <a:cubicBezTo>
                    <a:pt x="32" y="40"/>
                    <a:pt x="32" y="40"/>
                    <a:pt x="32" y="40"/>
                  </a:cubicBezTo>
                  <a:cubicBezTo>
                    <a:pt x="30" y="40"/>
                    <a:pt x="30" y="40"/>
                    <a:pt x="30" y="40"/>
                  </a:cubicBezTo>
                  <a:cubicBezTo>
                    <a:pt x="30" y="53"/>
                    <a:pt x="30" y="53"/>
                    <a:pt x="30" y="53"/>
                  </a:cubicBezTo>
                  <a:cubicBezTo>
                    <a:pt x="31" y="53"/>
                    <a:pt x="31" y="53"/>
                    <a:pt x="31" y="53"/>
                  </a:cubicBezTo>
                  <a:cubicBezTo>
                    <a:pt x="29" y="53"/>
                    <a:pt x="29" y="53"/>
                    <a:pt x="29" y="53"/>
                  </a:cubicBezTo>
                  <a:cubicBezTo>
                    <a:pt x="29" y="39"/>
                    <a:pt x="29" y="39"/>
                    <a:pt x="29" y="39"/>
                  </a:cubicBezTo>
                  <a:cubicBezTo>
                    <a:pt x="29" y="39"/>
                    <a:pt x="29" y="39"/>
                    <a:pt x="29" y="39"/>
                  </a:cubicBezTo>
                  <a:cubicBezTo>
                    <a:pt x="29" y="53"/>
                    <a:pt x="29" y="53"/>
                    <a:pt x="29" y="53"/>
                  </a:cubicBezTo>
                  <a:cubicBezTo>
                    <a:pt x="24" y="54"/>
                    <a:pt x="24" y="54"/>
                    <a:pt x="24" y="54"/>
                  </a:cubicBezTo>
                  <a:cubicBezTo>
                    <a:pt x="24" y="54"/>
                    <a:pt x="79" y="56"/>
                    <a:pt x="94" y="56"/>
                  </a:cubicBezTo>
                  <a:cubicBezTo>
                    <a:pt x="100" y="56"/>
                    <a:pt x="129" y="55"/>
                    <a:pt x="131" y="55"/>
                  </a:cubicBezTo>
                  <a:cubicBezTo>
                    <a:pt x="131" y="55"/>
                    <a:pt x="131" y="55"/>
                    <a:pt x="131" y="55"/>
                  </a:cubicBezTo>
                  <a:cubicBezTo>
                    <a:pt x="132" y="55"/>
                    <a:pt x="132" y="55"/>
                    <a:pt x="132" y="55"/>
                  </a:cubicBezTo>
                  <a:cubicBezTo>
                    <a:pt x="132" y="55"/>
                    <a:pt x="132" y="55"/>
                    <a:pt x="132" y="55"/>
                  </a:cubicBezTo>
                  <a:cubicBezTo>
                    <a:pt x="140" y="55"/>
                    <a:pt x="146" y="55"/>
                    <a:pt x="146" y="55"/>
                  </a:cubicBezTo>
                  <a:cubicBezTo>
                    <a:pt x="132" y="55"/>
                    <a:pt x="132" y="55"/>
                    <a:pt x="132" y="55"/>
                  </a:cubicBezTo>
                  <a:cubicBezTo>
                    <a:pt x="132" y="47"/>
                    <a:pt x="132" y="47"/>
                    <a:pt x="132" y="47"/>
                  </a:cubicBezTo>
                  <a:cubicBezTo>
                    <a:pt x="131" y="47"/>
                    <a:pt x="131" y="47"/>
                    <a:pt x="131" y="47"/>
                  </a:cubicBezTo>
                  <a:cubicBezTo>
                    <a:pt x="131" y="55"/>
                    <a:pt x="131" y="55"/>
                    <a:pt x="131" y="55"/>
                  </a:cubicBezTo>
                  <a:cubicBezTo>
                    <a:pt x="126" y="54"/>
                    <a:pt x="126" y="54"/>
                    <a:pt x="126" y="54"/>
                  </a:cubicBezTo>
                  <a:cubicBezTo>
                    <a:pt x="126" y="46"/>
                    <a:pt x="126" y="46"/>
                    <a:pt x="126" y="46"/>
                  </a:cubicBezTo>
                  <a:cubicBezTo>
                    <a:pt x="125" y="46"/>
                    <a:pt x="125" y="46"/>
                    <a:pt x="125" y="46"/>
                  </a:cubicBezTo>
                  <a:cubicBezTo>
                    <a:pt x="125" y="54"/>
                    <a:pt x="125" y="54"/>
                    <a:pt x="125" y="54"/>
                  </a:cubicBezTo>
                  <a:cubicBezTo>
                    <a:pt x="121" y="54"/>
                    <a:pt x="121" y="54"/>
                    <a:pt x="121" y="54"/>
                  </a:cubicBezTo>
                  <a:cubicBezTo>
                    <a:pt x="121" y="47"/>
                    <a:pt x="121" y="47"/>
                    <a:pt x="121" y="47"/>
                  </a:cubicBezTo>
                  <a:cubicBezTo>
                    <a:pt x="122" y="47"/>
                    <a:pt x="122" y="47"/>
                    <a:pt x="122" y="47"/>
                  </a:cubicBezTo>
                  <a:cubicBezTo>
                    <a:pt x="121" y="47"/>
                    <a:pt x="121" y="47"/>
                    <a:pt x="121" y="47"/>
                  </a:cubicBezTo>
                  <a:cubicBezTo>
                    <a:pt x="121" y="47"/>
                    <a:pt x="121" y="47"/>
                    <a:pt x="121" y="47"/>
                  </a:cubicBezTo>
                  <a:cubicBezTo>
                    <a:pt x="120" y="47"/>
                    <a:pt x="120" y="47"/>
                    <a:pt x="120" y="47"/>
                  </a:cubicBezTo>
                  <a:cubicBezTo>
                    <a:pt x="120" y="47"/>
                    <a:pt x="120" y="47"/>
                    <a:pt x="120" y="47"/>
                  </a:cubicBezTo>
                  <a:cubicBezTo>
                    <a:pt x="116" y="47"/>
                    <a:pt x="116" y="47"/>
                    <a:pt x="116" y="47"/>
                  </a:cubicBezTo>
                  <a:cubicBezTo>
                    <a:pt x="111" y="45"/>
                    <a:pt x="111" y="45"/>
                    <a:pt x="111" y="45"/>
                  </a:cubicBezTo>
                  <a:cubicBezTo>
                    <a:pt x="111" y="44"/>
                    <a:pt x="111" y="44"/>
                    <a:pt x="111" y="44"/>
                  </a:cubicBezTo>
                  <a:cubicBezTo>
                    <a:pt x="121" y="44"/>
                    <a:pt x="121" y="44"/>
                    <a:pt x="121" y="44"/>
                  </a:cubicBezTo>
                  <a:cubicBezTo>
                    <a:pt x="121" y="44"/>
                    <a:pt x="121" y="44"/>
                    <a:pt x="121" y="44"/>
                  </a:cubicBezTo>
                  <a:cubicBezTo>
                    <a:pt x="121" y="44"/>
                    <a:pt x="121" y="44"/>
                    <a:pt x="121" y="44"/>
                  </a:cubicBezTo>
                  <a:cubicBezTo>
                    <a:pt x="121" y="44"/>
                    <a:pt x="121" y="44"/>
                    <a:pt x="121" y="44"/>
                  </a:cubicBezTo>
                  <a:cubicBezTo>
                    <a:pt x="121" y="44"/>
                    <a:pt x="121" y="44"/>
                    <a:pt x="121" y="44"/>
                  </a:cubicBezTo>
                  <a:cubicBezTo>
                    <a:pt x="121" y="44"/>
                    <a:pt x="121" y="44"/>
                    <a:pt x="121" y="44"/>
                  </a:cubicBezTo>
                  <a:cubicBezTo>
                    <a:pt x="121" y="47"/>
                    <a:pt x="121" y="47"/>
                    <a:pt x="121" y="47"/>
                  </a:cubicBezTo>
                  <a:cubicBezTo>
                    <a:pt x="121" y="47"/>
                    <a:pt x="121" y="47"/>
                    <a:pt x="121" y="47"/>
                  </a:cubicBezTo>
                  <a:cubicBezTo>
                    <a:pt x="121" y="47"/>
                    <a:pt x="121" y="47"/>
                    <a:pt x="121" y="47"/>
                  </a:cubicBezTo>
                  <a:cubicBezTo>
                    <a:pt x="122" y="44"/>
                    <a:pt x="122" y="44"/>
                    <a:pt x="122" y="44"/>
                  </a:cubicBezTo>
                  <a:cubicBezTo>
                    <a:pt x="128" y="47"/>
                    <a:pt x="128" y="47"/>
                    <a:pt x="128" y="47"/>
                  </a:cubicBezTo>
                  <a:cubicBezTo>
                    <a:pt x="134" y="47"/>
                    <a:pt x="134" y="47"/>
                    <a:pt x="134" y="47"/>
                  </a:cubicBezTo>
                  <a:cubicBezTo>
                    <a:pt x="128" y="46"/>
                    <a:pt x="128" y="46"/>
                    <a:pt x="128" y="46"/>
                  </a:cubicBezTo>
                  <a:cubicBezTo>
                    <a:pt x="126" y="45"/>
                    <a:pt x="126" y="45"/>
                    <a:pt x="126" y="45"/>
                  </a:cubicBezTo>
                  <a:cubicBezTo>
                    <a:pt x="130" y="45"/>
                    <a:pt x="130" y="45"/>
                    <a:pt x="130" y="45"/>
                  </a:cubicBezTo>
                  <a:cubicBezTo>
                    <a:pt x="130" y="45"/>
                    <a:pt x="130" y="45"/>
                    <a:pt x="130" y="45"/>
                  </a:cubicBezTo>
                  <a:cubicBezTo>
                    <a:pt x="130" y="37"/>
                    <a:pt x="130" y="37"/>
                    <a:pt x="130" y="37"/>
                  </a:cubicBezTo>
                  <a:cubicBezTo>
                    <a:pt x="130" y="36"/>
                    <a:pt x="130" y="36"/>
                    <a:pt x="130" y="36"/>
                  </a:cubicBezTo>
                  <a:cubicBezTo>
                    <a:pt x="130" y="36"/>
                    <a:pt x="130" y="36"/>
                    <a:pt x="130" y="36"/>
                  </a:cubicBezTo>
                  <a:cubicBezTo>
                    <a:pt x="127" y="37"/>
                    <a:pt x="127" y="37"/>
                    <a:pt x="127" y="37"/>
                  </a:cubicBezTo>
                  <a:cubicBezTo>
                    <a:pt x="127" y="37"/>
                    <a:pt x="127" y="37"/>
                    <a:pt x="127" y="37"/>
                  </a:cubicBezTo>
                  <a:cubicBezTo>
                    <a:pt x="127" y="37"/>
                    <a:pt x="127" y="37"/>
                    <a:pt x="127" y="37"/>
                  </a:cubicBezTo>
                  <a:cubicBezTo>
                    <a:pt x="124" y="37"/>
                    <a:pt x="124" y="37"/>
                    <a:pt x="124" y="37"/>
                  </a:cubicBezTo>
                  <a:cubicBezTo>
                    <a:pt x="124" y="37"/>
                    <a:pt x="124" y="37"/>
                    <a:pt x="124" y="37"/>
                  </a:cubicBezTo>
                  <a:cubicBezTo>
                    <a:pt x="124" y="37"/>
                    <a:pt x="124" y="37"/>
                    <a:pt x="124" y="37"/>
                  </a:cubicBezTo>
                  <a:cubicBezTo>
                    <a:pt x="124" y="37"/>
                    <a:pt x="124" y="37"/>
                    <a:pt x="124" y="37"/>
                  </a:cubicBezTo>
                  <a:cubicBezTo>
                    <a:pt x="124" y="37"/>
                    <a:pt x="124" y="37"/>
                    <a:pt x="124" y="37"/>
                  </a:cubicBezTo>
                  <a:cubicBezTo>
                    <a:pt x="121" y="37"/>
                    <a:pt x="121" y="37"/>
                    <a:pt x="121" y="37"/>
                  </a:cubicBezTo>
                  <a:cubicBezTo>
                    <a:pt x="121" y="37"/>
                    <a:pt x="121" y="37"/>
                    <a:pt x="121" y="37"/>
                  </a:cubicBezTo>
                  <a:cubicBezTo>
                    <a:pt x="121" y="37"/>
                    <a:pt x="121" y="37"/>
                    <a:pt x="121" y="37"/>
                  </a:cubicBezTo>
                  <a:cubicBezTo>
                    <a:pt x="121" y="37"/>
                    <a:pt x="121" y="37"/>
                    <a:pt x="121" y="37"/>
                  </a:cubicBezTo>
                  <a:cubicBezTo>
                    <a:pt x="121" y="37"/>
                    <a:pt x="121" y="37"/>
                    <a:pt x="121" y="37"/>
                  </a:cubicBezTo>
                  <a:cubicBezTo>
                    <a:pt x="118" y="37"/>
                    <a:pt x="118" y="37"/>
                    <a:pt x="118" y="37"/>
                  </a:cubicBezTo>
                  <a:cubicBezTo>
                    <a:pt x="118" y="37"/>
                    <a:pt x="118" y="37"/>
                    <a:pt x="118" y="37"/>
                  </a:cubicBezTo>
                  <a:cubicBezTo>
                    <a:pt x="118" y="37"/>
                    <a:pt x="118" y="37"/>
                    <a:pt x="118" y="37"/>
                  </a:cubicBezTo>
                  <a:cubicBezTo>
                    <a:pt x="118" y="37"/>
                    <a:pt x="118" y="37"/>
                    <a:pt x="118" y="37"/>
                  </a:cubicBezTo>
                  <a:cubicBezTo>
                    <a:pt x="118" y="37"/>
                    <a:pt x="118" y="37"/>
                    <a:pt x="118" y="37"/>
                  </a:cubicBezTo>
                  <a:cubicBezTo>
                    <a:pt x="113" y="37"/>
                    <a:pt x="113" y="37"/>
                    <a:pt x="113" y="37"/>
                  </a:cubicBezTo>
                  <a:cubicBezTo>
                    <a:pt x="113" y="36"/>
                    <a:pt x="113" y="36"/>
                    <a:pt x="113" y="36"/>
                  </a:cubicBezTo>
                  <a:cubicBezTo>
                    <a:pt x="116" y="36"/>
                    <a:pt x="116" y="36"/>
                    <a:pt x="116" y="36"/>
                  </a:cubicBezTo>
                  <a:cubicBezTo>
                    <a:pt x="116" y="35"/>
                    <a:pt x="116" y="35"/>
                    <a:pt x="116" y="35"/>
                  </a:cubicBezTo>
                  <a:cubicBezTo>
                    <a:pt x="113" y="35"/>
                    <a:pt x="113" y="35"/>
                    <a:pt x="113" y="35"/>
                  </a:cubicBezTo>
                  <a:cubicBezTo>
                    <a:pt x="114" y="35"/>
                    <a:pt x="114" y="35"/>
                    <a:pt x="114" y="35"/>
                  </a:cubicBezTo>
                  <a:cubicBezTo>
                    <a:pt x="114" y="34"/>
                    <a:pt x="114" y="34"/>
                    <a:pt x="114" y="34"/>
                  </a:cubicBezTo>
                  <a:cubicBezTo>
                    <a:pt x="120" y="35"/>
                    <a:pt x="120" y="35"/>
                    <a:pt x="120" y="35"/>
                  </a:cubicBezTo>
                  <a:cubicBezTo>
                    <a:pt x="120" y="36"/>
                    <a:pt x="120" y="36"/>
                    <a:pt x="120" y="36"/>
                  </a:cubicBezTo>
                  <a:cubicBezTo>
                    <a:pt x="121" y="36"/>
                    <a:pt x="121" y="36"/>
                    <a:pt x="121" y="36"/>
                  </a:cubicBezTo>
                  <a:cubicBezTo>
                    <a:pt x="117" y="36"/>
                    <a:pt x="117" y="36"/>
                    <a:pt x="117" y="36"/>
                  </a:cubicBezTo>
                  <a:cubicBezTo>
                    <a:pt x="125" y="35"/>
                    <a:pt x="125" y="35"/>
                    <a:pt x="125" y="35"/>
                  </a:cubicBezTo>
                  <a:cubicBezTo>
                    <a:pt x="128" y="35"/>
                    <a:pt x="128" y="35"/>
                    <a:pt x="128" y="35"/>
                  </a:cubicBezTo>
                  <a:cubicBezTo>
                    <a:pt x="128" y="35"/>
                    <a:pt x="128" y="35"/>
                    <a:pt x="128" y="35"/>
                  </a:cubicBezTo>
                  <a:cubicBezTo>
                    <a:pt x="146" y="34"/>
                    <a:pt x="146" y="34"/>
                    <a:pt x="146" y="34"/>
                  </a:cubicBezTo>
                  <a:cubicBezTo>
                    <a:pt x="146" y="55"/>
                    <a:pt x="146" y="55"/>
                    <a:pt x="146" y="55"/>
                  </a:cubicBezTo>
                  <a:cubicBezTo>
                    <a:pt x="146" y="55"/>
                    <a:pt x="146" y="55"/>
                    <a:pt x="146" y="55"/>
                  </a:cubicBezTo>
                  <a:cubicBezTo>
                    <a:pt x="146" y="55"/>
                    <a:pt x="146" y="55"/>
                    <a:pt x="146" y="55"/>
                  </a:cubicBezTo>
                  <a:cubicBezTo>
                    <a:pt x="154" y="55"/>
                    <a:pt x="154" y="55"/>
                    <a:pt x="154" y="55"/>
                  </a:cubicBezTo>
                  <a:cubicBezTo>
                    <a:pt x="154" y="43"/>
                    <a:pt x="154" y="43"/>
                    <a:pt x="154" y="43"/>
                  </a:cubicBezTo>
                  <a:lnTo>
                    <a:pt x="154" y="41"/>
                  </a:lnTo>
                  <a:close/>
                  <a:moveTo>
                    <a:pt x="128" y="37"/>
                  </a:moveTo>
                  <a:cubicBezTo>
                    <a:pt x="128" y="37"/>
                    <a:pt x="128" y="37"/>
                    <a:pt x="128" y="37"/>
                  </a:cubicBezTo>
                  <a:cubicBezTo>
                    <a:pt x="130" y="37"/>
                    <a:pt x="130" y="37"/>
                    <a:pt x="130" y="37"/>
                  </a:cubicBezTo>
                  <a:cubicBezTo>
                    <a:pt x="130" y="37"/>
                    <a:pt x="130" y="37"/>
                    <a:pt x="130" y="37"/>
                  </a:cubicBezTo>
                  <a:cubicBezTo>
                    <a:pt x="128" y="37"/>
                    <a:pt x="128" y="37"/>
                    <a:pt x="128" y="37"/>
                  </a:cubicBezTo>
                  <a:close/>
                  <a:moveTo>
                    <a:pt x="128" y="37"/>
                  </a:moveTo>
                  <a:cubicBezTo>
                    <a:pt x="128" y="37"/>
                    <a:pt x="128" y="37"/>
                    <a:pt x="128" y="37"/>
                  </a:cubicBezTo>
                  <a:cubicBezTo>
                    <a:pt x="130" y="37"/>
                    <a:pt x="130" y="37"/>
                    <a:pt x="130" y="37"/>
                  </a:cubicBezTo>
                  <a:cubicBezTo>
                    <a:pt x="130" y="44"/>
                    <a:pt x="130" y="44"/>
                    <a:pt x="130" y="44"/>
                  </a:cubicBezTo>
                  <a:cubicBezTo>
                    <a:pt x="128" y="44"/>
                    <a:pt x="128" y="44"/>
                    <a:pt x="128" y="44"/>
                  </a:cubicBezTo>
                  <a:lnTo>
                    <a:pt x="128" y="37"/>
                  </a:lnTo>
                  <a:close/>
                  <a:moveTo>
                    <a:pt x="128" y="44"/>
                  </a:moveTo>
                  <a:cubicBezTo>
                    <a:pt x="128" y="44"/>
                    <a:pt x="128" y="44"/>
                    <a:pt x="128" y="44"/>
                  </a:cubicBezTo>
                  <a:cubicBezTo>
                    <a:pt x="130" y="44"/>
                    <a:pt x="130" y="44"/>
                    <a:pt x="130" y="44"/>
                  </a:cubicBezTo>
                  <a:cubicBezTo>
                    <a:pt x="130" y="45"/>
                    <a:pt x="130" y="45"/>
                    <a:pt x="130" y="45"/>
                  </a:cubicBezTo>
                  <a:cubicBezTo>
                    <a:pt x="128" y="45"/>
                    <a:pt x="128" y="45"/>
                    <a:pt x="128" y="45"/>
                  </a:cubicBezTo>
                  <a:lnTo>
                    <a:pt x="128" y="44"/>
                  </a:lnTo>
                  <a:close/>
                  <a:moveTo>
                    <a:pt x="124" y="37"/>
                  </a:moveTo>
                  <a:cubicBezTo>
                    <a:pt x="124" y="37"/>
                    <a:pt x="124" y="37"/>
                    <a:pt x="124" y="37"/>
                  </a:cubicBezTo>
                  <a:cubicBezTo>
                    <a:pt x="127" y="37"/>
                    <a:pt x="127" y="37"/>
                    <a:pt x="127" y="37"/>
                  </a:cubicBezTo>
                  <a:cubicBezTo>
                    <a:pt x="127" y="37"/>
                    <a:pt x="127" y="37"/>
                    <a:pt x="127" y="37"/>
                  </a:cubicBezTo>
                  <a:cubicBezTo>
                    <a:pt x="124" y="37"/>
                    <a:pt x="124" y="37"/>
                    <a:pt x="124" y="37"/>
                  </a:cubicBezTo>
                  <a:close/>
                  <a:moveTo>
                    <a:pt x="124" y="37"/>
                  </a:moveTo>
                  <a:cubicBezTo>
                    <a:pt x="124" y="37"/>
                    <a:pt x="124" y="37"/>
                    <a:pt x="124" y="37"/>
                  </a:cubicBezTo>
                  <a:cubicBezTo>
                    <a:pt x="127" y="37"/>
                    <a:pt x="127" y="37"/>
                    <a:pt x="127" y="37"/>
                  </a:cubicBezTo>
                  <a:cubicBezTo>
                    <a:pt x="127" y="44"/>
                    <a:pt x="127" y="44"/>
                    <a:pt x="127" y="44"/>
                  </a:cubicBezTo>
                  <a:cubicBezTo>
                    <a:pt x="124" y="44"/>
                    <a:pt x="124" y="44"/>
                    <a:pt x="124" y="44"/>
                  </a:cubicBezTo>
                  <a:lnTo>
                    <a:pt x="124" y="37"/>
                  </a:lnTo>
                  <a:close/>
                  <a:moveTo>
                    <a:pt x="124" y="44"/>
                  </a:moveTo>
                  <a:cubicBezTo>
                    <a:pt x="124" y="44"/>
                    <a:pt x="124" y="44"/>
                    <a:pt x="124" y="44"/>
                  </a:cubicBezTo>
                  <a:cubicBezTo>
                    <a:pt x="127" y="44"/>
                    <a:pt x="127" y="44"/>
                    <a:pt x="127" y="44"/>
                  </a:cubicBezTo>
                  <a:cubicBezTo>
                    <a:pt x="127" y="45"/>
                    <a:pt x="127" y="45"/>
                    <a:pt x="127" y="45"/>
                  </a:cubicBezTo>
                  <a:cubicBezTo>
                    <a:pt x="126" y="45"/>
                    <a:pt x="126" y="45"/>
                    <a:pt x="126" y="45"/>
                  </a:cubicBezTo>
                  <a:cubicBezTo>
                    <a:pt x="126" y="45"/>
                    <a:pt x="126" y="45"/>
                    <a:pt x="126" y="45"/>
                  </a:cubicBezTo>
                  <a:cubicBezTo>
                    <a:pt x="124" y="45"/>
                    <a:pt x="124" y="45"/>
                    <a:pt x="124" y="45"/>
                  </a:cubicBezTo>
                  <a:lnTo>
                    <a:pt x="124" y="44"/>
                  </a:lnTo>
                  <a:close/>
                  <a:moveTo>
                    <a:pt x="124" y="45"/>
                  </a:moveTo>
                  <a:cubicBezTo>
                    <a:pt x="124" y="45"/>
                    <a:pt x="124" y="45"/>
                    <a:pt x="124" y="45"/>
                  </a:cubicBezTo>
                  <a:cubicBezTo>
                    <a:pt x="123" y="44"/>
                    <a:pt x="123" y="44"/>
                    <a:pt x="123" y="44"/>
                  </a:cubicBezTo>
                  <a:cubicBezTo>
                    <a:pt x="124" y="44"/>
                    <a:pt x="124" y="44"/>
                    <a:pt x="124" y="44"/>
                  </a:cubicBezTo>
                  <a:lnTo>
                    <a:pt x="124" y="45"/>
                  </a:lnTo>
                  <a:close/>
                  <a:moveTo>
                    <a:pt x="121" y="37"/>
                  </a:moveTo>
                  <a:cubicBezTo>
                    <a:pt x="121" y="37"/>
                    <a:pt x="121" y="37"/>
                    <a:pt x="121" y="37"/>
                  </a:cubicBezTo>
                  <a:cubicBezTo>
                    <a:pt x="124" y="37"/>
                    <a:pt x="124" y="37"/>
                    <a:pt x="124" y="37"/>
                  </a:cubicBezTo>
                  <a:cubicBezTo>
                    <a:pt x="124" y="37"/>
                    <a:pt x="124" y="37"/>
                    <a:pt x="124" y="37"/>
                  </a:cubicBezTo>
                  <a:cubicBezTo>
                    <a:pt x="121" y="37"/>
                    <a:pt x="121" y="37"/>
                    <a:pt x="121" y="37"/>
                  </a:cubicBezTo>
                  <a:close/>
                  <a:moveTo>
                    <a:pt x="121" y="37"/>
                  </a:moveTo>
                  <a:cubicBezTo>
                    <a:pt x="121" y="37"/>
                    <a:pt x="121" y="37"/>
                    <a:pt x="121" y="37"/>
                  </a:cubicBezTo>
                  <a:cubicBezTo>
                    <a:pt x="124" y="37"/>
                    <a:pt x="124" y="37"/>
                    <a:pt x="124" y="37"/>
                  </a:cubicBezTo>
                  <a:cubicBezTo>
                    <a:pt x="124" y="44"/>
                    <a:pt x="124" y="44"/>
                    <a:pt x="124" y="44"/>
                  </a:cubicBezTo>
                  <a:cubicBezTo>
                    <a:pt x="122" y="44"/>
                    <a:pt x="122" y="44"/>
                    <a:pt x="122" y="44"/>
                  </a:cubicBezTo>
                  <a:cubicBezTo>
                    <a:pt x="121" y="43"/>
                    <a:pt x="121" y="43"/>
                    <a:pt x="121" y="43"/>
                  </a:cubicBezTo>
                  <a:cubicBezTo>
                    <a:pt x="121" y="43"/>
                    <a:pt x="121" y="43"/>
                    <a:pt x="121" y="43"/>
                  </a:cubicBezTo>
                  <a:lnTo>
                    <a:pt x="121" y="37"/>
                  </a:lnTo>
                  <a:close/>
                  <a:moveTo>
                    <a:pt x="118" y="37"/>
                  </a:moveTo>
                  <a:cubicBezTo>
                    <a:pt x="118" y="37"/>
                    <a:pt x="118" y="37"/>
                    <a:pt x="118" y="37"/>
                  </a:cubicBezTo>
                  <a:cubicBezTo>
                    <a:pt x="121" y="37"/>
                    <a:pt x="121" y="37"/>
                    <a:pt x="121" y="37"/>
                  </a:cubicBezTo>
                  <a:cubicBezTo>
                    <a:pt x="121" y="37"/>
                    <a:pt x="121" y="37"/>
                    <a:pt x="121" y="37"/>
                  </a:cubicBezTo>
                  <a:cubicBezTo>
                    <a:pt x="118" y="37"/>
                    <a:pt x="118" y="37"/>
                    <a:pt x="118" y="37"/>
                  </a:cubicBezTo>
                  <a:close/>
                  <a:moveTo>
                    <a:pt x="118" y="38"/>
                  </a:moveTo>
                  <a:cubicBezTo>
                    <a:pt x="118" y="38"/>
                    <a:pt x="118" y="38"/>
                    <a:pt x="118" y="38"/>
                  </a:cubicBezTo>
                  <a:cubicBezTo>
                    <a:pt x="121" y="37"/>
                    <a:pt x="121" y="37"/>
                    <a:pt x="121" y="37"/>
                  </a:cubicBezTo>
                  <a:cubicBezTo>
                    <a:pt x="121" y="43"/>
                    <a:pt x="121" y="43"/>
                    <a:pt x="121" y="43"/>
                  </a:cubicBezTo>
                  <a:cubicBezTo>
                    <a:pt x="118" y="43"/>
                    <a:pt x="118" y="43"/>
                    <a:pt x="118" y="43"/>
                  </a:cubicBezTo>
                  <a:lnTo>
                    <a:pt x="118" y="38"/>
                  </a:lnTo>
                  <a:close/>
                  <a:moveTo>
                    <a:pt x="118" y="44"/>
                  </a:moveTo>
                  <a:cubicBezTo>
                    <a:pt x="118" y="44"/>
                    <a:pt x="118" y="44"/>
                    <a:pt x="118" y="44"/>
                  </a:cubicBezTo>
                  <a:cubicBezTo>
                    <a:pt x="113" y="44"/>
                    <a:pt x="113" y="44"/>
                    <a:pt x="113" y="44"/>
                  </a:cubicBezTo>
                  <a:cubicBezTo>
                    <a:pt x="113" y="44"/>
                    <a:pt x="113" y="44"/>
                    <a:pt x="113" y="44"/>
                  </a:cubicBezTo>
                  <a:cubicBezTo>
                    <a:pt x="113" y="38"/>
                    <a:pt x="113" y="38"/>
                    <a:pt x="113" y="38"/>
                  </a:cubicBezTo>
                  <a:cubicBezTo>
                    <a:pt x="118" y="38"/>
                    <a:pt x="118" y="38"/>
                    <a:pt x="118" y="38"/>
                  </a:cubicBezTo>
                  <a:lnTo>
                    <a:pt x="118" y="44"/>
                  </a:lnTo>
                  <a:close/>
                  <a:moveTo>
                    <a:pt x="118" y="37"/>
                  </a:moveTo>
                  <a:cubicBezTo>
                    <a:pt x="118" y="37"/>
                    <a:pt x="118" y="37"/>
                    <a:pt x="118" y="37"/>
                  </a:cubicBezTo>
                  <a:cubicBezTo>
                    <a:pt x="118" y="37"/>
                    <a:pt x="118" y="37"/>
                    <a:pt x="118" y="37"/>
                  </a:cubicBezTo>
                  <a:cubicBezTo>
                    <a:pt x="113" y="38"/>
                    <a:pt x="113" y="38"/>
                    <a:pt x="113" y="38"/>
                  </a:cubicBezTo>
                  <a:cubicBezTo>
                    <a:pt x="113" y="37"/>
                    <a:pt x="113" y="37"/>
                    <a:pt x="113" y="37"/>
                  </a:cubicBezTo>
                  <a:lnTo>
                    <a:pt x="118" y="37"/>
                  </a:lnTo>
                  <a:close/>
                  <a:moveTo>
                    <a:pt x="75" y="10"/>
                  </a:moveTo>
                  <a:cubicBezTo>
                    <a:pt x="75" y="10"/>
                    <a:pt x="75" y="10"/>
                    <a:pt x="75" y="10"/>
                  </a:cubicBezTo>
                  <a:cubicBezTo>
                    <a:pt x="77" y="10"/>
                    <a:pt x="77" y="10"/>
                    <a:pt x="77" y="10"/>
                  </a:cubicBezTo>
                  <a:cubicBezTo>
                    <a:pt x="77" y="12"/>
                    <a:pt x="77" y="12"/>
                    <a:pt x="77" y="12"/>
                  </a:cubicBezTo>
                  <a:cubicBezTo>
                    <a:pt x="75" y="12"/>
                    <a:pt x="75" y="12"/>
                    <a:pt x="75" y="12"/>
                  </a:cubicBezTo>
                  <a:lnTo>
                    <a:pt x="75" y="10"/>
                  </a:lnTo>
                  <a:close/>
                  <a:moveTo>
                    <a:pt x="103" y="33"/>
                  </a:moveTo>
                  <a:cubicBezTo>
                    <a:pt x="103" y="33"/>
                    <a:pt x="103" y="33"/>
                    <a:pt x="103" y="33"/>
                  </a:cubicBezTo>
                  <a:cubicBezTo>
                    <a:pt x="101" y="33"/>
                    <a:pt x="101" y="33"/>
                    <a:pt x="101" y="33"/>
                  </a:cubicBezTo>
                  <a:cubicBezTo>
                    <a:pt x="101" y="33"/>
                    <a:pt x="101" y="33"/>
                    <a:pt x="101" y="33"/>
                  </a:cubicBezTo>
                  <a:cubicBezTo>
                    <a:pt x="101" y="33"/>
                    <a:pt x="101" y="33"/>
                    <a:pt x="101" y="33"/>
                  </a:cubicBezTo>
                  <a:cubicBezTo>
                    <a:pt x="103" y="33"/>
                    <a:pt x="103" y="33"/>
                    <a:pt x="103" y="33"/>
                  </a:cubicBezTo>
                  <a:cubicBezTo>
                    <a:pt x="103" y="33"/>
                    <a:pt x="103" y="33"/>
                    <a:pt x="103" y="33"/>
                  </a:cubicBezTo>
                  <a:cubicBezTo>
                    <a:pt x="100" y="33"/>
                    <a:pt x="100" y="33"/>
                    <a:pt x="100" y="33"/>
                  </a:cubicBezTo>
                  <a:cubicBezTo>
                    <a:pt x="100" y="33"/>
                    <a:pt x="100" y="33"/>
                    <a:pt x="100" y="33"/>
                  </a:cubicBezTo>
                  <a:cubicBezTo>
                    <a:pt x="96" y="34"/>
                    <a:pt x="96" y="34"/>
                    <a:pt x="96" y="34"/>
                  </a:cubicBezTo>
                  <a:cubicBezTo>
                    <a:pt x="96" y="34"/>
                    <a:pt x="93" y="34"/>
                    <a:pt x="88" y="34"/>
                  </a:cubicBezTo>
                  <a:cubicBezTo>
                    <a:pt x="87" y="34"/>
                    <a:pt x="85" y="34"/>
                    <a:pt x="83" y="35"/>
                  </a:cubicBezTo>
                  <a:cubicBezTo>
                    <a:pt x="83" y="34"/>
                    <a:pt x="83" y="34"/>
                    <a:pt x="83" y="34"/>
                  </a:cubicBezTo>
                  <a:cubicBezTo>
                    <a:pt x="84" y="34"/>
                    <a:pt x="88" y="34"/>
                    <a:pt x="91" y="34"/>
                  </a:cubicBezTo>
                  <a:cubicBezTo>
                    <a:pt x="96" y="33"/>
                    <a:pt x="98" y="33"/>
                    <a:pt x="99" y="33"/>
                  </a:cubicBezTo>
                  <a:cubicBezTo>
                    <a:pt x="99" y="33"/>
                    <a:pt x="99" y="33"/>
                    <a:pt x="99" y="33"/>
                  </a:cubicBezTo>
                  <a:cubicBezTo>
                    <a:pt x="100" y="33"/>
                    <a:pt x="100" y="33"/>
                    <a:pt x="100" y="33"/>
                  </a:cubicBezTo>
                  <a:cubicBezTo>
                    <a:pt x="100" y="8"/>
                    <a:pt x="100" y="8"/>
                    <a:pt x="100" y="8"/>
                  </a:cubicBezTo>
                  <a:cubicBezTo>
                    <a:pt x="99" y="8"/>
                    <a:pt x="99" y="8"/>
                    <a:pt x="99" y="8"/>
                  </a:cubicBezTo>
                  <a:cubicBezTo>
                    <a:pt x="99" y="8"/>
                    <a:pt x="99" y="8"/>
                    <a:pt x="99" y="8"/>
                  </a:cubicBezTo>
                  <a:cubicBezTo>
                    <a:pt x="99" y="8"/>
                    <a:pt x="98" y="8"/>
                    <a:pt x="98" y="8"/>
                  </a:cubicBezTo>
                  <a:cubicBezTo>
                    <a:pt x="98" y="7"/>
                    <a:pt x="98" y="7"/>
                    <a:pt x="98" y="7"/>
                  </a:cubicBezTo>
                  <a:cubicBezTo>
                    <a:pt x="100" y="6"/>
                    <a:pt x="100" y="6"/>
                    <a:pt x="100" y="6"/>
                  </a:cubicBezTo>
                  <a:cubicBezTo>
                    <a:pt x="100" y="4"/>
                    <a:pt x="100" y="4"/>
                    <a:pt x="100" y="4"/>
                  </a:cubicBezTo>
                  <a:cubicBezTo>
                    <a:pt x="100" y="4"/>
                    <a:pt x="100" y="4"/>
                    <a:pt x="100" y="4"/>
                  </a:cubicBezTo>
                  <a:cubicBezTo>
                    <a:pt x="100" y="4"/>
                    <a:pt x="100" y="4"/>
                    <a:pt x="100" y="4"/>
                  </a:cubicBezTo>
                  <a:cubicBezTo>
                    <a:pt x="98" y="4"/>
                    <a:pt x="98" y="4"/>
                    <a:pt x="98" y="4"/>
                  </a:cubicBezTo>
                  <a:cubicBezTo>
                    <a:pt x="98" y="4"/>
                    <a:pt x="98" y="4"/>
                    <a:pt x="98" y="4"/>
                  </a:cubicBezTo>
                  <a:cubicBezTo>
                    <a:pt x="98" y="4"/>
                    <a:pt x="98" y="4"/>
                    <a:pt x="98" y="4"/>
                  </a:cubicBezTo>
                  <a:cubicBezTo>
                    <a:pt x="97" y="4"/>
                    <a:pt x="97" y="4"/>
                    <a:pt x="97" y="4"/>
                  </a:cubicBezTo>
                  <a:cubicBezTo>
                    <a:pt x="97" y="8"/>
                    <a:pt x="97" y="8"/>
                    <a:pt x="97" y="8"/>
                  </a:cubicBezTo>
                  <a:cubicBezTo>
                    <a:pt x="97" y="8"/>
                    <a:pt x="96" y="9"/>
                    <a:pt x="95" y="9"/>
                  </a:cubicBezTo>
                  <a:cubicBezTo>
                    <a:pt x="95" y="7"/>
                    <a:pt x="95" y="7"/>
                    <a:pt x="95" y="7"/>
                  </a:cubicBezTo>
                  <a:cubicBezTo>
                    <a:pt x="95" y="7"/>
                    <a:pt x="95" y="7"/>
                    <a:pt x="95" y="7"/>
                  </a:cubicBezTo>
                  <a:cubicBezTo>
                    <a:pt x="95" y="7"/>
                    <a:pt x="95" y="7"/>
                    <a:pt x="95" y="7"/>
                  </a:cubicBezTo>
                  <a:cubicBezTo>
                    <a:pt x="97" y="7"/>
                    <a:pt x="97" y="7"/>
                    <a:pt x="97" y="7"/>
                  </a:cubicBezTo>
                  <a:cubicBezTo>
                    <a:pt x="97" y="7"/>
                    <a:pt x="97" y="7"/>
                    <a:pt x="97" y="7"/>
                  </a:cubicBezTo>
                  <a:cubicBezTo>
                    <a:pt x="97" y="4"/>
                    <a:pt x="97" y="4"/>
                    <a:pt x="97" y="4"/>
                  </a:cubicBezTo>
                  <a:cubicBezTo>
                    <a:pt x="97" y="4"/>
                    <a:pt x="97" y="4"/>
                    <a:pt x="97" y="4"/>
                  </a:cubicBezTo>
                  <a:cubicBezTo>
                    <a:pt x="97" y="4"/>
                    <a:pt x="97" y="4"/>
                    <a:pt x="97" y="4"/>
                  </a:cubicBezTo>
                  <a:cubicBezTo>
                    <a:pt x="95" y="5"/>
                    <a:pt x="95" y="5"/>
                    <a:pt x="95" y="5"/>
                  </a:cubicBezTo>
                  <a:cubicBezTo>
                    <a:pt x="95" y="5"/>
                    <a:pt x="95" y="5"/>
                    <a:pt x="95" y="5"/>
                  </a:cubicBezTo>
                  <a:cubicBezTo>
                    <a:pt x="95" y="7"/>
                    <a:pt x="95" y="7"/>
                    <a:pt x="95" y="7"/>
                  </a:cubicBezTo>
                  <a:cubicBezTo>
                    <a:pt x="95" y="7"/>
                    <a:pt x="95" y="7"/>
                    <a:pt x="95" y="7"/>
                  </a:cubicBezTo>
                  <a:cubicBezTo>
                    <a:pt x="95" y="7"/>
                    <a:pt x="95" y="7"/>
                    <a:pt x="95" y="7"/>
                  </a:cubicBezTo>
                  <a:cubicBezTo>
                    <a:pt x="95" y="9"/>
                    <a:pt x="95" y="9"/>
                    <a:pt x="95" y="9"/>
                  </a:cubicBezTo>
                  <a:cubicBezTo>
                    <a:pt x="94" y="9"/>
                    <a:pt x="93" y="10"/>
                    <a:pt x="92" y="10"/>
                  </a:cubicBezTo>
                  <a:cubicBezTo>
                    <a:pt x="92" y="8"/>
                    <a:pt x="92" y="8"/>
                    <a:pt x="92" y="8"/>
                  </a:cubicBezTo>
                  <a:cubicBezTo>
                    <a:pt x="94" y="7"/>
                    <a:pt x="94" y="7"/>
                    <a:pt x="94" y="7"/>
                  </a:cubicBezTo>
                  <a:cubicBezTo>
                    <a:pt x="94" y="5"/>
                    <a:pt x="94" y="5"/>
                    <a:pt x="94" y="5"/>
                  </a:cubicBezTo>
                  <a:cubicBezTo>
                    <a:pt x="94" y="5"/>
                    <a:pt x="94" y="5"/>
                    <a:pt x="94" y="5"/>
                  </a:cubicBezTo>
                  <a:cubicBezTo>
                    <a:pt x="94" y="5"/>
                    <a:pt x="94" y="5"/>
                    <a:pt x="94" y="5"/>
                  </a:cubicBezTo>
                  <a:cubicBezTo>
                    <a:pt x="92" y="6"/>
                    <a:pt x="92" y="6"/>
                    <a:pt x="92" y="6"/>
                  </a:cubicBezTo>
                  <a:cubicBezTo>
                    <a:pt x="92" y="6"/>
                    <a:pt x="92" y="6"/>
                    <a:pt x="92" y="6"/>
                  </a:cubicBezTo>
                  <a:cubicBezTo>
                    <a:pt x="92" y="6"/>
                    <a:pt x="92" y="6"/>
                    <a:pt x="92" y="6"/>
                  </a:cubicBezTo>
                  <a:cubicBezTo>
                    <a:pt x="92" y="10"/>
                    <a:pt x="92" y="10"/>
                    <a:pt x="92" y="10"/>
                  </a:cubicBezTo>
                  <a:cubicBezTo>
                    <a:pt x="91" y="10"/>
                    <a:pt x="91" y="10"/>
                    <a:pt x="91" y="10"/>
                  </a:cubicBezTo>
                  <a:cubicBezTo>
                    <a:pt x="90" y="11"/>
                    <a:pt x="88" y="11"/>
                    <a:pt x="87" y="11"/>
                  </a:cubicBezTo>
                  <a:cubicBezTo>
                    <a:pt x="87" y="9"/>
                    <a:pt x="87" y="9"/>
                    <a:pt x="87" y="9"/>
                  </a:cubicBezTo>
                  <a:cubicBezTo>
                    <a:pt x="87" y="9"/>
                    <a:pt x="87" y="9"/>
                    <a:pt x="87" y="9"/>
                  </a:cubicBezTo>
                  <a:cubicBezTo>
                    <a:pt x="87" y="9"/>
                    <a:pt x="87" y="9"/>
                    <a:pt x="87" y="9"/>
                  </a:cubicBezTo>
                  <a:cubicBezTo>
                    <a:pt x="89" y="9"/>
                    <a:pt x="89" y="9"/>
                    <a:pt x="89" y="9"/>
                  </a:cubicBezTo>
                  <a:cubicBezTo>
                    <a:pt x="89" y="7"/>
                    <a:pt x="89" y="7"/>
                    <a:pt x="89" y="7"/>
                  </a:cubicBezTo>
                  <a:cubicBezTo>
                    <a:pt x="89" y="7"/>
                    <a:pt x="89" y="7"/>
                    <a:pt x="89" y="7"/>
                  </a:cubicBezTo>
                  <a:cubicBezTo>
                    <a:pt x="89" y="7"/>
                    <a:pt x="89" y="7"/>
                    <a:pt x="89" y="7"/>
                  </a:cubicBezTo>
                  <a:cubicBezTo>
                    <a:pt x="87" y="7"/>
                    <a:pt x="87" y="7"/>
                    <a:pt x="87" y="7"/>
                  </a:cubicBezTo>
                  <a:cubicBezTo>
                    <a:pt x="87" y="7"/>
                    <a:pt x="87" y="7"/>
                    <a:pt x="87" y="7"/>
                  </a:cubicBezTo>
                  <a:cubicBezTo>
                    <a:pt x="87" y="7"/>
                    <a:pt x="87" y="7"/>
                    <a:pt x="87" y="7"/>
                  </a:cubicBezTo>
                  <a:cubicBezTo>
                    <a:pt x="87" y="7"/>
                    <a:pt x="87" y="7"/>
                    <a:pt x="87" y="7"/>
                  </a:cubicBezTo>
                  <a:cubicBezTo>
                    <a:pt x="87" y="7"/>
                    <a:pt x="87" y="7"/>
                    <a:pt x="87" y="7"/>
                  </a:cubicBezTo>
                  <a:cubicBezTo>
                    <a:pt x="87" y="11"/>
                    <a:pt x="87" y="11"/>
                    <a:pt x="87" y="11"/>
                  </a:cubicBezTo>
                  <a:cubicBezTo>
                    <a:pt x="86" y="11"/>
                    <a:pt x="85" y="11"/>
                    <a:pt x="84" y="12"/>
                  </a:cubicBezTo>
                  <a:cubicBezTo>
                    <a:pt x="84" y="10"/>
                    <a:pt x="84" y="10"/>
                    <a:pt x="84" y="10"/>
                  </a:cubicBezTo>
                  <a:cubicBezTo>
                    <a:pt x="87" y="9"/>
                    <a:pt x="87" y="9"/>
                    <a:pt x="87" y="9"/>
                  </a:cubicBezTo>
                  <a:cubicBezTo>
                    <a:pt x="87" y="7"/>
                    <a:pt x="87" y="7"/>
                    <a:pt x="87" y="7"/>
                  </a:cubicBezTo>
                  <a:cubicBezTo>
                    <a:pt x="86" y="7"/>
                    <a:pt x="86" y="7"/>
                    <a:pt x="86" y="7"/>
                  </a:cubicBezTo>
                  <a:cubicBezTo>
                    <a:pt x="86" y="9"/>
                    <a:pt x="86" y="9"/>
                    <a:pt x="86" y="9"/>
                  </a:cubicBezTo>
                  <a:cubicBezTo>
                    <a:pt x="85" y="10"/>
                    <a:pt x="85" y="10"/>
                    <a:pt x="85" y="10"/>
                  </a:cubicBezTo>
                  <a:cubicBezTo>
                    <a:pt x="85" y="8"/>
                    <a:pt x="85" y="8"/>
                    <a:pt x="85" y="8"/>
                  </a:cubicBezTo>
                  <a:cubicBezTo>
                    <a:pt x="86" y="7"/>
                    <a:pt x="86" y="7"/>
                    <a:pt x="86" y="7"/>
                  </a:cubicBezTo>
                  <a:cubicBezTo>
                    <a:pt x="86" y="7"/>
                    <a:pt x="86" y="7"/>
                    <a:pt x="86" y="7"/>
                  </a:cubicBezTo>
                  <a:cubicBezTo>
                    <a:pt x="84" y="8"/>
                    <a:pt x="84" y="8"/>
                    <a:pt x="84" y="8"/>
                  </a:cubicBezTo>
                  <a:cubicBezTo>
                    <a:pt x="84" y="8"/>
                    <a:pt x="84" y="8"/>
                    <a:pt x="84" y="8"/>
                  </a:cubicBezTo>
                  <a:cubicBezTo>
                    <a:pt x="84" y="8"/>
                    <a:pt x="84" y="8"/>
                    <a:pt x="84" y="8"/>
                  </a:cubicBezTo>
                  <a:cubicBezTo>
                    <a:pt x="84" y="12"/>
                    <a:pt x="84" y="12"/>
                    <a:pt x="84" y="12"/>
                  </a:cubicBezTo>
                  <a:cubicBezTo>
                    <a:pt x="83" y="12"/>
                    <a:pt x="83" y="12"/>
                    <a:pt x="83" y="12"/>
                  </a:cubicBezTo>
                  <a:cubicBezTo>
                    <a:pt x="83" y="12"/>
                    <a:pt x="83" y="12"/>
                    <a:pt x="83" y="12"/>
                  </a:cubicBezTo>
                  <a:cubicBezTo>
                    <a:pt x="83" y="12"/>
                    <a:pt x="83" y="12"/>
                    <a:pt x="83" y="12"/>
                  </a:cubicBezTo>
                  <a:cubicBezTo>
                    <a:pt x="83" y="13"/>
                    <a:pt x="83" y="13"/>
                    <a:pt x="83" y="13"/>
                  </a:cubicBezTo>
                  <a:cubicBezTo>
                    <a:pt x="82" y="13"/>
                    <a:pt x="82" y="13"/>
                    <a:pt x="82" y="13"/>
                  </a:cubicBezTo>
                  <a:cubicBezTo>
                    <a:pt x="82" y="16"/>
                    <a:pt x="82" y="16"/>
                    <a:pt x="82" y="16"/>
                  </a:cubicBezTo>
                  <a:cubicBezTo>
                    <a:pt x="82" y="15"/>
                    <a:pt x="82" y="15"/>
                    <a:pt x="82" y="15"/>
                  </a:cubicBezTo>
                  <a:cubicBezTo>
                    <a:pt x="82" y="14"/>
                    <a:pt x="82" y="14"/>
                    <a:pt x="82" y="14"/>
                  </a:cubicBezTo>
                  <a:cubicBezTo>
                    <a:pt x="82" y="13"/>
                    <a:pt x="82" y="13"/>
                    <a:pt x="82" y="13"/>
                  </a:cubicBezTo>
                  <a:cubicBezTo>
                    <a:pt x="82" y="13"/>
                    <a:pt x="82" y="13"/>
                    <a:pt x="82" y="13"/>
                  </a:cubicBezTo>
                  <a:cubicBezTo>
                    <a:pt x="83" y="13"/>
                    <a:pt x="83" y="13"/>
                    <a:pt x="83" y="13"/>
                  </a:cubicBezTo>
                  <a:cubicBezTo>
                    <a:pt x="83" y="16"/>
                    <a:pt x="83" y="16"/>
                    <a:pt x="83" y="16"/>
                  </a:cubicBezTo>
                  <a:cubicBezTo>
                    <a:pt x="82" y="16"/>
                    <a:pt x="82" y="16"/>
                    <a:pt x="82" y="16"/>
                  </a:cubicBezTo>
                  <a:cubicBezTo>
                    <a:pt x="82" y="18"/>
                    <a:pt x="82" y="18"/>
                    <a:pt x="82" y="18"/>
                  </a:cubicBezTo>
                  <a:cubicBezTo>
                    <a:pt x="82" y="18"/>
                    <a:pt x="82" y="18"/>
                    <a:pt x="82" y="18"/>
                  </a:cubicBezTo>
                  <a:cubicBezTo>
                    <a:pt x="82" y="17"/>
                    <a:pt x="82" y="17"/>
                    <a:pt x="82" y="17"/>
                  </a:cubicBezTo>
                  <a:cubicBezTo>
                    <a:pt x="82" y="16"/>
                    <a:pt x="82" y="16"/>
                    <a:pt x="82" y="16"/>
                  </a:cubicBezTo>
                  <a:cubicBezTo>
                    <a:pt x="82" y="16"/>
                    <a:pt x="82" y="16"/>
                    <a:pt x="82" y="16"/>
                  </a:cubicBezTo>
                  <a:cubicBezTo>
                    <a:pt x="83" y="16"/>
                    <a:pt x="83" y="16"/>
                    <a:pt x="83" y="16"/>
                  </a:cubicBezTo>
                  <a:cubicBezTo>
                    <a:pt x="83" y="18"/>
                    <a:pt x="83" y="18"/>
                    <a:pt x="83" y="18"/>
                  </a:cubicBezTo>
                  <a:cubicBezTo>
                    <a:pt x="82" y="18"/>
                    <a:pt x="82" y="18"/>
                    <a:pt x="82" y="18"/>
                  </a:cubicBezTo>
                  <a:cubicBezTo>
                    <a:pt x="82" y="21"/>
                    <a:pt x="82" y="21"/>
                    <a:pt x="82" y="21"/>
                  </a:cubicBezTo>
                  <a:cubicBezTo>
                    <a:pt x="82" y="21"/>
                    <a:pt x="82" y="21"/>
                    <a:pt x="82" y="21"/>
                  </a:cubicBezTo>
                  <a:cubicBezTo>
                    <a:pt x="82" y="19"/>
                    <a:pt x="82" y="19"/>
                    <a:pt x="82" y="19"/>
                  </a:cubicBezTo>
                  <a:cubicBezTo>
                    <a:pt x="82" y="19"/>
                    <a:pt x="82" y="19"/>
                    <a:pt x="82" y="19"/>
                  </a:cubicBezTo>
                  <a:cubicBezTo>
                    <a:pt x="82" y="19"/>
                    <a:pt x="82" y="19"/>
                    <a:pt x="82" y="19"/>
                  </a:cubicBezTo>
                  <a:cubicBezTo>
                    <a:pt x="83" y="18"/>
                    <a:pt x="83" y="18"/>
                    <a:pt x="83" y="18"/>
                  </a:cubicBezTo>
                  <a:cubicBezTo>
                    <a:pt x="83" y="21"/>
                    <a:pt x="83" y="21"/>
                    <a:pt x="83" y="21"/>
                  </a:cubicBezTo>
                  <a:cubicBezTo>
                    <a:pt x="82" y="21"/>
                    <a:pt x="82" y="21"/>
                    <a:pt x="82" y="21"/>
                  </a:cubicBezTo>
                  <a:cubicBezTo>
                    <a:pt x="82" y="24"/>
                    <a:pt x="82" y="24"/>
                    <a:pt x="82" y="24"/>
                  </a:cubicBezTo>
                  <a:cubicBezTo>
                    <a:pt x="82" y="24"/>
                    <a:pt x="82" y="24"/>
                    <a:pt x="82" y="24"/>
                  </a:cubicBezTo>
                  <a:cubicBezTo>
                    <a:pt x="82" y="22"/>
                    <a:pt x="82" y="22"/>
                    <a:pt x="82" y="22"/>
                  </a:cubicBezTo>
                  <a:cubicBezTo>
                    <a:pt x="82" y="21"/>
                    <a:pt x="82" y="21"/>
                    <a:pt x="82" y="21"/>
                  </a:cubicBezTo>
                  <a:cubicBezTo>
                    <a:pt x="82" y="21"/>
                    <a:pt x="82" y="21"/>
                    <a:pt x="82" y="21"/>
                  </a:cubicBezTo>
                  <a:cubicBezTo>
                    <a:pt x="83" y="21"/>
                    <a:pt x="83" y="21"/>
                    <a:pt x="83" y="21"/>
                  </a:cubicBezTo>
                  <a:cubicBezTo>
                    <a:pt x="83" y="24"/>
                    <a:pt x="83" y="24"/>
                    <a:pt x="83" y="24"/>
                  </a:cubicBezTo>
                  <a:cubicBezTo>
                    <a:pt x="82" y="24"/>
                    <a:pt x="82" y="24"/>
                    <a:pt x="82" y="24"/>
                  </a:cubicBezTo>
                  <a:cubicBezTo>
                    <a:pt x="82" y="26"/>
                    <a:pt x="82" y="26"/>
                    <a:pt x="82" y="26"/>
                  </a:cubicBezTo>
                  <a:cubicBezTo>
                    <a:pt x="82" y="26"/>
                    <a:pt x="82" y="26"/>
                    <a:pt x="82" y="26"/>
                  </a:cubicBezTo>
                  <a:cubicBezTo>
                    <a:pt x="82" y="25"/>
                    <a:pt x="82" y="25"/>
                    <a:pt x="82" y="25"/>
                  </a:cubicBezTo>
                  <a:cubicBezTo>
                    <a:pt x="82" y="24"/>
                    <a:pt x="82" y="24"/>
                    <a:pt x="82" y="24"/>
                  </a:cubicBezTo>
                  <a:cubicBezTo>
                    <a:pt x="82" y="24"/>
                    <a:pt x="82" y="24"/>
                    <a:pt x="82" y="24"/>
                  </a:cubicBezTo>
                  <a:cubicBezTo>
                    <a:pt x="83" y="24"/>
                    <a:pt x="83" y="24"/>
                    <a:pt x="83" y="24"/>
                  </a:cubicBezTo>
                  <a:cubicBezTo>
                    <a:pt x="83" y="26"/>
                    <a:pt x="83" y="26"/>
                    <a:pt x="83" y="26"/>
                  </a:cubicBezTo>
                  <a:cubicBezTo>
                    <a:pt x="82" y="27"/>
                    <a:pt x="82" y="27"/>
                    <a:pt x="82" y="27"/>
                  </a:cubicBezTo>
                  <a:cubicBezTo>
                    <a:pt x="82" y="29"/>
                    <a:pt x="82" y="29"/>
                    <a:pt x="82" y="29"/>
                  </a:cubicBezTo>
                  <a:cubicBezTo>
                    <a:pt x="82" y="29"/>
                    <a:pt x="82" y="29"/>
                    <a:pt x="82" y="29"/>
                  </a:cubicBezTo>
                  <a:cubicBezTo>
                    <a:pt x="82" y="27"/>
                    <a:pt x="82" y="27"/>
                    <a:pt x="82" y="27"/>
                  </a:cubicBezTo>
                  <a:cubicBezTo>
                    <a:pt x="82" y="27"/>
                    <a:pt x="82" y="27"/>
                    <a:pt x="82" y="27"/>
                  </a:cubicBezTo>
                  <a:cubicBezTo>
                    <a:pt x="82" y="27"/>
                    <a:pt x="82" y="27"/>
                    <a:pt x="82" y="27"/>
                  </a:cubicBezTo>
                  <a:cubicBezTo>
                    <a:pt x="83" y="26"/>
                    <a:pt x="83" y="26"/>
                    <a:pt x="83" y="26"/>
                  </a:cubicBezTo>
                  <a:cubicBezTo>
                    <a:pt x="83" y="29"/>
                    <a:pt x="83" y="29"/>
                    <a:pt x="83" y="29"/>
                  </a:cubicBezTo>
                  <a:cubicBezTo>
                    <a:pt x="82" y="29"/>
                    <a:pt x="82" y="29"/>
                    <a:pt x="82" y="29"/>
                  </a:cubicBezTo>
                  <a:cubicBezTo>
                    <a:pt x="82" y="32"/>
                    <a:pt x="82" y="32"/>
                    <a:pt x="82" y="32"/>
                  </a:cubicBezTo>
                  <a:cubicBezTo>
                    <a:pt x="82" y="31"/>
                    <a:pt x="82" y="31"/>
                    <a:pt x="82" y="31"/>
                  </a:cubicBezTo>
                  <a:cubicBezTo>
                    <a:pt x="82" y="30"/>
                    <a:pt x="82" y="30"/>
                    <a:pt x="82" y="30"/>
                  </a:cubicBezTo>
                  <a:cubicBezTo>
                    <a:pt x="82" y="30"/>
                    <a:pt x="82" y="30"/>
                    <a:pt x="82" y="30"/>
                  </a:cubicBezTo>
                  <a:cubicBezTo>
                    <a:pt x="82" y="29"/>
                    <a:pt x="82" y="29"/>
                    <a:pt x="82" y="29"/>
                  </a:cubicBezTo>
                  <a:cubicBezTo>
                    <a:pt x="83" y="29"/>
                    <a:pt x="83" y="29"/>
                    <a:pt x="83" y="29"/>
                  </a:cubicBezTo>
                  <a:cubicBezTo>
                    <a:pt x="83" y="32"/>
                    <a:pt x="83" y="32"/>
                    <a:pt x="83" y="32"/>
                  </a:cubicBezTo>
                  <a:cubicBezTo>
                    <a:pt x="82" y="32"/>
                    <a:pt x="82" y="32"/>
                    <a:pt x="82" y="32"/>
                  </a:cubicBezTo>
                  <a:cubicBezTo>
                    <a:pt x="82" y="34"/>
                    <a:pt x="82" y="34"/>
                    <a:pt x="82" y="34"/>
                  </a:cubicBezTo>
                  <a:cubicBezTo>
                    <a:pt x="82" y="34"/>
                    <a:pt x="82" y="34"/>
                    <a:pt x="82" y="34"/>
                  </a:cubicBezTo>
                  <a:cubicBezTo>
                    <a:pt x="82" y="33"/>
                    <a:pt x="82" y="33"/>
                    <a:pt x="82" y="33"/>
                  </a:cubicBezTo>
                  <a:cubicBezTo>
                    <a:pt x="82" y="32"/>
                    <a:pt x="82" y="32"/>
                    <a:pt x="82" y="32"/>
                  </a:cubicBezTo>
                  <a:cubicBezTo>
                    <a:pt x="82" y="32"/>
                    <a:pt x="82" y="32"/>
                    <a:pt x="82" y="32"/>
                  </a:cubicBezTo>
                  <a:cubicBezTo>
                    <a:pt x="83" y="32"/>
                    <a:pt x="83" y="32"/>
                    <a:pt x="83" y="32"/>
                  </a:cubicBezTo>
                  <a:cubicBezTo>
                    <a:pt x="83" y="35"/>
                    <a:pt x="83" y="35"/>
                    <a:pt x="83" y="35"/>
                  </a:cubicBezTo>
                  <a:cubicBezTo>
                    <a:pt x="81" y="35"/>
                    <a:pt x="78" y="35"/>
                    <a:pt x="75" y="35"/>
                  </a:cubicBezTo>
                  <a:cubicBezTo>
                    <a:pt x="75" y="35"/>
                    <a:pt x="75" y="35"/>
                    <a:pt x="75" y="35"/>
                  </a:cubicBezTo>
                  <a:cubicBezTo>
                    <a:pt x="75" y="35"/>
                    <a:pt x="75" y="35"/>
                    <a:pt x="75" y="35"/>
                  </a:cubicBezTo>
                  <a:cubicBezTo>
                    <a:pt x="75" y="34"/>
                    <a:pt x="75" y="34"/>
                    <a:pt x="75" y="34"/>
                  </a:cubicBezTo>
                  <a:cubicBezTo>
                    <a:pt x="75" y="33"/>
                    <a:pt x="75" y="33"/>
                    <a:pt x="75" y="33"/>
                  </a:cubicBezTo>
                  <a:cubicBezTo>
                    <a:pt x="76" y="33"/>
                    <a:pt x="76" y="33"/>
                    <a:pt x="76" y="33"/>
                  </a:cubicBezTo>
                  <a:cubicBezTo>
                    <a:pt x="77" y="33"/>
                    <a:pt x="77" y="33"/>
                    <a:pt x="77" y="33"/>
                  </a:cubicBezTo>
                  <a:cubicBezTo>
                    <a:pt x="77" y="33"/>
                    <a:pt x="77" y="33"/>
                    <a:pt x="77" y="33"/>
                  </a:cubicBezTo>
                  <a:cubicBezTo>
                    <a:pt x="75" y="33"/>
                    <a:pt x="75" y="33"/>
                    <a:pt x="75" y="33"/>
                  </a:cubicBezTo>
                  <a:cubicBezTo>
                    <a:pt x="75" y="33"/>
                    <a:pt x="75" y="33"/>
                    <a:pt x="75" y="33"/>
                  </a:cubicBezTo>
                  <a:cubicBezTo>
                    <a:pt x="75" y="33"/>
                    <a:pt x="75" y="33"/>
                    <a:pt x="75" y="33"/>
                  </a:cubicBezTo>
                  <a:cubicBezTo>
                    <a:pt x="75" y="31"/>
                    <a:pt x="75" y="31"/>
                    <a:pt x="75" y="31"/>
                  </a:cubicBezTo>
                  <a:cubicBezTo>
                    <a:pt x="75" y="30"/>
                    <a:pt x="75" y="30"/>
                    <a:pt x="75" y="30"/>
                  </a:cubicBezTo>
                  <a:cubicBezTo>
                    <a:pt x="76" y="30"/>
                    <a:pt x="76" y="30"/>
                    <a:pt x="76" y="30"/>
                  </a:cubicBezTo>
                  <a:cubicBezTo>
                    <a:pt x="77" y="30"/>
                    <a:pt x="77" y="30"/>
                    <a:pt x="77" y="30"/>
                  </a:cubicBezTo>
                  <a:cubicBezTo>
                    <a:pt x="77" y="30"/>
                    <a:pt x="77" y="30"/>
                    <a:pt x="77" y="30"/>
                  </a:cubicBezTo>
                  <a:cubicBezTo>
                    <a:pt x="75" y="30"/>
                    <a:pt x="75" y="30"/>
                    <a:pt x="75" y="30"/>
                  </a:cubicBezTo>
                  <a:cubicBezTo>
                    <a:pt x="75" y="30"/>
                    <a:pt x="75" y="30"/>
                    <a:pt x="75" y="30"/>
                  </a:cubicBezTo>
                  <a:cubicBezTo>
                    <a:pt x="75" y="30"/>
                    <a:pt x="75" y="30"/>
                    <a:pt x="75" y="30"/>
                  </a:cubicBezTo>
                  <a:cubicBezTo>
                    <a:pt x="75" y="29"/>
                    <a:pt x="75" y="29"/>
                    <a:pt x="75" y="29"/>
                  </a:cubicBezTo>
                  <a:cubicBezTo>
                    <a:pt x="75" y="28"/>
                    <a:pt x="75" y="28"/>
                    <a:pt x="75" y="28"/>
                  </a:cubicBezTo>
                  <a:cubicBezTo>
                    <a:pt x="76" y="28"/>
                    <a:pt x="76" y="28"/>
                    <a:pt x="76" y="28"/>
                  </a:cubicBezTo>
                  <a:cubicBezTo>
                    <a:pt x="77" y="28"/>
                    <a:pt x="77" y="28"/>
                    <a:pt x="77" y="28"/>
                  </a:cubicBezTo>
                  <a:cubicBezTo>
                    <a:pt x="77" y="28"/>
                    <a:pt x="77" y="28"/>
                    <a:pt x="77" y="28"/>
                  </a:cubicBezTo>
                  <a:cubicBezTo>
                    <a:pt x="75" y="28"/>
                    <a:pt x="75" y="28"/>
                    <a:pt x="75" y="28"/>
                  </a:cubicBezTo>
                  <a:cubicBezTo>
                    <a:pt x="75" y="27"/>
                    <a:pt x="75" y="27"/>
                    <a:pt x="75" y="27"/>
                  </a:cubicBezTo>
                  <a:cubicBezTo>
                    <a:pt x="75" y="27"/>
                    <a:pt x="75" y="27"/>
                    <a:pt x="75" y="27"/>
                  </a:cubicBezTo>
                  <a:cubicBezTo>
                    <a:pt x="75" y="26"/>
                    <a:pt x="75" y="26"/>
                    <a:pt x="75" y="26"/>
                  </a:cubicBezTo>
                  <a:cubicBezTo>
                    <a:pt x="75" y="25"/>
                    <a:pt x="75" y="25"/>
                    <a:pt x="75" y="25"/>
                  </a:cubicBezTo>
                  <a:cubicBezTo>
                    <a:pt x="76" y="25"/>
                    <a:pt x="76" y="25"/>
                    <a:pt x="76" y="25"/>
                  </a:cubicBezTo>
                  <a:cubicBezTo>
                    <a:pt x="77" y="25"/>
                    <a:pt x="77" y="25"/>
                    <a:pt x="77" y="25"/>
                  </a:cubicBezTo>
                  <a:cubicBezTo>
                    <a:pt x="77" y="25"/>
                    <a:pt x="77" y="25"/>
                    <a:pt x="77" y="25"/>
                  </a:cubicBezTo>
                  <a:cubicBezTo>
                    <a:pt x="75" y="25"/>
                    <a:pt x="75" y="25"/>
                    <a:pt x="75" y="25"/>
                  </a:cubicBezTo>
                  <a:cubicBezTo>
                    <a:pt x="75" y="25"/>
                    <a:pt x="75" y="25"/>
                    <a:pt x="75" y="25"/>
                  </a:cubicBezTo>
                  <a:cubicBezTo>
                    <a:pt x="75" y="25"/>
                    <a:pt x="75" y="25"/>
                    <a:pt x="75" y="25"/>
                  </a:cubicBezTo>
                  <a:cubicBezTo>
                    <a:pt x="75" y="23"/>
                    <a:pt x="75" y="23"/>
                    <a:pt x="75" y="23"/>
                  </a:cubicBezTo>
                  <a:cubicBezTo>
                    <a:pt x="75" y="23"/>
                    <a:pt x="75" y="23"/>
                    <a:pt x="75" y="23"/>
                  </a:cubicBezTo>
                  <a:cubicBezTo>
                    <a:pt x="76" y="23"/>
                    <a:pt x="76" y="23"/>
                    <a:pt x="76" y="23"/>
                  </a:cubicBezTo>
                  <a:cubicBezTo>
                    <a:pt x="77" y="22"/>
                    <a:pt x="77" y="22"/>
                    <a:pt x="77" y="22"/>
                  </a:cubicBezTo>
                  <a:cubicBezTo>
                    <a:pt x="77" y="22"/>
                    <a:pt x="77" y="22"/>
                    <a:pt x="77" y="22"/>
                  </a:cubicBezTo>
                  <a:cubicBezTo>
                    <a:pt x="75" y="22"/>
                    <a:pt x="75" y="22"/>
                    <a:pt x="75" y="22"/>
                  </a:cubicBezTo>
                  <a:cubicBezTo>
                    <a:pt x="75" y="22"/>
                    <a:pt x="75" y="22"/>
                    <a:pt x="75" y="22"/>
                  </a:cubicBezTo>
                  <a:cubicBezTo>
                    <a:pt x="75" y="22"/>
                    <a:pt x="75" y="22"/>
                    <a:pt x="75" y="22"/>
                  </a:cubicBezTo>
                  <a:cubicBezTo>
                    <a:pt x="75" y="21"/>
                    <a:pt x="75" y="21"/>
                    <a:pt x="75" y="21"/>
                  </a:cubicBezTo>
                  <a:cubicBezTo>
                    <a:pt x="75" y="20"/>
                    <a:pt x="75" y="20"/>
                    <a:pt x="75" y="20"/>
                  </a:cubicBezTo>
                  <a:cubicBezTo>
                    <a:pt x="76" y="20"/>
                    <a:pt x="76" y="20"/>
                    <a:pt x="76" y="20"/>
                  </a:cubicBezTo>
                  <a:cubicBezTo>
                    <a:pt x="77" y="20"/>
                    <a:pt x="77" y="20"/>
                    <a:pt x="77" y="20"/>
                  </a:cubicBezTo>
                  <a:cubicBezTo>
                    <a:pt x="77" y="20"/>
                    <a:pt x="77" y="20"/>
                    <a:pt x="77" y="20"/>
                  </a:cubicBezTo>
                  <a:cubicBezTo>
                    <a:pt x="75" y="20"/>
                    <a:pt x="75" y="20"/>
                    <a:pt x="75" y="20"/>
                  </a:cubicBezTo>
                  <a:cubicBezTo>
                    <a:pt x="75" y="20"/>
                    <a:pt x="75" y="20"/>
                    <a:pt x="75" y="20"/>
                  </a:cubicBezTo>
                  <a:cubicBezTo>
                    <a:pt x="75" y="20"/>
                    <a:pt x="75" y="20"/>
                    <a:pt x="75" y="20"/>
                  </a:cubicBezTo>
                  <a:cubicBezTo>
                    <a:pt x="75" y="18"/>
                    <a:pt x="75" y="18"/>
                    <a:pt x="75" y="18"/>
                  </a:cubicBezTo>
                  <a:cubicBezTo>
                    <a:pt x="75" y="17"/>
                    <a:pt x="75" y="17"/>
                    <a:pt x="75" y="17"/>
                  </a:cubicBezTo>
                  <a:cubicBezTo>
                    <a:pt x="76" y="17"/>
                    <a:pt x="76" y="17"/>
                    <a:pt x="76" y="17"/>
                  </a:cubicBezTo>
                  <a:cubicBezTo>
                    <a:pt x="77" y="17"/>
                    <a:pt x="77" y="17"/>
                    <a:pt x="77" y="17"/>
                  </a:cubicBezTo>
                  <a:cubicBezTo>
                    <a:pt x="77" y="17"/>
                    <a:pt x="77" y="17"/>
                    <a:pt x="77" y="17"/>
                  </a:cubicBezTo>
                  <a:cubicBezTo>
                    <a:pt x="75" y="17"/>
                    <a:pt x="75" y="17"/>
                    <a:pt x="75" y="17"/>
                  </a:cubicBezTo>
                  <a:cubicBezTo>
                    <a:pt x="75" y="17"/>
                    <a:pt x="75" y="17"/>
                    <a:pt x="75" y="17"/>
                  </a:cubicBezTo>
                  <a:cubicBezTo>
                    <a:pt x="75" y="17"/>
                    <a:pt x="75" y="17"/>
                    <a:pt x="75" y="17"/>
                  </a:cubicBezTo>
                  <a:cubicBezTo>
                    <a:pt x="75" y="15"/>
                    <a:pt x="75" y="15"/>
                    <a:pt x="75" y="15"/>
                  </a:cubicBezTo>
                  <a:cubicBezTo>
                    <a:pt x="75" y="15"/>
                    <a:pt x="75" y="15"/>
                    <a:pt x="75" y="15"/>
                  </a:cubicBezTo>
                  <a:cubicBezTo>
                    <a:pt x="76" y="15"/>
                    <a:pt x="76" y="15"/>
                    <a:pt x="76" y="15"/>
                  </a:cubicBezTo>
                  <a:cubicBezTo>
                    <a:pt x="77" y="14"/>
                    <a:pt x="77" y="14"/>
                    <a:pt x="77" y="14"/>
                  </a:cubicBezTo>
                  <a:cubicBezTo>
                    <a:pt x="77" y="14"/>
                    <a:pt x="77" y="14"/>
                    <a:pt x="77" y="14"/>
                  </a:cubicBezTo>
                  <a:cubicBezTo>
                    <a:pt x="75" y="15"/>
                    <a:pt x="75" y="15"/>
                    <a:pt x="75" y="15"/>
                  </a:cubicBezTo>
                  <a:cubicBezTo>
                    <a:pt x="75" y="12"/>
                    <a:pt x="75" y="12"/>
                    <a:pt x="75" y="12"/>
                  </a:cubicBezTo>
                  <a:cubicBezTo>
                    <a:pt x="77" y="12"/>
                    <a:pt x="77" y="12"/>
                    <a:pt x="77" y="12"/>
                  </a:cubicBezTo>
                  <a:cubicBezTo>
                    <a:pt x="77" y="12"/>
                    <a:pt x="77" y="12"/>
                    <a:pt x="77" y="12"/>
                  </a:cubicBezTo>
                  <a:cubicBezTo>
                    <a:pt x="77" y="10"/>
                    <a:pt x="77" y="10"/>
                    <a:pt x="77" y="10"/>
                  </a:cubicBezTo>
                  <a:cubicBezTo>
                    <a:pt x="77" y="10"/>
                    <a:pt x="77" y="10"/>
                    <a:pt x="77" y="10"/>
                  </a:cubicBezTo>
                  <a:cubicBezTo>
                    <a:pt x="77" y="10"/>
                    <a:pt x="77" y="10"/>
                    <a:pt x="77" y="10"/>
                  </a:cubicBezTo>
                  <a:cubicBezTo>
                    <a:pt x="77" y="10"/>
                    <a:pt x="77" y="10"/>
                    <a:pt x="77" y="10"/>
                  </a:cubicBezTo>
                  <a:cubicBezTo>
                    <a:pt x="77" y="10"/>
                    <a:pt x="77" y="10"/>
                    <a:pt x="77" y="10"/>
                  </a:cubicBezTo>
                  <a:cubicBezTo>
                    <a:pt x="77" y="10"/>
                    <a:pt x="77" y="10"/>
                    <a:pt x="77" y="10"/>
                  </a:cubicBezTo>
                  <a:cubicBezTo>
                    <a:pt x="75" y="10"/>
                    <a:pt x="75" y="10"/>
                    <a:pt x="75" y="10"/>
                  </a:cubicBezTo>
                  <a:cubicBezTo>
                    <a:pt x="75" y="10"/>
                    <a:pt x="75" y="10"/>
                    <a:pt x="75" y="10"/>
                  </a:cubicBezTo>
                  <a:cubicBezTo>
                    <a:pt x="110" y="1"/>
                    <a:pt x="110" y="1"/>
                    <a:pt x="110" y="1"/>
                  </a:cubicBezTo>
                  <a:cubicBezTo>
                    <a:pt x="110" y="34"/>
                    <a:pt x="110" y="34"/>
                    <a:pt x="110" y="34"/>
                  </a:cubicBezTo>
                  <a:cubicBezTo>
                    <a:pt x="107" y="34"/>
                    <a:pt x="107" y="34"/>
                    <a:pt x="107" y="34"/>
                  </a:cubicBezTo>
                  <a:cubicBezTo>
                    <a:pt x="107" y="33"/>
                    <a:pt x="107" y="33"/>
                    <a:pt x="107" y="33"/>
                  </a:cubicBezTo>
                  <a:cubicBezTo>
                    <a:pt x="107" y="32"/>
                    <a:pt x="107" y="32"/>
                    <a:pt x="107" y="32"/>
                  </a:cubicBezTo>
                  <a:cubicBezTo>
                    <a:pt x="107" y="32"/>
                    <a:pt x="107" y="32"/>
                    <a:pt x="107" y="32"/>
                  </a:cubicBezTo>
                  <a:cubicBezTo>
                    <a:pt x="109" y="32"/>
                    <a:pt x="109" y="32"/>
                    <a:pt x="109" y="32"/>
                  </a:cubicBezTo>
                  <a:cubicBezTo>
                    <a:pt x="109" y="32"/>
                    <a:pt x="109" y="32"/>
                    <a:pt x="109" y="32"/>
                  </a:cubicBezTo>
                  <a:cubicBezTo>
                    <a:pt x="106" y="32"/>
                    <a:pt x="106" y="32"/>
                    <a:pt x="106" y="32"/>
                  </a:cubicBezTo>
                  <a:cubicBezTo>
                    <a:pt x="106" y="34"/>
                    <a:pt x="106" y="34"/>
                    <a:pt x="106" y="34"/>
                  </a:cubicBezTo>
                  <a:cubicBezTo>
                    <a:pt x="104" y="33"/>
                    <a:pt x="104" y="33"/>
                    <a:pt x="104" y="33"/>
                  </a:cubicBezTo>
                  <a:cubicBezTo>
                    <a:pt x="104" y="33"/>
                    <a:pt x="104" y="33"/>
                    <a:pt x="104" y="33"/>
                  </a:cubicBezTo>
                  <a:cubicBezTo>
                    <a:pt x="104" y="33"/>
                    <a:pt x="104" y="33"/>
                    <a:pt x="104" y="33"/>
                  </a:cubicBezTo>
                  <a:cubicBezTo>
                    <a:pt x="106" y="32"/>
                    <a:pt x="106" y="32"/>
                    <a:pt x="106" y="32"/>
                  </a:cubicBezTo>
                  <a:cubicBezTo>
                    <a:pt x="106" y="32"/>
                    <a:pt x="106" y="32"/>
                    <a:pt x="106" y="32"/>
                  </a:cubicBezTo>
                  <a:cubicBezTo>
                    <a:pt x="103" y="33"/>
                    <a:pt x="103" y="33"/>
                    <a:pt x="103" y="33"/>
                  </a:cubicBezTo>
                  <a:close/>
                  <a:moveTo>
                    <a:pt x="91" y="11"/>
                  </a:moveTo>
                  <a:cubicBezTo>
                    <a:pt x="91" y="11"/>
                    <a:pt x="91" y="11"/>
                    <a:pt x="91" y="11"/>
                  </a:cubicBezTo>
                  <a:cubicBezTo>
                    <a:pt x="94" y="10"/>
                    <a:pt x="98" y="9"/>
                    <a:pt x="99" y="9"/>
                  </a:cubicBezTo>
                  <a:cubicBezTo>
                    <a:pt x="99" y="10"/>
                    <a:pt x="99" y="10"/>
                    <a:pt x="99" y="10"/>
                  </a:cubicBezTo>
                  <a:cubicBezTo>
                    <a:pt x="99" y="10"/>
                    <a:pt x="94" y="12"/>
                    <a:pt x="91" y="13"/>
                  </a:cubicBezTo>
                  <a:cubicBezTo>
                    <a:pt x="88" y="13"/>
                    <a:pt x="84" y="14"/>
                    <a:pt x="83" y="14"/>
                  </a:cubicBezTo>
                  <a:cubicBezTo>
                    <a:pt x="83" y="12"/>
                    <a:pt x="83" y="12"/>
                    <a:pt x="83" y="12"/>
                  </a:cubicBezTo>
                  <a:cubicBezTo>
                    <a:pt x="84" y="12"/>
                    <a:pt x="88" y="12"/>
                    <a:pt x="91" y="11"/>
                  </a:cubicBezTo>
                  <a:close/>
                  <a:moveTo>
                    <a:pt x="83" y="12"/>
                  </a:moveTo>
                  <a:cubicBezTo>
                    <a:pt x="83" y="12"/>
                    <a:pt x="83" y="12"/>
                    <a:pt x="83" y="12"/>
                  </a:cubicBezTo>
                  <a:cubicBezTo>
                    <a:pt x="83" y="12"/>
                    <a:pt x="83" y="12"/>
                    <a:pt x="83" y="12"/>
                  </a:cubicBezTo>
                  <a:cubicBezTo>
                    <a:pt x="84" y="12"/>
                    <a:pt x="88" y="11"/>
                    <a:pt x="91" y="10"/>
                  </a:cubicBezTo>
                  <a:cubicBezTo>
                    <a:pt x="94" y="10"/>
                    <a:pt x="99" y="8"/>
                    <a:pt x="99" y="8"/>
                  </a:cubicBezTo>
                  <a:cubicBezTo>
                    <a:pt x="99" y="8"/>
                    <a:pt x="99" y="8"/>
                    <a:pt x="99" y="8"/>
                  </a:cubicBezTo>
                  <a:cubicBezTo>
                    <a:pt x="99" y="8"/>
                    <a:pt x="94" y="10"/>
                    <a:pt x="91" y="11"/>
                  </a:cubicBezTo>
                  <a:cubicBezTo>
                    <a:pt x="88" y="11"/>
                    <a:pt x="84" y="12"/>
                    <a:pt x="83" y="12"/>
                  </a:cubicBezTo>
                  <a:close/>
                  <a:moveTo>
                    <a:pt x="91" y="13"/>
                  </a:moveTo>
                  <a:cubicBezTo>
                    <a:pt x="91" y="13"/>
                    <a:pt x="91" y="13"/>
                    <a:pt x="91" y="13"/>
                  </a:cubicBezTo>
                  <a:cubicBezTo>
                    <a:pt x="94" y="12"/>
                    <a:pt x="98" y="11"/>
                    <a:pt x="99" y="11"/>
                  </a:cubicBezTo>
                  <a:cubicBezTo>
                    <a:pt x="99" y="11"/>
                    <a:pt x="99" y="11"/>
                    <a:pt x="99" y="11"/>
                  </a:cubicBezTo>
                  <a:cubicBezTo>
                    <a:pt x="99" y="11"/>
                    <a:pt x="94" y="13"/>
                    <a:pt x="91" y="13"/>
                  </a:cubicBezTo>
                  <a:cubicBezTo>
                    <a:pt x="88" y="14"/>
                    <a:pt x="84" y="15"/>
                    <a:pt x="83" y="15"/>
                  </a:cubicBezTo>
                  <a:cubicBezTo>
                    <a:pt x="83" y="14"/>
                    <a:pt x="83" y="14"/>
                    <a:pt x="83" y="14"/>
                  </a:cubicBezTo>
                  <a:cubicBezTo>
                    <a:pt x="84" y="14"/>
                    <a:pt x="88" y="13"/>
                    <a:pt x="91" y="13"/>
                  </a:cubicBezTo>
                  <a:close/>
                  <a:moveTo>
                    <a:pt x="91" y="14"/>
                  </a:moveTo>
                  <a:cubicBezTo>
                    <a:pt x="91" y="14"/>
                    <a:pt x="91" y="14"/>
                    <a:pt x="91" y="14"/>
                  </a:cubicBezTo>
                  <a:cubicBezTo>
                    <a:pt x="94" y="13"/>
                    <a:pt x="98" y="11"/>
                    <a:pt x="99" y="11"/>
                  </a:cubicBezTo>
                  <a:cubicBezTo>
                    <a:pt x="99" y="11"/>
                    <a:pt x="99" y="11"/>
                    <a:pt x="99" y="11"/>
                  </a:cubicBezTo>
                  <a:cubicBezTo>
                    <a:pt x="99" y="12"/>
                    <a:pt x="94" y="13"/>
                    <a:pt x="91" y="14"/>
                  </a:cubicBezTo>
                  <a:cubicBezTo>
                    <a:pt x="88" y="14"/>
                    <a:pt x="84" y="15"/>
                    <a:pt x="83" y="15"/>
                  </a:cubicBezTo>
                  <a:cubicBezTo>
                    <a:pt x="83" y="15"/>
                    <a:pt x="83" y="15"/>
                    <a:pt x="83" y="15"/>
                  </a:cubicBezTo>
                  <a:cubicBezTo>
                    <a:pt x="84" y="15"/>
                    <a:pt x="88" y="14"/>
                    <a:pt x="91" y="14"/>
                  </a:cubicBezTo>
                  <a:close/>
                  <a:moveTo>
                    <a:pt x="91" y="14"/>
                  </a:moveTo>
                  <a:cubicBezTo>
                    <a:pt x="91" y="14"/>
                    <a:pt x="91" y="14"/>
                    <a:pt x="91" y="14"/>
                  </a:cubicBezTo>
                  <a:cubicBezTo>
                    <a:pt x="94" y="13"/>
                    <a:pt x="98" y="12"/>
                    <a:pt x="99" y="12"/>
                  </a:cubicBezTo>
                  <a:cubicBezTo>
                    <a:pt x="99" y="12"/>
                    <a:pt x="99" y="12"/>
                    <a:pt x="99" y="12"/>
                  </a:cubicBezTo>
                  <a:cubicBezTo>
                    <a:pt x="99" y="12"/>
                    <a:pt x="94" y="14"/>
                    <a:pt x="91" y="14"/>
                  </a:cubicBezTo>
                  <a:cubicBezTo>
                    <a:pt x="88" y="15"/>
                    <a:pt x="84" y="16"/>
                    <a:pt x="83" y="16"/>
                  </a:cubicBezTo>
                  <a:cubicBezTo>
                    <a:pt x="83" y="15"/>
                    <a:pt x="83" y="15"/>
                    <a:pt x="83" y="15"/>
                  </a:cubicBezTo>
                  <a:cubicBezTo>
                    <a:pt x="84" y="15"/>
                    <a:pt x="88" y="15"/>
                    <a:pt x="91" y="14"/>
                  </a:cubicBezTo>
                  <a:close/>
                  <a:moveTo>
                    <a:pt x="91" y="14"/>
                  </a:moveTo>
                  <a:cubicBezTo>
                    <a:pt x="91" y="14"/>
                    <a:pt x="91" y="14"/>
                    <a:pt x="91" y="14"/>
                  </a:cubicBezTo>
                  <a:cubicBezTo>
                    <a:pt x="94" y="14"/>
                    <a:pt x="98" y="12"/>
                    <a:pt x="99" y="12"/>
                  </a:cubicBezTo>
                  <a:cubicBezTo>
                    <a:pt x="99" y="13"/>
                    <a:pt x="99" y="13"/>
                    <a:pt x="99" y="13"/>
                  </a:cubicBezTo>
                  <a:cubicBezTo>
                    <a:pt x="99" y="14"/>
                    <a:pt x="97" y="14"/>
                    <a:pt x="91" y="16"/>
                  </a:cubicBezTo>
                  <a:cubicBezTo>
                    <a:pt x="88" y="16"/>
                    <a:pt x="84" y="17"/>
                    <a:pt x="83" y="17"/>
                  </a:cubicBezTo>
                  <a:cubicBezTo>
                    <a:pt x="83" y="16"/>
                    <a:pt x="83" y="16"/>
                    <a:pt x="83" y="16"/>
                  </a:cubicBezTo>
                  <a:cubicBezTo>
                    <a:pt x="84" y="16"/>
                    <a:pt x="88" y="15"/>
                    <a:pt x="91" y="14"/>
                  </a:cubicBezTo>
                  <a:close/>
                  <a:moveTo>
                    <a:pt x="91" y="16"/>
                  </a:moveTo>
                  <a:cubicBezTo>
                    <a:pt x="91" y="16"/>
                    <a:pt x="91" y="16"/>
                    <a:pt x="91" y="16"/>
                  </a:cubicBezTo>
                  <a:cubicBezTo>
                    <a:pt x="96" y="14"/>
                    <a:pt x="98" y="14"/>
                    <a:pt x="99" y="14"/>
                  </a:cubicBezTo>
                  <a:cubicBezTo>
                    <a:pt x="99" y="14"/>
                    <a:pt x="99" y="14"/>
                    <a:pt x="99" y="14"/>
                  </a:cubicBezTo>
                  <a:cubicBezTo>
                    <a:pt x="99" y="14"/>
                    <a:pt x="95" y="16"/>
                    <a:pt x="91" y="16"/>
                  </a:cubicBezTo>
                  <a:cubicBezTo>
                    <a:pt x="88" y="17"/>
                    <a:pt x="84" y="17"/>
                    <a:pt x="83" y="18"/>
                  </a:cubicBezTo>
                  <a:cubicBezTo>
                    <a:pt x="83" y="17"/>
                    <a:pt x="83" y="17"/>
                    <a:pt x="83" y="17"/>
                  </a:cubicBezTo>
                  <a:cubicBezTo>
                    <a:pt x="84" y="17"/>
                    <a:pt x="88" y="16"/>
                    <a:pt x="91" y="16"/>
                  </a:cubicBezTo>
                  <a:close/>
                  <a:moveTo>
                    <a:pt x="91" y="16"/>
                  </a:moveTo>
                  <a:cubicBezTo>
                    <a:pt x="91" y="16"/>
                    <a:pt x="91" y="16"/>
                    <a:pt x="91" y="16"/>
                  </a:cubicBezTo>
                  <a:cubicBezTo>
                    <a:pt x="95" y="16"/>
                    <a:pt x="98" y="15"/>
                    <a:pt x="99" y="14"/>
                  </a:cubicBezTo>
                  <a:cubicBezTo>
                    <a:pt x="99" y="14"/>
                    <a:pt x="99" y="14"/>
                    <a:pt x="99" y="14"/>
                  </a:cubicBezTo>
                  <a:cubicBezTo>
                    <a:pt x="99" y="15"/>
                    <a:pt x="95" y="16"/>
                    <a:pt x="91" y="17"/>
                  </a:cubicBezTo>
                  <a:cubicBezTo>
                    <a:pt x="88" y="17"/>
                    <a:pt x="84" y="18"/>
                    <a:pt x="83" y="18"/>
                  </a:cubicBezTo>
                  <a:cubicBezTo>
                    <a:pt x="83" y="18"/>
                    <a:pt x="83" y="18"/>
                    <a:pt x="83" y="18"/>
                  </a:cubicBezTo>
                  <a:cubicBezTo>
                    <a:pt x="84" y="18"/>
                    <a:pt x="88" y="17"/>
                    <a:pt x="91" y="16"/>
                  </a:cubicBezTo>
                  <a:close/>
                  <a:moveTo>
                    <a:pt x="91" y="17"/>
                  </a:moveTo>
                  <a:cubicBezTo>
                    <a:pt x="91" y="17"/>
                    <a:pt x="91" y="17"/>
                    <a:pt x="91" y="17"/>
                  </a:cubicBezTo>
                  <a:cubicBezTo>
                    <a:pt x="95" y="16"/>
                    <a:pt x="98" y="15"/>
                    <a:pt x="99" y="15"/>
                  </a:cubicBezTo>
                  <a:cubicBezTo>
                    <a:pt x="99" y="15"/>
                    <a:pt x="99" y="15"/>
                    <a:pt x="99" y="15"/>
                  </a:cubicBezTo>
                  <a:cubicBezTo>
                    <a:pt x="99" y="15"/>
                    <a:pt x="95" y="16"/>
                    <a:pt x="91" y="17"/>
                  </a:cubicBezTo>
                  <a:cubicBezTo>
                    <a:pt x="88" y="18"/>
                    <a:pt x="84" y="18"/>
                    <a:pt x="83" y="18"/>
                  </a:cubicBezTo>
                  <a:cubicBezTo>
                    <a:pt x="83" y="18"/>
                    <a:pt x="83" y="18"/>
                    <a:pt x="83" y="18"/>
                  </a:cubicBezTo>
                  <a:cubicBezTo>
                    <a:pt x="84" y="18"/>
                    <a:pt x="88" y="17"/>
                    <a:pt x="91" y="17"/>
                  </a:cubicBezTo>
                  <a:close/>
                  <a:moveTo>
                    <a:pt x="91" y="17"/>
                  </a:moveTo>
                  <a:cubicBezTo>
                    <a:pt x="91" y="17"/>
                    <a:pt x="91" y="17"/>
                    <a:pt x="91" y="17"/>
                  </a:cubicBezTo>
                  <a:cubicBezTo>
                    <a:pt x="95" y="17"/>
                    <a:pt x="98" y="15"/>
                    <a:pt x="99" y="15"/>
                  </a:cubicBezTo>
                  <a:cubicBezTo>
                    <a:pt x="99" y="17"/>
                    <a:pt x="99" y="17"/>
                    <a:pt x="99" y="17"/>
                  </a:cubicBezTo>
                  <a:cubicBezTo>
                    <a:pt x="99" y="17"/>
                    <a:pt x="95" y="18"/>
                    <a:pt x="91" y="19"/>
                  </a:cubicBezTo>
                  <a:cubicBezTo>
                    <a:pt x="88" y="19"/>
                    <a:pt x="84" y="20"/>
                    <a:pt x="83" y="20"/>
                  </a:cubicBezTo>
                  <a:cubicBezTo>
                    <a:pt x="83" y="19"/>
                    <a:pt x="83" y="19"/>
                    <a:pt x="83" y="19"/>
                  </a:cubicBezTo>
                  <a:cubicBezTo>
                    <a:pt x="84" y="18"/>
                    <a:pt x="88" y="18"/>
                    <a:pt x="91" y="17"/>
                  </a:cubicBezTo>
                  <a:close/>
                  <a:moveTo>
                    <a:pt x="91" y="19"/>
                  </a:moveTo>
                  <a:cubicBezTo>
                    <a:pt x="91" y="19"/>
                    <a:pt x="91" y="19"/>
                    <a:pt x="91" y="19"/>
                  </a:cubicBezTo>
                  <a:cubicBezTo>
                    <a:pt x="95" y="18"/>
                    <a:pt x="98" y="17"/>
                    <a:pt x="99" y="17"/>
                  </a:cubicBezTo>
                  <a:cubicBezTo>
                    <a:pt x="99" y="17"/>
                    <a:pt x="99" y="17"/>
                    <a:pt x="99" y="17"/>
                  </a:cubicBezTo>
                  <a:cubicBezTo>
                    <a:pt x="99" y="17"/>
                    <a:pt x="95" y="18"/>
                    <a:pt x="91" y="19"/>
                  </a:cubicBezTo>
                  <a:cubicBezTo>
                    <a:pt x="88" y="20"/>
                    <a:pt x="84" y="20"/>
                    <a:pt x="83" y="20"/>
                  </a:cubicBezTo>
                  <a:cubicBezTo>
                    <a:pt x="83" y="20"/>
                    <a:pt x="83" y="20"/>
                    <a:pt x="83" y="20"/>
                  </a:cubicBezTo>
                  <a:cubicBezTo>
                    <a:pt x="84" y="20"/>
                    <a:pt x="88" y="19"/>
                    <a:pt x="91" y="19"/>
                  </a:cubicBezTo>
                  <a:close/>
                  <a:moveTo>
                    <a:pt x="91" y="19"/>
                  </a:moveTo>
                  <a:cubicBezTo>
                    <a:pt x="91" y="19"/>
                    <a:pt x="91" y="19"/>
                    <a:pt x="91" y="19"/>
                  </a:cubicBezTo>
                  <a:cubicBezTo>
                    <a:pt x="95" y="19"/>
                    <a:pt x="98" y="17"/>
                    <a:pt x="99" y="17"/>
                  </a:cubicBezTo>
                  <a:cubicBezTo>
                    <a:pt x="99" y="17"/>
                    <a:pt x="99" y="17"/>
                    <a:pt x="99" y="17"/>
                  </a:cubicBezTo>
                  <a:cubicBezTo>
                    <a:pt x="99" y="18"/>
                    <a:pt x="95" y="19"/>
                    <a:pt x="91" y="19"/>
                  </a:cubicBezTo>
                  <a:cubicBezTo>
                    <a:pt x="88" y="20"/>
                    <a:pt x="84" y="20"/>
                    <a:pt x="83" y="21"/>
                  </a:cubicBezTo>
                  <a:cubicBezTo>
                    <a:pt x="83" y="20"/>
                    <a:pt x="83" y="20"/>
                    <a:pt x="83" y="20"/>
                  </a:cubicBezTo>
                  <a:cubicBezTo>
                    <a:pt x="84" y="20"/>
                    <a:pt x="88" y="20"/>
                    <a:pt x="91" y="19"/>
                  </a:cubicBezTo>
                  <a:close/>
                  <a:moveTo>
                    <a:pt x="91" y="20"/>
                  </a:moveTo>
                  <a:cubicBezTo>
                    <a:pt x="91" y="20"/>
                    <a:pt x="91" y="20"/>
                    <a:pt x="91" y="20"/>
                  </a:cubicBezTo>
                  <a:cubicBezTo>
                    <a:pt x="95" y="19"/>
                    <a:pt x="98" y="18"/>
                    <a:pt x="99" y="18"/>
                  </a:cubicBezTo>
                  <a:cubicBezTo>
                    <a:pt x="99" y="18"/>
                    <a:pt x="99" y="18"/>
                    <a:pt x="99" y="18"/>
                  </a:cubicBezTo>
                  <a:cubicBezTo>
                    <a:pt x="99" y="18"/>
                    <a:pt x="95" y="19"/>
                    <a:pt x="91" y="20"/>
                  </a:cubicBezTo>
                  <a:cubicBezTo>
                    <a:pt x="88" y="20"/>
                    <a:pt x="84" y="21"/>
                    <a:pt x="83" y="21"/>
                  </a:cubicBezTo>
                  <a:cubicBezTo>
                    <a:pt x="83" y="21"/>
                    <a:pt x="83" y="21"/>
                    <a:pt x="83" y="21"/>
                  </a:cubicBezTo>
                  <a:cubicBezTo>
                    <a:pt x="84" y="21"/>
                    <a:pt x="88" y="20"/>
                    <a:pt x="91" y="20"/>
                  </a:cubicBezTo>
                  <a:close/>
                  <a:moveTo>
                    <a:pt x="91" y="20"/>
                  </a:moveTo>
                  <a:cubicBezTo>
                    <a:pt x="91" y="20"/>
                    <a:pt x="91" y="20"/>
                    <a:pt x="91" y="20"/>
                  </a:cubicBezTo>
                  <a:cubicBezTo>
                    <a:pt x="95" y="19"/>
                    <a:pt x="98" y="18"/>
                    <a:pt x="99" y="18"/>
                  </a:cubicBezTo>
                  <a:cubicBezTo>
                    <a:pt x="99" y="20"/>
                    <a:pt x="99" y="20"/>
                    <a:pt x="99" y="20"/>
                  </a:cubicBezTo>
                  <a:cubicBezTo>
                    <a:pt x="99" y="20"/>
                    <a:pt x="97" y="20"/>
                    <a:pt x="91" y="21"/>
                  </a:cubicBezTo>
                  <a:cubicBezTo>
                    <a:pt x="88" y="22"/>
                    <a:pt x="84" y="22"/>
                    <a:pt x="83" y="23"/>
                  </a:cubicBezTo>
                  <a:cubicBezTo>
                    <a:pt x="83" y="21"/>
                    <a:pt x="83" y="21"/>
                    <a:pt x="83" y="21"/>
                  </a:cubicBezTo>
                  <a:cubicBezTo>
                    <a:pt x="84" y="21"/>
                    <a:pt x="88" y="21"/>
                    <a:pt x="91" y="20"/>
                  </a:cubicBezTo>
                  <a:close/>
                  <a:moveTo>
                    <a:pt x="91" y="22"/>
                  </a:moveTo>
                  <a:cubicBezTo>
                    <a:pt x="91" y="22"/>
                    <a:pt x="91" y="22"/>
                    <a:pt x="91" y="22"/>
                  </a:cubicBezTo>
                  <a:cubicBezTo>
                    <a:pt x="96" y="21"/>
                    <a:pt x="98" y="20"/>
                    <a:pt x="99" y="20"/>
                  </a:cubicBezTo>
                  <a:cubicBezTo>
                    <a:pt x="99" y="20"/>
                    <a:pt x="99" y="20"/>
                    <a:pt x="99" y="20"/>
                  </a:cubicBezTo>
                  <a:cubicBezTo>
                    <a:pt x="99" y="20"/>
                    <a:pt x="97" y="21"/>
                    <a:pt x="91" y="22"/>
                  </a:cubicBezTo>
                  <a:cubicBezTo>
                    <a:pt x="88" y="22"/>
                    <a:pt x="84" y="23"/>
                    <a:pt x="83" y="23"/>
                  </a:cubicBezTo>
                  <a:cubicBezTo>
                    <a:pt x="83" y="23"/>
                    <a:pt x="83" y="23"/>
                    <a:pt x="83" y="23"/>
                  </a:cubicBezTo>
                  <a:cubicBezTo>
                    <a:pt x="84" y="23"/>
                    <a:pt x="88" y="22"/>
                    <a:pt x="91" y="22"/>
                  </a:cubicBezTo>
                  <a:close/>
                  <a:moveTo>
                    <a:pt x="91" y="22"/>
                  </a:moveTo>
                  <a:cubicBezTo>
                    <a:pt x="91" y="22"/>
                    <a:pt x="91" y="22"/>
                    <a:pt x="91" y="22"/>
                  </a:cubicBezTo>
                  <a:cubicBezTo>
                    <a:pt x="96" y="21"/>
                    <a:pt x="98" y="21"/>
                    <a:pt x="99" y="20"/>
                  </a:cubicBezTo>
                  <a:cubicBezTo>
                    <a:pt x="99" y="20"/>
                    <a:pt x="99" y="20"/>
                    <a:pt x="99" y="20"/>
                  </a:cubicBezTo>
                  <a:cubicBezTo>
                    <a:pt x="99" y="21"/>
                    <a:pt x="97" y="21"/>
                    <a:pt x="91" y="22"/>
                  </a:cubicBezTo>
                  <a:cubicBezTo>
                    <a:pt x="88" y="23"/>
                    <a:pt x="84" y="23"/>
                    <a:pt x="83" y="23"/>
                  </a:cubicBezTo>
                  <a:cubicBezTo>
                    <a:pt x="83" y="23"/>
                    <a:pt x="83" y="23"/>
                    <a:pt x="83" y="23"/>
                  </a:cubicBezTo>
                  <a:cubicBezTo>
                    <a:pt x="84" y="23"/>
                    <a:pt x="88" y="23"/>
                    <a:pt x="91" y="22"/>
                  </a:cubicBezTo>
                  <a:close/>
                  <a:moveTo>
                    <a:pt x="91" y="22"/>
                  </a:moveTo>
                  <a:cubicBezTo>
                    <a:pt x="91" y="22"/>
                    <a:pt x="91" y="22"/>
                    <a:pt x="91" y="22"/>
                  </a:cubicBezTo>
                  <a:cubicBezTo>
                    <a:pt x="96" y="22"/>
                    <a:pt x="98" y="21"/>
                    <a:pt x="99" y="21"/>
                  </a:cubicBezTo>
                  <a:cubicBezTo>
                    <a:pt x="99" y="21"/>
                    <a:pt x="99" y="21"/>
                    <a:pt x="99" y="21"/>
                  </a:cubicBezTo>
                  <a:cubicBezTo>
                    <a:pt x="99" y="21"/>
                    <a:pt x="97" y="22"/>
                    <a:pt x="91" y="23"/>
                  </a:cubicBezTo>
                  <a:cubicBezTo>
                    <a:pt x="88" y="23"/>
                    <a:pt x="84" y="24"/>
                    <a:pt x="83" y="24"/>
                  </a:cubicBezTo>
                  <a:cubicBezTo>
                    <a:pt x="83" y="24"/>
                    <a:pt x="83" y="24"/>
                    <a:pt x="83" y="24"/>
                  </a:cubicBezTo>
                  <a:cubicBezTo>
                    <a:pt x="84" y="23"/>
                    <a:pt x="88" y="23"/>
                    <a:pt x="91" y="22"/>
                  </a:cubicBezTo>
                  <a:close/>
                  <a:moveTo>
                    <a:pt x="91" y="23"/>
                  </a:moveTo>
                  <a:cubicBezTo>
                    <a:pt x="91" y="23"/>
                    <a:pt x="91" y="23"/>
                    <a:pt x="91" y="23"/>
                  </a:cubicBezTo>
                  <a:cubicBezTo>
                    <a:pt x="96" y="22"/>
                    <a:pt x="98" y="21"/>
                    <a:pt x="99" y="21"/>
                  </a:cubicBezTo>
                  <a:cubicBezTo>
                    <a:pt x="99" y="23"/>
                    <a:pt x="99" y="23"/>
                    <a:pt x="99" y="23"/>
                  </a:cubicBezTo>
                  <a:cubicBezTo>
                    <a:pt x="99" y="23"/>
                    <a:pt x="97" y="23"/>
                    <a:pt x="91" y="24"/>
                  </a:cubicBezTo>
                  <a:cubicBezTo>
                    <a:pt x="88" y="25"/>
                    <a:pt x="84" y="25"/>
                    <a:pt x="83" y="25"/>
                  </a:cubicBezTo>
                  <a:cubicBezTo>
                    <a:pt x="83" y="24"/>
                    <a:pt x="83" y="24"/>
                    <a:pt x="83" y="24"/>
                  </a:cubicBezTo>
                  <a:cubicBezTo>
                    <a:pt x="84" y="24"/>
                    <a:pt x="88" y="23"/>
                    <a:pt x="91" y="23"/>
                  </a:cubicBezTo>
                  <a:close/>
                  <a:moveTo>
                    <a:pt x="91" y="24"/>
                  </a:moveTo>
                  <a:cubicBezTo>
                    <a:pt x="91" y="24"/>
                    <a:pt x="91" y="24"/>
                    <a:pt x="91" y="24"/>
                  </a:cubicBezTo>
                  <a:cubicBezTo>
                    <a:pt x="96" y="23"/>
                    <a:pt x="98" y="23"/>
                    <a:pt x="99" y="23"/>
                  </a:cubicBezTo>
                  <a:cubicBezTo>
                    <a:pt x="99" y="23"/>
                    <a:pt x="99" y="23"/>
                    <a:pt x="99" y="23"/>
                  </a:cubicBezTo>
                  <a:cubicBezTo>
                    <a:pt x="99" y="23"/>
                    <a:pt x="97" y="24"/>
                    <a:pt x="91" y="25"/>
                  </a:cubicBezTo>
                  <a:cubicBezTo>
                    <a:pt x="88" y="25"/>
                    <a:pt x="84" y="26"/>
                    <a:pt x="83" y="26"/>
                  </a:cubicBezTo>
                  <a:cubicBezTo>
                    <a:pt x="83" y="25"/>
                    <a:pt x="83" y="25"/>
                    <a:pt x="83" y="25"/>
                  </a:cubicBezTo>
                  <a:cubicBezTo>
                    <a:pt x="84" y="25"/>
                    <a:pt x="88" y="25"/>
                    <a:pt x="91" y="24"/>
                  </a:cubicBezTo>
                  <a:close/>
                  <a:moveTo>
                    <a:pt x="91" y="25"/>
                  </a:moveTo>
                  <a:cubicBezTo>
                    <a:pt x="91" y="25"/>
                    <a:pt x="91" y="25"/>
                    <a:pt x="91" y="25"/>
                  </a:cubicBezTo>
                  <a:cubicBezTo>
                    <a:pt x="96" y="24"/>
                    <a:pt x="98" y="24"/>
                    <a:pt x="99" y="23"/>
                  </a:cubicBezTo>
                  <a:cubicBezTo>
                    <a:pt x="99" y="23"/>
                    <a:pt x="99" y="23"/>
                    <a:pt x="99" y="23"/>
                  </a:cubicBezTo>
                  <a:cubicBezTo>
                    <a:pt x="99" y="24"/>
                    <a:pt x="97" y="24"/>
                    <a:pt x="91" y="25"/>
                  </a:cubicBezTo>
                  <a:cubicBezTo>
                    <a:pt x="88" y="26"/>
                    <a:pt x="84" y="26"/>
                    <a:pt x="83" y="26"/>
                  </a:cubicBezTo>
                  <a:cubicBezTo>
                    <a:pt x="83" y="26"/>
                    <a:pt x="83" y="26"/>
                    <a:pt x="83" y="26"/>
                  </a:cubicBezTo>
                  <a:cubicBezTo>
                    <a:pt x="84" y="26"/>
                    <a:pt x="88" y="25"/>
                    <a:pt x="91" y="25"/>
                  </a:cubicBezTo>
                  <a:close/>
                  <a:moveTo>
                    <a:pt x="91" y="25"/>
                  </a:moveTo>
                  <a:cubicBezTo>
                    <a:pt x="91" y="25"/>
                    <a:pt x="91" y="25"/>
                    <a:pt x="91" y="25"/>
                  </a:cubicBezTo>
                  <a:cubicBezTo>
                    <a:pt x="96" y="24"/>
                    <a:pt x="98" y="24"/>
                    <a:pt x="99" y="24"/>
                  </a:cubicBezTo>
                  <a:cubicBezTo>
                    <a:pt x="99" y="24"/>
                    <a:pt x="99" y="24"/>
                    <a:pt x="99" y="24"/>
                  </a:cubicBezTo>
                  <a:cubicBezTo>
                    <a:pt x="99" y="24"/>
                    <a:pt x="97" y="25"/>
                    <a:pt x="91" y="26"/>
                  </a:cubicBezTo>
                  <a:cubicBezTo>
                    <a:pt x="88" y="26"/>
                    <a:pt x="84" y="27"/>
                    <a:pt x="83" y="27"/>
                  </a:cubicBezTo>
                  <a:cubicBezTo>
                    <a:pt x="83" y="26"/>
                    <a:pt x="83" y="26"/>
                    <a:pt x="83" y="26"/>
                  </a:cubicBezTo>
                  <a:cubicBezTo>
                    <a:pt x="84" y="26"/>
                    <a:pt x="88" y="26"/>
                    <a:pt x="91" y="25"/>
                  </a:cubicBezTo>
                  <a:close/>
                  <a:moveTo>
                    <a:pt x="91" y="26"/>
                  </a:moveTo>
                  <a:cubicBezTo>
                    <a:pt x="91" y="26"/>
                    <a:pt x="91" y="26"/>
                    <a:pt x="91" y="26"/>
                  </a:cubicBezTo>
                  <a:cubicBezTo>
                    <a:pt x="96" y="25"/>
                    <a:pt x="98" y="24"/>
                    <a:pt x="99" y="24"/>
                  </a:cubicBezTo>
                  <a:cubicBezTo>
                    <a:pt x="99" y="26"/>
                    <a:pt x="99" y="26"/>
                    <a:pt x="99" y="26"/>
                  </a:cubicBezTo>
                  <a:cubicBezTo>
                    <a:pt x="98" y="26"/>
                    <a:pt x="96" y="26"/>
                    <a:pt x="91" y="27"/>
                  </a:cubicBezTo>
                  <a:cubicBezTo>
                    <a:pt x="88" y="27"/>
                    <a:pt x="84" y="28"/>
                    <a:pt x="83" y="28"/>
                  </a:cubicBezTo>
                  <a:cubicBezTo>
                    <a:pt x="83" y="27"/>
                    <a:pt x="83" y="27"/>
                    <a:pt x="83" y="27"/>
                  </a:cubicBezTo>
                  <a:cubicBezTo>
                    <a:pt x="84" y="27"/>
                    <a:pt x="88" y="26"/>
                    <a:pt x="91" y="26"/>
                  </a:cubicBezTo>
                  <a:close/>
                  <a:moveTo>
                    <a:pt x="91" y="27"/>
                  </a:moveTo>
                  <a:cubicBezTo>
                    <a:pt x="91" y="27"/>
                    <a:pt x="91" y="27"/>
                    <a:pt x="91" y="27"/>
                  </a:cubicBezTo>
                  <a:cubicBezTo>
                    <a:pt x="96" y="26"/>
                    <a:pt x="98" y="26"/>
                    <a:pt x="99" y="26"/>
                  </a:cubicBezTo>
                  <a:cubicBezTo>
                    <a:pt x="99" y="26"/>
                    <a:pt x="99" y="26"/>
                    <a:pt x="99" y="26"/>
                  </a:cubicBezTo>
                  <a:cubicBezTo>
                    <a:pt x="98" y="27"/>
                    <a:pt x="96" y="27"/>
                    <a:pt x="91" y="28"/>
                  </a:cubicBezTo>
                  <a:cubicBezTo>
                    <a:pt x="88" y="28"/>
                    <a:pt x="84" y="29"/>
                    <a:pt x="83" y="29"/>
                  </a:cubicBezTo>
                  <a:cubicBezTo>
                    <a:pt x="83" y="28"/>
                    <a:pt x="83" y="28"/>
                    <a:pt x="83" y="28"/>
                  </a:cubicBezTo>
                  <a:cubicBezTo>
                    <a:pt x="84" y="28"/>
                    <a:pt x="88" y="28"/>
                    <a:pt x="91" y="27"/>
                  </a:cubicBezTo>
                  <a:close/>
                  <a:moveTo>
                    <a:pt x="91" y="28"/>
                  </a:moveTo>
                  <a:cubicBezTo>
                    <a:pt x="91" y="28"/>
                    <a:pt x="91" y="28"/>
                    <a:pt x="91" y="28"/>
                  </a:cubicBezTo>
                  <a:cubicBezTo>
                    <a:pt x="96" y="27"/>
                    <a:pt x="98" y="27"/>
                    <a:pt x="99" y="27"/>
                  </a:cubicBezTo>
                  <a:cubicBezTo>
                    <a:pt x="99" y="27"/>
                    <a:pt x="99" y="27"/>
                    <a:pt x="99" y="27"/>
                  </a:cubicBezTo>
                  <a:cubicBezTo>
                    <a:pt x="98" y="27"/>
                    <a:pt x="96" y="27"/>
                    <a:pt x="91" y="28"/>
                  </a:cubicBezTo>
                  <a:cubicBezTo>
                    <a:pt x="88" y="28"/>
                    <a:pt x="84" y="29"/>
                    <a:pt x="83" y="29"/>
                  </a:cubicBezTo>
                  <a:cubicBezTo>
                    <a:pt x="83" y="29"/>
                    <a:pt x="83" y="29"/>
                    <a:pt x="83" y="29"/>
                  </a:cubicBezTo>
                  <a:cubicBezTo>
                    <a:pt x="84" y="29"/>
                    <a:pt x="88" y="28"/>
                    <a:pt x="91" y="28"/>
                  </a:cubicBezTo>
                  <a:close/>
                  <a:moveTo>
                    <a:pt x="91" y="28"/>
                  </a:moveTo>
                  <a:cubicBezTo>
                    <a:pt x="91" y="28"/>
                    <a:pt x="91" y="28"/>
                    <a:pt x="91" y="28"/>
                  </a:cubicBezTo>
                  <a:cubicBezTo>
                    <a:pt x="96" y="28"/>
                    <a:pt x="98" y="27"/>
                    <a:pt x="99" y="27"/>
                  </a:cubicBezTo>
                  <a:cubicBezTo>
                    <a:pt x="99" y="27"/>
                    <a:pt x="99" y="27"/>
                    <a:pt x="99" y="27"/>
                  </a:cubicBezTo>
                  <a:cubicBezTo>
                    <a:pt x="98" y="27"/>
                    <a:pt x="96" y="28"/>
                    <a:pt x="91" y="29"/>
                  </a:cubicBezTo>
                  <a:cubicBezTo>
                    <a:pt x="88" y="29"/>
                    <a:pt x="84" y="29"/>
                    <a:pt x="83" y="29"/>
                  </a:cubicBezTo>
                  <a:cubicBezTo>
                    <a:pt x="83" y="29"/>
                    <a:pt x="83" y="29"/>
                    <a:pt x="83" y="29"/>
                  </a:cubicBezTo>
                  <a:cubicBezTo>
                    <a:pt x="84" y="29"/>
                    <a:pt x="88" y="29"/>
                    <a:pt x="91" y="28"/>
                  </a:cubicBezTo>
                  <a:close/>
                  <a:moveTo>
                    <a:pt x="91" y="29"/>
                  </a:moveTo>
                  <a:cubicBezTo>
                    <a:pt x="91" y="29"/>
                    <a:pt x="91" y="29"/>
                    <a:pt x="91" y="29"/>
                  </a:cubicBezTo>
                  <a:cubicBezTo>
                    <a:pt x="96" y="28"/>
                    <a:pt x="98" y="28"/>
                    <a:pt x="99" y="27"/>
                  </a:cubicBezTo>
                  <a:cubicBezTo>
                    <a:pt x="99" y="29"/>
                    <a:pt x="99" y="29"/>
                    <a:pt x="99" y="29"/>
                  </a:cubicBezTo>
                  <a:cubicBezTo>
                    <a:pt x="98" y="29"/>
                    <a:pt x="96" y="29"/>
                    <a:pt x="91" y="30"/>
                  </a:cubicBezTo>
                  <a:cubicBezTo>
                    <a:pt x="88" y="30"/>
                    <a:pt x="84" y="31"/>
                    <a:pt x="83" y="31"/>
                  </a:cubicBezTo>
                  <a:cubicBezTo>
                    <a:pt x="83" y="30"/>
                    <a:pt x="83" y="30"/>
                    <a:pt x="83" y="30"/>
                  </a:cubicBezTo>
                  <a:cubicBezTo>
                    <a:pt x="84" y="30"/>
                    <a:pt x="88" y="29"/>
                    <a:pt x="91" y="29"/>
                  </a:cubicBezTo>
                  <a:close/>
                  <a:moveTo>
                    <a:pt x="91" y="30"/>
                  </a:moveTo>
                  <a:cubicBezTo>
                    <a:pt x="91" y="30"/>
                    <a:pt x="91" y="30"/>
                    <a:pt x="91" y="30"/>
                  </a:cubicBezTo>
                  <a:cubicBezTo>
                    <a:pt x="95" y="30"/>
                    <a:pt x="98" y="29"/>
                    <a:pt x="99" y="29"/>
                  </a:cubicBezTo>
                  <a:cubicBezTo>
                    <a:pt x="99" y="29"/>
                    <a:pt x="99" y="29"/>
                    <a:pt x="99" y="29"/>
                  </a:cubicBezTo>
                  <a:cubicBezTo>
                    <a:pt x="98" y="29"/>
                    <a:pt x="96" y="30"/>
                    <a:pt x="91" y="31"/>
                  </a:cubicBezTo>
                  <a:cubicBezTo>
                    <a:pt x="88" y="31"/>
                    <a:pt x="84" y="31"/>
                    <a:pt x="83" y="31"/>
                  </a:cubicBezTo>
                  <a:cubicBezTo>
                    <a:pt x="83" y="31"/>
                    <a:pt x="83" y="31"/>
                    <a:pt x="83" y="31"/>
                  </a:cubicBezTo>
                  <a:cubicBezTo>
                    <a:pt x="84" y="31"/>
                    <a:pt x="88" y="30"/>
                    <a:pt x="91" y="30"/>
                  </a:cubicBezTo>
                  <a:close/>
                  <a:moveTo>
                    <a:pt x="91" y="31"/>
                  </a:moveTo>
                  <a:cubicBezTo>
                    <a:pt x="91" y="31"/>
                    <a:pt x="91" y="31"/>
                    <a:pt x="91" y="31"/>
                  </a:cubicBezTo>
                  <a:cubicBezTo>
                    <a:pt x="95" y="30"/>
                    <a:pt x="98" y="30"/>
                    <a:pt x="99" y="30"/>
                  </a:cubicBezTo>
                  <a:cubicBezTo>
                    <a:pt x="99" y="30"/>
                    <a:pt x="99" y="30"/>
                    <a:pt x="99" y="30"/>
                  </a:cubicBezTo>
                  <a:cubicBezTo>
                    <a:pt x="98" y="30"/>
                    <a:pt x="96" y="30"/>
                    <a:pt x="91" y="31"/>
                  </a:cubicBezTo>
                  <a:cubicBezTo>
                    <a:pt x="88" y="31"/>
                    <a:pt x="84" y="32"/>
                    <a:pt x="83" y="32"/>
                  </a:cubicBezTo>
                  <a:cubicBezTo>
                    <a:pt x="83" y="32"/>
                    <a:pt x="83" y="32"/>
                    <a:pt x="83" y="32"/>
                  </a:cubicBezTo>
                  <a:cubicBezTo>
                    <a:pt x="84" y="31"/>
                    <a:pt x="88" y="31"/>
                    <a:pt x="91" y="31"/>
                  </a:cubicBezTo>
                  <a:close/>
                  <a:moveTo>
                    <a:pt x="91" y="31"/>
                  </a:moveTo>
                  <a:cubicBezTo>
                    <a:pt x="91" y="31"/>
                    <a:pt x="91" y="31"/>
                    <a:pt x="91" y="31"/>
                  </a:cubicBezTo>
                  <a:cubicBezTo>
                    <a:pt x="95" y="30"/>
                    <a:pt x="98" y="30"/>
                    <a:pt x="99" y="30"/>
                  </a:cubicBezTo>
                  <a:cubicBezTo>
                    <a:pt x="99" y="30"/>
                    <a:pt x="99" y="30"/>
                    <a:pt x="99" y="30"/>
                  </a:cubicBezTo>
                  <a:cubicBezTo>
                    <a:pt x="98" y="30"/>
                    <a:pt x="96" y="31"/>
                    <a:pt x="91" y="31"/>
                  </a:cubicBezTo>
                  <a:cubicBezTo>
                    <a:pt x="88" y="32"/>
                    <a:pt x="84" y="32"/>
                    <a:pt x="83" y="32"/>
                  </a:cubicBezTo>
                  <a:cubicBezTo>
                    <a:pt x="83" y="32"/>
                    <a:pt x="83" y="32"/>
                    <a:pt x="83" y="32"/>
                  </a:cubicBezTo>
                  <a:cubicBezTo>
                    <a:pt x="84" y="32"/>
                    <a:pt x="88" y="31"/>
                    <a:pt x="91" y="31"/>
                  </a:cubicBezTo>
                  <a:close/>
                  <a:moveTo>
                    <a:pt x="91" y="32"/>
                  </a:moveTo>
                  <a:cubicBezTo>
                    <a:pt x="91" y="32"/>
                    <a:pt x="91" y="32"/>
                    <a:pt x="91" y="32"/>
                  </a:cubicBezTo>
                  <a:cubicBezTo>
                    <a:pt x="95" y="31"/>
                    <a:pt x="98" y="31"/>
                    <a:pt x="99" y="30"/>
                  </a:cubicBezTo>
                  <a:cubicBezTo>
                    <a:pt x="99" y="31"/>
                    <a:pt x="99" y="31"/>
                    <a:pt x="99" y="31"/>
                  </a:cubicBezTo>
                  <a:cubicBezTo>
                    <a:pt x="98" y="32"/>
                    <a:pt x="96" y="32"/>
                    <a:pt x="91" y="33"/>
                  </a:cubicBezTo>
                  <a:cubicBezTo>
                    <a:pt x="88" y="33"/>
                    <a:pt x="84" y="34"/>
                    <a:pt x="83" y="34"/>
                  </a:cubicBezTo>
                  <a:cubicBezTo>
                    <a:pt x="83" y="32"/>
                    <a:pt x="83" y="32"/>
                    <a:pt x="83" y="32"/>
                  </a:cubicBezTo>
                  <a:cubicBezTo>
                    <a:pt x="84" y="32"/>
                    <a:pt x="88" y="32"/>
                    <a:pt x="91" y="32"/>
                  </a:cubicBezTo>
                  <a:close/>
                  <a:moveTo>
                    <a:pt x="91" y="33"/>
                  </a:moveTo>
                  <a:cubicBezTo>
                    <a:pt x="91" y="33"/>
                    <a:pt x="91" y="33"/>
                    <a:pt x="91" y="33"/>
                  </a:cubicBezTo>
                  <a:cubicBezTo>
                    <a:pt x="95" y="32"/>
                    <a:pt x="98" y="32"/>
                    <a:pt x="99" y="32"/>
                  </a:cubicBezTo>
                  <a:cubicBezTo>
                    <a:pt x="99" y="33"/>
                    <a:pt x="99" y="33"/>
                    <a:pt x="99" y="33"/>
                  </a:cubicBezTo>
                  <a:cubicBezTo>
                    <a:pt x="98" y="33"/>
                    <a:pt x="96" y="33"/>
                    <a:pt x="91" y="33"/>
                  </a:cubicBezTo>
                  <a:cubicBezTo>
                    <a:pt x="88" y="34"/>
                    <a:pt x="84" y="34"/>
                    <a:pt x="83" y="34"/>
                  </a:cubicBezTo>
                  <a:cubicBezTo>
                    <a:pt x="83" y="34"/>
                    <a:pt x="83" y="34"/>
                    <a:pt x="83" y="34"/>
                  </a:cubicBezTo>
                  <a:cubicBezTo>
                    <a:pt x="84" y="34"/>
                    <a:pt x="88" y="33"/>
                    <a:pt x="91" y="33"/>
                  </a:cubicBezTo>
                  <a:close/>
                  <a:moveTo>
                    <a:pt x="98" y="4"/>
                  </a:moveTo>
                  <a:cubicBezTo>
                    <a:pt x="98" y="4"/>
                    <a:pt x="98" y="4"/>
                    <a:pt x="98" y="4"/>
                  </a:cubicBezTo>
                  <a:cubicBezTo>
                    <a:pt x="100" y="4"/>
                    <a:pt x="100" y="4"/>
                    <a:pt x="100" y="4"/>
                  </a:cubicBezTo>
                  <a:cubicBezTo>
                    <a:pt x="100" y="6"/>
                    <a:pt x="100" y="6"/>
                    <a:pt x="100" y="6"/>
                  </a:cubicBezTo>
                  <a:cubicBezTo>
                    <a:pt x="98" y="6"/>
                    <a:pt x="98" y="6"/>
                    <a:pt x="98" y="6"/>
                  </a:cubicBezTo>
                  <a:lnTo>
                    <a:pt x="98" y="4"/>
                  </a:lnTo>
                  <a:close/>
                  <a:moveTo>
                    <a:pt x="95" y="7"/>
                  </a:moveTo>
                  <a:cubicBezTo>
                    <a:pt x="95" y="7"/>
                    <a:pt x="95" y="7"/>
                    <a:pt x="95" y="7"/>
                  </a:cubicBezTo>
                  <a:cubicBezTo>
                    <a:pt x="95" y="5"/>
                    <a:pt x="95" y="5"/>
                    <a:pt x="95" y="5"/>
                  </a:cubicBezTo>
                  <a:cubicBezTo>
                    <a:pt x="97" y="5"/>
                    <a:pt x="97" y="5"/>
                    <a:pt x="97" y="5"/>
                  </a:cubicBezTo>
                  <a:cubicBezTo>
                    <a:pt x="97" y="7"/>
                    <a:pt x="97" y="7"/>
                    <a:pt x="97" y="7"/>
                  </a:cubicBezTo>
                  <a:lnTo>
                    <a:pt x="95" y="7"/>
                  </a:lnTo>
                  <a:close/>
                  <a:moveTo>
                    <a:pt x="92" y="8"/>
                  </a:moveTo>
                  <a:cubicBezTo>
                    <a:pt x="92" y="8"/>
                    <a:pt x="92" y="8"/>
                    <a:pt x="92" y="8"/>
                  </a:cubicBezTo>
                  <a:cubicBezTo>
                    <a:pt x="92" y="6"/>
                    <a:pt x="92" y="6"/>
                    <a:pt x="92" y="6"/>
                  </a:cubicBezTo>
                  <a:cubicBezTo>
                    <a:pt x="94" y="5"/>
                    <a:pt x="94" y="5"/>
                    <a:pt x="94" y="5"/>
                  </a:cubicBezTo>
                  <a:cubicBezTo>
                    <a:pt x="94" y="7"/>
                    <a:pt x="94" y="7"/>
                    <a:pt x="94" y="7"/>
                  </a:cubicBezTo>
                  <a:lnTo>
                    <a:pt x="92" y="8"/>
                  </a:lnTo>
                  <a:close/>
                  <a:moveTo>
                    <a:pt x="87" y="9"/>
                  </a:moveTo>
                  <a:cubicBezTo>
                    <a:pt x="87" y="9"/>
                    <a:pt x="87" y="9"/>
                    <a:pt x="87" y="9"/>
                  </a:cubicBezTo>
                  <a:cubicBezTo>
                    <a:pt x="87" y="7"/>
                    <a:pt x="87" y="7"/>
                    <a:pt x="87" y="7"/>
                  </a:cubicBezTo>
                  <a:cubicBezTo>
                    <a:pt x="89" y="7"/>
                    <a:pt x="89" y="7"/>
                    <a:pt x="89" y="7"/>
                  </a:cubicBezTo>
                  <a:cubicBezTo>
                    <a:pt x="89" y="9"/>
                    <a:pt x="89" y="9"/>
                    <a:pt x="89" y="9"/>
                  </a:cubicBezTo>
                  <a:lnTo>
                    <a:pt x="87" y="9"/>
                  </a:lnTo>
                  <a:close/>
                  <a:moveTo>
                    <a:pt x="105" y="43"/>
                  </a:moveTo>
                  <a:cubicBezTo>
                    <a:pt x="105" y="43"/>
                    <a:pt x="105" y="43"/>
                    <a:pt x="105" y="43"/>
                  </a:cubicBezTo>
                  <a:cubicBezTo>
                    <a:pt x="106" y="43"/>
                    <a:pt x="106" y="43"/>
                    <a:pt x="106" y="43"/>
                  </a:cubicBezTo>
                  <a:cubicBezTo>
                    <a:pt x="106" y="44"/>
                    <a:pt x="106" y="44"/>
                    <a:pt x="106" y="44"/>
                  </a:cubicBezTo>
                  <a:cubicBezTo>
                    <a:pt x="104" y="44"/>
                    <a:pt x="104" y="44"/>
                    <a:pt x="104" y="44"/>
                  </a:cubicBezTo>
                  <a:cubicBezTo>
                    <a:pt x="105" y="44"/>
                    <a:pt x="105" y="44"/>
                    <a:pt x="105" y="44"/>
                  </a:cubicBezTo>
                  <a:lnTo>
                    <a:pt x="105" y="43"/>
                  </a:lnTo>
                  <a:close/>
                  <a:moveTo>
                    <a:pt x="102" y="45"/>
                  </a:moveTo>
                  <a:cubicBezTo>
                    <a:pt x="102" y="45"/>
                    <a:pt x="102" y="45"/>
                    <a:pt x="102" y="45"/>
                  </a:cubicBezTo>
                  <a:cubicBezTo>
                    <a:pt x="101" y="46"/>
                    <a:pt x="101" y="46"/>
                    <a:pt x="101" y="46"/>
                  </a:cubicBezTo>
                  <a:cubicBezTo>
                    <a:pt x="99" y="45"/>
                    <a:pt x="99" y="45"/>
                    <a:pt x="99" y="45"/>
                  </a:cubicBezTo>
                  <a:lnTo>
                    <a:pt x="102" y="45"/>
                  </a:lnTo>
                  <a:close/>
                  <a:moveTo>
                    <a:pt x="78" y="47"/>
                  </a:moveTo>
                  <a:cubicBezTo>
                    <a:pt x="78" y="47"/>
                    <a:pt x="78" y="47"/>
                    <a:pt x="78" y="47"/>
                  </a:cubicBezTo>
                  <a:cubicBezTo>
                    <a:pt x="78" y="47"/>
                    <a:pt x="78" y="47"/>
                    <a:pt x="78" y="47"/>
                  </a:cubicBezTo>
                  <a:cubicBezTo>
                    <a:pt x="81" y="48"/>
                    <a:pt x="81" y="48"/>
                    <a:pt x="81" y="48"/>
                  </a:cubicBezTo>
                  <a:cubicBezTo>
                    <a:pt x="77" y="48"/>
                    <a:pt x="77" y="48"/>
                    <a:pt x="77" y="48"/>
                  </a:cubicBezTo>
                  <a:cubicBezTo>
                    <a:pt x="74" y="47"/>
                    <a:pt x="74" y="47"/>
                    <a:pt x="74" y="47"/>
                  </a:cubicBezTo>
                  <a:lnTo>
                    <a:pt x="78" y="47"/>
                  </a:lnTo>
                  <a:close/>
                  <a:moveTo>
                    <a:pt x="70" y="47"/>
                  </a:moveTo>
                  <a:cubicBezTo>
                    <a:pt x="70" y="47"/>
                    <a:pt x="70" y="47"/>
                    <a:pt x="70" y="47"/>
                  </a:cubicBezTo>
                  <a:cubicBezTo>
                    <a:pt x="70" y="47"/>
                    <a:pt x="70" y="47"/>
                    <a:pt x="70" y="47"/>
                  </a:cubicBezTo>
                  <a:cubicBezTo>
                    <a:pt x="74" y="48"/>
                    <a:pt x="74" y="48"/>
                    <a:pt x="74" y="48"/>
                  </a:cubicBezTo>
                  <a:cubicBezTo>
                    <a:pt x="70" y="48"/>
                    <a:pt x="70" y="48"/>
                    <a:pt x="70" y="48"/>
                  </a:cubicBezTo>
                  <a:cubicBezTo>
                    <a:pt x="70" y="48"/>
                    <a:pt x="70" y="48"/>
                    <a:pt x="70" y="48"/>
                  </a:cubicBezTo>
                  <a:cubicBezTo>
                    <a:pt x="66" y="47"/>
                    <a:pt x="66" y="47"/>
                    <a:pt x="66" y="47"/>
                  </a:cubicBezTo>
                  <a:lnTo>
                    <a:pt x="70" y="47"/>
                  </a:lnTo>
                  <a:close/>
                  <a:moveTo>
                    <a:pt x="62" y="47"/>
                  </a:moveTo>
                  <a:cubicBezTo>
                    <a:pt x="62" y="47"/>
                    <a:pt x="62" y="47"/>
                    <a:pt x="62" y="47"/>
                  </a:cubicBezTo>
                  <a:cubicBezTo>
                    <a:pt x="65" y="48"/>
                    <a:pt x="65" y="48"/>
                    <a:pt x="65" y="48"/>
                  </a:cubicBezTo>
                  <a:cubicBezTo>
                    <a:pt x="61" y="48"/>
                    <a:pt x="61" y="48"/>
                    <a:pt x="61" y="48"/>
                  </a:cubicBezTo>
                  <a:cubicBezTo>
                    <a:pt x="58" y="47"/>
                    <a:pt x="58" y="47"/>
                    <a:pt x="58" y="47"/>
                  </a:cubicBezTo>
                  <a:lnTo>
                    <a:pt x="62" y="47"/>
                  </a:lnTo>
                  <a:close/>
                  <a:moveTo>
                    <a:pt x="60" y="48"/>
                  </a:moveTo>
                  <a:cubicBezTo>
                    <a:pt x="60" y="48"/>
                    <a:pt x="60" y="48"/>
                    <a:pt x="60" y="48"/>
                  </a:cubicBezTo>
                  <a:cubicBezTo>
                    <a:pt x="60" y="48"/>
                    <a:pt x="60" y="48"/>
                    <a:pt x="60" y="48"/>
                  </a:cubicBezTo>
                  <a:cubicBezTo>
                    <a:pt x="60" y="48"/>
                    <a:pt x="60" y="48"/>
                    <a:pt x="60" y="48"/>
                  </a:cubicBezTo>
                  <a:close/>
                  <a:moveTo>
                    <a:pt x="41" y="48"/>
                  </a:moveTo>
                  <a:cubicBezTo>
                    <a:pt x="41" y="48"/>
                    <a:pt x="41" y="48"/>
                    <a:pt x="41" y="48"/>
                  </a:cubicBezTo>
                  <a:cubicBezTo>
                    <a:pt x="43" y="49"/>
                    <a:pt x="43" y="49"/>
                    <a:pt x="43" y="49"/>
                  </a:cubicBezTo>
                  <a:cubicBezTo>
                    <a:pt x="42" y="49"/>
                    <a:pt x="42" y="49"/>
                    <a:pt x="42" y="49"/>
                  </a:cubicBezTo>
                  <a:cubicBezTo>
                    <a:pt x="38" y="48"/>
                    <a:pt x="38" y="48"/>
                    <a:pt x="38" y="48"/>
                  </a:cubicBezTo>
                  <a:lnTo>
                    <a:pt x="41" y="48"/>
                  </a:lnTo>
                  <a:close/>
                  <a:moveTo>
                    <a:pt x="39" y="53"/>
                  </a:moveTo>
                  <a:cubicBezTo>
                    <a:pt x="39" y="53"/>
                    <a:pt x="39" y="53"/>
                    <a:pt x="39" y="53"/>
                  </a:cubicBezTo>
                  <a:cubicBezTo>
                    <a:pt x="39" y="53"/>
                    <a:pt x="39" y="53"/>
                    <a:pt x="39" y="53"/>
                  </a:cubicBezTo>
                  <a:cubicBezTo>
                    <a:pt x="38" y="53"/>
                    <a:pt x="38" y="53"/>
                    <a:pt x="38" y="53"/>
                  </a:cubicBezTo>
                  <a:cubicBezTo>
                    <a:pt x="38" y="48"/>
                    <a:pt x="38" y="48"/>
                    <a:pt x="38" y="48"/>
                  </a:cubicBezTo>
                  <a:cubicBezTo>
                    <a:pt x="39" y="49"/>
                    <a:pt x="39" y="49"/>
                    <a:pt x="39" y="49"/>
                  </a:cubicBezTo>
                  <a:lnTo>
                    <a:pt x="39" y="53"/>
                  </a:lnTo>
                  <a:close/>
                  <a:moveTo>
                    <a:pt x="45" y="53"/>
                  </a:moveTo>
                  <a:cubicBezTo>
                    <a:pt x="45" y="53"/>
                    <a:pt x="45" y="53"/>
                    <a:pt x="45" y="53"/>
                  </a:cubicBezTo>
                  <a:cubicBezTo>
                    <a:pt x="40" y="53"/>
                    <a:pt x="40" y="53"/>
                    <a:pt x="40" y="53"/>
                  </a:cubicBezTo>
                  <a:cubicBezTo>
                    <a:pt x="40" y="49"/>
                    <a:pt x="40" y="49"/>
                    <a:pt x="40" y="49"/>
                  </a:cubicBezTo>
                  <a:cubicBezTo>
                    <a:pt x="42" y="49"/>
                    <a:pt x="42" y="49"/>
                    <a:pt x="42" y="49"/>
                  </a:cubicBezTo>
                  <a:cubicBezTo>
                    <a:pt x="45" y="49"/>
                    <a:pt x="45" y="49"/>
                    <a:pt x="45" y="49"/>
                  </a:cubicBezTo>
                  <a:lnTo>
                    <a:pt x="45" y="53"/>
                  </a:lnTo>
                  <a:close/>
                  <a:moveTo>
                    <a:pt x="45" y="49"/>
                  </a:moveTo>
                  <a:cubicBezTo>
                    <a:pt x="45" y="49"/>
                    <a:pt x="45" y="49"/>
                    <a:pt x="45" y="49"/>
                  </a:cubicBezTo>
                  <a:cubicBezTo>
                    <a:pt x="44" y="49"/>
                    <a:pt x="44" y="49"/>
                    <a:pt x="44" y="49"/>
                  </a:cubicBezTo>
                  <a:cubicBezTo>
                    <a:pt x="41" y="48"/>
                    <a:pt x="41" y="48"/>
                    <a:pt x="41" y="48"/>
                  </a:cubicBezTo>
                  <a:cubicBezTo>
                    <a:pt x="44" y="48"/>
                    <a:pt x="44" y="48"/>
                    <a:pt x="44" y="48"/>
                  </a:cubicBezTo>
                  <a:cubicBezTo>
                    <a:pt x="45" y="48"/>
                    <a:pt x="45" y="48"/>
                    <a:pt x="45" y="48"/>
                  </a:cubicBezTo>
                  <a:lnTo>
                    <a:pt x="45" y="49"/>
                  </a:lnTo>
                  <a:close/>
                  <a:moveTo>
                    <a:pt x="48" y="48"/>
                  </a:moveTo>
                  <a:cubicBezTo>
                    <a:pt x="48" y="48"/>
                    <a:pt x="48" y="48"/>
                    <a:pt x="48" y="48"/>
                  </a:cubicBezTo>
                  <a:cubicBezTo>
                    <a:pt x="51" y="49"/>
                    <a:pt x="51" y="49"/>
                    <a:pt x="51" y="49"/>
                  </a:cubicBezTo>
                  <a:cubicBezTo>
                    <a:pt x="48" y="49"/>
                    <a:pt x="48" y="49"/>
                    <a:pt x="48" y="49"/>
                  </a:cubicBezTo>
                  <a:cubicBezTo>
                    <a:pt x="45" y="48"/>
                    <a:pt x="45" y="48"/>
                    <a:pt x="45" y="48"/>
                  </a:cubicBezTo>
                  <a:lnTo>
                    <a:pt x="48" y="48"/>
                  </a:lnTo>
                  <a:close/>
                  <a:moveTo>
                    <a:pt x="47" y="49"/>
                  </a:moveTo>
                  <a:cubicBezTo>
                    <a:pt x="47" y="49"/>
                    <a:pt x="47" y="49"/>
                    <a:pt x="47" y="49"/>
                  </a:cubicBezTo>
                  <a:cubicBezTo>
                    <a:pt x="46" y="49"/>
                    <a:pt x="46" y="49"/>
                    <a:pt x="46" y="49"/>
                  </a:cubicBezTo>
                  <a:cubicBezTo>
                    <a:pt x="46" y="48"/>
                    <a:pt x="46" y="48"/>
                    <a:pt x="46" y="48"/>
                  </a:cubicBezTo>
                  <a:lnTo>
                    <a:pt x="47" y="49"/>
                  </a:lnTo>
                  <a:close/>
                  <a:moveTo>
                    <a:pt x="52" y="53"/>
                  </a:moveTo>
                  <a:cubicBezTo>
                    <a:pt x="52" y="53"/>
                    <a:pt x="52" y="53"/>
                    <a:pt x="52" y="53"/>
                  </a:cubicBezTo>
                  <a:cubicBezTo>
                    <a:pt x="46" y="53"/>
                    <a:pt x="46" y="53"/>
                    <a:pt x="46" y="53"/>
                  </a:cubicBezTo>
                  <a:cubicBezTo>
                    <a:pt x="46" y="49"/>
                    <a:pt x="46" y="49"/>
                    <a:pt x="46" y="49"/>
                  </a:cubicBezTo>
                  <a:cubicBezTo>
                    <a:pt x="49" y="49"/>
                    <a:pt x="49" y="49"/>
                    <a:pt x="49" y="49"/>
                  </a:cubicBezTo>
                  <a:cubicBezTo>
                    <a:pt x="49" y="49"/>
                    <a:pt x="49" y="49"/>
                    <a:pt x="49" y="49"/>
                  </a:cubicBezTo>
                  <a:cubicBezTo>
                    <a:pt x="49" y="49"/>
                    <a:pt x="49" y="49"/>
                    <a:pt x="49" y="49"/>
                  </a:cubicBezTo>
                  <a:cubicBezTo>
                    <a:pt x="52" y="49"/>
                    <a:pt x="52" y="49"/>
                    <a:pt x="52" y="49"/>
                  </a:cubicBezTo>
                  <a:lnTo>
                    <a:pt x="52" y="53"/>
                  </a:lnTo>
                  <a:close/>
                  <a:moveTo>
                    <a:pt x="52" y="49"/>
                  </a:moveTo>
                  <a:cubicBezTo>
                    <a:pt x="52" y="49"/>
                    <a:pt x="52" y="49"/>
                    <a:pt x="52" y="49"/>
                  </a:cubicBezTo>
                  <a:cubicBezTo>
                    <a:pt x="52" y="49"/>
                    <a:pt x="52" y="49"/>
                    <a:pt x="52" y="49"/>
                  </a:cubicBezTo>
                  <a:cubicBezTo>
                    <a:pt x="52" y="48"/>
                    <a:pt x="52" y="48"/>
                    <a:pt x="52" y="48"/>
                  </a:cubicBezTo>
                  <a:cubicBezTo>
                    <a:pt x="49" y="48"/>
                    <a:pt x="49" y="48"/>
                    <a:pt x="49" y="48"/>
                  </a:cubicBezTo>
                  <a:cubicBezTo>
                    <a:pt x="51" y="48"/>
                    <a:pt x="51" y="48"/>
                    <a:pt x="51" y="48"/>
                  </a:cubicBezTo>
                  <a:cubicBezTo>
                    <a:pt x="52" y="48"/>
                    <a:pt x="52" y="48"/>
                    <a:pt x="52" y="48"/>
                  </a:cubicBezTo>
                  <a:lnTo>
                    <a:pt x="52" y="49"/>
                  </a:lnTo>
                  <a:close/>
                  <a:moveTo>
                    <a:pt x="52" y="48"/>
                  </a:moveTo>
                  <a:cubicBezTo>
                    <a:pt x="52" y="48"/>
                    <a:pt x="52" y="48"/>
                    <a:pt x="52" y="48"/>
                  </a:cubicBezTo>
                  <a:cubicBezTo>
                    <a:pt x="55" y="48"/>
                    <a:pt x="55" y="48"/>
                    <a:pt x="55" y="48"/>
                  </a:cubicBezTo>
                  <a:cubicBezTo>
                    <a:pt x="57" y="48"/>
                    <a:pt x="57" y="48"/>
                    <a:pt x="57" y="48"/>
                  </a:cubicBezTo>
                  <a:cubicBezTo>
                    <a:pt x="55" y="49"/>
                    <a:pt x="55" y="49"/>
                    <a:pt x="55" y="49"/>
                  </a:cubicBezTo>
                  <a:cubicBezTo>
                    <a:pt x="53" y="48"/>
                    <a:pt x="53" y="48"/>
                    <a:pt x="53" y="48"/>
                  </a:cubicBezTo>
                  <a:cubicBezTo>
                    <a:pt x="53" y="48"/>
                    <a:pt x="53" y="48"/>
                    <a:pt x="53" y="48"/>
                  </a:cubicBezTo>
                  <a:cubicBezTo>
                    <a:pt x="53" y="48"/>
                    <a:pt x="53" y="48"/>
                    <a:pt x="53" y="48"/>
                  </a:cubicBezTo>
                  <a:lnTo>
                    <a:pt x="52" y="48"/>
                  </a:lnTo>
                  <a:close/>
                  <a:moveTo>
                    <a:pt x="54" y="49"/>
                  </a:moveTo>
                  <a:cubicBezTo>
                    <a:pt x="54" y="49"/>
                    <a:pt x="54" y="49"/>
                    <a:pt x="54" y="49"/>
                  </a:cubicBezTo>
                  <a:cubicBezTo>
                    <a:pt x="53" y="49"/>
                    <a:pt x="53" y="49"/>
                    <a:pt x="53" y="49"/>
                  </a:cubicBezTo>
                  <a:cubicBezTo>
                    <a:pt x="53" y="48"/>
                    <a:pt x="53" y="48"/>
                    <a:pt x="53" y="48"/>
                  </a:cubicBezTo>
                  <a:lnTo>
                    <a:pt x="54" y="49"/>
                  </a:lnTo>
                  <a:close/>
                  <a:moveTo>
                    <a:pt x="59" y="53"/>
                  </a:moveTo>
                  <a:cubicBezTo>
                    <a:pt x="59" y="53"/>
                    <a:pt x="59" y="53"/>
                    <a:pt x="59" y="53"/>
                  </a:cubicBezTo>
                  <a:cubicBezTo>
                    <a:pt x="53" y="53"/>
                    <a:pt x="53" y="53"/>
                    <a:pt x="53" y="53"/>
                  </a:cubicBezTo>
                  <a:cubicBezTo>
                    <a:pt x="53" y="49"/>
                    <a:pt x="53" y="49"/>
                    <a:pt x="53" y="49"/>
                  </a:cubicBezTo>
                  <a:cubicBezTo>
                    <a:pt x="59" y="49"/>
                    <a:pt x="59" y="49"/>
                    <a:pt x="59" y="49"/>
                  </a:cubicBezTo>
                  <a:lnTo>
                    <a:pt x="59" y="53"/>
                  </a:lnTo>
                  <a:close/>
                  <a:moveTo>
                    <a:pt x="59" y="48"/>
                  </a:moveTo>
                  <a:cubicBezTo>
                    <a:pt x="59" y="48"/>
                    <a:pt x="59" y="48"/>
                    <a:pt x="59" y="48"/>
                  </a:cubicBezTo>
                  <a:cubicBezTo>
                    <a:pt x="58" y="48"/>
                    <a:pt x="58" y="48"/>
                    <a:pt x="58" y="48"/>
                  </a:cubicBezTo>
                  <a:cubicBezTo>
                    <a:pt x="55" y="48"/>
                    <a:pt x="55" y="48"/>
                    <a:pt x="55" y="48"/>
                  </a:cubicBezTo>
                  <a:cubicBezTo>
                    <a:pt x="57" y="47"/>
                    <a:pt x="57" y="47"/>
                    <a:pt x="57" y="47"/>
                  </a:cubicBezTo>
                  <a:cubicBezTo>
                    <a:pt x="59" y="48"/>
                    <a:pt x="59" y="48"/>
                    <a:pt x="59" y="48"/>
                  </a:cubicBezTo>
                  <a:close/>
                  <a:moveTo>
                    <a:pt x="67" y="54"/>
                  </a:moveTo>
                  <a:cubicBezTo>
                    <a:pt x="67" y="54"/>
                    <a:pt x="67" y="54"/>
                    <a:pt x="67" y="54"/>
                  </a:cubicBezTo>
                  <a:cubicBezTo>
                    <a:pt x="60" y="53"/>
                    <a:pt x="60" y="53"/>
                    <a:pt x="60" y="53"/>
                  </a:cubicBezTo>
                  <a:cubicBezTo>
                    <a:pt x="60" y="49"/>
                    <a:pt x="60" y="49"/>
                    <a:pt x="60" y="49"/>
                  </a:cubicBezTo>
                  <a:cubicBezTo>
                    <a:pt x="66" y="49"/>
                    <a:pt x="66" y="49"/>
                    <a:pt x="66" y="49"/>
                  </a:cubicBezTo>
                  <a:cubicBezTo>
                    <a:pt x="66" y="49"/>
                    <a:pt x="66" y="49"/>
                    <a:pt x="66" y="49"/>
                  </a:cubicBezTo>
                  <a:cubicBezTo>
                    <a:pt x="66" y="49"/>
                    <a:pt x="66" y="49"/>
                    <a:pt x="66" y="49"/>
                  </a:cubicBezTo>
                  <a:cubicBezTo>
                    <a:pt x="67" y="49"/>
                    <a:pt x="67" y="49"/>
                    <a:pt x="67" y="49"/>
                  </a:cubicBezTo>
                  <a:lnTo>
                    <a:pt x="67" y="54"/>
                  </a:lnTo>
                  <a:close/>
                  <a:moveTo>
                    <a:pt x="67" y="48"/>
                  </a:moveTo>
                  <a:cubicBezTo>
                    <a:pt x="67" y="48"/>
                    <a:pt x="67" y="48"/>
                    <a:pt x="67" y="48"/>
                  </a:cubicBezTo>
                  <a:cubicBezTo>
                    <a:pt x="66" y="48"/>
                    <a:pt x="66" y="48"/>
                    <a:pt x="66" y="48"/>
                  </a:cubicBezTo>
                  <a:cubicBezTo>
                    <a:pt x="63" y="47"/>
                    <a:pt x="63" y="47"/>
                    <a:pt x="63" y="47"/>
                  </a:cubicBezTo>
                  <a:cubicBezTo>
                    <a:pt x="66" y="47"/>
                    <a:pt x="66" y="47"/>
                    <a:pt x="66" y="47"/>
                  </a:cubicBezTo>
                  <a:cubicBezTo>
                    <a:pt x="69" y="48"/>
                    <a:pt x="69" y="48"/>
                    <a:pt x="69" y="48"/>
                  </a:cubicBezTo>
                  <a:cubicBezTo>
                    <a:pt x="67" y="48"/>
                    <a:pt x="67" y="48"/>
                    <a:pt x="67" y="48"/>
                  </a:cubicBezTo>
                  <a:cubicBezTo>
                    <a:pt x="67" y="48"/>
                    <a:pt x="67" y="48"/>
                    <a:pt x="67" y="48"/>
                  </a:cubicBezTo>
                  <a:cubicBezTo>
                    <a:pt x="67" y="48"/>
                    <a:pt x="67" y="48"/>
                    <a:pt x="67" y="48"/>
                  </a:cubicBezTo>
                  <a:close/>
                  <a:moveTo>
                    <a:pt x="75" y="54"/>
                  </a:moveTo>
                  <a:cubicBezTo>
                    <a:pt x="75" y="54"/>
                    <a:pt x="75" y="54"/>
                    <a:pt x="75" y="54"/>
                  </a:cubicBezTo>
                  <a:cubicBezTo>
                    <a:pt x="67" y="54"/>
                    <a:pt x="67" y="54"/>
                    <a:pt x="67" y="54"/>
                  </a:cubicBezTo>
                  <a:cubicBezTo>
                    <a:pt x="67" y="49"/>
                    <a:pt x="67" y="49"/>
                    <a:pt x="67" y="49"/>
                  </a:cubicBezTo>
                  <a:cubicBezTo>
                    <a:pt x="74" y="49"/>
                    <a:pt x="74" y="49"/>
                    <a:pt x="74" y="49"/>
                  </a:cubicBezTo>
                  <a:cubicBezTo>
                    <a:pt x="74" y="49"/>
                    <a:pt x="74" y="49"/>
                    <a:pt x="74" y="49"/>
                  </a:cubicBezTo>
                  <a:cubicBezTo>
                    <a:pt x="74" y="49"/>
                    <a:pt x="74" y="49"/>
                    <a:pt x="74" y="49"/>
                  </a:cubicBezTo>
                  <a:cubicBezTo>
                    <a:pt x="75" y="49"/>
                    <a:pt x="75" y="49"/>
                    <a:pt x="75" y="49"/>
                  </a:cubicBezTo>
                  <a:lnTo>
                    <a:pt x="75" y="54"/>
                  </a:lnTo>
                  <a:close/>
                  <a:moveTo>
                    <a:pt x="75" y="48"/>
                  </a:moveTo>
                  <a:cubicBezTo>
                    <a:pt x="75" y="48"/>
                    <a:pt x="75" y="48"/>
                    <a:pt x="75" y="48"/>
                  </a:cubicBezTo>
                  <a:cubicBezTo>
                    <a:pt x="74" y="48"/>
                    <a:pt x="74" y="48"/>
                    <a:pt x="74" y="48"/>
                  </a:cubicBezTo>
                  <a:cubicBezTo>
                    <a:pt x="71" y="47"/>
                    <a:pt x="71" y="47"/>
                    <a:pt x="71" y="47"/>
                  </a:cubicBezTo>
                  <a:cubicBezTo>
                    <a:pt x="73" y="47"/>
                    <a:pt x="73" y="47"/>
                    <a:pt x="73" y="47"/>
                  </a:cubicBezTo>
                  <a:cubicBezTo>
                    <a:pt x="77" y="48"/>
                    <a:pt x="77" y="48"/>
                    <a:pt x="77" y="48"/>
                  </a:cubicBezTo>
                  <a:cubicBezTo>
                    <a:pt x="75" y="48"/>
                    <a:pt x="75" y="48"/>
                    <a:pt x="75" y="48"/>
                  </a:cubicBezTo>
                  <a:cubicBezTo>
                    <a:pt x="75" y="48"/>
                    <a:pt x="75" y="48"/>
                    <a:pt x="75" y="48"/>
                  </a:cubicBezTo>
                  <a:cubicBezTo>
                    <a:pt x="75" y="48"/>
                    <a:pt x="75" y="48"/>
                    <a:pt x="75" y="48"/>
                  </a:cubicBezTo>
                  <a:close/>
                  <a:moveTo>
                    <a:pt x="83" y="54"/>
                  </a:moveTo>
                  <a:cubicBezTo>
                    <a:pt x="83" y="54"/>
                    <a:pt x="83" y="54"/>
                    <a:pt x="83" y="54"/>
                  </a:cubicBezTo>
                  <a:cubicBezTo>
                    <a:pt x="75" y="54"/>
                    <a:pt x="75" y="54"/>
                    <a:pt x="75" y="54"/>
                  </a:cubicBezTo>
                  <a:cubicBezTo>
                    <a:pt x="75" y="49"/>
                    <a:pt x="75" y="49"/>
                    <a:pt x="75" y="49"/>
                  </a:cubicBezTo>
                  <a:cubicBezTo>
                    <a:pt x="77" y="48"/>
                    <a:pt x="77" y="48"/>
                    <a:pt x="77" y="48"/>
                  </a:cubicBezTo>
                  <a:cubicBezTo>
                    <a:pt x="77" y="48"/>
                    <a:pt x="77" y="48"/>
                    <a:pt x="77" y="48"/>
                  </a:cubicBezTo>
                  <a:cubicBezTo>
                    <a:pt x="77" y="48"/>
                    <a:pt x="77" y="48"/>
                    <a:pt x="77" y="48"/>
                  </a:cubicBezTo>
                  <a:cubicBezTo>
                    <a:pt x="83" y="48"/>
                    <a:pt x="83" y="48"/>
                    <a:pt x="83" y="48"/>
                  </a:cubicBezTo>
                  <a:lnTo>
                    <a:pt x="83" y="54"/>
                  </a:lnTo>
                  <a:close/>
                  <a:moveTo>
                    <a:pt x="83" y="48"/>
                  </a:moveTo>
                  <a:cubicBezTo>
                    <a:pt x="83" y="48"/>
                    <a:pt x="83" y="48"/>
                    <a:pt x="83" y="48"/>
                  </a:cubicBezTo>
                  <a:cubicBezTo>
                    <a:pt x="82" y="48"/>
                    <a:pt x="82" y="48"/>
                    <a:pt x="82" y="48"/>
                  </a:cubicBezTo>
                  <a:cubicBezTo>
                    <a:pt x="79" y="47"/>
                    <a:pt x="79" y="47"/>
                    <a:pt x="79" y="47"/>
                  </a:cubicBezTo>
                  <a:cubicBezTo>
                    <a:pt x="82" y="47"/>
                    <a:pt x="82" y="47"/>
                    <a:pt x="82" y="47"/>
                  </a:cubicBezTo>
                  <a:cubicBezTo>
                    <a:pt x="82" y="47"/>
                    <a:pt x="82" y="47"/>
                    <a:pt x="82" y="47"/>
                  </a:cubicBezTo>
                  <a:cubicBezTo>
                    <a:pt x="86" y="48"/>
                    <a:pt x="86" y="48"/>
                    <a:pt x="86" y="48"/>
                  </a:cubicBezTo>
                  <a:cubicBezTo>
                    <a:pt x="84" y="48"/>
                    <a:pt x="84" y="48"/>
                    <a:pt x="84" y="48"/>
                  </a:cubicBezTo>
                  <a:cubicBezTo>
                    <a:pt x="84" y="48"/>
                    <a:pt x="84" y="48"/>
                    <a:pt x="84" y="48"/>
                  </a:cubicBezTo>
                  <a:cubicBezTo>
                    <a:pt x="83" y="48"/>
                    <a:pt x="83" y="48"/>
                    <a:pt x="83" y="48"/>
                  </a:cubicBezTo>
                  <a:close/>
                  <a:moveTo>
                    <a:pt x="90" y="54"/>
                  </a:moveTo>
                  <a:cubicBezTo>
                    <a:pt x="90" y="54"/>
                    <a:pt x="90" y="54"/>
                    <a:pt x="90" y="54"/>
                  </a:cubicBezTo>
                  <a:cubicBezTo>
                    <a:pt x="84" y="54"/>
                    <a:pt x="84" y="54"/>
                    <a:pt x="84" y="54"/>
                  </a:cubicBezTo>
                  <a:cubicBezTo>
                    <a:pt x="84" y="48"/>
                    <a:pt x="84" y="48"/>
                    <a:pt x="84" y="48"/>
                  </a:cubicBezTo>
                  <a:cubicBezTo>
                    <a:pt x="87" y="48"/>
                    <a:pt x="87" y="48"/>
                    <a:pt x="87" y="48"/>
                  </a:cubicBezTo>
                  <a:cubicBezTo>
                    <a:pt x="87" y="48"/>
                    <a:pt x="87" y="48"/>
                    <a:pt x="87" y="48"/>
                  </a:cubicBezTo>
                  <a:cubicBezTo>
                    <a:pt x="87" y="48"/>
                    <a:pt x="87" y="48"/>
                    <a:pt x="87" y="48"/>
                  </a:cubicBezTo>
                  <a:cubicBezTo>
                    <a:pt x="90" y="48"/>
                    <a:pt x="90" y="48"/>
                    <a:pt x="90" y="48"/>
                  </a:cubicBezTo>
                  <a:lnTo>
                    <a:pt x="90" y="54"/>
                  </a:lnTo>
                  <a:close/>
                  <a:moveTo>
                    <a:pt x="90" y="48"/>
                  </a:moveTo>
                  <a:cubicBezTo>
                    <a:pt x="90" y="48"/>
                    <a:pt x="90" y="48"/>
                    <a:pt x="90" y="48"/>
                  </a:cubicBezTo>
                  <a:cubicBezTo>
                    <a:pt x="87" y="48"/>
                    <a:pt x="87" y="48"/>
                    <a:pt x="87" y="48"/>
                  </a:cubicBezTo>
                  <a:cubicBezTo>
                    <a:pt x="83" y="47"/>
                    <a:pt x="83" y="47"/>
                    <a:pt x="83" y="47"/>
                  </a:cubicBezTo>
                  <a:cubicBezTo>
                    <a:pt x="87" y="46"/>
                    <a:pt x="87" y="46"/>
                    <a:pt x="87" y="46"/>
                  </a:cubicBezTo>
                  <a:cubicBezTo>
                    <a:pt x="87" y="47"/>
                    <a:pt x="87" y="47"/>
                    <a:pt x="87" y="47"/>
                  </a:cubicBezTo>
                  <a:cubicBezTo>
                    <a:pt x="90" y="48"/>
                    <a:pt x="90" y="48"/>
                    <a:pt x="90" y="48"/>
                  </a:cubicBezTo>
                  <a:close/>
                  <a:moveTo>
                    <a:pt x="94" y="54"/>
                  </a:moveTo>
                  <a:cubicBezTo>
                    <a:pt x="94" y="54"/>
                    <a:pt x="94" y="54"/>
                    <a:pt x="94" y="54"/>
                  </a:cubicBezTo>
                  <a:cubicBezTo>
                    <a:pt x="91" y="54"/>
                    <a:pt x="91" y="54"/>
                    <a:pt x="91" y="54"/>
                  </a:cubicBezTo>
                  <a:cubicBezTo>
                    <a:pt x="91" y="48"/>
                    <a:pt x="91" y="48"/>
                    <a:pt x="91" y="48"/>
                  </a:cubicBezTo>
                  <a:cubicBezTo>
                    <a:pt x="94" y="48"/>
                    <a:pt x="94" y="48"/>
                    <a:pt x="94" y="48"/>
                  </a:cubicBezTo>
                  <a:lnTo>
                    <a:pt x="94" y="54"/>
                  </a:lnTo>
                  <a:close/>
                  <a:moveTo>
                    <a:pt x="94" y="48"/>
                  </a:moveTo>
                  <a:cubicBezTo>
                    <a:pt x="94" y="48"/>
                    <a:pt x="94" y="48"/>
                    <a:pt x="94" y="48"/>
                  </a:cubicBezTo>
                  <a:cubicBezTo>
                    <a:pt x="91" y="48"/>
                    <a:pt x="91" y="48"/>
                    <a:pt x="91" y="48"/>
                  </a:cubicBezTo>
                  <a:cubicBezTo>
                    <a:pt x="91" y="48"/>
                    <a:pt x="91" y="48"/>
                    <a:pt x="91" y="48"/>
                  </a:cubicBezTo>
                  <a:cubicBezTo>
                    <a:pt x="91" y="46"/>
                    <a:pt x="91" y="46"/>
                    <a:pt x="91" y="46"/>
                  </a:cubicBezTo>
                  <a:cubicBezTo>
                    <a:pt x="90" y="46"/>
                    <a:pt x="90" y="46"/>
                    <a:pt x="90" y="46"/>
                  </a:cubicBezTo>
                  <a:cubicBezTo>
                    <a:pt x="90" y="48"/>
                    <a:pt x="90" y="48"/>
                    <a:pt x="90" y="48"/>
                  </a:cubicBezTo>
                  <a:cubicBezTo>
                    <a:pt x="88" y="46"/>
                    <a:pt x="88" y="46"/>
                    <a:pt x="88" y="46"/>
                  </a:cubicBezTo>
                  <a:cubicBezTo>
                    <a:pt x="91" y="46"/>
                    <a:pt x="91" y="46"/>
                    <a:pt x="91" y="46"/>
                  </a:cubicBezTo>
                  <a:cubicBezTo>
                    <a:pt x="91" y="46"/>
                    <a:pt x="91" y="46"/>
                    <a:pt x="91" y="46"/>
                  </a:cubicBezTo>
                  <a:cubicBezTo>
                    <a:pt x="94" y="47"/>
                    <a:pt x="94" y="47"/>
                    <a:pt x="94" y="47"/>
                  </a:cubicBezTo>
                  <a:lnTo>
                    <a:pt x="94" y="48"/>
                  </a:lnTo>
                  <a:close/>
                  <a:moveTo>
                    <a:pt x="101" y="54"/>
                  </a:moveTo>
                  <a:cubicBezTo>
                    <a:pt x="101" y="54"/>
                    <a:pt x="101" y="54"/>
                    <a:pt x="101" y="54"/>
                  </a:cubicBezTo>
                  <a:cubicBezTo>
                    <a:pt x="94" y="54"/>
                    <a:pt x="94" y="54"/>
                    <a:pt x="94" y="54"/>
                  </a:cubicBezTo>
                  <a:cubicBezTo>
                    <a:pt x="94" y="48"/>
                    <a:pt x="94" y="48"/>
                    <a:pt x="94" y="48"/>
                  </a:cubicBezTo>
                  <a:cubicBezTo>
                    <a:pt x="96" y="48"/>
                    <a:pt x="96" y="48"/>
                    <a:pt x="96" y="48"/>
                  </a:cubicBezTo>
                  <a:cubicBezTo>
                    <a:pt x="96" y="48"/>
                    <a:pt x="96" y="48"/>
                    <a:pt x="96" y="48"/>
                  </a:cubicBezTo>
                  <a:cubicBezTo>
                    <a:pt x="101" y="48"/>
                    <a:pt x="101" y="48"/>
                    <a:pt x="101" y="48"/>
                  </a:cubicBezTo>
                  <a:lnTo>
                    <a:pt x="101" y="54"/>
                  </a:lnTo>
                  <a:close/>
                  <a:moveTo>
                    <a:pt x="94" y="48"/>
                  </a:moveTo>
                  <a:cubicBezTo>
                    <a:pt x="94" y="48"/>
                    <a:pt x="94" y="48"/>
                    <a:pt x="94" y="48"/>
                  </a:cubicBezTo>
                  <a:cubicBezTo>
                    <a:pt x="94" y="47"/>
                    <a:pt x="94" y="47"/>
                    <a:pt x="94" y="47"/>
                  </a:cubicBezTo>
                  <a:cubicBezTo>
                    <a:pt x="95" y="48"/>
                    <a:pt x="95" y="48"/>
                    <a:pt x="95" y="48"/>
                  </a:cubicBezTo>
                  <a:lnTo>
                    <a:pt x="94" y="48"/>
                  </a:lnTo>
                  <a:close/>
                  <a:moveTo>
                    <a:pt x="101" y="48"/>
                  </a:moveTo>
                  <a:cubicBezTo>
                    <a:pt x="101" y="48"/>
                    <a:pt x="101" y="48"/>
                    <a:pt x="101" y="48"/>
                  </a:cubicBezTo>
                  <a:cubicBezTo>
                    <a:pt x="96" y="48"/>
                    <a:pt x="96" y="48"/>
                    <a:pt x="96" y="48"/>
                  </a:cubicBezTo>
                  <a:cubicBezTo>
                    <a:pt x="89" y="45"/>
                    <a:pt x="89" y="45"/>
                    <a:pt x="89" y="45"/>
                  </a:cubicBezTo>
                  <a:cubicBezTo>
                    <a:pt x="98" y="45"/>
                    <a:pt x="98" y="45"/>
                    <a:pt x="98" y="45"/>
                  </a:cubicBezTo>
                  <a:cubicBezTo>
                    <a:pt x="98" y="45"/>
                    <a:pt x="98" y="45"/>
                    <a:pt x="98" y="45"/>
                  </a:cubicBezTo>
                  <a:cubicBezTo>
                    <a:pt x="101" y="46"/>
                    <a:pt x="101" y="46"/>
                    <a:pt x="101" y="46"/>
                  </a:cubicBezTo>
                  <a:lnTo>
                    <a:pt x="101" y="48"/>
                  </a:lnTo>
                  <a:close/>
                  <a:moveTo>
                    <a:pt x="103" y="54"/>
                  </a:moveTo>
                  <a:cubicBezTo>
                    <a:pt x="103" y="54"/>
                    <a:pt x="103" y="54"/>
                    <a:pt x="103" y="54"/>
                  </a:cubicBezTo>
                  <a:cubicBezTo>
                    <a:pt x="101" y="54"/>
                    <a:pt x="101" y="54"/>
                    <a:pt x="101" y="54"/>
                  </a:cubicBezTo>
                  <a:cubicBezTo>
                    <a:pt x="101" y="48"/>
                    <a:pt x="101" y="48"/>
                    <a:pt x="101" y="48"/>
                  </a:cubicBezTo>
                  <a:cubicBezTo>
                    <a:pt x="103" y="48"/>
                    <a:pt x="103" y="48"/>
                    <a:pt x="103" y="48"/>
                  </a:cubicBezTo>
                  <a:lnTo>
                    <a:pt x="103" y="54"/>
                  </a:lnTo>
                  <a:close/>
                  <a:moveTo>
                    <a:pt x="103" y="48"/>
                  </a:moveTo>
                  <a:cubicBezTo>
                    <a:pt x="103" y="48"/>
                    <a:pt x="103" y="48"/>
                    <a:pt x="103" y="48"/>
                  </a:cubicBezTo>
                  <a:cubicBezTo>
                    <a:pt x="101" y="48"/>
                    <a:pt x="101" y="48"/>
                    <a:pt x="101" y="48"/>
                  </a:cubicBezTo>
                  <a:cubicBezTo>
                    <a:pt x="102" y="46"/>
                    <a:pt x="102" y="46"/>
                    <a:pt x="102" y="46"/>
                  </a:cubicBezTo>
                  <a:cubicBezTo>
                    <a:pt x="103" y="47"/>
                    <a:pt x="103" y="47"/>
                    <a:pt x="103" y="47"/>
                  </a:cubicBezTo>
                  <a:lnTo>
                    <a:pt x="103" y="48"/>
                  </a:lnTo>
                  <a:close/>
                  <a:moveTo>
                    <a:pt x="104" y="46"/>
                  </a:moveTo>
                  <a:cubicBezTo>
                    <a:pt x="104" y="46"/>
                    <a:pt x="104" y="46"/>
                    <a:pt x="104" y="46"/>
                  </a:cubicBezTo>
                  <a:cubicBezTo>
                    <a:pt x="102" y="46"/>
                    <a:pt x="102" y="46"/>
                    <a:pt x="102" y="46"/>
                  </a:cubicBezTo>
                  <a:cubicBezTo>
                    <a:pt x="102" y="45"/>
                    <a:pt x="102" y="45"/>
                    <a:pt x="102" y="45"/>
                  </a:cubicBezTo>
                  <a:cubicBezTo>
                    <a:pt x="102" y="45"/>
                    <a:pt x="102" y="45"/>
                    <a:pt x="102" y="45"/>
                  </a:cubicBezTo>
                  <a:cubicBezTo>
                    <a:pt x="104" y="44"/>
                    <a:pt x="104" y="44"/>
                    <a:pt x="104" y="44"/>
                  </a:cubicBezTo>
                  <a:lnTo>
                    <a:pt x="104" y="46"/>
                  </a:lnTo>
                  <a:close/>
                  <a:moveTo>
                    <a:pt x="110" y="54"/>
                  </a:moveTo>
                  <a:cubicBezTo>
                    <a:pt x="110" y="54"/>
                    <a:pt x="110" y="54"/>
                    <a:pt x="110" y="54"/>
                  </a:cubicBezTo>
                  <a:cubicBezTo>
                    <a:pt x="104" y="54"/>
                    <a:pt x="104" y="54"/>
                    <a:pt x="104" y="54"/>
                  </a:cubicBezTo>
                  <a:cubicBezTo>
                    <a:pt x="104" y="47"/>
                    <a:pt x="104" y="47"/>
                    <a:pt x="104" y="47"/>
                  </a:cubicBezTo>
                  <a:cubicBezTo>
                    <a:pt x="106" y="48"/>
                    <a:pt x="106" y="48"/>
                    <a:pt x="106" y="48"/>
                  </a:cubicBezTo>
                  <a:cubicBezTo>
                    <a:pt x="110" y="48"/>
                    <a:pt x="110" y="48"/>
                    <a:pt x="110" y="48"/>
                  </a:cubicBezTo>
                  <a:lnTo>
                    <a:pt x="110" y="54"/>
                  </a:lnTo>
                  <a:close/>
                  <a:moveTo>
                    <a:pt x="111" y="47"/>
                  </a:moveTo>
                  <a:cubicBezTo>
                    <a:pt x="111" y="47"/>
                    <a:pt x="111" y="47"/>
                    <a:pt x="111" y="47"/>
                  </a:cubicBezTo>
                  <a:cubicBezTo>
                    <a:pt x="110" y="47"/>
                    <a:pt x="110" y="47"/>
                    <a:pt x="110" y="47"/>
                  </a:cubicBezTo>
                  <a:cubicBezTo>
                    <a:pt x="110" y="47"/>
                    <a:pt x="110" y="47"/>
                    <a:pt x="110" y="47"/>
                  </a:cubicBezTo>
                  <a:cubicBezTo>
                    <a:pt x="106" y="47"/>
                    <a:pt x="106" y="47"/>
                    <a:pt x="106" y="47"/>
                  </a:cubicBezTo>
                  <a:cubicBezTo>
                    <a:pt x="104" y="47"/>
                    <a:pt x="104" y="47"/>
                    <a:pt x="104" y="47"/>
                  </a:cubicBezTo>
                  <a:cubicBezTo>
                    <a:pt x="104" y="44"/>
                    <a:pt x="104" y="44"/>
                    <a:pt x="104" y="44"/>
                  </a:cubicBezTo>
                  <a:cubicBezTo>
                    <a:pt x="108" y="44"/>
                    <a:pt x="108" y="44"/>
                    <a:pt x="108" y="44"/>
                  </a:cubicBezTo>
                  <a:cubicBezTo>
                    <a:pt x="108" y="44"/>
                    <a:pt x="108" y="44"/>
                    <a:pt x="108" y="44"/>
                  </a:cubicBezTo>
                  <a:cubicBezTo>
                    <a:pt x="111" y="45"/>
                    <a:pt x="111" y="45"/>
                    <a:pt x="111" y="45"/>
                  </a:cubicBezTo>
                  <a:lnTo>
                    <a:pt x="111" y="47"/>
                  </a:lnTo>
                  <a:close/>
                  <a:moveTo>
                    <a:pt x="106" y="44"/>
                  </a:moveTo>
                  <a:cubicBezTo>
                    <a:pt x="106" y="44"/>
                    <a:pt x="106" y="44"/>
                    <a:pt x="106" y="44"/>
                  </a:cubicBezTo>
                  <a:cubicBezTo>
                    <a:pt x="106" y="43"/>
                    <a:pt x="106" y="43"/>
                    <a:pt x="106" y="43"/>
                  </a:cubicBezTo>
                  <a:cubicBezTo>
                    <a:pt x="108" y="43"/>
                    <a:pt x="108" y="43"/>
                    <a:pt x="108" y="43"/>
                  </a:cubicBezTo>
                  <a:cubicBezTo>
                    <a:pt x="108" y="44"/>
                    <a:pt x="108" y="44"/>
                    <a:pt x="108" y="44"/>
                  </a:cubicBezTo>
                  <a:lnTo>
                    <a:pt x="106" y="44"/>
                  </a:lnTo>
                  <a:close/>
                  <a:moveTo>
                    <a:pt x="111" y="44"/>
                  </a:moveTo>
                  <a:cubicBezTo>
                    <a:pt x="111" y="44"/>
                    <a:pt x="111" y="44"/>
                    <a:pt x="111" y="44"/>
                  </a:cubicBezTo>
                  <a:cubicBezTo>
                    <a:pt x="111" y="45"/>
                    <a:pt x="111" y="45"/>
                    <a:pt x="111" y="45"/>
                  </a:cubicBezTo>
                  <a:cubicBezTo>
                    <a:pt x="109" y="44"/>
                    <a:pt x="109" y="44"/>
                    <a:pt x="109" y="44"/>
                  </a:cubicBezTo>
                  <a:lnTo>
                    <a:pt x="111" y="44"/>
                  </a:lnTo>
                  <a:close/>
                  <a:moveTo>
                    <a:pt x="110" y="44"/>
                  </a:moveTo>
                  <a:cubicBezTo>
                    <a:pt x="110" y="44"/>
                    <a:pt x="110" y="44"/>
                    <a:pt x="110" y="44"/>
                  </a:cubicBezTo>
                  <a:cubicBezTo>
                    <a:pt x="110" y="43"/>
                    <a:pt x="110" y="43"/>
                    <a:pt x="110" y="43"/>
                  </a:cubicBezTo>
                  <a:cubicBezTo>
                    <a:pt x="111" y="43"/>
                    <a:pt x="111" y="43"/>
                    <a:pt x="111" y="43"/>
                  </a:cubicBezTo>
                  <a:cubicBezTo>
                    <a:pt x="111" y="44"/>
                    <a:pt x="111" y="44"/>
                    <a:pt x="111" y="44"/>
                  </a:cubicBezTo>
                  <a:lnTo>
                    <a:pt x="110" y="44"/>
                  </a:lnTo>
                  <a:close/>
                  <a:moveTo>
                    <a:pt x="110" y="44"/>
                  </a:moveTo>
                  <a:cubicBezTo>
                    <a:pt x="110" y="44"/>
                    <a:pt x="110" y="44"/>
                    <a:pt x="110" y="44"/>
                  </a:cubicBezTo>
                  <a:cubicBezTo>
                    <a:pt x="108" y="44"/>
                    <a:pt x="108" y="44"/>
                    <a:pt x="108" y="44"/>
                  </a:cubicBezTo>
                  <a:cubicBezTo>
                    <a:pt x="108" y="43"/>
                    <a:pt x="108" y="43"/>
                    <a:pt x="108" y="43"/>
                  </a:cubicBezTo>
                  <a:cubicBezTo>
                    <a:pt x="110" y="43"/>
                    <a:pt x="110" y="43"/>
                    <a:pt x="110" y="43"/>
                  </a:cubicBezTo>
                  <a:lnTo>
                    <a:pt x="110" y="44"/>
                  </a:lnTo>
                  <a:close/>
                  <a:moveTo>
                    <a:pt x="114" y="47"/>
                  </a:moveTo>
                  <a:cubicBezTo>
                    <a:pt x="114" y="47"/>
                    <a:pt x="114" y="47"/>
                    <a:pt x="114" y="47"/>
                  </a:cubicBezTo>
                  <a:cubicBezTo>
                    <a:pt x="116" y="47"/>
                    <a:pt x="116" y="47"/>
                    <a:pt x="116" y="47"/>
                  </a:cubicBezTo>
                  <a:cubicBezTo>
                    <a:pt x="120" y="47"/>
                    <a:pt x="120" y="47"/>
                    <a:pt x="120" y="47"/>
                  </a:cubicBezTo>
                  <a:cubicBezTo>
                    <a:pt x="120" y="54"/>
                    <a:pt x="120" y="54"/>
                    <a:pt x="120" y="54"/>
                  </a:cubicBezTo>
                  <a:cubicBezTo>
                    <a:pt x="114" y="54"/>
                    <a:pt x="114" y="54"/>
                    <a:pt x="114" y="54"/>
                  </a:cubicBezTo>
                  <a:lnTo>
                    <a:pt x="114" y="47"/>
                  </a:lnTo>
                  <a:close/>
                  <a:moveTo>
                    <a:pt x="114" y="47"/>
                  </a:moveTo>
                  <a:cubicBezTo>
                    <a:pt x="114" y="47"/>
                    <a:pt x="114" y="47"/>
                    <a:pt x="114" y="47"/>
                  </a:cubicBezTo>
                  <a:cubicBezTo>
                    <a:pt x="113" y="47"/>
                    <a:pt x="113" y="47"/>
                    <a:pt x="113" y="47"/>
                  </a:cubicBezTo>
                  <a:cubicBezTo>
                    <a:pt x="113" y="54"/>
                    <a:pt x="113" y="54"/>
                    <a:pt x="113" y="54"/>
                  </a:cubicBezTo>
                  <a:cubicBezTo>
                    <a:pt x="111" y="54"/>
                    <a:pt x="111" y="54"/>
                    <a:pt x="111" y="54"/>
                  </a:cubicBezTo>
                  <a:cubicBezTo>
                    <a:pt x="111" y="48"/>
                    <a:pt x="111" y="48"/>
                    <a:pt x="111" y="48"/>
                  </a:cubicBezTo>
                  <a:cubicBezTo>
                    <a:pt x="113" y="47"/>
                    <a:pt x="113" y="47"/>
                    <a:pt x="113" y="47"/>
                  </a:cubicBezTo>
                  <a:cubicBezTo>
                    <a:pt x="111" y="47"/>
                    <a:pt x="111" y="47"/>
                    <a:pt x="111" y="47"/>
                  </a:cubicBezTo>
                  <a:cubicBezTo>
                    <a:pt x="111" y="47"/>
                    <a:pt x="111" y="47"/>
                    <a:pt x="111" y="47"/>
                  </a:cubicBezTo>
                  <a:cubicBezTo>
                    <a:pt x="111" y="47"/>
                    <a:pt x="111" y="47"/>
                    <a:pt x="111" y="47"/>
                  </a:cubicBezTo>
                  <a:cubicBezTo>
                    <a:pt x="111" y="46"/>
                    <a:pt x="111" y="46"/>
                    <a:pt x="111" y="46"/>
                  </a:cubicBezTo>
                  <a:lnTo>
                    <a:pt x="114" y="47"/>
                  </a:lnTo>
                  <a:close/>
                  <a:moveTo>
                    <a:pt x="112" y="44"/>
                  </a:moveTo>
                  <a:cubicBezTo>
                    <a:pt x="112" y="44"/>
                    <a:pt x="112" y="44"/>
                    <a:pt x="112" y="44"/>
                  </a:cubicBezTo>
                  <a:cubicBezTo>
                    <a:pt x="112" y="44"/>
                    <a:pt x="112" y="44"/>
                    <a:pt x="112" y="44"/>
                  </a:cubicBezTo>
                  <a:cubicBezTo>
                    <a:pt x="112" y="37"/>
                    <a:pt x="112" y="37"/>
                    <a:pt x="112" y="37"/>
                  </a:cubicBezTo>
                  <a:cubicBezTo>
                    <a:pt x="108" y="37"/>
                    <a:pt x="108" y="37"/>
                    <a:pt x="108" y="37"/>
                  </a:cubicBezTo>
                  <a:cubicBezTo>
                    <a:pt x="108" y="43"/>
                    <a:pt x="108" y="43"/>
                    <a:pt x="108" y="43"/>
                  </a:cubicBezTo>
                  <a:cubicBezTo>
                    <a:pt x="112" y="43"/>
                    <a:pt x="112" y="43"/>
                    <a:pt x="112" y="43"/>
                  </a:cubicBezTo>
                  <a:cubicBezTo>
                    <a:pt x="112" y="44"/>
                    <a:pt x="112" y="44"/>
                    <a:pt x="112" y="44"/>
                  </a:cubicBezTo>
                  <a:cubicBezTo>
                    <a:pt x="111" y="44"/>
                    <a:pt x="111" y="44"/>
                    <a:pt x="111" y="44"/>
                  </a:cubicBezTo>
                  <a:cubicBezTo>
                    <a:pt x="111" y="43"/>
                    <a:pt x="111" y="43"/>
                    <a:pt x="111" y="43"/>
                  </a:cubicBezTo>
                  <a:cubicBezTo>
                    <a:pt x="105" y="42"/>
                    <a:pt x="105" y="42"/>
                    <a:pt x="105" y="42"/>
                  </a:cubicBezTo>
                  <a:cubicBezTo>
                    <a:pt x="105" y="36"/>
                    <a:pt x="105" y="36"/>
                    <a:pt x="105" y="36"/>
                  </a:cubicBezTo>
                  <a:cubicBezTo>
                    <a:pt x="112" y="37"/>
                    <a:pt x="112" y="37"/>
                    <a:pt x="112" y="37"/>
                  </a:cubicBezTo>
                  <a:lnTo>
                    <a:pt x="112" y="44"/>
                  </a:lnTo>
                  <a:close/>
                  <a:moveTo>
                    <a:pt x="115" y="5"/>
                  </a:moveTo>
                  <a:cubicBezTo>
                    <a:pt x="115" y="5"/>
                    <a:pt x="115" y="5"/>
                    <a:pt x="115" y="5"/>
                  </a:cubicBezTo>
                  <a:cubicBezTo>
                    <a:pt x="115" y="5"/>
                    <a:pt x="115" y="5"/>
                    <a:pt x="115" y="5"/>
                  </a:cubicBezTo>
                  <a:cubicBezTo>
                    <a:pt x="117" y="6"/>
                    <a:pt x="117" y="6"/>
                    <a:pt x="117" y="6"/>
                  </a:cubicBezTo>
                  <a:cubicBezTo>
                    <a:pt x="117" y="8"/>
                    <a:pt x="117" y="8"/>
                    <a:pt x="117" y="8"/>
                  </a:cubicBezTo>
                  <a:cubicBezTo>
                    <a:pt x="115" y="7"/>
                    <a:pt x="115" y="7"/>
                    <a:pt x="115" y="7"/>
                  </a:cubicBezTo>
                  <a:lnTo>
                    <a:pt x="115" y="5"/>
                  </a:lnTo>
                  <a:close/>
                  <a:moveTo>
                    <a:pt x="115" y="7"/>
                  </a:moveTo>
                  <a:cubicBezTo>
                    <a:pt x="115" y="7"/>
                    <a:pt x="115" y="7"/>
                    <a:pt x="115" y="7"/>
                  </a:cubicBezTo>
                  <a:cubicBezTo>
                    <a:pt x="117" y="8"/>
                    <a:pt x="117" y="8"/>
                    <a:pt x="117" y="8"/>
                  </a:cubicBezTo>
                  <a:cubicBezTo>
                    <a:pt x="117" y="8"/>
                    <a:pt x="117" y="8"/>
                    <a:pt x="117" y="8"/>
                  </a:cubicBezTo>
                  <a:cubicBezTo>
                    <a:pt x="115" y="8"/>
                    <a:pt x="115" y="8"/>
                    <a:pt x="115" y="8"/>
                  </a:cubicBezTo>
                  <a:lnTo>
                    <a:pt x="115" y="7"/>
                  </a:lnTo>
                  <a:close/>
                  <a:moveTo>
                    <a:pt x="115" y="8"/>
                  </a:moveTo>
                  <a:cubicBezTo>
                    <a:pt x="115" y="8"/>
                    <a:pt x="115" y="8"/>
                    <a:pt x="115" y="8"/>
                  </a:cubicBezTo>
                  <a:cubicBezTo>
                    <a:pt x="117" y="9"/>
                    <a:pt x="117" y="9"/>
                    <a:pt x="117" y="9"/>
                  </a:cubicBezTo>
                  <a:cubicBezTo>
                    <a:pt x="117" y="9"/>
                    <a:pt x="117" y="9"/>
                    <a:pt x="117" y="9"/>
                  </a:cubicBezTo>
                  <a:cubicBezTo>
                    <a:pt x="115" y="8"/>
                    <a:pt x="115" y="8"/>
                    <a:pt x="115" y="8"/>
                  </a:cubicBezTo>
                  <a:close/>
                  <a:moveTo>
                    <a:pt x="115" y="9"/>
                  </a:moveTo>
                  <a:cubicBezTo>
                    <a:pt x="115" y="9"/>
                    <a:pt x="115" y="9"/>
                    <a:pt x="115" y="9"/>
                  </a:cubicBezTo>
                  <a:cubicBezTo>
                    <a:pt x="117" y="9"/>
                    <a:pt x="117" y="9"/>
                    <a:pt x="117" y="9"/>
                  </a:cubicBezTo>
                  <a:cubicBezTo>
                    <a:pt x="117" y="11"/>
                    <a:pt x="117" y="11"/>
                    <a:pt x="117" y="11"/>
                  </a:cubicBezTo>
                  <a:cubicBezTo>
                    <a:pt x="115" y="10"/>
                    <a:pt x="115" y="10"/>
                    <a:pt x="115" y="10"/>
                  </a:cubicBezTo>
                  <a:lnTo>
                    <a:pt x="115" y="9"/>
                  </a:lnTo>
                  <a:close/>
                  <a:moveTo>
                    <a:pt x="115" y="10"/>
                  </a:moveTo>
                  <a:cubicBezTo>
                    <a:pt x="115" y="10"/>
                    <a:pt x="115" y="10"/>
                    <a:pt x="115" y="10"/>
                  </a:cubicBezTo>
                  <a:cubicBezTo>
                    <a:pt x="117" y="11"/>
                    <a:pt x="117" y="11"/>
                    <a:pt x="117" y="11"/>
                  </a:cubicBezTo>
                  <a:cubicBezTo>
                    <a:pt x="117" y="12"/>
                    <a:pt x="117" y="12"/>
                    <a:pt x="117" y="12"/>
                  </a:cubicBezTo>
                  <a:cubicBezTo>
                    <a:pt x="115" y="11"/>
                    <a:pt x="115" y="11"/>
                    <a:pt x="115" y="11"/>
                  </a:cubicBezTo>
                  <a:lnTo>
                    <a:pt x="115" y="10"/>
                  </a:lnTo>
                  <a:close/>
                  <a:moveTo>
                    <a:pt x="115" y="11"/>
                  </a:moveTo>
                  <a:cubicBezTo>
                    <a:pt x="115" y="11"/>
                    <a:pt x="115" y="11"/>
                    <a:pt x="115" y="11"/>
                  </a:cubicBezTo>
                  <a:cubicBezTo>
                    <a:pt x="117" y="12"/>
                    <a:pt x="117" y="12"/>
                    <a:pt x="117" y="12"/>
                  </a:cubicBezTo>
                  <a:cubicBezTo>
                    <a:pt x="117" y="12"/>
                    <a:pt x="117" y="12"/>
                    <a:pt x="117" y="12"/>
                  </a:cubicBezTo>
                  <a:cubicBezTo>
                    <a:pt x="115" y="12"/>
                    <a:pt x="115" y="12"/>
                    <a:pt x="115" y="12"/>
                  </a:cubicBezTo>
                  <a:lnTo>
                    <a:pt x="115" y="11"/>
                  </a:lnTo>
                  <a:close/>
                  <a:moveTo>
                    <a:pt x="115" y="12"/>
                  </a:moveTo>
                  <a:cubicBezTo>
                    <a:pt x="115" y="12"/>
                    <a:pt x="115" y="12"/>
                    <a:pt x="115" y="12"/>
                  </a:cubicBezTo>
                  <a:cubicBezTo>
                    <a:pt x="117" y="12"/>
                    <a:pt x="117" y="12"/>
                    <a:pt x="117" y="12"/>
                  </a:cubicBezTo>
                  <a:cubicBezTo>
                    <a:pt x="117" y="14"/>
                    <a:pt x="117" y="14"/>
                    <a:pt x="117" y="14"/>
                  </a:cubicBezTo>
                  <a:cubicBezTo>
                    <a:pt x="115" y="13"/>
                    <a:pt x="115" y="13"/>
                    <a:pt x="115" y="13"/>
                  </a:cubicBezTo>
                  <a:lnTo>
                    <a:pt x="115" y="12"/>
                  </a:lnTo>
                  <a:close/>
                  <a:moveTo>
                    <a:pt x="115" y="13"/>
                  </a:moveTo>
                  <a:cubicBezTo>
                    <a:pt x="115" y="13"/>
                    <a:pt x="115" y="13"/>
                    <a:pt x="115" y="13"/>
                  </a:cubicBezTo>
                  <a:cubicBezTo>
                    <a:pt x="117" y="14"/>
                    <a:pt x="117" y="14"/>
                    <a:pt x="117" y="14"/>
                  </a:cubicBezTo>
                  <a:cubicBezTo>
                    <a:pt x="117" y="14"/>
                    <a:pt x="117" y="14"/>
                    <a:pt x="117" y="14"/>
                  </a:cubicBezTo>
                  <a:cubicBezTo>
                    <a:pt x="115" y="14"/>
                    <a:pt x="115" y="14"/>
                    <a:pt x="115" y="14"/>
                  </a:cubicBezTo>
                  <a:lnTo>
                    <a:pt x="115" y="13"/>
                  </a:lnTo>
                  <a:close/>
                  <a:moveTo>
                    <a:pt x="115" y="14"/>
                  </a:moveTo>
                  <a:cubicBezTo>
                    <a:pt x="115" y="14"/>
                    <a:pt x="115" y="14"/>
                    <a:pt x="115" y="14"/>
                  </a:cubicBezTo>
                  <a:cubicBezTo>
                    <a:pt x="117" y="15"/>
                    <a:pt x="117" y="15"/>
                    <a:pt x="117" y="15"/>
                  </a:cubicBezTo>
                  <a:cubicBezTo>
                    <a:pt x="117" y="15"/>
                    <a:pt x="117" y="15"/>
                    <a:pt x="117" y="15"/>
                  </a:cubicBezTo>
                  <a:cubicBezTo>
                    <a:pt x="115" y="15"/>
                    <a:pt x="115" y="15"/>
                    <a:pt x="115" y="15"/>
                  </a:cubicBezTo>
                  <a:lnTo>
                    <a:pt x="115" y="14"/>
                  </a:lnTo>
                  <a:close/>
                  <a:moveTo>
                    <a:pt x="115" y="15"/>
                  </a:moveTo>
                  <a:cubicBezTo>
                    <a:pt x="115" y="15"/>
                    <a:pt x="115" y="15"/>
                    <a:pt x="115" y="15"/>
                  </a:cubicBezTo>
                  <a:cubicBezTo>
                    <a:pt x="117" y="15"/>
                    <a:pt x="117" y="15"/>
                    <a:pt x="117" y="15"/>
                  </a:cubicBezTo>
                  <a:cubicBezTo>
                    <a:pt x="117" y="17"/>
                    <a:pt x="117" y="17"/>
                    <a:pt x="117" y="17"/>
                  </a:cubicBezTo>
                  <a:cubicBezTo>
                    <a:pt x="115" y="16"/>
                    <a:pt x="115" y="16"/>
                    <a:pt x="115" y="16"/>
                  </a:cubicBezTo>
                  <a:lnTo>
                    <a:pt x="115" y="15"/>
                  </a:lnTo>
                  <a:close/>
                  <a:moveTo>
                    <a:pt x="115" y="17"/>
                  </a:moveTo>
                  <a:cubicBezTo>
                    <a:pt x="115" y="17"/>
                    <a:pt x="115" y="17"/>
                    <a:pt x="115" y="17"/>
                  </a:cubicBezTo>
                  <a:cubicBezTo>
                    <a:pt x="117" y="17"/>
                    <a:pt x="117" y="17"/>
                    <a:pt x="117" y="17"/>
                  </a:cubicBezTo>
                  <a:cubicBezTo>
                    <a:pt x="117" y="18"/>
                    <a:pt x="117" y="18"/>
                    <a:pt x="117" y="18"/>
                  </a:cubicBezTo>
                  <a:cubicBezTo>
                    <a:pt x="115" y="17"/>
                    <a:pt x="115" y="17"/>
                    <a:pt x="115" y="17"/>
                  </a:cubicBezTo>
                  <a:close/>
                  <a:moveTo>
                    <a:pt x="115" y="17"/>
                  </a:moveTo>
                  <a:cubicBezTo>
                    <a:pt x="115" y="17"/>
                    <a:pt x="115" y="17"/>
                    <a:pt x="115" y="17"/>
                  </a:cubicBezTo>
                  <a:cubicBezTo>
                    <a:pt x="117" y="18"/>
                    <a:pt x="117" y="18"/>
                    <a:pt x="117" y="18"/>
                  </a:cubicBezTo>
                  <a:cubicBezTo>
                    <a:pt x="117" y="18"/>
                    <a:pt x="117" y="18"/>
                    <a:pt x="117" y="18"/>
                  </a:cubicBezTo>
                  <a:cubicBezTo>
                    <a:pt x="115" y="18"/>
                    <a:pt x="115" y="18"/>
                    <a:pt x="115" y="18"/>
                  </a:cubicBezTo>
                  <a:lnTo>
                    <a:pt x="115" y="17"/>
                  </a:lnTo>
                  <a:close/>
                  <a:moveTo>
                    <a:pt x="115" y="18"/>
                  </a:moveTo>
                  <a:cubicBezTo>
                    <a:pt x="115" y="18"/>
                    <a:pt x="115" y="18"/>
                    <a:pt x="115" y="18"/>
                  </a:cubicBezTo>
                  <a:cubicBezTo>
                    <a:pt x="117" y="18"/>
                    <a:pt x="117" y="18"/>
                    <a:pt x="117" y="18"/>
                  </a:cubicBezTo>
                  <a:cubicBezTo>
                    <a:pt x="117" y="20"/>
                    <a:pt x="117" y="20"/>
                    <a:pt x="117" y="20"/>
                  </a:cubicBezTo>
                  <a:cubicBezTo>
                    <a:pt x="115" y="19"/>
                    <a:pt x="115" y="19"/>
                    <a:pt x="115" y="19"/>
                  </a:cubicBezTo>
                  <a:lnTo>
                    <a:pt x="115" y="18"/>
                  </a:lnTo>
                  <a:close/>
                  <a:moveTo>
                    <a:pt x="115" y="19"/>
                  </a:moveTo>
                  <a:cubicBezTo>
                    <a:pt x="115" y="19"/>
                    <a:pt x="115" y="19"/>
                    <a:pt x="115" y="19"/>
                  </a:cubicBezTo>
                  <a:cubicBezTo>
                    <a:pt x="117" y="20"/>
                    <a:pt x="117" y="20"/>
                    <a:pt x="117" y="20"/>
                  </a:cubicBezTo>
                  <a:cubicBezTo>
                    <a:pt x="117" y="20"/>
                    <a:pt x="117" y="20"/>
                    <a:pt x="117" y="20"/>
                  </a:cubicBezTo>
                  <a:cubicBezTo>
                    <a:pt x="115" y="20"/>
                    <a:pt x="115" y="20"/>
                    <a:pt x="115" y="20"/>
                  </a:cubicBezTo>
                  <a:lnTo>
                    <a:pt x="115" y="19"/>
                  </a:lnTo>
                  <a:close/>
                  <a:moveTo>
                    <a:pt x="115" y="20"/>
                  </a:moveTo>
                  <a:cubicBezTo>
                    <a:pt x="115" y="20"/>
                    <a:pt x="115" y="20"/>
                    <a:pt x="115" y="20"/>
                  </a:cubicBezTo>
                  <a:cubicBezTo>
                    <a:pt x="117" y="21"/>
                    <a:pt x="117" y="21"/>
                    <a:pt x="117" y="21"/>
                  </a:cubicBezTo>
                  <a:cubicBezTo>
                    <a:pt x="117" y="21"/>
                    <a:pt x="117" y="21"/>
                    <a:pt x="117" y="21"/>
                  </a:cubicBezTo>
                  <a:cubicBezTo>
                    <a:pt x="115" y="21"/>
                    <a:pt x="115" y="21"/>
                    <a:pt x="115" y="21"/>
                  </a:cubicBezTo>
                  <a:lnTo>
                    <a:pt x="115" y="20"/>
                  </a:lnTo>
                  <a:close/>
                  <a:moveTo>
                    <a:pt x="115" y="21"/>
                  </a:moveTo>
                  <a:cubicBezTo>
                    <a:pt x="115" y="21"/>
                    <a:pt x="115" y="21"/>
                    <a:pt x="115" y="21"/>
                  </a:cubicBezTo>
                  <a:cubicBezTo>
                    <a:pt x="117" y="21"/>
                    <a:pt x="117" y="21"/>
                    <a:pt x="117" y="21"/>
                  </a:cubicBezTo>
                  <a:cubicBezTo>
                    <a:pt x="117" y="23"/>
                    <a:pt x="117" y="23"/>
                    <a:pt x="117" y="23"/>
                  </a:cubicBezTo>
                  <a:cubicBezTo>
                    <a:pt x="115" y="22"/>
                    <a:pt x="115" y="22"/>
                    <a:pt x="115" y="22"/>
                  </a:cubicBezTo>
                  <a:lnTo>
                    <a:pt x="115" y="21"/>
                  </a:lnTo>
                  <a:close/>
                  <a:moveTo>
                    <a:pt x="115" y="23"/>
                  </a:moveTo>
                  <a:cubicBezTo>
                    <a:pt x="115" y="23"/>
                    <a:pt x="115" y="23"/>
                    <a:pt x="115" y="23"/>
                  </a:cubicBezTo>
                  <a:cubicBezTo>
                    <a:pt x="117" y="23"/>
                    <a:pt x="117" y="23"/>
                    <a:pt x="117" y="23"/>
                  </a:cubicBezTo>
                  <a:cubicBezTo>
                    <a:pt x="117" y="23"/>
                    <a:pt x="117" y="23"/>
                    <a:pt x="117" y="23"/>
                  </a:cubicBezTo>
                  <a:cubicBezTo>
                    <a:pt x="115" y="23"/>
                    <a:pt x="115" y="23"/>
                    <a:pt x="115" y="23"/>
                  </a:cubicBezTo>
                  <a:close/>
                  <a:moveTo>
                    <a:pt x="115" y="23"/>
                  </a:moveTo>
                  <a:cubicBezTo>
                    <a:pt x="115" y="23"/>
                    <a:pt x="115" y="23"/>
                    <a:pt x="115" y="23"/>
                  </a:cubicBezTo>
                  <a:cubicBezTo>
                    <a:pt x="117" y="24"/>
                    <a:pt x="117" y="24"/>
                    <a:pt x="117" y="24"/>
                  </a:cubicBezTo>
                  <a:cubicBezTo>
                    <a:pt x="117" y="24"/>
                    <a:pt x="117" y="24"/>
                    <a:pt x="117" y="24"/>
                  </a:cubicBezTo>
                  <a:cubicBezTo>
                    <a:pt x="115" y="24"/>
                    <a:pt x="115" y="24"/>
                    <a:pt x="115" y="24"/>
                  </a:cubicBezTo>
                  <a:lnTo>
                    <a:pt x="115" y="23"/>
                  </a:lnTo>
                  <a:close/>
                  <a:moveTo>
                    <a:pt x="115" y="24"/>
                  </a:moveTo>
                  <a:cubicBezTo>
                    <a:pt x="115" y="24"/>
                    <a:pt x="115" y="24"/>
                    <a:pt x="115" y="24"/>
                  </a:cubicBezTo>
                  <a:cubicBezTo>
                    <a:pt x="117" y="24"/>
                    <a:pt x="117" y="24"/>
                    <a:pt x="117" y="24"/>
                  </a:cubicBezTo>
                  <a:cubicBezTo>
                    <a:pt x="117" y="26"/>
                    <a:pt x="117" y="26"/>
                    <a:pt x="117" y="26"/>
                  </a:cubicBezTo>
                  <a:cubicBezTo>
                    <a:pt x="115" y="25"/>
                    <a:pt x="115" y="25"/>
                    <a:pt x="115" y="25"/>
                  </a:cubicBezTo>
                  <a:lnTo>
                    <a:pt x="115" y="24"/>
                  </a:lnTo>
                  <a:close/>
                  <a:moveTo>
                    <a:pt x="115" y="25"/>
                  </a:moveTo>
                  <a:cubicBezTo>
                    <a:pt x="115" y="25"/>
                    <a:pt x="115" y="25"/>
                    <a:pt x="115" y="25"/>
                  </a:cubicBezTo>
                  <a:cubicBezTo>
                    <a:pt x="117" y="26"/>
                    <a:pt x="117" y="26"/>
                    <a:pt x="117" y="26"/>
                  </a:cubicBezTo>
                  <a:cubicBezTo>
                    <a:pt x="117" y="26"/>
                    <a:pt x="117" y="26"/>
                    <a:pt x="117" y="26"/>
                  </a:cubicBezTo>
                  <a:cubicBezTo>
                    <a:pt x="115" y="26"/>
                    <a:pt x="115" y="26"/>
                    <a:pt x="115" y="26"/>
                  </a:cubicBezTo>
                  <a:lnTo>
                    <a:pt x="115" y="25"/>
                  </a:lnTo>
                  <a:close/>
                  <a:moveTo>
                    <a:pt x="115" y="26"/>
                  </a:moveTo>
                  <a:cubicBezTo>
                    <a:pt x="115" y="26"/>
                    <a:pt x="115" y="26"/>
                    <a:pt x="115" y="26"/>
                  </a:cubicBezTo>
                  <a:cubicBezTo>
                    <a:pt x="117" y="27"/>
                    <a:pt x="117" y="27"/>
                    <a:pt x="117" y="27"/>
                  </a:cubicBezTo>
                  <a:cubicBezTo>
                    <a:pt x="117" y="27"/>
                    <a:pt x="117" y="27"/>
                    <a:pt x="117" y="27"/>
                  </a:cubicBezTo>
                  <a:cubicBezTo>
                    <a:pt x="115" y="27"/>
                    <a:pt x="115" y="27"/>
                    <a:pt x="115" y="27"/>
                  </a:cubicBezTo>
                  <a:lnTo>
                    <a:pt x="115" y="26"/>
                  </a:lnTo>
                  <a:close/>
                  <a:moveTo>
                    <a:pt x="115" y="27"/>
                  </a:moveTo>
                  <a:cubicBezTo>
                    <a:pt x="115" y="27"/>
                    <a:pt x="115" y="27"/>
                    <a:pt x="115" y="27"/>
                  </a:cubicBezTo>
                  <a:cubicBezTo>
                    <a:pt x="117" y="27"/>
                    <a:pt x="117" y="27"/>
                    <a:pt x="117" y="27"/>
                  </a:cubicBezTo>
                  <a:cubicBezTo>
                    <a:pt x="117" y="29"/>
                    <a:pt x="117" y="29"/>
                    <a:pt x="117" y="29"/>
                  </a:cubicBezTo>
                  <a:cubicBezTo>
                    <a:pt x="115" y="28"/>
                    <a:pt x="115" y="28"/>
                    <a:pt x="115" y="28"/>
                  </a:cubicBezTo>
                  <a:lnTo>
                    <a:pt x="115" y="27"/>
                  </a:lnTo>
                  <a:close/>
                  <a:moveTo>
                    <a:pt x="115" y="29"/>
                  </a:moveTo>
                  <a:cubicBezTo>
                    <a:pt x="115" y="29"/>
                    <a:pt x="115" y="29"/>
                    <a:pt x="115" y="29"/>
                  </a:cubicBezTo>
                  <a:cubicBezTo>
                    <a:pt x="117" y="29"/>
                    <a:pt x="117" y="29"/>
                    <a:pt x="117" y="29"/>
                  </a:cubicBezTo>
                  <a:cubicBezTo>
                    <a:pt x="117" y="29"/>
                    <a:pt x="117" y="29"/>
                    <a:pt x="117" y="29"/>
                  </a:cubicBezTo>
                  <a:cubicBezTo>
                    <a:pt x="115" y="29"/>
                    <a:pt x="115" y="29"/>
                    <a:pt x="115" y="29"/>
                  </a:cubicBezTo>
                  <a:close/>
                  <a:moveTo>
                    <a:pt x="115" y="29"/>
                  </a:moveTo>
                  <a:cubicBezTo>
                    <a:pt x="115" y="29"/>
                    <a:pt x="115" y="29"/>
                    <a:pt x="115" y="29"/>
                  </a:cubicBezTo>
                  <a:cubicBezTo>
                    <a:pt x="117" y="30"/>
                    <a:pt x="117" y="30"/>
                    <a:pt x="117" y="30"/>
                  </a:cubicBezTo>
                  <a:cubicBezTo>
                    <a:pt x="117" y="30"/>
                    <a:pt x="117" y="30"/>
                    <a:pt x="117" y="30"/>
                  </a:cubicBezTo>
                  <a:cubicBezTo>
                    <a:pt x="115" y="30"/>
                    <a:pt x="115" y="30"/>
                    <a:pt x="115" y="30"/>
                  </a:cubicBezTo>
                  <a:lnTo>
                    <a:pt x="115" y="29"/>
                  </a:lnTo>
                  <a:close/>
                  <a:moveTo>
                    <a:pt x="115" y="30"/>
                  </a:moveTo>
                  <a:cubicBezTo>
                    <a:pt x="115" y="30"/>
                    <a:pt x="115" y="30"/>
                    <a:pt x="115" y="30"/>
                  </a:cubicBezTo>
                  <a:cubicBezTo>
                    <a:pt x="117" y="30"/>
                    <a:pt x="117" y="30"/>
                    <a:pt x="117" y="30"/>
                  </a:cubicBezTo>
                  <a:cubicBezTo>
                    <a:pt x="117" y="32"/>
                    <a:pt x="117" y="32"/>
                    <a:pt x="117" y="32"/>
                  </a:cubicBezTo>
                  <a:cubicBezTo>
                    <a:pt x="115" y="31"/>
                    <a:pt x="115" y="31"/>
                    <a:pt x="115" y="31"/>
                  </a:cubicBezTo>
                  <a:lnTo>
                    <a:pt x="115" y="30"/>
                  </a:lnTo>
                  <a:close/>
                  <a:moveTo>
                    <a:pt x="115" y="32"/>
                  </a:moveTo>
                  <a:cubicBezTo>
                    <a:pt x="115" y="32"/>
                    <a:pt x="115" y="32"/>
                    <a:pt x="115" y="32"/>
                  </a:cubicBezTo>
                  <a:cubicBezTo>
                    <a:pt x="117" y="32"/>
                    <a:pt x="117" y="32"/>
                    <a:pt x="117" y="32"/>
                  </a:cubicBezTo>
                  <a:cubicBezTo>
                    <a:pt x="117" y="33"/>
                    <a:pt x="117" y="33"/>
                    <a:pt x="117" y="33"/>
                  </a:cubicBezTo>
                  <a:cubicBezTo>
                    <a:pt x="115" y="32"/>
                    <a:pt x="115" y="32"/>
                    <a:pt x="115" y="32"/>
                  </a:cubicBezTo>
                  <a:close/>
                  <a:moveTo>
                    <a:pt x="115" y="32"/>
                  </a:moveTo>
                  <a:cubicBezTo>
                    <a:pt x="115" y="32"/>
                    <a:pt x="115" y="32"/>
                    <a:pt x="115" y="32"/>
                  </a:cubicBezTo>
                  <a:cubicBezTo>
                    <a:pt x="117" y="33"/>
                    <a:pt x="117" y="33"/>
                    <a:pt x="117" y="33"/>
                  </a:cubicBezTo>
                  <a:cubicBezTo>
                    <a:pt x="117" y="33"/>
                    <a:pt x="117" y="33"/>
                    <a:pt x="117" y="33"/>
                  </a:cubicBezTo>
                  <a:cubicBezTo>
                    <a:pt x="115" y="33"/>
                    <a:pt x="115" y="33"/>
                    <a:pt x="115" y="33"/>
                  </a:cubicBezTo>
                  <a:lnTo>
                    <a:pt x="115" y="32"/>
                  </a:lnTo>
                  <a:close/>
                  <a:moveTo>
                    <a:pt x="114" y="6"/>
                  </a:moveTo>
                  <a:cubicBezTo>
                    <a:pt x="114" y="6"/>
                    <a:pt x="114" y="6"/>
                    <a:pt x="114" y="6"/>
                  </a:cubicBezTo>
                  <a:cubicBezTo>
                    <a:pt x="115" y="5"/>
                    <a:pt x="115" y="5"/>
                    <a:pt x="115" y="5"/>
                  </a:cubicBezTo>
                  <a:cubicBezTo>
                    <a:pt x="115" y="7"/>
                    <a:pt x="115" y="7"/>
                    <a:pt x="115" y="7"/>
                  </a:cubicBezTo>
                  <a:cubicBezTo>
                    <a:pt x="114" y="7"/>
                    <a:pt x="114" y="7"/>
                    <a:pt x="114" y="7"/>
                  </a:cubicBezTo>
                  <a:lnTo>
                    <a:pt x="114" y="6"/>
                  </a:lnTo>
                  <a:close/>
                  <a:moveTo>
                    <a:pt x="114" y="7"/>
                  </a:moveTo>
                  <a:cubicBezTo>
                    <a:pt x="114" y="7"/>
                    <a:pt x="114" y="7"/>
                    <a:pt x="114" y="7"/>
                  </a:cubicBezTo>
                  <a:cubicBezTo>
                    <a:pt x="115" y="7"/>
                    <a:pt x="115" y="7"/>
                    <a:pt x="115" y="7"/>
                  </a:cubicBezTo>
                  <a:cubicBezTo>
                    <a:pt x="115" y="8"/>
                    <a:pt x="115" y="8"/>
                    <a:pt x="115" y="8"/>
                  </a:cubicBezTo>
                  <a:cubicBezTo>
                    <a:pt x="114" y="8"/>
                    <a:pt x="114" y="8"/>
                    <a:pt x="114" y="8"/>
                  </a:cubicBezTo>
                  <a:lnTo>
                    <a:pt x="114" y="7"/>
                  </a:lnTo>
                  <a:close/>
                  <a:moveTo>
                    <a:pt x="114" y="8"/>
                  </a:moveTo>
                  <a:cubicBezTo>
                    <a:pt x="114" y="8"/>
                    <a:pt x="114" y="8"/>
                    <a:pt x="114" y="8"/>
                  </a:cubicBezTo>
                  <a:cubicBezTo>
                    <a:pt x="115" y="8"/>
                    <a:pt x="115" y="8"/>
                    <a:pt x="115" y="8"/>
                  </a:cubicBezTo>
                  <a:cubicBezTo>
                    <a:pt x="115" y="8"/>
                    <a:pt x="115" y="8"/>
                    <a:pt x="115" y="8"/>
                  </a:cubicBezTo>
                  <a:cubicBezTo>
                    <a:pt x="114" y="9"/>
                    <a:pt x="114" y="9"/>
                    <a:pt x="114" y="9"/>
                  </a:cubicBezTo>
                  <a:lnTo>
                    <a:pt x="114" y="8"/>
                  </a:lnTo>
                  <a:close/>
                  <a:moveTo>
                    <a:pt x="114" y="9"/>
                  </a:moveTo>
                  <a:cubicBezTo>
                    <a:pt x="114" y="9"/>
                    <a:pt x="114" y="9"/>
                    <a:pt x="114" y="9"/>
                  </a:cubicBezTo>
                  <a:cubicBezTo>
                    <a:pt x="115" y="9"/>
                    <a:pt x="115" y="9"/>
                    <a:pt x="115" y="9"/>
                  </a:cubicBezTo>
                  <a:cubicBezTo>
                    <a:pt x="115" y="10"/>
                    <a:pt x="115" y="10"/>
                    <a:pt x="115" y="10"/>
                  </a:cubicBezTo>
                  <a:cubicBezTo>
                    <a:pt x="114" y="10"/>
                    <a:pt x="114" y="10"/>
                    <a:pt x="114" y="10"/>
                  </a:cubicBezTo>
                  <a:lnTo>
                    <a:pt x="114" y="9"/>
                  </a:lnTo>
                  <a:close/>
                  <a:moveTo>
                    <a:pt x="114" y="11"/>
                  </a:moveTo>
                  <a:cubicBezTo>
                    <a:pt x="114" y="11"/>
                    <a:pt x="114" y="11"/>
                    <a:pt x="114" y="11"/>
                  </a:cubicBezTo>
                  <a:cubicBezTo>
                    <a:pt x="115" y="10"/>
                    <a:pt x="115" y="10"/>
                    <a:pt x="115" y="10"/>
                  </a:cubicBezTo>
                  <a:cubicBezTo>
                    <a:pt x="115" y="11"/>
                    <a:pt x="115" y="11"/>
                    <a:pt x="115" y="11"/>
                  </a:cubicBezTo>
                  <a:cubicBezTo>
                    <a:pt x="114" y="11"/>
                    <a:pt x="114" y="11"/>
                    <a:pt x="114" y="11"/>
                  </a:cubicBezTo>
                  <a:close/>
                  <a:moveTo>
                    <a:pt x="114" y="11"/>
                  </a:moveTo>
                  <a:cubicBezTo>
                    <a:pt x="114" y="11"/>
                    <a:pt x="114" y="11"/>
                    <a:pt x="114" y="11"/>
                  </a:cubicBezTo>
                  <a:cubicBezTo>
                    <a:pt x="115" y="11"/>
                    <a:pt x="115" y="11"/>
                    <a:pt x="115" y="11"/>
                  </a:cubicBezTo>
                  <a:cubicBezTo>
                    <a:pt x="115" y="12"/>
                    <a:pt x="115" y="12"/>
                    <a:pt x="115" y="12"/>
                  </a:cubicBezTo>
                  <a:cubicBezTo>
                    <a:pt x="114" y="12"/>
                    <a:pt x="114" y="12"/>
                    <a:pt x="114" y="12"/>
                  </a:cubicBezTo>
                  <a:lnTo>
                    <a:pt x="114" y="11"/>
                  </a:lnTo>
                  <a:close/>
                  <a:moveTo>
                    <a:pt x="114" y="12"/>
                  </a:moveTo>
                  <a:cubicBezTo>
                    <a:pt x="114" y="12"/>
                    <a:pt x="114" y="12"/>
                    <a:pt x="114" y="12"/>
                  </a:cubicBezTo>
                  <a:cubicBezTo>
                    <a:pt x="115" y="12"/>
                    <a:pt x="115" y="12"/>
                    <a:pt x="115" y="12"/>
                  </a:cubicBezTo>
                  <a:cubicBezTo>
                    <a:pt x="115" y="13"/>
                    <a:pt x="115" y="13"/>
                    <a:pt x="115" y="13"/>
                  </a:cubicBezTo>
                  <a:cubicBezTo>
                    <a:pt x="114" y="13"/>
                    <a:pt x="114" y="13"/>
                    <a:pt x="114" y="13"/>
                  </a:cubicBezTo>
                  <a:lnTo>
                    <a:pt x="114" y="12"/>
                  </a:lnTo>
                  <a:close/>
                  <a:moveTo>
                    <a:pt x="114" y="13"/>
                  </a:moveTo>
                  <a:cubicBezTo>
                    <a:pt x="114" y="13"/>
                    <a:pt x="114" y="13"/>
                    <a:pt x="114" y="13"/>
                  </a:cubicBezTo>
                  <a:cubicBezTo>
                    <a:pt x="115" y="13"/>
                    <a:pt x="115" y="13"/>
                    <a:pt x="115" y="13"/>
                  </a:cubicBezTo>
                  <a:cubicBezTo>
                    <a:pt x="115" y="14"/>
                    <a:pt x="115" y="14"/>
                    <a:pt x="115" y="14"/>
                  </a:cubicBezTo>
                  <a:cubicBezTo>
                    <a:pt x="114" y="14"/>
                    <a:pt x="114" y="14"/>
                    <a:pt x="114" y="14"/>
                  </a:cubicBezTo>
                  <a:lnTo>
                    <a:pt x="114" y="13"/>
                  </a:lnTo>
                  <a:close/>
                  <a:moveTo>
                    <a:pt x="114" y="14"/>
                  </a:moveTo>
                  <a:cubicBezTo>
                    <a:pt x="114" y="14"/>
                    <a:pt x="114" y="14"/>
                    <a:pt x="114" y="14"/>
                  </a:cubicBezTo>
                  <a:cubicBezTo>
                    <a:pt x="115" y="14"/>
                    <a:pt x="115" y="14"/>
                    <a:pt x="115" y="14"/>
                  </a:cubicBezTo>
                  <a:cubicBezTo>
                    <a:pt x="115" y="14"/>
                    <a:pt x="115" y="14"/>
                    <a:pt x="115" y="14"/>
                  </a:cubicBezTo>
                  <a:cubicBezTo>
                    <a:pt x="114" y="15"/>
                    <a:pt x="114" y="15"/>
                    <a:pt x="114" y="15"/>
                  </a:cubicBezTo>
                  <a:lnTo>
                    <a:pt x="114" y="14"/>
                  </a:lnTo>
                  <a:close/>
                  <a:moveTo>
                    <a:pt x="114" y="15"/>
                  </a:moveTo>
                  <a:cubicBezTo>
                    <a:pt x="114" y="15"/>
                    <a:pt x="114" y="15"/>
                    <a:pt x="114" y="15"/>
                  </a:cubicBezTo>
                  <a:cubicBezTo>
                    <a:pt x="115" y="15"/>
                    <a:pt x="115" y="15"/>
                    <a:pt x="115" y="15"/>
                  </a:cubicBezTo>
                  <a:cubicBezTo>
                    <a:pt x="115" y="16"/>
                    <a:pt x="115" y="16"/>
                    <a:pt x="115" y="16"/>
                  </a:cubicBezTo>
                  <a:cubicBezTo>
                    <a:pt x="114" y="17"/>
                    <a:pt x="114" y="17"/>
                    <a:pt x="114" y="17"/>
                  </a:cubicBezTo>
                  <a:lnTo>
                    <a:pt x="114" y="15"/>
                  </a:lnTo>
                  <a:close/>
                  <a:moveTo>
                    <a:pt x="114" y="17"/>
                  </a:moveTo>
                  <a:cubicBezTo>
                    <a:pt x="114" y="17"/>
                    <a:pt x="114" y="17"/>
                    <a:pt x="114" y="17"/>
                  </a:cubicBezTo>
                  <a:cubicBezTo>
                    <a:pt x="115" y="16"/>
                    <a:pt x="115" y="16"/>
                    <a:pt x="115" y="16"/>
                  </a:cubicBezTo>
                  <a:cubicBezTo>
                    <a:pt x="115" y="17"/>
                    <a:pt x="115" y="17"/>
                    <a:pt x="115" y="17"/>
                  </a:cubicBezTo>
                  <a:cubicBezTo>
                    <a:pt x="114" y="17"/>
                    <a:pt x="114" y="17"/>
                    <a:pt x="114" y="17"/>
                  </a:cubicBezTo>
                  <a:close/>
                  <a:moveTo>
                    <a:pt x="114" y="17"/>
                  </a:moveTo>
                  <a:cubicBezTo>
                    <a:pt x="114" y="17"/>
                    <a:pt x="114" y="17"/>
                    <a:pt x="114" y="17"/>
                  </a:cubicBezTo>
                  <a:cubicBezTo>
                    <a:pt x="115" y="17"/>
                    <a:pt x="115" y="17"/>
                    <a:pt x="115" y="17"/>
                  </a:cubicBezTo>
                  <a:cubicBezTo>
                    <a:pt x="115" y="18"/>
                    <a:pt x="115" y="18"/>
                    <a:pt x="115" y="18"/>
                  </a:cubicBezTo>
                  <a:cubicBezTo>
                    <a:pt x="114" y="18"/>
                    <a:pt x="114" y="18"/>
                    <a:pt x="114" y="18"/>
                  </a:cubicBezTo>
                  <a:lnTo>
                    <a:pt x="114" y="17"/>
                  </a:lnTo>
                  <a:close/>
                  <a:moveTo>
                    <a:pt x="114" y="18"/>
                  </a:moveTo>
                  <a:cubicBezTo>
                    <a:pt x="114" y="18"/>
                    <a:pt x="114" y="18"/>
                    <a:pt x="114" y="18"/>
                  </a:cubicBezTo>
                  <a:cubicBezTo>
                    <a:pt x="115" y="18"/>
                    <a:pt x="115" y="18"/>
                    <a:pt x="115" y="18"/>
                  </a:cubicBezTo>
                  <a:cubicBezTo>
                    <a:pt x="115" y="19"/>
                    <a:pt x="115" y="19"/>
                    <a:pt x="115" y="19"/>
                  </a:cubicBezTo>
                  <a:cubicBezTo>
                    <a:pt x="114" y="19"/>
                    <a:pt x="114" y="19"/>
                    <a:pt x="114" y="19"/>
                  </a:cubicBezTo>
                  <a:lnTo>
                    <a:pt x="114" y="18"/>
                  </a:lnTo>
                  <a:close/>
                  <a:moveTo>
                    <a:pt x="114" y="20"/>
                  </a:moveTo>
                  <a:cubicBezTo>
                    <a:pt x="114" y="20"/>
                    <a:pt x="114" y="20"/>
                    <a:pt x="114" y="20"/>
                  </a:cubicBezTo>
                  <a:cubicBezTo>
                    <a:pt x="115" y="19"/>
                    <a:pt x="115" y="19"/>
                    <a:pt x="115" y="19"/>
                  </a:cubicBezTo>
                  <a:cubicBezTo>
                    <a:pt x="115" y="20"/>
                    <a:pt x="115" y="20"/>
                    <a:pt x="115" y="20"/>
                  </a:cubicBezTo>
                  <a:cubicBezTo>
                    <a:pt x="114" y="20"/>
                    <a:pt x="114" y="20"/>
                    <a:pt x="114" y="20"/>
                  </a:cubicBezTo>
                  <a:close/>
                  <a:moveTo>
                    <a:pt x="114" y="20"/>
                  </a:moveTo>
                  <a:cubicBezTo>
                    <a:pt x="114" y="20"/>
                    <a:pt x="114" y="20"/>
                    <a:pt x="114" y="20"/>
                  </a:cubicBezTo>
                  <a:cubicBezTo>
                    <a:pt x="115" y="20"/>
                    <a:pt x="115" y="20"/>
                    <a:pt x="115" y="20"/>
                  </a:cubicBezTo>
                  <a:cubicBezTo>
                    <a:pt x="115" y="21"/>
                    <a:pt x="115" y="21"/>
                    <a:pt x="115" y="21"/>
                  </a:cubicBezTo>
                  <a:cubicBezTo>
                    <a:pt x="114" y="21"/>
                    <a:pt x="114" y="21"/>
                    <a:pt x="114" y="21"/>
                  </a:cubicBezTo>
                  <a:lnTo>
                    <a:pt x="114" y="20"/>
                  </a:lnTo>
                  <a:close/>
                  <a:moveTo>
                    <a:pt x="114" y="21"/>
                  </a:moveTo>
                  <a:cubicBezTo>
                    <a:pt x="114" y="21"/>
                    <a:pt x="114" y="21"/>
                    <a:pt x="114" y="21"/>
                  </a:cubicBezTo>
                  <a:cubicBezTo>
                    <a:pt x="115" y="21"/>
                    <a:pt x="115" y="21"/>
                    <a:pt x="115" y="21"/>
                  </a:cubicBezTo>
                  <a:cubicBezTo>
                    <a:pt x="115" y="22"/>
                    <a:pt x="115" y="22"/>
                    <a:pt x="115" y="22"/>
                  </a:cubicBezTo>
                  <a:cubicBezTo>
                    <a:pt x="114" y="23"/>
                    <a:pt x="114" y="23"/>
                    <a:pt x="114" y="23"/>
                  </a:cubicBezTo>
                  <a:lnTo>
                    <a:pt x="114" y="21"/>
                  </a:lnTo>
                  <a:close/>
                  <a:moveTo>
                    <a:pt x="114" y="23"/>
                  </a:moveTo>
                  <a:cubicBezTo>
                    <a:pt x="114" y="23"/>
                    <a:pt x="114" y="23"/>
                    <a:pt x="114" y="23"/>
                  </a:cubicBezTo>
                  <a:cubicBezTo>
                    <a:pt x="115" y="23"/>
                    <a:pt x="115" y="23"/>
                    <a:pt x="115" y="23"/>
                  </a:cubicBezTo>
                  <a:cubicBezTo>
                    <a:pt x="115" y="23"/>
                    <a:pt x="115" y="23"/>
                    <a:pt x="115" y="23"/>
                  </a:cubicBezTo>
                  <a:cubicBezTo>
                    <a:pt x="114" y="23"/>
                    <a:pt x="114" y="23"/>
                    <a:pt x="114" y="23"/>
                  </a:cubicBezTo>
                  <a:close/>
                  <a:moveTo>
                    <a:pt x="114" y="23"/>
                  </a:moveTo>
                  <a:cubicBezTo>
                    <a:pt x="114" y="23"/>
                    <a:pt x="114" y="23"/>
                    <a:pt x="114" y="23"/>
                  </a:cubicBezTo>
                  <a:cubicBezTo>
                    <a:pt x="115" y="23"/>
                    <a:pt x="115" y="23"/>
                    <a:pt x="115" y="23"/>
                  </a:cubicBezTo>
                  <a:cubicBezTo>
                    <a:pt x="115" y="24"/>
                    <a:pt x="115" y="24"/>
                    <a:pt x="115" y="24"/>
                  </a:cubicBezTo>
                  <a:cubicBezTo>
                    <a:pt x="114" y="24"/>
                    <a:pt x="114" y="24"/>
                    <a:pt x="114" y="24"/>
                  </a:cubicBezTo>
                  <a:lnTo>
                    <a:pt x="114" y="23"/>
                  </a:lnTo>
                  <a:close/>
                  <a:moveTo>
                    <a:pt x="114" y="24"/>
                  </a:moveTo>
                  <a:cubicBezTo>
                    <a:pt x="114" y="24"/>
                    <a:pt x="114" y="24"/>
                    <a:pt x="114" y="24"/>
                  </a:cubicBezTo>
                  <a:cubicBezTo>
                    <a:pt x="115" y="24"/>
                    <a:pt x="115" y="24"/>
                    <a:pt x="115" y="24"/>
                  </a:cubicBezTo>
                  <a:cubicBezTo>
                    <a:pt x="115" y="25"/>
                    <a:pt x="115" y="25"/>
                    <a:pt x="115" y="25"/>
                  </a:cubicBezTo>
                  <a:cubicBezTo>
                    <a:pt x="114" y="25"/>
                    <a:pt x="114" y="25"/>
                    <a:pt x="114" y="25"/>
                  </a:cubicBezTo>
                  <a:lnTo>
                    <a:pt x="114" y="24"/>
                  </a:lnTo>
                  <a:close/>
                  <a:moveTo>
                    <a:pt x="114" y="26"/>
                  </a:moveTo>
                  <a:cubicBezTo>
                    <a:pt x="114" y="26"/>
                    <a:pt x="114" y="26"/>
                    <a:pt x="114" y="26"/>
                  </a:cubicBezTo>
                  <a:cubicBezTo>
                    <a:pt x="115" y="25"/>
                    <a:pt x="115" y="25"/>
                    <a:pt x="115" y="25"/>
                  </a:cubicBezTo>
                  <a:cubicBezTo>
                    <a:pt x="115" y="26"/>
                    <a:pt x="115" y="26"/>
                    <a:pt x="115" y="26"/>
                  </a:cubicBezTo>
                  <a:cubicBezTo>
                    <a:pt x="114" y="26"/>
                    <a:pt x="114" y="26"/>
                    <a:pt x="114" y="26"/>
                  </a:cubicBezTo>
                  <a:close/>
                  <a:moveTo>
                    <a:pt x="114" y="26"/>
                  </a:moveTo>
                  <a:cubicBezTo>
                    <a:pt x="114" y="26"/>
                    <a:pt x="114" y="26"/>
                    <a:pt x="114" y="26"/>
                  </a:cubicBezTo>
                  <a:cubicBezTo>
                    <a:pt x="115" y="26"/>
                    <a:pt x="115" y="26"/>
                    <a:pt x="115" y="26"/>
                  </a:cubicBezTo>
                  <a:cubicBezTo>
                    <a:pt x="115" y="27"/>
                    <a:pt x="115" y="27"/>
                    <a:pt x="115" y="27"/>
                  </a:cubicBezTo>
                  <a:cubicBezTo>
                    <a:pt x="114" y="27"/>
                    <a:pt x="114" y="27"/>
                    <a:pt x="114" y="27"/>
                  </a:cubicBezTo>
                  <a:lnTo>
                    <a:pt x="114" y="26"/>
                  </a:lnTo>
                  <a:close/>
                  <a:moveTo>
                    <a:pt x="114" y="27"/>
                  </a:moveTo>
                  <a:cubicBezTo>
                    <a:pt x="114" y="27"/>
                    <a:pt x="114" y="27"/>
                    <a:pt x="114" y="27"/>
                  </a:cubicBezTo>
                  <a:cubicBezTo>
                    <a:pt x="115" y="27"/>
                    <a:pt x="115" y="27"/>
                    <a:pt x="115" y="27"/>
                  </a:cubicBezTo>
                  <a:cubicBezTo>
                    <a:pt x="115" y="28"/>
                    <a:pt x="115" y="28"/>
                    <a:pt x="115" y="28"/>
                  </a:cubicBezTo>
                  <a:cubicBezTo>
                    <a:pt x="114" y="28"/>
                    <a:pt x="114" y="28"/>
                    <a:pt x="114" y="28"/>
                  </a:cubicBezTo>
                  <a:lnTo>
                    <a:pt x="114" y="27"/>
                  </a:lnTo>
                  <a:close/>
                  <a:moveTo>
                    <a:pt x="114" y="29"/>
                  </a:moveTo>
                  <a:cubicBezTo>
                    <a:pt x="114" y="29"/>
                    <a:pt x="114" y="29"/>
                    <a:pt x="114" y="29"/>
                  </a:cubicBezTo>
                  <a:cubicBezTo>
                    <a:pt x="115" y="29"/>
                    <a:pt x="115" y="29"/>
                    <a:pt x="115" y="29"/>
                  </a:cubicBezTo>
                  <a:cubicBezTo>
                    <a:pt x="115" y="29"/>
                    <a:pt x="115" y="29"/>
                    <a:pt x="115" y="29"/>
                  </a:cubicBezTo>
                  <a:cubicBezTo>
                    <a:pt x="114" y="29"/>
                    <a:pt x="114" y="29"/>
                    <a:pt x="114" y="29"/>
                  </a:cubicBezTo>
                  <a:close/>
                  <a:moveTo>
                    <a:pt x="114" y="29"/>
                  </a:moveTo>
                  <a:cubicBezTo>
                    <a:pt x="114" y="29"/>
                    <a:pt x="114" y="29"/>
                    <a:pt x="114" y="29"/>
                  </a:cubicBezTo>
                  <a:cubicBezTo>
                    <a:pt x="115" y="29"/>
                    <a:pt x="115" y="29"/>
                    <a:pt x="115" y="29"/>
                  </a:cubicBezTo>
                  <a:cubicBezTo>
                    <a:pt x="115" y="30"/>
                    <a:pt x="115" y="30"/>
                    <a:pt x="115" y="30"/>
                  </a:cubicBezTo>
                  <a:cubicBezTo>
                    <a:pt x="114" y="30"/>
                    <a:pt x="114" y="30"/>
                    <a:pt x="114" y="30"/>
                  </a:cubicBezTo>
                  <a:lnTo>
                    <a:pt x="114" y="29"/>
                  </a:lnTo>
                  <a:close/>
                  <a:moveTo>
                    <a:pt x="114" y="30"/>
                  </a:moveTo>
                  <a:cubicBezTo>
                    <a:pt x="114" y="30"/>
                    <a:pt x="114" y="30"/>
                    <a:pt x="114" y="30"/>
                  </a:cubicBezTo>
                  <a:cubicBezTo>
                    <a:pt x="115" y="30"/>
                    <a:pt x="115" y="30"/>
                    <a:pt x="115" y="30"/>
                  </a:cubicBezTo>
                  <a:cubicBezTo>
                    <a:pt x="115" y="31"/>
                    <a:pt x="115" y="31"/>
                    <a:pt x="115" y="31"/>
                  </a:cubicBezTo>
                  <a:cubicBezTo>
                    <a:pt x="114" y="31"/>
                    <a:pt x="114" y="31"/>
                    <a:pt x="114" y="31"/>
                  </a:cubicBezTo>
                  <a:lnTo>
                    <a:pt x="114" y="30"/>
                  </a:lnTo>
                  <a:close/>
                  <a:moveTo>
                    <a:pt x="114" y="32"/>
                  </a:moveTo>
                  <a:cubicBezTo>
                    <a:pt x="114" y="32"/>
                    <a:pt x="114" y="32"/>
                    <a:pt x="114" y="32"/>
                  </a:cubicBezTo>
                  <a:cubicBezTo>
                    <a:pt x="115" y="31"/>
                    <a:pt x="115" y="31"/>
                    <a:pt x="115" y="31"/>
                  </a:cubicBezTo>
                  <a:cubicBezTo>
                    <a:pt x="115" y="32"/>
                    <a:pt x="115" y="32"/>
                    <a:pt x="115" y="32"/>
                  </a:cubicBezTo>
                  <a:cubicBezTo>
                    <a:pt x="114" y="32"/>
                    <a:pt x="114" y="32"/>
                    <a:pt x="114" y="32"/>
                  </a:cubicBezTo>
                  <a:close/>
                  <a:moveTo>
                    <a:pt x="114" y="32"/>
                  </a:moveTo>
                  <a:cubicBezTo>
                    <a:pt x="114" y="32"/>
                    <a:pt x="114" y="32"/>
                    <a:pt x="114" y="32"/>
                  </a:cubicBezTo>
                  <a:cubicBezTo>
                    <a:pt x="115" y="32"/>
                    <a:pt x="115" y="32"/>
                    <a:pt x="115" y="32"/>
                  </a:cubicBezTo>
                  <a:cubicBezTo>
                    <a:pt x="115" y="33"/>
                    <a:pt x="115" y="33"/>
                    <a:pt x="115" y="33"/>
                  </a:cubicBezTo>
                  <a:cubicBezTo>
                    <a:pt x="114" y="33"/>
                    <a:pt x="114" y="33"/>
                    <a:pt x="114" y="33"/>
                  </a:cubicBezTo>
                  <a:lnTo>
                    <a:pt x="114" y="32"/>
                  </a:lnTo>
                  <a:close/>
                  <a:moveTo>
                    <a:pt x="114" y="34"/>
                  </a:moveTo>
                  <a:cubicBezTo>
                    <a:pt x="114" y="34"/>
                    <a:pt x="114" y="34"/>
                    <a:pt x="114" y="34"/>
                  </a:cubicBezTo>
                  <a:cubicBezTo>
                    <a:pt x="114" y="33"/>
                    <a:pt x="114" y="33"/>
                    <a:pt x="114" y="33"/>
                  </a:cubicBezTo>
                  <a:cubicBezTo>
                    <a:pt x="115" y="33"/>
                    <a:pt x="115" y="33"/>
                    <a:pt x="115" y="33"/>
                  </a:cubicBezTo>
                  <a:cubicBezTo>
                    <a:pt x="115" y="34"/>
                    <a:pt x="115" y="34"/>
                    <a:pt x="115" y="34"/>
                  </a:cubicBezTo>
                  <a:cubicBezTo>
                    <a:pt x="115" y="34"/>
                    <a:pt x="115" y="34"/>
                    <a:pt x="115" y="34"/>
                  </a:cubicBezTo>
                  <a:cubicBezTo>
                    <a:pt x="115" y="33"/>
                    <a:pt x="115" y="33"/>
                    <a:pt x="115" y="33"/>
                  </a:cubicBezTo>
                  <a:cubicBezTo>
                    <a:pt x="117" y="33"/>
                    <a:pt x="117" y="33"/>
                    <a:pt x="117" y="33"/>
                  </a:cubicBezTo>
                  <a:cubicBezTo>
                    <a:pt x="117" y="34"/>
                    <a:pt x="117" y="34"/>
                    <a:pt x="117" y="34"/>
                  </a:cubicBezTo>
                  <a:lnTo>
                    <a:pt x="114" y="34"/>
                  </a:lnTo>
                  <a:close/>
                  <a:moveTo>
                    <a:pt x="146" y="43"/>
                  </a:moveTo>
                  <a:cubicBezTo>
                    <a:pt x="146" y="43"/>
                    <a:pt x="146" y="43"/>
                    <a:pt x="146" y="43"/>
                  </a:cubicBezTo>
                  <a:cubicBezTo>
                    <a:pt x="151" y="43"/>
                    <a:pt x="151" y="43"/>
                    <a:pt x="151" y="43"/>
                  </a:cubicBezTo>
                  <a:cubicBezTo>
                    <a:pt x="151" y="43"/>
                    <a:pt x="151" y="43"/>
                    <a:pt x="151" y="43"/>
                  </a:cubicBezTo>
                  <a:cubicBezTo>
                    <a:pt x="146" y="43"/>
                    <a:pt x="146" y="43"/>
                    <a:pt x="146" y="43"/>
                  </a:cubicBezTo>
                  <a:close/>
                  <a:moveTo>
                    <a:pt x="146" y="44"/>
                  </a:moveTo>
                  <a:cubicBezTo>
                    <a:pt x="146" y="44"/>
                    <a:pt x="146" y="44"/>
                    <a:pt x="146" y="44"/>
                  </a:cubicBezTo>
                  <a:cubicBezTo>
                    <a:pt x="151" y="44"/>
                    <a:pt x="151" y="44"/>
                    <a:pt x="151" y="44"/>
                  </a:cubicBezTo>
                  <a:cubicBezTo>
                    <a:pt x="151" y="44"/>
                    <a:pt x="151" y="44"/>
                    <a:pt x="151" y="44"/>
                  </a:cubicBezTo>
                  <a:cubicBezTo>
                    <a:pt x="146" y="44"/>
                    <a:pt x="146" y="44"/>
                    <a:pt x="146" y="44"/>
                  </a:cubicBezTo>
                  <a:close/>
                  <a:moveTo>
                    <a:pt x="146" y="45"/>
                  </a:moveTo>
                  <a:cubicBezTo>
                    <a:pt x="146" y="45"/>
                    <a:pt x="146" y="45"/>
                    <a:pt x="146" y="45"/>
                  </a:cubicBezTo>
                  <a:cubicBezTo>
                    <a:pt x="151" y="45"/>
                    <a:pt x="151" y="45"/>
                    <a:pt x="151" y="45"/>
                  </a:cubicBezTo>
                  <a:cubicBezTo>
                    <a:pt x="151" y="45"/>
                    <a:pt x="151" y="45"/>
                    <a:pt x="151" y="45"/>
                  </a:cubicBezTo>
                  <a:cubicBezTo>
                    <a:pt x="146" y="45"/>
                    <a:pt x="146" y="45"/>
                    <a:pt x="146" y="45"/>
                  </a:cubicBezTo>
                  <a:close/>
                  <a:moveTo>
                    <a:pt x="146" y="46"/>
                  </a:moveTo>
                  <a:cubicBezTo>
                    <a:pt x="146" y="46"/>
                    <a:pt x="146" y="46"/>
                    <a:pt x="146" y="46"/>
                  </a:cubicBezTo>
                  <a:cubicBezTo>
                    <a:pt x="151" y="46"/>
                    <a:pt x="151" y="46"/>
                    <a:pt x="151" y="46"/>
                  </a:cubicBezTo>
                  <a:cubicBezTo>
                    <a:pt x="151" y="46"/>
                    <a:pt x="151" y="46"/>
                    <a:pt x="151" y="46"/>
                  </a:cubicBezTo>
                  <a:cubicBezTo>
                    <a:pt x="146" y="46"/>
                    <a:pt x="146" y="46"/>
                    <a:pt x="146" y="46"/>
                  </a:cubicBezTo>
                  <a:close/>
                  <a:moveTo>
                    <a:pt x="146" y="47"/>
                  </a:moveTo>
                  <a:cubicBezTo>
                    <a:pt x="146" y="47"/>
                    <a:pt x="146" y="47"/>
                    <a:pt x="146" y="47"/>
                  </a:cubicBezTo>
                  <a:cubicBezTo>
                    <a:pt x="151" y="47"/>
                    <a:pt x="151" y="47"/>
                    <a:pt x="151" y="47"/>
                  </a:cubicBezTo>
                  <a:cubicBezTo>
                    <a:pt x="151" y="47"/>
                    <a:pt x="151" y="47"/>
                    <a:pt x="151" y="47"/>
                  </a:cubicBezTo>
                  <a:cubicBezTo>
                    <a:pt x="146" y="47"/>
                    <a:pt x="146" y="47"/>
                    <a:pt x="146" y="47"/>
                  </a:cubicBezTo>
                  <a:close/>
                  <a:moveTo>
                    <a:pt x="146" y="48"/>
                  </a:moveTo>
                  <a:cubicBezTo>
                    <a:pt x="146" y="48"/>
                    <a:pt x="146" y="48"/>
                    <a:pt x="146" y="48"/>
                  </a:cubicBezTo>
                  <a:cubicBezTo>
                    <a:pt x="151" y="48"/>
                    <a:pt x="151" y="48"/>
                    <a:pt x="151" y="48"/>
                  </a:cubicBezTo>
                  <a:cubicBezTo>
                    <a:pt x="151" y="48"/>
                    <a:pt x="151" y="48"/>
                    <a:pt x="151" y="48"/>
                  </a:cubicBezTo>
                  <a:cubicBezTo>
                    <a:pt x="146" y="48"/>
                    <a:pt x="146" y="48"/>
                    <a:pt x="146" y="48"/>
                  </a:cubicBezTo>
                  <a:close/>
                  <a:moveTo>
                    <a:pt x="146" y="49"/>
                  </a:moveTo>
                  <a:cubicBezTo>
                    <a:pt x="146" y="49"/>
                    <a:pt x="146" y="49"/>
                    <a:pt x="146" y="49"/>
                  </a:cubicBezTo>
                  <a:cubicBezTo>
                    <a:pt x="151" y="49"/>
                    <a:pt x="151" y="49"/>
                    <a:pt x="151" y="49"/>
                  </a:cubicBezTo>
                  <a:cubicBezTo>
                    <a:pt x="151" y="49"/>
                    <a:pt x="151" y="49"/>
                    <a:pt x="151" y="49"/>
                  </a:cubicBezTo>
                  <a:cubicBezTo>
                    <a:pt x="146" y="49"/>
                    <a:pt x="146" y="49"/>
                    <a:pt x="146" y="49"/>
                  </a:cubicBezTo>
                  <a:close/>
                  <a:moveTo>
                    <a:pt x="146" y="50"/>
                  </a:moveTo>
                  <a:cubicBezTo>
                    <a:pt x="146" y="50"/>
                    <a:pt x="146" y="50"/>
                    <a:pt x="146" y="50"/>
                  </a:cubicBezTo>
                  <a:cubicBezTo>
                    <a:pt x="151" y="50"/>
                    <a:pt x="151" y="50"/>
                    <a:pt x="151" y="50"/>
                  </a:cubicBezTo>
                  <a:cubicBezTo>
                    <a:pt x="151" y="50"/>
                    <a:pt x="151" y="50"/>
                    <a:pt x="151" y="50"/>
                  </a:cubicBezTo>
                  <a:cubicBezTo>
                    <a:pt x="146" y="50"/>
                    <a:pt x="146" y="50"/>
                    <a:pt x="146" y="50"/>
                  </a:cubicBezTo>
                  <a:close/>
                  <a:moveTo>
                    <a:pt x="146" y="51"/>
                  </a:moveTo>
                  <a:cubicBezTo>
                    <a:pt x="146" y="51"/>
                    <a:pt x="146" y="51"/>
                    <a:pt x="146" y="51"/>
                  </a:cubicBezTo>
                  <a:cubicBezTo>
                    <a:pt x="151" y="51"/>
                    <a:pt x="151" y="51"/>
                    <a:pt x="151" y="51"/>
                  </a:cubicBezTo>
                  <a:cubicBezTo>
                    <a:pt x="151" y="51"/>
                    <a:pt x="151" y="51"/>
                    <a:pt x="151" y="51"/>
                  </a:cubicBezTo>
                  <a:cubicBezTo>
                    <a:pt x="146" y="51"/>
                    <a:pt x="146" y="51"/>
                    <a:pt x="146" y="51"/>
                  </a:cubicBezTo>
                  <a:close/>
                  <a:moveTo>
                    <a:pt x="146" y="52"/>
                  </a:moveTo>
                  <a:cubicBezTo>
                    <a:pt x="146" y="52"/>
                    <a:pt x="146" y="52"/>
                    <a:pt x="146" y="52"/>
                  </a:cubicBezTo>
                  <a:cubicBezTo>
                    <a:pt x="151" y="52"/>
                    <a:pt x="151" y="52"/>
                    <a:pt x="151" y="52"/>
                  </a:cubicBezTo>
                  <a:cubicBezTo>
                    <a:pt x="151" y="52"/>
                    <a:pt x="151" y="52"/>
                    <a:pt x="151" y="52"/>
                  </a:cubicBezTo>
                  <a:cubicBezTo>
                    <a:pt x="146" y="52"/>
                    <a:pt x="146" y="52"/>
                    <a:pt x="146" y="52"/>
                  </a:cubicBezTo>
                  <a:close/>
                  <a:moveTo>
                    <a:pt x="146" y="52"/>
                  </a:moveTo>
                  <a:cubicBezTo>
                    <a:pt x="146" y="52"/>
                    <a:pt x="146" y="52"/>
                    <a:pt x="146" y="52"/>
                  </a:cubicBezTo>
                  <a:cubicBezTo>
                    <a:pt x="151" y="52"/>
                    <a:pt x="151" y="52"/>
                    <a:pt x="151" y="52"/>
                  </a:cubicBezTo>
                  <a:cubicBezTo>
                    <a:pt x="151" y="53"/>
                    <a:pt x="151" y="53"/>
                    <a:pt x="151" y="53"/>
                  </a:cubicBezTo>
                  <a:cubicBezTo>
                    <a:pt x="146" y="53"/>
                    <a:pt x="146" y="53"/>
                    <a:pt x="146" y="53"/>
                  </a:cubicBezTo>
                  <a:lnTo>
                    <a:pt x="146" y="52"/>
                  </a:lnTo>
                  <a:close/>
                  <a:moveTo>
                    <a:pt x="151" y="54"/>
                  </a:moveTo>
                  <a:cubicBezTo>
                    <a:pt x="151" y="54"/>
                    <a:pt x="151" y="54"/>
                    <a:pt x="151" y="54"/>
                  </a:cubicBezTo>
                  <a:cubicBezTo>
                    <a:pt x="146" y="54"/>
                    <a:pt x="146" y="54"/>
                    <a:pt x="146" y="54"/>
                  </a:cubicBezTo>
                  <a:cubicBezTo>
                    <a:pt x="146" y="54"/>
                    <a:pt x="146" y="54"/>
                    <a:pt x="146" y="54"/>
                  </a:cubicBezTo>
                  <a:cubicBezTo>
                    <a:pt x="151" y="54"/>
                    <a:pt x="151" y="54"/>
                    <a:pt x="151" y="54"/>
                  </a:cubicBezTo>
                  <a:close/>
                  <a:moveTo>
                    <a:pt x="47" y="39"/>
                  </a:moveTo>
                  <a:cubicBezTo>
                    <a:pt x="47" y="39"/>
                    <a:pt x="47" y="39"/>
                    <a:pt x="47" y="39"/>
                  </a:cubicBezTo>
                  <a:cubicBezTo>
                    <a:pt x="47" y="40"/>
                    <a:pt x="47" y="40"/>
                    <a:pt x="47" y="40"/>
                  </a:cubicBezTo>
                  <a:cubicBezTo>
                    <a:pt x="57" y="39"/>
                    <a:pt x="57" y="39"/>
                    <a:pt x="57" y="39"/>
                  </a:cubicBezTo>
                  <a:cubicBezTo>
                    <a:pt x="57" y="39"/>
                    <a:pt x="57" y="39"/>
                    <a:pt x="57" y="39"/>
                  </a:cubicBezTo>
                  <a:cubicBezTo>
                    <a:pt x="60" y="39"/>
                    <a:pt x="60" y="39"/>
                    <a:pt x="60" y="39"/>
                  </a:cubicBezTo>
                  <a:cubicBezTo>
                    <a:pt x="60" y="38"/>
                    <a:pt x="60" y="38"/>
                    <a:pt x="60" y="38"/>
                  </a:cubicBezTo>
                  <a:cubicBezTo>
                    <a:pt x="57" y="39"/>
                    <a:pt x="57" y="39"/>
                    <a:pt x="57" y="39"/>
                  </a:cubicBezTo>
                  <a:cubicBezTo>
                    <a:pt x="57" y="39"/>
                    <a:pt x="57" y="39"/>
                    <a:pt x="57" y="39"/>
                  </a:cubicBezTo>
                  <a:lnTo>
                    <a:pt x="47" y="39"/>
                  </a:lnTo>
                  <a:close/>
                  <a:moveTo>
                    <a:pt x="38" y="40"/>
                  </a:moveTo>
                  <a:cubicBezTo>
                    <a:pt x="38" y="40"/>
                    <a:pt x="38" y="40"/>
                    <a:pt x="38" y="40"/>
                  </a:cubicBezTo>
                  <a:cubicBezTo>
                    <a:pt x="38" y="46"/>
                    <a:pt x="38" y="46"/>
                    <a:pt x="38" y="46"/>
                  </a:cubicBezTo>
                  <a:cubicBezTo>
                    <a:pt x="47" y="46"/>
                    <a:pt x="47" y="46"/>
                    <a:pt x="47" y="46"/>
                  </a:cubicBezTo>
                  <a:cubicBezTo>
                    <a:pt x="47" y="39"/>
                    <a:pt x="47" y="39"/>
                    <a:pt x="47" y="39"/>
                  </a:cubicBezTo>
                  <a:lnTo>
                    <a:pt x="38" y="40"/>
                  </a:lnTo>
                  <a:close/>
                  <a:moveTo>
                    <a:pt x="47" y="43"/>
                  </a:moveTo>
                  <a:cubicBezTo>
                    <a:pt x="47" y="43"/>
                    <a:pt x="47" y="43"/>
                    <a:pt x="47" y="43"/>
                  </a:cubicBezTo>
                  <a:cubicBezTo>
                    <a:pt x="57" y="42"/>
                    <a:pt x="57" y="42"/>
                    <a:pt x="57" y="42"/>
                  </a:cubicBezTo>
                  <a:cubicBezTo>
                    <a:pt x="57" y="43"/>
                    <a:pt x="57" y="43"/>
                    <a:pt x="57" y="43"/>
                  </a:cubicBezTo>
                  <a:cubicBezTo>
                    <a:pt x="60" y="42"/>
                    <a:pt x="60" y="42"/>
                    <a:pt x="60" y="42"/>
                  </a:cubicBezTo>
                  <a:cubicBezTo>
                    <a:pt x="60" y="42"/>
                    <a:pt x="60" y="42"/>
                    <a:pt x="60" y="42"/>
                  </a:cubicBezTo>
                  <a:cubicBezTo>
                    <a:pt x="57" y="42"/>
                    <a:pt x="57" y="42"/>
                    <a:pt x="57" y="42"/>
                  </a:cubicBezTo>
                  <a:cubicBezTo>
                    <a:pt x="57" y="42"/>
                    <a:pt x="57" y="42"/>
                    <a:pt x="57" y="42"/>
                  </a:cubicBezTo>
                  <a:cubicBezTo>
                    <a:pt x="47" y="43"/>
                    <a:pt x="47" y="43"/>
                    <a:pt x="47" y="43"/>
                  </a:cubicBezTo>
                  <a:close/>
                  <a:moveTo>
                    <a:pt x="60" y="39"/>
                  </a:moveTo>
                  <a:cubicBezTo>
                    <a:pt x="60" y="39"/>
                    <a:pt x="60" y="39"/>
                    <a:pt x="60" y="39"/>
                  </a:cubicBezTo>
                  <a:cubicBezTo>
                    <a:pt x="63" y="39"/>
                    <a:pt x="63" y="39"/>
                    <a:pt x="63" y="39"/>
                  </a:cubicBezTo>
                  <a:cubicBezTo>
                    <a:pt x="63" y="39"/>
                    <a:pt x="63" y="39"/>
                    <a:pt x="63" y="39"/>
                  </a:cubicBezTo>
                  <a:cubicBezTo>
                    <a:pt x="60" y="39"/>
                    <a:pt x="60" y="39"/>
                    <a:pt x="60" y="39"/>
                  </a:cubicBezTo>
                  <a:close/>
                  <a:moveTo>
                    <a:pt x="47" y="44"/>
                  </a:moveTo>
                  <a:cubicBezTo>
                    <a:pt x="47" y="44"/>
                    <a:pt x="47" y="44"/>
                    <a:pt x="47" y="44"/>
                  </a:cubicBezTo>
                  <a:cubicBezTo>
                    <a:pt x="57" y="43"/>
                    <a:pt x="57" y="43"/>
                    <a:pt x="57" y="43"/>
                  </a:cubicBezTo>
                  <a:cubicBezTo>
                    <a:pt x="57" y="44"/>
                    <a:pt x="57" y="44"/>
                    <a:pt x="57" y="44"/>
                  </a:cubicBezTo>
                  <a:cubicBezTo>
                    <a:pt x="60" y="43"/>
                    <a:pt x="60" y="43"/>
                    <a:pt x="60" y="43"/>
                  </a:cubicBezTo>
                  <a:cubicBezTo>
                    <a:pt x="60" y="43"/>
                    <a:pt x="60" y="43"/>
                    <a:pt x="60" y="43"/>
                  </a:cubicBezTo>
                  <a:cubicBezTo>
                    <a:pt x="57" y="43"/>
                    <a:pt x="57" y="43"/>
                    <a:pt x="57" y="43"/>
                  </a:cubicBezTo>
                  <a:cubicBezTo>
                    <a:pt x="57" y="43"/>
                    <a:pt x="57" y="43"/>
                    <a:pt x="57" y="43"/>
                  </a:cubicBezTo>
                  <a:cubicBezTo>
                    <a:pt x="47" y="44"/>
                    <a:pt x="47" y="44"/>
                    <a:pt x="47" y="44"/>
                  </a:cubicBezTo>
                  <a:close/>
                  <a:moveTo>
                    <a:pt x="60" y="40"/>
                  </a:moveTo>
                  <a:cubicBezTo>
                    <a:pt x="60" y="40"/>
                    <a:pt x="60" y="40"/>
                    <a:pt x="60" y="40"/>
                  </a:cubicBezTo>
                  <a:cubicBezTo>
                    <a:pt x="63" y="40"/>
                    <a:pt x="63" y="40"/>
                    <a:pt x="63" y="40"/>
                  </a:cubicBezTo>
                  <a:cubicBezTo>
                    <a:pt x="63" y="39"/>
                    <a:pt x="63" y="39"/>
                    <a:pt x="63" y="39"/>
                  </a:cubicBezTo>
                  <a:cubicBezTo>
                    <a:pt x="60" y="40"/>
                    <a:pt x="60" y="40"/>
                    <a:pt x="60" y="40"/>
                  </a:cubicBezTo>
                  <a:close/>
                  <a:moveTo>
                    <a:pt x="63" y="38"/>
                  </a:moveTo>
                  <a:cubicBezTo>
                    <a:pt x="63" y="38"/>
                    <a:pt x="63" y="38"/>
                    <a:pt x="63" y="38"/>
                  </a:cubicBezTo>
                  <a:cubicBezTo>
                    <a:pt x="60" y="38"/>
                    <a:pt x="60" y="38"/>
                    <a:pt x="60" y="38"/>
                  </a:cubicBezTo>
                  <a:cubicBezTo>
                    <a:pt x="60" y="39"/>
                    <a:pt x="60" y="39"/>
                    <a:pt x="60" y="39"/>
                  </a:cubicBezTo>
                  <a:cubicBezTo>
                    <a:pt x="63" y="38"/>
                    <a:pt x="63" y="38"/>
                    <a:pt x="63" y="38"/>
                  </a:cubicBezTo>
                  <a:close/>
                  <a:moveTo>
                    <a:pt x="47" y="45"/>
                  </a:moveTo>
                  <a:cubicBezTo>
                    <a:pt x="47" y="45"/>
                    <a:pt x="47" y="45"/>
                    <a:pt x="47" y="45"/>
                  </a:cubicBezTo>
                  <a:cubicBezTo>
                    <a:pt x="57" y="44"/>
                    <a:pt x="57" y="44"/>
                    <a:pt x="57" y="44"/>
                  </a:cubicBezTo>
                  <a:cubicBezTo>
                    <a:pt x="57" y="44"/>
                    <a:pt x="57" y="44"/>
                    <a:pt x="57" y="44"/>
                  </a:cubicBezTo>
                  <a:cubicBezTo>
                    <a:pt x="60" y="44"/>
                    <a:pt x="60" y="44"/>
                    <a:pt x="60" y="44"/>
                  </a:cubicBezTo>
                  <a:cubicBezTo>
                    <a:pt x="60" y="44"/>
                    <a:pt x="60" y="44"/>
                    <a:pt x="60" y="44"/>
                  </a:cubicBezTo>
                  <a:cubicBezTo>
                    <a:pt x="57" y="44"/>
                    <a:pt x="57" y="44"/>
                    <a:pt x="57" y="44"/>
                  </a:cubicBezTo>
                  <a:cubicBezTo>
                    <a:pt x="57" y="44"/>
                    <a:pt x="57" y="44"/>
                    <a:pt x="57" y="44"/>
                  </a:cubicBezTo>
                  <a:cubicBezTo>
                    <a:pt x="47" y="44"/>
                    <a:pt x="47" y="44"/>
                    <a:pt x="47" y="44"/>
                  </a:cubicBezTo>
                  <a:lnTo>
                    <a:pt x="47" y="45"/>
                  </a:lnTo>
                  <a:close/>
                  <a:moveTo>
                    <a:pt x="47" y="46"/>
                  </a:moveTo>
                  <a:cubicBezTo>
                    <a:pt x="47" y="46"/>
                    <a:pt x="47" y="46"/>
                    <a:pt x="47" y="46"/>
                  </a:cubicBezTo>
                  <a:cubicBezTo>
                    <a:pt x="57" y="46"/>
                    <a:pt x="57" y="46"/>
                    <a:pt x="57" y="46"/>
                  </a:cubicBezTo>
                  <a:cubicBezTo>
                    <a:pt x="57" y="46"/>
                    <a:pt x="57" y="46"/>
                    <a:pt x="57" y="46"/>
                  </a:cubicBezTo>
                  <a:cubicBezTo>
                    <a:pt x="60" y="46"/>
                    <a:pt x="60" y="46"/>
                    <a:pt x="60" y="46"/>
                  </a:cubicBezTo>
                  <a:cubicBezTo>
                    <a:pt x="60" y="45"/>
                    <a:pt x="60" y="45"/>
                    <a:pt x="60" y="45"/>
                  </a:cubicBezTo>
                  <a:cubicBezTo>
                    <a:pt x="57" y="45"/>
                    <a:pt x="57" y="45"/>
                    <a:pt x="57" y="45"/>
                  </a:cubicBezTo>
                  <a:cubicBezTo>
                    <a:pt x="57" y="45"/>
                    <a:pt x="57" y="45"/>
                    <a:pt x="57" y="45"/>
                  </a:cubicBezTo>
                  <a:cubicBezTo>
                    <a:pt x="47" y="46"/>
                    <a:pt x="47" y="46"/>
                    <a:pt x="47" y="46"/>
                  </a:cubicBezTo>
                  <a:close/>
                  <a:moveTo>
                    <a:pt x="47" y="46"/>
                  </a:moveTo>
                  <a:cubicBezTo>
                    <a:pt x="47" y="46"/>
                    <a:pt x="47" y="46"/>
                    <a:pt x="47" y="46"/>
                  </a:cubicBezTo>
                  <a:cubicBezTo>
                    <a:pt x="57" y="45"/>
                    <a:pt x="57" y="45"/>
                    <a:pt x="57" y="45"/>
                  </a:cubicBezTo>
                  <a:cubicBezTo>
                    <a:pt x="57" y="45"/>
                    <a:pt x="57" y="45"/>
                    <a:pt x="57" y="45"/>
                  </a:cubicBezTo>
                  <a:cubicBezTo>
                    <a:pt x="60" y="45"/>
                    <a:pt x="60" y="45"/>
                    <a:pt x="60" y="45"/>
                  </a:cubicBezTo>
                  <a:cubicBezTo>
                    <a:pt x="60" y="44"/>
                    <a:pt x="60" y="44"/>
                    <a:pt x="60" y="44"/>
                  </a:cubicBezTo>
                  <a:cubicBezTo>
                    <a:pt x="57" y="45"/>
                    <a:pt x="57" y="45"/>
                    <a:pt x="57" y="45"/>
                  </a:cubicBezTo>
                  <a:cubicBezTo>
                    <a:pt x="57" y="44"/>
                    <a:pt x="57" y="44"/>
                    <a:pt x="57" y="44"/>
                  </a:cubicBezTo>
                  <a:cubicBezTo>
                    <a:pt x="47" y="45"/>
                    <a:pt x="47" y="45"/>
                    <a:pt x="47" y="45"/>
                  </a:cubicBezTo>
                  <a:lnTo>
                    <a:pt x="47" y="46"/>
                  </a:lnTo>
                  <a:close/>
                  <a:moveTo>
                    <a:pt x="100" y="14"/>
                  </a:moveTo>
                  <a:cubicBezTo>
                    <a:pt x="100" y="14"/>
                    <a:pt x="100" y="14"/>
                    <a:pt x="100" y="14"/>
                  </a:cubicBezTo>
                  <a:cubicBezTo>
                    <a:pt x="101" y="14"/>
                    <a:pt x="101" y="14"/>
                    <a:pt x="101" y="14"/>
                  </a:cubicBezTo>
                  <a:cubicBezTo>
                    <a:pt x="101" y="12"/>
                    <a:pt x="101" y="12"/>
                    <a:pt x="101" y="12"/>
                  </a:cubicBezTo>
                  <a:cubicBezTo>
                    <a:pt x="101" y="12"/>
                    <a:pt x="101" y="12"/>
                    <a:pt x="101" y="12"/>
                  </a:cubicBezTo>
                  <a:cubicBezTo>
                    <a:pt x="101" y="12"/>
                    <a:pt x="101" y="12"/>
                    <a:pt x="101" y="12"/>
                  </a:cubicBezTo>
                  <a:cubicBezTo>
                    <a:pt x="103" y="11"/>
                    <a:pt x="103" y="11"/>
                    <a:pt x="103" y="11"/>
                  </a:cubicBezTo>
                  <a:cubicBezTo>
                    <a:pt x="103" y="11"/>
                    <a:pt x="103" y="11"/>
                    <a:pt x="103" y="11"/>
                  </a:cubicBezTo>
                  <a:cubicBezTo>
                    <a:pt x="100" y="12"/>
                    <a:pt x="100" y="12"/>
                    <a:pt x="100" y="12"/>
                  </a:cubicBezTo>
                  <a:lnTo>
                    <a:pt x="100" y="14"/>
                  </a:lnTo>
                  <a:close/>
                  <a:moveTo>
                    <a:pt x="100" y="11"/>
                  </a:moveTo>
                  <a:cubicBezTo>
                    <a:pt x="100" y="11"/>
                    <a:pt x="100" y="11"/>
                    <a:pt x="100" y="11"/>
                  </a:cubicBezTo>
                  <a:cubicBezTo>
                    <a:pt x="101" y="11"/>
                    <a:pt x="101" y="11"/>
                    <a:pt x="101" y="11"/>
                  </a:cubicBezTo>
                  <a:cubicBezTo>
                    <a:pt x="101" y="9"/>
                    <a:pt x="101" y="9"/>
                    <a:pt x="101" y="9"/>
                  </a:cubicBezTo>
                  <a:cubicBezTo>
                    <a:pt x="101" y="9"/>
                    <a:pt x="101" y="9"/>
                    <a:pt x="101" y="9"/>
                  </a:cubicBezTo>
                  <a:cubicBezTo>
                    <a:pt x="101" y="8"/>
                    <a:pt x="101" y="8"/>
                    <a:pt x="101" y="8"/>
                  </a:cubicBezTo>
                  <a:cubicBezTo>
                    <a:pt x="103" y="8"/>
                    <a:pt x="103" y="8"/>
                    <a:pt x="103" y="8"/>
                  </a:cubicBezTo>
                  <a:cubicBezTo>
                    <a:pt x="103" y="8"/>
                    <a:pt x="103" y="8"/>
                    <a:pt x="103" y="8"/>
                  </a:cubicBezTo>
                  <a:cubicBezTo>
                    <a:pt x="100" y="8"/>
                    <a:pt x="100" y="8"/>
                    <a:pt x="100" y="8"/>
                  </a:cubicBezTo>
                  <a:lnTo>
                    <a:pt x="100" y="11"/>
                  </a:lnTo>
                  <a:close/>
                  <a:moveTo>
                    <a:pt x="103" y="29"/>
                  </a:moveTo>
                  <a:cubicBezTo>
                    <a:pt x="103" y="29"/>
                    <a:pt x="103" y="29"/>
                    <a:pt x="103" y="29"/>
                  </a:cubicBezTo>
                  <a:cubicBezTo>
                    <a:pt x="103" y="32"/>
                    <a:pt x="103" y="32"/>
                    <a:pt x="103" y="32"/>
                  </a:cubicBezTo>
                  <a:cubicBezTo>
                    <a:pt x="104" y="32"/>
                    <a:pt x="104" y="32"/>
                    <a:pt x="104" y="32"/>
                  </a:cubicBezTo>
                  <a:cubicBezTo>
                    <a:pt x="104" y="30"/>
                    <a:pt x="104" y="30"/>
                    <a:pt x="104" y="30"/>
                  </a:cubicBezTo>
                  <a:cubicBezTo>
                    <a:pt x="104" y="30"/>
                    <a:pt x="104" y="30"/>
                    <a:pt x="104" y="30"/>
                  </a:cubicBezTo>
                  <a:cubicBezTo>
                    <a:pt x="104" y="29"/>
                    <a:pt x="104" y="29"/>
                    <a:pt x="104" y="29"/>
                  </a:cubicBezTo>
                  <a:cubicBezTo>
                    <a:pt x="106" y="29"/>
                    <a:pt x="106" y="29"/>
                    <a:pt x="106" y="29"/>
                  </a:cubicBezTo>
                  <a:cubicBezTo>
                    <a:pt x="106" y="29"/>
                    <a:pt x="106" y="29"/>
                    <a:pt x="106" y="29"/>
                  </a:cubicBezTo>
                  <a:lnTo>
                    <a:pt x="103" y="29"/>
                  </a:lnTo>
                  <a:close/>
                  <a:moveTo>
                    <a:pt x="104" y="8"/>
                  </a:moveTo>
                  <a:cubicBezTo>
                    <a:pt x="104" y="8"/>
                    <a:pt x="104" y="8"/>
                    <a:pt x="104" y="8"/>
                  </a:cubicBezTo>
                  <a:cubicBezTo>
                    <a:pt x="104" y="5"/>
                    <a:pt x="104" y="5"/>
                    <a:pt x="104" y="5"/>
                  </a:cubicBezTo>
                  <a:cubicBezTo>
                    <a:pt x="106" y="5"/>
                    <a:pt x="106" y="5"/>
                    <a:pt x="106" y="5"/>
                  </a:cubicBezTo>
                  <a:cubicBezTo>
                    <a:pt x="106" y="2"/>
                    <a:pt x="106" y="2"/>
                    <a:pt x="106" y="2"/>
                  </a:cubicBezTo>
                  <a:cubicBezTo>
                    <a:pt x="106" y="2"/>
                    <a:pt x="106" y="2"/>
                    <a:pt x="106" y="2"/>
                  </a:cubicBezTo>
                  <a:cubicBezTo>
                    <a:pt x="106" y="2"/>
                    <a:pt x="106" y="2"/>
                    <a:pt x="106" y="2"/>
                  </a:cubicBezTo>
                  <a:cubicBezTo>
                    <a:pt x="103" y="3"/>
                    <a:pt x="103" y="3"/>
                    <a:pt x="103" y="3"/>
                  </a:cubicBezTo>
                  <a:cubicBezTo>
                    <a:pt x="103" y="8"/>
                    <a:pt x="103" y="8"/>
                    <a:pt x="103" y="8"/>
                  </a:cubicBezTo>
                  <a:lnTo>
                    <a:pt x="104" y="8"/>
                  </a:lnTo>
                  <a:close/>
                  <a:moveTo>
                    <a:pt x="104" y="3"/>
                  </a:moveTo>
                  <a:cubicBezTo>
                    <a:pt x="104" y="3"/>
                    <a:pt x="104" y="3"/>
                    <a:pt x="104" y="3"/>
                  </a:cubicBezTo>
                  <a:cubicBezTo>
                    <a:pt x="106" y="2"/>
                    <a:pt x="106" y="2"/>
                    <a:pt x="106" y="2"/>
                  </a:cubicBezTo>
                  <a:cubicBezTo>
                    <a:pt x="106" y="4"/>
                    <a:pt x="106" y="4"/>
                    <a:pt x="106" y="4"/>
                  </a:cubicBezTo>
                  <a:cubicBezTo>
                    <a:pt x="104" y="5"/>
                    <a:pt x="104" y="5"/>
                    <a:pt x="104" y="5"/>
                  </a:cubicBezTo>
                  <a:lnTo>
                    <a:pt x="104" y="3"/>
                  </a:lnTo>
                  <a:close/>
                  <a:moveTo>
                    <a:pt x="60" y="41"/>
                  </a:moveTo>
                  <a:cubicBezTo>
                    <a:pt x="60" y="41"/>
                    <a:pt x="60" y="41"/>
                    <a:pt x="60" y="41"/>
                  </a:cubicBezTo>
                  <a:cubicBezTo>
                    <a:pt x="63" y="40"/>
                    <a:pt x="63" y="40"/>
                    <a:pt x="63" y="40"/>
                  </a:cubicBezTo>
                  <a:cubicBezTo>
                    <a:pt x="63" y="40"/>
                    <a:pt x="63" y="40"/>
                    <a:pt x="63" y="40"/>
                  </a:cubicBezTo>
                  <a:cubicBezTo>
                    <a:pt x="60" y="41"/>
                    <a:pt x="60" y="41"/>
                    <a:pt x="60" y="41"/>
                  </a:cubicBezTo>
                  <a:close/>
                  <a:moveTo>
                    <a:pt x="100" y="23"/>
                  </a:moveTo>
                  <a:cubicBezTo>
                    <a:pt x="100" y="23"/>
                    <a:pt x="100" y="23"/>
                    <a:pt x="100" y="23"/>
                  </a:cubicBezTo>
                  <a:cubicBezTo>
                    <a:pt x="101" y="23"/>
                    <a:pt x="101" y="23"/>
                    <a:pt x="101" y="23"/>
                  </a:cubicBezTo>
                  <a:cubicBezTo>
                    <a:pt x="101" y="22"/>
                    <a:pt x="101" y="22"/>
                    <a:pt x="101" y="22"/>
                  </a:cubicBezTo>
                  <a:cubicBezTo>
                    <a:pt x="101" y="21"/>
                    <a:pt x="101" y="21"/>
                    <a:pt x="101" y="21"/>
                  </a:cubicBezTo>
                  <a:cubicBezTo>
                    <a:pt x="101" y="21"/>
                    <a:pt x="101" y="21"/>
                    <a:pt x="101" y="21"/>
                  </a:cubicBezTo>
                  <a:cubicBezTo>
                    <a:pt x="103" y="20"/>
                    <a:pt x="103" y="20"/>
                    <a:pt x="103" y="20"/>
                  </a:cubicBezTo>
                  <a:cubicBezTo>
                    <a:pt x="103" y="20"/>
                    <a:pt x="103" y="20"/>
                    <a:pt x="103" y="20"/>
                  </a:cubicBezTo>
                  <a:cubicBezTo>
                    <a:pt x="100" y="21"/>
                    <a:pt x="100" y="21"/>
                    <a:pt x="100" y="21"/>
                  </a:cubicBezTo>
                  <a:lnTo>
                    <a:pt x="100" y="23"/>
                  </a:lnTo>
                  <a:close/>
                  <a:moveTo>
                    <a:pt x="100" y="20"/>
                  </a:moveTo>
                  <a:cubicBezTo>
                    <a:pt x="100" y="20"/>
                    <a:pt x="100" y="20"/>
                    <a:pt x="100" y="20"/>
                  </a:cubicBezTo>
                  <a:cubicBezTo>
                    <a:pt x="101" y="20"/>
                    <a:pt x="101" y="20"/>
                    <a:pt x="101" y="20"/>
                  </a:cubicBezTo>
                  <a:cubicBezTo>
                    <a:pt x="101" y="18"/>
                    <a:pt x="101" y="18"/>
                    <a:pt x="101" y="18"/>
                  </a:cubicBezTo>
                  <a:cubicBezTo>
                    <a:pt x="101" y="18"/>
                    <a:pt x="101" y="18"/>
                    <a:pt x="101" y="18"/>
                  </a:cubicBezTo>
                  <a:cubicBezTo>
                    <a:pt x="101" y="18"/>
                    <a:pt x="101" y="18"/>
                    <a:pt x="101" y="18"/>
                  </a:cubicBezTo>
                  <a:cubicBezTo>
                    <a:pt x="103" y="17"/>
                    <a:pt x="103" y="17"/>
                    <a:pt x="103" y="17"/>
                  </a:cubicBezTo>
                  <a:cubicBezTo>
                    <a:pt x="103" y="17"/>
                    <a:pt x="103" y="17"/>
                    <a:pt x="103" y="17"/>
                  </a:cubicBezTo>
                  <a:cubicBezTo>
                    <a:pt x="100" y="18"/>
                    <a:pt x="100" y="18"/>
                    <a:pt x="100" y="18"/>
                  </a:cubicBezTo>
                  <a:lnTo>
                    <a:pt x="100" y="20"/>
                  </a:lnTo>
                  <a:close/>
                  <a:moveTo>
                    <a:pt x="100" y="17"/>
                  </a:moveTo>
                  <a:cubicBezTo>
                    <a:pt x="100" y="17"/>
                    <a:pt x="100" y="17"/>
                    <a:pt x="100" y="17"/>
                  </a:cubicBezTo>
                  <a:cubicBezTo>
                    <a:pt x="101" y="17"/>
                    <a:pt x="101" y="17"/>
                    <a:pt x="101" y="17"/>
                  </a:cubicBezTo>
                  <a:cubicBezTo>
                    <a:pt x="101" y="15"/>
                    <a:pt x="101" y="15"/>
                    <a:pt x="101" y="15"/>
                  </a:cubicBezTo>
                  <a:cubicBezTo>
                    <a:pt x="101" y="15"/>
                    <a:pt x="101" y="15"/>
                    <a:pt x="101" y="15"/>
                  </a:cubicBezTo>
                  <a:cubicBezTo>
                    <a:pt x="101" y="15"/>
                    <a:pt x="101" y="15"/>
                    <a:pt x="101" y="15"/>
                  </a:cubicBezTo>
                  <a:cubicBezTo>
                    <a:pt x="103" y="14"/>
                    <a:pt x="103" y="14"/>
                    <a:pt x="103" y="14"/>
                  </a:cubicBezTo>
                  <a:cubicBezTo>
                    <a:pt x="103" y="14"/>
                    <a:pt x="103" y="14"/>
                    <a:pt x="103" y="14"/>
                  </a:cubicBezTo>
                  <a:cubicBezTo>
                    <a:pt x="100" y="15"/>
                    <a:pt x="100" y="15"/>
                    <a:pt x="100" y="15"/>
                  </a:cubicBezTo>
                  <a:lnTo>
                    <a:pt x="100" y="17"/>
                  </a:lnTo>
                  <a:close/>
                  <a:moveTo>
                    <a:pt x="71" y="42"/>
                  </a:moveTo>
                  <a:cubicBezTo>
                    <a:pt x="71" y="42"/>
                    <a:pt x="71" y="42"/>
                    <a:pt x="71" y="42"/>
                  </a:cubicBezTo>
                  <a:cubicBezTo>
                    <a:pt x="74" y="42"/>
                    <a:pt x="74" y="42"/>
                    <a:pt x="74" y="42"/>
                  </a:cubicBezTo>
                  <a:cubicBezTo>
                    <a:pt x="74" y="41"/>
                    <a:pt x="74" y="41"/>
                    <a:pt x="74" y="41"/>
                  </a:cubicBezTo>
                  <a:cubicBezTo>
                    <a:pt x="71" y="41"/>
                    <a:pt x="71" y="41"/>
                    <a:pt x="71" y="41"/>
                  </a:cubicBezTo>
                  <a:lnTo>
                    <a:pt x="71" y="42"/>
                  </a:lnTo>
                  <a:close/>
                  <a:moveTo>
                    <a:pt x="104" y="26"/>
                  </a:moveTo>
                  <a:cubicBezTo>
                    <a:pt x="104" y="26"/>
                    <a:pt x="104" y="26"/>
                    <a:pt x="104" y="26"/>
                  </a:cubicBezTo>
                  <a:cubicBezTo>
                    <a:pt x="104" y="24"/>
                    <a:pt x="104" y="24"/>
                    <a:pt x="104" y="24"/>
                  </a:cubicBezTo>
                  <a:cubicBezTo>
                    <a:pt x="104" y="24"/>
                    <a:pt x="104" y="24"/>
                    <a:pt x="104" y="24"/>
                  </a:cubicBezTo>
                  <a:cubicBezTo>
                    <a:pt x="104" y="23"/>
                    <a:pt x="104" y="23"/>
                    <a:pt x="104" y="23"/>
                  </a:cubicBezTo>
                  <a:cubicBezTo>
                    <a:pt x="106" y="23"/>
                    <a:pt x="106" y="23"/>
                    <a:pt x="106" y="23"/>
                  </a:cubicBezTo>
                  <a:cubicBezTo>
                    <a:pt x="106" y="23"/>
                    <a:pt x="106" y="23"/>
                    <a:pt x="106" y="23"/>
                  </a:cubicBezTo>
                  <a:cubicBezTo>
                    <a:pt x="103" y="23"/>
                    <a:pt x="103" y="23"/>
                    <a:pt x="103" y="23"/>
                  </a:cubicBezTo>
                  <a:cubicBezTo>
                    <a:pt x="103" y="26"/>
                    <a:pt x="103" y="26"/>
                    <a:pt x="103" y="26"/>
                  </a:cubicBezTo>
                  <a:lnTo>
                    <a:pt x="104" y="26"/>
                  </a:lnTo>
                  <a:close/>
                  <a:moveTo>
                    <a:pt x="104" y="11"/>
                  </a:moveTo>
                  <a:cubicBezTo>
                    <a:pt x="104" y="11"/>
                    <a:pt x="104" y="11"/>
                    <a:pt x="104" y="11"/>
                  </a:cubicBezTo>
                  <a:cubicBezTo>
                    <a:pt x="104" y="9"/>
                    <a:pt x="104" y="9"/>
                    <a:pt x="104" y="9"/>
                  </a:cubicBezTo>
                  <a:cubicBezTo>
                    <a:pt x="104" y="8"/>
                    <a:pt x="104" y="8"/>
                    <a:pt x="104" y="8"/>
                  </a:cubicBezTo>
                  <a:cubicBezTo>
                    <a:pt x="104" y="8"/>
                    <a:pt x="104" y="8"/>
                    <a:pt x="104" y="8"/>
                  </a:cubicBezTo>
                  <a:cubicBezTo>
                    <a:pt x="106" y="8"/>
                    <a:pt x="106" y="8"/>
                    <a:pt x="106" y="8"/>
                  </a:cubicBezTo>
                  <a:cubicBezTo>
                    <a:pt x="106" y="7"/>
                    <a:pt x="106" y="7"/>
                    <a:pt x="106" y="7"/>
                  </a:cubicBezTo>
                  <a:cubicBezTo>
                    <a:pt x="103" y="8"/>
                    <a:pt x="103" y="8"/>
                    <a:pt x="103" y="8"/>
                  </a:cubicBezTo>
                  <a:cubicBezTo>
                    <a:pt x="103" y="11"/>
                    <a:pt x="103" y="11"/>
                    <a:pt x="103" y="11"/>
                  </a:cubicBezTo>
                  <a:lnTo>
                    <a:pt x="104" y="11"/>
                  </a:lnTo>
                  <a:close/>
                  <a:moveTo>
                    <a:pt x="104" y="23"/>
                  </a:moveTo>
                  <a:cubicBezTo>
                    <a:pt x="104" y="23"/>
                    <a:pt x="104" y="23"/>
                    <a:pt x="104" y="23"/>
                  </a:cubicBezTo>
                  <a:cubicBezTo>
                    <a:pt x="104" y="21"/>
                    <a:pt x="104" y="21"/>
                    <a:pt x="104" y="21"/>
                  </a:cubicBezTo>
                  <a:cubicBezTo>
                    <a:pt x="104" y="20"/>
                    <a:pt x="104" y="20"/>
                    <a:pt x="104" y="20"/>
                  </a:cubicBezTo>
                  <a:cubicBezTo>
                    <a:pt x="104" y="20"/>
                    <a:pt x="104" y="20"/>
                    <a:pt x="104" y="20"/>
                  </a:cubicBezTo>
                  <a:cubicBezTo>
                    <a:pt x="106" y="20"/>
                    <a:pt x="106" y="20"/>
                    <a:pt x="106" y="20"/>
                  </a:cubicBezTo>
                  <a:cubicBezTo>
                    <a:pt x="106" y="20"/>
                    <a:pt x="106" y="20"/>
                    <a:pt x="106" y="20"/>
                  </a:cubicBezTo>
                  <a:cubicBezTo>
                    <a:pt x="103" y="20"/>
                    <a:pt x="103" y="20"/>
                    <a:pt x="103" y="20"/>
                  </a:cubicBezTo>
                  <a:cubicBezTo>
                    <a:pt x="103" y="23"/>
                    <a:pt x="103" y="23"/>
                    <a:pt x="103" y="23"/>
                  </a:cubicBezTo>
                  <a:lnTo>
                    <a:pt x="104" y="23"/>
                  </a:lnTo>
                  <a:close/>
                  <a:moveTo>
                    <a:pt x="104" y="29"/>
                  </a:moveTo>
                  <a:cubicBezTo>
                    <a:pt x="104" y="29"/>
                    <a:pt x="104" y="29"/>
                    <a:pt x="104" y="29"/>
                  </a:cubicBezTo>
                  <a:cubicBezTo>
                    <a:pt x="104" y="27"/>
                    <a:pt x="104" y="27"/>
                    <a:pt x="104" y="27"/>
                  </a:cubicBezTo>
                  <a:cubicBezTo>
                    <a:pt x="104" y="27"/>
                    <a:pt x="104" y="27"/>
                    <a:pt x="104" y="27"/>
                  </a:cubicBezTo>
                  <a:cubicBezTo>
                    <a:pt x="104" y="26"/>
                    <a:pt x="104" y="26"/>
                    <a:pt x="104" y="26"/>
                  </a:cubicBezTo>
                  <a:cubicBezTo>
                    <a:pt x="106" y="26"/>
                    <a:pt x="106" y="26"/>
                    <a:pt x="106" y="26"/>
                  </a:cubicBezTo>
                  <a:cubicBezTo>
                    <a:pt x="106" y="26"/>
                    <a:pt x="106" y="26"/>
                    <a:pt x="106" y="26"/>
                  </a:cubicBezTo>
                  <a:cubicBezTo>
                    <a:pt x="103" y="26"/>
                    <a:pt x="103" y="26"/>
                    <a:pt x="103" y="26"/>
                  </a:cubicBezTo>
                  <a:cubicBezTo>
                    <a:pt x="103" y="29"/>
                    <a:pt x="103" y="29"/>
                    <a:pt x="103" y="29"/>
                  </a:cubicBezTo>
                  <a:lnTo>
                    <a:pt x="104" y="29"/>
                  </a:lnTo>
                  <a:close/>
                  <a:moveTo>
                    <a:pt x="104" y="14"/>
                  </a:moveTo>
                  <a:cubicBezTo>
                    <a:pt x="104" y="14"/>
                    <a:pt x="104" y="14"/>
                    <a:pt x="104" y="14"/>
                  </a:cubicBezTo>
                  <a:cubicBezTo>
                    <a:pt x="104" y="12"/>
                    <a:pt x="104" y="12"/>
                    <a:pt x="104" y="12"/>
                  </a:cubicBezTo>
                  <a:cubicBezTo>
                    <a:pt x="104" y="11"/>
                    <a:pt x="104" y="11"/>
                    <a:pt x="104" y="11"/>
                  </a:cubicBezTo>
                  <a:cubicBezTo>
                    <a:pt x="104" y="11"/>
                    <a:pt x="104" y="11"/>
                    <a:pt x="104" y="11"/>
                  </a:cubicBezTo>
                  <a:cubicBezTo>
                    <a:pt x="106" y="11"/>
                    <a:pt x="106" y="11"/>
                    <a:pt x="106" y="11"/>
                  </a:cubicBezTo>
                  <a:cubicBezTo>
                    <a:pt x="106" y="10"/>
                    <a:pt x="106" y="10"/>
                    <a:pt x="106" y="10"/>
                  </a:cubicBezTo>
                  <a:cubicBezTo>
                    <a:pt x="103" y="11"/>
                    <a:pt x="103" y="11"/>
                    <a:pt x="103" y="11"/>
                  </a:cubicBezTo>
                  <a:cubicBezTo>
                    <a:pt x="103" y="14"/>
                    <a:pt x="103" y="14"/>
                    <a:pt x="103" y="14"/>
                  </a:cubicBezTo>
                  <a:lnTo>
                    <a:pt x="104" y="14"/>
                  </a:lnTo>
                  <a:close/>
                  <a:moveTo>
                    <a:pt x="104" y="20"/>
                  </a:moveTo>
                  <a:cubicBezTo>
                    <a:pt x="104" y="20"/>
                    <a:pt x="104" y="20"/>
                    <a:pt x="104" y="20"/>
                  </a:cubicBezTo>
                  <a:cubicBezTo>
                    <a:pt x="104" y="18"/>
                    <a:pt x="104" y="18"/>
                    <a:pt x="104" y="18"/>
                  </a:cubicBezTo>
                  <a:cubicBezTo>
                    <a:pt x="104" y="17"/>
                    <a:pt x="104" y="17"/>
                    <a:pt x="104" y="17"/>
                  </a:cubicBezTo>
                  <a:cubicBezTo>
                    <a:pt x="104" y="17"/>
                    <a:pt x="104" y="17"/>
                    <a:pt x="104" y="17"/>
                  </a:cubicBezTo>
                  <a:cubicBezTo>
                    <a:pt x="106" y="17"/>
                    <a:pt x="106" y="17"/>
                    <a:pt x="106" y="17"/>
                  </a:cubicBezTo>
                  <a:cubicBezTo>
                    <a:pt x="106" y="17"/>
                    <a:pt x="106" y="17"/>
                    <a:pt x="106" y="17"/>
                  </a:cubicBezTo>
                  <a:cubicBezTo>
                    <a:pt x="103" y="17"/>
                    <a:pt x="103" y="17"/>
                    <a:pt x="103" y="17"/>
                  </a:cubicBezTo>
                  <a:cubicBezTo>
                    <a:pt x="103" y="20"/>
                    <a:pt x="103" y="20"/>
                    <a:pt x="103" y="20"/>
                  </a:cubicBezTo>
                  <a:lnTo>
                    <a:pt x="104" y="20"/>
                  </a:lnTo>
                  <a:close/>
                  <a:moveTo>
                    <a:pt x="104" y="17"/>
                  </a:moveTo>
                  <a:cubicBezTo>
                    <a:pt x="104" y="17"/>
                    <a:pt x="104" y="17"/>
                    <a:pt x="104" y="17"/>
                  </a:cubicBezTo>
                  <a:cubicBezTo>
                    <a:pt x="104" y="15"/>
                    <a:pt x="104" y="15"/>
                    <a:pt x="104" y="15"/>
                  </a:cubicBezTo>
                  <a:cubicBezTo>
                    <a:pt x="104" y="14"/>
                    <a:pt x="104" y="14"/>
                    <a:pt x="104" y="14"/>
                  </a:cubicBezTo>
                  <a:cubicBezTo>
                    <a:pt x="104" y="14"/>
                    <a:pt x="104" y="14"/>
                    <a:pt x="104" y="14"/>
                  </a:cubicBezTo>
                  <a:cubicBezTo>
                    <a:pt x="106" y="14"/>
                    <a:pt x="106" y="14"/>
                    <a:pt x="106" y="14"/>
                  </a:cubicBezTo>
                  <a:cubicBezTo>
                    <a:pt x="106" y="14"/>
                    <a:pt x="106" y="14"/>
                    <a:pt x="106" y="14"/>
                  </a:cubicBezTo>
                  <a:cubicBezTo>
                    <a:pt x="103" y="14"/>
                    <a:pt x="103" y="14"/>
                    <a:pt x="103" y="14"/>
                  </a:cubicBezTo>
                  <a:cubicBezTo>
                    <a:pt x="103" y="17"/>
                    <a:pt x="103" y="17"/>
                    <a:pt x="103" y="17"/>
                  </a:cubicBezTo>
                  <a:lnTo>
                    <a:pt x="104" y="17"/>
                  </a:lnTo>
                  <a:close/>
                  <a:moveTo>
                    <a:pt x="103" y="3"/>
                  </a:moveTo>
                  <a:cubicBezTo>
                    <a:pt x="103" y="3"/>
                    <a:pt x="103" y="3"/>
                    <a:pt x="103" y="3"/>
                  </a:cubicBezTo>
                  <a:cubicBezTo>
                    <a:pt x="101" y="3"/>
                    <a:pt x="101" y="3"/>
                    <a:pt x="101" y="3"/>
                  </a:cubicBezTo>
                  <a:cubicBezTo>
                    <a:pt x="101" y="3"/>
                    <a:pt x="101" y="3"/>
                    <a:pt x="101" y="3"/>
                  </a:cubicBezTo>
                  <a:cubicBezTo>
                    <a:pt x="100" y="3"/>
                    <a:pt x="100" y="3"/>
                    <a:pt x="100" y="3"/>
                  </a:cubicBezTo>
                  <a:cubicBezTo>
                    <a:pt x="100" y="8"/>
                    <a:pt x="100" y="8"/>
                    <a:pt x="100" y="8"/>
                  </a:cubicBezTo>
                  <a:cubicBezTo>
                    <a:pt x="100" y="8"/>
                    <a:pt x="100" y="8"/>
                    <a:pt x="100" y="8"/>
                  </a:cubicBezTo>
                  <a:cubicBezTo>
                    <a:pt x="101" y="6"/>
                    <a:pt x="101" y="6"/>
                    <a:pt x="101" y="6"/>
                  </a:cubicBezTo>
                  <a:cubicBezTo>
                    <a:pt x="101" y="6"/>
                    <a:pt x="101" y="6"/>
                    <a:pt x="101" y="6"/>
                  </a:cubicBezTo>
                  <a:cubicBezTo>
                    <a:pt x="101" y="6"/>
                    <a:pt x="101" y="6"/>
                    <a:pt x="101" y="6"/>
                  </a:cubicBezTo>
                  <a:cubicBezTo>
                    <a:pt x="103" y="5"/>
                    <a:pt x="103" y="5"/>
                    <a:pt x="103" y="5"/>
                  </a:cubicBezTo>
                  <a:cubicBezTo>
                    <a:pt x="103" y="3"/>
                    <a:pt x="103" y="3"/>
                    <a:pt x="103" y="3"/>
                  </a:cubicBezTo>
                  <a:cubicBezTo>
                    <a:pt x="103" y="3"/>
                    <a:pt x="103" y="3"/>
                    <a:pt x="103" y="3"/>
                  </a:cubicBezTo>
                  <a:close/>
                  <a:moveTo>
                    <a:pt x="103" y="5"/>
                  </a:moveTo>
                  <a:cubicBezTo>
                    <a:pt x="103" y="5"/>
                    <a:pt x="103" y="5"/>
                    <a:pt x="103" y="5"/>
                  </a:cubicBezTo>
                  <a:cubicBezTo>
                    <a:pt x="101" y="6"/>
                    <a:pt x="101" y="6"/>
                    <a:pt x="101" y="6"/>
                  </a:cubicBezTo>
                  <a:cubicBezTo>
                    <a:pt x="101" y="4"/>
                    <a:pt x="101" y="4"/>
                    <a:pt x="101" y="4"/>
                  </a:cubicBezTo>
                  <a:cubicBezTo>
                    <a:pt x="103" y="3"/>
                    <a:pt x="103" y="3"/>
                    <a:pt x="103" y="3"/>
                  </a:cubicBezTo>
                  <a:lnTo>
                    <a:pt x="103" y="5"/>
                  </a:lnTo>
                  <a:close/>
                  <a:moveTo>
                    <a:pt x="67" y="42"/>
                  </a:moveTo>
                  <a:cubicBezTo>
                    <a:pt x="67" y="42"/>
                    <a:pt x="67" y="42"/>
                    <a:pt x="67" y="42"/>
                  </a:cubicBezTo>
                  <a:cubicBezTo>
                    <a:pt x="71" y="41"/>
                    <a:pt x="71" y="41"/>
                    <a:pt x="71" y="41"/>
                  </a:cubicBezTo>
                  <a:cubicBezTo>
                    <a:pt x="71" y="41"/>
                    <a:pt x="71" y="41"/>
                    <a:pt x="71" y="41"/>
                  </a:cubicBezTo>
                  <a:cubicBezTo>
                    <a:pt x="67" y="41"/>
                    <a:pt x="67" y="41"/>
                    <a:pt x="67" y="41"/>
                  </a:cubicBezTo>
                  <a:lnTo>
                    <a:pt x="67" y="42"/>
                  </a:lnTo>
                  <a:close/>
                  <a:moveTo>
                    <a:pt x="67" y="43"/>
                  </a:moveTo>
                  <a:cubicBezTo>
                    <a:pt x="67" y="43"/>
                    <a:pt x="67" y="43"/>
                    <a:pt x="67" y="43"/>
                  </a:cubicBezTo>
                  <a:cubicBezTo>
                    <a:pt x="71" y="42"/>
                    <a:pt x="71" y="42"/>
                    <a:pt x="71" y="42"/>
                  </a:cubicBezTo>
                  <a:cubicBezTo>
                    <a:pt x="71" y="42"/>
                    <a:pt x="71" y="42"/>
                    <a:pt x="71" y="42"/>
                  </a:cubicBezTo>
                  <a:cubicBezTo>
                    <a:pt x="67" y="42"/>
                    <a:pt x="67" y="42"/>
                    <a:pt x="67" y="42"/>
                  </a:cubicBezTo>
                  <a:lnTo>
                    <a:pt x="67" y="43"/>
                  </a:lnTo>
                  <a:close/>
                  <a:moveTo>
                    <a:pt x="67" y="43"/>
                  </a:moveTo>
                  <a:cubicBezTo>
                    <a:pt x="67" y="43"/>
                    <a:pt x="67" y="43"/>
                    <a:pt x="67" y="43"/>
                  </a:cubicBezTo>
                  <a:cubicBezTo>
                    <a:pt x="71" y="43"/>
                    <a:pt x="71" y="43"/>
                    <a:pt x="71" y="43"/>
                  </a:cubicBezTo>
                  <a:cubicBezTo>
                    <a:pt x="71" y="43"/>
                    <a:pt x="71" y="43"/>
                    <a:pt x="71" y="43"/>
                  </a:cubicBezTo>
                  <a:cubicBezTo>
                    <a:pt x="67" y="43"/>
                    <a:pt x="67" y="43"/>
                    <a:pt x="67" y="43"/>
                  </a:cubicBezTo>
                  <a:close/>
                  <a:moveTo>
                    <a:pt x="67" y="41"/>
                  </a:moveTo>
                  <a:cubicBezTo>
                    <a:pt x="67" y="41"/>
                    <a:pt x="67" y="41"/>
                    <a:pt x="67" y="41"/>
                  </a:cubicBezTo>
                  <a:cubicBezTo>
                    <a:pt x="71" y="41"/>
                    <a:pt x="71" y="41"/>
                    <a:pt x="71" y="41"/>
                  </a:cubicBezTo>
                  <a:cubicBezTo>
                    <a:pt x="71" y="40"/>
                    <a:pt x="71" y="40"/>
                    <a:pt x="71" y="40"/>
                  </a:cubicBezTo>
                  <a:cubicBezTo>
                    <a:pt x="67" y="41"/>
                    <a:pt x="67" y="41"/>
                    <a:pt x="67" y="41"/>
                  </a:cubicBezTo>
                  <a:close/>
                  <a:moveTo>
                    <a:pt x="71" y="37"/>
                  </a:moveTo>
                  <a:cubicBezTo>
                    <a:pt x="71" y="37"/>
                    <a:pt x="71" y="37"/>
                    <a:pt x="71" y="37"/>
                  </a:cubicBezTo>
                  <a:cubicBezTo>
                    <a:pt x="67" y="38"/>
                    <a:pt x="67" y="38"/>
                    <a:pt x="67" y="38"/>
                  </a:cubicBezTo>
                  <a:cubicBezTo>
                    <a:pt x="67" y="38"/>
                    <a:pt x="67" y="38"/>
                    <a:pt x="67" y="38"/>
                  </a:cubicBezTo>
                  <a:cubicBezTo>
                    <a:pt x="71" y="37"/>
                    <a:pt x="71" y="37"/>
                    <a:pt x="71" y="37"/>
                  </a:cubicBezTo>
                  <a:close/>
                  <a:moveTo>
                    <a:pt x="67" y="40"/>
                  </a:moveTo>
                  <a:cubicBezTo>
                    <a:pt x="67" y="40"/>
                    <a:pt x="67" y="40"/>
                    <a:pt x="67" y="40"/>
                  </a:cubicBezTo>
                  <a:cubicBezTo>
                    <a:pt x="71" y="40"/>
                    <a:pt x="71" y="40"/>
                    <a:pt x="71" y="40"/>
                  </a:cubicBezTo>
                  <a:cubicBezTo>
                    <a:pt x="71" y="40"/>
                    <a:pt x="71" y="40"/>
                    <a:pt x="71" y="40"/>
                  </a:cubicBezTo>
                  <a:cubicBezTo>
                    <a:pt x="67" y="40"/>
                    <a:pt x="67" y="40"/>
                    <a:pt x="67" y="40"/>
                  </a:cubicBezTo>
                  <a:close/>
                  <a:moveTo>
                    <a:pt x="60" y="42"/>
                  </a:moveTo>
                  <a:cubicBezTo>
                    <a:pt x="60" y="42"/>
                    <a:pt x="60" y="42"/>
                    <a:pt x="60" y="42"/>
                  </a:cubicBezTo>
                  <a:cubicBezTo>
                    <a:pt x="63" y="41"/>
                    <a:pt x="63" y="41"/>
                    <a:pt x="63" y="41"/>
                  </a:cubicBezTo>
                  <a:cubicBezTo>
                    <a:pt x="63" y="41"/>
                    <a:pt x="63" y="41"/>
                    <a:pt x="63" y="41"/>
                  </a:cubicBezTo>
                  <a:cubicBezTo>
                    <a:pt x="60" y="41"/>
                    <a:pt x="60" y="41"/>
                    <a:pt x="60" y="41"/>
                  </a:cubicBezTo>
                  <a:lnTo>
                    <a:pt x="60" y="42"/>
                  </a:lnTo>
                  <a:close/>
                  <a:moveTo>
                    <a:pt x="67" y="39"/>
                  </a:moveTo>
                  <a:cubicBezTo>
                    <a:pt x="67" y="39"/>
                    <a:pt x="67" y="39"/>
                    <a:pt x="67" y="39"/>
                  </a:cubicBezTo>
                  <a:cubicBezTo>
                    <a:pt x="71" y="39"/>
                    <a:pt x="71" y="39"/>
                    <a:pt x="71" y="39"/>
                  </a:cubicBezTo>
                  <a:cubicBezTo>
                    <a:pt x="71" y="39"/>
                    <a:pt x="71" y="39"/>
                    <a:pt x="71" y="39"/>
                  </a:cubicBezTo>
                  <a:cubicBezTo>
                    <a:pt x="67" y="39"/>
                    <a:pt x="67" y="39"/>
                    <a:pt x="67" y="39"/>
                  </a:cubicBezTo>
                  <a:close/>
                  <a:moveTo>
                    <a:pt x="71" y="39"/>
                  </a:moveTo>
                  <a:cubicBezTo>
                    <a:pt x="71" y="39"/>
                    <a:pt x="71" y="39"/>
                    <a:pt x="71" y="39"/>
                  </a:cubicBezTo>
                  <a:cubicBezTo>
                    <a:pt x="74" y="39"/>
                    <a:pt x="74" y="39"/>
                    <a:pt x="74" y="39"/>
                  </a:cubicBezTo>
                  <a:cubicBezTo>
                    <a:pt x="74" y="39"/>
                    <a:pt x="74" y="39"/>
                    <a:pt x="74" y="39"/>
                  </a:cubicBezTo>
                  <a:cubicBezTo>
                    <a:pt x="71" y="39"/>
                    <a:pt x="71" y="39"/>
                    <a:pt x="71" y="39"/>
                  </a:cubicBezTo>
                  <a:close/>
                  <a:moveTo>
                    <a:pt x="71" y="40"/>
                  </a:moveTo>
                  <a:cubicBezTo>
                    <a:pt x="71" y="40"/>
                    <a:pt x="71" y="40"/>
                    <a:pt x="71" y="40"/>
                  </a:cubicBezTo>
                  <a:cubicBezTo>
                    <a:pt x="74" y="40"/>
                    <a:pt x="74" y="40"/>
                    <a:pt x="74" y="40"/>
                  </a:cubicBezTo>
                  <a:cubicBezTo>
                    <a:pt x="74" y="40"/>
                    <a:pt x="74" y="40"/>
                    <a:pt x="74" y="40"/>
                  </a:cubicBezTo>
                  <a:cubicBezTo>
                    <a:pt x="71" y="40"/>
                    <a:pt x="71" y="40"/>
                    <a:pt x="71" y="40"/>
                  </a:cubicBezTo>
                  <a:close/>
                  <a:moveTo>
                    <a:pt x="71" y="41"/>
                  </a:moveTo>
                  <a:cubicBezTo>
                    <a:pt x="71" y="41"/>
                    <a:pt x="71" y="41"/>
                    <a:pt x="71" y="41"/>
                  </a:cubicBezTo>
                  <a:cubicBezTo>
                    <a:pt x="74" y="41"/>
                    <a:pt x="74" y="41"/>
                    <a:pt x="74" y="41"/>
                  </a:cubicBezTo>
                  <a:cubicBezTo>
                    <a:pt x="74" y="40"/>
                    <a:pt x="74" y="40"/>
                    <a:pt x="74" y="40"/>
                  </a:cubicBezTo>
                  <a:cubicBezTo>
                    <a:pt x="71" y="41"/>
                    <a:pt x="71" y="41"/>
                    <a:pt x="71" y="41"/>
                  </a:cubicBezTo>
                  <a:close/>
                  <a:moveTo>
                    <a:pt x="71" y="39"/>
                  </a:moveTo>
                  <a:cubicBezTo>
                    <a:pt x="71" y="39"/>
                    <a:pt x="71" y="39"/>
                    <a:pt x="71" y="39"/>
                  </a:cubicBezTo>
                  <a:cubicBezTo>
                    <a:pt x="74" y="38"/>
                    <a:pt x="74" y="38"/>
                    <a:pt x="74" y="38"/>
                  </a:cubicBezTo>
                  <a:cubicBezTo>
                    <a:pt x="74" y="38"/>
                    <a:pt x="74" y="38"/>
                    <a:pt x="74" y="38"/>
                  </a:cubicBezTo>
                  <a:cubicBezTo>
                    <a:pt x="71" y="38"/>
                    <a:pt x="71" y="38"/>
                    <a:pt x="71" y="38"/>
                  </a:cubicBezTo>
                  <a:lnTo>
                    <a:pt x="71" y="39"/>
                  </a:lnTo>
                  <a:close/>
                  <a:moveTo>
                    <a:pt x="67" y="45"/>
                  </a:moveTo>
                  <a:cubicBezTo>
                    <a:pt x="67" y="45"/>
                    <a:pt x="67" y="45"/>
                    <a:pt x="67" y="45"/>
                  </a:cubicBezTo>
                  <a:cubicBezTo>
                    <a:pt x="71" y="45"/>
                    <a:pt x="71" y="45"/>
                    <a:pt x="71" y="45"/>
                  </a:cubicBezTo>
                  <a:cubicBezTo>
                    <a:pt x="71" y="45"/>
                    <a:pt x="71" y="45"/>
                    <a:pt x="71" y="45"/>
                  </a:cubicBezTo>
                  <a:cubicBezTo>
                    <a:pt x="67" y="45"/>
                    <a:pt x="67" y="45"/>
                    <a:pt x="67" y="45"/>
                  </a:cubicBezTo>
                  <a:close/>
                  <a:moveTo>
                    <a:pt x="74" y="37"/>
                  </a:moveTo>
                  <a:cubicBezTo>
                    <a:pt x="74" y="37"/>
                    <a:pt x="74" y="37"/>
                    <a:pt x="74" y="37"/>
                  </a:cubicBezTo>
                  <a:cubicBezTo>
                    <a:pt x="71" y="37"/>
                    <a:pt x="71" y="37"/>
                    <a:pt x="71" y="37"/>
                  </a:cubicBezTo>
                  <a:cubicBezTo>
                    <a:pt x="71" y="38"/>
                    <a:pt x="71" y="38"/>
                    <a:pt x="71" y="38"/>
                  </a:cubicBezTo>
                  <a:cubicBezTo>
                    <a:pt x="74" y="37"/>
                    <a:pt x="74" y="37"/>
                    <a:pt x="74" y="37"/>
                  </a:cubicBezTo>
                  <a:close/>
                  <a:moveTo>
                    <a:pt x="67" y="44"/>
                  </a:moveTo>
                  <a:cubicBezTo>
                    <a:pt x="67" y="44"/>
                    <a:pt x="67" y="44"/>
                    <a:pt x="67" y="44"/>
                  </a:cubicBezTo>
                  <a:cubicBezTo>
                    <a:pt x="71" y="44"/>
                    <a:pt x="71" y="44"/>
                    <a:pt x="71" y="44"/>
                  </a:cubicBezTo>
                  <a:cubicBezTo>
                    <a:pt x="71" y="44"/>
                    <a:pt x="71" y="44"/>
                    <a:pt x="71" y="44"/>
                  </a:cubicBezTo>
                  <a:cubicBezTo>
                    <a:pt x="67" y="44"/>
                    <a:pt x="67" y="44"/>
                    <a:pt x="67" y="44"/>
                  </a:cubicBezTo>
                  <a:close/>
                  <a:moveTo>
                    <a:pt x="67" y="39"/>
                  </a:moveTo>
                  <a:cubicBezTo>
                    <a:pt x="67" y="39"/>
                    <a:pt x="67" y="39"/>
                    <a:pt x="67" y="39"/>
                  </a:cubicBezTo>
                  <a:cubicBezTo>
                    <a:pt x="71" y="38"/>
                    <a:pt x="71" y="38"/>
                    <a:pt x="71" y="38"/>
                  </a:cubicBezTo>
                  <a:cubicBezTo>
                    <a:pt x="71" y="38"/>
                    <a:pt x="71" y="38"/>
                    <a:pt x="71" y="38"/>
                  </a:cubicBezTo>
                  <a:cubicBezTo>
                    <a:pt x="67" y="38"/>
                    <a:pt x="67" y="38"/>
                    <a:pt x="67" y="38"/>
                  </a:cubicBezTo>
                  <a:lnTo>
                    <a:pt x="67" y="39"/>
                  </a:lnTo>
                  <a:close/>
                  <a:moveTo>
                    <a:pt x="60" y="46"/>
                  </a:moveTo>
                  <a:cubicBezTo>
                    <a:pt x="60" y="46"/>
                    <a:pt x="60" y="46"/>
                    <a:pt x="60" y="46"/>
                  </a:cubicBezTo>
                  <a:cubicBezTo>
                    <a:pt x="63" y="45"/>
                    <a:pt x="63" y="45"/>
                    <a:pt x="63" y="45"/>
                  </a:cubicBezTo>
                  <a:cubicBezTo>
                    <a:pt x="63" y="45"/>
                    <a:pt x="63" y="45"/>
                    <a:pt x="63" y="45"/>
                  </a:cubicBezTo>
                  <a:cubicBezTo>
                    <a:pt x="60" y="45"/>
                    <a:pt x="60" y="45"/>
                    <a:pt x="60" y="45"/>
                  </a:cubicBezTo>
                  <a:lnTo>
                    <a:pt x="60" y="46"/>
                  </a:lnTo>
                  <a:close/>
                  <a:moveTo>
                    <a:pt x="60" y="45"/>
                  </a:moveTo>
                  <a:cubicBezTo>
                    <a:pt x="60" y="45"/>
                    <a:pt x="60" y="45"/>
                    <a:pt x="60" y="45"/>
                  </a:cubicBezTo>
                  <a:cubicBezTo>
                    <a:pt x="63" y="44"/>
                    <a:pt x="63" y="44"/>
                    <a:pt x="63" y="44"/>
                  </a:cubicBezTo>
                  <a:cubicBezTo>
                    <a:pt x="63" y="44"/>
                    <a:pt x="63" y="44"/>
                    <a:pt x="63" y="44"/>
                  </a:cubicBezTo>
                  <a:cubicBezTo>
                    <a:pt x="60" y="44"/>
                    <a:pt x="60" y="44"/>
                    <a:pt x="60" y="44"/>
                  </a:cubicBezTo>
                  <a:lnTo>
                    <a:pt x="60" y="45"/>
                  </a:lnTo>
                  <a:close/>
                  <a:moveTo>
                    <a:pt x="67" y="38"/>
                  </a:moveTo>
                  <a:cubicBezTo>
                    <a:pt x="67" y="38"/>
                    <a:pt x="67" y="38"/>
                    <a:pt x="67" y="38"/>
                  </a:cubicBezTo>
                  <a:cubicBezTo>
                    <a:pt x="64" y="38"/>
                    <a:pt x="64" y="38"/>
                    <a:pt x="64" y="38"/>
                  </a:cubicBezTo>
                  <a:cubicBezTo>
                    <a:pt x="64" y="38"/>
                    <a:pt x="64" y="38"/>
                    <a:pt x="64" y="38"/>
                  </a:cubicBezTo>
                  <a:cubicBezTo>
                    <a:pt x="67" y="38"/>
                    <a:pt x="67" y="38"/>
                    <a:pt x="67" y="38"/>
                  </a:cubicBezTo>
                  <a:close/>
                  <a:moveTo>
                    <a:pt x="64" y="39"/>
                  </a:moveTo>
                  <a:cubicBezTo>
                    <a:pt x="64" y="39"/>
                    <a:pt x="64" y="39"/>
                    <a:pt x="64" y="39"/>
                  </a:cubicBezTo>
                  <a:cubicBezTo>
                    <a:pt x="67" y="39"/>
                    <a:pt x="67" y="39"/>
                    <a:pt x="67" y="39"/>
                  </a:cubicBezTo>
                  <a:cubicBezTo>
                    <a:pt x="67" y="39"/>
                    <a:pt x="67" y="39"/>
                    <a:pt x="67" y="39"/>
                  </a:cubicBezTo>
                  <a:cubicBezTo>
                    <a:pt x="64" y="39"/>
                    <a:pt x="64" y="39"/>
                    <a:pt x="64" y="39"/>
                  </a:cubicBezTo>
                  <a:close/>
                  <a:moveTo>
                    <a:pt x="60" y="42"/>
                  </a:moveTo>
                  <a:cubicBezTo>
                    <a:pt x="60" y="42"/>
                    <a:pt x="60" y="42"/>
                    <a:pt x="60" y="42"/>
                  </a:cubicBezTo>
                  <a:cubicBezTo>
                    <a:pt x="63" y="42"/>
                    <a:pt x="63" y="42"/>
                    <a:pt x="63" y="42"/>
                  </a:cubicBezTo>
                  <a:cubicBezTo>
                    <a:pt x="63" y="42"/>
                    <a:pt x="63" y="42"/>
                    <a:pt x="63" y="42"/>
                  </a:cubicBezTo>
                  <a:cubicBezTo>
                    <a:pt x="60" y="42"/>
                    <a:pt x="60" y="42"/>
                    <a:pt x="60" y="42"/>
                  </a:cubicBezTo>
                  <a:close/>
                  <a:moveTo>
                    <a:pt x="60" y="44"/>
                  </a:moveTo>
                  <a:cubicBezTo>
                    <a:pt x="60" y="44"/>
                    <a:pt x="60" y="44"/>
                    <a:pt x="60" y="44"/>
                  </a:cubicBezTo>
                  <a:cubicBezTo>
                    <a:pt x="63" y="44"/>
                    <a:pt x="63" y="44"/>
                    <a:pt x="63" y="44"/>
                  </a:cubicBezTo>
                  <a:cubicBezTo>
                    <a:pt x="63" y="43"/>
                    <a:pt x="63" y="43"/>
                    <a:pt x="63" y="43"/>
                  </a:cubicBezTo>
                  <a:cubicBezTo>
                    <a:pt x="60" y="44"/>
                    <a:pt x="60" y="44"/>
                    <a:pt x="60" y="44"/>
                  </a:cubicBezTo>
                  <a:close/>
                  <a:moveTo>
                    <a:pt x="60" y="43"/>
                  </a:moveTo>
                  <a:cubicBezTo>
                    <a:pt x="60" y="43"/>
                    <a:pt x="60" y="43"/>
                    <a:pt x="60" y="43"/>
                  </a:cubicBezTo>
                  <a:cubicBezTo>
                    <a:pt x="63" y="43"/>
                    <a:pt x="63" y="43"/>
                    <a:pt x="63" y="43"/>
                  </a:cubicBezTo>
                  <a:cubicBezTo>
                    <a:pt x="63" y="43"/>
                    <a:pt x="63" y="43"/>
                    <a:pt x="63" y="43"/>
                  </a:cubicBezTo>
                  <a:cubicBezTo>
                    <a:pt x="60" y="43"/>
                    <a:pt x="60" y="43"/>
                    <a:pt x="60" y="43"/>
                  </a:cubicBezTo>
                  <a:close/>
                  <a:moveTo>
                    <a:pt x="64" y="43"/>
                  </a:moveTo>
                  <a:cubicBezTo>
                    <a:pt x="64" y="43"/>
                    <a:pt x="64" y="43"/>
                    <a:pt x="64" y="43"/>
                  </a:cubicBezTo>
                  <a:cubicBezTo>
                    <a:pt x="67" y="43"/>
                    <a:pt x="67" y="43"/>
                    <a:pt x="67" y="43"/>
                  </a:cubicBezTo>
                  <a:cubicBezTo>
                    <a:pt x="67" y="42"/>
                    <a:pt x="67" y="42"/>
                    <a:pt x="67" y="42"/>
                  </a:cubicBezTo>
                  <a:cubicBezTo>
                    <a:pt x="64" y="43"/>
                    <a:pt x="64" y="43"/>
                    <a:pt x="64" y="43"/>
                  </a:cubicBezTo>
                  <a:close/>
                  <a:moveTo>
                    <a:pt x="64" y="45"/>
                  </a:moveTo>
                  <a:cubicBezTo>
                    <a:pt x="64" y="45"/>
                    <a:pt x="64" y="45"/>
                    <a:pt x="64" y="45"/>
                  </a:cubicBezTo>
                  <a:cubicBezTo>
                    <a:pt x="67" y="45"/>
                    <a:pt x="67" y="45"/>
                    <a:pt x="67" y="45"/>
                  </a:cubicBezTo>
                  <a:cubicBezTo>
                    <a:pt x="67" y="45"/>
                    <a:pt x="67" y="45"/>
                    <a:pt x="67" y="45"/>
                  </a:cubicBezTo>
                  <a:cubicBezTo>
                    <a:pt x="64" y="45"/>
                    <a:pt x="64" y="45"/>
                    <a:pt x="64" y="45"/>
                  </a:cubicBezTo>
                  <a:close/>
                  <a:moveTo>
                    <a:pt x="64" y="40"/>
                  </a:moveTo>
                  <a:cubicBezTo>
                    <a:pt x="64" y="40"/>
                    <a:pt x="64" y="40"/>
                    <a:pt x="64" y="40"/>
                  </a:cubicBezTo>
                  <a:cubicBezTo>
                    <a:pt x="67" y="40"/>
                    <a:pt x="67" y="40"/>
                    <a:pt x="67" y="40"/>
                  </a:cubicBezTo>
                  <a:cubicBezTo>
                    <a:pt x="67" y="39"/>
                    <a:pt x="67" y="39"/>
                    <a:pt x="67" y="39"/>
                  </a:cubicBezTo>
                  <a:cubicBezTo>
                    <a:pt x="64" y="40"/>
                    <a:pt x="64" y="40"/>
                    <a:pt x="64" y="40"/>
                  </a:cubicBezTo>
                  <a:close/>
                  <a:moveTo>
                    <a:pt x="64" y="45"/>
                  </a:moveTo>
                  <a:cubicBezTo>
                    <a:pt x="64" y="45"/>
                    <a:pt x="64" y="45"/>
                    <a:pt x="64" y="45"/>
                  </a:cubicBezTo>
                  <a:cubicBezTo>
                    <a:pt x="67" y="44"/>
                    <a:pt x="67" y="44"/>
                    <a:pt x="67" y="44"/>
                  </a:cubicBezTo>
                  <a:cubicBezTo>
                    <a:pt x="67" y="44"/>
                    <a:pt x="67" y="44"/>
                    <a:pt x="67" y="44"/>
                  </a:cubicBezTo>
                  <a:cubicBezTo>
                    <a:pt x="64" y="44"/>
                    <a:pt x="64" y="44"/>
                    <a:pt x="64" y="44"/>
                  </a:cubicBezTo>
                  <a:lnTo>
                    <a:pt x="64" y="45"/>
                  </a:lnTo>
                  <a:close/>
                  <a:moveTo>
                    <a:pt x="64" y="44"/>
                  </a:moveTo>
                  <a:cubicBezTo>
                    <a:pt x="64" y="44"/>
                    <a:pt x="64" y="44"/>
                    <a:pt x="64" y="44"/>
                  </a:cubicBezTo>
                  <a:cubicBezTo>
                    <a:pt x="67" y="44"/>
                    <a:pt x="67" y="44"/>
                    <a:pt x="67" y="44"/>
                  </a:cubicBezTo>
                  <a:cubicBezTo>
                    <a:pt x="67" y="43"/>
                    <a:pt x="67" y="43"/>
                    <a:pt x="67" y="43"/>
                  </a:cubicBezTo>
                  <a:cubicBezTo>
                    <a:pt x="64" y="43"/>
                    <a:pt x="64" y="43"/>
                    <a:pt x="64" y="43"/>
                  </a:cubicBezTo>
                  <a:lnTo>
                    <a:pt x="64" y="44"/>
                  </a:lnTo>
                  <a:close/>
                  <a:moveTo>
                    <a:pt x="64" y="41"/>
                  </a:moveTo>
                  <a:cubicBezTo>
                    <a:pt x="64" y="41"/>
                    <a:pt x="64" y="41"/>
                    <a:pt x="64" y="41"/>
                  </a:cubicBezTo>
                  <a:cubicBezTo>
                    <a:pt x="67" y="40"/>
                    <a:pt x="67" y="40"/>
                    <a:pt x="67" y="40"/>
                  </a:cubicBezTo>
                  <a:cubicBezTo>
                    <a:pt x="67" y="40"/>
                    <a:pt x="67" y="40"/>
                    <a:pt x="67" y="40"/>
                  </a:cubicBezTo>
                  <a:cubicBezTo>
                    <a:pt x="64" y="40"/>
                    <a:pt x="64" y="40"/>
                    <a:pt x="64" y="40"/>
                  </a:cubicBezTo>
                  <a:lnTo>
                    <a:pt x="64" y="41"/>
                  </a:lnTo>
                  <a:close/>
                  <a:moveTo>
                    <a:pt x="64" y="42"/>
                  </a:moveTo>
                  <a:cubicBezTo>
                    <a:pt x="64" y="42"/>
                    <a:pt x="64" y="42"/>
                    <a:pt x="64" y="42"/>
                  </a:cubicBezTo>
                  <a:cubicBezTo>
                    <a:pt x="67" y="41"/>
                    <a:pt x="67" y="41"/>
                    <a:pt x="67" y="41"/>
                  </a:cubicBezTo>
                  <a:cubicBezTo>
                    <a:pt x="67" y="41"/>
                    <a:pt x="67" y="41"/>
                    <a:pt x="67" y="41"/>
                  </a:cubicBezTo>
                  <a:cubicBezTo>
                    <a:pt x="64" y="41"/>
                    <a:pt x="64" y="41"/>
                    <a:pt x="64" y="41"/>
                  </a:cubicBezTo>
                  <a:lnTo>
                    <a:pt x="64" y="42"/>
                  </a:lnTo>
                  <a:close/>
                  <a:moveTo>
                    <a:pt x="64" y="42"/>
                  </a:moveTo>
                  <a:cubicBezTo>
                    <a:pt x="64" y="42"/>
                    <a:pt x="64" y="42"/>
                    <a:pt x="64" y="42"/>
                  </a:cubicBezTo>
                  <a:cubicBezTo>
                    <a:pt x="67" y="42"/>
                    <a:pt x="67" y="42"/>
                    <a:pt x="67" y="42"/>
                  </a:cubicBezTo>
                  <a:cubicBezTo>
                    <a:pt x="67" y="42"/>
                    <a:pt x="67" y="42"/>
                    <a:pt x="67" y="42"/>
                  </a:cubicBezTo>
                  <a:cubicBezTo>
                    <a:pt x="64" y="42"/>
                    <a:pt x="64" y="42"/>
                    <a:pt x="64" y="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8"/>
            <p:cNvSpPr>
              <a:spLocks noEditPoints="1"/>
            </p:cNvSpPr>
            <p:nvPr/>
          </p:nvSpPr>
          <p:spPr bwMode="auto">
            <a:xfrm>
              <a:off x="1193" y="4158"/>
              <a:ext cx="482" cy="141"/>
            </a:xfrm>
            <a:custGeom>
              <a:avLst/>
              <a:gdLst>
                <a:gd name="T0" fmla="*/ 0 w 186"/>
                <a:gd name="T1" fmla="*/ 53 h 53"/>
                <a:gd name="T2" fmla="*/ 81 w 186"/>
                <a:gd name="T3" fmla="*/ 11 h 53"/>
                <a:gd name="T4" fmla="*/ 155 w 186"/>
                <a:gd name="T5" fmla="*/ 31 h 53"/>
                <a:gd name="T6" fmla="*/ 76 w 186"/>
                <a:gd name="T7" fmla="*/ 4 h 53"/>
                <a:gd name="T8" fmla="*/ 96 w 186"/>
                <a:gd name="T9" fmla="*/ 49 h 53"/>
                <a:gd name="T10" fmla="*/ 95 w 186"/>
                <a:gd name="T11" fmla="*/ 52 h 53"/>
                <a:gd name="T12" fmla="*/ 154 w 186"/>
                <a:gd name="T13" fmla="*/ 15 h 53"/>
                <a:gd name="T14" fmla="*/ 99 w 186"/>
                <a:gd name="T15" fmla="*/ 17 h 53"/>
                <a:gd name="T16" fmla="*/ 18 w 186"/>
                <a:gd name="T17" fmla="*/ 19 h 53"/>
                <a:gd name="T18" fmla="*/ 15 w 186"/>
                <a:gd name="T19" fmla="*/ 21 h 53"/>
                <a:gd name="T20" fmla="*/ 19 w 186"/>
                <a:gd name="T21" fmla="*/ 20 h 53"/>
                <a:gd name="T22" fmla="*/ 23 w 186"/>
                <a:gd name="T23" fmla="*/ 32 h 53"/>
                <a:gd name="T24" fmla="*/ 25 w 186"/>
                <a:gd name="T25" fmla="*/ 32 h 53"/>
                <a:gd name="T26" fmla="*/ 29 w 186"/>
                <a:gd name="T27" fmla="*/ 17 h 53"/>
                <a:gd name="T28" fmla="*/ 49 w 186"/>
                <a:gd name="T29" fmla="*/ 18 h 53"/>
                <a:gd name="T30" fmla="*/ 59 w 186"/>
                <a:gd name="T31" fmla="*/ 4 h 53"/>
                <a:gd name="T32" fmla="*/ 31 w 186"/>
                <a:gd name="T33" fmla="*/ 2 h 53"/>
                <a:gd name="T34" fmla="*/ 22 w 186"/>
                <a:gd name="T35" fmla="*/ 5 h 53"/>
                <a:gd name="T36" fmla="*/ 67 w 186"/>
                <a:gd name="T37" fmla="*/ 31 h 53"/>
                <a:gd name="T38" fmla="*/ 75 w 186"/>
                <a:gd name="T39" fmla="*/ 31 h 53"/>
                <a:gd name="T40" fmla="*/ 78 w 186"/>
                <a:gd name="T41" fmla="*/ 29 h 53"/>
                <a:gd name="T42" fmla="*/ 83 w 186"/>
                <a:gd name="T43" fmla="*/ 26 h 53"/>
                <a:gd name="T44" fmla="*/ 93 w 186"/>
                <a:gd name="T45" fmla="*/ 19 h 53"/>
                <a:gd name="T46" fmla="*/ 103 w 186"/>
                <a:gd name="T47" fmla="*/ 17 h 53"/>
                <a:gd name="T48" fmla="*/ 107 w 186"/>
                <a:gd name="T49" fmla="*/ 21 h 53"/>
                <a:gd name="T50" fmla="*/ 117 w 186"/>
                <a:gd name="T51" fmla="*/ 21 h 53"/>
                <a:gd name="T52" fmla="*/ 20 w 186"/>
                <a:gd name="T53" fmla="*/ 35 h 53"/>
                <a:gd name="T54" fmla="*/ 28 w 186"/>
                <a:gd name="T55" fmla="*/ 41 h 53"/>
                <a:gd name="T56" fmla="*/ 31 w 186"/>
                <a:gd name="T57" fmla="*/ 41 h 53"/>
                <a:gd name="T58" fmla="*/ 33 w 186"/>
                <a:gd name="T59" fmla="*/ 35 h 53"/>
                <a:gd name="T60" fmla="*/ 36 w 186"/>
                <a:gd name="T61" fmla="*/ 47 h 53"/>
                <a:gd name="T62" fmla="*/ 40 w 186"/>
                <a:gd name="T63" fmla="*/ 47 h 53"/>
                <a:gd name="T64" fmla="*/ 41 w 186"/>
                <a:gd name="T65" fmla="*/ 41 h 53"/>
                <a:gd name="T66" fmla="*/ 43 w 186"/>
                <a:gd name="T67" fmla="*/ 48 h 53"/>
                <a:gd name="T68" fmla="*/ 46 w 186"/>
                <a:gd name="T69" fmla="*/ 48 h 53"/>
                <a:gd name="T70" fmla="*/ 49 w 186"/>
                <a:gd name="T71" fmla="*/ 48 h 53"/>
                <a:gd name="T72" fmla="*/ 52 w 186"/>
                <a:gd name="T73" fmla="*/ 41 h 53"/>
                <a:gd name="T74" fmla="*/ 55 w 186"/>
                <a:gd name="T75" fmla="*/ 48 h 53"/>
                <a:gd name="T76" fmla="*/ 57 w 186"/>
                <a:gd name="T77" fmla="*/ 41 h 53"/>
                <a:gd name="T78" fmla="*/ 61 w 186"/>
                <a:gd name="T79" fmla="*/ 48 h 53"/>
                <a:gd name="T80" fmla="*/ 64 w 186"/>
                <a:gd name="T81" fmla="*/ 41 h 53"/>
                <a:gd name="T82" fmla="*/ 71 w 186"/>
                <a:gd name="T83" fmla="*/ 41 h 53"/>
                <a:gd name="T84" fmla="*/ 77 w 186"/>
                <a:gd name="T85" fmla="*/ 33 h 53"/>
                <a:gd name="T86" fmla="*/ 84 w 186"/>
                <a:gd name="T87" fmla="*/ 48 h 53"/>
                <a:gd name="T88" fmla="*/ 89 w 186"/>
                <a:gd name="T89" fmla="*/ 33 h 53"/>
                <a:gd name="T90" fmla="*/ 99 w 186"/>
                <a:gd name="T91" fmla="*/ 41 h 53"/>
                <a:gd name="T92" fmla="*/ 105 w 186"/>
                <a:gd name="T93" fmla="*/ 34 h 53"/>
                <a:gd name="T94" fmla="*/ 112 w 186"/>
                <a:gd name="T95" fmla="*/ 48 h 53"/>
                <a:gd name="T96" fmla="*/ 114 w 186"/>
                <a:gd name="T97" fmla="*/ 48 h 53"/>
                <a:gd name="T98" fmla="*/ 117 w 186"/>
                <a:gd name="T99" fmla="*/ 34 h 53"/>
                <a:gd name="T100" fmla="*/ 143 w 186"/>
                <a:gd name="T101" fmla="*/ 18 h 53"/>
                <a:gd name="T102" fmla="*/ 141 w 186"/>
                <a:gd name="T103" fmla="*/ 17 h 53"/>
                <a:gd name="T104" fmla="*/ 134 w 186"/>
                <a:gd name="T105" fmla="*/ 33 h 53"/>
                <a:gd name="T106" fmla="*/ 127 w 186"/>
                <a:gd name="T107" fmla="*/ 32 h 53"/>
                <a:gd name="T108" fmla="*/ 123 w 186"/>
                <a:gd name="T109" fmla="*/ 22 h 53"/>
                <a:gd name="T110" fmla="*/ 120 w 186"/>
                <a:gd name="T111" fmla="*/ 18 h 53"/>
                <a:gd name="T112" fmla="*/ 122 w 186"/>
                <a:gd name="T113" fmla="*/ 41 h 53"/>
                <a:gd name="T114" fmla="*/ 125 w 186"/>
                <a:gd name="T115" fmla="*/ 33 h 53"/>
                <a:gd name="T116" fmla="*/ 155 w 186"/>
                <a:gd name="T117" fmla="*/ 49 h 53"/>
                <a:gd name="T118" fmla="*/ 162 w 186"/>
                <a:gd name="T119" fmla="*/ 40 h 53"/>
                <a:gd name="T120" fmla="*/ 162 w 186"/>
                <a:gd name="T121" fmla="*/ 40 h 53"/>
                <a:gd name="T122" fmla="*/ 177 w 186"/>
                <a:gd name="T123" fmla="*/ 49 h 53"/>
                <a:gd name="T124" fmla="*/ 181 w 186"/>
                <a:gd name="T125" fmla="*/ 4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86" h="53">
                  <a:moveTo>
                    <a:pt x="3" y="53"/>
                  </a:moveTo>
                  <a:cubicBezTo>
                    <a:pt x="94" y="51"/>
                    <a:pt x="94" y="51"/>
                    <a:pt x="94" y="51"/>
                  </a:cubicBezTo>
                  <a:cubicBezTo>
                    <a:pt x="94" y="51"/>
                    <a:pt x="94" y="51"/>
                    <a:pt x="94" y="51"/>
                  </a:cubicBezTo>
                  <a:cubicBezTo>
                    <a:pt x="3" y="52"/>
                    <a:pt x="3" y="52"/>
                    <a:pt x="3" y="52"/>
                  </a:cubicBezTo>
                  <a:lnTo>
                    <a:pt x="3" y="53"/>
                  </a:lnTo>
                  <a:close/>
                  <a:moveTo>
                    <a:pt x="4" y="50"/>
                  </a:moveTo>
                  <a:cubicBezTo>
                    <a:pt x="4" y="50"/>
                    <a:pt x="4" y="50"/>
                    <a:pt x="4" y="50"/>
                  </a:cubicBezTo>
                  <a:cubicBezTo>
                    <a:pt x="5" y="50"/>
                    <a:pt x="5" y="50"/>
                    <a:pt x="5" y="50"/>
                  </a:cubicBezTo>
                  <a:cubicBezTo>
                    <a:pt x="4" y="50"/>
                    <a:pt x="4" y="50"/>
                    <a:pt x="4" y="50"/>
                  </a:cubicBezTo>
                  <a:cubicBezTo>
                    <a:pt x="3" y="51"/>
                    <a:pt x="3" y="51"/>
                    <a:pt x="3" y="51"/>
                  </a:cubicBezTo>
                  <a:lnTo>
                    <a:pt x="4" y="50"/>
                  </a:lnTo>
                  <a:close/>
                  <a:moveTo>
                    <a:pt x="3" y="50"/>
                  </a:moveTo>
                  <a:cubicBezTo>
                    <a:pt x="3" y="50"/>
                    <a:pt x="3" y="50"/>
                    <a:pt x="3" y="50"/>
                  </a:cubicBezTo>
                  <a:cubicBezTo>
                    <a:pt x="2" y="50"/>
                    <a:pt x="2" y="50"/>
                    <a:pt x="2" y="50"/>
                  </a:cubicBezTo>
                  <a:cubicBezTo>
                    <a:pt x="1" y="52"/>
                    <a:pt x="1" y="52"/>
                    <a:pt x="1" y="52"/>
                  </a:cubicBezTo>
                  <a:cubicBezTo>
                    <a:pt x="2" y="50"/>
                    <a:pt x="2" y="50"/>
                    <a:pt x="2" y="50"/>
                  </a:cubicBezTo>
                  <a:lnTo>
                    <a:pt x="3" y="50"/>
                  </a:lnTo>
                  <a:close/>
                  <a:moveTo>
                    <a:pt x="5" y="49"/>
                  </a:moveTo>
                  <a:cubicBezTo>
                    <a:pt x="5" y="49"/>
                    <a:pt x="5" y="49"/>
                    <a:pt x="5" y="49"/>
                  </a:cubicBezTo>
                  <a:cubicBezTo>
                    <a:pt x="7" y="49"/>
                    <a:pt x="7" y="49"/>
                    <a:pt x="7" y="49"/>
                  </a:cubicBezTo>
                  <a:cubicBezTo>
                    <a:pt x="6" y="49"/>
                    <a:pt x="5" y="49"/>
                    <a:pt x="5" y="49"/>
                  </a:cubicBezTo>
                  <a:cubicBezTo>
                    <a:pt x="5" y="51"/>
                    <a:pt x="5" y="51"/>
                    <a:pt x="5" y="51"/>
                  </a:cubicBezTo>
                  <a:lnTo>
                    <a:pt x="5" y="49"/>
                  </a:lnTo>
                  <a:close/>
                  <a:moveTo>
                    <a:pt x="10" y="47"/>
                  </a:moveTo>
                  <a:cubicBezTo>
                    <a:pt x="10" y="47"/>
                    <a:pt x="10" y="47"/>
                    <a:pt x="10" y="47"/>
                  </a:cubicBezTo>
                  <a:cubicBezTo>
                    <a:pt x="9" y="47"/>
                    <a:pt x="9" y="47"/>
                    <a:pt x="9" y="47"/>
                  </a:cubicBezTo>
                  <a:cubicBezTo>
                    <a:pt x="9" y="48"/>
                    <a:pt x="9" y="48"/>
                    <a:pt x="9" y="48"/>
                  </a:cubicBezTo>
                  <a:cubicBezTo>
                    <a:pt x="9" y="47"/>
                    <a:pt x="9" y="47"/>
                    <a:pt x="9" y="47"/>
                  </a:cubicBezTo>
                  <a:lnTo>
                    <a:pt x="10" y="47"/>
                  </a:lnTo>
                  <a:close/>
                  <a:moveTo>
                    <a:pt x="0" y="53"/>
                  </a:moveTo>
                  <a:cubicBezTo>
                    <a:pt x="0" y="53"/>
                    <a:pt x="0" y="53"/>
                    <a:pt x="0" y="53"/>
                  </a:cubicBezTo>
                  <a:cubicBezTo>
                    <a:pt x="95" y="52"/>
                    <a:pt x="95" y="52"/>
                    <a:pt x="95" y="52"/>
                  </a:cubicBezTo>
                  <a:cubicBezTo>
                    <a:pt x="95" y="51"/>
                    <a:pt x="95" y="51"/>
                    <a:pt x="95" y="51"/>
                  </a:cubicBezTo>
                  <a:cubicBezTo>
                    <a:pt x="0" y="53"/>
                    <a:pt x="0" y="53"/>
                    <a:pt x="0" y="53"/>
                  </a:cubicBezTo>
                  <a:close/>
                  <a:moveTo>
                    <a:pt x="5" y="52"/>
                  </a:moveTo>
                  <a:cubicBezTo>
                    <a:pt x="5" y="52"/>
                    <a:pt x="5" y="52"/>
                    <a:pt x="5" y="52"/>
                  </a:cubicBezTo>
                  <a:cubicBezTo>
                    <a:pt x="94" y="51"/>
                    <a:pt x="94" y="51"/>
                    <a:pt x="94" y="51"/>
                  </a:cubicBezTo>
                  <a:cubicBezTo>
                    <a:pt x="94" y="50"/>
                    <a:pt x="94" y="50"/>
                    <a:pt x="94" y="50"/>
                  </a:cubicBezTo>
                  <a:cubicBezTo>
                    <a:pt x="5" y="51"/>
                    <a:pt x="5" y="51"/>
                    <a:pt x="5" y="51"/>
                  </a:cubicBezTo>
                  <a:lnTo>
                    <a:pt x="5" y="52"/>
                  </a:lnTo>
                  <a:close/>
                  <a:moveTo>
                    <a:pt x="76" y="7"/>
                  </a:moveTo>
                  <a:cubicBezTo>
                    <a:pt x="76" y="7"/>
                    <a:pt x="76" y="7"/>
                    <a:pt x="76" y="7"/>
                  </a:cubicBezTo>
                  <a:cubicBezTo>
                    <a:pt x="76" y="9"/>
                    <a:pt x="76" y="9"/>
                    <a:pt x="76" y="9"/>
                  </a:cubicBezTo>
                  <a:cubicBezTo>
                    <a:pt x="79" y="11"/>
                    <a:pt x="79" y="11"/>
                    <a:pt x="79" y="11"/>
                  </a:cubicBezTo>
                  <a:cubicBezTo>
                    <a:pt x="79" y="9"/>
                    <a:pt x="79" y="9"/>
                    <a:pt x="79" y="9"/>
                  </a:cubicBezTo>
                  <a:cubicBezTo>
                    <a:pt x="79" y="9"/>
                    <a:pt x="78" y="8"/>
                    <a:pt x="77" y="8"/>
                  </a:cubicBezTo>
                  <a:cubicBezTo>
                    <a:pt x="76" y="7"/>
                    <a:pt x="76" y="7"/>
                    <a:pt x="76" y="7"/>
                  </a:cubicBezTo>
                  <a:close/>
                  <a:moveTo>
                    <a:pt x="99" y="13"/>
                  </a:moveTo>
                  <a:cubicBezTo>
                    <a:pt x="99" y="13"/>
                    <a:pt x="99" y="13"/>
                    <a:pt x="99" y="13"/>
                  </a:cubicBezTo>
                  <a:cubicBezTo>
                    <a:pt x="99" y="13"/>
                    <a:pt x="99" y="13"/>
                    <a:pt x="99" y="13"/>
                  </a:cubicBezTo>
                  <a:cubicBezTo>
                    <a:pt x="102" y="13"/>
                    <a:pt x="102" y="13"/>
                    <a:pt x="102" y="13"/>
                  </a:cubicBezTo>
                  <a:lnTo>
                    <a:pt x="99" y="13"/>
                  </a:lnTo>
                  <a:close/>
                  <a:moveTo>
                    <a:pt x="10" y="48"/>
                  </a:moveTo>
                  <a:cubicBezTo>
                    <a:pt x="10" y="48"/>
                    <a:pt x="10" y="48"/>
                    <a:pt x="10" y="48"/>
                  </a:cubicBezTo>
                  <a:cubicBezTo>
                    <a:pt x="10" y="48"/>
                    <a:pt x="10" y="48"/>
                    <a:pt x="10" y="48"/>
                  </a:cubicBezTo>
                  <a:cubicBezTo>
                    <a:pt x="8" y="48"/>
                    <a:pt x="8" y="48"/>
                    <a:pt x="8" y="48"/>
                  </a:cubicBezTo>
                  <a:lnTo>
                    <a:pt x="10" y="48"/>
                  </a:lnTo>
                  <a:close/>
                  <a:moveTo>
                    <a:pt x="87" y="12"/>
                  </a:moveTo>
                  <a:cubicBezTo>
                    <a:pt x="87" y="12"/>
                    <a:pt x="87" y="12"/>
                    <a:pt x="87" y="12"/>
                  </a:cubicBezTo>
                  <a:cubicBezTo>
                    <a:pt x="87" y="12"/>
                    <a:pt x="85" y="11"/>
                    <a:pt x="84" y="11"/>
                  </a:cubicBezTo>
                  <a:cubicBezTo>
                    <a:pt x="83" y="11"/>
                    <a:pt x="81" y="10"/>
                    <a:pt x="81" y="10"/>
                  </a:cubicBezTo>
                  <a:cubicBezTo>
                    <a:pt x="81" y="11"/>
                    <a:pt x="81" y="11"/>
                    <a:pt x="81" y="11"/>
                  </a:cubicBezTo>
                  <a:cubicBezTo>
                    <a:pt x="81" y="11"/>
                    <a:pt x="82" y="12"/>
                    <a:pt x="83" y="12"/>
                  </a:cubicBezTo>
                  <a:cubicBezTo>
                    <a:pt x="85" y="13"/>
                    <a:pt x="87" y="13"/>
                    <a:pt x="87" y="13"/>
                  </a:cubicBezTo>
                  <a:lnTo>
                    <a:pt x="87" y="12"/>
                  </a:lnTo>
                  <a:close/>
                  <a:moveTo>
                    <a:pt x="92" y="13"/>
                  </a:moveTo>
                  <a:cubicBezTo>
                    <a:pt x="92" y="13"/>
                    <a:pt x="92" y="13"/>
                    <a:pt x="92" y="13"/>
                  </a:cubicBezTo>
                  <a:cubicBezTo>
                    <a:pt x="91" y="12"/>
                    <a:pt x="88" y="12"/>
                    <a:pt x="88" y="12"/>
                  </a:cubicBezTo>
                  <a:cubicBezTo>
                    <a:pt x="88" y="13"/>
                    <a:pt x="88" y="13"/>
                    <a:pt x="88" y="13"/>
                  </a:cubicBezTo>
                  <a:cubicBezTo>
                    <a:pt x="98" y="13"/>
                    <a:pt x="98" y="13"/>
                    <a:pt x="98" y="13"/>
                  </a:cubicBezTo>
                  <a:cubicBezTo>
                    <a:pt x="98" y="13"/>
                    <a:pt x="98" y="13"/>
                    <a:pt x="98" y="13"/>
                  </a:cubicBezTo>
                  <a:cubicBezTo>
                    <a:pt x="98" y="13"/>
                    <a:pt x="93" y="13"/>
                    <a:pt x="92" y="13"/>
                  </a:cubicBezTo>
                  <a:close/>
                  <a:moveTo>
                    <a:pt x="11" y="50"/>
                  </a:moveTo>
                  <a:cubicBezTo>
                    <a:pt x="11" y="50"/>
                    <a:pt x="11" y="50"/>
                    <a:pt x="11" y="50"/>
                  </a:cubicBezTo>
                  <a:cubicBezTo>
                    <a:pt x="10" y="48"/>
                    <a:pt x="10" y="48"/>
                    <a:pt x="10" y="48"/>
                  </a:cubicBezTo>
                  <a:cubicBezTo>
                    <a:pt x="11" y="50"/>
                    <a:pt x="11" y="50"/>
                    <a:pt x="11" y="50"/>
                  </a:cubicBezTo>
                  <a:cubicBezTo>
                    <a:pt x="93" y="49"/>
                    <a:pt x="93" y="49"/>
                    <a:pt x="93" y="49"/>
                  </a:cubicBezTo>
                  <a:cubicBezTo>
                    <a:pt x="93" y="49"/>
                    <a:pt x="11" y="50"/>
                    <a:pt x="11" y="50"/>
                  </a:cubicBezTo>
                  <a:close/>
                  <a:moveTo>
                    <a:pt x="181" y="49"/>
                  </a:moveTo>
                  <a:cubicBezTo>
                    <a:pt x="181" y="49"/>
                    <a:pt x="181" y="49"/>
                    <a:pt x="181" y="49"/>
                  </a:cubicBezTo>
                  <a:cubicBezTo>
                    <a:pt x="181" y="40"/>
                    <a:pt x="181" y="40"/>
                    <a:pt x="181" y="40"/>
                  </a:cubicBezTo>
                  <a:cubicBezTo>
                    <a:pt x="183" y="40"/>
                    <a:pt x="183" y="40"/>
                    <a:pt x="183" y="40"/>
                  </a:cubicBezTo>
                  <a:cubicBezTo>
                    <a:pt x="183" y="49"/>
                    <a:pt x="183" y="49"/>
                    <a:pt x="183" y="49"/>
                  </a:cubicBezTo>
                  <a:cubicBezTo>
                    <a:pt x="183" y="49"/>
                    <a:pt x="183" y="49"/>
                    <a:pt x="183" y="49"/>
                  </a:cubicBezTo>
                  <a:cubicBezTo>
                    <a:pt x="183" y="32"/>
                    <a:pt x="183" y="32"/>
                    <a:pt x="183" y="32"/>
                  </a:cubicBezTo>
                  <a:cubicBezTo>
                    <a:pt x="186" y="32"/>
                    <a:pt x="186" y="32"/>
                    <a:pt x="186" y="32"/>
                  </a:cubicBezTo>
                  <a:cubicBezTo>
                    <a:pt x="155" y="31"/>
                    <a:pt x="155" y="31"/>
                    <a:pt x="155" y="31"/>
                  </a:cubicBezTo>
                  <a:cubicBezTo>
                    <a:pt x="155" y="31"/>
                    <a:pt x="155" y="31"/>
                    <a:pt x="155" y="31"/>
                  </a:cubicBezTo>
                  <a:cubicBezTo>
                    <a:pt x="157" y="32"/>
                    <a:pt x="157" y="32"/>
                    <a:pt x="157" y="32"/>
                  </a:cubicBezTo>
                  <a:cubicBezTo>
                    <a:pt x="157" y="32"/>
                    <a:pt x="157" y="32"/>
                    <a:pt x="157" y="32"/>
                  </a:cubicBezTo>
                  <a:cubicBezTo>
                    <a:pt x="156" y="32"/>
                    <a:pt x="155" y="32"/>
                    <a:pt x="155" y="32"/>
                  </a:cubicBezTo>
                  <a:cubicBezTo>
                    <a:pt x="155" y="31"/>
                    <a:pt x="155" y="31"/>
                    <a:pt x="155" y="31"/>
                  </a:cubicBezTo>
                  <a:cubicBezTo>
                    <a:pt x="155" y="31"/>
                    <a:pt x="155" y="31"/>
                    <a:pt x="155" y="31"/>
                  </a:cubicBezTo>
                  <a:cubicBezTo>
                    <a:pt x="155" y="40"/>
                    <a:pt x="155" y="40"/>
                    <a:pt x="155" y="40"/>
                  </a:cubicBezTo>
                  <a:cubicBezTo>
                    <a:pt x="154" y="40"/>
                    <a:pt x="154" y="40"/>
                    <a:pt x="154" y="40"/>
                  </a:cubicBezTo>
                  <a:cubicBezTo>
                    <a:pt x="154" y="40"/>
                    <a:pt x="154" y="40"/>
                    <a:pt x="154" y="39"/>
                  </a:cubicBezTo>
                  <a:cubicBezTo>
                    <a:pt x="154" y="37"/>
                    <a:pt x="154" y="32"/>
                    <a:pt x="154" y="32"/>
                  </a:cubicBezTo>
                  <a:cubicBezTo>
                    <a:pt x="154" y="32"/>
                    <a:pt x="151" y="32"/>
                    <a:pt x="148" y="31"/>
                  </a:cubicBezTo>
                  <a:cubicBezTo>
                    <a:pt x="145" y="31"/>
                    <a:pt x="143" y="31"/>
                    <a:pt x="143" y="31"/>
                  </a:cubicBezTo>
                  <a:cubicBezTo>
                    <a:pt x="143" y="31"/>
                    <a:pt x="143" y="38"/>
                    <a:pt x="143" y="40"/>
                  </a:cubicBezTo>
                  <a:cubicBezTo>
                    <a:pt x="142" y="40"/>
                    <a:pt x="142" y="40"/>
                    <a:pt x="142" y="40"/>
                  </a:cubicBezTo>
                  <a:cubicBezTo>
                    <a:pt x="142" y="31"/>
                    <a:pt x="142" y="31"/>
                    <a:pt x="142" y="31"/>
                  </a:cubicBezTo>
                  <a:cubicBezTo>
                    <a:pt x="142" y="31"/>
                    <a:pt x="142" y="31"/>
                    <a:pt x="142" y="31"/>
                  </a:cubicBezTo>
                  <a:cubicBezTo>
                    <a:pt x="186" y="32"/>
                    <a:pt x="186" y="32"/>
                    <a:pt x="186" y="32"/>
                  </a:cubicBezTo>
                  <a:cubicBezTo>
                    <a:pt x="186" y="30"/>
                    <a:pt x="186" y="30"/>
                    <a:pt x="186" y="30"/>
                  </a:cubicBezTo>
                  <a:cubicBezTo>
                    <a:pt x="173" y="30"/>
                    <a:pt x="173" y="30"/>
                    <a:pt x="173" y="30"/>
                  </a:cubicBezTo>
                  <a:cubicBezTo>
                    <a:pt x="170" y="10"/>
                    <a:pt x="170" y="10"/>
                    <a:pt x="170" y="10"/>
                  </a:cubicBezTo>
                  <a:cubicBezTo>
                    <a:pt x="170" y="10"/>
                    <a:pt x="167" y="10"/>
                    <a:pt x="165" y="10"/>
                  </a:cubicBezTo>
                  <a:cubicBezTo>
                    <a:pt x="163" y="10"/>
                    <a:pt x="159" y="10"/>
                    <a:pt x="159" y="10"/>
                  </a:cubicBezTo>
                  <a:cubicBezTo>
                    <a:pt x="159" y="10"/>
                    <a:pt x="159" y="10"/>
                    <a:pt x="159" y="10"/>
                  </a:cubicBezTo>
                  <a:cubicBezTo>
                    <a:pt x="159" y="13"/>
                    <a:pt x="159" y="13"/>
                    <a:pt x="159" y="13"/>
                  </a:cubicBezTo>
                  <a:cubicBezTo>
                    <a:pt x="158" y="13"/>
                    <a:pt x="158" y="13"/>
                    <a:pt x="156" y="14"/>
                  </a:cubicBezTo>
                  <a:cubicBezTo>
                    <a:pt x="154" y="14"/>
                    <a:pt x="154" y="15"/>
                    <a:pt x="154" y="15"/>
                  </a:cubicBezTo>
                  <a:cubicBezTo>
                    <a:pt x="154" y="21"/>
                    <a:pt x="154" y="21"/>
                    <a:pt x="154" y="21"/>
                  </a:cubicBezTo>
                  <a:cubicBezTo>
                    <a:pt x="153" y="22"/>
                    <a:pt x="153" y="22"/>
                    <a:pt x="153" y="22"/>
                  </a:cubicBezTo>
                  <a:cubicBezTo>
                    <a:pt x="153" y="22"/>
                    <a:pt x="153" y="21"/>
                    <a:pt x="153" y="21"/>
                  </a:cubicBezTo>
                  <a:cubicBezTo>
                    <a:pt x="153" y="20"/>
                    <a:pt x="152" y="20"/>
                    <a:pt x="150" y="20"/>
                  </a:cubicBezTo>
                  <a:cubicBezTo>
                    <a:pt x="150" y="19"/>
                    <a:pt x="149" y="19"/>
                    <a:pt x="149" y="19"/>
                  </a:cubicBezTo>
                  <a:cubicBezTo>
                    <a:pt x="148" y="13"/>
                    <a:pt x="148" y="13"/>
                    <a:pt x="148" y="13"/>
                  </a:cubicBezTo>
                  <a:cubicBezTo>
                    <a:pt x="148" y="13"/>
                    <a:pt x="129" y="13"/>
                    <a:pt x="117" y="13"/>
                  </a:cubicBezTo>
                  <a:cubicBezTo>
                    <a:pt x="117" y="13"/>
                    <a:pt x="117" y="13"/>
                    <a:pt x="117" y="13"/>
                  </a:cubicBezTo>
                  <a:cubicBezTo>
                    <a:pt x="117" y="13"/>
                    <a:pt x="89" y="11"/>
                    <a:pt x="85" y="10"/>
                  </a:cubicBezTo>
                  <a:cubicBezTo>
                    <a:pt x="82" y="9"/>
                    <a:pt x="78" y="7"/>
                    <a:pt x="77" y="6"/>
                  </a:cubicBezTo>
                  <a:cubicBezTo>
                    <a:pt x="76" y="4"/>
                    <a:pt x="76" y="4"/>
                    <a:pt x="76" y="4"/>
                  </a:cubicBezTo>
                  <a:cubicBezTo>
                    <a:pt x="26" y="0"/>
                    <a:pt x="26" y="0"/>
                    <a:pt x="26" y="0"/>
                  </a:cubicBezTo>
                  <a:cubicBezTo>
                    <a:pt x="14" y="10"/>
                    <a:pt x="14" y="10"/>
                    <a:pt x="14" y="10"/>
                  </a:cubicBezTo>
                  <a:cubicBezTo>
                    <a:pt x="14" y="11"/>
                    <a:pt x="14" y="11"/>
                    <a:pt x="14" y="11"/>
                  </a:cubicBezTo>
                  <a:cubicBezTo>
                    <a:pt x="13" y="11"/>
                    <a:pt x="13" y="11"/>
                    <a:pt x="13" y="11"/>
                  </a:cubicBezTo>
                  <a:cubicBezTo>
                    <a:pt x="13" y="34"/>
                    <a:pt x="13" y="34"/>
                    <a:pt x="13" y="34"/>
                  </a:cubicBezTo>
                  <a:cubicBezTo>
                    <a:pt x="14" y="34"/>
                    <a:pt x="14" y="34"/>
                    <a:pt x="14" y="34"/>
                  </a:cubicBezTo>
                  <a:cubicBezTo>
                    <a:pt x="14" y="34"/>
                    <a:pt x="14" y="34"/>
                    <a:pt x="14" y="34"/>
                  </a:cubicBezTo>
                  <a:cubicBezTo>
                    <a:pt x="33" y="32"/>
                    <a:pt x="33" y="32"/>
                    <a:pt x="33" y="32"/>
                  </a:cubicBezTo>
                  <a:cubicBezTo>
                    <a:pt x="33" y="32"/>
                    <a:pt x="33" y="32"/>
                    <a:pt x="33" y="32"/>
                  </a:cubicBezTo>
                  <a:cubicBezTo>
                    <a:pt x="33" y="32"/>
                    <a:pt x="33" y="32"/>
                    <a:pt x="33" y="32"/>
                  </a:cubicBezTo>
                  <a:cubicBezTo>
                    <a:pt x="118" y="33"/>
                    <a:pt x="118" y="33"/>
                    <a:pt x="118" y="33"/>
                  </a:cubicBezTo>
                  <a:cubicBezTo>
                    <a:pt x="120" y="33"/>
                    <a:pt x="120" y="33"/>
                    <a:pt x="120" y="33"/>
                  </a:cubicBezTo>
                  <a:cubicBezTo>
                    <a:pt x="120" y="41"/>
                    <a:pt x="120" y="41"/>
                    <a:pt x="120" y="41"/>
                  </a:cubicBezTo>
                  <a:cubicBezTo>
                    <a:pt x="119" y="41"/>
                    <a:pt x="119" y="41"/>
                    <a:pt x="119" y="41"/>
                  </a:cubicBezTo>
                  <a:cubicBezTo>
                    <a:pt x="119" y="33"/>
                    <a:pt x="119" y="33"/>
                    <a:pt x="119" y="33"/>
                  </a:cubicBezTo>
                  <a:cubicBezTo>
                    <a:pt x="119" y="33"/>
                    <a:pt x="119" y="33"/>
                    <a:pt x="119" y="33"/>
                  </a:cubicBezTo>
                  <a:cubicBezTo>
                    <a:pt x="119" y="33"/>
                    <a:pt x="119" y="33"/>
                    <a:pt x="119" y="33"/>
                  </a:cubicBezTo>
                  <a:cubicBezTo>
                    <a:pt x="87" y="33"/>
                    <a:pt x="87" y="33"/>
                    <a:pt x="87" y="33"/>
                  </a:cubicBezTo>
                  <a:cubicBezTo>
                    <a:pt x="87" y="33"/>
                    <a:pt x="87" y="33"/>
                    <a:pt x="87" y="33"/>
                  </a:cubicBezTo>
                  <a:cubicBezTo>
                    <a:pt x="87" y="33"/>
                    <a:pt x="87" y="33"/>
                    <a:pt x="87" y="33"/>
                  </a:cubicBezTo>
                  <a:cubicBezTo>
                    <a:pt x="87" y="33"/>
                    <a:pt x="87" y="33"/>
                    <a:pt x="87" y="33"/>
                  </a:cubicBezTo>
                  <a:cubicBezTo>
                    <a:pt x="34" y="32"/>
                    <a:pt x="34" y="32"/>
                    <a:pt x="34" y="32"/>
                  </a:cubicBezTo>
                  <a:cubicBezTo>
                    <a:pt x="14" y="34"/>
                    <a:pt x="14" y="34"/>
                    <a:pt x="14" y="34"/>
                  </a:cubicBezTo>
                  <a:cubicBezTo>
                    <a:pt x="14" y="34"/>
                    <a:pt x="14" y="34"/>
                    <a:pt x="14" y="34"/>
                  </a:cubicBezTo>
                  <a:cubicBezTo>
                    <a:pt x="14" y="34"/>
                    <a:pt x="14" y="34"/>
                    <a:pt x="14" y="34"/>
                  </a:cubicBezTo>
                  <a:cubicBezTo>
                    <a:pt x="14" y="34"/>
                    <a:pt x="14" y="34"/>
                    <a:pt x="14" y="34"/>
                  </a:cubicBezTo>
                  <a:cubicBezTo>
                    <a:pt x="14" y="47"/>
                    <a:pt x="14" y="47"/>
                    <a:pt x="14" y="47"/>
                  </a:cubicBezTo>
                  <a:cubicBezTo>
                    <a:pt x="9" y="47"/>
                    <a:pt x="9" y="47"/>
                    <a:pt x="9" y="47"/>
                  </a:cubicBezTo>
                  <a:cubicBezTo>
                    <a:pt x="12" y="49"/>
                    <a:pt x="12" y="49"/>
                    <a:pt x="12" y="49"/>
                  </a:cubicBezTo>
                  <a:cubicBezTo>
                    <a:pt x="96" y="48"/>
                    <a:pt x="96" y="48"/>
                    <a:pt x="96" y="48"/>
                  </a:cubicBezTo>
                  <a:cubicBezTo>
                    <a:pt x="96" y="49"/>
                    <a:pt x="96" y="49"/>
                    <a:pt x="96" y="49"/>
                  </a:cubicBezTo>
                  <a:cubicBezTo>
                    <a:pt x="96" y="49"/>
                    <a:pt x="96" y="49"/>
                    <a:pt x="96" y="49"/>
                  </a:cubicBezTo>
                  <a:cubicBezTo>
                    <a:pt x="96" y="48"/>
                    <a:pt x="96" y="48"/>
                    <a:pt x="96" y="48"/>
                  </a:cubicBezTo>
                  <a:cubicBezTo>
                    <a:pt x="107" y="48"/>
                    <a:pt x="107" y="48"/>
                    <a:pt x="107" y="48"/>
                  </a:cubicBezTo>
                  <a:cubicBezTo>
                    <a:pt x="107" y="48"/>
                    <a:pt x="107" y="48"/>
                    <a:pt x="107" y="48"/>
                  </a:cubicBezTo>
                  <a:cubicBezTo>
                    <a:pt x="107" y="48"/>
                    <a:pt x="107" y="48"/>
                    <a:pt x="107" y="48"/>
                  </a:cubicBezTo>
                  <a:cubicBezTo>
                    <a:pt x="107" y="48"/>
                    <a:pt x="107" y="48"/>
                    <a:pt x="107" y="48"/>
                  </a:cubicBezTo>
                  <a:cubicBezTo>
                    <a:pt x="109" y="48"/>
                    <a:pt x="109" y="48"/>
                    <a:pt x="109" y="48"/>
                  </a:cubicBezTo>
                  <a:cubicBezTo>
                    <a:pt x="109" y="48"/>
                    <a:pt x="109" y="48"/>
                    <a:pt x="109" y="48"/>
                  </a:cubicBezTo>
                  <a:cubicBezTo>
                    <a:pt x="93" y="49"/>
                    <a:pt x="93" y="49"/>
                    <a:pt x="93" y="49"/>
                  </a:cubicBezTo>
                  <a:cubicBezTo>
                    <a:pt x="93" y="49"/>
                    <a:pt x="93" y="49"/>
                    <a:pt x="93" y="49"/>
                  </a:cubicBezTo>
                  <a:cubicBezTo>
                    <a:pt x="93" y="49"/>
                    <a:pt x="93" y="49"/>
                    <a:pt x="93" y="49"/>
                  </a:cubicBezTo>
                  <a:cubicBezTo>
                    <a:pt x="9" y="50"/>
                    <a:pt x="9" y="50"/>
                    <a:pt x="9" y="50"/>
                  </a:cubicBezTo>
                  <a:cubicBezTo>
                    <a:pt x="8" y="48"/>
                    <a:pt x="8" y="48"/>
                    <a:pt x="8" y="48"/>
                  </a:cubicBezTo>
                  <a:cubicBezTo>
                    <a:pt x="8" y="49"/>
                    <a:pt x="8" y="49"/>
                    <a:pt x="8" y="49"/>
                  </a:cubicBezTo>
                  <a:cubicBezTo>
                    <a:pt x="8" y="49"/>
                    <a:pt x="8" y="49"/>
                    <a:pt x="8" y="49"/>
                  </a:cubicBezTo>
                  <a:cubicBezTo>
                    <a:pt x="7" y="49"/>
                    <a:pt x="7" y="49"/>
                    <a:pt x="7" y="49"/>
                  </a:cubicBezTo>
                  <a:cubicBezTo>
                    <a:pt x="8" y="49"/>
                    <a:pt x="8" y="49"/>
                    <a:pt x="8" y="49"/>
                  </a:cubicBezTo>
                  <a:cubicBezTo>
                    <a:pt x="8" y="49"/>
                    <a:pt x="8" y="49"/>
                    <a:pt x="8" y="49"/>
                  </a:cubicBezTo>
                  <a:cubicBezTo>
                    <a:pt x="9" y="50"/>
                    <a:pt x="9" y="50"/>
                    <a:pt x="9" y="50"/>
                  </a:cubicBezTo>
                  <a:cubicBezTo>
                    <a:pt x="93" y="50"/>
                    <a:pt x="93" y="50"/>
                    <a:pt x="93" y="50"/>
                  </a:cubicBezTo>
                  <a:cubicBezTo>
                    <a:pt x="94" y="50"/>
                    <a:pt x="94" y="50"/>
                    <a:pt x="94" y="50"/>
                  </a:cubicBezTo>
                  <a:cubicBezTo>
                    <a:pt x="7" y="50"/>
                    <a:pt x="7" y="50"/>
                    <a:pt x="7" y="50"/>
                  </a:cubicBezTo>
                  <a:cubicBezTo>
                    <a:pt x="7" y="49"/>
                    <a:pt x="7" y="49"/>
                    <a:pt x="7" y="49"/>
                  </a:cubicBezTo>
                  <a:cubicBezTo>
                    <a:pt x="7" y="51"/>
                    <a:pt x="7" y="51"/>
                    <a:pt x="7" y="51"/>
                  </a:cubicBezTo>
                  <a:cubicBezTo>
                    <a:pt x="94" y="50"/>
                    <a:pt x="94" y="50"/>
                    <a:pt x="94" y="50"/>
                  </a:cubicBezTo>
                  <a:cubicBezTo>
                    <a:pt x="94" y="50"/>
                    <a:pt x="94" y="50"/>
                    <a:pt x="94" y="50"/>
                  </a:cubicBezTo>
                  <a:cubicBezTo>
                    <a:pt x="94" y="51"/>
                    <a:pt x="94" y="51"/>
                    <a:pt x="94" y="51"/>
                  </a:cubicBezTo>
                  <a:cubicBezTo>
                    <a:pt x="94" y="51"/>
                    <a:pt x="94" y="51"/>
                    <a:pt x="94" y="51"/>
                  </a:cubicBezTo>
                  <a:cubicBezTo>
                    <a:pt x="95" y="51"/>
                    <a:pt x="95" y="51"/>
                    <a:pt x="95" y="51"/>
                  </a:cubicBezTo>
                  <a:cubicBezTo>
                    <a:pt x="95" y="51"/>
                    <a:pt x="95" y="51"/>
                    <a:pt x="95" y="51"/>
                  </a:cubicBezTo>
                  <a:cubicBezTo>
                    <a:pt x="95" y="52"/>
                    <a:pt x="95" y="52"/>
                    <a:pt x="95" y="52"/>
                  </a:cubicBezTo>
                  <a:cubicBezTo>
                    <a:pt x="123" y="51"/>
                    <a:pt x="123" y="51"/>
                    <a:pt x="123" y="51"/>
                  </a:cubicBezTo>
                  <a:cubicBezTo>
                    <a:pt x="148" y="53"/>
                    <a:pt x="148" y="53"/>
                    <a:pt x="148" y="53"/>
                  </a:cubicBezTo>
                  <a:cubicBezTo>
                    <a:pt x="186" y="53"/>
                    <a:pt x="186" y="53"/>
                    <a:pt x="186" y="53"/>
                  </a:cubicBezTo>
                  <a:cubicBezTo>
                    <a:pt x="186" y="49"/>
                    <a:pt x="186" y="49"/>
                    <a:pt x="186" y="49"/>
                  </a:cubicBezTo>
                  <a:lnTo>
                    <a:pt x="181" y="49"/>
                  </a:lnTo>
                  <a:close/>
                  <a:moveTo>
                    <a:pt x="181" y="32"/>
                  </a:moveTo>
                  <a:cubicBezTo>
                    <a:pt x="181" y="32"/>
                    <a:pt x="181" y="32"/>
                    <a:pt x="181" y="32"/>
                  </a:cubicBezTo>
                  <a:cubicBezTo>
                    <a:pt x="183" y="32"/>
                    <a:pt x="183" y="32"/>
                    <a:pt x="183" y="32"/>
                  </a:cubicBezTo>
                  <a:cubicBezTo>
                    <a:pt x="183" y="40"/>
                    <a:pt x="183" y="40"/>
                    <a:pt x="183" y="40"/>
                  </a:cubicBezTo>
                  <a:cubicBezTo>
                    <a:pt x="181" y="40"/>
                    <a:pt x="181" y="40"/>
                    <a:pt x="181" y="40"/>
                  </a:cubicBezTo>
                  <a:lnTo>
                    <a:pt x="181" y="32"/>
                  </a:lnTo>
                  <a:close/>
                  <a:moveTo>
                    <a:pt x="160" y="10"/>
                  </a:moveTo>
                  <a:cubicBezTo>
                    <a:pt x="160" y="10"/>
                    <a:pt x="160" y="10"/>
                    <a:pt x="160" y="10"/>
                  </a:cubicBezTo>
                  <a:cubicBezTo>
                    <a:pt x="160" y="10"/>
                    <a:pt x="161" y="10"/>
                    <a:pt x="163" y="10"/>
                  </a:cubicBezTo>
                  <a:cubicBezTo>
                    <a:pt x="165" y="10"/>
                    <a:pt x="170" y="11"/>
                    <a:pt x="170" y="11"/>
                  </a:cubicBezTo>
                  <a:cubicBezTo>
                    <a:pt x="170" y="11"/>
                    <a:pt x="166" y="11"/>
                    <a:pt x="164" y="11"/>
                  </a:cubicBezTo>
                  <a:cubicBezTo>
                    <a:pt x="162" y="11"/>
                    <a:pt x="160" y="10"/>
                    <a:pt x="160" y="10"/>
                  </a:cubicBezTo>
                  <a:cubicBezTo>
                    <a:pt x="160" y="13"/>
                    <a:pt x="160" y="13"/>
                    <a:pt x="160" y="13"/>
                  </a:cubicBezTo>
                  <a:cubicBezTo>
                    <a:pt x="159" y="13"/>
                    <a:pt x="159" y="13"/>
                    <a:pt x="159" y="13"/>
                  </a:cubicBezTo>
                  <a:cubicBezTo>
                    <a:pt x="159" y="10"/>
                    <a:pt x="159" y="10"/>
                    <a:pt x="159" y="10"/>
                  </a:cubicBezTo>
                  <a:lnTo>
                    <a:pt x="160" y="10"/>
                  </a:lnTo>
                  <a:close/>
                  <a:moveTo>
                    <a:pt x="159" y="13"/>
                  </a:moveTo>
                  <a:cubicBezTo>
                    <a:pt x="159" y="13"/>
                    <a:pt x="159" y="13"/>
                    <a:pt x="159" y="13"/>
                  </a:cubicBezTo>
                  <a:cubicBezTo>
                    <a:pt x="164" y="12"/>
                    <a:pt x="170" y="11"/>
                    <a:pt x="170" y="11"/>
                  </a:cubicBezTo>
                  <a:cubicBezTo>
                    <a:pt x="172" y="30"/>
                    <a:pt x="172" y="30"/>
                    <a:pt x="172" y="30"/>
                  </a:cubicBezTo>
                  <a:cubicBezTo>
                    <a:pt x="172" y="30"/>
                    <a:pt x="172" y="30"/>
                    <a:pt x="172" y="30"/>
                  </a:cubicBezTo>
                  <a:cubicBezTo>
                    <a:pt x="169" y="11"/>
                    <a:pt x="169" y="11"/>
                    <a:pt x="169" y="11"/>
                  </a:cubicBezTo>
                  <a:cubicBezTo>
                    <a:pt x="169" y="11"/>
                    <a:pt x="162" y="13"/>
                    <a:pt x="159" y="14"/>
                  </a:cubicBezTo>
                  <a:cubicBezTo>
                    <a:pt x="156" y="15"/>
                    <a:pt x="155" y="16"/>
                    <a:pt x="155" y="16"/>
                  </a:cubicBezTo>
                  <a:cubicBezTo>
                    <a:pt x="155" y="29"/>
                    <a:pt x="155" y="29"/>
                    <a:pt x="155" y="29"/>
                  </a:cubicBezTo>
                  <a:cubicBezTo>
                    <a:pt x="154" y="15"/>
                    <a:pt x="154" y="15"/>
                    <a:pt x="154" y="15"/>
                  </a:cubicBezTo>
                  <a:cubicBezTo>
                    <a:pt x="154" y="15"/>
                    <a:pt x="154" y="14"/>
                    <a:pt x="159" y="13"/>
                  </a:cubicBezTo>
                  <a:close/>
                  <a:moveTo>
                    <a:pt x="114" y="20"/>
                  </a:moveTo>
                  <a:cubicBezTo>
                    <a:pt x="114" y="20"/>
                    <a:pt x="114" y="20"/>
                    <a:pt x="114" y="20"/>
                  </a:cubicBezTo>
                  <a:cubicBezTo>
                    <a:pt x="115" y="20"/>
                    <a:pt x="115" y="20"/>
                    <a:pt x="115" y="20"/>
                  </a:cubicBezTo>
                  <a:cubicBezTo>
                    <a:pt x="115" y="21"/>
                    <a:pt x="115" y="21"/>
                    <a:pt x="115" y="21"/>
                  </a:cubicBezTo>
                  <a:cubicBezTo>
                    <a:pt x="114" y="21"/>
                    <a:pt x="114" y="21"/>
                    <a:pt x="114" y="21"/>
                  </a:cubicBezTo>
                  <a:lnTo>
                    <a:pt x="114" y="20"/>
                  </a:lnTo>
                  <a:close/>
                  <a:moveTo>
                    <a:pt x="112" y="17"/>
                  </a:moveTo>
                  <a:cubicBezTo>
                    <a:pt x="112" y="17"/>
                    <a:pt x="112" y="17"/>
                    <a:pt x="112" y="17"/>
                  </a:cubicBezTo>
                  <a:cubicBezTo>
                    <a:pt x="114" y="17"/>
                    <a:pt x="114" y="17"/>
                    <a:pt x="114" y="17"/>
                  </a:cubicBezTo>
                  <a:cubicBezTo>
                    <a:pt x="114" y="19"/>
                    <a:pt x="114" y="19"/>
                    <a:pt x="114" y="19"/>
                  </a:cubicBezTo>
                  <a:cubicBezTo>
                    <a:pt x="112" y="19"/>
                    <a:pt x="112" y="19"/>
                    <a:pt x="112" y="19"/>
                  </a:cubicBezTo>
                  <a:lnTo>
                    <a:pt x="112" y="17"/>
                  </a:lnTo>
                  <a:close/>
                  <a:moveTo>
                    <a:pt x="111" y="22"/>
                  </a:moveTo>
                  <a:cubicBezTo>
                    <a:pt x="111" y="22"/>
                    <a:pt x="111" y="22"/>
                    <a:pt x="111" y="22"/>
                  </a:cubicBezTo>
                  <a:cubicBezTo>
                    <a:pt x="113" y="22"/>
                    <a:pt x="113" y="22"/>
                    <a:pt x="113" y="22"/>
                  </a:cubicBezTo>
                  <a:cubicBezTo>
                    <a:pt x="113" y="23"/>
                    <a:pt x="113" y="23"/>
                    <a:pt x="113" y="23"/>
                  </a:cubicBezTo>
                  <a:cubicBezTo>
                    <a:pt x="111" y="23"/>
                    <a:pt x="111" y="23"/>
                    <a:pt x="111" y="23"/>
                  </a:cubicBezTo>
                  <a:lnTo>
                    <a:pt x="111" y="22"/>
                  </a:lnTo>
                  <a:close/>
                  <a:moveTo>
                    <a:pt x="109" y="19"/>
                  </a:moveTo>
                  <a:cubicBezTo>
                    <a:pt x="109" y="19"/>
                    <a:pt x="109" y="19"/>
                    <a:pt x="109" y="19"/>
                  </a:cubicBezTo>
                  <a:cubicBezTo>
                    <a:pt x="111" y="19"/>
                    <a:pt x="111" y="19"/>
                    <a:pt x="111" y="19"/>
                  </a:cubicBezTo>
                  <a:cubicBezTo>
                    <a:pt x="111" y="21"/>
                    <a:pt x="111" y="21"/>
                    <a:pt x="111" y="21"/>
                  </a:cubicBezTo>
                  <a:cubicBezTo>
                    <a:pt x="109" y="21"/>
                    <a:pt x="109" y="21"/>
                    <a:pt x="109" y="21"/>
                  </a:cubicBezTo>
                  <a:lnTo>
                    <a:pt x="109" y="19"/>
                  </a:lnTo>
                  <a:close/>
                  <a:moveTo>
                    <a:pt x="98" y="13"/>
                  </a:moveTo>
                  <a:cubicBezTo>
                    <a:pt x="98" y="13"/>
                    <a:pt x="98" y="13"/>
                    <a:pt x="98" y="13"/>
                  </a:cubicBezTo>
                  <a:cubicBezTo>
                    <a:pt x="100" y="13"/>
                    <a:pt x="103" y="13"/>
                    <a:pt x="105" y="13"/>
                  </a:cubicBezTo>
                  <a:cubicBezTo>
                    <a:pt x="103" y="13"/>
                    <a:pt x="101" y="13"/>
                    <a:pt x="98" y="13"/>
                  </a:cubicBezTo>
                  <a:close/>
                  <a:moveTo>
                    <a:pt x="99" y="17"/>
                  </a:moveTo>
                  <a:cubicBezTo>
                    <a:pt x="99" y="17"/>
                    <a:pt x="99" y="17"/>
                    <a:pt x="99" y="17"/>
                  </a:cubicBezTo>
                  <a:cubicBezTo>
                    <a:pt x="99" y="20"/>
                    <a:pt x="99" y="20"/>
                    <a:pt x="99" y="20"/>
                  </a:cubicBezTo>
                  <a:cubicBezTo>
                    <a:pt x="97" y="20"/>
                    <a:pt x="97" y="20"/>
                    <a:pt x="97" y="20"/>
                  </a:cubicBezTo>
                  <a:cubicBezTo>
                    <a:pt x="97" y="17"/>
                    <a:pt x="97" y="17"/>
                    <a:pt x="97" y="17"/>
                  </a:cubicBezTo>
                  <a:lnTo>
                    <a:pt x="99" y="17"/>
                  </a:lnTo>
                  <a:close/>
                  <a:moveTo>
                    <a:pt x="88" y="12"/>
                  </a:moveTo>
                  <a:cubicBezTo>
                    <a:pt x="88" y="12"/>
                    <a:pt x="88" y="12"/>
                    <a:pt x="88" y="12"/>
                  </a:cubicBezTo>
                  <a:cubicBezTo>
                    <a:pt x="91" y="12"/>
                    <a:pt x="94" y="12"/>
                    <a:pt x="98" y="13"/>
                  </a:cubicBezTo>
                  <a:cubicBezTo>
                    <a:pt x="98" y="13"/>
                    <a:pt x="98" y="13"/>
                    <a:pt x="98" y="13"/>
                  </a:cubicBezTo>
                  <a:cubicBezTo>
                    <a:pt x="94" y="13"/>
                    <a:pt x="90" y="13"/>
                    <a:pt x="88" y="13"/>
                  </a:cubicBezTo>
                  <a:lnTo>
                    <a:pt x="88" y="12"/>
                  </a:lnTo>
                  <a:close/>
                  <a:moveTo>
                    <a:pt x="80" y="9"/>
                  </a:moveTo>
                  <a:cubicBezTo>
                    <a:pt x="80" y="9"/>
                    <a:pt x="80" y="9"/>
                    <a:pt x="80" y="9"/>
                  </a:cubicBezTo>
                  <a:cubicBezTo>
                    <a:pt x="82" y="10"/>
                    <a:pt x="83" y="11"/>
                    <a:pt x="85" y="11"/>
                  </a:cubicBezTo>
                  <a:cubicBezTo>
                    <a:pt x="85" y="11"/>
                    <a:pt x="86" y="12"/>
                    <a:pt x="87" y="12"/>
                  </a:cubicBezTo>
                  <a:cubicBezTo>
                    <a:pt x="87" y="13"/>
                    <a:pt x="87" y="13"/>
                    <a:pt x="87" y="13"/>
                  </a:cubicBezTo>
                  <a:cubicBezTo>
                    <a:pt x="86" y="13"/>
                    <a:pt x="86" y="13"/>
                    <a:pt x="86" y="13"/>
                  </a:cubicBezTo>
                  <a:cubicBezTo>
                    <a:pt x="80" y="13"/>
                    <a:pt x="80" y="13"/>
                    <a:pt x="80" y="13"/>
                  </a:cubicBezTo>
                  <a:lnTo>
                    <a:pt x="80" y="9"/>
                  </a:lnTo>
                  <a:close/>
                  <a:moveTo>
                    <a:pt x="86" y="25"/>
                  </a:moveTo>
                  <a:cubicBezTo>
                    <a:pt x="86" y="25"/>
                    <a:pt x="86" y="25"/>
                    <a:pt x="86" y="25"/>
                  </a:cubicBezTo>
                  <a:cubicBezTo>
                    <a:pt x="86" y="27"/>
                    <a:pt x="86" y="27"/>
                    <a:pt x="86" y="27"/>
                  </a:cubicBezTo>
                  <a:cubicBezTo>
                    <a:pt x="85" y="27"/>
                    <a:pt x="85" y="27"/>
                    <a:pt x="85" y="27"/>
                  </a:cubicBezTo>
                  <a:cubicBezTo>
                    <a:pt x="85" y="25"/>
                    <a:pt x="85" y="25"/>
                    <a:pt x="85" y="25"/>
                  </a:cubicBezTo>
                  <a:lnTo>
                    <a:pt x="86" y="25"/>
                  </a:lnTo>
                  <a:close/>
                  <a:moveTo>
                    <a:pt x="18" y="8"/>
                  </a:moveTo>
                  <a:cubicBezTo>
                    <a:pt x="18" y="8"/>
                    <a:pt x="18" y="8"/>
                    <a:pt x="18" y="8"/>
                  </a:cubicBezTo>
                  <a:cubicBezTo>
                    <a:pt x="18" y="19"/>
                    <a:pt x="18" y="19"/>
                    <a:pt x="18" y="19"/>
                  </a:cubicBezTo>
                  <a:cubicBezTo>
                    <a:pt x="18" y="19"/>
                    <a:pt x="18" y="19"/>
                    <a:pt x="18" y="19"/>
                  </a:cubicBezTo>
                  <a:cubicBezTo>
                    <a:pt x="18" y="9"/>
                    <a:pt x="18" y="9"/>
                    <a:pt x="18" y="9"/>
                  </a:cubicBezTo>
                  <a:cubicBezTo>
                    <a:pt x="18" y="9"/>
                    <a:pt x="18" y="9"/>
                    <a:pt x="18" y="9"/>
                  </a:cubicBezTo>
                  <a:cubicBezTo>
                    <a:pt x="18" y="19"/>
                    <a:pt x="18" y="19"/>
                    <a:pt x="18" y="19"/>
                  </a:cubicBezTo>
                  <a:cubicBezTo>
                    <a:pt x="16" y="20"/>
                    <a:pt x="16" y="20"/>
                    <a:pt x="16" y="20"/>
                  </a:cubicBezTo>
                  <a:cubicBezTo>
                    <a:pt x="16" y="10"/>
                    <a:pt x="16" y="10"/>
                    <a:pt x="16" y="10"/>
                  </a:cubicBezTo>
                  <a:cubicBezTo>
                    <a:pt x="16" y="10"/>
                    <a:pt x="16" y="10"/>
                    <a:pt x="16" y="10"/>
                  </a:cubicBezTo>
                  <a:cubicBezTo>
                    <a:pt x="16" y="20"/>
                    <a:pt x="16" y="20"/>
                    <a:pt x="16" y="20"/>
                  </a:cubicBezTo>
                  <a:cubicBezTo>
                    <a:pt x="15" y="20"/>
                    <a:pt x="15" y="20"/>
                    <a:pt x="15" y="20"/>
                  </a:cubicBezTo>
                  <a:cubicBezTo>
                    <a:pt x="15" y="11"/>
                    <a:pt x="15" y="11"/>
                    <a:pt x="15" y="11"/>
                  </a:cubicBezTo>
                  <a:cubicBezTo>
                    <a:pt x="15" y="11"/>
                    <a:pt x="15" y="11"/>
                    <a:pt x="15" y="11"/>
                  </a:cubicBezTo>
                  <a:cubicBezTo>
                    <a:pt x="15" y="20"/>
                    <a:pt x="15" y="20"/>
                    <a:pt x="15" y="20"/>
                  </a:cubicBezTo>
                  <a:cubicBezTo>
                    <a:pt x="15" y="20"/>
                    <a:pt x="15" y="20"/>
                    <a:pt x="15" y="20"/>
                  </a:cubicBezTo>
                  <a:cubicBezTo>
                    <a:pt x="15" y="11"/>
                    <a:pt x="15" y="11"/>
                    <a:pt x="15" y="11"/>
                  </a:cubicBezTo>
                  <a:cubicBezTo>
                    <a:pt x="14" y="11"/>
                    <a:pt x="14" y="11"/>
                    <a:pt x="14" y="11"/>
                  </a:cubicBezTo>
                  <a:lnTo>
                    <a:pt x="18" y="8"/>
                  </a:lnTo>
                  <a:close/>
                  <a:moveTo>
                    <a:pt x="18" y="20"/>
                  </a:moveTo>
                  <a:cubicBezTo>
                    <a:pt x="18" y="20"/>
                    <a:pt x="18" y="20"/>
                    <a:pt x="18" y="20"/>
                  </a:cubicBezTo>
                  <a:cubicBezTo>
                    <a:pt x="18" y="33"/>
                    <a:pt x="18" y="33"/>
                    <a:pt x="18" y="33"/>
                  </a:cubicBezTo>
                  <a:cubicBezTo>
                    <a:pt x="18" y="33"/>
                    <a:pt x="18" y="33"/>
                    <a:pt x="18" y="33"/>
                  </a:cubicBezTo>
                  <a:cubicBezTo>
                    <a:pt x="18" y="20"/>
                    <a:pt x="18" y="20"/>
                    <a:pt x="18" y="20"/>
                  </a:cubicBezTo>
                  <a:close/>
                  <a:moveTo>
                    <a:pt x="18" y="21"/>
                  </a:moveTo>
                  <a:cubicBezTo>
                    <a:pt x="18" y="21"/>
                    <a:pt x="18" y="21"/>
                    <a:pt x="18" y="21"/>
                  </a:cubicBezTo>
                  <a:cubicBezTo>
                    <a:pt x="18" y="33"/>
                    <a:pt x="18" y="33"/>
                    <a:pt x="18" y="33"/>
                  </a:cubicBezTo>
                  <a:cubicBezTo>
                    <a:pt x="16" y="33"/>
                    <a:pt x="16" y="33"/>
                    <a:pt x="16" y="33"/>
                  </a:cubicBezTo>
                  <a:cubicBezTo>
                    <a:pt x="16" y="21"/>
                    <a:pt x="16" y="21"/>
                    <a:pt x="16" y="21"/>
                  </a:cubicBezTo>
                  <a:lnTo>
                    <a:pt x="18" y="21"/>
                  </a:lnTo>
                  <a:close/>
                  <a:moveTo>
                    <a:pt x="16" y="21"/>
                  </a:moveTo>
                  <a:cubicBezTo>
                    <a:pt x="16" y="21"/>
                    <a:pt x="16" y="21"/>
                    <a:pt x="16" y="21"/>
                  </a:cubicBezTo>
                  <a:cubicBezTo>
                    <a:pt x="16" y="33"/>
                    <a:pt x="16" y="33"/>
                    <a:pt x="16" y="33"/>
                  </a:cubicBezTo>
                  <a:cubicBezTo>
                    <a:pt x="15" y="33"/>
                    <a:pt x="15" y="33"/>
                    <a:pt x="15" y="33"/>
                  </a:cubicBezTo>
                  <a:cubicBezTo>
                    <a:pt x="15" y="21"/>
                    <a:pt x="15" y="21"/>
                    <a:pt x="15" y="21"/>
                  </a:cubicBezTo>
                  <a:lnTo>
                    <a:pt x="16" y="21"/>
                  </a:lnTo>
                  <a:close/>
                  <a:moveTo>
                    <a:pt x="15" y="21"/>
                  </a:moveTo>
                  <a:cubicBezTo>
                    <a:pt x="15" y="21"/>
                    <a:pt x="15" y="21"/>
                    <a:pt x="15" y="21"/>
                  </a:cubicBezTo>
                  <a:cubicBezTo>
                    <a:pt x="15" y="33"/>
                    <a:pt x="15" y="33"/>
                    <a:pt x="15" y="33"/>
                  </a:cubicBezTo>
                  <a:cubicBezTo>
                    <a:pt x="15" y="33"/>
                    <a:pt x="15" y="33"/>
                    <a:pt x="15" y="33"/>
                  </a:cubicBezTo>
                  <a:cubicBezTo>
                    <a:pt x="15" y="21"/>
                    <a:pt x="15" y="21"/>
                    <a:pt x="15" y="21"/>
                  </a:cubicBezTo>
                  <a:close/>
                  <a:moveTo>
                    <a:pt x="14" y="12"/>
                  </a:moveTo>
                  <a:cubicBezTo>
                    <a:pt x="14" y="12"/>
                    <a:pt x="14" y="12"/>
                    <a:pt x="14" y="12"/>
                  </a:cubicBezTo>
                  <a:cubicBezTo>
                    <a:pt x="14" y="11"/>
                    <a:pt x="14" y="11"/>
                    <a:pt x="14" y="11"/>
                  </a:cubicBezTo>
                  <a:cubicBezTo>
                    <a:pt x="14" y="33"/>
                    <a:pt x="14" y="33"/>
                    <a:pt x="14" y="33"/>
                  </a:cubicBezTo>
                  <a:cubicBezTo>
                    <a:pt x="14" y="33"/>
                    <a:pt x="14" y="33"/>
                    <a:pt x="14" y="33"/>
                  </a:cubicBezTo>
                  <a:lnTo>
                    <a:pt x="14" y="12"/>
                  </a:lnTo>
                  <a:close/>
                  <a:moveTo>
                    <a:pt x="19" y="33"/>
                  </a:moveTo>
                  <a:cubicBezTo>
                    <a:pt x="19" y="33"/>
                    <a:pt x="19" y="33"/>
                    <a:pt x="19" y="33"/>
                  </a:cubicBezTo>
                  <a:cubicBezTo>
                    <a:pt x="14" y="34"/>
                    <a:pt x="14" y="34"/>
                    <a:pt x="14" y="34"/>
                  </a:cubicBezTo>
                  <a:cubicBezTo>
                    <a:pt x="14" y="33"/>
                    <a:pt x="14" y="33"/>
                    <a:pt x="14" y="33"/>
                  </a:cubicBezTo>
                  <a:cubicBezTo>
                    <a:pt x="14" y="33"/>
                    <a:pt x="14" y="33"/>
                    <a:pt x="14" y="33"/>
                  </a:cubicBezTo>
                  <a:cubicBezTo>
                    <a:pt x="15" y="33"/>
                    <a:pt x="15" y="33"/>
                    <a:pt x="15" y="33"/>
                  </a:cubicBezTo>
                  <a:cubicBezTo>
                    <a:pt x="15" y="33"/>
                    <a:pt x="15" y="33"/>
                    <a:pt x="15" y="33"/>
                  </a:cubicBezTo>
                  <a:cubicBezTo>
                    <a:pt x="15" y="33"/>
                    <a:pt x="15" y="33"/>
                    <a:pt x="15" y="33"/>
                  </a:cubicBezTo>
                  <a:cubicBezTo>
                    <a:pt x="15" y="33"/>
                    <a:pt x="15" y="33"/>
                    <a:pt x="15" y="33"/>
                  </a:cubicBezTo>
                  <a:cubicBezTo>
                    <a:pt x="15" y="33"/>
                    <a:pt x="15" y="33"/>
                    <a:pt x="15" y="33"/>
                  </a:cubicBezTo>
                  <a:cubicBezTo>
                    <a:pt x="16" y="33"/>
                    <a:pt x="16" y="33"/>
                    <a:pt x="16" y="33"/>
                  </a:cubicBezTo>
                  <a:cubicBezTo>
                    <a:pt x="16" y="33"/>
                    <a:pt x="16" y="33"/>
                    <a:pt x="16" y="33"/>
                  </a:cubicBezTo>
                  <a:cubicBezTo>
                    <a:pt x="16" y="33"/>
                    <a:pt x="16" y="33"/>
                    <a:pt x="16" y="33"/>
                  </a:cubicBezTo>
                  <a:cubicBezTo>
                    <a:pt x="19" y="33"/>
                    <a:pt x="19" y="33"/>
                    <a:pt x="19" y="33"/>
                  </a:cubicBezTo>
                  <a:close/>
                  <a:moveTo>
                    <a:pt x="20" y="33"/>
                  </a:moveTo>
                  <a:cubicBezTo>
                    <a:pt x="20" y="33"/>
                    <a:pt x="20" y="33"/>
                    <a:pt x="20" y="33"/>
                  </a:cubicBezTo>
                  <a:cubicBezTo>
                    <a:pt x="19" y="33"/>
                    <a:pt x="19" y="33"/>
                    <a:pt x="19" y="33"/>
                  </a:cubicBezTo>
                  <a:cubicBezTo>
                    <a:pt x="19" y="33"/>
                    <a:pt x="19" y="33"/>
                    <a:pt x="19" y="33"/>
                  </a:cubicBezTo>
                  <a:cubicBezTo>
                    <a:pt x="20" y="33"/>
                    <a:pt x="20" y="33"/>
                    <a:pt x="20" y="33"/>
                  </a:cubicBezTo>
                  <a:close/>
                  <a:moveTo>
                    <a:pt x="19" y="32"/>
                  </a:moveTo>
                  <a:cubicBezTo>
                    <a:pt x="19" y="32"/>
                    <a:pt x="19" y="32"/>
                    <a:pt x="19" y="32"/>
                  </a:cubicBezTo>
                  <a:cubicBezTo>
                    <a:pt x="19" y="20"/>
                    <a:pt x="19" y="20"/>
                    <a:pt x="19" y="20"/>
                  </a:cubicBezTo>
                  <a:cubicBezTo>
                    <a:pt x="19" y="20"/>
                    <a:pt x="19" y="20"/>
                    <a:pt x="19" y="20"/>
                  </a:cubicBezTo>
                  <a:cubicBezTo>
                    <a:pt x="19" y="32"/>
                    <a:pt x="19" y="32"/>
                    <a:pt x="19" y="32"/>
                  </a:cubicBezTo>
                  <a:close/>
                  <a:moveTo>
                    <a:pt x="20" y="33"/>
                  </a:moveTo>
                  <a:cubicBezTo>
                    <a:pt x="20" y="33"/>
                    <a:pt x="20" y="33"/>
                    <a:pt x="20" y="33"/>
                  </a:cubicBezTo>
                  <a:cubicBezTo>
                    <a:pt x="20" y="33"/>
                    <a:pt x="20" y="33"/>
                    <a:pt x="20" y="33"/>
                  </a:cubicBezTo>
                  <a:cubicBezTo>
                    <a:pt x="20" y="33"/>
                    <a:pt x="20" y="33"/>
                    <a:pt x="20" y="33"/>
                  </a:cubicBezTo>
                  <a:cubicBezTo>
                    <a:pt x="20" y="32"/>
                    <a:pt x="20" y="32"/>
                    <a:pt x="20" y="32"/>
                  </a:cubicBezTo>
                  <a:lnTo>
                    <a:pt x="20" y="33"/>
                  </a:lnTo>
                  <a:close/>
                  <a:moveTo>
                    <a:pt x="22" y="32"/>
                  </a:moveTo>
                  <a:cubicBezTo>
                    <a:pt x="22" y="32"/>
                    <a:pt x="22" y="32"/>
                    <a:pt x="22" y="32"/>
                  </a:cubicBezTo>
                  <a:cubicBezTo>
                    <a:pt x="20" y="32"/>
                    <a:pt x="20" y="32"/>
                    <a:pt x="20" y="32"/>
                  </a:cubicBezTo>
                  <a:cubicBezTo>
                    <a:pt x="20" y="20"/>
                    <a:pt x="20" y="20"/>
                    <a:pt x="20" y="20"/>
                  </a:cubicBezTo>
                  <a:cubicBezTo>
                    <a:pt x="22" y="19"/>
                    <a:pt x="22" y="19"/>
                    <a:pt x="22" y="19"/>
                  </a:cubicBezTo>
                  <a:cubicBezTo>
                    <a:pt x="22" y="32"/>
                    <a:pt x="22" y="32"/>
                    <a:pt x="22" y="32"/>
                  </a:cubicBezTo>
                  <a:close/>
                  <a:moveTo>
                    <a:pt x="21" y="33"/>
                  </a:moveTo>
                  <a:cubicBezTo>
                    <a:pt x="21" y="33"/>
                    <a:pt x="21" y="33"/>
                    <a:pt x="21" y="33"/>
                  </a:cubicBezTo>
                  <a:cubicBezTo>
                    <a:pt x="20" y="33"/>
                    <a:pt x="20" y="33"/>
                    <a:pt x="20" y="33"/>
                  </a:cubicBezTo>
                  <a:cubicBezTo>
                    <a:pt x="20" y="32"/>
                    <a:pt x="20" y="32"/>
                    <a:pt x="20" y="32"/>
                  </a:cubicBezTo>
                  <a:cubicBezTo>
                    <a:pt x="21" y="32"/>
                    <a:pt x="21" y="32"/>
                    <a:pt x="21" y="32"/>
                  </a:cubicBezTo>
                  <a:lnTo>
                    <a:pt x="21" y="33"/>
                  </a:lnTo>
                  <a:close/>
                  <a:moveTo>
                    <a:pt x="22" y="33"/>
                  </a:moveTo>
                  <a:cubicBezTo>
                    <a:pt x="22" y="33"/>
                    <a:pt x="22" y="33"/>
                    <a:pt x="22" y="33"/>
                  </a:cubicBezTo>
                  <a:cubicBezTo>
                    <a:pt x="21" y="33"/>
                    <a:pt x="21" y="33"/>
                    <a:pt x="21" y="33"/>
                  </a:cubicBezTo>
                  <a:cubicBezTo>
                    <a:pt x="21" y="32"/>
                    <a:pt x="21" y="32"/>
                    <a:pt x="21" y="32"/>
                  </a:cubicBezTo>
                  <a:cubicBezTo>
                    <a:pt x="22" y="32"/>
                    <a:pt x="22" y="32"/>
                    <a:pt x="22" y="32"/>
                  </a:cubicBezTo>
                  <a:lnTo>
                    <a:pt x="22" y="33"/>
                  </a:lnTo>
                  <a:close/>
                  <a:moveTo>
                    <a:pt x="23" y="33"/>
                  </a:moveTo>
                  <a:cubicBezTo>
                    <a:pt x="23" y="33"/>
                    <a:pt x="23" y="33"/>
                    <a:pt x="23" y="33"/>
                  </a:cubicBezTo>
                  <a:cubicBezTo>
                    <a:pt x="22" y="33"/>
                    <a:pt x="22" y="33"/>
                    <a:pt x="22" y="33"/>
                  </a:cubicBezTo>
                  <a:cubicBezTo>
                    <a:pt x="22" y="32"/>
                    <a:pt x="22" y="32"/>
                    <a:pt x="22" y="32"/>
                  </a:cubicBezTo>
                  <a:cubicBezTo>
                    <a:pt x="23" y="32"/>
                    <a:pt x="23" y="32"/>
                    <a:pt x="23" y="32"/>
                  </a:cubicBezTo>
                  <a:lnTo>
                    <a:pt x="23" y="33"/>
                  </a:lnTo>
                  <a:close/>
                  <a:moveTo>
                    <a:pt x="22" y="32"/>
                  </a:moveTo>
                  <a:cubicBezTo>
                    <a:pt x="22" y="32"/>
                    <a:pt x="22" y="32"/>
                    <a:pt x="22" y="32"/>
                  </a:cubicBezTo>
                  <a:cubicBezTo>
                    <a:pt x="22" y="19"/>
                    <a:pt x="22" y="19"/>
                    <a:pt x="22" y="19"/>
                  </a:cubicBezTo>
                  <a:cubicBezTo>
                    <a:pt x="22" y="19"/>
                    <a:pt x="22" y="19"/>
                    <a:pt x="22" y="19"/>
                  </a:cubicBezTo>
                  <a:cubicBezTo>
                    <a:pt x="22" y="32"/>
                    <a:pt x="22" y="32"/>
                    <a:pt x="22" y="32"/>
                  </a:cubicBezTo>
                  <a:close/>
                  <a:moveTo>
                    <a:pt x="23" y="33"/>
                  </a:moveTo>
                  <a:cubicBezTo>
                    <a:pt x="23" y="33"/>
                    <a:pt x="23" y="33"/>
                    <a:pt x="23" y="33"/>
                  </a:cubicBezTo>
                  <a:cubicBezTo>
                    <a:pt x="23" y="33"/>
                    <a:pt x="23" y="33"/>
                    <a:pt x="23" y="33"/>
                  </a:cubicBezTo>
                  <a:cubicBezTo>
                    <a:pt x="23" y="32"/>
                    <a:pt x="23" y="32"/>
                    <a:pt x="23" y="32"/>
                  </a:cubicBezTo>
                  <a:cubicBezTo>
                    <a:pt x="23" y="32"/>
                    <a:pt x="23" y="32"/>
                    <a:pt x="23" y="32"/>
                  </a:cubicBezTo>
                  <a:lnTo>
                    <a:pt x="23" y="33"/>
                  </a:lnTo>
                  <a:close/>
                  <a:moveTo>
                    <a:pt x="23" y="32"/>
                  </a:moveTo>
                  <a:cubicBezTo>
                    <a:pt x="23" y="32"/>
                    <a:pt x="23" y="32"/>
                    <a:pt x="23" y="32"/>
                  </a:cubicBezTo>
                  <a:cubicBezTo>
                    <a:pt x="23" y="19"/>
                    <a:pt x="23" y="19"/>
                    <a:pt x="23" y="19"/>
                  </a:cubicBezTo>
                  <a:cubicBezTo>
                    <a:pt x="23" y="19"/>
                    <a:pt x="23" y="19"/>
                    <a:pt x="23" y="19"/>
                  </a:cubicBezTo>
                  <a:cubicBezTo>
                    <a:pt x="23" y="32"/>
                    <a:pt x="23" y="32"/>
                    <a:pt x="23" y="32"/>
                  </a:cubicBezTo>
                  <a:close/>
                  <a:moveTo>
                    <a:pt x="25" y="33"/>
                  </a:moveTo>
                  <a:cubicBezTo>
                    <a:pt x="25" y="33"/>
                    <a:pt x="25" y="33"/>
                    <a:pt x="25" y="33"/>
                  </a:cubicBezTo>
                  <a:cubicBezTo>
                    <a:pt x="25" y="32"/>
                    <a:pt x="25" y="32"/>
                    <a:pt x="25" y="32"/>
                  </a:cubicBezTo>
                  <a:cubicBezTo>
                    <a:pt x="24" y="32"/>
                    <a:pt x="24" y="32"/>
                    <a:pt x="24" y="32"/>
                  </a:cubicBezTo>
                  <a:cubicBezTo>
                    <a:pt x="24" y="33"/>
                    <a:pt x="24" y="33"/>
                    <a:pt x="24" y="33"/>
                  </a:cubicBezTo>
                  <a:cubicBezTo>
                    <a:pt x="24" y="33"/>
                    <a:pt x="24" y="33"/>
                    <a:pt x="24" y="33"/>
                  </a:cubicBezTo>
                  <a:cubicBezTo>
                    <a:pt x="24" y="32"/>
                    <a:pt x="24" y="32"/>
                    <a:pt x="24" y="32"/>
                  </a:cubicBezTo>
                  <a:cubicBezTo>
                    <a:pt x="24" y="32"/>
                    <a:pt x="24" y="32"/>
                    <a:pt x="24" y="32"/>
                  </a:cubicBezTo>
                  <a:cubicBezTo>
                    <a:pt x="24" y="32"/>
                    <a:pt x="24" y="32"/>
                    <a:pt x="24" y="32"/>
                  </a:cubicBezTo>
                  <a:cubicBezTo>
                    <a:pt x="24" y="32"/>
                    <a:pt x="24" y="32"/>
                    <a:pt x="24" y="32"/>
                  </a:cubicBezTo>
                  <a:cubicBezTo>
                    <a:pt x="25" y="32"/>
                    <a:pt x="25" y="32"/>
                    <a:pt x="25" y="32"/>
                  </a:cubicBezTo>
                  <a:cubicBezTo>
                    <a:pt x="25" y="33"/>
                    <a:pt x="25" y="33"/>
                    <a:pt x="25" y="33"/>
                  </a:cubicBezTo>
                  <a:cubicBezTo>
                    <a:pt x="25" y="33"/>
                    <a:pt x="25" y="33"/>
                    <a:pt x="25" y="33"/>
                  </a:cubicBezTo>
                  <a:cubicBezTo>
                    <a:pt x="25" y="32"/>
                    <a:pt x="25" y="32"/>
                    <a:pt x="25" y="32"/>
                  </a:cubicBezTo>
                  <a:cubicBezTo>
                    <a:pt x="26" y="32"/>
                    <a:pt x="26" y="32"/>
                    <a:pt x="26" y="32"/>
                  </a:cubicBezTo>
                  <a:cubicBezTo>
                    <a:pt x="26" y="32"/>
                    <a:pt x="26" y="32"/>
                    <a:pt x="26" y="32"/>
                  </a:cubicBezTo>
                  <a:lnTo>
                    <a:pt x="25" y="33"/>
                  </a:lnTo>
                  <a:close/>
                  <a:moveTo>
                    <a:pt x="24" y="32"/>
                  </a:moveTo>
                  <a:cubicBezTo>
                    <a:pt x="24" y="32"/>
                    <a:pt x="24" y="32"/>
                    <a:pt x="24" y="32"/>
                  </a:cubicBezTo>
                  <a:cubicBezTo>
                    <a:pt x="24" y="19"/>
                    <a:pt x="24" y="19"/>
                    <a:pt x="24" y="19"/>
                  </a:cubicBezTo>
                  <a:cubicBezTo>
                    <a:pt x="24" y="18"/>
                    <a:pt x="24" y="18"/>
                    <a:pt x="24" y="18"/>
                  </a:cubicBezTo>
                  <a:cubicBezTo>
                    <a:pt x="24" y="32"/>
                    <a:pt x="24" y="32"/>
                    <a:pt x="24" y="32"/>
                  </a:cubicBezTo>
                  <a:close/>
                  <a:moveTo>
                    <a:pt x="25" y="32"/>
                  </a:moveTo>
                  <a:cubicBezTo>
                    <a:pt x="25" y="32"/>
                    <a:pt x="25" y="32"/>
                    <a:pt x="25" y="32"/>
                  </a:cubicBezTo>
                  <a:cubicBezTo>
                    <a:pt x="25" y="18"/>
                    <a:pt x="25" y="18"/>
                    <a:pt x="25" y="18"/>
                  </a:cubicBezTo>
                  <a:cubicBezTo>
                    <a:pt x="25" y="18"/>
                    <a:pt x="25" y="18"/>
                    <a:pt x="25" y="18"/>
                  </a:cubicBezTo>
                  <a:cubicBezTo>
                    <a:pt x="25" y="32"/>
                    <a:pt x="25" y="32"/>
                    <a:pt x="25" y="32"/>
                  </a:cubicBezTo>
                  <a:close/>
                  <a:moveTo>
                    <a:pt x="26" y="31"/>
                  </a:moveTo>
                  <a:cubicBezTo>
                    <a:pt x="26" y="31"/>
                    <a:pt x="26" y="31"/>
                    <a:pt x="26" y="31"/>
                  </a:cubicBezTo>
                  <a:cubicBezTo>
                    <a:pt x="26" y="18"/>
                    <a:pt x="26" y="18"/>
                    <a:pt x="26" y="18"/>
                  </a:cubicBezTo>
                  <a:cubicBezTo>
                    <a:pt x="26" y="18"/>
                    <a:pt x="26" y="18"/>
                    <a:pt x="26" y="18"/>
                  </a:cubicBezTo>
                  <a:cubicBezTo>
                    <a:pt x="26" y="31"/>
                    <a:pt x="26" y="31"/>
                    <a:pt x="26" y="31"/>
                  </a:cubicBezTo>
                  <a:close/>
                  <a:moveTo>
                    <a:pt x="28" y="31"/>
                  </a:moveTo>
                  <a:cubicBezTo>
                    <a:pt x="28" y="31"/>
                    <a:pt x="28" y="31"/>
                    <a:pt x="28" y="31"/>
                  </a:cubicBezTo>
                  <a:cubicBezTo>
                    <a:pt x="27" y="31"/>
                    <a:pt x="27" y="31"/>
                    <a:pt x="27" y="31"/>
                  </a:cubicBezTo>
                  <a:cubicBezTo>
                    <a:pt x="27" y="31"/>
                    <a:pt x="27" y="31"/>
                    <a:pt x="27" y="31"/>
                  </a:cubicBezTo>
                  <a:cubicBezTo>
                    <a:pt x="27" y="31"/>
                    <a:pt x="27" y="31"/>
                    <a:pt x="27" y="31"/>
                  </a:cubicBezTo>
                  <a:cubicBezTo>
                    <a:pt x="27" y="17"/>
                    <a:pt x="27" y="17"/>
                    <a:pt x="27" y="17"/>
                  </a:cubicBezTo>
                  <a:cubicBezTo>
                    <a:pt x="27" y="17"/>
                    <a:pt x="27" y="17"/>
                    <a:pt x="27" y="17"/>
                  </a:cubicBezTo>
                  <a:cubicBezTo>
                    <a:pt x="28" y="17"/>
                    <a:pt x="28" y="17"/>
                    <a:pt x="28" y="17"/>
                  </a:cubicBezTo>
                  <a:lnTo>
                    <a:pt x="28" y="31"/>
                  </a:lnTo>
                  <a:close/>
                  <a:moveTo>
                    <a:pt x="30" y="31"/>
                  </a:moveTo>
                  <a:cubicBezTo>
                    <a:pt x="30" y="31"/>
                    <a:pt x="30" y="31"/>
                    <a:pt x="30" y="31"/>
                  </a:cubicBezTo>
                  <a:cubicBezTo>
                    <a:pt x="29" y="31"/>
                    <a:pt x="29" y="31"/>
                    <a:pt x="29" y="31"/>
                  </a:cubicBezTo>
                  <a:cubicBezTo>
                    <a:pt x="29" y="17"/>
                    <a:pt x="29" y="17"/>
                    <a:pt x="29" y="17"/>
                  </a:cubicBezTo>
                  <a:cubicBezTo>
                    <a:pt x="30" y="18"/>
                    <a:pt x="30" y="18"/>
                    <a:pt x="30" y="18"/>
                  </a:cubicBezTo>
                  <a:lnTo>
                    <a:pt x="30" y="31"/>
                  </a:lnTo>
                  <a:close/>
                  <a:moveTo>
                    <a:pt x="37" y="30"/>
                  </a:moveTo>
                  <a:cubicBezTo>
                    <a:pt x="37" y="30"/>
                    <a:pt x="37" y="30"/>
                    <a:pt x="37" y="30"/>
                  </a:cubicBezTo>
                  <a:cubicBezTo>
                    <a:pt x="34" y="30"/>
                    <a:pt x="34" y="30"/>
                    <a:pt x="34" y="30"/>
                  </a:cubicBezTo>
                  <a:cubicBezTo>
                    <a:pt x="31" y="31"/>
                    <a:pt x="31" y="31"/>
                    <a:pt x="31" y="31"/>
                  </a:cubicBezTo>
                  <a:cubicBezTo>
                    <a:pt x="31" y="18"/>
                    <a:pt x="31" y="18"/>
                    <a:pt x="31" y="18"/>
                  </a:cubicBezTo>
                  <a:cubicBezTo>
                    <a:pt x="37" y="18"/>
                    <a:pt x="37" y="18"/>
                    <a:pt x="37" y="18"/>
                  </a:cubicBezTo>
                  <a:lnTo>
                    <a:pt x="37" y="30"/>
                  </a:lnTo>
                  <a:close/>
                  <a:moveTo>
                    <a:pt x="39" y="31"/>
                  </a:moveTo>
                  <a:cubicBezTo>
                    <a:pt x="39" y="31"/>
                    <a:pt x="39" y="31"/>
                    <a:pt x="39" y="31"/>
                  </a:cubicBezTo>
                  <a:cubicBezTo>
                    <a:pt x="38" y="31"/>
                    <a:pt x="38" y="31"/>
                    <a:pt x="38" y="31"/>
                  </a:cubicBezTo>
                  <a:cubicBezTo>
                    <a:pt x="38" y="18"/>
                    <a:pt x="38" y="18"/>
                    <a:pt x="38" y="18"/>
                  </a:cubicBezTo>
                  <a:cubicBezTo>
                    <a:pt x="39" y="18"/>
                    <a:pt x="39" y="18"/>
                    <a:pt x="39" y="18"/>
                  </a:cubicBezTo>
                  <a:lnTo>
                    <a:pt x="39" y="31"/>
                  </a:lnTo>
                  <a:close/>
                  <a:moveTo>
                    <a:pt x="42" y="31"/>
                  </a:moveTo>
                  <a:cubicBezTo>
                    <a:pt x="42" y="31"/>
                    <a:pt x="42" y="31"/>
                    <a:pt x="42" y="31"/>
                  </a:cubicBezTo>
                  <a:cubicBezTo>
                    <a:pt x="40" y="31"/>
                    <a:pt x="40" y="31"/>
                    <a:pt x="40" y="31"/>
                  </a:cubicBezTo>
                  <a:cubicBezTo>
                    <a:pt x="40" y="18"/>
                    <a:pt x="40" y="18"/>
                    <a:pt x="40" y="18"/>
                  </a:cubicBezTo>
                  <a:cubicBezTo>
                    <a:pt x="42" y="18"/>
                    <a:pt x="42" y="18"/>
                    <a:pt x="42" y="18"/>
                  </a:cubicBezTo>
                  <a:lnTo>
                    <a:pt x="42" y="31"/>
                  </a:lnTo>
                  <a:close/>
                  <a:moveTo>
                    <a:pt x="48" y="31"/>
                  </a:moveTo>
                  <a:cubicBezTo>
                    <a:pt x="48" y="31"/>
                    <a:pt x="48" y="31"/>
                    <a:pt x="48" y="31"/>
                  </a:cubicBezTo>
                  <a:cubicBezTo>
                    <a:pt x="42" y="31"/>
                    <a:pt x="42" y="31"/>
                    <a:pt x="42" y="31"/>
                  </a:cubicBezTo>
                  <a:cubicBezTo>
                    <a:pt x="42" y="18"/>
                    <a:pt x="42" y="18"/>
                    <a:pt x="42" y="18"/>
                  </a:cubicBezTo>
                  <a:cubicBezTo>
                    <a:pt x="48" y="18"/>
                    <a:pt x="48" y="18"/>
                    <a:pt x="48" y="18"/>
                  </a:cubicBezTo>
                  <a:lnTo>
                    <a:pt x="48" y="31"/>
                  </a:lnTo>
                  <a:close/>
                  <a:moveTo>
                    <a:pt x="50" y="31"/>
                  </a:moveTo>
                  <a:cubicBezTo>
                    <a:pt x="50" y="31"/>
                    <a:pt x="50" y="31"/>
                    <a:pt x="50" y="31"/>
                  </a:cubicBezTo>
                  <a:cubicBezTo>
                    <a:pt x="49" y="31"/>
                    <a:pt x="49" y="31"/>
                    <a:pt x="49" y="31"/>
                  </a:cubicBezTo>
                  <a:cubicBezTo>
                    <a:pt x="49" y="18"/>
                    <a:pt x="49" y="18"/>
                    <a:pt x="49" y="18"/>
                  </a:cubicBezTo>
                  <a:cubicBezTo>
                    <a:pt x="50" y="19"/>
                    <a:pt x="50" y="19"/>
                    <a:pt x="50" y="19"/>
                  </a:cubicBezTo>
                  <a:lnTo>
                    <a:pt x="50" y="31"/>
                  </a:lnTo>
                  <a:close/>
                  <a:moveTo>
                    <a:pt x="52" y="31"/>
                  </a:moveTo>
                  <a:cubicBezTo>
                    <a:pt x="52" y="31"/>
                    <a:pt x="52" y="31"/>
                    <a:pt x="52" y="31"/>
                  </a:cubicBezTo>
                  <a:cubicBezTo>
                    <a:pt x="51" y="31"/>
                    <a:pt x="51" y="31"/>
                    <a:pt x="51" y="31"/>
                  </a:cubicBezTo>
                  <a:cubicBezTo>
                    <a:pt x="51" y="19"/>
                    <a:pt x="51" y="19"/>
                    <a:pt x="51" y="19"/>
                  </a:cubicBezTo>
                  <a:cubicBezTo>
                    <a:pt x="52" y="19"/>
                    <a:pt x="52" y="19"/>
                    <a:pt x="52" y="19"/>
                  </a:cubicBezTo>
                  <a:lnTo>
                    <a:pt x="52" y="31"/>
                  </a:lnTo>
                  <a:close/>
                  <a:moveTo>
                    <a:pt x="57" y="31"/>
                  </a:moveTo>
                  <a:cubicBezTo>
                    <a:pt x="57" y="31"/>
                    <a:pt x="57" y="31"/>
                    <a:pt x="57" y="31"/>
                  </a:cubicBezTo>
                  <a:cubicBezTo>
                    <a:pt x="53" y="31"/>
                    <a:pt x="53" y="31"/>
                    <a:pt x="53" y="31"/>
                  </a:cubicBezTo>
                  <a:cubicBezTo>
                    <a:pt x="53" y="19"/>
                    <a:pt x="53" y="19"/>
                    <a:pt x="53" y="19"/>
                  </a:cubicBezTo>
                  <a:cubicBezTo>
                    <a:pt x="57" y="19"/>
                    <a:pt x="57" y="19"/>
                    <a:pt x="57" y="19"/>
                  </a:cubicBezTo>
                  <a:lnTo>
                    <a:pt x="57" y="31"/>
                  </a:lnTo>
                  <a:close/>
                  <a:moveTo>
                    <a:pt x="59" y="31"/>
                  </a:moveTo>
                  <a:cubicBezTo>
                    <a:pt x="59" y="31"/>
                    <a:pt x="59" y="31"/>
                    <a:pt x="59" y="31"/>
                  </a:cubicBezTo>
                  <a:cubicBezTo>
                    <a:pt x="58" y="31"/>
                    <a:pt x="58" y="31"/>
                    <a:pt x="58" y="31"/>
                  </a:cubicBezTo>
                  <a:cubicBezTo>
                    <a:pt x="58" y="19"/>
                    <a:pt x="58" y="19"/>
                    <a:pt x="58" y="19"/>
                  </a:cubicBezTo>
                  <a:cubicBezTo>
                    <a:pt x="59" y="19"/>
                    <a:pt x="59" y="19"/>
                    <a:pt x="59" y="19"/>
                  </a:cubicBezTo>
                  <a:lnTo>
                    <a:pt x="59" y="31"/>
                  </a:lnTo>
                  <a:close/>
                  <a:moveTo>
                    <a:pt x="63" y="31"/>
                  </a:moveTo>
                  <a:cubicBezTo>
                    <a:pt x="63" y="31"/>
                    <a:pt x="63" y="31"/>
                    <a:pt x="63" y="31"/>
                  </a:cubicBezTo>
                  <a:cubicBezTo>
                    <a:pt x="60" y="31"/>
                    <a:pt x="60" y="31"/>
                    <a:pt x="60" y="31"/>
                  </a:cubicBezTo>
                  <a:cubicBezTo>
                    <a:pt x="60" y="19"/>
                    <a:pt x="60" y="19"/>
                    <a:pt x="60" y="19"/>
                  </a:cubicBezTo>
                  <a:cubicBezTo>
                    <a:pt x="63" y="19"/>
                    <a:pt x="63" y="19"/>
                    <a:pt x="63" y="19"/>
                  </a:cubicBezTo>
                  <a:lnTo>
                    <a:pt x="63" y="31"/>
                  </a:lnTo>
                  <a:close/>
                  <a:moveTo>
                    <a:pt x="63" y="18"/>
                  </a:moveTo>
                  <a:cubicBezTo>
                    <a:pt x="63" y="18"/>
                    <a:pt x="63" y="18"/>
                    <a:pt x="63" y="18"/>
                  </a:cubicBezTo>
                  <a:cubicBezTo>
                    <a:pt x="60" y="17"/>
                    <a:pt x="60" y="17"/>
                    <a:pt x="60" y="17"/>
                  </a:cubicBezTo>
                  <a:cubicBezTo>
                    <a:pt x="60" y="4"/>
                    <a:pt x="60" y="4"/>
                    <a:pt x="60" y="4"/>
                  </a:cubicBezTo>
                  <a:cubicBezTo>
                    <a:pt x="59" y="4"/>
                    <a:pt x="59" y="4"/>
                    <a:pt x="59" y="4"/>
                  </a:cubicBezTo>
                  <a:cubicBezTo>
                    <a:pt x="59" y="17"/>
                    <a:pt x="59" y="17"/>
                    <a:pt x="59" y="17"/>
                  </a:cubicBezTo>
                  <a:cubicBezTo>
                    <a:pt x="58" y="17"/>
                    <a:pt x="58" y="17"/>
                    <a:pt x="58" y="17"/>
                  </a:cubicBezTo>
                  <a:cubicBezTo>
                    <a:pt x="58" y="4"/>
                    <a:pt x="58" y="4"/>
                    <a:pt x="58" y="4"/>
                  </a:cubicBezTo>
                  <a:cubicBezTo>
                    <a:pt x="57" y="4"/>
                    <a:pt x="57" y="4"/>
                    <a:pt x="57" y="4"/>
                  </a:cubicBezTo>
                  <a:cubicBezTo>
                    <a:pt x="57" y="17"/>
                    <a:pt x="57" y="17"/>
                    <a:pt x="57" y="17"/>
                  </a:cubicBezTo>
                  <a:cubicBezTo>
                    <a:pt x="53" y="17"/>
                    <a:pt x="53" y="17"/>
                    <a:pt x="53" y="17"/>
                  </a:cubicBezTo>
                  <a:cubicBezTo>
                    <a:pt x="53" y="3"/>
                    <a:pt x="53" y="3"/>
                    <a:pt x="53" y="3"/>
                  </a:cubicBezTo>
                  <a:cubicBezTo>
                    <a:pt x="52" y="4"/>
                    <a:pt x="52" y="4"/>
                    <a:pt x="52" y="4"/>
                  </a:cubicBezTo>
                  <a:cubicBezTo>
                    <a:pt x="52" y="17"/>
                    <a:pt x="52" y="17"/>
                    <a:pt x="52" y="17"/>
                  </a:cubicBezTo>
                  <a:cubicBezTo>
                    <a:pt x="51" y="17"/>
                    <a:pt x="51" y="17"/>
                    <a:pt x="51" y="17"/>
                  </a:cubicBezTo>
                  <a:cubicBezTo>
                    <a:pt x="51" y="3"/>
                    <a:pt x="51" y="3"/>
                    <a:pt x="51" y="3"/>
                  </a:cubicBezTo>
                  <a:cubicBezTo>
                    <a:pt x="50" y="4"/>
                    <a:pt x="50" y="4"/>
                    <a:pt x="50" y="4"/>
                  </a:cubicBezTo>
                  <a:cubicBezTo>
                    <a:pt x="50" y="17"/>
                    <a:pt x="50" y="17"/>
                    <a:pt x="50" y="17"/>
                  </a:cubicBezTo>
                  <a:cubicBezTo>
                    <a:pt x="49" y="17"/>
                    <a:pt x="49" y="17"/>
                    <a:pt x="49" y="17"/>
                  </a:cubicBezTo>
                  <a:cubicBezTo>
                    <a:pt x="49" y="3"/>
                    <a:pt x="49" y="3"/>
                    <a:pt x="49" y="3"/>
                  </a:cubicBezTo>
                  <a:cubicBezTo>
                    <a:pt x="48" y="3"/>
                    <a:pt x="48" y="3"/>
                    <a:pt x="48" y="3"/>
                  </a:cubicBezTo>
                  <a:cubicBezTo>
                    <a:pt x="48" y="17"/>
                    <a:pt x="48" y="17"/>
                    <a:pt x="48" y="17"/>
                  </a:cubicBezTo>
                  <a:cubicBezTo>
                    <a:pt x="42" y="17"/>
                    <a:pt x="42" y="17"/>
                    <a:pt x="42" y="17"/>
                  </a:cubicBezTo>
                  <a:cubicBezTo>
                    <a:pt x="42" y="3"/>
                    <a:pt x="42" y="3"/>
                    <a:pt x="42" y="3"/>
                  </a:cubicBezTo>
                  <a:cubicBezTo>
                    <a:pt x="42" y="3"/>
                    <a:pt x="42" y="3"/>
                    <a:pt x="42" y="3"/>
                  </a:cubicBezTo>
                  <a:cubicBezTo>
                    <a:pt x="42" y="17"/>
                    <a:pt x="42" y="17"/>
                    <a:pt x="42" y="17"/>
                  </a:cubicBezTo>
                  <a:cubicBezTo>
                    <a:pt x="40" y="17"/>
                    <a:pt x="40" y="17"/>
                    <a:pt x="40" y="17"/>
                  </a:cubicBezTo>
                  <a:cubicBezTo>
                    <a:pt x="40" y="2"/>
                    <a:pt x="40" y="2"/>
                    <a:pt x="40" y="2"/>
                  </a:cubicBezTo>
                  <a:cubicBezTo>
                    <a:pt x="39" y="3"/>
                    <a:pt x="39" y="3"/>
                    <a:pt x="39" y="3"/>
                  </a:cubicBezTo>
                  <a:cubicBezTo>
                    <a:pt x="39" y="17"/>
                    <a:pt x="39" y="17"/>
                    <a:pt x="39" y="17"/>
                  </a:cubicBezTo>
                  <a:cubicBezTo>
                    <a:pt x="38" y="16"/>
                    <a:pt x="38" y="16"/>
                    <a:pt x="38" y="16"/>
                  </a:cubicBezTo>
                  <a:cubicBezTo>
                    <a:pt x="38" y="2"/>
                    <a:pt x="38" y="2"/>
                    <a:pt x="38" y="2"/>
                  </a:cubicBezTo>
                  <a:cubicBezTo>
                    <a:pt x="37" y="3"/>
                    <a:pt x="37" y="3"/>
                    <a:pt x="37" y="3"/>
                  </a:cubicBezTo>
                  <a:cubicBezTo>
                    <a:pt x="37" y="16"/>
                    <a:pt x="37" y="16"/>
                    <a:pt x="37" y="16"/>
                  </a:cubicBezTo>
                  <a:cubicBezTo>
                    <a:pt x="31" y="16"/>
                    <a:pt x="31" y="16"/>
                    <a:pt x="31" y="16"/>
                  </a:cubicBezTo>
                  <a:cubicBezTo>
                    <a:pt x="31" y="2"/>
                    <a:pt x="31" y="2"/>
                    <a:pt x="31" y="2"/>
                  </a:cubicBezTo>
                  <a:cubicBezTo>
                    <a:pt x="30" y="2"/>
                    <a:pt x="30" y="2"/>
                    <a:pt x="30" y="2"/>
                  </a:cubicBezTo>
                  <a:cubicBezTo>
                    <a:pt x="30" y="16"/>
                    <a:pt x="30" y="16"/>
                    <a:pt x="30" y="16"/>
                  </a:cubicBezTo>
                  <a:cubicBezTo>
                    <a:pt x="29" y="16"/>
                    <a:pt x="29" y="16"/>
                    <a:pt x="29" y="16"/>
                  </a:cubicBezTo>
                  <a:cubicBezTo>
                    <a:pt x="29" y="2"/>
                    <a:pt x="29" y="2"/>
                    <a:pt x="29" y="2"/>
                  </a:cubicBezTo>
                  <a:cubicBezTo>
                    <a:pt x="28" y="2"/>
                    <a:pt x="28" y="2"/>
                    <a:pt x="28" y="2"/>
                  </a:cubicBezTo>
                  <a:cubicBezTo>
                    <a:pt x="28" y="16"/>
                    <a:pt x="28" y="16"/>
                    <a:pt x="28" y="16"/>
                  </a:cubicBezTo>
                  <a:cubicBezTo>
                    <a:pt x="27" y="16"/>
                    <a:pt x="27" y="16"/>
                    <a:pt x="27" y="16"/>
                  </a:cubicBezTo>
                  <a:cubicBezTo>
                    <a:pt x="27" y="16"/>
                    <a:pt x="27" y="16"/>
                    <a:pt x="27" y="16"/>
                  </a:cubicBezTo>
                  <a:cubicBezTo>
                    <a:pt x="27" y="16"/>
                    <a:pt x="27" y="16"/>
                    <a:pt x="27" y="16"/>
                  </a:cubicBezTo>
                  <a:cubicBezTo>
                    <a:pt x="27" y="3"/>
                    <a:pt x="27" y="3"/>
                    <a:pt x="27" y="3"/>
                  </a:cubicBezTo>
                  <a:cubicBezTo>
                    <a:pt x="26" y="2"/>
                    <a:pt x="26" y="2"/>
                    <a:pt x="26" y="2"/>
                  </a:cubicBezTo>
                  <a:cubicBezTo>
                    <a:pt x="26" y="16"/>
                    <a:pt x="26" y="16"/>
                    <a:pt x="26" y="16"/>
                  </a:cubicBezTo>
                  <a:cubicBezTo>
                    <a:pt x="26" y="16"/>
                    <a:pt x="26" y="16"/>
                    <a:pt x="26" y="16"/>
                  </a:cubicBezTo>
                  <a:cubicBezTo>
                    <a:pt x="26" y="3"/>
                    <a:pt x="26" y="3"/>
                    <a:pt x="26" y="3"/>
                  </a:cubicBezTo>
                  <a:cubicBezTo>
                    <a:pt x="25" y="3"/>
                    <a:pt x="25" y="3"/>
                    <a:pt x="25" y="3"/>
                  </a:cubicBezTo>
                  <a:cubicBezTo>
                    <a:pt x="25" y="17"/>
                    <a:pt x="25" y="17"/>
                    <a:pt x="25" y="17"/>
                  </a:cubicBezTo>
                  <a:cubicBezTo>
                    <a:pt x="25" y="17"/>
                    <a:pt x="25" y="17"/>
                    <a:pt x="25" y="17"/>
                  </a:cubicBezTo>
                  <a:cubicBezTo>
                    <a:pt x="25" y="4"/>
                    <a:pt x="25" y="4"/>
                    <a:pt x="25" y="4"/>
                  </a:cubicBezTo>
                  <a:cubicBezTo>
                    <a:pt x="24" y="3"/>
                    <a:pt x="24" y="3"/>
                    <a:pt x="24" y="3"/>
                  </a:cubicBezTo>
                  <a:cubicBezTo>
                    <a:pt x="24" y="17"/>
                    <a:pt x="24" y="17"/>
                    <a:pt x="24" y="17"/>
                  </a:cubicBezTo>
                  <a:cubicBezTo>
                    <a:pt x="24" y="17"/>
                    <a:pt x="24" y="17"/>
                    <a:pt x="24" y="17"/>
                  </a:cubicBezTo>
                  <a:cubicBezTo>
                    <a:pt x="24" y="4"/>
                    <a:pt x="24" y="4"/>
                    <a:pt x="24" y="4"/>
                  </a:cubicBezTo>
                  <a:cubicBezTo>
                    <a:pt x="23" y="4"/>
                    <a:pt x="23" y="4"/>
                    <a:pt x="23" y="4"/>
                  </a:cubicBezTo>
                  <a:cubicBezTo>
                    <a:pt x="23" y="17"/>
                    <a:pt x="23" y="17"/>
                    <a:pt x="23" y="17"/>
                  </a:cubicBezTo>
                  <a:cubicBezTo>
                    <a:pt x="23" y="17"/>
                    <a:pt x="23" y="17"/>
                    <a:pt x="23" y="17"/>
                  </a:cubicBezTo>
                  <a:cubicBezTo>
                    <a:pt x="23" y="5"/>
                    <a:pt x="23" y="5"/>
                    <a:pt x="23" y="5"/>
                  </a:cubicBezTo>
                  <a:cubicBezTo>
                    <a:pt x="22" y="5"/>
                    <a:pt x="22" y="5"/>
                    <a:pt x="22" y="5"/>
                  </a:cubicBezTo>
                  <a:cubicBezTo>
                    <a:pt x="22" y="17"/>
                    <a:pt x="22" y="17"/>
                    <a:pt x="22" y="17"/>
                  </a:cubicBezTo>
                  <a:cubicBezTo>
                    <a:pt x="22" y="17"/>
                    <a:pt x="22" y="17"/>
                    <a:pt x="22" y="17"/>
                  </a:cubicBezTo>
                  <a:cubicBezTo>
                    <a:pt x="22" y="5"/>
                    <a:pt x="22" y="5"/>
                    <a:pt x="22" y="5"/>
                  </a:cubicBezTo>
                  <a:cubicBezTo>
                    <a:pt x="22" y="5"/>
                    <a:pt x="22" y="5"/>
                    <a:pt x="22" y="5"/>
                  </a:cubicBezTo>
                  <a:cubicBezTo>
                    <a:pt x="22" y="18"/>
                    <a:pt x="22" y="18"/>
                    <a:pt x="22" y="18"/>
                  </a:cubicBezTo>
                  <a:cubicBezTo>
                    <a:pt x="20" y="18"/>
                    <a:pt x="20" y="18"/>
                    <a:pt x="20" y="18"/>
                  </a:cubicBezTo>
                  <a:cubicBezTo>
                    <a:pt x="20" y="8"/>
                    <a:pt x="20" y="8"/>
                    <a:pt x="20" y="8"/>
                  </a:cubicBezTo>
                  <a:cubicBezTo>
                    <a:pt x="19" y="8"/>
                    <a:pt x="19" y="8"/>
                    <a:pt x="19" y="8"/>
                  </a:cubicBezTo>
                  <a:cubicBezTo>
                    <a:pt x="19" y="19"/>
                    <a:pt x="19" y="19"/>
                    <a:pt x="19" y="19"/>
                  </a:cubicBezTo>
                  <a:cubicBezTo>
                    <a:pt x="19" y="19"/>
                    <a:pt x="19" y="19"/>
                    <a:pt x="19" y="19"/>
                  </a:cubicBezTo>
                  <a:cubicBezTo>
                    <a:pt x="19" y="8"/>
                    <a:pt x="19" y="8"/>
                    <a:pt x="19" y="8"/>
                  </a:cubicBezTo>
                  <a:cubicBezTo>
                    <a:pt x="18" y="8"/>
                    <a:pt x="18" y="8"/>
                    <a:pt x="18" y="8"/>
                  </a:cubicBezTo>
                  <a:cubicBezTo>
                    <a:pt x="26" y="1"/>
                    <a:pt x="26" y="1"/>
                    <a:pt x="26" y="1"/>
                  </a:cubicBezTo>
                  <a:cubicBezTo>
                    <a:pt x="63" y="4"/>
                    <a:pt x="63" y="4"/>
                    <a:pt x="63" y="4"/>
                  </a:cubicBezTo>
                  <a:lnTo>
                    <a:pt x="63" y="18"/>
                  </a:lnTo>
                  <a:close/>
                  <a:moveTo>
                    <a:pt x="65" y="31"/>
                  </a:moveTo>
                  <a:cubicBezTo>
                    <a:pt x="65" y="31"/>
                    <a:pt x="65" y="31"/>
                    <a:pt x="65" y="31"/>
                  </a:cubicBezTo>
                  <a:cubicBezTo>
                    <a:pt x="64" y="31"/>
                    <a:pt x="64" y="31"/>
                    <a:pt x="64" y="31"/>
                  </a:cubicBezTo>
                  <a:cubicBezTo>
                    <a:pt x="64" y="19"/>
                    <a:pt x="64" y="19"/>
                    <a:pt x="64" y="19"/>
                  </a:cubicBezTo>
                  <a:cubicBezTo>
                    <a:pt x="65" y="19"/>
                    <a:pt x="65" y="19"/>
                    <a:pt x="65" y="19"/>
                  </a:cubicBezTo>
                  <a:lnTo>
                    <a:pt x="65" y="31"/>
                  </a:lnTo>
                  <a:close/>
                  <a:moveTo>
                    <a:pt x="65" y="5"/>
                  </a:moveTo>
                  <a:cubicBezTo>
                    <a:pt x="65" y="5"/>
                    <a:pt x="65" y="5"/>
                    <a:pt x="65" y="5"/>
                  </a:cubicBezTo>
                  <a:cubicBezTo>
                    <a:pt x="65" y="18"/>
                    <a:pt x="65" y="18"/>
                    <a:pt x="65" y="18"/>
                  </a:cubicBezTo>
                  <a:cubicBezTo>
                    <a:pt x="64" y="18"/>
                    <a:pt x="64" y="18"/>
                    <a:pt x="64" y="18"/>
                  </a:cubicBezTo>
                  <a:cubicBezTo>
                    <a:pt x="64" y="5"/>
                    <a:pt x="64" y="5"/>
                    <a:pt x="64" y="5"/>
                  </a:cubicBezTo>
                  <a:cubicBezTo>
                    <a:pt x="63" y="4"/>
                    <a:pt x="63" y="4"/>
                    <a:pt x="63" y="4"/>
                  </a:cubicBezTo>
                  <a:cubicBezTo>
                    <a:pt x="66" y="4"/>
                    <a:pt x="66" y="4"/>
                    <a:pt x="66" y="4"/>
                  </a:cubicBezTo>
                  <a:lnTo>
                    <a:pt x="65" y="5"/>
                  </a:lnTo>
                  <a:close/>
                  <a:moveTo>
                    <a:pt x="67" y="31"/>
                  </a:moveTo>
                  <a:cubicBezTo>
                    <a:pt x="67" y="31"/>
                    <a:pt x="67" y="31"/>
                    <a:pt x="67" y="31"/>
                  </a:cubicBezTo>
                  <a:cubicBezTo>
                    <a:pt x="66" y="31"/>
                    <a:pt x="66" y="31"/>
                    <a:pt x="66" y="31"/>
                  </a:cubicBezTo>
                  <a:cubicBezTo>
                    <a:pt x="66" y="19"/>
                    <a:pt x="66" y="19"/>
                    <a:pt x="66" y="19"/>
                  </a:cubicBezTo>
                  <a:cubicBezTo>
                    <a:pt x="67" y="19"/>
                    <a:pt x="67" y="19"/>
                    <a:pt x="67" y="19"/>
                  </a:cubicBezTo>
                  <a:lnTo>
                    <a:pt x="67" y="31"/>
                  </a:lnTo>
                  <a:close/>
                  <a:moveTo>
                    <a:pt x="71" y="31"/>
                  </a:moveTo>
                  <a:cubicBezTo>
                    <a:pt x="71" y="31"/>
                    <a:pt x="71" y="31"/>
                    <a:pt x="71" y="31"/>
                  </a:cubicBezTo>
                  <a:cubicBezTo>
                    <a:pt x="68" y="31"/>
                    <a:pt x="68" y="31"/>
                    <a:pt x="68" y="31"/>
                  </a:cubicBezTo>
                  <a:cubicBezTo>
                    <a:pt x="68" y="19"/>
                    <a:pt x="68" y="19"/>
                    <a:pt x="68" y="19"/>
                  </a:cubicBezTo>
                  <a:cubicBezTo>
                    <a:pt x="71" y="19"/>
                    <a:pt x="71" y="19"/>
                    <a:pt x="71" y="19"/>
                  </a:cubicBezTo>
                  <a:lnTo>
                    <a:pt x="71" y="31"/>
                  </a:lnTo>
                  <a:close/>
                  <a:moveTo>
                    <a:pt x="71" y="5"/>
                  </a:moveTo>
                  <a:cubicBezTo>
                    <a:pt x="71" y="5"/>
                    <a:pt x="71" y="5"/>
                    <a:pt x="71" y="5"/>
                  </a:cubicBezTo>
                  <a:cubicBezTo>
                    <a:pt x="71" y="18"/>
                    <a:pt x="71" y="18"/>
                    <a:pt x="71" y="18"/>
                  </a:cubicBezTo>
                  <a:cubicBezTo>
                    <a:pt x="68" y="18"/>
                    <a:pt x="68" y="18"/>
                    <a:pt x="68" y="18"/>
                  </a:cubicBezTo>
                  <a:cubicBezTo>
                    <a:pt x="68" y="5"/>
                    <a:pt x="68" y="5"/>
                    <a:pt x="68" y="5"/>
                  </a:cubicBezTo>
                  <a:cubicBezTo>
                    <a:pt x="67" y="5"/>
                    <a:pt x="67" y="5"/>
                    <a:pt x="67" y="5"/>
                  </a:cubicBezTo>
                  <a:cubicBezTo>
                    <a:pt x="67" y="18"/>
                    <a:pt x="67" y="18"/>
                    <a:pt x="67" y="18"/>
                  </a:cubicBezTo>
                  <a:cubicBezTo>
                    <a:pt x="66" y="18"/>
                    <a:pt x="66" y="18"/>
                    <a:pt x="66" y="18"/>
                  </a:cubicBezTo>
                  <a:cubicBezTo>
                    <a:pt x="66" y="4"/>
                    <a:pt x="66" y="4"/>
                    <a:pt x="66" y="4"/>
                  </a:cubicBezTo>
                  <a:cubicBezTo>
                    <a:pt x="72" y="5"/>
                    <a:pt x="72" y="5"/>
                    <a:pt x="72" y="5"/>
                  </a:cubicBezTo>
                  <a:lnTo>
                    <a:pt x="71" y="5"/>
                  </a:lnTo>
                  <a:close/>
                  <a:moveTo>
                    <a:pt x="73" y="31"/>
                  </a:moveTo>
                  <a:cubicBezTo>
                    <a:pt x="73" y="31"/>
                    <a:pt x="73" y="31"/>
                    <a:pt x="73" y="31"/>
                  </a:cubicBezTo>
                  <a:cubicBezTo>
                    <a:pt x="72" y="31"/>
                    <a:pt x="72" y="31"/>
                    <a:pt x="72" y="31"/>
                  </a:cubicBezTo>
                  <a:cubicBezTo>
                    <a:pt x="72" y="19"/>
                    <a:pt x="72" y="19"/>
                    <a:pt x="72" y="19"/>
                  </a:cubicBezTo>
                  <a:cubicBezTo>
                    <a:pt x="73" y="19"/>
                    <a:pt x="73" y="19"/>
                    <a:pt x="73" y="19"/>
                  </a:cubicBezTo>
                  <a:lnTo>
                    <a:pt x="73" y="31"/>
                  </a:lnTo>
                  <a:close/>
                  <a:moveTo>
                    <a:pt x="73" y="5"/>
                  </a:moveTo>
                  <a:cubicBezTo>
                    <a:pt x="73" y="5"/>
                    <a:pt x="73" y="5"/>
                    <a:pt x="73" y="5"/>
                  </a:cubicBezTo>
                  <a:cubicBezTo>
                    <a:pt x="73" y="18"/>
                    <a:pt x="73" y="18"/>
                    <a:pt x="73" y="18"/>
                  </a:cubicBezTo>
                  <a:cubicBezTo>
                    <a:pt x="72" y="18"/>
                    <a:pt x="72" y="18"/>
                    <a:pt x="72" y="18"/>
                  </a:cubicBezTo>
                  <a:cubicBezTo>
                    <a:pt x="72" y="5"/>
                    <a:pt x="72" y="5"/>
                    <a:pt x="72" y="5"/>
                  </a:cubicBezTo>
                  <a:cubicBezTo>
                    <a:pt x="74" y="5"/>
                    <a:pt x="74" y="5"/>
                    <a:pt x="74" y="5"/>
                  </a:cubicBezTo>
                  <a:lnTo>
                    <a:pt x="73" y="5"/>
                  </a:lnTo>
                  <a:close/>
                  <a:moveTo>
                    <a:pt x="75" y="31"/>
                  </a:moveTo>
                  <a:cubicBezTo>
                    <a:pt x="75" y="31"/>
                    <a:pt x="75" y="31"/>
                    <a:pt x="75" y="31"/>
                  </a:cubicBezTo>
                  <a:cubicBezTo>
                    <a:pt x="74" y="31"/>
                    <a:pt x="74" y="31"/>
                    <a:pt x="74" y="31"/>
                  </a:cubicBezTo>
                  <a:cubicBezTo>
                    <a:pt x="74" y="20"/>
                    <a:pt x="74" y="20"/>
                    <a:pt x="74" y="20"/>
                  </a:cubicBezTo>
                  <a:cubicBezTo>
                    <a:pt x="74" y="20"/>
                    <a:pt x="74" y="20"/>
                    <a:pt x="74" y="20"/>
                  </a:cubicBezTo>
                  <a:cubicBezTo>
                    <a:pt x="74" y="18"/>
                    <a:pt x="74" y="18"/>
                    <a:pt x="74" y="18"/>
                  </a:cubicBezTo>
                  <a:cubicBezTo>
                    <a:pt x="74" y="18"/>
                    <a:pt x="74" y="18"/>
                    <a:pt x="74" y="18"/>
                  </a:cubicBezTo>
                  <a:cubicBezTo>
                    <a:pt x="74" y="5"/>
                    <a:pt x="74" y="5"/>
                    <a:pt x="74" y="5"/>
                  </a:cubicBezTo>
                  <a:cubicBezTo>
                    <a:pt x="75" y="5"/>
                    <a:pt x="75" y="5"/>
                    <a:pt x="75" y="5"/>
                  </a:cubicBezTo>
                  <a:cubicBezTo>
                    <a:pt x="76" y="7"/>
                    <a:pt x="76" y="7"/>
                    <a:pt x="76" y="7"/>
                  </a:cubicBezTo>
                  <a:cubicBezTo>
                    <a:pt x="76" y="7"/>
                    <a:pt x="76" y="7"/>
                    <a:pt x="76" y="7"/>
                  </a:cubicBezTo>
                  <a:cubicBezTo>
                    <a:pt x="76" y="7"/>
                    <a:pt x="78" y="8"/>
                    <a:pt x="80" y="9"/>
                  </a:cubicBezTo>
                  <a:cubicBezTo>
                    <a:pt x="80" y="13"/>
                    <a:pt x="80" y="13"/>
                    <a:pt x="80" y="13"/>
                  </a:cubicBezTo>
                  <a:cubicBezTo>
                    <a:pt x="76" y="13"/>
                    <a:pt x="76" y="13"/>
                    <a:pt x="76" y="13"/>
                  </a:cubicBezTo>
                  <a:lnTo>
                    <a:pt x="75" y="31"/>
                  </a:lnTo>
                  <a:close/>
                  <a:moveTo>
                    <a:pt x="77" y="16"/>
                  </a:moveTo>
                  <a:cubicBezTo>
                    <a:pt x="77" y="16"/>
                    <a:pt x="77" y="16"/>
                    <a:pt x="77" y="16"/>
                  </a:cubicBezTo>
                  <a:cubicBezTo>
                    <a:pt x="77" y="17"/>
                    <a:pt x="77" y="17"/>
                    <a:pt x="77" y="17"/>
                  </a:cubicBezTo>
                  <a:cubicBezTo>
                    <a:pt x="76" y="17"/>
                    <a:pt x="76" y="17"/>
                    <a:pt x="76" y="17"/>
                  </a:cubicBezTo>
                  <a:cubicBezTo>
                    <a:pt x="76" y="16"/>
                    <a:pt x="76" y="16"/>
                    <a:pt x="76" y="16"/>
                  </a:cubicBezTo>
                  <a:lnTo>
                    <a:pt x="77" y="16"/>
                  </a:lnTo>
                  <a:close/>
                  <a:moveTo>
                    <a:pt x="76" y="25"/>
                  </a:moveTo>
                  <a:cubicBezTo>
                    <a:pt x="76" y="25"/>
                    <a:pt x="76" y="25"/>
                    <a:pt x="76" y="25"/>
                  </a:cubicBezTo>
                  <a:cubicBezTo>
                    <a:pt x="77" y="25"/>
                    <a:pt x="77" y="25"/>
                    <a:pt x="77" y="25"/>
                  </a:cubicBezTo>
                  <a:cubicBezTo>
                    <a:pt x="77" y="26"/>
                    <a:pt x="77" y="26"/>
                    <a:pt x="77" y="26"/>
                  </a:cubicBezTo>
                  <a:cubicBezTo>
                    <a:pt x="76" y="26"/>
                    <a:pt x="76" y="26"/>
                    <a:pt x="76" y="26"/>
                  </a:cubicBezTo>
                  <a:lnTo>
                    <a:pt x="76" y="25"/>
                  </a:lnTo>
                  <a:close/>
                  <a:moveTo>
                    <a:pt x="78" y="30"/>
                  </a:moveTo>
                  <a:cubicBezTo>
                    <a:pt x="78" y="30"/>
                    <a:pt x="78" y="30"/>
                    <a:pt x="78" y="30"/>
                  </a:cubicBezTo>
                  <a:cubicBezTo>
                    <a:pt x="77" y="30"/>
                    <a:pt x="77" y="30"/>
                    <a:pt x="77" y="30"/>
                  </a:cubicBezTo>
                  <a:cubicBezTo>
                    <a:pt x="77" y="29"/>
                    <a:pt x="77" y="29"/>
                    <a:pt x="77" y="29"/>
                  </a:cubicBezTo>
                  <a:cubicBezTo>
                    <a:pt x="78" y="29"/>
                    <a:pt x="78" y="29"/>
                    <a:pt x="78" y="29"/>
                  </a:cubicBezTo>
                  <a:lnTo>
                    <a:pt x="78" y="30"/>
                  </a:lnTo>
                  <a:close/>
                  <a:moveTo>
                    <a:pt x="79" y="21"/>
                  </a:moveTo>
                  <a:cubicBezTo>
                    <a:pt x="79" y="21"/>
                    <a:pt x="79" y="21"/>
                    <a:pt x="79" y="21"/>
                  </a:cubicBezTo>
                  <a:cubicBezTo>
                    <a:pt x="80" y="21"/>
                    <a:pt x="80" y="21"/>
                    <a:pt x="80" y="21"/>
                  </a:cubicBezTo>
                  <a:cubicBezTo>
                    <a:pt x="80" y="23"/>
                    <a:pt x="80" y="23"/>
                    <a:pt x="80" y="23"/>
                  </a:cubicBezTo>
                  <a:cubicBezTo>
                    <a:pt x="79" y="23"/>
                    <a:pt x="79" y="23"/>
                    <a:pt x="79" y="23"/>
                  </a:cubicBezTo>
                  <a:lnTo>
                    <a:pt x="79" y="21"/>
                  </a:lnTo>
                  <a:close/>
                  <a:moveTo>
                    <a:pt x="81" y="31"/>
                  </a:moveTo>
                  <a:cubicBezTo>
                    <a:pt x="81" y="31"/>
                    <a:pt x="81" y="31"/>
                    <a:pt x="81" y="31"/>
                  </a:cubicBezTo>
                  <a:cubicBezTo>
                    <a:pt x="80" y="31"/>
                    <a:pt x="80" y="31"/>
                    <a:pt x="80" y="31"/>
                  </a:cubicBezTo>
                  <a:cubicBezTo>
                    <a:pt x="80" y="29"/>
                    <a:pt x="80" y="29"/>
                    <a:pt x="80" y="29"/>
                  </a:cubicBezTo>
                  <a:cubicBezTo>
                    <a:pt x="81" y="29"/>
                    <a:pt x="81" y="29"/>
                    <a:pt x="81" y="29"/>
                  </a:cubicBezTo>
                  <a:lnTo>
                    <a:pt x="81" y="31"/>
                  </a:lnTo>
                  <a:close/>
                  <a:moveTo>
                    <a:pt x="81" y="18"/>
                  </a:moveTo>
                  <a:cubicBezTo>
                    <a:pt x="81" y="18"/>
                    <a:pt x="81" y="18"/>
                    <a:pt x="81" y="18"/>
                  </a:cubicBezTo>
                  <a:cubicBezTo>
                    <a:pt x="79" y="18"/>
                    <a:pt x="79" y="18"/>
                    <a:pt x="79" y="18"/>
                  </a:cubicBezTo>
                  <a:cubicBezTo>
                    <a:pt x="79" y="16"/>
                    <a:pt x="79" y="16"/>
                    <a:pt x="79" y="16"/>
                  </a:cubicBezTo>
                  <a:cubicBezTo>
                    <a:pt x="81" y="16"/>
                    <a:pt x="81" y="16"/>
                    <a:pt x="81" y="16"/>
                  </a:cubicBezTo>
                  <a:lnTo>
                    <a:pt x="81" y="18"/>
                  </a:lnTo>
                  <a:close/>
                  <a:moveTo>
                    <a:pt x="83" y="30"/>
                  </a:moveTo>
                  <a:cubicBezTo>
                    <a:pt x="83" y="30"/>
                    <a:pt x="83" y="30"/>
                    <a:pt x="83" y="30"/>
                  </a:cubicBezTo>
                  <a:cubicBezTo>
                    <a:pt x="82" y="30"/>
                    <a:pt x="82" y="30"/>
                    <a:pt x="82" y="30"/>
                  </a:cubicBezTo>
                  <a:cubicBezTo>
                    <a:pt x="82" y="28"/>
                    <a:pt x="82" y="28"/>
                    <a:pt x="82" y="28"/>
                  </a:cubicBezTo>
                  <a:cubicBezTo>
                    <a:pt x="83" y="28"/>
                    <a:pt x="83" y="28"/>
                    <a:pt x="83" y="28"/>
                  </a:cubicBezTo>
                  <a:lnTo>
                    <a:pt x="83" y="30"/>
                  </a:lnTo>
                  <a:close/>
                  <a:moveTo>
                    <a:pt x="83" y="26"/>
                  </a:moveTo>
                  <a:cubicBezTo>
                    <a:pt x="83" y="26"/>
                    <a:pt x="83" y="26"/>
                    <a:pt x="83" y="26"/>
                  </a:cubicBezTo>
                  <a:cubicBezTo>
                    <a:pt x="81" y="26"/>
                    <a:pt x="81" y="26"/>
                    <a:pt x="81" y="26"/>
                  </a:cubicBezTo>
                  <a:cubicBezTo>
                    <a:pt x="81" y="24"/>
                    <a:pt x="81" y="24"/>
                    <a:pt x="81" y="24"/>
                  </a:cubicBezTo>
                  <a:cubicBezTo>
                    <a:pt x="83" y="24"/>
                    <a:pt x="83" y="24"/>
                    <a:pt x="83" y="24"/>
                  </a:cubicBezTo>
                  <a:lnTo>
                    <a:pt x="83" y="26"/>
                  </a:lnTo>
                  <a:close/>
                  <a:moveTo>
                    <a:pt x="86" y="31"/>
                  </a:moveTo>
                  <a:cubicBezTo>
                    <a:pt x="86" y="31"/>
                    <a:pt x="86" y="31"/>
                    <a:pt x="86" y="31"/>
                  </a:cubicBezTo>
                  <a:cubicBezTo>
                    <a:pt x="84" y="31"/>
                    <a:pt x="84" y="31"/>
                    <a:pt x="84" y="31"/>
                  </a:cubicBezTo>
                  <a:cubicBezTo>
                    <a:pt x="84" y="28"/>
                    <a:pt x="84" y="28"/>
                    <a:pt x="84" y="28"/>
                  </a:cubicBezTo>
                  <a:cubicBezTo>
                    <a:pt x="86" y="28"/>
                    <a:pt x="86" y="28"/>
                    <a:pt x="86" y="28"/>
                  </a:cubicBezTo>
                  <a:lnTo>
                    <a:pt x="86" y="31"/>
                  </a:lnTo>
                  <a:close/>
                  <a:moveTo>
                    <a:pt x="87" y="19"/>
                  </a:moveTo>
                  <a:cubicBezTo>
                    <a:pt x="87" y="19"/>
                    <a:pt x="87" y="19"/>
                    <a:pt x="87" y="19"/>
                  </a:cubicBezTo>
                  <a:cubicBezTo>
                    <a:pt x="88" y="19"/>
                    <a:pt x="88" y="19"/>
                    <a:pt x="88" y="19"/>
                  </a:cubicBezTo>
                  <a:cubicBezTo>
                    <a:pt x="88" y="20"/>
                    <a:pt x="88" y="20"/>
                    <a:pt x="88" y="20"/>
                  </a:cubicBezTo>
                  <a:cubicBezTo>
                    <a:pt x="87" y="20"/>
                    <a:pt x="87" y="20"/>
                    <a:pt x="87" y="20"/>
                  </a:cubicBezTo>
                  <a:lnTo>
                    <a:pt x="87" y="19"/>
                  </a:lnTo>
                  <a:close/>
                  <a:moveTo>
                    <a:pt x="87" y="23"/>
                  </a:moveTo>
                  <a:cubicBezTo>
                    <a:pt x="87" y="23"/>
                    <a:pt x="87" y="23"/>
                    <a:pt x="87" y="23"/>
                  </a:cubicBezTo>
                  <a:cubicBezTo>
                    <a:pt x="89" y="23"/>
                    <a:pt x="89" y="23"/>
                    <a:pt x="89" y="23"/>
                  </a:cubicBezTo>
                  <a:cubicBezTo>
                    <a:pt x="89" y="25"/>
                    <a:pt x="89" y="25"/>
                    <a:pt x="89" y="25"/>
                  </a:cubicBezTo>
                  <a:cubicBezTo>
                    <a:pt x="87" y="25"/>
                    <a:pt x="87" y="25"/>
                    <a:pt x="87" y="25"/>
                  </a:cubicBezTo>
                  <a:lnTo>
                    <a:pt x="87" y="23"/>
                  </a:lnTo>
                  <a:close/>
                  <a:moveTo>
                    <a:pt x="90" y="30"/>
                  </a:moveTo>
                  <a:cubicBezTo>
                    <a:pt x="90" y="30"/>
                    <a:pt x="90" y="30"/>
                    <a:pt x="90" y="30"/>
                  </a:cubicBezTo>
                  <a:cubicBezTo>
                    <a:pt x="88" y="30"/>
                    <a:pt x="88" y="30"/>
                    <a:pt x="88" y="30"/>
                  </a:cubicBezTo>
                  <a:cubicBezTo>
                    <a:pt x="88" y="28"/>
                    <a:pt x="88" y="28"/>
                    <a:pt x="88" y="28"/>
                  </a:cubicBezTo>
                  <a:cubicBezTo>
                    <a:pt x="90" y="28"/>
                    <a:pt x="90" y="28"/>
                    <a:pt x="90" y="28"/>
                  </a:cubicBezTo>
                  <a:lnTo>
                    <a:pt x="90" y="30"/>
                  </a:lnTo>
                  <a:close/>
                  <a:moveTo>
                    <a:pt x="91" y="25"/>
                  </a:moveTo>
                  <a:cubicBezTo>
                    <a:pt x="91" y="25"/>
                    <a:pt x="91" y="25"/>
                    <a:pt x="91" y="25"/>
                  </a:cubicBezTo>
                  <a:cubicBezTo>
                    <a:pt x="90" y="25"/>
                    <a:pt x="90" y="25"/>
                    <a:pt x="90" y="25"/>
                  </a:cubicBezTo>
                  <a:cubicBezTo>
                    <a:pt x="90" y="24"/>
                    <a:pt x="90" y="24"/>
                    <a:pt x="90" y="24"/>
                  </a:cubicBezTo>
                  <a:cubicBezTo>
                    <a:pt x="91" y="24"/>
                    <a:pt x="91" y="24"/>
                    <a:pt x="91" y="24"/>
                  </a:cubicBezTo>
                  <a:lnTo>
                    <a:pt x="91" y="25"/>
                  </a:lnTo>
                  <a:close/>
                  <a:moveTo>
                    <a:pt x="93" y="19"/>
                  </a:moveTo>
                  <a:cubicBezTo>
                    <a:pt x="93" y="19"/>
                    <a:pt x="93" y="19"/>
                    <a:pt x="93" y="19"/>
                  </a:cubicBezTo>
                  <a:cubicBezTo>
                    <a:pt x="92" y="19"/>
                    <a:pt x="92" y="19"/>
                    <a:pt x="92" y="19"/>
                  </a:cubicBezTo>
                  <a:cubicBezTo>
                    <a:pt x="92" y="18"/>
                    <a:pt x="92" y="18"/>
                    <a:pt x="92" y="18"/>
                  </a:cubicBezTo>
                  <a:cubicBezTo>
                    <a:pt x="93" y="18"/>
                    <a:pt x="93" y="18"/>
                    <a:pt x="93" y="18"/>
                  </a:cubicBezTo>
                  <a:lnTo>
                    <a:pt x="93" y="19"/>
                  </a:lnTo>
                  <a:close/>
                  <a:moveTo>
                    <a:pt x="97" y="31"/>
                  </a:moveTo>
                  <a:cubicBezTo>
                    <a:pt x="97" y="31"/>
                    <a:pt x="97" y="31"/>
                    <a:pt x="97" y="31"/>
                  </a:cubicBezTo>
                  <a:cubicBezTo>
                    <a:pt x="95" y="31"/>
                    <a:pt x="95" y="31"/>
                    <a:pt x="95" y="31"/>
                  </a:cubicBezTo>
                  <a:cubicBezTo>
                    <a:pt x="95" y="29"/>
                    <a:pt x="95" y="29"/>
                    <a:pt x="95" y="29"/>
                  </a:cubicBezTo>
                  <a:cubicBezTo>
                    <a:pt x="97" y="29"/>
                    <a:pt x="97" y="29"/>
                    <a:pt x="97" y="29"/>
                  </a:cubicBezTo>
                  <a:lnTo>
                    <a:pt x="97" y="31"/>
                  </a:lnTo>
                  <a:close/>
                  <a:moveTo>
                    <a:pt x="99" y="25"/>
                  </a:moveTo>
                  <a:cubicBezTo>
                    <a:pt x="99" y="25"/>
                    <a:pt x="99" y="25"/>
                    <a:pt x="99" y="25"/>
                  </a:cubicBezTo>
                  <a:cubicBezTo>
                    <a:pt x="98" y="25"/>
                    <a:pt x="98" y="25"/>
                    <a:pt x="98" y="25"/>
                  </a:cubicBezTo>
                  <a:cubicBezTo>
                    <a:pt x="98" y="24"/>
                    <a:pt x="98" y="24"/>
                    <a:pt x="98" y="24"/>
                  </a:cubicBezTo>
                  <a:cubicBezTo>
                    <a:pt x="99" y="24"/>
                    <a:pt x="99" y="24"/>
                    <a:pt x="99" y="24"/>
                  </a:cubicBezTo>
                  <a:lnTo>
                    <a:pt x="99" y="25"/>
                  </a:lnTo>
                  <a:close/>
                  <a:moveTo>
                    <a:pt x="100" y="19"/>
                  </a:moveTo>
                  <a:cubicBezTo>
                    <a:pt x="100" y="19"/>
                    <a:pt x="100" y="19"/>
                    <a:pt x="100" y="19"/>
                  </a:cubicBezTo>
                  <a:cubicBezTo>
                    <a:pt x="102" y="19"/>
                    <a:pt x="102" y="19"/>
                    <a:pt x="102" y="19"/>
                  </a:cubicBezTo>
                  <a:cubicBezTo>
                    <a:pt x="102" y="21"/>
                    <a:pt x="102" y="21"/>
                    <a:pt x="102" y="21"/>
                  </a:cubicBezTo>
                  <a:cubicBezTo>
                    <a:pt x="100" y="21"/>
                    <a:pt x="100" y="21"/>
                    <a:pt x="100" y="21"/>
                  </a:cubicBezTo>
                  <a:lnTo>
                    <a:pt x="100" y="19"/>
                  </a:lnTo>
                  <a:close/>
                  <a:moveTo>
                    <a:pt x="102" y="31"/>
                  </a:moveTo>
                  <a:cubicBezTo>
                    <a:pt x="102" y="31"/>
                    <a:pt x="102" y="31"/>
                    <a:pt x="102" y="31"/>
                  </a:cubicBezTo>
                  <a:cubicBezTo>
                    <a:pt x="100" y="31"/>
                    <a:pt x="100" y="31"/>
                    <a:pt x="100" y="31"/>
                  </a:cubicBezTo>
                  <a:cubicBezTo>
                    <a:pt x="100" y="29"/>
                    <a:pt x="100" y="29"/>
                    <a:pt x="100" y="29"/>
                  </a:cubicBezTo>
                  <a:cubicBezTo>
                    <a:pt x="102" y="29"/>
                    <a:pt x="102" y="29"/>
                    <a:pt x="102" y="29"/>
                  </a:cubicBezTo>
                  <a:lnTo>
                    <a:pt x="102" y="31"/>
                  </a:lnTo>
                  <a:close/>
                  <a:moveTo>
                    <a:pt x="103" y="17"/>
                  </a:moveTo>
                  <a:cubicBezTo>
                    <a:pt x="103" y="17"/>
                    <a:pt x="103" y="17"/>
                    <a:pt x="103" y="17"/>
                  </a:cubicBezTo>
                  <a:cubicBezTo>
                    <a:pt x="104" y="17"/>
                    <a:pt x="104" y="17"/>
                    <a:pt x="104" y="17"/>
                  </a:cubicBezTo>
                  <a:cubicBezTo>
                    <a:pt x="104" y="18"/>
                    <a:pt x="104" y="18"/>
                    <a:pt x="104" y="18"/>
                  </a:cubicBezTo>
                  <a:cubicBezTo>
                    <a:pt x="103" y="18"/>
                    <a:pt x="103" y="18"/>
                    <a:pt x="103" y="18"/>
                  </a:cubicBezTo>
                  <a:lnTo>
                    <a:pt x="103" y="17"/>
                  </a:lnTo>
                  <a:close/>
                  <a:moveTo>
                    <a:pt x="104" y="31"/>
                  </a:moveTo>
                  <a:cubicBezTo>
                    <a:pt x="104" y="31"/>
                    <a:pt x="104" y="31"/>
                    <a:pt x="104" y="31"/>
                  </a:cubicBezTo>
                  <a:cubicBezTo>
                    <a:pt x="103" y="31"/>
                    <a:pt x="103" y="31"/>
                    <a:pt x="103" y="31"/>
                  </a:cubicBezTo>
                  <a:cubicBezTo>
                    <a:pt x="103" y="30"/>
                    <a:pt x="103" y="30"/>
                    <a:pt x="103" y="30"/>
                  </a:cubicBezTo>
                  <a:cubicBezTo>
                    <a:pt x="104" y="30"/>
                    <a:pt x="104" y="30"/>
                    <a:pt x="104" y="30"/>
                  </a:cubicBezTo>
                  <a:lnTo>
                    <a:pt x="104" y="31"/>
                  </a:lnTo>
                  <a:close/>
                  <a:moveTo>
                    <a:pt x="104" y="26"/>
                  </a:moveTo>
                  <a:cubicBezTo>
                    <a:pt x="104" y="26"/>
                    <a:pt x="104" y="26"/>
                    <a:pt x="104" y="26"/>
                  </a:cubicBezTo>
                  <a:cubicBezTo>
                    <a:pt x="103" y="26"/>
                    <a:pt x="103" y="26"/>
                    <a:pt x="103" y="26"/>
                  </a:cubicBezTo>
                  <a:cubicBezTo>
                    <a:pt x="103" y="24"/>
                    <a:pt x="103" y="24"/>
                    <a:pt x="103" y="24"/>
                  </a:cubicBezTo>
                  <a:cubicBezTo>
                    <a:pt x="104" y="24"/>
                    <a:pt x="104" y="24"/>
                    <a:pt x="104" y="24"/>
                  </a:cubicBezTo>
                  <a:lnTo>
                    <a:pt x="104" y="26"/>
                  </a:lnTo>
                  <a:close/>
                  <a:moveTo>
                    <a:pt x="104" y="18"/>
                  </a:moveTo>
                  <a:cubicBezTo>
                    <a:pt x="104" y="18"/>
                    <a:pt x="104" y="18"/>
                    <a:pt x="104" y="18"/>
                  </a:cubicBezTo>
                  <a:cubicBezTo>
                    <a:pt x="106" y="18"/>
                    <a:pt x="106" y="18"/>
                    <a:pt x="106" y="18"/>
                  </a:cubicBezTo>
                  <a:cubicBezTo>
                    <a:pt x="106" y="20"/>
                    <a:pt x="106" y="20"/>
                    <a:pt x="106" y="20"/>
                  </a:cubicBezTo>
                  <a:cubicBezTo>
                    <a:pt x="104" y="20"/>
                    <a:pt x="104" y="20"/>
                    <a:pt x="104" y="20"/>
                  </a:cubicBezTo>
                  <a:lnTo>
                    <a:pt x="104" y="18"/>
                  </a:lnTo>
                  <a:close/>
                  <a:moveTo>
                    <a:pt x="107" y="23"/>
                  </a:moveTo>
                  <a:cubicBezTo>
                    <a:pt x="107" y="23"/>
                    <a:pt x="107" y="23"/>
                    <a:pt x="107" y="23"/>
                  </a:cubicBezTo>
                  <a:cubicBezTo>
                    <a:pt x="106" y="23"/>
                    <a:pt x="106" y="23"/>
                    <a:pt x="106" y="23"/>
                  </a:cubicBezTo>
                  <a:cubicBezTo>
                    <a:pt x="106" y="22"/>
                    <a:pt x="106" y="22"/>
                    <a:pt x="106" y="22"/>
                  </a:cubicBezTo>
                  <a:cubicBezTo>
                    <a:pt x="107" y="22"/>
                    <a:pt x="107" y="22"/>
                    <a:pt x="107" y="22"/>
                  </a:cubicBezTo>
                  <a:lnTo>
                    <a:pt x="107" y="23"/>
                  </a:lnTo>
                  <a:close/>
                  <a:moveTo>
                    <a:pt x="108" y="21"/>
                  </a:moveTo>
                  <a:cubicBezTo>
                    <a:pt x="108" y="21"/>
                    <a:pt x="108" y="21"/>
                    <a:pt x="108" y="21"/>
                  </a:cubicBezTo>
                  <a:cubicBezTo>
                    <a:pt x="107" y="21"/>
                    <a:pt x="107" y="21"/>
                    <a:pt x="107" y="21"/>
                  </a:cubicBezTo>
                  <a:cubicBezTo>
                    <a:pt x="107" y="20"/>
                    <a:pt x="107" y="20"/>
                    <a:pt x="107" y="20"/>
                  </a:cubicBezTo>
                  <a:cubicBezTo>
                    <a:pt x="108" y="20"/>
                    <a:pt x="108" y="20"/>
                    <a:pt x="108" y="20"/>
                  </a:cubicBezTo>
                  <a:lnTo>
                    <a:pt x="108" y="21"/>
                  </a:lnTo>
                  <a:close/>
                  <a:moveTo>
                    <a:pt x="111" y="25"/>
                  </a:moveTo>
                  <a:cubicBezTo>
                    <a:pt x="111" y="25"/>
                    <a:pt x="111" y="25"/>
                    <a:pt x="111" y="25"/>
                  </a:cubicBezTo>
                  <a:cubicBezTo>
                    <a:pt x="109" y="25"/>
                    <a:pt x="109" y="25"/>
                    <a:pt x="109" y="25"/>
                  </a:cubicBezTo>
                  <a:cubicBezTo>
                    <a:pt x="109" y="23"/>
                    <a:pt x="109" y="23"/>
                    <a:pt x="109" y="23"/>
                  </a:cubicBezTo>
                  <a:cubicBezTo>
                    <a:pt x="111" y="23"/>
                    <a:pt x="111" y="23"/>
                    <a:pt x="111" y="23"/>
                  </a:cubicBezTo>
                  <a:lnTo>
                    <a:pt x="111" y="25"/>
                  </a:lnTo>
                  <a:close/>
                  <a:moveTo>
                    <a:pt x="112" y="27"/>
                  </a:moveTo>
                  <a:cubicBezTo>
                    <a:pt x="112" y="27"/>
                    <a:pt x="112" y="27"/>
                    <a:pt x="112" y="27"/>
                  </a:cubicBezTo>
                  <a:cubicBezTo>
                    <a:pt x="111" y="27"/>
                    <a:pt x="111" y="27"/>
                    <a:pt x="111" y="27"/>
                  </a:cubicBezTo>
                  <a:cubicBezTo>
                    <a:pt x="111" y="26"/>
                    <a:pt x="111" y="26"/>
                    <a:pt x="111" y="26"/>
                  </a:cubicBezTo>
                  <a:cubicBezTo>
                    <a:pt x="112" y="26"/>
                    <a:pt x="112" y="26"/>
                    <a:pt x="112" y="26"/>
                  </a:cubicBezTo>
                  <a:lnTo>
                    <a:pt x="112" y="27"/>
                  </a:lnTo>
                  <a:close/>
                  <a:moveTo>
                    <a:pt x="114" y="32"/>
                  </a:moveTo>
                  <a:cubicBezTo>
                    <a:pt x="114" y="32"/>
                    <a:pt x="114" y="32"/>
                    <a:pt x="114" y="32"/>
                  </a:cubicBezTo>
                  <a:cubicBezTo>
                    <a:pt x="112" y="31"/>
                    <a:pt x="112" y="31"/>
                    <a:pt x="112" y="31"/>
                  </a:cubicBezTo>
                  <a:cubicBezTo>
                    <a:pt x="112" y="30"/>
                    <a:pt x="112" y="30"/>
                    <a:pt x="112" y="30"/>
                  </a:cubicBezTo>
                  <a:cubicBezTo>
                    <a:pt x="114" y="30"/>
                    <a:pt x="114" y="30"/>
                    <a:pt x="114" y="30"/>
                  </a:cubicBezTo>
                  <a:lnTo>
                    <a:pt x="114" y="32"/>
                  </a:lnTo>
                  <a:close/>
                  <a:moveTo>
                    <a:pt x="116" y="25"/>
                  </a:moveTo>
                  <a:cubicBezTo>
                    <a:pt x="116" y="25"/>
                    <a:pt x="116" y="25"/>
                    <a:pt x="116" y="25"/>
                  </a:cubicBezTo>
                  <a:cubicBezTo>
                    <a:pt x="113" y="25"/>
                    <a:pt x="113" y="25"/>
                    <a:pt x="113" y="25"/>
                  </a:cubicBezTo>
                  <a:cubicBezTo>
                    <a:pt x="113" y="22"/>
                    <a:pt x="113" y="22"/>
                    <a:pt x="113" y="22"/>
                  </a:cubicBezTo>
                  <a:cubicBezTo>
                    <a:pt x="116" y="22"/>
                    <a:pt x="116" y="22"/>
                    <a:pt x="116" y="22"/>
                  </a:cubicBezTo>
                  <a:lnTo>
                    <a:pt x="116" y="25"/>
                  </a:lnTo>
                  <a:close/>
                  <a:moveTo>
                    <a:pt x="116" y="19"/>
                  </a:moveTo>
                  <a:cubicBezTo>
                    <a:pt x="116" y="19"/>
                    <a:pt x="116" y="19"/>
                    <a:pt x="116" y="19"/>
                  </a:cubicBezTo>
                  <a:cubicBezTo>
                    <a:pt x="117" y="19"/>
                    <a:pt x="117" y="19"/>
                    <a:pt x="117" y="19"/>
                  </a:cubicBezTo>
                  <a:cubicBezTo>
                    <a:pt x="117" y="21"/>
                    <a:pt x="117" y="21"/>
                    <a:pt x="117" y="21"/>
                  </a:cubicBezTo>
                  <a:cubicBezTo>
                    <a:pt x="116" y="21"/>
                    <a:pt x="116" y="21"/>
                    <a:pt x="116" y="21"/>
                  </a:cubicBezTo>
                  <a:lnTo>
                    <a:pt x="116" y="19"/>
                  </a:lnTo>
                  <a:close/>
                  <a:moveTo>
                    <a:pt x="117" y="25"/>
                  </a:moveTo>
                  <a:cubicBezTo>
                    <a:pt x="117" y="25"/>
                    <a:pt x="117" y="25"/>
                    <a:pt x="117" y="25"/>
                  </a:cubicBezTo>
                  <a:cubicBezTo>
                    <a:pt x="116" y="25"/>
                    <a:pt x="116" y="25"/>
                    <a:pt x="116" y="25"/>
                  </a:cubicBezTo>
                  <a:cubicBezTo>
                    <a:pt x="116" y="24"/>
                    <a:pt x="116" y="24"/>
                    <a:pt x="116" y="24"/>
                  </a:cubicBezTo>
                  <a:cubicBezTo>
                    <a:pt x="117" y="24"/>
                    <a:pt x="117" y="24"/>
                    <a:pt x="117" y="24"/>
                  </a:cubicBezTo>
                  <a:lnTo>
                    <a:pt x="117" y="25"/>
                  </a:lnTo>
                  <a:close/>
                  <a:moveTo>
                    <a:pt x="85" y="33"/>
                  </a:moveTo>
                  <a:cubicBezTo>
                    <a:pt x="85" y="33"/>
                    <a:pt x="85" y="33"/>
                    <a:pt x="85" y="33"/>
                  </a:cubicBezTo>
                  <a:cubicBezTo>
                    <a:pt x="87" y="33"/>
                    <a:pt x="87" y="33"/>
                    <a:pt x="87" y="33"/>
                  </a:cubicBezTo>
                  <a:cubicBezTo>
                    <a:pt x="87" y="41"/>
                    <a:pt x="87" y="41"/>
                    <a:pt x="87" y="41"/>
                  </a:cubicBezTo>
                  <a:cubicBezTo>
                    <a:pt x="85" y="41"/>
                    <a:pt x="85" y="41"/>
                    <a:pt x="85" y="41"/>
                  </a:cubicBezTo>
                  <a:lnTo>
                    <a:pt x="85" y="33"/>
                  </a:lnTo>
                  <a:close/>
                  <a:moveTo>
                    <a:pt x="44" y="34"/>
                  </a:moveTo>
                  <a:cubicBezTo>
                    <a:pt x="44" y="34"/>
                    <a:pt x="44" y="34"/>
                    <a:pt x="44" y="34"/>
                  </a:cubicBezTo>
                  <a:cubicBezTo>
                    <a:pt x="44" y="34"/>
                    <a:pt x="44" y="34"/>
                    <a:pt x="44" y="34"/>
                  </a:cubicBezTo>
                  <a:cubicBezTo>
                    <a:pt x="44" y="41"/>
                    <a:pt x="44" y="41"/>
                    <a:pt x="44" y="41"/>
                  </a:cubicBezTo>
                  <a:cubicBezTo>
                    <a:pt x="44" y="41"/>
                    <a:pt x="44" y="41"/>
                    <a:pt x="44" y="41"/>
                  </a:cubicBezTo>
                  <a:lnTo>
                    <a:pt x="44" y="34"/>
                  </a:lnTo>
                  <a:close/>
                  <a:moveTo>
                    <a:pt x="15" y="47"/>
                  </a:moveTo>
                  <a:cubicBezTo>
                    <a:pt x="15" y="47"/>
                    <a:pt x="15" y="47"/>
                    <a:pt x="15" y="47"/>
                  </a:cubicBezTo>
                  <a:cubicBezTo>
                    <a:pt x="15" y="47"/>
                    <a:pt x="15" y="47"/>
                    <a:pt x="15" y="47"/>
                  </a:cubicBezTo>
                  <a:cubicBezTo>
                    <a:pt x="15" y="35"/>
                    <a:pt x="15" y="35"/>
                    <a:pt x="15" y="35"/>
                  </a:cubicBezTo>
                  <a:cubicBezTo>
                    <a:pt x="15" y="35"/>
                    <a:pt x="15" y="35"/>
                    <a:pt x="15" y="35"/>
                  </a:cubicBezTo>
                  <a:lnTo>
                    <a:pt x="15" y="47"/>
                  </a:lnTo>
                  <a:close/>
                  <a:moveTo>
                    <a:pt x="20" y="46"/>
                  </a:moveTo>
                  <a:cubicBezTo>
                    <a:pt x="20" y="46"/>
                    <a:pt x="20" y="46"/>
                    <a:pt x="20" y="46"/>
                  </a:cubicBezTo>
                  <a:cubicBezTo>
                    <a:pt x="16" y="47"/>
                    <a:pt x="16" y="47"/>
                    <a:pt x="16" y="47"/>
                  </a:cubicBezTo>
                  <a:cubicBezTo>
                    <a:pt x="16" y="35"/>
                    <a:pt x="16" y="35"/>
                    <a:pt x="16" y="35"/>
                  </a:cubicBezTo>
                  <a:cubicBezTo>
                    <a:pt x="20" y="35"/>
                    <a:pt x="20" y="35"/>
                    <a:pt x="20" y="35"/>
                  </a:cubicBezTo>
                  <a:lnTo>
                    <a:pt x="20" y="46"/>
                  </a:lnTo>
                  <a:close/>
                  <a:moveTo>
                    <a:pt x="25" y="46"/>
                  </a:moveTo>
                  <a:cubicBezTo>
                    <a:pt x="25" y="46"/>
                    <a:pt x="25" y="46"/>
                    <a:pt x="25" y="46"/>
                  </a:cubicBezTo>
                  <a:cubicBezTo>
                    <a:pt x="22" y="46"/>
                    <a:pt x="22" y="46"/>
                    <a:pt x="22" y="46"/>
                  </a:cubicBezTo>
                  <a:cubicBezTo>
                    <a:pt x="22" y="35"/>
                    <a:pt x="22" y="35"/>
                    <a:pt x="22" y="35"/>
                  </a:cubicBezTo>
                  <a:cubicBezTo>
                    <a:pt x="24" y="35"/>
                    <a:pt x="24" y="35"/>
                    <a:pt x="24" y="35"/>
                  </a:cubicBezTo>
                  <a:cubicBezTo>
                    <a:pt x="24" y="36"/>
                    <a:pt x="24" y="36"/>
                    <a:pt x="24" y="36"/>
                  </a:cubicBezTo>
                  <a:cubicBezTo>
                    <a:pt x="25" y="36"/>
                    <a:pt x="25" y="36"/>
                    <a:pt x="25" y="36"/>
                  </a:cubicBezTo>
                  <a:lnTo>
                    <a:pt x="25" y="46"/>
                  </a:lnTo>
                  <a:close/>
                  <a:moveTo>
                    <a:pt x="26" y="46"/>
                  </a:moveTo>
                  <a:cubicBezTo>
                    <a:pt x="26" y="46"/>
                    <a:pt x="26" y="46"/>
                    <a:pt x="26" y="46"/>
                  </a:cubicBezTo>
                  <a:cubicBezTo>
                    <a:pt x="25" y="46"/>
                    <a:pt x="25" y="46"/>
                    <a:pt x="25" y="46"/>
                  </a:cubicBezTo>
                  <a:cubicBezTo>
                    <a:pt x="25" y="46"/>
                    <a:pt x="25" y="46"/>
                    <a:pt x="25" y="46"/>
                  </a:cubicBezTo>
                  <a:cubicBezTo>
                    <a:pt x="25" y="42"/>
                    <a:pt x="25" y="42"/>
                    <a:pt x="25" y="42"/>
                  </a:cubicBezTo>
                  <a:cubicBezTo>
                    <a:pt x="26" y="42"/>
                    <a:pt x="26" y="42"/>
                    <a:pt x="26" y="42"/>
                  </a:cubicBezTo>
                  <a:lnTo>
                    <a:pt x="26" y="46"/>
                  </a:lnTo>
                  <a:close/>
                  <a:moveTo>
                    <a:pt x="26" y="41"/>
                  </a:moveTo>
                  <a:cubicBezTo>
                    <a:pt x="26" y="41"/>
                    <a:pt x="26" y="41"/>
                    <a:pt x="26" y="41"/>
                  </a:cubicBezTo>
                  <a:cubicBezTo>
                    <a:pt x="25" y="42"/>
                    <a:pt x="25" y="42"/>
                    <a:pt x="25" y="42"/>
                  </a:cubicBezTo>
                  <a:cubicBezTo>
                    <a:pt x="25" y="36"/>
                    <a:pt x="25" y="36"/>
                    <a:pt x="25" y="36"/>
                  </a:cubicBezTo>
                  <a:cubicBezTo>
                    <a:pt x="26" y="36"/>
                    <a:pt x="26" y="36"/>
                    <a:pt x="26" y="36"/>
                  </a:cubicBezTo>
                  <a:lnTo>
                    <a:pt x="26" y="41"/>
                  </a:lnTo>
                  <a:close/>
                  <a:moveTo>
                    <a:pt x="28" y="47"/>
                  </a:moveTo>
                  <a:cubicBezTo>
                    <a:pt x="28" y="47"/>
                    <a:pt x="28" y="47"/>
                    <a:pt x="28" y="47"/>
                  </a:cubicBezTo>
                  <a:cubicBezTo>
                    <a:pt x="28" y="47"/>
                    <a:pt x="28" y="47"/>
                    <a:pt x="28" y="47"/>
                  </a:cubicBezTo>
                  <a:cubicBezTo>
                    <a:pt x="28" y="42"/>
                    <a:pt x="28" y="42"/>
                    <a:pt x="28" y="42"/>
                  </a:cubicBezTo>
                  <a:cubicBezTo>
                    <a:pt x="28" y="42"/>
                    <a:pt x="28" y="42"/>
                    <a:pt x="28" y="42"/>
                  </a:cubicBezTo>
                  <a:lnTo>
                    <a:pt x="28" y="47"/>
                  </a:lnTo>
                  <a:close/>
                  <a:moveTo>
                    <a:pt x="28" y="41"/>
                  </a:moveTo>
                  <a:cubicBezTo>
                    <a:pt x="28" y="41"/>
                    <a:pt x="28" y="41"/>
                    <a:pt x="28" y="41"/>
                  </a:cubicBezTo>
                  <a:cubicBezTo>
                    <a:pt x="28" y="41"/>
                    <a:pt x="28" y="41"/>
                    <a:pt x="28" y="41"/>
                  </a:cubicBezTo>
                  <a:cubicBezTo>
                    <a:pt x="28" y="36"/>
                    <a:pt x="28" y="36"/>
                    <a:pt x="28" y="36"/>
                  </a:cubicBezTo>
                  <a:cubicBezTo>
                    <a:pt x="28" y="36"/>
                    <a:pt x="28" y="36"/>
                    <a:pt x="28" y="36"/>
                  </a:cubicBezTo>
                  <a:lnTo>
                    <a:pt x="28" y="41"/>
                  </a:lnTo>
                  <a:close/>
                  <a:moveTo>
                    <a:pt x="29" y="47"/>
                  </a:moveTo>
                  <a:cubicBezTo>
                    <a:pt x="29" y="47"/>
                    <a:pt x="29" y="47"/>
                    <a:pt x="29" y="47"/>
                  </a:cubicBezTo>
                  <a:cubicBezTo>
                    <a:pt x="28" y="47"/>
                    <a:pt x="28" y="47"/>
                    <a:pt x="28" y="47"/>
                  </a:cubicBezTo>
                  <a:cubicBezTo>
                    <a:pt x="28" y="42"/>
                    <a:pt x="28" y="42"/>
                    <a:pt x="28" y="42"/>
                  </a:cubicBezTo>
                  <a:cubicBezTo>
                    <a:pt x="29" y="42"/>
                    <a:pt x="29" y="42"/>
                    <a:pt x="29" y="42"/>
                  </a:cubicBezTo>
                  <a:lnTo>
                    <a:pt x="29" y="47"/>
                  </a:lnTo>
                  <a:close/>
                  <a:moveTo>
                    <a:pt x="29" y="41"/>
                  </a:moveTo>
                  <a:cubicBezTo>
                    <a:pt x="29" y="41"/>
                    <a:pt x="29" y="41"/>
                    <a:pt x="29" y="41"/>
                  </a:cubicBezTo>
                  <a:cubicBezTo>
                    <a:pt x="28" y="41"/>
                    <a:pt x="28" y="41"/>
                    <a:pt x="28" y="41"/>
                  </a:cubicBezTo>
                  <a:cubicBezTo>
                    <a:pt x="28" y="36"/>
                    <a:pt x="28" y="36"/>
                    <a:pt x="28" y="36"/>
                  </a:cubicBezTo>
                  <a:cubicBezTo>
                    <a:pt x="29" y="36"/>
                    <a:pt x="29" y="36"/>
                    <a:pt x="29" y="36"/>
                  </a:cubicBezTo>
                  <a:lnTo>
                    <a:pt x="29" y="41"/>
                  </a:lnTo>
                  <a:close/>
                  <a:moveTo>
                    <a:pt x="30" y="47"/>
                  </a:moveTo>
                  <a:cubicBezTo>
                    <a:pt x="30" y="47"/>
                    <a:pt x="30" y="47"/>
                    <a:pt x="30" y="47"/>
                  </a:cubicBezTo>
                  <a:cubicBezTo>
                    <a:pt x="29" y="47"/>
                    <a:pt x="29" y="47"/>
                    <a:pt x="29" y="47"/>
                  </a:cubicBezTo>
                  <a:cubicBezTo>
                    <a:pt x="29" y="41"/>
                    <a:pt x="29" y="41"/>
                    <a:pt x="29" y="41"/>
                  </a:cubicBezTo>
                  <a:cubicBezTo>
                    <a:pt x="30" y="41"/>
                    <a:pt x="30" y="41"/>
                    <a:pt x="30" y="41"/>
                  </a:cubicBezTo>
                  <a:lnTo>
                    <a:pt x="30" y="47"/>
                  </a:lnTo>
                  <a:close/>
                  <a:moveTo>
                    <a:pt x="30" y="41"/>
                  </a:moveTo>
                  <a:cubicBezTo>
                    <a:pt x="30" y="41"/>
                    <a:pt x="30" y="41"/>
                    <a:pt x="30" y="41"/>
                  </a:cubicBezTo>
                  <a:cubicBezTo>
                    <a:pt x="29" y="41"/>
                    <a:pt x="29" y="41"/>
                    <a:pt x="29" y="41"/>
                  </a:cubicBezTo>
                  <a:cubicBezTo>
                    <a:pt x="29" y="36"/>
                    <a:pt x="29" y="36"/>
                    <a:pt x="29" y="36"/>
                  </a:cubicBezTo>
                  <a:cubicBezTo>
                    <a:pt x="30" y="36"/>
                    <a:pt x="30" y="36"/>
                    <a:pt x="30" y="36"/>
                  </a:cubicBezTo>
                  <a:lnTo>
                    <a:pt x="30" y="41"/>
                  </a:lnTo>
                  <a:close/>
                  <a:moveTo>
                    <a:pt x="32" y="47"/>
                  </a:moveTo>
                  <a:cubicBezTo>
                    <a:pt x="32" y="47"/>
                    <a:pt x="32" y="47"/>
                    <a:pt x="32" y="47"/>
                  </a:cubicBezTo>
                  <a:cubicBezTo>
                    <a:pt x="31" y="47"/>
                    <a:pt x="31" y="47"/>
                    <a:pt x="31" y="47"/>
                  </a:cubicBezTo>
                  <a:cubicBezTo>
                    <a:pt x="31" y="41"/>
                    <a:pt x="31" y="41"/>
                    <a:pt x="31" y="41"/>
                  </a:cubicBezTo>
                  <a:cubicBezTo>
                    <a:pt x="32" y="41"/>
                    <a:pt x="32" y="41"/>
                    <a:pt x="32" y="41"/>
                  </a:cubicBezTo>
                  <a:lnTo>
                    <a:pt x="32" y="47"/>
                  </a:lnTo>
                  <a:close/>
                  <a:moveTo>
                    <a:pt x="32" y="41"/>
                  </a:moveTo>
                  <a:cubicBezTo>
                    <a:pt x="32" y="41"/>
                    <a:pt x="32" y="41"/>
                    <a:pt x="32" y="41"/>
                  </a:cubicBezTo>
                  <a:cubicBezTo>
                    <a:pt x="31" y="41"/>
                    <a:pt x="31" y="41"/>
                    <a:pt x="31" y="41"/>
                  </a:cubicBezTo>
                  <a:cubicBezTo>
                    <a:pt x="31" y="36"/>
                    <a:pt x="31" y="36"/>
                    <a:pt x="31" y="36"/>
                  </a:cubicBezTo>
                  <a:cubicBezTo>
                    <a:pt x="32" y="35"/>
                    <a:pt x="32" y="35"/>
                    <a:pt x="32" y="35"/>
                  </a:cubicBezTo>
                  <a:lnTo>
                    <a:pt x="32" y="41"/>
                  </a:lnTo>
                  <a:close/>
                  <a:moveTo>
                    <a:pt x="33" y="47"/>
                  </a:moveTo>
                  <a:cubicBezTo>
                    <a:pt x="33" y="47"/>
                    <a:pt x="33" y="47"/>
                    <a:pt x="33" y="47"/>
                  </a:cubicBezTo>
                  <a:cubicBezTo>
                    <a:pt x="32" y="47"/>
                    <a:pt x="32" y="47"/>
                    <a:pt x="32" y="47"/>
                  </a:cubicBezTo>
                  <a:cubicBezTo>
                    <a:pt x="32" y="41"/>
                    <a:pt x="32" y="41"/>
                    <a:pt x="32" y="41"/>
                  </a:cubicBezTo>
                  <a:cubicBezTo>
                    <a:pt x="33" y="41"/>
                    <a:pt x="33" y="41"/>
                    <a:pt x="33" y="41"/>
                  </a:cubicBezTo>
                  <a:lnTo>
                    <a:pt x="33" y="47"/>
                  </a:lnTo>
                  <a:close/>
                  <a:moveTo>
                    <a:pt x="33" y="41"/>
                  </a:moveTo>
                  <a:cubicBezTo>
                    <a:pt x="33" y="41"/>
                    <a:pt x="33" y="41"/>
                    <a:pt x="33" y="41"/>
                  </a:cubicBezTo>
                  <a:cubicBezTo>
                    <a:pt x="32" y="41"/>
                    <a:pt x="32" y="41"/>
                    <a:pt x="32" y="41"/>
                  </a:cubicBezTo>
                  <a:cubicBezTo>
                    <a:pt x="32" y="35"/>
                    <a:pt x="32" y="35"/>
                    <a:pt x="32" y="35"/>
                  </a:cubicBezTo>
                  <a:cubicBezTo>
                    <a:pt x="33" y="35"/>
                    <a:pt x="33" y="35"/>
                    <a:pt x="33" y="35"/>
                  </a:cubicBezTo>
                  <a:lnTo>
                    <a:pt x="33" y="41"/>
                  </a:lnTo>
                  <a:close/>
                  <a:moveTo>
                    <a:pt x="33" y="47"/>
                  </a:moveTo>
                  <a:cubicBezTo>
                    <a:pt x="33" y="47"/>
                    <a:pt x="33" y="47"/>
                    <a:pt x="33" y="47"/>
                  </a:cubicBezTo>
                  <a:cubicBezTo>
                    <a:pt x="33" y="47"/>
                    <a:pt x="33" y="47"/>
                    <a:pt x="33" y="47"/>
                  </a:cubicBezTo>
                  <a:cubicBezTo>
                    <a:pt x="33" y="41"/>
                    <a:pt x="33" y="41"/>
                    <a:pt x="33" y="41"/>
                  </a:cubicBezTo>
                  <a:cubicBezTo>
                    <a:pt x="33" y="41"/>
                    <a:pt x="33" y="41"/>
                    <a:pt x="33" y="41"/>
                  </a:cubicBezTo>
                  <a:lnTo>
                    <a:pt x="33" y="47"/>
                  </a:lnTo>
                  <a:close/>
                  <a:moveTo>
                    <a:pt x="33" y="41"/>
                  </a:moveTo>
                  <a:cubicBezTo>
                    <a:pt x="33" y="41"/>
                    <a:pt x="33" y="41"/>
                    <a:pt x="33" y="41"/>
                  </a:cubicBezTo>
                  <a:cubicBezTo>
                    <a:pt x="33" y="41"/>
                    <a:pt x="33" y="41"/>
                    <a:pt x="33" y="41"/>
                  </a:cubicBezTo>
                  <a:cubicBezTo>
                    <a:pt x="33" y="35"/>
                    <a:pt x="33" y="35"/>
                    <a:pt x="33" y="35"/>
                  </a:cubicBezTo>
                  <a:cubicBezTo>
                    <a:pt x="33" y="35"/>
                    <a:pt x="33" y="35"/>
                    <a:pt x="33" y="35"/>
                  </a:cubicBezTo>
                  <a:lnTo>
                    <a:pt x="33" y="41"/>
                  </a:lnTo>
                  <a:close/>
                  <a:moveTo>
                    <a:pt x="34" y="47"/>
                  </a:moveTo>
                  <a:cubicBezTo>
                    <a:pt x="34" y="47"/>
                    <a:pt x="34" y="47"/>
                    <a:pt x="34" y="47"/>
                  </a:cubicBezTo>
                  <a:cubicBezTo>
                    <a:pt x="33" y="47"/>
                    <a:pt x="33" y="47"/>
                    <a:pt x="33" y="47"/>
                  </a:cubicBezTo>
                  <a:cubicBezTo>
                    <a:pt x="33" y="41"/>
                    <a:pt x="33" y="41"/>
                    <a:pt x="33" y="41"/>
                  </a:cubicBezTo>
                  <a:cubicBezTo>
                    <a:pt x="34" y="41"/>
                    <a:pt x="34" y="41"/>
                    <a:pt x="34" y="41"/>
                  </a:cubicBezTo>
                  <a:lnTo>
                    <a:pt x="34" y="47"/>
                  </a:lnTo>
                  <a:close/>
                  <a:moveTo>
                    <a:pt x="34" y="41"/>
                  </a:moveTo>
                  <a:cubicBezTo>
                    <a:pt x="34" y="41"/>
                    <a:pt x="34" y="41"/>
                    <a:pt x="34" y="41"/>
                  </a:cubicBezTo>
                  <a:cubicBezTo>
                    <a:pt x="33" y="41"/>
                    <a:pt x="33" y="41"/>
                    <a:pt x="33" y="41"/>
                  </a:cubicBezTo>
                  <a:cubicBezTo>
                    <a:pt x="33" y="35"/>
                    <a:pt x="33" y="35"/>
                    <a:pt x="33" y="35"/>
                  </a:cubicBezTo>
                  <a:cubicBezTo>
                    <a:pt x="34" y="35"/>
                    <a:pt x="34" y="35"/>
                    <a:pt x="34" y="35"/>
                  </a:cubicBezTo>
                  <a:lnTo>
                    <a:pt x="34" y="41"/>
                  </a:lnTo>
                  <a:close/>
                  <a:moveTo>
                    <a:pt x="34" y="47"/>
                  </a:moveTo>
                  <a:cubicBezTo>
                    <a:pt x="34" y="47"/>
                    <a:pt x="34" y="47"/>
                    <a:pt x="34" y="47"/>
                  </a:cubicBezTo>
                  <a:cubicBezTo>
                    <a:pt x="34" y="47"/>
                    <a:pt x="34" y="47"/>
                    <a:pt x="34" y="47"/>
                  </a:cubicBezTo>
                  <a:cubicBezTo>
                    <a:pt x="34" y="41"/>
                    <a:pt x="34" y="41"/>
                    <a:pt x="34" y="41"/>
                  </a:cubicBezTo>
                  <a:cubicBezTo>
                    <a:pt x="34" y="41"/>
                    <a:pt x="34" y="41"/>
                    <a:pt x="34" y="41"/>
                  </a:cubicBezTo>
                  <a:lnTo>
                    <a:pt x="34" y="47"/>
                  </a:lnTo>
                  <a:close/>
                  <a:moveTo>
                    <a:pt x="34" y="41"/>
                  </a:moveTo>
                  <a:cubicBezTo>
                    <a:pt x="34" y="41"/>
                    <a:pt x="34" y="41"/>
                    <a:pt x="34" y="41"/>
                  </a:cubicBezTo>
                  <a:cubicBezTo>
                    <a:pt x="34" y="41"/>
                    <a:pt x="34" y="41"/>
                    <a:pt x="34" y="41"/>
                  </a:cubicBezTo>
                  <a:cubicBezTo>
                    <a:pt x="34" y="35"/>
                    <a:pt x="34" y="35"/>
                    <a:pt x="34" y="35"/>
                  </a:cubicBezTo>
                  <a:cubicBezTo>
                    <a:pt x="34" y="35"/>
                    <a:pt x="34" y="35"/>
                    <a:pt x="34" y="35"/>
                  </a:cubicBezTo>
                  <a:lnTo>
                    <a:pt x="34" y="41"/>
                  </a:lnTo>
                  <a:close/>
                  <a:moveTo>
                    <a:pt x="36" y="47"/>
                  </a:moveTo>
                  <a:cubicBezTo>
                    <a:pt x="36" y="47"/>
                    <a:pt x="36" y="47"/>
                    <a:pt x="36" y="47"/>
                  </a:cubicBezTo>
                  <a:cubicBezTo>
                    <a:pt x="36" y="47"/>
                    <a:pt x="36" y="47"/>
                    <a:pt x="36" y="47"/>
                  </a:cubicBezTo>
                  <a:cubicBezTo>
                    <a:pt x="36" y="41"/>
                    <a:pt x="36" y="41"/>
                    <a:pt x="36" y="41"/>
                  </a:cubicBezTo>
                  <a:cubicBezTo>
                    <a:pt x="36" y="41"/>
                    <a:pt x="36" y="41"/>
                    <a:pt x="36" y="41"/>
                  </a:cubicBezTo>
                  <a:lnTo>
                    <a:pt x="36" y="47"/>
                  </a:lnTo>
                  <a:close/>
                  <a:moveTo>
                    <a:pt x="36" y="41"/>
                  </a:moveTo>
                  <a:cubicBezTo>
                    <a:pt x="36" y="41"/>
                    <a:pt x="36" y="41"/>
                    <a:pt x="36" y="41"/>
                  </a:cubicBezTo>
                  <a:cubicBezTo>
                    <a:pt x="36" y="41"/>
                    <a:pt x="36" y="41"/>
                    <a:pt x="36" y="41"/>
                  </a:cubicBezTo>
                  <a:cubicBezTo>
                    <a:pt x="36" y="35"/>
                    <a:pt x="36" y="35"/>
                    <a:pt x="36" y="35"/>
                  </a:cubicBezTo>
                  <a:cubicBezTo>
                    <a:pt x="36" y="35"/>
                    <a:pt x="36" y="35"/>
                    <a:pt x="36" y="35"/>
                  </a:cubicBezTo>
                  <a:lnTo>
                    <a:pt x="36" y="41"/>
                  </a:lnTo>
                  <a:close/>
                  <a:moveTo>
                    <a:pt x="37" y="47"/>
                  </a:moveTo>
                  <a:cubicBezTo>
                    <a:pt x="37" y="47"/>
                    <a:pt x="37" y="47"/>
                    <a:pt x="37" y="47"/>
                  </a:cubicBezTo>
                  <a:cubicBezTo>
                    <a:pt x="37" y="47"/>
                    <a:pt x="37" y="47"/>
                    <a:pt x="37" y="47"/>
                  </a:cubicBezTo>
                  <a:cubicBezTo>
                    <a:pt x="37" y="41"/>
                    <a:pt x="37" y="41"/>
                    <a:pt x="37" y="41"/>
                  </a:cubicBezTo>
                  <a:cubicBezTo>
                    <a:pt x="37" y="41"/>
                    <a:pt x="37" y="41"/>
                    <a:pt x="37" y="41"/>
                  </a:cubicBezTo>
                  <a:lnTo>
                    <a:pt x="37" y="47"/>
                  </a:lnTo>
                  <a:close/>
                  <a:moveTo>
                    <a:pt x="37" y="41"/>
                  </a:moveTo>
                  <a:cubicBezTo>
                    <a:pt x="37" y="41"/>
                    <a:pt x="37" y="41"/>
                    <a:pt x="37" y="41"/>
                  </a:cubicBezTo>
                  <a:cubicBezTo>
                    <a:pt x="37" y="41"/>
                    <a:pt x="37" y="41"/>
                    <a:pt x="37" y="41"/>
                  </a:cubicBezTo>
                  <a:cubicBezTo>
                    <a:pt x="37" y="35"/>
                    <a:pt x="37" y="35"/>
                    <a:pt x="37" y="35"/>
                  </a:cubicBezTo>
                  <a:cubicBezTo>
                    <a:pt x="37" y="35"/>
                    <a:pt x="37" y="35"/>
                    <a:pt x="37" y="35"/>
                  </a:cubicBezTo>
                  <a:lnTo>
                    <a:pt x="37" y="41"/>
                  </a:lnTo>
                  <a:close/>
                  <a:moveTo>
                    <a:pt x="38" y="47"/>
                  </a:moveTo>
                  <a:cubicBezTo>
                    <a:pt x="38" y="47"/>
                    <a:pt x="38" y="47"/>
                    <a:pt x="38" y="47"/>
                  </a:cubicBezTo>
                  <a:cubicBezTo>
                    <a:pt x="37" y="47"/>
                    <a:pt x="37" y="47"/>
                    <a:pt x="37" y="47"/>
                  </a:cubicBezTo>
                  <a:cubicBezTo>
                    <a:pt x="37" y="41"/>
                    <a:pt x="37" y="41"/>
                    <a:pt x="37" y="41"/>
                  </a:cubicBezTo>
                  <a:cubicBezTo>
                    <a:pt x="38" y="41"/>
                    <a:pt x="38" y="41"/>
                    <a:pt x="38" y="41"/>
                  </a:cubicBezTo>
                  <a:lnTo>
                    <a:pt x="38" y="47"/>
                  </a:lnTo>
                  <a:close/>
                  <a:moveTo>
                    <a:pt x="38" y="41"/>
                  </a:moveTo>
                  <a:cubicBezTo>
                    <a:pt x="38" y="41"/>
                    <a:pt x="38" y="41"/>
                    <a:pt x="38" y="41"/>
                  </a:cubicBezTo>
                  <a:cubicBezTo>
                    <a:pt x="37" y="41"/>
                    <a:pt x="37" y="41"/>
                    <a:pt x="37" y="41"/>
                  </a:cubicBezTo>
                  <a:cubicBezTo>
                    <a:pt x="37" y="35"/>
                    <a:pt x="37" y="35"/>
                    <a:pt x="37" y="35"/>
                  </a:cubicBezTo>
                  <a:cubicBezTo>
                    <a:pt x="38" y="35"/>
                    <a:pt x="38" y="35"/>
                    <a:pt x="38" y="35"/>
                  </a:cubicBezTo>
                  <a:lnTo>
                    <a:pt x="38" y="41"/>
                  </a:lnTo>
                  <a:close/>
                  <a:moveTo>
                    <a:pt x="40" y="47"/>
                  </a:moveTo>
                  <a:cubicBezTo>
                    <a:pt x="40" y="47"/>
                    <a:pt x="40" y="47"/>
                    <a:pt x="40" y="47"/>
                  </a:cubicBezTo>
                  <a:cubicBezTo>
                    <a:pt x="39" y="47"/>
                    <a:pt x="39" y="47"/>
                    <a:pt x="39" y="47"/>
                  </a:cubicBezTo>
                  <a:cubicBezTo>
                    <a:pt x="39" y="41"/>
                    <a:pt x="39" y="41"/>
                    <a:pt x="39" y="41"/>
                  </a:cubicBezTo>
                  <a:cubicBezTo>
                    <a:pt x="40" y="41"/>
                    <a:pt x="40" y="41"/>
                    <a:pt x="40" y="41"/>
                  </a:cubicBezTo>
                  <a:lnTo>
                    <a:pt x="40" y="47"/>
                  </a:lnTo>
                  <a:close/>
                  <a:moveTo>
                    <a:pt x="40" y="41"/>
                  </a:moveTo>
                  <a:cubicBezTo>
                    <a:pt x="40" y="41"/>
                    <a:pt x="40" y="41"/>
                    <a:pt x="40" y="41"/>
                  </a:cubicBezTo>
                  <a:cubicBezTo>
                    <a:pt x="39" y="41"/>
                    <a:pt x="39" y="41"/>
                    <a:pt x="39" y="41"/>
                  </a:cubicBezTo>
                  <a:cubicBezTo>
                    <a:pt x="39" y="35"/>
                    <a:pt x="39" y="35"/>
                    <a:pt x="39" y="35"/>
                  </a:cubicBezTo>
                  <a:cubicBezTo>
                    <a:pt x="40" y="35"/>
                    <a:pt x="40" y="35"/>
                    <a:pt x="40" y="35"/>
                  </a:cubicBezTo>
                  <a:lnTo>
                    <a:pt x="40" y="41"/>
                  </a:lnTo>
                  <a:close/>
                  <a:moveTo>
                    <a:pt x="41" y="47"/>
                  </a:moveTo>
                  <a:cubicBezTo>
                    <a:pt x="41" y="47"/>
                    <a:pt x="41" y="47"/>
                    <a:pt x="41" y="47"/>
                  </a:cubicBezTo>
                  <a:cubicBezTo>
                    <a:pt x="40" y="47"/>
                    <a:pt x="40" y="47"/>
                    <a:pt x="40" y="47"/>
                  </a:cubicBezTo>
                  <a:cubicBezTo>
                    <a:pt x="40" y="41"/>
                    <a:pt x="40" y="41"/>
                    <a:pt x="40" y="41"/>
                  </a:cubicBezTo>
                  <a:cubicBezTo>
                    <a:pt x="41" y="41"/>
                    <a:pt x="41" y="41"/>
                    <a:pt x="41" y="41"/>
                  </a:cubicBezTo>
                  <a:lnTo>
                    <a:pt x="41" y="47"/>
                  </a:lnTo>
                  <a:close/>
                  <a:moveTo>
                    <a:pt x="41" y="41"/>
                  </a:moveTo>
                  <a:cubicBezTo>
                    <a:pt x="41" y="41"/>
                    <a:pt x="41" y="41"/>
                    <a:pt x="41" y="41"/>
                  </a:cubicBezTo>
                  <a:cubicBezTo>
                    <a:pt x="40" y="41"/>
                    <a:pt x="40" y="41"/>
                    <a:pt x="40" y="41"/>
                  </a:cubicBezTo>
                  <a:cubicBezTo>
                    <a:pt x="40" y="35"/>
                    <a:pt x="40" y="35"/>
                    <a:pt x="40" y="35"/>
                  </a:cubicBezTo>
                  <a:cubicBezTo>
                    <a:pt x="41" y="35"/>
                    <a:pt x="41" y="35"/>
                    <a:pt x="41" y="35"/>
                  </a:cubicBezTo>
                  <a:lnTo>
                    <a:pt x="41" y="41"/>
                  </a:lnTo>
                  <a:close/>
                  <a:moveTo>
                    <a:pt x="41" y="47"/>
                  </a:moveTo>
                  <a:cubicBezTo>
                    <a:pt x="41" y="47"/>
                    <a:pt x="41" y="47"/>
                    <a:pt x="41" y="47"/>
                  </a:cubicBezTo>
                  <a:cubicBezTo>
                    <a:pt x="41" y="47"/>
                    <a:pt x="41" y="47"/>
                    <a:pt x="41" y="47"/>
                  </a:cubicBezTo>
                  <a:cubicBezTo>
                    <a:pt x="41" y="41"/>
                    <a:pt x="41" y="41"/>
                    <a:pt x="41" y="41"/>
                  </a:cubicBezTo>
                  <a:cubicBezTo>
                    <a:pt x="41" y="41"/>
                    <a:pt x="41" y="41"/>
                    <a:pt x="41" y="41"/>
                  </a:cubicBezTo>
                  <a:lnTo>
                    <a:pt x="41" y="47"/>
                  </a:lnTo>
                  <a:close/>
                  <a:moveTo>
                    <a:pt x="41" y="41"/>
                  </a:moveTo>
                  <a:cubicBezTo>
                    <a:pt x="41" y="41"/>
                    <a:pt x="41" y="41"/>
                    <a:pt x="41" y="41"/>
                  </a:cubicBezTo>
                  <a:cubicBezTo>
                    <a:pt x="41" y="41"/>
                    <a:pt x="41" y="41"/>
                    <a:pt x="41" y="41"/>
                  </a:cubicBezTo>
                  <a:cubicBezTo>
                    <a:pt x="41" y="35"/>
                    <a:pt x="41" y="35"/>
                    <a:pt x="41" y="35"/>
                  </a:cubicBezTo>
                  <a:cubicBezTo>
                    <a:pt x="41" y="35"/>
                    <a:pt x="41" y="35"/>
                    <a:pt x="41" y="35"/>
                  </a:cubicBezTo>
                  <a:lnTo>
                    <a:pt x="41" y="41"/>
                  </a:lnTo>
                  <a:close/>
                  <a:moveTo>
                    <a:pt x="42" y="47"/>
                  </a:moveTo>
                  <a:cubicBezTo>
                    <a:pt x="42" y="47"/>
                    <a:pt x="42" y="47"/>
                    <a:pt x="42" y="47"/>
                  </a:cubicBezTo>
                  <a:cubicBezTo>
                    <a:pt x="41" y="47"/>
                    <a:pt x="41" y="47"/>
                    <a:pt x="41" y="47"/>
                  </a:cubicBezTo>
                  <a:cubicBezTo>
                    <a:pt x="41" y="41"/>
                    <a:pt x="41" y="41"/>
                    <a:pt x="41" y="41"/>
                  </a:cubicBezTo>
                  <a:cubicBezTo>
                    <a:pt x="42" y="41"/>
                    <a:pt x="42" y="41"/>
                    <a:pt x="42" y="41"/>
                  </a:cubicBezTo>
                  <a:lnTo>
                    <a:pt x="42" y="47"/>
                  </a:lnTo>
                  <a:close/>
                  <a:moveTo>
                    <a:pt x="42" y="41"/>
                  </a:moveTo>
                  <a:cubicBezTo>
                    <a:pt x="42" y="41"/>
                    <a:pt x="42" y="41"/>
                    <a:pt x="42" y="41"/>
                  </a:cubicBezTo>
                  <a:cubicBezTo>
                    <a:pt x="41" y="41"/>
                    <a:pt x="41" y="41"/>
                    <a:pt x="41" y="41"/>
                  </a:cubicBezTo>
                  <a:cubicBezTo>
                    <a:pt x="41" y="35"/>
                    <a:pt x="41" y="35"/>
                    <a:pt x="41" y="35"/>
                  </a:cubicBezTo>
                  <a:cubicBezTo>
                    <a:pt x="42" y="34"/>
                    <a:pt x="42" y="34"/>
                    <a:pt x="42" y="34"/>
                  </a:cubicBezTo>
                  <a:lnTo>
                    <a:pt x="42" y="41"/>
                  </a:lnTo>
                  <a:close/>
                  <a:moveTo>
                    <a:pt x="43" y="48"/>
                  </a:moveTo>
                  <a:cubicBezTo>
                    <a:pt x="43" y="48"/>
                    <a:pt x="43" y="48"/>
                    <a:pt x="43" y="48"/>
                  </a:cubicBezTo>
                  <a:cubicBezTo>
                    <a:pt x="42" y="47"/>
                    <a:pt x="42" y="47"/>
                    <a:pt x="42" y="47"/>
                  </a:cubicBezTo>
                  <a:cubicBezTo>
                    <a:pt x="42" y="41"/>
                    <a:pt x="42" y="41"/>
                    <a:pt x="42" y="41"/>
                  </a:cubicBezTo>
                  <a:cubicBezTo>
                    <a:pt x="43" y="41"/>
                    <a:pt x="43" y="41"/>
                    <a:pt x="43" y="41"/>
                  </a:cubicBezTo>
                  <a:lnTo>
                    <a:pt x="43" y="48"/>
                  </a:lnTo>
                  <a:close/>
                  <a:moveTo>
                    <a:pt x="43" y="41"/>
                  </a:moveTo>
                  <a:cubicBezTo>
                    <a:pt x="43" y="41"/>
                    <a:pt x="43" y="41"/>
                    <a:pt x="43" y="41"/>
                  </a:cubicBezTo>
                  <a:cubicBezTo>
                    <a:pt x="42" y="41"/>
                    <a:pt x="42" y="41"/>
                    <a:pt x="42" y="41"/>
                  </a:cubicBezTo>
                  <a:cubicBezTo>
                    <a:pt x="42" y="34"/>
                    <a:pt x="42" y="34"/>
                    <a:pt x="42" y="34"/>
                  </a:cubicBezTo>
                  <a:cubicBezTo>
                    <a:pt x="43" y="34"/>
                    <a:pt x="43" y="34"/>
                    <a:pt x="43" y="34"/>
                  </a:cubicBezTo>
                  <a:lnTo>
                    <a:pt x="43" y="41"/>
                  </a:lnTo>
                  <a:close/>
                  <a:moveTo>
                    <a:pt x="44" y="48"/>
                  </a:moveTo>
                  <a:cubicBezTo>
                    <a:pt x="44" y="48"/>
                    <a:pt x="44" y="48"/>
                    <a:pt x="44" y="48"/>
                  </a:cubicBezTo>
                  <a:cubicBezTo>
                    <a:pt x="43" y="48"/>
                    <a:pt x="43" y="48"/>
                    <a:pt x="43" y="48"/>
                  </a:cubicBezTo>
                  <a:cubicBezTo>
                    <a:pt x="43" y="41"/>
                    <a:pt x="43" y="41"/>
                    <a:pt x="43" y="41"/>
                  </a:cubicBezTo>
                  <a:cubicBezTo>
                    <a:pt x="44" y="41"/>
                    <a:pt x="44" y="41"/>
                    <a:pt x="44" y="41"/>
                  </a:cubicBezTo>
                  <a:lnTo>
                    <a:pt x="44" y="48"/>
                  </a:lnTo>
                  <a:close/>
                  <a:moveTo>
                    <a:pt x="44" y="41"/>
                  </a:moveTo>
                  <a:cubicBezTo>
                    <a:pt x="44" y="41"/>
                    <a:pt x="44" y="41"/>
                    <a:pt x="44" y="41"/>
                  </a:cubicBezTo>
                  <a:cubicBezTo>
                    <a:pt x="43" y="41"/>
                    <a:pt x="43" y="41"/>
                    <a:pt x="43" y="41"/>
                  </a:cubicBezTo>
                  <a:cubicBezTo>
                    <a:pt x="43" y="34"/>
                    <a:pt x="43" y="34"/>
                    <a:pt x="43" y="34"/>
                  </a:cubicBezTo>
                  <a:cubicBezTo>
                    <a:pt x="44" y="34"/>
                    <a:pt x="44" y="34"/>
                    <a:pt x="44" y="34"/>
                  </a:cubicBezTo>
                  <a:lnTo>
                    <a:pt x="44" y="41"/>
                  </a:lnTo>
                  <a:close/>
                  <a:moveTo>
                    <a:pt x="45" y="48"/>
                  </a:moveTo>
                  <a:cubicBezTo>
                    <a:pt x="45" y="48"/>
                    <a:pt x="45" y="48"/>
                    <a:pt x="45" y="48"/>
                  </a:cubicBezTo>
                  <a:cubicBezTo>
                    <a:pt x="44" y="48"/>
                    <a:pt x="44" y="48"/>
                    <a:pt x="44" y="48"/>
                  </a:cubicBezTo>
                  <a:cubicBezTo>
                    <a:pt x="44" y="41"/>
                    <a:pt x="44" y="41"/>
                    <a:pt x="44" y="41"/>
                  </a:cubicBezTo>
                  <a:cubicBezTo>
                    <a:pt x="44" y="41"/>
                    <a:pt x="44" y="41"/>
                    <a:pt x="44" y="41"/>
                  </a:cubicBezTo>
                  <a:cubicBezTo>
                    <a:pt x="44" y="48"/>
                    <a:pt x="44" y="48"/>
                    <a:pt x="44" y="48"/>
                  </a:cubicBezTo>
                  <a:cubicBezTo>
                    <a:pt x="45" y="48"/>
                    <a:pt x="45" y="48"/>
                    <a:pt x="45" y="48"/>
                  </a:cubicBezTo>
                  <a:cubicBezTo>
                    <a:pt x="45" y="41"/>
                    <a:pt x="45" y="41"/>
                    <a:pt x="45" y="41"/>
                  </a:cubicBezTo>
                  <a:cubicBezTo>
                    <a:pt x="45" y="41"/>
                    <a:pt x="45" y="41"/>
                    <a:pt x="45" y="41"/>
                  </a:cubicBezTo>
                  <a:lnTo>
                    <a:pt x="45" y="48"/>
                  </a:lnTo>
                  <a:close/>
                  <a:moveTo>
                    <a:pt x="45" y="41"/>
                  </a:moveTo>
                  <a:cubicBezTo>
                    <a:pt x="45" y="41"/>
                    <a:pt x="45" y="41"/>
                    <a:pt x="45" y="41"/>
                  </a:cubicBezTo>
                  <a:cubicBezTo>
                    <a:pt x="45" y="41"/>
                    <a:pt x="45" y="41"/>
                    <a:pt x="45" y="41"/>
                  </a:cubicBezTo>
                  <a:cubicBezTo>
                    <a:pt x="45" y="34"/>
                    <a:pt x="45" y="34"/>
                    <a:pt x="45" y="34"/>
                  </a:cubicBezTo>
                  <a:cubicBezTo>
                    <a:pt x="45" y="34"/>
                    <a:pt x="45" y="34"/>
                    <a:pt x="45" y="34"/>
                  </a:cubicBezTo>
                  <a:lnTo>
                    <a:pt x="45" y="41"/>
                  </a:lnTo>
                  <a:close/>
                  <a:moveTo>
                    <a:pt x="46" y="48"/>
                  </a:moveTo>
                  <a:cubicBezTo>
                    <a:pt x="46" y="48"/>
                    <a:pt x="46" y="48"/>
                    <a:pt x="46" y="48"/>
                  </a:cubicBezTo>
                  <a:cubicBezTo>
                    <a:pt x="45" y="48"/>
                    <a:pt x="45" y="48"/>
                    <a:pt x="45" y="48"/>
                  </a:cubicBezTo>
                  <a:cubicBezTo>
                    <a:pt x="45" y="41"/>
                    <a:pt x="45" y="41"/>
                    <a:pt x="45" y="41"/>
                  </a:cubicBezTo>
                  <a:cubicBezTo>
                    <a:pt x="46" y="41"/>
                    <a:pt x="46" y="41"/>
                    <a:pt x="46" y="41"/>
                  </a:cubicBezTo>
                  <a:lnTo>
                    <a:pt x="46" y="48"/>
                  </a:lnTo>
                  <a:close/>
                  <a:moveTo>
                    <a:pt x="46" y="41"/>
                  </a:moveTo>
                  <a:cubicBezTo>
                    <a:pt x="46" y="41"/>
                    <a:pt x="46" y="41"/>
                    <a:pt x="46" y="41"/>
                  </a:cubicBezTo>
                  <a:cubicBezTo>
                    <a:pt x="45" y="41"/>
                    <a:pt x="45" y="41"/>
                    <a:pt x="45" y="41"/>
                  </a:cubicBezTo>
                  <a:cubicBezTo>
                    <a:pt x="45" y="34"/>
                    <a:pt x="45" y="34"/>
                    <a:pt x="45" y="34"/>
                  </a:cubicBezTo>
                  <a:cubicBezTo>
                    <a:pt x="46" y="34"/>
                    <a:pt x="46" y="34"/>
                    <a:pt x="46" y="34"/>
                  </a:cubicBezTo>
                  <a:lnTo>
                    <a:pt x="46" y="41"/>
                  </a:lnTo>
                  <a:close/>
                  <a:moveTo>
                    <a:pt x="47" y="48"/>
                  </a:moveTo>
                  <a:cubicBezTo>
                    <a:pt x="47" y="48"/>
                    <a:pt x="47" y="48"/>
                    <a:pt x="47" y="48"/>
                  </a:cubicBezTo>
                  <a:cubicBezTo>
                    <a:pt x="46" y="48"/>
                    <a:pt x="46" y="48"/>
                    <a:pt x="46" y="48"/>
                  </a:cubicBezTo>
                  <a:cubicBezTo>
                    <a:pt x="46" y="41"/>
                    <a:pt x="46" y="41"/>
                    <a:pt x="46" y="41"/>
                  </a:cubicBezTo>
                  <a:cubicBezTo>
                    <a:pt x="47" y="41"/>
                    <a:pt x="47" y="41"/>
                    <a:pt x="47" y="41"/>
                  </a:cubicBezTo>
                  <a:lnTo>
                    <a:pt x="47" y="48"/>
                  </a:lnTo>
                  <a:close/>
                  <a:moveTo>
                    <a:pt x="47" y="41"/>
                  </a:moveTo>
                  <a:cubicBezTo>
                    <a:pt x="47" y="41"/>
                    <a:pt x="47" y="41"/>
                    <a:pt x="47" y="41"/>
                  </a:cubicBezTo>
                  <a:cubicBezTo>
                    <a:pt x="46" y="41"/>
                    <a:pt x="46" y="41"/>
                    <a:pt x="46" y="41"/>
                  </a:cubicBezTo>
                  <a:cubicBezTo>
                    <a:pt x="46" y="34"/>
                    <a:pt x="46" y="34"/>
                    <a:pt x="46" y="34"/>
                  </a:cubicBezTo>
                  <a:cubicBezTo>
                    <a:pt x="47" y="34"/>
                    <a:pt x="47" y="34"/>
                    <a:pt x="47" y="34"/>
                  </a:cubicBezTo>
                  <a:lnTo>
                    <a:pt x="47" y="41"/>
                  </a:lnTo>
                  <a:close/>
                  <a:moveTo>
                    <a:pt x="48" y="48"/>
                  </a:moveTo>
                  <a:cubicBezTo>
                    <a:pt x="48" y="48"/>
                    <a:pt x="48" y="48"/>
                    <a:pt x="48" y="48"/>
                  </a:cubicBezTo>
                  <a:cubicBezTo>
                    <a:pt x="47" y="48"/>
                    <a:pt x="47" y="48"/>
                    <a:pt x="47" y="48"/>
                  </a:cubicBezTo>
                  <a:cubicBezTo>
                    <a:pt x="47" y="41"/>
                    <a:pt x="47" y="41"/>
                    <a:pt x="47" y="41"/>
                  </a:cubicBezTo>
                  <a:cubicBezTo>
                    <a:pt x="48" y="41"/>
                    <a:pt x="48" y="41"/>
                    <a:pt x="48" y="41"/>
                  </a:cubicBezTo>
                  <a:lnTo>
                    <a:pt x="48" y="48"/>
                  </a:lnTo>
                  <a:close/>
                  <a:moveTo>
                    <a:pt x="48" y="41"/>
                  </a:moveTo>
                  <a:cubicBezTo>
                    <a:pt x="48" y="41"/>
                    <a:pt x="48" y="41"/>
                    <a:pt x="48" y="41"/>
                  </a:cubicBezTo>
                  <a:cubicBezTo>
                    <a:pt x="47" y="41"/>
                    <a:pt x="47" y="41"/>
                    <a:pt x="47" y="41"/>
                  </a:cubicBezTo>
                  <a:cubicBezTo>
                    <a:pt x="47" y="34"/>
                    <a:pt x="47" y="34"/>
                    <a:pt x="47" y="34"/>
                  </a:cubicBezTo>
                  <a:cubicBezTo>
                    <a:pt x="48" y="34"/>
                    <a:pt x="48" y="34"/>
                    <a:pt x="48" y="34"/>
                  </a:cubicBezTo>
                  <a:lnTo>
                    <a:pt x="48" y="41"/>
                  </a:lnTo>
                  <a:close/>
                  <a:moveTo>
                    <a:pt x="49" y="48"/>
                  </a:moveTo>
                  <a:cubicBezTo>
                    <a:pt x="49" y="48"/>
                    <a:pt x="49" y="48"/>
                    <a:pt x="49" y="48"/>
                  </a:cubicBezTo>
                  <a:cubicBezTo>
                    <a:pt x="49" y="48"/>
                    <a:pt x="49" y="48"/>
                    <a:pt x="49" y="48"/>
                  </a:cubicBezTo>
                  <a:cubicBezTo>
                    <a:pt x="49" y="41"/>
                    <a:pt x="49" y="41"/>
                    <a:pt x="49" y="41"/>
                  </a:cubicBezTo>
                  <a:cubicBezTo>
                    <a:pt x="49" y="41"/>
                    <a:pt x="49" y="41"/>
                    <a:pt x="49" y="41"/>
                  </a:cubicBezTo>
                  <a:lnTo>
                    <a:pt x="49" y="48"/>
                  </a:lnTo>
                  <a:close/>
                  <a:moveTo>
                    <a:pt x="49" y="41"/>
                  </a:moveTo>
                  <a:cubicBezTo>
                    <a:pt x="49" y="41"/>
                    <a:pt x="49" y="41"/>
                    <a:pt x="49" y="41"/>
                  </a:cubicBezTo>
                  <a:cubicBezTo>
                    <a:pt x="49" y="41"/>
                    <a:pt x="49" y="41"/>
                    <a:pt x="49" y="41"/>
                  </a:cubicBezTo>
                  <a:cubicBezTo>
                    <a:pt x="49" y="34"/>
                    <a:pt x="49" y="34"/>
                    <a:pt x="49" y="34"/>
                  </a:cubicBezTo>
                  <a:cubicBezTo>
                    <a:pt x="49" y="34"/>
                    <a:pt x="49" y="34"/>
                    <a:pt x="49" y="34"/>
                  </a:cubicBezTo>
                  <a:lnTo>
                    <a:pt x="49" y="41"/>
                  </a:lnTo>
                  <a:close/>
                  <a:moveTo>
                    <a:pt x="50" y="48"/>
                  </a:moveTo>
                  <a:cubicBezTo>
                    <a:pt x="50" y="48"/>
                    <a:pt x="50" y="48"/>
                    <a:pt x="50" y="48"/>
                  </a:cubicBezTo>
                  <a:cubicBezTo>
                    <a:pt x="49" y="48"/>
                    <a:pt x="49" y="48"/>
                    <a:pt x="49" y="48"/>
                  </a:cubicBezTo>
                  <a:cubicBezTo>
                    <a:pt x="49" y="41"/>
                    <a:pt x="49" y="41"/>
                    <a:pt x="49" y="41"/>
                  </a:cubicBezTo>
                  <a:cubicBezTo>
                    <a:pt x="50" y="41"/>
                    <a:pt x="50" y="41"/>
                    <a:pt x="50" y="41"/>
                  </a:cubicBezTo>
                  <a:lnTo>
                    <a:pt x="50" y="48"/>
                  </a:lnTo>
                  <a:close/>
                  <a:moveTo>
                    <a:pt x="50" y="41"/>
                  </a:moveTo>
                  <a:cubicBezTo>
                    <a:pt x="50" y="41"/>
                    <a:pt x="50" y="41"/>
                    <a:pt x="50" y="41"/>
                  </a:cubicBezTo>
                  <a:cubicBezTo>
                    <a:pt x="49" y="41"/>
                    <a:pt x="49" y="41"/>
                    <a:pt x="49" y="41"/>
                  </a:cubicBezTo>
                  <a:cubicBezTo>
                    <a:pt x="49" y="34"/>
                    <a:pt x="49" y="34"/>
                    <a:pt x="49" y="34"/>
                  </a:cubicBezTo>
                  <a:cubicBezTo>
                    <a:pt x="49" y="34"/>
                    <a:pt x="49" y="34"/>
                    <a:pt x="49" y="34"/>
                  </a:cubicBezTo>
                  <a:cubicBezTo>
                    <a:pt x="50" y="34"/>
                    <a:pt x="50" y="34"/>
                    <a:pt x="50" y="34"/>
                  </a:cubicBezTo>
                  <a:lnTo>
                    <a:pt x="50" y="41"/>
                  </a:lnTo>
                  <a:close/>
                  <a:moveTo>
                    <a:pt x="52" y="48"/>
                  </a:moveTo>
                  <a:cubicBezTo>
                    <a:pt x="52" y="48"/>
                    <a:pt x="52" y="48"/>
                    <a:pt x="52" y="48"/>
                  </a:cubicBezTo>
                  <a:cubicBezTo>
                    <a:pt x="51" y="48"/>
                    <a:pt x="51" y="48"/>
                    <a:pt x="51" y="48"/>
                  </a:cubicBezTo>
                  <a:cubicBezTo>
                    <a:pt x="51" y="41"/>
                    <a:pt x="51" y="41"/>
                    <a:pt x="51" y="41"/>
                  </a:cubicBezTo>
                  <a:cubicBezTo>
                    <a:pt x="52" y="41"/>
                    <a:pt x="52" y="41"/>
                    <a:pt x="52" y="41"/>
                  </a:cubicBezTo>
                  <a:lnTo>
                    <a:pt x="52" y="48"/>
                  </a:lnTo>
                  <a:close/>
                  <a:moveTo>
                    <a:pt x="52" y="41"/>
                  </a:moveTo>
                  <a:cubicBezTo>
                    <a:pt x="52" y="41"/>
                    <a:pt x="52" y="41"/>
                    <a:pt x="52" y="41"/>
                  </a:cubicBezTo>
                  <a:cubicBezTo>
                    <a:pt x="51" y="41"/>
                    <a:pt x="51" y="41"/>
                    <a:pt x="51" y="41"/>
                  </a:cubicBezTo>
                  <a:cubicBezTo>
                    <a:pt x="51" y="34"/>
                    <a:pt x="51" y="34"/>
                    <a:pt x="51" y="34"/>
                  </a:cubicBezTo>
                  <a:cubicBezTo>
                    <a:pt x="52" y="34"/>
                    <a:pt x="52" y="34"/>
                    <a:pt x="52" y="34"/>
                  </a:cubicBezTo>
                  <a:lnTo>
                    <a:pt x="52" y="41"/>
                  </a:lnTo>
                  <a:close/>
                  <a:moveTo>
                    <a:pt x="53" y="48"/>
                  </a:moveTo>
                  <a:cubicBezTo>
                    <a:pt x="53" y="48"/>
                    <a:pt x="53" y="48"/>
                    <a:pt x="53" y="48"/>
                  </a:cubicBezTo>
                  <a:cubicBezTo>
                    <a:pt x="52" y="48"/>
                    <a:pt x="52" y="48"/>
                    <a:pt x="52" y="48"/>
                  </a:cubicBezTo>
                  <a:cubicBezTo>
                    <a:pt x="52" y="41"/>
                    <a:pt x="52" y="41"/>
                    <a:pt x="52" y="41"/>
                  </a:cubicBezTo>
                  <a:cubicBezTo>
                    <a:pt x="53" y="41"/>
                    <a:pt x="53" y="41"/>
                    <a:pt x="53" y="41"/>
                  </a:cubicBezTo>
                  <a:lnTo>
                    <a:pt x="53" y="48"/>
                  </a:lnTo>
                  <a:close/>
                  <a:moveTo>
                    <a:pt x="53" y="41"/>
                  </a:moveTo>
                  <a:cubicBezTo>
                    <a:pt x="53" y="41"/>
                    <a:pt x="53" y="41"/>
                    <a:pt x="53" y="41"/>
                  </a:cubicBezTo>
                  <a:cubicBezTo>
                    <a:pt x="52" y="41"/>
                    <a:pt x="52" y="41"/>
                    <a:pt x="52" y="41"/>
                  </a:cubicBezTo>
                  <a:cubicBezTo>
                    <a:pt x="52" y="34"/>
                    <a:pt x="52" y="34"/>
                    <a:pt x="52" y="34"/>
                  </a:cubicBezTo>
                  <a:cubicBezTo>
                    <a:pt x="53" y="34"/>
                    <a:pt x="53" y="34"/>
                    <a:pt x="53" y="34"/>
                  </a:cubicBezTo>
                  <a:lnTo>
                    <a:pt x="53" y="41"/>
                  </a:lnTo>
                  <a:close/>
                  <a:moveTo>
                    <a:pt x="54" y="48"/>
                  </a:moveTo>
                  <a:cubicBezTo>
                    <a:pt x="54" y="48"/>
                    <a:pt x="54" y="48"/>
                    <a:pt x="54" y="48"/>
                  </a:cubicBezTo>
                  <a:cubicBezTo>
                    <a:pt x="53" y="48"/>
                    <a:pt x="53" y="48"/>
                    <a:pt x="53" y="48"/>
                  </a:cubicBezTo>
                  <a:cubicBezTo>
                    <a:pt x="53" y="41"/>
                    <a:pt x="53" y="41"/>
                    <a:pt x="53" y="41"/>
                  </a:cubicBezTo>
                  <a:cubicBezTo>
                    <a:pt x="54" y="41"/>
                    <a:pt x="54" y="41"/>
                    <a:pt x="54" y="41"/>
                  </a:cubicBezTo>
                  <a:lnTo>
                    <a:pt x="54" y="48"/>
                  </a:lnTo>
                  <a:close/>
                  <a:moveTo>
                    <a:pt x="54" y="41"/>
                  </a:moveTo>
                  <a:cubicBezTo>
                    <a:pt x="54" y="41"/>
                    <a:pt x="54" y="41"/>
                    <a:pt x="54" y="41"/>
                  </a:cubicBezTo>
                  <a:cubicBezTo>
                    <a:pt x="53" y="41"/>
                    <a:pt x="53" y="41"/>
                    <a:pt x="53" y="41"/>
                  </a:cubicBezTo>
                  <a:cubicBezTo>
                    <a:pt x="53" y="34"/>
                    <a:pt x="53" y="34"/>
                    <a:pt x="53" y="34"/>
                  </a:cubicBezTo>
                  <a:cubicBezTo>
                    <a:pt x="54" y="33"/>
                    <a:pt x="54" y="33"/>
                    <a:pt x="54" y="33"/>
                  </a:cubicBezTo>
                  <a:lnTo>
                    <a:pt x="54" y="41"/>
                  </a:lnTo>
                  <a:close/>
                  <a:moveTo>
                    <a:pt x="55" y="48"/>
                  </a:moveTo>
                  <a:cubicBezTo>
                    <a:pt x="55" y="48"/>
                    <a:pt x="55" y="48"/>
                    <a:pt x="55" y="48"/>
                  </a:cubicBezTo>
                  <a:cubicBezTo>
                    <a:pt x="54" y="48"/>
                    <a:pt x="54" y="48"/>
                    <a:pt x="54" y="48"/>
                  </a:cubicBezTo>
                  <a:cubicBezTo>
                    <a:pt x="54" y="41"/>
                    <a:pt x="54" y="41"/>
                    <a:pt x="54" y="41"/>
                  </a:cubicBezTo>
                  <a:cubicBezTo>
                    <a:pt x="55" y="41"/>
                    <a:pt x="55" y="41"/>
                    <a:pt x="55" y="41"/>
                  </a:cubicBezTo>
                  <a:lnTo>
                    <a:pt x="55" y="48"/>
                  </a:lnTo>
                  <a:close/>
                  <a:moveTo>
                    <a:pt x="55" y="41"/>
                  </a:moveTo>
                  <a:cubicBezTo>
                    <a:pt x="55" y="41"/>
                    <a:pt x="55" y="41"/>
                    <a:pt x="55" y="41"/>
                  </a:cubicBezTo>
                  <a:cubicBezTo>
                    <a:pt x="54" y="41"/>
                    <a:pt x="54" y="41"/>
                    <a:pt x="54" y="41"/>
                  </a:cubicBezTo>
                  <a:cubicBezTo>
                    <a:pt x="54" y="33"/>
                    <a:pt x="54" y="33"/>
                    <a:pt x="54" y="33"/>
                  </a:cubicBezTo>
                  <a:cubicBezTo>
                    <a:pt x="55" y="33"/>
                    <a:pt x="55" y="33"/>
                    <a:pt x="55" y="33"/>
                  </a:cubicBezTo>
                  <a:lnTo>
                    <a:pt x="55" y="41"/>
                  </a:lnTo>
                  <a:close/>
                  <a:moveTo>
                    <a:pt x="57" y="48"/>
                  </a:moveTo>
                  <a:cubicBezTo>
                    <a:pt x="57" y="48"/>
                    <a:pt x="57" y="48"/>
                    <a:pt x="57" y="48"/>
                  </a:cubicBezTo>
                  <a:cubicBezTo>
                    <a:pt x="55" y="48"/>
                    <a:pt x="55" y="48"/>
                    <a:pt x="55" y="48"/>
                  </a:cubicBezTo>
                  <a:cubicBezTo>
                    <a:pt x="55" y="41"/>
                    <a:pt x="55" y="41"/>
                    <a:pt x="55" y="41"/>
                  </a:cubicBezTo>
                  <a:cubicBezTo>
                    <a:pt x="57" y="41"/>
                    <a:pt x="57" y="41"/>
                    <a:pt x="57" y="41"/>
                  </a:cubicBezTo>
                  <a:lnTo>
                    <a:pt x="57" y="48"/>
                  </a:lnTo>
                  <a:close/>
                  <a:moveTo>
                    <a:pt x="57" y="41"/>
                  </a:moveTo>
                  <a:cubicBezTo>
                    <a:pt x="57" y="41"/>
                    <a:pt x="57" y="41"/>
                    <a:pt x="57" y="41"/>
                  </a:cubicBezTo>
                  <a:cubicBezTo>
                    <a:pt x="55" y="41"/>
                    <a:pt x="55" y="41"/>
                    <a:pt x="55" y="41"/>
                  </a:cubicBezTo>
                  <a:cubicBezTo>
                    <a:pt x="55" y="33"/>
                    <a:pt x="55" y="33"/>
                    <a:pt x="55" y="33"/>
                  </a:cubicBezTo>
                  <a:cubicBezTo>
                    <a:pt x="57" y="33"/>
                    <a:pt x="57" y="33"/>
                    <a:pt x="57" y="33"/>
                  </a:cubicBezTo>
                  <a:lnTo>
                    <a:pt x="57" y="41"/>
                  </a:lnTo>
                  <a:close/>
                  <a:moveTo>
                    <a:pt x="57" y="48"/>
                  </a:moveTo>
                  <a:cubicBezTo>
                    <a:pt x="57" y="48"/>
                    <a:pt x="57" y="48"/>
                    <a:pt x="57" y="48"/>
                  </a:cubicBezTo>
                  <a:cubicBezTo>
                    <a:pt x="57" y="48"/>
                    <a:pt x="57" y="48"/>
                    <a:pt x="57" y="48"/>
                  </a:cubicBezTo>
                  <a:cubicBezTo>
                    <a:pt x="57" y="41"/>
                    <a:pt x="57" y="41"/>
                    <a:pt x="57" y="41"/>
                  </a:cubicBezTo>
                  <a:cubicBezTo>
                    <a:pt x="57" y="41"/>
                    <a:pt x="57" y="41"/>
                    <a:pt x="57" y="41"/>
                  </a:cubicBezTo>
                  <a:lnTo>
                    <a:pt x="57" y="48"/>
                  </a:lnTo>
                  <a:close/>
                  <a:moveTo>
                    <a:pt x="57" y="41"/>
                  </a:moveTo>
                  <a:cubicBezTo>
                    <a:pt x="57" y="41"/>
                    <a:pt x="57" y="41"/>
                    <a:pt x="57" y="41"/>
                  </a:cubicBezTo>
                  <a:cubicBezTo>
                    <a:pt x="57" y="41"/>
                    <a:pt x="57" y="41"/>
                    <a:pt x="57" y="41"/>
                  </a:cubicBezTo>
                  <a:cubicBezTo>
                    <a:pt x="57" y="33"/>
                    <a:pt x="57" y="33"/>
                    <a:pt x="57" y="33"/>
                  </a:cubicBezTo>
                  <a:cubicBezTo>
                    <a:pt x="57" y="33"/>
                    <a:pt x="57" y="33"/>
                    <a:pt x="57" y="33"/>
                  </a:cubicBezTo>
                  <a:lnTo>
                    <a:pt x="57" y="41"/>
                  </a:lnTo>
                  <a:close/>
                  <a:moveTo>
                    <a:pt x="58" y="48"/>
                  </a:moveTo>
                  <a:cubicBezTo>
                    <a:pt x="58" y="48"/>
                    <a:pt x="58" y="48"/>
                    <a:pt x="58" y="48"/>
                  </a:cubicBezTo>
                  <a:cubicBezTo>
                    <a:pt x="58" y="48"/>
                    <a:pt x="58" y="48"/>
                    <a:pt x="58" y="48"/>
                  </a:cubicBezTo>
                  <a:cubicBezTo>
                    <a:pt x="58" y="41"/>
                    <a:pt x="58" y="41"/>
                    <a:pt x="58" y="41"/>
                  </a:cubicBezTo>
                  <a:cubicBezTo>
                    <a:pt x="58" y="41"/>
                    <a:pt x="58" y="41"/>
                    <a:pt x="58" y="41"/>
                  </a:cubicBezTo>
                  <a:lnTo>
                    <a:pt x="58" y="48"/>
                  </a:lnTo>
                  <a:close/>
                  <a:moveTo>
                    <a:pt x="58" y="41"/>
                  </a:moveTo>
                  <a:cubicBezTo>
                    <a:pt x="58" y="41"/>
                    <a:pt x="58" y="41"/>
                    <a:pt x="58" y="41"/>
                  </a:cubicBezTo>
                  <a:cubicBezTo>
                    <a:pt x="58" y="41"/>
                    <a:pt x="58" y="41"/>
                    <a:pt x="58" y="41"/>
                  </a:cubicBezTo>
                  <a:cubicBezTo>
                    <a:pt x="58" y="33"/>
                    <a:pt x="58" y="33"/>
                    <a:pt x="58" y="33"/>
                  </a:cubicBezTo>
                  <a:cubicBezTo>
                    <a:pt x="58" y="33"/>
                    <a:pt x="58" y="33"/>
                    <a:pt x="58" y="33"/>
                  </a:cubicBezTo>
                  <a:lnTo>
                    <a:pt x="58" y="41"/>
                  </a:lnTo>
                  <a:close/>
                  <a:moveTo>
                    <a:pt x="59" y="48"/>
                  </a:moveTo>
                  <a:cubicBezTo>
                    <a:pt x="59" y="48"/>
                    <a:pt x="59" y="48"/>
                    <a:pt x="59" y="48"/>
                  </a:cubicBezTo>
                  <a:cubicBezTo>
                    <a:pt x="59" y="48"/>
                    <a:pt x="59" y="48"/>
                    <a:pt x="59" y="48"/>
                  </a:cubicBezTo>
                  <a:cubicBezTo>
                    <a:pt x="59" y="48"/>
                    <a:pt x="59" y="48"/>
                    <a:pt x="59" y="48"/>
                  </a:cubicBezTo>
                  <a:cubicBezTo>
                    <a:pt x="59" y="41"/>
                    <a:pt x="59" y="41"/>
                    <a:pt x="59" y="41"/>
                  </a:cubicBezTo>
                  <a:cubicBezTo>
                    <a:pt x="59" y="41"/>
                    <a:pt x="59" y="41"/>
                    <a:pt x="59" y="41"/>
                  </a:cubicBezTo>
                  <a:lnTo>
                    <a:pt x="59" y="48"/>
                  </a:lnTo>
                  <a:close/>
                  <a:moveTo>
                    <a:pt x="59" y="41"/>
                  </a:moveTo>
                  <a:cubicBezTo>
                    <a:pt x="59" y="41"/>
                    <a:pt x="59" y="41"/>
                    <a:pt x="59" y="41"/>
                  </a:cubicBezTo>
                  <a:cubicBezTo>
                    <a:pt x="59" y="41"/>
                    <a:pt x="59" y="41"/>
                    <a:pt x="59" y="41"/>
                  </a:cubicBezTo>
                  <a:cubicBezTo>
                    <a:pt x="59" y="33"/>
                    <a:pt x="59" y="33"/>
                    <a:pt x="59" y="33"/>
                  </a:cubicBezTo>
                  <a:cubicBezTo>
                    <a:pt x="59" y="33"/>
                    <a:pt x="59" y="33"/>
                    <a:pt x="59" y="33"/>
                  </a:cubicBezTo>
                  <a:cubicBezTo>
                    <a:pt x="59" y="33"/>
                    <a:pt x="59" y="33"/>
                    <a:pt x="59" y="33"/>
                  </a:cubicBezTo>
                  <a:lnTo>
                    <a:pt x="59" y="41"/>
                  </a:lnTo>
                  <a:close/>
                  <a:moveTo>
                    <a:pt x="61" y="48"/>
                  </a:moveTo>
                  <a:cubicBezTo>
                    <a:pt x="61" y="48"/>
                    <a:pt x="61" y="48"/>
                    <a:pt x="61" y="48"/>
                  </a:cubicBezTo>
                  <a:cubicBezTo>
                    <a:pt x="60" y="48"/>
                    <a:pt x="60" y="48"/>
                    <a:pt x="60" y="48"/>
                  </a:cubicBezTo>
                  <a:cubicBezTo>
                    <a:pt x="60" y="41"/>
                    <a:pt x="60" y="41"/>
                    <a:pt x="60" y="41"/>
                  </a:cubicBezTo>
                  <a:cubicBezTo>
                    <a:pt x="61" y="41"/>
                    <a:pt x="61" y="41"/>
                    <a:pt x="61" y="41"/>
                  </a:cubicBezTo>
                  <a:lnTo>
                    <a:pt x="61" y="48"/>
                  </a:lnTo>
                  <a:close/>
                  <a:moveTo>
                    <a:pt x="61" y="41"/>
                  </a:moveTo>
                  <a:cubicBezTo>
                    <a:pt x="61" y="41"/>
                    <a:pt x="61" y="41"/>
                    <a:pt x="61" y="41"/>
                  </a:cubicBezTo>
                  <a:cubicBezTo>
                    <a:pt x="60" y="41"/>
                    <a:pt x="60" y="41"/>
                    <a:pt x="60" y="41"/>
                  </a:cubicBezTo>
                  <a:cubicBezTo>
                    <a:pt x="60" y="33"/>
                    <a:pt x="60" y="33"/>
                    <a:pt x="60" y="33"/>
                  </a:cubicBezTo>
                  <a:cubicBezTo>
                    <a:pt x="61" y="33"/>
                    <a:pt x="61" y="33"/>
                    <a:pt x="61" y="33"/>
                  </a:cubicBezTo>
                  <a:lnTo>
                    <a:pt x="61" y="41"/>
                  </a:lnTo>
                  <a:close/>
                  <a:moveTo>
                    <a:pt x="64" y="48"/>
                  </a:moveTo>
                  <a:cubicBezTo>
                    <a:pt x="64" y="48"/>
                    <a:pt x="64" y="48"/>
                    <a:pt x="64" y="48"/>
                  </a:cubicBezTo>
                  <a:cubicBezTo>
                    <a:pt x="61" y="48"/>
                    <a:pt x="61" y="48"/>
                    <a:pt x="61" y="48"/>
                  </a:cubicBezTo>
                  <a:cubicBezTo>
                    <a:pt x="61" y="41"/>
                    <a:pt x="61" y="41"/>
                    <a:pt x="61" y="41"/>
                  </a:cubicBezTo>
                  <a:cubicBezTo>
                    <a:pt x="64" y="41"/>
                    <a:pt x="64" y="41"/>
                    <a:pt x="64" y="41"/>
                  </a:cubicBezTo>
                  <a:lnTo>
                    <a:pt x="64" y="48"/>
                  </a:lnTo>
                  <a:close/>
                  <a:moveTo>
                    <a:pt x="64" y="41"/>
                  </a:moveTo>
                  <a:cubicBezTo>
                    <a:pt x="64" y="41"/>
                    <a:pt x="64" y="41"/>
                    <a:pt x="64" y="41"/>
                  </a:cubicBezTo>
                  <a:cubicBezTo>
                    <a:pt x="61" y="41"/>
                    <a:pt x="61" y="41"/>
                    <a:pt x="61" y="41"/>
                  </a:cubicBezTo>
                  <a:cubicBezTo>
                    <a:pt x="61" y="33"/>
                    <a:pt x="61" y="33"/>
                    <a:pt x="61" y="33"/>
                  </a:cubicBezTo>
                  <a:cubicBezTo>
                    <a:pt x="64" y="33"/>
                    <a:pt x="64" y="33"/>
                    <a:pt x="64" y="33"/>
                  </a:cubicBezTo>
                  <a:lnTo>
                    <a:pt x="64" y="41"/>
                  </a:lnTo>
                  <a:close/>
                  <a:moveTo>
                    <a:pt x="66" y="48"/>
                  </a:moveTo>
                  <a:cubicBezTo>
                    <a:pt x="66" y="48"/>
                    <a:pt x="66" y="48"/>
                    <a:pt x="66" y="48"/>
                  </a:cubicBezTo>
                  <a:cubicBezTo>
                    <a:pt x="64" y="48"/>
                    <a:pt x="64" y="48"/>
                    <a:pt x="64" y="48"/>
                  </a:cubicBezTo>
                  <a:cubicBezTo>
                    <a:pt x="64" y="41"/>
                    <a:pt x="64" y="41"/>
                    <a:pt x="64" y="41"/>
                  </a:cubicBezTo>
                  <a:cubicBezTo>
                    <a:pt x="66" y="41"/>
                    <a:pt x="66" y="41"/>
                    <a:pt x="66" y="41"/>
                  </a:cubicBezTo>
                  <a:lnTo>
                    <a:pt x="66" y="48"/>
                  </a:lnTo>
                  <a:close/>
                  <a:moveTo>
                    <a:pt x="66" y="41"/>
                  </a:moveTo>
                  <a:cubicBezTo>
                    <a:pt x="66" y="41"/>
                    <a:pt x="66" y="41"/>
                    <a:pt x="66" y="41"/>
                  </a:cubicBezTo>
                  <a:cubicBezTo>
                    <a:pt x="64" y="41"/>
                    <a:pt x="64" y="41"/>
                    <a:pt x="64" y="41"/>
                  </a:cubicBezTo>
                  <a:cubicBezTo>
                    <a:pt x="64" y="33"/>
                    <a:pt x="64" y="33"/>
                    <a:pt x="64" y="33"/>
                  </a:cubicBezTo>
                  <a:cubicBezTo>
                    <a:pt x="66" y="33"/>
                    <a:pt x="66" y="33"/>
                    <a:pt x="66" y="33"/>
                  </a:cubicBezTo>
                  <a:lnTo>
                    <a:pt x="66" y="41"/>
                  </a:lnTo>
                  <a:close/>
                  <a:moveTo>
                    <a:pt x="68" y="48"/>
                  </a:moveTo>
                  <a:cubicBezTo>
                    <a:pt x="68" y="48"/>
                    <a:pt x="68" y="48"/>
                    <a:pt x="68" y="48"/>
                  </a:cubicBezTo>
                  <a:cubicBezTo>
                    <a:pt x="66" y="48"/>
                    <a:pt x="66" y="48"/>
                    <a:pt x="66" y="48"/>
                  </a:cubicBezTo>
                  <a:cubicBezTo>
                    <a:pt x="66" y="41"/>
                    <a:pt x="66" y="41"/>
                    <a:pt x="66" y="41"/>
                  </a:cubicBezTo>
                  <a:cubicBezTo>
                    <a:pt x="68" y="41"/>
                    <a:pt x="68" y="41"/>
                    <a:pt x="68" y="41"/>
                  </a:cubicBezTo>
                  <a:lnTo>
                    <a:pt x="68" y="48"/>
                  </a:lnTo>
                  <a:close/>
                  <a:moveTo>
                    <a:pt x="68" y="41"/>
                  </a:moveTo>
                  <a:cubicBezTo>
                    <a:pt x="68" y="41"/>
                    <a:pt x="68" y="41"/>
                    <a:pt x="68" y="41"/>
                  </a:cubicBezTo>
                  <a:cubicBezTo>
                    <a:pt x="66" y="41"/>
                    <a:pt x="66" y="41"/>
                    <a:pt x="66" y="41"/>
                  </a:cubicBezTo>
                  <a:cubicBezTo>
                    <a:pt x="66" y="33"/>
                    <a:pt x="66" y="33"/>
                    <a:pt x="66" y="33"/>
                  </a:cubicBezTo>
                  <a:cubicBezTo>
                    <a:pt x="68" y="33"/>
                    <a:pt x="68" y="33"/>
                    <a:pt x="68" y="33"/>
                  </a:cubicBezTo>
                  <a:lnTo>
                    <a:pt x="68" y="41"/>
                  </a:lnTo>
                  <a:close/>
                  <a:moveTo>
                    <a:pt x="71" y="48"/>
                  </a:moveTo>
                  <a:cubicBezTo>
                    <a:pt x="71" y="48"/>
                    <a:pt x="71" y="48"/>
                    <a:pt x="71" y="48"/>
                  </a:cubicBezTo>
                  <a:cubicBezTo>
                    <a:pt x="68" y="48"/>
                    <a:pt x="68" y="48"/>
                    <a:pt x="68" y="48"/>
                  </a:cubicBezTo>
                  <a:cubicBezTo>
                    <a:pt x="68" y="41"/>
                    <a:pt x="68" y="41"/>
                    <a:pt x="68" y="41"/>
                  </a:cubicBezTo>
                  <a:cubicBezTo>
                    <a:pt x="71" y="41"/>
                    <a:pt x="71" y="41"/>
                    <a:pt x="71" y="41"/>
                  </a:cubicBezTo>
                  <a:lnTo>
                    <a:pt x="71" y="48"/>
                  </a:lnTo>
                  <a:close/>
                  <a:moveTo>
                    <a:pt x="71" y="41"/>
                  </a:moveTo>
                  <a:cubicBezTo>
                    <a:pt x="71" y="41"/>
                    <a:pt x="71" y="41"/>
                    <a:pt x="71" y="41"/>
                  </a:cubicBezTo>
                  <a:cubicBezTo>
                    <a:pt x="68" y="41"/>
                    <a:pt x="68" y="41"/>
                    <a:pt x="68" y="41"/>
                  </a:cubicBezTo>
                  <a:cubicBezTo>
                    <a:pt x="68" y="33"/>
                    <a:pt x="68" y="33"/>
                    <a:pt x="68" y="33"/>
                  </a:cubicBezTo>
                  <a:cubicBezTo>
                    <a:pt x="71" y="33"/>
                    <a:pt x="71" y="33"/>
                    <a:pt x="71" y="33"/>
                  </a:cubicBezTo>
                  <a:lnTo>
                    <a:pt x="71" y="41"/>
                  </a:lnTo>
                  <a:close/>
                  <a:moveTo>
                    <a:pt x="73" y="48"/>
                  </a:moveTo>
                  <a:cubicBezTo>
                    <a:pt x="73" y="48"/>
                    <a:pt x="73" y="48"/>
                    <a:pt x="73" y="48"/>
                  </a:cubicBezTo>
                  <a:cubicBezTo>
                    <a:pt x="71" y="48"/>
                    <a:pt x="71" y="48"/>
                    <a:pt x="71" y="48"/>
                  </a:cubicBezTo>
                  <a:cubicBezTo>
                    <a:pt x="71" y="41"/>
                    <a:pt x="71" y="41"/>
                    <a:pt x="71" y="41"/>
                  </a:cubicBezTo>
                  <a:cubicBezTo>
                    <a:pt x="73" y="41"/>
                    <a:pt x="73" y="41"/>
                    <a:pt x="73" y="41"/>
                  </a:cubicBezTo>
                  <a:lnTo>
                    <a:pt x="73" y="48"/>
                  </a:lnTo>
                  <a:close/>
                  <a:moveTo>
                    <a:pt x="73" y="41"/>
                  </a:moveTo>
                  <a:cubicBezTo>
                    <a:pt x="73" y="41"/>
                    <a:pt x="73" y="41"/>
                    <a:pt x="73" y="41"/>
                  </a:cubicBezTo>
                  <a:cubicBezTo>
                    <a:pt x="71" y="41"/>
                    <a:pt x="71" y="41"/>
                    <a:pt x="71" y="41"/>
                  </a:cubicBezTo>
                  <a:cubicBezTo>
                    <a:pt x="71" y="33"/>
                    <a:pt x="71" y="33"/>
                    <a:pt x="71" y="33"/>
                  </a:cubicBezTo>
                  <a:cubicBezTo>
                    <a:pt x="73" y="33"/>
                    <a:pt x="73" y="33"/>
                    <a:pt x="73" y="33"/>
                  </a:cubicBezTo>
                  <a:lnTo>
                    <a:pt x="73" y="41"/>
                  </a:lnTo>
                  <a:close/>
                  <a:moveTo>
                    <a:pt x="75" y="48"/>
                  </a:moveTo>
                  <a:cubicBezTo>
                    <a:pt x="75" y="48"/>
                    <a:pt x="75" y="48"/>
                    <a:pt x="75" y="48"/>
                  </a:cubicBezTo>
                  <a:cubicBezTo>
                    <a:pt x="73" y="48"/>
                    <a:pt x="73" y="48"/>
                    <a:pt x="73" y="48"/>
                  </a:cubicBezTo>
                  <a:cubicBezTo>
                    <a:pt x="73" y="41"/>
                    <a:pt x="73" y="41"/>
                    <a:pt x="73" y="41"/>
                  </a:cubicBezTo>
                  <a:cubicBezTo>
                    <a:pt x="75" y="41"/>
                    <a:pt x="75" y="41"/>
                    <a:pt x="75" y="41"/>
                  </a:cubicBezTo>
                  <a:lnTo>
                    <a:pt x="75" y="48"/>
                  </a:lnTo>
                  <a:close/>
                  <a:moveTo>
                    <a:pt x="75" y="41"/>
                  </a:moveTo>
                  <a:cubicBezTo>
                    <a:pt x="75" y="41"/>
                    <a:pt x="75" y="41"/>
                    <a:pt x="75" y="41"/>
                  </a:cubicBezTo>
                  <a:cubicBezTo>
                    <a:pt x="73" y="41"/>
                    <a:pt x="73" y="41"/>
                    <a:pt x="73" y="41"/>
                  </a:cubicBezTo>
                  <a:cubicBezTo>
                    <a:pt x="73" y="33"/>
                    <a:pt x="73" y="33"/>
                    <a:pt x="73" y="33"/>
                  </a:cubicBezTo>
                  <a:cubicBezTo>
                    <a:pt x="75" y="33"/>
                    <a:pt x="75" y="33"/>
                    <a:pt x="75" y="33"/>
                  </a:cubicBezTo>
                  <a:lnTo>
                    <a:pt x="75" y="41"/>
                  </a:lnTo>
                  <a:close/>
                  <a:moveTo>
                    <a:pt x="77" y="48"/>
                  </a:moveTo>
                  <a:cubicBezTo>
                    <a:pt x="77" y="48"/>
                    <a:pt x="77" y="48"/>
                    <a:pt x="77" y="48"/>
                  </a:cubicBezTo>
                  <a:cubicBezTo>
                    <a:pt x="76" y="48"/>
                    <a:pt x="76" y="48"/>
                    <a:pt x="76" y="48"/>
                  </a:cubicBezTo>
                  <a:cubicBezTo>
                    <a:pt x="76" y="41"/>
                    <a:pt x="76" y="41"/>
                    <a:pt x="76" y="41"/>
                  </a:cubicBezTo>
                  <a:cubicBezTo>
                    <a:pt x="77" y="41"/>
                    <a:pt x="77" y="41"/>
                    <a:pt x="77" y="41"/>
                  </a:cubicBezTo>
                  <a:lnTo>
                    <a:pt x="77" y="48"/>
                  </a:lnTo>
                  <a:close/>
                  <a:moveTo>
                    <a:pt x="77" y="41"/>
                  </a:moveTo>
                  <a:cubicBezTo>
                    <a:pt x="77" y="41"/>
                    <a:pt x="77" y="41"/>
                    <a:pt x="77" y="41"/>
                  </a:cubicBezTo>
                  <a:cubicBezTo>
                    <a:pt x="76" y="41"/>
                    <a:pt x="76" y="41"/>
                    <a:pt x="76" y="41"/>
                  </a:cubicBezTo>
                  <a:cubicBezTo>
                    <a:pt x="76" y="33"/>
                    <a:pt x="76" y="33"/>
                    <a:pt x="76" y="33"/>
                  </a:cubicBezTo>
                  <a:cubicBezTo>
                    <a:pt x="77" y="33"/>
                    <a:pt x="77" y="33"/>
                    <a:pt x="77" y="33"/>
                  </a:cubicBezTo>
                  <a:lnTo>
                    <a:pt x="77" y="41"/>
                  </a:lnTo>
                  <a:close/>
                  <a:moveTo>
                    <a:pt x="80" y="48"/>
                  </a:moveTo>
                  <a:cubicBezTo>
                    <a:pt x="80" y="48"/>
                    <a:pt x="80" y="48"/>
                    <a:pt x="80" y="48"/>
                  </a:cubicBezTo>
                  <a:cubicBezTo>
                    <a:pt x="78" y="48"/>
                    <a:pt x="78" y="48"/>
                    <a:pt x="78" y="48"/>
                  </a:cubicBezTo>
                  <a:cubicBezTo>
                    <a:pt x="78" y="41"/>
                    <a:pt x="78" y="41"/>
                    <a:pt x="78" y="41"/>
                  </a:cubicBezTo>
                  <a:cubicBezTo>
                    <a:pt x="80" y="41"/>
                    <a:pt x="80" y="41"/>
                    <a:pt x="80" y="41"/>
                  </a:cubicBezTo>
                  <a:lnTo>
                    <a:pt x="80" y="48"/>
                  </a:lnTo>
                  <a:close/>
                  <a:moveTo>
                    <a:pt x="80" y="41"/>
                  </a:moveTo>
                  <a:cubicBezTo>
                    <a:pt x="80" y="41"/>
                    <a:pt x="80" y="41"/>
                    <a:pt x="80" y="41"/>
                  </a:cubicBezTo>
                  <a:cubicBezTo>
                    <a:pt x="78" y="41"/>
                    <a:pt x="78" y="41"/>
                    <a:pt x="78" y="41"/>
                  </a:cubicBezTo>
                  <a:cubicBezTo>
                    <a:pt x="78" y="33"/>
                    <a:pt x="78" y="33"/>
                    <a:pt x="78" y="33"/>
                  </a:cubicBezTo>
                  <a:cubicBezTo>
                    <a:pt x="80" y="33"/>
                    <a:pt x="80" y="33"/>
                    <a:pt x="80" y="33"/>
                  </a:cubicBezTo>
                  <a:lnTo>
                    <a:pt x="80" y="41"/>
                  </a:lnTo>
                  <a:close/>
                  <a:moveTo>
                    <a:pt x="82" y="48"/>
                  </a:moveTo>
                  <a:cubicBezTo>
                    <a:pt x="82" y="48"/>
                    <a:pt x="82" y="48"/>
                    <a:pt x="82" y="48"/>
                  </a:cubicBezTo>
                  <a:cubicBezTo>
                    <a:pt x="80" y="48"/>
                    <a:pt x="80" y="48"/>
                    <a:pt x="80" y="48"/>
                  </a:cubicBezTo>
                  <a:cubicBezTo>
                    <a:pt x="80" y="41"/>
                    <a:pt x="80" y="41"/>
                    <a:pt x="80" y="41"/>
                  </a:cubicBezTo>
                  <a:cubicBezTo>
                    <a:pt x="82" y="41"/>
                    <a:pt x="82" y="41"/>
                    <a:pt x="82" y="41"/>
                  </a:cubicBezTo>
                  <a:lnTo>
                    <a:pt x="82" y="48"/>
                  </a:lnTo>
                  <a:close/>
                  <a:moveTo>
                    <a:pt x="82" y="41"/>
                  </a:moveTo>
                  <a:cubicBezTo>
                    <a:pt x="82" y="41"/>
                    <a:pt x="82" y="41"/>
                    <a:pt x="82" y="41"/>
                  </a:cubicBezTo>
                  <a:cubicBezTo>
                    <a:pt x="80" y="41"/>
                    <a:pt x="80" y="41"/>
                    <a:pt x="80" y="41"/>
                  </a:cubicBezTo>
                  <a:cubicBezTo>
                    <a:pt x="80" y="33"/>
                    <a:pt x="80" y="33"/>
                    <a:pt x="80" y="33"/>
                  </a:cubicBezTo>
                  <a:cubicBezTo>
                    <a:pt x="82" y="33"/>
                    <a:pt x="82" y="33"/>
                    <a:pt x="82" y="33"/>
                  </a:cubicBezTo>
                  <a:lnTo>
                    <a:pt x="82" y="41"/>
                  </a:lnTo>
                  <a:close/>
                  <a:moveTo>
                    <a:pt x="84" y="48"/>
                  </a:moveTo>
                  <a:cubicBezTo>
                    <a:pt x="84" y="48"/>
                    <a:pt x="84" y="48"/>
                    <a:pt x="84" y="48"/>
                  </a:cubicBezTo>
                  <a:cubicBezTo>
                    <a:pt x="82" y="48"/>
                    <a:pt x="82" y="48"/>
                    <a:pt x="82" y="48"/>
                  </a:cubicBezTo>
                  <a:cubicBezTo>
                    <a:pt x="82" y="41"/>
                    <a:pt x="82" y="41"/>
                    <a:pt x="82" y="41"/>
                  </a:cubicBezTo>
                  <a:cubicBezTo>
                    <a:pt x="84" y="41"/>
                    <a:pt x="84" y="41"/>
                    <a:pt x="84" y="41"/>
                  </a:cubicBezTo>
                  <a:lnTo>
                    <a:pt x="84" y="48"/>
                  </a:lnTo>
                  <a:close/>
                  <a:moveTo>
                    <a:pt x="84" y="41"/>
                  </a:moveTo>
                  <a:cubicBezTo>
                    <a:pt x="84" y="41"/>
                    <a:pt x="84" y="41"/>
                    <a:pt x="84" y="41"/>
                  </a:cubicBezTo>
                  <a:cubicBezTo>
                    <a:pt x="82" y="41"/>
                    <a:pt x="82" y="41"/>
                    <a:pt x="82" y="41"/>
                  </a:cubicBezTo>
                  <a:cubicBezTo>
                    <a:pt x="82" y="33"/>
                    <a:pt x="82" y="33"/>
                    <a:pt x="82" y="33"/>
                  </a:cubicBezTo>
                  <a:cubicBezTo>
                    <a:pt x="84" y="33"/>
                    <a:pt x="84" y="33"/>
                    <a:pt x="84" y="33"/>
                  </a:cubicBezTo>
                  <a:lnTo>
                    <a:pt x="84" y="41"/>
                  </a:lnTo>
                  <a:close/>
                  <a:moveTo>
                    <a:pt x="94" y="48"/>
                  </a:moveTo>
                  <a:cubicBezTo>
                    <a:pt x="94" y="48"/>
                    <a:pt x="94" y="48"/>
                    <a:pt x="94" y="48"/>
                  </a:cubicBezTo>
                  <a:cubicBezTo>
                    <a:pt x="85" y="48"/>
                    <a:pt x="85" y="48"/>
                    <a:pt x="85" y="48"/>
                  </a:cubicBezTo>
                  <a:cubicBezTo>
                    <a:pt x="85" y="41"/>
                    <a:pt x="85" y="41"/>
                    <a:pt x="85" y="41"/>
                  </a:cubicBezTo>
                  <a:cubicBezTo>
                    <a:pt x="87" y="41"/>
                    <a:pt x="87" y="41"/>
                    <a:pt x="87" y="41"/>
                  </a:cubicBezTo>
                  <a:cubicBezTo>
                    <a:pt x="87" y="48"/>
                    <a:pt x="87" y="48"/>
                    <a:pt x="87" y="48"/>
                  </a:cubicBezTo>
                  <a:cubicBezTo>
                    <a:pt x="87" y="48"/>
                    <a:pt x="87" y="48"/>
                    <a:pt x="87" y="48"/>
                  </a:cubicBezTo>
                  <a:cubicBezTo>
                    <a:pt x="87" y="41"/>
                    <a:pt x="87" y="41"/>
                    <a:pt x="87" y="41"/>
                  </a:cubicBezTo>
                  <a:cubicBezTo>
                    <a:pt x="89" y="41"/>
                    <a:pt x="89" y="41"/>
                    <a:pt x="89" y="41"/>
                  </a:cubicBezTo>
                  <a:cubicBezTo>
                    <a:pt x="89" y="48"/>
                    <a:pt x="89" y="48"/>
                    <a:pt x="89" y="48"/>
                  </a:cubicBezTo>
                  <a:cubicBezTo>
                    <a:pt x="92" y="48"/>
                    <a:pt x="92" y="48"/>
                    <a:pt x="92" y="48"/>
                  </a:cubicBezTo>
                  <a:cubicBezTo>
                    <a:pt x="92" y="41"/>
                    <a:pt x="92" y="41"/>
                    <a:pt x="92" y="41"/>
                  </a:cubicBezTo>
                  <a:cubicBezTo>
                    <a:pt x="94" y="41"/>
                    <a:pt x="94" y="41"/>
                    <a:pt x="94" y="41"/>
                  </a:cubicBezTo>
                  <a:lnTo>
                    <a:pt x="94" y="48"/>
                  </a:lnTo>
                  <a:close/>
                  <a:moveTo>
                    <a:pt x="90" y="48"/>
                  </a:moveTo>
                  <a:cubicBezTo>
                    <a:pt x="90" y="48"/>
                    <a:pt x="90" y="48"/>
                    <a:pt x="90" y="48"/>
                  </a:cubicBezTo>
                  <a:cubicBezTo>
                    <a:pt x="90" y="45"/>
                    <a:pt x="90" y="45"/>
                    <a:pt x="90" y="45"/>
                  </a:cubicBezTo>
                  <a:cubicBezTo>
                    <a:pt x="91" y="45"/>
                    <a:pt x="91" y="45"/>
                    <a:pt x="91" y="45"/>
                  </a:cubicBezTo>
                  <a:cubicBezTo>
                    <a:pt x="91" y="48"/>
                    <a:pt x="91" y="48"/>
                    <a:pt x="91" y="48"/>
                  </a:cubicBezTo>
                  <a:lnTo>
                    <a:pt x="90" y="48"/>
                  </a:lnTo>
                  <a:close/>
                  <a:moveTo>
                    <a:pt x="94" y="41"/>
                  </a:moveTo>
                  <a:cubicBezTo>
                    <a:pt x="94" y="41"/>
                    <a:pt x="94" y="41"/>
                    <a:pt x="94" y="41"/>
                  </a:cubicBezTo>
                  <a:cubicBezTo>
                    <a:pt x="92" y="41"/>
                    <a:pt x="92" y="41"/>
                    <a:pt x="92" y="41"/>
                  </a:cubicBezTo>
                  <a:cubicBezTo>
                    <a:pt x="92" y="34"/>
                    <a:pt x="92" y="34"/>
                    <a:pt x="92" y="34"/>
                  </a:cubicBezTo>
                  <a:cubicBezTo>
                    <a:pt x="89" y="33"/>
                    <a:pt x="89" y="33"/>
                    <a:pt x="89" y="33"/>
                  </a:cubicBezTo>
                  <a:cubicBezTo>
                    <a:pt x="89" y="41"/>
                    <a:pt x="89" y="41"/>
                    <a:pt x="89" y="41"/>
                  </a:cubicBezTo>
                  <a:cubicBezTo>
                    <a:pt x="87" y="41"/>
                    <a:pt x="87" y="41"/>
                    <a:pt x="87" y="41"/>
                  </a:cubicBezTo>
                  <a:cubicBezTo>
                    <a:pt x="87" y="33"/>
                    <a:pt x="87" y="33"/>
                    <a:pt x="87" y="33"/>
                  </a:cubicBezTo>
                  <a:cubicBezTo>
                    <a:pt x="94" y="33"/>
                    <a:pt x="94" y="33"/>
                    <a:pt x="94" y="33"/>
                  </a:cubicBezTo>
                  <a:lnTo>
                    <a:pt x="94" y="41"/>
                  </a:lnTo>
                  <a:close/>
                  <a:moveTo>
                    <a:pt x="96" y="48"/>
                  </a:moveTo>
                  <a:cubicBezTo>
                    <a:pt x="96" y="48"/>
                    <a:pt x="96" y="48"/>
                    <a:pt x="96" y="48"/>
                  </a:cubicBezTo>
                  <a:cubicBezTo>
                    <a:pt x="94" y="48"/>
                    <a:pt x="94" y="48"/>
                    <a:pt x="94" y="48"/>
                  </a:cubicBezTo>
                  <a:cubicBezTo>
                    <a:pt x="94" y="41"/>
                    <a:pt x="94" y="41"/>
                    <a:pt x="94" y="41"/>
                  </a:cubicBezTo>
                  <a:cubicBezTo>
                    <a:pt x="96" y="41"/>
                    <a:pt x="96" y="41"/>
                    <a:pt x="96" y="41"/>
                  </a:cubicBezTo>
                  <a:lnTo>
                    <a:pt x="96" y="48"/>
                  </a:lnTo>
                  <a:close/>
                  <a:moveTo>
                    <a:pt x="96" y="41"/>
                  </a:moveTo>
                  <a:cubicBezTo>
                    <a:pt x="96" y="41"/>
                    <a:pt x="96" y="41"/>
                    <a:pt x="96" y="41"/>
                  </a:cubicBezTo>
                  <a:cubicBezTo>
                    <a:pt x="94" y="41"/>
                    <a:pt x="94" y="41"/>
                    <a:pt x="94" y="41"/>
                  </a:cubicBezTo>
                  <a:cubicBezTo>
                    <a:pt x="94" y="33"/>
                    <a:pt x="94" y="33"/>
                    <a:pt x="94" y="33"/>
                  </a:cubicBezTo>
                  <a:cubicBezTo>
                    <a:pt x="96" y="33"/>
                    <a:pt x="96" y="33"/>
                    <a:pt x="96" y="33"/>
                  </a:cubicBezTo>
                  <a:lnTo>
                    <a:pt x="96" y="41"/>
                  </a:lnTo>
                  <a:close/>
                  <a:moveTo>
                    <a:pt x="96" y="33"/>
                  </a:moveTo>
                  <a:cubicBezTo>
                    <a:pt x="96" y="33"/>
                    <a:pt x="96" y="33"/>
                    <a:pt x="96" y="33"/>
                  </a:cubicBezTo>
                  <a:cubicBezTo>
                    <a:pt x="98" y="34"/>
                    <a:pt x="98" y="34"/>
                    <a:pt x="98" y="34"/>
                  </a:cubicBezTo>
                  <a:cubicBezTo>
                    <a:pt x="98" y="41"/>
                    <a:pt x="98" y="41"/>
                    <a:pt x="98" y="41"/>
                  </a:cubicBezTo>
                  <a:cubicBezTo>
                    <a:pt x="96" y="41"/>
                    <a:pt x="96" y="41"/>
                    <a:pt x="96" y="41"/>
                  </a:cubicBezTo>
                  <a:lnTo>
                    <a:pt x="96" y="33"/>
                  </a:lnTo>
                  <a:close/>
                  <a:moveTo>
                    <a:pt x="101" y="48"/>
                  </a:moveTo>
                  <a:cubicBezTo>
                    <a:pt x="101" y="48"/>
                    <a:pt x="101" y="48"/>
                    <a:pt x="101" y="48"/>
                  </a:cubicBezTo>
                  <a:cubicBezTo>
                    <a:pt x="96" y="48"/>
                    <a:pt x="96" y="48"/>
                    <a:pt x="96" y="48"/>
                  </a:cubicBezTo>
                  <a:cubicBezTo>
                    <a:pt x="96" y="41"/>
                    <a:pt x="96" y="41"/>
                    <a:pt x="96" y="41"/>
                  </a:cubicBezTo>
                  <a:cubicBezTo>
                    <a:pt x="98" y="41"/>
                    <a:pt x="98" y="41"/>
                    <a:pt x="98" y="41"/>
                  </a:cubicBezTo>
                  <a:cubicBezTo>
                    <a:pt x="98" y="48"/>
                    <a:pt x="98" y="48"/>
                    <a:pt x="98" y="48"/>
                  </a:cubicBezTo>
                  <a:cubicBezTo>
                    <a:pt x="99" y="48"/>
                    <a:pt x="99" y="48"/>
                    <a:pt x="99" y="48"/>
                  </a:cubicBezTo>
                  <a:cubicBezTo>
                    <a:pt x="99" y="41"/>
                    <a:pt x="99" y="41"/>
                    <a:pt x="99" y="41"/>
                  </a:cubicBezTo>
                  <a:cubicBezTo>
                    <a:pt x="101" y="41"/>
                    <a:pt x="101" y="41"/>
                    <a:pt x="101" y="41"/>
                  </a:cubicBezTo>
                  <a:lnTo>
                    <a:pt x="101" y="48"/>
                  </a:lnTo>
                  <a:close/>
                  <a:moveTo>
                    <a:pt x="101" y="41"/>
                  </a:moveTo>
                  <a:cubicBezTo>
                    <a:pt x="101" y="41"/>
                    <a:pt x="101" y="41"/>
                    <a:pt x="101" y="41"/>
                  </a:cubicBezTo>
                  <a:cubicBezTo>
                    <a:pt x="99" y="41"/>
                    <a:pt x="99" y="41"/>
                    <a:pt x="99" y="41"/>
                  </a:cubicBezTo>
                  <a:cubicBezTo>
                    <a:pt x="99" y="34"/>
                    <a:pt x="99" y="34"/>
                    <a:pt x="99" y="34"/>
                  </a:cubicBezTo>
                  <a:cubicBezTo>
                    <a:pt x="101" y="34"/>
                    <a:pt x="101" y="34"/>
                    <a:pt x="101" y="34"/>
                  </a:cubicBezTo>
                  <a:lnTo>
                    <a:pt x="101" y="41"/>
                  </a:lnTo>
                  <a:close/>
                  <a:moveTo>
                    <a:pt x="103" y="48"/>
                  </a:moveTo>
                  <a:cubicBezTo>
                    <a:pt x="103" y="48"/>
                    <a:pt x="103" y="48"/>
                    <a:pt x="103" y="48"/>
                  </a:cubicBezTo>
                  <a:cubicBezTo>
                    <a:pt x="101" y="48"/>
                    <a:pt x="101" y="48"/>
                    <a:pt x="101" y="48"/>
                  </a:cubicBezTo>
                  <a:cubicBezTo>
                    <a:pt x="101" y="41"/>
                    <a:pt x="101" y="41"/>
                    <a:pt x="101" y="41"/>
                  </a:cubicBezTo>
                  <a:cubicBezTo>
                    <a:pt x="103" y="41"/>
                    <a:pt x="103" y="41"/>
                    <a:pt x="103" y="41"/>
                  </a:cubicBezTo>
                  <a:lnTo>
                    <a:pt x="103" y="48"/>
                  </a:lnTo>
                  <a:close/>
                  <a:moveTo>
                    <a:pt x="103" y="41"/>
                  </a:moveTo>
                  <a:cubicBezTo>
                    <a:pt x="103" y="41"/>
                    <a:pt x="103" y="41"/>
                    <a:pt x="103" y="41"/>
                  </a:cubicBezTo>
                  <a:cubicBezTo>
                    <a:pt x="101" y="41"/>
                    <a:pt x="101" y="41"/>
                    <a:pt x="101" y="41"/>
                  </a:cubicBezTo>
                  <a:cubicBezTo>
                    <a:pt x="101" y="34"/>
                    <a:pt x="101" y="34"/>
                    <a:pt x="101" y="34"/>
                  </a:cubicBezTo>
                  <a:cubicBezTo>
                    <a:pt x="103" y="34"/>
                    <a:pt x="103" y="34"/>
                    <a:pt x="103" y="34"/>
                  </a:cubicBezTo>
                  <a:lnTo>
                    <a:pt x="103" y="41"/>
                  </a:lnTo>
                  <a:close/>
                  <a:moveTo>
                    <a:pt x="105" y="48"/>
                  </a:moveTo>
                  <a:cubicBezTo>
                    <a:pt x="105" y="48"/>
                    <a:pt x="105" y="48"/>
                    <a:pt x="105" y="48"/>
                  </a:cubicBezTo>
                  <a:cubicBezTo>
                    <a:pt x="103" y="48"/>
                    <a:pt x="103" y="48"/>
                    <a:pt x="103" y="48"/>
                  </a:cubicBezTo>
                  <a:cubicBezTo>
                    <a:pt x="103" y="41"/>
                    <a:pt x="103" y="41"/>
                    <a:pt x="103" y="41"/>
                  </a:cubicBezTo>
                  <a:cubicBezTo>
                    <a:pt x="105" y="41"/>
                    <a:pt x="105" y="41"/>
                    <a:pt x="105" y="41"/>
                  </a:cubicBezTo>
                  <a:lnTo>
                    <a:pt x="105" y="48"/>
                  </a:lnTo>
                  <a:close/>
                  <a:moveTo>
                    <a:pt x="105" y="41"/>
                  </a:moveTo>
                  <a:cubicBezTo>
                    <a:pt x="105" y="41"/>
                    <a:pt x="105" y="41"/>
                    <a:pt x="105" y="41"/>
                  </a:cubicBezTo>
                  <a:cubicBezTo>
                    <a:pt x="103" y="41"/>
                    <a:pt x="103" y="41"/>
                    <a:pt x="103" y="41"/>
                  </a:cubicBezTo>
                  <a:cubicBezTo>
                    <a:pt x="103" y="34"/>
                    <a:pt x="103" y="34"/>
                    <a:pt x="103" y="34"/>
                  </a:cubicBezTo>
                  <a:cubicBezTo>
                    <a:pt x="105" y="34"/>
                    <a:pt x="105" y="34"/>
                    <a:pt x="105" y="34"/>
                  </a:cubicBezTo>
                  <a:lnTo>
                    <a:pt x="105" y="41"/>
                  </a:lnTo>
                  <a:close/>
                  <a:moveTo>
                    <a:pt x="107" y="48"/>
                  </a:moveTo>
                  <a:cubicBezTo>
                    <a:pt x="107" y="48"/>
                    <a:pt x="107" y="48"/>
                    <a:pt x="107" y="48"/>
                  </a:cubicBezTo>
                  <a:cubicBezTo>
                    <a:pt x="105" y="48"/>
                    <a:pt x="105" y="48"/>
                    <a:pt x="105" y="48"/>
                  </a:cubicBezTo>
                  <a:cubicBezTo>
                    <a:pt x="105" y="41"/>
                    <a:pt x="105" y="41"/>
                    <a:pt x="105" y="41"/>
                  </a:cubicBezTo>
                  <a:cubicBezTo>
                    <a:pt x="107" y="41"/>
                    <a:pt x="107" y="41"/>
                    <a:pt x="107" y="41"/>
                  </a:cubicBezTo>
                  <a:lnTo>
                    <a:pt x="107" y="48"/>
                  </a:lnTo>
                  <a:close/>
                  <a:moveTo>
                    <a:pt x="107" y="41"/>
                  </a:moveTo>
                  <a:cubicBezTo>
                    <a:pt x="107" y="41"/>
                    <a:pt x="107" y="41"/>
                    <a:pt x="107" y="41"/>
                  </a:cubicBezTo>
                  <a:cubicBezTo>
                    <a:pt x="105" y="41"/>
                    <a:pt x="105" y="41"/>
                    <a:pt x="105" y="41"/>
                  </a:cubicBezTo>
                  <a:cubicBezTo>
                    <a:pt x="105" y="34"/>
                    <a:pt x="105" y="34"/>
                    <a:pt x="105" y="34"/>
                  </a:cubicBezTo>
                  <a:cubicBezTo>
                    <a:pt x="107" y="34"/>
                    <a:pt x="107" y="34"/>
                    <a:pt x="107" y="34"/>
                  </a:cubicBezTo>
                  <a:lnTo>
                    <a:pt x="107" y="41"/>
                  </a:lnTo>
                  <a:close/>
                  <a:moveTo>
                    <a:pt x="109" y="48"/>
                  </a:moveTo>
                  <a:cubicBezTo>
                    <a:pt x="109" y="48"/>
                    <a:pt x="109" y="48"/>
                    <a:pt x="109" y="48"/>
                  </a:cubicBezTo>
                  <a:cubicBezTo>
                    <a:pt x="107" y="48"/>
                    <a:pt x="107" y="48"/>
                    <a:pt x="107" y="48"/>
                  </a:cubicBezTo>
                  <a:cubicBezTo>
                    <a:pt x="107" y="41"/>
                    <a:pt x="107" y="41"/>
                    <a:pt x="107" y="41"/>
                  </a:cubicBezTo>
                  <a:cubicBezTo>
                    <a:pt x="109" y="41"/>
                    <a:pt x="109" y="41"/>
                    <a:pt x="109" y="41"/>
                  </a:cubicBezTo>
                  <a:lnTo>
                    <a:pt x="109" y="48"/>
                  </a:lnTo>
                  <a:close/>
                  <a:moveTo>
                    <a:pt x="109" y="41"/>
                  </a:moveTo>
                  <a:cubicBezTo>
                    <a:pt x="109" y="41"/>
                    <a:pt x="109" y="41"/>
                    <a:pt x="109" y="41"/>
                  </a:cubicBezTo>
                  <a:cubicBezTo>
                    <a:pt x="107" y="41"/>
                    <a:pt x="107" y="41"/>
                    <a:pt x="107" y="41"/>
                  </a:cubicBezTo>
                  <a:cubicBezTo>
                    <a:pt x="107" y="34"/>
                    <a:pt x="107" y="34"/>
                    <a:pt x="107" y="34"/>
                  </a:cubicBezTo>
                  <a:cubicBezTo>
                    <a:pt x="109" y="34"/>
                    <a:pt x="109" y="34"/>
                    <a:pt x="109" y="34"/>
                  </a:cubicBezTo>
                  <a:lnTo>
                    <a:pt x="109" y="41"/>
                  </a:lnTo>
                  <a:close/>
                  <a:moveTo>
                    <a:pt x="112" y="48"/>
                  </a:moveTo>
                  <a:cubicBezTo>
                    <a:pt x="112" y="48"/>
                    <a:pt x="112" y="48"/>
                    <a:pt x="112" y="48"/>
                  </a:cubicBezTo>
                  <a:cubicBezTo>
                    <a:pt x="110" y="48"/>
                    <a:pt x="110" y="48"/>
                    <a:pt x="110" y="48"/>
                  </a:cubicBezTo>
                  <a:cubicBezTo>
                    <a:pt x="110" y="48"/>
                    <a:pt x="110" y="48"/>
                    <a:pt x="110" y="48"/>
                  </a:cubicBezTo>
                  <a:cubicBezTo>
                    <a:pt x="112" y="48"/>
                    <a:pt x="112" y="48"/>
                    <a:pt x="112" y="48"/>
                  </a:cubicBezTo>
                  <a:close/>
                  <a:moveTo>
                    <a:pt x="112" y="48"/>
                  </a:moveTo>
                  <a:cubicBezTo>
                    <a:pt x="112" y="48"/>
                    <a:pt x="112" y="48"/>
                    <a:pt x="112" y="48"/>
                  </a:cubicBezTo>
                  <a:cubicBezTo>
                    <a:pt x="110" y="48"/>
                    <a:pt x="110" y="48"/>
                    <a:pt x="110" y="48"/>
                  </a:cubicBezTo>
                  <a:cubicBezTo>
                    <a:pt x="110" y="41"/>
                    <a:pt x="110" y="41"/>
                    <a:pt x="110" y="41"/>
                  </a:cubicBezTo>
                  <a:cubicBezTo>
                    <a:pt x="112" y="41"/>
                    <a:pt x="112" y="41"/>
                    <a:pt x="112" y="41"/>
                  </a:cubicBezTo>
                  <a:lnTo>
                    <a:pt x="112" y="48"/>
                  </a:lnTo>
                  <a:close/>
                  <a:moveTo>
                    <a:pt x="112" y="41"/>
                  </a:moveTo>
                  <a:cubicBezTo>
                    <a:pt x="112" y="41"/>
                    <a:pt x="112" y="41"/>
                    <a:pt x="112" y="41"/>
                  </a:cubicBezTo>
                  <a:cubicBezTo>
                    <a:pt x="110" y="41"/>
                    <a:pt x="110" y="41"/>
                    <a:pt x="110" y="41"/>
                  </a:cubicBezTo>
                  <a:cubicBezTo>
                    <a:pt x="110" y="34"/>
                    <a:pt x="110" y="34"/>
                    <a:pt x="110" y="34"/>
                  </a:cubicBezTo>
                  <a:cubicBezTo>
                    <a:pt x="112" y="34"/>
                    <a:pt x="112" y="34"/>
                    <a:pt x="112" y="34"/>
                  </a:cubicBezTo>
                  <a:lnTo>
                    <a:pt x="112" y="41"/>
                  </a:lnTo>
                  <a:close/>
                  <a:moveTo>
                    <a:pt x="114" y="48"/>
                  </a:moveTo>
                  <a:cubicBezTo>
                    <a:pt x="114" y="48"/>
                    <a:pt x="114" y="48"/>
                    <a:pt x="114" y="48"/>
                  </a:cubicBezTo>
                  <a:cubicBezTo>
                    <a:pt x="112" y="48"/>
                    <a:pt x="112" y="48"/>
                    <a:pt x="112" y="48"/>
                  </a:cubicBezTo>
                  <a:cubicBezTo>
                    <a:pt x="112" y="48"/>
                    <a:pt x="112" y="48"/>
                    <a:pt x="112" y="48"/>
                  </a:cubicBezTo>
                  <a:cubicBezTo>
                    <a:pt x="114" y="48"/>
                    <a:pt x="114" y="48"/>
                    <a:pt x="114" y="48"/>
                  </a:cubicBezTo>
                  <a:close/>
                  <a:moveTo>
                    <a:pt x="114" y="48"/>
                  </a:moveTo>
                  <a:cubicBezTo>
                    <a:pt x="114" y="48"/>
                    <a:pt x="114" y="48"/>
                    <a:pt x="114" y="48"/>
                  </a:cubicBezTo>
                  <a:cubicBezTo>
                    <a:pt x="112" y="48"/>
                    <a:pt x="112" y="48"/>
                    <a:pt x="112" y="48"/>
                  </a:cubicBezTo>
                  <a:cubicBezTo>
                    <a:pt x="112" y="41"/>
                    <a:pt x="112" y="41"/>
                    <a:pt x="112" y="41"/>
                  </a:cubicBezTo>
                  <a:cubicBezTo>
                    <a:pt x="114" y="41"/>
                    <a:pt x="114" y="41"/>
                    <a:pt x="114" y="41"/>
                  </a:cubicBezTo>
                  <a:lnTo>
                    <a:pt x="114" y="48"/>
                  </a:lnTo>
                  <a:close/>
                  <a:moveTo>
                    <a:pt x="114" y="41"/>
                  </a:moveTo>
                  <a:cubicBezTo>
                    <a:pt x="114" y="41"/>
                    <a:pt x="114" y="41"/>
                    <a:pt x="114" y="41"/>
                  </a:cubicBezTo>
                  <a:cubicBezTo>
                    <a:pt x="112" y="41"/>
                    <a:pt x="112" y="41"/>
                    <a:pt x="112" y="41"/>
                  </a:cubicBezTo>
                  <a:cubicBezTo>
                    <a:pt x="112" y="34"/>
                    <a:pt x="112" y="34"/>
                    <a:pt x="112" y="34"/>
                  </a:cubicBezTo>
                  <a:cubicBezTo>
                    <a:pt x="114" y="34"/>
                    <a:pt x="114" y="34"/>
                    <a:pt x="114" y="34"/>
                  </a:cubicBezTo>
                  <a:lnTo>
                    <a:pt x="114" y="41"/>
                  </a:lnTo>
                  <a:close/>
                  <a:moveTo>
                    <a:pt x="116" y="48"/>
                  </a:moveTo>
                  <a:cubicBezTo>
                    <a:pt x="116" y="48"/>
                    <a:pt x="116" y="48"/>
                    <a:pt x="116" y="48"/>
                  </a:cubicBezTo>
                  <a:cubicBezTo>
                    <a:pt x="114" y="48"/>
                    <a:pt x="114" y="48"/>
                    <a:pt x="114" y="48"/>
                  </a:cubicBezTo>
                  <a:cubicBezTo>
                    <a:pt x="114" y="48"/>
                    <a:pt x="114" y="48"/>
                    <a:pt x="114" y="48"/>
                  </a:cubicBezTo>
                  <a:cubicBezTo>
                    <a:pt x="116" y="48"/>
                    <a:pt x="116" y="48"/>
                    <a:pt x="116" y="48"/>
                  </a:cubicBezTo>
                  <a:close/>
                  <a:moveTo>
                    <a:pt x="116" y="48"/>
                  </a:moveTo>
                  <a:cubicBezTo>
                    <a:pt x="116" y="48"/>
                    <a:pt x="116" y="48"/>
                    <a:pt x="116" y="48"/>
                  </a:cubicBezTo>
                  <a:cubicBezTo>
                    <a:pt x="114" y="48"/>
                    <a:pt x="114" y="48"/>
                    <a:pt x="114" y="48"/>
                  </a:cubicBezTo>
                  <a:cubicBezTo>
                    <a:pt x="114" y="41"/>
                    <a:pt x="114" y="41"/>
                    <a:pt x="114" y="41"/>
                  </a:cubicBezTo>
                  <a:cubicBezTo>
                    <a:pt x="116" y="41"/>
                    <a:pt x="116" y="41"/>
                    <a:pt x="116" y="41"/>
                  </a:cubicBezTo>
                  <a:lnTo>
                    <a:pt x="116" y="48"/>
                  </a:lnTo>
                  <a:close/>
                  <a:moveTo>
                    <a:pt x="116" y="41"/>
                  </a:moveTo>
                  <a:cubicBezTo>
                    <a:pt x="116" y="41"/>
                    <a:pt x="116" y="41"/>
                    <a:pt x="116" y="41"/>
                  </a:cubicBezTo>
                  <a:cubicBezTo>
                    <a:pt x="114" y="41"/>
                    <a:pt x="114" y="41"/>
                    <a:pt x="114" y="41"/>
                  </a:cubicBezTo>
                  <a:cubicBezTo>
                    <a:pt x="114" y="34"/>
                    <a:pt x="114" y="34"/>
                    <a:pt x="114" y="34"/>
                  </a:cubicBezTo>
                  <a:cubicBezTo>
                    <a:pt x="116" y="34"/>
                    <a:pt x="116" y="34"/>
                    <a:pt x="116" y="34"/>
                  </a:cubicBezTo>
                  <a:lnTo>
                    <a:pt x="116" y="41"/>
                  </a:lnTo>
                  <a:close/>
                  <a:moveTo>
                    <a:pt x="117" y="48"/>
                  </a:moveTo>
                  <a:cubicBezTo>
                    <a:pt x="117" y="48"/>
                    <a:pt x="117" y="48"/>
                    <a:pt x="117" y="48"/>
                  </a:cubicBezTo>
                  <a:cubicBezTo>
                    <a:pt x="116" y="48"/>
                    <a:pt x="116" y="48"/>
                    <a:pt x="116" y="48"/>
                  </a:cubicBezTo>
                  <a:cubicBezTo>
                    <a:pt x="116" y="48"/>
                    <a:pt x="116" y="48"/>
                    <a:pt x="116" y="48"/>
                  </a:cubicBezTo>
                  <a:cubicBezTo>
                    <a:pt x="117" y="48"/>
                    <a:pt x="117" y="48"/>
                    <a:pt x="117" y="48"/>
                  </a:cubicBezTo>
                  <a:close/>
                  <a:moveTo>
                    <a:pt x="117" y="48"/>
                  </a:moveTo>
                  <a:cubicBezTo>
                    <a:pt x="117" y="48"/>
                    <a:pt x="117" y="48"/>
                    <a:pt x="117" y="48"/>
                  </a:cubicBezTo>
                  <a:cubicBezTo>
                    <a:pt x="116" y="48"/>
                    <a:pt x="116" y="48"/>
                    <a:pt x="116" y="48"/>
                  </a:cubicBezTo>
                  <a:cubicBezTo>
                    <a:pt x="116" y="41"/>
                    <a:pt x="116" y="41"/>
                    <a:pt x="116" y="41"/>
                  </a:cubicBezTo>
                  <a:cubicBezTo>
                    <a:pt x="117" y="41"/>
                    <a:pt x="117" y="41"/>
                    <a:pt x="117" y="41"/>
                  </a:cubicBezTo>
                  <a:lnTo>
                    <a:pt x="117" y="48"/>
                  </a:lnTo>
                  <a:close/>
                  <a:moveTo>
                    <a:pt x="117" y="34"/>
                  </a:moveTo>
                  <a:cubicBezTo>
                    <a:pt x="117" y="34"/>
                    <a:pt x="117" y="34"/>
                    <a:pt x="117" y="34"/>
                  </a:cubicBezTo>
                  <a:cubicBezTo>
                    <a:pt x="117" y="41"/>
                    <a:pt x="117" y="41"/>
                    <a:pt x="117" y="41"/>
                  </a:cubicBezTo>
                  <a:cubicBezTo>
                    <a:pt x="116" y="41"/>
                    <a:pt x="116" y="41"/>
                    <a:pt x="116" y="41"/>
                  </a:cubicBezTo>
                  <a:cubicBezTo>
                    <a:pt x="116" y="34"/>
                    <a:pt x="116" y="34"/>
                    <a:pt x="116" y="34"/>
                  </a:cubicBezTo>
                  <a:cubicBezTo>
                    <a:pt x="117" y="34"/>
                    <a:pt x="117" y="34"/>
                    <a:pt x="117" y="34"/>
                  </a:cubicBezTo>
                  <a:close/>
                  <a:moveTo>
                    <a:pt x="119" y="48"/>
                  </a:moveTo>
                  <a:cubicBezTo>
                    <a:pt x="119" y="48"/>
                    <a:pt x="119" y="48"/>
                    <a:pt x="119" y="48"/>
                  </a:cubicBezTo>
                  <a:cubicBezTo>
                    <a:pt x="117" y="48"/>
                    <a:pt x="117" y="48"/>
                    <a:pt x="117" y="48"/>
                  </a:cubicBezTo>
                  <a:cubicBezTo>
                    <a:pt x="117" y="48"/>
                    <a:pt x="117" y="48"/>
                    <a:pt x="117" y="48"/>
                  </a:cubicBezTo>
                  <a:cubicBezTo>
                    <a:pt x="119" y="48"/>
                    <a:pt x="119" y="48"/>
                    <a:pt x="119" y="48"/>
                  </a:cubicBezTo>
                  <a:close/>
                  <a:moveTo>
                    <a:pt x="119" y="48"/>
                  </a:moveTo>
                  <a:cubicBezTo>
                    <a:pt x="119" y="48"/>
                    <a:pt x="119" y="48"/>
                    <a:pt x="119" y="48"/>
                  </a:cubicBezTo>
                  <a:cubicBezTo>
                    <a:pt x="117" y="48"/>
                    <a:pt x="117" y="48"/>
                    <a:pt x="117" y="48"/>
                  </a:cubicBezTo>
                  <a:cubicBezTo>
                    <a:pt x="117" y="41"/>
                    <a:pt x="117" y="41"/>
                    <a:pt x="117" y="41"/>
                  </a:cubicBezTo>
                  <a:cubicBezTo>
                    <a:pt x="119" y="41"/>
                    <a:pt x="119" y="41"/>
                    <a:pt x="119" y="41"/>
                  </a:cubicBezTo>
                  <a:lnTo>
                    <a:pt x="119" y="48"/>
                  </a:lnTo>
                  <a:close/>
                  <a:moveTo>
                    <a:pt x="119" y="41"/>
                  </a:moveTo>
                  <a:cubicBezTo>
                    <a:pt x="119" y="41"/>
                    <a:pt x="119" y="41"/>
                    <a:pt x="119" y="41"/>
                  </a:cubicBezTo>
                  <a:cubicBezTo>
                    <a:pt x="117" y="41"/>
                    <a:pt x="117" y="41"/>
                    <a:pt x="117" y="41"/>
                  </a:cubicBezTo>
                  <a:cubicBezTo>
                    <a:pt x="117" y="34"/>
                    <a:pt x="117" y="34"/>
                    <a:pt x="117" y="34"/>
                  </a:cubicBezTo>
                  <a:cubicBezTo>
                    <a:pt x="119" y="34"/>
                    <a:pt x="119" y="34"/>
                    <a:pt x="119" y="34"/>
                  </a:cubicBezTo>
                  <a:cubicBezTo>
                    <a:pt x="119" y="34"/>
                    <a:pt x="119" y="34"/>
                    <a:pt x="119" y="34"/>
                  </a:cubicBezTo>
                  <a:lnTo>
                    <a:pt x="119" y="41"/>
                  </a:lnTo>
                  <a:close/>
                  <a:moveTo>
                    <a:pt x="120" y="48"/>
                  </a:moveTo>
                  <a:cubicBezTo>
                    <a:pt x="120" y="48"/>
                    <a:pt x="120" y="48"/>
                    <a:pt x="120" y="48"/>
                  </a:cubicBezTo>
                  <a:cubicBezTo>
                    <a:pt x="119" y="48"/>
                    <a:pt x="119" y="48"/>
                    <a:pt x="119" y="48"/>
                  </a:cubicBezTo>
                  <a:cubicBezTo>
                    <a:pt x="119" y="48"/>
                    <a:pt x="119" y="48"/>
                    <a:pt x="119" y="48"/>
                  </a:cubicBezTo>
                  <a:cubicBezTo>
                    <a:pt x="120" y="48"/>
                    <a:pt x="120" y="48"/>
                    <a:pt x="120" y="48"/>
                  </a:cubicBezTo>
                  <a:close/>
                  <a:moveTo>
                    <a:pt x="120" y="48"/>
                  </a:moveTo>
                  <a:cubicBezTo>
                    <a:pt x="120" y="48"/>
                    <a:pt x="120" y="48"/>
                    <a:pt x="120" y="48"/>
                  </a:cubicBezTo>
                  <a:cubicBezTo>
                    <a:pt x="119" y="48"/>
                    <a:pt x="119" y="48"/>
                    <a:pt x="119" y="48"/>
                  </a:cubicBezTo>
                  <a:cubicBezTo>
                    <a:pt x="119" y="41"/>
                    <a:pt x="119" y="41"/>
                    <a:pt x="119" y="41"/>
                  </a:cubicBezTo>
                  <a:cubicBezTo>
                    <a:pt x="120" y="41"/>
                    <a:pt x="120" y="41"/>
                    <a:pt x="120" y="41"/>
                  </a:cubicBezTo>
                  <a:lnTo>
                    <a:pt x="120" y="48"/>
                  </a:lnTo>
                  <a:close/>
                  <a:moveTo>
                    <a:pt x="143" y="18"/>
                  </a:moveTo>
                  <a:cubicBezTo>
                    <a:pt x="143" y="18"/>
                    <a:pt x="143" y="18"/>
                    <a:pt x="143" y="18"/>
                  </a:cubicBezTo>
                  <a:cubicBezTo>
                    <a:pt x="145" y="18"/>
                    <a:pt x="145" y="18"/>
                    <a:pt x="145" y="18"/>
                  </a:cubicBezTo>
                  <a:cubicBezTo>
                    <a:pt x="145" y="19"/>
                    <a:pt x="145" y="19"/>
                    <a:pt x="145" y="19"/>
                  </a:cubicBezTo>
                  <a:cubicBezTo>
                    <a:pt x="145" y="19"/>
                    <a:pt x="146" y="19"/>
                    <a:pt x="146" y="19"/>
                  </a:cubicBezTo>
                  <a:cubicBezTo>
                    <a:pt x="146" y="19"/>
                    <a:pt x="146" y="19"/>
                    <a:pt x="146" y="19"/>
                  </a:cubicBezTo>
                  <a:cubicBezTo>
                    <a:pt x="147" y="19"/>
                    <a:pt x="147" y="19"/>
                    <a:pt x="147" y="19"/>
                  </a:cubicBezTo>
                  <a:cubicBezTo>
                    <a:pt x="147" y="19"/>
                    <a:pt x="147" y="19"/>
                    <a:pt x="147" y="19"/>
                  </a:cubicBezTo>
                  <a:cubicBezTo>
                    <a:pt x="152" y="20"/>
                    <a:pt x="153" y="21"/>
                    <a:pt x="153" y="21"/>
                  </a:cubicBezTo>
                  <a:cubicBezTo>
                    <a:pt x="153" y="29"/>
                    <a:pt x="153" y="29"/>
                    <a:pt x="153" y="29"/>
                  </a:cubicBezTo>
                  <a:cubicBezTo>
                    <a:pt x="153" y="29"/>
                    <a:pt x="153" y="29"/>
                    <a:pt x="153" y="29"/>
                  </a:cubicBezTo>
                  <a:cubicBezTo>
                    <a:pt x="153" y="21"/>
                    <a:pt x="153" y="21"/>
                    <a:pt x="153" y="21"/>
                  </a:cubicBezTo>
                  <a:cubicBezTo>
                    <a:pt x="153" y="21"/>
                    <a:pt x="150" y="20"/>
                    <a:pt x="146" y="20"/>
                  </a:cubicBezTo>
                  <a:cubicBezTo>
                    <a:pt x="143" y="20"/>
                    <a:pt x="140" y="21"/>
                    <a:pt x="140" y="21"/>
                  </a:cubicBezTo>
                  <a:cubicBezTo>
                    <a:pt x="139" y="29"/>
                    <a:pt x="139" y="29"/>
                    <a:pt x="139" y="29"/>
                  </a:cubicBezTo>
                  <a:cubicBezTo>
                    <a:pt x="139" y="29"/>
                    <a:pt x="139" y="29"/>
                    <a:pt x="139" y="29"/>
                  </a:cubicBezTo>
                  <a:cubicBezTo>
                    <a:pt x="140" y="21"/>
                    <a:pt x="140" y="21"/>
                    <a:pt x="140" y="21"/>
                  </a:cubicBezTo>
                  <a:cubicBezTo>
                    <a:pt x="140" y="21"/>
                    <a:pt x="141" y="20"/>
                    <a:pt x="143" y="20"/>
                  </a:cubicBezTo>
                  <a:lnTo>
                    <a:pt x="143" y="18"/>
                  </a:lnTo>
                  <a:close/>
                  <a:moveTo>
                    <a:pt x="142" y="31"/>
                  </a:moveTo>
                  <a:cubicBezTo>
                    <a:pt x="142" y="31"/>
                    <a:pt x="142" y="31"/>
                    <a:pt x="142" y="31"/>
                  </a:cubicBezTo>
                  <a:cubicBezTo>
                    <a:pt x="142" y="40"/>
                    <a:pt x="142" y="40"/>
                    <a:pt x="142" y="40"/>
                  </a:cubicBezTo>
                  <a:cubicBezTo>
                    <a:pt x="140" y="40"/>
                    <a:pt x="140" y="40"/>
                    <a:pt x="140" y="40"/>
                  </a:cubicBezTo>
                  <a:cubicBezTo>
                    <a:pt x="140" y="31"/>
                    <a:pt x="140" y="31"/>
                    <a:pt x="140" y="31"/>
                  </a:cubicBezTo>
                  <a:lnTo>
                    <a:pt x="142" y="31"/>
                  </a:lnTo>
                  <a:close/>
                  <a:moveTo>
                    <a:pt x="141" y="20"/>
                  </a:moveTo>
                  <a:cubicBezTo>
                    <a:pt x="141" y="20"/>
                    <a:pt x="141" y="20"/>
                    <a:pt x="141" y="20"/>
                  </a:cubicBezTo>
                  <a:cubicBezTo>
                    <a:pt x="141" y="18"/>
                    <a:pt x="141" y="18"/>
                    <a:pt x="141" y="18"/>
                  </a:cubicBezTo>
                  <a:cubicBezTo>
                    <a:pt x="141" y="20"/>
                    <a:pt x="141" y="20"/>
                    <a:pt x="141" y="20"/>
                  </a:cubicBezTo>
                  <a:close/>
                  <a:moveTo>
                    <a:pt x="140" y="15"/>
                  </a:moveTo>
                  <a:cubicBezTo>
                    <a:pt x="140" y="15"/>
                    <a:pt x="140" y="15"/>
                    <a:pt x="140" y="15"/>
                  </a:cubicBezTo>
                  <a:cubicBezTo>
                    <a:pt x="141" y="15"/>
                    <a:pt x="141" y="15"/>
                    <a:pt x="141" y="15"/>
                  </a:cubicBezTo>
                  <a:cubicBezTo>
                    <a:pt x="141" y="17"/>
                    <a:pt x="141" y="17"/>
                    <a:pt x="141" y="17"/>
                  </a:cubicBezTo>
                  <a:cubicBezTo>
                    <a:pt x="140" y="17"/>
                    <a:pt x="140" y="17"/>
                    <a:pt x="140" y="17"/>
                  </a:cubicBezTo>
                  <a:lnTo>
                    <a:pt x="140" y="15"/>
                  </a:lnTo>
                  <a:close/>
                  <a:moveTo>
                    <a:pt x="129" y="21"/>
                  </a:moveTo>
                  <a:cubicBezTo>
                    <a:pt x="129" y="21"/>
                    <a:pt x="129" y="21"/>
                    <a:pt x="129" y="21"/>
                  </a:cubicBezTo>
                  <a:cubicBezTo>
                    <a:pt x="129" y="19"/>
                    <a:pt x="129" y="19"/>
                    <a:pt x="129" y="19"/>
                  </a:cubicBezTo>
                  <a:cubicBezTo>
                    <a:pt x="131" y="19"/>
                    <a:pt x="131" y="19"/>
                    <a:pt x="131" y="19"/>
                  </a:cubicBezTo>
                  <a:cubicBezTo>
                    <a:pt x="131" y="20"/>
                    <a:pt x="131" y="20"/>
                    <a:pt x="131" y="20"/>
                  </a:cubicBezTo>
                  <a:cubicBezTo>
                    <a:pt x="132" y="19"/>
                    <a:pt x="133" y="19"/>
                    <a:pt x="134" y="19"/>
                  </a:cubicBezTo>
                  <a:cubicBezTo>
                    <a:pt x="134" y="17"/>
                    <a:pt x="134" y="17"/>
                    <a:pt x="134" y="17"/>
                  </a:cubicBezTo>
                  <a:cubicBezTo>
                    <a:pt x="135" y="17"/>
                    <a:pt x="135" y="17"/>
                    <a:pt x="135" y="17"/>
                  </a:cubicBezTo>
                  <a:cubicBezTo>
                    <a:pt x="135" y="18"/>
                    <a:pt x="135" y="18"/>
                    <a:pt x="135" y="18"/>
                  </a:cubicBezTo>
                  <a:cubicBezTo>
                    <a:pt x="139" y="18"/>
                    <a:pt x="141" y="18"/>
                    <a:pt x="141" y="18"/>
                  </a:cubicBezTo>
                  <a:cubicBezTo>
                    <a:pt x="141" y="18"/>
                    <a:pt x="137" y="18"/>
                    <a:pt x="133" y="19"/>
                  </a:cubicBezTo>
                  <a:cubicBezTo>
                    <a:pt x="129" y="21"/>
                    <a:pt x="129" y="22"/>
                    <a:pt x="129" y="22"/>
                  </a:cubicBezTo>
                  <a:cubicBezTo>
                    <a:pt x="127" y="31"/>
                    <a:pt x="127" y="31"/>
                    <a:pt x="127" y="31"/>
                  </a:cubicBezTo>
                  <a:cubicBezTo>
                    <a:pt x="128" y="22"/>
                    <a:pt x="128" y="22"/>
                    <a:pt x="128" y="22"/>
                  </a:cubicBezTo>
                  <a:cubicBezTo>
                    <a:pt x="127" y="22"/>
                    <a:pt x="127" y="22"/>
                    <a:pt x="127" y="22"/>
                  </a:cubicBezTo>
                  <a:cubicBezTo>
                    <a:pt x="127" y="20"/>
                    <a:pt x="127" y="20"/>
                    <a:pt x="127" y="20"/>
                  </a:cubicBezTo>
                  <a:cubicBezTo>
                    <a:pt x="128" y="20"/>
                    <a:pt x="128" y="20"/>
                    <a:pt x="128" y="20"/>
                  </a:cubicBezTo>
                  <a:cubicBezTo>
                    <a:pt x="128" y="22"/>
                    <a:pt x="128" y="22"/>
                    <a:pt x="128" y="22"/>
                  </a:cubicBezTo>
                  <a:cubicBezTo>
                    <a:pt x="128" y="21"/>
                    <a:pt x="129" y="21"/>
                    <a:pt x="129" y="21"/>
                  </a:cubicBezTo>
                  <a:close/>
                  <a:moveTo>
                    <a:pt x="137" y="31"/>
                  </a:moveTo>
                  <a:cubicBezTo>
                    <a:pt x="137" y="31"/>
                    <a:pt x="137" y="31"/>
                    <a:pt x="137" y="31"/>
                  </a:cubicBezTo>
                  <a:cubicBezTo>
                    <a:pt x="137" y="32"/>
                    <a:pt x="137" y="32"/>
                    <a:pt x="137" y="32"/>
                  </a:cubicBezTo>
                  <a:cubicBezTo>
                    <a:pt x="136" y="32"/>
                    <a:pt x="136" y="32"/>
                    <a:pt x="135" y="32"/>
                  </a:cubicBezTo>
                  <a:cubicBezTo>
                    <a:pt x="135" y="32"/>
                    <a:pt x="135" y="32"/>
                    <a:pt x="135" y="32"/>
                  </a:cubicBezTo>
                  <a:lnTo>
                    <a:pt x="137" y="31"/>
                  </a:lnTo>
                  <a:close/>
                  <a:moveTo>
                    <a:pt x="135" y="32"/>
                  </a:moveTo>
                  <a:cubicBezTo>
                    <a:pt x="135" y="32"/>
                    <a:pt x="135" y="32"/>
                    <a:pt x="135" y="32"/>
                  </a:cubicBezTo>
                  <a:cubicBezTo>
                    <a:pt x="135" y="32"/>
                    <a:pt x="135" y="32"/>
                    <a:pt x="135" y="32"/>
                  </a:cubicBezTo>
                  <a:cubicBezTo>
                    <a:pt x="135" y="33"/>
                    <a:pt x="134" y="33"/>
                    <a:pt x="134" y="33"/>
                  </a:cubicBezTo>
                  <a:cubicBezTo>
                    <a:pt x="134" y="32"/>
                    <a:pt x="134" y="32"/>
                    <a:pt x="134" y="32"/>
                  </a:cubicBezTo>
                  <a:lnTo>
                    <a:pt x="135" y="32"/>
                  </a:lnTo>
                  <a:close/>
                  <a:moveTo>
                    <a:pt x="134" y="32"/>
                  </a:moveTo>
                  <a:cubicBezTo>
                    <a:pt x="134" y="32"/>
                    <a:pt x="134" y="32"/>
                    <a:pt x="134" y="32"/>
                  </a:cubicBezTo>
                  <a:cubicBezTo>
                    <a:pt x="134" y="33"/>
                    <a:pt x="134" y="33"/>
                    <a:pt x="134" y="33"/>
                  </a:cubicBezTo>
                  <a:cubicBezTo>
                    <a:pt x="133" y="33"/>
                    <a:pt x="133" y="33"/>
                    <a:pt x="133" y="33"/>
                  </a:cubicBezTo>
                  <a:cubicBezTo>
                    <a:pt x="133" y="33"/>
                    <a:pt x="133" y="33"/>
                    <a:pt x="132" y="33"/>
                  </a:cubicBezTo>
                  <a:cubicBezTo>
                    <a:pt x="132" y="32"/>
                    <a:pt x="132" y="32"/>
                    <a:pt x="132" y="32"/>
                  </a:cubicBezTo>
                  <a:lnTo>
                    <a:pt x="134" y="32"/>
                  </a:lnTo>
                  <a:close/>
                  <a:moveTo>
                    <a:pt x="131" y="32"/>
                  </a:moveTo>
                  <a:cubicBezTo>
                    <a:pt x="131" y="32"/>
                    <a:pt x="131" y="32"/>
                    <a:pt x="131" y="32"/>
                  </a:cubicBezTo>
                  <a:cubicBezTo>
                    <a:pt x="131" y="33"/>
                    <a:pt x="131" y="33"/>
                    <a:pt x="131" y="33"/>
                  </a:cubicBezTo>
                  <a:cubicBezTo>
                    <a:pt x="130" y="33"/>
                    <a:pt x="130" y="33"/>
                    <a:pt x="129" y="33"/>
                  </a:cubicBezTo>
                  <a:cubicBezTo>
                    <a:pt x="129" y="32"/>
                    <a:pt x="129" y="32"/>
                    <a:pt x="129" y="32"/>
                  </a:cubicBezTo>
                  <a:cubicBezTo>
                    <a:pt x="132" y="32"/>
                    <a:pt x="132" y="32"/>
                    <a:pt x="132" y="32"/>
                  </a:cubicBezTo>
                  <a:cubicBezTo>
                    <a:pt x="132" y="33"/>
                    <a:pt x="132" y="33"/>
                    <a:pt x="132" y="33"/>
                  </a:cubicBezTo>
                  <a:cubicBezTo>
                    <a:pt x="132" y="33"/>
                    <a:pt x="131" y="33"/>
                    <a:pt x="131" y="33"/>
                  </a:cubicBezTo>
                  <a:cubicBezTo>
                    <a:pt x="131" y="32"/>
                    <a:pt x="131" y="32"/>
                    <a:pt x="131" y="32"/>
                  </a:cubicBezTo>
                  <a:close/>
                  <a:moveTo>
                    <a:pt x="129" y="32"/>
                  </a:moveTo>
                  <a:cubicBezTo>
                    <a:pt x="129" y="32"/>
                    <a:pt x="129" y="32"/>
                    <a:pt x="129" y="32"/>
                  </a:cubicBezTo>
                  <a:cubicBezTo>
                    <a:pt x="129" y="33"/>
                    <a:pt x="129" y="33"/>
                    <a:pt x="129" y="33"/>
                  </a:cubicBezTo>
                  <a:cubicBezTo>
                    <a:pt x="129" y="33"/>
                    <a:pt x="128" y="33"/>
                    <a:pt x="128" y="33"/>
                  </a:cubicBezTo>
                  <a:cubicBezTo>
                    <a:pt x="128" y="32"/>
                    <a:pt x="128" y="32"/>
                    <a:pt x="128" y="32"/>
                  </a:cubicBezTo>
                  <a:lnTo>
                    <a:pt x="129" y="32"/>
                  </a:lnTo>
                  <a:close/>
                  <a:moveTo>
                    <a:pt x="125" y="31"/>
                  </a:moveTo>
                  <a:cubicBezTo>
                    <a:pt x="125" y="31"/>
                    <a:pt x="125" y="31"/>
                    <a:pt x="125" y="31"/>
                  </a:cubicBezTo>
                  <a:cubicBezTo>
                    <a:pt x="125" y="30"/>
                    <a:pt x="125" y="30"/>
                    <a:pt x="125" y="30"/>
                  </a:cubicBezTo>
                  <a:cubicBezTo>
                    <a:pt x="127" y="30"/>
                    <a:pt x="127" y="30"/>
                    <a:pt x="127" y="30"/>
                  </a:cubicBezTo>
                  <a:cubicBezTo>
                    <a:pt x="127" y="31"/>
                    <a:pt x="127" y="31"/>
                    <a:pt x="127" y="31"/>
                  </a:cubicBezTo>
                  <a:lnTo>
                    <a:pt x="125" y="31"/>
                  </a:lnTo>
                  <a:close/>
                  <a:moveTo>
                    <a:pt x="127" y="32"/>
                  </a:moveTo>
                  <a:cubicBezTo>
                    <a:pt x="127" y="32"/>
                    <a:pt x="127" y="32"/>
                    <a:pt x="127" y="32"/>
                  </a:cubicBezTo>
                  <a:cubicBezTo>
                    <a:pt x="127" y="36"/>
                    <a:pt x="127" y="36"/>
                    <a:pt x="127" y="36"/>
                  </a:cubicBezTo>
                  <a:cubicBezTo>
                    <a:pt x="127" y="37"/>
                    <a:pt x="126" y="38"/>
                    <a:pt x="126" y="40"/>
                  </a:cubicBezTo>
                  <a:cubicBezTo>
                    <a:pt x="126" y="40"/>
                    <a:pt x="126" y="40"/>
                    <a:pt x="126" y="41"/>
                  </a:cubicBezTo>
                  <a:cubicBezTo>
                    <a:pt x="125" y="41"/>
                    <a:pt x="125" y="41"/>
                    <a:pt x="125" y="41"/>
                  </a:cubicBezTo>
                  <a:cubicBezTo>
                    <a:pt x="125" y="33"/>
                    <a:pt x="125" y="33"/>
                    <a:pt x="125" y="33"/>
                  </a:cubicBezTo>
                  <a:lnTo>
                    <a:pt x="127" y="32"/>
                  </a:lnTo>
                  <a:close/>
                  <a:moveTo>
                    <a:pt x="127" y="32"/>
                  </a:moveTo>
                  <a:cubicBezTo>
                    <a:pt x="127" y="32"/>
                    <a:pt x="127" y="32"/>
                    <a:pt x="127" y="32"/>
                  </a:cubicBezTo>
                  <a:cubicBezTo>
                    <a:pt x="128" y="32"/>
                    <a:pt x="128" y="32"/>
                    <a:pt x="128" y="32"/>
                  </a:cubicBezTo>
                  <a:cubicBezTo>
                    <a:pt x="128" y="33"/>
                    <a:pt x="128" y="33"/>
                    <a:pt x="128" y="33"/>
                  </a:cubicBezTo>
                  <a:cubicBezTo>
                    <a:pt x="127" y="33"/>
                    <a:pt x="127" y="33"/>
                    <a:pt x="127" y="33"/>
                  </a:cubicBezTo>
                  <a:cubicBezTo>
                    <a:pt x="127" y="33"/>
                    <a:pt x="127" y="34"/>
                    <a:pt x="127" y="35"/>
                  </a:cubicBezTo>
                  <a:lnTo>
                    <a:pt x="127" y="32"/>
                  </a:lnTo>
                  <a:close/>
                  <a:moveTo>
                    <a:pt x="126" y="15"/>
                  </a:moveTo>
                  <a:cubicBezTo>
                    <a:pt x="126" y="15"/>
                    <a:pt x="126" y="15"/>
                    <a:pt x="126" y="15"/>
                  </a:cubicBezTo>
                  <a:cubicBezTo>
                    <a:pt x="128" y="15"/>
                    <a:pt x="128" y="15"/>
                    <a:pt x="128" y="15"/>
                  </a:cubicBezTo>
                  <a:cubicBezTo>
                    <a:pt x="128" y="17"/>
                    <a:pt x="128" y="17"/>
                    <a:pt x="128" y="17"/>
                  </a:cubicBezTo>
                  <a:cubicBezTo>
                    <a:pt x="126" y="17"/>
                    <a:pt x="126" y="17"/>
                    <a:pt x="126" y="17"/>
                  </a:cubicBezTo>
                  <a:lnTo>
                    <a:pt x="126" y="15"/>
                  </a:lnTo>
                  <a:close/>
                  <a:moveTo>
                    <a:pt x="124" y="16"/>
                  </a:moveTo>
                  <a:cubicBezTo>
                    <a:pt x="124" y="16"/>
                    <a:pt x="124" y="16"/>
                    <a:pt x="124" y="16"/>
                  </a:cubicBezTo>
                  <a:cubicBezTo>
                    <a:pt x="125" y="16"/>
                    <a:pt x="125" y="16"/>
                    <a:pt x="125" y="16"/>
                  </a:cubicBezTo>
                  <a:cubicBezTo>
                    <a:pt x="125" y="18"/>
                    <a:pt x="125" y="18"/>
                    <a:pt x="125" y="18"/>
                  </a:cubicBezTo>
                  <a:cubicBezTo>
                    <a:pt x="124" y="18"/>
                    <a:pt x="124" y="18"/>
                    <a:pt x="124" y="18"/>
                  </a:cubicBezTo>
                  <a:lnTo>
                    <a:pt x="124" y="16"/>
                  </a:lnTo>
                  <a:close/>
                  <a:moveTo>
                    <a:pt x="123" y="20"/>
                  </a:moveTo>
                  <a:cubicBezTo>
                    <a:pt x="123" y="20"/>
                    <a:pt x="123" y="20"/>
                    <a:pt x="123" y="20"/>
                  </a:cubicBezTo>
                  <a:cubicBezTo>
                    <a:pt x="124" y="20"/>
                    <a:pt x="124" y="20"/>
                    <a:pt x="124" y="20"/>
                  </a:cubicBezTo>
                  <a:cubicBezTo>
                    <a:pt x="124" y="22"/>
                    <a:pt x="124" y="22"/>
                    <a:pt x="124" y="22"/>
                  </a:cubicBezTo>
                  <a:cubicBezTo>
                    <a:pt x="123" y="22"/>
                    <a:pt x="123" y="22"/>
                    <a:pt x="123" y="22"/>
                  </a:cubicBezTo>
                  <a:lnTo>
                    <a:pt x="123" y="20"/>
                  </a:lnTo>
                  <a:close/>
                  <a:moveTo>
                    <a:pt x="124" y="23"/>
                  </a:moveTo>
                  <a:cubicBezTo>
                    <a:pt x="124" y="23"/>
                    <a:pt x="124" y="23"/>
                    <a:pt x="124" y="23"/>
                  </a:cubicBezTo>
                  <a:cubicBezTo>
                    <a:pt x="124" y="24"/>
                    <a:pt x="124" y="24"/>
                    <a:pt x="124" y="24"/>
                  </a:cubicBezTo>
                  <a:cubicBezTo>
                    <a:pt x="123" y="24"/>
                    <a:pt x="123" y="24"/>
                    <a:pt x="123" y="24"/>
                  </a:cubicBezTo>
                  <a:cubicBezTo>
                    <a:pt x="123" y="23"/>
                    <a:pt x="123" y="23"/>
                    <a:pt x="123" y="23"/>
                  </a:cubicBezTo>
                  <a:lnTo>
                    <a:pt x="124" y="23"/>
                  </a:lnTo>
                  <a:close/>
                  <a:moveTo>
                    <a:pt x="122" y="28"/>
                  </a:moveTo>
                  <a:cubicBezTo>
                    <a:pt x="122" y="28"/>
                    <a:pt x="122" y="28"/>
                    <a:pt x="122" y="28"/>
                  </a:cubicBezTo>
                  <a:cubicBezTo>
                    <a:pt x="122" y="27"/>
                    <a:pt x="122" y="27"/>
                    <a:pt x="122" y="27"/>
                  </a:cubicBezTo>
                  <a:cubicBezTo>
                    <a:pt x="123" y="27"/>
                    <a:pt x="123" y="27"/>
                    <a:pt x="123" y="27"/>
                  </a:cubicBezTo>
                  <a:cubicBezTo>
                    <a:pt x="123" y="28"/>
                    <a:pt x="123" y="28"/>
                    <a:pt x="123" y="28"/>
                  </a:cubicBezTo>
                  <a:lnTo>
                    <a:pt x="122" y="28"/>
                  </a:lnTo>
                  <a:close/>
                  <a:moveTo>
                    <a:pt x="122" y="29"/>
                  </a:moveTo>
                  <a:cubicBezTo>
                    <a:pt x="122" y="29"/>
                    <a:pt x="122" y="29"/>
                    <a:pt x="122" y="29"/>
                  </a:cubicBezTo>
                  <a:cubicBezTo>
                    <a:pt x="122" y="30"/>
                    <a:pt x="122" y="30"/>
                    <a:pt x="122" y="30"/>
                  </a:cubicBezTo>
                  <a:cubicBezTo>
                    <a:pt x="121" y="30"/>
                    <a:pt x="121" y="30"/>
                    <a:pt x="121" y="30"/>
                  </a:cubicBezTo>
                  <a:cubicBezTo>
                    <a:pt x="121" y="29"/>
                    <a:pt x="121" y="29"/>
                    <a:pt x="121" y="29"/>
                  </a:cubicBezTo>
                  <a:lnTo>
                    <a:pt x="122" y="29"/>
                  </a:lnTo>
                  <a:close/>
                  <a:moveTo>
                    <a:pt x="121" y="19"/>
                  </a:moveTo>
                  <a:cubicBezTo>
                    <a:pt x="121" y="19"/>
                    <a:pt x="121" y="19"/>
                    <a:pt x="121" y="19"/>
                  </a:cubicBezTo>
                  <a:cubicBezTo>
                    <a:pt x="122" y="19"/>
                    <a:pt x="122" y="19"/>
                    <a:pt x="122" y="19"/>
                  </a:cubicBezTo>
                  <a:cubicBezTo>
                    <a:pt x="122" y="21"/>
                    <a:pt x="122" y="21"/>
                    <a:pt x="122" y="21"/>
                  </a:cubicBezTo>
                  <a:cubicBezTo>
                    <a:pt x="121" y="21"/>
                    <a:pt x="121" y="21"/>
                    <a:pt x="121" y="21"/>
                  </a:cubicBezTo>
                  <a:lnTo>
                    <a:pt x="121" y="19"/>
                  </a:lnTo>
                  <a:close/>
                  <a:moveTo>
                    <a:pt x="120" y="18"/>
                  </a:moveTo>
                  <a:cubicBezTo>
                    <a:pt x="120" y="18"/>
                    <a:pt x="120" y="18"/>
                    <a:pt x="120" y="18"/>
                  </a:cubicBezTo>
                  <a:cubicBezTo>
                    <a:pt x="119" y="18"/>
                    <a:pt x="119" y="18"/>
                    <a:pt x="119" y="18"/>
                  </a:cubicBezTo>
                  <a:cubicBezTo>
                    <a:pt x="119" y="17"/>
                    <a:pt x="119" y="17"/>
                    <a:pt x="119" y="17"/>
                  </a:cubicBezTo>
                  <a:cubicBezTo>
                    <a:pt x="120" y="17"/>
                    <a:pt x="120" y="17"/>
                    <a:pt x="120" y="17"/>
                  </a:cubicBezTo>
                  <a:lnTo>
                    <a:pt x="120" y="18"/>
                  </a:lnTo>
                  <a:close/>
                  <a:moveTo>
                    <a:pt x="120" y="26"/>
                  </a:moveTo>
                  <a:cubicBezTo>
                    <a:pt x="120" y="26"/>
                    <a:pt x="120" y="26"/>
                    <a:pt x="120" y="26"/>
                  </a:cubicBezTo>
                  <a:cubicBezTo>
                    <a:pt x="120" y="25"/>
                    <a:pt x="120" y="25"/>
                    <a:pt x="120" y="25"/>
                  </a:cubicBezTo>
                  <a:cubicBezTo>
                    <a:pt x="121" y="25"/>
                    <a:pt x="121" y="25"/>
                    <a:pt x="121" y="25"/>
                  </a:cubicBezTo>
                  <a:cubicBezTo>
                    <a:pt x="121" y="26"/>
                    <a:pt x="121" y="26"/>
                    <a:pt x="121" y="26"/>
                  </a:cubicBezTo>
                  <a:lnTo>
                    <a:pt x="120" y="26"/>
                  </a:lnTo>
                  <a:close/>
                  <a:moveTo>
                    <a:pt x="120" y="48"/>
                  </a:moveTo>
                  <a:cubicBezTo>
                    <a:pt x="120" y="48"/>
                    <a:pt x="120" y="48"/>
                    <a:pt x="120" y="48"/>
                  </a:cubicBezTo>
                  <a:cubicBezTo>
                    <a:pt x="120" y="48"/>
                    <a:pt x="120" y="48"/>
                    <a:pt x="120" y="48"/>
                  </a:cubicBezTo>
                  <a:cubicBezTo>
                    <a:pt x="122" y="48"/>
                    <a:pt x="122" y="48"/>
                    <a:pt x="122" y="48"/>
                  </a:cubicBezTo>
                  <a:lnTo>
                    <a:pt x="120" y="48"/>
                  </a:lnTo>
                  <a:close/>
                  <a:moveTo>
                    <a:pt x="122" y="48"/>
                  </a:moveTo>
                  <a:cubicBezTo>
                    <a:pt x="122" y="48"/>
                    <a:pt x="122" y="48"/>
                    <a:pt x="122" y="48"/>
                  </a:cubicBezTo>
                  <a:cubicBezTo>
                    <a:pt x="120" y="48"/>
                    <a:pt x="120" y="48"/>
                    <a:pt x="120" y="48"/>
                  </a:cubicBezTo>
                  <a:cubicBezTo>
                    <a:pt x="120" y="41"/>
                    <a:pt x="120" y="41"/>
                    <a:pt x="120" y="41"/>
                  </a:cubicBezTo>
                  <a:cubicBezTo>
                    <a:pt x="122" y="41"/>
                    <a:pt x="122" y="41"/>
                    <a:pt x="122" y="41"/>
                  </a:cubicBezTo>
                  <a:lnTo>
                    <a:pt x="122" y="48"/>
                  </a:lnTo>
                  <a:close/>
                  <a:moveTo>
                    <a:pt x="122" y="41"/>
                  </a:moveTo>
                  <a:cubicBezTo>
                    <a:pt x="122" y="41"/>
                    <a:pt x="122" y="41"/>
                    <a:pt x="122" y="41"/>
                  </a:cubicBezTo>
                  <a:cubicBezTo>
                    <a:pt x="120" y="41"/>
                    <a:pt x="120" y="41"/>
                    <a:pt x="120" y="41"/>
                  </a:cubicBezTo>
                  <a:cubicBezTo>
                    <a:pt x="120" y="33"/>
                    <a:pt x="120" y="33"/>
                    <a:pt x="120" y="33"/>
                  </a:cubicBezTo>
                  <a:cubicBezTo>
                    <a:pt x="122" y="33"/>
                    <a:pt x="122" y="33"/>
                    <a:pt x="122" y="33"/>
                  </a:cubicBezTo>
                  <a:lnTo>
                    <a:pt x="122" y="41"/>
                  </a:lnTo>
                  <a:close/>
                  <a:moveTo>
                    <a:pt x="123" y="48"/>
                  </a:moveTo>
                  <a:cubicBezTo>
                    <a:pt x="123" y="48"/>
                    <a:pt x="123" y="48"/>
                    <a:pt x="123" y="48"/>
                  </a:cubicBezTo>
                  <a:cubicBezTo>
                    <a:pt x="123" y="48"/>
                    <a:pt x="123" y="48"/>
                    <a:pt x="123" y="48"/>
                  </a:cubicBezTo>
                  <a:cubicBezTo>
                    <a:pt x="122" y="48"/>
                    <a:pt x="122" y="48"/>
                    <a:pt x="122" y="48"/>
                  </a:cubicBezTo>
                  <a:cubicBezTo>
                    <a:pt x="122" y="48"/>
                    <a:pt x="122" y="48"/>
                    <a:pt x="122" y="48"/>
                  </a:cubicBezTo>
                  <a:cubicBezTo>
                    <a:pt x="123" y="48"/>
                    <a:pt x="123" y="48"/>
                    <a:pt x="123" y="48"/>
                  </a:cubicBezTo>
                  <a:cubicBezTo>
                    <a:pt x="122" y="48"/>
                    <a:pt x="122" y="48"/>
                    <a:pt x="122" y="48"/>
                  </a:cubicBezTo>
                  <a:cubicBezTo>
                    <a:pt x="122" y="41"/>
                    <a:pt x="122" y="41"/>
                    <a:pt x="122" y="41"/>
                  </a:cubicBezTo>
                  <a:cubicBezTo>
                    <a:pt x="123" y="41"/>
                    <a:pt x="123" y="41"/>
                    <a:pt x="123" y="41"/>
                  </a:cubicBezTo>
                  <a:lnTo>
                    <a:pt x="123" y="48"/>
                  </a:lnTo>
                  <a:close/>
                  <a:moveTo>
                    <a:pt x="123" y="41"/>
                  </a:moveTo>
                  <a:cubicBezTo>
                    <a:pt x="123" y="41"/>
                    <a:pt x="123" y="41"/>
                    <a:pt x="123" y="41"/>
                  </a:cubicBezTo>
                  <a:cubicBezTo>
                    <a:pt x="122" y="41"/>
                    <a:pt x="122" y="41"/>
                    <a:pt x="122" y="41"/>
                  </a:cubicBezTo>
                  <a:cubicBezTo>
                    <a:pt x="122" y="33"/>
                    <a:pt x="122" y="33"/>
                    <a:pt x="122" y="33"/>
                  </a:cubicBezTo>
                  <a:cubicBezTo>
                    <a:pt x="123" y="33"/>
                    <a:pt x="123" y="33"/>
                    <a:pt x="123" y="33"/>
                  </a:cubicBezTo>
                  <a:lnTo>
                    <a:pt x="123" y="41"/>
                  </a:lnTo>
                  <a:close/>
                  <a:moveTo>
                    <a:pt x="124" y="48"/>
                  </a:moveTo>
                  <a:cubicBezTo>
                    <a:pt x="124" y="48"/>
                    <a:pt x="124" y="48"/>
                    <a:pt x="124" y="48"/>
                  </a:cubicBezTo>
                  <a:cubicBezTo>
                    <a:pt x="123" y="48"/>
                    <a:pt x="123" y="48"/>
                    <a:pt x="123" y="48"/>
                  </a:cubicBezTo>
                  <a:cubicBezTo>
                    <a:pt x="123" y="41"/>
                    <a:pt x="123" y="41"/>
                    <a:pt x="123" y="41"/>
                  </a:cubicBezTo>
                  <a:cubicBezTo>
                    <a:pt x="124" y="41"/>
                    <a:pt x="124" y="41"/>
                    <a:pt x="124" y="41"/>
                  </a:cubicBezTo>
                  <a:lnTo>
                    <a:pt x="124" y="48"/>
                  </a:lnTo>
                  <a:close/>
                  <a:moveTo>
                    <a:pt x="124" y="41"/>
                  </a:moveTo>
                  <a:cubicBezTo>
                    <a:pt x="124" y="41"/>
                    <a:pt x="124" y="41"/>
                    <a:pt x="124" y="41"/>
                  </a:cubicBezTo>
                  <a:cubicBezTo>
                    <a:pt x="123" y="41"/>
                    <a:pt x="123" y="41"/>
                    <a:pt x="123" y="41"/>
                  </a:cubicBezTo>
                  <a:cubicBezTo>
                    <a:pt x="123" y="33"/>
                    <a:pt x="123" y="33"/>
                    <a:pt x="123" y="33"/>
                  </a:cubicBezTo>
                  <a:cubicBezTo>
                    <a:pt x="124" y="33"/>
                    <a:pt x="124" y="33"/>
                    <a:pt x="124" y="33"/>
                  </a:cubicBezTo>
                  <a:lnTo>
                    <a:pt x="124" y="41"/>
                  </a:lnTo>
                  <a:close/>
                  <a:moveTo>
                    <a:pt x="125" y="48"/>
                  </a:moveTo>
                  <a:cubicBezTo>
                    <a:pt x="125" y="48"/>
                    <a:pt x="125" y="48"/>
                    <a:pt x="125" y="48"/>
                  </a:cubicBezTo>
                  <a:cubicBezTo>
                    <a:pt x="124" y="48"/>
                    <a:pt x="124" y="48"/>
                    <a:pt x="124" y="48"/>
                  </a:cubicBezTo>
                  <a:cubicBezTo>
                    <a:pt x="124" y="41"/>
                    <a:pt x="124" y="41"/>
                    <a:pt x="124" y="41"/>
                  </a:cubicBezTo>
                  <a:cubicBezTo>
                    <a:pt x="125" y="41"/>
                    <a:pt x="125" y="41"/>
                    <a:pt x="125" y="41"/>
                  </a:cubicBezTo>
                  <a:lnTo>
                    <a:pt x="125" y="48"/>
                  </a:lnTo>
                  <a:close/>
                  <a:moveTo>
                    <a:pt x="125" y="41"/>
                  </a:moveTo>
                  <a:cubicBezTo>
                    <a:pt x="125" y="41"/>
                    <a:pt x="125" y="41"/>
                    <a:pt x="125" y="41"/>
                  </a:cubicBezTo>
                  <a:cubicBezTo>
                    <a:pt x="124" y="41"/>
                    <a:pt x="124" y="41"/>
                    <a:pt x="124" y="41"/>
                  </a:cubicBezTo>
                  <a:cubicBezTo>
                    <a:pt x="124" y="33"/>
                    <a:pt x="124" y="33"/>
                    <a:pt x="124" y="33"/>
                  </a:cubicBezTo>
                  <a:cubicBezTo>
                    <a:pt x="125" y="33"/>
                    <a:pt x="125" y="33"/>
                    <a:pt x="125" y="33"/>
                  </a:cubicBezTo>
                  <a:lnTo>
                    <a:pt x="125" y="41"/>
                  </a:lnTo>
                  <a:close/>
                  <a:moveTo>
                    <a:pt x="140" y="49"/>
                  </a:moveTo>
                  <a:cubicBezTo>
                    <a:pt x="140" y="49"/>
                    <a:pt x="140" y="49"/>
                    <a:pt x="140" y="49"/>
                  </a:cubicBezTo>
                  <a:cubicBezTo>
                    <a:pt x="125" y="48"/>
                    <a:pt x="125" y="48"/>
                    <a:pt x="125" y="48"/>
                  </a:cubicBezTo>
                  <a:cubicBezTo>
                    <a:pt x="125" y="41"/>
                    <a:pt x="125" y="41"/>
                    <a:pt x="125" y="41"/>
                  </a:cubicBezTo>
                  <a:cubicBezTo>
                    <a:pt x="126" y="41"/>
                    <a:pt x="126" y="41"/>
                    <a:pt x="126" y="41"/>
                  </a:cubicBezTo>
                  <a:cubicBezTo>
                    <a:pt x="126" y="44"/>
                    <a:pt x="126" y="48"/>
                    <a:pt x="126" y="48"/>
                  </a:cubicBezTo>
                  <a:cubicBezTo>
                    <a:pt x="126" y="48"/>
                    <a:pt x="126" y="48"/>
                    <a:pt x="127" y="48"/>
                  </a:cubicBezTo>
                  <a:cubicBezTo>
                    <a:pt x="127" y="48"/>
                    <a:pt x="127" y="48"/>
                    <a:pt x="127" y="48"/>
                  </a:cubicBezTo>
                  <a:cubicBezTo>
                    <a:pt x="127" y="48"/>
                    <a:pt x="127" y="48"/>
                    <a:pt x="127" y="48"/>
                  </a:cubicBezTo>
                  <a:cubicBezTo>
                    <a:pt x="127" y="48"/>
                    <a:pt x="127" y="48"/>
                    <a:pt x="127" y="48"/>
                  </a:cubicBezTo>
                  <a:cubicBezTo>
                    <a:pt x="127" y="48"/>
                    <a:pt x="127" y="48"/>
                    <a:pt x="128" y="48"/>
                  </a:cubicBezTo>
                  <a:cubicBezTo>
                    <a:pt x="128" y="48"/>
                    <a:pt x="128" y="48"/>
                    <a:pt x="128" y="48"/>
                  </a:cubicBezTo>
                  <a:cubicBezTo>
                    <a:pt x="128" y="48"/>
                    <a:pt x="128" y="48"/>
                    <a:pt x="128" y="48"/>
                  </a:cubicBezTo>
                  <a:cubicBezTo>
                    <a:pt x="128" y="48"/>
                    <a:pt x="128" y="48"/>
                    <a:pt x="128" y="48"/>
                  </a:cubicBezTo>
                  <a:cubicBezTo>
                    <a:pt x="129" y="48"/>
                    <a:pt x="130" y="48"/>
                    <a:pt x="131" y="49"/>
                  </a:cubicBezTo>
                  <a:cubicBezTo>
                    <a:pt x="134" y="49"/>
                    <a:pt x="139" y="49"/>
                    <a:pt x="139" y="49"/>
                  </a:cubicBezTo>
                  <a:cubicBezTo>
                    <a:pt x="139" y="49"/>
                    <a:pt x="139" y="45"/>
                    <a:pt x="139" y="42"/>
                  </a:cubicBezTo>
                  <a:cubicBezTo>
                    <a:pt x="139" y="42"/>
                    <a:pt x="139" y="41"/>
                    <a:pt x="139" y="41"/>
                  </a:cubicBezTo>
                  <a:cubicBezTo>
                    <a:pt x="140" y="40"/>
                    <a:pt x="140" y="40"/>
                    <a:pt x="140" y="40"/>
                  </a:cubicBezTo>
                  <a:lnTo>
                    <a:pt x="140" y="49"/>
                  </a:lnTo>
                  <a:close/>
                  <a:moveTo>
                    <a:pt x="140" y="40"/>
                  </a:moveTo>
                  <a:cubicBezTo>
                    <a:pt x="140" y="40"/>
                    <a:pt x="140" y="40"/>
                    <a:pt x="140" y="40"/>
                  </a:cubicBezTo>
                  <a:cubicBezTo>
                    <a:pt x="139" y="40"/>
                    <a:pt x="139" y="40"/>
                    <a:pt x="139" y="40"/>
                  </a:cubicBezTo>
                  <a:cubicBezTo>
                    <a:pt x="139" y="37"/>
                    <a:pt x="139" y="32"/>
                    <a:pt x="139" y="32"/>
                  </a:cubicBezTo>
                  <a:cubicBezTo>
                    <a:pt x="139" y="32"/>
                    <a:pt x="138" y="32"/>
                    <a:pt x="137" y="32"/>
                  </a:cubicBezTo>
                  <a:cubicBezTo>
                    <a:pt x="137" y="31"/>
                    <a:pt x="137" y="31"/>
                    <a:pt x="137" y="31"/>
                  </a:cubicBezTo>
                  <a:cubicBezTo>
                    <a:pt x="140" y="31"/>
                    <a:pt x="140" y="31"/>
                    <a:pt x="140" y="31"/>
                  </a:cubicBezTo>
                  <a:lnTo>
                    <a:pt x="140" y="40"/>
                  </a:lnTo>
                  <a:close/>
                  <a:moveTo>
                    <a:pt x="155" y="49"/>
                  </a:moveTo>
                  <a:cubicBezTo>
                    <a:pt x="155" y="49"/>
                    <a:pt x="155" y="49"/>
                    <a:pt x="155" y="49"/>
                  </a:cubicBezTo>
                  <a:cubicBezTo>
                    <a:pt x="149" y="49"/>
                    <a:pt x="149" y="49"/>
                    <a:pt x="149" y="49"/>
                  </a:cubicBezTo>
                  <a:cubicBezTo>
                    <a:pt x="140" y="49"/>
                    <a:pt x="140" y="49"/>
                    <a:pt x="140" y="49"/>
                  </a:cubicBezTo>
                  <a:cubicBezTo>
                    <a:pt x="140" y="40"/>
                    <a:pt x="140" y="40"/>
                    <a:pt x="140" y="40"/>
                  </a:cubicBezTo>
                  <a:cubicBezTo>
                    <a:pt x="142" y="40"/>
                    <a:pt x="142" y="40"/>
                    <a:pt x="142" y="40"/>
                  </a:cubicBezTo>
                  <a:cubicBezTo>
                    <a:pt x="142" y="49"/>
                    <a:pt x="142" y="49"/>
                    <a:pt x="142" y="49"/>
                  </a:cubicBezTo>
                  <a:cubicBezTo>
                    <a:pt x="142" y="49"/>
                    <a:pt x="142" y="49"/>
                    <a:pt x="142" y="49"/>
                  </a:cubicBezTo>
                  <a:cubicBezTo>
                    <a:pt x="142" y="40"/>
                    <a:pt x="142" y="40"/>
                    <a:pt x="142" y="40"/>
                  </a:cubicBezTo>
                  <a:cubicBezTo>
                    <a:pt x="143" y="40"/>
                    <a:pt x="143" y="40"/>
                    <a:pt x="143" y="40"/>
                  </a:cubicBezTo>
                  <a:cubicBezTo>
                    <a:pt x="143" y="43"/>
                    <a:pt x="143" y="49"/>
                    <a:pt x="143" y="49"/>
                  </a:cubicBezTo>
                  <a:cubicBezTo>
                    <a:pt x="143" y="49"/>
                    <a:pt x="147" y="49"/>
                    <a:pt x="148" y="49"/>
                  </a:cubicBezTo>
                  <a:cubicBezTo>
                    <a:pt x="150" y="49"/>
                    <a:pt x="154" y="49"/>
                    <a:pt x="154" y="49"/>
                  </a:cubicBezTo>
                  <a:cubicBezTo>
                    <a:pt x="154" y="49"/>
                    <a:pt x="154" y="43"/>
                    <a:pt x="154" y="40"/>
                  </a:cubicBezTo>
                  <a:cubicBezTo>
                    <a:pt x="155" y="40"/>
                    <a:pt x="155" y="40"/>
                    <a:pt x="155" y="40"/>
                  </a:cubicBezTo>
                  <a:lnTo>
                    <a:pt x="155" y="49"/>
                  </a:lnTo>
                  <a:close/>
                  <a:moveTo>
                    <a:pt x="157" y="49"/>
                  </a:moveTo>
                  <a:cubicBezTo>
                    <a:pt x="157" y="49"/>
                    <a:pt x="157" y="49"/>
                    <a:pt x="157" y="49"/>
                  </a:cubicBezTo>
                  <a:cubicBezTo>
                    <a:pt x="155" y="49"/>
                    <a:pt x="155" y="49"/>
                    <a:pt x="155" y="49"/>
                  </a:cubicBezTo>
                  <a:cubicBezTo>
                    <a:pt x="155" y="40"/>
                    <a:pt x="155" y="40"/>
                    <a:pt x="155" y="40"/>
                  </a:cubicBezTo>
                  <a:cubicBezTo>
                    <a:pt x="157" y="40"/>
                    <a:pt x="157" y="40"/>
                    <a:pt x="157" y="40"/>
                  </a:cubicBezTo>
                  <a:lnTo>
                    <a:pt x="157" y="49"/>
                  </a:lnTo>
                  <a:close/>
                  <a:moveTo>
                    <a:pt x="157" y="40"/>
                  </a:moveTo>
                  <a:cubicBezTo>
                    <a:pt x="157" y="40"/>
                    <a:pt x="157" y="40"/>
                    <a:pt x="157" y="40"/>
                  </a:cubicBezTo>
                  <a:cubicBezTo>
                    <a:pt x="155" y="40"/>
                    <a:pt x="155" y="40"/>
                    <a:pt x="155" y="40"/>
                  </a:cubicBezTo>
                  <a:cubicBezTo>
                    <a:pt x="155" y="32"/>
                    <a:pt x="155" y="32"/>
                    <a:pt x="155" y="32"/>
                  </a:cubicBezTo>
                  <a:cubicBezTo>
                    <a:pt x="156" y="33"/>
                    <a:pt x="156" y="33"/>
                    <a:pt x="156" y="33"/>
                  </a:cubicBezTo>
                  <a:cubicBezTo>
                    <a:pt x="156" y="33"/>
                    <a:pt x="156" y="33"/>
                    <a:pt x="157" y="34"/>
                  </a:cubicBezTo>
                  <a:lnTo>
                    <a:pt x="157" y="40"/>
                  </a:lnTo>
                  <a:close/>
                  <a:moveTo>
                    <a:pt x="162" y="39"/>
                  </a:moveTo>
                  <a:cubicBezTo>
                    <a:pt x="162" y="39"/>
                    <a:pt x="162" y="39"/>
                    <a:pt x="162" y="39"/>
                  </a:cubicBezTo>
                  <a:cubicBezTo>
                    <a:pt x="162" y="39"/>
                    <a:pt x="162" y="40"/>
                    <a:pt x="162" y="40"/>
                  </a:cubicBezTo>
                  <a:cubicBezTo>
                    <a:pt x="162" y="40"/>
                    <a:pt x="162" y="40"/>
                    <a:pt x="162" y="40"/>
                  </a:cubicBezTo>
                  <a:lnTo>
                    <a:pt x="162" y="39"/>
                  </a:lnTo>
                  <a:close/>
                  <a:moveTo>
                    <a:pt x="160" y="49"/>
                  </a:moveTo>
                  <a:cubicBezTo>
                    <a:pt x="160" y="49"/>
                    <a:pt x="160" y="49"/>
                    <a:pt x="160" y="49"/>
                  </a:cubicBezTo>
                  <a:cubicBezTo>
                    <a:pt x="157" y="49"/>
                    <a:pt x="157" y="49"/>
                    <a:pt x="157" y="49"/>
                  </a:cubicBezTo>
                  <a:cubicBezTo>
                    <a:pt x="157" y="40"/>
                    <a:pt x="157" y="40"/>
                    <a:pt x="157" y="40"/>
                  </a:cubicBezTo>
                  <a:cubicBezTo>
                    <a:pt x="160" y="40"/>
                    <a:pt x="160" y="40"/>
                    <a:pt x="160" y="40"/>
                  </a:cubicBezTo>
                  <a:lnTo>
                    <a:pt x="160" y="49"/>
                  </a:lnTo>
                  <a:close/>
                  <a:moveTo>
                    <a:pt x="160" y="40"/>
                  </a:moveTo>
                  <a:cubicBezTo>
                    <a:pt x="160" y="40"/>
                    <a:pt x="160" y="40"/>
                    <a:pt x="160" y="40"/>
                  </a:cubicBezTo>
                  <a:cubicBezTo>
                    <a:pt x="157" y="40"/>
                    <a:pt x="157" y="40"/>
                    <a:pt x="157" y="40"/>
                  </a:cubicBezTo>
                  <a:cubicBezTo>
                    <a:pt x="157" y="34"/>
                    <a:pt x="157" y="34"/>
                    <a:pt x="157" y="34"/>
                  </a:cubicBezTo>
                  <a:cubicBezTo>
                    <a:pt x="158" y="35"/>
                    <a:pt x="159" y="35"/>
                    <a:pt x="160" y="36"/>
                  </a:cubicBezTo>
                  <a:lnTo>
                    <a:pt x="160" y="40"/>
                  </a:lnTo>
                  <a:close/>
                  <a:moveTo>
                    <a:pt x="160" y="32"/>
                  </a:moveTo>
                  <a:cubicBezTo>
                    <a:pt x="160" y="32"/>
                    <a:pt x="160" y="32"/>
                    <a:pt x="160" y="32"/>
                  </a:cubicBezTo>
                  <a:cubicBezTo>
                    <a:pt x="159" y="32"/>
                    <a:pt x="158" y="32"/>
                    <a:pt x="157" y="32"/>
                  </a:cubicBezTo>
                  <a:cubicBezTo>
                    <a:pt x="157" y="32"/>
                    <a:pt x="157" y="32"/>
                    <a:pt x="157" y="32"/>
                  </a:cubicBezTo>
                  <a:cubicBezTo>
                    <a:pt x="160" y="32"/>
                    <a:pt x="160" y="32"/>
                    <a:pt x="160" y="32"/>
                  </a:cubicBezTo>
                  <a:close/>
                  <a:moveTo>
                    <a:pt x="162" y="49"/>
                  </a:moveTo>
                  <a:cubicBezTo>
                    <a:pt x="162" y="49"/>
                    <a:pt x="162" y="49"/>
                    <a:pt x="162" y="49"/>
                  </a:cubicBezTo>
                  <a:cubicBezTo>
                    <a:pt x="160" y="49"/>
                    <a:pt x="160" y="49"/>
                    <a:pt x="160" y="49"/>
                  </a:cubicBezTo>
                  <a:cubicBezTo>
                    <a:pt x="160" y="40"/>
                    <a:pt x="160" y="40"/>
                    <a:pt x="160" y="40"/>
                  </a:cubicBezTo>
                  <a:cubicBezTo>
                    <a:pt x="162" y="40"/>
                    <a:pt x="162" y="40"/>
                    <a:pt x="162" y="40"/>
                  </a:cubicBezTo>
                  <a:lnTo>
                    <a:pt x="162" y="49"/>
                  </a:lnTo>
                  <a:close/>
                  <a:moveTo>
                    <a:pt x="162" y="40"/>
                  </a:moveTo>
                  <a:cubicBezTo>
                    <a:pt x="162" y="40"/>
                    <a:pt x="162" y="40"/>
                    <a:pt x="162" y="40"/>
                  </a:cubicBezTo>
                  <a:cubicBezTo>
                    <a:pt x="160" y="40"/>
                    <a:pt x="160" y="40"/>
                    <a:pt x="160" y="40"/>
                  </a:cubicBezTo>
                  <a:cubicBezTo>
                    <a:pt x="160" y="36"/>
                    <a:pt x="160" y="36"/>
                    <a:pt x="160" y="36"/>
                  </a:cubicBezTo>
                  <a:cubicBezTo>
                    <a:pt x="160" y="37"/>
                    <a:pt x="160" y="37"/>
                    <a:pt x="161" y="37"/>
                  </a:cubicBezTo>
                  <a:cubicBezTo>
                    <a:pt x="161" y="38"/>
                    <a:pt x="161" y="38"/>
                    <a:pt x="162" y="39"/>
                  </a:cubicBezTo>
                  <a:lnTo>
                    <a:pt x="162" y="40"/>
                  </a:lnTo>
                  <a:close/>
                  <a:moveTo>
                    <a:pt x="162" y="32"/>
                  </a:moveTo>
                  <a:cubicBezTo>
                    <a:pt x="162" y="32"/>
                    <a:pt x="162" y="32"/>
                    <a:pt x="162" y="32"/>
                  </a:cubicBezTo>
                  <a:cubicBezTo>
                    <a:pt x="161" y="32"/>
                    <a:pt x="160" y="32"/>
                    <a:pt x="160" y="32"/>
                  </a:cubicBezTo>
                  <a:cubicBezTo>
                    <a:pt x="160" y="32"/>
                    <a:pt x="160" y="32"/>
                    <a:pt x="160" y="32"/>
                  </a:cubicBezTo>
                  <a:cubicBezTo>
                    <a:pt x="162" y="32"/>
                    <a:pt x="162" y="32"/>
                    <a:pt x="162" y="32"/>
                  </a:cubicBezTo>
                  <a:close/>
                  <a:moveTo>
                    <a:pt x="175" y="49"/>
                  </a:moveTo>
                  <a:cubicBezTo>
                    <a:pt x="175" y="49"/>
                    <a:pt x="175" y="49"/>
                    <a:pt x="175" y="49"/>
                  </a:cubicBezTo>
                  <a:cubicBezTo>
                    <a:pt x="162" y="49"/>
                    <a:pt x="162" y="49"/>
                    <a:pt x="162" y="49"/>
                  </a:cubicBezTo>
                  <a:cubicBezTo>
                    <a:pt x="162" y="40"/>
                    <a:pt x="162" y="40"/>
                    <a:pt x="162" y="40"/>
                  </a:cubicBezTo>
                  <a:cubicBezTo>
                    <a:pt x="162" y="40"/>
                    <a:pt x="162" y="40"/>
                    <a:pt x="162" y="40"/>
                  </a:cubicBezTo>
                  <a:cubicBezTo>
                    <a:pt x="164" y="44"/>
                    <a:pt x="165" y="49"/>
                    <a:pt x="165" y="49"/>
                  </a:cubicBezTo>
                  <a:cubicBezTo>
                    <a:pt x="165" y="49"/>
                    <a:pt x="167" y="49"/>
                    <a:pt x="169" y="49"/>
                  </a:cubicBezTo>
                  <a:cubicBezTo>
                    <a:pt x="170" y="49"/>
                    <a:pt x="174" y="49"/>
                    <a:pt x="175" y="49"/>
                  </a:cubicBezTo>
                  <a:close/>
                  <a:moveTo>
                    <a:pt x="175" y="48"/>
                  </a:moveTo>
                  <a:cubicBezTo>
                    <a:pt x="175" y="48"/>
                    <a:pt x="175" y="48"/>
                    <a:pt x="175" y="48"/>
                  </a:cubicBezTo>
                  <a:cubicBezTo>
                    <a:pt x="175" y="46"/>
                    <a:pt x="174" y="43"/>
                    <a:pt x="174" y="41"/>
                  </a:cubicBezTo>
                  <a:cubicBezTo>
                    <a:pt x="174" y="41"/>
                    <a:pt x="174" y="41"/>
                    <a:pt x="174" y="40"/>
                  </a:cubicBezTo>
                  <a:cubicBezTo>
                    <a:pt x="175" y="40"/>
                    <a:pt x="175" y="40"/>
                    <a:pt x="175" y="40"/>
                  </a:cubicBezTo>
                  <a:lnTo>
                    <a:pt x="175" y="48"/>
                  </a:lnTo>
                  <a:close/>
                  <a:moveTo>
                    <a:pt x="175" y="40"/>
                  </a:moveTo>
                  <a:cubicBezTo>
                    <a:pt x="175" y="40"/>
                    <a:pt x="175" y="40"/>
                    <a:pt x="175" y="40"/>
                  </a:cubicBezTo>
                  <a:cubicBezTo>
                    <a:pt x="174" y="40"/>
                    <a:pt x="174" y="40"/>
                    <a:pt x="174" y="40"/>
                  </a:cubicBezTo>
                  <a:cubicBezTo>
                    <a:pt x="174" y="37"/>
                    <a:pt x="173" y="32"/>
                    <a:pt x="173" y="32"/>
                  </a:cubicBezTo>
                  <a:cubicBezTo>
                    <a:pt x="173" y="32"/>
                    <a:pt x="167" y="32"/>
                    <a:pt x="163" y="32"/>
                  </a:cubicBezTo>
                  <a:cubicBezTo>
                    <a:pt x="163" y="32"/>
                    <a:pt x="162" y="32"/>
                    <a:pt x="162" y="32"/>
                  </a:cubicBezTo>
                  <a:cubicBezTo>
                    <a:pt x="162" y="32"/>
                    <a:pt x="162" y="32"/>
                    <a:pt x="162" y="32"/>
                  </a:cubicBezTo>
                  <a:cubicBezTo>
                    <a:pt x="173" y="32"/>
                    <a:pt x="173" y="32"/>
                    <a:pt x="173" y="32"/>
                  </a:cubicBezTo>
                  <a:cubicBezTo>
                    <a:pt x="173" y="33"/>
                    <a:pt x="173" y="33"/>
                    <a:pt x="173" y="33"/>
                  </a:cubicBezTo>
                  <a:cubicBezTo>
                    <a:pt x="175" y="33"/>
                    <a:pt x="175" y="33"/>
                    <a:pt x="175" y="33"/>
                  </a:cubicBezTo>
                  <a:lnTo>
                    <a:pt x="175" y="40"/>
                  </a:lnTo>
                  <a:close/>
                  <a:moveTo>
                    <a:pt x="177" y="49"/>
                  </a:moveTo>
                  <a:cubicBezTo>
                    <a:pt x="177" y="49"/>
                    <a:pt x="177" y="49"/>
                    <a:pt x="177" y="49"/>
                  </a:cubicBezTo>
                  <a:cubicBezTo>
                    <a:pt x="175" y="49"/>
                    <a:pt x="175" y="49"/>
                    <a:pt x="175" y="49"/>
                  </a:cubicBezTo>
                  <a:cubicBezTo>
                    <a:pt x="175" y="49"/>
                    <a:pt x="175" y="49"/>
                    <a:pt x="175" y="49"/>
                  </a:cubicBezTo>
                  <a:cubicBezTo>
                    <a:pt x="175" y="49"/>
                    <a:pt x="175" y="49"/>
                    <a:pt x="175" y="49"/>
                  </a:cubicBezTo>
                  <a:cubicBezTo>
                    <a:pt x="175" y="49"/>
                    <a:pt x="175" y="49"/>
                    <a:pt x="175" y="48"/>
                  </a:cubicBezTo>
                  <a:cubicBezTo>
                    <a:pt x="175" y="40"/>
                    <a:pt x="175" y="40"/>
                    <a:pt x="175" y="40"/>
                  </a:cubicBezTo>
                  <a:cubicBezTo>
                    <a:pt x="177" y="40"/>
                    <a:pt x="177" y="40"/>
                    <a:pt x="177" y="40"/>
                  </a:cubicBezTo>
                  <a:lnTo>
                    <a:pt x="177" y="49"/>
                  </a:lnTo>
                  <a:close/>
                  <a:moveTo>
                    <a:pt x="177" y="40"/>
                  </a:moveTo>
                  <a:cubicBezTo>
                    <a:pt x="177" y="40"/>
                    <a:pt x="177" y="40"/>
                    <a:pt x="177" y="40"/>
                  </a:cubicBezTo>
                  <a:cubicBezTo>
                    <a:pt x="175" y="40"/>
                    <a:pt x="175" y="40"/>
                    <a:pt x="175" y="40"/>
                  </a:cubicBezTo>
                  <a:cubicBezTo>
                    <a:pt x="175" y="33"/>
                    <a:pt x="175" y="33"/>
                    <a:pt x="175" y="33"/>
                  </a:cubicBezTo>
                  <a:cubicBezTo>
                    <a:pt x="177" y="33"/>
                    <a:pt x="177" y="33"/>
                    <a:pt x="177" y="33"/>
                  </a:cubicBezTo>
                  <a:lnTo>
                    <a:pt x="177" y="40"/>
                  </a:lnTo>
                  <a:close/>
                  <a:moveTo>
                    <a:pt x="179" y="49"/>
                  </a:moveTo>
                  <a:cubicBezTo>
                    <a:pt x="179" y="49"/>
                    <a:pt x="179" y="49"/>
                    <a:pt x="179" y="49"/>
                  </a:cubicBezTo>
                  <a:cubicBezTo>
                    <a:pt x="177" y="49"/>
                    <a:pt x="177" y="49"/>
                    <a:pt x="177" y="49"/>
                  </a:cubicBezTo>
                  <a:cubicBezTo>
                    <a:pt x="177" y="40"/>
                    <a:pt x="177" y="40"/>
                    <a:pt x="177" y="40"/>
                  </a:cubicBezTo>
                  <a:cubicBezTo>
                    <a:pt x="179" y="40"/>
                    <a:pt x="179" y="40"/>
                    <a:pt x="179" y="40"/>
                  </a:cubicBezTo>
                  <a:lnTo>
                    <a:pt x="179" y="49"/>
                  </a:lnTo>
                  <a:close/>
                  <a:moveTo>
                    <a:pt x="179" y="40"/>
                  </a:moveTo>
                  <a:cubicBezTo>
                    <a:pt x="179" y="40"/>
                    <a:pt x="179" y="40"/>
                    <a:pt x="179" y="40"/>
                  </a:cubicBezTo>
                  <a:cubicBezTo>
                    <a:pt x="177" y="40"/>
                    <a:pt x="177" y="40"/>
                    <a:pt x="177" y="40"/>
                  </a:cubicBezTo>
                  <a:cubicBezTo>
                    <a:pt x="177" y="33"/>
                    <a:pt x="177" y="33"/>
                    <a:pt x="177" y="33"/>
                  </a:cubicBezTo>
                  <a:cubicBezTo>
                    <a:pt x="179" y="33"/>
                    <a:pt x="179" y="33"/>
                    <a:pt x="179" y="33"/>
                  </a:cubicBezTo>
                  <a:lnTo>
                    <a:pt x="179" y="40"/>
                  </a:lnTo>
                  <a:close/>
                  <a:moveTo>
                    <a:pt x="181" y="49"/>
                  </a:moveTo>
                  <a:cubicBezTo>
                    <a:pt x="181" y="49"/>
                    <a:pt x="181" y="49"/>
                    <a:pt x="181" y="49"/>
                  </a:cubicBezTo>
                  <a:cubicBezTo>
                    <a:pt x="179" y="49"/>
                    <a:pt x="179" y="49"/>
                    <a:pt x="179" y="49"/>
                  </a:cubicBezTo>
                  <a:cubicBezTo>
                    <a:pt x="179" y="40"/>
                    <a:pt x="179" y="40"/>
                    <a:pt x="179" y="40"/>
                  </a:cubicBezTo>
                  <a:cubicBezTo>
                    <a:pt x="181" y="40"/>
                    <a:pt x="181" y="40"/>
                    <a:pt x="181" y="40"/>
                  </a:cubicBezTo>
                  <a:lnTo>
                    <a:pt x="181" y="49"/>
                  </a:lnTo>
                  <a:close/>
                  <a:moveTo>
                    <a:pt x="181" y="40"/>
                  </a:moveTo>
                  <a:cubicBezTo>
                    <a:pt x="181" y="40"/>
                    <a:pt x="181" y="40"/>
                    <a:pt x="181" y="40"/>
                  </a:cubicBezTo>
                  <a:cubicBezTo>
                    <a:pt x="179" y="40"/>
                    <a:pt x="179" y="40"/>
                    <a:pt x="179" y="40"/>
                  </a:cubicBezTo>
                  <a:cubicBezTo>
                    <a:pt x="179" y="33"/>
                    <a:pt x="179" y="33"/>
                    <a:pt x="179" y="33"/>
                  </a:cubicBezTo>
                  <a:cubicBezTo>
                    <a:pt x="181" y="32"/>
                    <a:pt x="181" y="32"/>
                    <a:pt x="181" y="32"/>
                  </a:cubicBezTo>
                  <a:lnTo>
                    <a:pt x="181" y="4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9"/>
            <p:cNvSpPr>
              <a:spLocks noEditPoints="1"/>
            </p:cNvSpPr>
            <p:nvPr/>
          </p:nvSpPr>
          <p:spPr bwMode="auto">
            <a:xfrm>
              <a:off x="888" y="4158"/>
              <a:ext cx="435" cy="136"/>
            </a:xfrm>
            <a:custGeom>
              <a:avLst/>
              <a:gdLst>
                <a:gd name="T0" fmla="*/ 46 w 168"/>
                <a:gd name="T1" fmla="*/ 51 h 51"/>
                <a:gd name="T2" fmla="*/ 61 w 168"/>
                <a:gd name="T3" fmla="*/ 38 h 51"/>
                <a:gd name="T4" fmla="*/ 16 w 168"/>
                <a:gd name="T5" fmla="*/ 51 h 51"/>
                <a:gd name="T6" fmla="*/ 70 w 168"/>
                <a:gd name="T7" fmla="*/ 12 h 51"/>
                <a:gd name="T8" fmla="*/ 55 w 168"/>
                <a:gd name="T9" fmla="*/ 37 h 51"/>
                <a:gd name="T10" fmla="*/ 45 w 168"/>
                <a:gd name="T11" fmla="*/ 34 h 51"/>
                <a:gd name="T12" fmla="*/ 28 w 168"/>
                <a:gd name="T13" fmla="*/ 8 h 51"/>
                <a:gd name="T14" fmla="*/ 50 w 168"/>
                <a:gd name="T15" fmla="*/ 9 h 51"/>
                <a:gd name="T16" fmla="*/ 76 w 168"/>
                <a:gd name="T17" fmla="*/ 13 h 51"/>
                <a:gd name="T18" fmla="*/ 90 w 168"/>
                <a:gd name="T19" fmla="*/ 17 h 51"/>
                <a:gd name="T20" fmla="*/ 101 w 168"/>
                <a:gd name="T21" fmla="*/ 20 h 51"/>
                <a:gd name="T22" fmla="*/ 106 w 168"/>
                <a:gd name="T23" fmla="*/ 22 h 51"/>
                <a:gd name="T24" fmla="*/ 110 w 168"/>
                <a:gd name="T25" fmla="*/ 39 h 51"/>
                <a:gd name="T26" fmla="*/ 121 w 168"/>
                <a:gd name="T27" fmla="*/ 29 h 51"/>
                <a:gd name="T28" fmla="*/ 10 w 168"/>
                <a:gd name="T29" fmla="*/ 38 h 51"/>
                <a:gd name="T30" fmla="*/ 19 w 168"/>
                <a:gd name="T31" fmla="*/ 8 h 51"/>
                <a:gd name="T32" fmla="*/ 2 w 168"/>
                <a:gd name="T33" fmla="*/ 12 h 51"/>
                <a:gd name="T34" fmla="*/ 5 w 168"/>
                <a:gd name="T35" fmla="*/ 10 h 51"/>
                <a:gd name="T36" fmla="*/ 57 w 168"/>
                <a:gd name="T37" fmla="*/ 10 h 51"/>
                <a:gd name="T38" fmla="*/ 139 w 168"/>
                <a:gd name="T39" fmla="*/ 41 h 51"/>
                <a:gd name="T40" fmla="*/ 115 w 168"/>
                <a:gd name="T41" fmla="*/ 39 h 51"/>
                <a:gd name="T42" fmla="*/ 107 w 168"/>
                <a:gd name="T43" fmla="*/ 43 h 51"/>
                <a:gd name="T44" fmla="*/ 97 w 168"/>
                <a:gd name="T45" fmla="*/ 40 h 51"/>
                <a:gd name="T46" fmla="*/ 84 w 168"/>
                <a:gd name="T47" fmla="*/ 40 h 51"/>
                <a:gd name="T48" fmla="*/ 67 w 168"/>
                <a:gd name="T49" fmla="*/ 39 h 51"/>
                <a:gd name="T50" fmla="*/ 142 w 168"/>
                <a:gd name="T51" fmla="*/ 42 h 51"/>
                <a:gd name="T52" fmla="*/ 140 w 168"/>
                <a:gd name="T53" fmla="*/ 49 h 51"/>
                <a:gd name="T54" fmla="*/ 142 w 168"/>
                <a:gd name="T55" fmla="*/ 49 h 51"/>
                <a:gd name="T56" fmla="*/ 118 w 168"/>
                <a:gd name="T57" fmla="*/ 43 h 51"/>
                <a:gd name="T58" fmla="*/ 115 w 168"/>
                <a:gd name="T59" fmla="*/ 43 h 51"/>
                <a:gd name="T60" fmla="*/ 109 w 168"/>
                <a:gd name="T61" fmla="*/ 44 h 51"/>
                <a:gd name="T62" fmla="*/ 95 w 168"/>
                <a:gd name="T63" fmla="*/ 44 h 51"/>
                <a:gd name="T64" fmla="*/ 75 w 168"/>
                <a:gd name="T65" fmla="*/ 49 h 51"/>
                <a:gd name="T66" fmla="*/ 91 w 168"/>
                <a:gd name="T67" fmla="*/ 50 h 51"/>
                <a:gd name="T68" fmla="*/ 99 w 168"/>
                <a:gd name="T69" fmla="*/ 50 h 51"/>
                <a:gd name="T70" fmla="*/ 107 w 168"/>
                <a:gd name="T71" fmla="*/ 47 h 51"/>
                <a:gd name="T72" fmla="*/ 110 w 168"/>
                <a:gd name="T73" fmla="*/ 50 h 51"/>
                <a:gd name="T74" fmla="*/ 113 w 168"/>
                <a:gd name="T75" fmla="*/ 50 h 51"/>
                <a:gd name="T76" fmla="*/ 116 w 168"/>
                <a:gd name="T77" fmla="*/ 49 h 51"/>
                <a:gd name="T78" fmla="*/ 120 w 168"/>
                <a:gd name="T79" fmla="*/ 47 h 51"/>
                <a:gd name="T80" fmla="*/ 124 w 168"/>
                <a:gd name="T81" fmla="*/ 49 h 51"/>
                <a:gd name="T82" fmla="*/ 127 w 168"/>
                <a:gd name="T83" fmla="*/ 50 h 51"/>
                <a:gd name="T84" fmla="*/ 128 w 168"/>
                <a:gd name="T85" fmla="*/ 49 h 51"/>
                <a:gd name="T86" fmla="*/ 128 w 168"/>
                <a:gd name="T87" fmla="*/ 47 h 51"/>
                <a:gd name="T88" fmla="*/ 129 w 168"/>
                <a:gd name="T89" fmla="*/ 45 h 51"/>
                <a:gd name="T90" fmla="*/ 74 w 168"/>
                <a:gd name="T91" fmla="*/ 50 h 51"/>
                <a:gd name="T92" fmla="*/ 132 w 168"/>
                <a:gd name="T93" fmla="*/ 45 h 51"/>
                <a:gd name="T94" fmla="*/ 140 w 168"/>
                <a:gd name="T95" fmla="*/ 43 h 51"/>
                <a:gd name="T96" fmla="*/ 135 w 168"/>
                <a:gd name="T97" fmla="*/ 50 h 51"/>
                <a:gd name="T98" fmla="*/ 137 w 168"/>
                <a:gd name="T99" fmla="*/ 47 h 51"/>
                <a:gd name="T100" fmla="*/ 139 w 168"/>
                <a:gd name="T101" fmla="*/ 49 h 51"/>
                <a:gd name="T102" fmla="*/ 139 w 168"/>
                <a:gd name="T103" fmla="*/ 48 h 51"/>
                <a:gd name="T104" fmla="*/ 144 w 168"/>
                <a:gd name="T105" fmla="*/ 45 h 51"/>
                <a:gd name="T106" fmla="*/ 144 w 168"/>
                <a:gd name="T107" fmla="*/ 45 h 51"/>
                <a:gd name="T108" fmla="*/ 148 w 168"/>
                <a:gd name="T109" fmla="*/ 49 h 51"/>
                <a:gd name="T110" fmla="*/ 151 w 168"/>
                <a:gd name="T111" fmla="*/ 46 h 51"/>
                <a:gd name="T112" fmla="*/ 152 w 168"/>
                <a:gd name="T113" fmla="*/ 49 h 51"/>
                <a:gd name="T114" fmla="*/ 157 w 168"/>
                <a:gd name="T115" fmla="*/ 49 h 51"/>
                <a:gd name="T116" fmla="*/ 159 w 168"/>
                <a:gd name="T117" fmla="*/ 49 h 51"/>
                <a:gd name="T118" fmla="*/ 161 w 168"/>
                <a:gd name="T119" fmla="*/ 48 h 51"/>
                <a:gd name="T120" fmla="*/ 117 w 168"/>
                <a:gd name="T121" fmla="*/ 39 h 51"/>
                <a:gd name="T122" fmla="*/ 26 w 168"/>
                <a:gd name="T123" fmla="*/ 51 h 51"/>
                <a:gd name="T124" fmla="*/ 35 w 168"/>
                <a:gd name="T125"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8" h="51">
                  <a:moveTo>
                    <a:pt x="26" y="51"/>
                  </a:moveTo>
                  <a:cubicBezTo>
                    <a:pt x="26" y="51"/>
                    <a:pt x="26" y="51"/>
                    <a:pt x="26" y="51"/>
                  </a:cubicBezTo>
                  <a:cubicBezTo>
                    <a:pt x="26" y="51"/>
                    <a:pt x="26" y="51"/>
                    <a:pt x="26" y="51"/>
                  </a:cubicBezTo>
                  <a:cubicBezTo>
                    <a:pt x="26" y="51"/>
                    <a:pt x="26" y="51"/>
                    <a:pt x="26" y="51"/>
                  </a:cubicBezTo>
                  <a:close/>
                  <a:moveTo>
                    <a:pt x="29" y="51"/>
                  </a:moveTo>
                  <a:cubicBezTo>
                    <a:pt x="29" y="51"/>
                    <a:pt x="29" y="51"/>
                    <a:pt x="29" y="51"/>
                  </a:cubicBezTo>
                  <a:cubicBezTo>
                    <a:pt x="30" y="51"/>
                    <a:pt x="30" y="51"/>
                    <a:pt x="30" y="51"/>
                  </a:cubicBezTo>
                  <a:cubicBezTo>
                    <a:pt x="30" y="51"/>
                    <a:pt x="30" y="51"/>
                    <a:pt x="30" y="51"/>
                  </a:cubicBezTo>
                  <a:cubicBezTo>
                    <a:pt x="29" y="51"/>
                    <a:pt x="29" y="51"/>
                    <a:pt x="29" y="51"/>
                  </a:cubicBezTo>
                  <a:close/>
                  <a:moveTo>
                    <a:pt x="39" y="51"/>
                  </a:moveTo>
                  <a:cubicBezTo>
                    <a:pt x="39" y="51"/>
                    <a:pt x="39" y="51"/>
                    <a:pt x="39" y="51"/>
                  </a:cubicBezTo>
                  <a:cubicBezTo>
                    <a:pt x="40" y="51"/>
                    <a:pt x="40" y="51"/>
                    <a:pt x="40" y="51"/>
                  </a:cubicBezTo>
                  <a:cubicBezTo>
                    <a:pt x="40" y="51"/>
                    <a:pt x="40" y="51"/>
                    <a:pt x="40" y="51"/>
                  </a:cubicBezTo>
                  <a:cubicBezTo>
                    <a:pt x="40" y="51"/>
                    <a:pt x="39" y="51"/>
                    <a:pt x="39" y="51"/>
                  </a:cubicBezTo>
                  <a:close/>
                  <a:moveTo>
                    <a:pt x="19" y="51"/>
                  </a:moveTo>
                  <a:cubicBezTo>
                    <a:pt x="19" y="51"/>
                    <a:pt x="19" y="51"/>
                    <a:pt x="19" y="51"/>
                  </a:cubicBezTo>
                  <a:cubicBezTo>
                    <a:pt x="20" y="51"/>
                    <a:pt x="20" y="51"/>
                    <a:pt x="20" y="51"/>
                  </a:cubicBezTo>
                  <a:cubicBezTo>
                    <a:pt x="20" y="51"/>
                    <a:pt x="20" y="51"/>
                    <a:pt x="20" y="51"/>
                  </a:cubicBezTo>
                  <a:cubicBezTo>
                    <a:pt x="19" y="51"/>
                    <a:pt x="19" y="51"/>
                    <a:pt x="19" y="51"/>
                  </a:cubicBezTo>
                  <a:close/>
                  <a:moveTo>
                    <a:pt x="73" y="39"/>
                  </a:moveTo>
                  <a:cubicBezTo>
                    <a:pt x="73" y="39"/>
                    <a:pt x="73" y="39"/>
                    <a:pt x="73" y="39"/>
                  </a:cubicBezTo>
                  <a:cubicBezTo>
                    <a:pt x="74" y="39"/>
                    <a:pt x="74" y="39"/>
                    <a:pt x="74" y="39"/>
                  </a:cubicBezTo>
                  <a:cubicBezTo>
                    <a:pt x="74" y="39"/>
                    <a:pt x="74" y="39"/>
                    <a:pt x="74" y="39"/>
                  </a:cubicBezTo>
                  <a:cubicBezTo>
                    <a:pt x="74" y="39"/>
                    <a:pt x="74" y="39"/>
                    <a:pt x="74" y="39"/>
                  </a:cubicBezTo>
                  <a:cubicBezTo>
                    <a:pt x="75" y="13"/>
                    <a:pt x="75" y="13"/>
                    <a:pt x="75" y="13"/>
                  </a:cubicBezTo>
                  <a:cubicBezTo>
                    <a:pt x="73" y="13"/>
                    <a:pt x="73" y="13"/>
                    <a:pt x="73" y="13"/>
                  </a:cubicBezTo>
                  <a:lnTo>
                    <a:pt x="73" y="39"/>
                  </a:lnTo>
                  <a:close/>
                  <a:moveTo>
                    <a:pt x="45" y="51"/>
                  </a:moveTo>
                  <a:cubicBezTo>
                    <a:pt x="45" y="51"/>
                    <a:pt x="45" y="51"/>
                    <a:pt x="45" y="51"/>
                  </a:cubicBezTo>
                  <a:cubicBezTo>
                    <a:pt x="46" y="51"/>
                    <a:pt x="46" y="51"/>
                    <a:pt x="46" y="51"/>
                  </a:cubicBezTo>
                  <a:cubicBezTo>
                    <a:pt x="46" y="51"/>
                    <a:pt x="46" y="51"/>
                    <a:pt x="46" y="51"/>
                  </a:cubicBezTo>
                  <a:cubicBezTo>
                    <a:pt x="45" y="51"/>
                    <a:pt x="45" y="51"/>
                    <a:pt x="45" y="51"/>
                  </a:cubicBezTo>
                  <a:close/>
                  <a:moveTo>
                    <a:pt x="61" y="51"/>
                  </a:moveTo>
                  <a:cubicBezTo>
                    <a:pt x="61" y="51"/>
                    <a:pt x="61" y="51"/>
                    <a:pt x="61" y="51"/>
                  </a:cubicBezTo>
                  <a:cubicBezTo>
                    <a:pt x="61" y="51"/>
                    <a:pt x="61" y="51"/>
                    <a:pt x="61" y="51"/>
                  </a:cubicBezTo>
                  <a:cubicBezTo>
                    <a:pt x="61" y="51"/>
                    <a:pt x="61" y="51"/>
                    <a:pt x="61" y="51"/>
                  </a:cubicBezTo>
                  <a:cubicBezTo>
                    <a:pt x="61" y="51"/>
                    <a:pt x="61" y="51"/>
                    <a:pt x="61" y="51"/>
                  </a:cubicBezTo>
                  <a:close/>
                  <a:moveTo>
                    <a:pt x="50" y="51"/>
                  </a:moveTo>
                  <a:cubicBezTo>
                    <a:pt x="50" y="51"/>
                    <a:pt x="50" y="51"/>
                    <a:pt x="50" y="51"/>
                  </a:cubicBezTo>
                  <a:cubicBezTo>
                    <a:pt x="51" y="51"/>
                    <a:pt x="51" y="51"/>
                    <a:pt x="51" y="51"/>
                  </a:cubicBezTo>
                  <a:cubicBezTo>
                    <a:pt x="51" y="51"/>
                    <a:pt x="51" y="51"/>
                    <a:pt x="51" y="51"/>
                  </a:cubicBezTo>
                  <a:cubicBezTo>
                    <a:pt x="51" y="51"/>
                    <a:pt x="51" y="51"/>
                    <a:pt x="50" y="51"/>
                  </a:cubicBezTo>
                  <a:close/>
                  <a:moveTo>
                    <a:pt x="22" y="51"/>
                  </a:moveTo>
                  <a:cubicBezTo>
                    <a:pt x="22" y="51"/>
                    <a:pt x="22" y="51"/>
                    <a:pt x="22" y="51"/>
                  </a:cubicBezTo>
                  <a:cubicBezTo>
                    <a:pt x="23" y="51"/>
                    <a:pt x="23" y="51"/>
                    <a:pt x="23" y="51"/>
                  </a:cubicBezTo>
                  <a:cubicBezTo>
                    <a:pt x="23" y="51"/>
                    <a:pt x="23" y="51"/>
                    <a:pt x="23" y="51"/>
                  </a:cubicBezTo>
                  <a:cubicBezTo>
                    <a:pt x="22" y="51"/>
                    <a:pt x="22" y="51"/>
                    <a:pt x="22" y="51"/>
                  </a:cubicBezTo>
                  <a:close/>
                  <a:moveTo>
                    <a:pt x="82" y="39"/>
                  </a:moveTo>
                  <a:cubicBezTo>
                    <a:pt x="82" y="39"/>
                    <a:pt x="82" y="39"/>
                    <a:pt x="82" y="39"/>
                  </a:cubicBezTo>
                  <a:cubicBezTo>
                    <a:pt x="83" y="39"/>
                    <a:pt x="83" y="39"/>
                    <a:pt x="83" y="39"/>
                  </a:cubicBezTo>
                  <a:cubicBezTo>
                    <a:pt x="83" y="39"/>
                    <a:pt x="83" y="39"/>
                    <a:pt x="83" y="39"/>
                  </a:cubicBezTo>
                  <a:cubicBezTo>
                    <a:pt x="84" y="15"/>
                    <a:pt x="84" y="15"/>
                    <a:pt x="84" y="15"/>
                  </a:cubicBezTo>
                  <a:cubicBezTo>
                    <a:pt x="83" y="15"/>
                    <a:pt x="83" y="15"/>
                    <a:pt x="83" y="15"/>
                  </a:cubicBezTo>
                  <a:lnTo>
                    <a:pt x="82" y="39"/>
                  </a:lnTo>
                  <a:close/>
                  <a:moveTo>
                    <a:pt x="80" y="39"/>
                  </a:moveTo>
                  <a:cubicBezTo>
                    <a:pt x="80" y="39"/>
                    <a:pt x="80" y="39"/>
                    <a:pt x="80" y="39"/>
                  </a:cubicBezTo>
                  <a:cubicBezTo>
                    <a:pt x="80" y="39"/>
                    <a:pt x="80" y="39"/>
                    <a:pt x="80" y="39"/>
                  </a:cubicBezTo>
                  <a:cubicBezTo>
                    <a:pt x="80" y="39"/>
                    <a:pt x="80" y="39"/>
                    <a:pt x="80" y="39"/>
                  </a:cubicBezTo>
                  <a:cubicBezTo>
                    <a:pt x="82" y="15"/>
                    <a:pt x="82" y="15"/>
                    <a:pt x="82" y="15"/>
                  </a:cubicBezTo>
                  <a:cubicBezTo>
                    <a:pt x="80" y="14"/>
                    <a:pt x="80" y="14"/>
                    <a:pt x="80" y="14"/>
                  </a:cubicBezTo>
                  <a:lnTo>
                    <a:pt x="80" y="39"/>
                  </a:lnTo>
                  <a:close/>
                  <a:moveTo>
                    <a:pt x="61" y="38"/>
                  </a:moveTo>
                  <a:cubicBezTo>
                    <a:pt x="61" y="38"/>
                    <a:pt x="61" y="38"/>
                    <a:pt x="61" y="38"/>
                  </a:cubicBezTo>
                  <a:cubicBezTo>
                    <a:pt x="61" y="38"/>
                    <a:pt x="61" y="38"/>
                    <a:pt x="61" y="38"/>
                  </a:cubicBezTo>
                  <a:cubicBezTo>
                    <a:pt x="62" y="38"/>
                    <a:pt x="62" y="38"/>
                    <a:pt x="62" y="38"/>
                  </a:cubicBezTo>
                  <a:cubicBezTo>
                    <a:pt x="62" y="38"/>
                    <a:pt x="62" y="38"/>
                    <a:pt x="62" y="38"/>
                  </a:cubicBezTo>
                  <a:cubicBezTo>
                    <a:pt x="62" y="38"/>
                    <a:pt x="62" y="38"/>
                    <a:pt x="62" y="38"/>
                  </a:cubicBezTo>
                  <a:cubicBezTo>
                    <a:pt x="63" y="38"/>
                    <a:pt x="63" y="38"/>
                    <a:pt x="63" y="38"/>
                  </a:cubicBezTo>
                  <a:cubicBezTo>
                    <a:pt x="63" y="38"/>
                    <a:pt x="63" y="38"/>
                    <a:pt x="63" y="38"/>
                  </a:cubicBezTo>
                  <a:cubicBezTo>
                    <a:pt x="62" y="10"/>
                    <a:pt x="62" y="10"/>
                    <a:pt x="62" y="10"/>
                  </a:cubicBezTo>
                  <a:cubicBezTo>
                    <a:pt x="60" y="10"/>
                    <a:pt x="60" y="10"/>
                    <a:pt x="60" y="10"/>
                  </a:cubicBezTo>
                  <a:lnTo>
                    <a:pt x="61" y="38"/>
                  </a:lnTo>
                  <a:close/>
                  <a:moveTo>
                    <a:pt x="71" y="39"/>
                  </a:moveTo>
                  <a:cubicBezTo>
                    <a:pt x="71" y="39"/>
                    <a:pt x="71" y="39"/>
                    <a:pt x="71" y="39"/>
                  </a:cubicBezTo>
                  <a:cubicBezTo>
                    <a:pt x="72" y="39"/>
                    <a:pt x="72" y="39"/>
                    <a:pt x="72" y="39"/>
                  </a:cubicBezTo>
                  <a:cubicBezTo>
                    <a:pt x="73" y="39"/>
                    <a:pt x="73" y="39"/>
                    <a:pt x="73" y="39"/>
                  </a:cubicBezTo>
                  <a:cubicBezTo>
                    <a:pt x="73" y="13"/>
                    <a:pt x="73" y="13"/>
                    <a:pt x="73" y="13"/>
                  </a:cubicBezTo>
                  <a:cubicBezTo>
                    <a:pt x="71" y="12"/>
                    <a:pt x="71" y="12"/>
                    <a:pt x="71" y="12"/>
                  </a:cubicBezTo>
                  <a:lnTo>
                    <a:pt x="71" y="39"/>
                  </a:lnTo>
                  <a:close/>
                  <a:moveTo>
                    <a:pt x="95" y="40"/>
                  </a:moveTo>
                  <a:cubicBezTo>
                    <a:pt x="95" y="40"/>
                    <a:pt x="95" y="40"/>
                    <a:pt x="95" y="40"/>
                  </a:cubicBezTo>
                  <a:cubicBezTo>
                    <a:pt x="96" y="40"/>
                    <a:pt x="96" y="40"/>
                    <a:pt x="96" y="40"/>
                  </a:cubicBezTo>
                  <a:cubicBezTo>
                    <a:pt x="96" y="40"/>
                    <a:pt x="96" y="40"/>
                    <a:pt x="96" y="40"/>
                  </a:cubicBezTo>
                  <a:cubicBezTo>
                    <a:pt x="96" y="40"/>
                    <a:pt x="96" y="40"/>
                    <a:pt x="96" y="40"/>
                  </a:cubicBezTo>
                  <a:cubicBezTo>
                    <a:pt x="96" y="40"/>
                    <a:pt x="96" y="40"/>
                    <a:pt x="96" y="40"/>
                  </a:cubicBezTo>
                  <a:cubicBezTo>
                    <a:pt x="98" y="19"/>
                    <a:pt x="98" y="19"/>
                    <a:pt x="98" y="19"/>
                  </a:cubicBezTo>
                  <a:cubicBezTo>
                    <a:pt x="97" y="19"/>
                    <a:pt x="97" y="19"/>
                    <a:pt x="97" y="19"/>
                  </a:cubicBezTo>
                  <a:lnTo>
                    <a:pt x="95" y="40"/>
                  </a:lnTo>
                  <a:close/>
                  <a:moveTo>
                    <a:pt x="16" y="51"/>
                  </a:moveTo>
                  <a:cubicBezTo>
                    <a:pt x="16" y="51"/>
                    <a:pt x="16" y="51"/>
                    <a:pt x="16" y="51"/>
                  </a:cubicBezTo>
                  <a:cubicBezTo>
                    <a:pt x="17" y="51"/>
                    <a:pt x="17" y="51"/>
                    <a:pt x="17" y="51"/>
                  </a:cubicBezTo>
                  <a:cubicBezTo>
                    <a:pt x="17" y="51"/>
                    <a:pt x="17" y="51"/>
                    <a:pt x="17" y="51"/>
                  </a:cubicBezTo>
                  <a:cubicBezTo>
                    <a:pt x="16" y="51"/>
                    <a:pt x="16" y="51"/>
                    <a:pt x="16" y="51"/>
                  </a:cubicBezTo>
                  <a:close/>
                  <a:moveTo>
                    <a:pt x="16" y="51"/>
                  </a:moveTo>
                  <a:cubicBezTo>
                    <a:pt x="16" y="51"/>
                    <a:pt x="16" y="51"/>
                    <a:pt x="16" y="51"/>
                  </a:cubicBezTo>
                  <a:cubicBezTo>
                    <a:pt x="16" y="51"/>
                    <a:pt x="16" y="51"/>
                    <a:pt x="16" y="51"/>
                  </a:cubicBezTo>
                  <a:cubicBezTo>
                    <a:pt x="16" y="51"/>
                    <a:pt x="16" y="51"/>
                    <a:pt x="16" y="51"/>
                  </a:cubicBezTo>
                  <a:cubicBezTo>
                    <a:pt x="15" y="51"/>
                    <a:pt x="15" y="51"/>
                    <a:pt x="15" y="51"/>
                  </a:cubicBezTo>
                  <a:lnTo>
                    <a:pt x="16" y="51"/>
                  </a:lnTo>
                  <a:close/>
                  <a:moveTo>
                    <a:pt x="120" y="39"/>
                  </a:moveTo>
                  <a:cubicBezTo>
                    <a:pt x="120" y="39"/>
                    <a:pt x="120" y="39"/>
                    <a:pt x="120" y="39"/>
                  </a:cubicBezTo>
                  <a:cubicBezTo>
                    <a:pt x="120" y="39"/>
                    <a:pt x="120" y="39"/>
                    <a:pt x="120" y="39"/>
                  </a:cubicBezTo>
                  <a:cubicBezTo>
                    <a:pt x="120" y="39"/>
                    <a:pt x="120" y="39"/>
                    <a:pt x="120" y="39"/>
                  </a:cubicBezTo>
                  <a:cubicBezTo>
                    <a:pt x="121" y="39"/>
                    <a:pt x="121" y="39"/>
                    <a:pt x="121" y="39"/>
                  </a:cubicBezTo>
                  <a:cubicBezTo>
                    <a:pt x="121" y="39"/>
                    <a:pt x="121" y="39"/>
                    <a:pt x="121" y="39"/>
                  </a:cubicBezTo>
                  <a:cubicBezTo>
                    <a:pt x="121" y="39"/>
                    <a:pt x="121" y="39"/>
                    <a:pt x="121" y="39"/>
                  </a:cubicBezTo>
                  <a:cubicBezTo>
                    <a:pt x="121" y="38"/>
                    <a:pt x="121" y="38"/>
                    <a:pt x="121" y="38"/>
                  </a:cubicBezTo>
                  <a:cubicBezTo>
                    <a:pt x="121" y="38"/>
                    <a:pt x="121" y="38"/>
                    <a:pt x="121" y="38"/>
                  </a:cubicBezTo>
                  <a:cubicBezTo>
                    <a:pt x="123" y="31"/>
                    <a:pt x="123" y="31"/>
                    <a:pt x="123" y="31"/>
                  </a:cubicBezTo>
                  <a:cubicBezTo>
                    <a:pt x="122" y="31"/>
                    <a:pt x="122" y="31"/>
                    <a:pt x="122" y="31"/>
                  </a:cubicBezTo>
                  <a:cubicBezTo>
                    <a:pt x="122" y="31"/>
                    <a:pt x="122" y="31"/>
                    <a:pt x="122" y="31"/>
                  </a:cubicBezTo>
                  <a:cubicBezTo>
                    <a:pt x="122" y="31"/>
                    <a:pt x="122" y="31"/>
                    <a:pt x="122" y="31"/>
                  </a:cubicBezTo>
                  <a:cubicBezTo>
                    <a:pt x="122" y="33"/>
                    <a:pt x="122" y="36"/>
                    <a:pt x="121" y="37"/>
                  </a:cubicBezTo>
                  <a:cubicBezTo>
                    <a:pt x="121" y="38"/>
                    <a:pt x="121" y="39"/>
                    <a:pt x="120" y="39"/>
                  </a:cubicBezTo>
                  <a:close/>
                  <a:moveTo>
                    <a:pt x="18" y="51"/>
                  </a:moveTo>
                  <a:cubicBezTo>
                    <a:pt x="18" y="51"/>
                    <a:pt x="18" y="51"/>
                    <a:pt x="18" y="51"/>
                  </a:cubicBezTo>
                  <a:cubicBezTo>
                    <a:pt x="18" y="51"/>
                    <a:pt x="18" y="51"/>
                    <a:pt x="18" y="51"/>
                  </a:cubicBezTo>
                  <a:cubicBezTo>
                    <a:pt x="18" y="51"/>
                    <a:pt x="18" y="51"/>
                    <a:pt x="18" y="51"/>
                  </a:cubicBezTo>
                  <a:cubicBezTo>
                    <a:pt x="18" y="51"/>
                    <a:pt x="18" y="51"/>
                    <a:pt x="18" y="51"/>
                  </a:cubicBezTo>
                  <a:close/>
                  <a:moveTo>
                    <a:pt x="69" y="39"/>
                  </a:moveTo>
                  <a:cubicBezTo>
                    <a:pt x="69" y="39"/>
                    <a:pt x="69" y="39"/>
                    <a:pt x="69" y="39"/>
                  </a:cubicBezTo>
                  <a:cubicBezTo>
                    <a:pt x="69" y="39"/>
                    <a:pt x="69" y="39"/>
                    <a:pt x="69" y="39"/>
                  </a:cubicBezTo>
                  <a:cubicBezTo>
                    <a:pt x="70" y="39"/>
                    <a:pt x="70" y="39"/>
                    <a:pt x="70" y="39"/>
                  </a:cubicBezTo>
                  <a:cubicBezTo>
                    <a:pt x="70" y="12"/>
                    <a:pt x="70" y="12"/>
                    <a:pt x="70" y="12"/>
                  </a:cubicBezTo>
                  <a:cubicBezTo>
                    <a:pt x="69" y="11"/>
                    <a:pt x="69" y="11"/>
                    <a:pt x="69" y="11"/>
                  </a:cubicBezTo>
                  <a:lnTo>
                    <a:pt x="69" y="39"/>
                  </a:lnTo>
                  <a:close/>
                  <a:moveTo>
                    <a:pt x="117" y="37"/>
                  </a:moveTo>
                  <a:cubicBezTo>
                    <a:pt x="117" y="37"/>
                    <a:pt x="117" y="37"/>
                    <a:pt x="117" y="37"/>
                  </a:cubicBezTo>
                  <a:cubicBezTo>
                    <a:pt x="117" y="39"/>
                    <a:pt x="117" y="39"/>
                    <a:pt x="117" y="39"/>
                  </a:cubicBezTo>
                  <a:cubicBezTo>
                    <a:pt x="117" y="39"/>
                    <a:pt x="117" y="39"/>
                    <a:pt x="117" y="39"/>
                  </a:cubicBezTo>
                  <a:lnTo>
                    <a:pt x="117" y="37"/>
                  </a:lnTo>
                  <a:close/>
                  <a:moveTo>
                    <a:pt x="115" y="39"/>
                  </a:moveTo>
                  <a:cubicBezTo>
                    <a:pt x="115" y="39"/>
                    <a:pt x="115" y="39"/>
                    <a:pt x="115" y="39"/>
                  </a:cubicBezTo>
                  <a:cubicBezTo>
                    <a:pt x="116" y="36"/>
                    <a:pt x="116" y="36"/>
                    <a:pt x="116" y="36"/>
                  </a:cubicBezTo>
                  <a:cubicBezTo>
                    <a:pt x="115" y="39"/>
                    <a:pt x="115" y="39"/>
                    <a:pt x="115" y="39"/>
                  </a:cubicBezTo>
                  <a:cubicBezTo>
                    <a:pt x="115" y="39"/>
                    <a:pt x="115" y="39"/>
                    <a:pt x="115" y="39"/>
                  </a:cubicBezTo>
                  <a:close/>
                  <a:moveTo>
                    <a:pt x="114" y="39"/>
                  </a:moveTo>
                  <a:cubicBezTo>
                    <a:pt x="114" y="39"/>
                    <a:pt x="114" y="39"/>
                    <a:pt x="114" y="39"/>
                  </a:cubicBezTo>
                  <a:cubicBezTo>
                    <a:pt x="116" y="27"/>
                    <a:pt x="116" y="27"/>
                    <a:pt x="116" y="27"/>
                  </a:cubicBezTo>
                  <a:cubicBezTo>
                    <a:pt x="114" y="39"/>
                    <a:pt x="114" y="39"/>
                    <a:pt x="114" y="39"/>
                  </a:cubicBezTo>
                  <a:cubicBezTo>
                    <a:pt x="114" y="39"/>
                    <a:pt x="114" y="39"/>
                    <a:pt x="114" y="39"/>
                  </a:cubicBezTo>
                  <a:close/>
                  <a:moveTo>
                    <a:pt x="119" y="34"/>
                  </a:moveTo>
                  <a:cubicBezTo>
                    <a:pt x="119" y="34"/>
                    <a:pt x="119" y="34"/>
                    <a:pt x="119" y="34"/>
                  </a:cubicBezTo>
                  <a:cubicBezTo>
                    <a:pt x="118" y="39"/>
                    <a:pt x="118" y="39"/>
                    <a:pt x="118" y="39"/>
                  </a:cubicBezTo>
                  <a:cubicBezTo>
                    <a:pt x="118" y="39"/>
                    <a:pt x="118" y="39"/>
                    <a:pt x="118" y="39"/>
                  </a:cubicBezTo>
                  <a:lnTo>
                    <a:pt x="119" y="34"/>
                  </a:lnTo>
                  <a:close/>
                  <a:moveTo>
                    <a:pt x="14" y="37"/>
                  </a:moveTo>
                  <a:cubicBezTo>
                    <a:pt x="14" y="37"/>
                    <a:pt x="14" y="37"/>
                    <a:pt x="14" y="37"/>
                  </a:cubicBezTo>
                  <a:cubicBezTo>
                    <a:pt x="14" y="37"/>
                    <a:pt x="15" y="36"/>
                    <a:pt x="17" y="35"/>
                  </a:cubicBezTo>
                  <a:cubicBezTo>
                    <a:pt x="20" y="35"/>
                    <a:pt x="30" y="34"/>
                    <a:pt x="46" y="36"/>
                  </a:cubicBezTo>
                  <a:cubicBezTo>
                    <a:pt x="47" y="36"/>
                    <a:pt x="48" y="36"/>
                    <a:pt x="49" y="36"/>
                  </a:cubicBezTo>
                  <a:cubicBezTo>
                    <a:pt x="49" y="36"/>
                    <a:pt x="49" y="36"/>
                    <a:pt x="49" y="36"/>
                  </a:cubicBezTo>
                  <a:cubicBezTo>
                    <a:pt x="50" y="36"/>
                    <a:pt x="50" y="36"/>
                    <a:pt x="50" y="36"/>
                  </a:cubicBezTo>
                  <a:cubicBezTo>
                    <a:pt x="50" y="36"/>
                    <a:pt x="50" y="36"/>
                    <a:pt x="50" y="36"/>
                  </a:cubicBezTo>
                  <a:cubicBezTo>
                    <a:pt x="52" y="37"/>
                    <a:pt x="54" y="37"/>
                    <a:pt x="55" y="37"/>
                  </a:cubicBezTo>
                  <a:cubicBezTo>
                    <a:pt x="53" y="9"/>
                    <a:pt x="53" y="9"/>
                    <a:pt x="53" y="9"/>
                  </a:cubicBezTo>
                  <a:cubicBezTo>
                    <a:pt x="51" y="9"/>
                    <a:pt x="51" y="9"/>
                    <a:pt x="51" y="9"/>
                  </a:cubicBezTo>
                  <a:cubicBezTo>
                    <a:pt x="54" y="34"/>
                    <a:pt x="54" y="34"/>
                    <a:pt x="54" y="34"/>
                  </a:cubicBezTo>
                  <a:cubicBezTo>
                    <a:pt x="51" y="9"/>
                    <a:pt x="51" y="9"/>
                    <a:pt x="51" y="9"/>
                  </a:cubicBezTo>
                  <a:cubicBezTo>
                    <a:pt x="52" y="9"/>
                    <a:pt x="52" y="9"/>
                    <a:pt x="52" y="9"/>
                  </a:cubicBezTo>
                  <a:cubicBezTo>
                    <a:pt x="50" y="8"/>
                    <a:pt x="50" y="8"/>
                    <a:pt x="50" y="8"/>
                  </a:cubicBezTo>
                  <a:cubicBezTo>
                    <a:pt x="50" y="9"/>
                    <a:pt x="50" y="9"/>
                    <a:pt x="50" y="9"/>
                  </a:cubicBezTo>
                  <a:cubicBezTo>
                    <a:pt x="50" y="9"/>
                    <a:pt x="50" y="9"/>
                    <a:pt x="50" y="9"/>
                  </a:cubicBezTo>
                  <a:cubicBezTo>
                    <a:pt x="50" y="9"/>
                    <a:pt x="50" y="9"/>
                    <a:pt x="50" y="9"/>
                  </a:cubicBezTo>
                  <a:cubicBezTo>
                    <a:pt x="53" y="36"/>
                    <a:pt x="53" y="36"/>
                    <a:pt x="53" y="36"/>
                  </a:cubicBezTo>
                  <a:cubicBezTo>
                    <a:pt x="50" y="9"/>
                    <a:pt x="50" y="9"/>
                    <a:pt x="50" y="9"/>
                  </a:cubicBezTo>
                  <a:cubicBezTo>
                    <a:pt x="48" y="9"/>
                    <a:pt x="48" y="9"/>
                    <a:pt x="48" y="9"/>
                  </a:cubicBezTo>
                  <a:cubicBezTo>
                    <a:pt x="51" y="34"/>
                    <a:pt x="51" y="34"/>
                    <a:pt x="51" y="34"/>
                  </a:cubicBezTo>
                  <a:cubicBezTo>
                    <a:pt x="48" y="9"/>
                    <a:pt x="48" y="9"/>
                    <a:pt x="48" y="9"/>
                  </a:cubicBezTo>
                  <a:cubicBezTo>
                    <a:pt x="49" y="9"/>
                    <a:pt x="49" y="9"/>
                    <a:pt x="49" y="9"/>
                  </a:cubicBezTo>
                  <a:cubicBezTo>
                    <a:pt x="47" y="8"/>
                    <a:pt x="47" y="8"/>
                    <a:pt x="47" y="8"/>
                  </a:cubicBezTo>
                  <a:cubicBezTo>
                    <a:pt x="50" y="36"/>
                    <a:pt x="50" y="36"/>
                    <a:pt x="50" y="36"/>
                  </a:cubicBezTo>
                  <a:cubicBezTo>
                    <a:pt x="47" y="8"/>
                    <a:pt x="47" y="8"/>
                    <a:pt x="47" y="8"/>
                  </a:cubicBezTo>
                  <a:cubicBezTo>
                    <a:pt x="45" y="9"/>
                    <a:pt x="45" y="9"/>
                    <a:pt x="45" y="9"/>
                  </a:cubicBezTo>
                  <a:cubicBezTo>
                    <a:pt x="49" y="33"/>
                    <a:pt x="49" y="33"/>
                    <a:pt x="49" y="33"/>
                  </a:cubicBezTo>
                  <a:cubicBezTo>
                    <a:pt x="45" y="9"/>
                    <a:pt x="45" y="9"/>
                    <a:pt x="45" y="9"/>
                  </a:cubicBezTo>
                  <a:cubicBezTo>
                    <a:pt x="46" y="8"/>
                    <a:pt x="46" y="8"/>
                    <a:pt x="46" y="8"/>
                  </a:cubicBezTo>
                  <a:cubicBezTo>
                    <a:pt x="44" y="8"/>
                    <a:pt x="44" y="8"/>
                    <a:pt x="44" y="8"/>
                  </a:cubicBezTo>
                  <a:cubicBezTo>
                    <a:pt x="48" y="35"/>
                    <a:pt x="48" y="35"/>
                    <a:pt x="48" y="35"/>
                  </a:cubicBezTo>
                  <a:cubicBezTo>
                    <a:pt x="44" y="8"/>
                    <a:pt x="44" y="8"/>
                    <a:pt x="44" y="8"/>
                  </a:cubicBezTo>
                  <a:cubicBezTo>
                    <a:pt x="42" y="8"/>
                    <a:pt x="42" y="8"/>
                    <a:pt x="42" y="8"/>
                  </a:cubicBezTo>
                  <a:cubicBezTo>
                    <a:pt x="46" y="33"/>
                    <a:pt x="46" y="33"/>
                    <a:pt x="46" y="33"/>
                  </a:cubicBezTo>
                  <a:cubicBezTo>
                    <a:pt x="41" y="8"/>
                    <a:pt x="41" y="8"/>
                    <a:pt x="41" y="8"/>
                  </a:cubicBezTo>
                  <a:cubicBezTo>
                    <a:pt x="43" y="8"/>
                    <a:pt x="43" y="8"/>
                    <a:pt x="43" y="8"/>
                  </a:cubicBezTo>
                  <a:cubicBezTo>
                    <a:pt x="40" y="7"/>
                    <a:pt x="40" y="7"/>
                    <a:pt x="40" y="7"/>
                  </a:cubicBezTo>
                  <a:cubicBezTo>
                    <a:pt x="45" y="34"/>
                    <a:pt x="45" y="34"/>
                    <a:pt x="45" y="34"/>
                  </a:cubicBezTo>
                  <a:cubicBezTo>
                    <a:pt x="40" y="8"/>
                    <a:pt x="40" y="8"/>
                    <a:pt x="40" y="8"/>
                  </a:cubicBezTo>
                  <a:cubicBezTo>
                    <a:pt x="38" y="8"/>
                    <a:pt x="38" y="8"/>
                    <a:pt x="38" y="8"/>
                  </a:cubicBezTo>
                  <a:cubicBezTo>
                    <a:pt x="43" y="32"/>
                    <a:pt x="43" y="32"/>
                    <a:pt x="43" y="32"/>
                  </a:cubicBezTo>
                  <a:cubicBezTo>
                    <a:pt x="38" y="8"/>
                    <a:pt x="38" y="8"/>
                    <a:pt x="38" y="8"/>
                  </a:cubicBezTo>
                  <a:cubicBezTo>
                    <a:pt x="39" y="8"/>
                    <a:pt x="39" y="8"/>
                    <a:pt x="39" y="8"/>
                  </a:cubicBezTo>
                  <a:cubicBezTo>
                    <a:pt x="37" y="7"/>
                    <a:pt x="37" y="7"/>
                    <a:pt x="37" y="7"/>
                  </a:cubicBezTo>
                  <a:cubicBezTo>
                    <a:pt x="42" y="34"/>
                    <a:pt x="42" y="34"/>
                    <a:pt x="42" y="34"/>
                  </a:cubicBezTo>
                  <a:cubicBezTo>
                    <a:pt x="37" y="8"/>
                    <a:pt x="37" y="8"/>
                    <a:pt x="37" y="8"/>
                  </a:cubicBezTo>
                  <a:cubicBezTo>
                    <a:pt x="35" y="8"/>
                    <a:pt x="35" y="8"/>
                    <a:pt x="35" y="8"/>
                  </a:cubicBezTo>
                  <a:cubicBezTo>
                    <a:pt x="40" y="31"/>
                    <a:pt x="40" y="31"/>
                    <a:pt x="40" y="31"/>
                  </a:cubicBezTo>
                  <a:cubicBezTo>
                    <a:pt x="35" y="8"/>
                    <a:pt x="35" y="8"/>
                    <a:pt x="35" y="8"/>
                  </a:cubicBezTo>
                  <a:cubicBezTo>
                    <a:pt x="36" y="8"/>
                    <a:pt x="36" y="8"/>
                    <a:pt x="36" y="8"/>
                  </a:cubicBezTo>
                  <a:cubicBezTo>
                    <a:pt x="34" y="7"/>
                    <a:pt x="34" y="7"/>
                    <a:pt x="34" y="7"/>
                  </a:cubicBezTo>
                  <a:cubicBezTo>
                    <a:pt x="39" y="35"/>
                    <a:pt x="39" y="35"/>
                    <a:pt x="39" y="35"/>
                  </a:cubicBezTo>
                  <a:cubicBezTo>
                    <a:pt x="34" y="8"/>
                    <a:pt x="34" y="8"/>
                    <a:pt x="34" y="8"/>
                  </a:cubicBezTo>
                  <a:cubicBezTo>
                    <a:pt x="32" y="8"/>
                    <a:pt x="32" y="8"/>
                    <a:pt x="32" y="8"/>
                  </a:cubicBezTo>
                  <a:cubicBezTo>
                    <a:pt x="38" y="34"/>
                    <a:pt x="38" y="34"/>
                    <a:pt x="38" y="34"/>
                  </a:cubicBezTo>
                  <a:cubicBezTo>
                    <a:pt x="32" y="8"/>
                    <a:pt x="32" y="8"/>
                    <a:pt x="32" y="8"/>
                  </a:cubicBezTo>
                  <a:cubicBezTo>
                    <a:pt x="34" y="8"/>
                    <a:pt x="34" y="8"/>
                    <a:pt x="34" y="8"/>
                  </a:cubicBezTo>
                  <a:cubicBezTo>
                    <a:pt x="34" y="8"/>
                    <a:pt x="34" y="8"/>
                    <a:pt x="34" y="8"/>
                  </a:cubicBezTo>
                  <a:cubicBezTo>
                    <a:pt x="31" y="7"/>
                    <a:pt x="31" y="7"/>
                    <a:pt x="31" y="7"/>
                  </a:cubicBezTo>
                  <a:cubicBezTo>
                    <a:pt x="34" y="20"/>
                    <a:pt x="34" y="20"/>
                    <a:pt x="34" y="20"/>
                  </a:cubicBezTo>
                  <a:cubicBezTo>
                    <a:pt x="31" y="8"/>
                    <a:pt x="31" y="8"/>
                    <a:pt x="31" y="8"/>
                  </a:cubicBezTo>
                  <a:cubicBezTo>
                    <a:pt x="29" y="8"/>
                    <a:pt x="29" y="8"/>
                    <a:pt x="29" y="8"/>
                  </a:cubicBezTo>
                  <a:cubicBezTo>
                    <a:pt x="34" y="29"/>
                    <a:pt x="34" y="29"/>
                    <a:pt x="34" y="29"/>
                  </a:cubicBezTo>
                  <a:cubicBezTo>
                    <a:pt x="29" y="8"/>
                    <a:pt x="29" y="8"/>
                    <a:pt x="29" y="8"/>
                  </a:cubicBezTo>
                  <a:cubicBezTo>
                    <a:pt x="31" y="8"/>
                    <a:pt x="31" y="8"/>
                    <a:pt x="31" y="8"/>
                  </a:cubicBezTo>
                  <a:cubicBezTo>
                    <a:pt x="31" y="7"/>
                    <a:pt x="31" y="7"/>
                    <a:pt x="31" y="7"/>
                  </a:cubicBezTo>
                  <a:cubicBezTo>
                    <a:pt x="28" y="7"/>
                    <a:pt x="28" y="7"/>
                    <a:pt x="28" y="7"/>
                  </a:cubicBezTo>
                  <a:cubicBezTo>
                    <a:pt x="33" y="29"/>
                    <a:pt x="33" y="29"/>
                    <a:pt x="33" y="29"/>
                  </a:cubicBezTo>
                  <a:cubicBezTo>
                    <a:pt x="28" y="8"/>
                    <a:pt x="28" y="8"/>
                    <a:pt x="28" y="8"/>
                  </a:cubicBezTo>
                  <a:cubicBezTo>
                    <a:pt x="26" y="8"/>
                    <a:pt x="26" y="8"/>
                    <a:pt x="26" y="8"/>
                  </a:cubicBezTo>
                  <a:cubicBezTo>
                    <a:pt x="32" y="30"/>
                    <a:pt x="32" y="30"/>
                    <a:pt x="32" y="30"/>
                  </a:cubicBezTo>
                  <a:cubicBezTo>
                    <a:pt x="26" y="8"/>
                    <a:pt x="26" y="8"/>
                    <a:pt x="26" y="8"/>
                  </a:cubicBezTo>
                  <a:cubicBezTo>
                    <a:pt x="27" y="7"/>
                    <a:pt x="27" y="7"/>
                    <a:pt x="27" y="7"/>
                  </a:cubicBezTo>
                  <a:cubicBezTo>
                    <a:pt x="25" y="7"/>
                    <a:pt x="25" y="7"/>
                    <a:pt x="25" y="7"/>
                  </a:cubicBezTo>
                  <a:cubicBezTo>
                    <a:pt x="31" y="34"/>
                    <a:pt x="31" y="34"/>
                    <a:pt x="31" y="34"/>
                  </a:cubicBezTo>
                  <a:cubicBezTo>
                    <a:pt x="25" y="8"/>
                    <a:pt x="25" y="8"/>
                    <a:pt x="25" y="8"/>
                  </a:cubicBezTo>
                  <a:cubicBezTo>
                    <a:pt x="24" y="8"/>
                    <a:pt x="24" y="8"/>
                    <a:pt x="24" y="8"/>
                  </a:cubicBezTo>
                  <a:cubicBezTo>
                    <a:pt x="27" y="20"/>
                    <a:pt x="27" y="20"/>
                    <a:pt x="27" y="20"/>
                  </a:cubicBezTo>
                  <a:cubicBezTo>
                    <a:pt x="23" y="8"/>
                    <a:pt x="23" y="8"/>
                    <a:pt x="23" y="8"/>
                  </a:cubicBezTo>
                  <a:cubicBezTo>
                    <a:pt x="24" y="7"/>
                    <a:pt x="24" y="7"/>
                    <a:pt x="24" y="7"/>
                  </a:cubicBezTo>
                  <a:cubicBezTo>
                    <a:pt x="22" y="7"/>
                    <a:pt x="22" y="7"/>
                    <a:pt x="22" y="7"/>
                  </a:cubicBezTo>
                  <a:cubicBezTo>
                    <a:pt x="25" y="7"/>
                    <a:pt x="25" y="7"/>
                    <a:pt x="25" y="7"/>
                  </a:cubicBezTo>
                  <a:cubicBezTo>
                    <a:pt x="25" y="8"/>
                    <a:pt x="25" y="8"/>
                    <a:pt x="25" y="8"/>
                  </a:cubicBezTo>
                  <a:cubicBezTo>
                    <a:pt x="24" y="7"/>
                    <a:pt x="24" y="7"/>
                    <a:pt x="24" y="7"/>
                  </a:cubicBezTo>
                  <a:cubicBezTo>
                    <a:pt x="28" y="7"/>
                    <a:pt x="28" y="7"/>
                    <a:pt x="28" y="7"/>
                  </a:cubicBezTo>
                  <a:cubicBezTo>
                    <a:pt x="28" y="7"/>
                    <a:pt x="28" y="7"/>
                    <a:pt x="28" y="7"/>
                  </a:cubicBezTo>
                  <a:cubicBezTo>
                    <a:pt x="31" y="7"/>
                    <a:pt x="31" y="7"/>
                    <a:pt x="31" y="7"/>
                  </a:cubicBezTo>
                  <a:cubicBezTo>
                    <a:pt x="30" y="7"/>
                    <a:pt x="30" y="7"/>
                    <a:pt x="30" y="7"/>
                  </a:cubicBezTo>
                  <a:cubicBezTo>
                    <a:pt x="34" y="8"/>
                    <a:pt x="34" y="8"/>
                    <a:pt x="34" y="8"/>
                  </a:cubicBezTo>
                  <a:cubicBezTo>
                    <a:pt x="34" y="8"/>
                    <a:pt x="34" y="8"/>
                    <a:pt x="34" y="8"/>
                  </a:cubicBezTo>
                  <a:cubicBezTo>
                    <a:pt x="34" y="7"/>
                    <a:pt x="34" y="7"/>
                    <a:pt x="34" y="7"/>
                  </a:cubicBezTo>
                  <a:cubicBezTo>
                    <a:pt x="37" y="8"/>
                    <a:pt x="37" y="8"/>
                    <a:pt x="37" y="8"/>
                  </a:cubicBezTo>
                  <a:cubicBezTo>
                    <a:pt x="37" y="7"/>
                    <a:pt x="37" y="7"/>
                    <a:pt x="37" y="7"/>
                  </a:cubicBezTo>
                  <a:cubicBezTo>
                    <a:pt x="40" y="8"/>
                    <a:pt x="40" y="8"/>
                    <a:pt x="40" y="8"/>
                  </a:cubicBezTo>
                  <a:cubicBezTo>
                    <a:pt x="40" y="7"/>
                    <a:pt x="40" y="7"/>
                    <a:pt x="40" y="7"/>
                  </a:cubicBezTo>
                  <a:cubicBezTo>
                    <a:pt x="44" y="8"/>
                    <a:pt x="44" y="8"/>
                    <a:pt x="44" y="8"/>
                  </a:cubicBezTo>
                  <a:cubicBezTo>
                    <a:pt x="44" y="7"/>
                    <a:pt x="44" y="7"/>
                    <a:pt x="44" y="7"/>
                  </a:cubicBezTo>
                  <a:cubicBezTo>
                    <a:pt x="47" y="8"/>
                    <a:pt x="47" y="8"/>
                    <a:pt x="47" y="8"/>
                  </a:cubicBezTo>
                  <a:cubicBezTo>
                    <a:pt x="47" y="8"/>
                    <a:pt x="47" y="8"/>
                    <a:pt x="47" y="8"/>
                  </a:cubicBezTo>
                  <a:cubicBezTo>
                    <a:pt x="50" y="9"/>
                    <a:pt x="50" y="9"/>
                    <a:pt x="50" y="9"/>
                  </a:cubicBezTo>
                  <a:cubicBezTo>
                    <a:pt x="50" y="8"/>
                    <a:pt x="50" y="8"/>
                    <a:pt x="50" y="8"/>
                  </a:cubicBezTo>
                  <a:cubicBezTo>
                    <a:pt x="53" y="9"/>
                    <a:pt x="53" y="9"/>
                    <a:pt x="53" y="9"/>
                  </a:cubicBezTo>
                  <a:cubicBezTo>
                    <a:pt x="53" y="8"/>
                    <a:pt x="53" y="8"/>
                    <a:pt x="53" y="8"/>
                  </a:cubicBezTo>
                  <a:cubicBezTo>
                    <a:pt x="56" y="9"/>
                    <a:pt x="56" y="9"/>
                    <a:pt x="56" y="9"/>
                  </a:cubicBezTo>
                  <a:cubicBezTo>
                    <a:pt x="56" y="9"/>
                    <a:pt x="56" y="9"/>
                    <a:pt x="56" y="9"/>
                  </a:cubicBezTo>
                  <a:cubicBezTo>
                    <a:pt x="59" y="10"/>
                    <a:pt x="59" y="10"/>
                    <a:pt x="59" y="10"/>
                  </a:cubicBezTo>
                  <a:cubicBezTo>
                    <a:pt x="60" y="10"/>
                    <a:pt x="60" y="10"/>
                    <a:pt x="60" y="10"/>
                  </a:cubicBezTo>
                  <a:cubicBezTo>
                    <a:pt x="62" y="10"/>
                    <a:pt x="62" y="10"/>
                    <a:pt x="62" y="10"/>
                  </a:cubicBezTo>
                  <a:cubicBezTo>
                    <a:pt x="63" y="10"/>
                    <a:pt x="63" y="10"/>
                    <a:pt x="63" y="10"/>
                  </a:cubicBezTo>
                  <a:cubicBezTo>
                    <a:pt x="64" y="11"/>
                    <a:pt x="64" y="11"/>
                    <a:pt x="64" y="11"/>
                  </a:cubicBezTo>
                  <a:cubicBezTo>
                    <a:pt x="63" y="10"/>
                    <a:pt x="63" y="10"/>
                    <a:pt x="63" y="10"/>
                  </a:cubicBezTo>
                  <a:cubicBezTo>
                    <a:pt x="64" y="38"/>
                    <a:pt x="64" y="38"/>
                    <a:pt x="64" y="38"/>
                  </a:cubicBezTo>
                  <a:cubicBezTo>
                    <a:pt x="64" y="38"/>
                    <a:pt x="64" y="38"/>
                    <a:pt x="64" y="38"/>
                  </a:cubicBezTo>
                  <a:cubicBezTo>
                    <a:pt x="66" y="38"/>
                    <a:pt x="66" y="38"/>
                    <a:pt x="66" y="38"/>
                  </a:cubicBezTo>
                  <a:cubicBezTo>
                    <a:pt x="65" y="11"/>
                    <a:pt x="65" y="11"/>
                    <a:pt x="65" y="11"/>
                  </a:cubicBezTo>
                  <a:cubicBezTo>
                    <a:pt x="66" y="11"/>
                    <a:pt x="66" y="11"/>
                    <a:pt x="66" y="11"/>
                  </a:cubicBezTo>
                  <a:cubicBezTo>
                    <a:pt x="67" y="11"/>
                    <a:pt x="67" y="11"/>
                    <a:pt x="67" y="11"/>
                  </a:cubicBezTo>
                  <a:cubicBezTo>
                    <a:pt x="66" y="11"/>
                    <a:pt x="66" y="11"/>
                    <a:pt x="66" y="11"/>
                  </a:cubicBezTo>
                  <a:cubicBezTo>
                    <a:pt x="67" y="38"/>
                    <a:pt x="67" y="38"/>
                    <a:pt x="67" y="38"/>
                  </a:cubicBezTo>
                  <a:cubicBezTo>
                    <a:pt x="67" y="38"/>
                    <a:pt x="67" y="38"/>
                    <a:pt x="67" y="38"/>
                  </a:cubicBezTo>
                  <a:cubicBezTo>
                    <a:pt x="68" y="38"/>
                    <a:pt x="68" y="38"/>
                    <a:pt x="68" y="38"/>
                  </a:cubicBezTo>
                  <a:cubicBezTo>
                    <a:pt x="67" y="12"/>
                    <a:pt x="67" y="12"/>
                    <a:pt x="67" y="12"/>
                  </a:cubicBezTo>
                  <a:cubicBezTo>
                    <a:pt x="68" y="11"/>
                    <a:pt x="68" y="11"/>
                    <a:pt x="68" y="11"/>
                  </a:cubicBezTo>
                  <a:cubicBezTo>
                    <a:pt x="70" y="12"/>
                    <a:pt x="70" y="12"/>
                    <a:pt x="70" y="12"/>
                  </a:cubicBezTo>
                  <a:cubicBezTo>
                    <a:pt x="71" y="12"/>
                    <a:pt x="71" y="12"/>
                    <a:pt x="71" y="12"/>
                  </a:cubicBezTo>
                  <a:cubicBezTo>
                    <a:pt x="73" y="13"/>
                    <a:pt x="73" y="13"/>
                    <a:pt x="73" y="13"/>
                  </a:cubicBezTo>
                  <a:cubicBezTo>
                    <a:pt x="73" y="12"/>
                    <a:pt x="73" y="12"/>
                    <a:pt x="73" y="12"/>
                  </a:cubicBezTo>
                  <a:cubicBezTo>
                    <a:pt x="75" y="13"/>
                    <a:pt x="75" y="13"/>
                    <a:pt x="75" y="13"/>
                  </a:cubicBezTo>
                  <a:cubicBezTo>
                    <a:pt x="76" y="13"/>
                    <a:pt x="76" y="13"/>
                    <a:pt x="76" y="13"/>
                  </a:cubicBezTo>
                  <a:cubicBezTo>
                    <a:pt x="77" y="13"/>
                    <a:pt x="77" y="13"/>
                    <a:pt x="77" y="13"/>
                  </a:cubicBezTo>
                  <a:cubicBezTo>
                    <a:pt x="76" y="13"/>
                    <a:pt x="76" y="13"/>
                    <a:pt x="76" y="13"/>
                  </a:cubicBezTo>
                  <a:cubicBezTo>
                    <a:pt x="75" y="39"/>
                    <a:pt x="75" y="39"/>
                    <a:pt x="75" y="39"/>
                  </a:cubicBezTo>
                  <a:cubicBezTo>
                    <a:pt x="76" y="39"/>
                    <a:pt x="76" y="39"/>
                    <a:pt x="76" y="39"/>
                  </a:cubicBezTo>
                  <a:cubicBezTo>
                    <a:pt x="77" y="39"/>
                    <a:pt x="77" y="39"/>
                    <a:pt x="77" y="39"/>
                  </a:cubicBezTo>
                  <a:cubicBezTo>
                    <a:pt x="77" y="14"/>
                    <a:pt x="77" y="14"/>
                    <a:pt x="77" y="14"/>
                  </a:cubicBezTo>
                  <a:cubicBezTo>
                    <a:pt x="78" y="13"/>
                    <a:pt x="78" y="13"/>
                    <a:pt x="78" y="13"/>
                  </a:cubicBezTo>
                  <a:cubicBezTo>
                    <a:pt x="79" y="14"/>
                    <a:pt x="79" y="14"/>
                    <a:pt x="79" y="14"/>
                  </a:cubicBezTo>
                  <a:cubicBezTo>
                    <a:pt x="78" y="14"/>
                    <a:pt x="78" y="14"/>
                    <a:pt x="78" y="14"/>
                  </a:cubicBezTo>
                  <a:cubicBezTo>
                    <a:pt x="77" y="39"/>
                    <a:pt x="77" y="39"/>
                    <a:pt x="77" y="39"/>
                  </a:cubicBezTo>
                  <a:cubicBezTo>
                    <a:pt x="77" y="39"/>
                    <a:pt x="77" y="39"/>
                    <a:pt x="77" y="39"/>
                  </a:cubicBezTo>
                  <a:cubicBezTo>
                    <a:pt x="79" y="39"/>
                    <a:pt x="79" y="39"/>
                    <a:pt x="79" y="39"/>
                  </a:cubicBezTo>
                  <a:cubicBezTo>
                    <a:pt x="79" y="39"/>
                    <a:pt x="79" y="39"/>
                    <a:pt x="79" y="39"/>
                  </a:cubicBezTo>
                  <a:cubicBezTo>
                    <a:pt x="79" y="14"/>
                    <a:pt x="79" y="14"/>
                    <a:pt x="79" y="14"/>
                  </a:cubicBezTo>
                  <a:cubicBezTo>
                    <a:pt x="80" y="14"/>
                    <a:pt x="80" y="14"/>
                    <a:pt x="80" y="14"/>
                  </a:cubicBezTo>
                  <a:cubicBezTo>
                    <a:pt x="82" y="15"/>
                    <a:pt x="82" y="15"/>
                    <a:pt x="82" y="15"/>
                  </a:cubicBezTo>
                  <a:cubicBezTo>
                    <a:pt x="83" y="14"/>
                    <a:pt x="83" y="14"/>
                    <a:pt x="83" y="14"/>
                  </a:cubicBezTo>
                  <a:cubicBezTo>
                    <a:pt x="84" y="15"/>
                    <a:pt x="84" y="15"/>
                    <a:pt x="84" y="15"/>
                  </a:cubicBezTo>
                  <a:cubicBezTo>
                    <a:pt x="85" y="15"/>
                    <a:pt x="85" y="15"/>
                    <a:pt x="85" y="15"/>
                  </a:cubicBezTo>
                  <a:cubicBezTo>
                    <a:pt x="86" y="16"/>
                    <a:pt x="86" y="16"/>
                    <a:pt x="86" y="16"/>
                  </a:cubicBezTo>
                  <a:cubicBezTo>
                    <a:pt x="85" y="15"/>
                    <a:pt x="85" y="15"/>
                    <a:pt x="85" y="15"/>
                  </a:cubicBezTo>
                  <a:cubicBezTo>
                    <a:pt x="84" y="40"/>
                    <a:pt x="84" y="40"/>
                    <a:pt x="84" y="40"/>
                  </a:cubicBezTo>
                  <a:cubicBezTo>
                    <a:pt x="84" y="40"/>
                    <a:pt x="84" y="40"/>
                    <a:pt x="84" y="40"/>
                  </a:cubicBezTo>
                  <a:cubicBezTo>
                    <a:pt x="85" y="40"/>
                    <a:pt x="85" y="40"/>
                    <a:pt x="85" y="40"/>
                  </a:cubicBezTo>
                  <a:cubicBezTo>
                    <a:pt x="86" y="16"/>
                    <a:pt x="86" y="16"/>
                    <a:pt x="86" y="16"/>
                  </a:cubicBezTo>
                  <a:cubicBezTo>
                    <a:pt x="87" y="16"/>
                    <a:pt x="87" y="16"/>
                    <a:pt x="87" y="16"/>
                  </a:cubicBezTo>
                  <a:cubicBezTo>
                    <a:pt x="88" y="16"/>
                    <a:pt x="88" y="16"/>
                    <a:pt x="88" y="16"/>
                  </a:cubicBezTo>
                  <a:cubicBezTo>
                    <a:pt x="87" y="16"/>
                    <a:pt x="87" y="16"/>
                    <a:pt x="87" y="16"/>
                  </a:cubicBezTo>
                  <a:cubicBezTo>
                    <a:pt x="86" y="40"/>
                    <a:pt x="86" y="40"/>
                    <a:pt x="86" y="40"/>
                  </a:cubicBezTo>
                  <a:cubicBezTo>
                    <a:pt x="87" y="40"/>
                    <a:pt x="87" y="40"/>
                    <a:pt x="87" y="40"/>
                  </a:cubicBezTo>
                  <a:cubicBezTo>
                    <a:pt x="88" y="16"/>
                    <a:pt x="88" y="16"/>
                    <a:pt x="88" y="16"/>
                  </a:cubicBezTo>
                  <a:cubicBezTo>
                    <a:pt x="89" y="16"/>
                    <a:pt x="89" y="16"/>
                    <a:pt x="89" y="16"/>
                  </a:cubicBezTo>
                  <a:cubicBezTo>
                    <a:pt x="90" y="17"/>
                    <a:pt x="90" y="17"/>
                    <a:pt x="90" y="17"/>
                  </a:cubicBezTo>
                  <a:cubicBezTo>
                    <a:pt x="90" y="17"/>
                    <a:pt x="90" y="17"/>
                    <a:pt x="90" y="17"/>
                  </a:cubicBezTo>
                  <a:cubicBezTo>
                    <a:pt x="91" y="16"/>
                    <a:pt x="91" y="16"/>
                    <a:pt x="91" y="16"/>
                  </a:cubicBezTo>
                  <a:cubicBezTo>
                    <a:pt x="92" y="17"/>
                    <a:pt x="92" y="17"/>
                    <a:pt x="92" y="17"/>
                  </a:cubicBezTo>
                  <a:cubicBezTo>
                    <a:pt x="91" y="16"/>
                    <a:pt x="91" y="16"/>
                    <a:pt x="91" y="16"/>
                  </a:cubicBezTo>
                  <a:cubicBezTo>
                    <a:pt x="89" y="40"/>
                    <a:pt x="89" y="40"/>
                    <a:pt x="89" y="40"/>
                  </a:cubicBezTo>
                  <a:cubicBezTo>
                    <a:pt x="90" y="40"/>
                    <a:pt x="90" y="40"/>
                    <a:pt x="90" y="40"/>
                  </a:cubicBezTo>
                  <a:cubicBezTo>
                    <a:pt x="90" y="40"/>
                    <a:pt x="90" y="40"/>
                    <a:pt x="90" y="40"/>
                  </a:cubicBezTo>
                  <a:cubicBezTo>
                    <a:pt x="90" y="40"/>
                    <a:pt x="90" y="40"/>
                    <a:pt x="90" y="40"/>
                  </a:cubicBezTo>
                  <a:cubicBezTo>
                    <a:pt x="90" y="40"/>
                    <a:pt x="90" y="40"/>
                    <a:pt x="90" y="40"/>
                  </a:cubicBezTo>
                  <a:cubicBezTo>
                    <a:pt x="92" y="17"/>
                    <a:pt x="92" y="17"/>
                    <a:pt x="92" y="17"/>
                  </a:cubicBezTo>
                  <a:cubicBezTo>
                    <a:pt x="93" y="17"/>
                    <a:pt x="93" y="17"/>
                    <a:pt x="93" y="17"/>
                  </a:cubicBezTo>
                  <a:cubicBezTo>
                    <a:pt x="94" y="18"/>
                    <a:pt x="94" y="18"/>
                    <a:pt x="94" y="18"/>
                  </a:cubicBezTo>
                  <a:cubicBezTo>
                    <a:pt x="95" y="18"/>
                    <a:pt x="95" y="18"/>
                    <a:pt x="95" y="18"/>
                  </a:cubicBezTo>
                  <a:cubicBezTo>
                    <a:pt x="96" y="19"/>
                    <a:pt x="96" y="19"/>
                    <a:pt x="96" y="19"/>
                  </a:cubicBezTo>
                  <a:cubicBezTo>
                    <a:pt x="95" y="18"/>
                    <a:pt x="95" y="18"/>
                    <a:pt x="95" y="18"/>
                  </a:cubicBezTo>
                  <a:cubicBezTo>
                    <a:pt x="93" y="40"/>
                    <a:pt x="93" y="40"/>
                    <a:pt x="93" y="40"/>
                  </a:cubicBezTo>
                  <a:cubicBezTo>
                    <a:pt x="94" y="40"/>
                    <a:pt x="94" y="40"/>
                    <a:pt x="94" y="40"/>
                  </a:cubicBezTo>
                  <a:cubicBezTo>
                    <a:pt x="94" y="40"/>
                    <a:pt x="94" y="40"/>
                    <a:pt x="94" y="40"/>
                  </a:cubicBezTo>
                  <a:cubicBezTo>
                    <a:pt x="96" y="19"/>
                    <a:pt x="96" y="19"/>
                    <a:pt x="96" y="19"/>
                  </a:cubicBezTo>
                  <a:cubicBezTo>
                    <a:pt x="97" y="18"/>
                    <a:pt x="97" y="18"/>
                    <a:pt x="97" y="18"/>
                  </a:cubicBezTo>
                  <a:cubicBezTo>
                    <a:pt x="98" y="19"/>
                    <a:pt x="98" y="19"/>
                    <a:pt x="98" y="19"/>
                  </a:cubicBezTo>
                  <a:cubicBezTo>
                    <a:pt x="99" y="19"/>
                    <a:pt x="99" y="19"/>
                    <a:pt x="99" y="19"/>
                  </a:cubicBezTo>
                  <a:cubicBezTo>
                    <a:pt x="99" y="20"/>
                    <a:pt x="99" y="20"/>
                    <a:pt x="99" y="20"/>
                  </a:cubicBezTo>
                  <a:cubicBezTo>
                    <a:pt x="99" y="19"/>
                    <a:pt x="99" y="19"/>
                    <a:pt x="99" y="19"/>
                  </a:cubicBezTo>
                  <a:cubicBezTo>
                    <a:pt x="97" y="40"/>
                    <a:pt x="97" y="40"/>
                    <a:pt x="97" y="40"/>
                  </a:cubicBezTo>
                  <a:cubicBezTo>
                    <a:pt x="97" y="40"/>
                    <a:pt x="97" y="40"/>
                    <a:pt x="97" y="40"/>
                  </a:cubicBezTo>
                  <a:cubicBezTo>
                    <a:pt x="97" y="40"/>
                    <a:pt x="97" y="40"/>
                    <a:pt x="97" y="40"/>
                  </a:cubicBezTo>
                  <a:cubicBezTo>
                    <a:pt x="97" y="40"/>
                    <a:pt x="97" y="40"/>
                    <a:pt x="97" y="40"/>
                  </a:cubicBezTo>
                  <a:cubicBezTo>
                    <a:pt x="100" y="20"/>
                    <a:pt x="100" y="20"/>
                    <a:pt x="100" y="20"/>
                  </a:cubicBezTo>
                  <a:cubicBezTo>
                    <a:pt x="100" y="20"/>
                    <a:pt x="100" y="20"/>
                    <a:pt x="100" y="20"/>
                  </a:cubicBezTo>
                  <a:cubicBezTo>
                    <a:pt x="101" y="20"/>
                    <a:pt x="101" y="20"/>
                    <a:pt x="101" y="20"/>
                  </a:cubicBezTo>
                  <a:cubicBezTo>
                    <a:pt x="100" y="20"/>
                    <a:pt x="100" y="20"/>
                    <a:pt x="100" y="20"/>
                  </a:cubicBezTo>
                  <a:cubicBezTo>
                    <a:pt x="98" y="40"/>
                    <a:pt x="98" y="40"/>
                    <a:pt x="98" y="40"/>
                  </a:cubicBezTo>
                  <a:cubicBezTo>
                    <a:pt x="98" y="40"/>
                    <a:pt x="98" y="40"/>
                    <a:pt x="98" y="40"/>
                  </a:cubicBezTo>
                  <a:cubicBezTo>
                    <a:pt x="99" y="40"/>
                    <a:pt x="99" y="40"/>
                    <a:pt x="99" y="40"/>
                  </a:cubicBezTo>
                  <a:cubicBezTo>
                    <a:pt x="99" y="40"/>
                    <a:pt x="99" y="40"/>
                    <a:pt x="99" y="40"/>
                  </a:cubicBezTo>
                  <a:cubicBezTo>
                    <a:pt x="101" y="20"/>
                    <a:pt x="101" y="20"/>
                    <a:pt x="101" y="20"/>
                  </a:cubicBezTo>
                  <a:cubicBezTo>
                    <a:pt x="102" y="20"/>
                    <a:pt x="102" y="20"/>
                    <a:pt x="102" y="20"/>
                  </a:cubicBezTo>
                  <a:cubicBezTo>
                    <a:pt x="103" y="21"/>
                    <a:pt x="103" y="21"/>
                    <a:pt x="103" y="21"/>
                  </a:cubicBezTo>
                  <a:cubicBezTo>
                    <a:pt x="102" y="20"/>
                    <a:pt x="102" y="20"/>
                    <a:pt x="102" y="20"/>
                  </a:cubicBezTo>
                  <a:cubicBezTo>
                    <a:pt x="100" y="40"/>
                    <a:pt x="100" y="40"/>
                    <a:pt x="100" y="40"/>
                  </a:cubicBezTo>
                  <a:cubicBezTo>
                    <a:pt x="100" y="40"/>
                    <a:pt x="100" y="40"/>
                    <a:pt x="100" y="40"/>
                  </a:cubicBezTo>
                  <a:cubicBezTo>
                    <a:pt x="100" y="40"/>
                    <a:pt x="100" y="40"/>
                    <a:pt x="100" y="40"/>
                  </a:cubicBezTo>
                  <a:cubicBezTo>
                    <a:pt x="100" y="40"/>
                    <a:pt x="100" y="40"/>
                    <a:pt x="100" y="40"/>
                  </a:cubicBezTo>
                  <a:cubicBezTo>
                    <a:pt x="103" y="21"/>
                    <a:pt x="103" y="21"/>
                    <a:pt x="103" y="21"/>
                  </a:cubicBezTo>
                  <a:cubicBezTo>
                    <a:pt x="104" y="21"/>
                    <a:pt x="104" y="21"/>
                    <a:pt x="104" y="21"/>
                  </a:cubicBezTo>
                  <a:cubicBezTo>
                    <a:pt x="104" y="21"/>
                    <a:pt x="104" y="21"/>
                    <a:pt x="104" y="21"/>
                  </a:cubicBezTo>
                  <a:cubicBezTo>
                    <a:pt x="104" y="21"/>
                    <a:pt x="104" y="21"/>
                    <a:pt x="104" y="21"/>
                  </a:cubicBezTo>
                  <a:cubicBezTo>
                    <a:pt x="101" y="40"/>
                    <a:pt x="101" y="40"/>
                    <a:pt x="101" y="40"/>
                  </a:cubicBezTo>
                  <a:cubicBezTo>
                    <a:pt x="101" y="40"/>
                    <a:pt x="101" y="40"/>
                    <a:pt x="101" y="40"/>
                  </a:cubicBezTo>
                  <a:cubicBezTo>
                    <a:pt x="102" y="40"/>
                    <a:pt x="102" y="40"/>
                    <a:pt x="102" y="40"/>
                  </a:cubicBezTo>
                  <a:cubicBezTo>
                    <a:pt x="102" y="40"/>
                    <a:pt x="102" y="40"/>
                    <a:pt x="102" y="40"/>
                  </a:cubicBezTo>
                  <a:cubicBezTo>
                    <a:pt x="104" y="21"/>
                    <a:pt x="104" y="21"/>
                    <a:pt x="104" y="21"/>
                  </a:cubicBezTo>
                  <a:cubicBezTo>
                    <a:pt x="105" y="21"/>
                    <a:pt x="105" y="21"/>
                    <a:pt x="105" y="21"/>
                  </a:cubicBezTo>
                  <a:cubicBezTo>
                    <a:pt x="105" y="22"/>
                    <a:pt x="105" y="22"/>
                    <a:pt x="105" y="22"/>
                  </a:cubicBezTo>
                  <a:cubicBezTo>
                    <a:pt x="105" y="21"/>
                    <a:pt x="105" y="21"/>
                    <a:pt x="105" y="21"/>
                  </a:cubicBezTo>
                  <a:cubicBezTo>
                    <a:pt x="103" y="40"/>
                    <a:pt x="103" y="40"/>
                    <a:pt x="103" y="40"/>
                  </a:cubicBezTo>
                  <a:cubicBezTo>
                    <a:pt x="103" y="40"/>
                    <a:pt x="103" y="40"/>
                    <a:pt x="103" y="40"/>
                  </a:cubicBezTo>
                  <a:cubicBezTo>
                    <a:pt x="103" y="40"/>
                    <a:pt x="103" y="40"/>
                    <a:pt x="103" y="40"/>
                  </a:cubicBezTo>
                  <a:cubicBezTo>
                    <a:pt x="103" y="39"/>
                    <a:pt x="103" y="39"/>
                    <a:pt x="103" y="40"/>
                  </a:cubicBezTo>
                  <a:cubicBezTo>
                    <a:pt x="106" y="22"/>
                    <a:pt x="106" y="22"/>
                    <a:pt x="106" y="22"/>
                  </a:cubicBezTo>
                  <a:cubicBezTo>
                    <a:pt x="106" y="22"/>
                    <a:pt x="106" y="22"/>
                    <a:pt x="106" y="22"/>
                  </a:cubicBezTo>
                  <a:cubicBezTo>
                    <a:pt x="107" y="22"/>
                    <a:pt x="107" y="22"/>
                    <a:pt x="107" y="22"/>
                  </a:cubicBezTo>
                  <a:cubicBezTo>
                    <a:pt x="106" y="22"/>
                    <a:pt x="106" y="22"/>
                    <a:pt x="106" y="22"/>
                  </a:cubicBezTo>
                  <a:cubicBezTo>
                    <a:pt x="104" y="40"/>
                    <a:pt x="104" y="40"/>
                    <a:pt x="104" y="40"/>
                  </a:cubicBezTo>
                  <a:cubicBezTo>
                    <a:pt x="105" y="40"/>
                    <a:pt x="105" y="40"/>
                    <a:pt x="105" y="40"/>
                  </a:cubicBezTo>
                  <a:cubicBezTo>
                    <a:pt x="107" y="22"/>
                    <a:pt x="107" y="22"/>
                    <a:pt x="107" y="22"/>
                  </a:cubicBezTo>
                  <a:cubicBezTo>
                    <a:pt x="108" y="22"/>
                    <a:pt x="108" y="22"/>
                    <a:pt x="108" y="22"/>
                  </a:cubicBezTo>
                  <a:cubicBezTo>
                    <a:pt x="108" y="23"/>
                    <a:pt x="108" y="23"/>
                    <a:pt x="108" y="23"/>
                  </a:cubicBezTo>
                  <a:cubicBezTo>
                    <a:pt x="108" y="22"/>
                    <a:pt x="108" y="22"/>
                    <a:pt x="108" y="22"/>
                  </a:cubicBezTo>
                  <a:cubicBezTo>
                    <a:pt x="105" y="40"/>
                    <a:pt x="105" y="40"/>
                    <a:pt x="105" y="40"/>
                  </a:cubicBezTo>
                  <a:cubicBezTo>
                    <a:pt x="106" y="40"/>
                    <a:pt x="106" y="40"/>
                    <a:pt x="106" y="40"/>
                  </a:cubicBezTo>
                  <a:cubicBezTo>
                    <a:pt x="106" y="39"/>
                    <a:pt x="106" y="39"/>
                    <a:pt x="106" y="39"/>
                  </a:cubicBezTo>
                  <a:cubicBezTo>
                    <a:pt x="106" y="39"/>
                    <a:pt x="106" y="39"/>
                    <a:pt x="106" y="39"/>
                  </a:cubicBezTo>
                  <a:cubicBezTo>
                    <a:pt x="108" y="23"/>
                    <a:pt x="108" y="23"/>
                    <a:pt x="108" y="23"/>
                  </a:cubicBezTo>
                  <a:cubicBezTo>
                    <a:pt x="109" y="23"/>
                    <a:pt x="109" y="23"/>
                    <a:pt x="109" y="23"/>
                  </a:cubicBezTo>
                  <a:cubicBezTo>
                    <a:pt x="107" y="40"/>
                    <a:pt x="107" y="40"/>
                    <a:pt x="107" y="40"/>
                  </a:cubicBezTo>
                  <a:cubicBezTo>
                    <a:pt x="107" y="40"/>
                    <a:pt x="107" y="40"/>
                    <a:pt x="107" y="40"/>
                  </a:cubicBezTo>
                  <a:cubicBezTo>
                    <a:pt x="107" y="40"/>
                    <a:pt x="107" y="40"/>
                    <a:pt x="107" y="40"/>
                  </a:cubicBezTo>
                  <a:cubicBezTo>
                    <a:pt x="109" y="23"/>
                    <a:pt x="109" y="23"/>
                    <a:pt x="109" y="23"/>
                  </a:cubicBezTo>
                  <a:cubicBezTo>
                    <a:pt x="110" y="23"/>
                    <a:pt x="110" y="23"/>
                    <a:pt x="110" y="23"/>
                  </a:cubicBezTo>
                  <a:cubicBezTo>
                    <a:pt x="108" y="39"/>
                    <a:pt x="108" y="39"/>
                    <a:pt x="108" y="39"/>
                  </a:cubicBezTo>
                  <a:cubicBezTo>
                    <a:pt x="108" y="39"/>
                    <a:pt x="108" y="39"/>
                    <a:pt x="108" y="39"/>
                  </a:cubicBezTo>
                  <a:cubicBezTo>
                    <a:pt x="108" y="39"/>
                    <a:pt x="108" y="39"/>
                    <a:pt x="108" y="39"/>
                  </a:cubicBezTo>
                  <a:cubicBezTo>
                    <a:pt x="108" y="39"/>
                    <a:pt x="108" y="39"/>
                    <a:pt x="108" y="39"/>
                  </a:cubicBezTo>
                  <a:cubicBezTo>
                    <a:pt x="110" y="24"/>
                    <a:pt x="110" y="24"/>
                    <a:pt x="110" y="24"/>
                  </a:cubicBezTo>
                  <a:cubicBezTo>
                    <a:pt x="111" y="23"/>
                    <a:pt x="111" y="23"/>
                    <a:pt x="111" y="23"/>
                  </a:cubicBezTo>
                  <a:cubicBezTo>
                    <a:pt x="109" y="39"/>
                    <a:pt x="109" y="39"/>
                    <a:pt x="109" y="39"/>
                  </a:cubicBezTo>
                  <a:cubicBezTo>
                    <a:pt x="109" y="39"/>
                    <a:pt x="109" y="39"/>
                    <a:pt x="109" y="39"/>
                  </a:cubicBezTo>
                  <a:cubicBezTo>
                    <a:pt x="109" y="39"/>
                    <a:pt x="109" y="39"/>
                    <a:pt x="109" y="39"/>
                  </a:cubicBezTo>
                  <a:cubicBezTo>
                    <a:pt x="111" y="24"/>
                    <a:pt x="111" y="24"/>
                    <a:pt x="111" y="24"/>
                  </a:cubicBezTo>
                  <a:cubicBezTo>
                    <a:pt x="112" y="24"/>
                    <a:pt x="112" y="24"/>
                    <a:pt x="112" y="24"/>
                  </a:cubicBezTo>
                  <a:cubicBezTo>
                    <a:pt x="110" y="39"/>
                    <a:pt x="110" y="39"/>
                    <a:pt x="110" y="39"/>
                  </a:cubicBezTo>
                  <a:cubicBezTo>
                    <a:pt x="110" y="39"/>
                    <a:pt x="110" y="39"/>
                    <a:pt x="110" y="39"/>
                  </a:cubicBezTo>
                  <a:cubicBezTo>
                    <a:pt x="110" y="39"/>
                    <a:pt x="110" y="39"/>
                    <a:pt x="110" y="39"/>
                  </a:cubicBezTo>
                  <a:cubicBezTo>
                    <a:pt x="112" y="25"/>
                    <a:pt x="112" y="25"/>
                    <a:pt x="112" y="25"/>
                  </a:cubicBezTo>
                  <a:cubicBezTo>
                    <a:pt x="113" y="24"/>
                    <a:pt x="113" y="24"/>
                    <a:pt x="113" y="24"/>
                  </a:cubicBezTo>
                  <a:cubicBezTo>
                    <a:pt x="111" y="39"/>
                    <a:pt x="111" y="39"/>
                    <a:pt x="111" y="39"/>
                  </a:cubicBezTo>
                  <a:cubicBezTo>
                    <a:pt x="111" y="39"/>
                    <a:pt x="111" y="39"/>
                    <a:pt x="111" y="39"/>
                  </a:cubicBezTo>
                  <a:cubicBezTo>
                    <a:pt x="111" y="39"/>
                    <a:pt x="111" y="39"/>
                    <a:pt x="111" y="39"/>
                  </a:cubicBezTo>
                  <a:cubicBezTo>
                    <a:pt x="113" y="25"/>
                    <a:pt x="113" y="25"/>
                    <a:pt x="113" y="25"/>
                  </a:cubicBezTo>
                  <a:cubicBezTo>
                    <a:pt x="115" y="25"/>
                    <a:pt x="115" y="25"/>
                    <a:pt x="115" y="25"/>
                  </a:cubicBezTo>
                  <a:cubicBezTo>
                    <a:pt x="112" y="39"/>
                    <a:pt x="112" y="39"/>
                    <a:pt x="112" y="39"/>
                  </a:cubicBezTo>
                  <a:cubicBezTo>
                    <a:pt x="112" y="39"/>
                    <a:pt x="112" y="39"/>
                    <a:pt x="112" y="39"/>
                  </a:cubicBezTo>
                  <a:cubicBezTo>
                    <a:pt x="112" y="39"/>
                    <a:pt x="112" y="39"/>
                    <a:pt x="112" y="39"/>
                  </a:cubicBezTo>
                  <a:cubicBezTo>
                    <a:pt x="112" y="39"/>
                    <a:pt x="112" y="39"/>
                    <a:pt x="112" y="39"/>
                  </a:cubicBezTo>
                  <a:cubicBezTo>
                    <a:pt x="115" y="26"/>
                    <a:pt x="115" y="26"/>
                    <a:pt x="115" y="26"/>
                  </a:cubicBezTo>
                  <a:cubicBezTo>
                    <a:pt x="116" y="25"/>
                    <a:pt x="116" y="25"/>
                    <a:pt x="116" y="25"/>
                  </a:cubicBezTo>
                  <a:cubicBezTo>
                    <a:pt x="115" y="26"/>
                    <a:pt x="115" y="26"/>
                    <a:pt x="115" y="26"/>
                  </a:cubicBezTo>
                  <a:cubicBezTo>
                    <a:pt x="116" y="26"/>
                    <a:pt x="116" y="26"/>
                    <a:pt x="116" y="26"/>
                  </a:cubicBezTo>
                  <a:cubicBezTo>
                    <a:pt x="116" y="26"/>
                    <a:pt x="116" y="26"/>
                    <a:pt x="116" y="26"/>
                  </a:cubicBezTo>
                  <a:cubicBezTo>
                    <a:pt x="117" y="26"/>
                    <a:pt x="117" y="26"/>
                    <a:pt x="117" y="26"/>
                  </a:cubicBezTo>
                  <a:cubicBezTo>
                    <a:pt x="117" y="27"/>
                    <a:pt x="117" y="27"/>
                    <a:pt x="117" y="27"/>
                  </a:cubicBezTo>
                  <a:cubicBezTo>
                    <a:pt x="118" y="26"/>
                    <a:pt x="118" y="26"/>
                    <a:pt x="118" y="26"/>
                  </a:cubicBezTo>
                  <a:cubicBezTo>
                    <a:pt x="118" y="27"/>
                    <a:pt x="118" y="27"/>
                    <a:pt x="118" y="27"/>
                  </a:cubicBezTo>
                  <a:cubicBezTo>
                    <a:pt x="118" y="27"/>
                    <a:pt x="118" y="27"/>
                    <a:pt x="118" y="27"/>
                  </a:cubicBezTo>
                  <a:cubicBezTo>
                    <a:pt x="118" y="27"/>
                    <a:pt x="118" y="27"/>
                    <a:pt x="118" y="27"/>
                  </a:cubicBezTo>
                  <a:cubicBezTo>
                    <a:pt x="119" y="27"/>
                    <a:pt x="119" y="27"/>
                    <a:pt x="119" y="27"/>
                  </a:cubicBezTo>
                  <a:cubicBezTo>
                    <a:pt x="119" y="28"/>
                    <a:pt x="119" y="28"/>
                    <a:pt x="119" y="28"/>
                  </a:cubicBezTo>
                  <a:cubicBezTo>
                    <a:pt x="120" y="27"/>
                    <a:pt x="120" y="27"/>
                    <a:pt x="120" y="27"/>
                  </a:cubicBezTo>
                  <a:cubicBezTo>
                    <a:pt x="120" y="28"/>
                    <a:pt x="120" y="28"/>
                    <a:pt x="120" y="28"/>
                  </a:cubicBezTo>
                  <a:cubicBezTo>
                    <a:pt x="120" y="28"/>
                    <a:pt x="120" y="28"/>
                    <a:pt x="120" y="28"/>
                  </a:cubicBezTo>
                  <a:cubicBezTo>
                    <a:pt x="120" y="29"/>
                    <a:pt x="120" y="29"/>
                    <a:pt x="120" y="29"/>
                  </a:cubicBezTo>
                  <a:cubicBezTo>
                    <a:pt x="121" y="29"/>
                    <a:pt x="121" y="29"/>
                    <a:pt x="121" y="29"/>
                  </a:cubicBezTo>
                  <a:cubicBezTo>
                    <a:pt x="121" y="29"/>
                    <a:pt x="121" y="29"/>
                    <a:pt x="121" y="29"/>
                  </a:cubicBezTo>
                  <a:cubicBezTo>
                    <a:pt x="121" y="29"/>
                    <a:pt x="121" y="29"/>
                    <a:pt x="121" y="29"/>
                  </a:cubicBezTo>
                  <a:cubicBezTo>
                    <a:pt x="121" y="30"/>
                    <a:pt x="121" y="30"/>
                    <a:pt x="121" y="30"/>
                  </a:cubicBezTo>
                  <a:cubicBezTo>
                    <a:pt x="122" y="29"/>
                    <a:pt x="122" y="29"/>
                    <a:pt x="122" y="29"/>
                  </a:cubicBezTo>
                  <a:cubicBezTo>
                    <a:pt x="122" y="30"/>
                    <a:pt x="122" y="30"/>
                    <a:pt x="122" y="30"/>
                  </a:cubicBezTo>
                  <a:cubicBezTo>
                    <a:pt x="122" y="30"/>
                    <a:pt x="122" y="30"/>
                    <a:pt x="122" y="30"/>
                  </a:cubicBezTo>
                  <a:cubicBezTo>
                    <a:pt x="122" y="31"/>
                    <a:pt x="122" y="31"/>
                    <a:pt x="122" y="31"/>
                  </a:cubicBezTo>
                  <a:cubicBezTo>
                    <a:pt x="122" y="31"/>
                    <a:pt x="122" y="31"/>
                    <a:pt x="122" y="31"/>
                  </a:cubicBezTo>
                  <a:cubicBezTo>
                    <a:pt x="122" y="31"/>
                    <a:pt x="122" y="31"/>
                    <a:pt x="122" y="31"/>
                  </a:cubicBezTo>
                  <a:cubicBezTo>
                    <a:pt x="122" y="31"/>
                    <a:pt x="122" y="31"/>
                    <a:pt x="122" y="31"/>
                  </a:cubicBezTo>
                  <a:cubicBezTo>
                    <a:pt x="122" y="31"/>
                    <a:pt x="122" y="31"/>
                    <a:pt x="122" y="31"/>
                  </a:cubicBezTo>
                  <a:cubicBezTo>
                    <a:pt x="122" y="31"/>
                    <a:pt x="122" y="31"/>
                    <a:pt x="122" y="31"/>
                  </a:cubicBezTo>
                  <a:cubicBezTo>
                    <a:pt x="122" y="30"/>
                    <a:pt x="122" y="29"/>
                    <a:pt x="122" y="28"/>
                  </a:cubicBezTo>
                  <a:cubicBezTo>
                    <a:pt x="121" y="27"/>
                    <a:pt x="120" y="26"/>
                    <a:pt x="119" y="25"/>
                  </a:cubicBezTo>
                  <a:cubicBezTo>
                    <a:pt x="114" y="20"/>
                    <a:pt x="97" y="15"/>
                    <a:pt x="88" y="12"/>
                  </a:cubicBezTo>
                  <a:cubicBezTo>
                    <a:pt x="80" y="9"/>
                    <a:pt x="57" y="3"/>
                    <a:pt x="36" y="2"/>
                  </a:cubicBezTo>
                  <a:cubicBezTo>
                    <a:pt x="16" y="0"/>
                    <a:pt x="7" y="3"/>
                    <a:pt x="4" y="5"/>
                  </a:cubicBezTo>
                  <a:cubicBezTo>
                    <a:pt x="1" y="7"/>
                    <a:pt x="2" y="9"/>
                    <a:pt x="2" y="9"/>
                  </a:cubicBezTo>
                  <a:cubicBezTo>
                    <a:pt x="3" y="10"/>
                    <a:pt x="3" y="10"/>
                    <a:pt x="3" y="10"/>
                  </a:cubicBezTo>
                  <a:cubicBezTo>
                    <a:pt x="2" y="10"/>
                    <a:pt x="2" y="10"/>
                    <a:pt x="2" y="10"/>
                  </a:cubicBezTo>
                  <a:cubicBezTo>
                    <a:pt x="2" y="11"/>
                    <a:pt x="2" y="11"/>
                    <a:pt x="2" y="11"/>
                  </a:cubicBezTo>
                  <a:cubicBezTo>
                    <a:pt x="1" y="11"/>
                    <a:pt x="1" y="11"/>
                    <a:pt x="1" y="11"/>
                  </a:cubicBezTo>
                  <a:cubicBezTo>
                    <a:pt x="2" y="11"/>
                    <a:pt x="2" y="11"/>
                    <a:pt x="2" y="11"/>
                  </a:cubicBezTo>
                  <a:cubicBezTo>
                    <a:pt x="1" y="11"/>
                    <a:pt x="1" y="11"/>
                    <a:pt x="1" y="11"/>
                  </a:cubicBezTo>
                  <a:cubicBezTo>
                    <a:pt x="1" y="12"/>
                    <a:pt x="1" y="12"/>
                    <a:pt x="1" y="12"/>
                  </a:cubicBezTo>
                  <a:cubicBezTo>
                    <a:pt x="1" y="12"/>
                    <a:pt x="1" y="12"/>
                    <a:pt x="1" y="12"/>
                  </a:cubicBezTo>
                  <a:cubicBezTo>
                    <a:pt x="1" y="13"/>
                    <a:pt x="1" y="13"/>
                    <a:pt x="1" y="13"/>
                  </a:cubicBezTo>
                  <a:cubicBezTo>
                    <a:pt x="0" y="13"/>
                    <a:pt x="0" y="13"/>
                    <a:pt x="0" y="13"/>
                  </a:cubicBezTo>
                  <a:cubicBezTo>
                    <a:pt x="1" y="13"/>
                    <a:pt x="1" y="13"/>
                    <a:pt x="1" y="13"/>
                  </a:cubicBezTo>
                  <a:cubicBezTo>
                    <a:pt x="1" y="13"/>
                    <a:pt x="1" y="13"/>
                    <a:pt x="1" y="13"/>
                  </a:cubicBezTo>
                  <a:cubicBezTo>
                    <a:pt x="1" y="13"/>
                    <a:pt x="9" y="36"/>
                    <a:pt x="10" y="38"/>
                  </a:cubicBezTo>
                  <a:cubicBezTo>
                    <a:pt x="11" y="40"/>
                    <a:pt x="13" y="41"/>
                    <a:pt x="13" y="41"/>
                  </a:cubicBezTo>
                  <a:cubicBezTo>
                    <a:pt x="15" y="51"/>
                    <a:pt x="15" y="51"/>
                    <a:pt x="15" y="51"/>
                  </a:cubicBezTo>
                  <a:cubicBezTo>
                    <a:pt x="15" y="51"/>
                    <a:pt x="15" y="51"/>
                    <a:pt x="15" y="51"/>
                  </a:cubicBezTo>
                  <a:cubicBezTo>
                    <a:pt x="13" y="41"/>
                    <a:pt x="13" y="41"/>
                    <a:pt x="13" y="41"/>
                  </a:cubicBezTo>
                  <a:cubicBezTo>
                    <a:pt x="13" y="40"/>
                    <a:pt x="12" y="40"/>
                    <a:pt x="11" y="39"/>
                  </a:cubicBezTo>
                  <a:cubicBezTo>
                    <a:pt x="10" y="37"/>
                    <a:pt x="14" y="36"/>
                    <a:pt x="15" y="36"/>
                  </a:cubicBezTo>
                  <a:cubicBezTo>
                    <a:pt x="15" y="36"/>
                    <a:pt x="14" y="37"/>
                    <a:pt x="13" y="38"/>
                  </a:cubicBezTo>
                  <a:cubicBezTo>
                    <a:pt x="14" y="38"/>
                    <a:pt x="14" y="38"/>
                    <a:pt x="14" y="38"/>
                  </a:cubicBezTo>
                  <a:cubicBezTo>
                    <a:pt x="16" y="51"/>
                    <a:pt x="16" y="51"/>
                    <a:pt x="16" y="51"/>
                  </a:cubicBezTo>
                  <a:cubicBezTo>
                    <a:pt x="16" y="51"/>
                    <a:pt x="16" y="51"/>
                    <a:pt x="16" y="51"/>
                  </a:cubicBezTo>
                  <a:cubicBezTo>
                    <a:pt x="14" y="37"/>
                    <a:pt x="14" y="37"/>
                    <a:pt x="14" y="37"/>
                  </a:cubicBezTo>
                  <a:close/>
                  <a:moveTo>
                    <a:pt x="29" y="34"/>
                  </a:moveTo>
                  <a:cubicBezTo>
                    <a:pt x="29" y="34"/>
                    <a:pt x="29" y="34"/>
                    <a:pt x="29" y="34"/>
                  </a:cubicBezTo>
                  <a:cubicBezTo>
                    <a:pt x="22" y="8"/>
                    <a:pt x="22" y="8"/>
                    <a:pt x="22" y="8"/>
                  </a:cubicBezTo>
                  <a:cubicBezTo>
                    <a:pt x="22" y="7"/>
                    <a:pt x="22" y="7"/>
                    <a:pt x="22" y="7"/>
                  </a:cubicBezTo>
                  <a:lnTo>
                    <a:pt x="29" y="34"/>
                  </a:lnTo>
                  <a:close/>
                  <a:moveTo>
                    <a:pt x="19" y="7"/>
                  </a:moveTo>
                  <a:cubicBezTo>
                    <a:pt x="19" y="7"/>
                    <a:pt x="19" y="7"/>
                    <a:pt x="19" y="7"/>
                  </a:cubicBezTo>
                  <a:cubicBezTo>
                    <a:pt x="22" y="7"/>
                    <a:pt x="22" y="7"/>
                    <a:pt x="22" y="7"/>
                  </a:cubicBezTo>
                  <a:cubicBezTo>
                    <a:pt x="22" y="8"/>
                    <a:pt x="22" y="8"/>
                    <a:pt x="22" y="8"/>
                  </a:cubicBezTo>
                  <a:cubicBezTo>
                    <a:pt x="21" y="8"/>
                    <a:pt x="21" y="8"/>
                    <a:pt x="21" y="8"/>
                  </a:cubicBezTo>
                  <a:cubicBezTo>
                    <a:pt x="25" y="22"/>
                    <a:pt x="25" y="22"/>
                    <a:pt x="25" y="22"/>
                  </a:cubicBezTo>
                  <a:cubicBezTo>
                    <a:pt x="21" y="8"/>
                    <a:pt x="21" y="8"/>
                    <a:pt x="21" y="8"/>
                  </a:cubicBezTo>
                  <a:cubicBezTo>
                    <a:pt x="21" y="7"/>
                    <a:pt x="21" y="7"/>
                    <a:pt x="21" y="7"/>
                  </a:cubicBezTo>
                  <a:cubicBezTo>
                    <a:pt x="19" y="7"/>
                    <a:pt x="19" y="7"/>
                    <a:pt x="19" y="7"/>
                  </a:cubicBezTo>
                  <a:cubicBezTo>
                    <a:pt x="20" y="10"/>
                    <a:pt x="20" y="10"/>
                    <a:pt x="20" y="10"/>
                  </a:cubicBezTo>
                  <a:cubicBezTo>
                    <a:pt x="19" y="7"/>
                    <a:pt x="19" y="7"/>
                    <a:pt x="19" y="7"/>
                  </a:cubicBezTo>
                  <a:close/>
                  <a:moveTo>
                    <a:pt x="19" y="8"/>
                  </a:moveTo>
                  <a:cubicBezTo>
                    <a:pt x="19" y="8"/>
                    <a:pt x="19" y="8"/>
                    <a:pt x="19" y="8"/>
                  </a:cubicBezTo>
                  <a:cubicBezTo>
                    <a:pt x="26" y="32"/>
                    <a:pt x="26" y="32"/>
                    <a:pt x="26" y="32"/>
                  </a:cubicBezTo>
                  <a:cubicBezTo>
                    <a:pt x="19" y="8"/>
                    <a:pt x="19" y="8"/>
                    <a:pt x="19" y="8"/>
                  </a:cubicBezTo>
                  <a:close/>
                  <a:moveTo>
                    <a:pt x="18" y="8"/>
                  </a:moveTo>
                  <a:cubicBezTo>
                    <a:pt x="18" y="8"/>
                    <a:pt x="18" y="8"/>
                    <a:pt x="18" y="8"/>
                  </a:cubicBezTo>
                  <a:cubicBezTo>
                    <a:pt x="17" y="7"/>
                    <a:pt x="17" y="7"/>
                    <a:pt x="17" y="7"/>
                  </a:cubicBezTo>
                  <a:cubicBezTo>
                    <a:pt x="24" y="34"/>
                    <a:pt x="24" y="34"/>
                    <a:pt x="24" y="34"/>
                  </a:cubicBezTo>
                  <a:cubicBezTo>
                    <a:pt x="16" y="7"/>
                    <a:pt x="16" y="7"/>
                    <a:pt x="16" y="7"/>
                  </a:cubicBezTo>
                  <a:lnTo>
                    <a:pt x="18" y="8"/>
                  </a:lnTo>
                  <a:close/>
                  <a:moveTo>
                    <a:pt x="16" y="8"/>
                  </a:moveTo>
                  <a:cubicBezTo>
                    <a:pt x="16" y="8"/>
                    <a:pt x="16" y="8"/>
                    <a:pt x="16" y="8"/>
                  </a:cubicBezTo>
                  <a:cubicBezTo>
                    <a:pt x="14" y="8"/>
                    <a:pt x="14" y="8"/>
                    <a:pt x="14" y="8"/>
                  </a:cubicBezTo>
                  <a:cubicBezTo>
                    <a:pt x="22" y="34"/>
                    <a:pt x="22" y="34"/>
                    <a:pt x="22" y="34"/>
                  </a:cubicBezTo>
                  <a:cubicBezTo>
                    <a:pt x="14" y="7"/>
                    <a:pt x="14" y="7"/>
                    <a:pt x="14" y="7"/>
                  </a:cubicBezTo>
                  <a:lnTo>
                    <a:pt x="16" y="8"/>
                  </a:lnTo>
                  <a:close/>
                  <a:moveTo>
                    <a:pt x="14" y="8"/>
                  </a:moveTo>
                  <a:cubicBezTo>
                    <a:pt x="14" y="8"/>
                    <a:pt x="14" y="8"/>
                    <a:pt x="14" y="8"/>
                  </a:cubicBezTo>
                  <a:cubicBezTo>
                    <a:pt x="12" y="8"/>
                    <a:pt x="12" y="8"/>
                    <a:pt x="12" y="8"/>
                  </a:cubicBezTo>
                  <a:cubicBezTo>
                    <a:pt x="20" y="34"/>
                    <a:pt x="20" y="34"/>
                    <a:pt x="20" y="34"/>
                  </a:cubicBezTo>
                  <a:cubicBezTo>
                    <a:pt x="11" y="8"/>
                    <a:pt x="11" y="8"/>
                    <a:pt x="11" y="8"/>
                  </a:cubicBezTo>
                  <a:cubicBezTo>
                    <a:pt x="11" y="8"/>
                    <a:pt x="14" y="8"/>
                    <a:pt x="14" y="8"/>
                  </a:cubicBezTo>
                  <a:close/>
                  <a:moveTo>
                    <a:pt x="11" y="8"/>
                  </a:moveTo>
                  <a:cubicBezTo>
                    <a:pt x="11" y="8"/>
                    <a:pt x="11" y="8"/>
                    <a:pt x="11" y="8"/>
                  </a:cubicBezTo>
                  <a:cubicBezTo>
                    <a:pt x="10" y="8"/>
                    <a:pt x="10" y="8"/>
                    <a:pt x="10" y="8"/>
                  </a:cubicBezTo>
                  <a:cubicBezTo>
                    <a:pt x="18" y="35"/>
                    <a:pt x="18" y="35"/>
                    <a:pt x="18" y="35"/>
                  </a:cubicBezTo>
                  <a:cubicBezTo>
                    <a:pt x="9" y="8"/>
                    <a:pt x="9" y="8"/>
                    <a:pt x="9" y="8"/>
                  </a:cubicBezTo>
                  <a:lnTo>
                    <a:pt x="11" y="8"/>
                  </a:lnTo>
                  <a:close/>
                  <a:moveTo>
                    <a:pt x="1" y="13"/>
                  </a:moveTo>
                  <a:cubicBezTo>
                    <a:pt x="1" y="13"/>
                    <a:pt x="1" y="13"/>
                    <a:pt x="1" y="13"/>
                  </a:cubicBezTo>
                  <a:cubicBezTo>
                    <a:pt x="1" y="13"/>
                    <a:pt x="1" y="13"/>
                    <a:pt x="1" y="13"/>
                  </a:cubicBezTo>
                  <a:cubicBezTo>
                    <a:pt x="1" y="13"/>
                    <a:pt x="1" y="13"/>
                    <a:pt x="1" y="13"/>
                  </a:cubicBezTo>
                  <a:close/>
                  <a:moveTo>
                    <a:pt x="1" y="12"/>
                  </a:moveTo>
                  <a:cubicBezTo>
                    <a:pt x="1" y="12"/>
                    <a:pt x="1" y="12"/>
                    <a:pt x="1" y="12"/>
                  </a:cubicBezTo>
                  <a:cubicBezTo>
                    <a:pt x="2" y="12"/>
                    <a:pt x="2" y="12"/>
                    <a:pt x="2" y="12"/>
                  </a:cubicBezTo>
                  <a:cubicBezTo>
                    <a:pt x="1" y="12"/>
                    <a:pt x="1" y="12"/>
                    <a:pt x="1" y="12"/>
                  </a:cubicBezTo>
                  <a:cubicBezTo>
                    <a:pt x="2" y="13"/>
                    <a:pt x="2" y="13"/>
                    <a:pt x="2" y="13"/>
                  </a:cubicBezTo>
                  <a:lnTo>
                    <a:pt x="1" y="12"/>
                  </a:lnTo>
                  <a:close/>
                  <a:moveTo>
                    <a:pt x="2" y="11"/>
                  </a:moveTo>
                  <a:cubicBezTo>
                    <a:pt x="2" y="11"/>
                    <a:pt x="2" y="11"/>
                    <a:pt x="2" y="11"/>
                  </a:cubicBezTo>
                  <a:cubicBezTo>
                    <a:pt x="2" y="12"/>
                    <a:pt x="2" y="12"/>
                    <a:pt x="2" y="12"/>
                  </a:cubicBezTo>
                  <a:cubicBezTo>
                    <a:pt x="2" y="12"/>
                    <a:pt x="2" y="12"/>
                    <a:pt x="2" y="12"/>
                  </a:cubicBezTo>
                  <a:cubicBezTo>
                    <a:pt x="2" y="14"/>
                    <a:pt x="2" y="14"/>
                    <a:pt x="2" y="14"/>
                  </a:cubicBezTo>
                  <a:lnTo>
                    <a:pt x="2" y="11"/>
                  </a:lnTo>
                  <a:close/>
                  <a:moveTo>
                    <a:pt x="2" y="11"/>
                  </a:moveTo>
                  <a:cubicBezTo>
                    <a:pt x="2" y="11"/>
                    <a:pt x="2" y="11"/>
                    <a:pt x="2" y="11"/>
                  </a:cubicBezTo>
                  <a:cubicBezTo>
                    <a:pt x="3" y="11"/>
                    <a:pt x="3" y="11"/>
                    <a:pt x="3" y="11"/>
                  </a:cubicBezTo>
                  <a:cubicBezTo>
                    <a:pt x="2" y="11"/>
                    <a:pt x="2" y="11"/>
                    <a:pt x="2" y="11"/>
                  </a:cubicBezTo>
                  <a:cubicBezTo>
                    <a:pt x="4" y="18"/>
                    <a:pt x="4" y="18"/>
                    <a:pt x="4" y="18"/>
                  </a:cubicBezTo>
                  <a:lnTo>
                    <a:pt x="2" y="11"/>
                  </a:lnTo>
                  <a:close/>
                  <a:moveTo>
                    <a:pt x="3" y="10"/>
                  </a:moveTo>
                  <a:cubicBezTo>
                    <a:pt x="3" y="10"/>
                    <a:pt x="3" y="10"/>
                    <a:pt x="3" y="10"/>
                  </a:cubicBezTo>
                  <a:cubicBezTo>
                    <a:pt x="4" y="11"/>
                    <a:pt x="4" y="11"/>
                    <a:pt x="4" y="11"/>
                  </a:cubicBezTo>
                  <a:cubicBezTo>
                    <a:pt x="3" y="11"/>
                    <a:pt x="3" y="11"/>
                    <a:pt x="3" y="11"/>
                  </a:cubicBezTo>
                  <a:cubicBezTo>
                    <a:pt x="8" y="25"/>
                    <a:pt x="8" y="25"/>
                    <a:pt x="8" y="25"/>
                  </a:cubicBezTo>
                  <a:lnTo>
                    <a:pt x="3" y="10"/>
                  </a:lnTo>
                  <a:close/>
                  <a:moveTo>
                    <a:pt x="4" y="10"/>
                  </a:moveTo>
                  <a:cubicBezTo>
                    <a:pt x="4" y="10"/>
                    <a:pt x="4" y="10"/>
                    <a:pt x="4" y="10"/>
                  </a:cubicBezTo>
                  <a:cubicBezTo>
                    <a:pt x="5" y="10"/>
                    <a:pt x="5" y="10"/>
                    <a:pt x="5" y="10"/>
                  </a:cubicBezTo>
                  <a:cubicBezTo>
                    <a:pt x="4" y="10"/>
                    <a:pt x="4" y="10"/>
                    <a:pt x="4" y="10"/>
                  </a:cubicBezTo>
                  <a:cubicBezTo>
                    <a:pt x="13" y="36"/>
                    <a:pt x="13" y="36"/>
                    <a:pt x="13" y="36"/>
                  </a:cubicBezTo>
                  <a:lnTo>
                    <a:pt x="4" y="10"/>
                  </a:lnTo>
                  <a:close/>
                  <a:moveTo>
                    <a:pt x="5" y="9"/>
                  </a:moveTo>
                  <a:cubicBezTo>
                    <a:pt x="5" y="9"/>
                    <a:pt x="5" y="9"/>
                    <a:pt x="5" y="9"/>
                  </a:cubicBezTo>
                  <a:cubicBezTo>
                    <a:pt x="6" y="9"/>
                    <a:pt x="6" y="9"/>
                    <a:pt x="6" y="9"/>
                  </a:cubicBezTo>
                  <a:cubicBezTo>
                    <a:pt x="5" y="10"/>
                    <a:pt x="5" y="10"/>
                    <a:pt x="5" y="10"/>
                  </a:cubicBezTo>
                  <a:cubicBezTo>
                    <a:pt x="13" y="36"/>
                    <a:pt x="13" y="36"/>
                    <a:pt x="13" y="36"/>
                  </a:cubicBezTo>
                  <a:lnTo>
                    <a:pt x="5" y="9"/>
                  </a:lnTo>
                  <a:close/>
                  <a:moveTo>
                    <a:pt x="6" y="9"/>
                  </a:moveTo>
                  <a:cubicBezTo>
                    <a:pt x="6" y="9"/>
                    <a:pt x="6" y="9"/>
                    <a:pt x="6" y="9"/>
                  </a:cubicBezTo>
                  <a:cubicBezTo>
                    <a:pt x="8" y="9"/>
                    <a:pt x="8" y="9"/>
                    <a:pt x="8" y="9"/>
                  </a:cubicBezTo>
                  <a:cubicBezTo>
                    <a:pt x="6" y="9"/>
                    <a:pt x="6" y="9"/>
                    <a:pt x="6" y="9"/>
                  </a:cubicBezTo>
                  <a:cubicBezTo>
                    <a:pt x="14" y="35"/>
                    <a:pt x="14" y="35"/>
                    <a:pt x="14" y="35"/>
                  </a:cubicBezTo>
                  <a:lnTo>
                    <a:pt x="6" y="9"/>
                  </a:lnTo>
                  <a:close/>
                  <a:moveTo>
                    <a:pt x="8" y="9"/>
                  </a:moveTo>
                  <a:cubicBezTo>
                    <a:pt x="8" y="9"/>
                    <a:pt x="8" y="9"/>
                    <a:pt x="8" y="9"/>
                  </a:cubicBezTo>
                  <a:cubicBezTo>
                    <a:pt x="9" y="9"/>
                    <a:pt x="9" y="9"/>
                    <a:pt x="9" y="9"/>
                  </a:cubicBezTo>
                  <a:cubicBezTo>
                    <a:pt x="8" y="9"/>
                    <a:pt x="8" y="9"/>
                    <a:pt x="8" y="9"/>
                  </a:cubicBezTo>
                  <a:cubicBezTo>
                    <a:pt x="16" y="35"/>
                    <a:pt x="16" y="35"/>
                    <a:pt x="16" y="35"/>
                  </a:cubicBezTo>
                  <a:lnTo>
                    <a:pt x="8" y="9"/>
                  </a:lnTo>
                  <a:close/>
                  <a:moveTo>
                    <a:pt x="115" y="29"/>
                  </a:moveTo>
                  <a:cubicBezTo>
                    <a:pt x="115" y="29"/>
                    <a:pt x="115" y="29"/>
                    <a:pt x="115" y="29"/>
                  </a:cubicBezTo>
                  <a:cubicBezTo>
                    <a:pt x="113" y="39"/>
                    <a:pt x="113" y="39"/>
                    <a:pt x="113" y="39"/>
                  </a:cubicBezTo>
                  <a:cubicBezTo>
                    <a:pt x="113" y="39"/>
                    <a:pt x="113" y="39"/>
                    <a:pt x="113" y="39"/>
                  </a:cubicBezTo>
                  <a:lnTo>
                    <a:pt x="115" y="29"/>
                  </a:lnTo>
                  <a:close/>
                  <a:moveTo>
                    <a:pt x="55" y="37"/>
                  </a:moveTo>
                  <a:cubicBezTo>
                    <a:pt x="55" y="37"/>
                    <a:pt x="55" y="37"/>
                    <a:pt x="55" y="37"/>
                  </a:cubicBezTo>
                  <a:cubicBezTo>
                    <a:pt x="56" y="51"/>
                    <a:pt x="56" y="51"/>
                    <a:pt x="56" y="51"/>
                  </a:cubicBezTo>
                  <a:cubicBezTo>
                    <a:pt x="56" y="51"/>
                    <a:pt x="56" y="51"/>
                    <a:pt x="56" y="51"/>
                  </a:cubicBezTo>
                  <a:cubicBezTo>
                    <a:pt x="55" y="37"/>
                    <a:pt x="55" y="37"/>
                    <a:pt x="55" y="37"/>
                  </a:cubicBezTo>
                  <a:cubicBezTo>
                    <a:pt x="53" y="37"/>
                    <a:pt x="52" y="37"/>
                    <a:pt x="50" y="37"/>
                  </a:cubicBezTo>
                  <a:cubicBezTo>
                    <a:pt x="51" y="51"/>
                    <a:pt x="51" y="51"/>
                    <a:pt x="51" y="51"/>
                  </a:cubicBezTo>
                  <a:cubicBezTo>
                    <a:pt x="55" y="51"/>
                    <a:pt x="58" y="51"/>
                    <a:pt x="61" y="51"/>
                  </a:cubicBezTo>
                  <a:cubicBezTo>
                    <a:pt x="61" y="38"/>
                    <a:pt x="61" y="38"/>
                    <a:pt x="61" y="38"/>
                  </a:cubicBezTo>
                  <a:cubicBezTo>
                    <a:pt x="60" y="38"/>
                    <a:pt x="58" y="38"/>
                    <a:pt x="55" y="37"/>
                  </a:cubicBezTo>
                  <a:close/>
                  <a:moveTo>
                    <a:pt x="57" y="10"/>
                  </a:moveTo>
                  <a:cubicBezTo>
                    <a:pt x="57" y="10"/>
                    <a:pt x="57" y="10"/>
                    <a:pt x="57" y="10"/>
                  </a:cubicBezTo>
                  <a:cubicBezTo>
                    <a:pt x="60" y="36"/>
                    <a:pt x="60" y="36"/>
                    <a:pt x="60" y="36"/>
                  </a:cubicBezTo>
                  <a:cubicBezTo>
                    <a:pt x="57" y="10"/>
                    <a:pt x="57" y="10"/>
                    <a:pt x="57" y="10"/>
                  </a:cubicBezTo>
                  <a:cubicBezTo>
                    <a:pt x="58" y="10"/>
                    <a:pt x="58" y="10"/>
                    <a:pt x="58" y="10"/>
                  </a:cubicBezTo>
                  <a:cubicBezTo>
                    <a:pt x="56" y="9"/>
                    <a:pt x="56" y="9"/>
                    <a:pt x="56" y="9"/>
                  </a:cubicBezTo>
                  <a:cubicBezTo>
                    <a:pt x="58" y="37"/>
                    <a:pt x="58" y="37"/>
                    <a:pt x="58" y="37"/>
                  </a:cubicBezTo>
                  <a:cubicBezTo>
                    <a:pt x="56" y="9"/>
                    <a:pt x="56" y="9"/>
                    <a:pt x="56" y="9"/>
                  </a:cubicBezTo>
                  <a:cubicBezTo>
                    <a:pt x="54" y="10"/>
                    <a:pt x="54" y="10"/>
                    <a:pt x="54" y="10"/>
                  </a:cubicBezTo>
                  <a:cubicBezTo>
                    <a:pt x="57" y="35"/>
                    <a:pt x="57" y="35"/>
                    <a:pt x="57" y="35"/>
                  </a:cubicBezTo>
                  <a:cubicBezTo>
                    <a:pt x="54" y="9"/>
                    <a:pt x="54" y="9"/>
                    <a:pt x="54" y="9"/>
                  </a:cubicBezTo>
                  <a:cubicBezTo>
                    <a:pt x="55" y="9"/>
                    <a:pt x="55" y="9"/>
                    <a:pt x="55" y="9"/>
                  </a:cubicBezTo>
                  <a:cubicBezTo>
                    <a:pt x="53" y="9"/>
                    <a:pt x="53" y="9"/>
                    <a:pt x="53" y="9"/>
                  </a:cubicBezTo>
                  <a:cubicBezTo>
                    <a:pt x="55" y="37"/>
                    <a:pt x="55" y="37"/>
                    <a:pt x="55" y="37"/>
                  </a:cubicBezTo>
                  <a:cubicBezTo>
                    <a:pt x="58" y="37"/>
                    <a:pt x="60" y="38"/>
                    <a:pt x="61" y="38"/>
                  </a:cubicBezTo>
                  <a:cubicBezTo>
                    <a:pt x="59" y="10"/>
                    <a:pt x="59" y="10"/>
                    <a:pt x="59" y="10"/>
                  </a:cubicBezTo>
                  <a:lnTo>
                    <a:pt x="57" y="10"/>
                  </a:lnTo>
                  <a:close/>
                  <a:moveTo>
                    <a:pt x="166" y="48"/>
                  </a:moveTo>
                  <a:cubicBezTo>
                    <a:pt x="166" y="48"/>
                    <a:pt x="166" y="48"/>
                    <a:pt x="166" y="48"/>
                  </a:cubicBezTo>
                  <a:cubicBezTo>
                    <a:pt x="166" y="47"/>
                    <a:pt x="166" y="47"/>
                    <a:pt x="166" y="47"/>
                  </a:cubicBezTo>
                  <a:cubicBezTo>
                    <a:pt x="154" y="42"/>
                    <a:pt x="154" y="42"/>
                    <a:pt x="154" y="42"/>
                  </a:cubicBezTo>
                  <a:cubicBezTo>
                    <a:pt x="154" y="42"/>
                    <a:pt x="154" y="42"/>
                    <a:pt x="154" y="42"/>
                  </a:cubicBezTo>
                  <a:cubicBezTo>
                    <a:pt x="154" y="42"/>
                    <a:pt x="146" y="42"/>
                    <a:pt x="145" y="42"/>
                  </a:cubicBezTo>
                  <a:cubicBezTo>
                    <a:pt x="144" y="42"/>
                    <a:pt x="143" y="42"/>
                    <a:pt x="143" y="42"/>
                  </a:cubicBezTo>
                  <a:cubicBezTo>
                    <a:pt x="143" y="41"/>
                    <a:pt x="143" y="41"/>
                    <a:pt x="143" y="41"/>
                  </a:cubicBezTo>
                  <a:cubicBezTo>
                    <a:pt x="141" y="41"/>
                    <a:pt x="141" y="41"/>
                    <a:pt x="141" y="41"/>
                  </a:cubicBezTo>
                  <a:cubicBezTo>
                    <a:pt x="141" y="41"/>
                    <a:pt x="141" y="41"/>
                    <a:pt x="141" y="41"/>
                  </a:cubicBezTo>
                  <a:cubicBezTo>
                    <a:pt x="141" y="41"/>
                    <a:pt x="141" y="41"/>
                    <a:pt x="140" y="42"/>
                  </a:cubicBezTo>
                  <a:cubicBezTo>
                    <a:pt x="140" y="42"/>
                    <a:pt x="140" y="42"/>
                    <a:pt x="140" y="42"/>
                  </a:cubicBezTo>
                  <a:cubicBezTo>
                    <a:pt x="140" y="42"/>
                    <a:pt x="140" y="42"/>
                    <a:pt x="140" y="42"/>
                  </a:cubicBezTo>
                  <a:cubicBezTo>
                    <a:pt x="140" y="41"/>
                    <a:pt x="140" y="41"/>
                    <a:pt x="140" y="41"/>
                  </a:cubicBezTo>
                  <a:cubicBezTo>
                    <a:pt x="139" y="41"/>
                    <a:pt x="139" y="41"/>
                    <a:pt x="139" y="41"/>
                  </a:cubicBezTo>
                  <a:cubicBezTo>
                    <a:pt x="139" y="41"/>
                    <a:pt x="139" y="41"/>
                    <a:pt x="139" y="41"/>
                  </a:cubicBezTo>
                  <a:cubicBezTo>
                    <a:pt x="139" y="41"/>
                    <a:pt x="139" y="41"/>
                    <a:pt x="138" y="41"/>
                  </a:cubicBezTo>
                  <a:cubicBezTo>
                    <a:pt x="136" y="41"/>
                    <a:pt x="133" y="41"/>
                    <a:pt x="129" y="41"/>
                  </a:cubicBezTo>
                  <a:cubicBezTo>
                    <a:pt x="128" y="41"/>
                    <a:pt x="124" y="41"/>
                    <a:pt x="119" y="42"/>
                  </a:cubicBezTo>
                  <a:cubicBezTo>
                    <a:pt x="120" y="41"/>
                    <a:pt x="120" y="39"/>
                    <a:pt x="120" y="39"/>
                  </a:cubicBezTo>
                  <a:cubicBezTo>
                    <a:pt x="120" y="39"/>
                    <a:pt x="120" y="39"/>
                    <a:pt x="120" y="39"/>
                  </a:cubicBezTo>
                  <a:cubicBezTo>
                    <a:pt x="120" y="39"/>
                    <a:pt x="120" y="39"/>
                    <a:pt x="120" y="39"/>
                  </a:cubicBezTo>
                  <a:cubicBezTo>
                    <a:pt x="120" y="39"/>
                    <a:pt x="120" y="39"/>
                    <a:pt x="120" y="39"/>
                  </a:cubicBezTo>
                  <a:cubicBezTo>
                    <a:pt x="120" y="39"/>
                    <a:pt x="120" y="39"/>
                    <a:pt x="120" y="39"/>
                  </a:cubicBezTo>
                  <a:cubicBezTo>
                    <a:pt x="120" y="39"/>
                    <a:pt x="120" y="39"/>
                    <a:pt x="120" y="39"/>
                  </a:cubicBezTo>
                  <a:cubicBezTo>
                    <a:pt x="120" y="39"/>
                    <a:pt x="120" y="39"/>
                    <a:pt x="120" y="39"/>
                  </a:cubicBezTo>
                  <a:cubicBezTo>
                    <a:pt x="119" y="42"/>
                    <a:pt x="119" y="42"/>
                    <a:pt x="119" y="42"/>
                  </a:cubicBezTo>
                  <a:cubicBezTo>
                    <a:pt x="119" y="42"/>
                    <a:pt x="119" y="42"/>
                    <a:pt x="119" y="42"/>
                  </a:cubicBezTo>
                  <a:cubicBezTo>
                    <a:pt x="119" y="39"/>
                    <a:pt x="119" y="39"/>
                    <a:pt x="119" y="39"/>
                  </a:cubicBezTo>
                  <a:cubicBezTo>
                    <a:pt x="119" y="39"/>
                    <a:pt x="119" y="39"/>
                    <a:pt x="119" y="39"/>
                  </a:cubicBezTo>
                  <a:cubicBezTo>
                    <a:pt x="118" y="42"/>
                    <a:pt x="118" y="42"/>
                    <a:pt x="118" y="42"/>
                  </a:cubicBezTo>
                  <a:cubicBezTo>
                    <a:pt x="118" y="42"/>
                    <a:pt x="118" y="42"/>
                    <a:pt x="118" y="42"/>
                  </a:cubicBezTo>
                  <a:cubicBezTo>
                    <a:pt x="118" y="39"/>
                    <a:pt x="118" y="39"/>
                    <a:pt x="118" y="39"/>
                  </a:cubicBezTo>
                  <a:cubicBezTo>
                    <a:pt x="118" y="39"/>
                    <a:pt x="118" y="39"/>
                    <a:pt x="118" y="39"/>
                  </a:cubicBezTo>
                  <a:cubicBezTo>
                    <a:pt x="117" y="42"/>
                    <a:pt x="117" y="42"/>
                    <a:pt x="117" y="42"/>
                  </a:cubicBezTo>
                  <a:cubicBezTo>
                    <a:pt x="117" y="42"/>
                    <a:pt x="117" y="42"/>
                    <a:pt x="117" y="42"/>
                  </a:cubicBezTo>
                  <a:cubicBezTo>
                    <a:pt x="117" y="39"/>
                    <a:pt x="117" y="39"/>
                    <a:pt x="117" y="39"/>
                  </a:cubicBezTo>
                  <a:cubicBezTo>
                    <a:pt x="117" y="39"/>
                    <a:pt x="117" y="39"/>
                    <a:pt x="117" y="39"/>
                  </a:cubicBezTo>
                  <a:cubicBezTo>
                    <a:pt x="116" y="42"/>
                    <a:pt x="116" y="42"/>
                    <a:pt x="116" y="42"/>
                  </a:cubicBezTo>
                  <a:cubicBezTo>
                    <a:pt x="116" y="42"/>
                    <a:pt x="116" y="42"/>
                    <a:pt x="116" y="42"/>
                  </a:cubicBezTo>
                  <a:cubicBezTo>
                    <a:pt x="116" y="39"/>
                    <a:pt x="116" y="39"/>
                    <a:pt x="116" y="39"/>
                  </a:cubicBezTo>
                  <a:cubicBezTo>
                    <a:pt x="116" y="39"/>
                    <a:pt x="116" y="39"/>
                    <a:pt x="116" y="39"/>
                  </a:cubicBezTo>
                  <a:cubicBezTo>
                    <a:pt x="116" y="39"/>
                    <a:pt x="116" y="39"/>
                    <a:pt x="116" y="39"/>
                  </a:cubicBezTo>
                  <a:cubicBezTo>
                    <a:pt x="115" y="39"/>
                    <a:pt x="115" y="39"/>
                    <a:pt x="115" y="39"/>
                  </a:cubicBezTo>
                  <a:cubicBezTo>
                    <a:pt x="115" y="42"/>
                    <a:pt x="115" y="42"/>
                    <a:pt x="115" y="42"/>
                  </a:cubicBezTo>
                  <a:cubicBezTo>
                    <a:pt x="115" y="42"/>
                    <a:pt x="115" y="42"/>
                    <a:pt x="114" y="42"/>
                  </a:cubicBezTo>
                  <a:cubicBezTo>
                    <a:pt x="115" y="39"/>
                    <a:pt x="115" y="39"/>
                    <a:pt x="115" y="39"/>
                  </a:cubicBezTo>
                  <a:cubicBezTo>
                    <a:pt x="114" y="39"/>
                    <a:pt x="114" y="39"/>
                    <a:pt x="114" y="39"/>
                  </a:cubicBezTo>
                  <a:cubicBezTo>
                    <a:pt x="114" y="39"/>
                    <a:pt x="114" y="39"/>
                    <a:pt x="114" y="39"/>
                  </a:cubicBezTo>
                  <a:cubicBezTo>
                    <a:pt x="114" y="39"/>
                    <a:pt x="114" y="39"/>
                    <a:pt x="114" y="39"/>
                  </a:cubicBezTo>
                  <a:cubicBezTo>
                    <a:pt x="114" y="39"/>
                    <a:pt x="114" y="39"/>
                    <a:pt x="114" y="39"/>
                  </a:cubicBezTo>
                  <a:cubicBezTo>
                    <a:pt x="113" y="42"/>
                    <a:pt x="113" y="42"/>
                    <a:pt x="113" y="42"/>
                  </a:cubicBezTo>
                  <a:cubicBezTo>
                    <a:pt x="113" y="42"/>
                    <a:pt x="113" y="42"/>
                    <a:pt x="113" y="42"/>
                  </a:cubicBezTo>
                  <a:cubicBezTo>
                    <a:pt x="113" y="39"/>
                    <a:pt x="113" y="39"/>
                    <a:pt x="113" y="39"/>
                  </a:cubicBezTo>
                  <a:cubicBezTo>
                    <a:pt x="112" y="39"/>
                    <a:pt x="112" y="39"/>
                    <a:pt x="112" y="39"/>
                  </a:cubicBezTo>
                  <a:cubicBezTo>
                    <a:pt x="112" y="39"/>
                    <a:pt x="112" y="39"/>
                    <a:pt x="112" y="39"/>
                  </a:cubicBezTo>
                  <a:cubicBezTo>
                    <a:pt x="112" y="39"/>
                    <a:pt x="112" y="40"/>
                    <a:pt x="112" y="39"/>
                  </a:cubicBezTo>
                  <a:cubicBezTo>
                    <a:pt x="112" y="39"/>
                    <a:pt x="112" y="39"/>
                    <a:pt x="112" y="39"/>
                  </a:cubicBezTo>
                  <a:cubicBezTo>
                    <a:pt x="111" y="43"/>
                    <a:pt x="111" y="43"/>
                    <a:pt x="111" y="43"/>
                  </a:cubicBezTo>
                  <a:cubicBezTo>
                    <a:pt x="111" y="43"/>
                    <a:pt x="111" y="43"/>
                    <a:pt x="111" y="43"/>
                  </a:cubicBezTo>
                  <a:cubicBezTo>
                    <a:pt x="111" y="39"/>
                    <a:pt x="111" y="39"/>
                    <a:pt x="111" y="39"/>
                  </a:cubicBezTo>
                  <a:cubicBezTo>
                    <a:pt x="111" y="39"/>
                    <a:pt x="111" y="39"/>
                    <a:pt x="111" y="39"/>
                  </a:cubicBezTo>
                  <a:cubicBezTo>
                    <a:pt x="111" y="39"/>
                    <a:pt x="111" y="39"/>
                    <a:pt x="111" y="39"/>
                  </a:cubicBezTo>
                  <a:cubicBezTo>
                    <a:pt x="111" y="40"/>
                    <a:pt x="111" y="40"/>
                    <a:pt x="111" y="40"/>
                  </a:cubicBezTo>
                  <a:cubicBezTo>
                    <a:pt x="110" y="40"/>
                    <a:pt x="110" y="40"/>
                    <a:pt x="110" y="40"/>
                  </a:cubicBezTo>
                  <a:cubicBezTo>
                    <a:pt x="110" y="39"/>
                    <a:pt x="110" y="39"/>
                    <a:pt x="110" y="39"/>
                  </a:cubicBezTo>
                  <a:cubicBezTo>
                    <a:pt x="109" y="43"/>
                    <a:pt x="109" y="43"/>
                    <a:pt x="109" y="43"/>
                  </a:cubicBezTo>
                  <a:cubicBezTo>
                    <a:pt x="109" y="43"/>
                    <a:pt x="109" y="43"/>
                    <a:pt x="109" y="43"/>
                  </a:cubicBezTo>
                  <a:cubicBezTo>
                    <a:pt x="109" y="39"/>
                    <a:pt x="109" y="39"/>
                    <a:pt x="109" y="39"/>
                  </a:cubicBezTo>
                  <a:cubicBezTo>
                    <a:pt x="109" y="39"/>
                    <a:pt x="109" y="39"/>
                    <a:pt x="109" y="39"/>
                  </a:cubicBezTo>
                  <a:cubicBezTo>
                    <a:pt x="109" y="40"/>
                    <a:pt x="109" y="40"/>
                    <a:pt x="109" y="40"/>
                  </a:cubicBezTo>
                  <a:cubicBezTo>
                    <a:pt x="109" y="40"/>
                    <a:pt x="109" y="40"/>
                    <a:pt x="109" y="40"/>
                  </a:cubicBezTo>
                  <a:cubicBezTo>
                    <a:pt x="108" y="40"/>
                    <a:pt x="108" y="40"/>
                    <a:pt x="108" y="40"/>
                  </a:cubicBezTo>
                  <a:cubicBezTo>
                    <a:pt x="108" y="40"/>
                    <a:pt x="108" y="40"/>
                    <a:pt x="108" y="40"/>
                  </a:cubicBezTo>
                  <a:cubicBezTo>
                    <a:pt x="108" y="40"/>
                    <a:pt x="108" y="40"/>
                    <a:pt x="108" y="40"/>
                  </a:cubicBezTo>
                  <a:cubicBezTo>
                    <a:pt x="107" y="40"/>
                    <a:pt x="107" y="40"/>
                    <a:pt x="107" y="40"/>
                  </a:cubicBezTo>
                  <a:cubicBezTo>
                    <a:pt x="107" y="43"/>
                    <a:pt x="107" y="43"/>
                    <a:pt x="107" y="43"/>
                  </a:cubicBezTo>
                  <a:cubicBezTo>
                    <a:pt x="107" y="43"/>
                    <a:pt x="107" y="43"/>
                    <a:pt x="107" y="43"/>
                  </a:cubicBezTo>
                  <a:cubicBezTo>
                    <a:pt x="107" y="40"/>
                    <a:pt x="107" y="40"/>
                    <a:pt x="107" y="40"/>
                  </a:cubicBezTo>
                  <a:cubicBezTo>
                    <a:pt x="107" y="40"/>
                    <a:pt x="107" y="40"/>
                    <a:pt x="107" y="40"/>
                  </a:cubicBezTo>
                  <a:cubicBezTo>
                    <a:pt x="107" y="40"/>
                    <a:pt x="107" y="40"/>
                    <a:pt x="107" y="40"/>
                  </a:cubicBezTo>
                  <a:cubicBezTo>
                    <a:pt x="106" y="40"/>
                    <a:pt x="106" y="40"/>
                    <a:pt x="106" y="40"/>
                  </a:cubicBezTo>
                  <a:cubicBezTo>
                    <a:pt x="106" y="40"/>
                    <a:pt x="106" y="40"/>
                    <a:pt x="106" y="40"/>
                  </a:cubicBezTo>
                  <a:cubicBezTo>
                    <a:pt x="106" y="40"/>
                    <a:pt x="106" y="40"/>
                    <a:pt x="106" y="40"/>
                  </a:cubicBezTo>
                  <a:cubicBezTo>
                    <a:pt x="105" y="40"/>
                    <a:pt x="105" y="40"/>
                    <a:pt x="105" y="40"/>
                  </a:cubicBezTo>
                  <a:cubicBezTo>
                    <a:pt x="105" y="43"/>
                    <a:pt x="105" y="43"/>
                    <a:pt x="105" y="43"/>
                  </a:cubicBezTo>
                  <a:cubicBezTo>
                    <a:pt x="105" y="43"/>
                    <a:pt x="104" y="43"/>
                    <a:pt x="104" y="43"/>
                  </a:cubicBezTo>
                  <a:cubicBezTo>
                    <a:pt x="105" y="40"/>
                    <a:pt x="105" y="40"/>
                    <a:pt x="105" y="40"/>
                  </a:cubicBezTo>
                  <a:cubicBezTo>
                    <a:pt x="104" y="40"/>
                    <a:pt x="104" y="40"/>
                    <a:pt x="104" y="40"/>
                  </a:cubicBezTo>
                  <a:cubicBezTo>
                    <a:pt x="104" y="40"/>
                    <a:pt x="104" y="40"/>
                    <a:pt x="104" y="40"/>
                  </a:cubicBezTo>
                  <a:cubicBezTo>
                    <a:pt x="103" y="40"/>
                    <a:pt x="103" y="40"/>
                    <a:pt x="103" y="40"/>
                  </a:cubicBezTo>
                  <a:cubicBezTo>
                    <a:pt x="103" y="40"/>
                    <a:pt x="103" y="40"/>
                    <a:pt x="103" y="40"/>
                  </a:cubicBezTo>
                  <a:cubicBezTo>
                    <a:pt x="103" y="40"/>
                    <a:pt x="103" y="40"/>
                    <a:pt x="103" y="40"/>
                  </a:cubicBezTo>
                  <a:cubicBezTo>
                    <a:pt x="102" y="40"/>
                    <a:pt x="102" y="40"/>
                    <a:pt x="102" y="40"/>
                  </a:cubicBezTo>
                  <a:cubicBezTo>
                    <a:pt x="102" y="43"/>
                    <a:pt x="102" y="43"/>
                    <a:pt x="102" y="43"/>
                  </a:cubicBezTo>
                  <a:cubicBezTo>
                    <a:pt x="102" y="43"/>
                    <a:pt x="101" y="43"/>
                    <a:pt x="101" y="43"/>
                  </a:cubicBezTo>
                  <a:cubicBezTo>
                    <a:pt x="102" y="40"/>
                    <a:pt x="102" y="40"/>
                    <a:pt x="102" y="40"/>
                  </a:cubicBezTo>
                  <a:cubicBezTo>
                    <a:pt x="102" y="40"/>
                    <a:pt x="102" y="40"/>
                    <a:pt x="102" y="40"/>
                  </a:cubicBezTo>
                  <a:cubicBezTo>
                    <a:pt x="102" y="40"/>
                    <a:pt x="102" y="40"/>
                    <a:pt x="102" y="40"/>
                  </a:cubicBezTo>
                  <a:cubicBezTo>
                    <a:pt x="100" y="40"/>
                    <a:pt x="100" y="40"/>
                    <a:pt x="100" y="40"/>
                  </a:cubicBezTo>
                  <a:cubicBezTo>
                    <a:pt x="100" y="40"/>
                    <a:pt x="100" y="40"/>
                    <a:pt x="100" y="40"/>
                  </a:cubicBezTo>
                  <a:cubicBezTo>
                    <a:pt x="100" y="40"/>
                    <a:pt x="100" y="40"/>
                    <a:pt x="100" y="40"/>
                  </a:cubicBezTo>
                  <a:cubicBezTo>
                    <a:pt x="99" y="40"/>
                    <a:pt x="99" y="40"/>
                    <a:pt x="99" y="40"/>
                  </a:cubicBezTo>
                  <a:cubicBezTo>
                    <a:pt x="99" y="44"/>
                    <a:pt x="99" y="44"/>
                    <a:pt x="99" y="44"/>
                  </a:cubicBezTo>
                  <a:cubicBezTo>
                    <a:pt x="99" y="44"/>
                    <a:pt x="99" y="44"/>
                    <a:pt x="99" y="44"/>
                  </a:cubicBezTo>
                  <a:cubicBezTo>
                    <a:pt x="99" y="40"/>
                    <a:pt x="99" y="40"/>
                    <a:pt x="99" y="40"/>
                  </a:cubicBezTo>
                  <a:cubicBezTo>
                    <a:pt x="98" y="40"/>
                    <a:pt x="98" y="40"/>
                    <a:pt x="98" y="40"/>
                  </a:cubicBezTo>
                  <a:cubicBezTo>
                    <a:pt x="98" y="40"/>
                    <a:pt x="98" y="40"/>
                    <a:pt x="98" y="40"/>
                  </a:cubicBezTo>
                  <a:cubicBezTo>
                    <a:pt x="97" y="40"/>
                    <a:pt x="97" y="40"/>
                    <a:pt x="97" y="40"/>
                  </a:cubicBezTo>
                  <a:cubicBezTo>
                    <a:pt x="97" y="40"/>
                    <a:pt x="97" y="40"/>
                    <a:pt x="97" y="40"/>
                  </a:cubicBezTo>
                  <a:cubicBezTo>
                    <a:pt x="96" y="40"/>
                    <a:pt x="96" y="40"/>
                    <a:pt x="96" y="40"/>
                  </a:cubicBezTo>
                  <a:cubicBezTo>
                    <a:pt x="96" y="44"/>
                    <a:pt x="96" y="44"/>
                    <a:pt x="96" y="44"/>
                  </a:cubicBezTo>
                  <a:cubicBezTo>
                    <a:pt x="96" y="44"/>
                    <a:pt x="95" y="44"/>
                    <a:pt x="95" y="44"/>
                  </a:cubicBezTo>
                  <a:cubicBezTo>
                    <a:pt x="96" y="40"/>
                    <a:pt x="96" y="40"/>
                    <a:pt x="96" y="40"/>
                  </a:cubicBezTo>
                  <a:cubicBezTo>
                    <a:pt x="95" y="41"/>
                    <a:pt x="95" y="41"/>
                    <a:pt x="95" y="41"/>
                  </a:cubicBezTo>
                  <a:cubicBezTo>
                    <a:pt x="95" y="41"/>
                    <a:pt x="95" y="41"/>
                    <a:pt x="95" y="41"/>
                  </a:cubicBezTo>
                  <a:cubicBezTo>
                    <a:pt x="95" y="41"/>
                    <a:pt x="95" y="41"/>
                    <a:pt x="95" y="41"/>
                  </a:cubicBezTo>
                  <a:cubicBezTo>
                    <a:pt x="94" y="40"/>
                    <a:pt x="94" y="40"/>
                    <a:pt x="94" y="40"/>
                  </a:cubicBezTo>
                  <a:cubicBezTo>
                    <a:pt x="93" y="40"/>
                    <a:pt x="93" y="40"/>
                    <a:pt x="93" y="40"/>
                  </a:cubicBezTo>
                  <a:cubicBezTo>
                    <a:pt x="93" y="40"/>
                    <a:pt x="93" y="40"/>
                    <a:pt x="93" y="40"/>
                  </a:cubicBezTo>
                  <a:cubicBezTo>
                    <a:pt x="92" y="44"/>
                    <a:pt x="92" y="44"/>
                    <a:pt x="92" y="44"/>
                  </a:cubicBezTo>
                  <a:cubicBezTo>
                    <a:pt x="92" y="44"/>
                    <a:pt x="92" y="45"/>
                    <a:pt x="92" y="45"/>
                  </a:cubicBezTo>
                  <a:cubicBezTo>
                    <a:pt x="92" y="40"/>
                    <a:pt x="92" y="40"/>
                    <a:pt x="92" y="40"/>
                  </a:cubicBezTo>
                  <a:cubicBezTo>
                    <a:pt x="91" y="40"/>
                    <a:pt x="91" y="40"/>
                    <a:pt x="91" y="40"/>
                  </a:cubicBezTo>
                  <a:cubicBezTo>
                    <a:pt x="91" y="40"/>
                    <a:pt x="91" y="40"/>
                    <a:pt x="91" y="40"/>
                  </a:cubicBezTo>
                  <a:cubicBezTo>
                    <a:pt x="90" y="40"/>
                    <a:pt x="90" y="40"/>
                    <a:pt x="90" y="40"/>
                  </a:cubicBezTo>
                  <a:cubicBezTo>
                    <a:pt x="90" y="40"/>
                    <a:pt x="90" y="40"/>
                    <a:pt x="90" y="40"/>
                  </a:cubicBezTo>
                  <a:cubicBezTo>
                    <a:pt x="89" y="40"/>
                    <a:pt x="89" y="40"/>
                    <a:pt x="89" y="40"/>
                  </a:cubicBezTo>
                  <a:cubicBezTo>
                    <a:pt x="88" y="45"/>
                    <a:pt x="88" y="45"/>
                    <a:pt x="88" y="45"/>
                  </a:cubicBezTo>
                  <a:cubicBezTo>
                    <a:pt x="88" y="45"/>
                    <a:pt x="88" y="45"/>
                    <a:pt x="88" y="45"/>
                  </a:cubicBezTo>
                  <a:cubicBezTo>
                    <a:pt x="88" y="40"/>
                    <a:pt x="88" y="40"/>
                    <a:pt x="88" y="40"/>
                  </a:cubicBezTo>
                  <a:cubicBezTo>
                    <a:pt x="88" y="40"/>
                    <a:pt x="88" y="40"/>
                    <a:pt x="88" y="40"/>
                  </a:cubicBezTo>
                  <a:cubicBezTo>
                    <a:pt x="87" y="40"/>
                    <a:pt x="87" y="40"/>
                    <a:pt x="87" y="40"/>
                  </a:cubicBezTo>
                  <a:cubicBezTo>
                    <a:pt x="87" y="40"/>
                    <a:pt x="87" y="40"/>
                    <a:pt x="87" y="40"/>
                  </a:cubicBezTo>
                  <a:cubicBezTo>
                    <a:pt x="86" y="40"/>
                    <a:pt x="86" y="40"/>
                    <a:pt x="86" y="40"/>
                  </a:cubicBezTo>
                  <a:cubicBezTo>
                    <a:pt x="86" y="40"/>
                    <a:pt x="86" y="40"/>
                    <a:pt x="86" y="40"/>
                  </a:cubicBezTo>
                  <a:cubicBezTo>
                    <a:pt x="85" y="40"/>
                    <a:pt x="85" y="40"/>
                    <a:pt x="85" y="40"/>
                  </a:cubicBezTo>
                  <a:cubicBezTo>
                    <a:pt x="84" y="46"/>
                    <a:pt x="84" y="46"/>
                    <a:pt x="84" y="46"/>
                  </a:cubicBezTo>
                  <a:cubicBezTo>
                    <a:pt x="84" y="46"/>
                    <a:pt x="84" y="46"/>
                    <a:pt x="84" y="46"/>
                  </a:cubicBezTo>
                  <a:cubicBezTo>
                    <a:pt x="84" y="40"/>
                    <a:pt x="84" y="40"/>
                    <a:pt x="84" y="40"/>
                  </a:cubicBezTo>
                  <a:cubicBezTo>
                    <a:pt x="84" y="40"/>
                    <a:pt x="84" y="40"/>
                    <a:pt x="84" y="40"/>
                  </a:cubicBezTo>
                  <a:cubicBezTo>
                    <a:pt x="83" y="40"/>
                    <a:pt x="83" y="40"/>
                    <a:pt x="83" y="40"/>
                  </a:cubicBezTo>
                  <a:cubicBezTo>
                    <a:pt x="81" y="40"/>
                    <a:pt x="81" y="40"/>
                    <a:pt x="81" y="40"/>
                  </a:cubicBezTo>
                  <a:cubicBezTo>
                    <a:pt x="81" y="40"/>
                    <a:pt x="81" y="40"/>
                    <a:pt x="81" y="40"/>
                  </a:cubicBezTo>
                  <a:cubicBezTo>
                    <a:pt x="80" y="40"/>
                    <a:pt x="80" y="40"/>
                    <a:pt x="80" y="40"/>
                  </a:cubicBezTo>
                  <a:cubicBezTo>
                    <a:pt x="80" y="46"/>
                    <a:pt x="80" y="46"/>
                    <a:pt x="80" y="46"/>
                  </a:cubicBezTo>
                  <a:cubicBezTo>
                    <a:pt x="80" y="46"/>
                    <a:pt x="80" y="46"/>
                    <a:pt x="80" y="47"/>
                  </a:cubicBezTo>
                  <a:cubicBezTo>
                    <a:pt x="80" y="40"/>
                    <a:pt x="80" y="40"/>
                    <a:pt x="80" y="40"/>
                  </a:cubicBezTo>
                  <a:cubicBezTo>
                    <a:pt x="80" y="40"/>
                    <a:pt x="80" y="40"/>
                    <a:pt x="80" y="40"/>
                  </a:cubicBezTo>
                  <a:cubicBezTo>
                    <a:pt x="79" y="40"/>
                    <a:pt x="79" y="40"/>
                    <a:pt x="79" y="40"/>
                  </a:cubicBezTo>
                  <a:cubicBezTo>
                    <a:pt x="77" y="40"/>
                    <a:pt x="77" y="40"/>
                    <a:pt x="77" y="40"/>
                  </a:cubicBezTo>
                  <a:cubicBezTo>
                    <a:pt x="77" y="40"/>
                    <a:pt x="77" y="40"/>
                    <a:pt x="77" y="40"/>
                  </a:cubicBezTo>
                  <a:cubicBezTo>
                    <a:pt x="77" y="40"/>
                    <a:pt x="77" y="40"/>
                    <a:pt x="77" y="40"/>
                  </a:cubicBezTo>
                  <a:cubicBezTo>
                    <a:pt x="76" y="39"/>
                    <a:pt x="76" y="39"/>
                    <a:pt x="76" y="39"/>
                  </a:cubicBezTo>
                  <a:cubicBezTo>
                    <a:pt x="76" y="39"/>
                    <a:pt x="76" y="39"/>
                    <a:pt x="76" y="39"/>
                  </a:cubicBezTo>
                  <a:cubicBezTo>
                    <a:pt x="76" y="47"/>
                    <a:pt x="76" y="47"/>
                    <a:pt x="76" y="47"/>
                  </a:cubicBezTo>
                  <a:cubicBezTo>
                    <a:pt x="75" y="47"/>
                    <a:pt x="75" y="47"/>
                    <a:pt x="75" y="47"/>
                  </a:cubicBezTo>
                  <a:cubicBezTo>
                    <a:pt x="75" y="39"/>
                    <a:pt x="75" y="39"/>
                    <a:pt x="75" y="39"/>
                  </a:cubicBezTo>
                  <a:cubicBezTo>
                    <a:pt x="74" y="39"/>
                    <a:pt x="74" y="39"/>
                    <a:pt x="74" y="39"/>
                  </a:cubicBezTo>
                  <a:cubicBezTo>
                    <a:pt x="74" y="39"/>
                    <a:pt x="74" y="39"/>
                    <a:pt x="74" y="39"/>
                  </a:cubicBezTo>
                  <a:cubicBezTo>
                    <a:pt x="74" y="39"/>
                    <a:pt x="74" y="39"/>
                    <a:pt x="74" y="39"/>
                  </a:cubicBezTo>
                  <a:cubicBezTo>
                    <a:pt x="73" y="39"/>
                    <a:pt x="73" y="39"/>
                    <a:pt x="73" y="39"/>
                  </a:cubicBezTo>
                  <a:cubicBezTo>
                    <a:pt x="72" y="39"/>
                    <a:pt x="72" y="39"/>
                    <a:pt x="72" y="39"/>
                  </a:cubicBezTo>
                  <a:cubicBezTo>
                    <a:pt x="71" y="39"/>
                    <a:pt x="71" y="39"/>
                    <a:pt x="71" y="39"/>
                  </a:cubicBezTo>
                  <a:cubicBezTo>
                    <a:pt x="71" y="49"/>
                    <a:pt x="71" y="49"/>
                    <a:pt x="71" y="49"/>
                  </a:cubicBezTo>
                  <a:cubicBezTo>
                    <a:pt x="70" y="49"/>
                    <a:pt x="70" y="49"/>
                    <a:pt x="70" y="49"/>
                  </a:cubicBezTo>
                  <a:cubicBezTo>
                    <a:pt x="70" y="39"/>
                    <a:pt x="70" y="39"/>
                    <a:pt x="70" y="39"/>
                  </a:cubicBezTo>
                  <a:cubicBezTo>
                    <a:pt x="69" y="39"/>
                    <a:pt x="69" y="39"/>
                    <a:pt x="69" y="39"/>
                  </a:cubicBezTo>
                  <a:cubicBezTo>
                    <a:pt x="69" y="39"/>
                    <a:pt x="69" y="39"/>
                    <a:pt x="69" y="39"/>
                  </a:cubicBezTo>
                  <a:cubicBezTo>
                    <a:pt x="68" y="39"/>
                    <a:pt x="68" y="39"/>
                    <a:pt x="68" y="39"/>
                  </a:cubicBezTo>
                  <a:cubicBezTo>
                    <a:pt x="67" y="39"/>
                    <a:pt x="67" y="39"/>
                    <a:pt x="67" y="39"/>
                  </a:cubicBezTo>
                  <a:cubicBezTo>
                    <a:pt x="66" y="39"/>
                    <a:pt x="66" y="39"/>
                    <a:pt x="66" y="39"/>
                  </a:cubicBezTo>
                  <a:cubicBezTo>
                    <a:pt x="66" y="51"/>
                    <a:pt x="66" y="51"/>
                    <a:pt x="66" y="51"/>
                  </a:cubicBezTo>
                  <a:cubicBezTo>
                    <a:pt x="66" y="51"/>
                    <a:pt x="66" y="51"/>
                    <a:pt x="66" y="51"/>
                  </a:cubicBezTo>
                  <a:cubicBezTo>
                    <a:pt x="66" y="38"/>
                    <a:pt x="66" y="38"/>
                    <a:pt x="66" y="38"/>
                  </a:cubicBezTo>
                  <a:cubicBezTo>
                    <a:pt x="64" y="38"/>
                    <a:pt x="64" y="38"/>
                    <a:pt x="64" y="38"/>
                  </a:cubicBezTo>
                  <a:cubicBezTo>
                    <a:pt x="62" y="38"/>
                    <a:pt x="62" y="38"/>
                    <a:pt x="62" y="38"/>
                  </a:cubicBezTo>
                  <a:cubicBezTo>
                    <a:pt x="62" y="38"/>
                    <a:pt x="62" y="38"/>
                    <a:pt x="62" y="38"/>
                  </a:cubicBezTo>
                  <a:cubicBezTo>
                    <a:pt x="62" y="38"/>
                    <a:pt x="62" y="38"/>
                    <a:pt x="62" y="38"/>
                  </a:cubicBezTo>
                  <a:cubicBezTo>
                    <a:pt x="62" y="38"/>
                    <a:pt x="62" y="38"/>
                    <a:pt x="61" y="38"/>
                  </a:cubicBezTo>
                  <a:cubicBezTo>
                    <a:pt x="61" y="51"/>
                    <a:pt x="61" y="51"/>
                    <a:pt x="61" y="51"/>
                  </a:cubicBezTo>
                  <a:cubicBezTo>
                    <a:pt x="63" y="51"/>
                    <a:pt x="64" y="51"/>
                    <a:pt x="64" y="51"/>
                  </a:cubicBezTo>
                  <a:cubicBezTo>
                    <a:pt x="69" y="51"/>
                    <a:pt x="69" y="51"/>
                    <a:pt x="69" y="51"/>
                  </a:cubicBezTo>
                  <a:cubicBezTo>
                    <a:pt x="69" y="51"/>
                    <a:pt x="71" y="51"/>
                    <a:pt x="74" y="50"/>
                  </a:cubicBezTo>
                  <a:cubicBezTo>
                    <a:pt x="74" y="51"/>
                    <a:pt x="74" y="51"/>
                    <a:pt x="74" y="51"/>
                  </a:cubicBezTo>
                  <a:cubicBezTo>
                    <a:pt x="81" y="51"/>
                    <a:pt x="81" y="51"/>
                    <a:pt x="81" y="51"/>
                  </a:cubicBezTo>
                  <a:cubicBezTo>
                    <a:pt x="81" y="51"/>
                    <a:pt x="82" y="51"/>
                    <a:pt x="82" y="51"/>
                  </a:cubicBezTo>
                  <a:cubicBezTo>
                    <a:pt x="86" y="51"/>
                    <a:pt x="97" y="51"/>
                    <a:pt x="103" y="51"/>
                  </a:cubicBezTo>
                  <a:cubicBezTo>
                    <a:pt x="110" y="51"/>
                    <a:pt x="131" y="50"/>
                    <a:pt x="132" y="50"/>
                  </a:cubicBezTo>
                  <a:cubicBezTo>
                    <a:pt x="132" y="50"/>
                    <a:pt x="132" y="50"/>
                    <a:pt x="132" y="50"/>
                  </a:cubicBezTo>
                  <a:cubicBezTo>
                    <a:pt x="132" y="50"/>
                    <a:pt x="132" y="50"/>
                    <a:pt x="132" y="50"/>
                  </a:cubicBezTo>
                  <a:cubicBezTo>
                    <a:pt x="132" y="50"/>
                    <a:pt x="132" y="50"/>
                    <a:pt x="132" y="50"/>
                  </a:cubicBezTo>
                  <a:cubicBezTo>
                    <a:pt x="132" y="50"/>
                    <a:pt x="134" y="48"/>
                    <a:pt x="136" y="47"/>
                  </a:cubicBezTo>
                  <a:cubicBezTo>
                    <a:pt x="138" y="45"/>
                    <a:pt x="139" y="45"/>
                    <a:pt x="139" y="44"/>
                  </a:cubicBezTo>
                  <a:cubicBezTo>
                    <a:pt x="140" y="44"/>
                    <a:pt x="141" y="43"/>
                    <a:pt x="141" y="43"/>
                  </a:cubicBezTo>
                  <a:cubicBezTo>
                    <a:pt x="140" y="43"/>
                    <a:pt x="140" y="43"/>
                    <a:pt x="140" y="43"/>
                  </a:cubicBezTo>
                  <a:cubicBezTo>
                    <a:pt x="140" y="43"/>
                    <a:pt x="140" y="43"/>
                    <a:pt x="140" y="43"/>
                  </a:cubicBezTo>
                  <a:cubicBezTo>
                    <a:pt x="140" y="43"/>
                    <a:pt x="140" y="43"/>
                    <a:pt x="140" y="43"/>
                  </a:cubicBezTo>
                  <a:cubicBezTo>
                    <a:pt x="140" y="43"/>
                    <a:pt x="140" y="43"/>
                    <a:pt x="140" y="43"/>
                  </a:cubicBezTo>
                  <a:cubicBezTo>
                    <a:pt x="140" y="42"/>
                    <a:pt x="140" y="42"/>
                    <a:pt x="141" y="42"/>
                  </a:cubicBezTo>
                  <a:cubicBezTo>
                    <a:pt x="141" y="42"/>
                    <a:pt x="141" y="41"/>
                    <a:pt x="141" y="41"/>
                  </a:cubicBezTo>
                  <a:cubicBezTo>
                    <a:pt x="142" y="42"/>
                    <a:pt x="142" y="42"/>
                    <a:pt x="142" y="42"/>
                  </a:cubicBezTo>
                  <a:cubicBezTo>
                    <a:pt x="142" y="43"/>
                    <a:pt x="142" y="43"/>
                    <a:pt x="142" y="43"/>
                  </a:cubicBezTo>
                  <a:cubicBezTo>
                    <a:pt x="141" y="43"/>
                    <a:pt x="141" y="43"/>
                    <a:pt x="141" y="43"/>
                  </a:cubicBezTo>
                  <a:cubicBezTo>
                    <a:pt x="141" y="43"/>
                    <a:pt x="139" y="45"/>
                    <a:pt x="137" y="46"/>
                  </a:cubicBezTo>
                  <a:cubicBezTo>
                    <a:pt x="135" y="47"/>
                    <a:pt x="132" y="50"/>
                    <a:pt x="132" y="50"/>
                  </a:cubicBezTo>
                  <a:cubicBezTo>
                    <a:pt x="133" y="50"/>
                    <a:pt x="133" y="50"/>
                    <a:pt x="133" y="50"/>
                  </a:cubicBezTo>
                  <a:cubicBezTo>
                    <a:pt x="133" y="50"/>
                    <a:pt x="134" y="50"/>
                    <a:pt x="135" y="49"/>
                  </a:cubicBezTo>
                  <a:cubicBezTo>
                    <a:pt x="135" y="49"/>
                    <a:pt x="135" y="49"/>
                    <a:pt x="135" y="49"/>
                  </a:cubicBezTo>
                  <a:cubicBezTo>
                    <a:pt x="135" y="50"/>
                    <a:pt x="135" y="50"/>
                    <a:pt x="135" y="50"/>
                  </a:cubicBezTo>
                  <a:cubicBezTo>
                    <a:pt x="133" y="50"/>
                    <a:pt x="133" y="50"/>
                    <a:pt x="133" y="50"/>
                  </a:cubicBezTo>
                  <a:cubicBezTo>
                    <a:pt x="133" y="50"/>
                    <a:pt x="134" y="50"/>
                    <a:pt x="135" y="50"/>
                  </a:cubicBezTo>
                  <a:cubicBezTo>
                    <a:pt x="135" y="50"/>
                    <a:pt x="135" y="50"/>
                    <a:pt x="135" y="50"/>
                  </a:cubicBezTo>
                  <a:cubicBezTo>
                    <a:pt x="135" y="50"/>
                    <a:pt x="135" y="50"/>
                    <a:pt x="135" y="50"/>
                  </a:cubicBezTo>
                  <a:cubicBezTo>
                    <a:pt x="135" y="50"/>
                    <a:pt x="135" y="50"/>
                    <a:pt x="135" y="50"/>
                  </a:cubicBezTo>
                  <a:cubicBezTo>
                    <a:pt x="135" y="50"/>
                    <a:pt x="135" y="50"/>
                    <a:pt x="135" y="50"/>
                  </a:cubicBezTo>
                  <a:cubicBezTo>
                    <a:pt x="135" y="50"/>
                    <a:pt x="135" y="50"/>
                    <a:pt x="135" y="50"/>
                  </a:cubicBezTo>
                  <a:cubicBezTo>
                    <a:pt x="135" y="50"/>
                    <a:pt x="135" y="50"/>
                    <a:pt x="135" y="50"/>
                  </a:cubicBezTo>
                  <a:cubicBezTo>
                    <a:pt x="135" y="50"/>
                    <a:pt x="135" y="50"/>
                    <a:pt x="135" y="50"/>
                  </a:cubicBezTo>
                  <a:cubicBezTo>
                    <a:pt x="136" y="50"/>
                    <a:pt x="136" y="50"/>
                    <a:pt x="136" y="50"/>
                  </a:cubicBezTo>
                  <a:cubicBezTo>
                    <a:pt x="136" y="50"/>
                    <a:pt x="136" y="50"/>
                    <a:pt x="136" y="50"/>
                  </a:cubicBezTo>
                  <a:cubicBezTo>
                    <a:pt x="136" y="50"/>
                    <a:pt x="136" y="50"/>
                    <a:pt x="136" y="50"/>
                  </a:cubicBezTo>
                  <a:cubicBezTo>
                    <a:pt x="136" y="50"/>
                    <a:pt x="136" y="50"/>
                    <a:pt x="136" y="50"/>
                  </a:cubicBezTo>
                  <a:cubicBezTo>
                    <a:pt x="136" y="50"/>
                    <a:pt x="136" y="50"/>
                    <a:pt x="137" y="50"/>
                  </a:cubicBezTo>
                  <a:cubicBezTo>
                    <a:pt x="137" y="50"/>
                    <a:pt x="137" y="50"/>
                    <a:pt x="137" y="50"/>
                  </a:cubicBezTo>
                  <a:cubicBezTo>
                    <a:pt x="137" y="50"/>
                    <a:pt x="137" y="50"/>
                    <a:pt x="137" y="50"/>
                  </a:cubicBezTo>
                  <a:cubicBezTo>
                    <a:pt x="137" y="50"/>
                    <a:pt x="137" y="50"/>
                    <a:pt x="137" y="50"/>
                  </a:cubicBezTo>
                  <a:cubicBezTo>
                    <a:pt x="138" y="50"/>
                    <a:pt x="140" y="50"/>
                    <a:pt x="143" y="50"/>
                  </a:cubicBezTo>
                  <a:cubicBezTo>
                    <a:pt x="147" y="50"/>
                    <a:pt x="152" y="50"/>
                    <a:pt x="152" y="50"/>
                  </a:cubicBezTo>
                  <a:cubicBezTo>
                    <a:pt x="141" y="50"/>
                    <a:pt x="141" y="50"/>
                    <a:pt x="141" y="50"/>
                  </a:cubicBezTo>
                  <a:cubicBezTo>
                    <a:pt x="141" y="50"/>
                    <a:pt x="141" y="50"/>
                    <a:pt x="141" y="50"/>
                  </a:cubicBezTo>
                  <a:cubicBezTo>
                    <a:pt x="140" y="50"/>
                    <a:pt x="140" y="50"/>
                    <a:pt x="140" y="50"/>
                  </a:cubicBezTo>
                  <a:cubicBezTo>
                    <a:pt x="140" y="49"/>
                    <a:pt x="140" y="49"/>
                    <a:pt x="140" y="49"/>
                  </a:cubicBezTo>
                  <a:cubicBezTo>
                    <a:pt x="141" y="49"/>
                    <a:pt x="141" y="49"/>
                    <a:pt x="141" y="49"/>
                  </a:cubicBezTo>
                  <a:cubicBezTo>
                    <a:pt x="141" y="48"/>
                    <a:pt x="141" y="48"/>
                    <a:pt x="141" y="48"/>
                  </a:cubicBezTo>
                  <a:cubicBezTo>
                    <a:pt x="140" y="48"/>
                    <a:pt x="140" y="48"/>
                    <a:pt x="140" y="48"/>
                  </a:cubicBezTo>
                  <a:cubicBezTo>
                    <a:pt x="140" y="46"/>
                    <a:pt x="140" y="46"/>
                    <a:pt x="140" y="46"/>
                  </a:cubicBezTo>
                  <a:cubicBezTo>
                    <a:pt x="141" y="46"/>
                    <a:pt x="141" y="46"/>
                    <a:pt x="141" y="46"/>
                  </a:cubicBezTo>
                  <a:cubicBezTo>
                    <a:pt x="141" y="46"/>
                    <a:pt x="141" y="46"/>
                    <a:pt x="141" y="46"/>
                  </a:cubicBezTo>
                  <a:cubicBezTo>
                    <a:pt x="140" y="46"/>
                    <a:pt x="140" y="46"/>
                    <a:pt x="140" y="46"/>
                  </a:cubicBezTo>
                  <a:cubicBezTo>
                    <a:pt x="140" y="45"/>
                    <a:pt x="140" y="45"/>
                    <a:pt x="140" y="45"/>
                  </a:cubicBezTo>
                  <a:cubicBezTo>
                    <a:pt x="141" y="45"/>
                    <a:pt x="141" y="45"/>
                    <a:pt x="141" y="45"/>
                  </a:cubicBezTo>
                  <a:cubicBezTo>
                    <a:pt x="141" y="45"/>
                    <a:pt x="141" y="45"/>
                    <a:pt x="141" y="45"/>
                  </a:cubicBezTo>
                  <a:cubicBezTo>
                    <a:pt x="140" y="45"/>
                    <a:pt x="140" y="45"/>
                    <a:pt x="140" y="45"/>
                  </a:cubicBezTo>
                  <a:cubicBezTo>
                    <a:pt x="140" y="45"/>
                    <a:pt x="140" y="45"/>
                    <a:pt x="140" y="45"/>
                  </a:cubicBezTo>
                  <a:cubicBezTo>
                    <a:pt x="141" y="45"/>
                    <a:pt x="141" y="44"/>
                    <a:pt x="141" y="44"/>
                  </a:cubicBezTo>
                  <a:cubicBezTo>
                    <a:pt x="141" y="44"/>
                    <a:pt x="142" y="44"/>
                    <a:pt x="142" y="44"/>
                  </a:cubicBezTo>
                  <a:cubicBezTo>
                    <a:pt x="142" y="46"/>
                    <a:pt x="142" y="46"/>
                    <a:pt x="142" y="46"/>
                  </a:cubicBezTo>
                  <a:cubicBezTo>
                    <a:pt x="141" y="46"/>
                    <a:pt x="141" y="46"/>
                    <a:pt x="141" y="46"/>
                  </a:cubicBezTo>
                  <a:cubicBezTo>
                    <a:pt x="141" y="46"/>
                    <a:pt x="141" y="46"/>
                    <a:pt x="141" y="46"/>
                  </a:cubicBezTo>
                  <a:cubicBezTo>
                    <a:pt x="142" y="46"/>
                    <a:pt x="142" y="46"/>
                    <a:pt x="142" y="46"/>
                  </a:cubicBezTo>
                  <a:cubicBezTo>
                    <a:pt x="142" y="46"/>
                    <a:pt x="142" y="46"/>
                    <a:pt x="142" y="46"/>
                  </a:cubicBezTo>
                  <a:cubicBezTo>
                    <a:pt x="141" y="46"/>
                    <a:pt x="141" y="46"/>
                    <a:pt x="141" y="46"/>
                  </a:cubicBezTo>
                  <a:cubicBezTo>
                    <a:pt x="141" y="47"/>
                    <a:pt x="141" y="47"/>
                    <a:pt x="141" y="47"/>
                  </a:cubicBezTo>
                  <a:cubicBezTo>
                    <a:pt x="142" y="47"/>
                    <a:pt x="142" y="47"/>
                    <a:pt x="142" y="47"/>
                  </a:cubicBezTo>
                  <a:cubicBezTo>
                    <a:pt x="142" y="48"/>
                    <a:pt x="142" y="48"/>
                    <a:pt x="142" y="48"/>
                  </a:cubicBezTo>
                  <a:cubicBezTo>
                    <a:pt x="141" y="48"/>
                    <a:pt x="141" y="48"/>
                    <a:pt x="141" y="48"/>
                  </a:cubicBezTo>
                  <a:cubicBezTo>
                    <a:pt x="141" y="48"/>
                    <a:pt x="141" y="48"/>
                    <a:pt x="141" y="48"/>
                  </a:cubicBezTo>
                  <a:cubicBezTo>
                    <a:pt x="142" y="48"/>
                    <a:pt x="142" y="48"/>
                    <a:pt x="142" y="48"/>
                  </a:cubicBezTo>
                  <a:cubicBezTo>
                    <a:pt x="142" y="49"/>
                    <a:pt x="142" y="49"/>
                    <a:pt x="142" y="49"/>
                  </a:cubicBezTo>
                  <a:cubicBezTo>
                    <a:pt x="141" y="49"/>
                    <a:pt x="141" y="49"/>
                    <a:pt x="141" y="49"/>
                  </a:cubicBezTo>
                  <a:cubicBezTo>
                    <a:pt x="141" y="49"/>
                    <a:pt x="141" y="49"/>
                    <a:pt x="141" y="49"/>
                  </a:cubicBezTo>
                  <a:cubicBezTo>
                    <a:pt x="142" y="49"/>
                    <a:pt x="142" y="49"/>
                    <a:pt x="142" y="49"/>
                  </a:cubicBezTo>
                  <a:cubicBezTo>
                    <a:pt x="142" y="49"/>
                    <a:pt x="142" y="49"/>
                    <a:pt x="142" y="49"/>
                  </a:cubicBezTo>
                  <a:cubicBezTo>
                    <a:pt x="141" y="49"/>
                    <a:pt x="141" y="49"/>
                    <a:pt x="141" y="49"/>
                  </a:cubicBezTo>
                  <a:cubicBezTo>
                    <a:pt x="141" y="49"/>
                    <a:pt x="141" y="49"/>
                    <a:pt x="141" y="49"/>
                  </a:cubicBezTo>
                  <a:cubicBezTo>
                    <a:pt x="146" y="49"/>
                    <a:pt x="146" y="49"/>
                    <a:pt x="146" y="49"/>
                  </a:cubicBezTo>
                  <a:cubicBezTo>
                    <a:pt x="146" y="49"/>
                    <a:pt x="146" y="49"/>
                    <a:pt x="146" y="49"/>
                  </a:cubicBezTo>
                  <a:cubicBezTo>
                    <a:pt x="146" y="49"/>
                    <a:pt x="146" y="49"/>
                    <a:pt x="146" y="49"/>
                  </a:cubicBezTo>
                  <a:cubicBezTo>
                    <a:pt x="146" y="49"/>
                    <a:pt x="146" y="49"/>
                    <a:pt x="146" y="49"/>
                  </a:cubicBezTo>
                  <a:cubicBezTo>
                    <a:pt x="165" y="49"/>
                    <a:pt x="165" y="49"/>
                    <a:pt x="165" y="49"/>
                  </a:cubicBezTo>
                  <a:cubicBezTo>
                    <a:pt x="165" y="49"/>
                    <a:pt x="165" y="49"/>
                    <a:pt x="165" y="49"/>
                  </a:cubicBezTo>
                  <a:cubicBezTo>
                    <a:pt x="168" y="49"/>
                    <a:pt x="168" y="49"/>
                    <a:pt x="168" y="49"/>
                  </a:cubicBezTo>
                  <a:cubicBezTo>
                    <a:pt x="168" y="49"/>
                    <a:pt x="168" y="49"/>
                    <a:pt x="168" y="49"/>
                  </a:cubicBezTo>
                  <a:lnTo>
                    <a:pt x="166" y="48"/>
                  </a:lnTo>
                  <a:close/>
                  <a:moveTo>
                    <a:pt x="119" y="43"/>
                  </a:moveTo>
                  <a:cubicBezTo>
                    <a:pt x="119" y="43"/>
                    <a:pt x="119" y="43"/>
                    <a:pt x="119" y="43"/>
                  </a:cubicBezTo>
                  <a:cubicBezTo>
                    <a:pt x="119" y="43"/>
                    <a:pt x="119" y="43"/>
                    <a:pt x="119" y="43"/>
                  </a:cubicBezTo>
                  <a:cubicBezTo>
                    <a:pt x="119" y="43"/>
                    <a:pt x="119" y="43"/>
                    <a:pt x="119" y="43"/>
                  </a:cubicBezTo>
                  <a:cubicBezTo>
                    <a:pt x="119" y="42"/>
                    <a:pt x="119" y="42"/>
                    <a:pt x="119" y="42"/>
                  </a:cubicBezTo>
                  <a:cubicBezTo>
                    <a:pt x="119" y="42"/>
                    <a:pt x="119" y="42"/>
                    <a:pt x="119" y="42"/>
                  </a:cubicBezTo>
                  <a:cubicBezTo>
                    <a:pt x="119" y="43"/>
                    <a:pt x="119" y="43"/>
                    <a:pt x="119" y="43"/>
                  </a:cubicBezTo>
                  <a:cubicBezTo>
                    <a:pt x="119" y="43"/>
                    <a:pt x="119" y="43"/>
                    <a:pt x="119" y="43"/>
                  </a:cubicBezTo>
                  <a:close/>
                  <a:moveTo>
                    <a:pt x="118" y="42"/>
                  </a:moveTo>
                  <a:cubicBezTo>
                    <a:pt x="118" y="42"/>
                    <a:pt x="118" y="42"/>
                    <a:pt x="118" y="42"/>
                  </a:cubicBezTo>
                  <a:cubicBezTo>
                    <a:pt x="118" y="42"/>
                    <a:pt x="118" y="42"/>
                    <a:pt x="118" y="42"/>
                  </a:cubicBezTo>
                  <a:cubicBezTo>
                    <a:pt x="118" y="43"/>
                    <a:pt x="118" y="43"/>
                    <a:pt x="118" y="43"/>
                  </a:cubicBezTo>
                  <a:cubicBezTo>
                    <a:pt x="118" y="43"/>
                    <a:pt x="118" y="43"/>
                    <a:pt x="118" y="43"/>
                  </a:cubicBezTo>
                  <a:lnTo>
                    <a:pt x="118" y="42"/>
                  </a:lnTo>
                  <a:close/>
                  <a:moveTo>
                    <a:pt x="118" y="43"/>
                  </a:moveTo>
                  <a:cubicBezTo>
                    <a:pt x="118" y="43"/>
                    <a:pt x="118" y="43"/>
                    <a:pt x="118" y="43"/>
                  </a:cubicBezTo>
                  <a:cubicBezTo>
                    <a:pt x="118" y="43"/>
                    <a:pt x="118" y="43"/>
                    <a:pt x="118" y="43"/>
                  </a:cubicBezTo>
                  <a:cubicBezTo>
                    <a:pt x="118" y="43"/>
                    <a:pt x="118" y="43"/>
                    <a:pt x="118" y="43"/>
                  </a:cubicBezTo>
                  <a:cubicBezTo>
                    <a:pt x="117" y="43"/>
                    <a:pt x="117" y="43"/>
                    <a:pt x="117" y="43"/>
                  </a:cubicBezTo>
                  <a:lnTo>
                    <a:pt x="118" y="43"/>
                  </a:lnTo>
                  <a:close/>
                  <a:moveTo>
                    <a:pt x="117" y="42"/>
                  </a:moveTo>
                  <a:cubicBezTo>
                    <a:pt x="117" y="42"/>
                    <a:pt x="117" y="42"/>
                    <a:pt x="117" y="42"/>
                  </a:cubicBezTo>
                  <a:cubicBezTo>
                    <a:pt x="117" y="42"/>
                    <a:pt x="117" y="42"/>
                    <a:pt x="117" y="42"/>
                  </a:cubicBezTo>
                  <a:cubicBezTo>
                    <a:pt x="117" y="43"/>
                    <a:pt x="117" y="43"/>
                    <a:pt x="117" y="43"/>
                  </a:cubicBezTo>
                  <a:cubicBezTo>
                    <a:pt x="117" y="43"/>
                    <a:pt x="117" y="43"/>
                    <a:pt x="117" y="43"/>
                  </a:cubicBezTo>
                  <a:lnTo>
                    <a:pt x="117" y="42"/>
                  </a:lnTo>
                  <a:close/>
                  <a:moveTo>
                    <a:pt x="117" y="43"/>
                  </a:moveTo>
                  <a:cubicBezTo>
                    <a:pt x="117" y="43"/>
                    <a:pt x="117" y="43"/>
                    <a:pt x="117" y="43"/>
                  </a:cubicBezTo>
                  <a:cubicBezTo>
                    <a:pt x="117" y="43"/>
                    <a:pt x="117" y="43"/>
                    <a:pt x="117" y="43"/>
                  </a:cubicBezTo>
                  <a:cubicBezTo>
                    <a:pt x="117" y="43"/>
                    <a:pt x="117" y="43"/>
                    <a:pt x="117" y="43"/>
                  </a:cubicBezTo>
                  <a:cubicBezTo>
                    <a:pt x="117" y="43"/>
                    <a:pt x="117" y="43"/>
                    <a:pt x="117" y="43"/>
                  </a:cubicBezTo>
                  <a:close/>
                  <a:moveTo>
                    <a:pt x="116" y="42"/>
                  </a:moveTo>
                  <a:cubicBezTo>
                    <a:pt x="116" y="42"/>
                    <a:pt x="116" y="42"/>
                    <a:pt x="116" y="42"/>
                  </a:cubicBezTo>
                  <a:cubicBezTo>
                    <a:pt x="116" y="42"/>
                    <a:pt x="116" y="42"/>
                    <a:pt x="116" y="42"/>
                  </a:cubicBezTo>
                  <a:cubicBezTo>
                    <a:pt x="116" y="43"/>
                    <a:pt x="116" y="43"/>
                    <a:pt x="116" y="43"/>
                  </a:cubicBezTo>
                  <a:cubicBezTo>
                    <a:pt x="116" y="43"/>
                    <a:pt x="116" y="43"/>
                    <a:pt x="115" y="43"/>
                  </a:cubicBezTo>
                  <a:lnTo>
                    <a:pt x="116" y="42"/>
                  </a:lnTo>
                  <a:close/>
                  <a:moveTo>
                    <a:pt x="115" y="43"/>
                  </a:moveTo>
                  <a:cubicBezTo>
                    <a:pt x="115" y="43"/>
                    <a:pt x="115" y="43"/>
                    <a:pt x="115" y="43"/>
                  </a:cubicBezTo>
                  <a:cubicBezTo>
                    <a:pt x="116" y="43"/>
                    <a:pt x="116" y="43"/>
                    <a:pt x="116" y="43"/>
                  </a:cubicBezTo>
                  <a:cubicBezTo>
                    <a:pt x="116" y="43"/>
                    <a:pt x="116" y="43"/>
                    <a:pt x="116" y="43"/>
                  </a:cubicBezTo>
                  <a:cubicBezTo>
                    <a:pt x="115" y="43"/>
                    <a:pt x="115" y="43"/>
                    <a:pt x="115" y="43"/>
                  </a:cubicBezTo>
                  <a:close/>
                  <a:moveTo>
                    <a:pt x="114" y="43"/>
                  </a:moveTo>
                  <a:cubicBezTo>
                    <a:pt x="114" y="43"/>
                    <a:pt x="114" y="43"/>
                    <a:pt x="114" y="43"/>
                  </a:cubicBezTo>
                  <a:cubicBezTo>
                    <a:pt x="114" y="42"/>
                    <a:pt x="115" y="42"/>
                    <a:pt x="115" y="42"/>
                  </a:cubicBezTo>
                  <a:cubicBezTo>
                    <a:pt x="115" y="43"/>
                    <a:pt x="115" y="43"/>
                    <a:pt x="115" y="43"/>
                  </a:cubicBezTo>
                  <a:cubicBezTo>
                    <a:pt x="115" y="43"/>
                    <a:pt x="114" y="43"/>
                    <a:pt x="114" y="43"/>
                  </a:cubicBezTo>
                  <a:close/>
                  <a:moveTo>
                    <a:pt x="114" y="43"/>
                  </a:moveTo>
                  <a:cubicBezTo>
                    <a:pt x="114" y="43"/>
                    <a:pt x="114" y="43"/>
                    <a:pt x="114" y="43"/>
                  </a:cubicBezTo>
                  <a:cubicBezTo>
                    <a:pt x="114" y="43"/>
                    <a:pt x="115" y="43"/>
                    <a:pt x="115" y="43"/>
                  </a:cubicBezTo>
                  <a:cubicBezTo>
                    <a:pt x="115" y="43"/>
                    <a:pt x="115" y="43"/>
                    <a:pt x="115" y="43"/>
                  </a:cubicBezTo>
                  <a:cubicBezTo>
                    <a:pt x="114" y="43"/>
                    <a:pt x="114" y="43"/>
                    <a:pt x="114" y="43"/>
                  </a:cubicBezTo>
                  <a:close/>
                  <a:moveTo>
                    <a:pt x="113" y="43"/>
                  </a:moveTo>
                  <a:cubicBezTo>
                    <a:pt x="113" y="43"/>
                    <a:pt x="113" y="43"/>
                    <a:pt x="113" y="43"/>
                  </a:cubicBezTo>
                  <a:cubicBezTo>
                    <a:pt x="113" y="43"/>
                    <a:pt x="113" y="43"/>
                    <a:pt x="113" y="43"/>
                  </a:cubicBezTo>
                  <a:cubicBezTo>
                    <a:pt x="113" y="43"/>
                    <a:pt x="113" y="43"/>
                    <a:pt x="113" y="43"/>
                  </a:cubicBezTo>
                  <a:cubicBezTo>
                    <a:pt x="113" y="44"/>
                    <a:pt x="113" y="44"/>
                    <a:pt x="113" y="44"/>
                  </a:cubicBezTo>
                  <a:cubicBezTo>
                    <a:pt x="113" y="44"/>
                    <a:pt x="113" y="44"/>
                    <a:pt x="112" y="44"/>
                  </a:cubicBezTo>
                  <a:lnTo>
                    <a:pt x="113" y="43"/>
                  </a:lnTo>
                  <a:close/>
                  <a:moveTo>
                    <a:pt x="112" y="44"/>
                  </a:moveTo>
                  <a:cubicBezTo>
                    <a:pt x="112" y="44"/>
                    <a:pt x="112" y="44"/>
                    <a:pt x="112" y="44"/>
                  </a:cubicBezTo>
                  <a:cubicBezTo>
                    <a:pt x="113" y="44"/>
                    <a:pt x="113" y="44"/>
                    <a:pt x="113" y="44"/>
                  </a:cubicBezTo>
                  <a:cubicBezTo>
                    <a:pt x="112" y="44"/>
                    <a:pt x="112" y="44"/>
                    <a:pt x="112" y="44"/>
                  </a:cubicBezTo>
                  <a:close/>
                  <a:moveTo>
                    <a:pt x="111" y="43"/>
                  </a:moveTo>
                  <a:cubicBezTo>
                    <a:pt x="111" y="43"/>
                    <a:pt x="111" y="43"/>
                    <a:pt x="111" y="43"/>
                  </a:cubicBezTo>
                  <a:cubicBezTo>
                    <a:pt x="111" y="43"/>
                    <a:pt x="111" y="43"/>
                    <a:pt x="111" y="43"/>
                  </a:cubicBezTo>
                  <a:cubicBezTo>
                    <a:pt x="111" y="44"/>
                    <a:pt x="111" y="44"/>
                    <a:pt x="111" y="44"/>
                  </a:cubicBezTo>
                  <a:cubicBezTo>
                    <a:pt x="111" y="44"/>
                    <a:pt x="111" y="44"/>
                    <a:pt x="111" y="44"/>
                  </a:cubicBezTo>
                  <a:lnTo>
                    <a:pt x="111" y="43"/>
                  </a:lnTo>
                  <a:close/>
                  <a:moveTo>
                    <a:pt x="111" y="44"/>
                  </a:moveTo>
                  <a:cubicBezTo>
                    <a:pt x="111" y="44"/>
                    <a:pt x="111" y="44"/>
                    <a:pt x="111" y="44"/>
                  </a:cubicBezTo>
                  <a:cubicBezTo>
                    <a:pt x="111" y="44"/>
                    <a:pt x="111" y="44"/>
                    <a:pt x="111" y="44"/>
                  </a:cubicBezTo>
                  <a:cubicBezTo>
                    <a:pt x="111" y="44"/>
                    <a:pt x="111" y="44"/>
                    <a:pt x="111" y="44"/>
                  </a:cubicBezTo>
                  <a:close/>
                  <a:moveTo>
                    <a:pt x="109" y="43"/>
                  </a:moveTo>
                  <a:cubicBezTo>
                    <a:pt x="109" y="43"/>
                    <a:pt x="109" y="43"/>
                    <a:pt x="109" y="43"/>
                  </a:cubicBezTo>
                  <a:cubicBezTo>
                    <a:pt x="109" y="43"/>
                    <a:pt x="109" y="43"/>
                    <a:pt x="109" y="43"/>
                  </a:cubicBezTo>
                  <a:cubicBezTo>
                    <a:pt x="109" y="44"/>
                    <a:pt x="109" y="44"/>
                    <a:pt x="109" y="44"/>
                  </a:cubicBezTo>
                  <a:cubicBezTo>
                    <a:pt x="109" y="44"/>
                    <a:pt x="109" y="44"/>
                    <a:pt x="109" y="44"/>
                  </a:cubicBezTo>
                  <a:lnTo>
                    <a:pt x="109" y="43"/>
                  </a:lnTo>
                  <a:close/>
                  <a:moveTo>
                    <a:pt x="109" y="44"/>
                  </a:moveTo>
                  <a:cubicBezTo>
                    <a:pt x="109" y="44"/>
                    <a:pt x="109" y="44"/>
                    <a:pt x="109" y="44"/>
                  </a:cubicBezTo>
                  <a:cubicBezTo>
                    <a:pt x="109" y="44"/>
                    <a:pt x="109" y="44"/>
                    <a:pt x="109" y="44"/>
                  </a:cubicBezTo>
                  <a:cubicBezTo>
                    <a:pt x="109" y="44"/>
                    <a:pt x="109" y="44"/>
                    <a:pt x="109" y="44"/>
                  </a:cubicBezTo>
                  <a:close/>
                  <a:moveTo>
                    <a:pt x="107" y="43"/>
                  </a:moveTo>
                  <a:cubicBezTo>
                    <a:pt x="107" y="43"/>
                    <a:pt x="107" y="43"/>
                    <a:pt x="107" y="43"/>
                  </a:cubicBezTo>
                  <a:cubicBezTo>
                    <a:pt x="107" y="43"/>
                    <a:pt x="107" y="43"/>
                    <a:pt x="107" y="43"/>
                  </a:cubicBezTo>
                  <a:cubicBezTo>
                    <a:pt x="107" y="44"/>
                    <a:pt x="107" y="44"/>
                    <a:pt x="107" y="44"/>
                  </a:cubicBezTo>
                  <a:cubicBezTo>
                    <a:pt x="107" y="44"/>
                    <a:pt x="107" y="44"/>
                    <a:pt x="106" y="44"/>
                  </a:cubicBezTo>
                  <a:lnTo>
                    <a:pt x="107" y="43"/>
                  </a:lnTo>
                  <a:close/>
                  <a:moveTo>
                    <a:pt x="106" y="44"/>
                  </a:moveTo>
                  <a:cubicBezTo>
                    <a:pt x="106" y="44"/>
                    <a:pt x="106" y="44"/>
                    <a:pt x="106" y="44"/>
                  </a:cubicBezTo>
                  <a:cubicBezTo>
                    <a:pt x="106" y="44"/>
                    <a:pt x="106" y="44"/>
                    <a:pt x="106" y="44"/>
                  </a:cubicBezTo>
                  <a:cubicBezTo>
                    <a:pt x="106" y="44"/>
                    <a:pt x="106" y="44"/>
                    <a:pt x="106" y="44"/>
                  </a:cubicBezTo>
                  <a:close/>
                  <a:moveTo>
                    <a:pt x="104" y="43"/>
                  </a:moveTo>
                  <a:cubicBezTo>
                    <a:pt x="104" y="43"/>
                    <a:pt x="104" y="43"/>
                    <a:pt x="104" y="43"/>
                  </a:cubicBezTo>
                  <a:cubicBezTo>
                    <a:pt x="104" y="43"/>
                    <a:pt x="105" y="43"/>
                    <a:pt x="105" y="43"/>
                  </a:cubicBezTo>
                  <a:cubicBezTo>
                    <a:pt x="105" y="45"/>
                    <a:pt x="105" y="45"/>
                    <a:pt x="105" y="45"/>
                  </a:cubicBezTo>
                  <a:cubicBezTo>
                    <a:pt x="104" y="45"/>
                    <a:pt x="104" y="45"/>
                    <a:pt x="104" y="45"/>
                  </a:cubicBezTo>
                  <a:lnTo>
                    <a:pt x="104" y="43"/>
                  </a:lnTo>
                  <a:close/>
                  <a:moveTo>
                    <a:pt x="101" y="44"/>
                  </a:moveTo>
                  <a:cubicBezTo>
                    <a:pt x="101" y="44"/>
                    <a:pt x="101" y="44"/>
                    <a:pt x="101" y="44"/>
                  </a:cubicBezTo>
                  <a:cubicBezTo>
                    <a:pt x="101" y="44"/>
                    <a:pt x="102" y="44"/>
                    <a:pt x="102" y="44"/>
                  </a:cubicBezTo>
                  <a:cubicBezTo>
                    <a:pt x="102" y="45"/>
                    <a:pt x="102" y="45"/>
                    <a:pt x="102" y="45"/>
                  </a:cubicBezTo>
                  <a:cubicBezTo>
                    <a:pt x="101" y="45"/>
                    <a:pt x="101" y="45"/>
                    <a:pt x="101" y="45"/>
                  </a:cubicBezTo>
                  <a:lnTo>
                    <a:pt x="101" y="44"/>
                  </a:lnTo>
                  <a:close/>
                  <a:moveTo>
                    <a:pt x="98" y="44"/>
                  </a:moveTo>
                  <a:cubicBezTo>
                    <a:pt x="98" y="44"/>
                    <a:pt x="98" y="44"/>
                    <a:pt x="98" y="44"/>
                  </a:cubicBezTo>
                  <a:cubicBezTo>
                    <a:pt x="99" y="44"/>
                    <a:pt x="99" y="44"/>
                    <a:pt x="99" y="44"/>
                  </a:cubicBezTo>
                  <a:cubicBezTo>
                    <a:pt x="99" y="45"/>
                    <a:pt x="99" y="45"/>
                    <a:pt x="99" y="45"/>
                  </a:cubicBezTo>
                  <a:cubicBezTo>
                    <a:pt x="99" y="45"/>
                    <a:pt x="99" y="45"/>
                    <a:pt x="98" y="45"/>
                  </a:cubicBezTo>
                  <a:lnTo>
                    <a:pt x="98" y="44"/>
                  </a:lnTo>
                  <a:close/>
                  <a:moveTo>
                    <a:pt x="95" y="44"/>
                  </a:moveTo>
                  <a:cubicBezTo>
                    <a:pt x="95" y="44"/>
                    <a:pt x="95" y="44"/>
                    <a:pt x="95" y="44"/>
                  </a:cubicBezTo>
                  <a:cubicBezTo>
                    <a:pt x="95" y="44"/>
                    <a:pt x="96" y="44"/>
                    <a:pt x="96" y="44"/>
                  </a:cubicBezTo>
                  <a:cubicBezTo>
                    <a:pt x="96" y="46"/>
                    <a:pt x="96" y="46"/>
                    <a:pt x="96" y="46"/>
                  </a:cubicBezTo>
                  <a:cubicBezTo>
                    <a:pt x="95" y="46"/>
                    <a:pt x="95" y="46"/>
                    <a:pt x="95" y="46"/>
                  </a:cubicBezTo>
                  <a:lnTo>
                    <a:pt x="95" y="44"/>
                  </a:lnTo>
                  <a:close/>
                  <a:moveTo>
                    <a:pt x="92" y="45"/>
                  </a:moveTo>
                  <a:cubicBezTo>
                    <a:pt x="92" y="45"/>
                    <a:pt x="92" y="45"/>
                    <a:pt x="92" y="45"/>
                  </a:cubicBezTo>
                  <a:cubicBezTo>
                    <a:pt x="92" y="45"/>
                    <a:pt x="92" y="45"/>
                    <a:pt x="92" y="45"/>
                  </a:cubicBezTo>
                  <a:cubicBezTo>
                    <a:pt x="92" y="46"/>
                    <a:pt x="92" y="46"/>
                    <a:pt x="92" y="46"/>
                  </a:cubicBezTo>
                  <a:cubicBezTo>
                    <a:pt x="92" y="46"/>
                    <a:pt x="92" y="46"/>
                    <a:pt x="91" y="46"/>
                  </a:cubicBezTo>
                  <a:lnTo>
                    <a:pt x="92" y="45"/>
                  </a:lnTo>
                  <a:close/>
                  <a:moveTo>
                    <a:pt x="88" y="45"/>
                  </a:moveTo>
                  <a:cubicBezTo>
                    <a:pt x="88" y="45"/>
                    <a:pt x="88" y="45"/>
                    <a:pt x="88" y="45"/>
                  </a:cubicBezTo>
                  <a:cubicBezTo>
                    <a:pt x="88" y="45"/>
                    <a:pt x="88" y="45"/>
                    <a:pt x="88" y="45"/>
                  </a:cubicBezTo>
                  <a:cubicBezTo>
                    <a:pt x="88" y="47"/>
                    <a:pt x="88" y="47"/>
                    <a:pt x="88" y="47"/>
                  </a:cubicBezTo>
                  <a:cubicBezTo>
                    <a:pt x="88" y="47"/>
                    <a:pt x="88" y="47"/>
                    <a:pt x="88" y="47"/>
                  </a:cubicBezTo>
                  <a:lnTo>
                    <a:pt x="88" y="45"/>
                  </a:lnTo>
                  <a:close/>
                  <a:moveTo>
                    <a:pt x="84" y="46"/>
                  </a:moveTo>
                  <a:cubicBezTo>
                    <a:pt x="84" y="46"/>
                    <a:pt x="84" y="46"/>
                    <a:pt x="84" y="46"/>
                  </a:cubicBezTo>
                  <a:cubicBezTo>
                    <a:pt x="84" y="46"/>
                    <a:pt x="84" y="46"/>
                    <a:pt x="84" y="46"/>
                  </a:cubicBezTo>
                  <a:cubicBezTo>
                    <a:pt x="84" y="47"/>
                    <a:pt x="84" y="47"/>
                    <a:pt x="84" y="47"/>
                  </a:cubicBezTo>
                  <a:cubicBezTo>
                    <a:pt x="84" y="47"/>
                    <a:pt x="84" y="47"/>
                    <a:pt x="84" y="47"/>
                  </a:cubicBezTo>
                  <a:lnTo>
                    <a:pt x="84" y="46"/>
                  </a:lnTo>
                  <a:close/>
                  <a:moveTo>
                    <a:pt x="80" y="47"/>
                  </a:moveTo>
                  <a:cubicBezTo>
                    <a:pt x="80" y="47"/>
                    <a:pt x="80" y="47"/>
                    <a:pt x="80" y="47"/>
                  </a:cubicBezTo>
                  <a:cubicBezTo>
                    <a:pt x="80" y="47"/>
                    <a:pt x="80" y="47"/>
                    <a:pt x="80" y="47"/>
                  </a:cubicBezTo>
                  <a:cubicBezTo>
                    <a:pt x="80" y="48"/>
                    <a:pt x="80" y="48"/>
                    <a:pt x="80" y="48"/>
                  </a:cubicBezTo>
                  <a:cubicBezTo>
                    <a:pt x="80" y="48"/>
                    <a:pt x="80" y="48"/>
                    <a:pt x="80" y="48"/>
                  </a:cubicBezTo>
                  <a:lnTo>
                    <a:pt x="80" y="47"/>
                  </a:lnTo>
                  <a:close/>
                  <a:moveTo>
                    <a:pt x="74" y="49"/>
                  </a:moveTo>
                  <a:cubicBezTo>
                    <a:pt x="74" y="49"/>
                    <a:pt x="74" y="49"/>
                    <a:pt x="74" y="49"/>
                  </a:cubicBezTo>
                  <a:cubicBezTo>
                    <a:pt x="74" y="49"/>
                    <a:pt x="75" y="49"/>
                    <a:pt x="75" y="49"/>
                  </a:cubicBezTo>
                  <a:cubicBezTo>
                    <a:pt x="75" y="47"/>
                    <a:pt x="75" y="47"/>
                    <a:pt x="75" y="47"/>
                  </a:cubicBezTo>
                  <a:cubicBezTo>
                    <a:pt x="75" y="47"/>
                    <a:pt x="75" y="47"/>
                    <a:pt x="76" y="47"/>
                  </a:cubicBezTo>
                  <a:cubicBezTo>
                    <a:pt x="76" y="48"/>
                    <a:pt x="76" y="48"/>
                    <a:pt x="76" y="48"/>
                  </a:cubicBezTo>
                  <a:cubicBezTo>
                    <a:pt x="76" y="48"/>
                    <a:pt x="77" y="48"/>
                    <a:pt x="77" y="48"/>
                  </a:cubicBezTo>
                  <a:cubicBezTo>
                    <a:pt x="77" y="48"/>
                    <a:pt x="76" y="48"/>
                    <a:pt x="76" y="49"/>
                  </a:cubicBezTo>
                  <a:cubicBezTo>
                    <a:pt x="76" y="48"/>
                    <a:pt x="76" y="48"/>
                    <a:pt x="76" y="48"/>
                  </a:cubicBezTo>
                  <a:cubicBezTo>
                    <a:pt x="75" y="49"/>
                    <a:pt x="75" y="49"/>
                    <a:pt x="75" y="49"/>
                  </a:cubicBezTo>
                  <a:cubicBezTo>
                    <a:pt x="75" y="49"/>
                    <a:pt x="75" y="49"/>
                    <a:pt x="75" y="49"/>
                  </a:cubicBezTo>
                  <a:cubicBezTo>
                    <a:pt x="75" y="49"/>
                    <a:pt x="75" y="49"/>
                    <a:pt x="75" y="49"/>
                  </a:cubicBezTo>
                  <a:cubicBezTo>
                    <a:pt x="75" y="49"/>
                    <a:pt x="74" y="49"/>
                    <a:pt x="74" y="49"/>
                  </a:cubicBezTo>
                  <a:close/>
                  <a:moveTo>
                    <a:pt x="74" y="49"/>
                  </a:moveTo>
                  <a:cubicBezTo>
                    <a:pt x="74" y="49"/>
                    <a:pt x="74" y="49"/>
                    <a:pt x="74" y="49"/>
                  </a:cubicBezTo>
                  <a:cubicBezTo>
                    <a:pt x="71" y="49"/>
                    <a:pt x="69" y="50"/>
                    <a:pt x="67" y="50"/>
                  </a:cubicBezTo>
                  <a:cubicBezTo>
                    <a:pt x="69" y="50"/>
                    <a:pt x="72" y="49"/>
                    <a:pt x="73" y="49"/>
                  </a:cubicBezTo>
                  <a:cubicBezTo>
                    <a:pt x="73" y="49"/>
                    <a:pt x="74" y="49"/>
                    <a:pt x="74" y="49"/>
                  </a:cubicBezTo>
                  <a:close/>
                  <a:moveTo>
                    <a:pt x="87" y="51"/>
                  </a:moveTo>
                  <a:cubicBezTo>
                    <a:pt x="87" y="51"/>
                    <a:pt x="87" y="51"/>
                    <a:pt x="87" y="51"/>
                  </a:cubicBezTo>
                  <a:cubicBezTo>
                    <a:pt x="85" y="51"/>
                    <a:pt x="84" y="51"/>
                    <a:pt x="83" y="51"/>
                  </a:cubicBezTo>
                  <a:cubicBezTo>
                    <a:pt x="84" y="51"/>
                    <a:pt x="85" y="51"/>
                    <a:pt x="87" y="50"/>
                  </a:cubicBezTo>
                  <a:lnTo>
                    <a:pt x="87" y="51"/>
                  </a:lnTo>
                  <a:close/>
                  <a:moveTo>
                    <a:pt x="89" y="51"/>
                  </a:moveTo>
                  <a:cubicBezTo>
                    <a:pt x="89" y="51"/>
                    <a:pt x="89" y="51"/>
                    <a:pt x="89" y="51"/>
                  </a:cubicBezTo>
                  <a:cubicBezTo>
                    <a:pt x="88" y="51"/>
                    <a:pt x="88" y="51"/>
                    <a:pt x="87" y="51"/>
                  </a:cubicBezTo>
                  <a:cubicBezTo>
                    <a:pt x="87" y="50"/>
                    <a:pt x="87" y="50"/>
                    <a:pt x="87" y="50"/>
                  </a:cubicBezTo>
                  <a:cubicBezTo>
                    <a:pt x="88" y="50"/>
                    <a:pt x="88" y="50"/>
                    <a:pt x="89" y="50"/>
                  </a:cubicBezTo>
                  <a:lnTo>
                    <a:pt x="89" y="51"/>
                  </a:lnTo>
                  <a:close/>
                  <a:moveTo>
                    <a:pt x="91" y="51"/>
                  </a:moveTo>
                  <a:cubicBezTo>
                    <a:pt x="91" y="51"/>
                    <a:pt x="91" y="51"/>
                    <a:pt x="91" y="51"/>
                  </a:cubicBezTo>
                  <a:cubicBezTo>
                    <a:pt x="91" y="51"/>
                    <a:pt x="90" y="51"/>
                    <a:pt x="89" y="51"/>
                  </a:cubicBezTo>
                  <a:cubicBezTo>
                    <a:pt x="89" y="50"/>
                    <a:pt x="89" y="50"/>
                    <a:pt x="89" y="50"/>
                  </a:cubicBezTo>
                  <a:cubicBezTo>
                    <a:pt x="90" y="50"/>
                    <a:pt x="91" y="50"/>
                    <a:pt x="91" y="50"/>
                  </a:cubicBezTo>
                  <a:lnTo>
                    <a:pt x="91" y="51"/>
                  </a:lnTo>
                  <a:close/>
                  <a:moveTo>
                    <a:pt x="93" y="51"/>
                  </a:moveTo>
                  <a:cubicBezTo>
                    <a:pt x="93" y="51"/>
                    <a:pt x="93" y="51"/>
                    <a:pt x="93" y="51"/>
                  </a:cubicBezTo>
                  <a:cubicBezTo>
                    <a:pt x="93" y="51"/>
                    <a:pt x="92" y="51"/>
                    <a:pt x="91" y="51"/>
                  </a:cubicBezTo>
                  <a:cubicBezTo>
                    <a:pt x="91" y="50"/>
                    <a:pt x="91" y="50"/>
                    <a:pt x="91" y="50"/>
                  </a:cubicBezTo>
                  <a:cubicBezTo>
                    <a:pt x="92" y="49"/>
                    <a:pt x="93" y="49"/>
                    <a:pt x="93" y="49"/>
                  </a:cubicBezTo>
                  <a:lnTo>
                    <a:pt x="93" y="51"/>
                  </a:lnTo>
                  <a:close/>
                  <a:moveTo>
                    <a:pt x="95" y="51"/>
                  </a:moveTo>
                  <a:cubicBezTo>
                    <a:pt x="95" y="51"/>
                    <a:pt x="95" y="51"/>
                    <a:pt x="95" y="51"/>
                  </a:cubicBezTo>
                  <a:cubicBezTo>
                    <a:pt x="95" y="51"/>
                    <a:pt x="94" y="51"/>
                    <a:pt x="94" y="51"/>
                  </a:cubicBezTo>
                  <a:cubicBezTo>
                    <a:pt x="94" y="49"/>
                    <a:pt x="94" y="49"/>
                    <a:pt x="94" y="49"/>
                  </a:cubicBezTo>
                  <a:cubicBezTo>
                    <a:pt x="94" y="49"/>
                    <a:pt x="95" y="49"/>
                    <a:pt x="95" y="49"/>
                  </a:cubicBezTo>
                  <a:lnTo>
                    <a:pt x="95" y="51"/>
                  </a:lnTo>
                  <a:close/>
                  <a:moveTo>
                    <a:pt x="98" y="51"/>
                  </a:moveTo>
                  <a:cubicBezTo>
                    <a:pt x="98" y="51"/>
                    <a:pt x="98" y="51"/>
                    <a:pt x="98" y="51"/>
                  </a:cubicBezTo>
                  <a:cubicBezTo>
                    <a:pt x="97" y="51"/>
                    <a:pt x="96" y="51"/>
                    <a:pt x="96" y="51"/>
                  </a:cubicBezTo>
                  <a:cubicBezTo>
                    <a:pt x="96" y="50"/>
                    <a:pt x="96" y="50"/>
                    <a:pt x="96" y="50"/>
                  </a:cubicBezTo>
                  <a:cubicBezTo>
                    <a:pt x="98" y="50"/>
                    <a:pt x="98" y="50"/>
                    <a:pt x="98" y="50"/>
                  </a:cubicBezTo>
                  <a:lnTo>
                    <a:pt x="98" y="51"/>
                  </a:lnTo>
                  <a:close/>
                  <a:moveTo>
                    <a:pt x="98" y="50"/>
                  </a:moveTo>
                  <a:cubicBezTo>
                    <a:pt x="98" y="50"/>
                    <a:pt x="98" y="50"/>
                    <a:pt x="98" y="50"/>
                  </a:cubicBezTo>
                  <a:cubicBezTo>
                    <a:pt x="96" y="50"/>
                    <a:pt x="96" y="50"/>
                    <a:pt x="96" y="50"/>
                  </a:cubicBezTo>
                  <a:cubicBezTo>
                    <a:pt x="96" y="49"/>
                    <a:pt x="96" y="49"/>
                    <a:pt x="96" y="49"/>
                  </a:cubicBezTo>
                  <a:cubicBezTo>
                    <a:pt x="96" y="49"/>
                    <a:pt x="97" y="49"/>
                    <a:pt x="98" y="49"/>
                  </a:cubicBezTo>
                  <a:lnTo>
                    <a:pt x="98" y="50"/>
                  </a:lnTo>
                  <a:close/>
                  <a:moveTo>
                    <a:pt x="100" y="51"/>
                  </a:moveTo>
                  <a:cubicBezTo>
                    <a:pt x="100" y="51"/>
                    <a:pt x="100" y="51"/>
                    <a:pt x="100" y="51"/>
                  </a:cubicBezTo>
                  <a:cubicBezTo>
                    <a:pt x="99" y="51"/>
                    <a:pt x="98" y="51"/>
                    <a:pt x="98" y="51"/>
                  </a:cubicBezTo>
                  <a:cubicBezTo>
                    <a:pt x="98" y="50"/>
                    <a:pt x="98" y="50"/>
                    <a:pt x="98" y="50"/>
                  </a:cubicBezTo>
                  <a:cubicBezTo>
                    <a:pt x="99" y="50"/>
                    <a:pt x="99" y="50"/>
                    <a:pt x="99" y="50"/>
                  </a:cubicBezTo>
                  <a:cubicBezTo>
                    <a:pt x="99" y="50"/>
                    <a:pt x="99" y="50"/>
                    <a:pt x="99" y="50"/>
                  </a:cubicBezTo>
                  <a:cubicBezTo>
                    <a:pt x="98" y="50"/>
                    <a:pt x="98" y="50"/>
                    <a:pt x="98" y="50"/>
                  </a:cubicBezTo>
                  <a:cubicBezTo>
                    <a:pt x="98" y="48"/>
                    <a:pt x="98" y="48"/>
                    <a:pt x="98" y="48"/>
                  </a:cubicBezTo>
                  <a:cubicBezTo>
                    <a:pt x="98" y="48"/>
                    <a:pt x="99" y="48"/>
                    <a:pt x="100" y="48"/>
                  </a:cubicBezTo>
                  <a:lnTo>
                    <a:pt x="100" y="51"/>
                  </a:lnTo>
                  <a:close/>
                  <a:moveTo>
                    <a:pt x="101" y="51"/>
                  </a:moveTo>
                  <a:cubicBezTo>
                    <a:pt x="101" y="51"/>
                    <a:pt x="101" y="51"/>
                    <a:pt x="101" y="51"/>
                  </a:cubicBezTo>
                  <a:cubicBezTo>
                    <a:pt x="101" y="51"/>
                    <a:pt x="100" y="51"/>
                    <a:pt x="100" y="51"/>
                  </a:cubicBezTo>
                  <a:cubicBezTo>
                    <a:pt x="100" y="48"/>
                    <a:pt x="100" y="48"/>
                    <a:pt x="100" y="48"/>
                  </a:cubicBezTo>
                  <a:cubicBezTo>
                    <a:pt x="100" y="48"/>
                    <a:pt x="101" y="48"/>
                    <a:pt x="101" y="48"/>
                  </a:cubicBezTo>
                  <a:lnTo>
                    <a:pt x="101" y="51"/>
                  </a:lnTo>
                  <a:close/>
                  <a:moveTo>
                    <a:pt x="103" y="49"/>
                  </a:moveTo>
                  <a:cubicBezTo>
                    <a:pt x="103" y="49"/>
                    <a:pt x="103" y="49"/>
                    <a:pt x="103" y="49"/>
                  </a:cubicBezTo>
                  <a:cubicBezTo>
                    <a:pt x="103" y="49"/>
                    <a:pt x="103" y="49"/>
                    <a:pt x="103" y="49"/>
                  </a:cubicBezTo>
                  <a:cubicBezTo>
                    <a:pt x="103" y="49"/>
                    <a:pt x="103" y="49"/>
                    <a:pt x="103" y="49"/>
                  </a:cubicBezTo>
                  <a:cubicBezTo>
                    <a:pt x="103" y="49"/>
                    <a:pt x="103" y="49"/>
                    <a:pt x="103" y="49"/>
                  </a:cubicBezTo>
                  <a:cubicBezTo>
                    <a:pt x="103" y="51"/>
                    <a:pt x="103" y="51"/>
                    <a:pt x="103" y="51"/>
                  </a:cubicBezTo>
                  <a:cubicBezTo>
                    <a:pt x="103" y="51"/>
                    <a:pt x="103" y="51"/>
                    <a:pt x="103" y="51"/>
                  </a:cubicBezTo>
                  <a:cubicBezTo>
                    <a:pt x="103" y="51"/>
                    <a:pt x="102" y="51"/>
                    <a:pt x="102" y="51"/>
                  </a:cubicBezTo>
                  <a:cubicBezTo>
                    <a:pt x="102" y="48"/>
                    <a:pt x="102" y="48"/>
                    <a:pt x="102" y="48"/>
                  </a:cubicBezTo>
                  <a:cubicBezTo>
                    <a:pt x="102" y="48"/>
                    <a:pt x="103" y="48"/>
                    <a:pt x="103" y="48"/>
                  </a:cubicBezTo>
                  <a:lnTo>
                    <a:pt x="103" y="49"/>
                  </a:lnTo>
                  <a:close/>
                  <a:moveTo>
                    <a:pt x="108" y="50"/>
                  </a:moveTo>
                  <a:cubicBezTo>
                    <a:pt x="108" y="50"/>
                    <a:pt x="108" y="50"/>
                    <a:pt x="108" y="50"/>
                  </a:cubicBezTo>
                  <a:cubicBezTo>
                    <a:pt x="108" y="50"/>
                    <a:pt x="107" y="50"/>
                    <a:pt x="107" y="50"/>
                  </a:cubicBezTo>
                  <a:cubicBezTo>
                    <a:pt x="107" y="50"/>
                    <a:pt x="107" y="50"/>
                    <a:pt x="107" y="50"/>
                  </a:cubicBezTo>
                  <a:cubicBezTo>
                    <a:pt x="108" y="50"/>
                    <a:pt x="108" y="50"/>
                    <a:pt x="108" y="50"/>
                  </a:cubicBezTo>
                  <a:close/>
                  <a:moveTo>
                    <a:pt x="108" y="50"/>
                  </a:moveTo>
                  <a:cubicBezTo>
                    <a:pt x="108" y="50"/>
                    <a:pt x="108" y="50"/>
                    <a:pt x="108" y="50"/>
                  </a:cubicBezTo>
                  <a:cubicBezTo>
                    <a:pt x="107" y="50"/>
                    <a:pt x="107" y="50"/>
                    <a:pt x="107" y="50"/>
                  </a:cubicBezTo>
                  <a:cubicBezTo>
                    <a:pt x="107" y="47"/>
                    <a:pt x="107" y="47"/>
                    <a:pt x="107" y="47"/>
                  </a:cubicBezTo>
                  <a:cubicBezTo>
                    <a:pt x="107" y="47"/>
                    <a:pt x="107" y="47"/>
                    <a:pt x="107" y="47"/>
                  </a:cubicBezTo>
                  <a:cubicBezTo>
                    <a:pt x="107" y="50"/>
                    <a:pt x="107" y="50"/>
                    <a:pt x="107" y="50"/>
                  </a:cubicBezTo>
                  <a:cubicBezTo>
                    <a:pt x="106" y="50"/>
                    <a:pt x="106" y="50"/>
                    <a:pt x="106" y="50"/>
                  </a:cubicBezTo>
                  <a:cubicBezTo>
                    <a:pt x="106" y="50"/>
                    <a:pt x="106" y="50"/>
                    <a:pt x="106" y="50"/>
                  </a:cubicBezTo>
                  <a:cubicBezTo>
                    <a:pt x="107" y="50"/>
                    <a:pt x="107" y="50"/>
                    <a:pt x="107" y="50"/>
                  </a:cubicBezTo>
                  <a:cubicBezTo>
                    <a:pt x="107" y="50"/>
                    <a:pt x="107" y="50"/>
                    <a:pt x="107" y="50"/>
                  </a:cubicBezTo>
                  <a:cubicBezTo>
                    <a:pt x="106" y="51"/>
                    <a:pt x="105" y="51"/>
                    <a:pt x="104" y="51"/>
                  </a:cubicBezTo>
                  <a:cubicBezTo>
                    <a:pt x="104" y="49"/>
                    <a:pt x="104" y="49"/>
                    <a:pt x="104" y="49"/>
                  </a:cubicBezTo>
                  <a:cubicBezTo>
                    <a:pt x="105" y="49"/>
                    <a:pt x="105" y="49"/>
                    <a:pt x="105" y="49"/>
                  </a:cubicBezTo>
                  <a:cubicBezTo>
                    <a:pt x="105" y="50"/>
                    <a:pt x="105" y="50"/>
                    <a:pt x="105" y="50"/>
                  </a:cubicBezTo>
                  <a:cubicBezTo>
                    <a:pt x="105" y="50"/>
                    <a:pt x="105" y="50"/>
                    <a:pt x="105" y="50"/>
                  </a:cubicBezTo>
                  <a:cubicBezTo>
                    <a:pt x="105" y="49"/>
                    <a:pt x="105" y="49"/>
                    <a:pt x="105" y="49"/>
                  </a:cubicBezTo>
                  <a:cubicBezTo>
                    <a:pt x="106" y="49"/>
                    <a:pt x="106" y="49"/>
                    <a:pt x="106" y="49"/>
                  </a:cubicBezTo>
                  <a:cubicBezTo>
                    <a:pt x="106" y="49"/>
                    <a:pt x="106" y="49"/>
                    <a:pt x="106" y="49"/>
                  </a:cubicBezTo>
                  <a:cubicBezTo>
                    <a:pt x="105" y="49"/>
                    <a:pt x="105" y="49"/>
                    <a:pt x="105" y="49"/>
                  </a:cubicBezTo>
                  <a:cubicBezTo>
                    <a:pt x="105" y="47"/>
                    <a:pt x="105" y="47"/>
                    <a:pt x="105" y="47"/>
                  </a:cubicBezTo>
                  <a:cubicBezTo>
                    <a:pt x="106" y="47"/>
                    <a:pt x="107" y="47"/>
                    <a:pt x="108" y="47"/>
                  </a:cubicBezTo>
                  <a:lnTo>
                    <a:pt x="108" y="50"/>
                  </a:lnTo>
                  <a:close/>
                  <a:moveTo>
                    <a:pt x="104" y="49"/>
                  </a:moveTo>
                  <a:cubicBezTo>
                    <a:pt x="104" y="49"/>
                    <a:pt x="104" y="49"/>
                    <a:pt x="104" y="49"/>
                  </a:cubicBezTo>
                  <a:cubicBezTo>
                    <a:pt x="104" y="48"/>
                    <a:pt x="104" y="48"/>
                    <a:pt x="104" y="48"/>
                  </a:cubicBezTo>
                  <a:cubicBezTo>
                    <a:pt x="104" y="47"/>
                    <a:pt x="105" y="47"/>
                    <a:pt x="105" y="47"/>
                  </a:cubicBezTo>
                  <a:cubicBezTo>
                    <a:pt x="105" y="49"/>
                    <a:pt x="105" y="49"/>
                    <a:pt x="105" y="49"/>
                  </a:cubicBezTo>
                  <a:lnTo>
                    <a:pt x="104" y="49"/>
                  </a:lnTo>
                  <a:close/>
                  <a:moveTo>
                    <a:pt x="112" y="50"/>
                  </a:moveTo>
                  <a:cubicBezTo>
                    <a:pt x="112" y="50"/>
                    <a:pt x="112" y="50"/>
                    <a:pt x="112" y="50"/>
                  </a:cubicBezTo>
                  <a:cubicBezTo>
                    <a:pt x="111" y="50"/>
                    <a:pt x="110" y="50"/>
                    <a:pt x="109" y="50"/>
                  </a:cubicBezTo>
                  <a:cubicBezTo>
                    <a:pt x="109" y="50"/>
                    <a:pt x="109" y="50"/>
                    <a:pt x="109" y="50"/>
                  </a:cubicBezTo>
                  <a:cubicBezTo>
                    <a:pt x="110" y="50"/>
                    <a:pt x="110" y="50"/>
                    <a:pt x="110" y="50"/>
                  </a:cubicBezTo>
                  <a:cubicBezTo>
                    <a:pt x="110" y="50"/>
                    <a:pt x="110" y="50"/>
                    <a:pt x="110" y="50"/>
                  </a:cubicBezTo>
                  <a:cubicBezTo>
                    <a:pt x="110" y="50"/>
                    <a:pt x="110" y="50"/>
                    <a:pt x="110" y="50"/>
                  </a:cubicBezTo>
                  <a:cubicBezTo>
                    <a:pt x="110" y="50"/>
                    <a:pt x="110" y="50"/>
                    <a:pt x="110" y="50"/>
                  </a:cubicBezTo>
                  <a:cubicBezTo>
                    <a:pt x="112" y="50"/>
                    <a:pt x="112" y="50"/>
                    <a:pt x="112" y="50"/>
                  </a:cubicBezTo>
                  <a:cubicBezTo>
                    <a:pt x="112" y="50"/>
                    <a:pt x="112" y="50"/>
                    <a:pt x="112" y="50"/>
                  </a:cubicBezTo>
                  <a:cubicBezTo>
                    <a:pt x="110" y="50"/>
                    <a:pt x="110" y="50"/>
                    <a:pt x="110" y="50"/>
                  </a:cubicBezTo>
                  <a:cubicBezTo>
                    <a:pt x="110" y="47"/>
                    <a:pt x="110" y="47"/>
                    <a:pt x="110" y="47"/>
                  </a:cubicBezTo>
                  <a:cubicBezTo>
                    <a:pt x="111" y="46"/>
                    <a:pt x="111" y="46"/>
                    <a:pt x="112" y="46"/>
                  </a:cubicBezTo>
                  <a:lnTo>
                    <a:pt x="112" y="50"/>
                  </a:lnTo>
                  <a:close/>
                  <a:moveTo>
                    <a:pt x="109" y="50"/>
                  </a:moveTo>
                  <a:cubicBezTo>
                    <a:pt x="109" y="50"/>
                    <a:pt x="109" y="50"/>
                    <a:pt x="109" y="50"/>
                  </a:cubicBezTo>
                  <a:cubicBezTo>
                    <a:pt x="109" y="47"/>
                    <a:pt x="109" y="47"/>
                    <a:pt x="109" y="47"/>
                  </a:cubicBezTo>
                  <a:cubicBezTo>
                    <a:pt x="109" y="47"/>
                    <a:pt x="110" y="47"/>
                    <a:pt x="110" y="47"/>
                  </a:cubicBezTo>
                  <a:cubicBezTo>
                    <a:pt x="110" y="50"/>
                    <a:pt x="110" y="50"/>
                    <a:pt x="110" y="50"/>
                  </a:cubicBezTo>
                  <a:lnTo>
                    <a:pt x="109" y="50"/>
                  </a:lnTo>
                  <a:close/>
                  <a:moveTo>
                    <a:pt x="113" y="47"/>
                  </a:moveTo>
                  <a:cubicBezTo>
                    <a:pt x="113" y="47"/>
                    <a:pt x="113" y="47"/>
                    <a:pt x="113" y="47"/>
                  </a:cubicBezTo>
                  <a:cubicBezTo>
                    <a:pt x="113" y="47"/>
                    <a:pt x="113" y="47"/>
                    <a:pt x="113" y="47"/>
                  </a:cubicBezTo>
                  <a:cubicBezTo>
                    <a:pt x="113" y="47"/>
                    <a:pt x="113" y="47"/>
                    <a:pt x="113" y="47"/>
                  </a:cubicBezTo>
                  <a:cubicBezTo>
                    <a:pt x="113" y="47"/>
                    <a:pt x="113" y="47"/>
                    <a:pt x="113" y="47"/>
                  </a:cubicBezTo>
                  <a:cubicBezTo>
                    <a:pt x="113" y="50"/>
                    <a:pt x="113" y="50"/>
                    <a:pt x="113" y="50"/>
                  </a:cubicBezTo>
                  <a:cubicBezTo>
                    <a:pt x="113" y="50"/>
                    <a:pt x="113" y="50"/>
                    <a:pt x="113" y="50"/>
                  </a:cubicBezTo>
                  <a:cubicBezTo>
                    <a:pt x="113" y="50"/>
                    <a:pt x="113" y="50"/>
                    <a:pt x="113" y="50"/>
                  </a:cubicBezTo>
                  <a:cubicBezTo>
                    <a:pt x="113" y="50"/>
                    <a:pt x="113" y="50"/>
                    <a:pt x="113" y="50"/>
                  </a:cubicBezTo>
                  <a:cubicBezTo>
                    <a:pt x="113" y="50"/>
                    <a:pt x="113" y="50"/>
                    <a:pt x="113" y="50"/>
                  </a:cubicBezTo>
                  <a:cubicBezTo>
                    <a:pt x="113" y="50"/>
                    <a:pt x="112" y="50"/>
                    <a:pt x="112" y="50"/>
                  </a:cubicBezTo>
                  <a:cubicBezTo>
                    <a:pt x="112" y="46"/>
                    <a:pt x="112" y="46"/>
                    <a:pt x="112" y="46"/>
                  </a:cubicBezTo>
                  <a:cubicBezTo>
                    <a:pt x="112" y="46"/>
                    <a:pt x="112" y="46"/>
                    <a:pt x="112" y="46"/>
                  </a:cubicBezTo>
                  <a:cubicBezTo>
                    <a:pt x="112" y="46"/>
                    <a:pt x="113" y="46"/>
                    <a:pt x="113" y="46"/>
                  </a:cubicBezTo>
                  <a:lnTo>
                    <a:pt x="113" y="47"/>
                  </a:lnTo>
                  <a:close/>
                  <a:moveTo>
                    <a:pt x="115" y="50"/>
                  </a:moveTo>
                  <a:cubicBezTo>
                    <a:pt x="115" y="50"/>
                    <a:pt x="115" y="50"/>
                    <a:pt x="115" y="50"/>
                  </a:cubicBezTo>
                  <a:cubicBezTo>
                    <a:pt x="114" y="50"/>
                    <a:pt x="114" y="50"/>
                    <a:pt x="113" y="50"/>
                  </a:cubicBezTo>
                  <a:cubicBezTo>
                    <a:pt x="113" y="50"/>
                    <a:pt x="113" y="50"/>
                    <a:pt x="113" y="50"/>
                  </a:cubicBezTo>
                  <a:cubicBezTo>
                    <a:pt x="115" y="50"/>
                    <a:pt x="115" y="50"/>
                    <a:pt x="115" y="50"/>
                  </a:cubicBezTo>
                  <a:close/>
                  <a:moveTo>
                    <a:pt x="115" y="50"/>
                  </a:moveTo>
                  <a:cubicBezTo>
                    <a:pt x="115" y="50"/>
                    <a:pt x="115" y="50"/>
                    <a:pt x="115" y="50"/>
                  </a:cubicBezTo>
                  <a:cubicBezTo>
                    <a:pt x="113" y="50"/>
                    <a:pt x="113" y="50"/>
                    <a:pt x="113" y="50"/>
                  </a:cubicBezTo>
                  <a:cubicBezTo>
                    <a:pt x="113" y="47"/>
                    <a:pt x="113" y="47"/>
                    <a:pt x="113" y="47"/>
                  </a:cubicBezTo>
                  <a:cubicBezTo>
                    <a:pt x="115" y="47"/>
                    <a:pt x="115" y="47"/>
                    <a:pt x="115" y="47"/>
                  </a:cubicBezTo>
                  <a:lnTo>
                    <a:pt x="115" y="50"/>
                  </a:lnTo>
                  <a:close/>
                  <a:moveTo>
                    <a:pt x="115" y="47"/>
                  </a:moveTo>
                  <a:cubicBezTo>
                    <a:pt x="115" y="47"/>
                    <a:pt x="115" y="47"/>
                    <a:pt x="115" y="47"/>
                  </a:cubicBezTo>
                  <a:cubicBezTo>
                    <a:pt x="113" y="47"/>
                    <a:pt x="113" y="47"/>
                    <a:pt x="113" y="47"/>
                  </a:cubicBezTo>
                  <a:cubicBezTo>
                    <a:pt x="113" y="46"/>
                    <a:pt x="113" y="46"/>
                    <a:pt x="113" y="46"/>
                  </a:cubicBezTo>
                  <a:cubicBezTo>
                    <a:pt x="114" y="46"/>
                    <a:pt x="114" y="46"/>
                    <a:pt x="115" y="46"/>
                  </a:cubicBezTo>
                  <a:lnTo>
                    <a:pt x="115" y="47"/>
                  </a:lnTo>
                  <a:close/>
                  <a:moveTo>
                    <a:pt x="116" y="49"/>
                  </a:moveTo>
                  <a:cubicBezTo>
                    <a:pt x="116" y="49"/>
                    <a:pt x="116" y="49"/>
                    <a:pt x="116" y="49"/>
                  </a:cubicBezTo>
                  <a:cubicBezTo>
                    <a:pt x="116" y="49"/>
                    <a:pt x="116" y="49"/>
                    <a:pt x="116" y="49"/>
                  </a:cubicBezTo>
                  <a:cubicBezTo>
                    <a:pt x="116" y="49"/>
                    <a:pt x="116" y="49"/>
                    <a:pt x="116" y="49"/>
                  </a:cubicBezTo>
                  <a:cubicBezTo>
                    <a:pt x="116" y="49"/>
                    <a:pt x="116" y="49"/>
                    <a:pt x="116" y="49"/>
                  </a:cubicBezTo>
                  <a:cubicBezTo>
                    <a:pt x="116" y="50"/>
                    <a:pt x="116" y="50"/>
                    <a:pt x="116" y="50"/>
                  </a:cubicBezTo>
                  <a:cubicBezTo>
                    <a:pt x="116" y="50"/>
                    <a:pt x="115" y="50"/>
                    <a:pt x="115" y="50"/>
                  </a:cubicBezTo>
                  <a:cubicBezTo>
                    <a:pt x="115" y="50"/>
                    <a:pt x="115" y="50"/>
                    <a:pt x="115" y="50"/>
                  </a:cubicBezTo>
                  <a:cubicBezTo>
                    <a:pt x="115" y="50"/>
                    <a:pt x="115" y="50"/>
                    <a:pt x="115" y="50"/>
                  </a:cubicBezTo>
                  <a:cubicBezTo>
                    <a:pt x="115" y="50"/>
                    <a:pt x="115" y="50"/>
                    <a:pt x="115" y="50"/>
                  </a:cubicBezTo>
                  <a:cubicBezTo>
                    <a:pt x="115" y="50"/>
                    <a:pt x="115" y="50"/>
                    <a:pt x="115" y="50"/>
                  </a:cubicBezTo>
                  <a:cubicBezTo>
                    <a:pt x="115" y="47"/>
                    <a:pt x="115" y="47"/>
                    <a:pt x="115" y="47"/>
                  </a:cubicBezTo>
                  <a:cubicBezTo>
                    <a:pt x="115" y="47"/>
                    <a:pt x="115" y="47"/>
                    <a:pt x="115" y="47"/>
                  </a:cubicBezTo>
                  <a:cubicBezTo>
                    <a:pt x="115" y="47"/>
                    <a:pt x="115" y="47"/>
                    <a:pt x="115" y="47"/>
                  </a:cubicBezTo>
                  <a:cubicBezTo>
                    <a:pt x="115" y="47"/>
                    <a:pt x="115" y="47"/>
                    <a:pt x="115" y="47"/>
                  </a:cubicBezTo>
                  <a:cubicBezTo>
                    <a:pt x="115" y="46"/>
                    <a:pt x="115" y="46"/>
                    <a:pt x="115" y="46"/>
                  </a:cubicBezTo>
                  <a:cubicBezTo>
                    <a:pt x="115" y="46"/>
                    <a:pt x="116" y="46"/>
                    <a:pt x="116" y="46"/>
                  </a:cubicBezTo>
                  <a:lnTo>
                    <a:pt x="116" y="49"/>
                  </a:lnTo>
                  <a:close/>
                  <a:moveTo>
                    <a:pt x="117" y="50"/>
                  </a:moveTo>
                  <a:cubicBezTo>
                    <a:pt x="117" y="50"/>
                    <a:pt x="117" y="50"/>
                    <a:pt x="117" y="50"/>
                  </a:cubicBezTo>
                  <a:cubicBezTo>
                    <a:pt x="117" y="50"/>
                    <a:pt x="117" y="50"/>
                    <a:pt x="116" y="50"/>
                  </a:cubicBezTo>
                  <a:cubicBezTo>
                    <a:pt x="116" y="49"/>
                    <a:pt x="116" y="49"/>
                    <a:pt x="116" y="49"/>
                  </a:cubicBezTo>
                  <a:cubicBezTo>
                    <a:pt x="117" y="49"/>
                    <a:pt x="117" y="49"/>
                    <a:pt x="117" y="49"/>
                  </a:cubicBezTo>
                  <a:lnTo>
                    <a:pt x="117" y="50"/>
                  </a:lnTo>
                  <a:close/>
                  <a:moveTo>
                    <a:pt x="117" y="49"/>
                  </a:moveTo>
                  <a:cubicBezTo>
                    <a:pt x="117" y="49"/>
                    <a:pt x="117" y="49"/>
                    <a:pt x="117" y="49"/>
                  </a:cubicBezTo>
                  <a:cubicBezTo>
                    <a:pt x="116" y="49"/>
                    <a:pt x="116" y="49"/>
                    <a:pt x="116" y="49"/>
                  </a:cubicBezTo>
                  <a:cubicBezTo>
                    <a:pt x="116" y="46"/>
                    <a:pt x="116" y="46"/>
                    <a:pt x="116" y="46"/>
                  </a:cubicBezTo>
                  <a:cubicBezTo>
                    <a:pt x="117" y="46"/>
                    <a:pt x="117" y="46"/>
                    <a:pt x="117" y="46"/>
                  </a:cubicBezTo>
                  <a:lnTo>
                    <a:pt x="117" y="49"/>
                  </a:lnTo>
                  <a:close/>
                  <a:moveTo>
                    <a:pt x="119" y="47"/>
                  </a:moveTo>
                  <a:cubicBezTo>
                    <a:pt x="119" y="47"/>
                    <a:pt x="119" y="47"/>
                    <a:pt x="119" y="47"/>
                  </a:cubicBezTo>
                  <a:cubicBezTo>
                    <a:pt x="118" y="47"/>
                    <a:pt x="118" y="47"/>
                    <a:pt x="118" y="47"/>
                  </a:cubicBezTo>
                  <a:cubicBezTo>
                    <a:pt x="118" y="47"/>
                    <a:pt x="118" y="47"/>
                    <a:pt x="118" y="47"/>
                  </a:cubicBezTo>
                  <a:cubicBezTo>
                    <a:pt x="119" y="47"/>
                    <a:pt x="119" y="47"/>
                    <a:pt x="119" y="47"/>
                  </a:cubicBezTo>
                  <a:cubicBezTo>
                    <a:pt x="119" y="50"/>
                    <a:pt x="119" y="50"/>
                    <a:pt x="119" y="50"/>
                  </a:cubicBezTo>
                  <a:cubicBezTo>
                    <a:pt x="118" y="50"/>
                    <a:pt x="118" y="50"/>
                    <a:pt x="118" y="50"/>
                  </a:cubicBezTo>
                  <a:cubicBezTo>
                    <a:pt x="118" y="49"/>
                    <a:pt x="118" y="49"/>
                    <a:pt x="118" y="49"/>
                  </a:cubicBezTo>
                  <a:cubicBezTo>
                    <a:pt x="118" y="49"/>
                    <a:pt x="118" y="49"/>
                    <a:pt x="118" y="49"/>
                  </a:cubicBezTo>
                  <a:cubicBezTo>
                    <a:pt x="118" y="49"/>
                    <a:pt x="118" y="49"/>
                    <a:pt x="118" y="49"/>
                  </a:cubicBezTo>
                  <a:cubicBezTo>
                    <a:pt x="118" y="49"/>
                    <a:pt x="118" y="49"/>
                    <a:pt x="118" y="49"/>
                  </a:cubicBezTo>
                  <a:cubicBezTo>
                    <a:pt x="118" y="46"/>
                    <a:pt x="118" y="46"/>
                    <a:pt x="118" y="46"/>
                  </a:cubicBezTo>
                  <a:cubicBezTo>
                    <a:pt x="118" y="46"/>
                    <a:pt x="118" y="46"/>
                    <a:pt x="119" y="46"/>
                  </a:cubicBezTo>
                  <a:lnTo>
                    <a:pt x="119" y="47"/>
                  </a:lnTo>
                  <a:close/>
                  <a:moveTo>
                    <a:pt x="120" y="50"/>
                  </a:moveTo>
                  <a:cubicBezTo>
                    <a:pt x="120" y="50"/>
                    <a:pt x="120" y="50"/>
                    <a:pt x="120" y="50"/>
                  </a:cubicBezTo>
                  <a:cubicBezTo>
                    <a:pt x="120" y="50"/>
                    <a:pt x="119" y="50"/>
                    <a:pt x="119" y="50"/>
                  </a:cubicBezTo>
                  <a:cubicBezTo>
                    <a:pt x="119" y="47"/>
                    <a:pt x="119" y="47"/>
                    <a:pt x="119" y="47"/>
                  </a:cubicBezTo>
                  <a:cubicBezTo>
                    <a:pt x="120" y="47"/>
                    <a:pt x="120" y="47"/>
                    <a:pt x="120" y="47"/>
                  </a:cubicBezTo>
                  <a:lnTo>
                    <a:pt x="120" y="50"/>
                  </a:lnTo>
                  <a:close/>
                  <a:moveTo>
                    <a:pt x="120" y="47"/>
                  </a:moveTo>
                  <a:cubicBezTo>
                    <a:pt x="120" y="47"/>
                    <a:pt x="120" y="47"/>
                    <a:pt x="120" y="47"/>
                  </a:cubicBezTo>
                  <a:cubicBezTo>
                    <a:pt x="119" y="47"/>
                    <a:pt x="119" y="47"/>
                    <a:pt x="119" y="47"/>
                  </a:cubicBezTo>
                  <a:cubicBezTo>
                    <a:pt x="119" y="46"/>
                    <a:pt x="119" y="46"/>
                    <a:pt x="119" y="46"/>
                  </a:cubicBezTo>
                  <a:cubicBezTo>
                    <a:pt x="119" y="46"/>
                    <a:pt x="120" y="45"/>
                    <a:pt x="120" y="45"/>
                  </a:cubicBezTo>
                  <a:lnTo>
                    <a:pt x="120" y="47"/>
                  </a:lnTo>
                  <a:close/>
                  <a:moveTo>
                    <a:pt x="123" y="50"/>
                  </a:moveTo>
                  <a:cubicBezTo>
                    <a:pt x="123" y="50"/>
                    <a:pt x="123" y="50"/>
                    <a:pt x="123" y="50"/>
                  </a:cubicBezTo>
                  <a:cubicBezTo>
                    <a:pt x="122" y="50"/>
                    <a:pt x="121" y="50"/>
                    <a:pt x="120" y="50"/>
                  </a:cubicBezTo>
                  <a:cubicBezTo>
                    <a:pt x="120" y="47"/>
                    <a:pt x="120" y="47"/>
                    <a:pt x="120" y="47"/>
                  </a:cubicBezTo>
                  <a:cubicBezTo>
                    <a:pt x="121" y="47"/>
                    <a:pt x="121" y="47"/>
                    <a:pt x="121" y="47"/>
                  </a:cubicBezTo>
                  <a:cubicBezTo>
                    <a:pt x="121" y="47"/>
                    <a:pt x="121" y="47"/>
                    <a:pt x="121" y="47"/>
                  </a:cubicBezTo>
                  <a:cubicBezTo>
                    <a:pt x="120" y="47"/>
                    <a:pt x="120" y="47"/>
                    <a:pt x="120" y="47"/>
                  </a:cubicBezTo>
                  <a:cubicBezTo>
                    <a:pt x="120" y="45"/>
                    <a:pt x="120" y="45"/>
                    <a:pt x="120" y="45"/>
                  </a:cubicBezTo>
                  <a:cubicBezTo>
                    <a:pt x="121" y="45"/>
                    <a:pt x="121" y="45"/>
                    <a:pt x="121" y="45"/>
                  </a:cubicBezTo>
                  <a:cubicBezTo>
                    <a:pt x="121" y="50"/>
                    <a:pt x="121" y="50"/>
                    <a:pt x="121" y="50"/>
                  </a:cubicBezTo>
                  <a:cubicBezTo>
                    <a:pt x="122" y="50"/>
                    <a:pt x="122" y="50"/>
                    <a:pt x="122" y="50"/>
                  </a:cubicBezTo>
                  <a:cubicBezTo>
                    <a:pt x="122" y="45"/>
                    <a:pt x="122" y="45"/>
                    <a:pt x="122" y="45"/>
                  </a:cubicBezTo>
                  <a:cubicBezTo>
                    <a:pt x="122" y="45"/>
                    <a:pt x="122" y="45"/>
                    <a:pt x="123" y="45"/>
                  </a:cubicBezTo>
                  <a:lnTo>
                    <a:pt x="123" y="50"/>
                  </a:lnTo>
                  <a:close/>
                  <a:moveTo>
                    <a:pt x="124" y="49"/>
                  </a:moveTo>
                  <a:cubicBezTo>
                    <a:pt x="124" y="49"/>
                    <a:pt x="124" y="49"/>
                    <a:pt x="124" y="49"/>
                  </a:cubicBezTo>
                  <a:cubicBezTo>
                    <a:pt x="123" y="49"/>
                    <a:pt x="123" y="49"/>
                    <a:pt x="123" y="49"/>
                  </a:cubicBezTo>
                  <a:cubicBezTo>
                    <a:pt x="123" y="50"/>
                    <a:pt x="123" y="50"/>
                    <a:pt x="123" y="50"/>
                  </a:cubicBezTo>
                  <a:cubicBezTo>
                    <a:pt x="124" y="50"/>
                    <a:pt x="124" y="50"/>
                    <a:pt x="124" y="50"/>
                  </a:cubicBezTo>
                  <a:cubicBezTo>
                    <a:pt x="124" y="50"/>
                    <a:pt x="124" y="50"/>
                    <a:pt x="124" y="50"/>
                  </a:cubicBezTo>
                  <a:cubicBezTo>
                    <a:pt x="123" y="50"/>
                    <a:pt x="123" y="50"/>
                    <a:pt x="123" y="50"/>
                  </a:cubicBezTo>
                  <a:cubicBezTo>
                    <a:pt x="123" y="45"/>
                    <a:pt x="123" y="45"/>
                    <a:pt x="123" y="45"/>
                  </a:cubicBezTo>
                  <a:cubicBezTo>
                    <a:pt x="123" y="45"/>
                    <a:pt x="123" y="45"/>
                    <a:pt x="124" y="45"/>
                  </a:cubicBezTo>
                  <a:lnTo>
                    <a:pt x="124" y="49"/>
                  </a:lnTo>
                  <a:close/>
                  <a:moveTo>
                    <a:pt x="125" y="50"/>
                  </a:moveTo>
                  <a:cubicBezTo>
                    <a:pt x="125" y="50"/>
                    <a:pt x="125" y="50"/>
                    <a:pt x="125" y="50"/>
                  </a:cubicBezTo>
                  <a:cubicBezTo>
                    <a:pt x="124" y="50"/>
                    <a:pt x="124" y="50"/>
                    <a:pt x="124" y="50"/>
                  </a:cubicBezTo>
                  <a:cubicBezTo>
                    <a:pt x="124" y="50"/>
                    <a:pt x="124" y="50"/>
                    <a:pt x="124" y="50"/>
                  </a:cubicBezTo>
                  <a:cubicBezTo>
                    <a:pt x="125" y="50"/>
                    <a:pt x="125" y="50"/>
                    <a:pt x="125" y="50"/>
                  </a:cubicBezTo>
                  <a:close/>
                  <a:moveTo>
                    <a:pt x="125" y="49"/>
                  </a:moveTo>
                  <a:cubicBezTo>
                    <a:pt x="125" y="49"/>
                    <a:pt x="125" y="49"/>
                    <a:pt x="125" y="49"/>
                  </a:cubicBezTo>
                  <a:cubicBezTo>
                    <a:pt x="124" y="49"/>
                    <a:pt x="124" y="49"/>
                    <a:pt x="124" y="49"/>
                  </a:cubicBezTo>
                  <a:cubicBezTo>
                    <a:pt x="124" y="45"/>
                    <a:pt x="124" y="45"/>
                    <a:pt x="124" y="45"/>
                  </a:cubicBezTo>
                  <a:cubicBezTo>
                    <a:pt x="124" y="45"/>
                    <a:pt x="124" y="45"/>
                    <a:pt x="125" y="45"/>
                  </a:cubicBezTo>
                  <a:lnTo>
                    <a:pt x="125" y="49"/>
                  </a:lnTo>
                  <a:close/>
                  <a:moveTo>
                    <a:pt x="126" y="46"/>
                  </a:moveTo>
                  <a:cubicBezTo>
                    <a:pt x="126" y="46"/>
                    <a:pt x="126" y="46"/>
                    <a:pt x="126" y="46"/>
                  </a:cubicBezTo>
                  <a:cubicBezTo>
                    <a:pt x="125" y="46"/>
                    <a:pt x="125" y="46"/>
                    <a:pt x="125" y="46"/>
                  </a:cubicBezTo>
                  <a:cubicBezTo>
                    <a:pt x="125" y="46"/>
                    <a:pt x="125" y="46"/>
                    <a:pt x="125" y="46"/>
                  </a:cubicBezTo>
                  <a:cubicBezTo>
                    <a:pt x="126" y="46"/>
                    <a:pt x="126" y="46"/>
                    <a:pt x="126" y="46"/>
                  </a:cubicBezTo>
                  <a:cubicBezTo>
                    <a:pt x="126" y="49"/>
                    <a:pt x="126" y="49"/>
                    <a:pt x="126" y="49"/>
                  </a:cubicBezTo>
                  <a:cubicBezTo>
                    <a:pt x="125" y="49"/>
                    <a:pt x="125" y="49"/>
                    <a:pt x="125" y="49"/>
                  </a:cubicBezTo>
                  <a:cubicBezTo>
                    <a:pt x="125" y="49"/>
                    <a:pt x="125" y="49"/>
                    <a:pt x="125" y="49"/>
                  </a:cubicBezTo>
                  <a:cubicBezTo>
                    <a:pt x="126" y="49"/>
                    <a:pt x="126" y="49"/>
                    <a:pt x="126" y="49"/>
                  </a:cubicBezTo>
                  <a:cubicBezTo>
                    <a:pt x="126" y="50"/>
                    <a:pt x="126" y="50"/>
                    <a:pt x="126" y="50"/>
                  </a:cubicBezTo>
                  <a:cubicBezTo>
                    <a:pt x="126" y="50"/>
                    <a:pt x="125" y="50"/>
                    <a:pt x="125" y="50"/>
                  </a:cubicBezTo>
                  <a:cubicBezTo>
                    <a:pt x="125" y="50"/>
                    <a:pt x="125" y="50"/>
                    <a:pt x="125" y="50"/>
                  </a:cubicBezTo>
                  <a:cubicBezTo>
                    <a:pt x="125" y="50"/>
                    <a:pt x="125" y="50"/>
                    <a:pt x="125" y="50"/>
                  </a:cubicBezTo>
                  <a:cubicBezTo>
                    <a:pt x="125" y="49"/>
                    <a:pt x="125" y="49"/>
                    <a:pt x="125" y="49"/>
                  </a:cubicBezTo>
                  <a:cubicBezTo>
                    <a:pt x="125" y="49"/>
                    <a:pt x="125" y="49"/>
                    <a:pt x="125" y="49"/>
                  </a:cubicBezTo>
                  <a:cubicBezTo>
                    <a:pt x="125" y="45"/>
                    <a:pt x="125" y="45"/>
                    <a:pt x="125" y="45"/>
                  </a:cubicBezTo>
                  <a:cubicBezTo>
                    <a:pt x="125" y="45"/>
                    <a:pt x="126" y="45"/>
                    <a:pt x="126" y="45"/>
                  </a:cubicBezTo>
                  <a:lnTo>
                    <a:pt x="126" y="46"/>
                  </a:lnTo>
                  <a:close/>
                  <a:moveTo>
                    <a:pt x="127" y="50"/>
                  </a:moveTo>
                  <a:cubicBezTo>
                    <a:pt x="127" y="50"/>
                    <a:pt x="127" y="50"/>
                    <a:pt x="127" y="50"/>
                  </a:cubicBezTo>
                  <a:cubicBezTo>
                    <a:pt x="127" y="50"/>
                    <a:pt x="126" y="50"/>
                    <a:pt x="126" y="50"/>
                  </a:cubicBezTo>
                  <a:cubicBezTo>
                    <a:pt x="126" y="49"/>
                    <a:pt x="126" y="49"/>
                    <a:pt x="126" y="49"/>
                  </a:cubicBezTo>
                  <a:cubicBezTo>
                    <a:pt x="127" y="49"/>
                    <a:pt x="127" y="49"/>
                    <a:pt x="127" y="49"/>
                  </a:cubicBezTo>
                  <a:lnTo>
                    <a:pt x="127" y="50"/>
                  </a:lnTo>
                  <a:close/>
                  <a:moveTo>
                    <a:pt x="127" y="49"/>
                  </a:moveTo>
                  <a:cubicBezTo>
                    <a:pt x="127" y="49"/>
                    <a:pt x="127" y="49"/>
                    <a:pt x="127" y="49"/>
                  </a:cubicBezTo>
                  <a:cubicBezTo>
                    <a:pt x="126" y="49"/>
                    <a:pt x="126" y="49"/>
                    <a:pt x="126" y="49"/>
                  </a:cubicBezTo>
                  <a:cubicBezTo>
                    <a:pt x="126" y="46"/>
                    <a:pt x="126" y="46"/>
                    <a:pt x="126" y="46"/>
                  </a:cubicBezTo>
                  <a:cubicBezTo>
                    <a:pt x="127" y="46"/>
                    <a:pt x="127" y="46"/>
                    <a:pt x="127" y="46"/>
                  </a:cubicBezTo>
                  <a:lnTo>
                    <a:pt x="127" y="49"/>
                  </a:lnTo>
                  <a:close/>
                  <a:moveTo>
                    <a:pt x="127" y="46"/>
                  </a:moveTo>
                  <a:cubicBezTo>
                    <a:pt x="127" y="46"/>
                    <a:pt x="127" y="46"/>
                    <a:pt x="127" y="46"/>
                  </a:cubicBezTo>
                  <a:cubicBezTo>
                    <a:pt x="126" y="46"/>
                    <a:pt x="126" y="46"/>
                    <a:pt x="126" y="46"/>
                  </a:cubicBezTo>
                  <a:cubicBezTo>
                    <a:pt x="126" y="45"/>
                    <a:pt x="126" y="45"/>
                    <a:pt x="126" y="45"/>
                  </a:cubicBezTo>
                  <a:cubicBezTo>
                    <a:pt x="126" y="45"/>
                    <a:pt x="127" y="45"/>
                    <a:pt x="127" y="45"/>
                  </a:cubicBezTo>
                  <a:lnTo>
                    <a:pt x="127" y="46"/>
                  </a:lnTo>
                  <a:close/>
                  <a:moveTo>
                    <a:pt x="128" y="50"/>
                  </a:moveTo>
                  <a:cubicBezTo>
                    <a:pt x="128" y="50"/>
                    <a:pt x="128" y="50"/>
                    <a:pt x="128" y="50"/>
                  </a:cubicBezTo>
                  <a:cubicBezTo>
                    <a:pt x="128" y="50"/>
                    <a:pt x="127" y="50"/>
                    <a:pt x="127" y="50"/>
                  </a:cubicBezTo>
                  <a:cubicBezTo>
                    <a:pt x="127" y="50"/>
                    <a:pt x="127" y="50"/>
                    <a:pt x="127" y="50"/>
                  </a:cubicBezTo>
                  <a:cubicBezTo>
                    <a:pt x="128" y="50"/>
                    <a:pt x="128" y="50"/>
                    <a:pt x="128" y="50"/>
                  </a:cubicBezTo>
                  <a:close/>
                  <a:moveTo>
                    <a:pt x="128" y="49"/>
                  </a:moveTo>
                  <a:cubicBezTo>
                    <a:pt x="128" y="49"/>
                    <a:pt x="128" y="49"/>
                    <a:pt x="128" y="49"/>
                  </a:cubicBezTo>
                  <a:cubicBezTo>
                    <a:pt x="127" y="49"/>
                    <a:pt x="127" y="49"/>
                    <a:pt x="127" y="49"/>
                  </a:cubicBezTo>
                  <a:cubicBezTo>
                    <a:pt x="127" y="49"/>
                    <a:pt x="127" y="49"/>
                    <a:pt x="127" y="49"/>
                  </a:cubicBezTo>
                  <a:cubicBezTo>
                    <a:pt x="127" y="49"/>
                    <a:pt x="127" y="49"/>
                    <a:pt x="127" y="49"/>
                  </a:cubicBezTo>
                  <a:cubicBezTo>
                    <a:pt x="127" y="49"/>
                    <a:pt x="127" y="49"/>
                    <a:pt x="127" y="49"/>
                  </a:cubicBezTo>
                  <a:cubicBezTo>
                    <a:pt x="127" y="49"/>
                    <a:pt x="127" y="49"/>
                    <a:pt x="127" y="49"/>
                  </a:cubicBezTo>
                  <a:cubicBezTo>
                    <a:pt x="127" y="48"/>
                    <a:pt x="127" y="48"/>
                    <a:pt x="127" y="48"/>
                  </a:cubicBezTo>
                  <a:cubicBezTo>
                    <a:pt x="128" y="48"/>
                    <a:pt x="128" y="48"/>
                    <a:pt x="128" y="48"/>
                  </a:cubicBezTo>
                  <a:lnTo>
                    <a:pt x="128" y="49"/>
                  </a:lnTo>
                  <a:close/>
                  <a:moveTo>
                    <a:pt x="128" y="48"/>
                  </a:moveTo>
                  <a:cubicBezTo>
                    <a:pt x="128" y="48"/>
                    <a:pt x="128" y="48"/>
                    <a:pt x="128" y="48"/>
                  </a:cubicBezTo>
                  <a:cubicBezTo>
                    <a:pt x="127" y="48"/>
                    <a:pt x="127" y="48"/>
                    <a:pt x="127" y="48"/>
                  </a:cubicBezTo>
                  <a:cubicBezTo>
                    <a:pt x="127" y="47"/>
                    <a:pt x="127" y="47"/>
                    <a:pt x="127" y="47"/>
                  </a:cubicBezTo>
                  <a:cubicBezTo>
                    <a:pt x="128" y="47"/>
                    <a:pt x="128" y="47"/>
                    <a:pt x="128" y="47"/>
                  </a:cubicBezTo>
                  <a:lnTo>
                    <a:pt x="128" y="48"/>
                  </a:lnTo>
                  <a:close/>
                  <a:moveTo>
                    <a:pt x="128" y="47"/>
                  </a:moveTo>
                  <a:cubicBezTo>
                    <a:pt x="128" y="47"/>
                    <a:pt x="128" y="47"/>
                    <a:pt x="128" y="47"/>
                  </a:cubicBezTo>
                  <a:cubicBezTo>
                    <a:pt x="127" y="47"/>
                    <a:pt x="127" y="47"/>
                    <a:pt x="127" y="47"/>
                  </a:cubicBezTo>
                  <a:cubicBezTo>
                    <a:pt x="127" y="45"/>
                    <a:pt x="127" y="45"/>
                    <a:pt x="127" y="45"/>
                  </a:cubicBezTo>
                  <a:cubicBezTo>
                    <a:pt x="127" y="45"/>
                    <a:pt x="128" y="45"/>
                    <a:pt x="128" y="45"/>
                  </a:cubicBezTo>
                  <a:lnTo>
                    <a:pt x="128" y="47"/>
                  </a:lnTo>
                  <a:close/>
                  <a:moveTo>
                    <a:pt x="128" y="50"/>
                  </a:moveTo>
                  <a:cubicBezTo>
                    <a:pt x="128" y="50"/>
                    <a:pt x="128" y="50"/>
                    <a:pt x="128" y="50"/>
                  </a:cubicBezTo>
                  <a:cubicBezTo>
                    <a:pt x="128" y="50"/>
                    <a:pt x="128" y="50"/>
                    <a:pt x="128" y="50"/>
                  </a:cubicBezTo>
                  <a:cubicBezTo>
                    <a:pt x="128" y="50"/>
                    <a:pt x="128" y="50"/>
                    <a:pt x="128" y="50"/>
                  </a:cubicBezTo>
                  <a:cubicBezTo>
                    <a:pt x="128" y="50"/>
                    <a:pt x="128" y="50"/>
                    <a:pt x="128" y="50"/>
                  </a:cubicBezTo>
                  <a:cubicBezTo>
                    <a:pt x="128" y="50"/>
                    <a:pt x="128" y="50"/>
                    <a:pt x="128" y="50"/>
                  </a:cubicBezTo>
                  <a:cubicBezTo>
                    <a:pt x="128" y="50"/>
                    <a:pt x="128" y="50"/>
                    <a:pt x="128" y="50"/>
                  </a:cubicBezTo>
                  <a:cubicBezTo>
                    <a:pt x="128" y="50"/>
                    <a:pt x="128" y="50"/>
                    <a:pt x="128" y="50"/>
                  </a:cubicBezTo>
                  <a:cubicBezTo>
                    <a:pt x="129" y="50"/>
                    <a:pt x="129" y="50"/>
                    <a:pt x="129" y="50"/>
                  </a:cubicBezTo>
                  <a:cubicBezTo>
                    <a:pt x="129" y="50"/>
                    <a:pt x="129" y="50"/>
                    <a:pt x="129" y="50"/>
                  </a:cubicBezTo>
                  <a:cubicBezTo>
                    <a:pt x="129" y="50"/>
                    <a:pt x="129" y="50"/>
                    <a:pt x="129" y="50"/>
                  </a:cubicBezTo>
                  <a:cubicBezTo>
                    <a:pt x="129" y="50"/>
                    <a:pt x="128" y="50"/>
                    <a:pt x="128" y="50"/>
                  </a:cubicBezTo>
                  <a:close/>
                  <a:moveTo>
                    <a:pt x="129" y="47"/>
                  </a:moveTo>
                  <a:cubicBezTo>
                    <a:pt x="129" y="47"/>
                    <a:pt x="129" y="47"/>
                    <a:pt x="129" y="47"/>
                  </a:cubicBezTo>
                  <a:cubicBezTo>
                    <a:pt x="129" y="48"/>
                    <a:pt x="129" y="48"/>
                    <a:pt x="129" y="48"/>
                  </a:cubicBezTo>
                  <a:cubicBezTo>
                    <a:pt x="128" y="48"/>
                    <a:pt x="128" y="48"/>
                    <a:pt x="128" y="48"/>
                  </a:cubicBezTo>
                  <a:cubicBezTo>
                    <a:pt x="128" y="47"/>
                    <a:pt x="128" y="47"/>
                    <a:pt x="128" y="47"/>
                  </a:cubicBezTo>
                  <a:lnTo>
                    <a:pt x="129" y="47"/>
                  </a:lnTo>
                  <a:close/>
                  <a:moveTo>
                    <a:pt x="128" y="47"/>
                  </a:moveTo>
                  <a:cubicBezTo>
                    <a:pt x="128" y="47"/>
                    <a:pt x="128" y="47"/>
                    <a:pt x="128" y="47"/>
                  </a:cubicBezTo>
                  <a:cubicBezTo>
                    <a:pt x="128" y="45"/>
                    <a:pt x="128" y="45"/>
                    <a:pt x="128" y="45"/>
                  </a:cubicBezTo>
                  <a:cubicBezTo>
                    <a:pt x="128" y="45"/>
                    <a:pt x="129" y="45"/>
                    <a:pt x="129" y="45"/>
                  </a:cubicBezTo>
                  <a:cubicBezTo>
                    <a:pt x="129" y="47"/>
                    <a:pt x="129" y="47"/>
                    <a:pt x="129" y="47"/>
                  </a:cubicBezTo>
                  <a:lnTo>
                    <a:pt x="128" y="47"/>
                  </a:lnTo>
                  <a:close/>
                  <a:moveTo>
                    <a:pt x="129" y="48"/>
                  </a:moveTo>
                  <a:cubicBezTo>
                    <a:pt x="129" y="48"/>
                    <a:pt x="129" y="48"/>
                    <a:pt x="129" y="48"/>
                  </a:cubicBezTo>
                  <a:cubicBezTo>
                    <a:pt x="128" y="48"/>
                    <a:pt x="128" y="48"/>
                    <a:pt x="128" y="48"/>
                  </a:cubicBezTo>
                  <a:cubicBezTo>
                    <a:pt x="128" y="48"/>
                    <a:pt x="128" y="48"/>
                    <a:pt x="128" y="48"/>
                  </a:cubicBezTo>
                  <a:cubicBezTo>
                    <a:pt x="128" y="49"/>
                    <a:pt x="128" y="49"/>
                    <a:pt x="128" y="49"/>
                  </a:cubicBezTo>
                  <a:cubicBezTo>
                    <a:pt x="128" y="49"/>
                    <a:pt x="128" y="49"/>
                    <a:pt x="128" y="49"/>
                  </a:cubicBezTo>
                  <a:cubicBezTo>
                    <a:pt x="128" y="48"/>
                    <a:pt x="128" y="48"/>
                    <a:pt x="128" y="48"/>
                  </a:cubicBezTo>
                  <a:lnTo>
                    <a:pt x="129" y="48"/>
                  </a:lnTo>
                  <a:close/>
                  <a:moveTo>
                    <a:pt x="129" y="48"/>
                  </a:moveTo>
                  <a:cubicBezTo>
                    <a:pt x="129" y="48"/>
                    <a:pt x="129" y="48"/>
                    <a:pt x="129" y="48"/>
                  </a:cubicBezTo>
                  <a:cubicBezTo>
                    <a:pt x="129" y="49"/>
                    <a:pt x="129" y="49"/>
                    <a:pt x="129" y="49"/>
                  </a:cubicBezTo>
                  <a:cubicBezTo>
                    <a:pt x="128" y="49"/>
                    <a:pt x="128" y="49"/>
                    <a:pt x="128" y="49"/>
                  </a:cubicBezTo>
                  <a:cubicBezTo>
                    <a:pt x="128" y="48"/>
                    <a:pt x="128" y="48"/>
                    <a:pt x="128" y="48"/>
                  </a:cubicBezTo>
                  <a:cubicBezTo>
                    <a:pt x="128" y="48"/>
                    <a:pt x="129" y="48"/>
                    <a:pt x="129" y="48"/>
                  </a:cubicBezTo>
                  <a:close/>
                  <a:moveTo>
                    <a:pt x="129" y="50"/>
                  </a:moveTo>
                  <a:cubicBezTo>
                    <a:pt x="129" y="50"/>
                    <a:pt x="129" y="50"/>
                    <a:pt x="129" y="50"/>
                  </a:cubicBezTo>
                  <a:cubicBezTo>
                    <a:pt x="129" y="48"/>
                    <a:pt x="129" y="48"/>
                    <a:pt x="129" y="48"/>
                  </a:cubicBezTo>
                  <a:cubicBezTo>
                    <a:pt x="129" y="48"/>
                    <a:pt x="129" y="48"/>
                    <a:pt x="130" y="47"/>
                  </a:cubicBezTo>
                  <a:cubicBezTo>
                    <a:pt x="130" y="49"/>
                    <a:pt x="130" y="49"/>
                    <a:pt x="130" y="49"/>
                  </a:cubicBezTo>
                  <a:cubicBezTo>
                    <a:pt x="129" y="49"/>
                    <a:pt x="129" y="49"/>
                    <a:pt x="129" y="50"/>
                  </a:cubicBezTo>
                  <a:close/>
                  <a:moveTo>
                    <a:pt x="129" y="45"/>
                  </a:moveTo>
                  <a:cubicBezTo>
                    <a:pt x="129" y="45"/>
                    <a:pt x="129" y="45"/>
                    <a:pt x="129" y="45"/>
                  </a:cubicBezTo>
                  <a:cubicBezTo>
                    <a:pt x="129" y="45"/>
                    <a:pt x="129" y="45"/>
                    <a:pt x="130" y="45"/>
                  </a:cubicBezTo>
                  <a:cubicBezTo>
                    <a:pt x="130" y="47"/>
                    <a:pt x="130" y="47"/>
                    <a:pt x="130" y="47"/>
                  </a:cubicBezTo>
                  <a:cubicBezTo>
                    <a:pt x="129" y="47"/>
                    <a:pt x="129" y="47"/>
                    <a:pt x="129" y="48"/>
                  </a:cubicBezTo>
                  <a:lnTo>
                    <a:pt x="129" y="45"/>
                  </a:lnTo>
                  <a:close/>
                  <a:moveTo>
                    <a:pt x="130" y="49"/>
                  </a:moveTo>
                  <a:cubicBezTo>
                    <a:pt x="130" y="49"/>
                    <a:pt x="130" y="49"/>
                    <a:pt x="130" y="49"/>
                  </a:cubicBezTo>
                  <a:cubicBezTo>
                    <a:pt x="130" y="47"/>
                    <a:pt x="130" y="47"/>
                    <a:pt x="130" y="47"/>
                  </a:cubicBezTo>
                  <a:cubicBezTo>
                    <a:pt x="130" y="47"/>
                    <a:pt x="130" y="47"/>
                    <a:pt x="130" y="47"/>
                  </a:cubicBezTo>
                  <a:cubicBezTo>
                    <a:pt x="130" y="48"/>
                    <a:pt x="130" y="48"/>
                    <a:pt x="130" y="48"/>
                  </a:cubicBezTo>
                  <a:cubicBezTo>
                    <a:pt x="130" y="49"/>
                    <a:pt x="130" y="49"/>
                    <a:pt x="130" y="49"/>
                  </a:cubicBezTo>
                  <a:close/>
                  <a:moveTo>
                    <a:pt x="130" y="45"/>
                  </a:moveTo>
                  <a:cubicBezTo>
                    <a:pt x="130" y="45"/>
                    <a:pt x="130" y="45"/>
                    <a:pt x="130" y="45"/>
                  </a:cubicBezTo>
                  <a:cubicBezTo>
                    <a:pt x="130" y="45"/>
                    <a:pt x="130" y="45"/>
                    <a:pt x="130" y="45"/>
                  </a:cubicBezTo>
                  <a:cubicBezTo>
                    <a:pt x="130" y="47"/>
                    <a:pt x="130" y="47"/>
                    <a:pt x="130" y="47"/>
                  </a:cubicBezTo>
                  <a:cubicBezTo>
                    <a:pt x="130" y="47"/>
                    <a:pt x="130" y="47"/>
                    <a:pt x="130" y="47"/>
                  </a:cubicBezTo>
                  <a:lnTo>
                    <a:pt x="130" y="45"/>
                  </a:lnTo>
                  <a:close/>
                  <a:moveTo>
                    <a:pt x="131" y="45"/>
                  </a:moveTo>
                  <a:cubicBezTo>
                    <a:pt x="131" y="45"/>
                    <a:pt x="131" y="45"/>
                    <a:pt x="131" y="45"/>
                  </a:cubicBezTo>
                  <a:cubicBezTo>
                    <a:pt x="131" y="45"/>
                    <a:pt x="131" y="45"/>
                    <a:pt x="131" y="45"/>
                  </a:cubicBezTo>
                  <a:cubicBezTo>
                    <a:pt x="131" y="46"/>
                    <a:pt x="131" y="46"/>
                    <a:pt x="131" y="46"/>
                  </a:cubicBezTo>
                  <a:cubicBezTo>
                    <a:pt x="131" y="46"/>
                    <a:pt x="131" y="46"/>
                    <a:pt x="131" y="46"/>
                  </a:cubicBezTo>
                  <a:lnTo>
                    <a:pt x="131" y="45"/>
                  </a:lnTo>
                  <a:close/>
                  <a:moveTo>
                    <a:pt x="131" y="48"/>
                  </a:moveTo>
                  <a:cubicBezTo>
                    <a:pt x="131" y="48"/>
                    <a:pt x="131" y="48"/>
                    <a:pt x="131" y="48"/>
                  </a:cubicBezTo>
                  <a:cubicBezTo>
                    <a:pt x="131" y="48"/>
                    <a:pt x="131" y="48"/>
                    <a:pt x="131" y="48"/>
                  </a:cubicBezTo>
                  <a:cubicBezTo>
                    <a:pt x="131" y="48"/>
                    <a:pt x="131" y="48"/>
                    <a:pt x="131" y="48"/>
                  </a:cubicBezTo>
                  <a:cubicBezTo>
                    <a:pt x="131" y="48"/>
                    <a:pt x="131" y="48"/>
                    <a:pt x="131" y="48"/>
                  </a:cubicBezTo>
                  <a:cubicBezTo>
                    <a:pt x="131" y="47"/>
                    <a:pt x="131" y="47"/>
                    <a:pt x="131" y="47"/>
                  </a:cubicBezTo>
                  <a:cubicBezTo>
                    <a:pt x="131" y="47"/>
                    <a:pt x="131" y="46"/>
                    <a:pt x="131" y="46"/>
                  </a:cubicBezTo>
                  <a:cubicBezTo>
                    <a:pt x="131" y="48"/>
                    <a:pt x="131" y="48"/>
                    <a:pt x="131" y="48"/>
                  </a:cubicBezTo>
                  <a:cubicBezTo>
                    <a:pt x="131" y="48"/>
                    <a:pt x="131" y="48"/>
                    <a:pt x="131" y="48"/>
                  </a:cubicBezTo>
                  <a:close/>
                  <a:moveTo>
                    <a:pt x="106" y="45"/>
                  </a:moveTo>
                  <a:cubicBezTo>
                    <a:pt x="106" y="45"/>
                    <a:pt x="106" y="45"/>
                    <a:pt x="106" y="45"/>
                  </a:cubicBezTo>
                  <a:cubicBezTo>
                    <a:pt x="101" y="46"/>
                    <a:pt x="76" y="50"/>
                    <a:pt x="74" y="50"/>
                  </a:cubicBezTo>
                  <a:cubicBezTo>
                    <a:pt x="74" y="50"/>
                    <a:pt x="74" y="50"/>
                    <a:pt x="74" y="50"/>
                  </a:cubicBezTo>
                  <a:cubicBezTo>
                    <a:pt x="79" y="49"/>
                    <a:pt x="86" y="47"/>
                    <a:pt x="91" y="47"/>
                  </a:cubicBezTo>
                  <a:cubicBezTo>
                    <a:pt x="94" y="46"/>
                    <a:pt x="98" y="46"/>
                    <a:pt x="102" y="45"/>
                  </a:cubicBezTo>
                  <a:cubicBezTo>
                    <a:pt x="108" y="44"/>
                    <a:pt x="115" y="43"/>
                    <a:pt x="118" y="43"/>
                  </a:cubicBezTo>
                  <a:cubicBezTo>
                    <a:pt x="134" y="43"/>
                    <a:pt x="134" y="43"/>
                    <a:pt x="134" y="43"/>
                  </a:cubicBezTo>
                  <a:cubicBezTo>
                    <a:pt x="119" y="43"/>
                    <a:pt x="119" y="43"/>
                    <a:pt x="119" y="43"/>
                  </a:cubicBezTo>
                  <a:cubicBezTo>
                    <a:pt x="119" y="43"/>
                    <a:pt x="119" y="42"/>
                    <a:pt x="119" y="42"/>
                  </a:cubicBezTo>
                  <a:cubicBezTo>
                    <a:pt x="124" y="42"/>
                    <a:pt x="128" y="41"/>
                    <a:pt x="129" y="41"/>
                  </a:cubicBezTo>
                  <a:cubicBezTo>
                    <a:pt x="133" y="41"/>
                    <a:pt x="136" y="41"/>
                    <a:pt x="138" y="42"/>
                  </a:cubicBezTo>
                  <a:cubicBezTo>
                    <a:pt x="138" y="42"/>
                    <a:pt x="137" y="42"/>
                    <a:pt x="136" y="43"/>
                  </a:cubicBezTo>
                  <a:cubicBezTo>
                    <a:pt x="134" y="43"/>
                    <a:pt x="134" y="43"/>
                    <a:pt x="134" y="43"/>
                  </a:cubicBezTo>
                  <a:cubicBezTo>
                    <a:pt x="134" y="43"/>
                    <a:pt x="111" y="45"/>
                    <a:pt x="106" y="45"/>
                  </a:cubicBezTo>
                  <a:close/>
                  <a:moveTo>
                    <a:pt x="132" y="45"/>
                  </a:moveTo>
                  <a:cubicBezTo>
                    <a:pt x="132" y="45"/>
                    <a:pt x="132" y="45"/>
                    <a:pt x="132" y="45"/>
                  </a:cubicBezTo>
                  <a:cubicBezTo>
                    <a:pt x="132" y="45"/>
                    <a:pt x="132" y="44"/>
                    <a:pt x="132" y="44"/>
                  </a:cubicBezTo>
                  <a:cubicBezTo>
                    <a:pt x="132" y="45"/>
                    <a:pt x="132" y="45"/>
                    <a:pt x="132" y="45"/>
                  </a:cubicBezTo>
                  <a:cubicBezTo>
                    <a:pt x="132" y="45"/>
                    <a:pt x="132" y="46"/>
                    <a:pt x="132" y="46"/>
                  </a:cubicBezTo>
                  <a:lnTo>
                    <a:pt x="132" y="45"/>
                  </a:lnTo>
                  <a:close/>
                  <a:moveTo>
                    <a:pt x="132" y="48"/>
                  </a:moveTo>
                  <a:cubicBezTo>
                    <a:pt x="132" y="48"/>
                    <a:pt x="132" y="48"/>
                    <a:pt x="132" y="48"/>
                  </a:cubicBezTo>
                  <a:cubicBezTo>
                    <a:pt x="132" y="46"/>
                    <a:pt x="132" y="46"/>
                    <a:pt x="132" y="46"/>
                  </a:cubicBezTo>
                  <a:cubicBezTo>
                    <a:pt x="132" y="46"/>
                    <a:pt x="132" y="46"/>
                    <a:pt x="132" y="46"/>
                  </a:cubicBezTo>
                  <a:cubicBezTo>
                    <a:pt x="132" y="47"/>
                    <a:pt x="132" y="47"/>
                    <a:pt x="132" y="47"/>
                  </a:cubicBezTo>
                  <a:cubicBezTo>
                    <a:pt x="132" y="47"/>
                    <a:pt x="132" y="48"/>
                    <a:pt x="132" y="48"/>
                  </a:cubicBezTo>
                  <a:close/>
                  <a:moveTo>
                    <a:pt x="132" y="44"/>
                  </a:moveTo>
                  <a:cubicBezTo>
                    <a:pt x="132" y="44"/>
                    <a:pt x="132" y="44"/>
                    <a:pt x="132" y="44"/>
                  </a:cubicBezTo>
                  <a:cubicBezTo>
                    <a:pt x="133" y="44"/>
                    <a:pt x="133" y="44"/>
                    <a:pt x="133" y="44"/>
                  </a:cubicBezTo>
                  <a:cubicBezTo>
                    <a:pt x="133" y="45"/>
                    <a:pt x="133" y="45"/>
                    <a:pt x="133" y="45"/>
                  </a:cubicBezTo>
                  <a:cubicBezTo>
                    <a:pt x="133" y="45"/>
                    <a:pt x="133" y="45"/>
                    <a:pt x="133" y="45"/>
                  </a:cubicBezTo>
                  <a:cubicBezTo>
                    <a:pt x="133" y="45"/>
                    <a:pt x="133" y="45"/>
                    <a:pt x="132" y="45"/>
                  </a:cubicBezTo>
                  <a:lnTo>
                    <a:pt x="132" y="44"/>
                  </a:lnTo>
                  <a:close/>
                  <a:moveTo>
                    <a:pt x="132" y="45"/>
                  </a:moveTo>
                  <a:cubicBezTo>
                    <a:pt x="132" y="45"/>
                    <a:pt x="132" y="45"/>
                    <a:pt x="132" y="45"/>
                  </a:cubicBezTo>
                  <a:cubicBezTo>
                    <a:pt x="133" y="45"/>
                    <a:pt x="133" y="45"/>
                    <a:pt x="133" y="45"/>
                  </a:cubicBezTo>
                  <a:cubicBezTo>
                    <a:pt x="133" y="45"/>
                    <a:pt x="133" y="45"/>
                    <a:pt x="133" y="45"/>
                  </a:cubicBezTo>
                  <a:cubicBezTo>
                    <a:pt x="133" y="47"/>
                    <a:pt x="133" y="47"/>
                    <a:pt x="133" y="47"/>
                  </a:cubicBezTo>
                  <a:cubicBezTo>
                    <a:pt x="133" y="47"/>
                    <a:pt x="133" y="47"/>
                    <a:pt x="132" y="47"/>
                  </a:cubicBezTo>
                  <a:lnTo>
                    <a:pt x="132" y="45"/>
                  </a:lnTo>
                  <a:close/>
                  <a:moveTo>
                    <a:pt x="133" y="47"/>
                  </a:moveTo>
                  <a:cubicBezTo>
                    <a:pt x="133" y="47"/>
                    <a:pt x="133" y="47"/>
                    <a:pt x="133" y="47"/>
                  </a:cubicBezTo>
                  <a:cubicBezTo>
                    <a:pt x="133" y="47"/>
                    <a:pt x="133" y="47"/>
                    <a:pt x="133" y="47"/>
                  </a:cubicBezTo>
                  <a:cubicBezTo>
                    <a:pt x="133" y="47"/>
                    <a:pt x="133" y="47"/>
                    <a:pt x="133" y="47"/>
                  </a:cubicBezTo>
                  <a:close/>
                  <a:moveTo>
                    <a:pt x="133" y="44"/>
                  </a:moveTo>
                  <a:cubicBezTo>
                    <a:pt x="133" y="44"/>
                    <a:pt x="133" y="44"/>
                    <a:pt x="133" y="44"/>
                  </a:cubicBezTo>
                  <a:cubicBezTo>
                    <a:pt x="133" y="44"/>
                    <a:pt x="134" y="44"/>
                    <a:pt x="134" y="44"/>
                  </a:cubicBezTo>
                  <a:cubicBezTo>
                    <a:pt x="134" y="44"/>
                    <a:pt x="133" y="45"/>
                    <a:pt x="133" y="45"/>
                  </a:cubicBezTo>
                  <a:lnTo>
                    <a:pt x="133" y="44"/>
                  </a:lnTo>
                  <a:close/>
                  <a:moveTo>
                    <a:pt x="133" y="45"/>
                  </a:moveTo>
                  <a:cubicBezTo>
                    <a:pt x="133" y="45"/>
                    <a:pt x="133" y="45"/>
                    <a:pt x="133" y="45"/>
                  </a:cubicBezTo>
                  <a:cubicBezTo>
                    <a:pt x="134" y="45"/>
                    <a:pt x="134" y="45"/>
                    <a:pt x="134" y="44"/>
                  </a:cubicBezTo>
                  <a:cubicBezTo>
                    <a:pt x="135" y="44"/>
                    <a:pt x="136" y="44"/>
                    <a:pt x="137" y="44"/>
                  </a:cubicBezTo>
                  <a:cubicBezTo>
                    <a:pt x="137" y="44"/>
                    <a:pt x="136" y="45"/>
                    <a:pt x="136" y="45"/>
                  </a:cubicBezTo>
                  <a:cubicBezTo>
                    <a:pt x="135" y="45"/>
                    <a:pt x="134" y="46"/>
                    <a:pt x="133" y="46"/>
                  </a:cubicBezTo>
                  <a:lnTo>
                    <a:pt x="133" y="45"/>
                  </a:lnTo>
                  <a:close/>
                  <a:moveTo>
                    <a:pt x="133" y="47"/>
                  </a:moveTo>
                  <a:cubicBezTo>
                    <a:pt x="133" y="47"/>
                    <a:pt x="133" y="47"/>
                    <a:pt x="133" y="47"/>
                  </a:cubicBezTo>
                  <a:cubicBezTo>
                    <a:pt x="133" y="47"/>
                    <a:pt x="133" y="47"/>
                    <a:pt x="133" y="47"/>
                  </a:cubicBezTo>
                  <a:cubicBezTo>
                    <a:pt x="134" y="46"/>
                    <a:pt x="135" y="45"/>
                    <a:pt x="136" y="45"/>
                  </a:cubicBezTo>
                  <a:cubicBezTo>
                    <a:pt x="137" y="45"/>
                    <a:pt x="137" y="44"/>
                    <a:pt x="138" y="44"/>
                  </a:cubicBezTo>
                  <a:cubicBezTo>
                    <a:pt x="138" y="44"/>
                    <a:pt x="138" y="44"/>
                    <a:pt x="138" y="44"/>
                  </a:cubicBezTo>
                  <a:cubicBezTo>
                    <a:pt x="137" y="45"/>
                    <a:pt x="135" y="46"/>
                    <a:pt x="133" y="47"/>
                  </a:cubicBezTo>
                  <a:close/>
                  <a:moveTo>
                    <a:pt x="140" y="43"/>
                  </a:moveTo>
                  <a:cubicBezTo>
                    <a:pt x="140" y="43"/>
                    <a:pt x="140" y="43"/>
                    <a:pt x="140" y="43"/>
                  </a:cubicBezTo>
                  <a:cubicBezTo>
                    <a:pt x="139" y="43"/>
                    <a:pt x="139" y="43"/>
                    <a:pt x="139" y="43"/>
                  </a:cubicBezTo>
                  <a:cubicBezTo>
                    <a:pt x="139" y="43"/>
                    <a:pt x="139" y="43"/>
                    <a:pt x="140" y="43"/>
                  </a:cubicBezTo>
                  <a:close/>
                  <a:moveTo>
                    <a:pt x="139" y="43"/>
                  </a:moveTo>
                  <a:cubicBezTo>
                    <a:pt x="139" y="43"/>
                    <a:pt x="139" y="43"/>
                    <a:pt x="139" y="43"/>
                  </a:cubicBezTo>
                  <a:cubicBezTo>
                    <a:pt x="137" y="43"/>
                    <a:pt x="137" y="43"/>
                    <a:pt x="137" y="43"/>
                  </a:cubicBezTo>
                  <a:cubicBezTo>
                    <a:pt x="137" y="42"/>
                    <a:pt x="138" y="42"/>
                    <a:pt x="138" y="42"/>
                  </a:cubicBezTo>
                  <a:cubicBezTo>
                    <a:pt x="139" y="42"/>
                    <a:pt x="139" y="42"/>
                    <a:pt x="140" y="42"/>
                  </a:cubicBezTo>
                  <a:cubicBezTo>
                    <a:pt x="140" y="43"/>
                    <a:pt x="140" y="43"/>
                    <a:pt x="140" y="43"/>
                  </a:cubicBezTo>
                  <a:cubicBezTo>
                    <a:pt x="139" y="43"/>
                    <a:pt x="139" y="43"/>
                    <a:pt x="139" y="43"/>
                  </a:cubicBezTo>
                  <a:close/>
                  <a:moveTo>
                    <a:pt x="140" y="42"/>
                  </a:moveTo>
                  <a:cubicBezTo>
                    <a:pt x="140" y="42"/>
                    <a:pt x="140" y="42"/>
                    <a:pt x="140" y="42"/>
                  </a:cubicBezTo>
                  <a:cubicBezTo>
                    <a:pt x="139" y="42"/>
                    <a:pt x="139" y="42"/>
                    <a:pt x="139" y="41"/>
                  </a:cubicBezTo>
                  <a:cubicBezTo>
                    <a:pt x="139" y="41"/>
                    <a:pt x="139" y="41"/>
                    <a:pt x="139" y="41"/>
                  </a:cubicBezTo>
                  <a:cubicBezTo>
                    <a:pt x="140" y="42"/>
                    <a:pt x="140" y="42"/>
                    <a:pt x="140" y="42"/>
                  </a:cubicBezTo>
                  <a:close/>
                  <a:moveTo>
                    <a:pt x="135" y="49"/>
                  </a:moveTo>
                  <a:cubicBezTo>
                    <a:pt x="135" y="49"/>
                    <a:pt x="135" y="49"/>
                    <a:pt x="135" y="49"/>
                  </a:cubicBezTo>
                  <a:cubicBezTo>
                    <a:pt x="135" y="49"/>
                    <a:pt x="135" y="49"/>
                    <a:pt x="135" y="49"/>
                  </a:cubicBezTo>
                  <a:cubicBezTo>
                    <a:pt x="135" y="49"/>
                    <a:pt x="135" y="49"/>
                    <a:pt x="135" y="49"/>
                  </a:cubicBezTo>
                  <a:cubicBezTo>
                    <a:pt x="135" y="49"/>
                    <a:pt x="135" y="49"/>
                    <a:pt x="135" y="49"/>
                  </a:cubicBezTo>
                  <a:close/>
                  <a:moveTo>
                    <a:pt x="135" y="50"/>
                  </a:moveTo>
                  <a:cubicBezTo>
                    <a:pt x="135" y="50"/>
                    <a:pt x="135" y="50"/>
                    <a:pt x="135" y="50"/>
                  </a:cubicBezTo>
                  <a:cubicBezTo>
                    <a:pt x="135" y="49"/>
                    <a:pt x="135" y="49"/>
                    <a:pt x="135" y="49"/>
                  </a:cubicBezTo>
                  <a:cubicBezTo>
                    <a:pt x="135" y="49"/>
                    <a:pt x="135" y="49"/>
                    <a:pt x="135" y="49"/>
                  </a:cubicBezTo>
                  <a:cubicBezTo>
                    <a:pt x="135" y="50"/>
                    <a:pt x="135" y="50"/>
                    <a:pt x="135" y="50"/>
                  </a:cubicBezTo>
                  <a:close/>
                  <a:moveTo>
                    <a:pt x="135" y="49"/>
                  </a:moveTo>
                  <a:cubicBezTo>
                    <a:pt x="135" y="49"/>
                    <a:pt x="135" y="49"/>
                    <a:pt x="135" y="49"/>
                  </a:cubicBezTo>
                  <a:cubicBezTo>
                    <a:pt x="136" y="49"/>
                    <a:pt x="136" y="49"/>
                    <a:pt x="136" y="48"/>
                  </a:cubicBezTo>
                  <a:cubicBezTo>
                    <a:pt x="136" y="49"/>
                    <a:pt x="136" y="49"/>
                    <a:pt x="136" y="49"/>
                  </a:cubicBezTo>
                  <a:cubicBezTo>
                    <a:pt x="135" y="49"/>
                    <a:pt x="135" y="49"/>
                    <a:pt x="135" y="49"/>
                  </a:cubicBezTo>
                  <a:close/>
                  <a:moveTo>
                    <a:pt x="135" y="50"/>
                  </a:moveTo>
                  <a:cubicBezTo>
                    <a:pt x="135" y="50"/>
                    <a:pt x="135" y="50"/>
                    <a:pt x="135" y="50"/>
                  </a:cubicBezTo>
                  <a:cubicBezTo>
                    <a:pt x="135" y="49"/>
                    <a:pt x="135" y="49"/>
                    <a:pt x="135" y="49"/>
                  </a:cubicBezTo>
                  <a:cubicBezTo>
                    <a:pt x="136" y="49"/>
                    <a:pt x="136" y="49"/>
                    <a:pt x="136" y="49"/>
                  </a:cubicBezTo>
                  <a:cubicBezTo>
                    <a:pt x="136" y="50"/>
                    <a:pt x="136" y="50"/>
                    <a:pt x="136" y="50"/>
                  </a:cubicBezTo>
                  <a:lnTo>
                    <a:pt x="135" y="50"/>
                  </a:lnTo>
                  <a:close/>
                  <a:moveTo>
                    <a:pt x="136" y="50"/>
                  </a:moveTo>
                  <a:cubicBezTo>
                    <a:pt x="136" y="50"/>
                    <a:pt x="136" y="50"/>
                    <a:pt x="136" y="50"/>
                  </a:cubicBezTo>
                  <a:cubicBezTo>
                    <a:pt x="136" y="49"/>
                    <a:pt x="136" y="49"/>
                    <a:pt x="136" y="49"/>
                  </a:cubicBezTo>
                  <a:cubicBezTo>
                    <a:pt x="136" y="49"/>
                    <a:pt x="136" y="49"/>
                    <a:pt x="136" y="49"/>
                  </a:cubicBezTo>
                  <a:cubicBezTo>
                    <a:pt x="136" y="49"/>
                    <a:pt x="136" y="49"/>
                    <a:pt x="136" y="49"/>
                  </a:cubicBezTo>
                  <a:cubicBezTo>
                    <a:pt x="136" y="49"/>
                    <a:pt x="136" y="49"/>
                    <a:pt x="136" y="49"/>
                  </a:cubicBezTo>
                  <a:cubicBezTo>
                    <a:pt x="136" y="48"/>
                    <a:pt x="136" y="48"/>
                    <a:pt x="136" y="48"/>
                  </a:cubicBezTo>
                  <a:cubicBezTo>
                    <a:pt x="136" y="48"/>
                    <a:pt x="136" y="48"/>
                    <a:pt x="137" y="48"/>
                  </a:cubicBezTo>
                  <a:cubicBezTo>
                    <a:pt x="137" y="50"/>
                    <a:pt x="137" y="50"/>
                    <a:pt x="137" y="50"/>
                  </a:cubicBezTo>
                  <a:lnTo>
                    <a:pt x="136" y="50"/>
                  </a:lnTo>
                  <a:close/>
                  <a:moveTo>
                    <a:pt x="137" y="48"/>
                  </a:moveTo>
                  <a:cubicBezTo>
                    <a:pt x="137" y="48"/>
                    <a:pt x="137" y="48"/>
                    <a:pt x="137" y="48"/>
                  </a:cubicBezTo>
                  <a:cubicBezTo>
                    <a:pt x="137" y="48"/>
                    <a:pt x="137" y="48"/>
                    <a:pt x="137" y="48"/>
                  </a:cubicBezTo>
                  <a:cubicBezTo>
                    <a:pt x="137" y="48"/>
                    <a:pt x="137" y="48"/>
                    <a:pt x="137" y="48"/>
                  </a:cubicBezTo>
                  <a:cubicBezTo>
                    <a:pt x="137" y="48"/>
                    <a:pt x="137" y="48"/>
                    <a:pt x="137" y="48"/>
                  </a:cubicBezTo>
                  <a:close/>
                  <a:moveTo>
                    <a:pt x="137" y="48"/>
                  </a:moveTo>
                  <a:cubicBezTo>
                    <a:pt x="137" y="48"/>
                    <a:pt x="137" y="48"/>
                    <a:pt x="137" y="48"/>
                  </a:cubicBezTo>
                  <a:cubicBezTo>
                    <a:pt x="137" y="48"/>
                    <a:pt x="137" y="48"/>
                    <a:pt x="137" y="48"/>
                  </a:cubicBezTo>
                  <a:cubicBezTo>
                    <a:pt x="137" y="48"/>
                    <a:pt x="137" y="48"/>
                    <a:pt x="137" y="48"/>
                  </a:cubicBezTo>
                  <a:cubicBezTo>
                    <a:pt x="137" y="48"/>
                    <a:pt x="137" y="48"/>
                    <a:pt x="137" y="48"/>
                  </a:cubicBezTo>
                  <a:cubicBezTo>
                    <a:pt x="137" y="48"/>
                    <a:pt x="137" y="48"/>
                    <a:pt x="137" y="48"/>
                  </a:cubicBezTo>
                  <a:close/>
                  <a:moveTo>
                    <a:pt x="137" y="50"/>
                  </a:moveTo>
                  <a:cubicBezTo>
                    <a:pt x="137" y="50"/>
                    <a:pt x="137" y="50"/>
                    <a:pt x="137" y="50"/>
                  </a:cubicBezTo>
                  <a:cubicBezTo>
                    <a:pt x="137" y="49"/>
                    <a:pt x="137" y="49"/>
                    <a:pt x="137" y="49"/>
                  </a:cubicBezTo>
                  <a:cubicBezTo>
                    <a:pt x="137" y="49"/>
                    <a:pt x="137" y="49"/>
                    <a:pt x="137" y="49"/>
                  </a:cubicBezTo>
                  <a:cubicBezTo>
                    <a:pt x="137" y="50"/>
                    <a:pt x="137" y="50"/>
                    <a:pt x="137" y="50"/>
                  </a:cubicBezTo>
                  <a:close/>
                  <a:moveTo>
                    <a:pt x="137" y="47"/>
                  </a:moveTo>
                  <a:cubicBezTo>
                    <a:pt x="137" y="47"/>
                    <a:pt x="137" y="47"/>
                    <a:pt x="137" y="47"/>
                  </a:cubicBezTo>
                  <a:cubicBezTo>
                    <a:pt x="138" y="47"/>
                    <a:pt x="138" y="47"/>
                    <a:pt x="138" y="47"/>
                  </a:cubicBezTo>
                  <a:cubicBezTo>
                    <a:pt x="138" y="48"/>
                    <a:pt x="138" y="48"/>
                    <a:pt x="138" y="48"/>
                  </a:cubicBezTo>
                  <a:cubicBezTo>
                    <a:pt x="137" y="48"/>
                    <a:pt x="137" y="48"/>
                    <a:pt x="137" y="48"/>
                  </a:cubicBezTo>
                  <a:lnTo>
                    <a:pt x="137" y="47"/>
                  </a:lnTo>
                  <a:close/>
                  <a:moveTo>
                    <a:pt x="137" y="48"/>
                  </a:moveTo>
                  <a:cubicBezTo>
                    <a:pt x="137" y="48"/>
                    <a:pt x="137" y="48"/>
                    <a:pt x="137" y="48"/>
                  </a:cubicBezTo>
                  <a:cubicBezTo>
                    <a:pt x="138" y="48"/>
                    <a:pt x="138" y="48"/>
                    <a:pt x="138" y="48"/>
                  </a:cubicBezTo>
                  <a:cubicBezTo>
                    <a:pt x="138" y="48"/>
                    <a:pt x="138" y="48"/>
                    <a:pt x="138" y="48"/>
                  </a:cubicBezTo>
                  <a:cubicBezTo>
                    <a:pt x="137" y="48"/>
                    <a:pt x="137" y="48"/>
                    <a:pt x="137" y="48"/>
                  </a:cubicBezTo>
                  <a:close/>
                  <a:moveTo>
                    <a:pt x="137" y="50"/>
                  </a:moveTo>
                  <a:cubicBezTo>
                    <a:pt x="137" y="50"/>
                    <a:pt x="137" y="50"/>
                    <a:pt x="137" y="50"/>
                  </a:cubicBezTo>
                  <a:cubicBezTo>
                    <a:pt x="137" y="49"/>
                    <a:pt x="137" y="49"/>
                    <a:pt x="137" y="49"/>
                  </a:cubicBezTo>
                  <a:cubicBezTo>
                    <a:pt x="138" y="49"/>
                    <a:pt x="138" y="49"/>
                    <a:pt x="138" y="49"/>
                  </a:cubicBezTo>
                  <a:cubicBezTo>
                    <a:pt x="138" y="50"/>
                    <a:pt x="138" y="50"/>
                    <a:pt x="138" y="50"/>
                  </a:cubicBezTo>
                  <a:lnTo>
                    <a:pt x="137" y="50"/>
                  </a:lnTo>
                  <a:close/>
                  <a:moveTo>
                    <a:pt x="138" y="47"/>
                  </a:moveTo>
                  <a:cubicBezTo>
                    <a:pt x="138" y="47"/>
                    <a:pt x="138" y="47"/>
                    <a:pt x="138" y="47"/>
                  </a:cubicBezTo>
                  <a:cubicBezTo>
                    <a:pt x="138" y="47"/>
                    <a:pt x="138" y="47"/>
                    <a:pt x="138" y="47"/>
                  </a:cubicBezTo>
                  <a:cubicBezTo>
                    <a:pt x="138" y="48"/>
                    <a:pt x="138" y="48"/>
                    <a:pt x="138" y="48"/>
                  </a:cubicBezTo>
                  <a:cubicBezTo>
                    <a:pt x="138" y="48"/>
                    <a:pt x="138" y="48"/>
                    <a:pt x="138" y="48"/>
                  </a:cubicBezTo>
                  <a:cubicBezTo>
                    <a:pt x="138" y="47"/>
                    <a:pt x="138" y="47"/>
                    <a:pt x="138" y="47"/>
                  </a:cubicBezTo>
                  <a:cubicBezTo>
                    <a:pt x="138" y="47"/>
                    <a:pt x="138" y="47"/>
                    <a:pt x="138" y="47"/>
                  </a:cubicBezTo>
                  <a:close/>
                  <a:moveTo>
                    <a:pt x="138" y="50"/>
                  </a:moveTo>
                  <a:cubicBezTo>
                    <a:pt x="138" y="50"/>
                    <a:pt x="138" y="50"/>
                    <a:pt x="138" y="50"/>
                  </a:cubicBezTo>
                  <a:cubicBezTo>
                    <a:pt x="138" y="49"/>
                    <a:pt x="138" y="49"/>
                    <a:pt x="138" y="49"/>
                  </a:cubicBezTo>
                  <a:cubicBezTo>
                    <a:pt x="138" y="49"/>
                    <a:pt x="138" y="49"/>
                    <a:pt x="138" y="49"/>
                  </a:cubicBezTo>
                  <a:cubicBezTo>
                    <a:pt x="138" y="50"/>
                    <a:pt x="138" y="50"/>
                    <a:pt x="138" y="50"/>
                  </a:cubicBezTo>
                  <a:close/>
                  <a:moveTo>
                    <a:pt x="139" y="50"/>
                  </a:moveTo>
                  <a:cubicBezTo>
                    <a:pt x="139" y="50"/>
                    <a:pt x="139" y="50"/>
                    <a:pt x="139" y="50"/>
                  </a:cubicBezTo>
                  <a:cubicBezTo>
                    <a:pt x="139" y="49"/>
                    <a:pt x="139" y="49"/>
                    <a:pt x="139" y="49"/>
                  </a:cubicBezTo>
                  <a:cubicBezTo>
                    <a:pt x="139" y="49"/>
                    <a:pt x="139" y="49"/>
                    <a:pt x="139" y="49"/>
                  </a:cubicBezTo>
                  <a:cubicBezTo>
                    <a:pt x="139" y="48"/>
                    <a:pt x="139" y="48"/>
                    <a:pt x="139" y="48"/>
                  </a:cubicBezTo>
                  <a:cubicBezTo>
                    <a:pt x="139" y="48"/>
                    <a:pt x="139" y="48"/>
                    <a:pt x="139" y="48"/>
                  </a:cubicBezTo>
                  <a:cubicBezTo>
                    <a:pt x="139" y="47"/>
                    <a:pt x="139" y="47"/>
                    <a:pt x="139" y="47"/>
                  </a:cubicBezTo>
                  <a:cubicBezTo>
                    <a:pt x="139" y="47"/>
                    <a:pt x="139" y="47"/>
                    <a:pt x="139" y="47"/>
                  </a:cubicBezTo>
                  <a:cubicBezTo>
                    <a:pt x="139" y="47"/>
                    <a:pt x="139" y="47"/>
                    <a:pt x="139" y="47"/>
                  </a:cubicBezTo>
                  <a:cubicBezTo>
                    <a:pt x="139" y="47"/>
                    <a:pt x="139" y="47"/>
                    <a:pt x="139" y="47"/>
                  </a:cubicBezTo>
                  <a:cubicBezTo>
                    <a:pt x="139" y="47"/>
                    <a:pt x="139" y="47"/>
                    <a:pt x="139" y="47"/>
                  </a:cubicBezTo>
                  <a:cubicBezTo>
                    <a:pt x="139" y="47"/>
                    <a:pt x="139" y="47"/>
                    <a:pt x="139" y="47"/>
                  </a:cubicBezTo>
                  <a:cubicBezTo>
                    <a:pt x="139" y="48"/>
                    <a:pt x="139" y="48"/>
                    <a:pt x="139" y="48"/>
                  </a:cubicBezTo>
                  <a:cubicBezTo>
                    <a:pt x="139" y="48"/>
                    <a:pt x="139" y="48"/>
                    <a:pt x="139" y="48"/>
                  </a:cubicBezTo>
                  <a:cubicBezTo>
                    <a:pt x="139" y="48"/>
                    <a:pt x="139" y="48"/>
                    <a:pt x="139" y="48"/>
                  </a:cubicBezTo>
                  <a:cubicBezTo>
                    <a:pt x="139" y="48"/>
                    <a:pt x="139" y="48"/>
                    <a:pt x="139" y="48"/>
                  </a:cubicBezTo>
                  <a:cubicBezTo>
                    <a:pt x="139" y="50"/>
                    <a:pt x="139" y="50"/>
                    <a:pt x="139" y="50"/>
                  </a:cubicBezTo>
                  <a:close/>
                  <a:moveTo>
                    <a:pt x="139" y="46"/>
                  </a:moveTo>
                  <a:cubicBezTo>
                    <a:pt x="139" y="46"/>
                    <a:pt x="139" y="46"/>
                    <a:pt x="139" y="46"/>
                  </a:cubicBezTo>
                  <a:cubicBezTo>
                    <a:pt x="139" y="46"/>
                    <a:pt x="139" y="46"/>
                    <a:pt x="139" y="46"/>
                  </a:cubicBezTo>
                  <a:cubicBezTo>
                    <a:pt x="139" y="48"/>
                    <a:pt x="139" y="48"/>
                    <a:pt x="139" y="48"/>
                  </a:cubicBezTo>
                  <a:cubicBezTo>
                    <a:pt x="139" y="48"/>
                    <a:pt x="139" y="48"/>
                    <a:pt x="139" y="48"/>
                  </a:cubicBezTo>
                  <a:lnTo>
                    <a:pt x="139" y="46"/>
                  </a:lnTo>
                  <a:close/>
                  <a:moveTo>
                    <a:pt x="139" y="50"/>
                  </a:moveTo>
                  <a:cubicBezTo>
                    <a:pt x="139" y="50"/>
                    <a:pt x="139" y="50"/>
                    <a:pt x="139" y="50"/>
                  </a:cubicBezTo>
                  <a:cubicBezTo>
                    <a:pt x="139" y="48"/>
                    <a:pt x="139" y="48"/>
                    <a:pt x="139" y="48"/>
                  </a:cubicBezTo>
                  <a:cubicBezTo>
                    <a:pt x="139" y="48"/>
                    <a:pt x="139" y="48"/>
                    <a:pt x="139" y="48"/>
                  </a:cubicBezTo>
                  <a:cubicBezTo>
                    <a:pt x="139" y="50"/>
                    <a:pt x="139" y="50"/>
                    <a:pt x="139" y="50"/>
                  </a:cubicBezTo>
                  <a:close/>
                  <a:moveTo>
                    <a:pt x="139" y="46"/>
                  </a:moveTo>
                  <a:cubicBezTo>
                    <a:pt x="139" y="46"/>
                    <a:pt x="139" y="46"/>
                    <a:pt x="139" y="46"/>
                  </a:cubicBezTo>
                  <a:cubicBezTo>
                    <a:pt x="139" y="46"/>
                    <a:pt x="139" y="46"/>
                    <a:pt x="139" y="46"/>
                  </a:cubicBezTo>
                  <a:cubicBezTo>
                    <a:pt x="139" y="46"/>
                    <a:pt x="140" y="46"/>
                    <a:pt x="140" y="46"/>
                  </a:cubicBezTo>
                  <a:cubicBezTo>
                    <a:pt x="140" y="48"/>
                    <a:pt x="140" y="48"/>
                    <a:pt x="140" y="48"/>
                  </a:cubicBezTo>
                  <a:cubicBezTo>
                    <a:pt x="139" y="48"/>
                    <a:pt x="139" y="48"/>
                    <a:pt x="139" y="48"/>
                  </a:cubicBezTo>
                  <a:lnTo>
                    <a:pt x="139" y="46"/>
                  </a:lnTo>
                  <a:close/>
                  <a:moveTo>
                    <a:pt x="139" y="50"/>
                  </a:moveTo>
                  <a:cubicBezTo>
                    <a:pt x="139" y="50"/>
                    <a:pt x="139" y="50"/>
                    <a:pt x="139" y="50"/>
                  </a:cubicBezTo>
                  <a:cubicBezTo>
                    <a:pt x="139" y="48"/>
                    <a:pt x="139" y="48"/>
                    <a:pt x="139" y="48"/>
                  </a:cubicBezTo>
                  <a:cubicBezTo>
                    <a:pt x="140" y="48"/>
                    <a:pt x="140" y="48"/>
                    <a:pt x="140" y="48"/>
                  </a:cubicBezTo>
                  <a:cubicBezTo>
                    <a:pt x="140" y="50"/>
                    <a:pt x="140" y="50"/>
                    <a:pt x="140" y="50"/>
                  </a:cubicBezTo>
                  <a:lnTo>
                    <a:pt x="139" y="50"/>
                  </a:lnTo>
                  <a:close/>
                  <a:moveTo>
                    <a:pt x="140" y="46"/>
                  </a:moveTo>
                  <a:cubicBezTo>
                    <a:pt x="140" y="46"/>
                    <a:pt x="140" y="46"/>
                    <a:pt x="140" y="46"/>
                  </a:cubicBezTo>
                  <a:cubicBezTo>
                    <a:pt x="140" y="46"/>
                    <a:pt x="140" y="46"/>
                    <a:pt x="140" y="45"/>
                  </a:cubicBezTo>
                  <a:cubicBezTo>
                    <a:pt x="140" y="45"/>
                    <a:pt x="140" y="45"/>
                    <a:pt x="140" y="45"/>
                  </a:cubicBezTo>
                  <a:cubicBezTo>
                    <a:pt x="140" y="46"/>
                    <a:pt x="140" y="46"/>
                    <a:pt x="140" y="46"/>
                  </a:cubicBezTo>
                  <a:cubicBezTo>
                    <a:pt x="140" y="46"/>
                    <a:pt x="140" y="46"/>
                    <a:pt x="140" y="46"/>
                  </a:cubicBezTo>
                  <a:close/>
                  <a:moveTo>
                    <a:pt x="140" y="46"/>
                  </a:moveTo>
                  <a:cubicBezTo>
                    <a:pt x="140" y="46"/>
                    <a:pt x="140" y="46"/>
                    <a:pt x="140" y="46"/>
                  </a:cubicBezTo>
                  <a:cubicBezTo>
                    <a:pt x="140" y="48"/>
                    <a:pt x="140" y="48"/>
                    <a:pt x="140" y="48"/>
                  </a:cubicBezTo>
                  <a:cubicBezTo>
                    <a:pt x="140" y="48"/>
                    <a:pt x="140" y="48"/>
                    <a:pt x="140" y="48"/>
                  </a:cubicBezTo>
                  <a:cubicBezTo>
                    <a:pt x="140" y="46"/>
                    <a:pt x="140" y="46"/>
                    <a:pt x="140" y="46"/>
                  </a:cubicBezTo>
                  <a:close/>
                  <a:moveTo>
                    <a:pt x="140" y="50"/>
                  </a:moveTo>
                  <a:cubicBezTo>
                    <a:pt x="140" y="50"/>
                    <a:pt x="140" y="50"/>
                    <a:pt x="140" y="50"/>
                  </a:cubicBezTo>
                  <a:cubicBezTo>
                    <a:pt x="140" y="49"/>
                    <a:pt x="140" y="49"/>
                    <a:pt x="140" y="49"/>
                  </a:cubicBezTo>
                  <a:cubicBezTo>
                    <a:pt x="140" y="49"/>
                    <a:pt x="140" y="49"/>
                    <a:pt x="140" y="49"/>
                  </a:cubicBezTo>
                  <a:cubicBezTo>
                    <a:pt x="140" y="50"/>
                    <a:pt x="140" y="50"/>
                    <a:pt x="140" y="50"/>
                  </a:cubicBezTo>
                  <a:close/>
                  <a:moveTo>
                    <a:pt x="143" y="44"/>
                  </a:moveTo>
                  <a:cubicBezTo>
                    <a:pt x="143" y="44"/>
                    <a:pt x="143" y="44"/>
                    <a:pt x="143" y="44"/>
                  </a:cubicBezTo>
                  <a:cubicBezTo>
                    <a:pt x="143" y="45"/>
                    <a:pt x="144" y="45"/>
                    <a:pt x="144" y="45"/>
                  </a:cubicBezTo>
                  <a:cubicBezTo>
                    <a:pt x="144" y="45"/>
                    <a:pt x="144" y="45"/>
                    <a:pt x="144" y="45"/>
                  </a:cubicBezTo>
                  <a:cubicBezTo>
                    <a:pt x="143" y="45"/>
                    <a:pt x="143" y="45"/>
                    <a:pt x="143" y="45"/>
                  </a:cubicBezTo>
                  <a:lnTo>
                    <a:pt x="143" y="44"/>
                  </a:lnTo>
                  <a:close/>
                  <a:moveTo>
                    <a:pt x="144" y="45"/>
                  </a:moveTo>
                  <a:cubicBezTo>
                    <a:pt x="144" y="45"/>
                    <a:pt x="144" y="45"/>
                    <a:pt x="144" y="45"/>
                  </a:cubicBezTo>
                  <a:cubicBezTo>
                    <a:pt x="144" y="47"/>
                    <a:pt x="144" y="47"/>
                    <a:pt x="144" y="47"/>
                  </a:cubicBezTo>
                  <a:cubicBezTo>
                    <a:pt x="143" y="47"/>
                    <a:pt x="143" y="47"/>
                    <a:pt x="143" y="47"/>
                  </a:cubicBezTo>
                  <a:cubicBezTo>
                    <a:pt x="143" y="45"/>
                    <a:pt x="143" y="45"/>
                    <a:pt x="143" y="45"/>
                  </a:cubicBezTo>
                  <a:lnTo>
                    <a:pt x="144" y="45"/>
                  </a:lnTo>
                  <a:close/>
                  <a:moveTo>
                    <a:pt x="143" y="47"/>
                  </a:moveTo>
                  <a:cubicBezTo>
                    <a:pt x="143" y="47"/>
                    <a:pt x="143" y="47"/>
                    <a:pt x="143" y="47"/>
                  </a:cubicBezTo>
                  <a:cubicBezTo>
                    <a:pt x="144" y="47"/>
                    <a:pt x="144" y="47"/>
                    <a:pt x="144" y="47"/>
                  </a:cubicBezTo>
                  <a:cubicBezTo>
                    <a:pt x="144" y="49"/>
                    <a:pt x="144" y="49"/>
                    <a:pt x="144" y="49"/>
                  </a:cubicBezTo>
                  <a:cubicBezTo>
                    <a:pt x="143" y="49"/>
                    <a:pt x="143" y="49"/>
                    <a:pt x="143" y="49"/>
                  </a:cubicBezTo>
                  <a:lnTo>
                    <a:pt x="143" y="47"/>
                  </a:lnTo>
                  <a:close/>
                  <a:moveTo>
                    <a:pt x="143" y="49"/>
                  </a:moveTo>
                  <a:cubicBezTo>
                    <a:pt x="143" y="49"/>
                    <a:pt x="143" y="49"/>
                    <a:pt x="143" y="49"/>
                  </a:cubicBezTo>
                  <a:cubicBezTo>
                    <a:pt x="143" y="49"/>
                    <a:pt x="143" y="49"/>
                    <a:pt x="143" y="49"/>
                  </a:cubicBezTo>
                  <a:cubicBezTo>
                    <a:pt x="144" y="49"/>
                    <a:pt x="144" y="49"/>
                    <a:pt x="144" y="49"/>
                  </a:cubicBezTo>
                  <a:cubicBezTo>
                    <a:pt x="144" y="49"/>
                    <a:pt x="144" y="49"/>
                    <a:pt x="144" y="49"/>
                  </a:cubicBezTo>
                  <a:lnTo>
                    <a:pt x="143" y="49"/>
                  </a:lnTo>
                  <a:close/>
                  <a:moveTo>
                    <a:pt x="144" y="47"/>
                  </a:moveTo>
                  <a:cubicBezTo>
                    <a:pt x="144" y="47"/>
                    <a:pt x="144" y="47"/>
                    <a:pt x="144" y="47"/>
                  </a:cubicBezTo>
                  <a:cubicBezTo>
                    <a:pt x="145" y="47"/>
                    <a:pt x="145" y="47"/>
                    <a:pt x="145" y="47"/>
                  </a:cubicBezTo>
                  <a:cubicBezTo>
                    <a:pt x="145" y="47"/>
                    <a:pt x="145" y="47"/>
                    <a:pt x="145" y="47"/>
                  </a:cubicBezTo>
                  <a:cubicBezTo>
                    <a:pt x="144" y="47"/>
                    <a:pt x="144" y="47"/>
                    <a:pt x="144" y="47"/>
                  </a:cubicBezTo>
                  <a:cubicBezTo>
                    <a:pt x="144" y="45"/>
                    <a:pt x="144" y="45"/>
                    <a:pt x="144" y="45"/>
                  </a:cubicBezTo>
                  <a:cubicBezTo>
                    <a:pt x="146" y="45"/>
                    <a:pt x="146" y="45"/>
                    <a:pt x="146" y="45"/>
                  </a:cubicBezTo>
                  <a:cubicBezTo>
                    <a:pt x="146" y="46"/>
                    <a:pt x="146" y="46"/>
                    <a:pt x="146" y="46"/>
                  </a:cubicBezTo>
                  <a:cubicBezTo>
                    <a:pt x="145" y="46"/>
                    <a:pt x="145" y="46"/>
                    <a:pt x="145" y="46"/>
                  </a:cubicBezTo>
                  <a:cubicBezTo>
                    <a:pt x="145" y="47"/>
                    <a:pt x="145" y="47"/>
                    <a:pt x="145" y="47"/>
                  </a:cubicBezTo>
                  <a:cubicBezTo>
                    <a:pt x="146" y="47"/>
                    <a:pt x="146" y="47"/>
                    <a:pt x="146" y="47"/>
                  </a:cubicBezTo>
                  <a:cubicBezTo>
                    <a:pt x="146" y="49"/>
                    <a:pt x="146" y="49"/>
                    <a:pt x="146" y="49"/>
                  </a:cubicBezTo>
                  <a:cubicBezTo>
                    <a:pt x="144" y="49"/>
                    <a:pt x="144" y="49"/>
                    <a:pt x="144" y="49"/>
                  </a:cubicBezTo>
                  <a:lnTo>
                    <a:pt x="144" y="47"/>
                  </a:lnTo>
                  <a:close/>
                  <a:moveTo>
                    <a:pt x="144" y="45"/>
                  </a:moveTo>
                  <a:cubicBezTo>
                    <a:pt x="144" y="45"/>
                    <a:pt x="144" y="45"/>
                    <a:pt x="144" y="45"/>
                  </a:cubicBezTo>
                  <a:cubicBezTo>
                    <a:pt x="145" y="45"/>
                    <a:pt x="145" y="45"/>
                    <a:pt x="146" y="45"/>
                  </a:cubicBezTo>
                  <a:cubicBezTo>
                    <a:pt x="146" y="45"/>
                    <a:pt x="146" y="45"/>
                    <a:pt x="146" y="45"/>
                  </a:cubicBezTo>
                  <a:cubicBezTo>
                    <a:pt x="144" y="45"/>
                    <a:pt x="144" y="45"/>
                    <a:pt x="144" y="45"/>
                  </a:cubicBezTo>
                  <a:close/>
                  <a:moveTo>
                    <a:pt x="144" y="49"/>
                  </a:moveTo>
                  <a:cubicBezTo>
                    <a:pt x="144" y="49"/>
                    <a:pt x="144" y="49"/>
                    <a:pt x="144" y="49"/>
                  </a:cubicBezTo>
                  <a:cubicBezTo>
                    <a:pt x="144" y="49"/>
                    <a:pt x="144" y="49"/>
                    <a:pt x="144" y="49"/>
                  </a:cubicBezTo>
                  <a:cubicBezTo>
                    <a:pt x="146" y="49"/>
                    <a:pt x="146" y="49"/>
                    <a:pt x="146" y="49"/>
                  </a:cubicBezTo>
                  <a:cubicBezTo>
                    <a:pt x="146" y="49"/>
                    <a:pt x="146" y="49"/>
                    <a:pt x="146" y="49"/>
                  </a:cubicBezTo>
                  <a:lnTo>
                    <a:pt x="144" y="49"/>
                  </a:lnTo>
                  <a:close/>
                  <a:moveTo>
                    <a:pt x="146" y="45"/>
                  </a:moveTo>
                  <a:cubicBezTo>
                    <a:pt x="146" y="45"/>
                    <a:pt x="146" y="45"/>
                    <a:pt x="146" y="45"/>
                  </a:cubicBezTo>
                  <a:cubicBezTo>
                    <a:pt x="146" y="45"/>
                    <a:pt x="147" y="45"/>
                    <a:pt x="147" y="45"/>
                  </a:cubicBezTo>
                  <a:cubicBezTo>
                    <a:pt x="147" y="45"/>
                    <a:pt x="148" y="45"/>
                    <a:pt x="148" y="45"/>
                  </a:cubicBezTo>
                  <a:cubicBezTo>
                    <a:pt x="148" y="45"/>
                    <a:pt x="148" y="45"/>
                    <a:pt x="148" y="45"/>
                  </a:cubicBezTo>
                  <a:cubicBezTo>
                    <a:pt x="146" y="45"/>
                    <a:pt x="146" y="45"/>
                    <a:pt x="146" y="45"/>
                  </a:cubicBezTo>
                  <a:close/>
                  <a:moveTo>
                    <a:pt x="148" y="45"/>
                  </a:moveTo>
                  <a:cubicBezTo>
                    <a:pt x="148" y="45"/>
                    <a:pt x="148" y="45"/>
                    <a:pt x="148" y="45"/>
                  </a:cubicBezTo>
                  <a:cubicBezTo>
                    <a:pt x="148" y="46"/>
                    <a:pt x="148" y="46"/>
                    <a:pt x="148" y="46"/>
                  </a:cubicBezTo>
                  <a:cubicBezTo>
                    <a:pt x="146" y="46"/>
                    <a:pt x="146" y="46"/>
                    <a:pt x="146" y="46"/>
                  </a:cubicBezTo>
                  <a:cubicBezTo>
                    <a:pt x="146" y="45"/>
                    <a:pt x="146" y="45"/>
                    <a:pt x="146" y="45"/>
                  </a:cubicBezTo>
                  <a:lnTo>
                    <a:pt x="148" y="45"/>
                  </a:lnTo>
                  <a:close/>
                  <a:moveTo>
                    <a:pt x="146" y="49"/>
                  </a:moveTo>
                  <a:cubicBezTo>
                    <a:pt x="146" y="49"/>
                    <a:pt x="146" y="49"/>
                    <a:pt x="146" y="49"/>
                  </a:cubicBezTo>
                  <a:cubicBezTo>
                    <a:pt x="146" y="49"/>
                    <a:pt x="146" y="49"/>
                    <a:pt x="146" y="49"/>
                  </a:cubicBezTo>
                  <a:cubicBezTo>
                    <a:pt x="147" y="49"/>
                    <a:pt x="147" y="49"/>
                    <a:pt x="147" y="49"/>
                  </a:cubicBezTo>
                  <a:cubicBezTo>
                    <a:pt x="147" y="49"/>
                    <a:pt x="147" y="49"/>
                    <a:pt x="147" y="49"/>
                  </a:cubicBezTo>
                  <a:cubicBezTo>
                    <a:pt x="146" y="49"/>
                    <a:pt x="146" y="49"/>
                    <a:pt x="146" y="49"/>
                  </a:cubicBezTo>
                  <a:cubicBezTo>
                    <a:pt x="146" y="47"/>
                    <a:pt x="146" y="47"/>
                    <a:pt x="146" y="47"/>
                  </a:cubicBezTo>
                  <a:cubicBezTo>
                    <a:pt x="148" y="47"/>
                    <a:pt x="148" y="47"/>
                    <a:pt x="148" y="47"/>
                  </a:cubicBezTo>
                  <a:cubicBezTo>
                    <a:pt x="148" y="49"/>
                    <a:pt x="148" y="49"/>
                    <a:pt x="148" y="49"/>
                  </a:cubicBezTo>
                  <a:lnTo>
                    <a:pt x="146" y="49"/>
                  </a:lnTo>
                  <a:close/>
                  <a:moveTo>
                    <a:pt x="148" y="45"/>
                  </a:moveTo>
                  <a:cubicBezTo>
                    <a:pt x="148" y="45"/>
                    <a:pt x="148" y="45"/>
                    <a:pt x="148" y="45"/>
                  </a:cubicBezTo>
                  <a:cubicBezTo>
                    <a:pt x="149" y="45"/>
                    <a:pt x="149" y="45"/>
                    <a:pt x="150" y="45"/>
                  </a:cubicBezTo>
                  <a:cubicBezTo>
                    <a:pt x="150" y="46"/>
                    <a:pt x="150" y="46"/>
                    <a:pt x="150" y="46"/>
                  </a:cubicBezTo>
                  <a:cubicBezTo>
                    <a:pt x="148" y="46"/>
                    <a:pt x="148" y="46"/>
                    <a:pt x="148" y="46"/>
                  </a:cubicBezTo>
                  <a:lnTo>
                    <a:pt x="148" y="45"/>
                  </a:lnTo>
                  <a:close/>
                  <a:moveTo>
                    <a:pt x="148" y="47"/>
                  </a:moveTo>
                  <a:cubicBezTo>
                    <a:pt x="148" y="47"/>
                    <a:pt x="148" y="47"/>
                    <a:pt x="148" y="47"/>
                  </a:cubicBezTo>
                  <a:cubicBezTo>
                    <a:pt x="148" y="47"/>
                    <a:pt x="148" y="47"/>
                    <a:pt x="148" y="47"/>
                  </a:cubicBezTo>
                  <a:cubicBezTo>
                    <a:pt x="148" y="46"/>
                    <a:pt x="148" y="46"/>
                    <a:pt x="148" y="46"/>
                  </a:cubicBezTo>
                  <a:cubicBezTo>
                    <a:pt x="148" y="46"/>
                    <a:pt x="148" y="46"/>
                    <a:pt x="148" y="46"/>
                  </a:cubicBezTo>
                  <a:cubicBezTo>
                    <a:pt x="148" y="46"/>
                    <a:pt x="148" y="46"/>
                    <a:pt x="148" y="46"/>
                  </a:cubicBezTo>
                  <a:cubicBezTo>
                    <a:pt x="150" y="46"/>
                    <a:pt x="150" y="46"/>
                    <a:pt x="150" y="46"/>
                  </a:cubicBezTo>
                  <a:cubicBezTo>
                    <a:pt x="150" y="47"/>
                    <a:pt x="150" y="47"/>
                    <a:pt x="150" y="47"/>
                  </a:cubicBezTo>
                  <a:cubicBezTo>
                    <a:pt x="148" y="47"/>
                    <a:pt x="148" y="47"/>
                    <a:pt x="148" y="47"/>
                  </a:cubicBezTo>
                  <a:close/>
                  <a:moveTo>
                    <a:pt x="148" y="49"/>
                  </a:moveTo>
                  <a:cubicBezTo>
                    <a:pt x="148" y="49"/>
                    <a:pt x="148" y="49"/>
                    <a:pt x="148" y="49"/>
                  </a:cubicBezTo>
                  <a:cubicBezTo>
                    <a:pt x="148" y="47"/>
                    <a:pt x="148" y="47"/>
                    <a:pt x="148" y="47"/>
                  </a:cubicBezTo>
                  <a:cubicBezTo>
                    <a:pt x="150" y="47"/>
                    <a:pt x="150" y="47"/>
                    <a:pt x="150" y="47"/>
                  </a:cubicBezTo>
                  <a:cubicBezTo>
                    <a:pt x="150" y="49"/>
                    <a:pt x="150" y="49"/>
                    <a:pt x="150" y="49"/>
                  </a:cubicBezTo>
                  <a:lnTo>
                    <a:pt x="148" y="49"/>
                  </a:lnTo>
                  <a:close/>
                  <a:moveTo>
                    <a:pt x="150" y="49"/>
                  </a:moveTo>
                  <a:cubicBezTo>
                    <a:pt x="150" y="49"/>
                    <a:pt x="150" y="49"/>
                    <a:pt x="150" y="49"/>
                  </a:cubicBezTo>
                  <a:cubicBezTo>
                    <a:pt x="150" y="47"/>
                    <a:pt x="150" y="47"/>
                    <a:pt x="150" y="47"/>
                  </a:cubicBezTo>
                  <a:cubicBezTo>
                    <a:pt x="151" y="47"/>
                    <a:pt x="151" y="47"/>
                    <a:pt x="151" y="47"/>
                  </a:cubicBezTo>
                  <a:cubicBezTo>
                    <a:pt x="151" y="47"/>
                    <a:pt x="151" y="47"/>
                    <a:pt x="151" y="47"/>
                  </a:cubicBezTo>
                  <a:cubicBezTo>
                    <a:pt x="150" y="47"/>
                    <a:pt x="150" y="47"/>
                    <a:pt x="150" y="47"/>
                  </a:cubicBezTo>
                  <a:cubicBezTo>
                    <a:pt x="150" y="46"/>
                    <a:pt x="150" y="46"/>
                    <a:pt x="150" y="46"/>
                  </a:cubicBezTo>
                  <a:cubicBezTo>
                    <a:pt x="151" y="46"/>
                    <a:pt x="151" y="46"/>
                    <a:pt x="151" y="46"/>
                  </a:cubicBezTo>
                  <a:cubicBezTo>
                    <a:pt x="151" y="46"/>
                    <a:pt x="151" y="46"/>
                    <a:pt x="151" y="46"/>
                  </a:cubicBezTo>
                  <a:cubicBezTo>
                    <a:pt x="150" y="46"/>
                    <a:pt x="150" y="46"/>
                    <a:pt x="150" y="46"/>
                  </a:cubicBezTo>
                  <a:cubicBezTo>
                    <a:pt x="150" y="45"/>
                    <a:pt x="150" y="45"/>
                    <a:pt x="150" y="45"/>
                  </a:cubicBezTo>
                  <a:cubicBezTo>
                    <a:pt x="151" y="45"/>
                    <a:pt x="151" y="45"/>
                    <a:pt x="152" y="45"/>
                  </a:cubicBezTo>
                  <a:cubicBezTo>
                    <a:pt x="152" y="46"/>
                    <a:pt x="152" y="46"/>
                    <a:pt x="152" y="46"/>
                  </a:cubicBezTo>
                  <a:cubicBezTo>
                    <a:pt x="151" y="46"/>
                    <a:pt x="151" y="46"/>
                    <a:pt x="151" y="46"/>
                  </a:cubicBezTo>
                  <a:cubicBezTo>
                    <a:pt x="151" y="47"/>
                    <a:pt x="151" y="47"/>
                    <a:pt x="151" y="47"/>
                  </a:cubicBezTo>
                  <a:cubicBezTo>
                    <a:pt x="152" y="47"/>
                    <a:pt x="152" y="47"/>
                    <a:pt x="152" y="47"/>
                  </a:cubicBezTo>
                  <a:cubicBezTo>
                    <a:pt x="152" y="49"/>
                    <a:pt x="152" y="49"/>
                    <a:pt x="152" y="49"/>
                  </a:cubicBezTo>
                  <a:cubicBezTo>
                    <a:pt x="151" y="49"/>
                    <a:pt x="151" y="49"/>
                    <a:pt x="151" y="49"/>
                  </a:cubicBezTo>
                  <a:cubicBezTo>
                    <a:pt x="151" y="49"/>
                    <a:pt x="151" y="49"/>
                    <a:pt x="151" y="49"/>
                  </a:cubicBezTo>
                  <a:cubicBezTo>
                    <a:pt x="152" y="49"/>
                    <a:pt x="152" y="49"/>
                    <a:pt x="152" y="49"/>
                  </a:cubicBezTo>
                  <a:cubicBezTo>
                    <a:pt x="152" y="49"/>
                    <a:pt x="152" y="49"/>
                    <a:pt x="152" y="49"/>
                  </a:cubicBezTo>
                  <a:lnTo>
                    <a:pt x="150" y="49"/>
                  </a:lnTo>
                  <a:close/>
                  <a:moveTo>
                    <a:pt x="152" y="45"/>
                  </a:moveTo>
                  <a:cubicBezTo>
                    <a:pt x="152" y="45"/>
                    <a:pt x="152" y="45"/>
                    <a:pt x="152" y="45"/>
                  </a:cubicBezTo>
                  <a:cubicBezTo>
                    <a:pt x="153" y="45"/>
                    <a:pt x="153" y="45"/>
                    <a:pt x="154" y="45"/>
                  </a:cubicBezTo>
                  <a:cubicBezTo>
                    <a:pt x="154" y="46"/>
                    <a:pt x="154" y="46"/>
                    <a:pt x="154" y="46"/>
                  </a:cubicBezTo>
                  <a:cubicBezTo>
                    <a:pt x="152" y="46"/>
                    <a:pt x="152" y="46"/>
                    <a:pt x="152" y="46"/>
                  </a:cubicBezTo>
                  <a:lnTo>
                    <a:pt x="152" y="45"/>
                  </a:lnTo>
                  <a:close/>
                  <a:moveTo>
                    <a:pt x="152" y="47"/>
                  </a:moveTo>
                  <a:cubicBezTo>
                    <a:pt x="152" y="47"/>
                    <a:pt x="152" y="47"/>
                    <a:pt x="152" y="47"/>
                  </a:cubicBezTo>
                  <a:cubicBezTo>
                    <a:pt x="154" y="47"/>
                    <a:pt x="154" y="47"/>
                    <a:pt x="154" y="47"/>
                  </a:cubicBezTo>
                  <a:cubicBezTo>
                    <a:pt x="154" y="49"/>
                    <a:pt x="154" y="49"/>
                    <a:pt x="154" y="49"/>
                  </a:cubicBezTo>
                  <a:cubicBezTo>
                    <a:pt x="152" y="49"/>
                    <a:pt x="152" y="49"/>
                    <a:pt x="152" y="49"/>
                  </a:cubicBezTo>
                  <a:lnTo>
                    <a:pt x="152" y="47"/>
                  </a:lnTo>
                  <a:close/>
                  <a:moveTo>
                    <a:pt x="152" y="49"/>
                  </a:moveTo>
                  <a:cubicBezTo>
                    <a:pt x="152" y="49"/>
                    <a:pt x="152" y="49"/>
                    <a:pt x="152" y="49"/>
                  </a:cubicBezTo>
                  <a:cubicBezTo>
                    <a:pt x="152" y="49"/>
                    <a:pt x="152" y="49"/>
                    <a:pt x="152" y="49"/>
                  </a:cubicBezTo>
                  <a:cubicBezTo>
                    <a:pt x="154" y="49"/>
                    <a:pt x="154" y="49"/>
                    <a:pt x="154" y="49"/>
                  </a:cubicBezTo>
                  <a:cubicBezTo>
                    <a:pt x="154" y="49"/>
                    <a:pt x="154" y="49"/>
                    <a:pt x="154" y="49"/>
                  </a:cubicBezTo>
                  <a:lnTo>
                    <a:pt x="152" y="49"/>
                  </a:lnTo>
                  <a:close/>
                  <a:moveTo>
                    <a:pt x="154" y="49"/>
                  </a:moveTo>
                  <a:cubicBezTo>
                    <a:pt x="154" y="49"/>
                    <a:pt x="154" y="49"/>
                    <a:pt x="154" y="49"/>
                  </a:cubicBezTo>
                  <a:cubicBezTo>
                    <a:pt x="154" y="49"/>
                    <a:pt x="154" y="49"/>
                    <a:pt x="154" y="49"/>
                  </a:cubicBezTo>
                  <a:cubicBezTo>
                    <a:pt x="154" y="49"/>
                    <a:pt x="154" y="49"/>
                    <a:pt x="154" y="49"/>
                  </a:cubicBezTo>
                  <a:cubicBezTo>
                    <a:pt x="154" y="49"/>
                    <a:pt x="154" y="49"/>
                    <a:pt x="154" y="49"/>
                  </a:cubicBezTo>
                  <a:cubicBezTo>
                    <a:pt x="154" y="49"/>
                    <a:pt x="154" y="49"/>
                    <a:pt x="154" y="49"/>
                  </a:cubicBezTo>
                  <a:cubicBezTo>
                    <a:pt x="154" y="47"/>
                    <a:pt x="154" y="47"/>
                    <a:pt x="154" y="47"/>
                  </a:cubicBezTo>
                  <a:cubicBezTo>
                    <a:pt x="154" y="47"/>
                    <a:pt x="154" y="47"/>
                    <a:pt x="154" y="47"/>
                  </a:cubicBezTo>
                  <a:cubicBezTo>
                    <a:pt x="154" y="46"/>
                    <a:pt x="154" y="46"/>
                    <a:pt x="154" y="46"/>
                  </a:cubicBezTo>
                  <a:cubicBezTo>
                    <a:pt x="154" y="46"/>
                    <a:pt x="154" y="46"/>
                    <a:pt x="154" y="46"/>
                  </a:cubicBezTo>
                  <a:cubicBezTo>
                    <a:pt x="154" y="45"/>
                    <a:pt x="154" y="45"/>
                    <a:pt x="154" y="45"/>
                  </a:cubicBezTo>
                  <a:cubicBezTo>
                    <a:pt x="154" y="45"/>
                    <a:pt x="154" y="45"/>
                    <a:pt x="154" y="45"/>
                  </a:cubicBezTo>
                  <a:cubicBezTo>
                    <a:pt x="155" y="45"/>
                    <a:pt x="155" y="45"/>
                    <a:pt x="155" y="45"/>
                  </a:cubicBezTo>
                  <a:cubicBezTo>
                    <a:pt x="155" y="48"/>
                    <a:pt x="155" y="48"/>
                    <a:pt x="155" y="48"/>
                  </a:cubicBezTo>
                  <a:cubicBezTo>
                    <a:pt x="154" y="48"/>
                    <a:pt x="154" y="48"/>
                    <a:pt x="154" y="48"/>
                  </a:cubicBezTo>
                  <a:cubicBezTo>
                    <a:pt x="154" y="48"/>
                    <a:pt x="154" y="48"/>
                    <a:pt x="154" y="48"/>
                  </a:cubicBezTo>
                  <a:cubicBezTo>
                    <a:pt x="155" y="48"/>
                    <a:pt x="155" y="48"/>
                    <a:pt x="155" y="48"/>
                  </a:cubicBezTo>
                  <a:cubicBezTo>
                    <a:pt x="155" y="49"/>
                    <a:pt x="155" y="49"/>
                    <a:pt x="155" y="49"/>
                  </a:cubicBezTo>
                  <a:lnTo>
                    <a:pt x="154" y="49"/>
                  </a:lnTo>
                  <a:close/>
                  <a:moveTo>
                    <a:pt x="155" y="45"/>
                  </a:moveTo>
                  <a:cubicBezTo>
                    <a:pt x="155" y="45"/>
                    <a:pt x="155" y="45"/>
                    <a:pt x="155" y="45"/>
                  </a:cubicBezTo>
                  <a:cubicBezTo>
                    <a:pt x="156" y="46"/>
                    <a:pt x="156" y="46"/>
                    <a:pt x="156" y="46"/>
                  </a:cubicBezTo>
                  <a:cubicBezTo>
                    <a:pt x="156" y="48"/>
                    <a:pt x="156" y="48"/>
                    <a:pt x="156" y="48"/>
                  </a:cubicBezTo>
                  <a:cubicBezTo>
                    <a:pt x="155" y="48"/>
                    <a:pt x="155" y="48"/>
                    <a:pt x="155" y="48"/>
                  </a:cubicBezTo>
                  <a:lnTo>
                    <a:pt x="155" y="45"/>
                  </a:lnTo>
                  <a:close/>
                  <a:moveTo>
                    <a:pt x="155" y="49"/>
                  </a:moveTo>
                  <a:cubicBezTo>
                    <a:pt x="155" y="49"/>
                    <a:pt x="155" y="49"/>
                    <a:pt x="155" y="49"/>
                  </a:cubicBezTo>
                  <a:cubicBezTo>
                    <a:pt x="155" y="48"/>
                    <a:pt x="155" y="48"/>
                    <a:pt x="155" y="48"/>
                  </a:cubicBezTo>
                  <a:cubicBezTo>
                    <a:pt x="156" y="48"/>
                    <a:pt x="156" y="48"/>
                    <a:pt x="156" y="48"/>
                  </a:cubicBezTo>
                  <a:cubicBezTo>
                    <a:pt x="156" y="49"/>
                    <a:pt x="156" y="49"/>
                    <a:pt x="156" y="49"/>
                  </a:cubicBezTo>
                  <a:cubicBezTo>
                    <a:pt x="157" y="49"/>
                    <a:pt x="157" y="49"/>
                    <a:pt x="157" y="49"/>
                  </a:cubicBezTo>
                  <a:cubicBezTo>
                    <a:pt x="157" y="48"/>
                    <a:pt x="157" y="48"/>
                    <a:pt x="157" y="48"/>
                  </a:cubicBezTo>
                  <a:cubicBezTo>
                    <a:pt x="157" y="48"/>
                    <a:pt x="157" y="48"/>
                    <a:pt x="157" y="48"/>
                  </a:cubicBezTo>
                  <a:cubicBezTo>
                    <a:pt x="157" y="48"/>
                    <a:pt x="157" y="48"/>
                    <a:pt x="157" y="48"/>
                  </a:cubicBezTo>
                  <a:cubicBezTo>
                    <a:pt x="157" y="48"/>
                    <a:pt x="157" y="48"/>
                    <a:pt x="157" y="48"/>
                  </a:cubicBezTo>
                  <a:cubicBezTo>
                    <a:pt x="157" y="46"/>
                    <a:pt x="157" y="46"/>
                    <a:pt x="157" y="46"/>
                  </a:cubicBezTo>
                  <a:cubicBezTo>
                    <a:pt x="158" y="46"/>
                    <a:pt x="158" y="46"/>
                    <a:pt x="158" y="46"/>
                  </a:cubicBezTo>
                  <a:cubicBezTo>
                    <a:pt x="158" y="47"/>
                    <a:pt x="158" y="47"/>
                    <a:pt x="158" y="47"/>
                  </a:cubicBezTo>
                  <a:cubicBezTo>
                    <a:pt x="157" y="47"/>
                    <a:pt x="157" y="47"/>
                    <a:pt x="157" y="47"/>
                  </a:cubicBezTo>
                  <a:cubicBezTo>
                    <a:pt x="157" y="47"/>
                    <a:pt x="157" y="47"/>
                    <a:pt x="157" y="47"/>
                  </a:cubicBezTo>
                  <a:cubicBezTo>
                    <a:pt x="158" y="47"/>
                    <a:pt x="158" y="47"/>
                    <a:pt x="158" y="47"/>
                  </a:cubicBezTo>
                  <a:cubicBezTo>
                    <a:pt x="158" y="49"/>
                    <a:pt x="158" y="49"/>
                    <a:pt x="158" y="49"/>
                  </a:cubicBezTo>
                  <a:cubicBezTo>
                    <a:pt x="157" y="49"/>
                    <a:pt x="157" y="49"/>
                    <a:pt x="157" y="49"/>
                  </a:cubicBezTo>
                  <a:cubicBezTo>
                    <a:pt x="157" y="49"/>
                    <a:pt x="157" y="49"/>
                    <a:pt x="157" y="49"/>
                  </a:cubicBezTo>
                  <a:cubicBezTo>
                    <a:pt x="158" y="49"/>
                    <a:pt x="158" y="49"/>
                    <a:pt x="158" y="49"/>
                  </a:cubicBezTo>
                  <a:cubicBezTo>
                    <a:pt x="158" y="49"/>
                    <a:pt x="158" y="49"/>
                    <a:pt x="158" y="49"/>
                  </a:cubicBezTo>
                  <a:lnTo>
                    <a:pt x="155" y="49"/>
                  </a:lnTo>
                  <a:close/>
                  <a:moveTo>
                    <a:pt x="158" y="47"/>
                  </a:moveTo>
                  <a:cubicBezTo>
                    <a:pt x="158" y="47"/>
                    <a:pt x="158" y="47"/>
                    <a:pt x="158" y="47"/>
                  </a:cubicBezTo>
                  <a:cubicBezTo>
                    <a:pt x="159" y="47"/>
                    <a:pt x="159" y="47"/>
                    <a:pt x="159" y="47"/>
                  </a:cubicBezTo>
                  <a:cubicBezTo>
                    <a:pt x="159" y="47"/>
                    <a:pt x="159" y="47"/>
                    <a:pt x="159" y="47"/>
                  </a:cubicBezTo>
                  <a:cubicBezTo>
                    <a:pt x="158" y="47"/>
                    <a:pt x="158" y="47"/>
                    <a:pt x="158" y="47"/>
                  </a:cubicBezTo>
                  <a:close/>
                  <a:moveTo>
                    <a:pt x="158" y="47"/>
                  </a:moveTo>
                  <a:cubicBezTo>
                    <a:pt x="158" y="47"/>
                    <a:pt x="158" y="47"/>
                    <a:pt x="158" y="47"/>
                  </a:cubicBezTo>
                  <a:cubicBezTo>
                    <a:pt x="159" y="47"/>
                    <a:pt x="159" y="47"/>
                    <a:pt x="159" y="47"/>
                  </a:cubicBezTo>
                  <a:cubicBezTo>
                    <a:pt x="159" y="49"/>
                    <a:pt x="159" y="49"/>
                    <a:pt x="159" y="49"/>
                  </a:cubicBezTo>
                  <a:cubicBezTo>
                    <a:pt x="158" y="49"/>
                    <a:pt x="158" y="49"/>
                    <a:pt x="158" y="49"/>
                  </a:cubicBezTo>
                  <a:lnTo>
                    <a:pt x="158" y="47"/>
                  </a:lnTo>
                  <a:close/>
                  <a:moveTo>
                    <a:pt x="158" y="49"/>
                  </a:moveTo>
                  <a:cubicBezTo>
                    <a:pt x="158" y="49"/>
                    <a:pt x="158" y="49"/>
                    <a:pt x="158" y="49"/>
                  </a:cubicBezTo>
                  <a:cubicBezTo>
                    <a:pt x="158" y="49"/>
                    <a:pt x="158" y="49"/>
                    <a:pt x="158" y="49"/>
                  </a:cubicBezTo>
                  <a:cubicBezTo>
                    <a:pt x="159" y="49"/>
                    <a:pt x="159" y="49"/>
                    <a:pt x="159" y="49"/>
                  </a:cubicBezTo>
                  <a:cubicBezTo>
                    <a:pt x="159" y="49"/>
                    <a:pt x="159" y="49"/>
                    <a:pt x="159" y="49"/>
                  </a:cubicBezTo>
                  <a:lnTo>
                    <a:pt x="158" y="49"/>
                  </a:lnTo>
                  <a:close/>
                  <a:moveTo>
                    <a:pt x="159" y="49"/>
                  </a:moveTo>
                  <a:cubicBezTo>
                    <a:pt x="159" y="49"/>
                    <a:pt x="159" y="49"/>
                    <a:pt x="159" y="49"/>
                  </a:cubicBezTo>
                  <a:cubicBezTo>
                    <a:pt x="159" y="49"/>
                    <a:pt x="159" y="49"/>
                    <a:pt x="159" y="49"/>
                  </a:cubicBezTo>
                  <a:cubicBezTo>
                    <a:pt x="160" y="49"/>
                    <a:pt x="160" y="49"/>
                    <a:pt x="160" y="49"/>
                  </a:cubicBezTo>
                  <a:cubicBezTo>
                    <a:pt x="160" y="49"/>
                    <a:pt x="160" y="49"/>
                    <a:pt x="160" y="49"/>
                  </a:cubicBezTo>
                  <a:cubicBezTo>
                    <a:pt x="159" y="49"/>
                    <a:pt x="159" y="49"/>
                    <a:pt x="159" y="49"/>
                  </a:cubicBezTo>
                  <a:cubicBezTo>
                    <a:pt x="159" y="47"/>
                    <a:pt x="159" y="47"/>
                    <a:pt x="159" y="47"/>
                  </a:cubicBezTo>
                  <a:cubicBezTo>
                    <a:pt x="160" y="47"/>
                    <a:pt x="160" y="47"/>
                    <a:pt x="160" y="47"/>
                  </a:cubicBezTo>
                  <a:cubicBezTo>
                    <a:pt x="160" y="48"/>
                    <a:pt x="160" y="48"/>
                    <a:pt x="160" y="48"/>
                  </a:cubicBezTo>
                  <a:cubicBezTo>
                    <a:pt x="160" y="48"/>
                    <a:pt x="160" y="48"/>
                    <a:pt x="160" y="48"/>
                  </a:cubicBezTo>
                  <a:cubicBezTo>
                    <a:pt x="160" y="48"/>
                    <a:pt x="160" y="48"/>
                    <a:pt x="160" y="48"/>
                  </a:cubicBezTo>
                  <a:cubicBezTo>
                    <a:pt x="160" y="48"/>
                    <a:pt x="160" y="48"/>
                    <a:pt x="160" y="48"/>
                  </a:cubicBezTo>
                  <a:cubicBezTo>
                    <a:pt x="160" y="48"/>
                    <a:pt x="160" y="48"/>
                    <a:pt x="160" y="48"/>
                  </a:cubicBezTo>
                  <a:cubicBezTo>
                    <a:pt x="160" y="49"/>
                    <a:pt x="160" y="49"/>
                    <a:pt x="160" y="49"/>
                  </a:cubicBezTo>
                  <a:lnTo>
                    <a:pt x="159" y="49"/>
                  </a:lnTo>
                  <a:close/>
                  <a:moveTo>
                    <a:pt x="161" y="49"/>
                  </a:moveTo>
                  <a:cubicBezTo>
                    <a:pt x="161" y="49"/>
                    <a:pt x="161" y="49"/>
                    <a:pt x="161" y="49"/>
                  </a:cubicBezTo>
                  <a:cubicBezTo>
                    <a:pt x="161" y="48"/>
                    <a:pt x="161" y="48"/>
                    <a:pt x="161" y="48"/>
                  </a:cubicBezTo>
                  <a:cubicBezTo>
                    <a:pt x="161" y="48"/>
                    <a:pt x="161" y="48"/>
                    <a:pt x="161" y="48"/>
                  </a:cubicBezTo>
                  <a:cubicBezTo>
                    <a:pt x="162" y="48"/>
                    <a:pt x="162" y="48"/>
                    <a:pt x="162" y="48"/>
                  </a:cubicBezTo>
                  <a:cubicBezTo>
                    <a:pt x="162" y="49"/>
                    <a:pt x="162" y="49"/>
                    <a:pt x="162" y="49"/>
                  </a:cubicBezTo>
                  <a:cubicBezTo>
                    <a:pt x="162" y="49"/>
                    <a:pt x="162" y="49"/>
                    <a:pt x="162" y="49"/>
                  </a:cubicBezTo>
                  <a:cubicBezTo>
                    <a:pt x="162" y="48"/>
                    <a:pt x="162" y="48"/>
                    <a:pt x="162" y="48"/>
                  </a:cubicBezTo>
                  <a:cubicBezTo>
                    <a:pt x="163" y="49"/>
                    <a:pt x="163" y="49"/>
                    <a:pt x="163" y="49"/>
                  </a:cubicBezTo>
                  <a:cubicBezTo>
                    <a:pt x="163" y="49"/>
                    <a:pt x="163" y="49"/>
                    <a:pt x="163" y="49"/>
                  </a:cubicBezTo>
                  <a:lnTo>
                    <a:pt x="161" y="49"/>
                  </a:lnTo>
                  <a:close/>
                  <a:moveTo>
                    <a:pt x="161" y="48"/>
                  </a:moveTo>
                  <a:cubicBezTo>
                    <a:pt x="161" y="48"/>
                    <a:pt x="161" y="48"/>
                    <a:pt x="161" y="48"/>
                  </a:cubicBezTo>
                  <a:cubicBezTo>
                    <a:pt x="161" y="48"/>
                    <a:pt x="161" y="48"/>
                    <a:pt x="161" y="48"/>
                  </a:cubicBezTo>
                  <a:cubicBezTo>
                    <a:pt x="161" y="48"/>
                    <a:pt x="161" y="48"/>
                    <a:pt x="161" y="48"/>
                  </a:cubicBezTo>
                  <a:close/>
                  <a:moveTo>
                    <a:pt x="163" y="49"/>
                  </a:moveTo>
                  <a:cubicBezTo>
                    <a:pt x="163" y="49"/>
                    <a:pt x="163" y="49"/>
                    <a:pt x="163" y="49"/>
                  </a:cubicBezTo>
                  <a:cubicBezTo>
                    <a:pt x="163" y="49"/>
                    <a:pt x="163" y="49"/>
                    <a:pt x="163" y="49"/>
                  </a:cubicBezTo>
                  <a:cubicBezTo>
                    <a:pt x="165" y="49"/>
                    <a:pt x="165" y="49"/>
                    <a:pt x="165" y="49"/>
                  </a:cubicBezTo>
                  <a:lnTo>
                    <a:pt x="163" y="49"/>
                  </a:lnTo>
                  <a:close/>
                  <a:moveTo>
                    <a:pt x="166" y="48"/>
                  </a:moveTo>
                  <a:cubicBezTo>
                    <a:pt x="166" y="48"/>
                    <a:pt x="166" y="48"/>
                    <a:pt x="166" y="48"/>
                  </a:cubicBezTo>
                  <a:cubicBezTo>
                    <a:pt x="156" y="44"/>
                    <a:pt x="156" y="44"/>
                    <a:pt x="156" y="44"/>
                  </a:cubicBezTo>
                  <a:cubicBezTo>
                    <a:pt x="156" y="44"/>
                    <a:pt x="146" y="44"/>
                    <a:pt x="145" y="44"/>
                  </a:cubicBezTo>
                  <a:cubicBezTo>
                    <a:pt x="144" y="43"/>
                    <a:pt x="143" y="43"/>
                    <a:pt x="143" y="43"/>
                  </a:cubicBezTo>
                  <a:cubicBezTo>
                    <a:pt x="143" y="43"/>
                    <a:pt x="143" y="43"/>
                    <a:pt x="143" y="43"/>
                  </a:cubicBezTo>
                  <a:cubicBezTo>
                    <a:pt x="143" y="42"/>
                    <a:pt x="143" y="42"/>
                    <a:pt x="143" y="42"/>
                  </a:cubicBezTo>
                  <a:cubicBezTo>
                    <a:pt x="143" y="42"/>
                    <a:pt x="144" y="42"/>
                    <a:pt x="145" y="42"/>
                  </a:cubicBezTo>
                  <a:cubicBezTo>
                    <a:pt x="146" y="43"/>
                    <a:pt x="153" y="43"/>
                    <a:pt x="154" y="43"/>
                  </a:cubicBezTo>
                  <a:cubicBezTo>
                    <a:pt x="166" y="48"/>
                    <a:pt x="166" y="48"/>
                    <a:pt x="166" y="48"/>
                  </a:cubicBezTo>
                  <a:close/>
                  <a:moveTo>
                    <a:pt x="88" y="40"/>
                  </a:moveTo>
                  <a:cubicBezTo>
                    <a:pt x="88" y="40"/>
                    <a:pt x="88" y="40"/>
                    <a:pt x="88" y="40"/>
                  </a:cubicBezTo>
                  <a:cubicBezTo>
                    <a:pt x="90" y="17"/>
                    <a:pt x="90" y="17"/>
                    <a:pt x="90" y="17"/>
                  </a:cubicBezTo>
                  <a:cubicBezTo>
                    <a:pt x="89" y="16"/>
                    <a:pt x="89" y="16"/>
                    <a:pt x="89" y="16"/>
                  </a:cubicBezTo>
                  <a:cubicBezTo>
                    <a:pt x="88" y="40"/>
                    <a:pt x="88" y="40"/>
                    <a:pt x="88" y="40"/>
                  </a:cubicBezTo>
                  <a:cubicBezTo>
                    <a:pt x="88" y="40"/>
                    <a:pt x="88" y="40"/>
                    <a:pt x="88" y="40"/>
                  </a:cubicBezTo>
                  <a:close/>
                  <a:moveTo>
                    <a:pt x="92" y="40"/>
                  </a:moveTo>
                  <a:cubicBezTo>
                    <a:pt x="92" y="40"/>
                    <a:pt x="92" y="40"/>
                    <a:pt x="92" y="40"/>
                  </a:cubicBezTo>
                  <a:cubicBezTo>
                    <a:pt x="94" y="18"/>
                    <a:pt x="94" y="18"/>
                    <a:pt x="94" y="18"/>
                  </a:cubicBezTo>
                  <a:cubicBezTo>
                    <a:pt x="94" y="18"/>
                    <a:pt x="94" y="18"/>
                    <a:pt x="94" y="18"/>
                  </a:cubicBezTo>
                  <a:cubicBezTo>
                    <a:pt x="93" y="17"/>
                    <a:pt x="93" y="17"/>
                    <a:pt x="93" y="17"/>
                  </a:cubicBezTo>
                  <a:cubicBezTo>
                    <a:pt x="91" y="40"/>
                    <a:pt x="91" y="40"/>
                    <a:pt x="91" y="40"/>
                  </a:cubicBezTo>
                  <a:cubicBezTo>
                    <a:pt x="92" y="40"/>
                    <a:pt x="92" y="40"/>
                    <a:pt x="92" y="40"/>
                  </a:cubicBezTo>
                  <a:close/>
                  <a:moveTo>
                    <a:pt x="117" y="39"/>
                  </a:moveTo>
                  <a:cubicBezTo>
                    <a:pt x="117" y="39"/>
                    <a:pt x="117" y="39"/>
                    <a:pt x="117" y="39"/>
                  </a:cubicBezTo>
                  <a:cubicBezTo>
                    <a:pt x="117" y="39"/>
                    <a:pt x="117" y="39"/>
                    <a:pt x="117" y="39"/>
                  </a:cubicBezTo>
                  <a:cubicBezTo>
                    <a:pt x="117" y="39"/>
                    <a:pt x="117" y="39"/>
                    <a:pt x="117" y="39"/>
                  </a:cubicBezTo>
                  <a:cubicBezTo>
                    <a:pt x="117" y="39"/>
                    <a:pt x="117" y="39"/>
                    <a:pt x="117" y="39"/>
                  </a:cubicBezTo>
                  <a:cubicBezTo>
                    <a:pt x="117" y="39"/>
                    <a:pt x="117" y="39"/>
                    <a:pt x="117" y="39"/>
                  </a:cubicBezTo>
                  <a:close/>
                  <a:moveTo>
                    <a:pt x="20" y="37"/>
                  </a:moveTo>
                  <a:cubicBezTo>
                    <a:pt x="20" y="37"/>
                    <a:pt x="20" y="37"/>
                    <a:pt x="20" y="37"/>
                  </a:cubicBezTo>
                  <a:cubicBezTo>
                    <a:pt x="23" y="51"/>
                    <a:pt x="23" y="51"/>
                    <a:pt x="23" y="51"/>
                  </a:cubicBezTo>
                  <a:cubicBezTo>
                    <a:pt x="26" y="51"/>
                    <a:pt x="26" y="51"/>
                    <a:pt x="26" y="51"/>
                  </a:cubicBezTo>
                  <a:cubicBezTo>
                    <a:pt x="23" y="37"/>
                    <a:pt x="23" y="37"/>
                    <a:pt x="23" y="37"/>
                  </a:cubicBezTo>
                  <a:cubicBezTo>
                    <a:pt x="22" y="37"/>
                    <a:pt x="21" y="37"/>
                    <a:pt x="20" y="37"/>
                  </a:cubicBezTo>
                  <a:close/>
                  <a:moveTo>
                    <a:pt x="18" y="37"/>
                  </a:moveTo>
                  <a:cubicBezTo>
                    <a:pt x="18" y="37"/>
                    <a:pt x="18" y="37"/>
                    <a:pt x="18" y="37"/>
                  </a:cubicBezTo>
                  <a:cubicBezTo>
                    <a:pt x="20" y="51"/>
                    <a:pt x="20" y="51"/>
                    <a:pt x="20" y="51"/>
                  </a:cubicBezTo>
                  <a:cubicBezTo>
                    <a:pt x="22" y="51"/>
                    <a:pt x="22" y="51"/>
                    <a:pt x="22" y="51"/>
                  </a:cubicBezTo>
                  <a:cubicBezTo>
                    <a:pt x="20" y="37"/>
                    <a:pt x="20" y="37"/>
                    <a:pt x="20" y="37"/>
                  </a:cubicBezTo>
                  <a:cubicBezTo>
                    <a:pt x="19" y="37"/>
                    <a:pt x="18" y="37"/>
                    <a:pt x="18" y="37"/>
                  </a:cubicBezTo>
                  <a:close/>
                  <a:moveTo>
                    <a:pt x="44" y="37"/>
                  </a:moveTo>
                  <a:cubicBezTo>
                    <a:pt x="44" y="37"/>
                    <a:pt x="44" y="37"/>
                    <a:pt x="44" y="37"/>
                  </a:cubicBezTo>
                  <a:cubicBezTo>
                    <a:pt x="46" y="51"/>
                    <a:pt x="46" y="51"/>
                    <a:pt x="46" y="51"/>
                  </a:cubicBezTo>
                  <a:cubicBezTo>
                    <a:pt x="47" y="51"/>
                    <a:pt x="49" y="51"/>
                    <a:pt x="50" y="51"/>
                  </a:cubicBezTo>
                  <a:cubicBezTo>
                    <a:pt x="49" y="37"/>
                    <a:pt x="49" y="37"/>
                    <a:pt x="49" y="37"/>
                  </a:cubicBezTo>
                  <a:cubicBezTo>
                    <a:pt x="47" y="37"/>
                    <a:pt x="46" y="37"/>
                    <a:pt x="44" y="37"/>
                  </a:cubicBezTo>
                  <a:close/>
                  <a:moveTo>
                    <a:pt x="15" y="38"/>
                  </a:moveTo>
                  <a:cubicBezTo>
                    <a:pt x="15" y="38"/>
                    <a:pt x="15" y="38"/>
                    <a:pt x="15" y="38"/>
                  </a:cubicBezTo>
                  <a:cubicBezTo>
                    <a:pt x="17" y="51"/>
                    <a:pt x="17" y="51"/>
                    <a:pt x="17" y="51"/>
                  </a:cubicBezTo>
                  <a:cubicBezTo>
                    <a:pt x="18" y="51"/>
                    <a:pt x="18" y="51"/>
                    <a:pt x="18" y="51"/>
                  </a:cubicBezTo>
                  <a:cubicBezTo>
                    <a:pt x="15" y="37"/>
                    <a:pt x="15" y="37"/>
                    <a:pt x="15" y="37"/>
                  </a:cubicBezTo>
                  <a:cubicBezTo>
                    <a:pt x="15" y="37"/>
                    <a:pt x="15" y="37"/>
                    <a:pt x="15" y="38"/>
                  </a:cubicBezTo>
                  <a:close/>
                  <a:moveTo>
                    <a:pt x="24" y="37"/>
                  </a:moveTo>
                  <a:cubicBezTo>
                    <a:pt x="24" y="37"/>
                    <a:pt x="24" y="37"/>
                    <a:pt x="24" y="37"/>
                  </a:cubicBezTo>
                  <a:cubicBezTo>
                    <a:pt x="26" y="51"/>
                    <a:pt x="26" y="51"/>
                    <a:pt x="26" y="51"/>
                  </a:cubicBezTo>
                  <a:cubicBezTo>
                    <a:pt x="29" y="51"/>
                    <a:pt x="29" y="51"/>
                    <a:pt x="29" y="51"/>
                  </a:cubicBezTo>
                  <a:cubicBezTo>
                    <a:pt x="27" y="37"/>
                    <a:pt x="27" y="37"/>
                    <a:pt x="27" y="37"/>
                  </a:cubicBezTo>
                  <a:cubicBezTo>
                    <a:pt x="26" y="37"/>
                    <a:pt x="25" y="37"/>
                    <a:pt x="24" y="37"/>
                  </a:cubicBezTo>
                  <a:close/>
                  <a:moveTo>
                    <a:pt x="16" y="37"/>
                  </a:moveTo>
                  <a:cubicBezTo>
                    <a:pt x="16" y="37"/>
                    <a:pt x="16" y="37"/>
                    <a:pt x="16" y="37"/>
                  </a:cubicBezTo>
                  <a:cubicBezTo>
                    <a:pt x="18" y="51"/>
                    <a:pt x="18" y="51"/>
                    <a:pt x="18" y="51"/>
                  </a:cubicBezTo>
                  <a:cubicBezTo>
                    <a:pt x="19" y="51"/>
                    <a:pt x="19" y="51"/>
                    <a:pt x="19" y="51"/>
                  </a:cubicBezTo>
                  <a:cubicBezTo>
                    <a:pt x="17" y="37"/>
                    <a:pt x="17" y="37"/>
                    <a:pt x="17" y="37"/>
                  </a:cubicBezTo>
                  <a:cubicBezTo>
                    <a:pt x="16" y="37"/>
                    <a:pt x="16" y="37"/>
                    <a:pt x="16" y="37"/>
                  </a:cubicBezTo>
                  <a:close/>
                  <a:moveTo>
                    <a:pt x="38" y="36"/>
                  </a:moveTo>
                  <a:cubicBezTo>
                    <a:pt x="38" y="36"/>
                    <a:pt x="38" y="36"/>
                    <a:pt x="38" y="36"/>
                  </a:cubicBezTo>
                  <a:cubicBezTo>
                    <a:pt x="40" y="51"/>
                    <a:pt x="40" y="51"/>
                    <a:pt x="40" y="51"/>
                  </a:cubicBezTo>
                  <a:cubicBezTo>
                    <a:pt x="41" y="51"/>
                    <a:pt x="43" y="51"/>
                    <a:pt x="45" y="51"/>
                  </a:cubicBezTo>
                  <a:cubicBezTo>
                    <a:pt x="43" y="37"/>
                    <a:pt x="43" y="37"/>
                    <a:pt x="43" y="37"/>
                  </a:cubicBezTo>
                  <a:cubicBezTo>
                    <a:pt x="41" y="37"/>
                    <a:pt x="40" y="37"/>
                    <a:pt x="38" y="36"/>
                  </a:cubicBezTo>
                  <a:close/>
                  <a:moveTo>
                    <a:pt x="33" y="36"/>
                  </a:moveTo>
                  <a:cubicBezTo>
                    <a:pt x="33" y="36"/>
                    <a:pt x="33" y="36"/>
                    <a:pt x="33" y="36"/>
                  </a:cubicBezTo>
                  <a:cubicBezTo>
                    <a:pt x="33" y="36"/>
                    <a:pt x="33" y="36"/>
                    <a:pt x="33" y="36"/>
                  </a:cubicBezTo>
                  <a:cubicBezTo>
                    <a:pt x="35" y="51"/>
                    <a:pt x="35" y="51"/>
                    <a:pt x="35" y="51"/>
                  </a:cubicBezTo>
                  <a:cubicBezTo>
                    <a:pt x="36" y="51"/>
                    <a:pt x="38" y="51"/>
                    <a:pt x="39" y="51"/>
                  </a:cubicBezTo>
                  <a:cubicBezTo>
                    <a:pt x="37" y="36"/>
                    <a:pt x="37" y="36"/>
                    <a:pt x="37" y="36"/>
                  </a:cubicBezTo>
                  <a:cubicBezTo>
                    <a:pt x="36" y="36"/>
                    <a:pt x="34" y="36"/>
                    <a:pt x="33" y="36"/>
                  </a:cubicBezTo>
                  <a:close/>
                  <a:moveTo>
                    <a:pt x="28" y="37"/>
                  </a:moveTo>
                  <a:cubicBezTo>
                    <a:pt x="28" y="37"/>
                    <a:pt x="28" y="37"/>
                    <a:pt x="28" y="37"/>
                  </a:cubicBezTo>
                  <a:cubicBezTo>
                    <a:pt x="30" y="51"/>
                    <a:pt x="30" y="51"/>
                    <a:pt x="30" y="51"/>
                  </a:cubicBezTo>
                  <a:cubicBezTo>
                    <a:pt x="34" y="51"/>
                    <a:pt x="34" y="51"/>
                    <a:pt x="34" y="51"/>
                  </a:cubicBezTo>
                  <a:cubicBezTo>
                    <a:pt x="32" y="36"/>
                    <a:pt x="32" y="36"/>
                    <a:pt x="32" y="36"/>
                  </a:cubicBezTo>
                  <a:cubicBezTo>
                    <a:pt x="31" y="36"/>
                    <a:pt x="29" y="36"/>
                    <a:pt x="28" y="37"/>
                  </a:cubicBezTo>
                  <a:close/>
                  <a:moveTo>
                    <a:pt x="34" y="51"/>
                  </a:moveTo>
                  <a:cubicBezTo>
                    <a:pt x="34" y="51"/>
                    <a:pt x="34" y="51"/>
                    <a:pt x="34" y="51"/>
                  </a:cubicBezTo>
                  <a:cubicBezTo>
                    <a:pt x="35" y="51"/>
                    <a:pt x="35" y="51"/>
                    <a:pt x="35" y="51"/>
                  </a:cubicBezTo>
                  <a:cubicBezTo>
                    <a:pt x="35" y="51"/>
                    <a:pt x="35" y="51"/>
                    <a:pt x="35" y="51"/>
                  </a:cubicBezTo>
                  <a:cubicBezTo>
                    <a:pt x="34" y="51"/>
                    <a:pt x="34" y="51"/>
                    <a:pt x="34" y="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Rectangle 10"/>
            <p:cNvSpPr>
              <a:spLocks noChangeArrowheads="1"/>
            </p:cNvSpPr>
            <p:nvPr/>
          </p:nvSpPr>
          <p:spPr bwMode="auto">
            <a:xfrm>
              <a:off x="0" y="4299"/>
              <a:ext cx="5775" cy="3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7" name="Freeform 11"/>
            <p:cNvSpPr/>
            <p:nvPr/>
          </p:nvSpPr>
          <p:spPr bwMode="auto">
            <a:xfrm>
              <a:off x="4947" y="4133"/>
              <a:ext cx="122" cy="131"/>
            </a:xfrm>
            <a:custGeom>
              <a:avLst/>
              <a:gdLst>
                <a:gd name="T0" fmla="*/ 34 w 47"/>
                <a:gd name="T1" fmla="*/ 3 h 49"/>
                <a:gd name="T2" fmla="*/ 34 w 47"/>
                <a:gd name="T3" fmla="*/ 5 h 49"/>
                <a:gd name="T4" fmla="*/ 33 w 47"/>
                <a:gd name="T5" fmla="*/ 12 h 49"/>
                <a:gd name="T6" fmla="*/ 37 w 47"/>
                <a:gd name="T7" fmla="*/ 12 h 49"/>
                <a:gd name="T8" fmla="*/ 40 w 47"/>
                <a:gd name="T9" fmla="*/ 12 h 49"/>
                <a:gd name="T10" fmla="*/ 47 w 47"/>
                <a:gd name="T11" fmla="*/ 15 h 49"/>
                <a:gd name="T12" fmla="*/ 43 w 47"/>
                <a:gd name="T13" fmla="*/ 16 h 49"/>
                <a:gd name="T14" fmla="*/ 37 w 47"/>
                <a:gd name="T15" fmla="*/ 16 h 49"/>
                <a:gd name="T16" fmla="*/ 36 w 47"/>
                <a:gd name="T17" fmla="*/ 18 h 49"/>
                <a:gd name="T18" fmla="*/ 32 w 47"/>
                <a:gd name="T19" fmla="*/ 25 h 49"/>
                <a:gd name="T20" fmla="*/ 32 w 47"/>
                <a:gd name="T21" fmla="*/ 30 h 49"/>
                <a:gd name="T22" fmla="*/ 32 w 47"/>
                <a:gd name="T23" fmla="*/ 31 h 49"/>
                <a:gd name="T24" fmla="*/ 33 w 47"/>
                <a:gd name="T25" fmla="*/ 37 h 49"/>
                <a:gd name="T26" fmla="*/ 33 w 47"/>
                <a:gd name="T27" fmla="*/ 39 h 49"/>
                <a:gd name="T28" fmla="*/ 33 w 47"/>
                <a:gd name="T29" fmla="*/ 43 h 49"/>
                <a:gd name="T30" fmla="*/ 31 w 47"/>
                <a:gd name="T31" fmla="*/ 49 h 49"/>
                <a:gd name="T32" fmla="*/ 28 w 47"/>
                <a:gd name="T33" fmla="*/ 45 h 49"/>
                <a:gd name="T34" fmla="*/ 27 w 47"/>
                <a:gd name="T35" fmla="*/ 40 h 49"/>
                <a:gd name="T36" fmla="*/ 26 w 47"/>
                <a:gd name="T37" fmla="*/ 37 h 49"/>
                <a:gd name="T38" fmla="*/ 28 w 47"/>
                <a:gd name="T39" fmla="*/ 36 h 49"/>
                <a:gd name="T40" fmla="*/ 28 w 47"/>
                <a:gd name="T41" fmla="*/ 34 h 49"/>
                <a:gd name="T42" fmla="*/ 28 w 47"/>
                <a:gd name="T43" fmla="*/ 29 h 49"/>
                <a:gd name="T44" fmla="*/ 25 w 47"/>
                <a:gd name="T45" fmla="*/ 33 h 49"/>
                <a:gd name="T46" fmla="*/ 22 w 47"/>
                <a:gd name="T47" fmla="*/ 36 h 49"/>
                <a:gd name="T48" fmla="*/ 21 w 47"/>
                <a:gd name="T49" fmla="*/ 37 h 49"/>
                <a:gd name="T50" fmla="*/ 16 w 47"/>
                <a:gd name="T51" fmla="*/ 40 h 49"/>
                <a:gd name="T52" fmla="*/ 16 w 47"/>
                <a:gd name="T53" fmla="*/ 36 h 49"/>
                <a:gd name="T54" fmla="*/ 14 w 47"/>
                <a:gd name="T55" fmla="*/ 36 h 49"/>
                <a:gd name="T56" fmla="*/ 18 w 47"/>
                <a:gd name="T57" fmla="*/ 30 h 49"/>
                <a:gd name="T58" fmla="*/ 21 w 47"/>
                <a:gd name="T59" fmla="*/ 27 h 49"/>
                <a:gd name="T60" fmla="*/ 25 w 47"/>
                <a:gd name="T61" fmla="*/ 23 h 49"/>
                <a:gd name="T62" fmla="*/ 28 w 47"/>
                <a:gd name="T63" fmla="*/ 18 h 49"/>
                <a:gd name="T64" fmla="*/ 26 w 47"/>
                <a:gd name="T65" fmla="*/ 17 h 49"/>
                <a:gd name="T66" fmla="*/ 26 w 47"/>
                <a:gd name="T67" fmla="*/ 17 h 49"/>
                <a:gd name="T68" fmla="*/ 19 w 47"/>
                <a:gd name="T69" fmla="*/ 20 h 49"/>
                <a:gd name="T70" fmla="*/ 16 w 47"/>
                <a:gd name="T71" fmla="*/ 21 h 49"/>
                <a:gd name="T72" fmla="*/ 10 w 47"/>
                <a:gd name="T73" fmla="*/ 24 h 49"/>
                <a:gd name="T74" fmla="*/ 1 w 47"/>
                <a:gd name="T75" fmla="*/ 23 h 49"/>
                <a:gd name="T76" fmla="*/ 4 w 47"/>
                <a:gd name="T77" fmla="*/ 21 h 49"/>
                <a:gd name="T78" fmla="*/ 8 w 47"/>
                <a:gd name="T79" fmla="*/ 21 h 49"/>
                <a:gd name="T80" fmla="*/ 11 w 47"/>
                <a:gd name="T81" fmla="*/ 20 h 49"/>
                <a:gd name="T82" fmla="*/ 17 w 47"/>
                <a:gd name="T83" fmla="*/ 18 h 49"/>
                <a:gd name="T84" fmla="*/ 29 w 47"/>
                <a:gd name="T85" fmla="*/ 8 h 49"/>
                <a:gd name="T86" fmla="*/ 29 w 47"/>
                <a:gd name="T87" fmla="*/ 4 h 49"/>
                <a:gd name="T88" fmla="*/ 27 w 47"/>
                <a:gd name="T89" fmla="*/ 1 h 49"/>
                <a:gd name="T90" fmla="*/ 33 w 47"/>
                <a:gd name="T91" fmla="*/ 1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7" h="49">
                  <a:moveTo>
                    <a:pt x="33" y="1"/>
                  </a:moveTo>
                  <a:cubicBezTo>
                    <a:pt x="34" y="1"/>
                    <a:pt x="33" y="2"/>
                    <a:pt x="34" y="3"/>
                  </a:cubicBezTo>
                  <a:cubicBezTo>
                    <a:pt x="34" y="3"/>
                    <a:pt x="34" y="3"/>
                    <a:pt x="34" y="3"/>
                  </a:cubicBezTo>
                  <a:cubicBezTo>
                    <a:pt x="34" y="4"/>
                    <a:pt x="34" y="5"/>
                    <a:pt x="34" y="5"/>
                  </a:cubicBezTo>
                  <a:cubicBezTo>
                    <a:pt x="34" y="8"/>
                    <a:pt x="33" y="10"/>
                    <a:pt x="33" y="12"/>
                  </a:cubicBezTo>
                  <a:cubicBezTo>
                    <a:pt x="33" y="12"/>
                    <a:pt x="33" y="12"/>
                    <a:pt x="33" y="12"/>
                  </a:cubicBezTo>
                  <a:cubicBezTo>
                    <a:pt x="34" y="13"/>
                    <a:pt x="34" y="12"/>
                    <a:pt x="34" y="12"/>
                  </a:cubicBezTo>
                  <a:cubicBezTo>
                    <a:pt x="35" y="12"/>
                    <a:pt x="36" y="12"/>
                    <a:pt x="37" y="12"/>
                  </a:cubicBezTo>
                  <a:cubicBezTo>
                    <a:pt x="37" y="12"/>
                    <a:pt x="37" y="12"/>
                    <a:pt x="38" y="12"/>
                  </a:cubicBezTo>
                  <a:cubicBezTo>
                    <a:pt x="38" y="12"/>
                    <a:pt x="39" y="12"/>
                    <a:pt x="40" y="12"/>
                  </a:cubicBezTo>
                  <a:cubicBezTo>
                    <a:pt x="42" y="12"/>
                    <a:pt x="43" y="13"/>
                    <a:pt x="45" y="13"/>
                  </a:cubicBezTo>
                  <a:cubicBezTo>
                    <a:pt x="45" y="14"/>
                    <a:pt x="46" y="14"/>
                    <a:pt x="47" y="15"/>
                  </a:cubicBezTo>
                  <a:cubicBezTo>
                    <a:pt x="46" y="16"/>
                    <a:pt x="47" y="17"/>
                    <a:pt x="45" y="17"/>
                  </a:cubicBezTo>
                  <a:cubicBezTo>
                    <a:pt x="45" y="16"/>
                    <a:pt x="44" y="17"/>
                    <a:pt x="43" y="16"/>
                  </a:cubicBezTo>
                  <a:cubicBezTo>
                    <a:pt x="43" y="16"/>
                    <a:pt x="42" y="16"/>
                    <a:pt x="41" y="16"/>
                  </a:cubicBezTo>
                  <a:cubicBezTo>
                    <a:pt x="40" y="16"/>
                    <a:pt x="39" y="16"/>
                    <a:pt x="37" y="16"/>
                  </a:cubicBezTo>
                  <a:cubicBezTo>
                    <a:pt x="37" y="16"/>
                    <a:pt x="37" y="16"/>
                    <a:pt x="37" y="16"/>
                  </a:cubicBezTo>
                  <a:cubicBezTo>
                    <a:pt x="37" y="17"/>
                    <a:pt x="37" y="18"/>
                    <a:pt x="36" y="18"/>
                  </a:cubicBezTo>
                  <a:cubicBezTo>
                    <a:pt x="36" y="19"/>
                    <a:pt x="36" y="20"/>
                    <a:pt x="36" y="20"/>
                  </a:cubicBezTo>
                  <a:cubicBezTo>
                    <a:pt x="34" y="22"/>
                    <a:pt x="33" y="23"/>
                    <a:pt x="32" y="25"/>
                  </a:cubicBezTo>
                  <a:cubicBezTo>
                    <a:pt x="32" y="25"/>
                    <a:pt x="32" y="26"/>
                    <a:pt x="32" y="26"/>
                  </a:cubicBezTo>
                  <a:cubicBezTo>
                    <a:pt x="32" y="27"/>
                    <a:pt x="32" y="28"/>
                    <a:pt x="32" y="30"/>
                  </a:cubicBezTo>
                  <a:cubicBezTo>
                    <a:pt x="32" y="30"/>
                    <a:pt x="32" y="30"/>
                    <a:pt x="32" y="31"/>
                  </a:cubicBezTo>
                  <a:cubicBezTo>
                    <a:pt x="32" y="31"/>
                    <a:pt x="32" y="31"/>
                    <a:pt x="32" y="31"/>
                  </a:cubicBezTo>
                  <a:cubicBezTo>
                    <a:pt x="32" y="31"/>
                    <a:pt x="32" y="32"/>
                    <a:pt x="33" y="33"/>
                  </a:cubicBezTo>
                  <a:cubicBezTo>
                    <a:pt x="32" y="34"/>
                    <a:pt x="32" y="35"/>
                    <a:pt x="33" y="37"/>
                  </a:cubicBezTo>
                  <a:cubicBezTo>
                    <a:pt x="33" y="37"/>
                    <a:pt x="32" y="37"/>
                    <a:pt x="33" y="38"/>
                  </a:cubicBezTo>
                  <a:cubicBezTo>
                    <a:pt x="33" y="38"/>
                    <a:pt x="32" y="39"/>
                    <a:pt x="33" y="39"/>
                  </a:cubicBezTo>
                  <a:cubicBezTo>
                    <a:pt x="32" y="40"/>
                    <a:pt x="33" y="41"/>
                    <a:pt x="33" y="42"/>
                  </a:cubicBezTo>
                  <a:cubicBezTo>
                    <a:pt x="33" y="42"/>
                    <a:pt x="33" y="42"/>
                    <a:pt x="33" y="43"/>
                  </a:cubicBezTo>
                  <a:cubicBezTo>
                    <a:pt x="33" y="44"/>
                    <a:pt x="33" y="45"/>
                    <a:pt x="33" y="46"/>
                  </a:cubicBezTo>
                  <a:cubicBezTo>
                    <a:pt x="32" y="47"/>
                    <a:pt x="32" y="48"/>
                    <a:pt x="31" y="49"/>
                  </a:cubicBezTo>
                  <a:cubicBezTo>
                    <a:pt x="30" y="49"/>
                    <a:pt x="30" y="49"/>
                    <a:pt x="29" y="49"/>
                  </a:cubicBezTo>
                  <a:cubicBezTo>
                    <a:pt x="30" y="47"/>
                    <a:pt x="28" y="47"/>
                    <a:pt x="28" y="45"/>
                  </a:cubicBezTo>
                  <a:cubicBezTo>
                    <a:pt x="27" y="45"/>
                    <a:pt x="27" y="43"/>
                    <a:pt x="28" y="42"/>
                  </a:cubicBezTo>
                  <a:cubicBezTo>
                    <a:pt x="28" y="41"/>
                    <a:pt x="27" y="41"/>
                    <a:pt x="27" y="40"/>
                  </a:cubicBezTo>
                  <a:cubicBezTo>
                    <a:pt x="27" y="39"/>
                    <a:pt x="26" y="39"/>
                    <a:pt x="26" y="38"/>
                  </a:cubicBezTo>
                  <a:cubicBezTo>
                    <a:pt x="26" y="38"/>
                    <a:pt x="27" y="38"/>
                    <a:pt x="26" y="37"/>
                  </a:cubicBezTo>
                  <a:cubicBezTo>
                    <a:pt x="27" y="37"/>
                    <a:pt x="27" y="38"/>
                    <a:pt x="27" y="38"/>
                  </a:cubicBezTo>
                  <a:cubicBezTo>
                    <a:pt x="28" y="38"/>
                    <a:pt x="28" y="37"/>
                    <a:pt x="28" y="36"/>
                  </a:cubicBezTo>
                  <a:cubicBezTo>
                    <a:pt x="28" y="36"/>
                    <a:pt x="28" y="36"/>
                    <a:pt x="28" y="36"/>
                  </a:cubicBezTo>
                  <a:cubicBezTo>
                    <a:pt x="28" y="35"/>
                    <a:pt x="28" y="34"/>
                    <a:pt x="28" y="34"/>
                  </a:cubicBezTo>
                  <a:cubicBezTo>
                    <a:pt x="28" y="33"/>
                    <a:pt x="28" y="31"/>
                    <a:pt x="28" y="30"/>
                  </a:cubicBezTo>
                  <a:cubicBezTo>
                    <a:pt x="28" y="29"/>
                    <a:pt x="29" y="29"/>
                    <a:pt x="28" y="29"/>
                  </a:cubicBezTo>
                  <a:cubicBezTo>
                    <a:pt x="27" y="29"/>
                    <a:pt x="27" y="31"/>
                    <a:pt x="26" y="31"/>
                  </a:cubicBezTo>
                  <a:cubicBezTo>
                    <a:pt x="26" y="32"/>
                    <a:pt x="25" y="32"/>
                    <a:pt x="25" y="33"/>
                  </a:cubicBezTo>
                  <a:cubicBezTo>
                    <a:pt x="23" y="34"/>
                    <a:pt x="23" y="34"/>
                    <a:pt x="23" y="34"/>
                  </a:cubicBezTo>
                  <a:cubicBezTo>
                    <a:pt x="23" y="35"/>
                    <a:pt x="22" y="35"/>
                    <a:pt x="22" y="36"/>
                  </a:cubicBezTo>
                  <a:cubicBezTo>
                    <a:pt x="21" y="36"/>
                    <a:pt x="21" y="36"/>
                    <a:pt x="21" y="36"/>
                  </a:cubicBezTo>
                  <a:cubicBezTo>
                    <a:pt x="21" y="37"/>
                    <a:pt x="21" y="37"/>
                    <a:pt x="21" y="37"/>
                  </a:cubicBezTo>
                  <a:cubicBezTo>
                    <a:pt x="20" y="36"/>
                    <a:pt x="20" y="37"/>
                    <a:pt x="20" y="37"/>
                  </a:cubicBezTo>
                  <a:cubicBezTo>
                    <a:pt x="19" y="38"/>
                    <a:pt x="18" y="39"/>
                    <a:pt x="16" y="40"/>
                  </a:cubicBezTo>
                  <a:cubicBezTo>
                    <a:pt x="16" y="40"/>
                    <a:pt x="16" y="39"/>
                    <a:pt x="16" y="39"/>
                  </a:cubicBezTo>
                  <a:cubicBezTo>
                    <a:pt x="16" y="38"/>
                    <a:pt x="16" y="37"/>
                    <a:pt x="16" y="36"/>
                  </a:cubicBezTo>
                  <a:cubicBezTo>
                    <a:pt x="15" y="36"/>
                    <a:pt x="15" y="36"/>
                    <a:pt x="15" y="36"/>
                  </a:cubicBezTo>
                  <a:cubicBezTo>
                    <a:pt x="15" y="36"/>
                    <a:pt x="15" y="36"/>
                    <a:pt x="14" y="36"/>
                  </a:cubicBezTo>
                  <a:cubicBezTo>
                    <a:pt x="14" y="35"/>
                    <a:pt x="16" y="34"/>
                    <a:pt x="16" y="33"/>
                  </a:cubicBezTo>
                  <a:cubicBezTo>
                    <a:pt x="17" y="32"/>
                    <a:pt x="17" y="31"/>
                    <a:pt x="18" y="30"/>
                  </a:cubicBezTo>
                  <a:cubicBezTo>
                    <a:pt x="18" y="30"/>
                    <a:pt x="19" y="30"/>
                    <a:pt x="19" y="29"/>
                  </a:cubicBezTo>
                  <a:cubicBezTo>
                    <a:pt x="20" y="28"/>
                    <a:pt x="20" y="28"/>
                    <a:pt x="21" y="27"/>
                  </a:cubicBezTo>
                  <a:cubicBezTo>
                    <a:pt x="21" y="26"/>
                    <a:pt x="22" y="27"/>
                    <a:pt x="22" y="26"/>
                  </a:cubicBezTo>
                  <a:cubicBezTo>
                    <a:pt x="23" y="25"/>
                    <a:pt x="24" y="24"/>
                    <a:pt x="25" y="23"/>
                  </a:cubicBezTo>
                  <a:cubicBezTo>
                    <a:pt x="25" y="22"/>
                    <a:pt x="25" y="22"/>
                    <a:pt x="26" y="21"/>
                  </a:cubicBezTo>
                  <a:cubicBezTo>
                    <a:pt x="27" y="20"/>
                    <a:pt x="28" y="19"/>
                    <a:pt x="28" y="18"/>
                  </a:cubicBezTo>
                  <a:cubicBezTo>
                    <a:pt x="28" y="17"/>
                    <a:pt x="30" y="17"/>
                    <a:pt x="29" y="16"/>
                  </a:cubicBezTo>
                  <a:cubicBezTo>
                    <a:pt x="28" y="16"/>
                    <a:pt x="27" y="17"/>
                    <a:pt x="26" y="17"/>
                  </a:cubicBezTo>
                  <a:cubicBezTo>
                    <a:pt x="26" y="17"/>
                    <a:pt x="26" y="17"/>
                    <a:pt x="26" y="17"/>
                  </a:cubicBezTo>
                  <a:cubicBezTo>
                    <a:pt x="26" y="17"/>
                    <a:pt x="26" y="17"/>
                    <a:pt x="26" y="17"/>
                  </a:cubicBezTo>
                  <a:cubicBezTo>
                    <a:pt x="25" y="17"/>
                    <a:pt x="24" y="18"/>
                    <a:pt x="23" y="18"/>
                  </a:cubicBezTo>
                  <a:cubicBezTo>
                    <a:pt x="22" y="19"/>
                    <a:pt x="20" y="19"/>
                    <a:pt x="19" y="20"/>
                  </a:cubicBezTo>
                  <a:cubicBezTo>
                    <a:pt x="18" y="20"/>
                    <a:pt x="18" y="21"/>
                    <a:pt x="17" y="21"/>
                  </a:cubicBezTo>
                  <a:cubicBezTo>
                    <a:pt x="16" y="21"/>
                    <a:pt x="16" y="21"/>
                    <a:pt x="16" y="21"/>
                  </a:cubicBezTo>
                  <a:cubicBezTo>
                    <a:pt x="14" y="22"/>
                    <a:pt x="13" y="23"/>
                    <a:pt x="12" y="23"/>
                  </a:cubicBezTo>
                  <a:cubicBezTo>
                    <a:pt x="12" y="24"/>
                    <a:pt x="10" y="23"/>
                    <a:pt x="10" y="24"/>
                  </a:cubicBezTo>
                  <a:cubicBezTo>
                    <a:pt x="8" y="25"/>
                    <a:pt x="6" y="26"/>
                    <a:pt x="3" y="26"/>
                  </a:cubicBezTo>
                  <a:cubicBezTo>
                    <a:pt x="3" y="25"/>
                    <a:pt x="2" y="24"/>
                    <a:pt x="1" y="23"/>
                  </a:cubicBezTo>
                  <a:cubicBezTo>
                    <a:pt x="2" y="22"/>
                    <a:pt x="0" y="22"/>
                    <a:pt x="2" y="21"/>
                  </a:cubicBezTo>
                  <a:cubicBezTo>
                    <a:pt x="2" y="21"/>
                    <a:pt x="3" y="22"/>
                    <a:pt x="4" y="21"/>
                  </a:cubicBezTo>
                  <a:cubicBezTo>
                    <a:pt x="4" y="22"/>
                    <a:pt x="4" y="22"/>
                    <a:pt x="4" y="22"/>
                  </a:cubicBezTo>
                  <a:cubicBezTo>
                    <a:pt x="5" y="21"/>
                    <a:pt x="7" y="21"/>
                    <a:pt x="8" y="21"/>
                  </a:cubicBezTo>
                  <a:cubicBezTo>
                    <a:pt x="8" y="21"/>
                    <a:pt x="8" y="20"/>
                    <a:pt x="8" y="21"/>
                  </a:cubicBezTo>
                  <a:cubicBezTo>
                    <a:pt x="9" y="20"/>
                    <a:pt x="10" y="20"/>
                    <a:pt x="11" y="20"/>
                  </a:cubicBezTo>
                  <a:cubicBezTo>
                    <a:pt x="12" y="20"/>
                    <a:pt x="13" y="19"/>
                    <a:pt x="14" y="19"/>
                  </a:cubicBezTo>
                  <a:cubicBezTo>
                    <a:pt x="15" y="19"/>
                    <a:pt x="16" y="18"/>
                    <a:pt x="17" y="18"/>
                  </a:cubicBezTo>
                  <a:cubicBezTo>
                    <a:pt x="21" y="16"/>
                    <a:pt x="25" y="15"/>
                    <a:pt x="29" y="14"/>
                  </a:cubicBezTo>
                  <a:cubicBezTo>
                    <a:pt x="29" y="12"/>
                    <a:pt x="29" y="10"/>
                    <a:pt x="29" y="8"/>
                  </a:cubicBezTo>
                  <a:cubicBezTo>
                    <a:pt x="29" y="8"/>
                    <a:pt x="30" y="8"/>
                    <a:pt x="30" y="8"/>
                  </a:cubicBezTo>
                  <a:cubicBezTo>
                    <a:pt x="29" y="4"/>
                    <a:pt x="29" y="4"/>
                    <a:pt x="29" y="4"/>
                  </a:cubicBezTo>
                  <a:cubicBezTo>
                    <a:pt x="29" y="3"/>
                    <a:pt x="29" y="2"/>
                    <a:pt x="28" y="2"/>
                  </a:cubicBezTo>
                  <a:cubicBezTo>
                    <a:pt x="28" y="1"/>
                    <a:pt x="26" y="2"/>
                    <a:pt x="27" y="1"/>
                  </a:cubicBezTo>
                  <a:cubicBezTo>
                    <a:pt x="27" y="0"/>
                    <a:pt x="28" y="0"/>
                    <a:pt x="28" y="0"/>
                  </a:cubicBezTo>
                  <a:cubicBezTo>
                    <a:pt x="30" y="0"/>
                    <a:pt x="32" y="0"/>
                    <a:pt x="33"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12"/>
            <p:cNvSpPr>
              <a:spLocks noEditPoints="1"/>
            </p:cNvSpPr>
            <p:nvPr/>
          </p:nvSpPr>
          <p:spPr bwMode="auto">
            <a:xfrm>
              <a:off x="4833" y="4128"/>
              <a:ext cx="140" cy="142"/>
            </a:xfrm>
            <a:custGeom>
              <a:avLst/>
              <a:gdLst>
                <a:gd name="T0" fmla="*/ 15 w 54"/>
                <a:gd name="T1" fmla="*/ 0 h 53"/>
                <a:gd name="T2" fmla="*/ 20 w 54"/>
                <a:gd name="T3" fmla="*/ 7 h 53"/>
                <a:gd name="T4" fmla="*/ 23 w 54"/>
                <a:gd name="T5" fmla="*/ 11 h 53"/>
                <a:gd name="T6" fmla="*/ 25 w 54"/>
                <a:gd name="T7" fmla="*/ 15 h 53"/>
                <a:gd name="T8" fmla="*/ 30 w 54"/>
                <a:gd name="T9" fmla="*/ 22 h 53"/>
                <a:gd name="T10" fmla="*/ 33 w 54"/>
                <a:gd name="T11" fmla="*/ 27 h 53"/>
                <a:gd name="T12" fmla="*/ 36 w 54"/>
                <a:gd name="T13" fmla="*/ 25 h 53"/>
                <a:gd name="T14" fmla="*/ 35 w 54"/>
                <a:gd name="T15" fmla="*/ 18 h 53"/>
                <a:gd name="T16" fmla="*/ 39 w 54"/>
                <a:gd name="T17" fmla="*/ 18 h 53"/>
                <a:gd name="T18" fmla="*/ 41 w 54"/>
                <a:gd name="T19" fmla="*/ 25 h 53"/>
                <a:gd name="T20" fmla="*/ 39 w 54"/>
                <a:gd name="T21" fmla="*/ 35 h 53"/>
                <a:gd name="T22" fmla="*/ 42 w 54"/>
                <a:gd name="T23" fmla="*/ 41 h 53"/>
                <a:gd name="T24" fmla="*/ 48 w 54"/>
                <a:gd name="T25" fmla="*/ 46 h 53"/>
                <a:gd name="T26" fmla="*/ 51 w 54"/>
                <a:gd name="T27" fmla="*/ 45 h 53"/>
                <a:gd name="T28" fmla="*/ 54 w 54"/>
                <a:gd name="T29" fmla="*/ 51 h 53"/>
                <a:gd name="T30" fmla="*/ 53 w 54"/>
                <a:gd name="T31" fmla="*/ 53 h 53"/>
                <a:gd name="T32" fmla="*/ 51 w 54"/>
                <a:gd name="T33" fmla="*/ 53 h 53"/>
                <a:gd name="T34" fmla="*/ 44 w 54"/>
                <a:gd name="T35" fmla="*/ 48 h 53"/>
                <a:gd name="T36" fmla="*/ 37 w 54"/>
                <a:gd name="T37" fmla="*/ 40 h 53"/>
                <a:gd name="T38" fmla="*/ 32 w 54"/>
                <a:gd name="T39" fmla="*/ 42 h 53"/>
                <a:gd name="T40" fmla="*/ 27 w 54"/>
                <a:gd name="T41" fmla="*/ 44 h 53"/>
                <a:gd name="T42" fmla="*/ 25 w 54"/>
                <a:gd name="T43" fmla="*/ 43 h 53"/>
                <a:gd name="T44" fmla="*/ 30 w 54"/>
                <a:gd name="T45" fmla="*/ 41 h 53"/>
                <a:gd name="T46" fmla="*/ 34 w 54"/>
                <a:gd name="T47" fmla="*/ 35 h 53"/>
                <a:gd name="T48" fmla="*/ 32 w 54"/>
                <a:gd name="T49" fmla="*/ 31 h 53"/>
                <a:gd name="T50" fmla="*/ 26 w 54"/>
                <a:gd name="T51" fmla="*/ 34 h 53"/>
                <a:gd name="T52" fmla="*/ 22 w 54"/>
                <a:gd name="T53" fmla="*/ 38 h 53"/>
                <a:gd name="T54" fmla="*/ 17 w 54"/>
                <a:gd name="T55" fmla="*/ 44 h 53"/>
                <a:gd name="T56" fmla="*/ 14 w 54"/>
                <a:gd name="T57" fmla="*/ 45 h 53"/>
                <a:gd name="T58" fmla="*/ 12 w 54"/>
                <a:gd name="T59" fmla="*/ 37 h 53"/>
                <a:gd name="T60" fmla="*/ 19 w 54"/>
                <a:gd name="T61" fmla="*/ 34 h 53"/>
                <a:gd name="T62" fmla="*/ 24 w 54"/>
                <a:gd name="T63" fmla="*/ 27 h 53"/>
                <a:gd name="T64" fmla="*/ 19 w 54"/>
                <a:gd name="T65" fmla="*/ 28 h 53"/>
                <a:gd name="T66" fmla="*/ 16 w 54"/>
                <a:gd name="T67" fmla="*/ 29 h 53"/>
                <a:gd name="T68" fmla="*/ 9 w 54"/>
                <a:gd name="T69" fmla="*/ 34 h 53"/>
                <a:gd name="T70" fmla="*/ 7 w 54"/>
                <a:gd name="T71" fmla="*/ 42 h 53"/>
                <a:gd name="T72" fmla="*/ 3 w 54"/>
                <a:gd name="T73" fmla="*/ 42 h 53"/>
                <a:gd name="T74" fmla="*/ 2 w 54"/>
                <a:gd name="T75" fmla="*/ 38 h 53"/>
                <a:gd name="T76" fmla="*/ 4 w 54"/>
                <a:gd name="T77" fmla="*/ 29 h 53"/>
                <a:gd name="T78" fmla="*/ 1 w 54"/>
                <a:gd name="T79" fmla="*/ 23 h 53"/>
                <a:gd name="T80" fmla="*/ 7 w 54"/>
                <a:gd name="T81" fmla="*/ 28 h 53"/>
                <a:gd name="T82" fmla="*/ 10 w 54"/>
                <a:gd name="T83" fmla="*/ 27 h 53"/>
                <a:gd name="T84" fmla="*/ 13 w 54"/>
                <a:gd name="T85" fmla="*/ 23 h 53"/>
                <a:gd name="T86" fmla="*/ 14 w 54"/>
                <a:gd name="T87" fmla="*/ 21 h 53"/>
                <a:gd name="T88" fmla="*/ 16 w 54"/>
                <a:gd name="T89" fmla="*/ 19 h 53"/>
                <a:gd name="T90" fmla="*/ 15 w 54"/>
                <a:gd name="T91" fmla="*/ 17 h 53"/>
                <a:gd name="T92" fmla="*/ 10 w 54"/>
                <a:gd name="T93" fmla="*/ 20 h 53"/>
                <a:gd name="T94" fmla="*/ 6 w 54"/>
                <a:gd name="T95" fmla="*/ 20 h 53"/>
                <a:gd name="T96" fmla="*/ 3 w 54"/>
                <a:gd name="T97" fmla="*/ 19 h 53"/>
                <a:gd name="T98" fmla="*/ 11 w 54"/>
                <a:gd name="T99" fmla="*/ 16 h 53"/>
                <a:gd name="T100" fmla="*/ 19 w 54"/>
                <a:gd name="T101" fmla="*/ 12 h 53"/>
                <a:gd name="T102" fmla="*/ 16 w 54"/>
                <a:gd name="T103" fmla="*/ 8 h 53"/>
                <a:gd name="T104" fmla="*/ 10 w 54"/>
                <a:gd name="T105" fmla="*/ 1 h 53"/>
                <a:gd name="T106" fmla="*/ 31 w 54"/>
                <a:gd name="T107" fmla="*/ 4 h 53"/>
                <a:gd name="T108" fmla="*/ 33 w 54"/>
                <a:gd name="T109" fmla="*/ 8 h 53"/>
                <a:gd name="T110" fmla="*/ 29 w 54"/>
                <a:gd name="T111" fmla="*/ 9 h 53"/>
                <a:gd name="T112" fmla="*/ 27 w 54"/>
                <a:gd name="T113" fmla="*/ 3 h 53"/>
                <a:gd name="T114" fmla="*/ 29 w 54"/>
                <a:gd name="T115" fmla="*/ 4 h 53"/>
                <a:gd name="T116" fmla="*/ 25 w 54"/>
                <a:gd name="T117" fmla="*/ 19 h 53"/>
                <a:gd name="T118" fmla="*/ 18 w 54"/>
                <a:gd name="T119" fmla="*/ 25 h 53"/>
                <a:gd name="T120" fmla="*/ 23 w 54"/>
                <a:gd name="T121" fmla="*/ 17 h 53"/>
                <a:gd name="T122" fmla="*/ 12 w 54"/>
                <a:gd name="T123" fmla="*/ 2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4" h="53">
                  <a:moveTo>
                    <a:pt x="12" y="0"/>
                  </a:moveTo>
                  <a:cubicBezTo>
                    <a:pt x="12" y="0"/>
                    <a:pt x="13" y="0"/>
                    <a:pt x="14" y="0"/>
                  </a:cubicBezTo>
                  <a:cubicBezTo>
                    <a:pt x="14" y="0"/>
                    <a:pt x="14" y="0"/>
                    <a:pt x="14" y="0"/>
                  </a:cubicBezTo>
                  <a:cubicBezTo>
                    <a:pt x="14" y="0"/>
                    <a:pt x="15" y="0"/>
                    <a:pt x="15" y="0"/>
                  </a:cubicBezTo>
                  <a:cubicBezTo>
                    <a:pt x="16" y="1"/>
                    <a:pt x="16" y="1"/>
                    <a:pt x="16" y="2"/>
                  </a:cubicBezTo>
                  <a:cubicBezTo>
                    <a:pt x="17" y="2"/>
                    <a:pt x="17" y="3"/>
                    <a:pt x="17" y="3"/>
                  </a:cubicBezTo>
                  <a:cubicBezTo>
                    <a:pt x="17" y="4"/>
                    <a:pt x="18" y="4"/>
                    <a:pt x="18" y="5"/>
                  </a:cubicBezTo>
                  <a:cubicBezTo>
                    <a:pt x="19" y="6"/>
                    <a:pt x="19" y="6"/>
                    <a:pt x="20" y="7"/>
                  </a:cubicBezTo>
                  <a:cubicBezTo>
                    <a:pt x="20" y="8"/>
                    <a:pt x="22" y="8"/>
                    <a:pt x="21" y="10"/>
                  </a:cubicBezTo>
                  <a:cubicBezTo>
                    <a:pt x="21" y="10"/>
                    <a:pt x="22" y="10"/>
                    <a:pt x="23" y="11"/>
                  </a:cubicBezTo>
                  <a:cubicBezTo>
                    <a:pt x="23" y="10"/>
                    <a:pt x="23" y="10"/>
                    <a:pt x="23" y="10"/>
                  </a:cubicBezTo>
                  <a:cubicBezTo>
                    <a:pt x="23" y="11"/>
                    <a:pt x="23" y="11"/>
                    <a:pt x="23" y="11"/>
                  </a:cubicBezTo>
                  <a:cubicBezTo>
                    <a:pt x="24" y="10"/>
                    <a:pt x="25" y="10"/>
                    <a:pt x="26" y="10"/>
                  </a:cubicBezTo>
                  <a:cubicBezTo>
                    <a:pt x="26" y="10"/>
                    <a:pt x="27" y="11"/>
                    <a:pt x="27" y="12"/>
                  </a:cubicBezTo>
                  <a:cubicBezTo>
                    <a:pt x="27" y="12"/>
                    <a:pt x="26" y="12"/>
                    <a:pt x="27" y="12"/>
                  </a:cubicBezTo>
                  <a:cubicBezTo>
                    <a:pt x="26" y="13"/>
                    <a:pt x="26" y="14"/>
                    <a:pt x="25" y="15"/>
                  </a:cubicBezTo>
                  <a:cubicBezTo>
                    <a:pt x="24" y="16"/>
                    <a:pt x="26" y="16"/>
                    <a:pt x="26" y="18"/>
                  </a:cubicBezTo>
                  <a:cubicBezTo>
                    <a:pt x="27" y="18"/>
                    <a:pt x="27" y="19"/>
                    <a:pt x="27" y="19"/>
                  </a:cubicBezTo>
                  <a:cubicBezTo>
                    <a:pt x="28" y="20"/>
                    <a:pt x="28" y="21"/>
                    <a:pt x="28" y="21"/>
                  </a:cubicBezTo>
                  <a:cubicBezTo>
                    <a:pt x="29" y="21"/>
                    <a:pt x="29" y="21"/>
                    <a:pt x="30" y="22"/>
                  </a:cubicBezTo>
                  <a:cubicBezTo>
                    <a:pt x="31" y="22"/>
                    <a:pt x="32" y="23"/>
                    <a:pt x="31" y="25"/>
                  </a:cubicBezTo>
                  <a:cubicBezTo>
                    <a:pt x="31" y="25"/>
                    <a:pt x="31" y="25"/>
                    <a:pt x="31" y="25"/>
                  </a:cubicBezTo>
                  <a:cubicBezTo>
                    <a:pt x="31" y="25"/>
                    <a:pt x="31" y="26"/>
                    <a:pt x="31" y="26"/>
                  </a:cubicBezTo>
                  <a:cubicBezTo>
                    <a:pt x="32" y="26"/>
                    <a:pt x="32" y="27"/>
                    <a:pt x="33" y="27"/>
                  </a:cubicBezTo>
                  <a:cubicBezTo>
                    <a:pt x="33" y="28"/>
                    <a:pt x="34" y="30"/>
                    <a:pt x="35" y="30"/>
                  </a:cubicBezTo>
                  <a:cubicBezTo>
                    <a:pt x="36" y="30"/>
                    <a:pt x="35" y="29"/>
                    <a:pt x="36" y="28"/>
                  </a:cubicBezTo>
                  <a:cubicBezTo>
                    <a:pt x="36" y="28"/>
                    <a:pt x="36" y="26"/>
                    <a:pt x="37" y="26"/>
                  </a:cubicBezTo>
                  <a:cubicBezTo>
                    <a:pt x="36" y="25"/>
                    <a:pt x="36" y="25"/>
                    <a:pt x="36" y="25"/>
                  </a:cubicBezTo>
                  <a:cubicBezTo>
                    <a:pt x="36" y="23"/>
                    <a:pt x="37" y="21"/>
                    <a:pt x="36" y="20"/>
                  </a:cubicBezTo>
                  <a:cubicBezTo>
                    <a:pt x="36" y="19"/>
                    <a:pt x="36" y="19"/>
                    <a:pt x="36" y="19"/>
                  </a:cubicBezTo>
                  <a:cubicBezTo>
                    <a:pt x="35" y="19"/>
                    <a:pt x="35" y="18"/>
                    <a:pt x="35" y="18"/>
                  </a:cubicBezTo>
                  <a:cubicBezTo>
                    <a:pt x="35" y="18"/>
                    <a:pt x="35" y="18"/>
                    <a:pt x="35" y="18"/>
                  </a:cubicBezTo>
                  <a:cubicBezTo>
                    <a:pt x="35" y="18"/>
                    <a:pt x="35" y="18"/>
                    <a:pt x="36" y="18"/>
                  </a:cubicBezTo>
                  <a:cubicBezTo>
                    <a:pt x="36" y="18"/>
                    <a:pt x="37" y="19"/>
                    <a:pt x="38" y="18"/>
                  </a:cubicBezTo>
                  <a:cubicBezTo>
                    <a:pt x="38" y="19"/>
                    <a:pt x="38" y="19"/>
                    <a:pt x="38" y="19"/>
                  </a:cubicBezTo>
                  <a:cubicBezTo>
                    <a:pt x="39" y="18"/>
                    <a:pt x="39" y="18"/>
                    <a:pt x="39" y="18"/>
                  </a:cubicBezTo>
                  <a:cubicBezTo>
                    <a:pt x="40" y="19"/>
                    <a:pt x="39" y="20"/>
                    <a:pt x="40" y="21"/>
                  </a:cubicBezTo>
                  <a:cubicBezTo>
                    <a:pt x="40" y="21"/>
                    <a:pt x="40" y="21"/>
                    <a:pt x="40" y="21"/>
                  </a:cubicBezTo>
                  <a:cubicBezTo>
                    <a:pt x="41" y="21"/>
                    <a:pt x="40" y="22"/>
                    <a:pt x="41" y="22"/>
                  </a:cubicBezTo>
                  <a:cubicBezTo>
                    <a:pt x="40" y="23"/>
                    <a:pt x="41" y="24"/>
                    <a:pt x="41" y="25"/>
                  </a:cubicBezTo>
                  <a:cubicBezTo>
                    <a:pt x="40" y="26"/>
                    <a:pt x="40" y="26"/>
                    <a:pt x="40" y="26"/>
                  </a:cubicBezTo>
                  <a:cubicBezTo>
                    <a:pt x="41" y="26"/>
                    <a:pt x="41" y="26"/>
                    <a:pt x="41" y="26"/>
                  </a:cubicBezTo>
                  <a:cubicBezTo>
                    <a:pt x="40" y="27"/>
                    <a:pt x="41" y="28"/>
                    <a:pt x="40" y="28"/>
                  </a:cubicBezTo>
                  <a:cubicBezTo>
                    <a:pt x="39" y="30"/>
                    <a:pt x="40" y="33"/>
                    <a:pt x="39" y="35"/>
                  </a:cubicBezTo>
                  <a:cubicBezTo>
                    <a:pt x="39" y="35"/>
                    <a:pt x="39" y="35"/>
                    <a:pt x="39" y="35"/>
                  </a:cubicBezTo>
                  <a:cubicBezTo>
                    <a:pt x="38" y="36"/>
                    <a:pt x="39" y="36"/>
                    <a:pt x="39" y="37"/>
                  </a:cubicBezTo>
                  <a:cubicBezTo>
                    <a:pt x="41" y="38"/>
                    <a:pt x="40" y="40"/>
                    <a:pt x="42" y="40"/>
                  </a:cubicBezTo>
                  <a:cubicBezTo>
                    <a:pt x="41" y="41"/>
                    <a:pt x="42" y="41"/>
                    <a:pt x="42" y="41"/>
                  </a:cubicBezTo>
                  <a:cubicBezTo>
                    <a:pt x="43" y="41"/>
                    <a:pt x="44" y="42"/>
                    <a:pt x="44" y="43"/>
                  </a:cubicBezTo>
                  <a:cubicBezTo>
                    <a:pt x="45" y="44"/>
                    <a:pt x="45" y="44"/>
                    <a:pt x="45" y="44"/>
                  </a:cubicBezTo>
                  <a:cubicBezTo>
                    <a:pt x="46" y="45"/>
                    <a:pt x="46" y="45"/>
                    <a:pt x="47" y="45"/>
                  </a:cubicBezTo>
                  <a:cubicBezTo>
                    <a:pt x="47" y="45"/>
                    <a:pt x="47" y="46"/>
                    <a:pt x="48" y="46"/>
                  </a:cubicBezTo>
                  <a:cubicBezTo>
                    <a:pt x="48" y="46"/>
                    <a:pt x="48" y="47"/>
                    <a:pt x="48" y="47"/>
                  </a:cubicBezTo>
                  <a:cubicBezTo>
                    <a:pt x="48" y="46"/>
                    <a:pt x="49" y="46"/>
                    <a:pt x="49" y="45"/>
                  </a:cubicBezTo>
                  <a:cubicBezTo>
                    <a:pt x="49" y="45"/>
                    <a:pt x="48" y="44"/>
                    <a:pt x="49" y="44"/>
                  </a:cubicBezTo>
                  <a:cubicBezTo>
                    <a:pt x="50" y="44"/>
                    <a:pt x="50" y="45"/>
                    <a:pt x="51" y="45"/>
                  </a:cubicBezTo>
                  <a:cubicBezTo>
                    <a:pt x="50" y="46"/>
                    <a:pt x="52" y="47"/>
                    <a:pt x="52" y="48"/>
                  </a:cubicBezTo>
                  <a:cubicBezTo>
                    <a:pt x="53" y="48"/>
                    <a:pt x="52" y="49"/>
                    <a:pt x="53" y="50"/>
                  </a:cubicBezTo>
                  <a:cubicBezTo>
                    <a:pt x="53" y="50"/>
                    <a:pt x="53" y="51"/>
                    <a:pt x="53" y="51"/>
                  </a:cubicBezTo>
                  <a:cubicBezTo>
                    <a:pt x="53" y="51"/>
                    <a:pt x="54" y="51"/>
                    <a:pt x="54" y="51"/>
                  </a:cubicBezTo>
                  <a:cubicBezTo>
                    <a:pt x="54" y="51"/>
                    <a:pt x="54" y="51"/>
                    <a:pt x="54" y="51"/>
                  </a:cubicBezTo>
                  <a:cubicBezTo>
                    <a:pt x="54" y="51"/>
                    <a:pt x="53" y="52"/>
                    <a:pt x="53" y="52"/>
                  </a:cubicBezTo>
                  <a:cubicBezTo>
                    <a:pt x="53" y="52"/>
                    <a:pt x="54" y="52"/>
                    <a:pt x="53" y="53"/>
                  </a:cubicBezTo>
                  <a:cubicBezTo>
                    <a:pt x="53" y="53"/>
                    <a:pt x="53" y="53"/>
                    <a:pt x="53" y="53"/>
                  </a:cubicBezTo>
                  <a:cubicBezTo>
                    <a:pt x="52" y="53"/>
                    <a:pt x="52" y="53"/>
                    <a:pt x="52" y="53"/>
                  </a:cubicBezTo>
                  <a:cubicBezTo>
                    <a:pt x="52" y="53"/>
                    <a:pt x="52" y="53"/>
                    <a:pt x="51" y="53"/>
                  </a:cubicBezTo>
                  <a:cubicBezTo>
                    <a:pt x="51" y="53"/>
                    <a:pt x="51" y="53"/>
                    <a:pt x="51" y="53"/>
                  </a:cubicBezTo>
                  <a:cubicBezTo>
                    <a:pt x="51" y="53"/>
                    <a:pt x="51" y="53"/>
                    <a:pt x="51" y="53"/>
                  </a:cubicBezTo>
                  <a:cubicBezTo>
                    <a:pt x="50" y="52"/>
                    <a:pt x="49" y="53"/>
                    <a:pt x="49" y="52"/>
                  </a:cubicBezTo>
                  <a:cubicBezTo>
                    <a:pt x="49" y="52"/>
                    <a:pt x="48" y="51"/>
                    <a:pt x="48" y="51"/>
                  </a:cubicBezTo>
                  <a:cubicBezTo>
                    <a:pt x="49" y="50"/>
                    <a:pt x="47" y="51"/>
                    <a:pt x="46" y="50"/>
                  </a:cubicBezTo>
                  <a:cubicBezTo>
                    <a:pt x="46" y="49"/>
                    <a:pt x="44" y="49"/>
                    <a:pt x="44" y="48"/>
                  </a:cubicBezTo>
                  <a:cubicBezTo>
                    <a:pt x="44" y="48"/>
                    <a:pt x="43" y="47"/>
                    <a:pt x="42" y="47"/>
                  </a:cubicBezTo>
                  <a:cubicBezTo>
                    <a:pt x="42" y="46"/>
                    <a:pt x="42" y="46"/>
                    <a:pt x="42" y="46"/>
                  </a:cubicBezTo>
                  <a:cubicBezTo>
                    <a:pt x="41" y="45"/>
                    <a:pt x="39" y="43"/>
                    <a:pt x="39" y="42"/>
                  </a:cubicBezTo>
                  <a:cubicBezTo>
                    <a:pt x="39" y="41"/>
                    <a:pt x="38" y="40"/>
                    <a:pt x="37" y="40"/>
                  </a:cubicBezTo>
                  <a:cubicBezTo>
                    <a:pt x="37" y="40"/>
                    <a:pt x="37" y="39"/>
                    <a:pt x="37" y="39"/>
                  </a:cubicBezTo>
                  <a:cubicBezTo>
                    <a:pt x="36" y="40"/>
                    <a:pt x="35" y="40"/>
                    <a:pt x="35" y="40"/>
                  </a:cubicBezTo>
                  <a:cubicBezTo>
                    <a:pt x="33" y="40"/>
                    <a:pt x="33" y="42"/>
                    <a:pt x="32" y="42"/>
                  </a:cubicBezTo>
                  <a:cubicBezTo>
                    <a:pt x="32" y="42"/>
                    <a:pt x="32" y="42"/>
                    <a:pt x="32" y="42"/>
                  </a:cubicBezTo>
                  <a:cubicBezTo>
                    <a:pt x="31" y="42"/>
                    <a:pt x="31" y="42"/>
                    <a:pt x="31" y="42"/>
                  </a:cubicBezTo>
                  <a:cubicBezTo>
                    <a:pt x="31" y="42"/>
                    <a:pt x="31" y="43"/>
                    <a:pt x="31" y="43"/>
                  </a:cubicBezTo>
                  <a:cubicBezTo>
                    <a:pt x="30" y="43"/>
                    <a:pt x="30" y="42"/>
                    <a:pt x="29" y="42"/>
                  </a:cubicBezTo>
                  <a:cubicBezTo>
                    <a:pt x="29" y="43"/>
                    <a:pt x="27" y="42"/>
                    <a:pt x="27" y="44"/>
                  </a:cubicBezTo>
                  <a:cubicBezTo>
                    <a:pt x="26" y="43"/>
                    <a:pt x="25" y="45"/>
                    <a:pt x="24" y="43"/>
                  </a:cubicBezTo>
                  <a:cubicBezTo>
                    <a:pt x="24" y="43"/>
                    <a:pt x="24" y="43"/>
                    <a:pt x="24" y="43"/>
                  </a:cubicBezTo>
                  <a:cubicBezTo>
                    <a:pt x="25" y="43"/>
                    <a:pt x="25" y="43"/>
                    <a:pt x="25" y="43"/>
                  </a:cubicBezTo>
                  <a:cubicBezTo>
                    <a:pt x="25" y="43"/>
                    <a:pt x="25" y="43"/>
                    <a:pt x="25" y="43"/>
                  </a:cubicBezTo>
                  <a:cubicBezTo>
                    <a:pt x="26" y="43"/>
                    <a:pt x="26" y="43"/>
                    <a:pt x="26" y="43"/>
                  </a:cubicBezTo>
                  <a:cubicBezTo>
                    <a:pt x="26" y="43"/>
                    <a:pt x="27" y="42"/>
                    <a:pt x="27" y="42"/>
                  </a:cubicBezTo>
                  <a:cubicBezTo>
                    <a:pt x="28" y="42"/>
                    <a:pt x="28" y="42"/>
                    <a:pt x="29" y="41"/>
                  </a:cubicBezTo>
                  <a:cubicBezTo>
                    <a:pt x="29" y="42"/>
                    <a:pt x="29" y="41"/>
                    <a:pt x="30" y="41"/>
                  </a:cubicBezTo>
                  <a:cubicBezTo>
                    <a:pt x="29" y="41"/>
                    <a:pt x="30" y="41"/>
                    <a:pt x="30" y="41"/>
                  </a:cubicBezTo>
                  <a:cubicBezTo>
                    <a:pt x="31" y="41"/>
                    <a:pt x="32" y="40"/>
                    <a:pt x="32" y="39"/>
                  </a:cubicBezTo>
                  <a:cubicBezTo>
                    <a:pt x="33" y="39"/>
                    <a:pt x="33" y="38"/>
                    <a:pt x="34" y="37"/>
                  </a:cubicBezTo>
                  <a:cubicBezTo>
                    <a:pt x="34" y="37"/>
                    <a:pt x="34" y="36"/>
                    <a:pt x="34" y="35"/>
                  </a:cubicBezTo>
                  <a:cubicBezTo>
                    <a:pt x="34" y="35"/>
                    <a:pt x="33" y="35"/>
                    <a:pt x="33" y="34"/>
                  </a:cubicBezTo>
                  <a:cubicBezTo>
                    <a:pt x="33" y="33"/>
                    <a:pt x="32" y="32"/>
                    <a:pt x="32" y="31"/>
                  </a:cubicBezTo>
                  <a:cubicBezTo>
                    <a:pt x="32" y="31"/>
                    <a:pt x="31" y="31"/>
                    <a:pt x="31" y="31"/>
                  </a:cubicBezTo>
                  <a:cubicBezTo>
                    <a:pt x="32" y="31"/>
                    <a:pt x="32" y="31"/>
                    <a:pt x="32" y="31"/>
                  </a:cubicBezTo>
                  <a:cubicBezTo>
                    <a:pt x="31" y="30"/>
                    <a:pt x="31" y="28"/>
                    <a:pt x="29" y="28"/>
                  </a:cubicBezTo>
                  <a:cubicBezTo>
                    <a:pt x="29" y="29"/>
                    <a:pt x="28" y="29"/>
                    <a:pt x="28" y="30"/>
                  </a:cubicBezTo>
                  <a:cubicBezTo>
                    <a:pt x="27" y="31"/>
                    <a:pt x="27" y="32"/>
                    <a:pt x="26" y="33"/>
                  </a:cubicBezTo>
                  <a:cubicBezTo>
                    <a:pt x="26" y="33"/>
                    <a:pt x="26" y="33"/>
                    <a:pt x="26" y="34"/>
                  </a:cubicBezTo>
                  <a:cubicBezTo>
                    <a:pt x="26" y="34"/>
                    <a:pt x="25" y="35"/>
                    <a:pt x="25" y="35"/>
                  </a:cubicBezTo>
                  <a:cubicBezTo>
                    <a:pt x="24" y="35"/>
                    <a:pt x="24" y="35"/>
                    <a:pt x="24" y="35"/>
                  </a:cubicBezTo>
                  <a:cubicBezTo>
                    <a:pt x="24" y="35"/>
                    <a:pt x="25" y="36"/>
                    <a:pt x="24" y="36"/>
                  </a:cubicBezTo>
                  <a:cubicBezTo>
                    <a:pt x="23" y="37"/>
                    <a:pt x="23" y="38"/>
                    <a:pt x="22" y="38"/>
                  </a:cubicBezTo>
                  <a:cubicBezTo>
                    <a:pt x="21" y="38"/>
                    <a:pt x="22" y="40"/>
                    <a:pt x="21" y="40"/>
                  </a:cubicBezTo>
                  <a:cubicBezTo>
                    <a:pt x="20" y="40"/>
                    <a:pt x="20" y="41"/>
                    <a:pt x="19" y="41"/>
                  </a:cubicBezTo>
                  <a:cubicBezTo>
                    <a:pt x="19" y="42"/>
                    <a:pt x="18" y="42"/>
                    <a:pt x="18" y="43"/>
                  </a:cubicBezTo>
                  <a:cubicBezTo>
                    <a:pt x="18" y="43"/>
                    <a:pt x="17" y="43"/>
                    <a:pt x="17" y="44"/>
                  </a:cubicBezTo>
                  <a:cubicBezTo>
                    <a:pt x="17" y="43"/>
                    <a:pt x="17" y="43"/>
                    <a:pt x="17" y="43"/>
                  </a:cubicBezTo>
                  <a:cubicBezTo>
                    <a:pt x="16" y="44"/>
                    <a:pt x="15" y="43"/>
                    <a:pt x="15" y="44"/>
                  </a:cubicBezTo>
                  <a:cubicBezTo>
                    <a:pt x="15" y="44"/>
                    <a:pt x="15" y="44"/>
                    <a:pt x="15" y="44"/>
                  </a:cubicBezTo>
                  <a:cubicBezTo>
                    <a:pt x="15" y="44"/>
                    <a:pt x="14" y="45"/>
                    <a:pt x="14" y="45"/>
                  </a:cubicBezTo>
                  <a:cubicBezTo>
                    <a:pt x="12" y="44"/>
                    <a:pt x="13" y="42"/>
                    <a:pt x="12" y="40"/>
                  </a:cubicBezTo>
                  <a:cubicBezTo>
                    <a:pt x="12" y="40"/>
                    <a:pt x="11" y="39"/>
                    <a:pt x="12" y="38"/>
                  </a:cubicBezTo>
                  <a:cubicBezTo>
                    <a:pt x="11" y="38"/>
                    <a:pt x="11" y="38"/>
                    <a:pt x="11" y="38"/>
                  </a:cubicBezTo>
                  <a:cubicBezTo>
                    <a:pt x="11" y="37"/>
                    <a:pt x="12" y="37"/>
                    <a:pt x="12" y="37"/>
                  </a:cubicBezTo>
                  <a:cubicBezTo>
                    <a:pt x="13" y="38"/>
                    <a:pt x="14" y="39"/>
                    <a:pt x="16" y="39"/>
                  </a:cubicBezTo>
                  <a:cubicBezTo>
                    <a:pt x="16" y="40"/>
                    <a:pt x="16" y="39"/>
                    <a:pt x="17" y="39"/>
                  </a:cubicBezTo>
                  <a:cubicBezTo>
                    <a:pt x="16" y="38"/>
                    <a:pt x="18" y="38"/>
                    <a:pt x="17" y="37"/>
                  </a:cubicBezTo>
                  <a:cubicBezTo>
                    <a:pt x="18" y="36"/>
                    <a:pt x="19" y="36"/>
                    <a:pt x="19" y="34"/>
                  </a:cubicBezTo>
                  <a:cubicBezTo>
                    <a:pt x="19" y="34"/>
                    <a:pt x="20" y="33"/>
                    <a:pt x="20" y="33"/>
                  </a:cubicBezTo>
                  <a:cubicBezTo>
                    <a:pt x="20" y="31"/>
                    <a:pt x="22" y="31"/>
                    <a:pt x="22" y="30"/>
                  </a:cubicBezTo>
                  <a:cubicBezTo>
                    <a:pt x="22" y="29"/>
                    <a:pt x="23" y="28"/>
                    <a:pt x="23" y="28"/>
                  </a:cubicBezTo>
                  <a:cubicBezTo>
                    <a:pt x="24" y="27"/>
                    <a:pt x="24" y="27"/>
                    <a:pt x="24" y="27"/>
                  </a:cubicBezTo>
                  <a:cubicBezTo>
                    <a:pt x="24" y="26"/>
                    <a:pt x="26" y="26"/>
                    <a:pt x="24" y="25"/>
                  </a:cubicBezTo>
                  <a:cubicBezTo>
                    <a:pt x="23" y="25"/>
                    <a:pt x="22" y="26"/>
                    <a:pt x="21" y="26"/>
                  </a:cubicBezTo>
                  <a:cubicBezTo>
                    <a:pt x="21" y="27"/>
                    <a:pt x="20" y="27"/>
                    <a:pt x="20" y="27"/>
                  </a:cubicBezTo>
                  <a:cubicBezTo>
                    <a:pt x="19" y="27"/>
                    <a:pt x="19" y="28"/>
                    <a:pt x="19" y="28"/>
                  </a:cubicBezTo>
                  <a:cubicBezTo>
                    <a:pt x="18" y="28"/>
                    <a:pt x="18" y="29"/>
                    <a:pt x="17" y="28"/>
                  </a:cubicBezTo>
                  <a:cubicBezTo>
                    <a:pt x="16" y="29"/>
                    <a:pt x="16" y="29"/>
                    <a:pt x="16" y="29"/>
                  </a:cubicBezTo>
                  <a:cubicBezTo>
                    <a:pt x="16" y="29"/>
                    <a:pt x="16" y="29"/>
                    <a:pt x="16" y="29"/>
                  </a:cubicBezTo>
                  <a:cubicBezTo>
                    <a:pt x="16" y="29"/>
                    <a:pt x="16" y="29"/>
                    <a:pt x="16" y="29"/>
                  </a:cubicBezTo>
                  <a:cubicBezTo>
                    <a:pt x="16" y="29"/>
                    <a:pt x="16" y="29"/>
                    <a:pt x="16" y="29"/>
                  </a:cubicBezTo>
                  <a:cubicBezTo>
                    <a:pt x="16" y="30"/>
                    <a:pt x="14" y="30"/>
                    <a:pt x="14" y="32"/>
                  </a:cubicBezTo>
                  <a:cubicBezTo>
                    <a:pt x="13" y="32"/>
                    <a:pt x="13" y="32"/>
                    <a:pt x="13" y="32"/>
                  </a:cubicBezTo>
                  <a:cubicBezTo>
                    <a:pt x="12" y="33"/>
                    <a:pt x="10" y="34"/>
                    <a:pt x="9" y="34"/>
                  </a:cubicBezTo>
                  <a:cubicBezTo>
                    <a:pt x="8" y="35"/>
                    <a:pt x="8" y="35"/>
                    <a:pt x="8" y="36"/>
                  </a:cubicBezTo>
                  <a:cubicBezTo>
                    <a:pt x="8" y="37"/>
                    <a:pt x="8" y="38"/>
                    <a:pt x="8" y="39"/>
                  </a:cubicBezTo>
                  <a:cubicBezTo>
                    <a:pt x="8" y="39"/>
                    <a:pt x="8" y="40"/>
                    <a:pt x="7" y="41"/>
                  </a:cubicBezTo>
                  <a:cubicBezTo>
                    <a:pt x="8" y="42"/>
                    <a:pt x="6" y="42"/>
                    <a:pt x="7" y="42"/>
                  </a:cubicBezTo>
                  <a:cubicBezTo>
                    <a:pt x="7" y="43"/>
                    <a:pt x="6" y="43"/>
                    <a:pt x="5" y="43"/>
                  </a:cubicBezTo>
                  <a:cubicBezTo>
                    <a:pt x="5" y="43"/>
                    <a:pt x="5" y="43"/>
                    <a:pt x="5" y="43"/>
                  </a:cubicBezTo>
                  <a:cubicBezTo>
                    <a:pt x="5" y="44"/>
                    <a:pt x="5" y="44"/>
                    <a:pt x="4" y="44"/>
                  </a:cubicBezTo>
                  <a:cubicBezTo>
                    <a:pt x="4" y="43"/>
                    <a:pt x="4" y="43"/>
                    <a:pt x="3" y="42"/>
                  </a:cubicBezTo>
                  <a:cubicBezTo>
                    <a:pt x="4" y="41"/>
                    <a:pt x="2" y="41"/>
                    <a:pt x="3" y="40"/>
                  </a:cubicBezTo>
                  <a:cubicBezTo>
                    <a:pt x="2" y="39"/>
                    <a:pt x="2" y="38"/>
                    <a:pt x="2" y="37"/>
                  </a:cubicBezTo>
                  <a:cubicBezTo>
                    <a:pt x="2" y="37"/>
                    <a:pt x="2" y="37"/>
                    <a:pt x="2" y="37"/>
                  </a:cubicBezTo>
                  <a:cubicBezTo>
                    <a:pt x="2" y="38"/>
                    <a:pt x="2" y="38"/>
                    <a:pt x="2" y="38"/>
                  </a:cubicBezTo>
                  <a:cubicBezTo>
                    <a:pt x="3" y="37"/>
                    <a:pt x="3" y="36"/>
                    <a:pt x="4" y="36"/>
                  </a:cubicBezTo>
                  <a:cubicBezTo>
                    <a:pt x="4" y="35"/>
                    <a:pt x="4" y="34"/>
                    <a:pt x="4" y="32"/>
                  </a:cubicBezTo>
                  <a:cubicBezTo>
                    <a:pt x="4" y="32"/>
                    <a:pt x="4" y="31"/>
                    <a:pt x="4" y="31"/>
                  </a:cubicBezTo>
                  <a:cubicBezTo>
                    <a:pt x="4" y="31"/>
                    <a:pt x="4" y="30"/>
                    <a:pt x="4" y="29"/>
                  </a:cubicBezTo>
                  <a:cubicBezTo>
                    <a:pt x="4" y="28"/>
                    <a:pt x="3" y="28"/>
                    <a:pt x="3" y="27"/>
                  </a:cubicBezTo>
                  <a:cubicBezTo>
                    <a:pt x="3" y="26"/>
                    <a:pt x="1" y="26"/>
                    <a:pt x="1" y="24"/>
                  </a:cubicBezTo>
                  <a:cubicBezTo>
                    <a:pt x="1" y="24"/>
                    <a:pt x="0" y="24"/>
                    <a:pt x="0" y="23"/>
                  </a:cubicBezTo>
                  <a:cubicBezTo>
                    <a:pt x="0" y="23"/>
                    <a:pt x="0" y="23"/>
                    <a:pt x="1" y="23"/>
                  </a:cubicBezTo>
                  <a:cubicBezTo>
                    <a:pt x="2" y="24"/>
                    <a:pt x="3" y="23"/>
                    <a:pt x="3" y="24"/>
                  </a:cubicBezTo>
                  <a:cubicBezTo>
                    <a:pt x="4" y="23"/>
                    <a:pt x="4" y="25"/>
                    <a:pt x="5" y="24"/>
                  </a:cubicBezTo>
                  <a:cubicBezTo>
                    <a:pt x="5" y="25"/>
                    <a:pt x="6" y="25"/>
                    <a:pt x="6" y="26"/>
                  </a:cubicBezTo>
                  <a:cubicBezTo>
                    <a:pt x="7" y="27"/>
                    <a:pt x="6" y="28"/>
                    <a:pt x="7" y="28"/>
                  </a:cubicBezTo>
                  <a:cubicBezTo>
                    <a:pt x="7" y="29"/>
                    <a:pt x="7" y="29"/>
                    <a:pt x="7" y="30"/>
                  </a:cubicBezTo>
                  <a:cubicBezTo>
                    <a:pt x="7" y="30"/>
                    <a:pt x="8" y="30"/>
                    <a:pt x="9" y="31"/>
                  </a:cubicBezTo>
                  <a:cubicBezTo>
                    <a:pt x="9" y="30"/>
                    <a:pt x="9" y="30"/>
                    <a:pt x="10" y="29"/>
                  </a:cubicBezTo>
                  <a:cubicBezTo>
                    <a:pt x="9" y="28"/>
                    <a:pt x="10" y="28"/>
                    <a:pt x="10" y="27"/>
                  </a:cubicBezTo>
                  <a:cubicBezTo>
                    <a:pt x="11" y="27"/>
                    <a:pt x="10" y="26"/>
                    <a:pt x="12" y="25"/>
                  </a:cubicBezTo>
                  <a:cubicBezTo>
                    <a:pt x="11" y="24"/>
                    <a:pt x="13" y="25"/>
                    <a:pt x="12" y="23"/>
                  </a:cubicBezTo>
                  <a:cubicBezTo>
                    <a:pt x="13" y="23"/>
                    <a:pt x="13" y="23"/>
                    <a:pt x="13" y="23"/>
                  </a:cubicBezTo>
                  <a:cubicBezTo>
                    <a:pt x="13" y="23"/>
                    <a:pt x="13" y="23"/>
                    <a:pt x="13" y="23"/>
                  </a:cubicBezTo>
                  <a:cubicBezTo>
                    <a:pt x="13" y="22"/>
                    <a:pt x="13" y="22"/>
                    <a:pt x="13" y="22"/>
                  </a:cubicBezTo>
                  <a:cubicBezTo>
                    <a:pt x="13" y="23"/>
                    <a:pt x="13" y="23"/>
                    <a:pt x="14" y="23"/>
                  </a:cubicBezTo>
                  <a:cubicBezTo>
                    <a:pt x="14" y="22"/>
                    <a:pt x="14" y="21"/>
                    <a:pt x="14" y="21"/>
                  </a:cubicBezTo>
                  <a:cubicBezTo>
                    <a:pt x="14" y="21"/>
                    <a:pt x="14" y="21"/>
                    <a:pt x="14" y="21"/>
                  </a:cubicBezTo>
                  <a:cubicBezTo>
                    <a:pt x="14" y="21"/>
                    <a:pt x="14" y="21"/>
                    <a:pt x="14" y="21"/>
                  </a:cubicBezTo>
                  <a:cubicBezTo>
                    <a:pt x="14" y="20"/>
                    <a:pt x="16" y="20"/>
                    <a:pt x="15" y="19"/>
                  </a:cubicBezTo>
                  <a:cubicBezTo>
                    <a:pt x="16" y="18"/>
                    <a:pt x="16" y="18"/>
                    <a:pt x="16" y="18"/>
                  </a:cubicBezTo>
                  <a:cubicBezTo>
                    <a:pt x="16" y="19"/>
                    <a:pt x="16" y="19"/>
                    <a:pt x="16" y="19"/>
                  </a:cubicBezTo>
                  <a:cubicBezTo>
                    <a:pt x="17" y="19"/>
                    <a:pt x="16" y="18"/>
                    <a:pt x="16" y="18"/>
                  </a:cubicBezTo>
                  <a:cubicBezTo>
                    <a:pt x="16" y="18"/>
                    <a:pt x="16" y="17"/>
                    <a:pt x="16" y="17"/>
                  </a:cubicBezTo>
                  <a:cubicBezTo>
                    <a:pt x="15" y="18"/>
                    <a:pt x="15" y="18"/>
                    <a:pt x="15" y="18"/>
                  </a:cubicBezTo>
                  <a:cubicBezTo>
                    <a:pt x="15" y="17"/>
                    <a:pt x="15" y="17"/>
                    <a:pt x="15" y="17"/>
                  </a:cubicBezTo>
                  <a:cubicBezTo>
                    <a:pt x="14" y="18"/>
                    <a:pt x="13" y="19"/>
                    <a:pt x="12" y="19"/>
                  </a:cubicBezTo>
                  <a:cubicBezTo>
                    <a:pt x="12" y="19"/>
                    <a:pt x="12" y="19"/>
                    <a:pt x="12" y="19"/>
                  </a:cubicBezTo>
                  <a:cubicBezTo>
                    <a:pt x="12" y="20"/>
                    <a:pt x="10" y="19"/>
                    <a:pt x="10" y="20"/>
                  </a:cubicBezTo>
                  <a:cubicBezTo>
                    <a:pt x="10" y="20"/>
                    <a:pt x="10" y="20"/>
                    <a:pt x="10" y="20"/>
                  </a:cubicBezTo>
                  <a:cubicBezTo>
                    <a:pt x="9" y="21"/>
                    <a:pt x="9" y="21"/>
                    <a:pt x="9" y="21"/>
                  </a:cubicBezTo>
                  <a:cubicBezTo>
                    <a:pt x="9" y="20"/>
                    <a:pt x="9" y="20"/>
                    <a:pt x="9" y="20"/>
                  </a:cubicBezTo>
                  <a:cubicBezTo>
                    <a:pt x="9" y="21"/>
                    <a:pt x="8" y="20"/>
                    <a:pt x="7" y="21"/>
                  </a:cubicBezTo>
                  <a:cubicBezTo>
                    <a:pt x="7" y="21"/>
                    <a:pt x="6" y="21"/>
                    <a:pt x="6" y="20"/>
                  </a:cubicBezTo>
                  <a:cubicBezTo>
                    <a:pt x="6" y="21"/>
                    <a:pt x="6" y="21"/>
                    <a:pt x="6" y="21"/>
                  </a:cubicBezTo>
                  <a:cubicBezTo>
                    <a:pt x="5" y="20"/>
                    <a:pt x="4" y="21"/>
                    <a:pt x="4" y="20"/>
                  </a:cubicBezTo>
                  <a:cubicBezTo>
                    <a:pt x="4" y="20"/>
                    <a:pt x="4" y="20"/>
                    <a:pt x="4" y="20"/>
                  </a:cubicBezTo>
                  <a:cubicBezTo>
                    <a:pt x="3" y="20"/>
                    <a:pt x="4" y="20"/>
                    <a:pt x="3" y="19"/>
                  </a:cubicBezTo>
                  <a:cubicBezTo>
                    <a:pt x="4" y="19"/>
                    <a:pt x="5" y="18"/>
                    <a:pt x="6" y="19"/>
                  </a:cubicBezTo>
                  <a:cubicBezTo>
                    <a:pt x="6" y="18"/>
                    <a:pt x="6" y="18"/>
                    <a:pt x="6" y="18"/>
                  </a:cubicBezTo>
                  <a:cubicBezTo>
                    <a:pt x="7" y="19"/>
                    <a:pt x="7" y="18"/>
                    <a:pt x="8" y="18"/>
                  </a:cubicBezTo>
                  <a:cubicBezTo>
                    <a:pt x="9" y="17"/>
                    <a:pt x="10" y="17"/>
                    <a:pt x="11" y="16"/>
                  </a:cubicBezTo>
                  <a:cubicBezTo>
                    <a:pt x="13" y="16"/>
                    <a:pt x="13" y="14"/>
                    <a:pt x="15" y="14"/>
                  </a:cubicBezTo>
                  <a:cubicBezTo>
                    <a:pt x="15" y="14"/>
                    <a:pt x="15" y="14"/>
                    <a:pt x="15" y="14"/>
                  </a:cubicBezTo>
                  <a:cubicBezTo>
                    <a:pt x="15" y="14"/>
                    <a:pt x="16" y="14"/>
                    <a:pt x="17" y="13"/>
                  </a:cubicBezTo>
                  <a:cubicBezTo>
                    <a:pt x="18" y="14"/>
                    <a:pt x="18" y="12"/>
                    <a:pt x="19" y="12"/>
                  </a:cubicBezTo>
                  <a:cubicBezTo>
                    <a:pt x="19" y="11"/>
                    <a:pt x="18" y="10"/>
                    <a:pt x="18" y="9"/>
                  </a:cubicBezTo>
                  <a:cubicBezTo>
                    <a:pt x="17" y="9"/>
                    <a:pt x="17" y="9"/>
                    <a:pt x="17" y="9"/>
                  </a:cubicBezTo>
                  <a:cubicBezTo>
                    <a:pt x="17" y="8"/>
                    <a:pt x="17" y="8"/>
                    <a:pt x="16" y="7"/>
                  </a:cubicBezTo>
                  <a:cubicBezTo>
                    <a:pt x="16" y="8"/>
                    <a:pt x="16" y="8"/>
                    <a:pt x="16" y="8"/>
                  </a:cubicBezTo>
                  <a:cubicBezTo>
                    <a:pt x="16" y="7"/>
                    <a:pt x="15" y="7"/>
                    <a:pt x="14" y="6"/>
                  </a:cubicBezTo>
                  <a:cubicBezTo>
                    <a:pt x="14" y="5"/>
                    <a:pt x="13" y="5"/>
                    <a:pt x="13" y="4"/>
                  </a:cubicBezTo>
                  <a:cubicBezTo>
                    <a:pt x="12" y="3"/>
                    <a:pt x="10" y="5"/>
                    <a:pt x="10" y="3"/>
                  </a:cubicBezTo>
                  <a:cubicBezTo>
                    <a:pt x="10" y="2"/>
                    <a:pt x="9" y="2"/>
                    <a:pt x="10" y="1"/>
                  </a:cubicBezTo>
                  <a:cubicBezTo>
                    <a:pt x="10" y="1"/>
                    <a:pt x="10" y="0"/>
                    <a:pt x="11" y="0"/>
                  </a:cubicBezTo>
                  <a:cubicBezTo>
                    <a:pt x="11" y="0"/>
                    <a:pt x="12" y="0"/>
                    <a:pt x="12" y="0"/>
                  </a:cubicBezTo>
                  <a:close/>
                  <a:moveTo>
                    <a:pt x="31" y="4"/>
                  </a:moveTo>
                  <a:cubicBezTo>
                    <a:pt x="31" y="4"/>
                    <a:pt x="31" y="4"/>
                    <a:pt x="31" y="4"/>
                  </a:cubicBezTo>
                  <a:cubicBezTo>
                    <a:pt x="31" y="5"/>
                    <a:pt x="32" y="4"/>
                    <a:pt x="33" y="6"/>
                  </a:cubicBezTo>
                  <a:cubicBezTo>
                    <a:pt x="33" y="6"/>
                    <a:pt x="32" y="6"/>
                    <a:pt x="32" y="7"/>
                  </a:cubicBezTo>
                  <a:cubicBezTo>
                    <a:pt x="33" y="7"/>
                    <a:pt x="33" y="7"/>
                    <a:pt x="33" y="7"/>
                  </a:cubicBezTo>
                  <a:cubicBezTo>
                    <a:pt x="33" y="8"/>
                    <a:pt x="33" y="8"/>
                    <a:pt x="33" y="8"/>
                  </a:cubicBezTo>
                  <a:cubicBezTo>
                    <a:pt x="33" y="8"/>
                    <a:pt x="33" y="8"/>
                    <a:pt x="33" y="8"/>
                  </a:cubicBezTo>
                  <a:cubicBezTo>
                    <a:pt x="32" y="8"/>
                    <a:pt x="33" y="10"/>
                    <a:pt x="32" y="9"/>
                  </a:cubicBezTo>
                  <a:cubicBezTo>
                    <a:pt x="31" y="9"/>
                    <a:pt x="30" y="9"/>
                    <a:pt x="30" y="9"/>
                  </a:cubicBezTo>
                  <a:cubicBezTo>
                    <a:pt x="29" y="9"/>
                    <a:pt x="29" y="9"/>
                    <a:pt x="29" y="9"/>
                  </a:cubicBezTo>
                  <a:cubicBezTo>
                    <a:pt x="28" y="8"/>
                    <a:pt x="29" y="7"/>
                    <a:pt x="28" y="6"/>
                  </a:cubicBezTo>
                  <a:cubicBezTo>
                    <a:pt x="28" y="5"/>
                    <a:pt x="27" y="5"/>
                    <a:pt x="27" y="4"/>
                  </a:cubicBezTo>
                  <a:cubicBezTo>
                    <a:pt x="26" y="4"/>
                    <a:pt x="25" y="4"/>
                    <a:pt x="25" y="4"/>
                  </a:cubicBezTo>
                  <a:cubicBezTo>
                    <a:pt x="26" y="4"/>
                    <a:pt x="26" y="3"/>
                    <a:pt x="27" y="3"/>
                  </a:cubicBezTo>
                  <a:cubicBezTo>
                    <a:pt x="28" y="4"/>
                    <a:pt x="27" y="3"/>
                    <a:pt x="28" y="3"/>
                  </a:cubicBezTo>
                  <a:cubicBezTo>
                    <a:pt x="28" y="4"/>
                    <a:pt x="28" y="4"/>
                    <a:pt x="28" y="4"/>
                  </a:cubicBezTo>
                  <a:cubicBezTo>
                    <a:pt x="28" y="3"/>
                    <a:pt x="28" y="3"/>
                    <a:pt x="28" y="3"/>
                  </a:cubicBezTo>
                  <a:cubicBezTo>
                    <a:pt x="28" y="4"/>
                    <a:pt x="29" y="4"/>
                    <a:pt x="29" y="4"/>
                  </a:cubicBezTo>
                  <a:cubicBezTo>
                    <a:pt x="30" y="3"/>
                    <a:pt x="30" y="3"/>
                    <a:pt x="30" y="3"/>
                  </a:cubicBezTo>
                  <a:cubicBezTo>
                    <a:pt x="30" y="3"/>
                    <a:pt x="30" y="4"/>
                    <a:pt x="31" y="4"/>
                  </a:cubicBezTo>
                  <a:close/>
                  <a:moveTo>
                    <a:pt x="25" y="19"/>
                  </a:moveTo>
                  <a:cubicBezTo>
                    <a:pt x="25" y="19"/>
                    <a:pt x="25" y="19"/>
                    <a:pt x="25" y="19"/>
                  </a:cubicBezTo>
                  <a:cubicBezTo>
                    <a:pt x="25" y="20"/>
                    <a:pt x="26" y="20"/>
                    <a:pt x="26" y="21"/>
                  </a:cubicBezTo>
                  <a:cubicBezTo>
                    <a:pt x="25" y="21"/>
                    <a:pt x="24" y="22"/>
                    <a:pt x="24" y="22"/>
                  </a:cubicBezTo>
                  <a:cubicBezTo>
                    <a:pt x="23" y="22"/>
                    <a:pt x="23" y="23"/>
                    <a:pt x="21" y="23"/>
                  </a:cubicBezTo>
                  <a:cubicBezTo>
                    <a:pt x="21" y="24"/>
                    <a:pt x="19" y="24"/>
                    <a:pt x="18" y="25"/>
                  </a:cubicBezTo>
                  <a:cubicBezTo>
                    <a:pt x="18" y="25"/>
                    <a:pt x="17" y="25"/>
                    <a:pt x="18" y="24"/>
                  </a:cubicBezTo>
                  <a:cubicBezTo>
                    <a:pt x="18" y="24"/>
                    <a:pt x="18" y="24"/>
                    <a:pt x="18" y="23"/>
                  </a:cubicBezTo>
                  <a:cubicBezTo>
                    <a:pt x="19" y="22"/>
                    <a:pt x="20" y="21"/>
                    <a:pt x="21" y="20"/>
                  </a:cubicBezTo>
                  <a:cubicBezTo>
                    <a:pt x="21" y="19"/>
                    <a:pt x="23" y="18"/>
                    <a:pt x="23" y="17"/>
                  </a:cubicBezTo>
                  <a:cubicBezTo>
                    <a:pt x="24" y="17"/>
                    <a:pt x="24" y="19"/>
                    <a:pt x="25" y="19"/>
                  </a:cubicBezTo>
                  <a:close/>
                  <a:moveTo>
                    <a:pt x="12" y="24"/>
                  </a:moveTo>
                  <a:cubicBezTo>
                    <a:pt x="12" y="24"/>
                    <a:pt x="12" y="24"/>
                    <a:pt x="12" y="24"/>
                  </a:cubicBezTo>
                  <a:cubicBezTo>
                    <a:pt x="12" y="23"/>
                    <a:pt x="12" y="23"/>
                    <a:pt x="12" y="23"/>
                  </a:cubicBezTo>
                  <a:cubicBezTo>
                    <a:pt x="12" y="23"/>
                    <a:pt x="12" y="24"/>
                    <a:pt x="12" y="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13"/>
            <p:cNvSpPr>
              <a:spLocks noEditPoints="1"/>
            </p:cNvSpPr>
            <p:nvPr/>
          </p:nvSpPr>
          <p:spPr bwMode="auto">
            <a:xfrm>
              <a:off x="4541" y="4120"/>
              <a:ext cx="145" cy="158"/>
            </a:xfrm>
            <a:custGeom>
              <a:avLst/>
              <a:gdLst>
                <a:gd name="T0" fmla="*/ 35 w 56"/>
                <a:gd name="T1" fmla="*/ 2 h 59"/>
                <a:gd name="T2" fmla="*/ 37 w 56"/>
                <a:gd name="T3" fmla="*/ 6 h 59"/>
                <a:gd name="T4" fmla="*/ 35 w 56"/>
                <a:gd name="T5" fmla="*/ 10 h 59"/>
                <a:gd name="T6" fmla="*/ 28 w 56"/>
                <a:gd name="T7" fmla="*/ 12 h 59"/>
                <a:gd name="T8" fmla="*/ 25 w 56"/>
                <a:gd name="T9" fmla="*/ 8 h 59"/>
                <a:gd name="T10" fmla="*/ 19 w 56"/>
                <a:gd name="T11" fmla="*/ 3 h 59"/>
                <a:gd name="T12" fmla="*/ 20 w 56"/>
                <a:gd name="T13" fmla="*/ 0 h 59"/>
                <a:gd name="T14" fmla="*/ 27 w 56"/>
                <a:gd name="T15" fmla="*/ 1 h 59"/>
                <a:gd name="T16" fmla="*/ 43 w 56"/>
                <a:gd name="T17" fmla="*/ 18 h 59"/>
                <a:gd name="T18" fmla="*/ 48 w 56"/>
                <a:gd name="T19" fmla="*/ 21 h 59"/>
                <a:gd name="T20" fmla="*/ 47 w 56"/>
                <a:gd name="T21" fmla="*/ 25 h 59"/>
                <a:gd name="T22" fmla="*/ 43 w 56"/>
                <a:gd name="T23" fmla="*/ 26 h 59"/>
                <a:gd name="T24" fmla="*/ 39 w 56"/>
                <a:gd name="T25" fmla="*/ 25 h 59"/>
                <a:gd name="T26" fmla="*/ 34 w 56"/>
                <a:gd name="T27" fmla="*/ 26 h 59"/>
                <a:gd name="T28" fmla="*/ 28 w 56"/>
                <a:gd name="T29" fmla="*/ 27 h 59"/>
                <a:gd name="T30" fmla="*/ 23 w 56"/>
                <a:gd name="T31" fmla="*/ 28 h 59"/>
                <a:gd name="T32" fmla="*/ 15 w 56"/>
                <a:gd name="T33" fmla="*/ 27 h 59"/>
                <a:gd name="T34" fmla="*/ 8 w 56"/>
                <a:gd name="T35" fmla="*/ 23 h 59"/>
                <a:gd name="T36" fmla="*/ 20 w 56"/>
                <a:gd name="T37" fmla="*/ 21 h 59"/>
                <a:gd name="T38" fmla="*/ 29 w 56"/>
                <a:gd name="T39" fmla="*/ 20 h 59"/>
                <a:gd name="T40" fmla="*/ 32 w 56"/>
                <a:gd name="T41" fmla="*/ 20 h 59"/>
                <a:gd name="T42" fmla="*/ 39 w 56"/>
                <a:gd name="T43" fmla="*/ 19 h 59"/>
                <a:gd name="T44" fmla="*/ 42 w 56"/>
                <a:gd name="T45" fmla="*/ 18 h 59"/>
                <a:gd name="T46" fmla="*/ 44 w 56"/>
                <a:gd name="T47" fmla="*/ 33 h 59"/>
                <a:gd name="T48" fmla="*/ 39 w 56"/>
                <a:gd name="T49" fmla="*/ 39 h 59"/>
                <a:gd name="T50" fmla="*/ 34 w 56"/>
                <a:gd name="T51" fmla="*/ 43 h 59"/>
                <a:gd name="T52" fmla="*/ 34 w 56"/>
                <a:gd name="T53" fmla="*/ 44 h 59"/>
                <a:gd name="T54" fmla="*/ 30 w 56"/>
                <a:gd name="T55" fmla="*/ 44 h 59"/>
                <a:gd name="T56" fmla="*/ 35 w 56"/>
                <a:gd name="T57" fmla="*/ 36 h 59"/>
                <a:gd name="T58" fmla="*/ 38 w 56"/>
                <a:gd name="T59" fmla="*/ 30 h 59"/>
                <a:gd name="T60" fmla="*/ 23 w 56"/>
                <a:gd name="T61" fmla="*/ 36 h 59"/>
                <a:gd name="T62" fmla="*/ 28 w 56"/>
                <a:gd name="T63" fmla="*/ 35 h 59"/>
                <a:gd name="T64" fmla="*/ 25 w 56"/>
                <a:gd name="T65" fmla="*/ 40 h 59"/>
                <a:gd name="T66" fmla="*/ 22 w 56"/>
                <a:gd name="T67" fmla="*/ 45 h 59"/>
                <a:gd name="T68" fmla="*/ 21 w 56"/>
                <a:gd name="T69" fmla="*/ 45 h 59"/>
                <a:gd name="T70" fmla="*/ 17 w 56"/>
                <a:gd name="T71" fmla="*/ 43 h 59"/>
                <a:gd name="T72" fmla="*/ 14 w 56"/>
                <a:gd name="T73" fmla="*/ 42 h 59"/>
                <a:gd name="T74" fmla="*/ 19 w 56"/>
                <a:gd name="T75" fmla="*/ 35 h 59"/>
                <a:gd name="T76" fmla="*/ 24 w 56"/>
                <a:gd name="T77" fmla="*/ 31 h 59"/>
                <a:gd name="T78" fmla="*/ 34 w 56"/>
                <a:gd name="T79" fmla="*/ 42 h 59"/>
                <a:gd name="T80" fmla="*/ 54 w 56"/>
                <a:gd name="T81" fmla="*/ 48 h 59"/>
                <a:gd name="T82" fmla="*/ 56 w 56"/>
                <a:gd name="T83" fmla="*/ 50 h 59"/>
                <a:gd name="T84" fmla="*/ 55 w 56"/>
                <a:gd name="T85" fmla="*/ 52 h 59"/>
                <a:gd name="T86" fmla="*/ 51 w 56"/>
                <a:gd name="T87" fmla="*/ 52 h 59"/>
                <a:gd name="T88" fmla="*/ 48 w 56"/>
                <a:gd name="T89" fmla="*/ 52 h 59"/>
                <a:gd name="T90" fmla="*/ 45 w 56"/>
                <a:gd name="T91" fmla="*/ 53 h 59"/>
                <a:gd name="T92" fmla="*/ 35 w 56"/>
                <a:gd name="T93" fmla="*/ 53 h 59"/>
                <a:gd name="T94" fmla="*/ 26 w 56"/>
                <a:gd name="T95" fmla="*/ 54 h 59"/>
                <a:gd name="T96" fmla="*/ 24 w 56"/>
                <a:gd name="T97" fmla="*/ 55 h 59"/>
                <a:gd name="T98" fmla="*/ 17 w 56"/>
                <a:gd name="T99" fmla="*/ 56 h 59"/>
                <a:gd name="T100" fmla="*/ 11 w 56"/>
                <a:gd name="T101" fmla="*/ 58 h 59"/>
                <a:gd name="T102" fmla="*/ 6 w 56"/>
                <a:gd name="T103" fmla="*/ 57 h 59"/>
                <a:gd name="T104" fmla="*/ 1 w 56"/>
                <a:gd name="T105" fmla="*/ 55 h 59"/>
                <a:gd name="T106" fmla="*/ 4 w 56"/>
                <a:gd name="T107" fmla="*/ 52 h 59"/>
                <a:gd name="T108" fmla="*/ 10 w 56"/>
                <a:gd name="T109" fmla="*/ 52 h 59"/>
                <a:gd name="T110" fmla="*/ 16 w 56"/>
                <a:gd name="T111" fmla="*/ 50 h 59"/>
                <a:gd name="T112" fmla="*/ 23 w 56"/>
                <a:gd name="T113" fmla="*/ 49 h 59"/>
                <a:gd name="T114" fmla="*/ 30 w 56"/>
                <a:gd name="T115" fmla="*/ 48 h 59"/>
                <a:gd name="T116" fmla="*/ 39 w 56"/>
                <a:gd name="T117" fmla="*/ 47 h 59"/>
                <a:gd name="T118" fmla="*/ 47 w 56"/>
                <a:gd name="T119" fmla="*/ 46 h 59"/>
                <a:gd name="T120" fmla="*/ 11 w 56"/>
                <a:gd name="T121" fmla="*/ 5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6" h="59">
                  <a:moveTo>
                    <a:pt x="29" y="1"/>
                  </a:moveTo>
                  <a:cubicBezTo>
                    <a:pt x="30" y="0"/>
                    <a:pt x="32" y="0"/>
                    <a:pt x="32" y="1"/>
                  </a:cubicBezTo>
                  <a:cubicBezTo>
                    <a:pt x="33" y="1"/>
                    <a:pt x="33" y="0"/>
                    <a:pt x="33" y="1"/>
                  </a:cubicBezTo>
                  <a:cubicBezTo>
                    <a:pt x="34" y="1"/>
                    <a:pt x="34" y="2"/>
                    <a:pt x="35" y="2"/>
                  </a:cubicBezTo>
                  <a:cubicBezTo>
                    <a:pt x="35" y="3"/>
                    <a:pt x="35" y="3"/>
                    <a:pt x="36" y="4"/>
                  </a:cubicBezTo>
                  <a:cubicBezTo>
                    <a:pt x="36" y="5"/>
                    <a:pt x="36" y="5"/>
                    <a:pt x="36" y="5"/>
                  </a:cubicBezTo>
                  <a:cubicBezTo>
                    <a:pt x="36" y="5"/>
                    <a:pt x="37" y="6"/>
                    <a:pt x="37" y="7"/>
                  </a:cubicBezTo>
                  <a:cubicBezTo>
                    <a:pt x="37" y="6"/>
                    <a:pt x="37" y="6"/>
                    <a:pt x="37" y="6"/>
                  </a:cubicBezTo>
                  <a:cubicBezTo>
                    <a:pt x="37" y="7"/>
                    <a:pt x="37" y="7"/>
                    <a:pt x="37" y="7"/>
                  </a:cubicBezTo>
                  <a:cubicBezTo>
                    <a:pt x="36" y="7"/>
                    <a:pt x="38" y="8"/>
                    <a:pt x="36" y="8"/>
                  </a:cubicBezTo>
                  <a:cubicBezTo>
                    <a:pt x="36" y="7"/>
                    <a:pt x="36" y="7"/>
                    <a:pt x="36" y="7"/>
                  </a:cubicBezTo>
                  <a:cubicBezTo>
                    <a:pt x="35" y="8"/>
                    <a:pt x="36" y="10"/>
                    <a:pt x="35" y="10"/>
                  </a:cubicBezTo>
                  <a:cubicBezTo>
                    <a:pt x="34" y="11"/>
                    <a:pt x="33" y="11"/>
                    <a:pt x="32" y="11"/>
                  </a:cubicBezTo>
                  <a:cubicBezTo>
                    <a:pt x="31" y="12"/>
                    <a:pt x="31" y="13"/>
                    <a:pt x="30" y="13"/>
                  </a:cubicBezTo>
                  <a:cubicBezTo>
                    <a:pt x="29" y="13"/>
                    <a:pt x="29" y="14"/>
                    <a:pt x="28" y="13"/>
                  </a:cubicBezTo>
                  <a:cubicBezTo>
                    <a:pt x="27" y="13"/>
                    <a:pt x="28" y="12"/>
                    <a:pt x="28" y="12"/>
                  </a:cubicBezTo>
                  <a:cubicBezTo>
                    <a:pt x="28" y="11"/>
                    <a:pt x="30" y="10"/>
                    <a:pt x="28" y="9"/>
                  </a:cubicBezTo>
                  <a:cubicBezTo>
                    <a:pt x="28" y="9"/>
                    <a:pt x="28" y="7"/>
                    <a:pt x="27" y="8"/>
                  </a:cubicBezTo>
                  <a:cubicBezTo>
                    <a:pt x="27" y="8"/>
                    <a:pt x="26" y="8"/>
                    <a:pt x="25" y="8"/>
                  </a:cubicBezTo>
                  <a:cubicBezTo>
                    <a:pt x="25" y="8"/>
                    <a:pt x="25" y="8"/>
                    <a:pt x="25" y="8"/>
                  </a:cubicBezTo>
                  <a:cubicBezTo>
                    <a:pt x="24" y="8"/>
                    <a:pt x="24" y="7"/>
                    <a:pt x="23" y="7"/>
                  </a:cubicBezTo>
                  <a:cubicBezTo>
                    <a:pt x="22" y="7"/>
                    <a:pt x="22" y="7"/>
                    <a:pt x="21" y="7"/>
                  </a:cubicBezTo>
                  <a:cubicBezTo>
                    <a:pt x="21" y="6"/>
                    <a:pt x="20" y="6"/>
                    <a:pt x="20" y="6"/>
                  </a:cubicBezTo>
                  <a:cubicBezTo>
                    <a:pt x="19" y="5"/>
                    <a:pt x="20" y="4"/>
                    <a:pt x="19" y="3"/>
                  </a:cubicBezTo>
                  <a:cubicBezTo>
                    <a:pt x="19" y="3"/>
                    <a:pt x="19" y="3"/>
                    <a:pt x="18" y="3"/>
                  </a:cubicBezTo>
                  <a:cubicBezTo>
                    <a:pt x="19" y="2"/>
                    <a:pt x="19" y="2"/>
                    <a:pt x="19" y="2"/>
                  </a:cubicBezTo>
                  <a:cubicBezTo>
                    <a:pt x="18" y="2"/>
                    <a:pt x="18" y="2"/>
                    <a:pt x="18" y="2"/>
                  </a:cubicBezTo>
                  <a:cubicBezTo>
                    <a:pt x="19" y="1"/>
                    <a:pt x="20" y="1"/>
                    <a:pt x="20" y="0"/>
                  </a:cubicBezTo>
                  <a:cubicBezTo>
                    <a:pt x="21" y="0"/>
                    <a:pt x="21" y="1"/>
                    <a:pt x="22" y="0"/>
                  </a:cubicBezTo>
                  <a:cubicBezTo>
                    <a:pt x="23" y="0"/>
                    <a:pt x="24" y="0"/>
                    <a:pt x="25" y="1"/>
                  </a:cubicBezTo>
                  <a:cubicBezTo>
                    <a:pt x="25" y="1"/>
                    <a:pt x="25" y="0"/>
                    <a:pt x="25" y="0"/>
                  </a:cubicBezTo>
                  <a:cubicBezTo>
                    <a:pt x="26" y="1"/>
                    <a:pt x="26" y="1"/>
                    <a:pt x="27" y="1"/>
                  </a:cubicBezTo>
                  <a:cubicBezTo>
                    <a:pt x="28" y="1"/>
                    <a:pt x="28" y="1"/>
                    <a:pt x="29" y="0"/>
                  </a:cubicBezTo>
                  <a:lnTo>
                    <a:pt x="29" y="1"/>
                  </a:lnTo>
                  <a:close/>
                  <a:moveTo>
                    <a:pt x="43" y="18"/>
                  </a:moveTo>
                  <a:cubicBezTo>
                    <a:pt x="43" y="18"/>
                    <a:pt x="43" y="18"/>
                    <a:pt x="43" y="18"/>
                  </a:cubicBezTo>
                  <a:cubicBezTo>
                    <a:pt x="44" y="19"/>
                    <a:pt x="44" y="18"/>
                    <a:pt x="45" y="18"/>
                  </a:cubicBezTo>
                  <a:cubicBezTo>
                    <a:pt x="45" y="18"/>
                    <a:pt x="46" y="19"/>
                    <a:pt x="46" y="18"/>
                  </a:cubicBezTo>
                  <a:cubicBezTo>
                    <a:pt x="47" y="19"/>
                    <a:pt x="45" y="20"/>
                    <a:pt x="46" y="20"/>
                  </a:cubicBezTo>
                  <a:cubicBezTo>
                    <a:pt x="47" y="20"/>
                    <a:pt x="48" y="20"/>
                    <a:pt x="48" y="21"/>
                  </a:cubicBezTo>
                  <a:cubicBezTo>
                    <a:pt x="48" y="21"/>
                    <a:pt x="50" y="22"/>
                    <a:pt x="49" y="22"/>
                  </a:cubicBezTo>
                  <a:cubicBezTo>
                    <a:pt x="50" y="23"/>
                    <a:pt x="49" y="24"/>
                    <a:pt x="50" y="24"/>
                  </a:cubicBezTo>
                  <a:cubicBezTo>
                    <a:pt x="50" y="25"/>
                    <a:pt x="50" y="25"/>
                    <a:pt x="49" y="25"/>
                  </a:cubicBezTo>
                  <a:cubicBezTo>
                    <a:pt x="48" y="24"/>
                    <a:pt x="48" y="26"/>
                    <a:pt x="47" y="25"/>
                  </a:cubicBezTo>
                  <a:cubicBezTo>
                    <a:pt x="46" y="25"/>
                    <a:pt x="46" y="25"/>
                    <a:pt x="46" y="25"/>
                  </a:cubicBezTo>
                  <a:cubicBezTo>
                    <a:pt x="46" y="25"/>
                    <a:pt x="45" y="25"/>
                    <a:pt x="44" y="26"/>
                  </a:cubicBezTo>
                  <a:cubicBezTo>
                    <a:pt x="43" y="25"/>
                    <a:pt x="43" y="25"/>
                    <a:pt x="43" y="25"/>
                  </a:cubicBezTo>
                  <a:cubicBezTo>
                    <a:pt x="43" y="26"/>
                    <a:pt x="43" y="26"/>
                    <a:pt x="43" y="26"/>
                  </a:cubicBezTo>
                  <a:cubicBezTo>
                    <a:pt x="43" y="25"/>
                    <a:pt x="42" y="25"/>
                    <a:pt x="41" y="25"/>
                  </a:cubicBezTo>
                  <a:cubicBezTo>
                    <a:pt x="41" y="25"/>
                    <a:pt x="40" y="25"/>
                    <a:pt x="40" y="25"/>
                  </a:cubicBezTo>
                  <a:cubicBezTo>
                    <a:pt x="40" y="25"/>
                    <a:pt x="40" y="25"/>
                    <a:pt x="40" y="25"/>
                  </a:cubicBezTo>
                  <a:cubicBezTo>
                    <a:pt x="39" y="25"/>
                    <a:pt x="39" y="25"/>
                    <a:pt x="39" y="25"/>
                  </a:cubicBezTo>
                  <a:cubicBezTo>
                    <a:pt x="39" y="25"/>
                    <a:pt x="39" y="25"/>
                    <a:pt x="39" y="25"/>
                  </a:cubicBezTo>
                  <a:cubicBezTo>
                    <a:pt x="38" y="26"/>
                    <a:pt x="38" y="26"/>
                    <a:pt x="38" y="26"/>
                  </a:cubicBezTo>
                  <a:cubicBezTo>
                    <a:pt x="37" y="25"/>
                    <a:pt x="36" y="26"/>
                    <a:pt x="35" y="25"/>
                  </a:cubicBezTo>
                  <a:cubicBezTo>
                    <a:pt x="35" y="26"/>
                    <a:pt x="34" y="26"/>
                    <a:pt x="34" y="26"/>
                  </a:cubicBezTo>
                  <a:cubicBezTo>
                    <a:pt x="34" y="26"/>
                    <a:pt x="34" y="26"/>
                    <a:pt x="34" y="26"/>
                  </a:cubicBezTo>
                  <a:cubicBezTo>
                    <a:pt x="33" y="25"/>
                    <a:pt x="32" y="26"/>
                    <a:pt x="32" y="26"/>
                  </a:cubicBezTo>
                  <a:cubicBezTo>
                    <a:pt x="31" y="26"/>
                    <a:pt x="30" y="26"/>
                    <a:pt x="29" y="26"/>
                  </a:cubicBezTo>
                  <a:cubicBezTo>
                    <a:pt x="29" y="26"/>
                    <a:pt x="28" y="26"/>
                    <a:pt x="28" y="27"/>
                  </a:cubicBezTo>
                  <a:cubicBezTo>
                    <a:pt x="27" y="27"/>
                    <a:pt x="26" y="27"/>
                    <a:pt x="26" y="26"/>
                  </a:cubicBezTo>
                  <a:cubicBezTo>
                    <a:pt x="26" y="26"/>
                    <a:pt x="26" y="27"/>
                    <a:pt x="25" y="27"/>
                  </a:cubicBezTo>
                  <a:cubicBezTo>
                    <a:pt x="25" y="26"/>
                    <a:pt x="25" y="26"/>
                    <a:pt x="25" y="26"/>
                  </a:cubicBezTo>
                  <a:cubicBezTo>
                    <a:pt x="24" y="27"/>
                    <a:pt x="24" y="27"/>
                    <a:pt x="23" y="28"/>
                  </a:cubicBezTo>
                  <a:cubicBezTo>
                    <a:pt x="23" y="27"/>
                    <a:pt x="22" y="27"/>
                    <a:pt x="21" y="28"/>
                  </a:cubicBezTo>
                  <a:cubicBezTo>
                    <a:pt x="20" y="27"/>
                    <a:pt x="20" y="28"/>
                    <a:pt x="18" y="28"/>
                  </a:cubicBezTo>
                  <a:cubicBezTo>
                    <a:pt x="18" y="28"/>
                    <a:pt x="18" y="29"/>
                    <a:pt x="17" y="28"/>
                  </a:cubicBezTo>
                  <a:cubicBezTo>
                    <a:pt x="17" y="28"/>
                    <a:pt x="15" y="28"/>
                    <a:pt x="15" y="27"/>
                  </a:cubicBezTo>
                  <a:cubicBezTo>
                    <a:pt x="14" y="27"/>
                    <a:pt x="12" y="27"/>
                    <a:pt x="12" y="26"/>
                  </a:cubicBezTo>
                  <a:cubicBezTo>
                    <a:pt x="11" y="25"/>
                    <a:pt x="10" y="25"/>
                    <a:pt x="9" y="24"/>
                  </a:cubicBezTo>
                  <a:cubicBezTo>
                    <a:pt x="10" y="24"/>
                    <a:pt x="9" y="24"/>
                    <a:pt x="9" y="23"/>
                  </a:cubicBezTo>
                  <a:cubicBezTo>
                    <a:pt x="9" y="24"/>
                    <a:pt x="8" y="23"/>
                    <a:pt x="8" y="23"/>
                  </a:cubicBezTo>
                  <a:cubicBezTo>
                    <a:pt x="8" y="22"/>
                    <a:pt x="9" y="23"/>
                    <a:pt x="9" y="22"/>
                  </a:cubicBezTo>
                  <a:cubicBezTo>
                    <a:pt x="11" y="22"/>
                    <a:pt x="14" y="22"/>
                    <a:pt x="16" y="21"/>
                  </a:cubicBezTo>
                  <a:cubicBezTo>
                    <a:pt x="17" y="21"/>
                    <a:pt x="18" y="21"/>
                    <a:pt x="18" y="21"/>
                  </a:cubicBezTo>
                  <a:cubicBezTo>
                    <a:pt x="19" y="21"/>
                    <a:pt x="19" y="21"/>
                    <a:pt x="20" y="21"/>
                  </a:cubicBezTo>
                  <a:cubicBezTo>
                    <a:pt x="21" y="21"/>
                    <a:pt x="22" y="21"/>
                    <a:pt x="22" y="21"/>
                  </a:cubicBezTo>
                  <a:cubicBezTo>
                    <a:pt x="23" y="21"/>
                    <a:pt x="23" y="20"/>
                    <a:pt x="24" y="20"/>
                  </a:cubicBezTo>
                  <a:cubicBezTo>
                    <a:pt x="25" y="20"/>
                    <a:pt x="26" y="21"/>
                    <a:pt x="26" y="20"/>
                  </a:cubicBezTo>
                  <a:cubicBezTo>
                    <a:pt x="27" y="21"/>
                    <a:pt x="28" y="20"/>
                    <a:pt x="29" y="20"/>
                  </a:cubicBezTo>
                  <a:cubicBezTo>
                    <a:pt x="29" y="20"/>
                    <a:pt x="30" y="20"/>
                    <a:pt x="31" y="20"/>
                  </a:cubicBezTo>
                  <a:cubicBezTo>
                    <a:pt x="31" y="20"/>
                    <a:pt x="31" y="20"/>
                    <a:pt x="31" y="20"/>
                  </a:cubicBezTo>
                  <a:cubicBezTo>
                    <a:pt x="31" y="20"/>
                    <a:pt x="31" y="20"/>
                    <a:pt x="31" y="20"/>
                  </a:cubicBezTo>
                  <a:cubicBezTo>
                    <a:pt x="32" y="20"/>
                    <a:pt x="32" y="20"/>
                    <a:pt x="32" y="20"/>
                  </a:cubicBezTo>
                  <a:cubicBezTo>
                    <a:pt x="32" y="19"/>
                    <a:pt x="34" y="20"/>
                    <a:pt x="35" y="19"/>
                  </a:cubicBezTo>
                  <a:cubicBezTo>
                    <a:pt x="36" y="20"/>
                    <a:pt x="36" y="19"/>
                    <a:pt x="38" y="19"/>
                  </a:cubicBezTo>
                  <a:cubicBezTo>
                    <a:pt x="38" y="19"/>
                    <a:pt x="38" y="19"/>
                    <a:pt x="38" y="19"/>
                  </a:cubicBezTo>
                  <a:cubicBezTo>
                    <a:pt x="39" y="19"/>
                    <a:pt x="39" y="19"/>
                    <a:pt x="39" y="19"/>
                  </a:cubicBezTo>
                  <a:cubicBezTo>
                    <a:pt x="39" y="19"/>
                    <a:pt x="39" y="19"/>
                    <a:pt x="39" y="19"/>
                  </a:cubicBezTo>
                  <a:cubicBezTo>
                    <a:pt x="39" y="19"/>
                    <a:pt x="39" y="19"/>
                    <a:pt x="39" y="19"/>
                  </a:cubicBezTo>
                  <a:cubicBezTo>
                    <a:pt x="40" y="19"/>
                    <a:pt x="39" y="18"/>
                    <a:pt x="40" y="18"/>
                  </a:cubicBezTo>
                  <a:cubicBezTo>
                    <a:pt x="41" y="19"/>
                    <a:pt x="42" y="18"/>
                    <a:pt x="42" y="18"/>
                  </a:cubicBezTo>
                  <a:lnTo>
                    <a:pt x="43" y="18"/>
                  </a:lnTo>
                  <a:close/>
                  <a:moveTo>
                    <a:pt x="41" y="31"/>
                  </a:moveTo>
                  <a:cubicBezTo>
                    <a:pt x="41" y="31"/>
                    <a:pt x="41" y="31"/>
                    <a:pt x="42" y="31"/>
                  </a:cubicBezTo>
                  <a:cubicBezTo>
                    <a:pt x="42" y="32"/>
                    <a:pt x="43" y="32"/>
                    <a:pt x="44" y="33"/>
                  </a:cubicBezTo>
                  <a:cubicBezTo>
                    <a:pt x="44" y="33"/>
                    <a:pt x="44" y="33"/>
                    <a:pt x="44" y="33"/>
                  </a:cubicBezTo>
                  <a:cubicBezTo>
                    <a:pt x="44" y="33"/>
                    <a:pt x="44" y="34"/>
                    <a:pt x="44" y="34"/>
                  </a:cubicBezTo>
                  <a:cubicBezTo>
                    <a:pt x="43" y="35"/>
                    <a:pt x="43" y="36"/>
                    <a:pt x="42" y="37"/>
                  </a:cubicBezTo>
                  <a:cubicBezTo>
                    <a:pt x="41" y="38"/>
                    <a:pt x="40" y="39"/>
                    <a:pt x="39" y="39"/>
                  </a:cubicBezTo>
                  <a:cubicBezTo>
                    <a:pt x="38" y="40"/>
                    <a:pt x="37" y="41"/>
                    <a:pt x="37" y="42"/>
                  </a:cubicBezTo>
                  <a:cubicBezTo>
                    <a:pt x="36" y="42"/>
                    <a:pt x="36" y="43"/>
                    <a:pt x="35" y="43"/>
                  </a:cubicBezTo>
                  <a:cubicBezTo>
                    <a:pt x="34" y="43"/>
                    <a:pt x="34" y="43"/>
                    <a:pt x="34" y="43"/>
                  </a:cubicBezTo>
                  <a:cubicBezTo>
                    <a:pt x="34" y="43"/>
                    <a:pt x="34" y="43"/>
                    <a:pt x="34" y="43"/>
                  </a:cubicBezTo>
                  <a:cubicBezTo>
                    <a:pt x="33" y="43"/>
                    <a:pt x="33" y="43"/>
                    <a:pt x="33" y="43"/>
                  </a:cubicBezTo>
                  <a:cubicBezTo>
                    <a:pt x="33" y="43"/>
                    <a:pt x="33" y="43"/>
                    <a:pt x="33" y="43"/>
                  </a:cubicBezTo>
                  <a:cubicBezTo>
                    <a:pt x="33" y="43"/>
                    <a:pt x="33" y="43"/>
                    <a:pt x="33" y="43"/>
                  </a:cubicBezTo>
                  <a:cubicBezTo>
                    <a:pt x="33" y="43"/>
                    <a:pt x="34" y="43"/>
                    <a:pt x="34" y="44"/>
                  </a:cubicBezTo>
                  <a:cubicBezTo>
                    <a:pt x="33" y="44"/>
                    <a:pt x="32" y="45"/>
                    <a:pt x="31" y="45"/>
                  </a:cubicBezTo>
                  <a:cubicBezTo>
                    <a:pt x="31" y="46"/>
                    <a:pt x="30" y="46"/>
                    <a:pt x="29" y="47"/>
                  </a:cubicBezTo>
                  <a:cubicBezTo>
                    <a:pt x="29" y="47"/>
                    <a:pt x="28" y="46"/>
                    <a:pt x="29" y="46"/>
                  </a:cubicBezTo>
                  <a:cubicBezTo>
                    <a:pt x="28" y="45"/>
                    <a:pt x="30" y="45"/>
                    <a:pt x="30" y="44"/>
                  </a:cubicBezTo>
                  <a:cubicBezTo>
                    <a:pt x="31" y="44"/>
                    <a:pt x="30" y="43"/>
                    <a:pt x="32" y="42"/>
                  </a:cubicBezTo>
                  <a:cubicBezTo>
                    <a:pt x="32" y="42"/>
                    <a:pt x="33" y="41"/>
                    <a:pt x="33" y="40"/>
                  </a:cubicBezTo>
                  <a:cubicBezTo>
                    <a:pt x="33" y="40"/>
                    <a:pt x="33" y="39"/>
                    <a:pt x="34" y="38"/>
                  </a:cubicBezTo>
                  <a:cubicBezTo>
                    <a:pt x="34" y="37"/>
                    <a:pt x="35" y="37"/>
                    <a:pt x="35" y="36"/>
                  </a:cubicBezTo>
                  <a:cubicBezTo>
                    <a:pt x="36" y="36"/>
                    <a:pt x="37" y="35"/>
                    <a:pt x="36" y="34"/>
                  </a:cubicBezTo>
                  <a:cubicBezTo>
                    <a:pt x="37" y="34"/>
                    <a:pt x="37" y="33"/>
                    <a:pt x="37" y="33"/>
                  </a:cubicBezTo>
                  <a:cubicBezTo>
                    <a:pt x="37" y="32"/>
                    <a:pt x="39" y="31"/>
                    <a:pt x="38" y="31"/>
                  </a:cubicBezTo>
                  <a:cubicBezTo>
                    <a:pt x="38" y="31"/>
                    <a:pt x="38" y="30"/>
                    <a:pt x="38" y="30"/>
                  </a:cubicBezTo>
                  <a:cubicBezTo>
                    <a:pt x="39" y="30"/>
                    <a:pt x="40" y="30"/>
                    <a:pt x="41" y="31"/>
                  </a:cubicBezTo>
                  <a:close/>
                  <a:moveTo>
                    <a:pt x="26" y="30"/>
                  </a:moveTo>
                  <a:cubicBezTo>
                    <a:pt x="25" y="31"/>
                    <a:pt x="25" y="33"/>
                    <a:pt x="24" y="33"/>
                  </a:cubicBezTo>
                  <a:cubicBezTo>
                    <a:pt x="24" y="34"/>
                    <a:pt x="23" y="35"/>
                    <a:pt x="23" y="36"/>
                  </a:cubicBezTo>
                  <a:cubicBezTo>
                    <a:pt x="23" y="37"/>
                    <a:pt x="23" y="38"/>
                    <a:pt x="24" y="38"/>
                  </a:cubicBezTo>
                  <a:cubicBezTo>
                    <a:pt x="25" y="38"/>
                    <a:pt x="26" y="38"/>
                    <a:pt x="26" y="37"/>
                  </a:cubicBezTo>
                  <a:cubicBezTo>
                    <a:pt x="27" y="37"/>
                    <a:pt x="27" y="36"/>
                    <a:pt x="28" y="36"/>
                  </a:cubicBezTo>
                  <a:cubicBezTo>
                    <a:pt x="28" y="35"/>
                    <a:pt x="28" y="35"/>
                    <a:pt x="28" y="35"/>
                  </a:cubicBezTo>
                  <a:cubicBezTo>
                    <a:pt x="29" y="35"/>
                    <a:pt x="28" y="36"/>
                    <a:pt x="28" y="36"/>
                  </a:cubicBezTo>
                  <a:cubicBezTo>
                    <a:pt x="27" y="36"/>
                    <a:pt x="28" y="38"/>
                    <a:pt x="27" y="37"/>
                  </a:cubicBezTo>
                  <a:cubicBezTo>
                    <a:pt x="26" y="38"/>
                    <a:pt x="25" y="39"/>
                    <a:pt x="26" y="40"/>
                  </a:cubicBezTo>
                  <a:cubicBezTo>
                    <a:pt x="25" y="40"/>
                    <a:pt x="25" y="40"/>
                    <a:pt x="25" y="40"/>
                  </a:cubicBezTo>
                  <a:cubicBezTo>
                    <a:pt x="25" y="41"/>
                    <a:pt x="25" y="41"/>
                    <a:pt x="25" y="41"/>
                  </a:cubicBezTo>
                  <a:cubicBezTo>
                    <a:pt x="24" y="41"/>
                    <a:pt x="25" y="42"/>
                    <a:pt x="24" y="42"/>
                  </a:cubicBezTo>
                  <a:cubicBezTo>
                    <a:pt x="24" y="43"/>
                    <a:pt x="23" y="43"/>
                    <a:pt x="23" y="44"/>
                  </a:cubicBezTo>
                  <a:cubicBezTo>
                    <a:pt x="22" y="44"/>
                    <a:pt x="23" y="45"/>
                    <a:pt x="22" y="45"/>
                  </a:cubicBezTo>
                  <a:cubicBezTo>
                    <a:pt x="22" y="45"/>
                    <a:pt x="22" y="45"/>
                    <a:pt x="22" y="45"/>
                  </a:cubicBezTo>
                  <a:cubicBezTo>
                    <a:pt x="21" y="45"/>
                    <a:pt x="21" y="45"/>
                    <a:pt x="21" y="45"/>
                  </a:cubicBezTo>
                  <a:cubicBezTo>
                    <a:pt x="21" y="45"/>
                    <a:pt x="21" y="45"/>
                    <a:pt x="21" y="45"/>
                  </a:cubicBezTo>
                  <a:cubicBezTo>
                    <a:pt x="21" y="45"/>
                    <a:pt x="21" y="45"/>
                    <a:pt x="21" y="45"/>
                  </a:cubicBezTo>
                  <a:cubicBezTo>
                    <a:pt x="20" y="45"/>
                    <a:pt x="20" y="45"/>
                    <a:pt x="20" y="45"/>
                  </a:cubicBezTo>
                  <a:cubicBezTo>
                    <a:pt x="20" y="44"/>
                    <a:pt x="20" y="44"/>
                    <a:pt x="20" y="44"/>
                  </a:cubicBezTo>
                  <a:cubicBezTo>
                    <a:pt x="19" y="44"/>
                    <a:pt x="19" y="44"/>
                    <a:pt x="19" y="44"/>
                  </a:cubicBezTo>
                  <a:cubicBezTo>
                    <a:pt x="19" y="43"/>
                    <a:pt x="18" y="44"/>
                    <a:pt x="17" y="43"/>
                  </a:cubicBezTo>
                  <a:cubicBezTo>
                    <a:pt x="17" y="43"/>
                    <a:pt x="17" y="43"/>
                    <a:pt x="17" y="43"/>
                  </a:cubicBezTo>
                  <a:cubicBezTo>
                    <a:pt x="17" y="42"/>
                    <a:pt x="16" y="43"/>
                    <a:pt x="15" y="42"/>
                  </a:cubicBezTo>
                  <a:cubicBezTo>
                    <a:pt x="15" y="43"/>
                    <a:pt x="15" y="43"/>
                    <a:pt x="15" y="43"/>
                  </a:cubicBezTo>
                  <a:cubicBezTo>
                    <a:pt x="14" y="43"/>
                    <a:pt x="15" y="42"/>
                    <a:pt x="14" y="42"/>
                  </a:cubicBezTo>
                  <a:cubicBezTo>
                    <a:pt x="14" y="41"/>
                    <a:pt x="13" y="40"/>
                    <a:pt x="14" y="40"/>
                  </a:cubicBezTo>
                  <a:cubicBezTo>
                    <a:pt x="15" y="40"/>
                    <a:pt x="16" y="39"/>
                    <a:pt x="16" y="39"/>
                  </a:cubicBezTo>
                  <a:cubicBezTo>
                    <a:pt x="16" y="37"/>
                    <a:pt x="17" y="37"/>
                    <a:pt x="18" y="36"/>
                  </a:cubicBezTo>
                  <a:cubicBezTo>
                    <a:pt x="19" y="36"/>
                    <a:pt x="18" y="35"/>
                    <a:pt x="19" y="35"/>
                  </a:cubicBezTo>
                  <a:cubicBezTo>
                    <a:pt x="20" y="34"/>
                    <a:pt x="21" y="35"/>
                    <a:pt x="21" y="34"/>
                  </a:cubicBezTo>
                  <a:cubicBezTo>
                    <a:pt x="21" y="33"/>
                    <a:pt x="21" y="33"/>
                    <a:pt x="22" y="33"/>
                  </a:cubicBezTo>
                  <a:cubicBezTo>
                    <a:pt x="22" y="33"/>
                    <a:pt x="22" y="33"/>
                    <a:pt x="22" y="33"/>
                  </a:cubicBezTo>
                  <a:cubicBezTo>
                    <a:pt x="23" y="32"/>
                    <a:pt x="24" y="32"/>
                    <a:pt x="24" y="31"/>
                  </a:cubicBezTo>
                  <a:cubicBezTo>
                    <a:pt x="25" y="31"/>
                    <a:pt x="25" y="30"/>
                    <a:pt x="26" y="30"/>
                  </a:cubicBezTo>
                  <a:close/>
                  <a:moveTo>
                    <a:pt x="35" y="42"/>
                  </a:moveTo>
                  <a:cubicBezTo>
                    <a:pt x="34" y="42"/>
                    <a:pt x="34" y="42"/>
                    <a:pt x="34" y="42"/>
                  </a:cubicBezTo>
                  <a:cubicBezTo>
                    <a:pt x="34" y="42"/>
                    <a:pt x="34" y="42"/>
                    <a:pt x="34" y="42"/>
                  </a:cubicBezTo>
                  <a:cubicBezTo>
                    <a:pt x="34" y="42"/>
                    <a:pt x="35" y="42"/>
                    <a:pt x="35" y="42"/>
                  </a:cubicBezTo>
                  <a:close/>
                  <a:moveTo>
                    <a:pt x="51" y="47"/>
                  </a:moveTo>
                  <a:cubicBezTo>
                    <a:pt x="52" y="46"/>
                    <a:pt x="53" y="47"/>
                    <a:pt x="53" y="46"/>
                  </a:cubicBezTo>
                  <a:cubicBezTo>
                    <a:pt x="53" y="47"/>
                    <a:pt x="54" y="47"/>
                    <a:pt x="54" y="48"/>
                  </a:cubicBezTo>
                  <a:cubicBezTo>
                    <a:pt x="55" y="48"/>
                    <a:pt x="55" y="48"/>
                    <a:pt x="55" y="48"/>
                  </a:cubicBezTo>
                  <a:cubicBezTo>
                    <a:pt x="55" y="48"/>
                    <a:pt x="55" y="48"/>
                    <a:pt x="55" y="48"/>
                  </a:cubicBezTo>
                  <a:cubicBezTo>
                    <a:pt x="54" y="48"/>
                    <a:pt x="55" y="49"/>
                    <a:pt x="54" y="49"/>
                  </a:cubicBezTo>
                  <a:cubicBezTo>
                    <a:pt x="55" y="49"/>
                    <a:pt x="55" y="50"/>
                    <a:pt x="56" y="50"/>
                  </a:cubicBezTo>
                  <a:cubicBezTo>
                    <a:pt x="56" y="50"/>
                    <a:pt x="56" y="51"/>
                    <a:pt x="55" y="51"/>
                  </a:cubicBezTo>
                  <a:cubicBezTo>
                    <a:pt x="56" y="51"/>
                    <a:pt x="56" y="52"/>
                    <a:pt x="56" y="52"/>
                  </a:cubicBezTo>
                  <a:cubicBezTo>
                    <a:pt x="56" y="53"/>
                    <a:pt x="55" y="53"/>
                    <a:pt x="55" y="53"/>
                  </a:cubicBezTo>
                  <a:cubicBezTo>
                    <a:pt x="55" y="52"/>
                    <a:pt x="55" y="52"/>
                    <a:pt x="55" y="52"/>
                  </a:cubicBezTo>
                  <a:cubicBezTo>
                    <a:pt x="54" y="53"/>
                    <a:pt x="54" y="53"/>
                    <a:pt x="54" y="53"/>
                  </a:cubicBezTo>
                  <a:cubicBezTo>
                    <a:pt x="54" y="53"/>
                    <a:pt x="54" y="53"/>
                    <a:pt x="54" y="53"/>
                  </a:cubicBezTo>
                  <a:cubicBezTo>
                    <a:pt x="53" y="53"/>
                    <a:pt x="52" y="52"/>
                    <a:pt x="52" y="53"/>
                  </a:cubicBezTo>
                  <a:cubicBezTo>
                    <a:pt x="51" y="52"/>
                    <a:pt x="51" y="52"/>
                    <a:pt x="51" y="52"/>
                  </a:cubicBezTo>
                  <a:cubicBezTo>
                    <a:pt x="51" y="53"/>
                    <a:pt x="50" y="52"/>
                    <a:pt x="49" y="52"/>
                  </a:cubicBezTo>
                  <a:cubicBezTo>
                    <a:pt x="49" y="52"/>
                    <a:pt x="49" y="52"/>
                    <a:pt x="49" y="52"/>
                  </a:cubicBezTo>
                  <a:cubicBezTo>
                    <a:pt x="49" y="52"/>
                    <a:pt x="49" y="52"/>
                    <a:pt x="49" y="52"/>
                  </a:cubicBezTo>
                  <a:cubicBezTo>
                    <a:pt x="48" y="52"/>
                    <a:pt x="48" y="52"/>
                    <a:pt x="48" y="52"/>
                  </a:cubicBezTo>
                  <a:cubicBezTo>
                    <a:pt x="48" y="52"/>
                    <a:pt x="47" y="53"/>
                    <a:pt x="46" y="53"/>
                  </a:cubicBezTo>
                  <a:cubicBezTo>
                    <a:pt x="46" y="53"/>
                    <a:pt x="46" y="53"/>
                    <a:pt x="46" y="53"/>
                  </a:cubicBezTo>
                  <a:cubicBezTo>
                    <a:pt x="46" y="53"/>
                    <a:pt x="46" y="53"/>
                    <a:pt x="46" y="53"/>
                  </a:cubicBezTo>
                  <a:cubicBezTo>
                    <a:pt x="45" y="53"/>
                    <a:pt x="45" y="53"/>
                    <a:pt x="45" y="53"/>
                  </a:cubicBezTo>
                  <a:cubicBezTo>
                    <a:pt x="45" y="53"/>
                    <a:pt x="44" y="52"/>
                    <a:pt x="43" y="53"/>
                  </a:cubicBezTo>
                  <a:cubicBezTo>
                    <a:pt x="42" y="53"/>
                    <a:pt x="41" y="53"/>
                    <a:pt x="40" y="53"/>
                  </a:cubicBezTo>
                  <a:cubicBezTo>
                    <a:pt x="40" y="53"/>
                    <a:pt x="39" y="53"/>
                    <a:pt x="39" y="53"/>
                  </a:cubicBezTo>
                  <a:cubicBezTo>
                    <a:pt x="37" y="53"/>
                    <a:pt x="36" y="54"/>
                    <a:pt x="35" y="53"/>
                  </a:cubicBezTo>
                  <a:cubicBezTo>
                    <a:pt x="34" y="54"/>
                    <a:pt x="33" y="54"/>
                    <a:pt x="33" y="54"/>
                  </a:cubicBezTo>
                  <a:cubicBezTo>
                    <a:pt x="32" y="54"/>
                    <a:pt x="31" y="53"/>
                    <a:pt x="30" y="54"/>
                  </a:cubicBezTo>
                  <a:cubicBezTo>
                    <a:pt x="29" y="54"/>
                    <a:pt x="28" y="54"/>
                    <a:pt x="27" y="54"/>
                  </a:cubicBezTo>
                  <a:cubicBezTo>
                    <a:pt x="27" y="53"/>
                    <a:pt x="27" y="54"/>
                    <a:pt x="26" y="54"/>
                  </a:cubicBezTo>
                  <a:cubicBezTo>
                    <a:pt x="26" y="54"/>
                    <a:pt x="26" y="55"/>
                    <a:pt x="26" y="55"/>
                  </a:cubicBezTo>
                  <a:cubicBezTo>
                    <a:pt x="26" y="55"/>
                    <a:pt x="26" y="54"/>
                    <a:pt x="25" y="54"/>
                  </a:cubicBezTo>
                  <a:cubicBezTo>
                    <a:pt x="25" y="55"/>
                    <a:pt x="25" y="55"/>
                    <a:pt x="25" y="55"/>
                  </a:cubicBezTo>
                  <a:cubicBezTo>
                    <a:pt x="24" y="55"/>
                    <a:pt x="24" y="55"/>
                    <a:pt x="24" y="55"/>
                  </a:cubicBezTo>
                  <a:cubicBezTo>
                    <a:pt x="24" y="55"/>
                    <a:pt x="24" y="55"/>
                    <a:pt x="24" y="55"/>
                  </a:cubicBezTo>
                  <a:cubicBezTo>
                    <a:pt x="23" y="55"/>
                    <a:pt x="23" y="55"/>
                    <a:pt x="23" y="55"/>
                  </a:cubicBezTo>
                  <a:cubicBezTo>
                    <a:pt x="23" y="56"/>
                    <a:pt x="21" y="55"/>
                    <a:pt x="20" y="55"/>
                  </a:cubicBezTo>
                  <a:cubicBezTo>
                    <a:pt x="19" y="55"/>
                    <a:pt x="18" y="56"/>
                    <a:pt x="17" y="56"/>
                  </a:cubicBezTo>
                  <a:cubicBezTo>
                    <a:pt x="16" y="57"/>
                    <a:pt x="15" y="56"/>
                    <a:pt x="14" y="57"/>
                  </a:cubicBezTo>
                  <a:cubicBezTo>
                    <a:pt x="13" y="56"/>
                    <a:pt x="12" y="58"/>
                    <a:pt x="12" y="57"/>
                  </a:cubicBezTo>
                  <a:cubicBezTo>
                    <a:pt x="12" y="56"/>
                    <a:pt x="12" y="56"/>
                    <a:pt x="11" y="56"/>
                  </a:cubicBezTo>
                  <a:cubicBezTo>
                    <a:pt x="11" y="57"/>
                    <a:pt x="11" y="57"/>
                    <a:pt x="11" y="58"/>
                  </a:cubicBezTo>
                  <a:cubicBezTo>
                    <a:pt x="10" y="58"/>
                    <a:pt x="9" y="58"/>
                    <a:pt x="9" y="58"/>
                  </a:cubicBezTo>
                  <a:cubicBezTo>
                    <a:pt x="9" y="58"/>
                    <a:pt x="9" y="57"/>
                    <a:pt x="9" y="57"/>
                  </a:cubicBezTo>
                  <a:cubicBezTo>
                    <a:pt x="8" y="58"/>
                    <a:pt x="7" y="59"/>
                    <a:pt x="7" y="58"/>
                  </a:cubicBezTo>
                  <a:cubicBezTo>
                    <a:pt x="6" y="58"/>
                    <a:pt x="6" y="58"/>
                    <a:pt x="6" y="57"/>
                  </a:cubicBezTo>
                  <a:cubicBezTo>
                    <a:pt x="5" y="58"/>
                    <a:pt x="5" y="58"/>
                    <a:pt x="5" y="58"/>
                  </a:cubicBezTo>
                  <a:cubicBezTo>
                    <a:pt x="5" y="57"/>
                    <a:pt x="3" y="57"/>
                    <a:pt x="3" y="56"/>
                  </a:cubicBezTo>
                  <a:cubicBezTo>
                    <a:pt x="2" y="57"/>
                    <a:pt x="2" y="56"/>
                    <a:pt x="1" y="56"/>
                  </a:cubicBezTo>
                  <a:cubicBezTo>
                    <a:pt x="1" y="55"/>
                    <a:pt x="1" y="55"/>
                    <a:pt x="1" y="55"/>
                  </a:cubicBezTo>
                  <a:cubicBezTo>
                    <a:pt x="1" y="55"/>
                    <a:pt x="1" y="55"/>
                    <a:pt x="1" y="55"/>
                  </a:cubicBezTo>
                  <a:cubicBezTo>
                    <a:pt x="0" y="54"/>
                    <a:pt x="1" y="54"/>
                    <a:pt x="1" y="53"/>
                  </a:cubicBezTo>
                  <a:cubicBezTo>
                    <a:pt x="1" y="54"/>
                    <a:pt x="1" y="54"/>
                    <a:pt x="1" y="54"/>
                  </a:cubicBezTo>
                  <a:cubicBezTo>
                    <a:pt x="2" y="53"/>
                    <a:pt x="3" y="53"/>
                    <a:pt x="4" y="52"/>
                  </a:cubicBezTo>
                  <a:cubicBezTo>
                    <a:pt x="4" y="53"/>
                    <a:pt x="5" y="53"/>
                    <a:pt x="5" y="53"/>
                  </a:cubicBezTo>
                  <a:cubicBezTo>
                    <a:pt x="5" y="52"/>
                    <a:pt x="7" y="53"/>
                    <a:pt x="8" y="52"/>
                  </a:cubicBezTo>
                  <a:cubicBezTo>
                    <a:pt x="8" y="52"/>
                    <a:pt x="9" y="52"/>
                    <a:pt x="9" y="51"/>
                  </a:cubicBezTo>
                  <a:cubicBezTo>
                    <a:pt x="9" y="52"/>
                    <a:pt x="10" y="52"/>
                    <a:pt x="10" y="52"/>
                  </a:cubicBezTo>
                  <a:cubicBezTo>
                    <a:pt x="11" y="51"/>
                    <a:pt x="12" y="51"/>
                    <a:pt x="13" y="51"/>
                  </a:cubicBezTo>
                  <a:cubicBezTo>
                    <a:pt x="13" y="51"/>
                    <a:pt x="13" y="51"/>
                    <a:pt x="13" y="51"/>
                  </a:cubicBezTo>
                  <a:cubicBezTo>
                    <a:pt x="14" y="51"/>
                    <a:pt x="14" y="51"/>
                    <a:pt x="14" y="51"/>
                  </a:cubicBezTo>
                  <a:cubicBezTo>
                    <a:pt x="14" y="51"/>
                    <a:pt x="15" y="50"/>
                    <a:pt x="16" y="50"/>
                  </a:cubicBezTo>
                  <a:cubicBezTo>
                    <a:pt x="17" y="51"/>
                    <a:pt x="18" y="50"/>
                    <a:pt x="18" y="49"/>
                  </a:cubicBezTo>
                  <a:cubicBezTo>
                    <a:pt x="19" y="50"/>
                    <a:pt x="19" y="50"/>
                    <a:pt x="20" y="50"/>
                  </a:cubicBezTo>
                  <a:cubicBezTo>
                    <a:pt x="20" y="49"/>
                    <a:pt x="21" y="50"/>
                    <a:pt x="21" y="49"/>
                  </a:cubicBezTo>
                  <a:cubicBezTo>
                    <a:pt x="22" y="50"/>
                    <a:pt x="23" y="49"/>
                    <a:pt x="23" y="49"/>
                  </a:cubicBezTo>
                  <a:cubicBezTo>
                    <a:pt x="24" y="49"/>
                    <a:pt x="24" y="49"/>
                    <a:pt x="24" y="49"/>
                  </a:cubicBezTo>
                  <a:cubicBezTo>
                    <a:pt x="25" y="49"/>
                    <a:pt x="26" y="49"/>
                    <a:pt x="27" y="49"/>
                  </a:cubicBezTo>
                  <a:cubicBezTo>
                    <a:pt x="28" y="49"/>
                    <a:pt x="29" y="48"/>
                    <a:pt x="29" y="49"/>
                  </a:cubicBezTo>
                  <a:cubicBezTo>
                    <a:pt x="29" y="49"/>
                    <a:pt x="30" y="49"/>
                    <a:pt x="30" y="48"/>
                  </a:cubicBezTo>
                  <a:cubicBezTo>
                    <a:pt x="30" y="49"/>
                    <a:pt x="30" y="49"/>
                    <a:pt x="30" y="49"/>
                  </a:cubicBezTo>
                  <a:cubicBezTo>
                    <a:pt x="31" y="48"/>
                    <a:pt x="32" y="49"/>
                    <a:pt x="33" y="49"/>
                  </a:cubicBezTo>
                  <a:cubicBezTo>
                    <a:pt x="34" y="49"/>
                    <a:pt x="35" y="48"/>
                    <a:pt x="36" y="48"/>
                  </a:cubicBezTo>
                  <a:cubicBezTo>
                    <a:pt x="36" y="47"/>
                    <a:pt x="38" y="49"/>
                    <a:pt x="39" y="47"/>
                  </a:cubicBezTo>
                  <a:cubicBezTo>
                    <a:pt x="40" y="47"/>
                    <a:pt x="41" y="49"/>
                    <a:pt x="41" y="47"/>
                  </a:cubicBezTo>
                  <a:cubicBezTo>
                    <a:pt x="42" y="47"/>
                    <a:pt x="42" y="47"/>
                    <a:pt x="42" y="47"/>
                  </a:cubicBezTo>
                  <a:cubicBezTo>
                    <a:pt x="42" y="48"/>
                    <a:pt x="43" y="47"/>
                    <a:pt x="44" y="47"/>
                  </a:cubicBezTo>
                  <a:cubicBezTo>
                    <a:pt x="45" y="47"/>
                    <a:pt x="46" y="47"/>
                    <a:pt x="47" y="46"/>
                  </a:cubicBezTo>
                  <a:cubicBezTo>
                    <a:pt x="47" y="47"/>
                    <a:pt x="48" y="47"/>
                    <a:pt x="49" y="47"/>
                  </a:cubicBezTo>
                  <a:cubicBezTo>
                    <a:pt x="49" y="46"/>
                    <a:pt x="51" y="46"/>
                    <a:pt x="51" y="47"/>
                  </a:cubicBezTo>
                  <a:close/>
                  <a:moveTo>
                    <a:pt x="11" y="57"/>
                  </a:moveTo>
                  <a:cubicBezTo>
                    <a:pt x="11" y="57"/>
                    <a:pt x="11" y="57"/>
                    <a:pt x="11" y="57"/>
                  </a:cubicBezTo>
                  <a:cubicBezTo>
                    <a:pt x="10" y="57"/>
                    <a:pt x="10" y="57"/>
                    <a:pt x="10" y="57"/>
                  </a:cubicBezTo>
                  <a:lnTo>
                    <a:pt x="11" y="5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14"/>
            <p:cNvSpPr>
              <a:spLocks noEditPoints="1"/>
            </p:cNvSpPr>
            <p:nvPr/>
          </p:nvSpPr>
          <p:spPr bwMode="auto">
            <a:xfrm>
              <a:off x="4696" y="4155"/>
              <a:ext cx="101" cy="112"/>
            </a:xfrm>
            <a:custGeom>
              <a:avLst/>
              <a:gdLst>
                <a:gd name="T0" fmla="*/ 20 w 39"/>
                <a:gd name="T1" fmla="*/ 3 h 42"/>
                <a:gd name="T2" fmla="*/ 20 w 39"/>
                <a:gd name="T3" fmla="*/ 8 h 42"/>
                <a:gd name="T4" fmla="*/ 23 w 39"/>
                <a:gd name="T5" fmla="*/ 9 h 42"/>
                <a:gd name="T6" fmla="*/ 24 w 39"/>
                <a:gd name="T7" fmla="*/ 10 h 42"/>
                <a:gd name="T8" fmla="*/ 22 w 39"/>
                <a:gd name="T9" fmla="*/ 13 h 42"/>
                <a:gd name="T10" fmla="*/ 20 w 39"/>
                <a:gd name="T11" fmla="*/ 18 h 42"/>
                <a:gd name="T12" fmla="*/ 23 w 39"/>
                <a:gd name="T13" fmla="*/ 19 h 42"/>
                <a:gd name="T14" fmla="*/ 19 w 39"/>
                <a:gd name="T15" fmla="*/ 22 h 42"/>
                <a:gd name="T16" fmla="*/ 15 w 39"/>
                <a:gd name="T17" fmla="*/ 24 h 42"/>
                <a:gd name="T18" fmla="*/ 11 w 39"/>
                <a:gd name="T19" fmla="*/ 26 h 42"/>
                <a:gd name="T20" fmla="*/ 6 w 39"/>
                <a:gd name="T21" fmla="*/ 32 h 42"/>
                <a:gd name="T22" fmla="*/ 4 w 39"/>
                <a:gd name="T23" fmla="*/ 35 h 42"/>
                <a:gd name="T24" fmla="*/ 1 w 39"/>
                <a:gd name="T25" fmla="*/ 39 h 42"/>
                <a:gd name="T26" fmla="*/ 1 w 39"/>
                <a:gd name="T27" fmla="*/ 36 h 42"/>
                <a:gd name="T28" fmla="*/ 2 w 39"/>
                <a:gd name="T29" fmla="*/ 32 h 42"/>
                <a:gd name="T30" fmla="*/ 7 w 39"/>
                <a:gd name="T31" fmla="*/ 28 h 42"/>
                <a:gd name="T32" fmla="*/ 10 w 39"/>
                <a:gd name="T33" fmla="*/ 25 h 42"/>
                <a:gd name="T34" fmla="*/ 9 w 39"/>
                <a:gd name="T35" fmla="*/ 20 h 42"/>
                <a:gd name="T36" fmla="*/ 9 w 39"/>
                <a:gd name="T37" fmla="*/ 20 h 42"/>
                <a:gd name="T38" fmla="*/ 12 w 39"/>
                <a:gd name="T39" fmla="*/ 20 h 42"/>
                <a:gd name="T40" fmla="*/ 15 w 39"/>
                <a:gd name="T41" fmla="*/ 18 h 42"/>
                <a:gd name="T42" fmla="*/ 13 w 39"/>
                <a:gd name="T43" fmla="*/ 16 h 42"/>
                <a:gd name="T44" fmla="*/ 8 w 39"/>
                <a:gd name="T45" fmla="*/ 15 h 42"/>
                <a:gd name="T46" fmla="*/ 6 w 39"/>
                <a:gd name="T47" fmla="*/ 14 h 42"/>
                <a:gd name="T48" fmla="*/ 13 w 39"/>
                <a:gd name="T49" fmla="*/ 12 h 42"/>
                <a:gd name="T50" fmla="*/ 15 w 39"/>
                <a:gd name="T51" fmla="*/ 6 h 42"/>
                <a:gd name="T52" fmla="*/ 15 w 39"/>
                <a:gd name="T53" fmla="*/ 2 h 42"/>
                <a:gd name="T54" fmla="*/ 15 w 39"/>
                <a:gd name="T55" fmla="*/ 1 h 42"/>
                <a:gd name="T56" fmla="*/ 16 w 39"/>
                <a:gd name="T57" fmla="*/ 1 h 42"/>
                <a:gd name="T58" fmla="*/ 32 w 39"/>
                <a:gd name="T59" fmla="*/ 25 h 42"/>
                <a:gd name="T60" fmla="*/ 35 w 39"/>
                <a:gd name="T61" fmla="*/ 26 h 42"/>
                <a:gd name="T62" fmla="*/ 39 w 39"/>
                <a:gd name="T63" fmla="*/ 29 h 42"/>
                <a:gd name="T64" fmla="*/ 36 w 39"/>
                <a:gd name="T65" fmla="*/ 31 h 42"/>
                <a:gd name="T66" fmla="*/ 34 w 39"/>
                <a:gd name="T67" fmla="*/ 30 h 42"/>
                <a:gd name="T68" fmla="*/ 32 w 39"/>
                <a:gd name="T69" fmla="*/ 27 h 42"/>
                <a:gd name="T70" fmla="*/ 31 w 39"/>
                <a:gd name="T71" fmla="*/ 27 h 42"/>
                <a:gd name="T72" fmla="*/ 32 w 39"/>
                <a:gd name="T73" fmla="*/ 25 h 42"/>
                <a:gd name="T74" fmla="*/ 24 w 39"/>
                <a:gd name="T75" fmla="*/ 28 h 42"/>
                <a:gd name="T76" fmla="*/ 25 w 39"/>
                <a:gd name="T77" fmla="*/ 30 h 42"/>
                <a:gd name="T78" fmla="*/ 29 w 39"/>
                <a:gd name="T79" fmla="*/ 34 h 42"/>
                <a:gd name="T80" fmla="*/ 31 w 39"/>
                <a:gd name="T81" fmla="*/ 37 h 42"/>
                <a:gd name="T82" fmla="*/ 27 w 39"/>
                <a:gd name="T83" fmla="*/ 40 h 42"/>
                <a:gd name="T84" fmla="*/ 23 w 39"/>
                <a:gd name="T85" fmla="*/ 41 h 42"/>
                <a:gd name="T86" fmla="*/ 17 w 39"/>
                <a:gd name="T87" fmla="*/ 41 h 42"/>
                <a:gd name="T88" fmla="*/ 12 w 39"/>
                <a:gd name="T89" fmla="*/ 37 h 42"/>
                <a:gd name="T90" fmla="*/ 10 w 39"/>
                <a:gd name="T91" fmla="*/ 33 h 42"/>
                <a:gd name="T92" fmla="*/ 9 w 39"/>
                <a:gd name="T93" fmla="*/ 31 h 42"/>
                <a:gd name="T94" fmla="*/ 11 w 39"/>
                <a:gd name="T95" fmla="*/ 32 h 42"/>
                <a:gd name="T96" fmla="*/ 17 w 39"/>
                <a:gd name="T97" fmla="*/ 37 h 42"/>
                <a:gd name="T98" fmla="*/ 24 w 39"/>
                <a:gd name="T99" fmla="*/ 37 h 42"/>
                <a:gd name="T100" fmla="*/ 25 w 39"/>
                <a:gd name="T101" fmla="*/ 35 h 42"/>
                <a:gd name="T102" fmla="*/ 23 w 39"/>
                <a:gd name="T103" fmla="*/ 32 h 42"/>
                <a:gd name="T104" fmla="*/ 22 w 39"/>
                <a:gd name="T105" fmla="*/ 30 h 42"/>
                <a:gd name="T106" fmla="*/ 21 w 39"/>
                <a:gd name="T107" fmla="*/ 29 h 42"/>
                <a:gd name="T108" fmla="*/ 19 w 39"/>
                <a:gd name="T109" fmla="*/ 28 h 42"/>
                <a:gd name="T110" fmla="*/ 18 w 39"/>
                <a:gd name="T111" fmla="*/ 31 h 42"/>
                <a:gd name="T112" fmla="*/ 20 w 39"/>
                <a:gd name="T113" fmla="*/ 33 h 42"/>
                <a:gd name="T114" fmla="*/ 18 w 39"/>
                <a:gd name="T115" fmla="*/ 35 h 42"/>
                <a:gd name="T116" fmla="*/ 16 w 39"/>
                <a:gd name="T117" fmla="*/ 30 h 42"/>
                <a:gd name="T118" fmla="*/ 17 w 39"/>
                <a:gd name="T119" fmla="*/ 28 h 42"/>
                <a:gd name="T120" fmla="*/ 22 w 39"/>
                <a:gd name="T121" fmla="*/ 27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9" h="42">
                  <a:moveTo>
                    <a:pt x="18" y="1"/>
                  </a:moveTo>
                  <a:cubicBezTo>
                    <a:pt x="19" y="1"/>
                    <a:pt x="19" y="2"/>
                    <a:pt x="19" y="2"/>
                  </a:cubicBezTo>
                  <a:cubicBezTo>
                    <a:pt x="20" y="3"/>
                    <a:pt x="20" y="3"/>
                    <a:pt x="20" y="3"/>
                  </a:cubicBezTo>
                  <a:cubicBezTo>
                    <a:pt x="20" y="3"/>
                    <a:pt x="20" y="4"/>
                    <a:pt x="20" y="4"/>
                  </a:cubicBezTo>
                  <a:cubicBezTo>
                    <a:pt x="20" y="5"/>
                    <a:pt x="20" y="7"/>
                    <a:pt x="20" y="8"/>
                  </a:cubicBezTo>
                  <a:cubicBezTo>
                    <a:pt x="20" y="8"/>
                    <a:pt x="20" y="8"/>
                    <a:pt x="20" y="8"/>
                  </a:cubicBezTo>
                  <a:cubicBezTo>
                    <a:pt x="21" y="8"/>
                    <a:pt x="21" y="8"/>
                    <a:pt x="21" y="8"/>
                  </a:cubicBezTo>
                  <a:cubicBezTo>
                    <a:pt x="21" y="8"/>
                    <a:pt x="22" y="8"/>
                    <a:pt x="23" y="9"/>
                  </a:cubicBezTo>
                  <a:cubicBezTo>
                    <a:pt x="23" y="9"/>
                    <a:pt x="23" y="9"/>
                    <a:pt x="23" y="9"/>
                  </a:cubicBezTo>
                  <a:cubicBezTo>
                    <a:pt x="23" y="9"/>
                    <a:pt x="23" y="10"/>
                    <a:pt x="24" y="10"/>
                  </a:cubicBezTo>
                  <a:cubicBezTo>
                    <a:pt x="24" y="10"/>
                    <a:pt x="24" y="10"/>
                    <a:pt x="24" y="10"/>
                  </a:cubicBezTo>
                  <a:cubicBezTo>
                    <a:pt x="24" y="10"/>
                    <a:pt x="24" y="10"/>
                    <a:pt x="24" y="10"/>
                  </a:cubicBezTo>
                  <a:cubicBezTo>
                    <a:pt x="24" y="11"/>
                    <a:pt x="25" y="11"/>
                    <a:pt x="24" y="11"/>
                  </a:cubicBezTo>
                  <a:cubicBezTo>
                    <a:pt x="23" y="11"/>
                    <a:pt x="24" y="12"/>
                    <a:pt x="24" y="12"/>
                  </a:cubicBezTo>
                  <a:cubicBezTo>
                    <a:pt x="23" y="13"/>
                    <a:pt x="22" y="12"/>
                    <a:pt x="22" y="13"/>
                  </a:cubicBezTo>
                  <a:cubicBezTo>
                    <a:pt x="21" y="13"/>
                    <a:pt x="20" y="14"/>
                    <a:pt x="20" y="15"/>
                  </a:cubicBezTo>
                  <a:cubicBezTo>
                    <a:pt x="19" y="15"/>
                    <a:pt x="20" y="15"/>
                    <a:pt x="19" y="15"/>
                  </a:cubicBezTo>
                  <a:cubicBezTo>
                    <a:pt x="20" y="16"/>
                    <a:pt x="18" y="18"/>
                    <a:pt x="20" y="18"/>
                  </a:cubicBezTo>
                  <a:cubicBezTo>
                    <a:pt x="20" y="18"/>
                    <a:pt x="21" y="18"/>
                    <a:pt x="21" y="18"/>
                  </a:cubicBezTo>
                  <a:cubicBezTo>
                    <a:pt x="22" y="18"/>
                    <a:pt x="22" y="19"/>
                    <a:pt x="22" y="19"/>
                  </a:cubicBezTo>
                  <a:cubicBezTo>
                    <a:pt x="22" y="19"/>
                    <a:pt x="23" y="19"/>
                    <a:pt x="23" y="19"/>
                  </a:cubicBezTo>
                  <a:cubicBezTo>
                    <a:pt x="23" y="20"/>
                    <a:pt x="23" y="20"/>
                    <a:pt x="22" y="21"/>
                  </a:cubicBezTo>
                  <a:cubicBezTo>
                    <a:pt x="23" y="21"/>
                    <a:pt x="22" y="21"/>
                    <a:pt x="22" y="22"/>
                  </a:cubicBezTo>
                  <a:cubicBezTo>
                    <a:pt x="21" y="22"/>
                    <a:pt x="20" y="22"/>
                    <a:pt x="19" y="22"/>
                  </a:cubicBezTo>
                  <a:cubicBezTo>
                    <a:pt x="19" y="22"/>
                    <a:pt x="18" y="22"/>
                    <a:pt x="18" y="22"/>
                  </a:cubicBezTo>
                  <a:cubicBezTo>
                    <a:pt x="18" y="23"/>
                    <a:pt x="17" y="23"/>
                    <a:pt x="17" y="23"/>
                  </a:cubicBezTo>
                  <a:cubicBezTo>
                    <a:pt x="16" y="23"/>
                    <a:pt x="16" y="25"/>
                    <a:pt x="15" y="24"/>
                  </a:cubicBezTo>
                  <a:cubicBezTo>
                    <a:pt x="14" y="24"/>
                    <a:pt x="14" y="24"/>
                    <a:pt x="13" y="24"/>
                  </a:cubicBezTo>
                  <a:cubicBezTo>
                    <a:pt x="13" y="24"/>
                    <a:pt x="13" y="24"/>
                    <a:pt x="12" y="24"/>
                  </a:cubicBezTo>
                  <a:cubicBezTo>
                    <a:pt x="12" y="25"/>
                    <a:pt x="11" y="25"/>
                    <a:pt x="11" y="26"/>
                  </a:cubicBezTo>
                  <a:cubicBezTo>
                    <a:pt x="9" y="28"/>
                    <a:pt x="8" y="30"/>
                    <a:pt x="6" y="31"/>
                  </a:cubicBezTo>
                  <a:cubicBezTo>
                    <a:pt x="6" y="31"/>
                    <a:pt x="5" y="31"/>
                    <a:pt x="5" y="32"/>
                  </a:cubicBezTo>
                  <a:cubicBezTo>
                    <a:pt x="6" y="32"/>
                    <a:pt x="6" y="32"/>
                    <a:pt x="6" y="32"/>
                  </a:cubicBezTo>
                  <a:cubicBezTo>
                    <a:pt x="6" y="32"/>
                    <a:pt x="5" y="32"/>
                    <a:pt x="5" y="33"/>
                  </a:cubicBezTo>
                  <a:cubicBezTo>
                    <a:pt x="4" y="33"/>
                    <a:pt x="5" y="34"/>
                    <a:pt x="4" y="34"/>
                  </a:cubicBezTo>
                  <a:cubicBezTo>
                    <a:pt x="5" y="34"/>
                    <a:pt x="4" y="35"/>
                    <a:pt x="4" y="35"/>
                  </a:cubicBezTo>
                  <a:cubicBezTo>
                    <a:pt x="4" y="35"/>
                    <a:pt x="4" y="35"/>
                    <a:pt x="4" y="36"/>
                  </a:cubicBezTo>
                  <a:cubicBezTo>
                    <a:pt x="4" y="36"/>
                    <a:pt x="4" y="36"/>
                    <a:pt x="4" y="37"/>
                  </a:cubicBezTo>
                  <a:cubicBezTo>
                    <a:pt x="3" y="38"/>
                    <a:pt x="3" y="39"/>
                    <a:pt x="1" y="39"/>
                  </a:cubicBezTo>
                  <a:cubicBezTo>
                    <a:pt x="1" y="39"/>
                    <a:pt x="1" y="38"/>
                    <a:pt x="0" y="37"/>
                  </a:cubicBezTo>
                  <a:cubicBezTo>
                    <a:pt x="1" y="37"/>
                    <a:pt x="1" y="37"/>
                    <a:pt x="1" y="37"/>
                  </a:cubicBezTo>
                  <a:cubicBezTo>
                    <a:pt x="1" y="37"/>
                    <a:pt x="1" y="37"/>
                    <a:pt x="1" y="36"/>
                  </a:cubicBezTo>
                  <a:cubicBezTo>
                    <a:pt x="1" y="36"/>
                    <a:pt x="1" y="35"/>
                    <a:pt x="1" y="35"/>
                  </a:cubicBezTo>
                  <a:cubicBezTo>
                    <a:pt x="1" y="34"/>
                    <a:pt x="1" y="33"/>
                    <a:pt x="2" y="33"/>
                  </a:cubicBezTo>
                  <a:cubicBezTo>
                    <a:pt x="2" y="33"/>
                    <a:pt x="2" y="33"/>
                    <a:pt x="2" y="32"/>
                  </a:cubicBezTo>
                  <a:cubicBezTo>
                    <a:pt x="3" y="32"/>
                    <a:pt x="3" y="31"/>
                    <a:pt x="3" y="31"/>
                  </a:cubicBezTo>
                  <a:cubicBezTo>
                    <a:pt x="3" y="31"/>
                    <a:pt x="4" y="31"/>
                    <a:pt x="4" y="30"/>
                  </a:cubicBezTo>
                  <a:cubicBezTo>
                    <a:pt x="5" y="29"/>
                    <a:pt x="6" y="29"/>
                    <a:pt x="7" y="28"/>
                  </a:cubicBezTo>
                  <a:cubicBezTo>
                    <a:pt x="7" y="28"/>
                    <a:pt x="8" y="27"/>
                    <a:pt x="8" y="27"/>
                  </a:cubicBezTo>
                  <a:cubicBezTo>
                    <a:pt x="8" y="27"/>
                    <a:pt x="9" y="26"/>
                    <a:pt x="9" y="26"/>
                  </a:cubicBezTo>
                  <a:cubicBezTo>
                    <a:pt x="9" y="26"/>
                    <a:pt x="10" y="26"/>
                    <a:pt x="10" y="25"/>
                  </a:cubicBezTo>
                  <a:cubicBezTo>
                    <a:pt x="10" y="25"/>
                    <a:pt x="11" y="24"/>
                    <a:pt x="12" y="24"/>
                  </a:cubicBezTo>
                  <a:cubicBezTo>
                    <a:pt x="12" y="23"/>
                    <a:pt x="10" y="23"/>
                    <a:pt x="10" y="22"/>
                  </a:cubicBezTo>
                  <a:cubicBezTo>
                    <a:pt x="10" y="22"/>
                    <a:pt x="9" y="21"/>
                    <a:pt x="9" y="20"/>
                  </a:cubicBezTo>
                  <a:cubicBezTo>
                    <a:pt x="9" y="20"/>
                    <a:pt x="9" y="20"/>
                    <a:pt x="9" y="20"/>
                  </a:cubicBezTo>
                  <a:cubicBezTo>
                    <a:pt x="9" y="20"/>
                    <a:pt x="9" y="20"/>
                    <a:pt x="9" y="20"/>
                  </a:cubicBezTo>
                  <a:cubicBezTo>
                    <a:pt x="9" y="20"/>
                    <a:pt x="9" y="20"/>
                    <a:pt x="9" y="20"/>
                  </a:cubicBezTo>
                  <a:cubicBezTo>
                    <a:pt x="9" y="19"/>
                    <a:pt x="9" y="20"/>
                    <a:pt x="9" y="19"/>
                  </a:cubicBezTo>
                  <a:cubicBezTo>
                    <a:pt x="10" y="20"/>
                    <a:pt x="10" y="19"/>
                    <a:pt x="11" y="20"/>
                  </a:cubicBezTo>
                  <a:cubicBezTo>
                    <a:pt x="11" y="20"/>
                    <a:pt x="12" y="19"/>
                    <a:pt x="12" y="20"/>
                  </a:cubicBezTo>
                  <a:cubicBezTo>
                    <a:pt x="12" y="20"/>
                    <a:pt x="13" y="20"/>
                    <a:pt x="13" y="20"/>
                  </a:cubicBezTo>
                  <a:cubicBezTo>
                    <a:pt x="14" y="20"/>
                    <a:pt x="14" y="19"/>
                    <a:pt x="14" y="19"/>
                  </a:cubicBezTo>
                  <a:cubicBezTo>
                    <a:pt x="14" y="19"/>
                    <a:pt x="15" y="19"/>
                    <a:pt x="15" y="18"/>
                  </a:cubicBezTo>
                  <a:cubicBezTo>
                    <a:pt x="15" y="18"/>
                    <a:pt x="16" y="17"/>
                    <a:pt x="16" y="17"/>
                  </a:cubicBezTo>
                  <a:cubicBezTo>
                    <a:pt x="15" y="16"/>
                    <a:pt x="14" y="17"/>
                    <a:pt x="14" y="17"/>
                  </a:cubicBezTo>
                  <a:cubicBezTo>
                    <a:pt x="14" y="16"/>
                    <a:pt x="13" y="16"/>
                    <a:pt x="13" y="16"/>
                  </a:cubicBezTo>
                  <a:cubicBezTo>
                    <a:pt x="12" y="16"/>
                    <a:pt x="11" y="16"/>
                    <a:pt x="10" y="16"/>
                  </a:cubicBezTo>
                  <a:cubicBezTo>
                    <a:pt x="9" y="15"/>
                    <a:pt x="8" y="15"/>
                    <a:pt x="8" y="15"/>
                  </a:cubicBezTo>
                  <a:cubicBezTo>
                    <a:pt x="8" y="15"/>
                    <a:pt x="8" y="15"/>
                    <a:pt x="8" y="15"/>
                  </a:cubicBezTo>
                  <a:cubicBezTo>
                    <a:pt x="7" y="15"/>
                    <a:pt x="7" y="15"/>
                    <a:pt x="7" y="15"/>
                  </a:cubicBezTo>
                  <a:cubicBezTo>
                    <a:pt x="7" y="14"/>
                    <a:pt x="7" y="14"/>
                    <a:pt x="7" y="14"/>
                  </a:cubicBezTo>
                  <a:cubicBezTo>
                    <a:pt x="7" y="14"/>
                    <a:pt x="6" y="14"/>
                    <a:pt x="6" y="14"/>
                  </a:cubicBezTo>
                  <a:cubicBezTo>
                    <a:pt x="6" y="14"/>
                    <a:pt x="6" y="14"/>
                    <a:pt x="6" y="13"/>
                  </a:cubicBezTo>
                  <a:cubicBezTo>
                    <a:pt x="6" y="14"/>
                    <a:pt x="6" y="14"/>
                    <a:pt x="7" y="13"/>
                  </a:cubicBezTo>
                  <a:cubicBezTo>
                    <a:pt x="9" y="13"/>
                    <a:pt x="11" y="13"/>
                    <a:pt x="13" y="12"/>
                  </a:cubicBezTo>
                  <a:cubicBezTo>
                    <a:pt x="14" y="11"/>
                    <a:pt x="15" y="11"/>
                    <a:pt x="15" y="10"/>
                  </a:cubicBezTo>
                  <a:cubicBezTo>
                    <a:pt x="16" y="10"/>
                    <a:pt x="16" y="10"/>
                    <a:pt x="16" y="10"/>
                  </a:cubicBezTo>
                  <a:cubicBezTo>
                    <a:pt x="16" y="8"/>
                    <a:pt x="15" y="7"/>
                    <a:pt x="15" y="6"/>
                  </a:cubicBezTo>
                  <a:cubicBezTo>
                    <a:pt x="15" y="6"/>
                    <a:pt x="15" y="5"/>
                    <a:pt x="14" y="5"/>
                  </a:cubicBezTo>
                  <a:cubicBezTo>
                    <a:pt x="14" y="4"/>
                    <a:pt x="15" y="4"/>
                    <a:pt x="15" y="4"/>
                  </a:cubicBezTo>
                  <a:cubicBezTo>
                    <a:pt x="15" y="3"/>
                    <a:pt x="15" y="2"/>
                    <a:pt x="15" y="2"/>
                  </a:cubicBezTo>
                  <a:cubicBezTo>
                    <a:pt x="16" y="2"/>
                    <a:pt x="16" y="2"/>
                    <a:pt x="16" y="1"/>
                  </a:cubicBezTo>
                  <a:cubicBezTo>
                    <a:pt x="16" y="1"/>
                    <a:pt x="16" y="1"/>
                    <a:pt x="15" y="1"/>
                  </a:cubicBezTo>
                  <a:cubicBezTo>
                    <a:pt x="15" y="1"/>
                    <a:pt x="15" y="1"/>
                    <a:pt x="15" y="1"/>
                  </a:cubicBezTo>
                  <a:cubicBezTo>
                    <a:pt x="15" y="1"/>
                    <a:pt x="16" y="1"/>
                    <a:pt x="16" y="1"/>
                  </a:cubicBezTo>
                  <a:cubicBezTo>
                    <a:pt x="16" y="1"/>
                    <a:pt x="16" y="1"/>
                    <a:pt x="16" y="1"/>
                  </a:cubicBezTo>
                  <a:cubicBezTo>
                    <a:pt x="16" y="1"/>
                    <a:pt x="16" y="1"/>
                    <a:pt x="16" y="1"/>
                  </a:cubicBezTo>
                  <a:cubicBezTo>
                    <a:pt x="16" y="1"/>
                    <a:pt x="17" y="0"/>
                    <a:pt x="18" y="1"/>
                  </a:cubicBezTo>
                  <a:close/>
                  <a:moveTo>
                    <a:pt x="32" y="25"/>
                  </a:moveTo>
                  <a:cubicBezTo>
                    <a:pt x="32" y="25"/>
                    <a:pt x="32" y="25"/>
                    <a:pt x="32" y="25"/>
                  </a:cubicBezTo>
                  <a:cubicBezTo>
                    <a:pt x="32" y="26"/>
                    <a:pt x="32" y="26"/>
                    <a:pt x="32" y="26"/>
                  </a:cubicBezTo>
                  <a:cubicBezTo>
                    <a:pt x="33" y="25"/>
                    <a:pt x="34" y="26"/>
                    <a:pt x="35" y="26"/>
                  </a:cubicBezTo>
                  <a:cubicBezTo>
                    <a:pt x="35" y="26"/>
                    <a:pt x="35" y="26"/>
                    <a:pt x="35" y="26"/>
                  </a:cubicBezTo>
                  <a:cubicBezTo>
                    <a:pt x="36" y="26"/>
                    <a:pt x="36" y="26"/>
                    <a:pt x="37" y="27"/>
                  </a:cubicBezTo>
                  <a:cubicBezTo>
                    <a:pt x="38" y="27"/>
                    <a:pt x="39" y="28"/>
                    <a:pt x="39" y="29"/>
                  </a:cubicBezTo>
                  <a:cubicBezTo>
                    <a:pt x="39" y="29"/>
                    <a:pt x="39" y="29"/>
                    <a:pt x="39" y="29"/>
                  </a:cubicBezTo>
                  <a:cubicBezTo>
                    <a:pt x="39" y="30"/>
                    <a:pt x="39" y="30"/>
                    <a:pt x="39" y="31"/>
                  </a:cubicBezTo>
                  <a:cubicBezTo>
                    <a:pt x="38" y="31"/>
                    <a:pt x="38" y="31"/>
                    <a:pt x="38" y="31"/>
                  </a:cubicBezTo>
                  <a:cubicBezTo>
                    <a:pt x="38" y="31"/>
                    <a:pt x="37" y="31"/>
                    <a:pt x="36" y="31"/>
                  </a:cubicBezTo>
                  <a:cubicBezTo>
                    <a:pt x="36" y="31"/>
                    <a:pt x="35" y="31"/>
                    <a:pt x="36" y="30"/>
                  </a:cubicBezTo>
                  <a:cubicBezTo>
                    <a:pt x="35" y="30"/>
                    <a:pt x="35" y="30"/>
                    <a:pt x="34" y="29"/>
                  </a:cubicBezTo>
                  <a:cubicBezTo>
                    <a:pt x="34" y="30"/>
                    <a:pt x="34" y="30"/>
                    <a:pt x="34" y="30"/>
                  </a:cubicBezTo>
                  <a:cubicBezTo>
                    <a:pt x="34" y="29"/>
                    <a:pt x="34" y="29"/>
                    <a:pt x="33" y="28"/>
                  </a:cubicBezTo>
                  <a:cubicBezTo>
                    <a:pt x="33" y="28"/>
                    <a:pt x="33" y="28"/>
                    <a:pt x="33" y="28"/>
                  </a:cubicBezTo>
                  <a:cubicBezTo>
                    <a:pt x="33" y="28"/>
                    <a:pt x="33" y="27"/>
                    <a:pt x="32" y="27"/>
                  </a:cubicBezTo>
                  <a:cubicBezTo>
                    <a:pt x="32" y="27"/>
                    <a:pt x="32" y="27"/>
                    <a:pt x="32" y="27"/>
                  </a:cubicBezTo>
                  <a:cubicBezTo>
                    <a:pt x="32" y="27"/>
                    <a:pt x="32" y="27"/>
                    <a:pt x="32" y="27"/>
                  </a:cubicBezTo>
                  <a:cubicBezTo>
                    <a:pt x="31" y="26"/>
                    <a:pt x="31" y="27"/>
                    <a:pt x="31" y="27"/>
                  </a:cubicBezTo>
                  <a:cubicBezTo>
                    <a:pt x="31" y="26"/>
                    <a:pt x="30" y="26"/>
                    <a:pt x="31" y="26"/>
                  </a:cubicBezTo>
                  <a:cubicBezTo>
                    <a:pt x="31" y="26"/>
                    <a:pt x="31" y="25"/>
                    <a:pt x="30" y="26"/>
                  </a:cubicBezTo>
                  <a:cubicBezTo>
                    <a:pt x="31" y="25"/>
                    <a:pt x="31" y="26"/>
                    <a:pt x="32" y="25"/>
                  </a:cubicBezTo>
                  <a:close/>
                  <a:moveTo>
                    <a:pt x="22" y="27"/>
                  </a:moveTo>
                  <a:cubicBezTo>
                    <a:pt x="22" y="28"/>
                    <a:pt x="23" y="28"/>
                    <a:pt x="23" y="28"/>
                  </a:cubicBezTo>
                  <a:cubicBezTo>
                    <a:pt x="24" y="28"/>
                    <a:pt x="24" y="28"/>
                    <a:pt x="24" y="28"/>
                  </a:cubicBezTo>
                  <a:cubicBezTo>
                    <a:pt x="24" y="28"/>
                    <a:pt x="24" y="28"/>
                    <a:pt x="24" y="28"/>
                  </a:cubicBezTo>
                  <a:cubicBezTo>
                    <a:pt x="24" y="28"/>
                    <a:pt x="24" y="28"/>
                    <a:pt x="24" y="28"/>
                  </a:cubicBezTo>
                  <a:cubicBezTo>
                    <a:pt x="25" y="29"/>
                    <a:pt x="25" y="29"/>
                    <a:pt x="25" y="30"/>
                  </a:cubicBezTo>
                  <a:cubicBezTo>
                    <a:pt x="26" y="30"/>
                    <a:pt x="26" y="31"/>
                    <a:pt x="27" y="32"/>
                  </a:cubicBezTo>
                  <a:cubicBezTo>
                    <a:pt x="27" y="32"/>
                    <a:pt x="27" y="33"/>
                    <a:pt x="28" y="33"/>
                  </a:cubicBezTo>
                  <a:cubicBezTo>
                    <a:pt x="28" y="33"/>
                    <a:pt x="29" y="34"/>
                    <a:pt x="29" y="34"/>
                  </a:cubicBezTo>
                  <a:cubicBezTo>
                    <a:pt x="29" y="35"/>
                    <a:pt x="31" y="35"/>
                    <a:pt x="30" y="36"/>
                  </a:cubicBezTo>
                  <a:cubicBezTo>
                    <a:pt x="31" y="37"/>
                    <a:pt x="31" y="37"/>
                    <a:pt x="31" y="37"/>
                  </a:cubicBezTo>
                  <a:cubicBezTo>
                    <a:pt x="31" y="37"/>
                    <a:pt x="31" y="37"/>
                    <a:pt x="31" y="37"/>
                  </a:cubicBezTo>
                  <a:cubicBezTo>
                    <a:pt x="32" y="37"/>
                    <a:pt x="32" y="38"/>
                    <a:pt x="32" y="39"/>
                  </a:cubicBezTo>
                  <a:cubicBezTo>
                    <a:pt x="31" y="40"/>
                    <a:pt x="30" y="40"/>
                    <a:pt x="28" y="40"/>
                  </a:cubicBezTo>
                  <a:cubicBezTo>
                    <a:pt x="27" y="40"/>
                    <a:pt x="27" y="40"/>
                    <a:pt x="27" y="40"/>
                  </a:cubicBezTo>
                  <a:cubicBezTo>
                    <a:pt x="26" y="40"/>
                    <a:pt x="26" y="41"/>
                    <a:pt x="25" y="41"/>
                  </a:cubicBezTo>
                  <a:cubicBezTo>
                    <a:pt x="25" y="41"/>
                    <a:pt x="24" y="41"/>
                    <a:pt x="23" y="41"/>
                  </a:cubicBezTo>
                  <a:cubicBezTo>
                    <a:pt x="23" y="41"/>
                    <a:pt x="23" y="41"/>
                    <a:pt x="23" y="41"/>
                  </a:cubicBezTo>
                  <a:cubicBezTo>
                    <a:pt x="22" y="41"/>
                    <a:pt x="21" y="41"/>
                    <a:pt x="21" y="41"/>
                  </a:cubicBezTo>
                  <a:cubicBezTo>
                    <a:pt x="20" y="41"/>
                    <a:pt x="20" y="42"/>
                    <a:pt x="19" y="41"/>
                  </a:cubicBezTo>
                  <a:cubicBezTo>
                    <a:pt x="19" y="42"/>
                    <a:pt x="18" y="41"/>
                    <a:pt x="17" y="41"/>
                  </a:cubicBezTo>
                  <a:cubicBezTo>
                    <a:pt x="17" y="41"/>
                    <a:pt x="16" y="41"/>
                    <a:pt x="16" y="41"/>
                  </a:cubicBezTo>
                  <a:cubicBezTo>
                    <a:pt x="15" y="41"/>
                    <a:pt x="15" y="40"/>
                    <a:pt x="15" y="41"/>
                  </a:cubicBezTo>
                  <a:cubicBezTo>
                    <a:pt x="13" y="40"/>
                    <a:pt x="12" y="38"/>
                    <a:pt x="12" y="37"/>
                  </a:cubicBezTo>
                  <a:cubicBezTo>
                    <a:pt x="11" y="37"/>
                    <a:pt x="11" y="36"/>
                    <a:pt x="11" y="35"/>
                  </a:cubicBezTo>
                  <a:cubicBezTo>
                    <a:pt x="10" y="34"/>
                    <a:pt x="10" y="34"/>
                    <a:pt x="10" y="33"/>
                  </a:cubicBezTo>
                  <a:cubicBezTo>
                    <a:pt x="9" y="33"/>
                    <a:pt x="10" y="33"/>
                    <a:pt x="10" y="33"/>
                  </a:cubicBezTo>
                  <a:cubicBezTo>
                    <a:pt x="10" y="33"/>
                    <a:pt x="9" y="33"/>
                    <a:pt x="9" y="33"/>
                  </a:cubicBezTo>
                  <a:cubicBezTo>
                    <a:pt x="9" y="32"/>
                    <a:pt x="10" y="32"/>
                    <a:pt x="10" y="32"/>
                  </a:cubicBezTo>
                  <a:cubicBezTo>
                    <a:pt x="9" y="32"/>
                    <a:pt x="9" y="31"/>
                    <a:pt x="9" y="31"/>
                  </a:cubicBezTo>
                  <a:cubicBezTo>
                    <a:pt x="10" y="31"/>
                    <a:pt x="10" y="31"/>
                    <a:pt x="10" y="31"/>
                  </a:cubicBezTo>
                  <a:cubicBezTo>
                    <a:pt x="10" y="31"/>
                    <a:pt x="10" y="31"/>
                    <a:pt x="10" y="31"/>
                  </a:cubicBezTo>
                  <a:cubicBezTo>
                    <a:pt x="11" y="31"/>
                    <a:pt x="11" y="31"/>
                    <a:pt x="11" y="32"/>
                  </a:cubicBezTo>
                  <a:cubicBezTo>
                    <a:pt x="11" y="32"/>
                    <a:pt x="12" y="32"/>
                    <a:pt x="12" y="33"/>
                  </a:cubicBezTo>
                  <a:cubicBezTo>
                    <a:pt x="13" y="34"/>
                    <a:pt x="14" y="36"/>
                    <a:pt x="16" y="37"/>
                  </a:cubicBezTo>
                  <a:cubicBezTo>
                    <a:pt x="16" y="37"/>
                    <a:pt x="17" y="37"/>
                    <a:pt x="17" y="37"/>
                  </a:cubicBezTo>
                  <a:cubicBezTo>
                    <a:pt x="18" y="37"/>
                    <a:pt x="19" y="37"/>
                    <a:pt x="20" y="37"/>
                  </a:cubicBezTo>
                  <a:cubicBezTo>
                    <a:pt x="21" y="38"/>
                    <a:pt x="21" y="37"/>
                    <a:pt x="22" y="37"/>
                  </a:cubicBezTo>
                  <a:cubicBezTo>
                    <a:pt x="22" y="37"/>
                    <a:pt x="23" y="38"/>
                    <a:pt x="24" y="37"/>
                  </a:cubicBezTo>
                  <a:cubicBezTo>
                    <a:pt x="24" y="37"/>
                    <a:pt x="24" y="37"/>
                    <a:pt x="24" y="37"/>
                  </a:cubicBezTo>
                  <a:cubicBezTo>
                    <a:pt x="24" y="37"/>
                    <a:pt x="25" y="37"/>
                    <a:pt x="26" y="37"/>
                  </a:cubicBezTo>
                  <a:cubicBezTo>
                    <a:pt x="25" y="36"/>
                    <a:pt x="26" y="35"/>
                    <a:pt x="25" y="35"/>
                  </a:cubicBezTo>
                  <a:cubicBezTo>
                    <a:pt x="25" y="34"/>
                    <a:pt x="24" y="34"/>
                    <a:pt x="24" y="33"/>
                  </a:cubicBezTo>
                  <a:cubicBezTo>
                    <a:pt x="24" y="33"/>
                    <a:pt x="24" y="33"/>
                    <a:pt x="24" y="33"/>
                  </a:cubicBezTo>
                  <a:cubicBezTo>
                    <a:pt x="24" y="33"/>
                    <a:pt x="24" y="32"/>
                    <a:pt x="23" y="32"/>
                  </a:cubicBezTo>
                  <a:cubicBezTo>
                    <a:pt x="23" y="32"/>
                    <a:pt x="23" y="32"/>
                    <a:pt x="23" y="31"/>
                  </a:cubicBezTo>
                  <a:cubicBezTo>
                    <a:pt x="23" y="31"/>
                    <a:pt x="23" y="31"/>
                    <a:pt x="23" y="31"/>
                  </a:cubicBezTo>
                  <a:cubicBezTo>
                    <a:pt x="23" y="31"/>
                    <a:pt x="22" y="30"/>
                    <a:pt x="22" y="30"/>
                  </a:cubicBezTo>
                  <a:cubicBezTo>
                    <a:pt x="22" y="30"/>
                    <a:pt x="22" y="30"/>
                    <a:pt x="23" y="30"/>
                  </a:cubicBezTo>
                  <a:cubicBezTo>
                    <a:pt x="23" y="29"/>
                    <a:pt x="22" y="29"/>
                    <a:pt x="22" y="29"/>
                  </a:cubicBezTo>
                  <a:cubicBezTo>
                    <a:pt x="22" y="29"/>
                    <a:pt x="22" y="29"/>
                    <a:pt x="21" y="29"/>
                  </a:cubicBezTo>
                  <a:cubicBezTo>
                    <a:pt x="21" y="28"/>
                    <a:pt x="21" y="29"/>
                    <a:pt x="20" y="29"/>
                  </a:cubicBezTo>
                  <a:cubicBezTo>
                    <a:pt x="20" y="29"/>
                    <a:pt x="20" y="29"/>
                    <a:pt x="20" y="29"/>
                  </a:cubicBezTo>
                  <a:cubicBezTo>
                    <a:pt x="20" y="28"/>
                    <a:pt x="20" y="28"/>
                    <a:pt x="19" y="28"/>
                  </a:cubicBezTo>
                  <a:cubicBezTo>
                    <a:pt x="19" y="28"/>
                    <a:pt x="19" y="28"/>
                    <a:pt x="19" y="28"/>
                  </a:cubicBezTo>
                  <a:cubicBezTo>
                    <a:pt x="19" y="28"/>
                    <a:pt x="19" y="28"/>
                    <a:pt x="18" y="28"/>
                  </a:cubicBezTo>
                  <a:cubicBezTo>
                    <a:pt x="18" y="29"/>
                    <a:pt x="18" y="30"/>
                    <a:pt x="18" y="31"/>
                  </a:cubicBezTo>
                  <a:cubicBezTo>
                    <a:pt x="18" y="31"/>
                    <a:pt x="18" y="31"/>
                    <a:pt x="18" y="31"/>
                  </a:cubicBezTo>
                  <a:cubicBezTo>
                    <a:pt x="18" y="31"/>
                    <a:pt x="18" y="31"/>
                    <a:pt x="18" y="31"/>
                  </a:cubicBezTo>
                  <a:cubicBezTo>
                    <a:pt x="18" y="31"/>
                    <a:pt x="19" y="32"/>
                    <a:pt x="20" y="33"/>
                  </a:cubicBezTo>
                  <a:cubicBezTo>
                    <a:pt x="20" y="33"/>
                    <a:pt x="19" y="34"/>
                    <a:pt x="19" y="34"/>
                  </a:cubicBezTo>
                  <a:cubicBezTo>
                    <a:pt x="19" y="34"/>
                    <a:pt x="19" y="35"/>
                    <a:pt x="18" y="35"/>
                  </a:cubicBezTo>
                  <a:cubicBezTo>
                    <a:pt x="18" y="34"/>
                    <a:pt x="18" y="35"/>
                    <a:pt x="18" y="35"/>
                  </a:cubicBezTo>
                  <a:cubicBezTo>
                    <a:pt x="17" y="35"/>
                    <a:pt x="17" y="34"/>
                    <a:pt x="17" y="34"/>
                  </a:cubicBezTo>
                  <a:cubicBezTo>
                    <a:pt x="17" y="32"/>
                    <a:pt x="17" y="31"/>
                    <a:pt x="16" y="30"/>
                  </a:cubicBezTo>
                  <a:cubicBezTo>
                    <a:pt x="16" y="30"/>
                    <a:pt x="16" y="30"/>
                    <a:pt x="16" y="30"/>
                  </a:cubicBezTo>
                  <a:cubicBezTo>
                    <a:pt x="16" y="30"/>
                    <a:pt x="16" y="29"/>
                    <a:pt x="16" y="28"/>
                  </a:cubicBezTo>
                  <a:cubicBezTo>
                    <a:pt x="16" y="28"/>
                    <a:pt x="17" y="28"/>
                    <a:pt x="17" y="27"/>
                  </a:cubicBezTo>
                  <a:cubicBezTo>
                    <a:pt x="17" y="28"/>
                    <a:pt x="17" y="28"/>
                    <a:pt x="17" y="28"/>
                  </a:cubicBezTo>
                  <a:cubicBezTo>
                    <a:pt x="18" y="27"/>
                    <a:pt x="19" y="26"/>
                    <a:pt x="20" y="27"/>
                  </a:cubicBezTo>
                  <a:cubicBezTo>
                    <a:pt x="21" y="26"/>
                    <a:pt x="21" y="26"/>
                    <a:pt x="21" y="26"/>
                  </a:cubicBezTo>
                  <a:cubicBezTo>
                    <a:pt x="22" y="27"/>
                    <a:pt x="22" y="27"/>
                    <a:pt x="22"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15"/>
            <p:cNvSpPr>
              <a:spLocks noEditPoints="1"/>
            </p:cNvSpPr>
            <p:nvPr/>
          </p:nvSpPr>
          <p:spPr bwMode="auto">
            <a:xfrm>
              <a:off x="5268" y="4115"/>
              <a:ext cx="98" cy="115"/>
            </a:xfrm>
            <a:custGeom>
              <a:avLst/>
              <a:gdLst>
                <a:gd name="T0" fmla="*/ 35 w 38"/>
                <a:gd name="T1" fmla="*/ 4 h 43"/>
                <a:gd name="T2" fmla="*/ 38 w 38"/>
                <a:gd name="T3" fmla="*/ 8 h 43"/>
                <a:gd name="T4" fmla="*/ 36 w 38"/>
                <a:gd name="T5" fmla="*/ 15 h 43"/>
                <a:gd name="T6" fmla="*/ 36 w 38"/>
                <a:gd name="T7" fmla="*/ 19 h 43"/>
                <a:gd name="T8" fmla="*/ 36 w 38"/>
                <a:gd name="T9" fmla="*/ 31 h 43"/>
                <a:gd name="T10" fmla="*/ 37 w 38"/>
                <a:gd name="T11" fmla="*/ 33 h 43"/>
                <a:gd name="T12" fmla="*/ 34 w 38"/>
                <a:gd name="T13" fmla="*/ 42 h 43"/>
                <a:gd name="T14" fmla="*/ 33 w 38"/>
                <a:gd name="T15" fmla="*/ 40 h 43"/>
                <a:gd name="T16" fmla="*/ 32 w 38"/>
                <a:gd name="T17" fmla="*/ 37 h 43"/>
                <a:gd name="T18" fmla="*/ 32 w 38"/>
                <a:gd name="T19" fmla="*/ 36 h 43"/>
                <a:gd name="T20" fmla="*/ 32 w 38"/>
                <a:gd name="T21" fmla="*/ 35 h 43"/>
                <a:gd name="T22" fmla="*/ 32 w 38"/>
                <a:gd name="T23" fmla="*/ 35 h 43"/>
                <a:gd name="T24" fmla="*/ 33 w 38"/>
                <a:gd name="T25" fmla="*/ 21 h 43"/>
                <a:gd name="T26" fmla="*/ 32 w 38"/>
                <a:gd name="T27" fmla="*/ 5 h 43"/>
                <a:gd name="T28" fmla="*/ 25 w 38"/>
                <a:gd name="T29" fmla="*/ 3 h 43"/>
                <a:gd name="T30" fmla="*/ 17 w 38"/>
                <a:gd name="T31" fmla="*/ 4 h 43"/>
                <a:gd name="T32" fmla="*/ 14 w 38"/>
                <a:gd name="T33" fmla="*/ 5 h 43"/>
                <a:gd name="T34" fmla="*/ 18 w 38"/>
                <a:gd name="T35" fmla="*/ 0 h 43"/>
                <a:gd name="T36" fmla="*/ 28 w 38"/>
                <a:gd name="T37" fmla="*/ 0 h 43"/>
                <a:gd name="T38" fmla="*/ 17 w 38"/>
                <a:gd name="T39" fmla="*/ 14 h 43"/>
                <a:gd name="T40" fmla="*/ 17 w 38"/>
                <a:gd name="T41" fmla="*/ 19 h 43"/>
                <a:gd name="T42" fmla="*/ 21 w 38"/>
                <a:gd name="T43" fmla="*/ 21 h 43"/>
                <a:gd name="T44" fmla="*/ 23 w 38"/>
                <a:gd name="T45" fmla="*/ 24 h 43"/>
                <a:gd name="T46" fmla="*/ 19 w 38"/>
                <a:gd name="T47" fmla="*/ 26 h 43"/>
                <a:gd name="T48" fmla="*/ 15 w 38"/>
                <a:gd name="T49" fmla="*/ 27 h 43"/>
                <a:gd name="T50" fmla="*/ 10 w 38"/>
                <a:gd name="T51" fmla="*/ 26 h 43"/>
                <a:gd name="T52" fmla="*/ 10 w 38"/>
                <a:gd name="T53" fmla="*/ 21 h 43"/>
                <a:gd name="T54" fmla="*/ 10 w 38"/>
                <a:gd name="T55" fmla="*/ 19 h 43"/>
                <a:gd name="T56" fmla="*/ 8 w 38"/>
                <a:gd name="T57" fmla="*/ 17 h 43"/>
                <a:gd name="T58" fmla="*/ 15 w 38"/>
                <a:gd name="T59" fmla="*/ 14 h 43"/>
                <a:gd name="T60" fmla="*/ 12 w 38"/>
                <a:gd name="T61" fmla="*/ 11 h 43"/>
                <a:gd name="T62" fmla="*/ 5 w 38"/>
                <a:gd name="T63" fmla="*/ 10 h 43"/>
                <a:gd name="T64" fmla="*/ 6 w 38"/>
                <a:gd name="T65" fmla="*/ 19 h 43"/>
                <a:gd name="T66" fmla="*/ 4 w 38"/>
                <a:gd name="T67" fmla="*/ 24 h 43"/>
                <a:gd name="T68" fmla="*/ 4 w 38"/>
                <a:gd name="T69" fmla="*/ 30 h 43"/>
                <a:gd name="T70" fmla="*/ 5 w 38"/>
                <a:gd name="T71" fmla="*/ 35 h 43"/>
                <a:gd name="T72" fmla="*/ 4 w 38"/>
                <a:gd name="T73" fmla="*/ 36 h 43"/>
                <a:gd name="T74" fmla="*/ 0 w 38"/>
                <a:gd name="T75" fmla="*/ 30 h 43"/>
                <a:gd name="T76" fmla="*/ 0 w 38"/>
                <a:gd name="T77" fmla="*/ 28 h 43"/>
                <a:gd name="T78" fmla="*/ 3 w 38"/>
                <a:gd name="T79" fmla="*/ 10 h 43"/>
                <a:gd name="T80" fmla="*/ 23 w 38"/>
                <a:gd name="T81" fmla="*/ 14 h 43"/>
                <a:gd name="T82" fmla="*/ 26 w 38"/>
                <a:gd name="T83" fmla="*/ 18 h 43"/>
                <a:gd name="T84" fmla="*/ 22 w 38"/>
                <a:gd name="T85" fmla="*/ 13 h 43"/>
                <a:gd name="T86" fmla="*/ 24 w 38"/>
                <a:gd name="T87" fmla="*/ 31 h 43"/>
                <a:gd name="T88" fmla="*/ 21 w 38"/>
                <a:gd name="T89" fmla="*/ 34 h 43"/>
                <a:gd name="T90" fmla="*/ 16 w 38"/>
                <a:gd name="T91" fmla="*/ 34 h 43"/>
                <a:gd name="T92" fmla="*/ 9 w 38"/>
                <a:gd name="T93" fmla="*/ 34 h 43"/>
                <a:gd name="T94" fmla="*/ 9 w 38"/>
                <a:gd name="T95" fmla="*/ 32 h 43"/>
                <a:gd name="T96" fmla="*/ 22 w 38"/>
                <a:gd name="T97" fmla="*/ 3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8" h="43">
                  <a:moveTo>
                    <a:pt x="28" y="0"/>
                  </a:moveTo>
                  <a:cubicBezTo>
                    <a:pt x="30" y="0"/>
                    <a:pt x="31" y="1"/>
                    <a:pt x="32" y="2"/>
                  </a:cubicBezTo>
                  <a:cubicBezTo>
                    <a:pt x="34" y="2"/>
                    <a:pt x="34" y="3"/>
                    <a:pt x="35" y="4"/>
                  </a:cubicBezTo>
                  <a:cubicBezTo>
                    <a:pt x="35" y="4"/>
                    <a:pt x="35" y="5"/>
                    <a:pt x="36" y="5"/>
                  </a:cubicBezTo>
                  <a:cubicBezTo>
                    <a:pt x="36" y="6"/>
                    <a:pt x="36" y="7"/>
                    <a:pt x="37" y="7"/>
                  </a:cubicBezTo>
                  <a:cubicBezTo>
                    <a:pt x="37" y="8"/>
                    <a:pt x="38" y="8"/>
                    <a:pt x="38" y="8"/>
                  </a:cubicBezTo>
                  <a:cubicBezTo>
                    <a:pt x="37" y="9"/>
                    <a:pt x="38" y="10"/>
                    <a:pt x="37" y="11"/>
                  </a:cubicBezTo>
                  <a:cubicBezTo>
                    <a:pt x="37" y="12"/>
                    <a:pt x="37" y="12"/>
                    <a:pt x="36" y="13"/>
                  </a:cubicBezTo>
                  <a:cubicBezTo>
                    <a:pt x="37" y="14"/>
                    <a:pt x="36" y="15"/>
                    <a:pt x="36" y="15"/>
                  </a:cubicBezTo>
                  <a:cubicBezTo>
                    <a:pt x="36" y="15"/>
                    <a:pt x="36" y="16"/>
                    <a:pt x="36" y="16"/>
                  </a:cubicBezTo>
                  <a:cubicBezTo>
                    <a:pt x="36" y="16"/>
                    <a:pt x="36" y="17"/>
                    <a:pt x="36" y="17"/>
                  </a:cubicBezTo>
                  <a:cubicBezTo>
                    <a:pt x="36" y="18"/>
                    <a:pt x="36" y="18"/>
                    <a:pt x="36" y="19"/>
                  </a:cubicBezTo>
                  <a:cubicBezTo>
                    <a:pt x="36" y="20"/>
                    <a:pt x="35" y="21"/>
                    <a:pt x="36" y="21"/>
                  </a:cubicBezTo>
                  <a:cubicBezTo>
                    <a:pt x="36" y="22"/>
                    <a:pt x="35" y="22"/>
                    <a:pt x="36" y="23"/>
                  </a:cubicBezTo>
                  <a:cubicBezTo>
                    <a:pt x="35" y="26"/>
                    <a:pt x="37" y="28"/>
                    <a:pt x="36" y="31"/>
                  </a:cubicBezTo>
                  <a:cubicBezTo>
                    <a:pt x="36" y="31"/>
                    <a:pt x="36" y="31"/>
                    <a:pt x="36" y="31"/>
                  </a:cubicBezTo>
                  <a:cubicBezTo>
                    <a:pt x="36" y="32"/>
                    <a:pt x="36" y="32"/>
                    <a:pt x="36" y="33"/>
                  </a:cubicBezTo>
                  <a:cubicBezTo>
                    <a:pt x="37" y="33"/>
                    <a:pt x="37" y="33"/>
                    <a:pt x="37" y="33"/>
                  </a:cubicBezTo>
                  <a:cubicBezTo>
                    <a:pt x="36" y="33"/>
                    <a:pt x="36" y="33"/>
                    <a:pt x="36" y="33"/>
                  </a:cubicBezTo>
                  <a:cubicBezTo>
                    <a:pt x="37" y="36"/>
                    <a:pt x="37" y="38"/>
                    <a:pt x="37" y="41"/>
                  </a:cubicBezTo>
                  <a:cubicBezTo>
                    <a:pt x="36" y="42"/>
                    <a:pt x="35" y="43"/>
                    <a:pt x="34" y="42"/>
                  </a:cubicBezTo>
                  <a:cubicBezTo>
                    <a:pt x="33" y="42"/>
                    <a:pt x="33" y="41"/>
                    <a:pt x="33" y="41"/>
                  </a:cubicBezTo>
                  <a:cubicBezTo>
                    <a:pt x="33" y="41"/>
                    <a:pt x="33" y="41"/>
                    <a:pt x="33" y="41"/>
                  </a:cubicBezTo>
                  <a:cubicBezTo>
                    <a:pt x="33" y="40"/>
                    <a:pt x="33" y="40"/>
                    <a:pt x="33" y="40"/>
                  </a:cubicBezTo>
                  <a:cubicBezTo>
                    <a:pt x="32" y="39"/>
                    <a:pt x="32" y="39"/>
                    <a:pt x="32" y="38"/>
                  </a:cubicBezTo>
                  <a:cubicBezTo>
                    <a:pt x="32" y="38"/>
                    <a:pt x="33" y="38"/>
                    <a:pt x="33" y="38"/>
                  </a:cubicBezTo>
                  <a:cubicBezTo>
                    <a:pt x="32" y="38"/>
                    <a:pt x="32" y="38"/>
                    <a:pt x="32" y="37"/>
                  </a:cubicBezTo>
                  <a:cubicBezTo>
                    <a:pt x="32" y="37"/>
                    <a:pt x="32" y="37"/>
                    <a:pt x="32" y="37"/>
                  </a:cubicBezTo>
                  <a:cubicBezTo>
                    <a:pt x="32" y="37"/>
                    <a:pt x="32" y="37"/>
                    <a:pt x="32" y="37"/>
                  </a:cubicBezTo>
                  <a:cubicBezTo>
                    <a:pt x="32" y="37"/>
                    <a:pt x="32" y="36"/>
                    <a:pt x="32" y="36"/>
                  </a:cubicBezTo>
                  <a:cubicBezTo>
                    <a:pt x="32" y="36"/>
                    <a:pt x="32" y="36"/>
                    <a:pt x="32" y="35"/>
                  </a:cubicBezTo>
                  <a:cubicBezTo>
                    <a:pt x="32" y="35"/>
                    <a:pt x="32" y="35"/>
                    <a:pt x="32" y="35"/>
                  </a:cubicBezTo>
                  <a:cubicBezTo>
                    <a:pt x="32" y="35"/>
                    <a:pt x="32" y="36"/>
                    <a:pt x="32" y="35"/>
                  </a:cubicBezTo>
                  <a:cubicBezTo>
                    <a:pt x="32" y="35"/>
                    <a:pt x="32" y="35"/>
                    <a:pt x="32" y="35"/>
                  </a:cubicBezTo>
                  <a:cubicBezTo>
                    <a:pt x="32" y="35"/>
                    <a:pt x="32" y="35"/>
                    <a:pt x="32" y="35"/>
                  </a:cubicBezTo>
                  <a:cubicBezTo>
                    <a:pt x="33" y="35"/>
                    <a:pt x="32" y="35"/>
                    <a:pt x="32" y="35"/>
                  </a:cubicBezTo>
                  <a:cubicBezTo>
                    <a:pt x="33" y="35"/>
                    <a:pt x="33" y="35"/>
                    <a:pt x="33" y="35"/>
                  </a:cubicBezTo>
                  <a:cubicBezTo>
                    <a:pt x="33" y="30"/>
                    <a:pt x="32" y="26"/>
                    <a:pt x="33" y="21"/>
                  </a:cubicBezTo>
                  <a:cubicBezTo>
                    <a:pt x="33" y="21"/>
                    <a:pt x="33" y="21"/>
                    <a:pt x="33" y="21"/>
                  </a:cubicBezTo>
                  <a:cubicBezTo>
                    <a:pt x="33" y="16"/>
                    <a:pt x="33" y="11"/>
                    <a:pt x="32" y="6"/>
                  </a:cubicBezTo>
                  <a:cubicBezTo>
                    <a:pt x="32" y="6"/>
                    <a:pt x="32" y="6"/>
                    <a:pt x="32" y="6"/>
                  </a:cubicBezTo>
                  <a:cubicBezTo>
                    <a:pt x="33" y="5"/>
                    <a:pt x="32" y="6"/>
                    <a:pt x="32" y="5"/>
                  </a:cubicBezTo>
                  <a:cubicBezTo>
                    <a:pt x="31" y="4"/>
                    <a:pt x="30" y="3"/>
                    <a:pt x="29" y="3"/>
                  </a:cubicBezTo>
                  <a:cubicBezTo>
                    <a:pt x="28" y="3"/>
                    <a:pt x="27" y="3"/>
                    <a:pt x="26" y="3"/>
                  </a:cubicBezTo>
                  <a:cubicBezTo>
                    <a:pt x="25" y="2"/>
                    <a:pt x="25" y="3"/>
                    <a:pt x="25" y="3"/>
                  </a:cubicBezTo>
                  <a:cubicBezTo>
                    <a:pt x="23" y="3"/>
                    <a:pt x="22" y="3"/>
                    <a:pt x="21" y="3"/>
                  </a:cubicBezTo>
                  <a:cubicBezTo>
                    <a:pt x="20" y="3"/>
                    <a:pt x="19" y="3"/>
                    <a:pt x="19" y="4"/>
                  </a:cubicBezTo>
                  <a:cubicBezTo>
                    <a:pt x="18" y="4"/>
                    <a:pt x="18" y="4"/>
                    <a:pt x="17" y="4"/>
                  </a:cubicBezTo>
                  <a:cubicBezTo>
                    <a:pt x="17" y="4"/>
                    <a:pt x="16" y="4"/>
                    <a:pt x="16" y="4"/>
                  </a:cubicBezTo>
                  <a:cubicBezTo>
                    <a:pt x="16" y="5"/>
                    <a:pt x="15" y="4"/>
                    <a:pt x="15" y="5"/>
                  </a:cubicBezTo>
                  <a:cubicBezTo>
                    <a:pt x="15" y="4"/>
                    <a:pt x="14" y="5"/>
                    <a:pt x="14" y="5"/>
                  </a:cubicBezTo>
                  <a:cubicBezTo>
                    <a:pt x="13" y="5"/>
                    <a:pt x="12" y="5"/>
                    <a:pt x="11" y="4"/>
                  </a:cubicBezTo>
                  <a:cubicBezTo>
                    <a:pt x="11" y="3"/>
                    <a:pt x="13" y="3"/>
                    <a:pt x="13" y="2"/>
                  </a:cubicBezTo>
                  <a:cubicBezTo>
                    <a:pt x="15" y="2"/>
                    <a:pt x="17" y="1"/>
                    <a:pt x="18" y="0"/>
                  </a:cubicBezTo>
                  <a:cubicBezTo>
                    <a:pt x="19" y="0"/>
                    <a:pt x="21" y="0"/>
                    <a:pt x="22" y="0"/>
                  </a:cubicBezTo>
                  <a:cubicBezTo>
                    <a:pt x="24" y="0"/>
                    <a:pt x="25" y="0"/>
                    <a:pt x="27" y="0"/>
                  </a:cubicBezTo>
                  <a:cubicBezTo>
                    <a:pt x="27" y="0"/>
                    <a:pt x="28" y="0"/>
                    <a:pt x="28" y="0"/>
                  </a:cubicBezTo>
                  <a:close/>
                  <a:moveTo>
                    <a:pt x="17" y="10"/>
                  </a:moveTo>
                  <a:cubicBezTo>
                    <a:pt x="18" y="11"/>
                    <a:pt x="17" y="13"/>
                    <a:pt x="17" y="14"/>
                  </a:cubicBezTo>
                  <a:cubicBezTo>
                    <a:pt x="17" y="14"/>
                    <a:pt x="17" y="14"/>
                    <a:pt x="17" y="14"/>
                  </a:cubicBezTo>
                  <a:cubicBezTo>
                    <a:pt x="18" y="15"/>
                    <a:pt x="18" y="15"/>
                    <a:pt x="19" y="15"/>
                  </a:cubicBezTo>
                  <a:cubicBezTo>
                    <a:pt x="19" y="16"/>
                    <a:pt x="21" y="16"/>
                    <a:pt x="20" y="17"/>
                  </a:cubicBezTo>
                  <a:cubicBezTo>
                    <a:pt x="20" y="18"/>
                    <a:pt x="18" y="19"/>
                    <a:pt x="17" y="19"/>
                  </a:cubicBezTo>
                  <a:cubicBezTo>
                    <a:pt x="17" y="20"/>
                    <a:pt x="16" y="20"/>
                    <a:pt x="17" y="21"/>
                  </a:cubicBezTo>
                  <a:cubicBezTo>
                    <a:pt x="18" y="21"/>
                    <a:pt x="19" y="21"/>
                    <a:pt x="20" y="21"/>
                  </a:cubicBezTo>
                  <a:cubicBezTo>
                    <a:pt x="20" y="21"/>
                    <a:pt x="21" y="20"/>
                    <a:pt x="21" y="21"/>
                  </a:cubicBezTo>
                  <a:cubicBezTo>
                    <a:pt x="22" y="21"/>
                    <a:pt x="22" y="21"/>
                    <a:pt x="22" y="22"/>
                  </a:cubicBezTo>
                  <a:cubicBezTo>
                    <a:pt x="22" y="22"/>
                    <a:pt x="23" y="22"/>
                    <a:pt x="22" y="23"/>
                  </a:cubicBezTo>
                  <a:cubicBezTo>
                    <a:pt x="22" y="23"/>
                    <a:pt x="23" y="23"/>
                    <a:pt x="23" y="24"/>
                  </a:cubicBezTo>
                  <a:cubicBezTo>
                    <a:pt x="23" y="25"/>
                    <a:pt x="22" y="25"/>
                    <a:pt x="21" y="25"/>
                  </a:cubicBezTo>
                  <a:cubicBezTo>
                    <a:pt x="21" y="25"/>
                    <a:pt x="20" y="25"/>
                    <a:pt x="20" y="25"/>
                  </a:cubicBezTo>
                  <a:cubicBezTo>
                    <a:pt x="20" y="26"/>
                    <a:pt x="19" y="25"/>
                    <a:pt x="19" y="26"/>
                  </a:cubicBezTo>
                  <a:cubicBezTo>
                    <a:pt x="19" y="26"/>
                    <a:pt x="19" y="26"/>
                    <a:pt x="19" y="26"/>
                  </a:cubicBezTo>
                  <a:cubicBezTo>
                    <a:pt x="19" y="27"/>
                    <a:pt x="18" y="26"/>
                    <a:pt x="17" y="26"/>
                  </a:cubicBezTo>
                  <a:cubicBezTo>
                    <a:pt x="17" y="27"/>
                    <a:pt x="16" y="26"/>
                    <a:pt x="15" y="27"/>
                  </a:cubicBezTo>
                  <a:cubicBezTo>
                    <a:pt x="15" y="26"/>
                    <a:pt x="15" y="27"/>
                    <a:pt x="14" y="27"/>
                  </a:cubicBezTo>
                  <a:cubicBezTo>
                    <a:pt x="14" y="27"/>
                    <a:pt x="13" y="27"/>
                    <a:pt x="13" y="27"/>
                  </a:cubicBezTo>
                  <a:cubicBezTo>
                    <a:pt x="12" y="27"/>
                    <a:pt x="11" y="27"/>
                    <a:pt x="10" y="26"/>
                  </a:cubicBezTo>
                  <a:cubicBezTo>
                    <a:pt x="10" y="26"/>
                    <a:pt x="10" y="25"/>
                    <a:pt x="10" y="24"/>
                  </a:cubicBezTo>
                  <a:cubicBezTo>
                    <a:pt x="9" y="24"/>
                    <a:pt x="10" y="23"/>
                    <a:pt x="10" y="23"/>
                  </a:cubicBezTo>
                  <a:cubicBezTo>
                    <a:pt x="10" y="22"/>
                    <a:pt x="9" y="21"/>
                    <a:pt x="10" y="21"/>
                  </a:cubicBezTo>
                  <a:cubicBezTo>
                    <a:pt x="9" y="20"/>
                    <a:pt x="11" y="20"/>
                    <a:pt x="11" y="19"/>
                  </a:cubicBezTo>
                  <a:cubicBezTo>
                    <a:pt x="11" y="19"/>
                    <a:pt x="11" y="19"/>
                    <a:pt x="11" y="19"/>
                  </a:cubicBezTo>
                  <a:cubicBezTo>
                    <a:pt x="10" y="19"/>
                    <a:pt x="10" y="19"/>
                    <a:pt x="10" y="19"/>
                  </a:cubicBezTo>
                  <a:cubicBezTo>
                    <a:pt x="10" y="19"/>
                    <a:pt x="10" y="19"/>
                    <a:pt x="10" y="19"/>
                  </a:cubicBezTo>
                  <a:cubicBezTo>
                    <a:pt x="10" y="19"/>
                    <a:pt x="9" y="19"/>
                    <a:pt x="9" y="18"/>
                  </a:cubicBezTo>
                  <a:cubicBezTo>
                    <a:pt x="8" y="17"/>
                    <a:pt x="8" y="17"/>
                    <a:pt x="8" y="17"/>
                  </a:cubicBezTo>
                  <a:cubicBezTo>
                    <a:pt x="8" y="16"/>
                    <a:pt x="9" y="16"/>
                    <a:pt x="9" y="16"/>
                  </a:cubicBezTo>
                  <a:cubicBezTo>
                    <a:pt x="10" y="16"/>
                    <a:pt x="11" y="16"/>
                    <a:pt x="12" y="15"/>
                  </a:cubicBezTo>
                  <a:cubicBezTo>
                    <a:pt x="13" y="15"/>
                    <a:pt x="15" y="15"/>
                    <a:pt x="15" y="14"/>
                  </a:cubicBezTo>
                  <a:cubicBezTo>
                    <a:pt x="15" y="13"/>
                    <a:pt x="15" y="12"/>
                    <a:pt x="15" y="12"/>
                  </a:cubicBezTo>
                  <a:cubicBezTo>
                    <a:pt x="14" y="13"/>
                    <a:pt x="13" y="12"/>
                    <a:pt x="12" y="12"/>
                  </a:cubicBezTo>
                  <a:cubicBezTo>
                    <a:pt x="13" y="11"/>
                    <a:pt x="12" y="11"/>
                    <a:pt x="12" y="11"/>
                  </a:cubicBezTo>
                  <a:cubicBezTo>
                    <a:pt x="13" y="10"/>
                    <a:pt x="15" y="9"/>
                    <a:pt x="16" y="10"/>
                  </a:cubicBezTo>
                  <a:lnTo>
                    <a:pt x="17" y="10"/>
                  </a:lnTo>
                  <a:close/>
                  <a:moveTo>
                    <a:pt x="5" y="10"/>
                  </a:moveTo>
                  <a:cubicBezTo>
                    <a:pt x="5" y="11"/>
                    <a:pt x="6" y="12"/>
                    <a:pt x="6" y="12"/>
                  </a:cubicBezTo>
                  <a:cubicBezTo>
                    <a:pt x="6" y="13"/>
                    <a:pt x="6" y="14"/>
                    <a:pt x="6" y="15"/>
                  </a:cubicBezTo>
                  <a:cubicBezTo>
                    <a:pt x="6" y="16"/>
                    <a:pt x="6" y="17"/>
                    <a:pt x="6" y="19"/>
                  </a:cubicBezTo>
                  <a:cubicBezTo>
                    <a:pt x="6" y="20"/>
                    <a:pt x="5" y="20"/>
                    <a:pt x="5" y="21"/>
                  </a:cubicBezTo>
                  <a:cubicBezTo>
                    <a:pt x="5" y="22"/>
                    <a:pt x="5" y="22"/>
                    <a:pt x="4" y="22"/>
                  </a:cubicBezTo>
                  <a:cubicBezTo>
                    <a:pt x="5" y="23"/>
                    <a:pt x="5" y="24"/>
                    <a:pt x="4" y="24"/>
                  </a:cubicBezTo>
                  <a:cubicBezTo>
                    <a:pt x="5" y="25"/>
                    <a:pt x="4" y="25"/>
                    <a:pt x="4" y="26"/>
                  </a:cubicBezTo>
                  <a:cubicBezTo>
                    <a:pt x="4" y="26"/>
                    <a:pt x="4" y="26"/>
                    <a:pt x="4" y="26"/>
                  </a:cubicBezTo>
                  <a:cubicBezTo>
                    <a:pt x="4" y="28"/>
                    <a:pt x="5" y="28"/>
                    <a:pt x="4" y="30"/>
                  </a:cubicBezTo>
                  <a:cubicBezTo>
                    <a:pt x="5" y="31"/>
                    <a:pt x="5" y="31"/>
                    <a:pt x="5" y="32"/>
                  </a:cubicBezTo>
                  <a:cubicBezTo>
                    <a:pt x="5" y="32"/>
                    <a:pt x="5" y="33"/>
                    <a:pt x="6" y="34"/>
                  </a:cubicBezTo>
                  <a:cubicBezTo>
                    <a:pt x="6" y="35"/>
                    <a:pt x="5" y="35"/>
                    <a:pt x="5" y="35"/>
                  </a:cubicBezTo>
                  <a:cubicBezTo>
                    <a:pt x="5" y="35"/>
                    <a:pt x="5" y="35"/>
                    <a:pt x="5" y="36"/>
                  </a:cubicBezTo>
                  <a:cubicBezTo>
                    <a:pt x="5" y="36"/>
                    <a:pt x="5" y="36"/>
                    <a:pt x="5" y="36"/>
                  </a:cubicBezTo>
                  <a:cubicBezTo>
                    <a:pt x="5" y="36"/>
                    <a:pt x="4" y="36"/>
                    <a:pt x="4" y="36"/>
                  </a:cubicBezTo>
                  <a:cubicBezTo>
                    <a:pt x="3" y="35"/>
                    <a:pt x="2" y="35"/>
                    <a:pt x="2" y="34"/>
                  </a:cubicBezTo>
                  <a:cubicBezTo>
                    <a:pt x="1" y="33"/>
                    <a:pt x="2" y="32"/>
                    <a:pt x="1" y="31"/>
                  </a:cubicBezTo>
                  <a:cubicBezTo>
                    <a:pt x="1" y="30"/>
                    <a:pt x="0" y="30"/>
                    <a:pt x="0" y="30"/>
                  </a:cubicBezTo>
                  <a:cubicBezTo>
                    <a:pt x="0" y="29"/>
                    <a:pt x="1" y="29"/>
                    <a:pt x="1" y="29"/>
                  </a:cubicBezTo>
                  <a:cubicBezTo>
                    <a:pt x="0" y="29"/>
                    <a:pt x="1" y="28"/>
                    <a:pt x="0" y="28"/>
                  </a:cubicBezTo>
                  <a:cubicBezTo>
                    <a:pt x="0" y="28"/>
                    <a:pt x="0" y="28"/>
                    <a:pt x="0" y="28"/>
                  </a:cubicBezTo>
                  <a:cubicBezTo>
                    <a:pt x="0" y="24"/>
                    <a:pt x="0" y="22"/>
                    <a:pt x="1" y="19"/>
                  </a:cubicBezTo>
                  <a:cubicBezTo>
                    <a:pt x="1" y="19"/>
                    <a:pt x="1" y="19"/>
                    <a:pt x="1" y="18"/>
                  </a:cubicBezTo>
                  <a:cubicBezTo>
                    <a:pt x="1" y="15"/>
                    <a:pt x="3" y="13"/>
                    <a:pt x="3" y="10"/>
                  </a:cubicBezTo>
                  <a:cubicBezTo>
                    <a:pt x="3" y="10"/>
                    <a:pt x="3" y="9"/>
                    <a:pt x="4" y="9"/>
                  </a:cubicBezTo>
                  <a:cubicBezTo>
                    <a:pt x="4" y="9"/>
                    <a:pt x="5" y="10"/>
                    <a:pt x="5" y="10"/>
                  </a:cubicBezTo>
                  <a:close/>
                  <a:moveTo>
                    <a:pt x="23" y="14"/>
                  </a:moveTo>
                  <a:cubicBezTo>
                    <a:pt x="23" y="13"/>
                    <a:pt x="23" y="14"/>
                    <a:pt x="23" y="14"/>
                  </a:cubicBezTo>
                  <a:cubicBezTo>
                    <a:pt x="25" y="14"/>
                    <a:pt x="27" y="15"/>
                    <a:pt x="27" y="16"/>
                  </a:cubicBezTo>
                  <a:cubicBezTo>
                    <a:pt x="27" y="17"/>
                    <a:pt x="26" y="17"/>
                    <a:pt x="26" y="18"/>
                  </a:cubicBezTo>
                  <a:cubicBezTo>
                    <a:pt x="25" y="18"/>
                    <a:pt x="25" y="18"/>
                    <a:pt x="24" y="18"/>
                  </a:cubicBezTo>
                  <a:cubicBezTo>
                    <a:pt x="23" y="16"/>
                    <a:pt x="22" y="15"/>
                    <a:pt x="21" y="14"/>
                  </a:cubicBezTo>
                  <a:cubicBezTo>
                    <a:pt x="21" y="13"/>
                    <a:pt x="22" y="13"/>
                    <a:pt x="22" y="13"/>
                  </a:cubicBezTo>
                  <a:lnTo>
                    <a:pt x="23" y="14"/>
                  </a:lnTo>
                  <a:close/>
                  <a:moveTo>
                    <a:pt x="22" y="31"/>
                  </a:moveTo>
                  <a:cubicBezTo>
                    <a:pt x="23" y="31"/>
                    <a:pt x="24" y="30"/>
                    <a:pt x="24" y="31"/>
                  </a:cubicBezTo>
                  <a:cubicBezTo>
                    <a:pt x="24" y="31"/>
                    <a:pt x="24" y="32"/>
                    <a:pt x="24" y="32"/>
                  </a:cubicBezTo>
                  <a:cubicBezTo>
                    <a:pt x="23" y="32"/>
                    <a:pt x="24" y="33"/>
                    <a:pt x="23" y="33"/>
                  </a:cubicBezTo>
                  <a:cubicBezTo>
                    <a:pt x="23" y="34"/>
                    <a:pt x="22" y="34"/>
                    <a:pt x="21" y="34"/>
                  </a:cubicBezTo>
                  <a:cubicBezTo>
                    <a:pt x="21" y="34"/>
                    <a:pt x="21" y="34"/>
                    <a:pt x="20" y="34"/>
                  </a:cubicBezTo>
                  <a:cubicBezTo>
                    <a:pt x="20" y="34"/>
                    <a:pt x="20" y="34"/>
                    <a:pt x="20" y="34"/>
                  </a:cubicBezTo>
                  <a:cubicBezTo>
                    <a:pt x="18" y="34"/>
                    <a:pt x="17" y="33"/>
                    <a:pt x="16" y="34"/>
                  </a:cubicBezTo>
                  <a:cubicBezTo>
                    <a:pt x="16" y="34"/>
                    <a:pt x="15" y="34"/>
                    <a:pt x="14" y="34"/>
                  </a:cubicBezTo>
                  <a:cubicBezTo>
                    <a:pt x="13" y="35"/>
                    <a:pt x="12" y="35"/>
                    <a:pt x="11" y="34"/>
                  </a:cubicBezTo>
                  <a:cubicBezTo>
                    <a:pt x="10" y="34"/>
                    <a:pt x="10" y="34"/>
                    <a:pt x="9" y="34"/>
                  </a:cubicBezTo>
                  <a:cubicBezTo>
                    <a:pt x="9" y="34"/>
                    <a:pt x="9" y="33"/>
                    <a:pt x="8" y="33"/>
                  </a:cubicBezTo>
                  <a:cubicBezTo>
                    <a:pt x="8" y="33"/>
                    <a:pt x="8" y="33"/>
                    <a:pt x="8" y="33"/>
                  </a:cubicBezTo>
                  <a:cubicBezTo>
                    <a:pt x="8" y="32"/>
                    <a:pt x="9" y="32"/>
                    <a:pt x="9" y="32"/>
                  </a:cubicBezTo>
                  <a:cubicBezTo>
                    <a:pt x="10" y="31"/>
                    <a:pt x="11" y="31"/>
                    <a:pt x="12" y="31"/>
                  </a:cubicBezTo>
                  <a:cubicBezTo>
                    <a:pt x="15" y="31"/>
                    <a:pt x="17" y="30"/>
                    <a:pt x="20" y="30"/>
                  </a:cubicBezTo>
                  <a:cubicBezTo>
                    <a:pt x="20" y="31"/>
                    <a:pt x="22" y="31"/>
                    <a:pt x="22" y="3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 name="Freeform 16"/>
            <p:cNvSpPr>
              <a:spLocks noEditPoints="1"/>
            </p:cNvSpPr>
            <p:nvPr/>
          </p:nvSpPr>
          <p:spPr bwMode="auto">
            <a:xfrm>
              <a:off x="5537" y="4091"/>
              <a:ext cx="202" cy="222"/>
            </a:xfrm>
            <a:custGeom>
              <a:avLst/>
              <a:gdLst>
                <a:gd name="T0" fmla="*/ 43 w 78"/>
                <a:gd name="T1" fmla="*/ 32 h 83"/>
                <a:gd name="T2" fmla="*/ 45 w 78"/>
                <a:gd name="T3" fmla="*/ 40 h 83"/>
                <a:gd name="T4" fmla="*/ 62 w 78"/>
                <a:gd name="T5" fmla="*/ 67 h 83"/>
                <a:gd name="T6" fmla="*/ 69 w 78"/>
                <a:gd name="T7" fmla="*/ 67 h 83"/>
                <a:gd name="T8" fmla="*/ 71 w 78"/>
                <a:gd name="T9" fmla="*/ 66 h 83"/>
                <a:gd name="T10" fmla="*/ 73 w 78"/>
                <a:gd name="T11" fmla="*/ 62 h 83"/>
                <a:gd name="T12" fmla="*/ 75 w 78"/>
                <a:gd name="T13" fmla="*/ 66 h 83"/>
                <a:gd name="T14" fmla="*/ 76 w 78"/>
                <a:gd name="T15" fmla="*/ 68 h 83"/>
                <a:gd name="T16" fmla="*/ 77 w 78"/>
                <a:gd name="T17" fmla="*/ 72 h 83"/>
                <a:gd name="T18" fmla="*/ 78 w 78"/>
                <a:gd name="T19" fmla="*/ 74 h 83"/>
                <a:gd name="T20" fmla="*/ 78 w 78"/>
                <a:gd name="T21" fmla="*/ 79 h 83"/>
                <a:gd name="T22" fmla="*/ 59 w 78"/>
                <a:gd name="T23" fmla="*/ 76 h 83"/>
                <a:gd name="T24" fmla="*/ 35 w 78"/>
                <a:gd name="T25" fmla="*/ 53 h 83"/>
                <a:gd name="T26" fmla="*/ 19 w 78"/>
                <a:gd name="T27" fmla="*/ 66 h 83"/>
                <a:gd name="T28" fmla="*/ 5 w 78"/>
                <a:gd name="T29" fmla="*/ 73 h 83"/>
                <a:gd name="T30" fmla="*/ 0 w 78"/>
                <a:gd name="T31" fmla="*/ 63 h 83"/>
                <a:gd name="T32" fmla="*/ 2 w 78"/>
                <a:gd name="T33" fmla="*/ 53 h 83"/>
                <a:gd name="T34" fmla="*/ 3 w 78"/>
                <a:gd name="T35" fmla="*/ 38 h 83"/>
                <a:gd name="T36" fmla="*/ 2 w 78"/>
                <a:gd name="T37" fmla="*/ 33 h 83"/>
                <a:gd name="T38" fmla="*/ 5 w 78"/>
                <a:gd name="T39" fmla="*/ 17 h 83"/>
                <a:gd name="T40" fmla="*/ 10 w 78"/>
                <a:gd name="T41" fmla="*/ 14 h 83"/>
                <a:gd name="T42" fmla="*/ 11 w 78"/>
                <a:gd name="T43" fmla="*/ 35 h 83"/>
                <a:gd name="T44" fmla="*/ 24 w 78"/>
                <a:gd name="T45" fmla="*/ 31 h 83"/>
                <a:gd name="T46" fmla="*/ 18 w 78"/>
                <a:gd name="T47" fmla="*/ 22 h 83"/>
                <a:gd name="T48" fmla="*/ 29 w 78"/>
                <a:gd name="T49" fmla="*/ 15 h 83"/>
                <a:gd name="T50" fmla="*/ 26 w 78"/>
                <a:gd name="T51" fmla="*/ 12 h 83"/>
                <a:gd name="T52" fmla="*/ 15 w 78"/>
                <a:gd name="T53" fmla="*/ 12 h 83"/>
                <a:gd name="T54" fmla="*/ 26 w 78"/>
                <a:gd name="T55" fmla="*/ 4 h 83"/>
                <a:gd name="T56" fmla="*/ 45 w 78"/>
                <a:gd name="T57" fmla="*/ 0 h 83"/>
                <a:gd name="T58" fmla="*/ 50 w 78"/>
                <a:gd name="T59" fmla="*/ 7 h 83"/>
                <a:gd name="T60" fmla="*/ 47 w 78"/>
                <a:gd name="T61" fmla="*/ 18 h 83"/>
                <a:gd name="T62" fmla="*/ 52 w 78"/>
                <a:gd name="T63" fmla="*/ 23 h 83"/>
                <a:gd name="T64" fmla="*/ 35 w 78"/>
                <a:gd name="T65" fmla="*/ 24 h 83"/>
                <a:gd name="T66" fmla="*/ 74 w 78"/>
                <a:gd name="T67" fmla="*/ 39 h 83"/>
                <a:gd name="T68" fmla="*/ 72 w 78"/>
                <a:gd name="T69" fmla="*/ 33 h 83"/>
                <a:gd name="T70" fmla="*/ 72 w 78"/>
                <a:gd name="T71" fmla="*/ 31 h 83"/>
                <a:gd name="T72" fmla="*/ 71 w 78"/>
                <a:gd name="T73" fmla="*/ 35 h 83"/>
                <a:gd name="T74" fmla="*/ 70 w 78"/>
                <a:gd name="T75" fmla="*/ 46 h 83"/>
                <a:gd name="T76" fmla="*/ 71 w 78"/>
                <a:gd name="T77" fmla="*/ 50 h 83"/>
                <a:gd name="T78" fmla="*/ 69 w 78"/>
                <a:gd name="T79" fmla="*/ 57 h 83"/>
                <a:gd name="T80" fmla="*/ 68 w 78"/>
                <a:gd name="T81" fmla="*/ 50 h 83"/>
                <a:gd name="T82" fmla="*/ 69 w 78"/>
                <a:gd name="T83" fmla="*/ 43 h 83"/>
                <a:gd name="T84" fmla="*/ 70 w 78"/>
                <a:gd name="T85" fmla="*/ 32 h 83"/>
                <a:gd name="T86" fmla="*/ 33 w 78"/>
                <a:gd name="T87" fmla="*/ 42 h 83"/>
                <a:gd name="T88" fmla="*/ 12 w 78"/>
                <a:gd name="T89" fmla="*/ 60 h 83"/>
                <a:gd name="T90" fmla="*/ 9 w 78"/>
                <a:gd name="T91" fmla="*/ 52 h 83"/>
                <a:gd name="T92" fmla="*/ 23 w 78"/>
                <a:gd name="T93" fmla="*/ 43 h 83"/>
                <a:gd name="T94" fmla="*/ 34 w 78"/>
                <a:gd name="T95" fmla="*/ 41 h 83"/>
                <a:gd name="T96" fmla="*/ 74 w 78"/>
                <a:gd name="T97" fmla="*/ 48 h 83"/>
                <a:gd name="T98" fmla="*/ 72 w 78"/>
                <a:gd name="T99" fmla="*/ 53 h 83"/>
                <a:gd name="T100" fmla="*/ 72 w 78"/>
                <a:gd name="T101" fmla="*/ 48 h 83"/>
                <a:gd name="T102" fmla="*/ 73 w 78"/>
                <a:gd name="T103" fmla="*/ 45 h 83"/>
                <a:gd name="T104" fmla="*/ 70 w 78"/>
                <a:gd name="T105" fmla="*/ 54 h 83"/>
                <a:gd name="T106" fmla="*/ 70 w 78"/>
                <a:gd name="T107" fmla="*/ 66 h 83"/>
                <a:gd name="T108" fmla="*/ 72 w 78"/>
                <a:gd name="T109" fmla="*/ 67 h 83"/>
                <a:gd name="T110" fmla="*/ 74 w 78"/>
                <a:gd name="T111" fmla="*/ 69 h 83"/>
                <a:gd name="T112" fmla="*/ 76 w 78"/>
                <a:gd name="T113" fmla="*/ 76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8" h="83">
                  <a:moveTo>
                    <a:pt x="52" y="23"/>
                  </a:moveTo>
                  <a:cubicBezTo>
                    <a:pt x="53" y="26"/>
                    <a:pt x="52" y="27"/>
                    <a:pt x="51" y="28"/>
                  </a:cubicBezTo>
                  <a:cubicBezTo>
                    <a:pt x="51" y="31"/>
                    <a:pt x="48" y="30"/>
                    <a:pt x="46" y="31"/>
                  </a:cubicBezTo>
                  <a:cubicBezTo>
                    <a:pt x="45" y="31"/>
                    <a:pt x="44" y="33"/>
                    <a:pt x="43" y="32"/>
                  </a:cubicBezTo>
                  <a:cubicBezTo>
                    <a:pt x="42" y="32"/>
                    <a:pt x="42" y="32"/>
                    <a:pt x="42" y="32"/>
                  </a:cubicBezTo>
                  <a:cubicBezTo>
                    <a:pt x="40" y="31"/>
                    <a:pt x="40" y="34"/>
                    <a:pt x="39" y="34"/>
                  </a:cubicBezTo>
                  <a:cubicBezTo>
                    <a:pt x="40" y="36"/>
                    <a:pt x="40" y="38"/>
                    <a:pt x="42" y="39"/>
                  </a:cubicBezTo>
                  <a:cubicBezTo>
                    <a:pt x="43" y="39"/>
                    <a:pt x="44" y="40"/>
                    <a:pt x="45" y="40"/>
                  </a:cubicBezTo>
                  <a:cubicBezTo>
                    <a:pt x="44" y="41"/>
                    <a:pt x="45" y="42"/>
                    <a:pt x="44" y="43"/>
                  </a:cubicBezTo>
                  <a:cubicBezTo>
                    <a:pt x="45" y="45"/>
                    <a:pt x="47" y="47"/>
                    <a:pt x="49" y="49"/>
                  </a:cubicBezTo>
                  <a:cubicBezTo>
                    <a:pt x="50" y="50"/>
                    <a:pt x="49" y="53"/>
                    <a:pt x="51" y="53"/>
                  </a:cubicBezTo>
                  <a:cubicBezTo>
                    <a:pt x="54" y="58"/>
                    <a:pt x="58" y="62"/>
                    <a:pt x="62" y="67"/>
                  </a:cubicBezTo>
                  <a:cubicBezTo>
                    <a:pt x="64" y="69"/>
                    <a:pt x="66" y="71"/>
                    <a:pt x="68" y="72"/>
                  </a:cubicBezTo>
                  <a:cubicBezTo>
                    <a:pt x="69" y="71"/>
                    <a:pt x="69" y="71"/>
                    <a:pt x="69" y="71"/>
                  </a:cubicBezTo>
                  <a:cubicBezTo>
                    <a:pt x="68" y="70"/>
                    <a:pt x="69" y="69"/>
                    <a:pt x="68" y="67"/>
                  </a:cubicBezTo>
                  <a:cubicBezTo>
                    <a:pt x="69" y="67"/>
                    <a:pt x="69" y="67"/>
                    <a:pt x="69" y="67"/>
                  </a:cubicBezTo>
                  <a:cubicBezTo>
                    <a:pt x="68" y="66"/>
                    <a:pt x="69" y="64"/>
                    <a:pt x="68" y="63"/>
                  </a:cubicBezTo>
                  <a:cubicBezTo>
                    <a:pt x="69" y="60"/>
                    <a:pt x="69" y="60"/>
                    <a:pt x="69" y="60"/>
                  </a:cubicBezTo>
                  <a:cubicBezTo>
                    <a:pt x="69" y="61"/>
                    <a:pt x="70" y="62"/>
                    <a:pt x="71" y="62"/>
                  </a:cubicBezTo>
                  <a:cubicBezTo>
                    <a:pt x="71" y="63"/>
                    <a:pt x="71" y="65"/>
                    <a:pt x="71" y="66"/>
                  </a:cubicBezTo>
                  <a:cubicBezTo>
                    <a:pt x="73" y="66"/>
                    <a:pt x="71" y="64"/>
                    <a:pt x="72" y="63"/>
                  </a:cubicBezTo>
                  <a:cubicBezTo>
                    <a:pt x="72" y="62"/>
                    <a:pt x="70" y="60"/>
                    <a:pt x="72" y="59"/>
                  </a:cubicBezTo>
                  <a:cubicBezTo>
                    <a:pt x="73" y="60"/>
                    <a:pt x="72" y="61"/>
                    <a:pt x="73" y="61"/>
                  </a:cubicBezTo>
                  <a:cubicBezTo>
                    <a:pt x="73" y="62"/>
                    <a:pt x="73" y="62"/>
                    <a:pt x="73" y="62"/>
                  </a:cubicBezTo>
                  <a:cubicBezTo>
                    <a:pt x="73" y="63"/>
                    <a:pt x="73" y="63"/>
                    <a:pt x="73" y="63"/>
                  </a:cubicBezTo>
                  <a:cubicBezTo>
                    <a:pt x="73" y="64"/>
                    <a:pt x="74" y="65"/>
                    <a:pt x="73" y="67"/>
                  </a:cubicBezTo>
                  <a:cubicBezTo>
                    <a:pt x="73" y="67"/>
                    <a:pt x="74" y="67"/>
                    <a:pt x="74" y="68"/>
                  </a:cubicBezTo>
                  <a:cubicBezTo>
                    <a:pt x="75" y="67"/>
                    <a:pt x="75" y="67"/>
                    <a:pt x="75" y="66"/>
                  </a:cubicBezTo>
                  <a:cubicBezTo>
                    <a:pt x="75" y="67"/>
                    <a:pt x="75" y="69"/>
                    <a:pt x="77" y="68"/>
                  </a:cubicBezTo>
                  <a:cubicBezTo>
                    <a:pt x="78" y="68"/>
                    <a:pt x="77" y="69"/>
                    <a:pt x="78" y="69"/>
                  </a:cubicBezTo>
                  <a:cubicBezTo>
                    <a:pt x="78" y="70"/>
                    <a:pt x="77" y="70"/>
                    <a:pt x="77" y="70"/>
                  </a:cubicBezTo>
                  <a:cubicBezTo>
                    <a:pt x="76" y="69"/>
                    <a:pt x="77" y="69"/>
                    <a:pt x="76" y="68"/>
                  </a:cubicBezTo>
                  <a:cubicBezTo>
                    <a:pt x="75" y="69"/>
                    <a:pt x="75" y="70"/>
                    <a:pt x="76" y="71"/>
                  </a:cubicBezTo>
                  <a:cubicBezTo>
                    <a:pt x="76" y="71"/>
                    <a:pt x="76" y="71"/>
                    <a:pt x="76" y="71"/>
                  </a:cubicBezTo>
                  <a:cubicBezTo>
                    <a:pt x="76" y="71"/>
                    <a:pt x="77" y="71"/>
                    <a:pt x="77" y="71"/>
                  </a:cubicBezTo>
                  <a:cubicBezTo>
                    <a:pt x="77" y="71"/>
                    <a:pt x="77" y="72"/>
                    <a:pt x="77" y="72"/>
                  </a:cubicBezTo>
                  <a:cubicBezTo>
                    <a:pt x="78" y="72"/>
                    <a:pt x="78" y="72"/>
                    <a:pt x="78" y="72"/>
                  </a:cubicBezTo>
                  <a:cubicBezTo>
                    <a:pt x="78" y="73"/>
                    <a:pt x="78" y="73"/>
                    <a:pt x="78" y="73"/>
                  </a:cubicBezTo>
                  <a:cubicBezTo>
                    <a:pt x="77" y="73"/>
                    <a:pt x="77" y="73"/>
                    <a:pt x="77" y="73"/>
                  </a:cubicBezTo>
                  <a:cubicBezTo>
                    <a:pt x="76" y="73"/>
                    <a:pt x="77" y="74"/>
                    <a:pt x="78" y="74"/>
                  </a:cubicBezTo>
                  <a:cubicBezTo>
                    <a:pt x="78" y="74"/>
                    <a:pt x="78" y="74"/>
                    <a:pt x="78" y="74"/>
                  </a:cubicBezTo>
                  <a:cubicBezTo>
                    <a:pt x="78" y="75"/>
                    <a:pt x="77" y="75"/>
                    <a:pt x="77" y="77"/>
                  </a:cubicBezTo>
                  <a:cubicBezTo>
                    <a:pt x="77" y="77"/>
                    <a:pt x="77" y="77"/>
                    <a:pt x="77" y="77"/>
                  </a:cubicBezTo>
                  <a:cubicBezTo>
                    <a:pt x="78" y="77"/>
                    <a:pt x="77" y="78"/>
                    <a:pt x="78" y="79"/>
                  </a:cubicBezTo>
                  <a:cubicBezTo>
                    <a:pt x="78" y="80"/>
                    <a:pt x="77" y="80"/>
                    <a:pt x="78" y="80"/>
                  </a:cubicBezTo>
                  <a:cubicBezTo>
                    <a:pt x="77" y="81"/>
                    <a:pt x="77" y="83"/>
                    <a:pt x="75" y="82"/>
                  </a:cubicBezTo>
                  <a:cubicBezTo>
                    <a:pt x="74" y="83"/>
                    <a:pt x="72" y="82"/>
                    <a:pt x="70" y="82"/>
                  </a:cubicBezTo>
                  <a:cubicBezTo>
                    <a:pt x="66" y="81"/>
                    <a:pt x="63" y="78"/>
                    <a:pt x="59" y="76"/>
                  </a:cubicBezTo>
                  <a:cubicBezTo>
                    <a:pt x="59" y="75"/>
                    <a:pt x="58" y="75"/>
                    <a:pt x="57" y="74"/>
                  </a:cubicBezTo>
                  <a:cubicBezTo>
                    <a:pt x="50" y="67"/>
                    <a:pt x="45" y="59"/>
                    <a:pt x="40" y="50"/>
                  </a:cubicBezTo>
                  <a:cubicBezTo>
                    <a:pt x="40" y="50"/>
                    <a:pt x="39" y="49"/>
                    <a:pt x="39" y="50"/>
                  </a:cubicBezTo>
                  <a:cubicBezTo>
                    <a:pt x="37" y="51"/>
                    <a:pt x="36" y="52"/>
                    <a:pt x="35" y="53"/>
                  </a:cubicBezTo>
                  <a:cubicBezTo>
                    <a:pt x="34" y="54"/>
                    <a:pt x="32" y="55"/>
                    <a:pt x="32" y="56"/>
                  </a:cubicBezTo>
                  <a:cubicBezTo>
                    <a:pt x="29" y="58"/>
                    <a:pt x="27" y="61"/>
                    <a:pt x="24" y="62"/>
                  </a:cubicBezTo>
                  <a:cubicBezTo>
                    <a:pt x="22" y="63"/>
                    <a:pt x="21" y="65"/>
                    <a:pt x="18" y="65"/>
                  </a:cubicBezTo>
                  <a:cubicBezTo>
                    <a:pt x="18" y="66"/>
                    <a:pt x="19" y="66"/>
                    <a:pt x="19" y="66"/>
                  </a:cubicBezTo>
                  <a:cubicBezTo>
                    <a:pt x="18" y="67"/>
                    <a:pt x="16" y="67"/>
                    <a:pt x="15" y="68"/>
                  </a:cubicBezTo>
                  <a:cubicBezTo>
                    <a:pt x="14" y="68"/>
                    <a:pt x="14" y="69"/>
                    <a:pt x="12" y="69"/>
                  </a:cubicBezTo>
                  <a:cubicBezTo>
                    <a:pt x="12" y="70"/>
                    <a:pt x="10" y="71"/>
                    <a:pt x="9" y="73"/>
                  </a:cubicBezTo>
                  <a:cubicBezTo>
                    <a:pt x="8" y="73"/>
                    <a:pt x="7" y="72"/>
                    <a:pt x="5" y="73"/>
                  </a:cubicBezTo>
                  <a:cubicBezTo>
                    <a:pt x="5" y="71"/>
                    <a:pt x="3" y="71"/>
                    <a:pt x="3" y="70"/>
                  </a:cubicBezTo>
                  <a:cubicBezTo>
                    <a:pt x="2" y="69"/>
                    <a:pt x="1" y="68"/>
                    <a:pt x="0" y="67"/>
                  </a:cubicBezTo>
                  <a:cubicBezTo>
                    <a:pt x="0" y="66"/>
                    <a:pt x="0" y="65"/>
                    <a:pt x="0" y="65"/>
                  </a:cubicBezTo>
                  <a:cubicBezTo>
                    <a:pt x="0" y="64"/>
                    <a:pt x="1" y="64"/>
                    <a:pt x="0" y="63"/>
                  </a:cubicBezTo>
                  <a:cubicBezTo>
                    <a:pt x="1" y="61"/>
                    <a:pt x="1" y="59"/>
                    <a:pt x="1" y="56"/>
                  </a:cubicBezTo>
                  <a:cubicBezTo>
                    <a:pt x="1" y="55"/>
                    <a:pt x="1" y="55"/>
                    <a:pt x="1" y="55"/>
                  </a:cubicBezTo>
                  <a:cubicBezTo>
                    <a:pt x="1" y="55"/>
                    <a:pt x="1" y="55"/>
                    <a:pt x="1" y="55"/>
                  </a:cubicBezTo>
                  <a:cubicBezTo>
                    <a:pt x="1" y="54"/>
                    <a:pt x="2" y="53"/>
                    <a:pt x="2" y="53"/>
                  </a:cubicBezTo>
                  <a:cubicBezTo>
                    <a:pt x="3" y="49"/>
                    <a:pt x="2" y="46"/>
                    <a:pt x="3" y="43"/>
                  </a:cubicBezTo>
                  <a:cubicBezTo>
                    <a:pt x="2" y="43"/>
                    <a:pt x="2" y="43"/>
                    <a:pt x="2" y="43"/>
                  </a:cubicBezTo>
                  <a:cubicBezTo>
                    <a:pt x="3" y="42"/>
                    <a:pt x="2" y="42"/>
                    <a:pt x="2" y="42"/>
                  </a:cubicBezTo>
                  <a:cubicBezTo>
                    <a:pt x="3" y="41"/>
                    <a:pt x="2" y="40"/>
                    <a:pt x="3" y="38"/>
                  </a:cubicBezTo>
                  <a:cubicBezTo>
                    <a:pt x="2" y="38"/>
                    <a:pt x="2" y="38"/>
                    <a:pt x="2" y="37"/>
                  </a:cubicBezTo>
                  <a:cubicBezTo>
                    <a:pt x="3" y="37"/>
                    <a:pt x="3" y="36"/>
                    <a:pt x="3" y="35"/>
                  </a:cubicBezTo>
                  <a:cubicBezTo>
                    <a:pt x="3" y="35"/>
                    <a:pt x="3" y="34"/>
                    <a:pt x="3" y="34"/>
                  </a:cubicBezTo>
                  <a:cubicBezTo>
                    <a:pt x="2" y="33"/>
                    <a:pt x="2" y="33"/>
                    <a:pt x="2" y="33"/>
                  </a:cubicBezTo>
                  <a:cubicBezTo>
                    <a:pt x="3" y="33"/>
                    <a:pt x="3" y="33"/>
                    <a:pt x="3" y="33"/>
                  </a:cubicBezTo>
                  <a:cubicBezTo>
                    <a:pt x="4" y="30"/>
                    <a:pt x="2" y="27"/>
                    <a:pt x="4" y="24"/>
                  </a:cubicBezTo>
                  <a:cubicBezTo>
                    <a:pt x="3" y="23"/>
                    <a:pt x="4" y="22"/>
                    <a:pt x="4" y="21"/>
                  </a:cubicBezTo>
                  <a:cubicBezTo>
                    <a:pt x="4" y="20"/>
                    <a:pt x="4" y="18"/>
                    <a:pt x="5" y="17"/>
                  </a:cubicBezTo>
                  <a:cubicBezTo>
                    <a:pt x="5" y="16"/>
                    <a:pt x="5" y="16"/>
                    <a:pt x="5" y="16"/>
                  </a:cubicBezTo>
                  <a:cubicBezTo>
                    <a:pt x="5" y="16"/>
                    <a:pt x="5" y="16"/>
                    <a:pt x="5" y="16"/>
                  </a:cubicBezTo>
                  <a:cubicBezTo>
                    <a:pt x="5" y="15"/>
                    <a:pt x="6" y="15"/>
                    <a:pt x="7" y="15"/>
                  </a:cubicBezTo>
                  <a:cubicBezTo>
                    <a:pt x="8" y="14"/>
                    <a:pt x="9" y="14"/>
                    <a:pt x="10" y="14"/>
                  </a:cubicBezTo>
                  <a:cubicBezTo>
                    <a:pt x="13" y="16"/>
                    <a:pt x="14" y="19"/>
                    <a:pt x="15" y="21"/>
                  </a:cubicBezTo>
                  <a:cubicBezTo>
                    <a:pt x="14" y="22"/>
                    <a:pt x="16" y="23"/>
                    <a:pt x="15" y="24"/>
                  </a:cubicBezTo>
                  <a:cubicBezTo>
                    <a:pt x="15" y="26"/>
                    <a:pt x="15" y="29"/>
                    <a:pt x="13" y="30"/>
                  </a:cubicBezTo>
                  <a:cubicBezTo>
                    <a:pt x="12" y="32"/>
                    <a:pt x="14" y="34"/>
                    <a:pt x="11" y="35"/>
                  </a:cubicBezTo>
                  <a:cubicBezTo>
                    <a:pt x="11" y="36"/>
                    <a:pt x="11" y="37"/>
                    <a:pt x="11" y="38"/>
                  </a:cubicBezTo>
                  <a:cubicBezTo>
                    <a:pt x="12" y="39"/>
                    <a:pt x="12" y="37"/>
                    <a:pt x="14" y="36"/>
                  </a:cubicBezTo>
                  <a:cubicBezTo>
                    <a:pt x="16" y="35"/>
                    <a:pt x="19" y="34"/>
                    <a:pt x="21" y="33"/>
                  </a:cubicBezTo>
                  <a:cubicBezTo>
                    <a:pt x="22" y="33"/>
                    <a:pt x="24" y="32"/>
                    <a:pt x="24" y="31"/>
                  </a:cubicBezTo>
                  <a:cubicBezTo>
                    <a:pt x="26" y="31"/>
                    <a:pt x="28" y="30"/>
                    <a:pt x="28" y="29"/>
                  </a:cubicBezTo>
                  <a:cubicBezTo>
                    <a:pt x="26" y="26"/>
                    <a:pt x="26" y="26"/>
                    <a:pt x="26" y="26"/>
                  </a:cubicBezTo>
                  <a:cubicBezTo>
                    <a:pt x="23" y="25"/>
                    <a:pt x="21" y="31"/>
                    <a:pt x="18" y="27"/>
                  </a:cubicBezTo>
                  <a:cubicBezTo>
                    <a:pt x="16" y="26"/>
                    <a:pt x="18" y="24"/>
                    <a:pt x="18" y="22"/>
                  </a:cubicBezTo>
                  <a:cubicBezTo>
                    <a:pt x="19" y="21"/>
                    <a:pt x="20" y="20"/>
                    <a:pt x="21" y="19"/>
                  </a:cubicBezTo>
                  <a:cubicBezTo>
                    <a:pt x="22" y="19"/>
                    <a:pt x="22" y="18"/>
                    <a:pt x="23" y="18"/>
                  </a:cubicBezTo>
                  <a:cubicBezTo>
                    <a:pt x="25" y="18"/>
                    <a:pt x="23" y="14"/>
                    <a:pt x="26" y="15"/>
                  </a:cubicBezTo>
                  <a:cubicBezTo>
                    <a:pt x="27" y="15"/>
                    <a:pt x="28" y="16"/>
                    <a:pt x="29" y="15"/>
                  </a:cubicBezTo>
                  <a:cubicBezTo>
                    <a:pt x="31" y="14"/>
                    <a:pt x="32" y="13"/>
                    <a:pt x="33" y="12"/>
                  </a:cubicBezTo>
                  <a:cubicBezTo>
                    <a:pt x="33" y="11"/>
                    <a:pt x="34" y="11"/>
                    <a:pt x="34" y="10"/>
                  </a:cubicBezTo>
                  <a:cubicBezTo>
                    <a:pt x="32" y="10"/>
                    <a:pt x="31" y="11"/>
                    <a:pt x="29" y="11"/>
                  </a:cubicBezTo>
                  <a:cubicBezTo>
                    <a:pt x="29" y="12"/>
                    <a:pt x="27" y="12"/>
                    <a:pt x="26" y="12"/>
                  </a:cubicBezTo>
                  <a:cubicBezTo>
                    <a:pt x="26" y="13"/>
                    <a:pt x="25" y="12"/>
                    <a:pt x="24" y="13"/>
                  </a:cubicBezTo>
                  <a:cubicBezTo>
                    <a:pt x="24" y="13"/>
                    <a:pt x="23" y="14"/>
                    <a:pt x="23" y="13"/>
                  </a:cubicBezTo>
                  <a:cubicBezTo>
                    <a:pt x="22" y="14"/>
                    <a:pt x="21" y="13"/>
                    <a:pt x="20" y="14"/>
                  </a:cubicBezTo>
                  <a:cubicBezTo>
                    <a:pt x="19" y="12"/>
                    <a:pt x="16" y="13"/>
                    <a:pt x="15" y="12"/>
                  </a:cubicBezTo>
                  <a:cubicBezTo>
                    <a:pt x="15" y="12"/>
                    <a:pt x="15" y="12"/>
                    <a:pt x="15" y="12"/>
                  </a:cubicBezTo>
                  <a:cubicBezTo>
                    <a:pt x="15" y="10"/>
                    <a:pt x="12" y="11"/>
                    <a:pt x="13" y="9"/>
                  </a:cubicBezTo>
                  <a:cubicBezTo>
                    <a:pt x="13" y="8"/>
                    <a:pt x="14" y="6"/>
                    <a:pt x="15" y="6"/>
                  </a:cubicBezTo>
                  <a:cubicBezTo>
                    <a:pt x="19" y="5"/>
                    <a:pt x="22" y="4"/>
                    <a:pt x="26" y="4"/>
                  </a:cubicBezTo>
                  <a:cubicBezTo>
                    <a:pt x="27" y="4"/>
                    <a:pt x="29" y="3"/>
                    <a:pt x="31" y="3"/>
                  </a:cubicBezTo>
                  <a:cubicBezTo>
                    <a:pt x="32" y="2"/>
                    <a:pt x="34" y="3"/>
                    <a:pt x="35" y="2"/>
                  </a:cubicBezTo>
                  <a:cubicBezTo>
                    <a:pt x="38" y="2"/>
                    <a:pt x="40" y="1"/>
                    <a:pt x="42" y="0"/>
                  </a:cubicBezTo>
                  <a:cubicBezTo>
                    <a:pt x="42" y="0"/>
                    <a:pt x="44" y="0"/>
                    <a:pt x="45" y="0"/>
                  </a:cubicBezTo>
                  <a:cubicBezTo>
                    <a:pt x="45" y="0"/>
                    <a:pt x="45" y="0"/>
                    <a:pt x="45" y="0"/>
                  </a:cubicBezTo>
                  <a:cubicBezTo>
                    <a:pt x="47" y="1"/>
                    <a:pt x="50" y="1"/>
                    <a:pt x="51" y="3"/>
                  </a:cubicBezTo>
                  <a:cubicBezTo>
                    <a:pt x="50" y="4"/>
                    <a:pt x="52" y="4"/>
                    <a:pt x="52" y="5"/>
                  </a:cubicBezTo>
                  <a:cubicBezTo>
                    <a:pt x="52" y="6"/>
                    <a:pt x="50" y="5"/>
                    <a:pt x="50" y="7"/>
                  </a:cubicBezTo>
                  <a:cubicBezTo>
                    <a:pt x="47" y="8"/>
                    <a:pt x="45" y="11"/>
                    <a:pt x="43" y="13"/>
                  </a:cubicBezTo>
                  <a:cubicBezTo>
                    <a:pt x="42" y="14"/>
                    <a:pt x="42" y="14"/>
                    <a:pt x="42" y="14"/>
                  </a:cubicBezTo>
                  <a:cubicBezTo>
                    <a:pt x="44" y="15"/>
                    <a:pt x="45" y="14"/>
                    <a:pt x="46" y="15"/>
                  </a:cubicBezTo>
                  <a:cubicBezTo>
                    <a:pt x="46" y="16"/>
                    <a:pt x="46" y="17"/>
                    <a:pt x="47" y="18"/>
                  </a:cubicBezTo>
                  <a:cubicBezTo>
                    <a:pt x="46" y="19"/>
                    <a:pt x="45" y="20"/>
                    <a:pt x="43" y="20"/>
                  </a:cubicBezTo>
                  <a:cubicBezTo>
                    <a:pt x="43" y="21"/>
                    <a:pt x="42" y="21"/>
                    <a:pt x="42" y="21"/>
                  </a:cubicBezTo>
                  <a:cubicBezTo>
                    <a:pt x="45" y="22"/>
                    <a:pt x="47" y="21"/>
                    <a:pt x="49" y="22"/>
                  </a:cubicBezTo>
                  <a:cubicBezTo>
                    <a:pt x="50" y="23"/>
                    <a:pt x="51" y="22"/>
                    <a:pt x="52" y="23"/>
                  </a:cubicBezTo>
                  <a:close/>
                  <a:moveTo>
                    <a:pt x="40" y="24"/>
                  </a:moveTo>
                  <a:cubicBezTo>
                    <a:pt x="40" y="25"/>
                    <a:pt x="38" y="25"/>
                    <a:pt x="37" y="26"/>
                  </a:cubicBezTo>
                  <a:cubicBezTo>
                    <a:pt x="36" y="26"/>
                    <a:pt x="36" y="26"/>
                    <a:pt x="35" y="26"/>
                  </a:cubicBezTo>
                  <a:cubicBezTo>
                    <a:pt x="34" y="26"/>
                    <a:pt x="36" y="25"/>
                    <a:pt x="35" y="24"/>
                  </a:cubicBezTo>
                  <a:cubicBezTo>
                    <a:pt x="36" y="24"/>
                    <a:pt x="37" y="22"/>
                    <a:pt x="38" y="23"/>
                  </a:cubicBezTo>
                  <a:cubicBezTo>
                    <a:pt x="39" y="23"/>
                    <a:pt x="39" y="25"/>
                    <a:pt x="40" y="24"/>
                  </a:cubicBezTo>
                  <a:close/>
                  <a:moveTo>
                    <a:pt x="73" y="36"/>
                  </a:moveTo>
                  <a:cubicBezTo>
                    <a:pt x="73" y="37"/>
                    <a:pt x="73" y="38"/>
                    <a:pt x="74" y="39"/>
                  </a:cubicBezTo>
                  <a:cubicBezTo>
                    <a:pt x="73" y="40"/>
                    <a:pt x="73" y="42"/>
                    <a:pt x="74" y="44"/>
                  </a:cubicBezTo>
                  <a:cubicBezTo>
                    <a:pt x="74" y="44"/>
                    <a:pt x="72" y="44"/>
                    <a:pt x="72" y="44"/>
                  </a:cubicBezTo>
                  <a:cubicBezTo>
                    <a:pt x="72" y="41"/>
                    <a:pt x="72" y="37"/>
                    <a:pt x="72" y="33"/>
                  </a:cubicBezTo>
                  <a:cubicBezTo>
                    <a:pt x="72" y="33"/>
                    <a:pt x="72" y="33"/>
                    <a:pt x="72" y="33"/>
                  </a:cubicBezTo>
                  <a:cubicBezTo>
                    <a:pt x="73" y="33"/>
                    <a:pt x="72" y="33"/>
                    <a:pt x="73" y="32"/>
                  </a:cubicBezTo>
                  <a:cubicBezTo>
                    <a:pt x="72" y="32"/>
                    <a:pt x="72" y="32"/>
                    <a:pt x="72" y="32"/>
                  </a:cubicBezTo>
                  <a:cubicBezTo>
                    <a:pt x="72" y="32"/>
                    <a:pt x="72" y="32"/>
                    <a:pt x="72" y="32"/>
                  </a:cubicBezTo>
                  <a:cubicBezTo>
                    <a:pt x="72" y="32"/>
                    <a:pt x="72" y="32"/>
                    <a:pt x="72" y="31"/>
                  </a:cubicBezTo>
                  <a:cubicBezTo>
                    <a:pt x="72" y="31"/>
                    <a:pt x="73" y="30"/>
                    <a:pt x="73" y="30"/>
                  </a:cubicBezTo>
                  <a:cubicBezTo>
                    <a:pt x="72" y="29"/>
                    <a:pt x="73" y="28"/>
                    <a:pt x="73" y="27"/>
                  </a:cubicBezTo>
                  <a:cubicBezTo>
                    <a:pt x="73" y="29"/>
                    <a:pt x="73" y="33"/>
                    <a:pt x="73" y="36"/>
                  </a:cubicBezTo>
                  <a:close/>
                  <a:moveTo>
                    <a:pt x="71" y="35"/>
                  </a:moveTo>
                  <a:cubicBezTo>
                    <a:pt x="71" y="35"/>
                    <a:pt x="70" y="36"/>
                    <a:pt x="71" y="37"/>
                  </a:cubicBezTo>
                  <a:cubicBezTo>
                    <a:pt x="70" y="37"/>
                    <a:pt x="71" y="38"/>
                    <a:pt x="71" y="39"/>
                  </a:cubicBezTo>
                  <a:cubicBezTo>
                    <a:pt x="70" y="40"/>
                    <a:pt x="71" y="43"/>
                    <a:pt x="70" y="44"/>
                  </a:cubicBezTo>
                  <a:cubicBezTo>
                    <a:pt x="70" y="44"/>
                    <a:pt x="71" y="45"/>
                    <a:pt x="70" y="46"/>
                  </a:cubicBezTo>
                  <a:cubicBezTo>
                    <a:pt x="71" y="46"/>
                    <a:pt x="70" y="47"/>
                    <a:pt x="70" y="48"/>
                  </a:cubicBezTo>
                  <a:cubicBezTo>
                    <a:pt x="69" y="49"/>
                    <a:pt x="70" y="50"/>
                    <a:pt x="70" y="51"/>
                  </a:cubicBezTo>
                  <a:cubicBezTo>
                    <a:pt x="70" y="51"/>
                    <a:pt x="70" y="51"/>
                    <a:pt x="70" y="51"/>
                  </a:cubicBezTo>
                  <a:cubicBezTo>
                    <a:pt x="71" y="51"/>
                    <a:pt x="70" y="50"/>
                    <a:pt x="71" y="50"/>
                  </a:cubicBezTo>
                  <a:cubicBezTo>
                    <a:pt x="70" y="51"/>
                    <a:pt x="71" y="52"/>
                    <a:pt x="70" y="53"/>
                  </a:cubicBezTo>
                  <a:cubicBezTo>
                    <a:pt x="71" y="54"/>
                    <a:pt x="71" y="56"/>
                    <a:pt x="71" y="57"/>
                  </a:cubicBezTo>
                  <a:cubicBezTo>
                    <a:pt x="70" y="57"/>
                    <a:pt x="70" y="56"/>
                    <a:pt x="70" y="56"/>
                  </a:cubicBezTo>
                  <a:cubicBezTo>
                    <a:pt x="70" y="57"/>
                    <a:pt x="69" y="57"/>
                    <a:pt x="69" y="57"/>
                  </a:cubicBezTo>
                  <a:cubicBezTo>
                    <a:pt x="70" y="58"/>
                    <a:pt x="69" y="59"/>
                    <a:pt x="69" y="60"/>
                  </a:cubicBezTo>
                  <a:cubicBezTo>
                    <a:pt x="68" y="60"/>
                    <a:pt x="69" y="59"/>
                    <a:pt x="68" y="59"/>
                  </a:cubicBezTo>
                  <a:cubicBezTo>
                    <a:pt x="69" y="57"/>
                    <a:pt x="69" y="56"/>
                    <a:pt x="68" y="55"/>
                  </a:cubicBezTo>
                  <a:cubicBezTo>
                    <a:pt x="67" y="53"/>
                    <a:pt x="69" y="52"/>
                    <a:pt x="68" y="50"/>
                  </a:cubicBezTo>
                  <a:cubicBezTo>
                    <a:pt x="69" y="50"/>
                    <a:pt x="68" y="49"/>
                    <a:pt x="69" y="49"/>
                  </a:cubicBezTo>
                  <a:cubicBezTo>
                    <a:pt x="68" y="48"/>
                    <a:pt x="68" y="48"/>
                    <a:pt x="68" y="48"/>
                  </a:cubicBezTo>
                  <a:cubicBezTo>
                    <a:pt x="68" y="47"/>
                    <a:pt x="69" y="46"/>
                    <a:pt x="69" y="44"/>
                  </a:cubicBezTo>
                  <a:cubicBezTo>
                    <a:pt x="69" y="44"/>
                    <a:pt x="69" y="44"/>
                    <a:pt x="69" y="43"/>
                  </a:cubicBezTo>
                  <a:cubicBezTo>
                    <a:pt x="69" y="43"/>
                    <a:pt x="68" y="43"/>
                    <a:pt x="68" y="43"/>
                  </a:cubicBezTo>
                  <a:cubicBezTo>
                    <a:pt x="71" y="43"/>
                    <a:pt x="68" y="40"/>
                    <a:pt x="69" y="39"/>
                  </a:cubicBezTo>
                  <a:cubicBezTo>
                    <a:pt x="68" y="38"/>
                    <a:pt x="71" y="37"/>
                    <a:pt x="69" y="36"/>
                  </a:cubicBezTo>
                  <a:cubicBezTo>
                    <a:pt x="70" y="35"/>
                    <a:pt x="70" y="33"/>
                    <a:pt x="70" y="32"/>
                  </a:cubicBezTo>
                  <a:cubicBezTo>
                    <a:pt x="71" y="35"/>
                    <a:pt x="71" y="35"/>
                    <a:pt x="71" y="35"/>
                  </a:cubicBezTo>
                  <a:close/>
                  <a:moveTo>
                    <a:pt x="34" y="41"/>
                  </a:moveTo>
                  <a:cubicBezTo>
                    <a:pt x="33" y="40"/>
                    <a:pt x="33" y="40"/>
                    <a:pt x="33" y="40"/>
                  </a:cubicBezTo>
                  <a:cubicBezTo>
                    <a:pt x="33" y="40"/>
                    <a:pt x="33" y="41"/>
                    <a:pt x="33" y="42"/>
                  </a:cubicBezTo>
                  <a:cubicBezTo>
                    <a:pt x="33" y="42"/>
                    <a:pt x="34" y="43"/>
                    <a:pt x="34" y="44"/>
                  </a:cubicBezTo>
                  <a:cubicBezTo>
                    <a:pt x="32" y="46"/>
                    <a:pt x="29" y="47"/>
                    <a:pt x="28" y="49"/>
                  </a:cubicBezTo>
                  <a:cubicBezTo>
                    <a:pt x="27" y="49"/>
                    <a:pt x="27" y="50"/>
                    <a:pt x="26" y="50"/>
                  </a:cubicBezTo>
                  <a:cubicBezTo>
                    <a:pt x="21" y="53"/>
                    <a:pt x="17" y="57"/>
                    <a:pt x="12" y="60"/>
                  </a:cubicBezTo>
                  <a:cubicBezTo>
                    <a:pt x="12" y="60"/>
                    <a:pt x="12" y="60"/>
                    <a:pt x="11" y="60"/>
                  </a:cubicBezTo>
                  <a:cubicBezTo>
                    <a:pt x="11" y="60"/>
                    <a:pt x="11" y="59"/>
                    <a:pt x="10" y="59"/>
                  </a:cubicBezTo>
                  <a:cubicBezTo>
                    <a:pt x="11" y="57"/>
                    <a:pt x="10" y="56"/>
                    <a:pt x="10" y="56"/>
                  </a:cubicBezTo>
                  <a:cubicBezTo>
                    <a:pt x="10" y="54"/>
                    <a:pt x="11" y="53"/>
                    <a:pt x="9" y="52"/>
                  </a:cubicBezTo>
                  <a:cubicBezTo>
                    <a:pt x="11" y="50"/>
                    <a:pt x="10" y="47"/>
                    <a:pt x="10" y="45"/>
                  </a:cubicBezTo>
                  <a:cubicBezTo>
                    <a:pt x="12" y="47"/>
                    <a:pt x="14" y="45"/>
                    <a:pt x="17" y="46"/>
                  </a:cubicBezTo>
                  <a:cubicBezTo>
                    <a:pt x="17" y="45"/>
                    <a:pt x="18" y="45"/>
                    <a:pt x="18" y="45"/>
                  </a:cubicBezTo>
                  <a:cubicBezTo>
                    <a:pt x="20" y="44"/>
                    <a:pt x="21" y="43"/>
                    <a:pt x="23" y="43"/>
                  </a:cubicBezTo>
                  <a:cubicBezTo>
                    <a:pt x="24" y="43"/>
                    <a:pt x="24" y="41"/>
                    <a:pt x="26" y="42"/>
                  </a:cubicBezTo>
                  <a:cubicBezTo>
                    <a:pt x="27" y="41"/>
                    <a:pt x="28" y="39"/>
                    <a:pt x="30" y="39"/>
                  </a:cubicBezTo>
                  <a:cubicBezTo>
                    <a:pt x="30" y="38"/>
                    <a:pt x="31" y="38"/>
                    <a:pt x="32" y="37"/>
                  </a:cubicBezTo>
                  <a:cubicBezTo>
                    <a:pt x="33" y="38"/>
                    <a:pt x="34" y="40"/>
                    <a:pt x="34" y="41"/>
                  </a:cubicBezTo>
                  <a:close/>
                  <a:moveTo>
                    <a:pt x="74" y="46"/>
                  </a:moveTo>
                  <a:cubicBezTo>
                    <a:pt x="73" y="46"/>
                    <a:pt x="73" y="47"/>
                    <a:pt x="73" y="48"/>
                  </a:cubicBezTo>
                  <a:cubicBezTo>
                    <a:pt x="73" y="48"/>
                    <a:pt x="73" y="48"/>
                    <a:pt x="73" y="48"/>
                  </a:cubicBezTo>
                  <a:cubicBezTo>
                    <a:pt x="74" y="48"/>
                    <a:pt x="74" y="48"/>
                    <a:pt x="74" y="48"/>
                  </a:cubicBezTo>
                  <a:cubicBezTo>
                    <a:pt x="74" y="49"/>
                    <a:pt x="74" y="50"/>
                    <a:pt x="73" y="51"/>
                  </a:cubicBezTo>
                  <a:cubicBezTo>
                    <a:pt x="74" y="52"/>
                    <a:pt x="74" y="54"/>
                    <a:pt x="73" y="55"/>
                  </a:cubicBezTo>
                  <a:cubicBezTo>
                    <a:pt x="73" y="55"/>
                    <a:pt x="73" y="56"/>
                    <a:pt x="73" y="56"/>
                  </a:cubicBezTo>
                  <a:cubicBezTo>
                    <a:pt x="73" y="56"/>
                    <a:pt x="71" y="54"/>
                    <a:pt x="72" y="53"/>
                  </a:cubicBezTo>
                  <a:cubicBezTo>
                    <a:pt x="72" y="54"/>
                    <a:pt x="72" y="54"/>
                    <a:pt x="72" y="54"/>
                  </a:cubicBezTo>
                  <a:cubicBezTo>
                    <a:pt x="73" y="54"/>
                    <a:pt x="73" y="52"/>
                    <a:pt x="73" y="51"/>
                  </a:cubicBezTo>
                  <a:cubicBezTo>
                    <a:pt x="72" y="50"/>
                    <a:pt x="73" y="49"/>
                    <a:pt x="72" y="49"/>
                  </a:cubicBezTo>
                  <a:cubicBezTo>
                    <a:pt x="73" y="49"/>
                    <a:pt x="72" y="48"/>
                    <a:pt x="72" y="48"/>
                  </a:cubicBezTo>
                  <a:cubicBezTo>
                    <a:pt x="72" y="48"/>
                    <a:pt x="72" y="48"/>
                    <a:pt x="72" y="48"/>
                  </a:cubicBezTo>
                  <a:cubicBezTo>
                    <a:pt x="72" y="47"/>
                    <a:pt x="72" y="47"/>
                    <a:pt x="72" y="47"/>
                  </a:cubicBezTo>
                  <a:cubicBezTo>
                    <a:pt x="73" y="47"/>
                    <a:pt x="73" y="47"/>
                    <a:pt x="73" y="47"/>
                  </a:cubicBezTo>
                  <a:cubicBezTo>
                    <a:pt x="73" y="46"/>
                    <a:pt x="71" y="45"/>
                    <a:pt x="73" y="45"/>
                  </a:cubicBezTo>
                  <a:cubicBezTo>
                    <a:pt x="74" y="45"/>
                    <a:pt x="74" y="45"/>
                    <a:pt x="74" y="45"/>
                  </a:cubicBezTo>
                  <a:lnTo>
                    <a:pt x="74" y="46"/>
                  </a:lnTo>
                  <a:close/>
                  <a:moveTo>
                    <a:pt x="70" y="55"/>
                  </a:moveTo>
                  <a:cubicBezTo>
                    <a:pt x="70" y="54"/>
                    <a:pt x="70" y="54"/>
                    <a:pt x="70" y="54"/>
                  </a:cubicBezTo>
                  <a:cubicBezTo>
                    <a:pt x="70" y="54"/>
                    <a:pt x="70" y="54"/>
                    <a:pt x="70" y="54"/>
                  </a:cubicBezTo>
                  <a:lnTo>
                    <a:pt x="70" y="55"/>
                  </a:lnTo>
                  <a:close/>
                  <a:moveTo>
                    <a:pt x="70" y="68"/>
                  </a:moveTo>
                  <a:cubicBezTo>
                    <a:pt x="70" y="67"/>
                    <a:pt x="69" y="67"/>
                    <a:pt x="70" y="66"/>
                  </a:cubicBezTo>
                  <a:cubicBezTo>
                    <a:pt x="70" y="68"/>
                    <a:pt x="70" y="68"/>
                    <a:pt x="70" y="68"/>
                  </a:cubicBezTo>
                  <a:close/>
                  <a:moveTo>
                    <a:pt x="72" y="68"/>
                  </a:moveTo>
                  <a:cubicBezTo>
                    <a:pt x="72" y="67"/>
                    <a:pt x="71" y="68"/>
                    <a:pt x="71" y="67"/>
                  </a:cubicBezTo>
                  <a:cubicBezTo>
                    <a:pt x="72" y="67"/>
                    <a:pt x="72" y="67"/>
                    <a:pt x="72" y="67"/>
                  </a:cubicBezTo>
                  <a:lnTo>
                    <a:pt x="72" y="68"/>
                  </a:lnTo>
                  <a:close/>
                  <a:moveTo>
                    <a:pt x="74" y="70"/>
                  </a:moveTo>
                  <a:cubicBezTo>
                    <a:pt x="74" y="70"/>
                    <a:pt x="74" y="70"/>
                    <a:pt x="74" y="70"/>
                  </a:cubicBezTo>
                  <a:cubicBezTo>
                    <a:pt x="74" y="69"/>
                    <a:pt x="74" y="69"/>
                    <a:pt x="74" y="69"/>
                  </a:cubicBezTo>
                  <a:cubicBezTo>
                    <a:pt x="74" y="69"/>
                    <a:pt x="74" y="69"/>
                    <a:pt x="74" y="70"/>
                  </a:cubicBezTo>
                  <a:close/>
                  <a:moveTo>
                    <a:pt x="76" y="76"/>
                  </a:moveTo>
                  <a:cubicBezTo>
                    <a:pt x="76" y="76"/>
                    <a:pt x="76" y="77"/>
                    <a:pt x="76" y="77"/>
                  </a:cubicBezTo>
                  <a:cubicBezTo>
                    <a:pt x="75" y="76"/>
                    <a:pt x="76" y="76"/>
                    <a:pt x="76"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 name="Freeform 17"/>
            <p:cNvSpPr>
              <a:spLocks noEditPoints="1"/>
            </p:cNvSpPr>
            <p:nvPr/>
          </p:nvSpPr>
          <p:spPr bwMode="auto">
            <a:xfrm>
              <a:off x="5416" y="4133"/>
              <a:ext cx="121" cy="110"/>
            </a:xfrm>
            <a:custGeom>
              <a:avLst/>
              <a:gdLst>
                <a:gd name="T0" fmla="*/ 18 w 47"/>
                <a:gd name="T1" fmla="*/ 5 h 41"/>
                <a:gd name="T2" fmla="*/ 14 w 47"/>
                <a:gd name="T3" fmla="*/ 9 h 41"/>
                <a:gd name="T4" fmla="*/ 11 w 47"/>
                <a:gd name="T5" fmla="*/ 9 h 41"/>
                <a:gd name="T6" fmla="*/ 11 w 47"/>
                <a:gd name="T7" fmla="*/ 0 h 41"/>
                <a:gd name="T8" fmla="*/ 34 w 47"/>
                <a:gd name="T9" fmla="*/ 7 h 41"/>
                <a:gd name="T10" fmla="*/ 33 w 47"/>
                <a:gd name="T11" fmla="*/ 11 h 41"/>
                <a:gd name="T12" fmla="*/ 26 w 47"/>
                <a:gd name="T13" fmla="*/ 17 h 41"/>
                <a:gd name="T14" fmla="*/ 36 w 47"/>
                <a:gd name="T15" fmla="*/ 23 h 41"/>
                <a:gd name="T16" fmla="*/ 40 w 47"/>
                <a:gd name="T17" fmla="*/ 24 h 41"/>
                <a:gd name="T18" fmla="*/ 45 w 47"/>
                <a:gd name="T19" fmla="*/ 24 h 41"/>
                <a:gd name="T20" fmla="*/ 47 w 47"/>
                <a:gd name="T21" fmla="*/ 26 h 41"/>
                <a:gd name="T22" fmla="*/ 45 w 47"/>
                <a:gd name="T23" fmla="*/ 28 h 41"/>
                <a:gd name="T24" fmla="*/ 36 w 47"/>
                <a:gd name="T25" fmla="*/ 27 h 41"/>
                <a:gd name="T26" fmla="*/ 25 w 47"/>
                <a:gd name="T27" fmla="*/ 19 h 41"/>
                <a:gd name="T28" fmla="*/ 20 w 47"/>
                <a:gd name="T29" fmla="*/ 29 h 41"/>
                <a:gd name="T30" fmla="*/ 16 w 47"/>
                <a:gd name="T31" fmla="*/ 32 h 41"/>
                <a:gd name="T32" fmla="*/ 16 w 47"/>
                <a:gd name="T33" fmla="*/ 28 h 41"/>
                <a:gd name="T34" fmla="*/ 24 w 47"/>
                <a:gd name="T35" fmla="*/ 17 h 41"/>
                <a:gd name="T36" fmla="*/ 24 w 47"/>
                <a:gd name="T37" fmla="*/ 17 h 41"/>
                <a:gd name="T38" fmla="*/ 26 w 47"/>
                <a:gd name="T39" fmla="*/ 15 h 41"/>
                <a:gd name="T40" fmla="*/ 34 w 47"/>
                <a:gd name="T41" fmla="*/ 7 h 41"/>
                <a:gd name="T42" fmla="*/ 23 w 47"/>
                <a:gd name="T43" fmla="*/ 11 h 41"/>
                <a:gd name="T44" fmla="*/ 19 w 47"/>
                <a:gd name="T45" fmla="*/ 14 h 41"/>
                <a:gd name="T46" fmla="*/ 22 w 47"/>
                <a:gd name="T47" fmla="*/ 9 h 41"/>
                <a:gd name="T48" fmla="*/ 13 w 47"/>
                <a:gd name="T49" fmla="*/ 20 h 41"/>
                <a:gd name="T50" fmla="*/ 17 w 47"/>
                <a:gd name="T51" fmla="*/ 21 h 41"/>
                <a:gd name="T52" fmla="*/ 12 w 47"/>
                <a:gd name="T53" fmla="*/ 35 h 41"/>
                <a:gd name="T54" fmla="*/ 9 w 47"/>
                <a:gd name="T55" fmla="*/ 39 h 41"/>
                <a:gd name="T56" fmla="*/ 7 w 47"/>
                <a:gd name="T57" fmla="*/ 33 h 41"/>
                <a:gd name="T58" fmla="*/ 4 w 47"/>
                <a:gd name="T59" fmla="*/ 37 h 41"/>
                <a:gd name="T60" fmla="*/ 2 w 47"/>
                <a:gd name="T61" fmla="*/ 32 h 41"/>
                <a:gd name="T62" fmla="*/ 5 w 47"/>
                <a:gd name="T63" fmla="*/ 26 h 41"/>
                <a:gd name="T64" fmla="*/ 0 w 47"/>
                <a:gd name="T65" fmla="*/ 22 h 41"/>
                <a:gd name="T66" fmla="*/ 3 w 47"/>
                <a:gd name="T67" fmla="*/ 21 h 41"/>
                <a:gd name="T68" fmla="*/ 11 w 47"/>
                <a:gd name="T69" fmla="*/ 19 h 41"/>
                <a:gd name="T70" fmla="*/ 31 w 47"/>
                <a:gd name="T71" fmla="*/ 26 h 41"/>
                <a:gd name="T72" fmla="*/ 33 w 47"/>
                <a:gd name="T73" fmla="*/ 37 h 41"/>
                <a:gd name="T74" fmla="*/ 27 w 47"/>
                <a:gd name="T75" fmla="*/ 38 h 41"/>
                <a:gd name="T76" fmla="*/ 27 w 47"/>
                <a:gd name="T77" fmla="*/ 30 h 41"/>
                <a:gd name="T78" fmla="*/ 21 w 47"/>
                <a:gd name="T79" fmla="*/ 31 h 41"/>
                <a:gd name="T80" fmla="*/ 24 w 47"/>
                <a:gd name="T81" fmla="*/ 40 h 41"/>
                <a:gd name="T82" fmla="*/ 23 w 47"/>
                <a:gd name="T83" fmla="*/ 40 h 41"/>
                <a:gd name="T84" fmla="*/ 20 w 47"/>
                <a:gd name="T85" fmla="*/ 34 h 41"/>
                <a:gd name="T86" fmla="*/ 22 w 47"/>
                <a:gd name="T87" fmla="*/ 2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7" h="41">
                  <a:moveTo>
                    <a:pt x="14" y="3"/>
                  </a:moveTo>
                  <a:cubicBezTo>
                    <a:pt x="15" y="3"/>
                    <a:pt x="15" y="4"/>
                    <a:pt x="15" y="3"/>
                  </a:cubicBezTo>
                  <a:cubicBezTo>
                    <a:pt x="16" y="4"/>
                    <a:pt x="17" y="4"/>
                    <a:pt x="18" y="5"/>
                  </a:cubicBezTo>
                  <a:cubicBezTo>
                    <a:pt x="18" y="6"/>
                    <a:pt x="17" y="6"/>
                    <a:pt x="17" y="7"/>
                  </a:cubicBezTo>
                  <a:cubicBezTo>
                    <a:pt x="16" y="8"/>
                    <a:pt x="16" y="7"/>
                    <a:pt x="16" y="8"/>
                  </a:cubicBezTo>
                  <a:cubicBezTo>
                    <a:pt x="15" y="8"/>
                    <a:pt x="15" y="9"/>
                    <a:pt x="14" y="9"/>
                  </a:cubicBezTo>
                  <a:cubicBezTo>
                    <a:pt x="13" y="9"/>
                    <a:pt x="13" y="9"/>
                    <a:pt x="13" y="9"/>
                  </a:cubicBezTo>
                  <a:cubicBezTo>
                    <a:pt x="12" y="10"/>
                    <a:pt x="11" y="11"/>
                    <a:pt x="10" y="11"/>
                  </a:cubicBezTo>
                  <a:cubicBezTo>
                    <a:pt x="10" y="11"/>
                    <a:pt x="11" y="10"/>
                    <a:pt x="11" y="9"/>
                  </a:cubicBezTo>
                  <a:cubicBezTo>
                    <a:pt x="11" y="8"/>
                    <a:pt x="12" y="7"/>
                    <a:pt x="12" y="6"/>
                  </a:cubicBezTo>
                  <a:cubicBezTo>
                    <a:pt x="11" y="4"/>
                    <a:pt x="10" y="3"/>
                    <a:pt x="10" y="2"/>
                  </a:cubicBezTo>
                  <a:cubicBezTo>
                    <a:pt x="11" y="1"/>
                    <a:pt x="11" y="1"/>
                    <a:pt x="11" y="0"/>
                  </a:cubicBezTo>
                  <a:cubicBezTo>
                    <a:pt x="12" y="0"/>
                    <a:pt x="12" y="0"/>
                    <a:pt x="12" y="0"/>
                  </a:cubicBezTo>
                  <a:lnTo>
                    <a:pt x="14" y="3"/>
                  </a:lnTo>
                  <a:close/>
                  <a:moveTo>
                    <a:pt x="34" y="7"/>
                  </a:moveTo>
                  <a:cubicBezTo>
                    <a:pt x="35" y="8"/>
                    <a:pt x="36" y="9"/>
                    <a:pt x="36" y="10"/>
                  </a:cubicBezTo>
                  <a:cubicBezTo>
                    <a:pt x="35" y="11"/>
                    <a:pt x="34" y="11"/>
                    <a:pt x="33" y="11"/>
                  </a:cubicBezTo>
                  <a:cubicBezTo>
                    <a:pt x="33" y="11"/>
                    <a:pt x="33" y="11"/>
                    <a:pt x="33" y="11"/>
                  </a:cubicBezTo>
                  <a:cubicBezTo>
                    <a:pt x="32" y="12"/>
                    <a:pt x="31" y="12"/>
                    <a:pt x="30" y="13"/>
                  </a:cubicBezTo>
                  <a:cubicBezTo>
                    <a:pt x="30" y="13"/>
                    <a:pt x="29" y="13"/>
                    <a:pt x="29" y="13"/>
                  </a:cubicBezTo>
                  <a:cubicBezTo>
                    <a:pt x="28" y="15"/>
                    <a:pt x="27" y="16"/>
                    <a:pt x="26" y="17"/>
                  </a:cubicBezTo>
                  <a:cubicBezTo>
                    <a:pt x="27" y="18"/>
                    <a:pt x="28" y="19"/>
                    <a:pt x="29" y="19"/>
                  </a:cubicBezTo>
                  <a:cubicBezTo>
                    <a:pt x="30" y="20"/>
                    <a:pt x="31" y="21"/>
                    <a:pt x="33" y="22"/>
                  </a:cubicBezTo>
                  <a:cubicBezTo>
                    <a:pt x="34" y="22"/>
                    <a:pt x="35" y="23"/>
                    <a:pt x="36" y="23"/>
                  </a:cubicBezTo>
                  <a:cubicBezTo>
                    <a:pt x="37" y="23"/>
                    <a:pt x="38" y="23"/>
                    <a:pt x="39" y="24"/>
                  </a:cubicBezTo>
                  <a:cubicBezTo>
                    <a:pt x="39" y="24"/>
                    <a:pt x="39" y="24"/>
                    <a:pt x="39" y="24"/>
                  </a:cubicBezTo>
                  <a:cubicBezTo>
                    <a:pt x="39" y="24"/>
                    <a:pt x="39" y="24"/>
                    <a:pt x="40" y="24"/>
                  </a:cubicBezTo>
                  <a:cubicBezTo>
                    <a:pt x="40" y="24"/>
                    <a:pt x="40" y="24"/>
                    <a:pt x="40" y="24"/>
                  </a:cubicBezTo>
                  <a:cubicBezTo>
                    <a:pt x="40" y="24"/>
                    <a:pt x="40" y="24"/>
                    <a:pt x="40" y="24"/>
                  </a:cubicBezTo>
                  <a:cubicBezTo>
                    <a:pt x="45" y="24"/>
                    <a:pt x="45" y="24"/>
                    <a:pt x="45" y="24"/>
                  </a:cubicBezTo>
                  <a:cubicBezTo>
                    <a:pt x="45" y="25"/>
                    <a:pt x="46" y="24"/>
                    <a:pt x="46" y="25"/>
                  </a:cubicBezTo>
                  <a:cubicBezTo>
                    <a:pt x="46" y="26"/>
                    <a:pt x="47" y="26"/>
                    <a:pt x="47" y="26"/>
                  </a:cubicBezTo>
                  <a:cubicBezTo>
                    <a:pt x="47" y="26"/>
                    <a:pt x="47" y="26"/>
                    <a:pt x="47" y="26"/>
                  </a:cubicBezTo>
                  <a:cubicBezTo>
                    <a:pt x="47" y="27"/>
                    <a:pt x="47" y="27"/>
                    <a:pt x="47" y="27"/>
                  </a:cubicBezTo>
                  <a:cubicBezTo>
                    <a:pt x="47" y="27"/>
                    <a:pt x="47" y="27"/>
                    <a:pt x="46" y="27"/>
                  </a:cubicBezTo>
                  <a:cubicBezTo>
                    <a:pt x="46" y="27"/>
                    <a:pt x="45" y="27"/>
                    <a:pt x="45" y="28"/>
                  </a:cubicBezTo>
                  <a:cubicBezTo>
                    <a:pt x="43" y="28"/>
                    <a:pt x="41" y="28"/>
                    <a:pt x="39" y="27"/>
                  </a:cubicBezTo>
                  <a:cubicBezTo>
                    <a:pt x="38" y="27"/>
                    <a:pt x="37" y="27"/>
                    <a:pt x="36" y="27"/>
                  </a:cubicBezTo>
                  <a:cubicBezTo>
                    <a:pt x="36" y="27"/>
                    <a:pt x="36" y="27"/>
                    <a:pt x="36" y="27"/>
                  </a:cubicBezTo>
                  <a:cubicBezTo>
                    <a:pt x="35" y="26"/>
                    <a:pt x="33" y="26"/>
                    <a:pt x="32" y="25"/>
                  </a:cubicBezTo>
                  <a:cubicBezTo>
                    <a:pt x="30" y="24"/>
                    <a:pt x="29" y="22"/>
                    <a:pt x="27" y="21"/>
                  </a:cubicBezTo>
                  <a:cubicBezTo>
                    <a:pt x="27" y="20"/>
                    <a:pt x="26" y="20"/>
                    <a:pt x="25" y="19"/>
                  </a:cubicBezTo>
                  <a:cubicBezTo>
                    <a:pt x="25" y="20"/>
                    <a:pt x="24" y="21"/>
                    <a:pt x="24" y="22"/>
                  </a:cubicBezTo>
                  <a:cubicBezTo>
                    <a:pt x="23" y="23"/>
                    <a:pt x="23" y="24"/>
                    <a:pt x="22" y="25"/>
                  </a:cubicBezTo>
                  <a:cubicBezTo>
                    <a:pt x="21" y="26"/>
                    <a:pt x="21" y="28"/>
                    <a:pt x="20" y="29"/>
                  </a:cubicBezTo>
                  <a:cubicBezTo>
                    <a:pt x="18" y="30"/>
                    <a:pt x="18" y="32"/>
                    <a:pt x="17" y="33"/>
                  </a:cubicBezTo>
                  <a:cubicBezTo>
                    <a:pt x="16" y="32"/>
                    <a:pt x="16" y="32"/>
                    <a:pt x="16" y="32"/>
                  </a:cubicBezTo>
                  <a:cubicBezTo>
                    <a:pt x="16" y="32"/>
                    <a:pt x="16" y="32"/>
                    <a:pt x="16" y="32"/>
                  </a:cubicBezTo>
                  <a:cubicBezTo>
                    <a:pt x="16" y="32"/>
                    <a:pt x="16" y="32"/>
                    <a:pt x="16" y="32"/>
                  </a:cubicBezTo>
                  <a:cubicBezTo>
                    <a:pt x="16" y="32"/>
                    <a:pt x="16" y="31"/>
                    <a:pt x="16" y="31"/>
                  </a:cubicBezTo>
                  <a:cubicBezTo>
                    <a:pt x="15" y="30"/>
                    <a:pt x="15" y="29"/>
                    <a:pt x="16" y="28"/>
                  </a:cubicBezTo>
                  <a:cubicBezTo>
                    <a:pt x="18" y="25"/>
                    <a:pt x="21" y="21"/>
                    <a:pt x="23" y="18"/>
                  </a:cubicBezTo>
                  <a:cubicBezTo>
                    <a:pt x="23" y="17"/>
                    <a:pt x="24" y="18"/>
                    <a:pt x="24" y="18"/>
                  </a:cubicBezTo>
                  <a:cubicBezTo>
                    <a:pt x="24" y="17"/>
                    <a:pt x="24" y="17"/>
                    <a:pt x="24" y="17"/>
                  </a:cubicBezTo>
                  <a:cubicBezTo>
                    <a:pt x="24" y="17"/>
                    <a:pt x="24" y="17"/>
                    <a:pt x="24" y="17"/>
                  </a:cubicBezTo>
                  <a:cubicBezTo>
                    <a:pt x="24" y="17"/>
                    <a:pt x="24" y="17"/>
                    <a:pt x="24" y="17"/>
                  </a:cubicBezTo>
                  <a:cubicBezTo>
                    <a:pt x="24" y="17"/>
                    <a:pt x="24" y="17"/>
                    <a:pt x="24" y="17"/>
                  </a:cubicBezTo>
                  <a:cubicBezTo>
                    <a:pt x="24" y="17"/>
                    <a:pt x="24" y="17"/>
                    <a:pt x="24" y="17"/>
                  </a:cubicBezTo>
                  <a:cubicBezTo>
                    <a:pt x="24" y="17"/>
                    <a:pt x="25" y="16"/>
                    <a:pt x="25" y="16"/>
                  </a:cubicBezTo>
                  <a:cubicBezTo>
                    <a:pt x="25" y="15"/>
                    <a:pt x="25" y="15"/>
                    <a:pt x="26" y="15"/>
                  </a:cubicBezTo>
                  <a:cubicBezTo>
                    <a:pt x="26" y="13"/>
                    <a:pt x="28" y="13"/>
                    <a:pt x="29" y="11"/>
                  </a:cubicBezTo>
                  <a:cubicBezTo>
                    <a:pt x="30" y="10"/>
                    <a:pt x="32" y="9"/>
                    <a:pt x="32" y="8"/>
                  </a:cubicBezTo>
                  <a:cubicBezTo>
                    <a:pt x="33" y="7"/>
                    <a:pt x="34" y="8"/>
                    <a:pt x="34" y="7"/>
                  </a:cubicBezTo>
                  <a:close/>
                  <a:moveTo>
                    <a:pt x="28" y="8"/>
                  </a:moveTo>
                  <a:cubicBezTo>
                    <a:pt x="27" y="9"/>
                    <a:pt x="26" y="9"/>
                    <a:pt x="25" y="9"/>
                  </a:cubicBezTo>
                  <a:cubicBezTo>
                    <a:pt x="24" y="10"/>
                    <a:pt x="23" y="10"/>
                    <a:pt x="23" y="11"/>
                  </a:cubicBezTo>
                  <a:cubicBezTo>
                    <a:pt x="22" y="11"/>
                    <a:pt x="23" y="12"/>
                    <a:pt x="22" y="12"/>
                  </a:cubicBezTo>
                  <a:cubicBezTo>
                    <a:pt x="22" y="12"/>
                    <a:pt x="22" y="12"/>
                    <a:pt x="22" y="12"/>
                  </a:cubicBezTo>
                  <a:cubicBezTo>
                    <a:pt x="21" y="13"/>
                    <a:pt x="21" y="15"/>
                    <a:pt x="19" y="14"/>
                  </a:cubicBezTo>
                  <a:cubicBezTo>
                    <a:pt x="18" y="14"/>
                    <a:pt x="18" y="13"/>
                    <a:pt x="17" y="12"/>
                  </a:cubicBezTo>
                  <a:cubicBezTo>
                    <a:pt x="17" y="11"/>
                    <a:pt x="18" y="11"/>
                    <a:pt x="18" y="11"/>
                  </a:cubicBezTo>
                  <a:cubicBezTo>
                    <a:pt x="19" y="10"/>
                    <a:pt x="21" y="10"/>
                    <a:pt x="22" y="9"/>
                  </a:cubicBezTo>
                  <a:cubicBezTo>
                    <a:pt x="24" y="8"/>
                    <a:pt x="25" y="8"/>
                    <a:pt x="27" y="8"/>
                  </a:cubicBezTo>
                  <a:cubicBezTo>
                    <a:pt x="27" y="8"/>
                    <a:pt x="28" y="7"/>
                    <a:pt x="28" y="8"/>
                  </a:cubicBezTo>
                  <a:close/>
                  <a:moveTo>
                    <a:pt x="13" y="20"/>
                  </a:moveTo>
                  <a:cubicBezTo>
                    <a:pt x="14" y="21"/>
                    <a:pt x="13" y="22"/>
                    <a:pt x="13" y="23"/>
                  </a:cubicBezTo>
                  <a:cubicBezTo>
                    <a:pt x="17" y="20"/>
                    <a:pt x="17" y="20"/>
                    <a:pt x="17" y="20"/>
                  </a:cubicBezTo>
                  <a:cubicBezTo>
                    <a:pt x="18" y="20"/>
                    <a:pt x="18" y="21"/>
                    <a:pt x="17" y="21"/>
                  </a:cubicBezTo>
                  <a:cubicBezTo>
                    <a:pt x="16" y="23"/>
                    <a:pt x="14" y="24"/>
                    <a:pt x="14" y="26"/>
                  </a:cubicBezTo>
                  <a:cubicBezTo>
                    <a:pt x="13" y="27"/>
                    <a:pt x="13" y="28"/>
                    <a:pt x="13" y="29"/>
                  </a:cubicBezTo>
                  <a:cubicBezTo>
                    <a:pt x="13" y="31"/>
                    <a:pt x="12" y="33"/>
                    <a:pt x="12" y="35"/>
                  </a:cubicBezTo>
                  <a:cubicBezTo>
                    <a:pt x="12" y="36"/>
                    <a:pt x="11" y="38"/>
                    <a:pt x="11" y="40"/>
                  </a:cubicBezTo>
                  <a:cubicBezTo>
                    <a:pt x="10" y="40"/>
                    <a:pt x="10" y="39"/>
                    <a:pt x="10" y="40"/>
                  </a:cubicBezTo>
                  <a:cubicBezTo>
                    <a:pt x="9" y="40"/>
                    <a:pt x="9" y="39"/>
                    <a:pt x="9" y="39"/>
                  </a:cubicBezTo>
                  <a:cubicBezTo>
                    <a:pt x="9" y="39"/>
                    <a:pt x="9" y="39"/>
                    <a:pt x="9" y="39"/>
                  </a:cubicBezTo>
                  <a:cubicBezTo>
                    <a:pt x="8" y="38"/>
                    <a:pt x="8" y="37"/>
                    <a:pt x="7" y="36"/>
                  </a:cubicBezTo>
                  <a:cubicBezTo>
                    <a:pt x="7" y="35"/>
                    <a:pt x="7" y="34"/>
                    <a:pt x="7" y="33"/>
                  </a:cubicBezTo>
                  <a:cubicBezTo>
                    <a:pt x="7" y="33"/>
                    <a:pt x="7" y="34"/>
                    <a:pt x="6" y="34"/>
                  </a:cubicBezTo>
                  <a:cubicBezTo>
                    <a:pt x="6" y="35"/>
                    <a:pt x="5" y="34"/>
                    <a:pt x="5" y="35"/>
                  </a:cubicBezTo>
                  <a:cubicBezTo>
                    <a:pt x="5" y="36"/>
                    <a:pt x="4" y="36"/>
                    <a:pt x="4" y="37"/>
                  </a:cubicBezTo>
                  <a:cubicBezTo>
                    <a:pt x="4" y="36"/>
                    <a:pt x="2" y="35"/>
                    <a:pt x="3" y="34"/>
                  </a:cubicBezTo>
                  <a:cubicBezTo>
                    <a:pt x="2" y="34"/>
                    <a:pt x="2" y="33"/>
                    <a:pt x="2" y="33"/>
                  </a:cubicBezTo>
                  <a:cubicBezTo>
                    <a:pt x="2" y="32"/>
                    <a:pt x="2" y="32"/>
                    <a:pt x="2" y="32"/>
                  </a:cubicBezTo>
                  <a:cubicBezTo>
                    <a:pt x="2" y="32"/>
                    <a:pt x="2" y="31"/>
                    <a:pt x="3" y="31"/>
                  </a:cubicBezTo>
                  <a:cubicBezTo>
                    <a:pt x="4" y="29"/>
                    <a:pt x="6" y="28"/>
                    <a:pt x="7" y="26"/>
                  </a:cubicBezTo>
                  <a:cubicBezTo>
                    <a:pt x="6" y="26"/>
                    <a:pt x="6" y="26"/>
                    <a:pt x="5" y="26"/>
                  </a:cubicBezTo>
                  <a:cubicBezTo>
                    <a:pt x="5" y="26"/>
                    <a:pt x="4" y="26"/>
                    <a:pt x="4" y="26"/>
                  </a:cubicBezTo>
                  <a:cubicBezTo>
                    <a:pt x="4" y="26"/>
                    <a:pt x="3" y="26"/>
                    <a:pt x="3" y="25"/>
                  </a:cubicBezTo>
                  <a:cubicBezTo>
                    <a:pt x="2" y="24"/>
                    <a:pt x="1" y="23"/>
                    <a:pt x="0" y="22"/>
                  </a:cubicBezTo>
                  <a:cubicBezTo>
                    <a:pt x="0" y="22"/>
                    <a:pt x="1" y="21"/>
                    <a:pt x="0" y="21"/>
                  </a:cubicBezTo>
                  <a:cubicBezTo>
                    <a:pt x="1" y="20"/>
                    <a:pt x="1" y="20"/>
                    <a:pt x="1" y="20"/>
                  </a:cubicBezTo>
                  <a:cubicBezTo>
                    <a:pt x="1" y="20"/>
                    <a:pt x="2" y="21"/>
                    <a:pt x="3" y="21"/>
                  </a:cubicBezTo>
                  <a:cubicBezTo>
                    <a:pt x="5" y="22"/>
                    <a:pt x="6" y="21"/>
                    <a:pt x="8" y="21"/>
                  </a:cubicBezTo>
                  <a:cubicBezTo>
                    <a:pt x="9" y="20"/>
                    <a:pt x="10" y="19"/>
                    <a:pt x="11" y="19"/>
                  </a:cubicBezTo>
                  <a:cubicBezTo>
                    <a:pt x="11" y="19"/>
                    <a:pt x="11" y="19"/>
                    <a:pt x="11" y="19"/>
                  </a:cubicBezTo>
                  <a:cubicBezTo>
                    <a:pt x="12" y="18"/>
                    <a:pt x="12" y="18"/>
                    <a:pt x="12" y="18"/>
                  </a:cubicBezTo>
                  <a:cubicBezTo>
                    <a:pt x="12" y="19"/>
                    <a:pt x="12" y="20"/>
                    <a:pt x="13" y="20"/>
                  </a:cubicBezTo>
                  <a:close/>
                  <a:moveTo>
                    <a:pt x="31" y="26"/>
                  </a:moveTo>
                  <a:cubicBezTo>
                    <a:pt x="32" y="27"/>
                    <a:pt x="34" y="28"/>
                    <a:pt x="34" y="29"/>
                  </a:cubicBezTo>
                  <a:cubicBezTo>
                    <a:pt x="34" y="32"/>
                    <a:pt x="32" y="33"/>
                    <a:pt x="31" y="34"/>
                  </a:cubicBezTo>
                  <a:cubicBezTo>
                    <a:pt x="32" y="35"/>
                    <a:pt x="33" y="35"/>
                    <a:pt x="33" y="37"/>
                  </a:cubicBezTo>
                  <a:cubicBezTo>
                    <a:pt x="33" y="37"/>
                    <a:pt x="32" y="37"/>
                    <a:pt x="33" y="38"/>
                  </a:cubicBezTo>
                  <a:cubicBezTo>
                    <a:pt x="32" y="38"/>
                    <a:pt x="31" y="40"/>
                    <a:pt x="30" y="40"/>
                  </a:cubicBezTo>
                  <a:cubicBezTo>
                    <a:pt x="29" y="39"/>
                    <a:pt x="28" y="39"/>
                    <a:pt x="27" y="38"/>
                  </a:cubicBezTo>
                  <a:cubicBezTo>
                    <a:pt x="26" y="38"/>
                    <a:pt x="26" y="37"/>
                    <a:pt x="25" y="36"/>
                  </a:cubicBezTo>
                  <a:cubicBezTo>
                    <a:pt x="25" y="35"/>
                    <a:pt x="24" y="34"/>
                    <a:pt x="25" y="33"/>
                  </a:cubicBezTo>
                  <a:cubicBezTo>
                    <a:pt x="26" y="31"/>
                    <a:pt x="27" y="31"/>
                    <a:pt x="27" y="30"/>
                  </a:cubicBezTo>
                  <a:cubicBezTo>
                    <a:pt x="27" y="30"/>
                    <a:pt x="26" y="30"/>
                    <a:pt x="26" y="30"/>
                  </a:cubicBezTo>
                  <a:cubicBezTo>
                    <a:pt x="25" y="30"/>
                    <a:pt x="24" y="31"/>
                    <a:pt x="23" y="30"/>
                  </a:cubicBezTo>
                  <a:cubicBezTo>
                    <a:pt x="22" y="30"/>
                    <a:pt x="22" y="31"/>
                    <a:pt x="21" y="31"/>
                  </a:cubicBezTo>
                  <a:cubicBezTo>
                    <a:pt x="22" y="33"/>
                    <a:pt x="22" y="36"/>
                    <a:pt x="24" y="38"/>
                  </a:cubicBezTo>
                  <a:cubicBezTo>
                    <a:pt x="24" y="38"/>
                    <a:pt x="24" y="39"/>
                    <a:pt x="24" y="40"/>
                  </a:cubicBezTo>
                  <a:cubicBezTo>
                    <a:pt x="24" y="40"/>
                    <a:pt x="24" y="40"/>
                    <a:pt x="24" y="40"/>
                  </a:cubicBezTo>
                  <a:cubicBezTo>
                    <a:pt x="24" y="39"/>
                    <a:pt x="24" y="39"/>
                    <a:pt x="24" y="39"/>
                  </a:cubicBezTo>
                  <a:cubicBezTo>
                    <a:pt x="24" y="40"/>
                    <a:pt x="24" y="40"/>
                    <a:pt x="23" y="40"/>
                  </a:cubicBezTo>
                  <a:cubicBezTo>
                    <a:pt x="23" y="40"/>
                    <a:pt x="23" y="40"/>
                    <a:pt x="23" y="40"/>
                  </a:cubicBezTo>
                  <a:cubicBezTo>
                    <a:pt x="23" y="40"/>
                    <a:pt x="23" y="40"/>
                    <a:pt x="23" y="41"/>
                  </a:cubicBezTo>
                  <a:cubicBezTo>
                    <a:pt x="23" y="41"/>
                    <a:pt x="23" y="41"/>
                    <a:pt x="23" y="41"/>
                  </a:cubicBezTo>
                  <a:cubicBezTo>
                    <a:pt x="21" y="38"/>
                    <a:pt x="20" y="37"/>
                    <a:pt x="20" y="34"/>
                  </a:cubicBezTo>
                  <a:cubicBezTo>
                    <a:pt x="19" y="32"/>
                    <a:pt x="20" y="31"/>
                    <a:pt x="20" y="30"/>
                  </a:cubicBezTo>
                  <a:cubicBezTo>
                    <a:pt x="21" y="30"/>
                    <a:pt x="21" y="30"/>
                    <a:pt x="21" y="30"/>
                  </a:cubicBezTo>
                  <a:cubicBezTo>
                    <a:pt x="21" y="30"/>
                    <a:pt x="22" y="29"/>
                    <a:pt x="22" y="29"/>
                  </a:cubicBezTo>
                  <a:cubicBezTo>
                    <a:pt x="24" y="27"/>
                    <a:pt x="27" y="27"/>
                    <a:pt x="29" y="26"/>
                  </a:cubicBezTo>
                  <a:cubicBezTo>
                    <a:pt x="30" y="27"/>
                    <a:pt x="30" y="26"/>
                    <a:pt x="31"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18"/>
            <p:cNvSpPr>
              <a:spLocks noEditPoints="1"/>
            </p:cNvSpPr>
            <p:nvPr/>
          </p:nvSpPr>
          <p:spPr bwMode="auto">
            <a:xfrm>
              <a:off x="5110" y="4136"/>
              <a:ext cx="158" cy="147"/>
            </a:xfrm>
            <a:custGeom>
              <a:avLst/>
              <a:gdLst>
                <a:gd name="T0" fmla="*/ 22 w 61"/>
                <a:gd name="T1" fmla="*/ 5 h 55"/>
                <a:gd name="T2" fmla="*/ 23 w 61"/>
                <a:gd name="T3" fmla="*/ 5 h 55"/>
                <a:gd name="T4" fmla="*/ 27 w 61"/>
                <a:gd name="T5" fmla="*/ 8 h 55"/>
                <a:gd name="T6" fmla="*/ 35 w 61"/>
                <a:gd name="T7" fmla="*/ 5 h 55"/>
                <a:gd name="T8" fmla="*/ 41 w 61"/>
                <a:gd name="T9" fmla="*/ 3 h 55"/>
                <a:gd name="T10" fmla="*/ 50 w 61"/>
                <a:gd name="T11" fmla="*/ 6 h 55"/>
                <a:gd name="T12" fmla="*/ 52 w 61"/>
                <a:gd name="T13" fmla="*/ 11 h 55"/>
                <a:gd name="T14" fmla="*/ 51 w 61"/>
                <a:gd name="T15" fmla="*/ 13 h 55"/>
                <a:gd name="T16" fmla="*/ 48 w 61"/>
                <a:gd name="T17" fmla="*/ 17 h 55"/>
                <a:gd name="T18" fmla="*/ 43 w 61"/>
                <a:gd name="T19" fmla="*/ 21 h 55"/>
                <a:gd name="T20" fmla="*/ 41 w 61"/>
                <a:gd name="T21" fmla="*/ 21 h 55"/>
                <a:gd name="T22" fmla="*/ 45 w 61"/>
                <a:gd name="T23" fmla="*/ 5 h 55"/>
                <a:gd name="T24" fmla="*/ 38 w 61"/>
                <a:gd name="T25" fmla="*/ 6 h 55"/>
                <a:gd name="T26" fmla="*/ 32 w 61"/>
                <a:gd name="T27" fmla="*/ 8 h 55"/>
                <a:gd name="T28" fmla="*/ 22 w 61"/>
                <a:gd name="T29" fmla="*/ 14 h 55"/>
                <a:gd name="T30" fmla="*/ 21 w 61"/>
                <a:gd name="T31" fmla="*/ 19 h 55"/>
                <a:gd name="T32" fmla="*/ 21 w 61"/>
                <a:gd name="T33" fmla="*/ 32 h 55"/>
                <a:gd name="T34" fmla="*/ 20 w 61"/>
                <a:gd name="T35" fmla="*/ 46 h 55"/>
                <a:gd name="T36" fmla="*/ 17 w 61"/>
                <a:gd name="T37" fmla="*/ 54 h 55"/>
                <a:gd name="T38" fmla="*/ 13 w 61"/>
                <a:gd name="T39" fmla="*/ 50 h 55"/>
                <a:gd name="T40" fmla="*/ 4 w 61"/>
                <a:gd name="T41" fmla="*/ 35 h 55"/>
                <a:gd name="T42" fmla="*/ 5 w 61"/>
                <a:gd name="T43" fmla="*/ 32 h 55"/>
                <a:gd name="T44" fmla="*/ 6 w 61"/>
                <a:gd name="T45" fmla="*/ 26 h 55"/>
                <a:gd name="T46" fmla="*/ 13 w 61"/>
                <a:gd name="T47" fmla="*/ 18 h 55"/>
                <a:gd name="T48" fmla="*/ 3 w 61"/>
                <a:gd name="T49" fmla="*/ 18 h 55"/>
                <a:gd name="T50" fmla="*/ 0 w 61"/>
                <a:gd name="T51" fmla="*/ 14 h 55"/>
                <a:gd name="T52" fmla="*/ 0 w 61"/>
                <a:gd name="T53" fmla="*/ 13 h 55"/>
                <a:gd name="T54" fmla="*/ 6 w 61"/>
                <a:gd name="T55" fmla="*/ 13 h 55"/>
                <a:gd name="T56" fmla="*/ 15 w 61"/>
                <a:gd name="T57" fmla="*/ 11 h 55"/>
                <a:gd name="T58" fmla="*/ 20 w 61"/>
                <a:gd name="T59" fmla="*/ 3 h 55"/>
                <a:gd name="T60" fmla="*/ 22 w 61"/>
                <a:gd name="T61" fmla="*/ 1 h 55"/>
                <a:gd name="T62" fmla="*/ 36 w 61"/>
                <a:gd name="T63" fmla="*/ 21 h 55"/>
                <a:gd name="T64" fmla="*/ 36 w 61"/>
                <a:gd name="T65" fmla="*/ 30 h 55"/>
                <a:gd name="T66" fmla="*/ 47 w 61"/>
                <a:gd name="T67" fmla="*/ 23 h 55"/>
                <a:gd name="T68" fmla="*/ 52 w 61"/>
                <a:gd name="T69" fmla="*/ 24 h 55"/>
                <a:gd name="T70" fmla="*/ 55 w 61"/>
                <a:gd name="T71" fmla="*/ 30 h 55"/>
                <a:gd name="T72" fmla="*/ 52 w 61"/>
                <a:gd name="T73" fmla="*/ 40 h 55"/>
                <a:gd name="T74" fmla="*/ 58 w 61"/>
                <a:gd name="T75" fmla="*/ 46 h 55"/>
                <a:gd name="T76" fmla="*/ 60 w 61"/>
                <a:gd name="T77" fmla="*/ 52 h 55"/>
                <a:gd name="T78" fmla="*/ 52 w 61"/>
                <a:gd name="T79" fmla="*/ 48 h 55"/>
                <a:gd name="T80" fmla="*/ 45 w 61"/>
                <a:gd name="T81" fmla="*/ 48 h 55"/>
                <a:gd name="T82" fmla="*/ 41 w 61"/>
                <a:gd name="T83" fmla="*/ 49 h 55"/>
                <a:gd name="T84" fmla="*/ 33 w 61"/>
                <a:gd name="T85" fmla="*/ 48 h 55"/>
                <a:gd name="T86" fmla="*/ 29 w 61"/>
                <a:gd name="T87" fmla="*/ 44 h 55"/>
                <a:gd name="T88" fmla="*/ 29 w 61"/>
                <a:gd name="T89" fmla="*/ 38 h 55"/>
                <a:gd name="T90" fmla="*/ 30 w 61"/>
                <a:gd name="T91" fmla="*/ 34 h 55"/>
                <a:gd name="T92" fmla="*/ 32 w 61"/>
                <a:gd name="T93" fmla="*/ 26 h 55"/>
                <a:gd name="T94" fmla="*/ 34 w 61"/>
                <a:gd name="T95" fmla="*/ 21 h 55"/>
                <a:gd name="T96" fmla="*/ 35 w 61"/>
                <a:gd name="T97" fmla="*/ 17 h 55"/>
                <a:gd name="T98" fmla="*/ 16 w 61"/>
                <a:gd name="T99" fmla="*/ 27 h 55"/>
                <a:gd name="T100" fmla="*/ 16 w 61"/>
                <a:gd name="T101" fmla="*/ 30 h 55"/>
                <a:gd name="T102" fmla="*/ 15 w 61"/>
                <a:gd name="T103" fmla="*/ 42 h 55"/>
                <a:gd name="T104" fmla="*/ 11 w 61"/>
                <a:gd name="T105" fmla="*/ 42 h 55"/>
                <a:gd name="T106" fmla="*/ 9 w 61"/>
                <a:gd name="T107" fmla="*/ 34 h 55"/>
                <a:gd name="T108" fmla="*/ 14 w 61"/>
                <a:gd name="T109" fmla="*/ 24 h 55"/>
                <a:gd name="T110" fmla="*/ 46 w 61"/>
                <a:gd name="T111" fmla="*/ 27 h 55"/>
                <a:gd name="T112" fmla="*/ 48 w 61"/>
                <a:gd name="T113" fmla="*/ 32 h 55"/>
                <a:gd name="T114" fmla="*/ 46 w 61"/>
                <a:gd name="T115" fmla="*/ 37 h 55"/>
                <a:gd name="T116" fmla="*/ 44 w 61"/>
                <a:gd name="T117" fmla="*/ 27 h 55"/>
                <a:gd name="T118" fmla="*/ 40 w 61"/>
                <a:gd name="T119" fmla="*/ 38 h 55"/>
                <a:gd name="T120" fmla="*/ 40 w 61"/>
                <a:gd name="T121" fmla="*/ 43 h 55"/>
                <a:gd name="T122" fmla="*/ 35 w 61"/>
                <a:gd name="T123" fmla="*/ 41 h 55"/>
                <a:gd name="T124" fmla="*/ 39 w 61"/>
                <a:gd name="T125" fmla="*/ 37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1" h="55">
                  <a:moveTo>
                    <a:pt x="22" y="1"/>
                  </a:moveTo>
                  <a:cubicBezTo>
                    <a:pt x="24" y="2"/>
                    <a:pt x="21" y="3"/>
                    <a:pt x="22" y="4"/>
                  </a:cubicBezTo>
                  <a:cubicBezTo>
                    <a:pt x="22" y="4"/>
                    <a:pt x="21" y="5"/>
                    <a:pt x="22" y="5"/>
                  </a:cubicBezTo>
                  <a:cubicBezTo>
                    <a:pt x="22" y="6"/>
                    <a:pt x="22" y="6"/>
                    <a:pt x="22" y="6"/>
                  </a:cubicBezTo>
                  <a:cubicBezTo>
                    <a:pt x="22" y="6"/>
                    <a:pt x="22" y="6"/>
                    <a:pt x="23" y="6"/>
                  </a:cubicBezTo>
                  <a:cubicBezTo>
                    <a:pt x="23" y="6"/>
                    <a:pt x="23" y="5"/>
                    <a:pt x="23" y="5"/>
                  </a:cubicBezTo>
                  <a:cubicBezTo>
                    <a:pt x="24" y="5"/>
                    <a:pt x="24" y="6"/>
                    <a:pt x="24" y="6"/>
                  </a:cubicBezTo>
                  <a:cubicBezTo>
                    <a:pt x="25" y="6"/>
                    <a:pt x="25" y="7"/>
                    <a:pt x="25" y="7"/>
                  </a:cubicBezTo>
                  <a:cubicBezTo>
                    <a:pt x="26" y="7"/>
                    <a:pt x="26" y="8"/>
                    <a:pt x="27" y="8"/>
                  </a:cubicBezTo>
                  <a:cubicBezTo>
                    <a:pt x="27" y="8"/>
                    <a:pt x="27" y="8"/>
                    <a:pt x="27" y="8"/>
                  </a:cubicBezTo>
                  <a:cubicBezTo>
                    <a:pt x="27" y="8"/>
                    <a:pt x="27" y="8"/>
                    <a:pt x="27" y="8"/>
                  </a:cubicBezTo>
                  <a:cubicBezTo>
                    <a:pt x="29" y="7"/>
                    <a:pt x="32" y="6"/>
                    <a:pt x="35" y="5"/>
                  </a:cubicBezTo>
                  <a:cubicBezTo>
                    <a:pt x="35" y="5"/>
                    <a:pt x="36" y="4"/>
                    <a:pt x="37" y="4"/>
                  </a:cubicBezTo>
                  <a:cubicBezTo>
                    <a:pt x="38" y="4"/>
                    <a:pt x="39" y="4"/>
                    <a:pt x="39" y="4"/>
                  </a:cubicBezTo>
                  <a:cubicBezTo>
                    <a:pt x="40" y="4"/>
                    <a:pt x="40" y="3"/>
                    <a:pt x="41" y="3"/>
                  </a:cubicBezTo>
                  <a:cubicBezTo>
                    <a:pt x="42" y="3"/>
                    <a:pt x="42" y="3"/>
                    <a:pt x="42" y="3"/>
                  </a:cubicBezTo>
                  <a:cubicBezTo>
                    <a:pt x="43" y="3"/>
                    <a:pt x="45" y="3"/>
                    <a:pt x="47" y="4"/>
                  </a:cubicBezTo>
                  <a:cubicBezTo>
                    <a:pt x="48" y="4"/>
                    <a:pt x="49" y="5"/>
                    <a:pt x="50" y="6"/>
                  </a:cubicBezTo>
                  <a:cubicBezTo>
                    <a:pt x="52" y="6"/>
                    <a:pt x="52" y="8"/>
                    <a:pt x="53" y="9"/>
                  </a:cubicBezTo>
                  <a:cubicBezTo>
                    <a:pt x="52" y="9"/>
                    <a:pt x="52" y="10"/>
                    <a:pt x="52" y="10"/>
                  </a:cubicBezTo>
                  <a:cubicBezTo>
                    <a:pt x="52" y="10"/>
                    <a:pt x="52" y="10"/>
                    <a:pt x="52" y="11"/>
                  </a:cubicBezTo>
                  <a:cubicBezTo>
                    <a:pt x="52" y="11"/>
                    <a:pt x="52" y="11"/>
                    <a:pt x="52" y="11"/>
                  </a:cubicBezTo>
                  <a:cubicBezTo>
                    <a:pt x="52" y="11"/>
                    <a:pt x="51" y="11"/>
                    <a:pt x="52" y="12"/>
                  </a:cubicBezTo>
                  <a:cubicBezTo>
                    <a:pt x="51" y="12"/>
                    <a:pt x="51" y="13"/>
                    <a:pt x="51" y="13"/>
                  </a:cubicBezTo>
                  <a:cubicBezTo>
                    <a:pt x="51" y="13"/>
                    <a:pt x="51" y="13"/>
                    <a:pt x="51" y="13"/>
                  </a:cubicBezTo>
                  <a:cubicBezTo>
                    <a:pt x="51" y="14"/>
                    <a:pt x="51" y="15"/>
                    <a:pt x="50" y="15"/>
                  </a:cubicBezTo>
                  <a:cubicBezTo>
                    <a:pt x="50" y="16"/>
                    <a:pt x="49" y="16"/>
                    <a:pt x="48" y="17"/>
                  </a:cubicBezTo>
                  <a:cubicBezTo>
                    <a:pt x="48" y="17"/>
                    <a:pt x="48" y="17"/>
                    <a:pt x="48" y="17"/>
                  </a:cubicBezTo>
                  <a:cubicBezTo>
                    <a:pt x="46" y="18"/>
                    <a:pt x="45" y="20"/>
                    <a:pt x="43" y="21"/>
                  </a:cubicBezTo>
                  <a:cubicBezTo>
                    <a:pt x="43" y="21"/>
                    <a:pt x="43" y="20"/>
                    <a:pt x="43" y="21"/>
                  </a:cubicBezTo>
                  <a:cubicBezTo>
                    <a:pt x="42" y="21"/>
                    <a:pt x="42" y="21"/>
                    <a:pt x="42" y="21"/>
                  </a:cubicBezTo>
                  <a:cubicBezTo>
                    <a:pt x="43" y="20"/>
                    <a:pt x="43" y="20"/>
                    <a:pt x="43" y="20"/>
                  </a:cubicBezTo>
                  <a:cubicBezTo>
                    <a:pt x="42" y="20"/>
                    <a:pt x="41" y="21"/>
                    <a:pt x="41" y="21"/>
                  </a:cubicBezTo>
                  <a:cubicBezTo>
                    <a:pt x="40" y="21"/>
                    <a:pt x="40" y="22"/>
                    <a:pt x="39" y="22"/>
                  </a:cubicBezTo>
                  <a:cubicBezTo>
                    <a:pt x="42" y="17"/>
                    <a:pt x="47" y="15"/>
                    <a:pt x="48" y="10"/>
                  </a:cubicBezTo>
                  <a:cubicBezTo>
                    <a:pt x="48" y="8"/>
                    <a:pt x="47" y="6"/>
                    <a:pt x="45" y="5"/>
                  </a:cubicBezTo>
                  <a:cubicBezTo>
                    <a:pt x="44" y="6"/>
                    <a:pt x="43" y="5"/>
                    <a:pt x="42" y="6"/>
                  </a:cubicBezTo>
                  <a:cubicBezTo>
                    <a:pt x="42" y="6"/>
                    <a:pt x="41" y="5"/>
                    <a:pt x="40" y="5"/>
                  </a:cubicBezTo>
                  <a:cubicBezTo>
                    <a:pt x="39" y="6"/>
                    <a:pt x="38" y="6"/>
                    <a:pt x="38" y="6"/>
                  </a:cubicBezTo>
                  <a:cubicBezTo>
                    <a:pt x="37" y="6"/>
                    <a:pt x="37" y="6"/>
                    <a:pt x="37" y="6"/>
                  </a:cubicBezTo>
                  <a:cubicBezTo>
                    <a:pt x="37" y="6"/>
                    <a:pt x="36" y="7"/>
                    <a:pt x="36" y="7"/>
                  </a:cubicBezTo>
                  <a:cubicBezTo>
                    <a:pt x="34" y="6"/>
                    <a:pt x="33" y="8"/>
                    <a:pt x="32" y="8"/>
                  </a:cubicBezTo>
                  <a:cubicBezTo>
                    <a:pt x="31" y="8"/>
                    <a:pt x="30" y="9"/>
                    <a:pt x="29" y="9"/>
                  </a:cubicBezTo>
                  <a:cubicBezTo>
                    <a:pt x="28" y="10"/>
                    <a:pt x="26" y="11"/>
                    <a:pt x="25" y="11"/>
                  </a:cubicBezTo>
                  <a:cubicBezTo>
                    <a:pt x="24" y="13"/>
                    <a:pt x="23" y="13"/>
                    <a:pt x="22" y="14"/>
                  </a:cubicBezTo>
                  <a:cubicBezTo>
                    <a:pt x="21" y="14"/>
                    <a:pt x="22" y="15"/>
                    <a:pt x="21" y="16"/>
                  </a:cubicBezTo>
                  <a:cubicBezTo>
                    <a:pt x="22" y="17"/>
                    <a:pt x="21" y="17"/>
                    <a:pt x="21" y="18"/>
                  </a:cubicBezTo>
                  <a:cubicBezTo>
                    <a:pt x="21" y="18"/>
                    <a:pt x="22" y="19"/>
                    <a:pt x="21" y="19"/>
                  </a:cubicBezTo>
                  <a:cubicBezTo>
                    <a:pt x="21" y="20"/>
                    <a:pt x="21" y="21"/>
                    <a:pt x="21" y="22"/>
                  </a:cubicBezTo>
                  <a:cubicBezTo>
                    <a:pt x="21" y="24"/>
                    <a:pt x="21" y="27"/>
                    <a:pt x="21" y="29"/>
                  </a:cubicBezTo>
                  <a:cubicBezTo>
                    <a:pt x="21" y="30"/>
                    <a:pt x="21" y="31"/>
                    <a:pt x="21" y="32"/>
                  </a:cubicBezTo>
                  <a:cubicBezTo>
                    <a:pt x="21" y="34"/>
                    <a:pt x="21" y="36"/>
                    <a:pt x="21" y="38"/>
                  </a:cubicBezTo>
                  <a:cubicBezTo>
                    <a:pt x="21" y="40"/>
                    <a:pt x="20" y="41"/>
                    <a:pt x="20" y="42"/>
                  </a:cubicBezTo>
                  <a:cubicBezTo>
                    <a:pt x="20" y="43"/>
                    <a:pt x="21" y="45"/>
                    <a:pt x="20" y="46"/>
                  </a:cubicBezTo>
                  <a:cubicBezTo>
                    <a:pt x="20" y="47"/>
                    <a:pt x="19" y="48"/>
                    <a:pt x="20" y="49"/>
                  </a:cubicBezTo>
                  <a:cubicBezTo>
                    <a:pt x="18" y="50"/>
                    <a:pt x="19" y="51"/>
                    <a:pt x="19" y="52"/>
                  </a:cubicBezTo>
                  <a:cubicBezTo>
                    <a:pt x="19" y="53"/>
                    <a:pt x="18" y="54"/>
                    <a:pt x="17" y="54"/>
                  </a:cubicBezTo>
                  <a:cubicBezTo>
                    <a:pt x="17" y="54"/>
                    <a:pt x="16" y="55"/>
                    <a:pt x="16" y="54"/>
                  </a:cubicBezTo>
                  <a:cubicBezTo>
                    <a:pt x="16" y="53"/>
                    <a:pt x="16" y="53"/>
                    <a:pt x="15" y="52"/>
                  </a:cubicBezTo>
                  <a:cubicBezTo>
                    <a:pt x="14" y="52"/>
                    <a:pt x="13" y="51"/>
                    <a:pt x="13" y="50"/>
                  </a:cubicBezTo>
                  <a:cubicBezTo>
                    <a:pt x="10" y="47"/>
                    <a:pt x="7" y="45"/>
                    <a:pt x="6" y="41"/>
                  </a:cubicBezTo>
                  <a:cubicBezTo>
                    <a:pt x="5" y="40"/>
                    <a:pt x="5" y="39"/>
                    <a:pt x="4" y="38"/>
                  </a:cubicBezTo>
                  <a:cubicBezTo>
                    <a:pt x="5" y="37"/>
                    <a:pt x="4" y="37"/>
                    <a:pt x="4" y="35"/>
                  </a:cubicBezTo>
                  <a:cubicBezTo>
                    <a:pt x="4" y="35"/>
                    <a:pt x="5" y="35"/>
                    <a:pt x="4" y="34"/>
                  </a:cubicBezTo>
                  <a:cubicBezTo>
                    <a:pt x="4" y="34"/>
                    <a:pt x="4" y="34"/>
                    <a:pt x="4" y="34"/>
                  </a:cubicBezTo>
                  <a:cubicBezTo>
                    <a:pt x="4" y="33"/>
                    <a:pt x="5" y="33"/>
                    <a:pt x="5" y="32"/>
                  </a:cubicBezTo>
                  <a:cubicBezTo>
                    <a:pt x="5" y="32"/>
                    <a:pt x="5" y="32"/>
                    <a:pt x="5" y="31"/>
                  </a:cubicBezTo>
                  <a:cubicBezTo>
                    <a:pt x="4" y="31"/>
                    <a:pt x="5" y="31"/>
                    <a:pt x="4" y="30"/>
                  </a:cubicBezTo>
                  <a:cubicBezTo>
                    <a:pt x="5" y="29"/>
                    <a:pt x="6" y="27"/>
                    <a:pt x="6" y="26"/>
                  </a:cubicBezTo>
                  <a:cubicBezTo>
                    <a:pt x="7" y="26"/>
                    <a:pt x="7" y="25"/>
                    <a:pt x="8" y="24"/>
                  </a:cubicBezTo>
                  <a:cubicBezTo>
                    <a:pt x="10" y="22"/>
                    <a:pt x="11" y="20"/>
                    <a:pt x="13" y="18"/>
                  </a:cubicBezTo>
                  <a:cubicBezTo>
                    <a:pt x="13" y="18"/>
                    <a:pt x="13" y="18"/>
                    <a:pt x="13" y="18"/>
                  </a:cubicBezTo>
                  <a:cubicBezTo>
                    <a:pt x="13" y="19"/>
                    <a:pt x="12" y="19"/>
                    <a:pt x="12" y="19"/>
                  </a:cubicBezTo>
                  <a:cubicBezTo>
                    <a:pt x="10" y="20"/>
                    <a:pt x="9" y="21"/>
                    <a:pt x="7" y="20"/>
                  </a:cubicBezTo>
                  <a:cubicBezTo>
                    <a:pt x="5" y="19"/>
                    <a:pt x="4" y="20"/>
                    <a:pt x="3" y="18"/>
                  </a:cubicBezTo>
                  <a:cubicBezTo>
                    <a:pt x="2" y="18"/>
                    <a:pt x="2" y="17"/>
                    <a:pt x="1" y="16"/>
                  </a:cubicBezTo>
                  <a:cubicBezTo>
                    <a:pt x="0" y="16"/>
                    <a:pt x="0" y="15"/>
                    <a:pt x="0" y="15"/>
                  </a:cubicBezTo>
                  <a:cubicBezTo>
                    <a:pt x="0" y="14"/>
                    <a:pt x="0" y="14"/>
                    <a:pt x="0" y="14"/>
                  </a:cubicBezTo>
                  <a:cubicBezTo>
                    <a:pt x="0" y="15"/>
                    <a:pt x="1" y="15"/>
                    <a:pt x="1" y="15"/>
                  </a:cubicBezTo>
                  <a:cubicBezTo>
                    <a:pt x="1" y="14"/>
                    <a:pt x="1" y="14"/>
                    <a:pt x="1" y="14"/>
                  </a:cubicBezTo>
                  <a:cubicBezTo>
                    <a:pt x="1" y="14"/>
                    <a:pt x="0" y="14"/>
                    <a:pt x="0" y="13"/>
                  </a:cubicBezTo>
                  <a:cubicBezTo>
                    <a:pt x="1" y="12"/>
                    <a:pt x="2" y="14"/>
                    <a:pt x="2" y="14"/>
                  </a:cubicBezTo>
                  <a:cubicBezTo>
                    <a:pt x="3" y="13"/>
                    <a:pt x="4" y="14"/>
                    <a:pt x="5" y="14"/>
                  </a:cubicBezTo>
                  <a:cubicBezTo>
                    <a:pt x="5" y="14"/>
                    <a:pt x="6" y="13"/>
                    <a:pt x="6" y="13"/>
                  </a:cubicBezTo>
                  <a:cubicBezTo>
                    <a:pt x="7" y="13"/>
                    <a:pt x="8" y="13"/>
                    <a:pt x="9" y="13"/>
                  </a:cubicBezTo>
                  <a:cubicBezTo>
                    <a:pt x="10" y="12"/>
                    <a:pt x="11" y="11"/>
                    <a:pt x="12" y="12"/>
                  </a:cubicBezTo>
                  <a:cubicBezTo>
                    <a:pt x="13" y="11"/>
                    <a:pt x="14" y="11"/>
                    <a:pt x="15" y="11"/>
                  </a:cubicBezTo>
                  <a:cubicBezTo>
                    <a:pt x="16" y="11"/>
                    <a:pt x="16" y="9"/>
                    <a:pt x="17" y="10"/>
                  </a:cubicBezTo>
                  <a:cubicBezTo>
                    <a:pt x="19" y="9"/>
                    <a:pt x="18" y="7"/>
                    <a:pt x="19" y="6"/>
                  </a:cubicBezTo>
                  <a:cubicBezTo>
                    <a:pt x="19" y="5"/>
                    <a:pt x="19" y="4"/>
                    <a:pt x="20" y="3"/>
                  </a:cubicBezTo>
                  <a:cubicBezTo>
                    <a:pt x="19" y="3"/>
                    <a:pt x="20" y="3"/>
                    <a:pt x="19" y="2"/>
                  </a:cubicBezTo>
                  <a:cubicBezTo>
                    <a:pt x="21" y="2"/>
                    <a:pt x="19" y="0"/>
                    <a:pt x="21" y="0"/>
                  </a:cubicBezTo>
                  <a:cubicBezTo>
                    <a:pt x="21" y="0"/>
                    <a:pt x="21" y="1"/>
                    <a:pt x="22" y="1"/>
                  </a:cubicBezTo>
                  <a:close/>
                  <a:moveTo>
                    <a:pt x="36" y="19"/>
                  </a:moveTo>
                  <a:cubicBezTo>
                    <a:pt x="37" y="19"/>
                    <a:pt x="37" y="20"/>
                    <a:pt x="37" y="21"/>
                  </a:cubicBezTo>
                  <a:cubicBezTo>
                    <a:pt x="36" y="21"/>
                    <a:pt x="36" y="21"/>
                    <a:pt x="36" y="21"/>
                  </a:cubicBezTo>
                  <a:cubicBezTo>
                    <a:pt x="36" y="21"/>
                    <a:pt x="36" y="21"/>
                    <a:pt x="36" y="21"/>
                  </a:cubicBezTo>
                  <a:cubicBezTo>
                    <a:pt x="37" y="21"/>
                    <a:pt x="36" y="22"/>
                    <a:pt x="36" y="23"/>
                  </a:cubicBezTo>
                  <a:cubicBezTo>
                    <a:pt x="37" y="26"/>
                    <a:pt x="35" y="28"/>
                    <a:pt x="36" y="30"/>
                  </a:cubicBezTo>
                  <a:cubicBezTo>
                    <a:pt x="37" y="28"/>
                    <a:pt x="39" y="26"/>
                    <a:pt x="41" y="25"/>
                  </a:cubicBezTo>
                  <a:cubicBezTo>
                    <a:pt x="43" y="24"/>
                    <a:pt x="44" y="23"/>
                    <a:pt x="46" y="23"/>
                  </a:cubicBezTo>
                  <a:cubicBezTo>
                    <a:pt x="46" y="23"/>
                    <a:pt x="47" y="23"/>
                    <a:pt x="47" y="23"/>
                  </a:cubicBezTo>
                  <a:cubicBezTo>
                    <a:pt x="47" y="22"/>
                    <a:pt x="47" y="22"/>
                    <a:pt x="47" y="22"/>
                  </a:cubicBezTo>
                  <a:cubicBezTo>
                    <a:pt x="48" y="23"/>
                    <a:pt x="49" y="22"/>
                    <a:pt x="50" y="23"/>
                  </a:cubicBezTo>
                  <a:cubicBezTo>
                    <a:pt x="51" y="22"/>
                    <a:pt x="51" y="24"/>
                    <a:pt x="52" y="24"/>
                  </a:cubicBezTo>
                  <a:cubicBezTo>
                    <a:pt x="53" y="25"/>
                    <a:pt x="53" y="25"/>
                    <a:pt x="53" y="25"/>
                  </a:cubicBezTo>
                  <a:cubicBezTo>
                    <a:pt x="53" y="26"/>
                    <a:pt x="54" y="27"/>
                    <a:pt x="54" y="28"/>
                  </a:cubicBezTo>
                  <a:cubicBezTo>
                    <a:pt x="55" y="29"/>
                    <a:pt x="55" y="29"/>
                    <a:pt x="55" y="30"/>
                  </a:cubicBezTo>
                  <a:cubicBezTo>
                    <a:pt x="55" y="31"/>
                    <a:pt x="55" y="32"/>
                    <a:pt x="55" y="32"/>
                  </a:cubicBezTo>
                  <a:cubicBezTo>
                    <a:pt x="56" y="33"/>
                    <a:pt x="55" y="33"/>
                    <a:pt x="55" y="33"/>
                  </a:cubicBezTo>
                  <a:cubicBezTo>
                    <a:pt x="54" y="36"/>
                    <a:pt x="53" y="38"/>
                    <a:pt x="52" y="40"/>
                  </a:cubicBezTo>
                  <a:cubicBezTo>
                    <a:pt x="52" y="41"/>
                    <a:pt x="53" y="42"/>
                    <a:pt x="53" y="42"/>
                  </a:cubicBezTo>
                  <a:cubicBezTo>
                    <a:pt x="55" y="43"/>
                    <a:pt x="55" y="44"/>
                    <a:pt x="57" y="45"/>
                  </a:cubicBezTo>
                  <a:cubicBezTo>
                    <a:pt x="57" y="45"/>
                    <a:pt x="57" y="46"/>
                    <a:pt x="58" y="46"/>
                  </a:cubicBezTo>
                  <a:cubicBezTo>
                    <a:pt x="59" y="47"/>
                    <a:pt x="60" y="48"/>
                    <a:pt x="60" y="49"/>
                  </a:cubicBezTo>
                  <a:cubicBezTo>
                    <a:pt x="60" y="50"/>
                    <a:pt x="61" y="50"/>
                    <a:pt x="60" y="51"/>
                  </a:cubicBezTo>
                  <a:cubicBezTo>
                    <a:pt x="61" y="51"/>
                    <a:pt x="60" y="52"/>
                    <a:pt x="60" y="52"/>
                  </a:cubicBezTo>
                  <a:cubicBezTo>
                    <a:pt x="59" y="52"/>
                    <a:pt x="57" y="52"/>
                    <a:pt x="56" y="52"/>
                  </a:cubicBezTo>
                  <a:cubicBezTo>
                    <a:pt x="55" y="51"/>
                    <a:pt x="55" y="50"/>
                    <a:pt x="54" y="50"/>
                  </a:cubicBezTo>
                  <a:cubicBezTo>
                    <a:pt x="54" y="48"/>
                    <a:pt x="52" y="49"/>
                    <a:pt x="52" y="48"/>
                  </a:cubicBezTo>
                  <a:cubicBezTo>
                    <a:pt x="51" y="48"/>
                    <a:pt x="50" y="47"/>
                    <a:pt x="49" y="46"/>
                  </a:cubicBezTo>
                  <a:cubicBezTo>
                    <a:pt x="48" y="46"/>
                    <a:pt x="48" y="47"/>
                    <a:pt x="47" y="47"/>
                  </a:cubicBezTo>
                  <a:cubicBezTo>
                    <a:pt x="47" y="48"/>
                    <a:pt x="45" y="48"/>
                    <a:pt x="45" y="48"/>
                  </a:cubicBezTo>
                  <a:cubicBezTo>
                    <a:pt x="43" y="49"/>
                    <a:pt x="42" y="50"/>
                    <a:pt x="41" y="50"/>
                  </a:cubicBezTo>
                  <a:cubicBezTo>
                    <a:pt x="40" y="50"/>
                    <a:pt x="40" y="50"/>
                    <a:pt x="40" y="50"/>
                  </a:cubicBezTo>
                  <a:cubicBezTo>
                    <a:pt x="41" y="50"/>
                    <a:pt x="41" y="50"/>
                    <a:pt x="41" y="49"/>
                  </a:cubicBezTo>
                  <a:cubicBezTo>
                    <a:pt x="40" y="49"/>
                    <a:pt x="40" y="49"/>
                    <a:pt x="39" y="49"/>
                  </a:cubicBezTo>
                  <a:cubicBezTo>
                    <a:pt x="38" y="50"/>
                    <a:pt x="37" y="49"/>
                    <a:pt x="36" y="49"/>
                  </a:cubicBezTo>
                  <a:cubicBezTo>
                    <a:pt x="35" y="49"/>
                    <a:pt x="34" y="48"/>
                    <a:pt x="33" y="48"/>
                  </a:cubicBezTo>
                  <a:cubicBezTo>
                    <a:pt x="33" y="49"/>
                    <a:pt x="33" y="49"/>
                    <a:pt x="33" y="49"/>
                  </a:cubicBezTo>
                  <a:cubicBezTo>
                    <a:pt x="32" y="48"/>
                    <a:pt x="31" y="47"/>
                    <a:pt x="30" y="46"/>
                  </a:cubicBezTo>
                  <a:cubicBezTo>
                    <a:pt x="29" y="46"/>
                    <a:pt x="30" y="45"/>
                    <a:pt x="29" y="44"/>
                  </a:cubicBezTo>
                  <a:cubicBezTo>
                    <a:pt x="29" y="43"/>
                    <a:pt x="29" y="42"/>
                    <a:pt x="28" y="42"/>
                  </a:cubicBezTo>
                  <a:cubicBezTo>
                    <a:pt x="29" y="41"/>
                    <a:pt x="29" y="39"/>
                    <a:pt x="30" y="38"/>
                  </a:cubicBezTo>
                  <a:cubicBezTo>
                    <a:pt x="30" y="38"/>
                    <a:pt x="30" y="38"/>
                    <a:pt x="29" y="38"/>
                  </a:cubicBezTo>
                  <a:cubicBezTo>
                    <a:pt x="29" y="37"/>
                    <a:pt x="30" y="36"/>
                    <a:pt x="30" y="36"/>
                  </a:cubicBezTo>
                  <a:cubicBezTo>
                    <a:pt x="30" y="36"/>
                    <a:pt x="30" y="36"/>
                    <a:pt x="30" y="36"/>
                  </a:cubicBezTo>
                  <a:cubicBezTo>
                    <a:pt x="30" y="35"/>
                    <a:pt x="30" y="34"/>
                    <a:pt x="30" y="34"/>
                  </a:cubicBezTo>
                  <a:cubicBezTo>
                    <a:pt x="30" y="33"/>
                    <a:pt x="30" y="32"/>
                    <a:pt x="31" y="30"/>
                  </a:cubicBezTo>
                  <a:cubicBezTo>
                    <a:pt x="32" y="30"/>
                    <a:pt x="31" y="29"/>
                    <a:pt x="31" y="29"/>
                  </a:cubicBezTo>
                  <a:cubicBezTo>
                    <a:pt x="31" y="27"/>
                    <a:pt x="33" y="27"/>
                    <a:pt x="32" y="26"/>
                  </a:cubicBezTo>
                  <a:cubicBezTo>
                    <a:pt x="32" y="26"/>
                    <a:pt x="33" y="25"/>
                    <a:pt x="32" y="25"/>
                  </a:cubicBezTo>
                  <a:cubicBezTo>
                    <a:pt x="33" y="24"/>
                    <a:pt x="33" y="23"/>
                    <a:pt x="33" y="21"/>
                  </a:cubicBezTo>
                  <a:cubicBezTo>
                    <a:pt x="33" y="22"/>
                    <a:pt x="34" y="22"/>
                    <a:pt x="34" y="21"/>
                  </a:cubicBezTo>
                  <a:cubicBezTo>
                    <a:pt x="34" y="20"/>
                    <a:pt x="33" y="20"/>
                    <a:pt x="33" y="19"/>
                  </a:cubicBezTo>
                  <a:cubicBezTo>
                    <a:pt x="33" y="18"/>
                    <a:pt x="33" y="18"/>
                    <a:pt x="33" y="18"/>
                  </a:cubicBezTo>
                  <a:cubicBezTo>
                    <a:pt x="34" y="18"/>
                    <a:pt x="34" y="17"/>
                    <a:pt x="35" y="17"/>
                  </a:cubicBezTo>
                  <a:lnTo>
                    <a:pt x="36" y="19"/>
                  </a:lnTo>
                  <a:close/>
                  <a:moveTo>
                    <a:pt x="16" y="23"/>
                  </a:moveTo>
                  <a:cubicBezTo>
                    <a:pt x="17" y="25"/>
                    <a:pt x="16" y="26"/>
                    <a:pt x="16" y="27"/>
                  </a:cubicBezTo>
                  <a:cubicBezTo>
                    <a:pt x="16" y="28"/>
                    <a:pt x="16" y="28"/>
                    <a:pt x="16" y="28"/>
                  </a:cubicBezTo>
                  <a:cubicBezTo>
                    <a:pt x="16" y="29"/>
                    <a:pt x="15" y="30"/>
                    <a:pt x="16" y="30"/>
                  </a:cubicBezTo>
                  <a:cubicBezTo>
                    <a:pt x="16" y="30"/>
                    <a:pt x="16" y="30"/>
                    <a:pt x="16" y="30"/>
                  </a:cubicBezTo>
                  <a:cubicBezTo>
                    <a:pt x="16" y="33"/>
                    <a:pt x="16" y="34"/>
                    <a:pt x="15" y="37"/>
                  </a:cubicBezTo>
                  <a:cubicBezTo>
                    <a:pt x="16" y="37"/>
                    <a:pt x="16" y="38"/>
                    <a:pt x="16" y="39"/>
                  </a:cubicBezTo>
                  <a:cubicBezTo>
                    <a:pt x="16" y="40"/>
                    <a:pt x="16" y="41"/>
                    <a:pt x="15" y="42"/>
                  </a:cubicBezTo>
                  <a:cubicBezTo>
                    <a:pt x="15" y="43"/>
                    <a:pt x="15" y="43"/>
                    <a:pt x="15" y="44"/>
                  </a:cubicBezTo>
                  <a:cubicBezTo>
                    <a:pt x="15" y="44"/>
                    <a:pt x="15" y="44"/>
                    <a:pt x="15" y="44"/>
                  </a:cubicBezTo>
                  <a:cubicBezTo>
                    <a:pt x="14" y="43"/>
                    <a:pt x="12" y="43"/>
                    <a:pt x="11" y="42"/>
                  </a:cubicBezTo>
                  <a:cubicBezTo>
                    <a:pt x="11" y="41"/>
                    <a:pt x="10" y="41"/>
                    <a:pt x="10" y="40"/>
                  </a:cubicBezTo>
                  <a:cubicBezTo>
                    <a:pt x="9" y="38"/>
                    <a:pt x="9" y="37"/>
                    <a:pt x="9" y="35"/>
                  </a:cubicBezTo>
                  <a:cubicBezTo>
                    <a:pt x="9" y="35"/>
                    <a:pt x="10" y="34"/>
                    <a:pt x="9" y="34"/>
                  </a:cubicBezTo>
                  <a:cubicBezTo>
                    <a:pt x="10" y="33"/>
                    <a:pt x="9" y="33"/>
                    <a:pt x="9" y="33"/>
                  </a:cubicBezTo>
                  <a:cubicBezTo>
                    <a:pt x="10" y="31"/>
                    <a:pt x="10" y="28"/>
                    <a:pt x="12" y="27"/>
                  </a:cubicBezTo>
                  <a:cubicBezTo>
                    <a:pt x="12" y="26"/>
                    <a:pt x="13" y="25"/>
                    <a:pt x="14" y="24"/>
                  </a:cubicBezTo>
                  <a:cubicBezTo>
                    <a:pt x="14" y="23"/>
                    <a:pt x="15" y="22"/>
                    <a:pt x="16" y="20"/>
                  </a:cubicBezTo>
                  <a:cubicBezTo>
                    <a:pt x="16" y="22"/>
                    <a:pt x="17" y="23"/>
                    <a:pt x="16" y="23"/>
                  </a:cubicBezTo>
                  <a:close/>
                  <a:moveTo>
                    <a:pt x="46" y="27"/>
                  </a:moveTo>
                  <a:cubicBezTo>
                    <a:pt x="46" y="26"/>
                    <a:pt x="46" y="27"/>
                    <a:pt x="47" y="27"/>
                  </a:cubicBezTo>
                  <a:cubicBezTo>
                    <a:pt x="47" y="27"/>
                    <a:pt x="48" y="27"/>
                    <a:pt x="48" y="28"/>
                  </a:cubicBezTo>
                  <a:cubicBezTo>
                    <a:pt x="48" y="29"/>
                    <a:pt x="48" y="31"/>
                    <a:pt x="48" y="32"/>
                  </a:cubicBezTo>
                  <a:cubicBezTo>
                    <a:pt x="49" y="33"/>
                    <a:pt x="48" y="33"/>
                    <a:pt x="48" y="34"/>
                  </a:cubicBezTo>
                  <a:cubicBezTo>
                    <a:pt x="48" y="35"/>
                    <a:pt x="47" y="35"/>
                    <a:pt x="47" y="36"/>
                  </a:cubicBezTo>
                  <a:cubicBezTo>
                    <a:pt x="47" y="37"/>
                    <a:pt x="46" y="37"/>
                    <a:pt x="46" y="37"/>
                  </a:cubicBezTo>
                  <a:cubicBezTo>
                    <a:pt x="44" y="36"/>
                    <a:pt x="41" y="36"/>
                    <a:pt x="39" y="33"/>
                  </a:cubicBezTo>
                  <a:cubicBezTo>
                    <a:pt x="39" y="33"/>
                    <a:pt x="40" y="32"/>
                    <a:pt x="40" y="32"/>
                  </a:cubicBezTo>
                  <a:cubicBezTo>
                    <a:pt x="41" y="30"/>
                    <a:pt x="42" y="28"/>
                    <a:pt x="44" y="27"/>
                  </a:cubicBezTo>
                  <a:cubicBezTo>
                    <a:pt x="45" y="27"/>
                    <a:pt x="45" y="26"/>
                    <a:pt x="46" y="27"/>
                  </a:cubicBezTo>
                  <a:close/>
                  <a:moveTo>
                    <a:pt x="39" y="37"/>
                  </a:moveTo>
                  <a:cubicBezTo>
                    <a:pt x="39" y="38"/>
                    <a:pt x="39" y="38"/>
                    <a:pt x="40" y="38"/>
                  </a:cubicBezTo>
                  <a:cubicBezTo>
                    <a:pt x="41" y="39"/>
                    <a:pt x="41" y="39"/>
                    <a:pt x="42" y="39"/>
                  </a:cubicBezTo>
                  <a:cubicBezTo>
                    <a:pt x="43" y="41"/>
                    <a:pt x="43" y="41"/>
                    <a:pt x="43" y="41"/>
                  </a:cubicBezTo>
                  <a:cubicBezTo>
                    <a:pt x="42" y="42"/>
                    <a:pt x="42" y="44"/>
                    <a:pt x="40" y="43"/>
                  </a:cubicBezTo>
                  <a:cubicBezTo>
                    <a:pt x="40" y="44"/>
                    <a:pt x="39" y="43"/>
                    <a:pt x="38" y="43"/>
                  </a:cubicBezTo>
                  <a:cubicBezTo>
                    <a:pt x="37" y="44"/>
                    <a:pt x="36" y="43"/>
                    <a:pt x="35" y="44"/>
                  </a:cubicBezTo>
                  <a:cubicBezTo>
                    <a:pt x="35" y="43"/>
                    <a:pt x="35" y="42"/>
                    <a:pt x="35" y="41"/>
                  </a:cubicBezTo>
                  <a:cubicBezTo>
                    <a:pt x="35" y="40"/>
                    <a:pt x="37" y="39"/>
                    <a:pt x="37" y="37"/>
                  </a:cubicBezTo>
                  <a:cubicBezTo>
                    <a:pt x="37" y="37"/>
                    <a:pt x="37" y="35"/>
                    <a:pt x="38" y="36"/>
                  </a:cubicBezTo>
                  <a:lnTo>
                    <a:pt x="39" y="3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28" name="矩形 9"/>
          <p:cNvSpPr/>
          <p:nvPr userDrawn="1"/>
        </p:nvSpPr>
        <p:spPr>
          <a:xfrm>
            <a:off x="-10161" y="0"/>
            <a:ext cx="12202161" cy="1589102"/>
          </a:xfrm>
          <a:custGeom>
            <a:avLst/>
            <a:gdLst>
              <a:gd name="connsiteX0" fmla="*/ 0 w 12192001"/>
              <a:gd name="connsiteY0" fmla="*/ 0 h 1599658"/>
              <a:gd name="connsiteX1" fmla="*/ 12192001 w 12192001"/>
              <a:gd name="connsiteY1" fmla="*/ 0 h 1599658"/>
              <a:gd name="connsiteX2" fmla="*/ 12192001 w 12192001"/>
              <a:gd name="connsiteY2" fmla="*/ 1599658 h 1599658"/>
              <a:gd name="connsiteX3" fmla="*/ 0 w 12192001"/>
              <a:gd name="connsiteY3" fmla="*/ 1599658 h 1599658"/>
              <a:gd name="connsiteX4" fmla="*/ 0 w 12192001"/>
              <a:gd name="connsiteY4" fmla="*/ 0 h 1599658"/>
              <a:gd name="connsiteX0-1" fmla="*/ 0 w 12192001"/>
              <a:gd name="connsiteY0-2" fmla="*/ 0 h 1599658"/>
              <a:gd name="connsiteX1-3" fmla="*/ 12192001 w 12192001"/>
              <a:gd name="connsiteY1-4" fmla="*/ 0 h 1599658"/>
              <a:gd name="connsiteX2-5" fmla="*/ 12192001 w 12192001"/>
              <a:gd name="connsiteY2-6" fmla="*/ 1599658 h 1599658"/>
              <a:gd name="connsiteX3-7" fmla="*/ 0 w 12192001"/>
              <a:gd name="connsiteY3-8" fmla="*/ 818423 h 1599658"/>
              <a:gd name="connsiteX4-9" fmla="*/ 0 w 12192001"/>
              <a:gd name="connsiteY4-10" fmla="*/ 0 h 1599658"/>
              <a:gd name="connsiteX0-11" fmla="*/ 0 w 12192001"/>
              <a:gd name="connsiteY0-12" fmla="*/ 0 h 1599658"/>
              <a:gd name="connsiteX1-13" fmla="*/ 12192001 w 12192001"/>
              <a:gd name="connsiteY1-14" fmla="*/ 0 h 1599658"/>
              <a:gd name="connsiteX2-15" fmla="*/ 12192001 w 12192001"/>
              <a:gd name="connsiteY2-16" fmla="*/ 1599658 h 1599658"/>
              <a:gd name="connsiteX3-17" fmla="*/ 20320 w 12192001"/>
              <a:gd name="connsiteY3-18" fmla="*/ 452663 h 1599658"/>
              <a:gd name="connsiteX4-19" fmla="*/ 0 w 12192001"/>
              <a:gd name="connsiteY4-20" fmla="*/ 0 h 1599658"/>
              <a:gd name="connsiteX0-21" fmla="*/ 10160 w 12202161"/>
              <a:gd name="connsiteY0-22" fmla="*/ 0 h 1599658"/>
              <a:gd name="connsiteX1-23" fmla="*/ 12202161 w 12202161"/>
              <a:gd name="connsiteY1-24" fmla="*/ 0 h 1599658"/>
              <a:gd name="connsiteX2-25" fmla="*/ 12202161 w 12202161"/>
              <a:gd name="connsiteY2-26" fmla="*/ 1599658 h 1599658"/>
              <a:gd name="connsiteX3-27" fmla="*/ 0 w 12202161"/>
              <a:gd name="connsiteY3-28" fmla="*/ 461043 h 1599658"/>
              <a:gd name="connsiteX4-29" fmla="*/ 10160 w 12202161"/>
              <a:gd name="connsiteY4-30" fmla="*/ 0 h 159965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202161" h="1599658">
                <a:moveTo>
                  <a:pt x="10160" y="0"/>
                </a:moveTo>
                <a:lnTo>
                  <a:pt x="12202161" y="0"/>
                </a:lnTo>
                <a:lnTo>
                  <a:pt x="12202161" y="1599658"/>
                </a:lnTo>
                <a:lnTo>
                  <a:pt x="0" y="461043"/>
                </a:lnTo>
                <a:lnTo>
                  <a:pt x="10160" y="0"/>
                </a:lnTo>
                <a:close/>
              </a:path>
            </a:pathLst>
          </a:custGeom>
          <a:ln>
            <a:noFill/>
          </a:ln>
          <a:effectLst>
            <a:outerShdw blurRad="50800" dist="38100" dir="2700000" algn="tl"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zh-CN" altLang="en-US"/>
          </a:p>
        </p:txBody>
      </p:sp>
      <p:sp>
        <p:nvSpPr>
          <p:cNvPr id="29" name="等腰三角形 28"/>
          <p:cNvSpPr/>
          <p:nvPr userDrawn="1"/>
        </p:nvSpPr>
        <p:spPr>
          <a:xfrm flipV="1">
            <a:off x="-1" y="-10556"/>
            <a:ext cx="5752619" cy="1599658"/>
          </a:xfrm>
          <a:prstGeom prst="triangle">
            <a:avLst>
              <a:gd name="adj" fmla="val 0"/>
            </a:avLst>
          </a:prstGeom>
          <a:solidFill>
            <a:schemeClr val="accent4"/>
          </a:solidFill>
          <a:ln>
            <a:noFill/>
          </a:ln>
          <a:effectLst>
            <a:outerShdw blurRad="50800" dist="38100" dir="2700000" algn="tl"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pic>
        <p:nvPicPr>
          <p:cNvPr id="30" name="图片 29"/>
          <p:cNvPicPr>
            <a:picLocks noChangeAspect="1"/>
          </p:cNvPicPr>
          <p:nvPr userDrawn="1"/>
        </p:nvPicPr>
        <p:blipFill>
          <a:blip r:embed="rId2" cstate="email">
            <a:lum bright="100000" contrast="-40000"/>
          </a:blip>
          <a:stretch>
            <a:fillRect/>
          </a:stretch>
        </p:blipFill>
        <p:spPr>
          <a:xfrm>
            <a:off x="163132" y="101800"/>
            <a:ext cx="2772075" cy="762828"/>
          </a:xfrm>
          <a:prstGeom prst="rect">
            <a:avLst/>
          </a:prstGeom>
        </p:spPr>
      </p:pic>
      <p:sp>
        <p:nvSpPr>
          <p:cNvPr id="2" name="标题 1"/>
          <p:cNvSpPr>
            <a:spLocks noGrp="1"/>
          </p:cNvSpPr>
          <p:nvPr>
            <p:ph type="title"/>
          </p:nvPr>
        </p:nvSpPr>
        <p:spPr>
          <a:xfrm>
            <a:off x="1478543" y="8900"/>
            <a:ext cx="10515600" cy="1325563"/>
          </a:xfrm>
          <a:effectLst>
            <a:outerShdw blurRad="50800" dist="38100" dir="2700000" algn="tl" rotWithShape="0">
              <a:prstClr val="black">
                <a:alpha val="40000"/>
              </a:prstClr>
            </a:outerShdw>
          </a:effectLst>
        </p:spPr>
        <p:txBody>
          <a:bodyPr>
            <a:normAutofit/>
          </a:bodyPr>
          <a:lstStyle>
            <a:lvl1pPr algn="r">
              <a:defRPr sz="3200" b="1">
                <a:solidFill>
                  <a:schemeClr val="bg1"/>
                </a:solidFill>
              </a:defRPr>
            </a:lvl1pPr>
          </a:lstStyle>
          <a:p>
            <a:r>
              <a:rPr lang="zh-CN" altLang="en-US"/>
              <a:t>单击此处编辑母版标题样式</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创艺学院">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08D4B51F-5022-4B9A-B1DC-58E2D82F8E58}" type="datetimeFigureOut">
              <a:rPr lang="zh-CN" altLang="en-US" smtClean="0"/>
              <a:t>2024/1/28</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0CBB207-5EAB-47C3-B719-5632B4BE83BE}" type="slidenum">
              <a:rPr lang="zh-CN" altLang="en-US" smtClean="0"/>
              <a:t>‹#›</a:t>
            </a:fld>
            <a:endParaRPr lang="zh-CN" altLang="en-US"/>
          </a:p>
        </p:txBody>
      </p:sp>
      <p:grpSp>
        <p:nvGrpSpPr>
          <p:cNvPr id="10" name="Group 4"/>
          <p:cNvGrpSpPr>
            <a:grpSpLocks noChangeAspect="1"/>
          </p:cNvGrpSpPr>
          <p:nvPr userDrawn="1"/>
        </p:nvGrpSpPr>
        <p:grpSpPr bwMode="auto">
          <a:xfrm>
            <a:off x="0" y="5072540"/>
            <a:ext cx="12192000" cy="1800828"/>
            <a:chOff x="0" y="3476"/>
            <a:chExt cx="5775" cy="853"/>
          </a:xfrm>
          <a:solidFill>
            <a:schemeClr val="accent5"/>
          </a:solidFill>
        </p:grpSpPr>
        <p:sp>
          <p:nvSpPr>
            <p:cNvPr id="11" name="Freeform 5"/>
            <p:cNvSpPr>
              <a:spLocks noEditPoints="1"/>
            </p:cNvSpPr>
            <p:nvPr/>
          </p:nvSpPr>
          <p:spPr bwMode="auto">
            <a:xfrm>
              <a:off x="16" y="3476"/>
              <a:ext cx="233" cy="823"/>
            </a:xfrm>
            <a:custGeom>
              <a:avLst/>
              <a:gdLst>
                <a:gd name="T0" fmla="*/ 83 w 90"/>
                <a:gd name="T1" fmla="*/ 303 h 308"/>
                <a:gd name="T2" fmla="*/ 63 w 90"/>
                <a:gd name="T3" fmla="*/ 300 h 308"/>
                <a:gd name="T4" fmla="*/ 68 w 90"/>
                <a:gd name="T5" fmla="*/ 270 h 308"/>
                <a:gd name="T6" fmla="*/ 62 w 90"/>
                <a:gd name="T7" fmla="*/ 240 h 308"/>
                <a:gd name="T8" fmla="*/ 64 w 90"/>
                <a:gd name="T9" fmla="*/ 196 h 308"/>
                <a:gd name="T10" fmla="*/ 61 w 90"/>
                <a:gd name="T11" fmla="*/ 180 h 308"/>
                <a:gd name="T12" fmla="*/ 65 w 90"/>
                <a:gd name="T13" fmla="*/ 150 h 308"/>
                <a:gd name="T14" fmla="*/ 60 w 90"/>
                <a:gd name="T15" fmla="*/ 120 h 308"/>
                <a:gd name="T16" fmla="*/ 64 w 90"/>
                <a:gd name="T17" fmla="*/ 91 h 308"/>
                <a:gd name="T18" fmla="*/ 58 w 90"/>
                <a:gd name="T19" fmla="*/ 61 h 308"/>
                <a:gd name="T20" fmla="*/ 62 w 90"/>
                <a:gd name="T21" fmla="*/ 30 h 308"/>
                <a:gd name="T22" fmla="*/ 44 w 90"/>
                <a:gd name="T23" fmla="*/ 0 h 308"/>
                <a:gd name="T24" fmla="*/ 32 w 90"/>
                <a:gd name="T25" fmla="*/ 61 h 308"/>
                <a:gd name="T26" fmla="*/ 27 w 90"/>
                <a:gd name="T27" fmla="*/ 91 h 308"/>
                <a:gd name="T28" fmla="*/ 25 w 90"/>
                <a:gd name="T29" fmla="*/ 150 h 308"/>
                <a:gd name="T30" fmla="*/ 25 w 90"/>
                <a:gd name="T31" fmla="*/ 151 h 308"/>
                <a:gd name="T32" fmla="*/ 22 w 90"/>
                <a:gd name="T33" fmla="*/ 221 h 308"/>
                <a:gd name="T34" fmla="*/ 29 w 90"/>
                <a:gd name="T35" fmla="*/ 241 h 308"/>
                <a:gd name="T36" fmla="*/ 22 w 90"/>
                <a:gd name="T37" fmla="*/ 271 h 308"/>
                <a:gd name="T38" fmla="*/ 13 w 90"/>
                <a:gd name="T39" fmla="*/ 303 h 308"/>
                <a:gd name="T40" fmla="*/ 0 w 90"/>
                <a:gd name="T41" fmla="*/ 305 h 308"/>
                <a:gd name="T42" fmla="*/ 90 w 90"/>
                <a:gd name="T43" fmla="*/ 305 h 308"/>
                <a:gd name="T44" fmla="*/ 58 w 90"/>
                <a:gd name="T45" fmla="*/ 239 h 308"/>
                <a:gd name="T46" fmla="*/ 45 w 90"/>
                <a:gd name="T47" fmla="*/ 154 h 308"/>
                <a:gd name="T48" fmla="*/ 34 w 90"/>
                <a:gd name="T49" fmla="*/ 179 h 308"/>
                <a:gd name="T50" fmla="*/ 55 w 90"/>
                <a:gd name="T51" fmla="*/ 59 h 308"/>
                <a:gd name="T52" fmla="*/ 55 w 90"/>
                <a:gd name="T53" fmla="*/ 59 h 308"/>
                <a:gd name="T54" fmla="*/ 56 w 90"/>
                <a:gd name="T55" fmla="*/ 119 h 308"/>
                <a:gd name="T56" fmla="*/ 45 w 90"/>
                <a:gd name="T57" fmla="*/ 274 h 308"/>
                <a:gd name="T58" fmla="*/ 31 w 90"/>
                <a:gd name="T59" fmla="*/ 300 h 308"/>
                <a:gd name="T60" fmla="*/ 48 w 90"/>
                <a:gd name="T61" fmla="*/ 269 h 308"/>
                <a:gd name="T62" fmla="*/ 65 w 90"/>
                <a:gd name="T63" fmla="*/ 269 h 308"/>
                <a:gd name="T64" fmla="*/ 48 w 90"/>
                <a:gd name="T65" fmla="*/ 209 h 308"/>
                <a:gd name="T66" fmla="*/ 48 w 90"/>
                <a:gd name="T67" fmla="*/ 209 h 308"/>
                <a:gd name="T68" fmla="*/ 50 w 90"/>
                <a:gd name="T69" fmla="*/ 144 h 308"/>
                <a:gd name="T70" fmla="*/ 47 w 90"/>
                <a:gd name="T71" fmla="*/ 149 h 308"/>
                <a:gd name="T72" fmla="*/ 56 w 90"/>
                <a:gd name="T73" fmla="*/ 66 h 308"/>
                <a:gd name="T74" fmla="*/ 34 w 90"/>
                <a:gd name="T75" fmla="*/ 66 h 308"/>
                <a:gd name="T76" fmla="*/ 43 w 90"/>
                <a:gd name="T77" fmla="*/ 89 h 308"/>
                <a:gd name="T78" fmla="*/ 33 w 90"/>
                <a:gd name="T79" fmla="*/ 126 h 308"/>
                <a:gd name="T80" fmla="*/ 43 w 90"/>
                <a:gd name="T81" fmla="*/ 149 h 308"/>
                <a:gd name="T82" fmla="*/ 32 w 90"/>
                <a:gd name="T83" fmla="*/ 185 h 308"/>
                <a:gd name="T84" fmla="*/ 27 w 90"/>
                <a:gd name="T85" fmla="*/ 209 h 308"/>
                <a:gd name="T86" fmla="*/ 31 w 90"/>
                <a:gd name="T87" fmla="*/ 245 h 308"/>
                <a:gd name="T88" fmla="*/ 31 w 90"/>
                <a:gd name="T89" fmla="*/ 245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0" h="308">
                  <a:moveTo>
                    <a:pt x="90" y="305"/>
                  </a:moveTo>
                  <a:cubicBezTo>
                    <a:pt x="83" y="305"/>
                    <a:pt x="83" y="305"/>
                    <a:pt x="83" y="305"/>
                  </a:cubicBezTo>
                  <a:cubicBezTo>
                    <a:pt x="83" y="303"/>
                    <a:pt x="83" y="303"/>
                    <a:pt x="83" y="303"/>
                  </a:cubicBezTo>
                  <a:cubicBezTo>
                    <a:pt x="77" y="303"/>
                    <a:pt x="77" y="303"/>
                    <a:pt x="77" y="303"/>
                  </a:cubicBezTo>
                  <a:cubicBezTo>
                    <a:pt x="77" y="300"/>
                    <a:pt x="77" y="300"/>
                    <a:pt x="77" y="300"/>
                  </a:cubicBezTo>
                  <a:cubicBezTo>
                    <a:pt x="63" y="300"/>
                    <a:pt x="63" y="300"/>
                    <a:pt x="63" y="300"/>
                  </a:cubicBezTo>
                  <a:cubicBezTo>
                    <a:pt x="68" y="271"/>
                    <a:pt x="68" y="271"/>
                    <a:pt x="68" y="271"/>
                  </a:cubicBezTo>
                  <a:cubicBezTo>
                    <a:pt x="68" y="271"/>
                    <a:pt x="68" y="271"/>
                    <a:pt x="68" y="270"/>
                  </a:cubicBezTo>
                  <a:cubicBezTo>
                    <a:pt x="68" y="270"/>
                    <a:pt x="68" y="270"/>
                    <a:pt x="68" y="270"/>
                  </a:cubicBezTo>
                  <a:cubicBezTo>
                    <a:pt x="62" y="241"/>
                    <a:pt x="62" y="241"/>
                    <a:pt x="62" y="241"/>
                  </a:cubicBezTo>
                  <a:cubicBezTo>
                    <a:pt x="62" y="241"/>
                    <a:pt x="62" y="241"/>
                    <a:pt x="62" y="241"/>
                  </a:cubicBezTo>
                  <a:cubicBezTo>
                    <a:pt x="62" y="240"/>
                    <a:pt x="62" y="240"/>
                    <a:pt x="62" y="240"/>
                  </a:cubicBezTo>
                  <a:cubicBezTo>
                    <a:pt x="65" y="221"/>
                    <a:pt x="65" y="221"/>
                    <a:pt x="65" y="221"/>
                  </a:cubicBezTo>
                  <a:cubicBezTo>
                    <a:pt x="69" y="221"/>
                    <a:pt x="69" y="221"/>
                    <a:pt x="69" y="221"/>
                  </a:cubicBezTo>
                  <a:cubicBezTo>
                    <a:pt x="64" y="196"/>
                    <a:pt x="64" y="196"/>
                    <a:pt x="64" y="196"/>
                  </a:cubicBezTo>
                  <a:cubicBezTo>
                    <a:pt x="61" y="181"/>
                    <a:pt x="61" y="181"/>
                    <a:pt x="61" y="181"/>
                  </a:cubicBezTo>
                  <a:cubicBezTo>
                    <a:pt x="61" y="181"/>
                    <a:pt x="61" y="181"/>
                    <a:pt x="61" y="181"/>
                  </a:cubicBezTo>
                  <a:cubicBezTo>
                    <a:pt x="61" y="181"/>
                    <a:pt x="61" y="181"/>
                    <a:pt x="61" y="180"/>
                  </a:cubicBezTo>
                  <a:cubicBezTo>
                    <a:pt x="65" y="151"/>
                    <a:pt x="65" y="151"/>
                    <a:pt x="65" y="151"/>
                  </a:cubicBezTo>
                  <a:cubicBezTo>
                    <a:pt x="65" y="151"/>
                    <a:pt x="65" y="151"/>
                    <a:pt x="65" y="151"/>
                  </a:cubicBezTo>
                  <a:cubicBezTo>
                    <a:pt x="65" y="151"/>
                    <a:pt x="65" y="150"/>
                    <a:pt x="65" y="150"/>
                  </a:cubicBezTo>
                  <a:cubicBezTo>
                    <a:pt x="65" y="150"/>
                    <a:pt x="65" y="150"/>
                    <a:pt x="65" y="150"/>
                  </a:cubicBezTo>
                  <a:cubicBezTo>
                    <a:pt x="65" y="150"/>
                    <a:pt x="65" y="150"/>
                    <a:pt x="65" y="150"/>
                  </a:cubicBezTo>
                  <a:cubicBezTo>
                    <a:pt x="60" y="120"/>
                    <a:pt x="60" y="120"/>
                    <a:pt x="60" y="120"/>
                  </a:cubicBezTo>
                  <a:cubicBezTo>
                    <a:pt x="59" y="120"/>
                    <a:pt x="59" y="120"/>
                    <a:pt x="59" y="120"/>
                  </a:cubicBezTo>
                  <a:cubicBezTo>
                    <a:pt x="63" y="91"/>
                    <a:pt x="63" y="91"/>
                    <a:pt x="63" y="91"/>
                  </a:cubicBezTo>
                  <a:cubicBezTo>
                    <a:pt x="64" y="91"/>
                    <a:pt x="64" y="91"/>
                    <a:pt x="64" y="91"/>
                  </a:cubicBezTo>
                  <a:cubicBezTo>
                    <a:pt x="64" y="91"/>
                    <a:pt x="64" y="90"/>
                    <a:pt x="63" y="90"/>
                  </a:cubicBezTo>
                  <a:cubicBezTo>
                    <a:pt x="58" y="61"/>
                    <a:pt x="58" y="61"/>
                    <a:pt x="58" y="61"/>
                  </a:cubicBezTo>
                  <a:cubicBezTo>
                    <a:pt x="58" y="61"/>
                    <a:pt x="58" y="61"/>
                    <a:pt x="58" y="61"/>
                  </a:cubicBezTo>
                  <a:cubicBezTo>
                    <a:pt x="58" y="61"/>
                    <a:pt x="58" y="61"/>
                    <a:pt x="58" y="61"/>
                  </a:cubicBezTo>
                  <a:cubicBezTo>
                    <a:pt x="62" y="31"/>
                    <a:pt x="62" y="31"/>
                    <a:pt x="62" y="31"/>
                  </a:cubicBezTo>
                  <a:cubicBezTo>
                    <a:pt x="62" y="30"/>
                    <a:pt x="62" y="30"/>
                    <a:pt x="62" y="30"/>
                  </a:cubicBezTo>
                  <a:cubicBezTo>
                    <a:pt x="48" y="30"/>
                    <a:pt x="48" y="30"/>
                    <a:pt x="48" y="30"/>
                  </a:cubicBezTo>
                  <a:cubicBezTo>
                    <a:pt x="47" y="0"/>
                    <a:pt x="47" y="0"/>
                    <a:pt x="47" y="0"/>
                  </a:cubicBezTo>
                  <a:cubicBezTo>
                    <a:pt x="44" y="0"/>
                    <a:pt x="44" y="0"/>
                    <a:pt x="44" y="0"/>
                  </a:cubicBezTo>
                  <a:cubicBezTo>
                    <a:pt x="42" y="30"/>
                    <a:pt x="42" y="30"/>
                    <a:pt x="42" y="30"/>
                  </a:cubicBezTo>
                  <a:cubicBezTo>
                    <a:pt x="28" y="30"/>
                    <a:pt x="28" y="30"/>
                    <a:pt x="28" y="30"/>
                  </a:cubicBezTo>
                  <a:cubicBezTo>
                    <a:pt x="32" y="61"/>
                    <a:pt x="32" y="61"/>
                    <a:pt x="32" y="61"/>
                  </a:cubicBezTo>
                  <a:cubicBezTo>
                    <a:pt x="27" y="91"/>
                    <a:pt x="27" y="91"/>
                    <a:pt x="27" y="91"/>
                  </a:cubicBezTo>
                  <a:cubicBezTo>
                    <a:pt x="27" y="91"/>
                    <a:pt x="27" y="91"/>
                    <a:pt x="27" y="91"/>
                  </a:cubicBezTo>
                  <a:cubicBezTo>
                    <a:pt x="27" y="91"/>
                    <a:pt x="27" y="91"/>
                    <a:pt x="27" y="91"/>
                  </a:cubicBezTo>
                  <a:cubicBezTo>
                    <a:pt x="31" y="121"/>
                    <a:pt x="31" y="121"/>
                    <a:pt x="31" y="121"/>
                  </a:cubicBezTo>
                  <a:cubicBezTo>
                    <a:pt x="25" y="150"/>
                    <a:pt x="25" y="150"/>
                    <a:pt x="25" y="150"/>
                  </a:cubicBezTo>
                  <a:cubicBezTo>
                    <a:pt x="25" y="150"/>
                    <a:pt x="25" y="150"/>
                    <a:pt x="25" y="150"/>
                  </a:cubicBezTo>
                  <a:cubicBezTo>
                    <a:pt x="25" y="150"/>
                    <a:pt x="25" y="150"/>
                    <a:pt x="25" y="150"/>
                  </a:cubicBezTo>
                  <a:cubicBezTo>
                    <a:pt x="25" y="150"/>
                    <a:pt x="25" y="150"/>
                    <a:pt x="25" y="150"/>
                  </a:cubicBezTo>
                  <a:cubicBezTo>
                    <a:pt x="25" y="151"/>
                    <a:pt x="25" y="151"/>
                    <a:pt x="25" y="151"/>
                  </a:cubicBezTo>
                  <a:cubicBezTo>
                    <a:pt x="30" y="181"/>
                    <a:pt x="30" y="181"/>
                    <a:pt x="30" y="181"/>
                  </a:cubicBezTo>
                  <a:cubicBezTo>
                    <a:pt x="27" y="196"/>
                    <a:pt x="27" y="196"/>
                    <a:pt x="27" y="196"/>
                  </a:cubicBezTo>
                  <a:cubicBezTo>
                    <a:pt x="22" y="221"/>
                    <a:pt x="22" y="221"/>
                    <a:pt x="22" y="221"/>
                  </a:cubicBezTo>
                  <a:cubicBezTo>
                    <a:pt x="25" y="221"/>
                    <a:pt x="25" y="221"/>
                    <a:pt x="25" y="221"/>
                  </a:cubicBezTo>
                  <a:cubicBezTo>
                    <a:pt x="29" y="240"/>
                    <a:pt x="29" y="240"/>
                    <a:pt x="29" y="240"/>
                  </a:cubicBezTo>
                  <a:cubicBezTo>
                    <a:pt x="29" y="241"/>
                    <a:pt x="29" y="241"/>
                    <a:pt x="29" y="241"/>
                  </a:cubicBezTo>
                  <a:cubicBezTo>
                    <a:pt x="22" y="270"/>
                    <a:pt x="22" y="270"/>
                    <a:pt x="22" y="270"/>
                  </a:cubicBezTo>
                  <a:cubicBezTo>
                    <a:pt x="22" y="270"/>
                    <a:pt x="22" y="270"/>
                    <a:pt x="22" y="270"/>
                  </a:cubicBezTo>
                  <a:cubicBezTo>
                    <a:pt x="22" y="270"/>
                    <a:pt x="22" y="271"/>
                    <a:pt x="22" y="271"/>
                  </a:cubicBezTo>
                  <a:cubicBezTo>
                    <a:pt x="27" y="300"/>
                    <a:pt x="27" y="300"/>
                    <a:pt x="27" y="300"/>
                  </a:cubicBezTo>
                  <a:cubicBezTo>
                    <a:pt x="13" y="300"/>
                    <a:pt x="13" y="300"/>
                    <a:pt x="13" y="300"/>
                  </a:cubicBezTo>
                  <a:cubicBezTo>
                    <a:pt x="13" y="303"/>
                    <a:pt x="13" y="303"/>
                    <a:pt x="13" y="303"/>
                  </a:cubicBezTo>
                  <a:cubicBezTo>
                    <a:pt x="7" y="303"/>
                    <a:pt x="7" y="303"/>
                    <a:pt x="7" y="303"/>
                  </a:cubicBezTo>
                  <a:cubicBezTo>
                    <a:pt x="7" y="305"/>
                    <a:pt x="7" y="305"/>
                    <a:pt x="7" y="305"/>
                  </a:cubicBezTo>
                  <a:cubicBezTo>
                    <a:pt x="0" y="305"/>
                    <a:pt x="0" y="305"/>
                    <a:pt x="0" y="305"/>
                  </a:cubicBezTo>
                  <a:cubicBezTo>
                    <a:pt x="0" y="308"/>
                    <a:pt x="0" y="308"/>
                    <a:pt x="0" y="308"/>
                  </a:cubicBezTo>
                  <a:cubicBezTo>
                    <a:pt x="90" y="308"/>
                    <a:pt x="90" y="308"/>
                    <a:pt x="90" y="308"/>
                  </a:cubicBezTo>
                  <a:lnTo>
                    <a:pt x="90" y="305"/>
                  </a:lnTo>
                  <a:close/>
                  <a:moveTo>
                    <a:pt x="45" y="214"/>
                  </a:moveTo>
                  <a:cubicBezTo>
                    <a:pt x="45" y="214"/>
                    <a:pt x="45" y="214"/>
                    <a:pt x="45" y="214"/>
                  </a:cubicBezTo>
                  <a:cubicBezTo>
                    <a:pt x="58" y="239"/>
                    <a:pt x="58" y="239"/>
                    <a:pt x="58" y="239"/>
                  </a:cubicBezTo>
                  <a:cubicBezTo>
                    <a:pt x="32" y="239"/>
                    <a:pt x="32" y="239"/>
                    <a:pt x="32" y="239"/>
                  </a:cubicBezTo>
                  <a:lnTo>
                    <a:pt x="45" y="214"/>
                  </a:lnTo>
                  <a:close/>
                  <a:moveTo>
                    <a:pt x="45" y="154"/>
                  </a:moveTo>
                  <a:cubicBezTo>
                    <a:pt x="45" y="154"/>
                    <a:pt x="45" y="154"/>
                    <a:pt x="45" y="154"/>
                  </a:cubicBezTo>
                  <a:cubicBezTo>
                    <a:pt x="57" y="179"/>
                    <a:pt x="57" y="179"/>
                    <a:pt x="57" y="179"/>
                  </a:cubicBezTo>
                  <a:cubicBezTo>
                    <a:pt x="34" y="179"/>
                    <a:pt x="34" y="179"/>
                    <a:pt x="34" y="179"/>
                  </a:cubicBezTo>
                  <a:lnTo>
                    <a:pt x="45" y="154"/>
                  </a:lnTo>
                  <a:close/>
                  <a:moveTo>
                    <a:pt x="55" y="59"/>
                  </a:moveTo>
                  <a:cubicBezTo>
                    <a:pt x="55" y="59"/>
                    <a:pt x="55" y="59"/>
                    <a:pt x="55" y="59"/>
                  </a:cubicBezTo>
                  <a:cubicBezTo>
                    <a:pt x="36" y="59"/>
                    <a:pt x="36" y="59"/>
                    <a:pt x="36" y="59"/>
                  </a:cubicBezTo>
                  <a:cubicBezTo>
                    <a:pt x="45" y="35"/>
                    <a:pt x="45" y="35"/>
                    <a:pt x="45" y="35"/>
                  </a:cubicBezTo>
                  <a:lnTo>
                    <a:pt x="55" y="59"/>
                  </a:lnTo>
                  <a:close/>
                  <a:moveTo>
                    <a:pt x="45" y="95"/>
                  </a:moveTo>
                  <a:cubicBezTo>
                    <a:pt x="45" y="95"/>
                    <a:pt x="45" y="95"/>
                    <a:pt x="45" y="95"/>
                  </a:cubicBezTo>
                  <a:cubicBezTo>
                    <a:pt x="56" y="119"/>
                    <a:pt x="56" y="119"/>
                    <a:pt x="56" y="119"/>
                  </a:cubicBezTo>
                  <a:cubicBezTo>
                    <a:pt x="35" y="119"/>
                    <a:pt x="35" y="119"/>
                    <a:pt x="35" y="119"/>
                  </a:cubicBezTo>
                  <a:lnTo>
                    <a:pt x="45" y="95"/>
                  </a:lnTo>
                  <a:close/>
                  <a:moveTo>
                    <a:pt x="45" y="274"/>
                  </a:moveTo>
                  <a:cubicBezTo>
                    <a:pt x="45" y="274"/>
                    <a:pt x="45" y="274"/>
                    <a:pt x="45" y="274"/>
                  </a:cubicBezTo>
                  <a:cubicBezTo>
                    <a:pt x="60" y="300"/>
                    <a:pt x="60" y="300"/>
                    <a:pt x="60" y="300"/>
                  </a:cubicBezTo>
                  <a:cubicBezTo>
                    <a:pt x="31" y="300"/>
                    <a:pt x="31" y="300"/>
                    <a:pt x="31" y="300"/>
                  </a:cubicBezTo>
                  <a:lnTo>
                    <a:pt x="45" y="274"/>
                  </a:lnTo>
                  <a:close/>
                  <a:moveTo>
                    <a:pt x="48" y="269"/>
                  </a:moveTo>
                  <a:cubicBezTo>
                    <a:pt x="48" y="269"/>
                    <a:pt x="48" y="269"/>
                    <a:pt x="48" y="269"/>
                  </a:cubicBezTo>
                  <a:cubicBezTo>
                    <a:pt x="52" y="261"/>
                    <a:pt x="52" y="261"/>
                    <a:pt x="52" y="261"/>
                  </a:cubicBezTo>
                  <a:cubicBezTo>
                    <a:pt x="60" y="245"/>
                    <a:pt x="60" y="245"/>
                    <a:pt x="60" y="245"/>
                  </a:cubicBezTo>
                  <a:cubicBezTo>
                    <a:pt x="65" y="269"/>
                    <a:pt x="65" y="269"/>
                    <a:pt x="65" y="269"/>
                  </a:cubicBezTo>
                  <a:lnTo>
                    <a:pt x="48" y="269"/>
                  </a:lnTo>
                  <a:close/>
                  <a:moveTo>
                    <a:pt x="48" y="209"/>
                  </a:moveTo>
                  <a:cubicBezTo>
                    <a:pt x="48" y="209"/>
                    <a:pt x="48" y="209"/>
                    <a:pt x="48" y="209"/>
                  </a:cubicBezTo>
                  <a:cubicBezTo>
                    <a:pt x="59" y="185"/>
                    <a:pt x="59" y="185"/>
                    <a:pt x="59" y="185"/>
                  </a:cubicBezTo>
                  <a:cubicBezTo>
                    <a:pt x="64" y="209"/>
                    <a:pt x="64" y="209"/>
                    <a:pt x="64" y="209"/>
                  </a:cubicBezTo>
                  <a:lnTo>
                    <a:pt x="48" y="209"/>
                  </a:lnTo>
                  <a:close/>
                  <a:moveTo>
                    <a:pt x="47" y="149"/>
                  </a:moveTo>
                  <a:cubicBezTo>
                    <a:pt x="47" y="149"/>
                    <a:pt x="47" y="149"/>
                    <a:pt x="47" y="149"/>
                  </a:cubicBezTo>
                  <a:cubicBezTo>
                    <a:pt x="50" y="144"/>
                    <a:pt x="50" y="144"/>
                    <a:pt x="50" y="144"/>
                  </a:cubicBezTo>
                  <a:cubicBezTo>
                    <a:pt x="57" y="126"/>
                    <a:pt x="57" y="126"/>
                    <a:pt x="57" y="126"/>
                  </a:cubicBezTo>
                  <a:cubicBezTo>
                    <a:pt x="62" y="149"/>
                    <a:pt x="62" y="149"/>
                    <a:pt x="62" y="149"/>
                  </a:cubicBezTo>
                  <a:lnTo>
                    <a:pt x="47" y="149"/>
                  </a:lnTo>
                  <a:close/>
                  <a:moveTo>
                    <a:pt x="47" y="89"/>
                  </a:moveTo>
                  <a:cubicBezTo>
                    <a:pt x="47" y="89"/>
                    <a:pt x="47" y="89"/>
                    <a:pt x="47" y="89"/>
                  </a:cubicBezTo>
                  <a:cubicBezTo>
                    <a:pt x="56" y="66"/>
                    <a:pt x="56" y="66"/>
                    <a:pt x="56" y="66"/>
                  </a:cubicBezTo>
                  <a:cubicBezTo>
                    <a:pt x="60" y="89"/>
                    <a:pt x="60" y="89"/>
                    <a:pt x="60" y="89"/>
                  </a:cubicBezTo>
                  <a:lnTo>
                    <a:pt x="47" y="89"/>
                  </a:lnTo>
                  <a:close/>
                  <a:moveTo>
                    <a:pt x="34" y="66"/>
                  </a:moveTo>
                  <a:cubicBezTo>
                    <a:pt x="34" y="66"/>
                    <a:pt x="34" y="66"/>
                    <a:pt x="34" y="66"/>
                  </a:cubicBezTo>
                  <a:cubicBezTo>
                    <a:pt x="40" y="82"/>
                    <a:pt x="40" y="82"/>
                    <a:pt x="40" y="82"/>
                  </a:cubicBezTo>
                  <a:cubicBezTo>
                    <a:pt x="43" y="89"/>
                    <a:pt x="43" y="89"/>
                    <a:pt x="43" y="89"/>
                  </a:cubicBezTo>
                  <a:cubicBezTo>
                    <a:pt x="30" y="89"/>
                    <a:pt x="30" y="89"/>
                    <a:pt x="30" y="89"/>
                  </a:cubicBezTo>
                  <a:lnTo>
                    <a:pt x="34" y="66"/>
                  </a:lnTo>
                  <a:close/>
                  <a:moveTo>
                    <a:pt x="33" y="126"/>
                  </a:moveTo>
                  <a:cubicBezTo>
                    <a:pt x="33" y="126"/>
                    <a:pt x="33" y="126"/>
                    <a:pt x="33" y="126"/>
                  </a:cubicBezTo>
                  <a:cubicBezTo>
                    <a:pt x="36" y="133"/>
                    <a:pt x="36" y="133"/>
                    <a:pt x="36" y="133"/>
                  </a:cubicBezTo>
                  <a:cubicBezTo>
                    <a:pt x="43" y="149"/>
                    <a:pt x="43" y="149"/>
                    <a:pt x="43" y="149"/>
                  </a:cubicBezTo>
                  <a:cubicBezTo>
                    <a:pt x="28" y="149"/>
                    <a:pt x="28" y="149"/>
                    <a:pt x="28" y="149"/>
                  </a:cubicBezTo>
                  <a:lnTo>
                    <a:pt x="33" y="126"/>
                  </a:lnTo>
                  <a:close/>
                  <a:moveTo>
                    <a:pt x="32" y="185"/>
                  </a:moveTo>
                  <a:cubicBezTo>
                    <a:pt x="32" y="185"/>
                    <a:pt x="32" y="185"/>
                    <a:pt x="32" y="185"/>
                  </a:cubicBezTo>
                  <a:cubicBezTo>
                    <a:pt x="43" y="209"/>
                    <a:pt x="43" y="209"/>
                    <a:pt x="43" y="209"/>
                  </a:cubicBezTo>
                  <a:cubicBezTo>
                    <a:pt x="27" y="209"/>
                    <a:pt x="27" y="209"/>
                    <a:pt x="27" y="209"/>
                  </a:cubicBezTo>
                  <a:lnTo>
                    <a:pt x="32" y="185"/>
                  </a:lnTo>
                  <a:close/>
                  <a:moveTo>
                    <a:pt x="31" y="245"/>
                  </a:moveTo>
                  <a:cubicBezTo>
                    <a:pt x="31" y="245"/>
                    <a:pt x="31" y="245"/>
                    <a:pt x="31" y="245"/>
                  </a:cubicBezTo>
                  <a:cubicBezTo>
                    <a:pt x="43" y="269"/>
                    <a:pt x="43" y="269"/>
                    <a:pt x="43" y="269"/>
                  </a:cubicBezTo>
                  <a:cubicBezTo>
                    <a:pt x="25" y="269"/>
                    <a:pt x="25" y="269"/>
                    <a:pt x="25" y="269"/>
                  </a:cubicBezTo>
                  <a:lnTo>
                    <a:pt x="31" y="24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 name="Freeform 6"/>
            <p:cNvSpPr>
              <a:spLocks noEditPoints="1"/>
            </p:cNvSpPr>
            <p:nvPr/>
          </p:nvSpPr>
          <p:spPr bwMode="auto">
            <a:xfrm>
              <a:off x="220" y="4133"/>
              <a:ext cx="394" cy="169"/>
            </a:xfrm>
            <a:custGeom>
              <a:avLst/>
              <a:gdLst>
                <a:gd name="T0" fmla="*/ 143 w 152"/>
                <a:gd name="T1" fmla="*/ 48 h 63"/>
                <a:gd name="T2" fmla="*/ 145 w 152"/>
                <a:gd name="T3" fmla="*/ 33 h 63"/>
                <a:gd name="T4" fmla="*/ 146 w 152"/>
                <a:gd name="T5" fmla="*/ 20 h 63"/>
                <a:gd name="T6" fmla="*/ 125 w 152"/>
                <a:gd name="T7" fmla="*/ 11 h 63"/>
                <a:gd name="T8" fmla="*/ 9 w 152"/>
                <a:gd name="T9" fmla="*/ 12 h 63"/>
                <a:gd name="T10" fmla="*/ 11 w 152"/>
                <a:gd name="T11" fmla="*/ 38 h 63"/>
                <a:gd name="T12" fmla="*/ 14 w 152"/>
                <a:gd name="T13" fmla="*/ 50 h 63"/>
                <a:gd name="T14" fmla="*/ 152 w 152"/>
                <a:gd name="T15" fmla="*/ 60 h 63"/>
                <a:gd name="T16" fmla="*/ 112 w 152"/>
                <a:gd name="T17" fmla="*/ 52 h 63"/>
                <a:gd name="T18" fmla="*/ 142 w 152"/>
                <a:gd name="T19" fmla="*/ 48 h 63"/>
                <a:gd name="T20" fmla="*/ 141 w 152"/>
                <a:gd name="T21" fmla="*/ 45 h 63"/>
                <a:gd name="T22" fmla="*/ 116 w 152"/>
                <a:gd name="T23" fmla="*/ 43 h 63"/>
                <a:gd name="T24" fmla="*/ 128 w 152"/>
                <a:gd name="T25" fmla="*/ 41 h 63"/>
                <a:gd name="T26" fmla="*/ 143 w 152"/>
                <a:gd name="T27" fmla="*/ 38 h 63"/>
                <a:gd name="T28" fmla="*/ 144 w 152"/>
                <a:gd name="T29" fmla="*/ 35 h 63"/>
                <a:gd name="T30" fmla="*/ 144 w 152"/>
                <a:gd name="T31" fmla="*/ 35 h 63"/>
                <a:gd name="T32" fmla="*/ 32 w 152"/>
                <a:gd name="T33" fmla="*/ 9 h 63"/>
                <a:gd name="T34" fmla="*/ 145 w 152"/>
                <a:gd name="T35" fmla="*/ 23 h 63"/>
                <a:gd name="T36" fmla="*/ 96 w 152"/>
                <a:gd name="T37" fmla="*/ 22 h 63"/>
                <a:gd name="T38" fmla="*/ 97 w 152"/>
                <a:gd name="T39" fmla="*/ 21 h 63"/>
                <a:gd name="T40" fmla="*/ 95 w 152"/>
                <a:gd name="T41" fmla="*/ 19 h 63"/>
                <a:gd name="T42" fmla="*/ 105 w 152"/>
                <a:gd name="T43" fmla="*/ 18 h 63"/>
                <a:gd name="T44" fmla="*/ 146 w 152"/>
                <a:gd name="T45" fmla="*/ 17 h 63"/>
                <a:gd name="T46" fmla="*/ 146 w 152"/>
                <a:gd name="T47" fmla="*/ 17 h 63"/>
                <a:gd name="T48" fmla="*/ 126 w 152"/>
                <a:gd name="T49" fmla="*/ 12 h 63"/>
                <a:gd name="T50" fmla="*/ 91 w 152"/>
                <a:gd name="T51" fmla="*/ 18 h 63"/>
                <a:gd name="T52" fmla="*/ 10 w 152"/>
                <a:gd name="T53" fmla="*/ 12 h 63"/>
                <a:gd name="T54" fmla="*/ 10 w 152"/>
                <a:gd name="T55" fmla="*/ 12 h 63"/>
                <a:gd name="T56" fmla="*/ 127 w 152"/>
                <a:gd name="T57" fmla="*/ 27 h 63"/>
                <a:gd name="T58" fmla="*/ 110 w 152"/>
                <a:gd name="T59" fmla="*/ 28 h 63"/>
                <a:gd name="T60" fmla="*/ 10 w 152"/>
                <a:gd name="T61" fmla="*/ 18 h 63"/>
                <a:gd name="T62" fmla="*/ 10 w 152"/>
                <a:gd name="T63" fmla="*/ 18 h 63"/>
                <a:gd name="T64" fmla="*/ 19 w 152"/>
                <a:gd name="T65" fmla="*/ 25 h 63"/>
                <a:gd name="T66" fmla="*/ 23 w 152"/>
                <a:gd name="T67" fmla="*/ 32 h 63"/>
                <a:gd name="T68" fmla="*/ 35 w 152"/>
                <a:gd name="T69" fmla="*/ 59 h 63"/>
                <a:gd name="T70" fmla="*/ 85 w 152"/>
                <a:gd name="T71" fmla="*/ 53 h 63"/>
                <a:gd name="T72" fmla="*/ 35 w 152"/>
                <a:gd name="T73" fmla="*/ 45 h 63"/>
                <a:gd name="T74" fmla="*/ 23 w 152"/>
                <a:gd name="T75" fmla="*/ 44 h 63"/>
                <a:gd name="T76" fmla="*/ 12 w 152"/>
                <a:gd name="T77" fmla="*/ 42 h 63"/>
                <a:gd name="T78" fmla="*/ 85 w 152"/>
                <a:gd name="T79" fmla="*/ 45 h 63"/>
                <a:gd name="T80" fmla="*/ 85 w 152"/>
                <a:gd name="T81" fmla="*/ 43 h 63"/>
                <a:gd name="T82" fmla="*/ 12 w 152"/>
                <a:gd name="T83" fmla="*/ 39 h 63"/>
                <a:gd name="T84" fmla="*/ 85 w 152"/>
                <a:gd name="T85" fmla="*/ 40 h 63"/>
                <a:gd name="T86" fmla="*/ 85 w 152"/>
                <a:gd name="T87" fmla="*/ 37 h 63"/>
                <a:gd name="T88" fmla="*/ 11 w 152"/>
                <a:gd name="T89" fmla="*/ 31 h 63"/>
                <a:gd name="T90" fmla="*/ 85 w 152"/>
                <a:gd name="T91" fmla="*/ 34 h 63"/>
                <a:gd name="T92" fmla="*/ 85 w 152"/>
                <a:gd name="T93" fmla="*/ 34 h 63"/>
                <a:gd name="T94" fmla="*/ 18 w 152"/>
                <a:gd name="T95" fmla="*/ 20 h 63"/>
                <a:gd name="T96" fmla="*/ 87 w 152"/>
                <a:gd name="T97" fmla="*/ 53 h 63"/>
                <a:gd name="T98" fmla="*/ 110 w 152"/>
                <a:gd name="T99" fmla="*/ 54 h 63"/>
                <a:gd name="T100" fmla="*/ 87 w 152"/>
                <a:gd name="T101" fmla="*/ 49 h 63"/>
                <a:gd name="T102" fmla="*/ 110 w 152"/>
                <a:gd name="T103" fmla="*/ 49 h 63"/>
                <a:gd name="T104" fmla="*/ 110 w 152"/>
                <a:gd name="T105" fmla="*/ 59 h 63"/>
                <a:gd name="T106" fmla="*/ 110 w 152"/>
                <a:gd name="T107" fmla="*/ 44 h 63"/>
                <a:gd name="T108" fmla="*/ 110 w 152"/>
                <a:gd name="T109" fmla="*/ 37 h 63"/>
                <a:gd name="T110" fmla="*/ 144 w 152"/>
                <a:gd name="T111" fmla="*/ 33 h 63"/>
                <a:gd name="T112" fmla="*/ 112 w 152"/>
                <a:gd name="T113" fmla="*/ 59 h 63"/>
                <a:gd name="T114" fmla="*/ 141 w 152"/>
                <a:gd name="T115" fmla="*/ 54 h 63"/>
                <a:gd name="T116" fmla="*/ 146 w 152"/>
                <a:gd name="T117" fmla="*/ 15 h 63"/>
                <a:gd name="T118" fmla="*/ 10 w 152"/>
                <a:gd name="T119" fmla="*/ 12 h 63"/>
                <a:gd name="T120" fmla="*/ 10 w 152"/>
                <a:gd name="T121" fmla="*/ 18 h 63"/>
                <a:gd name="T122" fmla="*/ 13 w 152"/>
                <a:gd name="T123" fmla="*/ 1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2" h="63">
                  <a:moveTo>
                    <a:pt x="142" y="59"/>
                  </a:moveTo>
                  <a:cubicBezTo>
                    <a:pt x="142" y="59"/>
                    <a:pt x="142" y="59"/>
                    <a:pt x="142" y="59"/>
                  </a:cubicBezTo>
                  <a:cubicBezTo>
                    <a:pt x="142" y="54"/>
                    <a:pt x="142" y="54"/>
                    <a:pt x="142" y="54"/>
                  </a:cubicBezTo>
                  <a:cubicBezTo>
                    <a:pt x="142" y="54"/>
                    <a:pt x="142" y="54"/>
                    <a:pt x="142" y="54"/>
                  </a:cubicBezTo>
                  <a:cubicBezTo>
                    <a:pt x="142" y="54"/>
                    <a:pt x="142" y="54"/>
                    <a:pt x="142" y="54"/>
                  </a:cubicBezTo>
                  <a:cubicBezTo>
                    <a:pt x="142" y="49"/>
                    <a:pt x="142" y="49"/>
                    <a:pt x="142" y="49"/>
                  </a:cubicBezTo>
                  <a:cubicBezTo>
                    <a:pt x="143" y="49"/>
                    <a:pt x="143" y="49"/>
                    <a:pt x="143" y="49"/>
                  </a:cubicBezTo>
                  <a:cubicBezTo>
                    <a:pt x="143" y="48"/>
                    <a:pt x="143" y="48"/>
                    <a:pt x="143" y="48"/>
                  </a:cubicBezTo>
                  <a:cubicBezTo>
                    <a:pt x="143" y="44"/>
                    <a:pt x="143" y="44"/>
                    <a:pt x="143" y="44"/>
                  </a:cubicBezTo>
                  <a:cubicBezTo>
                    <a:pt x="143" y="43"/>
                    <a:pt x="143" y="43"/>
                    <a:pt x="143" y="43"/>
                  </a:cubicBezTo>
                  <a:cubicBezTo>
                    <a:pt x="143" y="43"/>
                    <a:pt x="143" y="43"/>
                    <a:pt x="143" y="43"/>
                  </a:cubicBezTo>
                  <a:cubicBezTo>
                    <a:pt x="143" y="38"/>
                    <a:pt x="143" y="38"/>
                    <a:pt x="143" y="38"/>
                  </a:cubicBezTo>
                  <a:cubicBezTo>
                    <a:pt x="144" y="38"/>
                    <a:pt x="144" y="38"/>
                    <a:pt x="144" y="38"/>
                  </a:cubicBezTo>
                  <a:cubicBezTo>
                    <a:pt x="144" y="38"/>
                    <a:pt x="144" y="38"/>
                    <a:pt x="144" y="38"/>
                  </a:cubicBezTo>
                  <a:cubicBezTo>
                    <a:pt x="144" y="34"/>
                    <a:pt x="144" y="34"/>
                    <a:pt x="144" y="34"/>
                  </a:cubicBezTo>
                  <a:cubicBezTo>
                    <a:pt x="145" y="33"/>
                    <a:pt x="145" y="33"/>
                    <a:pt x="145" y="33"/>
                  </a:cubicBezTo>
                  <a:cubicBezTo>
                    <a:pt x="145" y="33"/>
                    <a:pt x="145" y="33"/>
                    <a:pt x="145" y="33"/>
                  </a:cubicBezTo>
                  <a:cubicBezTo>
                    <a:pt x="145" y="28"/>
                    <a:pt x="145" y="28"/>
                    <a:pt x="145" y="28"/>
                  </a:cubicBezTo>
                  <a:cubicBezTo>
                    <a:pt x="145" y="28"/>
                    <a:pt x="145" y="28"/>
                    <a:pt x="145" y="28"/>
                  </a:cubicBezTo>
                  <a:cubicBezTo>
                    <a:pt x="145" y="28"/>
                    <a:pt x="145" y="28"/>
                    <a:pt x="145" y="28"/>
                  </a:cubicBezTo>
                  <a:cubicBezTo>
                    <a:pt x="145" y="23"/>
                    <a:pt x="145" y="23"/>
                    <a:pt x="145" y="23"/>
                  </a:cubicBezTo>
                  <a:cubicBezTo>
                    <a:pt x="146" y="23"/>
                    <a:pt x="146" y="23"/>
                    <a:pt x="146" y="23"/>
                  </a:cubicBezTo>
                  <a:cubicBezTo>
                    <a:pt x="146" y="23"/>
                    <a:pt x="146" y="23"/>
                    <a:pt x="146" y="22"/>
                  </a:cubicBezTo>
                  <a:cubicBezTo>
                    <a:pt x="146" y="22"/>
                    <a:pt x="146" y="21"/>
                    <a:pt x="146" y="20"/>
                  </a:cubicBezTo>
                  <a:cubicBezTo>
                    <a:pt x="146" y="20"/>
                    <a:pt x="146" y="20"/>
                    <a:pt x="146" y="20"/>
                  </a:cubicBezTo>
                  <a:cubicBezTo>
                    <a:pt x="146" y="19"/>
                    <a:pt x="146" y="18"/>
                    <a:pt x="146" y="18"/>
                  </a:cubicBezTo>
                  <a:cubicBezTo>
                    <a:pt x="146" y="18"/>
                    <a:pt x="146" y="17"/>
                    <a:pt x="146" y="17"/>
                  </a:cubicBezTo>
                  <a:cubicBezTo>
                    <a:pt x="146" y="17"/>
                    <a:pt x="146" y="17"/>
                    <a:pt x="146" y="17"/>
                  </a:cubicBezTo>
                  <a:cubicBezTo>
                    <a:pt x="146" y="12"/>
                    <a:pt x="146" y="12"/>
                    <a:pt x="146" y="12"/>
                  </a:cubicBezTo>
                  <a:cubicBezTo>
                    <a:pt x="146" y="12"/>
                    <a:pt x="147" y="10"/>
                    <a:pt x="146" y="10"/>
                  </a:cubicBezTo>
                  <a:cubicBezTo>
                    <a:pt x="145" y="9"/>
                    <a:pt x="138" y="10"/>
                    <a:pt x="127" y="11"/>
                  </a:cubicBezTo>
                  <a:cubicBezTo>
                    <a:pt x="125" y="11"/>
                    <a:pt x="125" y="11"/>
                    <a:pt x="125" y="11"/>
                  </a:cubicBezTo>
                  <a:cubicBezTo>
                    <a:pt x="120" y="12"/>
                    <a:pt x="107" y="13"/>
                    <a:pt x="98" y="13"/>
                  </a:cubicBezTo>
                  <a:cubicBezTo>
                    <a:pt x="91" y="13"/>
                    <a:pt x="79" y="10"/>
                    <a:pt x="71" y="8"/>
                  </a:cubicBezTo>
                  <a:cubicBezTo>
                    <a:pt x="68" y="7"/>
                    <a:pt x="66" y="7"/>
                    <a:pt x="65" y="7"/>
                  </a:cubicBezTo>
                  <a:cubicBezTo>
                    <a:pt x="63" y="6"/>
                    <a:pt x="63" y="6"/>
                    <a:pt x="63" y="6"/>
                  </a:cubicBezTo>
                  <a:cubicBezTo>
                    <a:pt x="54" y="4"/>
                    <a:pt x="36" y="0"/>
                    <a:pt x="32" y="0"/>
                  </a:cubicBezTo>
                  <a:cubicBezTo>
                    <a:pt x="29" y="0"/>
                    <a:pt x="20" y="5"/>
                    <a:pt x="15" y="8"/>
                  </a:cubicBezTo>
                  <a:cubicBezTo>
                    <a:pt x="13" y="9"/>
                    <a:pt x="12" y="9"/>
                    <a:pt x="12" y="10"/>
                  </a:cubicBezTo>
                  <a:cubicBezTo>
                    <a:pt x="10" y="11"/>
                    <a:pt x="9" y="11"/>
                    <a:pt x="9" y="12"/>
                  </a:cubicBezTo>
                  <a:cubicBezTo>
                    <a:pt x="9" y="23"/>
                    <a:pt x="9" y="23"/>
                    <a:pt x="9" y="23"/>
                  </a:cubicBezTo>
                  <a:cubicBezTo>
                    <a:pt x="9" y="23"/>
                    <a:pt x="9" y="23"/>
                    <a:pt x="9" y="23"/>
                  </a:cubicBezTo>
                  <a:cubicBezTo>
                    <a:pt x="10" y="24"/>
                    <a:pt x="10" y="24"/>
                    <a:pt x="10" y="24"/>
                  </a:cubicBezTo>
                  <a:cubicBezTo>
                    <a:pt x="10" y="31"/>
                    <a:pt x="10" y="31"/>
                    <a:pt x="10" y="31"/>
                  </a:cubicBezTo>
                  <a:cubicBezTo>
                    <a:pt x="10" y="31"/>
                    <a:pt x="10" y="31"/>
                    <a:pt x="10" y="31"/>
                  </a:cubicBezTo>
                  <a:cubicBezTo>
                    <a:pt x="10" y="31"/>
                    <a:pt x="10" y="31"/>
                    <a:pt x="10" y="31"/>
                  </a:cubicBezTo>
                  <a:cubicBezTo>
                    <a:pt x="11" y="38"/>
                    <a:pt x="11" y="38"/>
                    <a:pt x="11" y="38"/>
                  </a:cubicBezTo>
                  <a:cubicBezTo>
                    <a:pt x="11" y="38"/>
                    <a:pt x="11" y="38"/>
                    <a:pt x="11" y="38"/>
                  </a:cubicBezTo>
                  <a:cubicBezTo>
                    <a:pt x="11" y="39"/>
                    <a:pt x="11" y="39"/>
                    <a:pt x="11" y="39"/>
                  </a:cubicBezTo>
                  <a:cubicBezTo>
                    <a:pt x="11" y="47"/>
                    <a:pt x="11" y="47"/>
                    <a:pt x="11" y="47"/>
                  </a:cubicBezTo>
                  <a:cubicBezTo>
                    <a:pt x="11" y="47"/>
                    <a:pt x="11" y="48"/>
                    <a:pt x="12" y="48"/>
                  </a:cubicBezTo>
                  <a:cubicBezTo>
                    <a:pt x="12" y="48"/>
                    <a:pt x="12" y="48"/>
                    <a:pt x="12" y="48"/>
                  </a:cubicBezTo>
                  <a:cubicBezTo>
                    <a:pt x="12" y="48"/>
                    <a:pt x="12" y="48"/>
                    <a:pt x="12" y="47"/>
                  </a:cubicBezTo>
                  <a:cubicBezTo>
                    <a:pt x="14" y="47"/>
                    <a:pt x="28" y="45"/>
                    <a:pt x="34" y="45"/>
                  </a:cubicBezTo>
                  <a:cubicBezTo>
                    <a:pt x="34" y="48"/>
                    <a:pt x="34" y="48"/>
                    <a:pt x="34" y="48"/>
                  </a:cubicBezTo>
                  <a:cubicBezTo>
                    <a:pt x="30" y="48"/>
                    <a:pt x="16" y="50"/>
                    <a:pt x="14" y="50"/>
                  </a:cubicBezTo>
                  <a:cubicBezTo>
                    <a:pt x="14" y="47"/>
                    <a:pt x="14" y="47"/>
                    <a:pt x="14" y="47"/>
                  </a:cubicBezTo>
                  <a:cubicBezTo>
                    <a:pt x="14" y="47"/>
                    <a:pt x="14" y="47"/>
                    <a:pt x="13" y="47"/>
                  </a:cubicBezTo>
                  <a:cubicBezTo>
                    <a:pt x="13" y="47"/>
                    <a:pt x="13" y="47"/>
                    <a:pt x="13" y="47"/>
                  </a:cubicBezTo>
                  <a:cubicBezTo>
                    <a:pt x="13" y="59"/>
                    <a:pt x="13" y="59"/>
                    <a:pt x="13" y="59"/>
                  </a:cubicBezTo>
                  <a:cubicBezTo>
                    <a:pt x="0" y="60"/>
                    <a:pt x="0" y="60"/>
                    <a:pt x="0" y="60"/>
                  </a:cubicBezTo>
                  <a:cubicBezTo>
                    <a:pt x="0" y="60"/>
                    <a:pt x="0" y="60"/>
                    <a:pt x="0" y="60"/>
                  </a:cubicBezTo>
                  <a:cubicBezTo>
                    <a:pt x="52" y="63"/>
                    <a:pt x="52" y="63"/>
                    <a:pt x="52" y="63"/>
                  </a:cubicBezTo>
                  <a:cubicBezTo>
                    <a:pt x="152" y="60"/>
                    <a:pt x="152" y="60"/>
                    <a:pt x="152" y="60"/>
                  </a:cubicBezTo>
                  <a:lnTo>
                    <a:pt x="142" y="59"/>
                  </a:lnTo>
                  <a:close/>
                  <a:moveTo>
                    <a:pt x="112" y="52"/>
                  </a:moveTo>
                  <a:cubicBezTo>
                    <a:pt x="112" y="52"/>
                    <a:pt x="112" y="52"/>
                    <a:pt x="112" y="52"/>
                  </a:cubicBezTo>
                  <a:cubicBezTo>
                    <a:pt x="112" y="50"/>
                    <a:pt x="112" y="50"/>
                    <a:pt x="112" y="50"/>
                  </a:cubicBezTo>
                  <a:cubicBezTo>
                    <a:pt x="120" y="50"/>
                    <a:pt x="135" y="50"/>
                    <a:pt x="137" y="50"/>
                  </a:cubicBezTo>
                  <a:cubicBezTo>
                    <a:pt x="139" y="50"/>
                    <a:pt x="141" y="50"/>
                    <a:pt x="142" y="50"/>
                  </a:cubicBezTo>
                  <a:cubicBezTo>
                    <a:pt x="142" y="51"/>
                    <a:pt x="142" y="51"/>
                    <a:pt x="142" y="51"/>
                  </a:cubicBezTo>
                  <a:cubicBezTo>
                    <a:pt x="137" y="51"/>
                    <a:pt x="123" y="52"/>
                    <a:pt x="112" y="52"/>
                  </a:cubicBezTo>
                  <a:close/>
                  <a:moveTo>
                    <a:pt x="142" y="49"/>
                  </a:moveTo>
                  <a:cubicBezTo>
                    <a:pt x="142" y="49"/>
                    <a:pt x="142" y="49"/>
                    <a:pt x="142" y="49"/>
                  </a:cubicBezTo>
                  <a:cubicBezTo>
                    <a:pt x="142" y="49"/>
                    <a:pt x="142" y="49"/>
                    <a:pt x="142" y="49"/>
                  </a:cubicBezTo>
                  <a:cubicBezTo>
                    <a:pt x="142" y="49"/>
                    <a:pt x="142" y="49"/>
                    <a:pt x="142" y="49"/>
                  </a:cubicBezTo>
                  <a:cubicBezTo>
                    <a:pt x="141" y="49"/>
                    <a:pt x="137" y="49"/>
                    <a:pt x="132" y="49"/>
                  </a:cubicBezTo>
                  <a:cubicBezTo>
                    <a:pt x="127" y="49"/>
                    <a:pt x="120" y="49"/>
                    <a:pt x="112" y="49"/>
                  </a:cubicBezTo>
                  <a:cubicBezTo>
                    <a:pt x="112" y="48"/>
                    <a:pt x="112" y="48"/>
                    <a:pt x="112" y="48"/>
                  </a:cubicBezTo>
                  <a:cubicBezTo>
                    <a:pt x="123" y="48"/>
                    <a:pt x="139" y="48"/>
                    <a:pt x="142" y="48"/>
                  </a:cubicBezTo>
                  <a:lnTo>
                    <a:pt x="142" y="49"/>
                  </a:lnTo>
                  <a:close/>
                  <a:moveTo>
                    <a:pt x="130" y="46"/>
                  </a:moveTo>
                  <a:cubicBezTo>
                    <a:pt x="130" y="46"/>
                    <a:pt x="130" y="46"/>
                    <a:pt x="130" y="46"/>
                  </a:cubicBezTo>
                  <a:cubicBezTo>
                    <a:pt x="127" y="46"/>
                    <a:pt x="119" y="47"/>
                    <a:pt x="112" y="47"/>
                  </a:cubicBezTo>
                  <a:cubicBezTo>
                    <a:pt x="112" y="44"/>
                    <a:pt x="112" y="44"/>
                    <a:pt x="112" y="44"/>
                  </a:cubicBezTo>
                  <a:cubicBezTo>
                    <a:pt x="116" y="44"/>
                    <a:pt x="119" y="44"/>
                    <a:pt x="120" y="44"/>
                  </a:cubicBezTo>
                  <a:cubicBezTo>
                    <a:pt x="123" y="44"/>
                    <a:pt x="130" y="44"/>
                    <a:pt x="133" y="44"/>
                  </a:cubicBezTo>
                  <a:cubicBezTo>
                    <a:pt x="136" y="44"/>
                    <a:pt x="140" y="45"/>
                    <a:pt x="141" y="45"/>
                  </a:cubicBezTo>
                  <a:cubicBezTo>
                    <a:pt x="142" y="45"/>
                    <a:pt x="142" y="45"/>
                    <a:pt x="142" y="45"/>
                  </a:cubicBezTo>
                  <a:cubicBezTo>
                    <a:pt x="142" y="46"/>
                    <a:pt x="142" y="46"/>
                    <a:pt x="142" y="46"/>
                  </a:cubicBezTo>
                  <a:cubicBezTo>
                    <a:pt x="141" y="46"/>
                    <a:pt x="133" y="46"/>
                    <a:pt x="130" y="46"/>
                  </a:cubicBezTo>
                  <a:close/>
                  <a:moveTo>
                    <a:pt x="143" y="43"/>
                  </a:moveTo>
                  <a:cubicBezTo>
                    <a:pt x="143" y="43"/>
                    <a:pt x="143" y="43"/>
                    <a:pt x="143" y="43"/>
                  </a:cubicBezTo>
                  <a:cubicBezTo>
                    <a:pt x="142" y="43"/>
                    <a:pt x="142" y="43"/>
                    <a:pt x="142" y="44"/>
                  </a:cubicBezTo>
                  <a:cubicBezTo>
                    <a:pt x="142" y="44"/>
                    <a:pt x="142" y="44"/>
                    <a:pt x="142" y="44"/>
                  </a:cubicBezTo>
                  <a:cubicBezTo>
                    <a:pt x="140" y="44"/>
                    <a:pt x="121" y="43"/>
                    <a:pt x="116" y="43"/>
                  </a:cubicBezTo>
                  <a:cubicBezTo>
                    <a:pt x="114" y="43"/>
                    <a:pt x="113" y="44"/>
                    <a:pt x="112" y="44"/>
                  </a:cubicBezTo>
                  <a:cubicBezTo>
                    <a:pt x="112" y="43"/>
                    <a:pt x="112" y="43"/>
                    <a:pt x="112" y="43"/>
                  </a:cubicBezTo>
                  <a:cubicBezTo>
                    <a:pt x="113" y="43"/>
                    <a:pt x="114" y="43"/>
                    <a:pt x="115" y="43"/>
                  </a:cubicBezTo>
                  <a:cubicBezTo>
                    <a:pt x="119" y="43"/>
                    <a:pt x="140" y="43"/>
                    <a:pt x="143" y="43"/>
                  </a:cubicBezTo>
                  <a:close/>
                  <a:moveTo>
                    <a:pt x="143" y="41"/>
                  </a:moveTo>
                  <a:cubicBezTo>
                    <a:pt x="143" y="41"/>
                    <a:pt x="143" y="41"/>
                    <a:pt x="143" y="41"/>
                  </a:cubicBezTo>
                  <a:cubicBezTo>
                    <a:pt x="143" y="41"/>
                    <a:pt x="142" y="41"/>
                    <a:pt x="140" y="41"/>
                  </a:cubicBezTo>
                  <a:cubicBezTo>
                    <a:pt x="137" y="41"/>
                    <a:pt x="133" y="41"/>
                    <a:pt x="128" y="41"/>
                  </a:cubicBezTo>
                  <a:cubicBezTo>
                    <a:pt x="124" y="41"/>
                    <a:pt x="119" y="42"/>
                    <a:pt x="112" y="42"/>
                  </a:cubicBezTo>
                  <a:cubicBezTo>
                    <a:pt x="112" y="39"/>
                    <a:pt x="112" y="39"/>
                    <a:pt x="112" y="39"/>
                  </a:cubicBezTo>
                  <a:cubicBezTo>
                    <a:pt x="118" y="39"/>
                    <a:pt x="123" y="39"/>
                    <a:pt x="125" y="39"/>
                  </a:cubicBezTo>
                  <a:cubicBezTo>
                    <a:pt x="129" y="39"/>
                    <a:pt x="137" y="39"/>
                    <a:pt x="139" y="39"/>
                  </a:cubicBezTo>
                  <a:cubicBezTo>
                    <a:pt x="142" y="39"/>
                    <a:pt x="143" y="39"/>
                    <a:pt x="143" y="39"/>
                  </a:cubicBezTo>
                  <a:lnTo>
                    <a:pt x="143" y="41"/>
                  </a:lnTo>
                  <a:close/>
                  <a:moveTo>
                    <a:pt x="143" y="38"/>
                  </a:moveTo>
                  <a:cubicBezTo>
                    <a:pt x="143" y="38"/>
                    <a:pt x="143" y="38"/>
                    <a:pt x="143" y="38"/>
                  </a:cubicBezTo>
                  <a:cubicBezTo>
                    <a:pt x="143" y="38"/>
                    <a:pt x="143" y="38"/>
                    <a:pt x="143" y="38"/>
                  </a:cubicBezTo>
                  <a:cubicBezTo>
                    <a:pt x="143" y="39"/>
                    <a:pt x="143" y="39"/>
                    <a:pt x="143" y="39"/>
                  </a:cubicBezTo>
                  <a:cubicBezTo>
                    <a:pt x="142" y="38"/>
                    <a:pt x="133" y="38"/>
                    <a:pt x="123" y="38"/>
                  </a:cubicBezTo>
                  <a:cubicBezTo>
                    <a:pt x="119" y="38"/>
                    <a:pt x="116" y="38"/>
                    <a:pt x="112" y="38"/>
                  </a:cubicBezTo>
                  <a:cubicBezTo>
                    <a:pt x="112" y="38"/>
                    <a:pt x="112" y="38"/>
                    <a:pt x="112" y="38"/>
                  </a:cubicBezTo>
                  <a:cubicBezTo>
                    <a:pt x="126" y="37"/>
                    <a:pt x="141" y="38"/>
                    <a:pt x="143" y="38"/>
                  </a:cubicBezTo>
                  <a:close/>
                  <a:moveTo>
                    <a:pt x="144" y="35"/>
                  </a:moveTo>
                  <a:cubicBezTo>
                    <a:pt x="144" y="35"/>
                    <a:pt x="144" y="35"/>
                    <a:pt x="144" y="35"/>
                  </a:cubicBezTo>
                  <a:cubicBezTo>
                    <a:pt x="143" y="35"/>
                    <a:pt x="143" y="35"/>
                    <a:pt x="141" y="35"/>
                  </a:cubicBezTo>
                  <a:cubicBezTo>
                    <a:pt x="138" y="36"/>
                    <a:pt x="133" y="36"/>
                    <a:pt x="126" y="36"/>
                  </a:cubicBezTo>
                  <a:cubicBezTo>
                    <a:pt x="121" y="36"/>
                    <a:pt x="117" y="36"/>
                    <a:pt x="112" y="36"/>
                  </a:cubicBezTo>
                  <a:cubicBezTo>
                    <a:pt x="112" y="34"/>
                    <a:pt x="112" y="34"/>
                    <a:pt x="112" y="34"/>
                  </a:cubicBezTo>
                  <a:cubicBezTo>
                    <a:pt x="113" y="34"/>
                    <a:pt x="122" y="34"/>
                    <a:pt x="124" y="34"/>
                  </a:cubicBezTo>
                  <a:cubicBezTo>
                    <a:pt x="125" y="34"/>
                    <a:pt x="137" y="34"/>
                    <a:pt x="139" y="34"/>
                  </a:cubicBezTo>
                  <a:cubicBezTo>
                    <a:pt x="140" y="34"/>
                    <a:pt x="143" y="34"/>
                    <a:pt x="144" y="34"/>
                  </a:cubicBezTo>
                  <a:lnTo>
                    <a:pt x="144" y="35"/>
                  </a:lnTo>
                  <a:close/>
                  <a:moveTo>
                    <a:pt x="144" y="30"/>
                  </a:moveTo>
                  <a:cubicBezTo>
                    <a:pt x="144" y="30"/>
                    <a:pt x="144" y="30"/>
                    <a:pt x="144" y="30"/>
                  </a:cubicBezTo>
                  <a:cubicBezTo>
                    <a:pt x="144" y="30"/>
                    <a:pt x="140" y="30"/>
                    <a:pt x="138" y="30"/>
                  </a:cubicBezTo>
                  <a:cubicBezTo>
                    <a:pt x="136" y="31"/>
                    <a:pt x="123" y="31"/>
                    <a:pt x="114" y="31"/>
                  </a:cubicBezTo>
                  <a:cubicBezTo>
                    <a:pt x="106" y="31"/>
                    <a:pt x="99" y="30"/>
                    <a:pt x="94" y="29"/>
                  </a:cubicBezTo>
                  <a:cubicBezTo>
                    <a:pt x="89" y="28"/>
                    <a:pt x="67" y="22"/>
                    <a:pt x="54" y="18"/>
                  </a:cubicBezTo>
                  <a:cubicBezTo>
                    <a:pt x="42" y="14"/>
                    <a:pt x="36" y="11"/>
                    <a:pt x="32" y="11"/>
                  </a:cubicBezTo>
                  <a:cubicBezTo>
                    <a:pt x="32" y="9"/>
                    <a:pt x="32" y="9"/>
                    <a:pt x="32" y="9"/>
                  </a:cubicBezTo>
                  <a:cubicBezTo>
                    <a:pt x="37" y="9"/>
                    <a:pt x="51" y="13"/>
                    <a:pt x="58" y="16"/>
                  </a:cubicBezTo>
                  <a:cubicBezTo>
                    <a:pt x="65" y="18"/>
                    <a:pt x="81" y="23"/>
                    <a:pt x="85" y="24"/>
                  </a:cubicBezTo>
                  <a:cubicBezTo>
                    <a:pt x="88" y="26"/>
                    <a:pt x="97" y="28"/>
                    <a:pt x="106" y="28"/>
                  </a:cubicBezTo>
                  <a:cubicBezTo>
                    <a:pt x="115" y="28"/>
                    <a:pt x="131" y="28"/>
                    <a:pt x="134" y="28"/>
                  </a:cubicBezTo>
                  <a:cubicBezTo>
                    <a:pt x="137" y="28"/>
                    <a:pt x="143" y="29"/>
                    <a:pt x="144" y="29"/>
                  </a:cubicBezTo>
                  <a:cubicBezTo>
                    <a:pt x="144" y="29"/>
                    <a:pt x="144" y="29"/>
                    <a:pt x="144" y="29"/>
                  </a:cubicBezTo>
                  <a:lnTo>
                    <a:pt x="144" y="30"/>
                  </a:lnTo>
                  <a:close/>
                  <a:moveTo>
                    <a:pt x="145" y="23"/>
                  </a:moveTo>
                  <a:cubicBezTo>
                    <a:pt x="145" y="23"/>
                    <a:pt x="145" y="23"/>
                    <a:pt x="145" y="23"/>
                  </a:cubicBezTo>
                  <a:cubicBezTo>
                    <a:pt x="145" y="23"/>
                    <a:pt x="145" y="23"/>
                    <a:pt x="145" y="23"/>
                  </a:cubicBezTo>
                  <a:cubicBezTo>
                    <a:pt x="145" y="23"/>
                    <a:pt x="144" y="22"/>
                    <a:pt x="141" y="22"/>
                  </a:cubicBezTo>
                  <a:cubicBezTo>
                    <a:pt x="137" y="22"/>
                    <a:pt x="123" y="23"/>
                    <a:pt x="119" y="22"/>
                  </a:cubicBezTo>
                  <a:cubicBezTo>
                    <a:pt x="114" y="22"/>
                    <a:pt x="100" y="23"/>
                    <a:pt x="90" y="20"/>
                  </a:cubicBezTo>
                  <a:cubicBezTo>
                    <a:pt x="80" y="16"/>
                    <a:pt x="78" y="15"/>
                    <a:pt x="78" y="15"/>
                  </a:cubicBezTo>
                  <a:cubicBezTo>
                    <a:pt x="78" y="16"/>
                    <a:pt x="78" y="16"/>
                    <a:pt x="78" y="16"/>
                  </a:cubicBezTo>
                  <a:cubicBezTo>
                    <a:pt x="78" y="16"/>
                    <a:pt x="89" y="21"/>
                    <a:pt x="96" y="22"/>
                  </a:cubicBezTo>
                  <a:cubicBezTo>
                    <a:pt x="103" y="23"/>
                    <a:pt x="114" y="24"/>
                    <a:pt x="126" y="23"/>
                  </a:cubicBezTo>
                  <a:cubicBezTo>
                    <a:pt x="137" y="23"/>
                    <a:pt x="144" y="24"/>
                    <a:pt x="145" y="24"/>
                  </a:cubicBezTo>
                  <a:cubicBezTo>
                    <a:pt x="145" y="25"/>
                    <a:pt x="145" y="25"/>
                    <a:pt x="145" y="25"/>
                  </a:cubicBezTo>
                  <a:cubicBezTo>
                    <a:pt x="144" y="25"/>
                    <a:pt x="139" y="25"/>
                    <a:pt x="134" y="25"/>
                  </a:cubicBezTo>
                  <a:cubicBezTo>
                    <a:pt x="129" y="25"/>
                    <a:pt x="109" y="26"/>
                    <a:pt x="103" y="25"/>
                  </a:cubicBezTo>
                  <a:cubicBezTo>
                    <a:pt x="97" y="24"/>
                    <a:pt x="94" y="24"/>
                    <a:pt x="78" y="18"/>
                  </a:cubicBezTo>
                  <a:cubicBezTo>
                    <a:pt x="78" y="14"/>
                    <a:pt x="78" y="14"/>
                    <a:pt x="78" y="14"/>
                  </a:cubicBezTo>
                  <a:cubicBezTo>
                    <a:pt x="78" y="14"/>
                    <a:pt x="89" y="20"/>
                    <a:pt x="97" y="21"/>
                  </a:cubicBezTo>
                  <a:cubicBezTo>
                    <a:pt x="104" y="22"/>
                    <a:pt x="116" y="22"/>
                    <a:pt x="123" y="22"/>
                  </a:cubicBezTo>
                  <a:cubicBezTo>
                    <a:pt x="131" y="22"/>
                    <a:pt x="144" y="22"/>
                    <a:pt x="144" y="22"/>
                  </a:cubicBezTo>
                  <a:cubicBezTo>
                    <a:pt x="145" y="22"/>
                    <a:pt x="145" y="22"/>
                    <a:pt x="145" y="22"/>
                  </a:cubicBezTo>
                  <a:cubicBezTo>
                    <a:pt x="145" y="22"/>
                    <a:pt x="145" y="22"/>
                    <a:pt x="145" y="22"/>
                  </a:cubicBezTo>
                  <a:lnTo>
                    <a:pt x="145" y="23"/>
                  </a:lnTo>
                  <a:close/>
                  <a:moveTo>
                    <a:pt x="94" y="18"/>
                  </a:moveTo>
                  <a:cubicBezTo>
                    <a:pt x="94" y="18"/>
                    <a:pt x="94" y="18"/>
                    <a:pt x="94" y="18"/>
                  </a:cubicBezTo>
                  <a:cubicBezTo>
                    <a:pt x="95" y="19"/>
                    <a:pt x="95" y="19"/>
                    <a:pt x="95" y="19"/>
                  </a:cubicBezTo>
                  <a:cubicBezTo>
                    <a:pt x="100" y="19"/>
                    <a:pt x="100" y="19"/>
                    <a:pt x="100" y="19"/>
                  </a:cubicBezTo>
                  <a:cubicBezTo>
                    <a:pt x="98" y="19"/>
                    <a:pt x="96" y="19"/>
                    <a:pt x="94" y="18"/>
                  </a:cubicBezTo>
                  <a:close/>
                  <a:moveTo>
                    <a:pt x="145" y="20"/>
                  </a:moveTo>
                  <a:cubicBezTo>
                    <a:pt x="145" y="20"/>
                    <a:pt x="145" y="20"/>
                    <a:pt x="145" y="20"/>
                  </a:cubicBezTo>
                  <a:cubicBezTo>
                    <a:pt x="144" y="20"/>
                    <a:pt x="143" y="20"/>
                    <a:pt x="141" y="20"/>
                  </a:cubicBezTo>
                  <a:cubicBezTo>
                    <a:pt x="135" y="20"/>
                    <a:pt x="127" y="20"/>
                    <a:pt x="117" y="20"/>
                  </a:cubicBezTo>
                  <a:cubicBezTo>
                    <a:pt x="113" y="20"/>
                    <a:pt x="109" y="20"/>
                    <a:pt x="105" y="20"/>
                  </a:cubicBezTo>
                  <a:cubicBezTo>
                    <a:pt x="105" y="18"/>
                    <a:pt x="105" y="18"/>
                    <a:pt x="105" y="18"/>
                  </a:cubicBezTo>
                  <a:cubicBezTo>
                    <a:pt x="105" y="18"/>
                    <a:pt x="109" y="18"/>
                    <a:pt x="117" y="18"/>
                  </a:cubicBezTo>
                  <a:cubicBezTo>
                    <a:pt x="126" y="18"/>
                    <a:pt x="134" y="18"/>
                    <a:pt x="137" y="18"/>
                  </a:cubicBezTo>
                  <a:cubicBezTo>
                    <a:pt x="139" y="18"/>
                    <a:pt x="144" y="18"/>
                    <a:pt x="145" y="18"/>
                  </a:cubicBezTo>
                  <a:cubicBezTo>
                    <a:pt x="145" y="18"/>
                    <a:pt x="145" y="18"/>
                    <a:pt x="145" y="18"/>
                  </a:cubicBezTo>
                  <a:cubicBezTo>
                    <a:pt x="145" y="19"/>
                    <a:pt x="145" y="19"/>
                    <a:pt x="145" y="20"/>
                  </a:cubicBezTo>
                  <a:close/>
                  <a:moveTo>
                    <a:pt x="146" y="17"/>
                  </a:moveTo>
                  <a:cubicBezTo>
                    <a:pt x="146" y="17"/>
                    <a:pt x="146" y="17"/>
                    <a:pt x="146" y="17"/>
                  </a:cubicBezTo>
                  <a:cubicBezTo>
                    <a:pt x="146" y="17"/>
                    <a:pt x="146" y="17"/>
                    <a:pt x="146" y="17"/>
                  </a:cubicBezTo>
                  <a:cubicBezTo>
                    <a:pt x="145" y="17"/>
                    <a:pt x="145" y="17"/>
                    <a:pt x="145" y="17"/>
                  </a:cubicBezTo>
                  <a:cubicBezTo>
                    <a:pt x="145" y="17"/>
                    <a:pt x="144" y="17"/>
                    <a:pt x="141" y="17"/>
                  </a:cubicBezTo>
                  <a:cubicBezTo>
                    <a:pt x="137" y="17"/>
                    <a:pt x="128" y="17"/>
                    <a:pt x="125" y="17"/>
                  </a:cubicBezTo>
                  <a:cubicBezTo>
                    <a:pt x="121" y="17"/>
                    <a:pt x="106" y="17"/>
                    <a:pt x="105" y="17"/>
                  </a:cubicBezTo>
                  <a:cubicBezTo>
                    <a:pt x="105" y="17"/>
                    <a:pt x="105" y="17"/>
                    <a:pt x="105" y="17"/>
                  </a:cubicBezTo>
                  <a:cubicBezTo>
                    <a:pt x="105" y="17"/>
                    <a:pt x="115" y="17"/>
                    <a:pt x="120" y="17"/>
                  </a:cubicBezTo>
                  <a:cubicBezTo>
                    <a:pt x="125" y="17"/>
                    <a:pt x="134" y="17"/>
                    <a:pt x="137" y="17"/>
                  </a:cubicBezTo>
                  <a:cubicBezTo>
                    <a:pt x="140" y="17"/>
                    <a:pt x="145" y="17"/>
                    <a:pt x="146" y="17"/>
                  </a:cubicBezTo>
                  <a:cubicBezTo>
                    <a:pt x="146" y="17"/>
                    <a:pt x="146" y="17"/>
                    <a:pt x="146" y="17"/>
                  </a:cubicBezTo>
                  <a:close/>
                  <a:moveTo>
                    <a:pt x="32" y="1"/>
                  </a:moveTo>
                  <a:cubicBezTo>
                    <a:pt x="32" y="1"/>
                    <a:pt x="32" y="1"/>
                    <a:pt x="32" y="1"/>
                  </a:cubicBezTo>
                  <a:cubicBezTo>
                    <a:pt x="36" y="1"/>
                    <a:pt x="54" y="5"/>
                    <a:pt x="62" y="7"/>
                  </a:cubicBezTo>
                  <a:cubicBezTo>
                    <a:pt x="65" y="7"/>
                    <a:pt x="65" y="7"/>
                    <a:pt x="65" y="7"/>
                  </a:cubicBezTo>
                  <a:cubicBezTo>
                    <a:pt x="66" y="7"/>
                    <a:pt x="68" y="8"/>
                    <a:pt x="70" y="8"/>
                  </a:cubicBezTo>
                  <a:cubicBezTo>
                    <a:pt x="79" y="11"/>
                    <a:pt x="91" y="13"/>
                    <a:pt x="98" y="13"/>
                  </a:cubicBezTo>
                  <a:cubicBezTo>
                    <a:pt x="107" y="13"/>
                    <a:pt x="120" y="12"/>
                    <a:pt x="126" y="12"/>
                  </a:cubicBezTo>
                  <a:cubicBezTo>
                    <a:pt x="127" y="12"/>
                    <a:pt x="127" y="12"/>
                    <a:pt x="127" y="12"/>
                  </a:cubicBezTo>
                  <a:cubicBezTo>
                    <a:pt x="132" y="11"/>
                    <a:pt x="145" y="10"/>
                    <a:pt x="146" y="10"/>
                  </a:cubicBezTo>
                  <a:cubicBezTo>
                    <a:pt x="146" y="11"/>
                    <a:pt x="146" y="12"/>
                    <a:pt x="146" y="12"/>
                  </a:cubicBezTo>
                  <a:cubicBezTo>
                    <a:pt x="146" y="15"/>
                    <a:pt x="146" y="15"/>
                    <a:pt x="146" y="15"/>
                  </a:cubicBezTo>
                  <a:cubicBezTo>
                    <a:pt x="146" y="15"/>
                    <a:pt x="145" y="15"/>
                    <a:pt x="144" y="15"/>
                  </a:cubicBezTo>
                  <a:cubicBezTo>
                    <a:pt x="143" y="15"/>
                    <a:pt x="132" y="15"/>
                    <a:pt x="128" y="15"/>
                  </a:cubicBezTo>
                  <a:cubicBezTo>
                    <a:pt x="124" y="15"/>
                    <a:pt x="105" y="15"/>
                    <a:pt x="105" y="15"/>
                  </a:cubicBezTo>
                  <a:cubicBezTo>
                    <a:pt x="91" y="18"/>
                    <a:pt x="91" y="18"/>
                    <a:pt x="91" y="18"/>
                  </a:cubicBezTo>
                  <a:cubicBezTo>
                    <a:pt x="91" y="18"/>
                    <a:pt x="90" y="17"/>
                    <a:pt x="90" y="17"/>
                  </a:cubicBezTo>
                  <a:cubicBezTo>
                    <a:pt x="82" y="14"/>
                    <a:pt x="78" y="12"/>
                    <a:pt x="78" y="12"/>
                  </a:cubicBezTo>
                  <a:cubicBezTo>
                    <a:pt x="68" y="15"/>
                    <a:pt x="68" y="15"/>
                    <a:pt x="68" y="15"/>
                  </a:cubicBezTo>
                  <a:cubicBezTo>
                    <a:pt x="50" y="8"/>
                    <a:pt x="37" y="3"/>
                    <a:pt x="32" y="3"/>
                  </a:cubicBezTo>
                  <a:cubicBezTo>
                    <a:pt x="32" y="1"/>
                    <a:pt x="32" y="1"/>
                    <a:pt x="32" y="1"/>
                  </a:cubicBezTo>
                  <a:cubicBezTo>
                    <a:pt x="32" y="1"/>
                    <a:pt x="32" y="1"/>
                    <a:pt x="32" y="1"/>
                  </a:cubicBezTo>
                  <a:close/>
                  <a:moveTo>
                    <a:pt x="10" y="12"/>
                  </a:moveTo>
                  <a:cubicBezTo>
                    <a:pt x="10" y="12"/>
                    <a:pt x="10" y="12"/>
                    <a:pt x="10" y="12"/>
                  </a:cubicBezTo>
                  <a:cubicBezTo>
                    <a:pt x="10" y="12"/>
                    <a:pt x="10" y="11"/>
                    <a:pt x="12" y="10"/>
                  </a:cubicBezTo>
                  <a:cubicBezTo>
                    <a:pt x="13" y="10"/>
                    <a:pt x="14" y="9"/>
                    <a:pt x="15" y="9"/>
                  </a:cubicBezTo>
                  <a:cubicBezTo>
                    <a:pt x="20" y="6"/>
                    <a:pt x="28" y="1"/>
                    <a:pt x="32" y="1"/>
                  </a:cubicBezTo>
                  <a:cubicBezTo>
                    <a:pt x="32" y="3"/>
                    <a:pt x="32" y="3"/>
                    <a:pt x="32" y="3"/>
                  </a:cubicBezTo>
                  <a:cubicBezTo>
                    <a:pt x="32" y="3"/>
                    <a:pt x="31" y="3"/>
                    <a:pt x="31" y="3"/>
                  </a:cubicBezTo>
                  <a:cubicBezTo>
                    <a:pt x="27" y="3"/>
                    <a:pt x="21" y="7"/>
                    <a:pt x="17" y="9"/>
                  </a:cubicBezTo>
                  <a:cubicBezTo>
                    <a:pt x="14" y="11"/>
                    <a:pt x="11" y="13"/>
                    <a:pt x="10" y="13"/>
                  </a:cubicBezTo>
                  <a:lnTo>
                    <a:pt x="10" y="12"/>
                  </a:lnTo>
                  <a:close/>
                  <a:moveTo>
                    <a:pt x="10" y="16"/>
                  </a:moveTo>
                  <a:cubicBezTo>
                    <a:pt x="10" y="16"/>
                    <a:pt x="10" y="16"/>
                    <a:pt x="10" y="16"/>
                  </a:cubicBezTo>
                  <a:cubicBezTo>
                    <a:pt x="11" y="15"/>
                    <a:pt x="19" y="11"/>
                    <a:pt x="21" y="10"/>
                  </a:cubicBezTo>
                  <a:cubicBezTo>
                    <a:pt x="23" y="9"/>
                    <a:pt x="28" y="6"/>
                    <a:pt x="31" y="6"/>
                  </a:cubicBezTo>
                  <a:cubicBezTo>
                    <a:pt x="35" y="6"/>
                    <a:pt x="40" y="8"/>
                    <a:pt x="45" y="9"/>
                  </a:cubicBezTo>
                  <a:cubicBezTo>
                    <a:pt x="50" y="11"/>
                    <a:pt x="73" y="19"/>
                    <a:pt x="78" y="21"/>
                  </a:cubicBezTo>
                  <a:cubicBezTo>
                    <a:pt x="83" y="23"/>
                    <a:pt x="91" y="26"/>
                    <a:pt x="102" y="27"/>
                  </a:cubicBezTo>
                  <a:cubicBezTo>
                    <a:pt x="112" y="28"/>
                    <a:pt x="121" y="27"/>
                    <a:pt x="127" y="27"/>
                  </a:cubicBezTo>
                  <a:cubicBezTo>
                    <a:pt x="133" y="27"/>
                    <a:pt x="144" y="27"/>
                    <a:pt x="144" y="27"/>
                  </a:cubicBezTo>
                  <a:cubicBezTo>
                    <a:pt x="145" y="27"/>
                    <a:pt x="145" y="27"/>
                    <a:pt x="145" y="27"/>
                  </a:cubicBezTo>
                  <a:cubicBezTo>
                    <a:pt x="145" y="27"/>
                    <a:pt x="145" y="27"/>
                    <a:pt x="145" y="27"/>
                  </a:cubicBezTo>
                  <a:cubicBezTo>
                    <a:pt x="145" y="28"/>
                    <a:pt x="145" y="28"/>
                    <a:pt x="145" y="28"/>
                  </a:cubicBezTo>
                  <a:cubicBezTo>
                    <a:pt x="144" y="28"/>
                    <a:pt x="144" y="28"/>
                    <a:pt x="144" y="28"/>
                  </a:cubicBezTo>
                  <a:cubicBezTo>
                    <a:pt x="144" y="28"/>
                    <a:pt x="144" y="28"/>
                    <a:pt x="144" y="28"/>
                  </a:cubicBezTo>
                  <a:cubicBezTo>
                    <a:pt x="144" y="28"/>
                    <a:pt x="143" y="28"/>
                    <a:pt x="139" y="28"/>
                  </a:cubicBezTo>
                  <a:cubicBezTo>
                    <a:pt x="133" y="28"/>
                    <a:pt x="115" y="28"/>
                    <a:pt x="110" y="28"/>
                  </a:cubicBezTo>
                  <a:cubicBezTo>
                    <a:pt x="105" y="28"/>
                    <a:pt x="101" y="28"/>
                    <a:pt x="91" y="26"/>
                  </a:cubicBezTo>
                  <a:cubicBezTo>
                    <a:pt x="82" y="23"/>
                    <a:pt x="65" y="17"/>
                    <a:pt x="59" y="15"/>
                  </a:cubicBezTo>
                  <a:cubicBezTo>
                    <a:pt x="53" y="13"/>
                    <a:pt x="37" y="7"/>
                    <a:pt x="33" y="7"/>
                  </a:cubicBezTo>
                  <a:cubicBezTo>
                    <a:pt x="28" y="6"/>
                    <a:pt x="22" y="10"/>
                    <a:pt x="19" y="12"/>
                  </a:cubicBezTo>
                  <a:cubicBezTo>
                    <a:pt x="16" y="13"/>
                    <a:pt x="11" y="16"/>
                    <a:pt x="10" y="17"/>
                  </a:cubicBezTo>
                  <a:lnTo>
                    <a:pt x="10" y="16"/>
                  </a:lnTo>
                  <a:close/>
                  <a:moveTo>
                    <a:pt x="10" y="18"/>
                  </a:moveTo>
                  <a:cubicBezTo>
                    <a:pt x="10" y="18"/>
                    <a:pt x="10" y="18"/>
                    <a:pt x="10" y="18"/>
                  </a:cubicBezTo>
                  <a:cubicBezTo>
                    <a:pt x="11" y="17"/>
                    <a:pt x="15" y="15"/>
                    <a:pt x="18" y="13"/>
                  </a:cubicBezTo>
                  <a:cubicBezTo>
                    <a:pt x="22" y="11"/>
                    <a:pt x="29" y="9"/>
                    <a:pt x="32" y="8"/>
                  </a:cubicBezTo>
                  <a:cubicBezTo>
                    <a:pt x="32" y="8"/>
                    <a:pt x="32" y="8"/>
                    <a:pt x="32" y="8"/>
                  </a:cubicBezTo>
                  <a:cubicBezTo>
                    <a:pt x="32" y="11"/>
                    <a:pt x="32" y="11"/>
                    <a:pt x="32" y="11"/>
                  </a:cubicBezTo>
                  <a:cubicBezTo>
                    <a:pt x="32" y="11"/>
                    <a:pt x="31" y="11"/>
                    <a:pt x="31" y="11"/>
                  </a:cubicBezTo>
                  <a:cubicBezTo>
                    <a:pt x="28" y="11"/>
                    <a:pt x="21" y="15"/>
                    <a:pt x="19" y="17"/>
                  </a:cubicBezTo>
                  <a:cubicBezTo>
                    <a:pt x="16" y="18"/>
                    <a:pt x="10" y="20"/>
                    <a:pt x="10" y="20"/>
                  </a:cubicBezTo>
                  <a:lnTo>
                    <a:pt x="10" y="18"/>
                  </a:lnTo>
                  <a:close/>
                  <a:moveTo>
                    <a:pt x="10" y="25"/>
                  </a:moveTo>
                  <a:cubicBezTo>
                    <a:pt x="10" y="25"/>
                    <a:pt x="10" y="25"/>
                    <a:pt x="10" y="25"/>
                  </a:cubicBezTo>
                  <a:cubicBezTo>
                    <a:pt x="11" y="25"/>
                    <a:pt x="16" y="23"/>
                    <a:pt x="19" y="21"/>
                  </a:cubicBezTo>
                  <a:cubicBezTo>
                    <a:pt x="22" y="20"/>
                    <a:pt x="28" y="19"/>
                    <a:pt x="30" y="18"/>
                  </a:cubicBezTo>
                  <a:cubicBezTo>
                    <a:pt x="30" y="18"/>
                    <a:pt x="31" y="18"/>
                    <a:pt x="32" y="18"/>
                  </a:cubicBezTo>
                  <a:cubicBezTo>
                    <a:pt x="32" y="20"/>
                    <a:pt x="32" y="20"/>
                    <a:pt x="32" y="20"/>
                  </a:cubicBezTo>
                  <a:cubicBezTo>
                    <a:pt x="31" y="20"/>
                    <a:pt x="31" y="20"/>
                    <a:pt x="30" y="20"/>
                  </a:cubicBezTo>
                  <a:cubicBezTo>
                    <a:pt x="25" y="22"/>
                    <a:pt x="21" y="24"/>
                    <a:pt x="19" y="25"/>
                  </a:cubicBezTo>
                  <a:cubicBezTo>
                    <a:pt x="17" y="25"/>
                    <a:pt x="11" y="27"/>
                    <a:pt x="10" y="27"/>
                  </a:cubicBezTo>
                  <a:lnTo>
                    <a:pt x="10" y="25"/>
                  </a:lnTo>
                  <a:close/>
                  <a:moveTo>
                    <a:pt x="11" y="33"/>
                  </a:moveTo>
                  <a:cubicBezTo>
                    <a:pt x="11" y="33"/>
                    <a:pt x="11" y="33"/>
                    <a:pt x="11" y="33"/>
                  </a:cubicBezTo>
                  <a:cubicBezTo>
                    <a:pt x="12" y="32"/>
                    <a:pt x="17" y="31"/>
                    <a:pt x="20" y="30"/>
                  </a:cubicBezTo>
                  <a:cubicBezTo>
                    <a:pt x="24" y="28"/>
                    <a:pt x="30" y="27"/>
                    <a:pt x="33" y="27"/>
                  </a:cubicBezTo>
                  <a:cubicBezTo>
                    <a:pt x="33" y="29"/>
                    <a:pt x="33" y="29"/>
                    <a:pt x="33" y="29"/>
                  </a:cubicBezTo>
                  <a:cubicBezTo>
                    <a:pt x="30" y="29"/>
                    <a:pt x="29" y="30"/>
                    <a:pt x="23" y="32"/>
                  </a:cubicBezTo>
                  <a:cubicBezTo>
                    <a:pt x="17" y="34"/>
                    <a:pt x="12" y="35"/>
                    <a:pt x="11" y="35"/>
                  </a:cubicBezTo>
                  <a:lnTo>
                    <a:pt x="11" y="33"/>
                  </a:lnTo>
                  <a:close/>
                  <a:moveTo>
                    <a:pt x="14" y="59"/>
                  </a:moveTo>
                  <a:cubicBezTo>
                    <a:pt x="14" y="59"/>
                    <a:pt x="14" y="59"/>
                    <a:pt x="14" y="59"/>
                  </a:cubicBezTo>
                  <a:cubicBezTo>
                    <a:pt x="14" y="59"/>
                    <a:pt x="14" y="59"/>
                    <a:pt x="14" y="59"/>
                  </a:cubicBezTo>
                  <a:cubicBezTo>
                    <a:pt x="14" y="53"/>
                    <a:pt x="14" y="53"/>
                    <a:pt x="14" y="53"/>
                  </a:cubicBezTo>
                  <a:cubicBezTo>
                    <a:pt x="16" y="53"/>
                    <a:pt x="29" y="51"/>
                    <a:pt x="34" y="51"/>
                  </a:cubicBezTo>
                  <a:cubicBezTo>
                    <a:pt x="35" y="59"/>
                    <a:pt x="35" y="59"/>
                    <a:pt x="35" y="59"/>
                  </a:cubicBezTo>
                  <a:lnTo>
                    <a:pt x="14" y="59"/>
                  </a:lnTo>
                  <a:close/>
                  <a:moveTo>
                    <a:pt x="85" y="59"/>
                  </a:moveTo>
                  <a:cubicBezTo>
                    <a:pt x="85" y="59"/>
                    <a:pt x="85" y="59"/>
                    <a:pt x="85" y="59"/>
                  </a:cubicBezTo>
                  <a:cubicBezTo>
                    <a:pt x="35" y="59"/>
                    <a:pt x="35" y="59"/>
                    <a:pt x="35" y="59"/>
                  </a:cubicBezTo>
                  <a:cubicBezTo>
                    <a:pt x="35" y="51"/>
                    <a:pt x="35" y="51"/>
                    <a:pt x="35" y="51"/>
                  </a:cubicBezTo>
                  <a:cubicBezTo>
                    <a:pt x="35" y="51"/>
                    <a:pt x="36" y="51"/>
                    <a:pt x="36" y="51"/>
                  </a:cubicBezTo>
                  <a:cubicBezTo>
                    <a:pt x="41" y="51"/>
                    <a:pt x="78" y="53"/>
                    <a:pt x="83" y="53"/>
                  </a:cubicBezTo>
                  <a:cubicBezTo>
                    <a:pt x="84" y="53"/>
                    <a:pt x="85" y="53"/>
                    <a:pt x="85" y="53"/>
                  </a:cubicBezTo>
                  <a:lnTo>
                    <a:pt x="85" y="59"/>
                  </a:lnTo>
                  <a:close/>
                  <a:moveTo>
                    <a:pt x="85" y="51"/>
                  </a:moveTo>
                  <a:cubicBezTo>
                    <a:pt x="85" y="51"/>
                    <a:pt x="85" y="51"/>
                    <a:pt x="85" y="51"/>
                  </a:cubicBezTo>
                  <a:cubicBezTo>
                    <a:pt x="76" y="51"/>
                    <a:pt x="67" y="50"/>
                    <a:pt x="58" y="49"/>
                  </a:cubicBezTo>
                  <a:cubicBezTo>
                    <a:pt x="43" y="48"/>
                    <a:pt x="37" y="48"/>
                    <a:pt x="35" y="48"/>
                  </a:cubicBezTo>
                  <a:cubicBezTo>
                    <a:pt x="35" y="48"/>
                    <a:pt x="35" y="48"/>
                    <a:pt x="34" y="48"/>
                  </a:cubicBezTo>
                  <a:cubicBezTo>
                    <a:pt x="35" y="45"/>
                    <a:pt x="35" y="45"/>
                    <a:pt x="35" y="45"/>
                  </a:cubicBezTo>
                  <a:cubicBezTo>
                    <a:pt x="35" y="45"/>
                    <a:pt x="35" y="45"/>
                    <a:pt x="35" y="45"/>
                  </a:cubicBezTo>
                  <a:cubicBezTo>
                    <a:pt x="39" y="45"/>
                    <a:pt x="74" y="48"/>
                    <a:pt x="85" y="49"/>
                  </a:cubicBezTo>
                  <a:lnTo>
                    <a:pt x="85" y="51"/>
                  </a:lnTo>
                  <a:close/>
                  <a:moveTo>
                    <a:pt x="85" y="48"/>
                  </a:moveTo>
                  <a:cubicBezTo>
                    <a:pt x="85" y="48"/>
                    <a:pt x="85" y="48"/>
                    <a:pt x="85" y="48"/>
                  </a:cubicBezTo>
                  <a:cubicBezTo>
                    <a:pt x="83" y="48"/>
                    <a:pt x="81" y="47"/>
                    <a:pt x="80" y="47"/>
                  </a:cubicBezTo>
                  <a:cubicBezTo>
                    <a:pt x="72" y="47"/>
                    <a:pt x="74" y="47"/>
                    <a:pt x="66" y="46"/>
                  </a:cubicBezTo>
                  <a:cubicBezTo>
                    <a:pt x="58" y="45"/>
                    <a:pt x="40" y="43"/>
                    <a:pt x="36" y="43"/>
                  </a:cubicBezTo>
                  <a:cubicBezTo>
                    <a:pt x="32" y="43"/>
                    <a:pt x="29" y="43"/>
                    <a:pt x="23" y="44"/>
                  </a:cubicBezTo>
                  <a:cubicBezTo>
                    <a:pt x="18" y="45"/>
                    <a:pt x="13" y="46"/>
                    <a:pt x="12" y="46"/>
                  </a:cubicBezTo>
                  <a:cubicBezTo>
                    <a:pt x="12" y="45"/>
                    <a:pt x="12" y="45"/>
                    <a:pt x="12" y="45"/>
                  </a:cubicBezTo>
                  <a:cubicBezTo>
                    <a:pt x="14" y="45"/>
                    <a:pt x="29" y="42"/>
                    <a:pt x="35" y="42"/>
                  </a:cubicBezTo>
                  <a:cubicBezTo>
                    <a:pt x="42" y="42"/>
                    <a:pt x="53" y="44"/>
                    <a:pt x="63" y="45"/>
                  </a:cubicBezTo>
                  <a:cubicBezTo>
                    <a:pt x="68" y="45"/>
                    <a:pt x="77" y="46"/>
                    <a:pt x="85" y="47"/>
                  </a:cubicBezTo>
                  <a:lnTo>
                    <a:pt x="85" y="48"/>
                  </a:lnTo>
                  <a:close/>
                  <a:moveTo>
                    <a:pt x="12" y="42"/>
                  </a:moveTo>
                  <a:cubicBezTo>
                    <a:pt x="12" y="42"/>
                    <a:pt x="12" y="42"/>
                    <a:pt x="12" y="42"/>
                  </a:cubicBezTo>
                  <a:cubicBezTo>
                    <a:pt x="12" y="40"/>
                    <a:pt x="12" y="40"/>
                    <a:pt x="12" y="40"/>
                  </a:cubicBezTo>
                  <a:cubicBezTo>
                    <a:pt x="13" y="40"/>
                    <a:pt x="18" y="38"/>
                    <a:pt x="21" y="38"/>
                  </a:cubicBezTo>
                  <a:cubicBezTo>
                    <a:pt x="24" y="37"/>
                    <a:pt x="30" y="36"/>
                    <a:pt x="34" y="36"/>
                  </a:cubicBezTo>
                  <a:cubicBezTo>
                    <a:pt x="34" y="38"/>
                    <a:pt x="34" y="38"/>
                    <a:pt x="34" y="38"/>
                  </a:cubicBezTo>
                  <a:cubicBezTo>
                    <a:pt x="29" y="38"/>
                    <a:pt x="24" y="40"/>
                    <a:pt x="22" y="41"/>
                  </a:cubicBezTo>
                  <a:cubicBezTo>
                    <a:pt x="20" y="41"/>
                    <a:pt x="13" y="42"/>
                    <a:pt x="12" y="42"/>
                  </a:cubicBezTo>
                  <a:close/>
                  <a:moveTo>
                    <a:pt x="85" y="45"/>
                  </a:moveTo>
                  <a:cubicBezTo>
                    <a:pt x="85" y="45"/>
                    <a:pt x="85" y="45"/>
                    <a:pt x="85" y="45"/>
                  </a:cubicBezTo>
                  <a:cubicBezTo>
                    <a:pt x="79" y="45"/>
                    <a:pt x="65" y="43"/>
                    <a:pt x="57" y="41"/>
                  </a:cubicBezTo>
                  <a:cubicBezTo>
                    <a:pt x="48" y="40"/>
                    <a:pt x="40" y="39"/>
                    <a:pt x="35" y="38"/>
                  </a:cubicBezTo>
                  <a:cubicBezTo>
                    <a:pt x="35" y="38"/>
                    <a:pt x="35" y="38"/>
                    <a:pt x="34" y="38"/>
                  </a:cubicBezTo>
                  <a:cubicBezTo>
                    <a:pt x="34" y="36"/>
                    <a:pt x="34" y="36"/>
                    <a:pt x="34" y="36"/>
                  </a:cubicBezTo>
                  <a:cubicBezTo>
                    <a:pt x="34" y="36"/>
                    <a:pt x="35" y="36"/>
                    <a:pt x="35" y="36"/>
                  </a:cubicBezTo>
                  <a:cubicBezTo>
                    <a:pt x="37" y="36"/>
                    <a:pt x="46" y="37"/>
                    <a:pt x="50" y="37"/>
                  </a:cubicBezTo>
                  <a:cubicBezTo>
                    <a:pt x="55" y="38"/>
                    <a:pt x="74" y="41"/>
                    <a:pt x="80" y="42"/>
                  </a:cubicBezTo>
                  <a:cubicBezTo>
                    <a:pt x="82" y="42"/>
                    <a:pt x="83" y="43"/>
                    <a:pt x="85" y="43"/>
                  </a:cubicBezTo>
                  <a:lnTo>
                    <a:pt x="85" y="45"/>
                  </a:lnTo>
                  <a:close/>
                  <a:moveTo>
                    <a:pt x="85" y="42"/>
                  </a:moveTo>
                  <a:cubicBezTo>
                    <a:pt x="85" y="42"/>
                    <a:pt x="85" y="42"/>
                    <a:pt x="85" y="42"/>
                  </a:cubicBezTo>
                  <a:cubicBezTo>
                    <a:pt x="84" y="42"/>
                    <a:pt x="82" y="42"/>
                    <a:pt x="80" y="41"/>
                  </a:cubicBezTo>
                  <a:cubicBezTo>
                    <a:pt x="72" y="40"/>
                    <a:pt x="59" y="37"/>
                    <a:pt x="52" y="36"/>
                  </a:cubicBezTo>
                  <a:cubicBezTo>
                    <a:pt x="45" y="35"/>
                    <a:pt x="39" y="34"/>
                    <a:pt x="35" y="34"/>
                  </a:cubicBezTo>
                  <a:cubicBezTo>
                    <a:pt x="30" y="34"/>
                    <a:pt x="24" y="36"/>
                    <a:pt x="20" y="37"/>
                  </a:cubicBezTo>
                  <a:cubicBezTo>
                    <a:pt x="16" y="38"/>
                    <a:pt x="13" y="38"/>
                    <a:pt x="12" y="39"/>
                  </a:cubicBezTo>
                  <a:cubicBezTo>
                    <a:pt x="12" y="39"/>
                    <a:pt x="12" y="39"/>
                    <a:pt x="12" y="38"/>
                  </a:cubicBezTo>
                  <a:cubicBezTo>
                    <a:pt x="11" y="38"/>
                    <a:pt x="11" y="38"/>
                    <a:pt x="11" y="38"/>
                  </a:cubicBezTo>
                  <a:cubicBezTo>
                    <a:pt x="12" y="38"/>
                    <a:pt x="16" y="37"/>
                    <a:pt x="21" y="36"/>
                  </a:cubicBezTo>
                  <a:cubicBezTo>
                    <a:pt x="27" y="34"/>
                    <a:pt x="30" y="33"/>
                    <a:pt x="35" y="33"/>
                  </a:cubicBezTo>
                  <a:cubicBezTo>
                    <a:pt x="39" y="34"/>
                    <a:pt x="52" y="36"/>
                    <a:pt x="59" y="37"/>
                  </a:cubicBezTo>
                  <a:cubicBezTo>
                    <a:pt x="65" y="38"/>
                    <a:pt x="77" y="40"/>
                    <a:pt x="81" y="41"/>
                  </a:cubicBezTo>
                  <a:cubicBezTo>
                    <a:pt x="82" y="41"/>
                    <a:pt x="84" y="41"/>
                    <a:pt x="85" y="42"/>
                  </a:cubicBezTo>
                  <a:close/>
                  <a:moveTo>
                    <a:pt x="85" y="40"/>
                  </a:moveTo>
                  <a:cubicBezTo>
                    <a:pt x="85" y="40"/>
                    <a:pt x="85" y="40"/>
                    <a:pt x="85" y="40"/>
                  </a:cubicBezTo>
                  <a:cubicBezTo>
                    <a:pt x="81" y="39"/>
                    <a:pt x="76" y="38"/>
                    <a:pt x="72" y="37"/>
                  </a:cubicBezTo>
                  <a:cubicBezTo>
                    <a:pt x="63" y="35"/>
                    <a:pt x="51" y="33"/>
                    <a:pt x="46" y="32"/>
                  </a:cubicBezTo>
                  <a:cubicBezTo>
                    <a:pt x="40" y="30"/>
                    <a:pt x="37" y="29"/>
                    <a:pt x="34" y="29"/>
                  </a:cubicBezTo>
                  <a:cubicBezTo>
                    <a:pt x="34" y="27"/>
                    <a:pt x="34" y="27"/>
                    <a:pt x="34" y="27"/>
                  </a:cubicBezTo>
                  <a:cubicBezTo>
                    <a:pt x="37" y="27"/>
                    <a:pt x="46" y="29"/>
                    <a:pt x="49" y="29"/>
                  </a:cubicBezTo>
                  <a:cubicBezTo>
                    <a:pt x="53" y="30"/>
                    <a:pt x="63" y="32"/>
                    <a:pt x="67" y="33"/>
                  </a:cubicBezTo>
                  <a:cubicBezTo>
                    <a:pt x="69" y="33"/>
                    <a:pt x="78" y="36"/>
                    <a:pt x="85" y="37"/>
                  </a:cubicBezTo>
                  <a:lnTo>
                    <a:pt x="85" y="40"/>
                  </a:lnTo>
                  <a:close/>
                  <a:moveTo>
                    <a:pt x="85" y="36"/>
                  </a:moveTo>
                  <a:cubicBezTo>
                    <a:pt x="85" y="36"/>
                    <a:pt x="85" y="36"/>
                    <a:pt x="85" y="36"/>
                  </a:cubicBezTo>
                  <a:cubicBezTo>
                    <a:pt x="78" y="35"/>
                    <a:pt x="69" y="32"/>
                    <a:pt x="65" y="31"/>
                  </a:cubicBezTo>
                  <a:cubicBezTo>
                    <a:pt x="59" y="30"/>
                    <a:pt x="39" y="25"/>
                    <a:pt x="34" y="25"/>
                  </a:cubicBezTo>
                  <a:cubicBezTo>
                    <a:pt x="30" y="25"/>
                    <a:pt x="13" y="31"/>
                    <a:pt x="11" y="31"/>
                  </a:cubicBezTo>
                  <a:cubicBezTo>
                    <a:pt x="11" y="31"/>
                    <a:pt x="11" y="31"/>
                    <a:pt x="11" y="31"/>
                  </a:cubicBezTo>
                  <a:cubicBezTo>
                    <a:pt x="11" y="31"/>
                    <a:pt x="11" y="31"/>
                    <a:pt x="11" y="31"/>
                  </a:cubicBezTo>
                  <a:cubicBezTo>
                    <a:pt x="10" y="31"/>
                    <a:pt x="10" y="31"/>
                    <a:pt x="10" y="31"/>
                  </a:cubicBezTo>
                  <a:cubicBezTo>
                    <a:pt x="12" y="30"/>
                    <a:pt x="20" y="28"/>
                    <a:pt x="22" y="27"/>
                  </a:cubicBezTo>
                  <a:cubicBezTo>
                    <a:pt x="25" y="26"/>
                    <a:pt x="31" y="24"/>
                    <a:pt x="33" y="24"/>
                  </a:cubicBezTo>
                  <a:cubicBezTo>
                    <a:pt x="36" y="24"/>
                    <a:pt x="47" y="27"/>
                    <a:pt x="52" y="28"/>
                  </a:cubicBezTo>
                  <a:cubicBezTo>
                    <a:pt x="57" y="29"/>
                    <a:pt x="78" y="34"/>
                    <a:pt x="83" y="35"/>
                  </a:cubicBezTo>
                  <a:cubicBezTo>
                    <a:pt x="83" y="35"/>
                    <a:pt x="84" y="35"/>
                    <a:pt x="85" y="36"/>
                  </a:cubicBezTo>
                  <a:close/>
                  <a:moveTo>
                    <a:pt x="85" y="34"/>
                  </a:moveTo>
                  <a:cubicBezTo>
                    <a:pt x="85" y="34"/>
                    <a:pt x="85" y="34"/>
                    <a:pt x="85" y="34"/>
                  </a:cubicBezTo>
                  <a:cubicBezTo>
                    <a:pt x="85" y="34"/>
                    <a:pt x="79" y="32"/>
                    <a:pt x="73" y="30"/>
                  </a:cubicBezTo>
                  <a:cubicBezTo>
                    <a:pt x="48" y="24"/>
                    <a:pt x="46" y="23"/>
                    <a:pt x="42" y="22"/>
                  </a:cubicBezTo>
                  <a:cubicBezTo>
                    <a:pt x="38" y="21"/>
                    <a:pt x="36" y="20"/>
                    <a:pt x="33" y="20"/>
                  </a:cubicBezTo>
                  <a:cubicBezTo>
                    <a:pt x="33" y="18"/>
                    <a:pt x="33" y="18"/>
                    <a:pt x="33" y="18"/>
                  </a:cubicBezTo>
                  <a:cubicBezTo>
                    <a:pt x="35" y="18"/>
                    <a:pt x="37" y="18"/>
                    <a:pt x="40" y="19"/>
                  </a:cubicBezTo>
                  <a:cubicBezTo>
                    <a:pt x="46" y="20"/>
                    <a:pt x="51" y="22"/>
                    <a:pt x="61" y="24"/>
                  </a:cubicBezTo>
                  <a:cubicBezTo>
                    <a:pt x="71" y="27"/>
                    <a:pt x="84" y="31"/>
                    <a:pt x="85" y="31"/>
                  </a:cubicBezTo>
                  <a:lnTo>
                    <a:pt x="85" y="34"/>
                  </a:lnTo>
                  <a:close/>
                  <a:moveTo>
                    <a:pt x="85" y="30"/>
                  </a:moveTo>
                  <a:cubicBezTo>
                    <a:pt x="85" y="30"/>
                    <a:pt x="85" y="30"/>
                    <a:pt x="85" y="30"/>
                  </a:cubicBezTo>
                  <a:cubicBezTo>
                    <a:pt x="83" y="30"/>
                    <a:pt x="51" y="20"/>
                    <a:pt x="44" y="18"/>
                  </a:cubicBezTo>
                  <a:cubicBezTo>
                    <a:pt x="36" y="16"/>
                    <a:pt x="32" y="15"/>
                    <a:pt x="28" y="17"/>
                  </a:cubicBezTo>
                  <a:cubicBezTo>
                    <a:pt x="24" y="19"/>
                    <a:pt x="12" y="23"/>
                    <a:pt x="10" y="24"/>
                  </a:cubicBezTo>
                  <a:cubicBezTo>
                    <a:pt x="10" y="24"/>
                    <a:pt x="10" y="24"/>
                    <a:pt x="10" y="24"/>
                  </a:cubicBezTo>
                  <a:cubicBezTo>
                    <a:pt x="10" y="23"/>
                    <a:pt x="10" y="23"/>
                    <a:pt x="10" y="23"/>
                  </a:cubicBezTo>
                  <a:cubicBezTo>
                    <a:pt x="10" y="23"/>
                    <a:pt x="13" y="22"/>
                    <a:pt x="18" y="20"/>
                  </a:cubicBezTo>
                  <a:cubicBezTo>
                    <a:pt x="23" y="17"/>
                    <a:pt x="30" y="15"/>
                    <a:pt x="32" y="15"/>
                  </a:cubicBezTo>
                  <a:cubicBezTo>
                    <a:pt x="35" y="15"/>
                    <a:pt x="60" y="22"/>
                    <a:pt x="68" y="24"/>
                  </a:cubicBezTo>
                  <a:cubicBezTo>
                    <a:pt x="72" y="26"/>
                    <a:pt x="79" y="28"/>
                    <a:pt x="85" y="29"/>
                  </a:cubicBezTo>
                  <a:lnTo>
                    <a:pt x="85" y="30"/>
                  </a:lnTo>
                  <a:close/>
                  <a:moveTo>
                    <a:pt x="105" y="59"/>
                  </a:moveTo>
                  <a:cubicBezTo>
                    <a:pt x="105" y="59"/>
                    <a:pt x="105" y="59"/>
                    <a:pt x="105" y="59"/>
                  </a:cubicBezTo>
                  <a:cubicBezTo>
                    <a:pt x="87" y="59"/>
                    <a:pt x="87" y="59"/>
                    <a:pt x="87" y="59"/>
                  </a:cubicBezTo>
                  <a:cubicBezTo>
                    <a:pt x="87" y="53"/>
                    <a:pt x="87" y="53"/>
                    <a:pt x="87" y="53"/>
                  </a:cubicBezTo>
                  <a:cubicBezTo>
                    <a:pt x="105" y="53"/>
                    <a:pt x="105" y="53"/>
                    <a:pt x="105" y="53"/>
                  </a:cubicBezTo>
                  <a:lnTo>
                    <a:pt x="105" y="59"/>
                  </a:lnTo>
                  <a:close/>
                  <a:moveTo>
                    <a:pt x="110" y="59"/>
                  </a:moveTo>
                  <a:cubicBezTo>
                    <a:pt x="110" y="59"/>
                    <a:pt x="110" y="59"/>
                    <a:pt x="110" y="59"/>
                  </a:cubicBezTo>
                  <a:cubicBezTo>
                    <a:pt x="105" y="59"/>
                    <a:pt x="105" y="59"/>
                    <a:pt x="105" y="59"/>
                  </a:cubicBezTo>
                  <a:cubicBezTo>
                    <a:pt x="105" y="54"/>
                    <a:pt x="105" y="54"/>
                    <a:pt x="105" y="54"/>
                  </a:cubicBezTo>
                  <a:cubicBezTo>
                    <a:pt x="107" y="54"/>
                    <a:pt x="107" y="54"/>
                    <a:pt x="107" y="54"/>
                  </a:cubicBezTo>
                  <a:cubicBezTo>
                    <a:pt x="109" y="54"/>
                    <a:pt x="110" y="54"/>
                    <a:pt x="110" y="54"/>
                  </a:cubicBezTo>
                  <a:cubicBezTo>
                    <a:pt x="110" y="52"/>
                    <a:pt x="110" y="52"/>
                    <a:pt x="110" y="52"/>
                  </a:cubicBezTo>
                  <a:cubicBezTo>
                    <a:pt x="110" y="52"/>
                    <a:pt x="109" y="52"/>
                    <a:pt x="109" y="52"/>
                  </a:cubicBezTo>
                  <a:cubicBezTo>
                    <a:pt x="108" y="52"/>
                    <a:pt x="106" y="52"/>
                    <a:pt x="105" y="52"/>
                  </a:cubicBezTo>
                  <a:cubicBezTo>
                    <a:pt x="105" y="52"/>
                    <a:pt x="105" y="52"/>
                    <a:pt x="105" y="52"/>
                  </a:cubicBezTo>
                  <a:cubicBezTo>
                    <a:pt x="105" y="52"/>
                    <a:pt x="105" y="52"/>
                    <a:pt x="105" y="52"/>
                  </a:cubicBezTo>
                  <a:cubicBezTo>
                    <a:pt x="104" y="52"/>
                    <a:pt x="100" y="52"/>
                    <a:pt x="98" y="51"/>
                  </a:cubicBezTo>
                  <a:cubicBezTo>
                    <a:pt x="96" y="51"/>
                    <a:pt x="90" y="51"/>
                    <a:pt x="87" y="51"/>
                  </a:cubicBezTo>
                  <a:cubicBezTo>
                    <a:pt x="87" y="49"/>
                    <a:pt x="87" y="49"/>
                    <a:pt x="87" y="49"/>
                  </a:cubicBezTo>
                  <a:cubicBezTo>
                    <a:pt x="88" y="49"/>
                    <a:pt x="91" y="50"/>
                    <a:pt x="94" y="50"/>
                  </a:cubicBezTo>
                  <a:cubicBezTo>
                    <a:pt x="97" y="50"/>
                    <a:pt x="110" y="50"/>
                    <a:pt x="110" y="50"/>
                  </a:cubicBezTo>
                  <a:cubicBezTo>
                    <a:pt x="110" y="49"/>
                    <a:pt x="110" y="49"/>
                    <a:pt x="110" y="49"/>
                  </a:cubicBezTo>
                  <a:cubicBezTo>
                    <a:pt x="110" y="49"/>
                    <a:pt x="99" y="49"/>
                    <a:pt x="94" y="49"/>
                  </a:cubicBezTo>
                  <a:cubicBezTo>
                    <a:pt x="91" y="49"/>
                    <a:pt x="88" y="48"/>
                    <a:pt x="87" y="48"/>
                  </a:cubicBezTo>
                  <a:cubicBezTo>
                    <a:pt x="87" y="47"/>
                    <a:pt x="87" y="47"/>
                    <a:pt x="87" y="47"/>
                  </a:cubicBezTo>
                  <a:cubicBezTo>
                    <a:pt x="88" y="48"/>
                    <a:pt x="91" y="48"/>
                    <a:pt x="93" y="48"/>
                  </a:cubicBezTo>
                  <a:cubicBezTo>
                    <a:pt x="97" y="49"/>
                    <a:pt x="110" y="49"/>
                    <a:pt x="110" y="49"/>
                  </a:cubicBezTo>
                  <a:cubicBezTo>
                    <a:pt x="110" y="47"/>
                    <a:pt x="110" y="47"/>
                    <a:pt x="110" y="47"/>
                  </a:cubicBezTo>
                  <a:cubicBezTo>
                    <a:pt x="110" y="47"/>
                    <a:pt x="98" y="47"/>
                    <a:pt x="93" y="47"/>
                  </a:cubicBezTo>
                  <a:cubicBezTo>
                    <a:pt x="90" y="46"/>
                    <a:pt x="88" y="46"/>
                    <a:pt x="87" y="46"/>
                  </a:cubicBezTo>
                  <a:cubicBezTo>
                    <a:pt x="87" y="43"/>
                    <a:pt x="87" y="43"/>
                    <a:pt x="87" y="43"/>
                  </a:cubicBezTo>
                  <a:cubicBezTo>
                    <a:pt x="87" y="43"/>
                    <a:pt x="88" y="43"/>
                    <a:pt x="89" y="43"/>
                  </a:cubicBezTo>
                  <a:cubicBezTo>
                    <a:pt x="91" y="44"/>
                    <a:pt x="97" y="45"/>
                    <a:pt x="99" y="45"/>
                  </a:cubicBezTo>
                  <a:cubicBezTo>
                    <a:pt x="101" y="45"/>
                    <a:pt x="109" y="45"/>
                    <a:pt x="110" y="45"/>
                  </a:cubicBezTo>
                  <a:lnTo>
                    <a:pt x="110" y="59"/>
                  </a:lnTo>
                  <a:close/>
                  <a:moveTo>
                    <a:pt x="110" y="44"/>
                  </a:moveTo>
                  <a:cubicBezTo>
                    <a:pt x="110" y="44"/>
                    <a:pt x="110" y="44"/>
                    <a:pt x="110" y="44"/>
                  </a:cubicBezTo>
                  <a:cubicBezTo>
                    <a:pt x="109" y="44"/>
                    <a:pt x="106" y="44"/>
                    <a:pt x="104" y="44"/>
                  </a:cubicBezTo>
                  <a:cubicBezTo>
                    <a:pt x="102" y="44"/>
                    <a:pt x="93" y="44"/>
                    <a:pt x="91" y="43"/>
                  </a:cubicBezTo>
                  <a:cubicBezTo>
                    <a:pt x="90" y="43"/>
                    <a:pt x="88" y="42"/>
                    <a:pt x="87" y="42"/>
                  </a:cubicBezTo>
                  <a:cubicBezTo>
                    <a:pt x="87" y="42"/>
                    <a:pt x="87" y="42"/>
                    <a:pt x="87" y="42"/>
                  </a:cubicBezTo>
                  <a:cubicBezTo>
                    <a:pt x="90" y="42"/>
                    <a:pt x="96" y="43"/>
                    <a:pt x="98" y="43"/>
                  </a:cubicBezTo>
                  <a:cubicBezTo>
                    <a:pt x="100" y="43"/>
                    <a:pt x="109" y="44"/>
                    <a:pt x="110" y="44"/>
                  </a:cubicBezTo>
                  <a:close/>
                  <a:moveTo>
                    <a:pt x="110" y="42"/>
                  </a:moveTo>
                  <a:cubicBezTo>
                    <a:pt x="110" y="42"/>
                    <a:pt x="110" y="42"/>
                    <a:pt x="110" y="42"/>
                  </a:cubicBezTo>
                  <a:cubicBezTo>
                    <a:pt x="109" y="42"/>
                    <a:pt x="100" y="42"/>
                    <a:pt x="96" y="41"/>
                  </a:cubicBezTo>
                  <a:cubicBezTo>
                    <a:pt x="92" y="41"/>
                    <a:pt x="89" y="41"/>
                    <a:pt x="87" y="40"/>
                  </a:cubicBezTo>
                  <a:cubicBezTo>
                    <a:pt x="87" y="37"/>
                    <a:pt x="87" y="37"/>
                    <a:pt x="87" y="37"/>
                  </a:cubicBezTo>
                  <a:cubicBezTo>
                    <a:pt x="89" y="37"/>
                    <a:pt x="96" y="39"/>
                    <a:pt x="99" y="39"/>
                  </a:cubicBezTo>
                  <a:cubicBezTo>
                    <a:pt x="103" y="39"/>
                    <a:pt x="110" y="39"/>
                    <a:pt x="110" y="39"/>
                  </a:cubicBezTo>
                  <a:cubicBezTo>
                    <a:pt x="110" y="37"/>
                    <a:pt x="110" y="37"/>
                    <a:pt x="110" y="37"/>
                  </a:cubicBezTo>
                  <a:cubicBezTo>
                    <a:pt x="110" y="37"/>
                    <a:pt x="104" y="37"/>
                    <a:pt x="100" y="37"/>
                  </a:cubicBezTo>
                  <a:cubicBezTo>
                    <a:pt x="96" y="37"/>
                    <a:pt x="90" y="36"/>
                    <a:pt x="87" y="35"/>
                  </a:cubicBezTo>
                  <a:cubicBezTo>
                    <a:pt x="87" y="30"/>
                    <a:pt x="87" y="30"/>
                    <a:pt x="87" y="30"/>
                  </a:cubicBezTo>
                  <a:cubicBezTo>
                    <a:pt x="92" y="31"/>
                    <a:pt x="96" y="32"/>
                    <a:pt x="99" y="32"/>
                  </a:cubicBezTo>
                  <a:cubicBezTo>
                    <a:pt x="105" y="33"/>
                    <a:pt x="126" y="32"/>
                    <a:pt x="135" y="32"/>
                  </a:cubicBezTo>
                  <a:cubicBezTo>
                    <a:pt x="142" y="32"/>
                    <a:pt x="144" y="33"/>
                    <a:pt x="144" y="33"/>
                  </a:cubicBezTo>
                  <a:cubicBezTo>
                    <a:pt x="144" y="33"/>
                    <a:pt x="144" y="33"/>
                    <a:pt x="144" y="33"/>
                  </a:cubicBezTo>
                  <a:cubicBezTo>
                    <a:pt x="144" y="33"/>
                    <a:pt x="144" y="33"/>
                    <a:pt x="144" y="33"/>
                  </a:cubicBezTo>
                  <a:cubicBezTo>
                    <a:pt x="144" y="33"/>
                    <a:pt x="144" y="33"/>
                    <a:pt x="144" y="33"/>
                  </a:cubicBezTo>
                  <a:cubicBezTo>
                    <a:pt x="144" y="33"/>
                    <a:pt x="139" y="33"/>
                    <a:pt x="136" y="33"/>
                  </a:cubicBezTo>
                  <a:cubicBezTo>
                    <a:pt x="133" y="33"/>
                    <a:pt x="127" y="33"/>
                    <a:pt x="123" y="33"/>
                  </a:cubicBezTo>
                  <a:cubicBezTo>
                    <a:pt x="120" y="33"/>
                    <a:pt x="112" y="33"/>
                    <a:pt x="112" y="33"/>
                  </a:cubicBezTo>
                  <a:cubicBezTo>
                    <a:pt x="112" y="33"/>
                    <a:pt x="112" y="33"/>
                    <a:pt x="112" y="33"/>
                  </a:cubicBezTo>
                  <a:cubicBezTo>
                    <a:pt x="110" y="33"/>
                    <a:pt x="110" y="33"/>
                    <a:pt x="110" y="33"/>
                  </a:cubicBezTo>
                  <a:lnTo>
                    <a:pt x="110" y="42"/>
                  </a:lnTo>
                  <a:close/>
                  <a:moveTo>
                    <a:pt x="112" y="59"/>
                  </a:moveTo>
                  <a:cubicBezTo>
                    <a:pt x="112" y="59"/>
                    <a:pt x="112" y="59"/>
                    <a:pt x="112" y="59"/>
                  </a:cubicBezTo>
                  <a:cubicBezTo>
                    <a:pt x="112" y="55"/>
                    <a:pt x="112" y="55"/>
                    <a:pt x="112" y="55"/>
                  </a:cubicBezTo>
                  <a:cubicBezTo>
                    <a:pt x="141" y="55"/>
                    <a:pt x="141" y="55"/>
                    <a:pt x="141" y="55"/>
                  </a:cubicBezTo>
                  <a:cubicBezTo>
                    <a:pt x="141" y="59"/>
                    <a:pt x="141" y="59"/>
                    <a:pt x="141" y="59"/>
                  </a:cubicBezTo>
                  <a:lnTo>
                    <a:pt x="112" y="59"/>
                  </a:lnTo>
                  <a:close/>
                  <a:moveTo>
                    <a:pt x="141" y="54"/>
                  </a:moveTo>
                  <a:cubicBezTo>
                    <a:pt x="141" y="54"/>
                    <a:pt x="141" y="54"/>
                    <a:pt x="141" y="54"/>
                  </a:cubicBezTo>
                  <a:cubicBezTo>
                    <a:pt x="141" y="54"/>
                    <a:pt x="141" y="54"/>
                    <a:pt x="141" y="54"/>
                  </a:cubicBezTo>
                  <a:cubicBezTo>
                    <a:pt x="141" y="54"/>
                    <a:pt x="141" y="54"/>
                    <a:pt x="141" y="54"/>
                  </a:cubicBezTo>
                  <a:cubicBezTo>
                    <a:pt x="140" y="54"/>
                    <a:pt x="134" y="54"/>
                    <a:pt x="129" y="54"/>
                  </a:cubicBezTo>
                  <a:cubicBezTo>
                    <a:pt x="124" y="54"/>
                    <a:pt x="113" y="54"/>
                    <a:pt x="112" y="54"/>
                  </a:cubicBezTo>
                  <a:cubicBezTo>
                    <a:pt x="112" y="54"/>
                    <a:pt x="112" y="54"/>
                    <a:pt x="112" y="54"/>
                  </a:cubicBezTo>
                  <a:cubicBezTo>
                    <a:pt x="114" y="54"/>
                    <a:pt x="115" y="54"/>
                    <a:pt x="116" y="53"/>
                  </a:cubicBezTo>
                  <a:cubicBezTo>
                    <a:pt x="124" y="53"/>
                    <a:pt x="138" y="54"/>
                    <a:pt x="142" y="54"/>
                  </a:cubicBezTo>
                  <a:lnTo>
                    <a:pt x="141" y="54"/>
                  </a:lnTo>
                  <a:close/>
                  <a:moveTo>
                    <a:pt x="146" y="15"/>
                  </a:moveTo>
                  <a:cubicBezTo>
                    <a:pt x="146" y="15"/>
                    <a:pt x="146" y="15"/>
                    <a:pt x="146" y="15"/>
                  </a:cubicBezTo>
                  <a:cubicBezTo>
                    <a:pt x="146" y="15"/>
                    <a:pt x="146" y="15"/>
                    <a:pt x="146" y="15"/>
                  </a:cubicBezTo>
                  <a:cubicBezTo>
                    <a:pt x="146" y="11"/>
                    <a:pt x="146" y="11"/>
                    <a:pt x="146" y="11"/>
                  </a:cubicBezTo>
                  <a:cubicBezTo>
                    <a:pt x="140" y="15"/>
                    <a:pt x="140" y="15"/>
                    <a:pt x="140" y="15"/>
                  </a:cubicBezTo>
                  <a:cubicBezTo>
                    <a:pt x="140" y="15"/>
                    <a:pt x="142" y="14"/>
                    <a:pt x="143" y="14"/>
                  </a:cubicBezTo>
                  <a:cubicBezTo>
                    <a:pt x="144" y="14"/>
                    <a:pt x="145" y="15"/>
                    <a:pt x="146" y="15"/>
                  </a:cubicBezTo>
                  <a:close/>
                  <a:moveTo>
                    <a:pt x="10" y="12"/>
                  </a:moveTo>
                  <a:cubicBezTo>
                    <a:pt x="10" y="12"/>
                    <a:pt x="10" y="12"/>
                    <a:pt x="10" y="12"/>
                  </a:cubicBezTo>
                  <a:cubicBezTo>
                    <a:pt x="10" y="13"/>
                    <a:pt x="10" y="13"/>
                    <a:pt x="10" y="13"/>
                  </a:cubicBezTo>
                  <a:cubicBezTo>
                    <a:pt x="11" y="12"/>
                    <a:pt x="11" y="12"/>
                    <a:pt x="11" y="12"/>
                  </a:cubicBezTo>
                  <a:cubicBezTo>
                    <a:pt x="11" y="12"/>
                    <a:pt x="10" y="12"/>
                    <a:pt x="10" y="12"/>
                  </a:cubicBezTo>
                  <a:cubicBezTo>
                    <a:pt x="10" y="12"/>
                    <a:pt x="10" y="12"/>
                    <a:pt x="10" y="12"/>
                  </a:cubicBezTo>
                  <a:close/>
                  <a:moveTo>
                    <a:pt x="20" y="14"/>
                  </a:moveTo>
                  <a:cubicBezTo>
                    <a:pt x="20" y="14"/>
                    <a:pt x="20" y="14"/>
                    <a:pt x="20" y="14"/>
                  </a:cubicBezTo>
                  <a:cubicBezTo>
                    <a:pt x="19" y="14"/>
                    <a:pt x="18" y="14"/>
                    <a:pt x="18" y="14"/>
                  </a:cubicBezTo>
                  <a:cubicBezTo>
                    <a:pt x="10" y="18"/>
                    <a:pt x="10" y="18"/>
                    <a:pt x="10" y="18"/>
                  </a:cubicBezTo>
                  <a:cubicBezTo>
                    <a:pt x="10" y="20"/>
                    <a:pt x="10" y="20"/>
                    <a:pt x="10" y="20"/>
                  </a:cubicBezTo>
                  <a:cubicBezTo>
                    <a:pt x="10" y="20"/>
                    <a:pt x="15" y="18"/>
                    <a:pt x="17" y="17"/>
                  </a:cubicBezTo>
                  <a:cubicBezTo>
                    <a:pt x="19" y="16"/>
                    <a:pt x="23" y="14"/>
                    <a:pt x="23" y="14"/>
                  </a:cubicBezTo>
                  <a:cubicBezTo>
                    <a:pt x="23" y="14"/>
                    <a:pt x="22" y="14"/>
                    <a:pt x="20" y="14"/>
                  </a:cubicBezTo>
                  <a:close/>
                  <a:moveTo>
                    <a:pt x="10" y="16"/>
                  </a:moveTo>
                  <a:cubicBezTo>
                    <a:pt x="10" y="16"/>
                    <a:pt x="10" y="16"/>
                    <a:pt x="10" y="16"/>
                  </a:cubicBezTo>
                  <a:cubicBezTo>
                    <a:pt x="10" y="16"/>
                    <a:pt x="10" y="16"/>
                    <a:pt x="10" y="16"/>
                  </a:cubicBezTo>
                  <a:cubicBezTo>
                    <a:pt x="10" y="16"/>
                    <a:pt x="12" y="15"/>
                    <a:pt x="13" y="15"/>
                  </a:cubicBezTo>
                  <a:cubicBezTo>
                    <a:pt x="13" y="15"/>
                    <a:pt x="16" y="13"/>
                    <a:pt x="16" y="13"/>
                  </a:cubicBezTo>
                  <a:cubicBezTo>
                    <a:pt x="15" y="13"/>
                    <a:pt x="15" y="13"/>
                    <a:pt x="15" y="13"/>
                  </a:cubicBezTo>
                  <a:lnTo>
                    <a:pt x="10"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 name="Freeform 7"/>
            <p:cNvSpPr>
              <a:spLocks noEditPoints="1"/>
            </p:cNvSpPr>
            <p:nvPr/>
          </p:nvSpPr>
          <p:spPr bwMode="auto">
            <a:xfrm>
              <a:off x="559" y="4150"/>
              <a:ext cx="399" cy="149"/>
            </a:xfrm>
            <a:custGeom>
              <a:avLst/>
              <a:gdLst>
                <a:gd name="T0" fmla="*/ 140 w 154"/>
                <a:gd name="T1" fmla="*/ 42 h 56"/>
                <a:gd name="T2" fmla="*/ 80 w 154"/>
                <a:gd name="T3" fmla="*/ 11 h 56"/>
                <a:gd name="T4" fmla="*/ 101 w 154"/>
                <a:gd name="T5" fmla="*/ 30 h 56"/>
                <a:gd name="T6" fmla="*/ 80 w 154"/>
                <a:gd name="T7" fmla="*/ 17 h 56"/>
                <a:gd name="T8" fmla="*/ 106 w 154"/>
                <a:gd name="T9" fmla="*/ 29 h 56"/>
                <a:gd name="T10" fmla="*/ 109 w 154"/>
                <a:gd name="T11" fmla="*/ 1 h 56"/>
                <a:gd name="T12" fmla="*/ 78 w 154"/>
                <a:gd name="T13" fmla="*/ 25 h 56"/>
                <a:gd name="T14" fmla="*/ 11 w 154"/>
                <a:gd name="T15" fmla="*/ 53 h 56"/>
                <a:gd name="T16" fmla="*/ 2 w 154"/>
                <a:gd name="T17" fmla="*/ 50 h 56"/>
                <a:gd name="T18" fmla="*/ 5 w 154"/>
                <a:gd name="T19" fmla="*/ 45 h 56"/>
                <a:gd name="T20" fmla="*/ 6 w 154"/>
                <a:gd name="T21" fmla="*/ 44 h 56"/>
                <a:gd name="T22" fmla="*/ 8 w 154"/>
                <a:gd name="T23" fmla="*/ 44 h 56"/>
                <a:gd name="T24" fmla="*/ 10 w 154"/>
                <a:gd name="T25" fmla="*/ 50 h 56"/>
                <a:gd name="T26" fmla="*/ 12 w 154"/>
                <a:gd name="T27" fmla="*/ 43 h 56"/>
                <a:gd name="T28" fmla="*/ 13 w 154"/>
                <a:gd name="T29" fmla="*/ 43 h 56"/>
                <a:gd name="T30" fmla="*/ 77 w 154"/>
                <a:gd name="T31" fmla="*/ 19 h 56"/>
                <a:gd name="T32" fmla="*/ 79 w 154"/>
                <a:gd name="T33" fmla="*/ 27 h 56"/>
                <a:gd name="T34" fmla="*/ 83 w 154"/>
                <a:gd name="T35" fmla="*/ 40 h 56"/>
                <a:gd name="T36" fmla="*/ 83 w 154"/>
                <a:gd name="T37" fmla="*/ 39 h 56"/>
                <a:gd name="T38" fmla="*/ 71 w 154"/>
                <a:gd name="T39" fmla="*/ 44 h 56"/>
                <a:gd name="T40" fmla="*/ 98 w 154"/>
                <a:gd name="T41" fmla="*/ 36 h 56"/>
                <a:gd name="T42" fmla="*/ 98 w 154"/>
                <a:gd name="T43" fmla="*/ 42 h 56"/>
                <a:gd name="T44" fmla="*/ 88 w 154"/>
                <a:gd name="T45" fmla="*/ 39 h 56"/>
                <a:gd name="T46" fmla="*/ 98 w 154"/>
                <a:gd name="T47" fmla="*/ 36 h 56"/>
                <a:gd name="T48" fmla="*/ 60 w 154"/>
                <a:gd name="T49" fmla="*/ 40 h 56"/>
                <a:gd name="T50" fmla="*/ 65 w 154"/>
                <a:gd name="T51" fmla="*/ 47 h 56"/>
                <a:gd name="T52" fmla="*/ 122 w 154"/>
                <a:gd name="T53" fmla="*/ 47 h 56"/>
                <a:gd name="T54" fmla="*/ 113 w 154"/>
                <a:gd name="T55" fmla="*/ 35 h 56"/>
                <a:gd name="T56" fmla="*/ 126 w 154"/>
                <a:gd name="T57" fmla="*/ 45 h 56"/>
                <a:gd name="T58" fmla="*/ 77 w 154"/>
                <a:gd name="T59" fmla="*/ 12 h 56"/>
                <a:gd name="T60" fmla="*/ 92 w 154"/>
                <a:gd name="T61" fmla="*/ 10 h 56"/>
                <a:gd name="T62" fmla="*/ 83 w 154"/>
                <a:gd name="T63" fmla="*/ 13 h 56"/>
                <a:gd name="T64" fmla="*/ 83 w 154"/>
                <a:gd name="T65" fmla="*/ 32 h 56"/>
                <a:gd name="T66" fmla="*/ 75 w 154"/>
                <a:gd name="T67" fmla="*/ 22 h 56"/>
                <a:gd name="T68" fmla="*/ 106 w 154"/>
                <a:gd name="T69" fmla="*/ 32 h 56"/>
                <a:gd name="T70" fmla="*/ 83 w 154"/>
                <a:gd name="T71" fmla="*/ 16 h 56"/>
                <a:gd name="T72" fmla="*/ 91 w 154"/>
                <a:gd name="T73" fmla="*/ 19 h 56"/>
                <a:gd name="T74" fmla="*/ 91 w 154"/>
                <a:gd name="T75" fmla="*/ 24 h 56"/>
                <a:gd name="T76" fmla="*/ 91 w 154"/>
                <a:gd name="T77" fmla="*/ 28 h 56"/>
                <a:gd name="T78" fmla="*/ 99 w 154"/>
                <a:gd name="T79" fmla="*/ 32 h 56"/>
                <a:gd name="T80" fmla="*/ 70 w 154"/>
                <a:gd name="T81" fmla="*/ 47 h 56"/>
                <a:gd name="T82" fmla="*/ 45 w 154"/>
                <a:gd name="T83" fmla="*/ 48 h 56"/>
                <a:gd name="T84" fmla="*/ 59 w 154"/>
                <a:gd name="T85" fmla="*/ 48 h 56"/>
                <a:gd name="T86" fmla="*/ 79 w 154"/>
                <a:gd name="T87" fmla="*/ 47 h 56"/>
                <a:gd name="T88" fmla="*/ 94 w 154"/>
                <a:gd name="T89" fmla="*/ 48 h 56"/>
                <a:gd name="T90" fmla="*/ 111 w 154"/>
                <a:gd name="T91" fmla="*/ 47 h 56"/>
                <a:gd name="T92" fmla="*/ 112 w 154"/>
                <a:gd name="T93" fmla="*/ 43 h 56"/>
                <a:gd name="T94" fmla="*/ 115 w 154"/>
                <a:gd name="T95" fmla="*/ 12 h 56"/>
                <a:gd name="T96" fmla="*/ 115 w 154"/>
                <a:gd name="T97" fmla="*/ 21 h 56"/>
                <a:gd name="T98" fmla="*/ 115 w 154"/>
                <a:gd name="T99" fmla="*/ 30 h 56"/>
                <a:gd name="T100" fmla="*/ 114 w 154"/>
                <a:gd name="T101" fmla="*/ 11 h 56"/>
                <a:gd name="T102" fmla="*/ 115 w 154"/>
                <a:gd name="T103" fmla="*/ 20 h 56"/>
                <a:gd name="T104" fmla="*/ 114 w 154"/>
                <a:gd name="T105" fmla="*/ 29 h 56"/>
                <a:gd name="T106" fmla="*/ 151 w 154"/>
                <a:gd name="T107" fmla="*/ 45 h 56"/>
                <a:gd name="T108" fmla="*/ 47 w 154"/>
                <a:gd name="T109" fmla="*/ 39 h 56"/>
                <a:gd name="T110" fmla="*/ 47 w 154"/>
                <a:gd name="T111" fmla="*/ 45 h 56"/>
                <a:gd name="T112" fmla="*/ 103 w 154"/>
                <a:gd name="T113" fmla="*/ 29 h 56"/>
                <a:gd name="T114" fmla="*/ 100 w 154"/>
                <a:gd name="T115" fmla="*/ 18 h 56"/>
                <a:gd name="T116" fmla="*/ 104 w 154"/>
                <a:gd name="T117" fmla="*/ 29 h 56"/>
                <a:gd name="T118" fmla="*/ 103 w 154"/>
                <a:gd name="T119" fmla="*/ 5 h 56"/>
                <a:gd name="T120" fmla="*/ 71 w 154"/>
                <a:gd name="T121" fmla="*/ 39 h 56"/>
                <a:gd name="T122" fmla="*/ 60 w 154"/>
                <a:gd name="T123" fmla="*/ 45 h 56"/>
                <a:gd name="T124" fmla="*/ 64 w 154"/>
                <a:gd name="T125" fmla="*/ 45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54" h="56">
                  <a:moveTo>
                    <a:pt x="79" y="32"/>
                  </a:moveTo>
                  <a:cubicBezTo>
                    <a:pt x="80" y="32"/>
                    <a:pt x="80" y="32"/>
                    <a:pt x="80" y="32"/>
                  </a:cubicBezTo>
                  <a:cubicBezTo>
                    <a:pt x="80" y="31"/>
                    <a:pt x="80" y="31"/>
                    <a:pt x="80" y="31"/>
                  </a:cubicBezTo>
                  <a:cubicBezTo>
                    <a:pt x="80" y="30"/>
                    <a:pt x="80" y="30"/>
                    <a:pt x="80" y="30"/>
                  </a:cubicBezTo>
                  <a:cubicBezTo>
                    <a:pt x="80" y="30"/>
                    <a:pt x="80" y="30"/>
                    <a:pt x="80" y="30"/>
                  </a:cubicBezTo>
                  <a:cubicBezTo>
                    <a:pt x="81" y="30"/>
                    <a:pt x="81" y="30"/>
                    <a:pt x="81" y="30"/>
                  </a:cubicBezTo>
                  <a:cubicBezTo>
                    <a:pt x="81" y="30"/>
                    <a:pt x="81" y="30"/>
                    <a:pt x="81" y="30"/>
                  </a:cubicBezTo>
                  <a:cubicBezTo>
                    <a:pt x="79" y="30"/>
                    <a:pt x="79" y="30"/>
                    <a:pt x="79" y="30"/>
                  </a:cubicBezTo>
                  <a:lnTo>
                    <a:pt x="79" y="32"/>
                  </a:lnTo>
                  <a:close/>
                  <a:moveTo>
                    <a:pt x="80" y="25"/>
                  </a:moveTo>
                  <a:cubicBezTo>
                    <a:pt x="80" y="25"/>
                    <a:pt x="80" y="25"/>
                    <a:pt x="80" y="25"/>
                  </a:cubicBezTo>
                  <a:cubicBezTo>
                    <a:pt x="80" y="25"/>
                    <a:pt x="80" y="25"/>
                    <a:pt x="80" y="25"/>
                  </a:cubicBezTo>
                  <a:cubicBezTo>
                    <a:pt x="80" y="24"/>
                    <a:pt x="80" y="24"/>
                    <a:pt x="80" y="24"/>
                  </a:cubicBezTo>
                  <a:cubicBezTo>
                    <a:pt x="81" y="24"/>
                    <a:pt x="81" y="24"/>
                    <a:pt x="81" y="24"/>
                  </a:cubicBezTo>
                  <a:cubicBezTo>
                    <a:pt x="81" y="24"/>
                    <a:pt x="81" y="24"/>
                    <a:pt x="81" y="24"/>
                  </a:cubicBezTo>
                  <a:cubicBezTo>
                    <a:pt x="79" y="24"/>
                    <a:pt x="79" y="24"/>
                    <a:pt x="79" y="24"/>
                  </a:cubicBezTo>
                  <a:cubicBezTo>
                    <a:pt x="79" y="27"/>
                    <a:pt x="79" y="27"/>
                    <a:pt x="79" y="27"/>
                  </a:cubicBezTo>
                  <a:cubicBezTo>
                    <a:pt x="80" y="27"/>
                    <a:pt x="80" y="27"/>
                    <a:pt x="80" y="27"/>
                  </a:cubicBezTo>
                  <a:lnTo>
                    <a:pt x="80" y="25"/>
                  </a:lnTo>
                  <a:close/>
                  <a:moveTo>
                    <a:pt x="79" y="35"/>
                  </a:moveTo>
                  <a:cubicBezTo>
                    <a:pt x="79" y="35"/>
                    <a:pt x="79" y="35"/>
                    <a:pt x="79" y="35"/>
                  </a:cubicBezTo>
                  <a:cubicBezTo>
                    <a:pt x="80" y="35"/>
                    <a:pt x="80" y="35"/>
                    <a:pt x="80" y="35"/>
                  </a:cubicBezTo>
                  <a:cubicBezTo>
                    <a:pt x="80" y="33"/>
                    <a:pt x="80" y="33"/>
                    <a:pt x="80" y="33"/>
                  </a:cubicBezTo>
                  <a:cubicBezTo>
                    <a:pt x="80" y="33"/>
                    <a:pt x="80" y="33"/>
                    <a:pt x="80" y="33"/>
                  </a:cubicBezTo>
                  <a:cubicBezTo>
                    <a:pt x="80" y="33"/>
                    <a:pt x="80" y="33"/>
                    <a:pt x="80" y="33"/>
                  </a:cubicBezTo>
                  <a:cubicBezTo>
                    <a:pt x="81" y="32"/>
                    <a:pt x="81" y="32"/>
                    <a:pt x="81" y="32"/>
                  </a:cubicBezTo>
                  <a:cubicBezTo>
                    <a:pt x="81" y="32"/>
                    <a:pt x="81" y="32"/>
                    <a:pt x="81" y="32"/>
                  </a:cubicBezTo>
                  <a:cubicBezTo>
                    <a:pt x="79" y="32"/>
                    <a:pt x="79" y="32"/>
                    <a:pt x="79" y="32"/>
                  </a:cubicBezTo>
                  <a:lnTo>
                    <a:pt x="79" y="35"/>
                  </a:lnTo>
                  <a:close/>
                  <a:moveTo>
                    <a:pt x="79" y="9"/>
                  </a:moveTo>
                  <a:cubicBezTo>
                    <a:pt x="79" y="9"/>
                    <a:pt x="79" y="9"/>
                    <a:pt x="79" y="9"/>
                  </a:cubicBezTo>
                  <a:cubicBezTo>
                    <a:pt x="79" y="9"/>
                    <a:pt x="79" y="9"/>
                    <a:pt x="79" y="9"/>
                  </a:cubicBezTo>
                  <a:cubicBezTo>
                    <a:pt x="77" y="9"/>
                    <a:pt x="77" y="9"/>
                    <a:pt x="77" y="9"/>
                  </a:cubicBezTo>
                  <a:cubicBezTo>
                    <a:pt x="77" y="10"/>
                    <a:pt x="77" y="10"/>
                    <a:pt x="77" y="10"/>
                  </a:cubicBezTo>
                  <a:cubicBezTo>
                    <a:pt x="77" y="10"/>
                    <a:pt x="77" y="10"/>
                    <a:pt x="77" y="10"/>
                  </a:cubicBezTo>
                  <a:cubicBezTo>
                    <a:pt x="77" y="14"/>
                    <a:pt x="77" y="14"/>
                    <a:pt x="77" y="14"/>
                  </a:cubicBezTo>
                  <a:cubicBezTo>
                    <a:pt x="78" y="14"/>
                    <a:pt x="78" y="14"/>
                    <a:pt x="78" y="14"/>
                  </a:cubicBezTo>
                  <a:cubicBezTo>
                    <a:pt x="78" y="12"/>
                    <a:pt x="78" y="12"/>
                    <a:pt x="78" y="12"/>
                  </a:cubicBezTo>
                  <a:cubicBezTo>
                    <a:pt x="79" y="11"/>
                    <a:pt x="79" y="11"/>
                    <a:pt x="79" y="11"/>
                  </a:cubicBezTo>
                  <a:cubicBezTo>
                    <a:pt x="79" y="11"/>
                    <a:pt x="79" y="11"/>
                    <a:pt x="79" y="11"/>
                  </a:cubicBezTo>
                  <a:cubicBezTo>
                    <a:pt x="79" y="9"/>
                    <a:pt x="79" y="9"/>
                    <a:pt x="79" y="9"/>
                  </a:cubicBezTo>
                  <a:close/>
                  <a:moveTo>
                    <a:pt x="78" y="11"/>
                  </a:moveTo>
                  <a:cubicBezTo>
                    <a:pt x="78" y="11"/>
                    <a:pt x="78" y="11"/>
                    <a:pt x="78" y="11"/>
                  </a:cubicBezTo>
                  <a:cubicBezTo>
                    <a:pt x="78" y="10"/>
                    <a:pt x="78" y="10"/>
                    <a:pt x="78" y="10"/>
                  </a:cubicBezTo>
                  <a:cubicBezTo>
                    <a:pt x="79" y="9"/>
                    <a:pt x="79" y="9"/>
                    <a:pt x="79" y="9"/>
                  </a:cubicBezTo>
                  <a:cubicBezTo>
                    <a:pt x="79" y="11"/>
                    <a:pt x="79" y="11"/>
                    <a:pt x="79" y="11"/>
                  </a:cubicBezTo>
                  <a:lnTo>
                    <a:pt x="78" y="11"/>
                  </a:lnTo>
                  <a:close/>
                  <a:moveTo>
                    <a:pt x="140" y="42"/>
                  </a:moveTo>
                  <a:cubicBezTo>
                    <a:pt x="140" y="42"/>
                    <a:pt x="140" y="42"/>
                    <a:pt x="140" y="42"/>
                  </a:cubicBezTo>
                  <a:cubicBezTo>
                    <a:pt x="141" y="42"/>
                    <a:pt x="141" y="42"/>
                    <a:pt x="141" y="42"/>
                  </a:cubicBezTo>
                  <a:cubicBezTo>
                    <a:pt x="140" y="41"/>
                    <a:pt x="140" y="41"/>
                    <a:pt x="140" y="41"/>
                  </a:cubicBezTo>
                  <a:lnTo>
                    <a:pt x="140" y="42"/>
                  </a:lnTo>
                  <a:close/>
                  <a:moveTo>
                    <a:pt x="142" y="42"/>
                  </a:moveTo>
                  <a:cubicBezTo>
                    <a:pt x="142" y="42"/>
                    <a:pt x="142" y="42"/>
                    <a:pt x="142" y="42"/>
                  </a:cubicBezTo>
                  <a:cubicBezTo>
                    <a:pt x="143" y="43"/>
                    <a:pt x="143" y="43"/>
                    <a:pt x="143" y="43"/>
                  </a:cubicBezTo>
                  <a:cubicBezTo>
                    <a:pt x="143" y="42"/>
                    <a:pt x="143" y="42"/>
                    <a:pt x="143" y="42"/>
                  </a:cubicBezTo>
                  <a:lnTo>
                    <a:pt x="142" y="42"/>
                  </a:lnTo>
                  <a:close/>
                  <a:moveTo>
                    <a:pt x="141" y="38"/>
                  </a:moveTo>
                  <a:cubicBezTo>
                    <a:pt x="141" y="38"/>
                    <a:pt x="141" y="38"/>
                    <a:pt x="141" y="38"/>
                  </a:cubicBezTo>
                  <a:cubicBezTo>
                    <a:pt x="141" y="38"/>
                    <a:pt x="141" y="40"/>
                    <a:pt x="141" y="40"/>
                  </a:cubicBezTo>
                  <a:cubicBezTo>
                    <a:pt x="142" y="40"/>
                    <a:pt x="142" y="40"/>
                    <a:pt x="142" y="40"/>
                  </a:cubicBezTo>
                  <a:lnTo>
                    <a:pt x="141" y="38"/>
                  </a:lnTo>
                  <a:close/>
                  <a:moveTo>
                    <a:pt x="79" y="16"/>
                  </a:moveTo>
                  <a:cubicBezTo>
                    <a:pt x="79" y="16"/>
                    <a:pt x="79" y="16"/>
                    <a:pt x="79" y="16"/>
                  </a:cubicBezTo>
                  <a:cubicBezTo>
                    <a:pt x="80" y="16"/>
                    <a:pt x="80" y="16"/>
                    <a:pt x="80" y="16"/>
                  </a:cubicBezTo>
                  <a:cubicBezTo>
                    <a:pt x="80" y="14"/>
                    <a:pt x="80" y="14"/>
                    <a:pt x="80" y="14"/>
                  </a:cubicBezTo>
                  <a:cubicBezTo>
                    <a:pt x="80" y="14"/>
                    <a:pt x="80" y="14"/>
                    <a:pt x="80" y="14"/>
                  </a:cubicBezTo>
                  <a:cubicBezTo>
                    <a:pt x="80" y="14"/>
                    <a:pt x="80" y="14"/>
                    <a:pt x="80" y="14"/>
                  </a:cubicBezTo>
                  <a:cubicBezTo>
                    <a:pt x="81" y="13"/>
                    <a:pt x="81" y="13"/>
                    <a:pt x="81" y="13"/>
                  </a:cubicBezTo>
                  <a:cubicBezTo>
                    <a:pt x="81" y="13"/>
                    <a:pt x="81" y="13"/>
                    <a:pt x="81" y="13"/>
                  </a:cubicBezTo>
                  <a:cubicBezTo>
                    <a:pt x="79" y="14"/>
                    <a:pt x="79" y="14"/>
                    <a:pt x="79" y="14"/>
                  </a:cubicBezTo>
                  <a:lnTo>
                    <a:pt x="79" y="16"/>
                  </a:lnTo>
                  <a:close/>
                  <a:moveTo>
                    <a:pt x="79" y="29"/>
                  </a:moveTo>
                  <a:cubicBezTo>
                    <a:pt x="79" y="29"/>
                    <a:pt x="79" y="29"/>
                    <a:pt x="79" y="29"/>
                  </a:cubicBezTo>
                  <a:cubicBezTo>
                    <a:pt x="80" y="29"/>
                    <a:pt x="80" y="29"/>
                    <a:pt x="80" y="29"/>
                  </a:cubicBezTo>
                  <a:cubicBezTo>
                    <a:pt x="80" y="28"/>
                    <a:pt x="80" y="28"/>
                    <a:pt x="80" y="28"/>
                  </a:cubicBezTo>
                  <a:cubicBezTo>
                    <a:pt x="80" y="27"/>
                    <a:pt x="80" y="27"/>
                    <a:pt x="80" y="27"/>
                  </a:cubicBezTo>
                  <a:cubicBezTo>
                    <a:pt x="80" y="27"/>
                    <a:pt x="80" y="27"/>
                    <a:pt x="80" y="27"/>
                  </a:cubicBezTo>
                  <a:cubicBezTo>
                    <a:pt x="81" y="27"/>
                    <a:pt x="81" y="27"/>
                    <a:pt x="81" y="27"/>
                  </a:cubicBezTo>
                  <a:cubicBezTo>
                    <a:pt x="81" y="27"/>
                    <a:pt x="81" y="27"/>
                    <a:pt x="81" y="27"/>
                  </a:cubicBezTo>
                  <a:cubicBezTo>
                    <a:pt x="79" y="27"/>
                    <a:pt x="79" y="27"/>
                    <a:pt x="79" y="27"/>
                  </a:cubicBezTo>
                  <a:lnTo>
                    <a:pt x="79" y="29"/>
                  </a:lnTo>
                  <a:close/>
                  <a:moveTo>
                    <a:pt x="82" y="8"/>
                  </a:moveTo>
                  <a:cubicBezTo>
                    <a:pt x="82" y="8"/>
                    <a:pt x="82" y="8"/>
                    <a:pt x="82" y="8"/>
                  </a:cubicBezTo>
                  <a:cubicBezTo>
                    <a:pt x="82" y="8"/>
                    <a:pt x="82" y="8"/>
                    <a:pt x="82" y="8"/>
                  </a:cubicBezTo>
                  <a:cubicBezTo>
                    <a:pt x="80" y="9"/>
                    <a:pt x="80" y="9"/>
                    <a:pt x="80" y="9"/>
                  </a:cubicBezTo>
                  <a:cubicBezTo>
                    <a:pt x="80" y="9"/>
                    <a:pt x="80" y="9"/>
                    <a:pt x="80" y="9"/>
                  </a:cubicBezTo>
                  <a:cubicBezTo>
                    <a:pt x="79" y="9"/>
                    <a:pt x="79" y="9"/>
                    <a:pt x="79" y="9"/>
                  </a:cubicBezTo>
                  <a:cubicBezTo>
                    <a:pt x="79" y="11"/>
                    <a:pt x="79" y="11"/>
                    <a:pt x="79" y="11"/>
                  </a:cubicBezTo>
                  <a:cubicBezTo>
                    <a:pt x="79" y="11"/>
                    <a:pt x="79" y="11"/>
                    <a:pt x="79" y="11"/>
                  </a:cubicBezTo>
                  <a:cubicBezTo>
                    <a:pt x="79" y="11"/>
                    <a:pt x="79" y="11"/>
                    <a:pt x="79" y="11"/>
                  </a:cubicBezTo>
                  <a:cubicBezTo>
                    <a:pt x="79" y="13"/>
                    <a:pt x="79" y="13"/>
                    <a:pt x="79" y="13"/>
                  </a:cubicBezTo>
                  <a:cubicBezTo>
                    <a:pt x="80" y="13"/>
                    <a:pt x="80" y="13"/>
                    <a:pt x="80" y="13"/>
                  </a:cubicBezTo>
                  <a:cubicBezTo>
                    <a:pt x="80" y="11"/>
                    <a:pt x="80" y="11"/>
                    <a:pt x="80" y="11"/>
                  </a:cubicBezTo>
                  <a:cubicBezTo>
                    <a:pt x="82" y="11"/>
                    <a:pt x="82" y="11"/>
                    <a:pt x="82" y="11"/>
                  </a:cubicBezTo>
                  <a:cubicBezTo>
                    <a:pt x="82" y="11"/>
                    <a:pt x="82" y="11"/>
                    <a:pt x="82" y="11"/>
                  </a:cubicBezTo>
                  <a:cubicBezTo>
                    <a:pt x="82" y="8"/>
                    <a:pt x="82" y="8"/>
                    <a:pt x="82" y="8"/>
                  </a:cubicBezTo>
                  <a:close/>
                  <a:moveTo>
                    <a:pt x="80" y="11"/>
                  </a:moveTo>
                  <a:cubicBezTo>
                    <a:pt x="80" y="11"/>
                    <a:pt x="80" y="11"/>
                    <a:pt x="80" y="11"/>
                  </a:cubicBezTo>
                  <a:cubicBezTo>
                    <a:pt x="80" y="9"/>
                    <a:pt x="80" y="9"/>
                    <a:pt x="80" y="9"/>
                  </a:cubicBezTo>
                  <a:cubicBezTo>
                    <a:pt x="82" y="9"/>
                    <a:pt x="82" y="9"/>
                    <a:pt x="82" y="9"/>
                  </a:cubicBezTo>
                  <a:cubicBezTo>
                    <a:pt x="82" y="11"/>
                    <a:pt x="82" y="11"/>
                    <a:pt x="82" y="11"/>
                  </a:cubicBezTo>
                  <a:lnTo>
                    <a:pt x="80" y="11"/>
                  </a:lnTo>
                  <a:close/>
                  <a:moveTo>
                    <a:pt x="84" y="8"/>
                  </a:moveTo>
                  <a:cubicBezTo>
                    <a:pt x="84" y="8"/>
                    <a:pt x="84" y="8"/>
                    <a:pt x="84" y="8"/>
                  </a:cubicBezTo>
                  <a:cubicBezTo>
                    <a:pt x="84" y="8"/>
                    <a:pt x="84" y="8"/>
                    <a:pt x="84" y="8"/>
                  </a:cubicBezTo>
                  <a:cubicBezTo>
                    <a:pt x="82" y="8"/>
                    <a:pt x="82" y="8"/>
                    <a:pt x="82" y="8"/>
                  </a:cubicBezTo>
                  <a:cubicBezTo>
                    <a:pt x="82" y="8"/>
                    <a:pt x="82" y="8"/>
                    <a:pt x="82" y="8"/>
                  </a:cubicBezTo>
                  <a:cubicBezTo>
                    <a:pt x="82" y="8"/>
                    <a:pt x="82" y="8"/>
                    <a:pt x="82" y="8"/>
                  </a:cubicBezTo>
                  <a:cubicBezTo>
                    <a:pt x="82" y="13"/>
                    <a:pt x="82" y="13"/>
                    <a:pt x="82" y="13"/>
                  </a:cubicBezTo>
                  <a:cubicBezTo>
                    <a:pt x="82" y="13"/>
                    <a:pt x="82" y="13"/>
                    <a:pt x="82" y="13"/>
                  </a:cubicBezTo>
                  <a:cubicBezTo>
                    <a:pt x="82" y="11"/>
                    <a:pt x="82" y="11"/>
                    <a:pt x="82" y="11"/>
                  </a:cubicBezTo>
                  <a:cubicBezTo>
                    <a:pt x="84" y="10"/>
                    <a:pt x="84" y="10"/>
                    <a:pt x="84" y="10"/>
                  </a:cubicBezTo>
                  <a:cubicBezTo>
                    <a:pt x="84" y="10"/>
                    <a:pt x="84" y="10"/>
                    <a:pt x="84" y="10"/>
                  </a:cubicBezTo>
                  <a:cubicBezTo>
                    <a:pt x="84" y="8"/>
                    <a:pt x="84" y="8"/>
                    <a:pt x="84" y="8"/>
                  </a:cubicBezTo>
                  <a:close/>
                  <a:moveTo>
                    <a:pt x="82" y="10"/>
                  </a:moveTo>
                  <a:cubicBezTo>
                    <a:pt x="82" y="10"/>
                    <a:pt x="82" y="10"/>
                    <a:pt x="82" y="10"/>
                  </a:cubicBezTo>
                  <a:cubicBezTo>
                    <a:pt x="82" y="8"/>
                    <a:pt x="82" y="8"/>
                    <a:pt x="82" y="8"/>
                  </a:cubicBezTo>
                  <a:cubicBezTo>
                    <a:pt x="84" y="8"/>
                    <a:pt x="84" y="8"/>
                    <a:pt x="84" y="8"/>
                  </a:cubicBezTo>
                  <a:cubicBezTo>
                    <a:pt x="84" y="10"/>
                    <a:pt x="84" y="10"/>
                    <a:pt x="84" y="10"/>
                  </a:cubicBezTo>
                  <a:lnTo>
                    <a:pt x="82" y="10"/>
                  </a:lnTo>
                  <a:close/>
                  <a:moveTo>
                    <a:pt x="91" y="6"/>
                  </a:moveTo>
                  <a:cubicBezTo>
                    <a:pt x="91" y="6"/>
                    <a:pt x="91" y="6"/>
                    <a:pt x="91" y="6"/>
                  </a:cubicBezTo>
                  <a:cubicBezTo>
                    <a:pt x="91" y="6"/>
                    <a:pt x="91" y="6"/>
                    <a:pt x="91" y="6"/>
                  </a:cubicBezTo>
                  <a:cubicBezTo>
                    <a:pt x="90" y="6"/>
                    <a:pt x="90" y="6"/>
                    <a:pt x="90" y="6"/>
                  </a:cubicBezTo>
                  <a:cubicBezTo>
                    <a:pt x="90" y="6"/>
                    <a:pt x="90" y="6"/>
                    <a:pt x="90" y="6"/>
                  </a:cubicBezTo>
                  <a:cubicBezTo>
                    <a:pt x="90" y="6"/>
                    <a:pt x="90" y="6"/>
                    <a:pt x="90" y="6"/>
                  </a:cubicBezTo>
                  <a:cubicBezTo>
                    <a:pt x="90" y="6"/>
                    <a:pt x="90" y="6"/>
                    <a:pt x="90" y="6"/>
                  </a:cubicBezTo>
                  <a:cubicBezTo>
                    <a:pt x="90" y="6"/>
                    <a:pt x="90" y="6"/>
                    <a:pt x="90" y="6"/>
                  </a:cubicBezTo>
                  <a:cubicBezTo>
                    <a:pt x="89" y="6"/>
                    <a:pt x="89" y="6"/>
                    <a:pt x="89" y="6"/>
                  </a:cubicBezTo>
                  <a:cubicBezTo>
                    <a:pt x="89" y="11"/>
                    <a:pt x="89" y="11"/>
                    <a:pt x="89" y="11"/>
                  </a:cubicBezTo>
                  <a:cubicBezTo>
                    <a:pt x="89" y="10"/>
                    <a:pt x="89" y="10"/>
                    <a:pt x="89" y="10"/>
                  </a:cubicBezTo>
                  <a:cubicBezTo>
                    <a:pt x="89" y="9"/>
                    <a:pt x="89" y="9"/>
                    <a:pt x="89" y="9"/>
                  </a:cubicBezTo>
                  <a:cubicBezTo>
                    <a:pt x="92" y="8"/>
                    <a:pt x="92" y="8"/>
                    <a:pt x="92" y="8"/>
                  </a:cubicBezTo>
                  <a:cubicBezTo>
                    <a:pt x="92" y="6"/>
                    <a:pt x="92" y="6"/>
                    <a:pt x="92" y="6"/>
                  </a:cubicBezTo>
                  <a:lnTo>
                    <a:pt x="91" y="6"/>
                  </a:lnTo>
                  <a:close/>
                  <a:moveTo>
                    <a:pt x="90" y="8"/>
                  </a:moveTo>
                  <a:cubicBezTo>
                    <a:pt x="90" y="8"/>
                    <a:pt x="90" y="8"/>
                    <a:pt x="90" y="8"/>
                  </a:cubicBezTo>
                  <a:cubicBezTo>
                    <a:pt x="90" y="6"/>
                    <a:pt x="90" y="6"/>
                    <a:pt x="90" y="6"/>
                  </a:cubicBezTo>
                  <a:cubicBezTo>
                    <a:pt x="91" y="6"/>
                    <a:pt x="91" y="6"/>
                    <a:pt x="91" y="6"/>
                  </a:cubicBezTo>
                  <a:cubicBezTo>
                    <a:pt x="91" y="8"/>
                    <a:pt x="91" y="8"/>
                    <a:pt x="91" y="8"/>
                  </a:cubicBezTo>
                  <a:lnTo>
                    <a:pt x="90" y="8"/>
                  </a:lnTo>
                  <a:close/>
                  <a:moveTo>
                    <a:pt x="100" y="33"/>
                  </a:moveTo>
                  <a:cubicBezTo>
                    <a:pt x="100" y="33"/>
                    <a:pt x="100" y="33"/>
                    <a:pt x="100" y="33"/>
                  </a:cubicBezTo>
                  <a:cubicBezTo>
                    <a:pt x="101" y="32"/>
                    <a:pt x="101" y="32"/>
                    <a:pt x="101" y="32"/>
                  </a:cubicBezTo>
                  <a:cubicBezTo>
                    <a:pt x="101" y="31"/>
                    <a:pt x="101" y="31"/>
                    <a:pt x="101" y="31"/>
                  </a:cubicBezTo>
                  <a:cubicBezTo>
                    <a:pt x="101" y="30"/>
                    <a:pt x="101" y="30"/>
                    <a:pt x="101" y="30"/>
                  </a:cubicBezTo>
                  <a:cubicBezTo>
                    <a:pt x="101" y="30"/>
                    <a:pt x="101" y="30"/>
                    <a:pt x="101" y="30"/>
                  </a:cubicBezTo>
                  <a:cubicBezTo>
                    <a:pt x="103" y="30"/>
                    <a:pt x="103" y="30"/>
                    <a:pt x="103" y="30"/>
                  </a:cubicBezTo>
                  <a:cubicBezTo>
                    <a:pt x="103" y="29"/>
                    <a:pt x="103" y="29"/>
                    <a:pt x="103" y="29"/>
                  </a:cubicBezTo>
                  <a:cubicBezTo>
                    <a:pt x="100" y="30"/>
                    <a:pt x="100" y="30"/>
                    <a:pt x="100" y="30"/>
                  </a:cubicBezTo>
                  <a:lnTo>
                    <a:pt x="100" y="33"/>
                  </a:lnTo>
                  <a:close/>
                  <a:moveTo>
                    <a:pt x="136" y="36"/>
                  </a:moveTo>
                  <a:cubicBezTo>
                    <a:pt x="136" y="36"/>
                    <a:pt x="136" y="36"/>
                    <a:pt x="136" y="36"/>
                  </a:cubicBezTo>
                  <a:cubicBezTo>
                    <a:pt x="134" y="36"/>
                    <a:pt x="134" y="36"/>
                    <a:pt x="134" y="36"/>
                  </a:cubicBezTo>
                  <a:cubicBezTo>
                    <a:pt x="136" y="37"/>
                    <a:pt x="136" y="37"/>
                    <a:pt x="136" y="37"/>
                  </a:cubicBezTo>
                  <a:lnTo>
                    <a:pt x="136" y="36"/>
                  </a:lnTo>
                  <a:close/>
                  <a:moveTo>
                    <a:pt x="136" y="42"/>
                  </a:moveTo>
                  <a:cubicBezTo>
                    <a:pt x="136" y="42"/>
                    <a:pt x="136" y="42"/>
                    <a:pt x="136" y="42"/>
                  </a:cubicBezTo>
                  <a:cubicBezTo>
                    <a:pt x="138" y="42"/>
                    <a:pt x="138" y="42"/>
                    <a:pt x="138" y="42"/>
                  </a:cubicBezTo>
                  <a:cubicBezTo>
                    <a:pt x="136" y="41"/>
                    <a:pt x="136" y="41"/>
                    <a:pt x="136" y="41"/>
                  </a:cubicBezTo>
                  <a:lnTo>
                    <a:pt x="136" y="42"/>
                  </a:lnTo>
                  <a:close/>
                  <a:moveTo>
                    <a:pt x="135" y="39"/>
                  </a:moveTo>
                  <a:cubicBezTo>
                    <a:pt x="135" y="39"/>
                    <a:pt x="135" y="39"/>
                    <a:pt x="135" y="39"/>
                  </a:cubicBezTo>
                  <a:cubicBezTo>
                    <a:pt x="135" y="39"/>
                    <a:pt x="135" y="39"/>
                    <a:pt x="135" y="39"/>
                  </a:cubicBezTo>
                  <a:cubicBezTo>
                    <a:pt x="134" y="39"/>
                    <a:pt x="134" y="39"/>
                    <a:pt x="134" y="39"/>
                  </a:cubicBezTo>
                  <a:lnTo>
                    <a:pt x="135" y="39"/>
                  </a:lnTo>
                  <a:close/>
                  <a:moveTo>
                    <a:pt x="79" y="21"/>
                  </a:moveTo>
                  <a:cubicBezTo>
                    <a:pt x="79" y="21"/>
                    <a:pt x="79" y="21"/>
                    <a:pt x="79" y="21"/>
                  </a:cubicBezTo>
                  <a:cubicBezTo>
                    <a:pt x="80" y="21"/>
                    <a:pt x="80" y="21"/>
                    <a:pt x="80" y="21"/>
                  </a:cubicBezTo>
                  <a:cubicBezTo>
                    <a:pt x="80" y="20"/>
                    <a:pt x="80" y="20"/>
                    <a:pt x="80" y="20"/>
                  </a:cubicBezTo>
                  <a:cubicBezTo>
                    <a:pt x="80" y="19"/>
                    <a:pt x="80" y="19"/>
                    <a:pt x="80" y="19"/>
                  </a:cubicBezTo>
                  <a:cubicBezTo>
                    <a:pt x="80" y="19"/>
                    <a:pt x="80" y="19"/>
                    <a:pt x="80" y="19"/>
                  </a:cubicBezTo>
                  <a:cubicBezTo>
                    <a:pt x="81" y="19"/>
                    <a:pt x="81" y="19"/>
                    <a:pt x="81" y="19"/>
                  </a:cubicBezTo>
                  <a:cubicBezTo>
                    <a:pt x="81" y="19"/>
                    <a:pt x="81" y="19"/>
                    <a:pt x="81" y="19"/>
                  </a:cubicBezTo>
                  <a:cubicBezTo>
                    <a:pt x="79" y="19"/>
                    <a:pt x="79" y="19"/>
                    <a:pt x="79" y="19"/>
                  </a:cubicBezTo>
                  <a:lnTo>
                    <a:pt x="79" y="21"/>
                  </a:lnTo>
                  <a:close/>
                  <a:moveTo>
                    <a:pt x="79" y="24"/>
                  </a:moveTo>
                  <a:cubicBezTo>
                    <a:pt x="79" y="24"/>
                    <a:pt x="79" y="24"/>
                    <a:pt x="79" y="24"/>
                  </a:cubicBezTo>
                  <a:cubicBezTo>
                    <a:pt x="80" y="24"/>
                    <a:pt x="80" y="24"/>
                    <a:pt x="80" y="24"/>
                  </a:cubicBezTo>
                  <a:cubicBezTo>
                    <a:pt x="80" y="23"/>
                    <a:pt x="80" y="23"/>
                    <a:pt x="80" y="23"/>
                  </a:cubicBezTo>
                  <a:cubicBezTo>
                    <a:pt x="80" y="22"/>
                    <a:pt x="80" y="22"/>
                    <a:pt x="80" y="22"/>
                  </a:cubicBezTo>
                  <a:cubicBezTo>
                    <a:pt x="80" y="22"/>
                    <a:pt x="80" y="22"/>
                    <a:pt x="80" y="22"/>
                  </a:cubicBezTo>
                  <a:cubicBezTo>
                    <a:pt x="81" y="22"/>
                    <a:pt x="81" y="22"/>
                    <a:pt x="81" y="22"/>
                  </a:cubicBezTo>
                  <a:cubicBezTo>
                    <a:pt x="81" y="21"/>
                    <a:pt x="81" y="21"/>
                    <a:pt x="81" y="21"/>
                  </a:cubicBezTo>
                  <a:cubicBezTo>
                    <a:pt x="79" y="22"/>
                    <a:pt x="79" y="22"/>
                    <a:pt x="79" y="22"/>
                  </a:cubicBezTo>
                  <a:lnTo>
                    <a:pt x="79" y="24"/>
                  </a:lnTo>
                  <a:close/>
                  <a:moveTo>
                    <a:pt x="139" y="41"/>
                  </a:moveTo>
                  <a:cubicBezTo>
                    <a:pt x="139" y="41"/>
                    <a:pt x="139" y="41"/>
                    <a:pt x="139" y="41"/>
                  </a:cubicBezTo>
                  <a:cubicBezTo>
                    <a:pt x="139" y="40"/>
                    <a:pt x="139" y="40"/>
                    <a:pt x="139" y="40"/>
                  </a:cubicBezTo>
                  <a:cubicBezTo>
                    <a:pt x="137" y="40"/>
                    <a:pt x="137" y="40"/>
                    <a:pt x="137" y="40"/>
                  </a:cubicBezTo>
                  <a:lnTo>
                    <a:pt x="139" y="41"/>
                  </a:lnTo>
                  <a:close/>
                  <a:moveTo>
                    <a:pt x="79" y="19"/>
                  </a:moveTo>
                  <a:cubicBezTo>
                    <a:pt x="79" y="19"/>
                    <a:pt x="79" y="19"/>
                    <a:pt x="79" y="19"/>
                  </a:cubicBezTo>
                  <a:cubicBezTo>
                    <a:pt x="80" y="19"/>
                    <a:pt x="80" y="19"/>
                    <a:pt x="80" y="19"/>
                  </a:cubicBezTo>
                  <a:cubicBezTo>
                    <a:pt x="80" y="17"/>
                    <a:pt x="80" y="17"/>
                    <a:pt x="80" y="17"/>
                  </a:cubicBezTo>
                  <a:cubicBezTo>
                    <a:pt x="80" y="16"/>
                    <a:pt x="80" y="16"/>
                    <a:pt x="80" y="16"/>
                  </a:cubicBezTo>
                  <a:cubicBezTo>
                    <a:pt x="80" y="16"/>
                    <a:pt x="80" y="16"/>
                    <a:pt x="80" y="16"/>
                  </a:cubicBezTo>
                  <a:cubicBezTo>
                    <a:pt x="81" y="16"/>
                    <a:pt x="81" y="16"/>
                    <a:pt x="81" y="16"/>
                  </a:cubicBezTo>
                  <a:cubicBezTo>
                    <a:pt x="81" y="16"/>
                    <a:pt x="81" y="16"/>
                    <a:pt x="81" y="16"/>
                  </a:cubicBezTo>
                  <a:cubicBezTo>
                    <a:pt x="79" y="16"/>
                    <a:pt x="79" y="16"/>
                    <a:pt x="79" y="16"/>
                  </a:cubicBezTo>
                  <a:lnTo>
                    <a:pt x="79" y="19"/>
                  </a:lnTo>
                  <a:close/>
                  <a:moveTo>
                    <a:pt x="144" y="42"/>
                  </a:moveTo>
                  <a:cubicBezTo>
                    <a:pt x="144" y="42"/>
                    <a:pt x="144" y="42"/>
                    <a:pt x="144" y="42"/>
                  </a:cubicBezTo>
                  <a:cubicBezTo>
                    <a:pt x="144" y="41"/>
                    <a:pt x="144" y="41"/>
                    <a:pt x="144" y="41"/>
                  </a:cubicBezTo>
                  <a:cubicBezTo>
                    <a:pt x="143" y="41"/>
                    <a:pt x="143" y="41"/>
                    <a:pt x="143" y="41"/>
                  </a:cubicBezTo>
                  <a:lnTo>
                    <a:pt x="144" y="42"/>
                  </a:lnTo>
                  <a:close/>
                  <a:moveTo>
                    <a:pt x="137" y="38"/>
                  </a:moveTo>
                  <a:cubicBezTo>
                    <a:pt x="137" y="38"/>
                    <a:pt x="137" y="38"/>
                    <a:pt x="137" y="38"/>
                  </a:cubicBezTo>
                  <a:cubicBezTo>
                    <a:pt x="140" y="38"/>
                    <a:pt x="140" y="38"/>
                    <a:pt x="140" y="38"/>
                  </a:cubicBezTo>
                  <a:cubicBezTo>
                    <a:pt x="137" y="36"/>
                    <a:pt x="137" y="36"/>
                    <a:pt x="137" y="36"/>
                  </a:cubicBezTo>
                  <a:lnTo>
                    <a:pt x="137" y="38"/>
                  </a:lnTo>
                  <a:close/>
                  <a:moveTo>
                    <a:pt x="107" y="19"/>
                  </a:moveTo>
                  <a:cubicBezTo>
                    <a:pt x="107" y="19"/>
                    <a:pt x="107" y="19"/>
                    <a:pt x="107" y="19"/>
                  </a:cubicBezTo>
                  <a:cubicBezTo>
                    <a:pt x="107" y="17"/>
                    <a:pt x="107" y="17"/>
                    <a:pt x="107" y="17"/>
                  </a:cubicBezTo>
                  <a:cubicBezTo>
                    <a:pt x="107" y="17"/>
                    <a:pt x="107" y="17"/>
                    <a:pt x="107" y="17"/>
                  </a:cubicBezTo>
                  <a:cubicBezTo>
                    <a:pt x="107" y="17"/>
                    <a:pt x="107" y="17"/>
                    <a:pt x="107" y="17"/>
                  </a:cubicBezTo>
                  <a:cubicBezTo>
                    <a:pt x="109" y="16"/>
                    <a:pt x="109" y="16"/>
                    <a:pt x="109" y="16"/>
                  </a:cubicBezTo>
                  <a:cubicBezTo>
                    <a:pt x="109" y="16"/>
                    <a:pt x="109" y="16"/>
                    <a:pt x="109" y="16"/>
                  </a:cubicBezTo>
                  <a:cubicBezTo>
                    <a:pt x="106" y="17"/>
                    <a:pt x="106" y="17"/>
                    <a:pt x="106" y="17"/>
                  </a:cubicBezTo>
                  <a:cubicBezTo>
                    <a:pt x="106" y="19"/>
                    <a:pt x="106" y="19"/>
                    <a:pt x="106" y="19"/>
                  </a:cubicBezTo>
                  <a:lnTo>
                    <a:pt x="107" y="19"/>
                  </a:lnTo>
                  <a:close/>
                  <a:moveTo>
                    <a:pt x="140" y="36"/>
                  </a:moveTo>
                  <a:cubicBezTo>
                    <a:pt x="140" y="36"/>
                    <a:pt x="140" y="36"/>
                    <a:pt x="140" y="36"/>
                  </a:cubicBezTo>
                  <a:cubicBezTo>
                    <a:pt x="144" y="40"/>
                    <a:pt x="144" y="40"/>
                    <a:pt x="144" y="40"/>
                  </a:cubicBezTo>
                  <a:cubicBezTo>
                    <a:pt x="144" y="35"/>
                    <a:pt x="144" y="35"/>
                    <a:pt x="144" y="35"/>
                  </a:cubicBezTo>
                  <a:lnTo>
                    <a:pt x="140" y="36"/>
                  </a:lnTo>
                  <a:close/>
                  <a:moveTo>
                    <a:pt x="107" y="22"/>
                  </a:moveTo>
                  <a:cubicBezTo>
                    <a:pt x="107" y="22"/>
                    <a:pt x="107" y="22"/>
                    <a:pt x="107" y="22"/>
                  </a:cubicBezTo>
                  <a:cubicBezTo>
                    <a:pt x="107" y="20"/>
                    <a:pt x="107" y="20"/>
                    <a:pt x="107" y="20"/>
                  </a:cubicBezTo>
                  <a:cubicBezTo>
                    <a:pt x="107" y="20"/>
                    <a:pt x="107" y="20"/>
                    <a:pt x="107" y="20"/>
                  </a:cubicBezTo>
                  <a:cubicBezTo>
                    <a:pt x="107" y="20"/>
                    <a:pt x="107" y="20"/>
                    <a:pt x="107" y="20"/>
                  </a:cubicBezTo>
                  <a:cubicBezTo>
                    <a:pt x="109" y="19"/>
                    <a:pt x="109" y="19"/>
                    <a:pt x="109" y="19"/>
                  </a:cubicBezTo>
                  <a:cubicBezTo>
                    <a:pt x="109" y="19"/>
                    <a:pt x="109" y="19"/>
                    <a:pt x="109" y="19"/>
                  </a:cubicBezTo>
                  <a:cubicBezTo>
                    <a:pt x="106" y="20"/>
                    <a:pt x="106" y="20"/>
                    <a:pt x="106" y="20"/>
                  </a:cubicBezTo>
                  <a:cubicBezTo>
                    <a:pt x="106" y="22"/>
                    <a:pt x="106" y="22"/>
                    <a:pt x="106" y="22"/>
                  </a:cubicBezTo>
                  <a:lnTo>
                    <a:pt x="107" y="22"/>
                  </a:lnTo>
                  <a:close/>
                  <a:moveTo>
                    <a:pt x="107" y="32"/>
                  </a:moveTo>
                  <a:cubicBezTo>
                    <a:pt x="107" y="32"/>
                    <a:pt x="107" y="32"/>
                    <a:pt x="107" y="32"/>
                  </a:cubicBezTo>
                  <a:cubicBezTo>
                    <a:pt x="107" y="30"/>
                    <a:pt x="107" y="30"/>
                    <a:pt x="107" y="30"/>
                  </a:cubicBezTo>
                  <a:cubicBezTo>
                    <a:pt x="107" y="29"/>
                    <a:pt x="107" y="29"/>
                    <a:pt x="107" y="29"/>
                  </a:cubicBezTo>
                  <a:cubicBezTo>
                    <a:pt x="107" y="29"/>
                    <a:pt x="107" y="29"/>
                    <a:pt x="107" y="29"/>
                  </a:cubicBezTo>
                  <a:cubicBezTo>
                    <a:pt x="109" y="29"/>
                    <a:pt x="109" y="29"/>
                    <a:pt x="109" y="29"/>
                  </a:cubicBezTo>
                  <a:cubicBezTo>
                    <a:pt x="109" y="29"/>
                    <a:pt x="109" y="29"/>
                    <a:pt x="109" y="29"/>
                  </a:cubicBezTo>
                  <a:cubicBezTo>
                    <a:pt x="106" y="29"/>
                    <a:pt x="106" y="29"/>
                    <a:pt x="106" y="29"/>
                  </a:cubicBezTo>
                  <a:cubicBezTo>
                    <a:pt x="106" y="32"/>
                    <a:pt x="106" y="32"/>
                    <a:pt x="106" y="32"/>
                  </a:cubicBezTo>
                  <a:lnTo>
                    <a:pt x="107" y="32"/>
                  </a:lnTo>
                  <a:close/>
                  <a:moveTo>
                    <a:pt x="107" y="29"/>
                  </a:moveTo>
                  <a:cubicBezTo>
                    <a:pt x="107" y="29"/>
                    <a:pt x="107" y="29"/>
                    <a:pt x="107" y="29"/>
                  </a:cubicBezTo>
                  <a:cubicBezTo>
                    <a:pt x="107" y="27"/>
                    <a:pt x="107" y="27"/>
                    <a:pt x="107" y="27"/>
                  </a:cubicBezTo>
                  <a:cubicBezTo>
                    <a:pt x="107" y="26"/>
                    <a:pt x="107" y="26"/>
                    <a:pt x="107" y="26"/>
                  </a:cubicBezTo>
                  <a:cubicBezTo>
                    <a:pt x="107" y="26"/>
                    <a:pt x="107" y="26"/>
                    <a:pt x="107" y="26"/>
                  </a:cubicBezTo>
                  <a:cubicBezTo>
                    <a:pt x="109" y="26"/>
                    <a:pt x="109" y="26"/>
                    <a:pt x="109" y="26"/>
                  </a:cubicBezTo>
                  <a:cubicBezTo>
                    <a:pt x="109" y="26"/>
                    <a:pt x="109" y="26"/>
                    <a:pt x="109" y="26"/>
                  </a:cubicBezTo>
                  <a:cubicBezTo>
                    <a:pt x="106" y="26"/>
                    <a:pt x="106" y="26"/>
                    <a:pt x="106" y="26"/>
                  </a:cubicBezTo>
                  <a:cubicBezTo>
                    <a:pt x="106" y="29"/>
                    <a:pt x="106" y="29"/>
                    <a:pt x="106" y="29"/>
                  </a:cubicBezTo>
                  <a:lnTo>
                    <a:pt x="107" y="29"/>
                  </a:lnTo>
                  <a:close/>
                  <a:moveTo>
                    <a:pt x="107" y="25"/>
                  </a:moveTo>
                  <a:cubicBezTo>
                    <a:pt x="107" y="25"/>
                    <a:pt x="107" y="25"/>
                    <a:pt x="107" y="25"/>
                  </a:cubicBezTo>
                  <a:cubicBezTo>
                    <a:pt x="107" y="24"/>
                    <a:pt x="107" y="24"/>
                    <a:pt x="107" y="24"/>
                  </a:cubicBezTo>
                  <a:cubicBezTo>
                    <a:pt x="107" y="23"/>
                    <a:pt x="107" y="23"/>
                    <a:pt x="107" y="23"/>
                  </a:cubicBezTo>
                  <a:cubicBezTo>
                    <a:pt x="107" y="23"/>
                    <a:pt x="107" y="23"/>
                    <a:pt x="107" y="23"/>
                  </a:cubicBezTo>
                  <a:cubicBezTo>
                    <a:pt x="109" y="23"/>
                    <a:pt x="109" y="23"/>
                    <a:pt x="109" y="23"/>
                  </a:cubicBezTo>
                  <a:cubicBezTo>
                    <a:pt x="109" y="23"/>
                    <a:pt x="109" y="23"/>
                    <a:pt x="109" y="23"/>
                  </a:cubicBezTo>
                  <a:cubicBezTo>
                    <a:pt x="106" y="23"/>
                    <a:pt x="106" y="23"/>
                    <a:pt x="106" y="23"/>
                  </a:cubicBezTo>
                  <a:cubicBezTo>
                    <a:pt x="106" y="26"/>
                    <a:pt x="106" y="26"/>
                    <a:pt x="106" y="26"/>
                  </a:cubicBezTo>
                  <a:lnTo>
                    <a:pt x="107" y="25"/>
                  </a:lnTo>
                  <a:close/>
                  <a:moveTo>
                    <a:pt x="100" y="29"/>
                  </a:moveTo>
                  <a:cubicBezTo>
                    <a:pt x="100" y="29"/>
                    <a:pt x="100" y="29"/>
                    <a:pt x="100" y="29"/>
                  </a:cubicBezTo>
                  <a:cubicBezTo>
                    <a:pt x="101" y="29"/>
                    <a:pt x="101" y="29"/>
                    <a:pt x="101" y="29"/>
                  </a:cubicBezTo>
                  <a:cubicBezTo>
                    <a:pt x="101" y="28"/>
                    <a:pt x="101" y="28"/>
                    <a:pt x="101" y="28"/>
                  </a:cubicBezTo>
                  <a:cubicBezTo>
                    <a:pt x="101" y="27"/>
                    <a:pt x="101" y="27"/>
                    <a:pt x="101" y="27"/>
                  </a:cubicBezTo>
                  <a:cubicBezTo>
                    <a:pt x="101" y="27"/>
                    <a:pt x="101" y="27"/>
                    <a:pt x="101" y="27"/>
                  </a:cubicBezTo>
                  <a:cubicBezTo>
                    <a:pt x="103" y="27"/>
                    <a:pt x="103" y="27"/>
                    <a:pt x="103" y="27"/>
                  </a:cubicBezTo>
                  <a:cubicBezTo>
                    <a:pt x="103" y="26"/>
                    <a:pt x="103" y="26"/>
                    <a:pt x="103" y="26"/>
                  </a:cubicBezTo>
                  <a:cubicBezTo>
                    <a:pt x="100" y="27"/>
                    <a:pt x="100" y="27"/>
                    <a:pt x="100" y="27"/>
                  </a:cubicBezTo>
                  <a:lnTo>
                    <a:pt x="100" y="29"/>
                  </a:lnTo>
                  <a:close/>
                  <a:moveTo>
                    <a:pt x="107" y="13"/>
                  </a:moveTo>
                  <a:cubicBezTo>
                    <a:pt x="107" y="13"/>
                    <a:pt x="107" y="13"/>
                    <a:pt x="107" y="13"/>
                  </a:cubicBezTo>
                  <a:cubicBezTo>
                    <a:pt x="107" y="11"/>
                    <a:pt x="107" y="11"/>
                    <a:pt x="107" y="11"/>
                  </a:cubicBezTo>
                  <a:cubicBezTo>
                    <a:pt x="107" y="11"/>
                    <a:pt x="107" y="11"/>
                    <a:pt x="107" y="11"/>
                  </a:cubicBezTo>
                  <a:cubicBezTo>
                    <a:pt x="107" y="10"/>
                    <a:pt x="107" y="10"/>
                    <a:pt x="107" y="10"/>
                  </a:cubicBezTo>
                  <a:cubicBezTo>
                    <a:pt x="109" y="10"/>
                    <a:pt x="109" y="10"/>
                    <a:pt x="109" y="10"/>
                  </a:cubicBezTo>
                  <a:cubicBezTo>
                    <a:pt x="109" y="10"/>
                    <a:pt x="109" y="10"/>
                    <a:pt x="109" y="10"/>
                  </a:cubicBezTo>
                  <a:cubicBezTo>
                    <a:pt x="106" y="10"/>
                    <a:pt x="106" y="10"/>
                    <a:pt x="106" y="10"/>
                  </a:cubicBezTo>
                  <a:cubicBezTo>
                    <a:pt x="106" y="13"/>
                    <a:pt x="106" y="13"/>
                    <a:pt x="106" y="13"/>
                  </a:cubicBezTo>
                  <a:lnTo>
                    <a:pt x="107" y="13"/>
                  </a:lnTo>
                  <a:close/>
                  <a:moveTo>
                    <a:pt x="107" y="7"/>
                  </a:moveTo>
                  <a:cubicBezTo>
                    <a:pt x="107" y="7"/>
                    <a:pt x="107" y="7"/>
                    <a:pt x="107" y="7"/>
                  </a:cubicBezTo>
                  <a:cubicBezTo>
                    <a:pt x="107" y="4"/>
                    <a:pt x="107" y="4"/>
                    <a:pt x="107" y="4"/>
                  </a:cubicBezTo>
                  <a:cubicBezTo>
                    <a:pt x="107" y="4"/>
                    <a:pt x="107" y="4"/>
                    <a:pt x="107" y="4"/>
                  </a:cubicBezTo>
                  <a:cubicBezTo>
                    <a:pt x="109" y="4"/>
                    <a:pt x="109" y="4"/>
                    <a:pt x="109" y="4"/>
                  </a:cubicBezTo>
                  <a:cubicBezTo>
                    <a:pt x="109" y="1"/>
                    <a:pt x="109" y="1"/>
                    <a:pt x="109" y="1"/>
                  </a:cubicBezTo>
                  <a:cubicBezTo>
                    <a:pt x="109" y="1"/>
                    <a:pt x="109" y="1"/>
                    <a:pt x="109" y="1"/>
                  </a:cubicBezTo>
                  <a:cubicBezTo>
                    <a:pt x="109" y="1"/>
                    <a:pt x="109" y="1"/>
                    <a:pt x="109" y="1"/>
                  </a:cubicBezTo>
                  <a:cubicBezTo>
                    <a:pt x="106" y="2"/>
                    <a:pt x="106" y="2"/>
                    <a:pt x="106" y="2"/>
                  </a:cubicBezTo>
                  <a:cubicBezTo>
                    <a:pt x="106" y="7"/>
                    <a:pt x="106" y="7"/>
                    <a:pt x="106" y="7"/>
                  </a:cubicBezTo>
                  <a:lnTo>
                    <a:pt x="107" y="7"/>
                  </a:lnTo>
                  <a:close/>
                  <a:moveTo>
                    <a:pt x="107" y="2"/>
                  </a:moveTo>
                  <a:cubicBezTo>
                    <a:pt x="107" y="2"/>
                    <a:pt x="107" y="2"/>
                    <a:pt x="107" y="2"/>
                  </a:cubicBezTo>
                  <a:cubicBezTo>
                    <a:pt x="109" y="1"/>
                    <a:pt x="109" y="1"/>
                    <a:pt x="109" y="1"/>
                  </a:cubicBezTo>
                  <a:cubicBezTo>
                    <a:pt x="109" y="4"/>
                    <a:pt x="109" y="4"/>
                    <a:pt x="109" y="4"/>
                  </a:cubicBezTo>
                  <a:cubicBezTo>
                    <a:pt x="107" y="4"/>
                    <a:pt x="107" y="4"/>
                    <a:pt x="107" y="4"/>
                  </a:cubicBezTo>
                  <a:lnTo>
                    <a:pt x="107" y="2"/>
                  </a:lnTo>
                  <a:close/>
                  <a:moveTo>
                    <a:pt x="75" y="10"/>
                  </a:moveTo>
                  <a:cubicBezTo>
                    <a:pt x="75" y="10"/>
                    <a:pt x="75" y="10"/>
                    <a:pt x="75" y="10"/>
                  </a:cubicBezTo>
                  <a:cubicBezTo>
                    <a:pt x="75" y="12"/>
                    <a:pt x="75" y="12"/>
                    <a:pt x="75" y="12"/>
                  </a:cubicBezTo>
                  <a:cubicBezTo>
                    <a:pt x="77" y="12"/>
                    <a:pt x="77" y="12"/>
                    <a:pt x="77" y="12"/>
                  </a:cubicBezTo>
                  <a:cubicBezTo>
                    <a:pt x="77" y="10"/>
                    <a:pt x="77" y="10"/>
                    <a:pt x="77" y="10"/>
                  </a:cubicBezTo>
                  <a:cubicBezTo>
                    <a:pt x="77" y="10"/>
                    <a:pt x="77" y="10"/>
                    <a:pt x="77" y="10"/>
                  </a:cubicBezTo>
                  <a:lnTo>
                    <a:pt x="75" y="10"/>
                  </a:lnTo>
                  <a:close/>
                  <a:moveTo>
                    <a:pt x="107" y="10"/>
                  </a:moveTo>
                  <a:cubicBezTo>
                    <a:pt x="107" y="10"/>
                    <a:pt x="107" y="10"/>
                    <a:pt x="107" y="10"/>
                  </a:cubicBezTo>
                  <a:cubicBezTo>
                    <a:pt x="107" y="8"/>
                    <a:pt x="107" y="8"/>
                    <a:pt x="107" y="8"/>
                  </a:cubicBezTo>
                  <a:cubicBezTo>
                    <a:pt x="107" y="7"/>
                    <a:pt x="107" y="7"/>
                    <a:pt x="107" y="7"/>
                  </a:cubicBezTo>
                  <a:cubicBezTo>
                    <a:pt x="107" y="7"/>
                    <a:pt x="107" y="7"/>
                    <a:pt x="107" y="7"/>
                  </a:cubicBezTo>
                  <a:cubicBezTo>
                    <a:pt x="109" y="7"/>
                    <a:pt x="109" y="7"/>
                    <a:pt x="109" y="7"/>
                  </a:cubicBezTo>
                  <a:cubicBezTo>
                    <a:pt x="109" y="7"/>
                    <a:pt x="109" y="7"/>
                    <a:pt x="109" y="7"/>
                  </a:cubicBezTo>
                  <a:cubicBezTo>
                    <a:pt x="106" y="7"/>
                    <a:pt x="106" y="7"/>
                    <a:pt x="106" y="7"/>
                  </a:cubicBezTo>
                  <a:cubicBezTo>
                    <a:pt x="106" y="10"/>
                    <a:pt x="106" y="10"/>
                    <a:pt x="106" y="10"/>
                  </a:cubicBezTo>
                  <a:lnTo>
                    <a:pt x="107" y="10"/>
                  </a:lnTo>
                  <a:close/>
                  <a:moveTo>
                    <a:pt x="107" y="16"/>
                  </a:moveTo>
                  <a:cubicBezTo>
                    <a:pt x="107" y="16"/>
                    <a:pt x="107" y="16"/>
                    <a:pt x="107" y="16"/>
                  </a:cubicBezTo>
                  <a:cubicBezTo>
                    <a:pt x="107" y="14"/>
                    <a:pt x="107" y="14"/>
                    <a:pt x="107" y="14"/>
                  </a:cubicBezTo>
                  <a:cubicBezTo>
                    <a:pt x="107" y="14"/>
                    <a:pt x="107" y="14"/>
                    <a:pt x="107" y="14"/>
                  </a:cubicBezTo>
                  <a:cubicBezTo>
                    <a:pt x="107" y="13"/>
                    <a:pt x="107" y="13"/>
                    <a:pt x="107" y="13"/>
                  </a:cubicBezTo>
                  <a:cubicBezTo>
                    <a:pt x="109" y="13"/>
                    <a:pt x="109" y="13"/>
                    <a:pt x="109" y="13"/>
                  </a:cubicBezTo>
                  <a:cubicBezTo>
                    <a:pt x="109" y="13"/>
                    <a:pt x="109" y="13"/>
                    <a:pt x="109" y="13"/>
                  </a:cubicBezTo>
                  <a:cubicBezTo>
                    <a:pt x="106" y="13"/>
                    <a:pt x="106" y="13"/>
                    <a:pt x="106" y="13"/>
                  </a:cubicBezTo>
                  <a:cubicBezTo>
                    <a:pt x="106" y="16"/>
                    <a:pt x="106" y="16"/>
                    <a:pt x="106" y="16"/>
                  </a:cubicBezTo>
                  <a:lnTo>
                    <a:pt x="107" y="16"/>
                  </a:lnTo>
                  <a:close/>
                  <a:moveTo>
                    <a:pt x="77" y="17"/>
                  </a:moveTo>
                  <a:cubicBezTo>
                    <a:pt x="77" y="17"/>
                    <a:pt x="77" y="17"/>
                    <a:pt x="77" y="17"/>
                  </a:cubicBezTo>
                  <a:cubicBezTo>
                    <a:pt x="78" y="16"/>
                    <a:pt x="78" y="16"/>
                    <a:pt x="78" y="16"/>
                  </a:cubicBezTo>
                  <a:cubicBezTo>
                    <a:pt x="78" y="15"/>
                    <a:pt x="78" y="15"/>
                    <a:pt x="78" y="15"/>
                  </a:cubicBezTo>
                  <a:cubicBezTo>
                    <a:pt x="78" y="14"/>
                    <a:pt x="78" y="14"/>
                    <a:pt x="78" y="14"/>
                  </a:cubicBezTo>
                  <a:cubicBezTo>
                    <a:pt x="78" y="14"/>
                    <a:pt x="78" y="14"/>
                    <a:pt x="78" y="14"/>
                  </a:cubicBezTo>
                  <a:cubicBezTo>
                    <a:pt x="79" y="14"/>
                    <a:pt x="79" y="14"/>
                    <a:pt x="79" y="14"/>
                  </a:cubicBezTo>
                  <a:cubicBezTo>
                    <a:pt x="79" y="14"/>
                    <a:pt x="79" y="14"/>
                    <a:pt x="79" y="14"/>
                  </a:cubicBezTo>
                  <a:cubicBezTo>
                    <a:pt x="77" y="14"/>
                    <a:pt x="77" y="14"/>
                    <a:pt x="77" y="14"/>
                  </a:cubicBezTo>
                  <a:lnTo>
                    <a:pt x="77" y="17"/>
                  </a:lnTo>
                  <a:close/>
                  <a:moveTo>
                    <a:pt x="78" y="25"/>
                  </a:moveTo>
                  <a:cubicBezTo>
                    <a:pt x="78" y="25"/>
                    <a:pt x="78" y="25"/>
                    <a:pt x="78" y="25"/>
                  </a:cubicBezTo>
                  <a:cubicBezTo>
                    <a:pt x="78" y="25"/>
                    <a:pt x="78" y="25"/>
                    <a:pt x="78" y="25"/>
                  </a:cubicBezTo>
                  <a:cubicBezTo>
                    <a:pt x="78" y="25"/>
                    <a:pt x="78" y="25"/>
                    <a:pt x="78" y="25"/>
                  </a:cubicBezTo>
                  <a:cubicBezTo>
                    <a:pt x="79" y="25"/>
                    <a:pt x="79" y="25"/>
                    <a:pt x="79" y="25"/>
                  </a:cubicBezTo>
                  <a:cubicBezTo>
                    <a:pt x="79" y="24"/>
                    <a:pt x="79" y="24"/>
                    <a:pt x="79" y="24"/>
                  </a:cubicBezTo>
                  <a:cubicBezTo>
                    <a:pt x="77" y="25"/>
                    <a:pt x="77" y="25"/>
                    <a:pt x="77" y="25"/>
                  </a:cubicBezTo>
                  <a:cubicBezTo>
                    <a:pt x="77" y="27"/>
                    <a:pt x="77" y="27"/>
                    <a:pt x="77" y="27"/>
                  </a:cubicBezTo>
                  <a:cubicBezTo>
                    <a:pt x="77" y="27"/>
                    <a:pt x="77" y="27"/>
                    <a:pt x="77" y="27"/>
                  </a:cubicBezTo>
                  <a:lnTo>
                    <a:pt x="78" y="25"/>
                  </a:lnTo>
                  <a:close/>
                  <a:moveTo>
                    <a:pt x="78" y="11"/>
                  </a:moveTo>
                  <a:cubicBezTo>
                    <a:pt x="78" y="11"/>
                    <a:pt x="78" y="11"/>
                    <a:pt x="78" y="11"/>
                  </a:cubicBezTo>
                  <a:cubicBezTo>
                    <a:pt x="79" y="11"/>
                    <a:pt x="79" y="11"/>
                    <a:pt x="79" y="11"/>
                  </a:cubicBezTo>
                  <a:cubicBezTo>
                    <a:pt x="79" y="11"/>
                    <a:pt x="79" y="11"/>
                    <a:pt x="79" y="11"/>
                  </a:cubicBezTo>
                  <a:cubicBezTo>
                    <a:pt x="78" y="10"/>
                    <a:pt x="78" y="10"/>
                    <a:pt x="78" y="10"/>
                  </a:cubicBezTo>
                  <a:lnTo>
                    <a:pt x="78" y="11"/>
                  </a:lnTo>
                  <a:close/>
                  <a:moveTo>
                    <a:pt x="28" y="40"/>
                  </a:moveTo>
                  <a:cubicBezTo>
                    <a:pt x="28" y="40"/>
                    <a:pt x="28" y="40"/>
                    <a:pt x="28" y="40"/>
                  </a:cubicBezTo>
                  <a:cubicBezTo>
                    <a:pt x="20" y="39"/>
                    <a:pt x="20" y="39"/>
                    <a:pt x="20" y="39"/>
                  </a:cubicBezTo>
                  <a:cubicBezTo>
                    <a:pt x="20" y="38"/>
                    <a:pt x="20" y="38"/>
                    <a:pt x="20" y="38"/>
                  </a:cubicBezTo>
                  <a:cubicBezTo>
                    <a:pt x="15" y="38"/>
                    <a:pt x="15" y="38"/>
                    <a:pt x="15" y="38"/>
                  </a:cubicBezTo>
                  <a:cubicBezTo>
                    <a:pt x="0" y="40"/>
                    <a:pt x="0" y="40"/>
                    <a:pt x="0" y="40"/>
                  </a:cubicBezTo>
                  <a:cubicBezTo>
                    <a:pt x="0" y="53"/>
                    <a:pt x="0" y="53"/>
                    <a:pt x="0" y="53"/>
                  </a:cubicBezTo>
                  <a:cubicBezTo>
                    <a:pt x="2" y="53"/>
                    <a:pt x="2" y="53"/>
                    <a:pt x="2" y="53"/>
                  </a:cubicBezTo>
                  <a:cubicBezTo>
                    <a:pt x="2" y="53"/>
                    <a:pt x="2" y="53"/>
                    <a:pt x="2" y="53"/>
                  </a:cubicBezTo>
                  <a:cubicBezTo>
                    <a:pt x="5" y="53"/>
                    <a:pt x="5" y="53"/>
                    <a:pt x="5" y="53"/>
                  </a:cubicBezTo>
                  <a:cubicBezTo>
                    <a:pt x="5" y="53"/>
                    <a:pt x="5" y="53"/>
                    <a:pt x="5" y="53"/>
                  </a:cubicBezTo>
                  <a:cubicBezTo>
                    <a:pt x="5" y="53"/>
                    <a:pt x="5" y="53"/>
                    <a:pt x="5" y="53"/>
                  </a:cubicBezTo>
                  <a:cubicBezTo>
                    <a:pt x="5" y="50"/>
                    <a:pt x="5" y="50"/>
                    <a:pt x="5" y="50"/>
                  </a:cubicBezTo>
                  <a:cubicBezTo>
                    <a:pt x="6" y="50"/>
                    <a:pt x="6" y="50"/>
                    <a:pt x="6" y="50"/>
                  </a:cubicBezTo>
                  <a:cubicBezTo>
                    <a:pt x="6" y="53"/>
                    <a:pt x="6" y="53"/>
                    <a:pt x="6" y="53"/>
                  </a:cubicBezTo>
                  <a:cubicBezTo>
                    <a:pt x="6" y="53"/>
                    <a:pt x="6" y="53"/>
                    <a:pt x="6" y="53"/>
                  </a:cubicBezTo>
                  <a:cubicBezTo>
                    <a:pt x="6" y="50"/>
                    <a:pt x="6" y="50"/>
                    <a:pt x="6" y="50"/>
                  </a:cubicBezTo>
                  <a:cubicBezTo>
                    <a:pt x="7" y="50"/>
                    <a:pt x="7" y="50"/>
                    <a:pt x="7" y="50"/>
                  </a:cubicBezTo>
                  <a:cubicBezTo>
                    <a:pt x="7" y="53"/>
                    <a:pt x="7" y="53"/>
                    <a:pt x="7" y="53"/>
                  </a:cubicBezTo>
                  <a:cubicBezTo>
                    <a:pt x="7" y="53"/>
                    <a:pt x="7" y="53"/>
                    <a:pt x="7" y="53"/>
                  </a:cubicBezTo>
                  <a:cubicBezTo>
                    <a:pt x="7" y="50"/>
                    <a:pt x="7" y="50"/>
                    <a:pt x="7" y="50"/>
                  </a:cubicBezTo>
                  <a:cubicBezTo>
                    <a:pt x="8" y="50"/>
                    <a:pt x="8" y="50"/>
                    <a:pt x="8" y="50"/>
                  </a:cubicBezTo>
                  <a:cubicBezTo>
                    <a:pt x="8" y="53"/>
                    <a:pt x="8" y="53"/>
                    <a:pt x="8" y="53"/>
                  </a:cubicBezTo>
                  <a:cubicBezTo>
                    <a:pt x="8" y="53"/>
                    <a:pt x="8" y="53"/>
                    <a:pt x="8" y="53"/>
                  </a:cubicBezTo>
                  <a:cubicBezTo>
                    <a:pt x="8" y="50"/>
                    <a:pt x="8" y="50"/>
                    <a:pt x="8" y="50"/>
                  </a:cubicBezTo>
                  <a:cubicBezTo>
                    <a:pt x="9" y="50"/>
                    <a:pt x="9" y="50"/>
                    <a:pt x="9" y="50"/>
                  </a:cubicBezTo>
                  <a:cubicBezTo>
                    <a:pt x="9" y="53"/>
                    <a:pt x="9" y="53"/>
                    <a:pt x="9" y="53"/>
                  </a:cubicBezTo>
                  <a:cubicBezTo>
                    <a:pt x="9" y="53"/>
                    <a:pt x="9" y="53"/>
                    <a:pt x="9" y="53"/>
                  </a:cubicBezTo>
                  <a:cubicBezTo>
                    <a:pt x="9" y="50"/>
                    <a:pt x="9" y="50"/>
                    <a:pt x="9" y="50"/>
                  </a:cubicBezTo>
                  <a:cubicBezTo>
                    <a:pt x="10" y="50"/>
                    <a:pt x="10" y="50"/>
                    <a:pt x="10" y="50"/>
                  </a:cubicBezTo>
                  <a:cubicBezTo>
                    <a:pt x="10" y="53"/>
                    <a:pt x="10" y="53"/>
                    <a:pt x="10" y="53"/>
                  </a:cubicBezTo>
                  <a:cubicBezTo>
                    <a:pt x="10" y="53"/>
                    <a:pt x="10" y="53"/>
                    <a:pt x="10" y="53"/>
                  </a:cubicBezTo>
                  <a:cubicBezTo>
                    <a:pt x="10" y="50"/>
                    <a:pt x="10" y="50"/>
                    <a:pt x="10" y="50"/>
                  </a:cubicBezTo>
                  <a:cubicBezTo>
                    <a:pt x="11" y="50"/>
                    <a:pt x="11" y="50"/>
                    <a:pt x="11" y="50"/>
                  </a:cubicBezTo>
                  <a:cubicBezTo>
                    <a:pt x="11" y="53"/>
                    <a:pt x="11" y="53"/>
                    <a:pt x="11" y="53"/>
                  </a:cubicBezTo>
                  <a:cubicBezTo>
                    <a:pt x="11" y="53"/>
                    <a:pt x="11" y="53"/>
                    <a:pt x="11" y="53"/>
                  </a:cubicBezTo>
                  <a:cubicBezTo>
                    <a:pt x="11" y="50"/>
                    <a:pt x="11" y="50"/>
                    <a:pt x="11" y="50"/>
                  </a:cubicBezTo>
                  <a:cubicBezTo>
                    <a:pt x="12" y="50"/>
                    <a:pt x="12" y="50"/>
                    <a:pt x="12" y="50"/>
                  </a:cubicBezTo>
                  <a:cubicBezTo>
                    <a:pt x="12" y="53"/>
                    <a:pt x="12" y="53"/>
                    <a:pt x="12" y="53"/>
                  </a:cubicBezTo>
                  <a:cubicBezTo>
                    <a:pt x="12" y="53"/>
                    <a:pt x="12" y="53"/>
                    <a:pt x="12" y="53"/>
                  </a:cubicBezTo>
                  <a:cubicBezTo>
                    <a:pt x="12" y="50"/>
                    <a:pt x="12" y="50"/>
                    <a:pt x="12" y="50"/>
                  </a:cubicBezTo>
                  <a:cubicBezTo>
                    <a:pt x="13" y="50"/>
                    <a:pt x="13" y="50"/>
                    <a:pt x="13" y="50"/>
                  </a:cubicBezTo>
                  <a:cubicBezTo>
                    <a:pt x="13" y="53"/>
                    <a:pt x="13" y="53"/>
                    <a:pt x="13" y="53"/>
                  </a:cubicBezTo>
                  <a:cubicBezTo>
                    <a:pt x="13" y="53"/>
                    <a:pt x="13" y="53"/>
                    <a:pt x="13" y="53"/>
                  </a:cubicBezTo>
                  <a:cubicBezTo>
                    <a:pt x="13" y="50"/>
                    <a:pt x="13" y="50"/>
                    <a:pt x="13" y="50"/>
                  </a:cubicBezTo>
                  <a:cubicBezTo>
                    <a:pt x="13" y="50"/>
                    <a:pt x="13" y="50"/>
                    <a:pt x="13" y="50"/>
                  </a:cubicBezTo>
                  <a:cubicBezTo>
                    <a:pt x="13" y="53"/>
                    <a:pt x="13" y="53"/>
                    <a:pt x="13" y="53"/>
                  </a:cubicBezTo>
                  <a:cubicBezTo>
                    <a:pt x="15" y="53"/>
                    <a:pt x="15" y="53"/>
                    <a:pt x="15" y="53"/>
                  </a:cubicBezTo>
                  <a:cubicBezTo>
                    <a:pt x="28" y="53"/>
                    <a:pt x="28" y="53"/>
                    <a:pt x="28" y="53"/>
                  </a:cubicBezTo>
                  <a:lnTo>
                    <a:pt x="28" y="40"/>
                  </a:lnTo>
                  <a:close/>
                  <a:moveTo>
                    <a:pt x="5" y="53"/>
                  </a:moveTo>
                  <a:cubicBezTo>
                    <a:pt x="5" y="53"/>
                    <a:pt x="5" y="53"/>
                    <a:pt x="5" y="53"/>
                  </a:cubicBezTo>
                  <a:cubicBezTo>
                    <a:pt x="2" y="53"/>
                    <a:pt x="2" y="53"/>
                    <a:pt x="2" y="53"/>
                  </a:cubicBezTo>
                  <a:cubicBezTo>
                    <a:pt x="2" y="53"/>
                    <a:pt x="2" y="53"/>
                    <a:pt x="2" y="53"/>
                  </a:cubicBezTo>
                  <a:cubicBezTo>
                    <a:pt x="5" y="53"/>
                    <a:pt x="5" y="53"/>
                    <a:pt x="5" y="53"/>
                  </a:cubicBezTo>
                  <a:close/>
                  <a:moveTo>
                    <a:pt x="5" y="52"/>
                  </a:moveTo>
                  <a:cubicBezTo>
                    <a:pt x="5" y="52"/>
                    <a:pt x="5" y="52"/>
                    <a:pt x="5" y="52"/>
                  </a:cubicBezTo>
                  <a:cubicBezTo>
                    <a:pt x="2" y="52"/>
                    <a:pt x="2" y="52"/>
                    <a:pt x="2" y="52"/>
                  </a:cubicBezTo>
                  <a:cubicBezTo>
                    <a:pt x="2" y="52"/>
                    <a:pt x="2" y="52"/>
                    <a:pt x="2" y="52"/>
                  </a:cubicBezTo>
                  <a:cubicBezTo>
                    <a:pt x="5" y="52"/>
                    <a:pt x="5" y="52"/>
                    <a:pt x="5" y="52"/>
                  </a:cubicBezTo>
                  <a:close/>
                  <a:moveTo>
                    <a:pt x="5" y="52"/>
                  </a:moveTo>
                  <a:cubicBezTo>
                    <a:pt x="5" y="52"/>
                    <a:pt x="5" y="52"/>
                    <a:pt x="5" y="52"/>
                  </a:cubicBezTo>
                  <a:cubicBezTo>
                    <a:pt x="2" y="52"/>
                    <a:pt x="2" y="52"/>
                    <a:pt x="2" y="52"/>
                  </a:cubicBezTo>
                  <a:cubicBezTo>
                    <a:pt x="2" y="52"/>
                    <a:pt x="2" y="52"/>
                    <a:pt x="2" y="52"/>
                  </a:cubicBezTo>
                  <a:cubicBezTo>
                    <a:pt x="5" y="52"/>
                    <a:pt x="5" y="52"/>
                    <a:pt x="5" y="52"/>
                  </a:cubicBezTo>
                  <a:close/>
                  <a:moveTo>
                    <a:pt x="5" y="51"/>
                  </a:moveTo>
                  <a:cubicBezTo>
                    <a:pt x="5" y="51"/>
                    <a:pt x="5" y="51"/>
                    <a:pt x="5" y="51"/>
                  </a:cubicBezTo>
                  <a:cubicBezTo>
                    <a:pt x="2" y="51"/>
                    <a:pt x="2" y="51"/>
                    <a:pt x="2" y="51"/>
                  </a:cubicBezTo>
                  <a:cubicBezTo>
                    <a:pt x="2" y="51"/>
                    <a:pt x="2" y="51"/>
                    <a:pt x="2" y="51"/>
                  </a:cubicBezTo>
                  <a:cubicBezTo>
                    <a:pt x="5" y="51"/>
                    <a:pt x="5" y="51"/>
                    <a:pt x="5" y="51"/>
                  </a:cubicBezTo>
                  <a:close/>
                  <a:moveTo>
                    <a:pt x="5" y="51"/>
                  </a:moveTo>
                  <a:cubicBezTo>
                    <a:pt x="5" y="51"/>
                    <a:pt x="5" y="51"/>
                    <a:pt x="5" y="51"/>
                  </a:cubicBezTo>
                  <a:cubicBezTo>
                    <a:pt x="2" y="51"/>
                    <a:pt x="2" y="51"/>
                    <a:pt x="2" y="51"/>
                  </a:cubicBezTo>
                  <a:cubicBezTo>
                    <a:pt x="2" y="51"/>
                    <a:pt x="2" y="51"/>
                    <a:pt x="2" y="51"/>
                  </a:cubicBezTo>
                  <a:cubicBezTo>
                    <a:pt x="5" y="51"/>
                    <a:pt x="5" y="51"/>
                    <a:pt x="5" y="51"/>
                  </a:cubicBezTo>
                  <a:close/>
                  <a:moveTo>
                    <a:pt x="5" y="50"/>
                  </a:moveTo>
                  <a:cubicBezTo>
                    <a:pt x="5" y="50"/>
                    <a:pt x="5" y="50"/>
                    <a:pt x="5" y="50"/>
                  </a:cubicBezTo>
                  <a:cubicBezTo>
                    <a:pt x="2" y="50"/>
                    <a:pt x="2" y="50"/>
                    <a:pt x="2" y="50"/>
                  </a:cubicBezTo>
                  <a:cubicBezTo>
                    <a:pt x="2" y="50"/>
                    <a:pt x="2" y="50"/>
                    <a:pt x="2" y="50"/>
                  </a:cubicBezTo>
                  <a:cubicBezTo>
                    <a:pt x="5" y="50"/>
                    <a:pt x="5" y="50"/>
                    <a:pt x="5" y="50"/>
                  </a:cubicBezTo>
                  <a:close/>
                  <a:moveTo>
                    <a:pt x="5" y="50"/>
                  </a:moveTo>
                  <a:cubicBezTo>
                    <a:pt x="5" y="50"/>
                    <a:pt x="5" y="50"/>
                    <a:pt x="5" y="50"/>
                  </a:cubicBezTo>
                  <a:cubicBezTo>
                    <a:pt x="2" y="50"/>
                    <a:pt x="2" y="50"/>
                    <a:pt x="2" y="50"/>
                  </a:cubicBezTo>
                  <a:cubicBezTo>
                    <a:pt x="2" y="50"/>
                    <a:pt x="2" y="50"/>
                    <a:pt x="2" y="50"/>
                  </a:cubicBezTo>
                  <a:cubicBezTo>
                    <a:pt x="5" y="50"/>
                    <a:pt x="5" y="50"/>
                    <a:pt x="5" y="50"/>
                  </a:cubicBezTo>
                  <a:close/>
                  <a:moveTo>
                    <a:pt x="5" y="49"/>
                  </a:moveTo>
                  <a:cubicBezTo>
                    <a:pt x="5" y="49"/>
                    <a:pt x="5" y="49"/>
                    <a:pt x="5" y="49"/>
                  </a:cubicBezTo>
                  <a:cubicBezTo>
                    <a:pt x="2" y="49"/>
                    <a:pt x="2" y="49"/>
                    <a:pt x="2" y="49"/>
                  </a:cubicBezTo>
                  <a:cubicBezTo>
                    <a:pt x="2" y="49"/>
                    <a:pt x="2" y="49"/>
                    <a:pt x="2" y="49"/>
                  </a:cubicBezTo>
                  <a:cubicBezTo>
                    <a:pt x="5" y="49"/>
                    <a:pt x="5" y="49"/>
                    <a:pt x="5" y="49"/>
                  </a:cubicBezTo>
                  <a:close/>
                  <a:moveTo>
                    <a:pt x="5" y="49"/>
                  </a:moveTo>
                  <a:cubicBezTo>
                    <a:pt x="5" y="49"/>
                    <a:pt x="5" y="49"/>
                    <a:pt x="5" y="49"/>
                  </a:cubicBezTo>
                  <a:cubicBezTo>
                    <a:pt x="2" y="49"/>
                    <a:pt x="2" y="49"/>
                    <a:pt x="2" y="49"/>
                  </a:cubicBezTo>
                  <a:cubicBezTo>
                    <a:pt x="2" y="49"/>
                    <a:pt x="2" y="49"/>
                    <a:pt x="2" y="49"/>
                  </a:cubicBezTo>
                  <a:cubicBezTo>
                    <a:pt x="5" y="49"/>
                    <a:pt x="5" y="49"/>
                    <a:pt x="5" y="49"/>
                  </a:cubicBezTo>
                  <a:close/>
                  <a:moveTo>
                    <a:pt x="5" y="48"/>
                  </a:moveTo>
                  <a:cubicBezTo>
                    <a:pt x="5" y="48"/>
                    <a:pt x="5" y="48"/>
                    <a:pt x="5" y="48"/>
                  </a:cubicBezTo>
                  <a:cubicBezTo>
                    <a:pt x="2" y="48"/>
                    <a:pt x="2" y="48"/>
                    <a:pt x="2" y="48"/>
                  </a:cubicBezTo>
                  <a:cubicBezTo>
                    <a:pt x="2" y="48"/>
                    <a:pt x="2" y="48"/>
                    <a:pt x="2" y="48"/>
                  </a:cubicBezTo>
                  <a:cubicBezTo>
                    <a:pt x="5" y="48"/>
                    <a:pt x="5" y="48"/>
                    <a:pt x="5" y="48"/>
                  </a:cubicBezTo>
                  <a:close/>
                  <a:moveTo>
                    <a:pt x="5" y="48"/>
                  </a:moveTo>
                  <a:cubicBezTo>
                    <a:pt x="5" y="48"/>
                    <a:pt x="5" y="48"/>
                    <a:pt x="5" y="48"/>
                  </a:cubicBezTo>
                  <a:cubicBezTo>
                    <a:pt x="2" y="48"/>
                    <a:pt x="2" y="48"/>
                    <a:pt x="2" y="48"/>
                  </a:cubicBezTo>
                  <a:cubicBezTo>
                    <a:pt x="2" y="48"/>
                    <a:pt x="2" y="48"/>
                    <a:pt x="2" y="48"/>
                  </a:cubicBezTo>
                  <a:cubicBezTo>
                    <a:pt x="5" y="47"/>
                    <a:pt x="5" y="47"/>
                    <a:pt x="5" y="47"/>
                  </a:cubicBezTo>
                  <a:lnTo>
                    <a:pt x="5" y="48"/>
                  </a:lnTo>
                  <a:close/>
                  <a:moveTo>
                    <a:pt x="5" y="47"/>
                  </a:moveTo>
                  <a:cubicBezTo>
                    <a:pt x="5" y="47"/>
                    <a:pt x="5" y="47"/>
                    <a:pt x="5" y="47"/>
                  </a:cubicBezTo>
                  <a:cubicBezTo>
                    <a:pt x="2" y="47"/>
                    <a:pt x="2" y="47"/>
                    <a:pt x="2" y="47"/>
                  </a:cubicBezTo>
                  <a:cubicBezTo>
                    <a:pt x="2" y="47"/>
                    <a:pt x="2" y="47"/>
                    <a:pt x="2" y="47"/>
                  </a:cubicBezTo>
                  <a:cubicBezTo>
                    <a:pt x="5" y="47"/>
                    <a:pt x="5" y="47"/>
                    <a:pt x="5" y="47"/>
                  </a:cubicBezTo>
                  <a:close/>
                  <a:moveTo>
                    <a:pt x="5" y="47"/>
                  </a:moveTo>
                  <a:cubicBezTo>
                    <a:pt x="5" y="47"/>
                    <a:pt x="5" y="47"/>
                    <a:pt x="5" y="47"/>
                  </a:cubicBezTo>
                  <a:cubicBezTo>
                    <a:pt x="2" y="47"/>
                    <a:pt x="2" y="47"/>
                    <a:pt x="2" y="47"/>
                  </a:cubicBezTo>
                  <a:cubicBezTo>
                    <a:pt x="2" y="47"/>
                    <a:pt x="2" y="47"/>
                    <a:pt x="2" y="47"/>
                  </a:cubicBezTo>
                  <a:cubicBezTo>
                    <a:pt x="5" y="46"/>
                    <a:pt x="5" y="46"/>
                    <a:pt x="5" y="46"/>
                  </a:cubicBezTo>
                  <a:lnTo>
                    <a:pt x="5" y="47"/>
                  </a:lnTo>
                  <a:close/>
                  <a:moveTo>
                    <a:pt x="5" y="46"/>
                  </a:moveTo>
                  <a:cubicBezTo>
                    <a:pt x="5" y="46"/>
                    <a:pt x="5" y="46"/>
                    <a:pt x="5" y="46"/>
                  </a:cubicBezTo>
                  <a:cubicBezTo>
                    <a:pt x="2" y="46"/>
                    <a:pt x="2" y="46"/>
                    <a:pt x="2" y="46"/>
                  </a:cubicBezTo>
                  <a:cubicBezTo>
                    <a:pt x="2" y="46"/>
                    <a:pt x="2" y="46"/>
                    <a:pt x="2" y="46"/>
                  </a:cubicBezTo>
                  <a:cubicBezTo>
                    <a:pt x="5" y="46"/>
                    <a:pt x="5" y="46"/>
                    <a:pt x="5" y="46"/>
                  </a:cubicBezTo>
                  <a:close/>
                  <a:moveTo>
                    <a:pt x="5" y="46"/>
                  </a:moveTo>
                  <a:cubicBezTo>
                    <a:pt x="5" y="46"/>
                    <a:pt x="5" y="46"/>
                    <a:pt x="5" y="46"/>
                  </a:cubicBezTo>
                  <a:cubicBezTo>
                    <a:pt x="2" y="46"/>
                    <a:pt x="2" y="46"/>
                    <a:pt x="2" y="46"/>
                  </a:cubicBezTo>
                  <a:cubicBezTo>
                    <a:pt x="2" y="46"/>
                    <a:pt x="2" y="46"/>
                    <a:pt x="2" y="46"/>
                  </a:cubicBezTo>
                  <a:cubicBezTo>
                    <a:pt x="5" y="45"/>
                    <a:pt x="5" y="45"/>
                    <a:pt x="5" y="45"/>
                  </a:cubicBezTo>
                  <a:lnTo>
                    <a:pt x="5" y="46"/>
                  </a:lnTo>
                  <a:close/>
                  <a:moveTo>
                    <a:pt x="5" y="45"/>
                  </a:moveTo>
                  <a:cubicBezTo>
                    <a:pt x="5" y="45"/>
                    <a:pt x="5" y="45"/>
                    <a:pt x="5" y="45"/>
                  </a:cubicBezTo>
                  <a:cubicBezTo>
                    <a:pt x="2" y="45"/>
                    <a:pt x="2" y="45"/>
                    <a:pt x="2" y="45"/>
                  </a:cubicBezTo>
                  <a:cubicBezTo>
                    <a:pt x="2" y="45"/>
                    <a:pt x="2" y="45"/>
                    <a:pt x="2" y="45"/>
                  </a:cubicBezTo>
                  <a:cubicBezTo>
                    <a:pt x="5" y="45"/>
                    <a:pt x="5" y="45"/>
                    <a:pt x="5" y="45"/>
                  </a:cubicBezTo>
                  <a:close/>
                  <a:moveTo>
                    <a:pt x="5" y="45"/>
                  </a:moveTo>
                  <a:cubicBezTo>
                    <a:pt x="5" y="45"/>
                    <a:pt x="5" y="45"/>
                    <a:pt x="5" y="45"/>
                  </a:cubicBezTo>
                  <a:cubicBezTo>
                    <a:pt x="2" y="45"/>
                    <a:pt x="2" y="45"/>
                    <a:pt x="2" y="45"/>
                  </a:cubicBezTo>
                  <a:cubicBezTo>
                    <a:pt x="2" y="44"/>
                    <a:pt x="2" y="44"/>
                    <a:pt x="2" y="44"/>
                  </a:cubicBezTo>
                  <a:cubicBezTo>
                    <a:pt x="5" y="44"/>
                    <a:pt x="5" y="44"/>
                    <a:pt x="5" y="44"/>
                  </a:cubicBezTo>
                  <a:lnTo>
                    <a:pt x="5" y="45"/>
                  </a:lnTo>
                  <a:close/>
                  <a:moveTo>
                    <a:pt x="5" y="44"/>
                  </a:moveTo>
                  <a:cubicBezTo>
                    <a:pt x="5" y="44"/>
                    <a:pt x="5" y="44"/>
                    <a:pt x="5" y="44"/>
                  </a:cubicBezTo>
                  <a:cubicBezTo>
                    <a:pt x="2" y="44"/>
                    <a:pt x="2" y="44"/>
                    <a:pt x="2" y="44"/>
                  </a:cubicBezTo>
                  <a:cubicBezTo>
                    <a:pt x="2" y="44"/>
                    <a:pt x="2" y="44"/>
                    <a:pt x="2" y="44"/>
                  </a:cubicBezTo>
                  <a:cubicBezTo>
                    <a:pt x="5" y="44"/>
                    <a:pt x="5" y="44"/>
                    <a:pt x="5" y="44"/>
                  </a:cubicBezTo>
                  <a:close/>
                  <a:moveTo>
                    <a:pt x="5" y="44"/>
                  </a:moveTo>
                  <a:cubicBezTo>
                    <a:pt x="5" y="44"/>
                    <a:pt x="5" y="44"/>
                    <a:pt x="5" y="44"/>
                  </a:cubicBezTo>
                  <a:cubicBezTo>
                    <a:pt x="2" y="44"/>
                    <a:pt x="2" y="44"/>
                    <a:pt x="2" y="44"/>
                  </a:cubicBezTo>
                  <a:cubicBezTo>
                    <a:pt x="2" y="43"/>
                    <a:pt x="2" y="43"/>
                    <a:pt x="2" y="43"/>
                  </a:cubicBezTo>
                  <a:cubicBezTo>
                    <a:pt x="5" y="43"/>
                    <a:pt x="5" y="43"/>
                    <a:pt x="5" y="43"/>
                  </a:cubicBezTo>
                  <a:lnTo>
                    <a:pt x="5" y="44"/>
                  </a:lnTo>
                  <a:close/>
                  <a:moveTo>
                    <a:pt x="5" y="43"/>
                  </a:moveTo>
                  <a:cubicBezTo>
                    <a:pt x="5" y="43"/>
                    <a:pt x="5" y="43"/>
                    <a:pt x="5" y="43"/>
                  </a:cubicBezTo>
                  <a:cubicBezTo>
                    <a:pt x="2" y="43"/>
                    <a:pt x="2" y="43"/>
                    <a:pt x="2" y="43"/>
                  </a:cubicBezTo>
                  <a:cubicBezTo>
                    <a:pt x="2" y="43"/>
                    <a:pt x="2" y="43"/>
                    <a:pt x="2" y="43"/>
                  </a:cubicBezTo>
                  <a:cubicBezTo>
                    <a:pt x="5" y="43"/>
                    <a:pt x="5" y="43"/>
                    <a:pt x="5" y="43"/>
                  </a:cubicBezTo>
                  <a:close/>
                  <a:moveTo>
                    <a:pt x="5" y="43"/>
                  </a:moveTo>
                  <a:cubicBezTo>
                    <a:pt x="5" y="43"/>
                    <a:pt x="5" y="43"/>
                    <a:pt x="5" y="43"/>
                  </a:cubicBezTo>
                  <a:cubicBezTo>
                    <a:pt x="3" y="43"/>
                    <a:pt x="3" y="43"/>
                    <a:pt x="3" y="43"/>
                  </a:cubicBezTo>
                  <a:cubicBezTo>
                    <a:pt x="5" y="42"/>
                    <a:pt x="5" y="42"/>
                    <a:pt x="5" y="42"/>
                  </a:cubicBezTo>
                  <a:lnTo>
                    <a:pt x="5" y="43"/>
                  </a:lnTo>
                  <a:close/>
                  <a:moveTo>
                    <a:pt x="6" y="50"/>
                  </a:moveTo>
                  <a:cubicBezTo>
                    <a:pt x="6" y="50"/>
                    <a:pt x="6" y="50"/>
                    <a:pt x="6" y="50"/>
                  </a:cubicBezTo>
                  <a:cubicBezTo>
                    <a:pt x="5" y="50"/>
                    <a:pt x="5" y="50"/>
                    <a:pt x="5" y="50"/>
                  </a:cubicBezTo>
                  <a:cubicBezTo>
                    <a:pt x="5" y="50"/>
                    <a:pt x="5" y="50"/>
                    <a:pt x="5" y="50"/>
                  </a:cubicBezTo>
                  <a:cubicBezTo>
                    <a:pt x="6" y="50"/>
                    <a:pt x="6" y="50"/>
                    <a:pt x="6" y="50"/>
                  </a:cubicBezTo>
                  <a:close/>
                  <a:moveTo>
                    <a:pt x="6" y="50"/>
                  </a:moveTo>
                  <a:cubicBezTo>
                    <a:pt x="6" y="50"/>
                    <a:pt x="6" y="50"/>
                    <a:pt x="6" y="50"/>
                  </a:cubicBezTo>
                  <a:cubicBezTo>
                    <a:pt x="5" y="50"/>
                    <a:pt x="5" y="50"/>
                    <a:pt x="5" y="50"/>
                  </a:cubicBezTo>
                  <a:cubicBezTo>
                    <a:pt x="5" y="44"/>
                    <a:pt x="5" y="44"/>
                    <a:pt x="5" y="44"/>
                  </a:cubicBezTo>
                  <a:cubicBezTo>
                    <a:pt x="6" y="44"/>
                    <a:pt x="6" y="44"/>
                    <a:pt x="6" y="44"/>
                  </a:cubicBezTo>
                  <a:lnTo>
                    <a:pt x="6" y="50"/>
                  </a:lnTo>
                  <a:close/>
                  <a:moveTo>
                    <a:pt x="6" y="44"/>
                  </a:moveTo>
                  <a:cubicBezTo>
                    <a:pt x="6" y="44"/>
                    <a:pt x="6" y="44"/>
                    <a:pt x="6" y="44"/>
                  </a:cubicBezTo>
                  <a:cubicBezTo>
                    <a:pt x="5" y="44"/>
                    <a:pt x="5" y="44"/>
                    <a:pt x="5" y="44"/>
                  </a:cubicBezTo>
                  <a:cubicBezTo>
                    <a:pt x="5" y="44"/>
                    <a:pt x="5" y="44"/>
                    <a:pt x="5" y="44"/>
                  </a:cubicBezTo>
                  <a:cubicBezTo>
                    <a:pt x="6" y="44"/>
                    <a:pt x="6" y="44"/>
                    <a:pt x="6" y="44"/>
                  </a:cubicBezTo>
                  <a:close/>
                  <a:moveTo>
                    <a:pt x="6" y="44"/>
                  </a:moveTo>
                  <a:cubicBezTo>
                    <a:pt x="6" y="44"/>
                    <a:pt x="6" y="44"/>
                    <a:pt x="6" y="44"/>
                  </a:cubicBezTo>
                  <a:cubicBezTo>
                    <a:pt x="5" y="44"/>
                    <a:pt x="5" y="44"/>
                    <a:pt x="5" y="44"/>
                  </a:cubicBezTo>
                  <a:cubicBezTo>
                    <a:pt x="5" y="43"/>
                    <a:pt x="5" y="43"/>
                    <a:pt x="5" y="43"/>
                  </a:cubicBezTo>
                  <a:cubicBezTo>
                    <a:pt x="6" y="42"/>
                    <a:pt x="6" y="42"/>
                    <a:pt x="6" y="42"/>
                  </a:cubicBezTo>
                  <a:lnTo>
                    <a:pt x="6" y="44"/>
                  </a:lnTo>
                  <a:close/>
                  <a:moveTo>
                    <a:pt x="6" y="42"/>
                  </a:moveTo>
                  <a:cubicBezTo>
                    <a:pt x="6" y="42"/>
                    <a:pt x="6" y="42"/>
                    <a:pt x="6" y="42"/>
                  </a:cubicBezTo>
                  <a:cubicBezTo>
                    <a:pt x="5" y="42"/>
                    <a:pt x="5" y="42"/>
                    <a:pt x="5" y="42"/>
                  </a:cubicBezTo>
                  <a:cubicBezTo>
                    <a:pt x="5" y="42"/>
                    <a:pt x="5" y="42"/>
                    <a:pt x="5" y="42"/>
                  </a:cubicBezTo>
                  <a:cubicBezTo>
                    <a:pt x="6" y="42"/>
                    <a:pt x="6" y="42"/>
                    <a:pt x="6" y="42"/>
                  </a:cubicBezTo>
                  <a:cubicBezTo>
                    <a:pt x="6" y="42"/>
                    <a:pt x="6" y="42"/>
                    <a:pt x="6" y="42"/>
                  </a:cubicBezTo>
                  <a:close/>
                  <a:moveTo>
                    <a:pt x="7" y="50"/>
                  </a:moveTo>
                  <a:cubicBezTo>
                    <a:pt x="7" y="50"/>
                    <a:pt x="7" y="50"/>
                    <a:pt x="7" y="50"/>
                  </a:cubicBezTo>
                  <a:cubicBezTo>
                    <a:pt x="6" y="50"/>
                    <a:pt x="6" y="50"/>
                    <a:pt x="6" y="50"/>
                  </a:cubicBezTo>
                  <a:cubicBezTo>
                    <a:pt x="6" y="50"/>
                    <a:pt x="6" y="50"/>
                    <a:pt x="6" y="50"/>
                  </a:cubicBezTo>
                  <a:cubicBezTo>
                    <a:pt x="7" y="50"/>
                    <a:pt x="7" y="50"/>
                    <a:pt x="7" y="50"/>
                  </a:cubicBezTo>
                  <a:close/>
                  <a:moveTo>
                    <a:pt x="7" y="50"/>
                  </a:moveTo>
                  <a:cubicBezTo>
                    <a:pt x="7" y="50"/>
                    <a:pt x="7" y="50"/>
                    <a:pt x="7" y="50"/>
                  </a:cubicBezTo>
                  <a:cubicBezTo>
                    <a:pt x="6" y="50"/>
                    <a:pt x="6" y="50"/>
                    <a:pt x="6" y="50"/>
                  </a:cubicBezTo>
                  <a:cubicBezTo>
                    <a:pt x="6" y="44"/>
                    <a:pt x="6" y="44"/>
                    <a:pt x="6" y="44"/>
                  </a:cubicBezTo>
                  <a:cubicBezTo>
                    <a:pt x="7" y="44"/>
                    <a:pt x="7" y="44"/>
                    <a:pt x="7" y="44"/>
                  </a:cubicBezTo>
                  <a:lnTo>
                    <a:pt x="7" y="50"/>
                  </a:lnTo>
                  <a:close/>
                  <a:moveTo>
                    <a:pt x="7" y="44"/>
                  </a:moveTo>
                  <a:cubicBezTo>
                    <a:pt x="7" y="44"/>
                    <a:pt x="7" y="44"/>
                    <a:pt x="7" y="44"/>
                  </a:cubicBezTo>
                  <a:cubicBezTo>
                    <a:pt x="6" y="44"/>
                    <a:pt x="6" y="44"/>
                    <a:pt x="6" y="44"/>
                  </a:cubicBezTo>
                  <a:cubicBezTo>
                    <a:pt x="6" y="44"/>
                    <a:pt x="6" y="44"/>
                    <a:pt x="6" y="44"/>
                  </a:cubicBezTo>
                  <a:cubicBezTo>
                    <a:pt x="7" y="44"/>
                    <a:pt x="7" y="44"/>
                    <a:pt x="7" y="44"/>
                  </a:cubicBezTo>
                  <a:close/>
                  <a:moveTo>
                    <a:pt x="7" y="44"/>
                  </a:moveTo>
                  <a:cubicBezTo>
                    <a:pt x="7" y="44"/>
                    <a:pt x="7" y="44"/>
                    <a:pt x="7" y="44"/>
                  </a:cubicBezTo>
                  <a:cubicBezTo>
                    <a:pt x="6" y="44"/>
                    <a:pt x="6" y="44"/>
                    <a:pt x="6" y="44"/>
                  </a:cubicBezTo>
                  <a:cubicBezTo>
                    <a:pt x="6" y="42"/>
                    <a:pt x="6" y="42"/>
                    <a:pt x="6" y="42"/>
                  </a:cubicBezTo>
                  <a:cubicBezTo>
                    <a:pt x="7" y="42"/>
                    <a:pt x="7" y="42"/>
                    <a:pt x="7" y="42"/>
                  </a:cubicBezTo>
                  <a:lnTo>
                    <a:pt x="7" y="44"/>
                  </a:lnTo>
                  <a:close/>
                  <a:moveTo>
                    <a:pt x="7" y="42"/>
                  </a:moveTo>
                  <a:cubicBezTo>
                    <a:pt x="7" y="42"/>
                    <a:pt x="7" y="42"/>
                    <a:pt x="7" y="42"/>
                  </a:cubicBezTo>
                  <a:cubicBezTo>
                    <a:pt x="6" y="42"/>
                    <a:pt x="6" y="42"/>
                    <a:pt x="6" y="42"/>
                  </a:cubicBezTo>
                  <a:cubicBezTo>
                    <a:pt x="6" y="42"/>
                    <a:pt x="6" y="42"/>
                    <a:pt x="6" y="42"/>
                  </a:cubicBezTo>
                  <a:cubicBezTo>
                    <a:pt x="7" y="42"/>
                    <a:pt x="7" y="42"/>
                    <a:pt x="7" y="42"/>
                  </a:cubicBezTo>
                  <a:close/>
                  <a:moveTo>
                    <a:pt x="8" y="50"/>
                  </a:moveTo>
                  <a:cubicBezTo>
                    <a:pt x="8" y="50"/>
                    <a:pt x="8" y="50"/>
                    <a:pt x="8" y="50"/>
                  </a:cubicBezTo>
                  <a:cubicBezTo>
                    <a:pt x="7" y="50"/>
                    <a:pt x="7" y="50"/>
                    <a:pt x="7" y="50"/>
                  </a:cubicBezTo>
                  <a:cubicBezTo>
                    <a:pt x="7" y="50"/>
                    <a:pt x="7" y="50"/>
                    <a:pt x="7" y="50"/>
                  </a:cubicBezTo>
                  <a:cubicBezTo>
                    <a:pt x="8" y="50"/>
                    <a:pt x="8" y="50"/>
                    <a:pt x="8" y="50"/>
                  </a:cubicBezTo>
                  <a:close/>
                  <a:moveTo>
                    <a:pt x="8" y="50"/>
                  </a:moveTo>
                  <a:cubicBezTo>
                    <a:pt x="8" y="50"/>
                    <a:pt x="8" y="50"/>
                    <a:pt x="8" y="50"/>
                  </a:cubicBezTo>
                  <a:cubicBezTo>
                    <a:pt x="7" y="50"/>
                    <a:pt x="7" y="50"/>
                    <a:pt x="7" y="50"/>
                  </a:cubicBezTo>
                  <a:cubicBezTo>
                    <a:pt x="7" y="44"/>
                    <a:pt x="7" y="44"/>
                    <a:pt x="7" y="44"/>
                  </a:cubicBezTo>
                  <a:cubicBezTo>
                    <a:pt x="8" y="44"/>
                    <a:pt x="8" y="44"/>
                    <a:pt x="8" y="44"/>
                  </a:cubicBezTo>
                  <a:lnTo>
                    <a:pt x="8" y="50"/>
                  </a:lnTo>
                  <a:close/>
                  <a:moveTo>
                    <a:pt x="8" y="44"/>
                  </a:moveTo>
                  <a:cubicBezTo>
                    <a:pt x="8" y="44"/>
                    <a:pt x="8" y="44"/>
                    <a:pt x="8" y="44"/>
                  </a:cubicBezTo>
                  <a:cubicBezTo>
                    <a:pt x="7" y="44"/>
                    <a:pt x="7" y="44"/>
                    <a:pt x="7" y="44"/>
                  </a:cubicBezTo>
                  <a:cubicBezTo>
                    <a:pt x="7" y="44"/>
                    <a:pt x="7" y="44"/>
                    <a:pt x="7" y="44"/>
                  </a:cubicBezTo>
                  <a:cubicBezTo>
                    <a:pt x="8" y="44"/>
                    <a:pt x="8" y="44"/>
                    <a:pt x="8" y="44"/>
                  </a:cubicBezTo>
                  <a:close/>
                  <a:moveTo>
                    <a:pt x="8" y="44"/>
                  </a:moveTo>
                  <a:cubicBezTo>
                    <a:pt x="8" y="44"/>
                    <a:pt x="8" y="44"/>
                    <a:pt x="8" y="44"/>
                  </a:cubicBezTo>
                  <a:cubicBezTo>
                    <a:pt x="7" y="44"/>
                    <a:pt x="7" y="44"/>
                    <a:pt x="7" y="44"/>
                  </a:cubicBezTo>
                  <a:cubicBezTo>
                    <a:pt x="7" y="42"/>
                    <a:pt x="7" y="42"/>
                    <a:pt x="7" y="42"/>
                  </a:cubicBezTo>
                  <a:cubicBezTo>
                    <a:pt x="8" y="42"/>
                    <a:pt x="8" y="42"/>
                    <a:pt x="8" y="42"/>
                  </a:cubicBezTo>
                  <a:lnTo>
                    <a:pt x="8" y="44"/>
                  </a:lnTo>
                  <a:close/>
                  <a:moveTo>
                    <a:pt x="8" y="42"/>
                  </a:moveTo>
                  <a:cubicBezTo>
                    <a:pt x="8" y="42"/>
                    <a:pt x="8" y="42"/>
                    <a:pt x="8" y="42"/>
                  </a:cubicBezTo>
                  <a:cubicBezTo>
                    <a:pt x="7" y="42"/>
                    <a:pt x="7" y="42"/>
                    <a:pt x="7" y="42"/>
                  </a:cubicBezTo>
                  <a:cubicBezTo>
                    <a:pt x="7" y="42"/>
                    <a:pt x="7" y="42"/>
                    <a:pt x="7" y="42"/>
                  </a:cubicBezTo>
                  <a:cubicBezTo>
                    <a:pt x="8" y="42"/>
                    <a:pt x="8" y="42"/>
                    <a:pt x="8" y="42"/>
                  </a:cubicBezTo>
                  <a:close/>
                  <a:moveTo>
                    <a:pt x="9" y="50"/>
                  </a:moveTo>
                  <a:cubicBezTo>
                    <a:pt x="9" y="50"/>
                    <a:pt x="9" y="50"/>
                    <a:pt x="9" y="50"/>
                  </a:cubicBezTo>
                  <a:cubicBezTo>
                    <a:pt x="8" y="50"/>
                    <a:pt x="8" y="50"/>
                    <a:pt x="8" y="50"/>
                  </a:cubicBezTo>
                  <a:cubicBezTo>
                    <a:pt x="8" y="50"/>
                    <a:pt x="8" y="50"/>
                    <a:pt x="8" y="50"/>
                  </a:cubicBezTo>
                  <a:cubicBezTo>
                    <a:pt x="9" y="50"/>
                    <a:pt x="9" y="50"/>
                    <a:pt x="9" y="50"/>
                  </a:cubicBezTo>
                  <a:close/>
                  <a:moveTo>
                    <a:pt x="9" y="50"/>
                  </a:moveTo>
                  <a:cubicBezTo>
                    <a:pt x="9" y="50"/>
                    <a:pt x="9" y="50"/>
                    <a:pt x="9" y="50"/>
                  </a:cubicBezTo>
                  <a:cubicBezTo>
                    <a:pt x="8" y="50"/>
                    <a:pt x="8" y="50"/>
                    <a:pt x="8" y="50"/>
                  </a:cubicBezTo>
                  <a:cubicBezTo>
                    <a:pt x="8" y="44"/>
                    <a:pt x="8" y="44"/>
                    <a:pt x="8" y="44"/>
                  </a:cubicBezTo>
                  <a:cubicBezTo>
                    <a:pt x="9" y="44"/>
                    <a:pt x="9" y="44"/>
                    <a:pt x="9" y="44"/>
                  </a:cubicBezTo>
                  <a:lnTo>
                    <a:pt x="9" y="50"/>
                  </a:lnTo>
                  <a:close/>
                  <a:moveTo>
                    <a:pt x="9" y="44"/>
                  </a:moveTo>
                  <a:cubicBezTo>
                    <a:pt x="9" y="44"/>
                    <a:pt x="9" y="44"/>
                    <a:pt x="9" y="44"/>
                  </a:cubicBezTo>
                  <a:cubicBezTo>
                    <a:pt x="8" y="44"/>
                    <a:pt x="8" y="44"/>
                    <a:pt x="8" y="44"/>
                  </a:cubicBezTo>
                  <a:cubicBezTo>
                    <a:pt x="8" y="44"/>
                    <a:pt x="8" y="44"/>
                    <a:pt x="8" y="44"/>
                  </a:cubicBezTo>
                  <a:cubicBezTo>
                    <a:pt x="9" y="44"/>
                    <a:pt x="9" y="44"/>
                    <a:pt x="9" y="44"/>
                  </a:cubicBezTo>
                  <a:close/>
                  <a:moveTo>
                    <a:pt x="9" y="44"/>
                  </a:moveTo>
                  <a:cubicBezTo>
                    <a:pt x="9" y="44"/>
                    <a:pt x="9" y="44"/>
                    <a:pt x="9" y="44"/>
                  </a:cubicBezTo>
                  <a:cubicBezTo>
                    <a:pt x="8" y="44"/>
                    <a:pt x="8" y="44"/>
                    <a:pt x="8" y="44"/>
                  </a:cubicBezTo>
                  <a:cubicBezTo>
                    <a:pt x="8" y="42"/>
                    <a:pt x="8" y="42"/>
                    <a:pt x="8" y="42"/>
                  </a:cubicBezTo>
                  <a:cubicBezTo>
                    <a:pt x="9" y="42"/>
                    <a:pt x="9" y="42"/>
                    <a:pt x="9" y="42"/>
                  </a:cubicBezTo>
                  <a:lnTo>
                    <a:pt x="9" y="44"/>
                  </a:lnTo>
                  <a:close/>
                  <a:moveTo>
                    <a:pt x="9" y="42"/>
                  </a:moveTo>
                  <a:cubicBezTo>
                    <a:pt x="9" y="42"/>
                    <a:pt x="9" y="42"/>
                    <a:pt x="9" y="42"/>
                  </a:cubicBezTo>
                  <a:cubicBezTo>
                    <a:pt x="8" y="42"/>
                    <a:pt x="8" y="42"/>
                    <a:pt x="8" y="42"/>
                  </a:cubicBezTo>
                  <a:cubicBezTo>
                    <a:pt x="8" y="42"/>
                    <a:pt x="8" y="42"/>
                    <a:pt x="8" y="42"/>
                  </a:cubicBezTo>
                  <a:cubicBezTo>
                    <a:pt x="9" y="42"/>
                    <a:pt x="9" y="42"/>
                    <a:pt x="9" y="42"/>
                  </a:cubicBezTo>
                  <a:close/>
                  <a:moveTo>
                    <a:pt x="10" y="50"/>
                  </a:moveTo>
                  <a:cubicBezTo>
                    <a:pt x="10" y="50"/>
                    <a:pt x="10" y="50"/>
                    <a:pt x="10" y="50"/>
                  </a:cubicBezTo>
                  <a:cubicBezTo>
                    <a:pt x="9" y="50"/>
                    <a:pt x="9" y="50"/>
                    <a:pt x="9" y="50"/>
                  </a:cubicBezTo>
                  <a:cubicBezTo>
                    <a:pt x="9" y="50"/>
                    <a:pt x="9" y="50"/>
                    <a:pt x="9" y="50"/>
                  </a:cubicBezTo>
                  <a:cubicBezTo>
                    <a:pt x="10" y="50"/>
                    <a:pt x="10" y="50"/>
                    <a:pt x="10" y="50"/>
                  </a:cubicBezTo>
                  <a:close/>
                  <a:moveTo>
                    <a:pt x="10" y="50"/>
                  </a:moveTo>
                  <a:cubicBezTo>
                    <a:pt x="10" y="50"/>
                    <a:pt x="10" y="50"/>
                    <a:pt x="10" y="50"/>
                  </a:cubicBezTo>
                  <a:cubicBezTo>
                    <a:pt x="9" y="50"/>
                    <a:pt x="9" y="50"/>
                    <a:pt x="9" y="50"/>
                  </a:cubicBezTo>
                  <a:cubicBezTo>
                    <a:pt x="9" y="44"/>
                    <a:pt x="9" y="44"/>
                    <a:pt x="9" y="44"/>
                  </a:cubicBezTo>
                  <a:cubicBezTo>
                    <a:pt x="10" y="44"/>
                    <a:pt x="10" y="44"/>
                    <a:pt x="10" y="44"/>
                  </a:cubicBezTo>
                  <a:lnTo>
                    <a:pt x="10" y="50"/>
                  </a:lnTo>
                  <a:close/>
                  <a:moveTo>
                    <a:pt x="10" y="44"/>
                  </a:moveTo>
                  <a:cubicBezTo>
                    <a:pt x="10" y="44"/>
                    <a:pt x="10" y="44"/>
                    <a:pt x="10" y="44"/>
                  </a:cubicBezTo>
                  <a:cubicBezTo>
                    <a:pt x="9" y="44"/>
                    <a:pt x="9" y="44"/>
                    <a:pt x="9" y="44"/>
                  </a:cubicBezTo>
                  <a:cubicBezTo>
                    <a:pt x="9" y="44"/>
                    <a:pt x="9" y="44"/>
                    <a:pt x="9" y="44"/>
                  </a:cubicBezTo>
                  <a:cubicBezTo>
                    <a:pt x="10" y="44"/>
                    <a:pt x="10" y="44"/>
                    <a:pt x="10" y="44"/>
                  </a:cubicBezTo>
                  <a:close/>
                  <a:moveTo>
                    <a:pt x="10" y="44"/>
                  </a:moveTo>
                  <a:cubicBezTo>
                    <a:pt x="10" y="44"/>
                    <a:pt x="10" y="44"/>
                    <a:pt x="10" y="44"/>
                  </a:cubicBezTo>
                  <a:cubicBezTo>
                    <a:pt x="9" y="44"/>
                    <a:pt x="9" y="44"/>
                    <a:pt x="9" y="44"/>
                  </a:cubicBezTo>
                  <a:cubicBezTo>
                    <a:pt x="9" y="42"/>
                    <a:pt x="9" y="42"/>
                    <a:pt x="9" y="42"/>
                  </a:cubicBezTo>
                  <a:cubicBezTo>
                    <a:pt x="10" y="42"/>
                    <a:pt x="10" y="42"/>
                    <a:pt x="10" y="42"/>
                  </a:cubicBezTo>
                  <a:lnTo>
                    <a:pt x="10" y="44"/>
                  </a:lnTo>
                  <a:close/>
                  <a:moveTo>
                    <a:pt x="11" y="50"/>
                  </a:moveTo>
                  <a:cubicBezTo>
                    <a:pt x="11" y="50"/>
                    <a:pt x="11" y="50"/>
                    <a:pt x="11" y="50"/>
                  </a:cubicBezTo>
                  <a:cubicBezTo>
                    <a:pt x="10" y="50"/>
                    <a:pt x="10" y="50"/>
                    <a:pt x="10" y="50"/>
                  </a:cubicBezTo>
                  <a:cubicBezTo>
                    <a:pt x="10" y="50"/>
                    <a:pt x="10" y="50"/>
                    <a:pt x="10" y="50"/>
                  </a:cubicBezTo>
                  <a:cubicBezTo>
                    <a:pt x="11" y="50"/>
                    <a:pt x="11" y="50"/>
                    <a:pt x="11" y="50"/>
                  </a:cubicBezTo>
                  <a:close/>
                  <a:moveTo>
                    <a:pt x="11" y="50"/>
                  </a:moveTo>
                  <a:cubicBezTo>
                    <a:pt x="11" y="50"/>
                    <a:pt x="11" y="50"/>
                    <a:pt x="11" y="50"/>
                  </a:cubicBezTo>
                  <a:cubicBezTo>
                    <a:pt x="10" y="50"/>
                    <a:pt x="10" y="50"/>
                    <a:pt x="10" y="50"/>
                  </a:cubicBezTo>
                  <a:cubicBezTo>
                    <a:pt x="10" y="44"/>
                    <a:pt x="10" y="44"/>
                    <a:pt x="10" y="44"/>
                  </a:cubicBezTo>
                  <a:cubicBezTo>
                    <a:pt x="11" y="44"/>
                    <a:pt x="11" y="44"/>
                    <a:pt x="11" y="44"/>
                  </a:cubicBezTo>
                  <a:lnTo>
                    <a:pt x="11" y="50"/>
                  </a:lnTo>
                  <a:close/>
                  <a:moveTo>
                    <a:pt x="11" y="44"/>
                  </a:moveTo>
                  <a:cubicBezTo>
                    <a:pt x="11" y="44"/>
                    <a:pt x="11" y="44"/>
                    <a:pt x="11" y="44"/>
                  </a:cubicBezTo>
                  <a:cubicBezTo>
                    <a:pt x="10" y="44"/>
                    <a:pt x="10" y="44"/>
                    <a:pt x="10" y="44"/>
                  </a:cubicBezTo>
                  <a:cubicBezTo>
                    <a:pt x="10" y="44"/>
                    <a:pt x="10" y="44"/>
                    <a:pt x="10" y="44"/>
                  </a:cubicBezTo>
                  <a:cubicBezTo>
                    <a:pt x="11" y="44"/>
                    <a:pt x="11" y="44"/>
                    <a:pt x="11" y="44"/>
                  </a:cubicBezTo>
                  <a:close/>
                  <a:moveTo>
                    <a:pt x="11" y="43"/>
                  </a:moveTo>
                  <a:cubicBezTo>
                    <a:pt x="11" y="43"/>
                    <a:pt x="11" y="43"/>
                    <a:pt x="11" y="43"/>
                  </a:cubicBezTo>
                  <a:cubicBezTo>
                    <a:pt x="10" y="44"/>
                    <a:pt x="10" y="44"/>
                    <a:pt x="10" y="44"/>
                  </a:cubicBezTo>
                  <a:cubicBezTo>
                    <a:pt x="10" y="42"/>
                    <a:pt x="10" y="42"/>
                    <a:pt x="10" y="42"/>
                  </a:cubicBezTo>
                  <a:cubicBezTo>
                    <a:pt x="11" y="42"/>
                    <a:pt x="11" y="42"/>
                    <a:pt x="11" y="42"/>
                  </a:cubicBezTo>
                  <a:lnTo>
                    <a:pt x="11" y="43"/>
                  </a:lnTo>
                  <a:close/>
                  <a:moveTo>
                    <a:pt x="12" y="50"/>
                  </a:moveTo>
                  <a:cubicBezTo>
                    <a:pt x="12" y="50"/>
                    <a:pt x="12" y="50"/>
                    <a:pt x="12" y="50"/>
                  </a:cubicBezTo>
                  <a:cubicBezTo>
                    <a:pt x="11" y="50"/>
                    <a:pt x="11" y="50"/>
                    <a:pt x="11" y="50"/>
                  </a:cubicBezTo>
                  <a:cubicBezTo>
                    <a:pt x="11" y="50"/>
                    <a:pt x="11" y="50"/>
                    <a:pt x="11" y="50"/>
                  </a:cubicBezTo>
                  <a:cubicBezTo>
                    <a:pt x="12" y="50"/>
                    <a:pt x="12" y="50"/>
                    <a:pt x="12" y="50"/>
                  </a:cubicBezTo>
                  <a:close/>
                  <a:moveTo>
                    <a:pt x="12" y="50"/>
                  </a:moveTo>
                  <a:cubicBezTo>
                    <a:pt x="12" y="50"/>
                    <a:pt x="12" y="50"/>
                    <a:pt x="12" y="50"/>
                  </a:cubicBezTo>
                  <a:cubicBezTo>
                    <a:pt x="11" y="50"/>
                    <a:pt x="11" y="50"/>
                    <a:pt x="11" y="50"/>
                  </a:cubicBezTo>
                  <a:cubicBezTo>
                    <a:pt x="11" y="44"/>
                    <a:pt x="11" y="44"/>
                    <a:pt x="11" y="44"/>
                  </a:cubicBezTo>
                  <a:cubicBezTo>
                    <a:pt x="12" y="44"/>
                    <a:pt x="12" y="44"/>
                    <a:pt x="12" y="44"/>
                  </a:cubicBezTo>
                  <a:lnTo>
                    <a:pt x="12" y="50"/>
                  </a:lnTo>
                  <a:close/>
                  <a:moveTo>
                    <a:pt x="12" y="44"/>
                  </a:moveTo>
                  <a:cubicBezTo>
                    <a:pt x="12" y="44"/>
                    <a:pt x="12" y="44"/>
                    <a:pt x="12" y="44"/>
                  </a:cubicBezTo>
                  <a:cubicBezTo>
                    <a:pt x="11" y="44"/>
                    <a:pt x="11" y="44"/>
                    <a:pt x="11" y="44"/>
                  </a:cubicBezTo>
                  <a:cubicBezTo>
                    <a:pt x="11" y="44"/>
                    <a:pt x="11" y="44"/>
                    <a:pt x="11" y="44"/>
                  </a:cubicBezTo>
                  <a:cubicBezTo>
                    <a:pt x="12" y="43"/>
                    <a:pt x="12" y="43"/>
                    <a:pt x="12" y="43"/>
                  </a:cubicBezTo>
                  <a:lnTo>
                    <a:pt x="12" y="44"/>
                  </a:lnTo>
                  <a:close/>
                  <a:moveTo>
                    <a:pt x="12" y="43"/>
                  </a:moveTo>
                  <a:cubicBezTo>
                    <a:pt x="12" y="43"/>
                    <a:pt x="12" y="43"/>
                    <a:pt x="12" y="43"/>
                  </a:cubicBezTo>
                  <a:cubicBezTo>
                    <a:pt x="11" y="43"/>
                    <a:pt x="11" y="43"/>
                    <a:pt x="11" y="43"/>
                  </a:cubicBezTo>
                  <a:cubicBezTo>
                    <a:pt x="11" y="42"/>
                    <a:pt x="11" y="42"/>
                    <a:pt x="11" y="42"/>
                  </a:cubicBezTo>
                  <a:cubicBezTo>
                    <a:pt x="12" y="42"/>
                    <a:pt x="12" y="42"/>
                    <a:pt x="12" y="42"/>
                  </a:cubicBezTo>
                  <a:lnTo>
                    <a:pt x="12" y="43"/>
                  </a:lnTo>
                  <a:close/>
                  <a:moveTo>
                    <a:pt x="13" y="50"/>
                  </a:moveTo>
                  <a:cubicBezTo>
                    <a:pt x="13" y="50"/>
                    <a:pt x="13" y="50"/>
                    <a:pt x="13" y="50"/>
                  </a:cubicBezTo>
                  <a:cubicBezTo>
                    <a:pt x="12" y="50"/>
                    <a:pt x="12" y="50"/>
                    <a:pt x="12" y="50"/>
                  </a:cubicBezTo>
                  <a:cubicBezTo>
                    <a:pt x="12" y="50"/>
                    <a:pt x="12" y="50"/>
                    <a:pt x="12" y="50"/>
                  </a:cubicBezTo>
                  <a:cubicBezTo>
                    <a:pt x="13" y="50"/>
                    <a:pt x="13" y="50"/>
                    <a:pt x="13" y="50"/>
                  </a:cubicBezTo>
                  <a:close/>
                  <a:moveTo>
                    <a:pt x="13" y="50"/>
                  </a:moveTo>
                  <a:cubicBezTo>
                    <a:pt x="13" y="50"/>
                    <a:pt x="13" y="50"/>
                    <a:pt x="13" y="50"/>
                  </a:cubicBezTo>
                  <a:cubicBezTo>
                    <a:pt x="12" y="50"/>
                    <a:pt x="12" y="50"/>
                    <a:pt x="12" y="50"/>
                  </a:cubicBezTo>
                  <a:cubicBezTo>
                    <a:pt x="12" y="44"/>
                    <a:pt x="12" y="44"/>
                    <a:pt x="12" y="44"/>
                  </a:cubicBezTo>
                  <a:cubicBezTo>
                    <a:pt x="13" y="44"/>
                    <a:pt x="13" y="44"/>
                    <a:pt x="13" y="44"/>
                  </a:cubicBezTo>
                  <a:lnTo>
                    <a:pt x="13" y="50"/>
                  </a:lnTo>
                  <a:close/>
                  <a:moveTo>
                    <a:pt x="13" y="44"/>
                  </a:moveTo>
                  <a:cubicBezTo>
                    <a:pt x="13" y="44"/>
                    <a:pt x="13" y="44"/>
                    <a:pt x="13" y="44"/>
                  </a:cubicBezTo>
                  <a:cubicBezTo>
                    <a:pt x="12" y="44"/>
                    <a:pt x="12" y="44"/>
                    <a:pt x="12" y="44"/>
                  </a:cubicBezTo>
                  <a:cubicBezTo>
                    <a:pt x="12" y="43"/>
                    <a:pt x="12" y="43"/>
                    <a:pt x="12" y="43"/>
                  </a:cubicBezTo>
                  <a:cubicBezTo>
                    <a:pt x="13" y="43"/>
                    <a:pt x="13" y="43"/>
                    <a:pt x="13" y="43"/>
                  </a:cubicBezTo>
                  <a:lnTo>
                    <a:pt x="13" y="44"/>
                  </a:lnTo>
                  <a:close/>
                  <a:moveTo>
                    <a:pt x="13" y="43"/>
                  </a:moveTo>
                  <a:cubicBezTo>
                    <a:pt x="13" y="43"/>
                    <a:pt x="13" y="43"/>
                    <a:pt x="13" y="43"/>
                  </a:cubicBezTo>
                  <a:cubicBezTo>
                    <a:pt x="12" y="43"/>
                    <a:pt x="12" y="43"/>
                    <a:pt x="12" y="43"/>
                  </a:cubicBezTo>
                  <a:cubicBezTo>
                    <a:pt x="12" y="42"/>
                    <a:pt x="12" y="42"/>
                    <a:pt x="12" y="42"/>
                  </a:cubicBezTo>
                  <a:cubicBezTo>
                    <a:pt x="13" y="42"/>
                    <a:pt x="13" y="42"/>
                    <a:pt x="13" y="42"/>
                  </a:cubicBezTo>
                  <a:lnTo>
                    <a:pt x="13" y="43"/>
                  </a:lnTo>
                  <a:close/>
                  <a:moveTo>
                    <a:pt x="13" y="50"/>
                  </a:moveTo>
                  <a:cubicBezTo>
                    <a:pt x="13" y="50"/>
                    <a:pt x="13" y="50"/>
                    <a:pt x="13" y="50"/>
                  </a:cubicBezTo>
                  <a:cubicBezTo>
                    <a:pt x="13" y="50"/>
                    <a:pt x="13" y="50"/>
                    <a:pt x="13" y="50"/>
                  </a:cubicBezTo>
                  <a:cubicBezTo>
                    <a:pt x="13" y="50"/>
                    <a:pt x="13" y="50"/>
                    <a:pt x="13" y="50"/>
                  </a:cubicBezTo>
                  <a:cubicBezTo>
                    <a:pt x="13" y="50"/>
                    <a:pt x="13" y="50"/>
                    <a:pt x="13" y="50"/>
                  </a:cubicBezTo>
                  <a:close/>
                  <a:moveTo>
                    <a:pt x="13" y="50"/>
                  </a:moveTo>
                  <a:cubicBezTo>
                    <a:pt x="13" y="50"/>
                    <a:pt x="13" y="50"/>
                    <a:pt x="13" y="50"/>
                  </a:cubicBezTo>
                  <a:cubicBezTo>
                    <a:pt x="13" y="50"/>
                    <a:pt x="13" y="50"/>
                    <a:pt x="13" y="50"/>
                  </a:cubicBezTo>
                  <a:cubicBezTo>
                    <a:pt x="13" y="44"/>
                    <a:pt x="13" y="44"/>
                    <a:pt x="13" y="44"/>
                  </a:cubicBezTo>
                  <a:cubicBezTo>
                    <a:pt x="13" y="44"/>
                    <a:pt x="13" y="44"/>
                    <a:pt x="13" y="44"/>
                  </a:cubicBezTo>
                  <a:lnTo>
                    <a:pt x="13" y="50"/>
                  </a:lnTo>
                  <a:close/>
                  <a:moveTo>
                    <a:pt x="13" y="44"/>
                  </a:moveTo>
                  <a:cubicBezTo>
                    <a:pt x="13" y="44"/>
                    <a:pt x="13" y="44"/>
                    <a:pt x="13" y="44"/>
                  </a:cubicBezTo>
                  <a:cubicBezTo>
                    <a:pt x="13" y="44"/>
                    <a:pt x="13" y="44"/>
                    <a:pt x="13" y="44"/>
                  </a:cubicBezTo>
                  <a:cubicBezTo>
                    <a:pt x="13" y="43"/>
                    <a:pt x="13" y="43"/>
                    <a:pt x="13" y="43"/>
                  </a:cubicBezTo>
                  <a:cubicBezTo>
                    <a:pt x="13" y="43"/>
                    <a:pt x="13" y="43"/>
                    <a:pt x="13" y="43"/>
                  </a:cubicBezTo>
                  <a:lnTo>
                    <a:pt x="13" y="44"/>
                  </a:lnTo>
                  <a:close/>
                  <a:moveTo>
                    <a:pt x="13" y="43"/>
                  </a:moveTo>
                  <a:cubicBezTo>
                    <a:pt x="13" y="43"/>
                    <a:pt x="13" y="43"/>
                    <a:pt x="13" y="43"/>
                  </a:cubicBezTo>
                  <a:cubicBezTo>
                    <a:pt x="13" y="43"/>
                    <a:pt x="13" y="43"/>
                    <a:pt x="13" y="43"/>
                  </a:cubicBezTo>
                  <a:cubicBezTo>
                    <a:pt x="13" y="42"/>
                    <a:pt x="13" y="42"/>
                    <a:pt x="13" y="42"/>
                  </a:cubicBezTo>
                  <a:cubicBezTo>
                    <a:pt x="13" y="42"/>
                    <a:pt x="13" y="42"/>
                    <a:pt x="13" y="42"/>
                  </a:cubicBezTo>
                  <a:lnTo>
                    <a:pt x="13" y="43"/>
                  </a:lnTo>
                  <a:close/>
                  <a:moveTo>
                    <a:pt x="13" y="42"/>
                  </a:moveTo>
                  <a:cubicBezTo>
                    <a:pt x="13" y="42"/>
                    <a:pt x="13" y="42"/>
                    <a:pt x="13" y="42"/>
                  </a:cubicBezTo>
                  <a:cubicBezTo>
                    <a:pt x="12" y="42"/>
                    <a:pt x="12" y="42"/>
                    <a:pt x="12" y="42"/>
                  </a:cubicBezTo>
                  <a:cubicBezTo>
                    <a:pt x="12" y="42"/>
                    <a:pt x="12" y="42"/>
                    <a:pt x="12" y="42"/>
                  </a:cubicBezTo>
                  <a:cubicBezTo>
                    <a:pt x="12" y="42"/>
                    <a:pt x="12" y="42"/>
                    <a:pt x="12" y="42"/>
                  </a:cubicBezTo>
                  <a:cubicBezTo>
                    <a:pt x="12" y="42"/>
                    <a:pt x="12" y="42"/>
                    <a:pt x="12" y="42"/>
                  </a:cubicBezTo>
                  <a:cubicBezTo>
                    <a:pt x="11" y="42"/>
                    <a:pt x="11" y="42"/>
                    <a:pt x="11" y="42"/>
                  </a:cubicBezTo>
                  <a:cubicBezTo>
                    <a:pt x="11" y="42"/>
                    <a:pt x="11" y="42"/>
                    <a:pt x="11" y="42"/>
                  </a:cubicBezTo>
                  <a:cubicBezTo>
                    <a:pt x="11" y="42"/>
                    <a:pt x="11" y="42"/>
                    <a:pt x="11" y="42"/>
                  </a:cubicBezTo>
                  <a:cubicBezTo>
                    <a:pt x="11" y="42"/>
                    <a:pt x="11" y="42"/>
                    <a:pt x="11" y="42"/>
                  </a:cubicBezTo>
                  <a:cubicBezTo>
                    <a:pt x="10" y="42"/>
                    <a:pt x="10" y="42"/>
                    <a:pt x="10" y="42"/>
                  </a:cubicBezTo>
                  <a:cubicBezTo>
                    <a:pt x="10" y="42"/>
                    <a:pt x="10" y="42"/>
                    <a:pt x="10" y="42"/>
                  </a:cubicBezTo>
                  <a:cubicBezTo>
                    <a:pt x="10" y="42"/>
                    <a:pt x="10" y="42"/>
                    <a:pt x="10" y="42"/>
                  </a:cubicBezTo>
                  <a:cubicBezTo>
                    <a:pt x="10" y="42"/>
                    <a:pt x="10" y="42"/>
                    <a:pt x="10" y="42"/>
                  </a:cubicBezTo>
                  <a:cubicBezTo>
                    <a:pt x="9" y="42"/>
                    <a:pt x="9" y="42"/>
                    <a:pt x="9" y="42"/>
                  </a:cubicBezTo>
                  <a:cubicBezTo>
                    <a:pt x="9" y="42"/>
                    <a:pt x="9" y="42"/>
                    <a:pt x="9" y="42"/>
                  </a:cubicBezTo>
                  <a:cubicBezTo>
                    <a:pt x="13" y="42"/>
                    <a:pt x="13" y="42"/>
                    <a:pt x="13" y="42"/>
                  </a:cubicBezTo>
                  <a:close/>
                  <a:moveTo>
                    <a:pt x="13" y="42"/>
                  </a:moveTo>
                  <a:cubicBezTo>
                    <a:pt x="13" y="42"/>
                    <a:pt x="13" y="42"/>
                    <a:pt x="13" y="42"/>
                  </a:cubicBezTo>
                  <a:cubicBezTo>
                    <a:pt x="8" y="42"/>
                    <a:pt x="8" y="42"/>
                    <a:pt x="8" y="42"/>
                  </a:cubicBezTo>
                  <a:cubicBezTo>
                    <a:pt x="13" y="41"/>
                    <a:pt x="13" y="41"/>
                    <a:pt x="13" y="41"/>
                  </a:cubicBezTo>
                  <a:lnTo>
                    <a:pt x="13" y="42"/>
                  </a:lnTo>
                  <a:close/>
                  <a:moveTo>
                    <a:pt x="13" y="53"/>
                  </a:moveTo>
                  <a:cubicBezTo>
                    <a:pt x="13" y="53"/>
                    <a:pt x="13" y="53"/>
                    <a:pt x="13" y="53"/>
                  </a:cubicBezTo>
                  <a:cubicBezTo>
                    <a:pt x="13" y="42"/>
                    <a:pt x="13" y="42"/>
                    <a:pt x="13" y="42"/>
                  </a:cubicBezTo>
                  <a:cubicBezTo>
                    <a:pt x="13" y="42"/>
                    <a:pt x="13" y="42"/>
                    <a:pt x="13" y="42"/>
                  </a:cubicBezTo>
                  <a:cubicBezTo>
                    <a:pt x="13" y="41"/>
                    <a:pt x="13" y="41"/>
                    <a:pt x="13" y="41"/>
                  </a:cubicBezTo>
                  <a:cubicBezTo>
                    <a:pt x="13" y="41"/>
                    <a:pt x="13" y="41"/>
                    <a:pt x="13" y="41"/>
                  </a:cubicBezTo>
                  <a:cubicBezTo>
                    <a:pt x="13" y="41"/>
                    <a:pt x="13" y="41"/>
                    <a:pt x="13" y="41"/>
                  </a:cubicBezTo>
                  <a:cubicBezTo>
                    <a:pt x="1" y="42"/>
                    <a:pt x="1" y="42"/>
                    <a:pt x="1" y="42"/>
                  </a:cubicBezTo>
                  <a:cubicBezTo>
                    <a:pt x="1" y="53"/>
                    <a:pt x="1" y="53"/>
                    <a:pt x="1" y="53"/>
                  </a:cubicBezTo>
                  <a:cubicBezTo>
                    <a:pt x="1" y="53"/>
                    <a:pt x="1" y="53"/>
                    <a:pt x="1" y="53"/>
                  </a:cubicBezTo>
                  <a:cubicBezTo>
                    <a:pt x="1" y="40"/>
                    <a:pt x="1" y="40"/>
                    <a:pt x="1" y="40"/>
                  </a:cubicBezTo>
                  <a:cubicBezTo>
                    <a:pt x="15" y="38"/>
                    <a:pt x="15" y="38"/>
                    <a:pt x="15" y="38"/>
                  </a:cubicBezTo>
                  <a:cubicBezTo>
                    <a:pt x="15" y="53"/>
                    <a:pt x="15" y="53"/>
                    <a:pt x="15" y="53"/>
                  </a:cubicBezTo>
                  <a:lnTo>
                    <a:pt x="13" y="53"/>
                  </a:lnTo>
                  <a:close/>
                  <a:moveTo>
                    <a:pt x="77" y="22"/>
                  </a:moveTo>
                  <a:cubicBezTo>
                    <a:pt x="77" y="22"/>
                    <a:pt x="77" y="22"/>
                    <a:pt x="77" y="22"/>
                  </a:cubicBezTo>
                  <a:cubicBezTo>
                    <a:pt x="78" y="22"/>
                    <a:pt x="78" y="22"/>
                    <a:pt x="78" y="22"/>
                  </a:cubicBezTo>
                  <a:cubicBezTo>
                    <a:pt x="78" y="20"/>
                    <a:pt x="78" y="20"/>
                    <a:pt x="78" y="20"/>
                  </a:cubicBezTo>
                  <a:cubicBezTo>
                    <a:pt x="78" y="20"/>
                    <a:pt x="78" y="20"/>
                    <a:pt x="78" y="20"/>
                  </a:cubicBezTo>
                  <a:cubicBezTo>
                    <a:pt x="78" y="19"/>
                    <a:pt x="78" y="19"/>
                    <a:pt x="78" y="19"/>
                  </a:cubicBezTo>
                  <a:cubicBezTo>
                    <a:pt x="79" y="19"/>
                    <a:pt x="79" y="19"/>
                    <a:pt x="79" y="19"/>
                  </a:cubicBezTo>
                  <a:cubicBezTo>
                    <a:pt x="79" y="19"/>
                    <a:pt x="79" y="19"/>
                    <a:pt x="79" y="19"/>
                  </a:cubicBezTo>
                  <a:cubicBezTo>
                    <a:pt x="77" y="19"/>
                    <a:pt x="77" y="19"/>
                    <a:pt x="77" y="19"/>
                  </a:cubicBezTo>
                  <a:lnTo>
                    <a:pt x="77" y="22"/>
                  </a:lnTo>
                  <a:close/>
                  <a:moveTo>
                    <a:pt x="77" y="19"/>
                  </a:moveTo>
                  <a:cubicBezTo>
                    <a:pt x="77" y="19"/>
                    <a:pt x="77" y="19"/>
                    <a:pt x="77" y="19"/>
                  </a:cubicBezTo>
                  <a:cubicBezTo>
                    <a:pt x="78" y="19"/>
                    <a:pt x="78" y="19"/>
                    <a:pt x="78" y="19"/>
                  </a:cubicBezTo>
                  <a:cubicBezTo>
                    <a:pt x="78" y="18"/>
                    <a:pt x="78" y="18"/>
                    <a:pt x="78" y="18"/>
                  </a:cubicBezTo>
                  <a:cubicBezTo>
                    <a:pt x="78" y="17"/>
                    <a:pt x="78" y="17"/>
                    <a:pt x="78" y="17"/>
                  </a:cubicBezTo>
                  <a:cubicBezTo>
                    <a:pt x="78" y="17"/>
                    <a:pt x="78" y="17"/>
                    <a:pt x="78" y="17"/>
                  </a:cubicBezTo>
                  <a:cubicBezTo>
                    <a:pt x="79" y="17"/>
                    <a:pt x="79" y="17"/>
                    <a:pt x="79" y="17"/>
                  </a:cubicBezTo>
                  <a:cubicBezTo>
                    <a:pt x="79" y="16"/>
                    <a:pt x="79" y="16"/>
                    <a:pt x="79" y="16"/>
                  </a:cubicBezTo>
                  <a:cubicBezTo>
                    <a:pt x="77" y="17"/>
                    <a:pt x="77" y="17"/>
                    <a:pt x="77" y="17"/>
                  </a:cubicBezTo>
                  <a:lnTo>
                    <a:pt x="77" y="19"/>
                  </a:lnTo>
                  <a:close/>
                  <a:moveTo>
                    <a:pt x="77" y="35"/>
                  </a:moveTo>
                  <a:cubicBezTo>
                    <a:pt x="77" y="35"/>
                    <a:pt x="77" y="35"/>
                    <a:pt x="77" y="35"/>
                  </a:cubicBezTo>
                  <a:cubicBezTo>
                    <a:pt x="78" y="35"/>
                    <a:pt x="78" y="35"/>
                    <a:pt x="78" y="35"/>
                  </a:cubicBezTo>
                  <a:cubicBezTo>
                    <a:pt x="78" y="33"/>
                    <a:pt x="78" y="33"/>
                    <a:pt x="78" y="33"/>
                  </a:cubicBezTo>
                  <a:cubicBezTo>
                    <a:pt x="78" y="33"/>
                    <a:pt x="78" y="33"/>
                    <a:pt x="78" y="33"/>
                  </a:cubicBezTo>
                  <a:cubicBezTo>
                    <a:pt x="78" y="33"/>
                    <a:pt x="78" y="33"/>
                    <a:pt x="78" y="33"/>
                  </a:cubicBezTo>
                  <a:cubicBezTo>
                    <a:pt x="79" y="33"/>
                    <a:pt x="79" y="33"/>
                    <a:pt x="79" y="33"/>
                  </a:cubicBezTo>
                  <a:cubicBezTo>
                    <a:pt x="79" y="32"/>
                    <a:pt x="79" y="32"/>
                    <a:pt x="79" y="32"/>
                  </a:cubicBezTo>
                  <a:cubicBezTo>
                    <a:pt x="77" y="33"/>
                    <a:pt x="77" y="33"/>
                    <a:pt x="77" y="33"/>
                  </a:cubicBezTo>
                  <a:lnTo>
                    <a:pt x="77" y="35"/>
                  </a:lnTo>
                  <a:close/>
                  <a:moveTo>
                    <a:pt x="77" y="32"/>
                  </a:moveTo>
                  <a:cubicBezTo>
                    <a:pt x="77" y="32"/>
                    <a:pt x="77" y="32"/>
                    <a:pt x="77" y="32"/>
                  </a:cubicBezTo>
                  <a:cubicBezTo>
                    <a:pt x="78" y="32"/>
                    <a:pt x="78" y="32"/>
                    <a:pt x="78" y="32"/>
                  </a:cubicBezTo>
                  <a:cubicBezTo>
                    <a:pt x="78" y="31"/>
                    <a:pt x="78" y="31"/>
                    <a:pt x="78" y="31"/>
                  </a:cubicBezTo>
                  <a:cubicBezTo>
                    <a:pt x="78" y="30"/>
                    <a:pt x="78" y="30"/>
                    <a:pt x="78" y="30"/>
                  </a:cubicBezTo>
                  <a:cubicBezTo>
                    <a:pt x="78" y="30"/>
                    <a:pt x="78" y="30"/>
                    <a:pt x="78" y="30"/>
                  </a:cubicBezTo>
                  <a:cubicBezTo>
                    <a:pt x="79" y="30"/>
                    <a:pt x="79" y="30"/>
                    <a:pt x="79" y="30"/>
                  </a:cubicBezTo>
                  <a:cubicBezTo>
                    <a:pt x="79" y="30"/>
                    <a:pt x="79" y="30"/>
                    <a:pt x="79" y="30"/>
                  </a:cubicBezTo>
                  <a:cubicBezTo>
                    <a:pt x="77" y="30"/>
                    <a:pt x="77" y="30"/>
                    <a:pt x="77" y="30"/>
                  </a:cubicBezTo>
                  <a:lnTo>
                    <a:pt x="77" y="32"/>
                  </a:lnTo>
                  <a:close/>
                  <a:moveTo>
                    <a:pt x="77" y="24"/>
                  </a:moveTo>
                  <a:cubicBezTo>
                    <a:pt x="77" y="24"/>
                    <a:pt x="77" y="24"/>
                    <a:pt x="77" y="24"/>
                  </a:cubicBezTo>
                  <a:cubicBezTo>
                    <a:pt x="78" y="24"/>
                    <a:pt x="78" y="24"/>
                    <a:pt x="78" y="24"/>
                  </a:cubicBezTo>
                  <a:cubicBezTo>
                    <a:pt x="78" y="23"/>
                    <a:pt x="78" y="23"/>
                    <a:pt x="78" y="23"/>
                  </a:cubicBezTo>
                  <a:cubicBezTo>
                    <a:pt x="78" y="22"/>
                    <a:pt x="78" y="22"/>
                    <a:pt x="78" y="22"/>
                  </a:cubicBezTo>
                  <a:cubicBezTo>
                    <a:pt x="78" y="22"/>
                    <a:pt x="78" y="22"/>
                    <a:pt x="78" y="22"/>
                  </a:cubicBezTo>
                  <a:cubicBezTo>
                    <a:pt x="79" y="22"/>
                    <a:pt x="79" y="22"/>
                    <a:pt x="79" y="22"/>
                  </a:cubicBezTo>
                  <a:cubicBezTo>
                    <a:pt x="79" y="22"/>
                    <a:pt x="79" y="22"/>
                    <a:pt x="79" y="22"/>
                  </a:cubicBezTo>
                  <a:cubicBezTo>
                    <a:pt x="77" y="22"/>
                    <a:pt x="77" y="22"/>
                    <a:pt x="77" y="22"/>
                  </a:cubicBezTo>
                  <a:lnTo>
                    <a:pt x="77" y="24"/>
                  </a:lnTo>
                  <a:close/>
                  <a:moveTo>
                    <a:pt x="77" y="30"/>
                  </a:moveTo>
                  <a:cubicBezTo>
                    <a:pt x="77" y="30"/>
                    <a:pt x="77" y="30"/>
                    <a:pt x="77" y="30"/>
                  </a:cubicBezTo>
                  <a:cubicBezTo>
                    <a:pt x="78" y="30"/>
                    <a:pt x="78" y="30"/>
                    <a:pt x="78" y="30"/>
                  </a:cubicBezTo>
                  <a:cubicBezTo>
                    <a:pt x="78" y="28"/>
                    <a:pt x="78" y="28"/>
                    <a:pt x="78" y="28"/>
                  </a:cubicBezTo>
                  <a:cubicBezTo>
                    <a:pt x="78" y="28"/>
                    <a:pt x="78" y="28"/>
                    <a:pt x="78" y="28"/>
                  </a:cubicBezTo>
                  <a:cubicBezTo>
                    <a:pt x="78" y="27"/>
                    <a:pt x="78" y="27"/>
                    <a:pt x="78" y="27"/>
                  </a:cubicBezTo>
                  <a:cubicBezTo>
                    <a:pt x="79" y="27"/>
                    <a:pt x="79" y="27"/>
                    <a:pt x="79" y="27"/>
                  </a:cubicBezTo>
                  <a:cubicBezTo>
                    <a:pt x="79" y="27"/>
                    <a:pt x="79" y="27"/>
                    <a:pt x="79" y="27"/>
                  </a:cubicBezTo>
                  <a:cubicBezTo>
                    <a:pt x="77" y="27"/>
                    <a:pt x="77" y="27"/>
                    <a:pt x="77" y="27"/>
                  </a:cubicBezTo>
                  <a:lnTo>
                    <a:pt x="77" y="30"/>
                  </a:lnTo>
                  <a:close/>
                  <a:moveTo>
                    <a:pt x="47" y="42"/>
                  </a:moveTo>
                  <a:cubicBezTo>
                    <a:pt x="47" y="42"/>
                    <a:pt x="47" y="42"/>
                    <a:pt x="47" y="42"/>
                  </a:cubicBezTo>
                  <a:cubicBezTo>
                    <a:pt x="57" y="42"/>
                    <a:pt x="57" y="42"/>
                    <a:pt x="57" y="42"/>
                  </a:cubicBezTo>
                  <a:cubicBezTo>
                    <a:pt x="57" y="42"/>
                    <a:pt x="57" y="42"/>
                    <a:pt x="57" y="42"/>
                  </a:cubicBezTo>
                  <a:cubicBezTo>
                    <a:pt x="60" y="42"/>
                    <a:pt x="60" y="42"/>
                    <a:pt x="60" y="42"/>
                  </a:cubicBezTo>
                  <a:cubicBezTo>
                    <a:pt x="60" y="41"/>
                    <a:pt x="60" y="41"/>
                    <a:pt x="60" y="41"/>
                  </a:cubicBezTo>
                  <a:cubicBezTo>
                    <a:pt x="57" y="42"/>
                    <a:pt x="57" y="42"/>
                    <a:pt x="57" y="42"/>
                  </a:cubicBezTo>
                  <a:cubicBezTo>
                    <a:pt x="57" y="42"/>
                    <a:pt x="57" y="42"/>
                    <a:pt x="57" y="42"/>
                  </a:cubicBezTo>
                  <a:cubicBezTo>
                    <a:pt x="47" y="42"/>
                    <a:pt x="47" y="42"/>
                    <a:pt x="47" y="42"/>
                  </a:cubicBezTo>
                  <a:close/>
                  <a:moveTo>
                    <a:pt x="79" y="43"/>
                  </a:moveTo>
                  <a:cubicBezTo>
                    <a:pt x="79" y="43"/>
                    <a:pt x="79" y="43"/>
                    <a:pt x="79" y="43"/>
                  </a:cubicBezTo>
                  <a:cubicBezTo>
                    <a:pt x="83" y="43"/>
                    <a:pt x="83" y="43"/>
                    <a:pt x="83" y="43"/>
                  </a:cubicBezTo>
                  <a:cubicBezTo>
                    <a:pt x="83" y="42"/>
                    <a:pt x="83" y="42"/>
                    <a:pt x="83" y="42"/>
                  </a:cubicBezTo>
                  <a:cubicBezTo>
                    <a:pt x="79" y="42"/>
                    <a:pt x="79" y="42"/>
                    <a:pt x="79" y="42"/>
                  </a:cubicBezTo>
                  <a:lnTo>
                    <a:pt x="79" y="43"/>
                  </a:lnTo>
                  <a:close/>
                  <a:moveTo>
                    <a:pt x="79" y="39"/>
                  </a:moveTo>
                  <a:cubicBezTo>
                    <a:pt x="79" y="39"/>
                    <a:pt x="79" y="39"/>
                    <a:pt x="79" y="39"/>
                  </a:cubicBezTo>
                  <a:cubicBezTo>
                    <a:pt x="83" y="39"/>
                    <a:pt x="83" y="39"/>
                    <a:pt x="83" y="39"/>
                  </a:cubicBezTo>
                  <a:cubicBezTo>
                    <a:pt x="83" y="38"/>
                    <a:pt x="83" y="38"/>
                    <a:pt x="83" y="38"/>
                  </a:cubicBezTo>
                  <a:cubicBezTo>
                    <a:pt x="79" y="38"/>
                    <a:pt x="79" y="38"/>
                    <a:pt x="79" y="38"/>
                  </a:cubicBezTo>
                  <a:lnTo>
                    <a:pt x="79" y="39"/>
                  </a:lnTo>
                  <a:close/>
                  <a:moveTo>
                    <a:pt x="71" y="43"/>
                  </a:moveTo>
                  <a:cubicBezTo>
                    <a:pt x="71" y="43"/>
                    <a:pt x="71" y="43"/>
                    <a:pt x="71" y="43"/>
                  </a:cubicBezTo>
                  <a:cubicBezTo>
                    <a:pt x="74" y="42"/>
                    <a:pt x="74" y="42"/>
                    <a:pt x="74" y="42"/>
                  </a:cubicBezTo>
                  <a:cubicBezTo>
                    <a:pt x="74" y="42"/>
                    <a:pt x="74" y="42"/>
                    <a:pt x="74" y="42"/>
                  </a:cubicBezTo>
                  <a:cubicBezTo>
                    <a:pt x="71" y="42"/>
                    <a:pt x="71" y="42"/>
                    <a:pt x="71" y="42"/>
                  </a:cubicBezTo>
                  <a:lnTo>
                    <a:pt x="71" y="43"/>
                  </a:lnTo>
                  <a:close/>
                  <a:moveTo>
                    <a:pt x="83" y="37"/>
                  </a:moveTo>
                  <a:cubicBezTo>
                    <a:pt x="83" y="37"/>
                    <a:pt x="83" y="37"/>
                    <a:pt x="83" y="37"/>
                  </a:cubicBezTo>
                  <a:cubicBezTo>
                    <a:pt x="88" y="37"/>
                    <a:pt x="88" y="37"/>
                    <a:pt x="88" y="37"/>
                  </a:cubicBezTo>
                  <a:cubicBezTo>
                    <a:pt x="88" y="36"/>
                    <a:pt x="88" y="36"/>
                    <a:pt x="88" y="36"/>
                  </a:cubicBezTo>
                  <a:cubicBezTo>
                    <a:pt x="83" y="37"/>
                    <a:pt x="83" y="37"/>
                    <a:pt x="83" y="37"/>
                  </a:cubicBezTo>
                  <a:close/>
                  <a:moveTo>
                    <a:pt x="83" y="43"/>
                  </a:moveTo>
                  <a:cubicBezTo>
                    <a:pt x="83" y="43"/>
                    <a:pt x="83" y="43"/>
                    <a:pt x="83" y="43"/>
                  </a:cubicBezTo>
                  <a:cubicBezTo>
                    <a:pt x="88" y="43"/>
                    <a:pt x="88" y="43"/>
                    <a:pt x="88" y="43"/>
                  </a:cubicBezTo>
                  <a:cubicBezTo>
                    <a:pt x="88" y="43"/>
                    <a:pt x="88" y="43"/>
                    <a:pt x="88" y="43"/>
                  </a:cubicBezTo>
                  <a:cubicBezTo>
                    <a:pt x="83" y="43"/>
                    <a:pt x="83" y="43"/>
                    <a:pt x="83" y="43"/>
                  </a:cubicBezTo>
                  <a:close/>
                  <a:moveTo>
                    <a:pt x="79" y="40"/>
                  </a:moveTo>
                  <a:cubicBezTo>
                    <a:pt x="79" y="40"/>
                    <a:pt x="79" y="40"/>
                    <a:pt x="79" y="40"/>
                  </a:cubicBezTo>
                  <a:cubicBezTo>
                    <a:pt x="83" y="39"/>
                    <a:pt x="83" y="39"/>
                    <a:pt x="83" y="39"/>
                  </a:cubicBezTo>
                  <a:cubicBezTo>
                    <a:pt x="83" y="39"/>
                    <a:pt x="83" y="39"/>
                    <a:pt x="83" y="39"/>
                  </a:cubicBezTo>
                  <a:cubicBezTo>
                    <a:pt x="79" y="39"/>
                    <a:pt x="79" y="39"/>
                    <a:pt x="79" y="39"/>
                  </a:cubicBezTo>
                  <a:lnTo>
                    <a:pt x="79" y="40"/>
                  </a:lnTo>
                  <a:close/>
                  <a:moveTo>
                    <a:pt x="79" y="41"/>
                  </a:moveTo>
                  <a:cubicBezTo>
                    <a:pt x="79" y="41"/>
                    <a:pt x="79" y="41"/>
                    <a:pt x="79" y="41"/>
                  </a:cubicBezTo>
                  <a:cubicBezTo>
                    <a:pt x="83" y="40"/>
                    <a:pt x="83" y="40"/>
                    <a:pt x="83" y="40"/>
                  </a:cubicBezTo>
                  <a:cubicBezTo>
                    <a:pt x="83" y="40"/>
                    <a:pt x="83" y="40"/>
                    <a:pt x="83" y="40"/>
                  </a:cubicBezTo>
                  <a:cubicBezTo>
                    <a:pt x="79" y="40"/>
                    <a:pt x="79" y="40"/>
                    <a:pt x="79" y="40"/>
                  </a:cubicBezTo>
                  <a:lnTo>
                    <a:pt x="79" y="41"/>
                  </a:lnTo>
                  <a:close/>
                  <a:moveTo>
                    <a:pt x="79" y="41"/>
                  </a:moveTo>
                  <a:cubicBezTo>
                    <a:pt x="79" y="41"/>
                    <a:pt x="79" y="41"/>
                    <a:pt x="79" y="41"/>
                  </a:cubicBezTo>
                  <a:cubicBezTo>
                    <a:pt x="83" y="41"/>
                    <a:pt x="83" y="41"/>
                    <a:pt x="83" y="41"/>
                  </a:cubicBezTo>
                  <a:cubicBezTo>
                    <a:pt x="83" y="41"/>
                    <a:pt x="83" y="41"/>
                    <a:pt x="83" y="41"/>
                  </a:cubicBezTo>
                  <a:cubicBezTo>
                    <a:pt x="79" y="41"/>
                    <a:pt x="79" y="41"/>
                    <a:pt x="79" y="41"/>
                  </a:cubicBezTo>
                  <a:close/>
                  <a:moveTo>
                    <a:pt x="79" y="42"/>
                  </a:moveTo>
                  <a:cubicBezTo>
                    <a:pt x="79" y="42"/>
                    <a:pt x="79" y="42"/>
                    <a:pt x="79" y="42"/>
                  </a:cubicBezTo>
                  <a:cubicBezTo>
                    <a:pt x="83" y="42"/>
                    <a:pt x="83" y="42"/>
                    <a:pt x="83" y="42"/>
                  </a:cubicBezTo>
                  <a:cubicBezTo>
                    <a:pt x="83" y="41"/>
                    <a:pt x="83" y="41"/>
                    <a:pt x="83" y="41"/>
                  </a:cubicBezTo>
                  <a:cubicBezTo>
                    <a:pt x="79" y="42"/>
                    <a:pt x="79" y="42"/>
                    <a:pt x="79" y="42"/>
                  </a:cubicBezTo>
                  <a:close/>
                  <a:moveTo>
                    <a:pt x="83" y="42"/>
                  </a:moveTo>
                  <a:cubicBezTo>
                    <a:pt x="83" y="42"/>
                    <a:pt x="83" y="42"/>
                    <a:pt x="83" y="42"/>
                  </a:cubicBezTo>
                  <a:cubicBezTo>
                    <a:pt x="88" y="41"/>
                    <a:pt x="88" y="41"/>
                    <a:pt x="88" y="41"/>
                  </a:cubicBezTo>
                  <a:cubicBezTo>
                    <a:pt x="88" y="41"/>
                    <a:pt x="88" y="41"/>
                    <a:pt x="88" y="41"/>
                  </a:cubicBezTo>
                  <a:cubicBezTo>
                    <a:pt x="83" y="41"/>
                    <a:pt x="83" y="41"/>
                    <a:pt x="83" y="41"/>
                  </a:cubicBezTo>
                  <a:lnTo>
                    <a:pt x="83" y="42"/>
                  </a:lnTo>
                  <a:close/>
                  <a:moveTo>
                    <a:pt x="88" y="36"/>
                  </a:moveTo>
                  <a:cubicBezTo>
                    <a:pt x="88" y="36"/>
                    <a:pt x="88" y="36"/>
                    <a:pt x="88" y="36"/>
                  </a:cubicBezTo>
                  <a:cubicBezTo>
                    <a:pt x="83" y="36"/>
                    <a:pt x="83" y="36"/>
                    <a:pt x="83" y="36"/>
                  </a:cubicBezTo>
                  <a:cubicBezTo>
                    <a:pt x="83" y="36"/>
                    <a:pt x="83" y="36"/>
                    <a:pt x="83" y="36"/>
                  </a:cubicBezTo>
                  <a:cubicBezTo>
                    <a:pt x="88" y="36"/>
                    <a:pt x="88" y="36"/>
                    <a:pt x="88" y="36"/>
                  </a:cubicBezTo>
                  <a:close/>
                  <a:moveTo>
                    <a:pt x="83" y="41"/>
                  </a:moveTo>
                  <a:cubicBezTo>
                    <a:pt x="83" y="41"/>
                    <a:pt x="83" y="41"/>
                    <a:pt x="83" y="41"/>
                  </a:cubicBezTo>
                  <a:cubicBezTo>
                    <a:pt x="88" y="40"/>
                    <a:pt x="88" y="40"/>
                    <a:pt x="88" y="40"/>
                  </a:cubicBezTo>
                  <a:cubicBezTo>
                    <a:pt x="88" y="40"/>
                    <a:pt x="88" y="40"/>
                    <a:pt x="88" y="40"/>
                  </a:cubicBezTo>
                  <a:cubicBezTo>
                    <a:pt x="83" y="40"/>
                    <a:pt x="83" y="40"/>
                    <a:pt x="83" y="40"/>
                  </a:cubicBezTo>
                  <a:lnTo>
                    <a:pt x="83" y="41"/>
                  </a:lnTo>
                  <a:close/>
                  <a:moveTo>
                    <a:pt x="83" y="42"/>
                  </a:moveTo>
                  <a:cubicBezTo>
                    <a:pt x="83" y="42"/>
                    <a:pt x="83" y="42"/>
                    <a:pt x="83" y="42"/>
                  </a:cubicBezTo>
                  <a:cubicBezTo>
                    <a:pt x="88" y="42"/>
                    <a:pt x="88" y="42"/>
                    <a:pt x="88" y="42"/>
                  </a:cubicBezTo>
                  <a:cubicBezTo>
                    <a:pt x="88" y="42"/>
                    <a:pt x="88" y="42"/>
                    <a:pt x="88" y="42"/>
                  </a:cubicBezTo>
                  <a:cubicBezTo>
                    <a:pt x="83" y="42"/>
                    <a:pt x="83" y="42"/>
                    <a:pt x="83" y="42"/>
                  </a:cubicBezTo>
                  <a:close/>
                  <a:moveTo>
                    <a:pt x="83" y="38"/>
                  </a:moveTo>
                  <a:cubicBezTo>
                    <a:pt x="83" y="38"/>
                    <a:pt x="83" y="38"/>
                    <a:pt x="83" y="38"/>
                  </a:cubicBezTo>
                  <a:cubicBezTo>
                    <a:pt x="88" y="38"/>
                    <a:pt x="88" y="38"/>
                    <a:pt x="88" y="38"/>
                  </a:cubicBezTo>
                  <a:cubicBezTo>
                    <a:pt x="88" y="37"/>
                    <a:pt x="88" y="37"/>
                    <a:pt x="88" y="37"/>
                  </a:cubicBezTo>
                  <a:cubicBezTo>
                    <a:pt x="83" y="38"/>
                    <a:pt x="83" y="38"/>
                    <a:pt x="83" y="38"/>
                  </a:cubicBezTo>
                  <a:close/>
                  <a:moveTo>
                    <a:pt x="83" y="40"/>
                  </a:moveTo>
                  <a:cubicBezTo>
                    <a:pt x="83" y="40"/>
                    <a:pt x="83" y="40"/>
                    <a:pt x="83" y="40"/>
                  </a:cubicBezTo>
                  <a:cubicBezTo>
                    <a:pt x="88" y="39"/>
                    <a:pt x="88" y="39"/>
                    <a:pt x="88" y="39"/>
                  </a:cubicBezTo>
                  <a:cubicBezTo>
                    <a:pt x="88" y="39"/>
                    <a:pt x="88" y="39"/>
                    <a:pt x="88" y="39"/>
                  </a:cubicBezTo>
                  <a:cubicBezTo>
                    <a:pt x="83" y="40"/>
                    <a:pt x="83" y="40"/>
                    <a:pt x="83" y="40"/>
                  </a:cubicBezTo>
                  <a:close/>
                  <a:moveTo>
                    <a:pt x="83" y="39"/>
                  </a:moveTo>
                  <a:cubicBezTo>
                    <a:pt x="83" y="39"/>
                    <a:pt x="83" y="39"/>
                    <a:pt x="83" y="39"/>
                  </a:cubicBezTo>
                  <a:cubicBezTo>
                    <a:pt x="88" y="39"/>
                    <a:pt x="88" y="39"/>
                    <a:pt x="88" y="39"/>
                  </a:cubicBezTo>
                  <a:cubicBezTo>
                    <a:pt x="88" y="38"/>
                    <a:pt x="88" y="38"/>
                    <a:pt x="88" y="38"/>
                  </a:cubicBezTo>
                  <a:cubicBezTo>
                    <a:pt x="83" y="39"/>
                    <a:pt x="83" y="39"/>
                    <a:pt x="83" y="39"/>
                  </a:cubicBezTo>
                  <a:close/>
                  <a:moveTo>
                    <a:pt x="79" y="45"/>
                  </a:moveTo>
                  <a:cubicBezTo>
                    <a:pt x="79" y="45"/>
                    <a:pt x="79" y="45"/>
                    <a:pt x="79" y="45"/>
                  </a:cubicBezTo>
                  <a:cubicBezTo>
                    <a:pt x="83" y="44"/>
                    <a:pt x="83" y="44"/>
                    <a:pt x="83" y="44"/>
                  </a:cubicBezTo>
                  <a:cubicBezTo>
                    <a:pt x="83" y="44"/>
                    <a:pt x="83" y="44"/>
                    <a:pt x="83" y="44"/>
                  </a:cubicBezTo>
                  <a:cubicBezTo>
                    <a:pt x="79" y="44"/>
                    <a:pt x="79" y="44"/>
                    <a:pt x="79" y="44"/>
                  </a:cubicBezTo>
                  <a:lnTo>
                    <a:pt x="79" y="45"/>
                  </a:lnTo>
                  <a:close/>
                  <a:moveTo>
                    <a:pt x="75" y="38"/>
                  </a:moveTo>
                  <a:cubicBezTo>
                    <a:pt x="75" y="38"/>
                    <a:pt x="75" y="38"/>
                    <a:pt x="75" y="38"/>
                  </a:cubicBezTo>
                  <a:cubicBezTo>
                    <a:pt x="79" y="38"/>
                    <a:pt x="79" y="38"/>
                    <a:pt x="79" y="38"/>
                  </a:cubicBezTo>
                  <a:cubicBezTo>
                    <a:pt x="79" y="37"/>
                    <a:pt x="79" y="37"/>
                    <a:pt x="79" y="37"/>
                  </a:cubicBezTo>
                  <a:cubicBezTo>
                    <a:pt x="75" y="38"/>
                    <a:pt x="75" y="38"/>
                    <a:pt x="75" y="38"/>
                  </a:cubicBezTo>
                  <a:close/>
                  <a:moveTo>
                    <a:pt x="79" y="37"/>
                  </a:moveTo>
                  <a:cubicBezTo>
                    <a:pt x="79" y="37"/>
                    <a:pt x="79" y="37"/>
                    <a:pt x="79" y="37"/>
                  </a:cubicBezTo>
                  <a:cubicBezTo>
                    <a:pt x="75" y="37"/>
                    <a:pt x="75" y="37"/>
                    <a:pt x="75" y="37"/>
                  </a:cubicBezTo>
                  <a:cubicBezTo>
                    <a:pt x="75" y="37"/>
                    <a:pt x="75" y="37"/>
                    <a:pt x="75" y="37"/>
                  </a:cubicBezTo>
                  <a:cubicBezTo>
                    <a:pt x="79" y="37"/>
                    <a:pt x="79" y="37"/>
                    <a:pt x="79" y="37"/>
                  </a:cubicBezTo>
                  <a:close/>
                  <a:moveTo>
                    <a:pt x="75" y="39"/>
                  </a:moveTo>
                  <a:cubicBezTo>
                    <a:pt x="75" y="39"/>
                    <a:pt x="75" y="39"/>
                    <a:pt x="75" y="39"/>
                  </a:cubicBezTo>
                  <a:cubicBezTo>
                    <a:pt x="79" y="38"/>
                    <a:pt x="79" y="38"/>
                    <a:pt x="79" y="38"/>
                  </a:cubicBezTo>
                  <a:cubicBezTo>
                    <a:pt x="79" y="38"/>
                    <a:pt x="79" y="38"/>
                    <a:pt x="79" y="38"/>
                  </a:cubicBezTo>
                  <a:cubicBezTo>
                    <a:pt x="75" y="38"/>
                    <a:pt x="75" y="38"/>
                    <a:pt x="75" y="38"/>
                  </a:cubicBezTo>
                  <a:lnTo>
                    <a:pt x="75" y="39"/>
                  </a:lnTo>
                  <a:close/>
                  <a:moveTo>
                    <a:pt x="71" y="43"/>
                  </a:moveTo>
                  <a:cubicBezTo>
                    <a:pt x="71" y="43"/>
                    <a:pt x="71" y="43"/>
                    <a:pt x="71" y="43"/>
                  </a:cubicBezTo>
                  <a:cubicBezTo>
                    <a:pt x="74" y="43"/>
                    <a:pt x="74" y="43"/>
                    <a:pt x="74" y="43"/>
                  </a:cubicBezTo>
                  <a:cubicBezTo>
                    <a:pt x="74" y="43"/>
                    <a:pt x="74" y="43"/>
                    <a:pt x="74" y="43"/>
                  </a:cubicBezTo>
                  <a:cubicBezTo>
                    <a:pt x="71" y="43"/>
                    <a:pt x="71" y="43"/>
                    <a:pt x="71" y="43"/>
                  </a:cubicBezTo>
                  <a:close/>
                  <a:moveTo>
                    <a:pt x="75" y="40"/>
                  </a:moveTo>
                  <a:cubicBezTo>
                    <a:pt x="75" y="40"/>
                    <a:pt x="75" y="40"/>
                    <a:pt x="75" y="40"/>
                  </a:cubicBezTo>
                  <a:cubicBezTo>
                    <a:pt x="79" y="39"/>
                    <a:pt x="79" y="39"/>
                    <a:pt x="79" y="39"/>
                  </a:cubicBezTo>
                  <a:cubicBezTo>
                    <a:pt x="79" y="39"/>
                    <a:pt x="79" y="39"/>
                    <a:pt x="79" y="39"/>
                  </a:cubicBezTo>
                  <a:cubicBezTo>
                    <a:pt x="75" y="39"/>
                    <a:pt x="75" y="39"/>
                    <a:pt x="75" y="39"/>
                  </a:cubicBezTo>
                  <a:lnTo>
                    <a:pt x="75" y="40"/>
                  </a:lnTo>
                  <a:close/>
                  <a:moveTo>
                    <a:pt x="83" y="36"/>
                  </a:moveTo>
                  <a:cubicBezTo>
                    <a:pt x="83" y="36"/>
                    <a:pt x="83" y="36"/>
                    <a:pt x="83" y="36"/>
                  </a:cubicBezTo>
                  <a:cubicBezTo>
                    <a:pt x="79" y="37"/>
                    <a:pt x="79" y="37"/>
                    <a:pt x="79" y="37"/>
                  </a:cubicBezTo>
                  <a:cubicBezTo>
                    <a:pt x="79" y="37"/>
                    <a:pt x="79" y="37"/>
                    <a:pt x="79" y="37"/>
                  </a:cubicBezTo>
                  <a:cubicBezTo>
                    <a:pt x="83" y="37"/>
                    <a:pt x="83" y="37"/>
                    <a:pt x="83" y="37"/>
                  </a:cubicBezTo>
                  <a:lnTo>
                    <a:pt x="83" y="36"/>
                  </a:lnTo>
                  <a:close/>
                  <a:moveTo>
                    <a:pt x="71" y="45"/>
                  </a:moveTo>
                  <a:cubicBezTo>
                    <a:pt x="71" y="45"/>
                    <a:pt x="71" y="45"/>
                    <a:pt x="71" y="45"/>
                  </a:cubicBezTo>
                  <a:cubicBezTo>
                    <a:pt x="74" y="45"/>
                    <a:pt x="74" y="45"/>
                    <a:pt x="74" y="45"/>
                  </a:cubicBezTo>
                  <a:cubicBezTo>
                    <a:pt x="74" y="45"/>
                    <a:pt x="74" y="45"/>
                    <a:pt x="74" y="45"/>
                  </a:cubicBezTo>
                  <a:cubicBezTo>
                    <a:pt x="71" y="45"/>
                    <a:pt x="71" y="45"/>
                    <a:pt x="71" y="45"/>
                  </a:cubicBezTo>
                  <a:close/>
                  <a:moveTo>
                    <a:pt x="71" y="44"/>
                  </a:moveTo>
                  <a:cubicBezTo>
                    <a:pt x="71" y="44"/>
                    <a:pt x="71" y="44"/>
                    <a:pt x="71" y="44"/>
                  </a:cubicBezTo>
                  <a:cubicBezTo>
                    <a:pt x="74" y="44"/>
                    <a:pt x="74" y="44"/>
                    <a:pt x="74" y="44"/>
                  </a:cubicBezTo>
                  <a:cubicBezTo>
                    <a:pt x="74" y="44"/>
                    <a:pt x="74" y="44"/>
                    <a:pt x="74" y="44"/>
                  </a:cubicBezTo>
                  <a:cubicBezTo>
                    <a:pt x="71" y="44"/>
                    <a:pt x="71" y="44"/>
                    <a:pt x="71" y="44"/>
                  </a:cubicBezTo>
                  <a:close/>
                  <a:moveTo>
                    <a:pt x="75" y="40"/>
                  </a:moveTo>
                  <a:cubicBezTo>
                    <a:pt x="75" y="40"/>
                    <a:pt x="75" y="40"/>
                    <a:pt x="75" y="40"/>
                  </a:cubicBezTo>
                  <a:cubicBezTo>
                    <a:pt x="79" y="40"/>
                    <a:pt x="79" y="40"/>
                    <a:pt x="79" y="40"/>
                  </a:cubicBezTo>
                  <a:cubicBezTo>
                    <a:pt x="79" y="40"/>
                    <a:pt x="79" y="40"/>
                    <a:pt x="79" y="40"/>
                  </a:cubicBezTo>
                  <a:cubicBezTo>
                    <a:pt x="75" y="40"/>
                    <a:pt x="75" y="40"/>
                    <a:pt x="75" y="40"/>
                  </a:cubicBezTo>
                  <a:close/>
                  <a:moveTo>
                    <a:pt x="75" y="44"/>
                  </a:moveTo>
                  <a:cubicBezTo>
                    <a:pt x="75" y="44"/>
                    <a:pt x="75" y="44"/>
                    <a:pt x="75" y="44"/>
                  </a:cubicBezTo>
                  <a:cubicBezTo>
                    <a:pt x="79" y="43"/>
                    <a:pt x="79" y="43"/>
                    <a:pt x="79" y="43"/>
                  </a:cubicBezTo>
                  <a:cubicBezTo>
                    <a:pt x="79" y="43"/>
                    <a:pt x="79" y="43"/>
                    <a:pt x="79" y="43"/>
                  </a:cubicBezTo>
                  <a:cubicBezTo>
                    <a:pt x="75" y="43"/>
                    <a:pt x="75" y="43"/>
                    <a:pt x="75" y="43"/>
                  </a:cubicBezTo>
                  <a:lnTo>
                    <a:pt x="75" y="44"/>
                  </a:lnTo>
                  <a:close/>
                  <a:moveTo>
                    <a:pt x="79" y="38"/>
                  </a:moveTo>
                  <a:cubicBezTo>
                    <a:pt x="79" y="38"/>
                    <a:pt x="79" y="38"/>
                    <a:pt x="79" y="38"/>
                  </a:cubicBezTo>
                  <a:cubicBezTo>
                    <a:pt x="83" y="38"/>
                    <a:pt x="83" y="38"/>
                    <a:pt x="83" y="38"/>
                  </a:cubicBezTo>
                  <a:cubicBezTo>
                    <a:pt x="83" y="37"/>
                    <a:pt x="83" y="37"/>
                    <a:pt x="83" y="37"/>
                  </a:cubicBezTo>
                  <a:cubicBezTo>
                    <a:pt x="79" y="37"/>
                    <a:pt x="79" y="37"/>
                    <a:pt x="79" y="37"/>
                  </a:cubicBezTo>
                  <a:lnTo>
                    <a:pt x="79" y="38"/>
                  </a:lnTo>
                  <a:close/>
                  <a:moveTo>
                    <a:pt x="75" y="45"/>
                  </a:moveTo>
                  <a:cubicBezTo>
                    <a:pt x="75" y="45"/>
                    <a:pt x="75" y="45"/>
                    <a:pt x="75" y="45"/>
                  </a:cubicBezTo>
                  <a:cubicBezTo>
                    <a:pt x="79" y="45"/>
                    <a:pt x="79" y="45"/>
                    <a:pt x="79" y="45"/>
                  </a:cubicBezTo>
                  <a:cubicBezTo>
                    <a:pt x="79" y="44"/>
                    <a:pt x="79" y="44"/>
                    <a:pt x="79" y="44"/>
                  </a:cubicBezTo>
                  <a:cubicBezTo>
                    <a:pt x="75" y="44"/>
                    <a:pt x="75" y="44"/>
                    <a:pt x="75" y="44"/>
                  </a:cubicBezTo>
                  <a:lnTo>
                    <a:pt x="75" y="45"/>
                  </a:lnTo>
                  <a:close/>
                  <a:moveTo>
                    <a:pt x="75" y="41"/>
                  </a:moveTo>
                  <a:cubicBezTo>
                    <a:pt x="75" y="41"/>
                    <a:pt x="75" y="41"/>
                    <a:pt x="75" y="41"/>
                  </a:cubicBezTo>
                  <a:cubicBezTo>
                    <a:pt x="79" y="41"/>
                    <a:pt x="79" y="41"/>
                    <a:pt x="79" y="41"/>
                  </a:cubicBezTo>
                  <a:cubicBezTo>
                    <a:pt x="79" y="41"/>
                    <a:pt x="79" y="41"/>
                    <a:pt x="79" y="41"/>
                  </a:cubicBezTo>
                  <a:cubicBezTo>
                    <a:pt x="75" y="41"/>
                    <a:pt x="75" y="41"/>
                    <a:pt x="75" y="41"/>
                  </a:cubicBezTo>
                  <a:close/>
                  <a:moveTo>
                    <a:pt x="75" y="42"/>
                  </a:moveTo>
                  <a:cubicBezTo>
                    <a:pt x="75" y="42"/>
                    <a:pt x="75" y="42"/>
                    <a:pt x="75" y="42"/>
                  </a:cubicBezTo>
                  <a:cubicBezTo>
                    <a:pt x="79" y="42"/>
                    <a:pt x="79" y="42"/>
                    <a:pt x="79" y="42"/>
                  </a:cubicBezTo>
                  <a:cubicBezTo>
                    <a:pt x="79" y="42"/>
                    <a:pt x="79" y="42"/>
                    <a:pt x="79" y="42"/>
                  </a:cubicBezTo>
                  <a:cubicBezTo>
                    <a:pt x="75" y="42"/>
                    <a:pt x="75" y="42"/>
                    <a:pt x="75" y="42"/>
                  </a:cubicBezTo>
                  <a:close/>
                  <a:moveTo>
                    <a:pt x="75" y="43"/>
                  </a:moveTo>
                  <a:cubicBezTo>
                    <a:pt x="75" y="43"/>
                    <a:pt x="75" y="43"/>
                    <a:pt x="75" y="43"/>
                  </a:cubicBezTo>
                  <a:cubicBezTo>
                    <a:pt x="79" y="43"/>
                    <a:pt x="79" y="43"/>
                    <a:pt x="79" y="43"/>
                  </a:cubicBezTo>
                  <a:cubicBezTo>
                    <a:pt x="79" y="42"/>
                    <a:pt x="79" y="42"/>
                    <a:pt x="79" y="42"/>
                  </a:cubicBezTo>
                  <a:cubicBezTo>
                    <a:pt x="75" y="43"/>
                    <a:pt x="75" y="43"/>
                    <a:pt x="75" y="43"/>
                  </a:cubicBezTo>
                  <a:close/>
                  <a:moveTo>
                    <a:pt x="79" y="44"/>
                  </a:moveTo>
                  <a:cubicBezTo>
                    <a:pt x="79" y="44"/>
                    <a:pt x="79" y="44"/>
                    <a:pt x="79" y="44"/>
                  </a:cubicBezTo>
                  <a:cubicBezTo>
                    <a:pt x="83" y="44"/>
                    <a:pt x="83" y="44"/>
                    <a:pt x="83" y="44"/>
                  </a:cubicBezTo>
                  <a:cubicBezTo>
                    <a:pt x="83" y="43"/>
                    <a:pt x="83" y="43"/>
                    <a:pt x="83" y="43"/>
                  </a:cubicBezTo>
                  <a:cubicBezTo>
                    <a:pt x="79" y="43"/>
                    <a:pt x="79" y="43"/>
                    <a:pt x="79" y="43"/>
                  </a:cubicBezTo>
                  <a:lnTo>
                    <a:pt x="79" y="44"/>
                  </a:lnTo>
                  <a:close/>
                  <a:moveTo>
                    <a:pt x="98" y="36"/>
                  </a:moveTo>
                  <a:cubicBezTo>
                    <a:pt x="98" y="36"/>
                    <a:pt x="98" y="36"/>
                    <a:pt x="98" y="36"/>
                  </a:cubicBezTo>
                  <a:cubicBezTo>
                    <a:pt x="103" y="36"/>
                    <a:pt x="103" y="36"/>
                    <a:pt x="103" y="36"/>
                  </a:cubicBezTo>
                  <a:cubicBezTo>
                    <a:pt x="103" y="35"/>
                    <a:pt x="103" y="35"/>
                    <a:pt x="103" y="35"/>
                  </a:cubicBezTo>
                  <a:cubicBezTo>
                    <a:pt x="98" y="36"/>
                    <a:pt x="98" y="36"/>
                    <a:pt x="98" y="36"/>
                  </a:cubicBezTo>
                  <a:close/>
                  <a:moveTo>
                    <a:pt x="103" y="34"/>
                  </a:moveTo>
                  <a:cubicBezTo>
                    <a:pt x="103" y="34"/>
                    <a:pt x="103" y="34"/>
                    <a:pt x="103" y="34"/>
                  </a:cubicBezTo>
                  <a:cubicBezTo>
                    <a:pt x="98" y="35"/>
                    <a:pt x="98" y="35"/>
                    <a:pt x="98" y="35"/>
                  </a:cubicBezTo>
                  <a:cubicBezTo>
                    <a:pt x="98" y="35"/>
                    <a:pt x="98" y="35"/>
                    <a:pt x="98" y="35"/>
                  </a:cubicBezTo>
                  <a:cubicBezTo>
                    <a:pt x="103" y="35"/>
                    <a:pt x="103" y="35"/>
                    <a:pt x="103" y="35"/>
                  </a:cubicBezTo>
                  <a:lnTo>
                    <a:pt x="103" y="34"/>
                  </a:lnTo>
                  <a:close/>
                  <a:moveTo>
                    <a:pt x="98" y="37"/>
                  </a:moveTo>
                  <a:cubicBezTo>
                    <a:pt x="98" y="37"/>
                    <a:pt x="98" y="37"/>
                    <a:pt x="98" y="37"/>
                  </a:cubicBezTo>
                  <a:cubicBezTo>
                    <a:pt x="103" y="37"/>
                    <a:pt x="103" y="37"/>
                    <a:pt x="103" y="37"/>
                  </a:cubicBezTo>
                  <a:cubicBezTo>
                    <a:pt x="103" y="36"/>
                    <a:pt x="103" y="36"/>
                    <a:pt x="103" y="36"/>
                  </a:cubicBezTo>
                  <a:cubicBezTo>
                    <a:pt x="98" y="37"/>
                    <a:pt x="98" y="37"/>
                    <a:pt x="98" y="37"/>
                  </a:cubicBezTo>
                  <a:close/>
                  <a:moveTo>
                    <a:pt x="93" y="44"/>
                  </a:moveTo>
                  <a:cubicBezTo>
                    <a:pt x="93" y="44"/>
                    <a:pt x="93" y="44"/>
                    <a:pt x="93" y="44"/>
                  </a:cubicBezTo>
                  <a:cubicBezTo>
                    <a:pt x="98" y="44"/>
                    <a:pt x="98" y="44"/>
                    <a:pt x="98" y="44"/>
                  </a:cubicBezTo>
                  <a:cubicBezTo>
                    <a:pt x="98" y="43"/>
                    <a:pt x="98" y="43"/>
                    <a:pt x="98" y="43"/>
                  </a:cubicBezTo>
                  <a:cubicBezTo>
                    <a:pt x="93" y="44"/>
                    <a:pt x="93" y="44"/>
                    <a:pt x="93" y="44"/>
                  </a:cubicBezTo>
                  <a:close/>
                  <a:moveTo>
                    <a:pt x="93" y="41"/>
                  </a:moveTo>
                  <a:cubicBezTo>
                    <a:pt x="93" y="41"/>
                    <a:pt x="93" y="41"/>
                    <a:pt x="93" y="41"/>
                  </a:cubicBezTo>
                  <a:cubicBezTo>
                    <a:pt x="98" y="41"/>
                    <a:pt x="98" y="41"/>
                    <a:pt x="98" y="41"/>
                  </a:cubicBezTo>
                  <a:cubicBezTo>
                    <a:pt x="98" y="40"/>
                    <a:pt x="98" y="40"/>
                    <a:pt x="98" y="40"/>
                  </a:cubicBezTo>
                  <a:cubicBezTo>
                    <a:pt x="93" y="41"/>
                    <a:pt x="93" y="41"/>
                    <a:pt x="93" y="41"/>
                  </a:cubicBezTo>
                  <a:close/>
                  <a:moveTo>
                    <a:pt x="93" y="43"/>
                  </a:moveTo>
                  <a:cubicBezTo>
                    <a:pt x="93" y="43"/>
                    <a:pt x="93" y="43"/>
                    <a:pt x="93" y="43"/>
                  </a:cubicBezTo>
                  <a:cubicBezTo>
                    <a:pt x="98" y="43"/>
                    <a:pt x="98" y="43"/>
                    <a:pt x="98" y="43"/>
                  </a:cubicBezTo>
                  <a:cubicBezTo>
                    <a:pt x="98" y="42"/>
                    <a:pt x="98" y="42"/>
                    <a:pt x="98" y="42"/>
                  </a:cubicBezTo>
                  <a:cubicBezTo>
                    <a:pt x="93" y="43"/>
                    <a:pt x="93" y="43"/>
                    <a:pt x="93" y="43"/>
                  </a:cubicBezTo>
                  <a:close/>
                  <a:moveTo>
                    <a:pt x="93" y="42"/>
                  </a:moveTo>
                  <a:cubicBezTo>
                    <a:pt x="93" y="42"/>
                    <a:pt x="93" y="42"/>
                    <a:pt x="93" y="42"/>
                  </a:cubicBezTo>
                  <a:cubicBezTo>
                    <a:pt x="98" y="42"/>
                    <a:pt x="98" y="42"/>
                    <a:pt x="98" y="42"/>
                  </a:cubicBezTo>
                  <a:cubicBezTo>
                    <a:pt x="98" y="41"/>
                    <a:pt x="98" y="41"/>
                    <a:pt x="98" y="41"/>
                  </a:cubicBezTo>
                  <a:cubicBezTo>
                    <a:pt x="93" y="42"/>
                    <a:pt x="93" y="42"/>
                    <a:pt x="93" y="42"/>
                  </a:cubicBezTo>
                  <a:close/>
                  <a:moveTo>
                    <a:pt x="98" y="40"/>
                  </a:moveTo>
                  <a:cubicBezTo>
                    <a:pt x="98" y="40"/>
                    <a:pt x="98" y="40"/>
                    <a:pt x="98" y="40"/>
                  </a:cubicBezTo>
                  <a:cubicBezTo>
                    <a:pt x="103" y="40"/>
                    <a:pt x="103" y="40"/>
                    <a:pt x="103" y="40"/>
                  </a:cubicBezTo>
                  <a:cubicBezTo>
                    <a:pt x="103" y="39"/>
                    <a:pt x="103" y="39"/>
                    <a:pt x="103" y="39"/>
                  </a:cubicBezTo>
                  <a:cubicBezTo>
                    <a:pt x="98" y="40"/>
                    <a:pt x="98" y="40"/>
                    <a:pt x="98" y="40"/>
                  </a:cubicBezTo>
                  <a:close/>
                  <a:moveTo>
                    <a:pt x="98" y="38"/>
                  </a:moveTo>
                  <a:cubicBezTo>
                    <a:pt x="98" y="38"/>
                    <a:pt x="98" y="38"/>
                    <a:pt x="98" y="38"/>
                  </a:cubicBezTo>
                  <a:cubicBezTo>
                    <a:pt x="103" y="38"/>
                    <a:pt x="103" y="38"/>
                    <a:pt x="103" y="38"/>
                  </a:cubicBezTo>
                  <a:cubicBezTo>
                    <a:pt x="103" y="37"/>
                    <a:pt x="103" y="37"/>
                    <a:pt x="103" y="37"/>
                  </a:cubicBezTo>
                  <a:cubicBezTo>
                    <a:pt x="98" y="38"/>
                    <a:pt x="98" y="38"/>
                    <a:pt x="98" y="38"/>
                  </a:cubicBezTo>
                  <a:close/>
                  <a:moveTo>
                    <a:pt x="98" y="44"/>
                  </a:moveTo>
                  <a:cubicBezTo>
                    <a:pt x="98" y="44"/>
                    <a:pt x="98" y="44"/>
                    <a:pt x="98" y="44"/>
                  </a:cubicBezTo>
                  <a:cubicBezTo>
                    <a:pt x="103" y="44"/>
                    <a:pt x="103" y="44"/>
                    <a:pt x="103" y="44"/>
                  </a:cubicBezTo>
                  <a:cubicBezTo>
                    <a:pt x="103" y="43"/>
                    <a:pt x="103" y="43"/>
                    <a:pt x="103" y="43"/>
                  </a:cubicBezTo>
                  <a:cubicBezTo>
                    <a:pt x="98" y="43"/>
                    <a:pt x="98" y="43"/>
                    <a:pt x="98" y="43"/>
                  </a:cubicBezTo>
                  <a:lnTo>
                    <a:pt x="98" y="44"/>
                  </a:lnTo>
                  <a:close/>
                  <a:moveTo>
                    <a:pt x="98" y="42"/>
                  </a:moveTo>
                  <a:cubicBezTo>
                    <a:pt x="98" y="42"/>
                    <a:pt x="98" y="42"/>
                    <a:pt x="98" y="42"/>
                  </a:cubicBezTo>
                  <a:cubicBezTo>
                    <a:pt x="103" y="42"/>
                    <a:pt x="103" y="42"/>
                    <a:pt x="103" y="42"/>
                  </a:cubicBezTo>
                  <a:cubicBezTo>
                    <a:pt x="103" y="41"/>
                    <a:pt x="103" y="41"/>
                    <a:pt x="103" y="41"/>
                  </a:cubicBezTo>
                  <a:cubicBezTo>
                    <a:pt x="98" y="41"/>
                    <a:pt x="98" y="41"/>
                    <a:pt x="98" y="41"/>
                  </a:cubicBezTo>
                  <a:lnTo>
                    <a:pt x="98" y="42"/>
                  </a:lnTo>
                  <a:close/>
                  <a:moveTo>
                    <a:pt x="98" y="43"/>
                  </a:moveTo>
                  <a:cubicBezTo>
                    <a:pt x="98" y="43"/>
                    <a:pt x="98" y="43"/>
                    <a:pt x="98" y="43"/>
                  </a:cubicBezTo>
                  <a:cubicBezTo>
                    <a:pt x="103" y="43"/>
                    <a:pt x="103" y="43"/>
                    <a:pt x="103" y="43"/>
                  </a:cubicBezTo>
                  <a:cubicBezTo>
                    <a:pt x="103" y="42"/>
                    <a:pt x="103" y="42"/>
                    <a:pt x="103" y="42"/>
                  </a:cubicBezTo>
                  <a:cubicBezTo>
                    <a:pt x="98" y="42"/>
                    <a:pt x="98" y="42"/>
                    <a:pt x="98" y="42"/>
                  </a:cubicBezTo>
                  <a:lnTo>
                    <a:pt x="98" y="43"/>
                  </a:lnTo>
                  <a:close/>
                  <a:moveTo>
                    <a:pt x="98" y="39"/>
                  </a:moveTo>
                  <a:cubicBezTo>
                    <a:pt x="98" y="39"/>
                    <a:pt x="98" y="39"/>
                    <a:pt x="98" y="39"/>
                  </a:cubicBezTo>
                  <a:cubicBezTo>
                    <a:pt x="103" y="39"/>
                    <a:pt x="103" y="39"/>
                    <a:pt x="103" y="39"/>
                  </a:cubicBezTo>
                  <a:cubicBezTo>
                    <a:pt x="103" y="38"/>
                    <a:pt x="103" y="38"/>
                    <a:pt x="103" y="38"/>
                  </a:cubicBezTo>
                  <a:cubicBezTo>
                    <a:pt x="98" y="39"/>
                    <a:pt x="98" y="39"/>
                    <a:pt x="98" y="39"/>
                  </a:cubicBezTo>
                  <a:close/>
                  <a:moveTo>
                    <a:pt x="93" y="40"/>
                  </a:moveTo>
                  <a:cubicBezTo>
                    <a:pt x="93" y="40"/>
                    <a:pt x="93" y="40"/>
                    <a:pt x="93" y="40"/>
                  </a:cubicBezTo>
                  <a:cubicBezTo>
                    <a:pt x="98" y="40"/>
                    <a:pt x="98" y="40"/>
                    <a:pt x="98" y="40"/>
                  </a:cubicBezTo>
                  <a:cubicBezTo>
                    <a:pt x="98" y="39"/>
                    <a:pt x="98" y="39"/>
                    <a:pt x="98" y="39"/>
                  </a:cubicBezTo>
                  <a:cubicBezTo>
                    <a:pt x="93" y="40"/>
                    <a:pt x="93" y="40"/>
                    <a:pt x="93" y="40"/>
                  </a:cubicBezTo>
                  <a:close/>
                  <a:moveTo>
                    <a:pt x="83" y="45"/>
                  </a:moveTo>
                  <a:cubicBezTo>
                    <a:pt x="83" y="45"/>
                    <a:pt x="83" y="45"/>
                    <a:pt x="83" y="45"/>
                  </a:cubicBezTo>
                  <a:cubicBezTo>
                    <a:pt x="88" y="44"/>
                    <a:pt x="88" y="44"/>
                    <a:pt x="88" y="44"/>
                  </a:cubicBezTo>
                  <a:cubicBezTo>
                    <a:pt x="88" y="44"/>
                    <a:pt x="88" y="44"/>
                    <a:pt x="88" y="44"/>
                  </a:cubicBezTo>
                  <a:cubicBezTo>
                    <a:pt x="83" y="44"/>
                    <a:pt x="83" y="44"/>
                    <a:pt x="83" y="44"/>
                  </a:cubicBezTo>
                  <a:lnTo>
                    <a:pt x="83" y="45"/>
                  </a:lnTo>
                  <a:close/>
                  <a:moveTo>
                    <a:pt x="98" y="41"/>
                  </a:moveTo>
                  <a:cubicBezTo>
                    <a:pt x="98" y="41"/>
                    <a:pt x="98" y="41"/>
                    <a:pt x="98" y="41"/>
                  </a:cubicBezTo>
                  <a:cubicBezTo>
                    <a:pt x="103" y="41"/>
                    <a:pt x="103" y="41"/>
                    <a:pt x="103" y="41"/>
                  </a:cubicBezTo>
                  <a:cubicBezTo>
                    <a:pt x="103" y="40"/>
                    <a:pt x="103" y="40"/>
                    <a:pt x="103" y="40"/>
                  </a:cubicBezTo>
                  <a:cubicBezTo>
                    <a:pt x="98" y="40"/>
                    <a:pt x="98" y="40"/>
                    <a:pt x="98" y="40"/>
                  </a:cubicBezTo>
                  <a:lnTo>
                    <a:pt x="98" y="41"/>
                  </a:lnTo>
                  <a:close/>
                  <a:moveTo>
                    <a:pt x="88" y="40"/>
                  </a:moveTo>
                  <a:cubicBezTo>
                    <a:pt x="88" y="40"/>
                    <a:pt x="88" y="40"/>
                    <a:pt x="88" y="40"/>
                  </a:cubicBezTo>
                  <a:cubicBezTo>
                    <a:pt x="92" y="40"/>
                    <a:pt x="92" y="40"/>
                    <a:pt x="92" y="40"/>
                  </a:cubicBezTo>
                  <a:cubicBezTo>
                    <a:pt x="92" y="39"/>
                    <a:pt x="92" y="39"/>
                    <a:pt x="92" y="39"/>
                  </a:cubicBezTo>
                  <a:cubicBezTo>
                    <a:pt x="88" y="39"/>
                    <a:pt x="88" y="39"/>
                    <a:pt x="88" y="39"/>
                  </a:cubicBezTo>
                  <a:lnTo>
                    <a:pt x="88" y="40"/>
                  </a:lnTo>
                  <a:close/>
                  <a:moveTo>
                    <a:pt x="88" y="41"/>
                  </a:moveTo>
                  <a:cubicBezTo>
                    <a:pt x="88" y="41"/>
                    <a:pt x="88" y="41"/>
                    <a:pt x="88" y="41"/>
                  </a:cubicBezTo>
                  <a:cubicBezTo>
                    <a:pt x="92" y="40"/>
                    <a:pt x="92" y="40"/>
                    <a:pt x="92" y="40"/>
                  </a:cubicBezTo>
                  <a:cubicBezTo>
                    <a:pt x="92" y="40"/>
                    <a:pt x="92" y="40"/>
                    <a:pt x="92" y="40"/>
                  </a:cubicBezTo>
                  <a:cubicBezTo>
                    <a:pt x="88" y="40"/>
                    <a:pt x="88" y="40"/>
                    <a:pt x="88" y="40"/>
                  </a:cubicBezTo>
                  <a:lnTo>
                    <a:pt x="88" y="41"/>
                  </a:lnTo>
                  <a:close/>
                  <a:moveTo>
                    <a:pt x="88" y="39"/>
                  </a:moveTo>
                  <a:cubicBezTo>
                    <a:pt x="88" y="39"/>
                    <a:pt x="88" y="39"/>
                    <a:pt x="88" y="39"/>
                  </a:cubicBezTo>
                  <a:cubicBezTo>
                    <a:pt x="92" y="39"/>
                    <a:pt x="92" y="39"/>
                    <a:pt x="92" y="39"/>
                  </a:cubicBezTo>
                  <a:cubicBezTo>
                    <a:pt x="92" y="38"/>
                    <a:pt x="92" y="38"/>
                    <a:pt x="92" y="38"/>
                  </a:cubicBezTo>
                  <a:cubicBezTo>
                    <a:pt x="88" y="39"/>
                    <a:pt x="88" y="39"/>
                    <a:pt x="88" y="39"/>
                  </a:cubicBezTo>
                  <a:close/>
                  <a:moveTo>
                    <a:pt x="100" y="26"/>
                  </a:moveTo>
                  <a:cubicBezTo>
                    <a:pt x="100" y="26"/>
                    <a:pt x="100" y="26"/>
                    <a:pt x="100" y="26"/>
                  </a:cubicBezTo>
                  <a:cubicBezTo>
                    <a:pt x="101" y="26"/>
                    <a:pt x="101" y="26"/>
                    <a:pt x="101" y="26"/>
                  </a:cubicBezTo>
                  <a:cubicBezTo>
                    <a:pt x="101" y="25"/>
                    <a:pt x="101" y="25"/>
                    <a:pt x="101" y="25"/>
                  </a:cubicBezTo>
                  <a:cubicBezTo>
                    <a:pt x="101" y="24"/>
                    <a:pt x="101" y="24"/>
                    <a:pt x="101" y="24"/>
                  </a:cubicBezTo>
                  <a:cubicBezTo>
                    <a:pt x="101" y="24"/>
                    <a:pt x="101" y="24"/>
                    <a:pt x="101" y="24"/>
                  </a:cubicBezTo>
                  <a:cubicBezTo>
                    <a:pt x="103" y="24"/>
                    <a:pt x="103" y="24"/>
                    <a:pt x="103" y="24"/>
                  </a:cubicBezTo>
                  <a:cubicBezTo>
                    <a:pt x="103" y="23"/>
                    <a:pt x="103" y="23"/>
                    <a:pt x="103" y="23"/>
                  </a:cubicBezTo>
                  <a:cubicBezTo>
                    <a:pt x="100" y="24"/>
                    <a:pt x="100" y="24"/>
                    <a:pt x="100" y="24"/>
                  </a:cubicBezTo>
                  <a:lnTo>
                    <a:pt x="100" y="26"/>
                  </a:lnTo>
                  <a:close/>
                  <a:moveTo>
                    <a:pt x="88" y="38"/>
                  </a:moveTo>
                  <a:cubicBezTo>
                    <a:pt x="88" y="38"/>
                    <a:pt x="88" y="38"/>
                    <a:pt x="88" y="38"/>
                  </a:cubicBezTo>
                  <a:cubicBezTo>
                    <a:pt x="92" y="38"/>
                    <a:pt x="92" y="38"/>
                    <a:pt x="92" y="38"/>
                  </a:cubicBezTo>
                  <a:cubicBezTo>
                    <a:pt x="92" y="37"/>
                    <a:pt x="92" y="37"/>
                    <a:pt x="92" y="37"/>
                  </a:cubicBezTo>
                  <a:cubicBezTo>
                    <a:pt x="88" y="38"/>
                    <a:pt x="88" y="38"/>
                    <a:pt x="88" y="38"/>
                  </a:cubicBezTo>
                  <a:close/>
                  <a:moveTo>
                    <a:pt x="88" y="37"/>
                  </a:moveTo>
                  <a:cubicBezTo>
                    <a:pt x="88" y="37"/>
                    <a:pt x="88" y="37"/>
                    <a:pt x="88" y="37"/>
                  </a:cubicBezTo>
                  <a:cubicBezTo>
                    <a:pt x="92" y="37"/>
                    <a:pt x="92" y="37"/>
                    <a:pt x="92" y="37"/>
                  </a:cubicBezTo>
                  <a:cubicBezTo>
                    <a:pt x="92" y="36"/>
                    <a:pt x="92" y="36"/>
                    <a:pt x="92" y="36"/>
                  </a:cubicBezTo>
                  <a:cubicBezTo>
                    <a:pt x="88" y="37"/>
                    <a:pt x="88" y="37"/>
                    <a:pt x="88" y="37"/>
                  </a:cubicBezTo>
                  <a:close/>
                  <a:moveTo>
                    <a:pt x="92" y="35"/>
                  </a:moveTo>
                  <a:cubicBezTo>
                    <a:pt x="92" y="35"/>
                    <a:pt x="92" y="35"/>
                    <a:pt x="92" y="35"/>
                  </a:cubicBezTo>
                  <a:cubicBezTo>
                    <a:pt x="88" y="36"/>
                    <a:pt x="88" y="36"/>
                    <a:pt x="88" y="36"/>
                  </a:cubicBezTo>
                  <a:cubicBezTo>
                    <a:pt x="88" y="36"/>
                    <a:pt x="88" y="36"/>
                    <a:pt x="88" y="36"/>
                  </a:cubicBezTo>
                  <a:cubicBezTo>
                    <a:pt x="92" y="36"/>
                    <a:pt x="92" y="36"/>
                    <a:pt x="92" y="36"/>
                  </a:cubicBezTo>
                  <a:lnTo>
                    <a:pt x="92" y="35"/>
                  </a:lnTo>
                  <a:close/>
                  <a:moveTo>
                    <a:pt x="98" y="35"/>
                  </a:moveTo>
                  <a:cubicBezTo>
                    <a:pt x="98" y="35"/>
                    <a:pt x="98" y="35"/>
                    <a:pt x="98" y="35"/>
                  </a:cubicBezTo>
                  <a:cubicBezTo>
                    <a:pt x="93" y="35"/>
                    <a:pt x="93" y="35"/>
                    <a:pt x="93" y="35"/>
                  </a:cubicBezTo>
                  <a:cubicBezTo>
                    <a:pt x="93" y="35"/>
                    <a:pt x="93" y="35"/>
                    <a:pt x="93" y="35"/>
                  </a:cubicBezTo>
                  <a:cubicBezTo>
                    <a:pt x="98" y="35"/>
                    <a:pt x="98" y="35"/>
                    <a:pt x="98" y="35"/>
                  </a:cubicBezTo>
                  <a:close/>
                  <a:moveTo>
                    <a:pt x="93" y="37"/>
                  </a:moveTo>
                  <a:cubicBezTo>
                    <a:pt x="93" y="37"/>
                    <a:pt x="93" y="37"/>
                    <a:pt x="93" y="37"/>
                  </a:cubicBezTo>
                  <a:cubicBezTo>
                    <a:pt x="98" y="37"/>
                    <a:pt x="98" y="37"/>
                    <a:pt x="98" y="37"/>
                  </a:cubicBezTo>
                  <a:cubicBezTo>
                    <a:pt x="98" y="36"/>
                    <a:pt x="98" y="36"/>
                    <a:pt x="98" y="36"/>
                  </a:cubicBezTo>
                  <a:cubicBezTo>
                    <a:pt x="93" y="37"/>
                    <a:pt x="93" y="37"/>
                    <a:pt x="93" y="37"/>
                  </a:cubicBezTo>
                  <a:close/>
                  <a:moveTo>
                    <a:pt x="93" y="39"/>
                  </a:moveTo>
                  <a:cubicBezTo>
                    <a:pt x="93" y="39"/>
                    <a:pt x="93" y="39"/>
                    <a:pt x="93" y="39"/>
                  </a:cubicBezTo>
                  <a:cubicBezTo>
                    <a:pt x="98" y="39"/>
                    <a:pt x="98" y="39"/>
                    <a:pt x="98" y="39"/>
                  </a:cubicBezTo>
                  <a:cubicBezTo>
                    <a:pt x="98" y="38"/>
                    <a:pt x="98" y="38"/>
                    <a:pt x="98" y="38"/>
                  </a:cubicBezTo>
                  <a:cubicBezTo>
                    <a:pt x="93" y="39"/>
                    <a:pt x="93" y="39"/>
                    <a:pt x="93" y="39"/>
                  </a:cubicBezTo>
                  <a:close/>
                  <a:moveTo>
                    <a:pt x="93" y="38"/>
                  </a:moveTo>
                  <a:cubicBezTo>
                    <a:pt x="93" y="38"/>
                    <a:pt x="93" y="38"/>
                    <a:pt x="93" y="38"/>
                  </a:cubicBezTo>
                  <a:cubicBezTo>
                    <a:pt x="98" y="38"/>
                    <a:pt x="98" y="38"/>
                    <a:pt x="98" y="38"/>
                  </a:cubicBezTo>
                  <a:cubicBezTo>
                    <a:pt x="98" y="37"/>
                    <a:pt x="98" y="37"/>
                    <a:pt x="98" y="37"/>
                  </a:cubicBezTo>
                  <a:cubicBezTo>
                    <a:pt x="93" y="38"/>
                    <a:pt x="93" y="38"/>
                    <a:pt x="93" y="38"/>
                  </a:cubicBezTo>
                  <a:close/>
                  <a:moveTo>
                    <a:pt x="93" y="36"/>
                  </a:moveTo>
                  <a:cubicBezTo>
                    <a:pt x="93" y="36"/>
                    <a:pt x="93" y="36"/>
                    <a:pt x="93" y="36"/>
                  </a:cubicBezTo>
                  <a:cubicBezTo>
                    <a:pt x="98" y="36"/>
                    <a:pt x="98" y="36"/>
                    <a:pt x="98" y="36"/>
                  </a:cubicBezTo>
                  <a:cubicBezTo>
                    <a:pt x="98" y="36"/>
                    <a:pt x="98" y="36"/>
                    <a:pt x="98" y="36"/>
                  </a:cubicBezTo>
                  <a:cubicBezTo>
                    <a:pt x="93" y="36"/>
                    <a:pt x="93" y="36"/>
                    <a:pt x="93" y="36"/>
                  </a:cubicBezTo>
                  <a:close/>
                  <a:moveTo>
                    <a:pt x="88" y="44"/>
                  </a:moveTo>
                  <a:cubicBezTo>
                    <a:pt x="88" y="44"/>
                    <a:pt x="88" y="44"/>
                    <a:pt x="88" y="44"/>
                  </a:cubicBezTo>
                  <a:cubicBezTo>
                    <a:pt x="92" y="43"/>
                    <a:pt x="92" y="43"/>
                    <a:pt x="92" y="43"/>
                  </a:cubicBezTo>
                  <a:cubicBezTo>
                    <a:pt x="92" y="43"/>
                    <a:pt x="92" y="43"/>
                    <a:pt x="92" y="43"/>
                  </a:cubicBezTo>
                  <a:cubicBezTo>
                    <a:pt x="88" y="43"/>
                    <a:pt x="88" y="43"/>
                    <a:pt x="88" y="43"/>
                  </a:cubicBezTo>
                  <a:lnTo>
                    <a:pt x="88" y="44"/>
                  </a:lnTo>
                  <a:close/>
                  <a:moveTo>
                    <a:pt x="88" y="44"/>
                  </a:moveTo>
                  <a:cubicBezTo>
                    <a:pt x="88" y="44"/>
                    <a:pt x="88" y="44"/>
                    <a:pt x="88" y="44"/>
                  </a:cubicBezTo>
                  <a:cubicBezTo>
                    <a:pt x="92" y="44"/>
                    <a:pt x="92" y="44"/>
                    <a:pt x="92" y="44"/>
                  </a:cubicBezTo>
                  <a:cubicBezTo>
                    <a:pt x="92" y="44"/>
                    <a:pt x="92" y="44"/>
                    <a:pt x="92" y="44"/>
                  </a:cubicBezTo>
                  <a:cubicBezTo>
                    <a:pt x="88" y="44"/>
                    <a:pt x="88" y="44"/>
                    <a:pt x="88" y="44"/>
                  </a:cubicBezTo>
                  <a:close/>
                  <a:moveTo>
                    <a:pt x="88" y="43"/>
                  </a:moveTo>
                  <a:cubicBezTo>
                    <a:pt x="88" y="43"/>
                    <a:pt x="88" y="43"/>
                    <a:pt x="88" y="43"/>
                  </a:cubicBezTo>
                  <a:cubicBezTo>
                    <a:pt x="92" y="42"/>
                    <a:pt x="92" y="42"/>
                    <a:pt x="92" y="42"/>
                  </a:cubicBezTo>
                  <a:cubicBezTo>
                    <a:pt x="92" y="42"/>
                    <a:pt x="92" y="42"/>
                    <a:pt x="92" y="42"/>
                  </a:cubicBezTo>
                  <a:cubicBezTo>
                    <a:pt x="88" y="42"/>
                    <a:pt x="88" y="42"/>
                    <a:pt x="88" y="42"/>
                  </a:cubicBezTo>
                  <a:lnTo>
                    <a:pt x="88" y="43"/>
                  </a:lnTo>
                  <a:close/>
                  <a:moveTo>
                    <a:pt x="88" y="42"/>
                  </a:moveTo>
                  <a:cubicBezTo>
                    <a:pt x="88" y="42"/>
                    <a:pt x="88" y="42"/>
                    <a:pt x="88" y="42"/>
                  </a:cubicBezTo>
                  <a:cubicBezTo>
                    <a:pt x="92" y="41"/>
                    <a:pt x="92" y="41"/>
                    <a:pt x="92" y="41"/>
                  </a:cubicBezTo>
                  <a:cubicBezTo>
                    <a:pt x="92" y="41"/>
                    <a:pt x="92" y="41"/>
                    <a:pt x="92" y="41"/>
                  </a:cubicBezTo>
                  <a:cubicBezTo>
                    <a:pt x="88" y="41"/>
                    <a:pt x="88" y="41"/>
                    <a:pt x="88" y="41"/>
                  </a:cubicBezTo>
                  <a:lnTo>
                    <a:pt x="88" y="42"/>
                  </a:lnTo>
                  <a:close/>
                  <a:moveTo>
                    <a:pt x="47" y="41"/>
                  </a:moveTo>
                  <a:cubicBezTo>
                    <a:pt x="47" y="41"/>
                    <a:pt x="47" y="41"/>
                    <a:pt x="47" y="41"/>
                  </a:cubicBezTo>
                  <a:cubicBezTo>
                    <a:pt x="57" y="40"/>
                    <a:pt x="57" y="40"/>
                    <a:pt x="57" y="40"/>
                  </a:cubicBezTo>
                  <a:cubicBezTo>
                    <a:pt x="57" y="41"/>
                    <a:pt x="57" y="41"/>
                    <a:pt x="57" y="41"/>
                  </a:cubicBezTo>
                  <a:cubicBezTo>
                    <a:pt x="60" y="40"/>
                    <a:pt x="60" y="40"/>
                    <a:pt x="60" y="40"/>
                  </a:cubicBezTo>
                  <a:cubicBezTo>
                    <a:pt x="60" y="40"/>
                    <a:pt x="60" y="40"/>
                    <a:pt x="60" y="40"/>
                  </a:cubicBezTo>
                  <a:cubicBezTo>
                    <a:pt x="57" y="40"/>
                    <a:pt x="57" y="40"/>
                    <a:pt x="57" y="40"/>
                  </a:cubicBezTo>
                  <a:cubicBezTo>
                    <a:pt x="57" y="40"/>
                    <a:pt x="57" y="40"/>
                    <a:pt x="57" y="40"/>
                  </a:cubicBezTo>
                  <a:cubicBezTo>
                    <a:pt x="47" y="41"/>
                    <a:pt x="47" y="41"/>
                    <a:pt x="47" y="41"/>
                  </a:cubicBezTo>
                  <a:close/>
                  <a:moveTo>
                    <a:pt x="47" y="42"/>
                  </a:moveTo>
                  <a:cubicBezTo>
                    <a:pt x="47" y="42"/>
                    <a:pt x="47" y="42"/>
                    <a:pt x="47" y="42"/>
                  </a:cubicBezTo>
                  <a:cubicBezTo>
                    <a:pt x="57" y="41"/>
                    <a:pt x="57" y="41"/>
                    <a:pt x="57" y="41"/>
                  </a:cubicBezTo>
                  <a:cubicBezTo>
                    <a:pt x="57" y="41"/>
                    <a:pt x="57" y="41"/>
                    <a:pt x="57" y="41"/>
                  </a:cubicBezTo>
                  <a:cubicBezTo>
                    <a:pt x="60" y="41"/>
                    <a:pt x="60" y="41"/>
                    <a:pt x="60" y="41"/>
                  </a:cubicBezTo>
                  <a:cubicBezTo>
                    <a:pt x="60" y="41"/>
                    <a:pt x="60" y="41"/>
                    <a:pt x="60" y="41"/>
                  </a:cubicBezTo>
                  <a:cubicBezTo>
                    <a:pt x="57" y="41"/>
                    <a:pt x="57" y="41"/>
                    <a:pt x="57" y="41"/>
                  </a:cubicBezTo>
                  <a:cubicBezTo>
                    <a:pt x="57" y="41"/>
                    <a:pt x="57" y="41"/>
                    <a:pt x="57" y="41"/>
                  </a:cubicBezTo>
                  <a:cubicBezTo>
                    <a:pt x="47" y="41"/>
                    <a:pt x="47" y="41"/>
                    <a:pt x="47" y="41"/>
                  </a:cubicBezTo>
                  <a:lnTo>
                    <a:pt x="47" y="42"/>
                  </a:lnTo>
                  <a:close/>
                  <a:moveTo>
                    <a:pt x="47" y="40"/>
                  </a:moveTo>
                  <a:cubicBezTo>
                    <a:pt x="47" y="40"/>
                    <a:pt x="47" y="40"/>
                    <a:pt x="47" y="40"/>
                  </a:cubicBezTo>
                  <a:cubicBezTo>
                    <a:pt x="57" y="40"/>
                    <a:pt x="57" y="40"/>
                    <a:pt x="57" y="40"/>
                  </a:cubicBezTo>
                  <a:cubicBezTo>
                    <a:pt x="57" y="40"/>
                    <a:pt x="57" y="40"/>
                    <a:pt x="57" y="40"/>
                  </a:cubicBezTo>
                  <a:cubicBezTo>
                    <a:pt x="60" y="40"/>
                    <a:pt x="60" y="40"/>
                    <a:pt x="60" y="40"/>
                  </a:cubicBezTo>
                  <a:cubicBezTo>
                    <a:pt x="60" y="39"/>
                    <a:pt x="60" y="39"/>
                    <a:pt x="60" y="39"/>
                  </a:cubicBezTo>
                  <a:cubicBezTo>
                    <a:pt x="57" y="39"/>
                    <a:pt x="57" y="39"/>
                    <a:pt x="57" y="39"/>
                  </a:cubicBezTo>
                  <a:cubicBezTo>
                    <a:pt x="57" y="39"/>
                    <a:pt x="57" y="39"/>
                    <a:pt x="57" y="39"/>
                  </a:cubicBezTo>
                  <a:cubicBezTo>
                    <a:pt x="47" y="40"/>
                    <a:pt x="47" y="40"/>
                    <a:pt x="47" y="40"/>
                  </a:cubicBezTo>
                  <a:close/>
                  <a:moveTo>
                    <a:pt x="108" y="37"/>
                  </a:moveTo>
                  <a:cubicBezTo>
                    <a:pt x="108" y="37"/>
                    <a:pt x="108" y="37"/>
                    <a:pt x="108" y="37"/>
                  </a:cubicBezTo>
                  <a:cubicBezTo>
                    <a:pt x="112" y="37"/>
                    <a:pt x="112" y="37"/>
                    <a:pt x="112" y="37"/>
                  </a:cubicBezTo>
                  <a:cubicBezTo>
                    <a:pt x="106" y="36"/>
                    <a:pt x="106" y="36"/>
                    <a:pt x="106" y="36"/>
                  </a:cubicBezTo>
                  <a:cubicBezTo>
                    <a:pt x="106" y="37"/>
                    <a:pt x="106" y="37"/>
                    <a:pt x="106" y="37"/>
                  </a:cubicBezTo>
                  <a:lnTo>
                    <a:pt x="108" y="37"/>
                  </a:lnTo>
                  <a:close/>
                  <a:moveTo>
                    <a:pt x="154" y="41"/>
                  </a:moveTo>
                  <a:cubicBezTo>
                    <a:pt x="154" y="41"/>
                    <a:pt x="154" y="41"/>
                    <a:pt x="154" y="41"/>
                  </a:cubicBezTo>
                  <a:cubicBezTo>
                    <a:pt x="148" y="41"/>
                    <a:pt x="148" y="41"/>
                    <a:pt x="148" y="41"/>
                  </a:cubicBezTo>
                  <a:cubicBezTo>
                    <a:pt x="148" y="39"/>
                    <a:pt x="148" y="39"/>
                    <a:pt x="148" y="39"/>
                  </a:cubicBezTo>
                  <a:cubicBezTo>
                    <a:pt x="146" y="34"/>
                    <a:pt x="146" y="34"/>
                    <a:pt x="146" y="34"/>
                  </a:cubicBezTo>
                  <a:cubicBezTo>
                    <a:pt x="128" y="35"/>
                    <a:pt x="128" y="35"/>
                    <a:pt x="128" y="35"/>
                  </a:cubicBezTo>
                  <a:cubicBezTo>
                    <a:pt x="120" y="34"/>
                    <a:pt x="120" y="34"/>
                    <a:pt x="120" y="34"/>
                  </a:cubicBezTo>
                  <a:cubicBezTo>
                    <a:pt x="117" y="34"/>
                    <a:pt x="117" y="34"/>
                    <a:pt x="117" y="34"/>
                  </a:cubicBezTo>
                  <a:cubicBezTo>
                    <a:pt x="118" y="34"/>
                    <a:pt x="118" y="34"/>
                    <a:pt x="118" y="34"/>
                  </a:cubicBezTo>
                  <a:cubicBezTo>
                    <a:pt x="119" y="5"/>
                    <a:pt x="119" y="5"/>
                    <a:pt x="119" y="5"/>
                  </a:cubicBezTo>
                  <a:cubicBezTo>
                    <a:pt x="116" y="3"/>
                    <a:pt x="116" y="3"/>
                    <a:pt x="116" y="3"/>
                  </a:cubicBezTo>
                  <a:cubicBezTo>
                    <a:pt x="114" y="3"/>
                    <a:pt x="114" y="3"/>
                    <a:pt x="114" y="3"/>
                  </a:cubicBezTo>
                  <a:cubicBezTo>
                    <a:pt x="114" y="2"/>
                    <a:pt x="114" y="2"/>
                    <a:pt x="114" y="2"/>
                  </a:cubicBezTo>
                  <a:cubicBezTo>
                    <a:pt x="110" y="0"/>
                    <a:pt x="110" y="0"/>
                    <a:pt x="110" y="0"/>
                  </a:cubicBezTo>
                  <a:cubicBezTo>
                    <a:pt x="110" y="0"/>
                    <a:pt x="110" y="0"/>
                    <a:pt x="110" y="0"/>
                  </a:cubicBezTo>
                  <a:cubicBezTo>
                    <a:pt x="75" y="10"/>
                    <a:pt x="75" y="10"/>
                    <a:pt x="75" y="10"/>
                  </a:cubicBezTo>
                  <a:cubicBezTo>
                    <a:pt x="75" y="35"/>
                    <a:pt x="75" y="35"/>
                    <a:pt x="75" y="35"/>
                  </a:cubicBezTo>
                  <a:cubicBezTo>
                    <a:pt x="67" y="36"/>
                    <a:pt x="58" y="37"/>
                    <a:pt x="52" y="38"/>
                  </a:cubicBezTo>
                  <a:cubicBezTo>
                    <a:pt x="35" y="36"/>
                    <a:pt x="35" y="36"/>
                    <a:pt x="35" y="36"/>
                  </a:cubicBezTo>
                  <a:cubicBezTo>
                    <a:pt x="20" y="38"/>
                    <a:pt x="20" y="38"/>
                    <a:pt x="20" y="38"/>
                  </a:cubicBezTo>
                  <a:cubicBezTo>
                    <a:pt x="20" y="39"/>
                    <a:pt x="20" y="39"/>
                    <a:pt x="20" y="39"/>
                  </a:cubicBezTo>
                  <a:cubicBezTo>
                    <a:pt x="35" y="37"/>
                    <a:pt x="35" y="37"/>
                    <a:pt x="35" y="37"/>
                  </a:cubicBezTo>
                  <a:cubicBezTo>
                    <a:pt x="49" y="39"/>
                    <a:pt x="49" y="39"/>
                    <a:pt x="49" y="39"/>
                  </a:cubicBezTo>
                  <a:cubicBezTo>
                    <a:pt x="48" y="39"/>
                    <a:pt x="47" y="39"/>
                    <a:pt x="47" y="39"/>
                  </a:cubicBezTo>
                  <a:cubicBezTo>
                    <a:pt x="47" y="41"/>
                    <a:pt x="47" y="41"/>
                    <a:pt x="47" y="41"/>
                  </a:cubicBezTo>
                  <a:cubicBezTo>
                    <a:pt x="47" y="39"/>
                    <a:pt x="47" y="39"/>
                    <a:pt x="47" y="39"/>
                  </a:cubicBezTo>
                  <a:cubicBezTo>
                    <a:pt x="101" y="34"/>
                    <a:pt x="101" y="34"/>
                    <a:pt x="101" y="34"/>
                  </a:cubicBezTo>
                  <a:cubicBezTo>
                    <a:pt x="101" y="34"/>
                    <a:pt x="101" y="34"/>
                    <a:pt x="101" y="34"/>
                  </a:cubicBezTo>
                  <a:cubicBezTo>
                    <a:pt x="101" y="34"/>
                    <a:pt x="101" y="34"/>
                    <a:pt x="101" y="34"/>
                  </a:cubicBezTo>
                  <a:cubicBezTo>
                    <a:pt x="103" y="33"/>
                    <a:pt x="103" y="33"/>
                    <a:pt x="103" y="33"/>
                  </a:cubicBezTo>
                  <a:cubicBezTo>
                    <a:pt x="103" y="44"/>
                    <a:pt x="103" y="44"/>
                    <a:pt x="103" y="44"/>
                  </a:cubicBezTo>
                  <a:cubicBezTo>
                    <a:pt x="88" y="45"/>
                    <a:pt x="88" y="45"/>
                    <a:pt x="88" y="45"/>
                  </a:cubicBezTo>
                  <a:cubicBezTo>
                    <a:pt x="88" y="45"/>
                    <a:pt x="88" y="45"/>
                    <a:pt x="88" y="45"/>
                  </a:cubicBezTo>
                  <a:cubicBezTo>
                    <a:pt x="88" y="45"/>
                    <a:pt x="88" y="45"/>
                    <a:pt x="88" y="45"/>
                  </a:cubicBezTo>
                  <a:cubicBezTo>
                    <a:pt x="88" y="45"/>
                    <a:pt x="88" y="45"/>
                    <a:pt x="88" y="45"/>
                  </a:cubicBezTo>
                  <a:cubicBezTo>
                    <a:pt x="90" y="46"/>
                    <a:pt x="90" y="46"/>
                    <a:pt x="90" y="46"/>
                  </a:cubicBezTo>
                  <a:cubicBezTo>
                    <a:pt x="65" y="47"/>
                    <a:pt x="65" y="47"/>
                    <a:pt x="65" y="47"/>
                  </a:cubicBezTo>
                  <a:cubicBezTo>
                    <a:pt x="65" y="47"/>
                    <a:pt x="65" y="47"/>
                    <a:pt x="65" y="47"/>
                  </a:cubicBezTo>
                  <a:cubicBezTo>
                    <a:pt x="65" y="47"/>
                    <a:pt x="65" y="47"/>
                    <a:pt x="65" y="47"/>
                  </a:cubicBezTo>
                  <a:cubicBezTo>
                    <a:pt x="57" y="47"/>
                    <a:pt x="57" y="47"/>
                    <a:pt x="57" y="47"/>
                  </a:cubicBezTo>
                  <a:cubicBezTo>
                    <a:pt x="57" y="47"/>
                    <a:pt x="57" y="47"/>
                    <a:pt x="57" y="47"/>
                  </a:cubicBezTo>
                  <a:cubicBezTo>
                    <a:pt x="57" y="47"/>
                    <a:pt x="57" y="47"/>
                    <a:pt x="57" y="47"/>
                  </a:cubicBezTo>
                  <a:cubicBezTo>
                    <a:pt x="54" y="47"/>
                    <a:pt x="54" y="47"/>
                    <a:pt x="54" y="47"/>
                  </a:cubicBezTo>
                  <a:cubicBezTo>
                    <a:pt x="54" y="47"/>
                    <a:pt x="54" y="47"/>
                    <a:pt x="54" y="47"/>
                  </a:cubicBezTo>
                  <a:cubicBezTo>
                    <a:pt x="54" y="47"/>
                    <a:pt x="54" y="47"/>
                    <a:pt x="54" y="47"/>
                  </a:cubicBezTo>
                  <a:cubicBezTo>
                    <a:pt x="38" y="48"/>
                    <a:pt x="38" y="48"/>
                    <a:pt x="38" y="48"/>
                  </a:cubicBezTo>
                  <a:cubicBezTo>
                    <a:pt x="38" y="38"/>
                    <a:pt x="38" y="38"/>
                    <a:pt x="38" y="38"/>
                  </a:cubicBezTo>
                  <a:cubicBezTo>
                    <a:pt x="37" y="38"/>
                    <a:pt x="37" y="38"/>
                    <a:pt x="37" y="38"/>
                  </a:cubicBezTo>
                  <a:cubicBezTo>
                    <a:pt x="37" y="48"/>
                    <a:pt x="37" y="48"/>
                    <a:pt x="37" y="48"/>
                  </a:cubicBezTo>
                  <a:cubicBezTo>
                    <a:pt x="37" y="48"/>
                    <a:pt x="37" y="48"/>
                    <a:pt x="37" y="48"/>
                  </a:cubicBezTo>
                  <a:cubicBezTo>
                    <a:pt x="37" y="48"/>
                    <a:pt x="37" y="48"/>
                    <a:pt x="37" y="48"/>
                  </a:cubicBezTo>
                  <a:cubicBezTo>
                    <a:pt x="37" y="48"/>
                    <a:pt x="37" y="48"/>
                    <a:pt x="37" y="48"/>
                  </a:cubicBezTo>
                  <a:cubicBezTo>
                    <a:pt x="37" y="53"/>
                    <a:pt x="37" y="53"/>
                    <a:pt x="37" y="53"/>
                  </a:cubicBezTo>
                  <a:cubicBezTo>
                    <a:pt x="37" y="53"/>
                    <a:pt x="37" y="53"/>
                    <a:pt x="37" y="53"/>
                  </a:cubicBezTo>
                  <a:cubicBezTo>
                    <a:pt x="37" y="40"/>
                    <a:pt x="37" y="40"/>
                    <a:pt x="37" y="40"/>
                  </a:cubicBezTo>
                  <a:cubicBezTo>
                    <a:pt x="33" y="40"/>
                    <a:pt x="33" y="40"/>
                    <a:pt x="33" y="40"/>
                  </a:cubicBezTo>
                  <a:cubicBezTo>
                    <a:pt x="33" y="53"/>
                    <a:pt x="33" y="53"/>
                    <a:pt x="33" y="53"/>
                  </a:cubicBezTo>
                  <a:cubicBezTo>
                    <a:pt x="33" y="53"/>
                    <a:pt x="33" y="53"/>
                    <a:pt x="33" y="53"/>
                  </a:cubicBezTo>
                  <a:cubicBezTo>
                    <a:pt x="33" y="38"/>
                    <a:pt x="33" y="38"/>
                    <a:pt x="33" y="38"/>
                  </a:cubicBezTo>
                  <a:cubicBezTo>
                    <a:pt x="33" y="38"/>
                    <a:pt x="33" y="38"/>
                    <a:pt x="33" y="38"/>
                  </a:cubicBezTo>
                  <a:cubicBezTo>
                    <a:pt x="33" y="53"/>
                    <a:pt x="33" y="53"/>
                    <a:pt x="33" y="53"/>
                  </a:cubicBezTo>
                  <a:cubicBezTo>
                    <a:pt x="32" y="53"/>
                    <a:pt x="32" y="53"/>
                    <a:pt x="32" y="53"/>
                  </a:cubicBezTo>
                  <a:cubicBezTo>
                    <a:pt x="32" y="40"/>
                    <a:pt x="32" y="40"/>
                    <a:pt x="32" y="40"/>
                  </a:cubicBezTo>
                  <a:cubicBezTo>
                    <a:pt x="30" y="40"/>
                    <a:pt x="30" y="40"/>
                    <a:pt x="30" y="40"/>
                  </a:cubicBezTo>
                  <a:cubicBezTo>
                    <a:pt x="30" y="53"/>
                    <a:pt x="30" y="53"/>
                    <a:pt x="30" y="53"/>
                  </a:cubicBezTo>
                  <a:cubicBezTo>
                    <a:pt x="31" y="53"/>
                    <a:pt x="31" y="53"/>
                    <a:pt x="31" y="53"/>
                  </a:cubicBezTo>
                  <a:cubicBezTo>
                    <a:pt x="29" y="53"/>
                    <a:pt x="29" y="53"/>
                    <a:pt x="29" y="53"/>
                  </a:cubicBezTo>
                  <a:cubicBezTo>
                    <a:pt x="29" y="39"/>
                    <a:pt x="29" y="39"/>
                    <a:pt x="29" y="39"/>
                  </a:cubicBezTo>
                  <a:cubicBezTo>
                    <a:pt x="29" y="39"/>
                    <a:pt x="29" y="39"/>
                    <a:pt x="29" y="39"/>
                  </a:cubicBezTo>
                  <a:cubicBezTo>
                    <a:pt x="29" y="53"/>
                    <a:pt x="29" y="53"/>
                    <a:pt x="29" y="53"/>
                  </a:cubicBezTo>
                  <a:cubicBezTo>
                    <a:pt x="24" y="54"/>
                    <a:pt x="24" y="54"/>
                    <a:pt x="24" y="54"/>
                  </a:cubicBezTo>
                  <a:cubicBezTo>
                    <a:pt x="24" y="54"/>
                    <a:pt x="79" y="56"/>
                    <a:pt x="94" y="56"/>
                  </a:cubicBezTo>
                  <a:cubicBezTo>
                    <a:pt x="100" y="56"/>
                    <a:pt x="129" y="55"/>
                    <a:pt x="131" y="55"/>
                  </a:cubicBezTo>
                  <a:cubicBezTo>
                    <a:pt x="131" y="55"/>
                    <a:pt x="131" y="55"/>
                    <a:pt x="131" y="55"/>
                  </a:cubicBezTo>
                  <a:cubicBezTo>
                    <a:pt x="132" y="55"/>
                    <a:pt x="132" y="55"/>
                    <a:pt x="132" y="55"/>
                  </a:cubicBezTo>
                  <a:cubicBezTo>
                    <a:pt x="132" y="55"/>
                    <a:pt x="132" y="55"/>
                    <a:pt x="132" y="55"/>
                  </a:cubicBezTo>
                  <a:cubicBezTo>
                    <a:pt x="140" y="55"/>
                    <a:pt x="146" y="55"/>
                    <a:pt x="146" y="55"/>
                  </a:cubicBezTo>
                  <a:cubicBezTo>
                    <a:pt x="132" y="55"/>
                    <a:pt x="132" y="55"/>
                    <a:pt x="132" y="55"/>
                  </a:cubicBezTo>
                  <a:cubicBezTo>
                    <a:pt x="132" y="47"/>
                    <a:pt x="132" y="47"/>
                    <a:pt x="132" y="47"/>
                  </a:cubicBezTo>
                  <a:cubicBezTo>
                    <a:pt x="131" y="47"/>
                    <a:pt x="131" y="47"/>
                    <a:pt x="131" y="47"/>
                  </a:cubicBezTo>
                  <a:cubicBezTo>
                    <a:pt x="131" y="55"/>
                    <a:pt x="131" y="55"/>
                    <a:pt x="131" y="55"/>
                  </a:cubicBezTo>
                  <a:cubicBezTo>
                    <a:pt x="126" y="54"/>
                    <a:pt x="126" y="54"/>
                    <a:pt x="126" y="54"/>
                  </a:cubicBezTo>
                  <a:cubicBezTo>
                    <a:pt x="126" y="46"/>
                    <a:pt x="126" y="46"/>
                    <a:pt x="126" y="46"/>
                  </a:cubicBezTo>
                  <a:cubicBezTo>
                    <a:pt x="125" y="46"/>
                    <a:pt x="125" y="46"/>
                    <a:pt x="125" y="46"/>
                  </a:cubicBezTo>
                  <a:cubicBezTo>
                    <a:pt x="125" y="54"/>
                    <a:pt x="125" y="54"/>
                    <a:pt x="125" y="54"/>
                  </a:cubicBezTo>
                  <a:cubicBezTo>
                    <a:pt x="121" y="54"/>
                    <a:pt x="121" y="54"/>
                    <a:pt x="121" y="54"/>
                  </a:cubicBezTo>
                  <a:cubicBezTo>
                    <a:pt x="121" y="47"/>
                    <a:pt x="121" y="47"/>
                    <a:pt x="121" y="47"/>
                  </a:cubicBezTo>
                  <a:cubicBezTo>
                    <a:pt x="122" y="47"/>
                    <a:pt x="122" y="47"/>
                    <a:pt x="122" y="47"/>
                  </a:cubicBezTo>
                  <a:cubicBezTo>
                    <a:pt x="121" y="47"/>
                    <a:pt x="121" y="47"/>
                    <a:pt x="121" y="47"/>
                  </a:cubicBezTo>
                  <a:cubicBezTo>
                    <a:pt x="121" y="47"/>
                    <a:pt x="121" y="47"/>
                    <a:pt x="121" y="47"/>
                  </a:cubicBezTo>
                  <a:cubicBezTo>
                    <a:pt x="120" y="47"/>
                    <a:pt x="120" y="47"/>
                    <a:pt x="120" y="47"/>
                  </a:cubicBezTo>
                  <a:cubicBezTo>
                    <a:pt x="120" y="47"/>
                    <a:pt x="120" y="47"/>
                    <a:pt x="120" y="47"/>
                  </a:cubicBezTo>
                  <a:cubicBezTo>
                    <a:pt x="116" y="47"/>
                    <a:pt x="116" y="47"/>
                    <a:pt x="116" y="47"/>
                  </a:cubicBezTo>
                  <a:cubicBezTo>
                    <a:pt x="111" y="45"/>
                    <a:pt x="111" y="45"/>
                    <a:pt x="111" y="45"/>
                  </a:cubicBezTo>
                  <a:cubicBezTo>
                    <a:pt x="111" y="44"/>
                    <a:pt x="111" y="44"/>
                    <a:pt x="111" y="44"/>
                  </a:cubicBezTo>
                  <a:cubicBezTo>
                    <a:pt x="121" y="44"/>
                    <a:pt x="121" y="44"/>
                    <a:pt x="121" y="44"/>
                  </a:cubicBezTo>
                  <a:cubicBezTo>
                    <a:pt x="121" y="44"/>
                    <a:pt x="121" y="44"/>
                    <a:pt x="121" y="44"/>
                  </a:cubicBezTo>
                  <a:cubicBezTo>
                    <a:pt x="121" y="44"/>
                    <a:pt x="121" y="44"/>
                    <a:pt x="121" y="44"/>
                  </a:cubicBezTo>
                  <a:cubicBezTo>
                    <a:pt x="121" y="44"/>
                    <a:pt x="121" y="44"/>
                    <a:pt x="121" y="44"/>
                  </a:cubicBezTo>
                  <a:cubicBezTo>
                    <a:pt x="121" y="44"/>
                    <a:pt x="121" y="44"/>
                    <a:pt x="121" y="44"/>
                  </a:cubicBezTo>
                  <a:cubicBezTo>
                    <a:pt x="121" y="44"/>
                    <a:pt x="121" y="44"/>
                    <a:pt x="121" y="44"/>
                  </a:cubicBezTo>
                  <a:cubicBezTo>
                    <a:pt x="121" y="47"/>
                    <a:pt x="121" y="47"/>
                    <a:pt x="121" y="47"/>
                  </a:cubicBezTo>
                  <a:cubicBezTo>
                    <a:pt x="121" y="47"/>
                    <a:pt x="121" y="47"/>
                    <a:pt x="121" y="47"/>
                  </a:cubicBezTo>
                  <a:cubicBezTo>
                    <a:pt x="121" y="47"/>
                    <a:pt x="121" y="47"/>
                    <a:pt x="121" y="47"/>
                  </a:cubicBezTo>
                  <a:cubicBezTo>
                    <a:pt x="122" y="44"/>
                    <a:pt x="122" y="44"/>
                    <a:pt x="122" y="44"/>
                  </a:cubicBezTo>
                  <a:cubicBezTo>
                    <a:pt x="128" y="47"/>
                    <a:pt x="128" y="47"/>
                    <a:pt x="128" y="47"/>
                  </a:cubicBezTo>
                  <a:cubicBezTo>
                    <a:pt x="134" y="47"/>
                    <a:pt x="134" y="47"/>
                    <a:pt x="134" y="47"/>
                  </a:cubicBezTo>
                  <a:cubicBezTo>
                    <a:pt x="128" y="46"/>
                    <a:pt x="128" y="46"/>
                    <a:pt x="128" y="46"/>
                  </a:cubicBezTo>
                  <a:cubicBezTo>
                    <a:pt x="126" y="45"/>
                    <a:pt x="126" y="45"/>
                    <a:pt x="126" y="45"/>
                  </a:cubicBezTo>
                  <a:cubicBezTo>
                    <a:pt x="130" y="45"/>
                    <a:pt x="130" y="45"/>
                    <a:pt x="130" y="45"/>
                  </a:cubicBezTo>
                  <a:cubicBezTo>
                    <a:pt x="130" y="45"/>
                    <a:pt x="130" y="45"/>
                    <a:pt x="130" y="45"/>
                  </a:cubicBezTo>
                  <a:cubicBezTo>
                    <a:pt x="130" y="37"/>
                    <a:pt x="130" y="37"/>
                    <a:pt x="130" y="37"/>
                  </a:cubicBezTo>
                  <a:cubicBezTo>
                    <a:pt x="130" y="36"/>
                    <a:pt x="130" y="36"/>
                    <a:pt x="130" y="36"/>
                  </a:cubicBezTo>
                  <a:cubicBezTo>
                    <a:pt x="130" y="36"/>
                    <a:pt x="130" y="36"/>
                    <a:pt x="130" y="36"/>
                  </a:cubicBezTo>
                  <a:cubicBezTo>
                    <a:pt x="127" y="37"/>
                    <a:pt x="127" y="37"/>
                    <a:pt x="127" y="37"/>
                  </a:cubicBezTo>
                  <a:cubicBezTo>
                    <a:pt x="127" y="37"/>
                    <a:pt x="127" y="37"/>
                    <a:pt x="127" y="37"/>
                  </a:cubicBezTo>
                  <a:cubicBezTo>
                    <a:pt x="127" y="37"/>
                    <a:pt x="127" y="37"/>
                    <a:pt x="127" y="37"/>
                  </a:cubicBezTo>
                  <a:cubicBezTo>
                    <a:pt x="124" y="37"/>
                    <a:pt x="124" y="37"/>
                    <a:pt x="124" y="37"/>
                  </a:cubicBezTo>
                  <a:cubicBezTo>
                    <a:pt x="124" y="37"/>
                    <a:pt x="124" y="37"/>
                    <a:pt x="124" y="37"/>
                  </a:cubicBezTo>
                  <a:cubicBezTo>
                    <a:pt x="124" y="37"/>
                    <a:pt x="124" y="37"/>
                    <a:pt x="124" y="37"/>
                  </a:cubicBezTo>
                  <a:cubicBezTo>
                    <a:pt x="124" y="37"/>
                    <a:pt x="124" y="37"/>
                    <a:pt x="124" y="37"/>
                  </a:cubicBezTo>
                  <a:cubicBezTo>
                    <a:pt x="124" y="37"/>
                    <a:pt x="124" y="37"/>
                    <a:pt x="124" y="37"/>
                  </a:cubicBezTo>
                  <a:cubicBezTo>
                    <a:pt x="121" y="37"/>
                    <a:pt x="121" y="37"/>
                    <a:pt x="121" y="37"/>
                  </a:cubicBezTo>
                  <a:cubicBezTo>
                    <a:pt x="121" y="37"/>
                    <a:pt x="121" y="37"/>
                    <a:pt x="121" y="37"/>
                  </a:cubicBezTo>
                  <a:cubicBezTo>
                    <a:pt x="121" y="37"/>
                    <a:pt x="121" y="37"/>
                    <a:pt x="121" y="37"/>
                  </a:cubicBezTo>
                  <a:cubicBezTo>
                    <a:pt x="121" y="37"/>
                    <a:pt x="121" y="37"/>
                    <a:pt x="121" y="37"/>
                  </a:cubicBezTo>
                  <a:cubicBezTo>
                    <a:pt x="121" y="37"/>
                    <a:pt x="121" y="37"/>
                    <a:pt x="121" y="37"/>
                  </a:cubicBezTo>
                  <a:cubicBezTo>
                    <a:pt x="118" y="37"/>
                    <a:pt x="118" y="37"/>
                    <a:pt x="118" y="37"/>
                  </a:cubicBezTo>
                  <a:cubicBezTo>
                    <a:pt x="118" y="37"/>
                    <a:pt x="118" y="37"/>
                    <a:pt x="118" y="37"/>
                  </a:cubicBezTo>
                  <a:cubicBezTo>
                    <a:pt x="118" y="37"/>
                    <a:pt x="118" y="37"/>
                    <a:pt x="118" y="37"/>
                  </a:cubicBezTo>
                  <a:cubicBezTo>
                    <a:pt x="118" y="37"/>
                    <a:pt x="118" y="37"/>
                    <a:pt x="118" y="37"/>
                  </a:cubicBezTo>
                  <a:cubicBezTo>
                    <a:pt x="118" y="37"/>
                    <a:pt x="118" y="37"/>
                    <a:pt x="118" y="37"/>
                  </a:cubicBezTo>
                  <a:cubicBezTo>
                    <a:pt x="113" y="37"/>
                    <a:pt x="113" y="37"/>
                    <a:pt x="113" y="37"/>
                  </a:cubicBezTo>
                  <a:cubicBezTo>
                    <a:pt x="113" y="36"/>
                    <a:pt x="113" y="36"/>
                    <a:pt x="113" y="36"/>
                  </a:cubicBezTo>
                  <a:cubicBezTo>
                    <a:pt x="116" y="36"/>
                    <a:pt x="116" y="36"/>
                    <a:pt x="116" y="36"/>
                  </a:cubicBezTo>
                  <a:cubicBezTo>
                    <a:pt x="116" y="35"/>
                    <a:pt x="116" y="35"/>
                    <a:pt x="116" y="35"/>
                  </a:cubicBezTo>
                  <a:cubicBezTo>
                    <a:pt x="113" y="35"/>
                    <a:pt x="113" y="35"/>
                    <a:pt x="113" y="35"/>
                  </a:cubicBezTo>
                  <a:cubicBezTo>
                    <a:pt x="114" y="35"/>
                    <a:pt x="114" y="35"/>
                    <a:pt x="114" y="35"/>
                  </a:cubicBezTo>
                  <a:cubicBezTo>
                    <a:pt x="114" y="34"/>
                    <a:pt x="114" y="34"/>
                    <a:pt x="114" y="34"/>
                  </a:cubicBezTo>
                  <a:cubicBezTo>
                    <a:pt x="120" y="35"/>
                    <a:pt x="120" y="35"/>
                    <a:pt x="120" y="35"/>
                  </a:cubicBezTo>
                  <a:cubicBezTo>
                    <a:pt x="120" y="36"/>
                    <a:pt x="120" y="36"/>
                    <a:pt x="120" y="36"/>
                  </a:cubicBezTo>
                  <a:cubicBezTo>
                    <a:pt x="121" y="36"/>
                    <a:pt x="121" y="36"/>
                    <a:pt x="121" y="36"/>
                  </a:cubicBezTo>
                  <a:cubicBezTo>
                    <a:pt x="117" y="36"/>
                    <a:pt x="117" y="36"/>
                    <a:pt x="117" y="36"/>
                  </a:cubicBezTo>
                  <a:cubicBezTo>
                    <a:pt x="125" y="35"/>
                    <a:pt x="125" y="35"/>
                    <a:pt x="125" y="35"/>
                  </a:cubicBezTo>
                  <a:cubicBezTo>
                    <a:pt x="128" y="35"/>
                    <a:pt x="128" y="35"/>
                    <a:pt x="128" y="35"/>
                  </a:cubicBezTo>
                  <a:cubicBezTo>
                    <a:pt x="128" y="35"/>
                    <a:pt x="128" y="35"/>
                    <a:pt x="128" y="35"/>
                  </a:cubicBezTo>
                  <a:cubicBezTo>
                    <a:pt x="146" y="34"/>
                    <a:pt x="146" y="34"/>
                    <a:pt x="146" y="34"/>
                  </a:cubicBezTo>
                  <a:cubicBezTo>
                    <a:pt x="146" y="55"/>
                    <a:pt x="146" y="55"/>
                    <a:pt x="146" y="55"/>
                  </a:cubicBezTo>
                  <a:cubicBezTo>
                    <a:pt x="146" y="55"/>
                    <a:pt x="146" y="55"/>
                    <a:pt x="146" y="55"/>
                  </a:cubicBezTo>
                  <a:cubicBezTo>
                    <a:pt x="146" y="55"/>
                    <a:pt x="146" y="55"/>
                    <a:pt x="146" y="55"/>
                  </a:cubicBezTo>
                  <a:cubicBezTo>
                    <a:pt x="154" y="55"/>
                    <a:pt x="154" y="55"/>
                    <a:pt x="154" y="55"/>
                  </a:cubicBezTo>
                  <a:cubicBezTo>
                    <a:pt x="154" y="43"/>
                    <a:pt x="154" y="43"/>
                    <a:pt x="154" y="43"/>
                  </a:cubicBezTo>
                  <a:lnTo>
                    <a:pt x="154" y="41"/>
                  </a:lnTo>
                  <a:close/>
                  <a:moveTo>
                    <a:pt x="128" y="37"/>
                  </a:moveTo>
                  <a:cubicBezTo>
                    <a:pt x="128" y="37"/>
                    <a:pt x="128" y="37"/>
                    <a:pt x="128" y="37"/>
                  </a:cubicBezTo>
                  <a:cubicBezTo>
                    <a:pt x="130" y="37"/>
                    <a:pt x="130" y="37"/>
                    <a:pt x="130" y="37"/>
                  </a:cubicBezTo>
                  <a:cubicBezTo>
                    <a:pt x="130" y="37"/>
                    <a:pt x="130" y="37"/>
                    <a:pt x="130" y="37"/>
                  </a:cubicBezTo>
                  <a:cubicBezTo>
                    <a:pt x="128" y="37"/>
                    <a:pt x="128" y="37"/>
                    <a:pt x="128" y="37"/>
                  </a:cubicBezTo>
                  <a:close/>
                  <a:moveTo>
                    <a:pt x="128" y="37"/>
                  </a:moveTo>
                  <a:cubicBezTo>
                    <a:pt x="128" y="37"/>
                    <a:pt x="128" y="37"/>
                    <a:pt x="128" y="37"/>
                  </a:cubicBezTo>
                  <a:cubicBezTo>
                    <a:pt x="130" y="37"/>
                    <a:pt x="130" y="37"/>
                    <a:pt x="130" y="37"/>
                  </a:cubicBezTo>
                  <a:cubicBezTo>
                    <a:pt x="130" y="44"/>
                    <a:pt x="130" y="44"/>
                    <a:pt x="130" y="44"/>
                  </a:cubicBezTo>
                  <a:cubicBezTo>
                    <a:pt x="128" y="44"/>
                    <a:pt x="128" y="44"/>
                    <a:pt x="128" y="44"/>
                  </a:cubicBezTo>
                  <a:lnTo>
                    <a:pt x="128" y="37"/>
                  </a:lnTo>
                  <a:close/>
                  <a:moveTo>
                    <a:pt x="128" y="44"/>
                  </a:moveTo>
                  <a:cubicBezTo>
                    <a:pt x="128" y="44"/>
                    <a:pt x="128" y="44"/>
                    <a:pt x="128" y="44"/>
                  </a:cubicBezTo>
                  <a:cubicBezTo>
                    <a:pt x="130" y="44"/>
                    <a:pt x="130" y="44"/>
                    <a:pt x="130" y="44"/>
                  </a:cubicBezTo>
                  <a:cubicBezTo>
                    <a:pt x="130" y="45"/>
                    <a:pt x="130" y="45"/>
                    <a:pt x="130" y="45"/>
                  </a:cubicBezTo>
                  <a:cubicBezTo>
                    <a:pt x="128" y="45"/>
                    <a:pt x="128" y="45"/>
                    <a:pt x="128" y="45"/>
                  </a:cubicBezTo>
                  <a:lnTo>
                    <a:pt x="128" y="44"/>
                  </a:lnTo>
                  <a:close/>
                  <a:moveTo>
                    <a:pt x="124" y="37"/>
                  </a:moveTo>
                  <a:cubicBezTo>
                    <a:pt x="124" y="37"/>
                    <a:pt x="124" y="37"/>
                    <a:pt x="124" y="37"/>
                  </a:cubicBezTo>
                  <a:cubicBezTo>
                    <a:pt x="127" y="37"/>
                    <a:pt x="127" y="37"/>
                    <a:pt x="127" y="37"/>
                  </a:cubicBezTo>
                  <a:cubicBezTo>
                    <a:pt x="127" y="37"/>
                    <a:pt x="127" y="37"/>
                    <a:pt x="127" y="37"/>
                  </a:cubicBezTo>
                  <a:cubicBezTo>
                    <a:pt x="124" y="37"/>
                    <a:pt x="124" y="37"/>
                    <a:pt x="124" y="37"/>
                  </a:cubicBezTo>
                  <a:close/>
                  <a:moveTo>
                    <a:pt x="124" y="37"/>
                  </a:moveTo>
                  <a:cubicBezTo>
                    <a:pt x="124" y="37"/>
                    <a:pt x="124" y="37"/>
                    <a:pt x="124" y="37"/>
                  </a:cubicBezTo>
                  <a:cubicBezTo>
                    <a:pt x="127" y="37"/>
                    <a:pt x="127" y="37"/>
                    <a:pt x="127" y="37"/>
                  </a:cubicBezTo>
                  <a:cubicBezTo>
                    <a:pt x="127" y="44"/>
                    <a:pt x="127" y="44"/>
                    <a:pt x="127" y="44"/>
                  </a:cubicBezTo>
                  <a:cubicBezTo>
                    <a:pt x="124" y="44"/>
                    <a:pt x="124" y="44"/>
                    <a:pt x="124" y="44"/>
                  </a:cubicBezTo>
                  <a:lnTo>
                    <a:pt x="124" y="37"/>
                  </a:lnTo>
                  <a:close/>
                  <a:moveTo>
                    <a:pt x="124" y="44"/>
                  </a:moveTo>
                  <a:cubicBezTo>
                    <a:pt x="124" y="44"/>
                    <a:pt x="124" y="44"/>
                    <a:pt x="124" y="44"/>
                  </a:cubicBezTo>
                  <a:cubicBezTo>
                    <a:pt x="127" y="44"/>
                    <a:pt x="127" y="44"/>
                    <a:pt x="127" y="44"/>
                  </a:cubicBezTo>
                  <a:cubicBezTo>
                    <a:pt x="127" y="45"/>
                    <a:pt x="127" y="45"/>
                    <a:pt x="127" y="45"/>
                  </a:cubicBezTo>
                  <a:cubicBezTo>
                    <a:pt x="126" y="45"/>
                    <a:pt x="126" y="45"/>
                    <a:pt x="126" y="45"/>
                  </a:cubicBezTo>
                  <a:cubicBezTo>
                    <a:pt x="126" y="45"/>
                    <a:pt x="126" y="45"/>
                    <a:pt x="126" y="45"/>
                  </a:cubicBezTo>
                  <a:cubicBezTo>
                    <a:pt x="124" y="45"/>
                    <a:pt x="124" y="45"/>
                    <a:pt x="124" y="45"/>
                  </a:cubicBezTo>
                  <a:lnTo>
                    <a:pt x="124" y="44"/>
                  </a:lnTo>
                  <a:close/>
                  <a:moveTo>
                    <a:pt x="124" y="45"/>
                  </a:moveTo>
                  <a:cubicBezTo>
                    <a:pt x="124" y="45"/>
                    <a:pt x="124" y="45"/>
                    <a:pt x="124" y="45"/>
                  </a:cubicBezTo>
                  <a:cubicBezTo>
                    <a:pt x="123" y="44"/>
                    <a:pt x="123" y="44"/>
                    <a:pt x="123" y="44"/>
                  </a:cubicBezTo>
                  <a:cubicBezTo>
                    <a:pt x="124" y="44"/>
                    <a:pt x="124" y="44"/>
                    <a:pt x="124" y="44"/>
                  </a:cubicBezTo>
                  <a:lnTo>
                    <a:pt x="124" y="45"/>
                  </a:lnTo>
                  <a:close/>
                  <a:moveTo>
                    <a:pt x="121" y="37"/>
                  </a:moveTo>
                  <a:cubicBezTo>
                    <a:pt x="121" y="37"/>
                    <a:pt x="121" y="37"/>
                    <a:pt x="121" y="37"/>
                  </a:cubicBezTo>
                  <a:cubicBezTo>
                    <a:pt x="124" y="37"/>
                    <a:pt x="124" y="37"/>
                    <a:pt x="124" y="37"/>
                  </a:cubicBezTo>
                  <a:cubicBezTo>
                    <a:pt x="124" y="37"/>
                    <a:pt x="124" y="37"/>
                    <a:pt x="124" y="37"/>
                  </a:cubicBezTo>
                  <a:cubicBezTo>
                    <a:pt x="121" y="37"/>
                    <a:pt x="121" y="37"/>
                    <a:pt x="121" y="37"/>
                  </a:cubicBezTo>
                  <a:close/>
                  <a:moveTo>
                    <a:pt x="121" y="37"/>
                  </a:moveTo>
                  <a:cubicBezTo>
                    <a:pt x="121" y="37"/>
                    <a:pt x="121" y="37"/>
                    <a:pt x="121" y="37"/>
                  </a:cubicBezTo>
                  <a:cubicBezTo>
                    <a:pt x="124" y="37"/>
                    <a:pt x="124" y="37"/>
                    <a:pt x="124" y="37"/>
                  </a:cubicBezTo>
                  <a:cubicBezTo>
                    <a:pt x="124" y="44"/>
                    <a:pt x="124" y="44"/>
                    <a:pt x="124" y="44"/>
                  </a:cubicBezTo>
                  <a:cubicBezTo>
                    <a:pt x="122" y="44"/>
                    <a:pt x="122" y="44"/>
                    <a:pt x="122" y="44"/>
                  </a:cubicBezTo>
                  <a:cubicBezTo>
                    <a:pt x="121" y="43"/>
                    <a:pt x="121" y="43"/>
                    <a:pt x="121" y="43"/>
                  </a:cubicBezTo>
                  <a:cubicBezTo>
                    <a:pt x="121" y="43"/>
                    <a:pt x="121" y="43"/>
                    <a:pt x="121" y="43"/>
                  </a:cubicBezTo>
                  <a:lnTo>
                    <a:pt x="121" y="37"/>
                  </a:lnTo>
                  <a:close/>
                  <a:moveTo>
                    <a:pt x="118" y="37"/>
                  </a:moveTo>
                  <a:cubicBezTo>
                    <a:pt x="118" y="37"/>
                    <a:pt x="118" y="37"/>
                    <a:pt x="118" y="37"/>
                  </a:cubicBezTo>
                  <a:cubicBezTo>
                    <a:pt x="121" y="37"/>
                    <a:pt x="121" y="37"/>
                    <a:pt x="121" y="37"/>
                  </a:cubicBezTo>
                  <a:cubicBezTo>
                    <a:pt x="121" y="37"/>
                    <a:pt x="121" y="37"/>
                    <a:pt x="121" y="37"/>
                  </a:cubicBezTo>
                  <a:cubicBezTo>
                    <a:pt x="118" y="37"/>
                    <a:pt x="118" y="37"/>
                    <a:pt x="118" y="37"/>
                  </a:cubicBezTo>
                  <a:close/>
                  <a:moveTo>
                    <a:pt x="118" y="38"/>
                  </a:moveTo>
                  <a:cubicBezTo>
                    <a:pt x="118" y="38"/>
                    <a:pt x="118" y="38"/>
                    <a:pt x="118" y="38"/>
                  </a:cubicBezTo>
                  <a:cubicBezTo>
                    <a:pt x="121" y="37"/>
                    <a:pt x="121" y="37"/>
                    <a:pt x="121" y="37"/>
                  </a:cubicBezTo>
                  <a:cubicBezTo>
                    <a:pt x="121" y="43"/>
                    <a:pt x="121" y="43"/>
                    <a:pt x="121" y="43"/>
                  </a:cubicBezTo>
                  <a:cubicBezTo>
                    <a:pt x="118" y="43"/>
                    <a:pt x="118" y="43"/>
                    <a:pt x="118" y="43"/>
                  </a:cubicBezTo>
                  <a:lnTo>
                    <a:pt x="118" y="38"/>
                  </a:lnTo>
                  <a:close/>
                  <a:moveTo>
                    <a:pt x="118" y="44"/>
                  </a:moveTo>
                  <a:cubicBezTo>
                    <a:pt x="118" y="44"/>
                    <a:pt x="118" y="44"/>
                    <a:pt x="118" y="44"/>
                  </a:cubicBezTo>
                  <a:cubicBezTo>
                    <a:pt x="113" y="44"/>
                    <a:pt x="113" y="44"/>
                    <a:pt x="113" y="44"/>
                  </a:cubicBezTo>
                  <a:cubicBezTo>
                    <a:pt x="113" y="44"/>
                    <a:pt x="113" y="44"/>
                    <a:pt x="113" y="44"/>
                  </a:cubicBezTo>
                  <a:cubicBezTo>
                    <a:pt x="113" y="38"/>
                    <a:pt x="113" y="38"/>
                    <a:pt x="113" y="38"/>
                  </a:cubicBezTo>
                  <a:cubicBezTo>
                    <a:pt x="118" y="38"/>
                    <a:pt x="118" y="38"/>
                    <a:pt x="118" y="38"/>
                  </a:cubicBezTo>
                  <a:lnTo>
                    <a:pt x="118" y="44"/>
                  </a:lnTo>
                  <a:close/>
                  <a:moveTo>
                    <a:pt x="118" y="37"/>
                  </a:moveTo>
                  <a:cubicBezTo>
                    <a:pt x="118" y="37"/>
                    <a:pt x="118" y="37"/>
                    <a:pt x="118" y="37"/>
                  </a:cubicBezTo>
                  <a:cubicBezTo>
                    <a:pt x="118" y="37"/>
                    <a:pt x="118" y="37"/>
                    <a:pt x="118" y="37"/>
                  </a:cubicBezTo>
                  <a:cubicBezTo>
                    <a:pt x="113" y="38"/>
                    <a:pt x="113" y="38"/>
                    <a:pt x="113" y="38"/>
                  </a:cubicBezTo>
                  <a:cubicBezTo>
                    <a:pt x="113" y="37"/>
                    <a:pt x="113" y="37"/>
                    <a:pt x="113" y="37"/>
                  </a:cubicBezTo>
                  <a:lnTo>
                    <a:pt x="118" y="37"/>
                  </a:lnTo>
                  <a:close/>
                  <a:moveTo>
                    <a:pt x="75" y="10"/>
                  </a:moveTo>
                  <a:cubicBezTo>
                    <a:pt x="75" y="10"/>
                    <a:pt x="75" y="10"/>
                    <a:pt x="75" y="10"/>
                  </a:cubicBezTo>
                  <a:cubicBezTo>
                    <a:pt x="77" y="10"/>
                    <a:pt x="77" y="10"/>
                    <a:pt x="77" y="10"/>
                  </a:cubicBezTo>
                  <a:cubicBezTo>
                    <a:pt x="77" y="12"/>
                    <a:pt x="77" y="12"/>
                    <a:pt x="77" y="12"/>
                  </a:cubicBezTo>
                  <a:cubicBezTo>
                    <a:pt x="75" y="12"/>
                    <a:pt x="75" y="12"/>
                    <a:pt x="75" y="12"/>
                  </a:cubicBezTo>
                  <a:lnTo>
                    <a:pt x="75" y="10"/>
                  </a:lnTo>
                  <a:close/>
                  <a:moveTo>
                    <a:pt x="103" y="33"/>
                  </a:moveTo>
                  <a:cubicBezTo>
                    <a:pt x="103" y="33"/>
                    <a:pt x="103" y="33"/>
                    <a:pt x="103" y="33"/>
                  </a:cubicBezTo>
                  <a:cubicBezTo>
                    <a:pt x="101" y="33"/>
                    <a:pt x="101" y="33"/>
                    <a:pt x="101" y="33"/>
                  </a:cubicBezTo>
                  <a:cubicBezTo>
                    <a:pt x="101" y="33"/>
                    <a:pt x="101" y="33"/>
                    <a:pt x="101" y="33"/>
                  </a:cubicBezTo>
                  <a:cubicBezTo>
                    <a:pt x="101" y="33"/>
                    <a:pt x="101" y="33"/>
                    <a:pt x="101" y="33"/>
                  </a:cubicBezTo>
                  <a:cubicBezTo>
                    <a:pt x="103" y="33"/>
                    <a:pt x="103" y="33"/>
                    <a:pt x="103" y="33"/>
                  </a:cubicBezTo>
                  <a:cubicBezTo>
                    <a:pt x="103" y="33"/>
                    <a:pt x="103" y="33"/>
                    <a:pt x="103" y="33"/>
                  </a:cubicBezTo>
                  <a:cubicBezTo>
                    <a:pt x="100" y="33"/>
                    <a:pt x="100" y="33"/>
                    <a:pt x="100" y="33"/>
                  </a:cubicBezTo>
                  <a:cubicBezTo>
                    <a:pt x="100" y="33"/>
                    <a:pt x="100" y="33"/>
                    <a:pt x="100" y="33"/>
                  </a:cubicBezTo>
                  <a:cubicBezTo>
                    <a:pt x="96" y="34"/>
                    <a:pt x="96" y="34"/>
                    <a:pt x="96" y="34"/>
                  </a:cubicBezTo>
                  <a:cubicBezTo>
                    <a:pt x="96" y="34"/>
                    <a:pt x="93" y="34"/>
                    <a:pt x="88" y="34"/>
                  </a:cubicBezTo>
                  <a:cubicBezTo>
                    <a:pt x="87" y="34"/>
                    <a:pt x="85" y="34"/>
                    <a:pt x="83" y="35"/>
                  </a:cubicBezTo>
                  <a:cubicBezTo>
                    <a:pt x="83" y="34"/>
                    <a:pt x="83" y="34"/>
                    <a:pt x="83" y="34"/>
                  </a:cubicBezTo>
                  <a:cubicBezTo>
                    <a:pt x="84" y="34"/>
                    <a:pt x="88" y="34"/>
                    <a:pt x="91" y="34"/>
                  </a:cubicBezTo>
                  <a:cubicBezTo>
                    <a:pt x="96" y="33"/>
                    <a:pt x="98" y="33"/>
                    <a:pt x="99" y="33"/>
                  </a:cubicBezTo>
                  <a:cubicBezTo>
                    <a:pt x="99" y="33"/>
                    <a:pt x="99" y="33"/>
                    <a:pt x="99" y="33"/>
                  </a:cubicBezTo>
                  <a:cubicBezTo>
                    <a:pt x="100" y="33"/>
                    <a:pt x="100" y="33"/>
                    <a:pt x="100" y="33"/>
                  </a:cubicBezTo>
                  <a:cubicBezTo>
                    <a:pt x="100" y="8"/>
                    <a:pt x="100" y="8"/>
                    <a:pt x="100" y="8"/>
                  </a:cubicBezTo>
                  <a:cubicBezTo>
                    <a:pt x="99" y="8"/>
                    <a:pt x="99" y="8"/>
                    <a:pt x="99" y="8"/>
                  </a:cubicBezTo>
                  <a:cubicBezTo>
                    <a:pt x="99" y="8"/>
                    <a:pt x="99" y="8"/>
                    <a:pt x="99" y="8"/>
                  </a:cubicBezTo>
                  <a:cubicBezTo>
                    <a:pt x="99" y="8"/>
                    <a:pt x="98" y="8"/>
                    <a:pt x="98" y="8"/>
                  </a:cubicBezTo>
                  <a:cubicBezTo>
                    <a:pt x="98" y="7"/>
                    <a:pt x="98" y="7"/>
                    <a:pt x="98" y="7"/>
                  </a:cubicBezTo>
                  <a:cubicBezTo>
                    <a:pt x="100" y="6"/>
                    <a:pt x="100" y="6"/>
                    <a:pt x="100" y="6"/>
                  </a:cubicBezTo>
                  <a:cubicBezTo>
                    <a:pt x="100" y="4"/>
                    <a:pt x="100" y="4"/>
                    <a:pt x="100" y="4"/>
                  </a:cubicBezTo>
                  <a:cubicBezTo>
                    <a:pt x="100" y="4"/>
                    <a:pt x="100" y="4"/>
                    <a:pt x="100" y="4"/>
                  </a:cubicBezTo>
                  <a:cubicBezTo>
                    <a:pt x="100" y="4"/>
                    <a:pt x="100" y="4"/>
                    <a:pt x="100" y="4"/>
                  </a:cubicBezTo>
                  <a:cubicBezTo>
                    <a:pt x="98" y="4"/>
                    <a:pt x="98" y="4"/>
                    <a:pt x="98" y="4"/>
                  </a:cubicBezTo>
                  <a:cubicBezTo>
                    <a:pt x="98" y="4"/>
                    <a:pt x="98" y="4"/>
                    <a:pt x="98" y="4"/>
                  </a:cubicBezTo>
                  <a:cubicBezTo>
                    <a:pt x="98" y="4"/>
                    <a:pt x="98" y="4"/>
                    <a:pt x="98" y="4"/>
                  </a:cubicBezTo>
                  <a:cubicBezTo>
                    <a:pt x="97" y="4"/>
                    <a:pt x="97" y="4"/>
                    <a:pt x="97" y="4"/>
                  </a:cubicBezTo>
                  <a:cubicBezTo>
                    <a:pt x="97" y="8"/>
                    <a:pt x="97" y="8"/>
                    <a:pt x="97" y="8"/>
                  </a:cubicBezTo>
                  <a:cubicBezTo>
                    <a:pt x="97" y="8"/>
                    <a:pt x="96" y="9"/>
                    <a:pt x="95" y="9"/>
                  </a:cubicBezTo>
                  <a:cubicBezTo>
                    <a:pt x="95" y="7"/>
                    <a:pt x="95" y="7"/>
                    <a:pt x="95" y="7"/>
                  </a:cubicBezTo>
                  <a:cubicBezTo>
                    <a:pt x="95" y="7"/>
                    <a:pt x="95" y="7"/>
                    <a:pt x="95" y="7"/>
                  </a:cubicBezTo>
                  <a:cubicBezTo>
                    <a:pt x="95" y="7"/>
                    <a:pt x="95" y="7"/>
                    <a:pt x="95" y="7"/>
                  </a:cubicBezTo>
                  <a:cubicBezTo>
                    <a:pt x="97" y="7"/>
                    <a:pt x="97" y="7"/>
                    <a:pt x="97" y="7"/>
                  </a:cubicBezTo>
                  <a:cubicBezTo>
                    <a:pt x="97" y="7"/>
                    <a:pt x="97" y="7"/>
                    <a:pt x="97" y="7"/>
                  </a:cubicBezTo>
                  <a:cubicBezTo>
                    <a:pt x="97" y="4"/>
                    <a:pt x="97" y="4"/>
                    <a:pt x="97" y="4"/>
                  </a:cubicBezTo>
                  <a:cubicBezTo>
                    <a:pt x="97" y="4"/>
                    <a:pt x="97" y="4"/>
                    <a:pt x="97" y="4"/>
                  </a:cubicBezTo>
                  <a:cubicBezTo>
                    <a:pt x="97" y="4"/>
                    <a:pt x="97" y="4"/>
                    <a:pt x="97" y="4"/>
                  </a:cubicBezTo>
                  <a:cubicBezTo>
                    <a:pt x="95" y="5"/>
                    <a:pt x="95" y="5"/>
                    <a:pt x="95" y="5"/>
                  </a:cubicBezTo>
                  <a:cubicBezTo>
                    <a:pt x="95" y="5"/>
                    <a:pt x="95" y="5"/>
                    <a:pt x="95" y="5"/>
                  </a:cubicBezTo>
                  <a:cubicBezTo>
                    <a:pt x="95" y="7"/>
                    <a:pt x="95" y="7"/>
                    <a:pt x="95" y="7"/>
                  </a:cubicBezTo>
                  <a:cubicBezTo>
                    <a:pt x="95" y="7"/>
                    <a:pt x="95" y="7"/>
                    <a:pt x="95" y="7"/>
                  </a:cubicBezTo>
                  <a:cubicBezTo>
                    <a:pt x="95" y="7"/>
                    <a:pt x="95" y="7"/>
                    <a:pt x="95" y="7"/>
                  </a:cubicBezTo>
                  <a:cubicBezTo>
                    <a:pt x="95" y="9"/>
                    <a:pt x="95" y="9"/>
                    <a:pt x="95" y="9"/>
                  </a:cubicBezTo>
                  <a:cubicBezTo>
                    <a:pt x="94" y="9"/>
                    <a:pt x="93" y="10"/>
                    <a:pt x="92" y="10"/>
                  </a:cubicBezTo>
                  <a:cubicBezTo>
                    <a:pt x="92" y="8"/>
                    <a:pt x="92" y="8"/>
                    <a:pt x="92" y="8"/>
                  </a:cubicBezTo>
                  <a:cubicBezTo>
                    <a:pt x="94" y="7"/>
                    <a:pt x="94" y="7"/>
                    <a:pt x="94" y="7"/>
                  </a:cubicBezTo>
                  <a:cubicBezTo>
                    <a:pt x="94" y="5"/>
                    <a:pt x="94" y="5"/>
                    <a:pt x="94" y="5"/>
                  </a:cubicBezTo>
                  <a:cubicBezTo>
                    <a:pt x="94" y="5"/>
                    <a:pt x="94" y="5"/>
                    <a:pt x="94" y="5"/>
                  </a:cubicBezTo>
                  <a:cubicBezTo>
                    <a:pt x="94" y="5"/>
                    <a:pt x="94" y="5"/>
                    <a:pt x="94" y="5"/>
                  </a:cubicBezTo>
                  <a:cubicBezTo>
                    <a:pt x="92" y="6"/>
                    <a:pt x="92" y="6"/>
                    <a:pt x="92" y="6"/>
                  </a:cubicBezTo>
                  <a:cubicBezTo>
                    <a:pt x="92" y="6"/>
                    <a:pt x="92" y="6"/>
                    <a:pt x="92" y="6"/>
                  </a:cubicBezTo>
                  <a:cubicBezTo>
                    <a:pt x="92" y="6"/>
                    <a:pt x="92" y="6"/>
                    <a:pt x="92" y="6"/>
                  </a:cubicBezTo>
                  <a:cubicBezTo>
                    <a:pt x="92" y="10"/>
                    <a:pt x="92" y="10"/>
                    <a:pt x="92" y="10"/>
                  </a:cubicBezTo>
                  <a:cubicBezTo>
                    <a:pt x="91" y="10"/>
                    <a:pt x="91" y="10"/>
                    <a:pt x="91" y="10"/>
                  </a:cubicBezTo>
                  <a:cubicBezTo>
                    <a:pt x="90" y="11"/>
                    <a:pt x="88" y="11"/>
                    <a:pt x="87" y="11"/>
                  </a:cubicBezTo>
                  <a:cubicBezTo>
                    <a:pt x="87" y="9"/>
                    <a:pt x="87" y="9"/>
                    <a:pt x="87" y="9"/>
                  </a:cubicBezTo>
                  <a:cubicBezTo>
                    <a:pt x="87" y="9"/>
                    <a:pt x="87" y="9"/>
                    <a:pt x="87" y="9"/>
                  </a:cubicBezTo>
                  <a:cubicBezTo>
                    <a:pt x="87" y="9"/>
                    <a:pt x="87" y="9"/>
                    <a:pt x="87" y="9"/>
                  </a:cubicBezTo>
                  <a:cubicBezTo>
                    <a:pt x="89" y="9"/>
                    <a:pt x="89" y="9"/>
                    <a:pt x="89" y="9"/>
                  </a:cubicBezTo>
                  <a:cubicBezTo>
                    <a:pt x="89" y="7"/>
                    <a:pt x="89" y="7"/>
                    <a:pt x="89" y="7"/>
                  </a:cubicBezTo>
                  <a:cubicBezTo>
                    <a:pt x="89" y="7"/>
                    <a:pt x="89" y="7"/>
                    <a:pt x="89" y="7"/>
                  </a:cubicBezTo>
                  <a:cubicBezTo>
                    <a:pt x="89" y="7"/>
                    <a:pt x="89" y="7"/>
                    <a:pt x="89" y="7"/>
                  </a:cubicBezTo>
                  <a:cubicBezTo>
                    <a:pt x="87" y="7"/>
                    <a:pt x="87" y="7"/>
                    <a:pt x="87" y="7"/>
                  </a:cubicBezTo>
                  <a:cubicBezTo>
                    <a:pt x="87" y="7"/>
                    <a:pt x="87" y="7"/>
                    <a:pt x="87" y="7"/>
                  </a:cubicBezTo>
                  <a:cubicBezTo>
                    <a:pt x="87" y="7"/>
                    <a:pt x="87" y="7"/>
                    <a:pt x="87" y="7"/>
                  </a:cubicBezTo>
                  <a:cubicBezTo>
                    <a:pt x="87" y="7"/>
                    <a:pt x="87" y="7"/>
                    <a:pt x="87" y="7"/>
                  </a:cubicBezTo>
                  <a:cubicBezTo>
                    <a:pt x="87" y="7"/>
                    <a:pt x="87" y="7"/>
                    <a:pt x="87" y="7"/>
                  </a:cubicBezTo>
                  <a:cubicBezTo>
                    <a:pt x="87" y="11"/>
                    <a:pt x="87" y="11"/>
                    <a:pt x="87" y="11"/>
                  </a:cubicBezTo>
                  <a:cubicBezTo>
                    <a:pt x="86" y="11"/>
                    <a:pt x="85" y="11"/>
                    <a:pt x="84" y="12"/>
                  </a:cubicBezTo>
                  <a:cubicBezTo>
                    <a:pt x="84" y="10"/>
                    <a:pt x="84" y="10"/>
                    <a:pt x="84" y="10"/>
                  </a:cubicBezTo>
                  <a:cubicBezTo>
                    <a:pt x="87" y="9"/>
                    <a:pt x="87" y="9"/>
                    <a:pt x="87" y="9"/>
                  </a:cubicBezTo>
                  <a:cubicBezTo>
                    <a:pt x="87" y="7"/>
                    <a:pt x="87" y="7"/>
                    <a:pt x="87" y="7"/>
                  </a:cubicBezTo>
                  <a:cubicBezTo>
                    <a:pt x="86" y="7"/>
                    <a:pt x="86" y="7"/>
                    <a:pt x="86" y="7"/>
                  </a:cubicBezTo>
                  <a:cubicBezTo>
                    <a:pt x="86" y="9"/>
                    <a:pt x="86" y="9"/>
                    <a:pt x="86" y="9"/>
                  </a:cubicBezTo>
                  <a:cubicBezTo>
                    <a:pt x="85" y="10"/>
                    <a:pt x="85" y="10"/>
                    <a:pt x="85" y="10"/>
                  </a:cubicBezTo>
                  <a:cubicBezTo>
                    <a:pt x="85" y="8"/>
                    <a:pt x="85" y="8"/>
                    <a:pt x="85" y="8"/>
                  </a:cubicBezTo>
                  <a:cubicBezTo>
                    <a:pt x="86" y="7"/>
                    <a:pt x="86" y="7"/>
                    <a:pt x="86" y="7"/>
                  </a:cubicBezTo>
                  <a:cubicBezTo>
                    <a:pt x="86" y="7"/>
                    <a:pt x="86" y="7"/>
                    <a:pt x="86" y="7"/>
                  </a:cubicBezTo>
                  <a:cubicBezTo>
                    <a:pt x="84" y="8"/>
                    <a:pt x="84" y="8"/>
                    <a:pt x="84" y="8"/>
                  </a:cubicBezTo>
                  <a:cubicBezTo>
                    <a:pt x="84" y="8"/>
                    <a:pt x="84" y="8"/>
                    <a:pt x="84" y="8"/>
                  </a:cubicBezTo>
                  <a:cubicBezTo>
                    <a:pt x="84" y="8"/>
                    <a:pt x="84" y="8"/>
                    <a:pt x="84" y="8"/>
                  </a:cubicBezTo>
                  <a:cubicBezTo>
                    <a:pt x="84" y="12"/>
                    <a:pt x="84" y="12"/>
                    <a:pt x="84" y="12"/>
                  </a:cubicBezTo>
                  <a:cubicBezTo>
                    <a:pt x="83" y="12"/>
                    <a:pt x="83" y="12"/>
                    <a:pt x="83" y="12"/>
                  </a:cubicBezTo>
                  <a:cubicBezTo>
                    <a:pt x="83" y="12"/>
                    <a:pt x="83" y="12"/>
                    <a:pt x="83" y="12"/>
                  </a:cubicBezTo>
                  <a:cubicBezTo>
                    <a:pt x="83" y="12"/>
                    <a:pt x="83" y="12"/>
                    <a:pt x="83" y="12"/>
                  </a:cubicBezTo>
                  <a:cubicBezTo>
                    <a:pt x="83" y="13"/>
                    <a:pt x="83" y="13"/>
                    <a:pt x="83" y="13"/>
                  </a:cubicBezTo>
                  <a:cubicBezTo>
                    <a:pt x="82" y="13"/>
                    <a:pt x="82" y="13"/>
                    <a:pt x="82" y="13"/>
                  </a:cubicBezTo>
                  <a:cubicBezTo>
                    <a:pt x="82" y="16"/>
                    <a:pt x="82" y="16"/>
                    <a:pt x="82" y="16"/>
                  </a:cubicBezTo>
                  <a:cubicBezTo>
                    <a:pt x="82" y="15"/>
                    <a:pt x="82" y="15"/>
                    <a:pt x="82" y="15"/>
                  </a:cubicBezTo>
                  <a:cubicBezTo>
                    <a:pt x="82" y="14"/>
                    <a:pt x="82" y="14"/>
                    <a:pt x="82" y="14"/>
                  </a:cubicBezTo>
                  <a:cubicBezTo>
                    <a:pt x="82" y="13"/>
                    <a:pt x="82" y="13"/>
                    <a:pt x="82" y="13"/>
                  </a:cubicBezTo>
                  <a:cubicBezTo>
                    <a:pt x="82" y="13"/>
                    <a:pt x="82" y="13"/>
                    <a:pt x="82" y="13"/>
                  </a:cubicBezTo>
                  <a:cubicBezTo>
                    <a:pt x="83" y="13"/>
                    <a:pt x="83" y="13"/>
                    <a:pt x="83" y="13"/>
                  </a:cubicBezTo>
                  <a:cubicBezTo>
                    <a:pt x="83" y="16"/>
                    <a:pt x="83" y="16"/>
                    <a:pt x="83" y="16"/>
                  </a:cubicBezTo>
                  <a:cubicBezTo>
                    <a:pt x="82" y="16"/>
                    <a:pt x="82" y="16"/>
                    <a:pt x="82" y="16"/>
                  </a:cubicBezTo>
                  <a:cubicBezTo>
                    <a:pt x="82" y="18"/>
                    <a:pt x="82" y="18"/>
                    <a:pt x="82" y="18"/>
                  </a:cubicBezTo>
                  <a:cubicBezTo>
                    <a:pt x="82" y="18"/>
                    <a:pt x="82" y="18"/>
                    <a:pt x="82" y="18"/>
                  </a:cubicBezTo>
                  <a:cubicBezTo>
                    <a:pt x="82" y="17"/>
                    <a:pt x="82" y="17"/>
                    <a:pt x="82" y="17"/>
                  </a:cubicBezTo>
                  <a:cubicBezTo>
                    <a:pt x="82" y="16"/>
                    <a:pt x="82" y="16"/>
                    <a:pt x="82" y="16"/>
                  </a:cubicBezTo>
                  <a:cubicBezTo>
                    <a:pt x="82" y="16"/>
                    <a:pt x="82" y="16"/>
                    <a:pt x="82" y="16"/>
                  </a:cubicBezTo>
                  <a:cubicBezTo>
                    <a:pt x="83" y="16"/>
                    <a:pt x="83" y="16"/>
                    <a:pt x="83" y="16"/>
                  </a:cubicBezTo>
                  <a:cubicBezTo>
                    <a:pt x="83" y="18"/>
                    <a:pt x="83" y="18"/>
                    <a:pt x="83" y="18"/>
                  </a:cubicBezTo>
                  <a:cubicBezTo>
                    <a:pt x="82" y="18"/>
                    <a:pt x="82" y="18"/>
                    <a:pt x="82" y="18"/>
                  </a:cubicBezTo>
                  <a:cubicBezTo>
                    <a:pt x="82" y="21"/>
                    <a:pt x="82" y="21"/>
                    <a:pt x="82" y="21"/>
                  </a:cubicBezTo>
                  <a:cubicBezTo>
                    <a:pt x="82" y="21"/>
                    <a:pt x="82" y="21"/>
                    <a:pt x="82" y="21"/>
                  </a:cubicBezTo>
                  <a:cubicBezTo>
                    <a:pt x="82" y="19"/>
                    <a:pt x="82" y="19"/>
                    <a:pt x="82" y="19"/>
                  </a:cubicBezTo>
                  <a:cubicBezTo>
                    <a:pt x="82" y="19"/>
                    <a:pt x="82" y="19"/>
                    <a:pt x="82" y="19"/>
                  </a:cubicBezTo>
                  <a:cubicBezTo>
                    <a:pt x="82" y="19"/>
                    <a:pt x="82" y="19"/>
                    <a:pt x="82" y="19"/>
                  </a:cubicBezTo>
                  <a:cubicBezTo>
                    <a:pt x="83" y="18"/>
                    <a:pt x="83" y="18"/>
                    <a:pt x="83" y="18"/>
                  </a:cubicBezTo>
                  <a:cubicBezTo>
                    <a:pt x="83" y="21"/>
                    <a:pt x="83" y="21"/>
                    <a:pt x="83" y="21"/>
                  </a:cubicBezTo>
                  <a:cubicBezTo>
                    <a:pt x="82" y="21"/>
                    <a:pt x="82" y="21"/>
                    <a:pt x="82" y="21"/>
                  </a:cubicBezTo>
                  <a:cubicBezTo>
                    <a:pt x="82" y="24"/>
                    <a:pt x="82" y="24"/>
                    <a:pt x="82" y="24"/>
                  </a:cubicBezTo>
                  <a:cubicBezTo>
                    <a:pt x="82" y="24"/>
                    <a:pt x="82" y="24"/>
                    <a:pt x="82" y="24"/>
                  </a:cubicBezTo>
                  <a:cubicBezTo>
                    <a:pt x="82" y="22"/>
                    <a:pt x="82" y="22"/>
                    <a:pt x="82" y="22"/>
                  </a:cubicBezTo>
                  <a:cubicBezTo>
                    <a:pt x="82" y="21"/>
                    <a:pt x="82" y="21"/>
                    <a:pt x="82" y="21"/>
                  </a:cubicBezTo>
                  <a:cubicBezTo>
                    <a:pt x="82" y="21"/>
                    <a:pt x="82" y="21"/>
                    <a:pt x="82" y="21"/>
                  </a:cubicBezTo>
                  <a:cubicBezTo>
                    <a:pt x="83" y="21"/>
                    <a:pt x="83" y="21"/>
                    <a:pt x="83" y="21"/>
                  </a:cubicBezTo>
                  <a:cubicBezTo>
                    <a:pt x="83" y="24"/>
                    <a:pt x="83" y="24"/>
                    <a:pt x="83" y="24"/>
                  </a:cubicBezTo>
                  <a:cubicBezTo>
                    <a:pt x="82" y="24"/>
                    <a:pt x="82" y="24"/>
                    <a:pt x="82" y="24"/>
                  </a:cubicBezTo>
                  <a:cubicBezTo>
                    <a:pt x="82" y="26"/>
                    <a:pt x="82" y="26"/>
                    <a:pt x="82" y="26"/>
                  </a:cubicBezTo>
                  <a:cubicBezTo>
                    <a:pt x="82" y="26"/>
                    <a:pt x="82" y="26"/>
                    <a:pt x="82" y="26"/>
                  </a:cubicBezTo>
                  <a:cubicBezTo>
                    <a:pt x="82" y="25"/>
                    <a:pt x="82" y="25"/>
                    <a:pt x="82" y="25"/>
                  </a:cubicBezTo>
                  <a:cubicBezTo>
                    <a:pt x="82" y="24"/>
                    <a:pt x="82" y="24"/>
                    <a:pt x="82" y="24"/>
                  </a:cubicBezTo>
                  <a:cubicBezTo>
                    <a:pt x="82" y="24"/>
                    <a:pt x="82" y="24"/>
                    <a:pt x="82" y="24"/>
                  </a:cubicBezTo>
                  <a:cubicBezTo>
                    <a:pt x="83" y="24"/>
                    <a:pt x="83" y="24"/>
                    <a:pt x="83" y="24"/>
                  </a:cubicBezTo>
                  <a:cubicBezTo>
                    <a:pt x="83" y="26"/>
                    <a:pt x="83" y="26"/>
                    <a:pt x="83" y="26"/>
                  </a:cubicBezTo>
                  <a:cubicBezTo>
                    <a:pt x="82" y="27"/>
                    <a:pt x="82" y="27"/>
                    <a:pt x="82" y="27"/>
                  </a:cubicBezTo>
                  <a:cubicBezTo>
                    <a:pt x="82" y="29"/>
                    <a:pt x="82" y="29"/>
                    <a:pt x="82" y="29"/>
                  </a:cubicBezTo>
                  <a:cubicBezTo>
                    <a:pt x="82" y="29"/>
                    <a:pt x="82" y="29"/>
                    <a:pt x="82" y="29"/>
                  </a:cubicBezTo>
                  <a:cubicBezTo>
                    <a:pt x="82" y="27"/>
                    <a:pt x="82" y="27"/>
                    <a:pt x="82" y="27"/>
                  </a:cubicBezTo>
                  <a:cubicBezTo>
                    <a:pt x="82" y="27"/>
                    <a:pt x="82" y="27"/>
                    <a:pt x="82" y="27"/>
                  </a:cubicBezTo>
                  <a:cubicBezTo>
                    <a:pt x="82" y="27"/>
                    <a:pt x="82" y="27"/>
                    <a:pt x="82" y="27"/>
                  </a:cubicBezTo>
                  <a:cubicBezTo>
                    <a:pt x="83" y="26"/>
                    <a:pt x="83" y="26"/>
                    <a:pt x="83" y="26"/>
                  </a:cubicBezTo>
                  <a:cubicBezTo>
                    <a:pt x="83" y="29"/>
                    <a:pt x="83" y="29"/>
                    <a:pt x="83" y="29"/>
                  </a:cubicBezTo>
                  <a:cubicBezTo>
                    <a:pt x="82" y="29"/>
                    <a:pt x="82" y="29"/>
                    <a:pt x="82" y="29"/>
                  </a:cubicBezTo>
                  <a:cubicBezTo>
                    <a:pt x="82" y="32"/>
                    <a:pt x="82" y="32"/>
                    <a:pt x="82" y="32"/>
                  </a:cubicBezTo>
                  <a:cubicBezTo>
                    <a:pt x="82" y="31"/>
                    <a:pt x="82" y="31"/>
                    <a:pt x="82" y="31"/>
                  </a:cubicBezTo>
                  <a:cubicBezTo>
                    <a:pt x="82" y="30"/>
                    <a:pt x="82" y="30"/>
                    <a:pt x="82" y="30"/>
                  </a:cubicBezTo>
                  <a:cubicBezTo>
                    <a:pt x="82" y="30"/>
                    <a:pt x="82" y="30"/>
                    <a:pt x="82" y="30"/>
                  </a:cubicBezTo>
                  <a:cubicBezTo>
                    <a:pt x="82" y="29"/>
                    <a:pt x="82" y="29"/>
                    <a:pt x="82" y="29"/>
                  </a:cubicBezTo>
                  <a:cubicBezTo>
                    <a:pt x="83" y="29"/>
                    <a:pt x="83" y="29"/>
                    <a:pt x="83" y="29"/>
                  </a:cubicBezTo>
                  <a:cubicBezTo>
                    <a:pt x="83" y="32"/>
                    <a:pt x="83" y="32"/>
                    <a:pt x="83" y="32"/>
                  </a:cubicBezTo>
                  <a:cubicBezTo>
                    <a:pt x="82" y="32"/>
                    <a:pt x="82" y="32"/>
                    <a:pt x="82" y="32"/>
                  </a:cubicBezTo>
                  <a:cubicBezTo>
                    <a:pt x="82" y="34"/>
                    <a:pt x="82" y="34"/>
                    <a:pt x="82" y="34"/>
                  </a:cubicBezTo>
                  <a:cubicBezTo>
                    <a:pt x="82" y="34"/>
                    <a:pt x="82" y="34"/>
                    <a:pt x="82" y="34"/>
                  </a:cubicBezTo>
                  <a:cubicBezTo>
                    <a:pt x="82" y="33"/>
                    <a:pt x="82" y="33"/>
                    <a:pt x="82" y="33"/>
                  </a:cubicBezTo>
                  <a:cubicBezTo>
                    <a:pt x="82" y="32"/>
                    <a:pt x="82" y="32"/>
                    <a:pt x="82" y="32"/>
                  </a:cubicBezTo>
                  <a:cubicBezTo>
                    <a:pt x="82" y="32"/>
                    <a:pt x="82" y="32"/>
                    <a:pt x="82" y="32"/>
                  </a:cubicBezTo>
                  <a:cubicBezTo>
                    <a:pt x="83" y="32"/>
                    <a:pt x="83" y="32"/>
                    <a:pt x="83" y="32"/>
                  </a:cubicBezTo>
                  <a:cubicBezTo>
                    <a:pt x="83" y="35"/>
                    <a:pt x="83" y="35"/>
                    <a:pt x="83" y="35"/>
                  </a:cubicBezTo>
                  <a:cubicBezTo>
                    <a:pt x="81" y="35"/>
                    <a:pt x="78" y="35"/>
                    <a:pt x="75" y="35"/>
                  </a:cubicBezTo>
                  <a:cubicBezTo>
                    <a:pt x="75" y="35"/>
                    <a:pt x="75" y="35"/>
                    <a:pt x="75" y="35"/>
                  </a:cubicBezTo>
                  <a:cubicBezTo>
                    <a:pt x="75" y="35"/>
                    <a:pt x="75" y="35"/>
                    <a:pt x="75" y="35"/>
                  </a:cubicBezTo>
                  <a:cubicBezTo>
                    <a:pt x="75" y="34"/>
                    <a:pt x="75" y="34"/>
                    <a:pt x="75" y="34"/>
                  </a:cubicBezTo>
                  <a:cubicBezTo>
                    <a:pt x="75" y="33"/>
                    <a:pt x="75" y="33"/>
                    <a:pt x="75" y="33"/>
                  </a:cubicBezTo>
                  <a:cubicBezTo>
                    <a:pt x="76" y="33"/>
                    <a:pt x="76" y="33"/>
                    <a:pt x="76" y="33"/>
                  </a:cubicBezTo>
                  <a:cubicBezTo>
                    <a:pt x="77" y="33"/>
                    <a:pt x="77" y="33"/>
                    <a:pt x="77" y="33"/>
                  </a:cubicBezTo>
                  <a:cubicBezTo>
                    <a:pt x="77" y="33"/>
                    <a:pt x="77" y="33"/>
                    <a:pt x="77" y="33"/>
                  </a:cubicBezTo>
                  <a:cubicBezTo>
                    <a:pt x="75" y="33"/>
                    <a:pt x="75" y="33"/>
                    <a:pt x="75" y="33"/>
                  </a:cubicBezTo>
                  <a:cubicBezTo>
                    <a:pt x="75" y="33"/>
                    <a:pt x="75" y="33"/>
                    <a:pt x="75" y="33"/>
                  </a:cubicBezTo>
                  <a:cubicBezTo>
                    <a:pt x="75" y="33"/>
                    <a:pt x="75" y="33"/>
                    <a:pt x="75" y="33"/>
                  </a:cubicBezTo>
                  <a:cubicBezTo>
                    <a:pt x="75" y="31"/>
                    <a:pt x="75" y="31"/>
                    <a:pt x="75" y="31"/>
                  </a:cubicBezTo>
                  <a:cubicBezTo>
                    <a:pt x="75" y="30"/>
                    <a:pt x="75" y="30"/>
                    <a:pt x="75" y="30"/>
                  </a:cubicBezTo>
                  <a:cubicBezTo>
                    <a:pt x="76" y="30"/>
                    <a:pt x="76" y="30"/>
                    <a:pt x="76" y="30"/>
                  </a:cubicBezTo>
                  <a:cubicBezTo>
                    <a:pt x="77" y="30"/>
                    <a:pt x="77" y="30"/>
                    <a:pt x="77" y="30"/>
                  </a:cubicBezTo>
                  <a:cubicBezTo>
                    <a:pt x="77" y="30"/>
                    <a:pt x="77" y="30"/>
                    <a:pt x="77" y="30"/>
                  </a:cubicBezTo>
                  <a:cubicBezTo>
                    <a:pt x="75" y="30"/>
                    <a:pt x="75" y="30"/>
                    <a:pt x="75" y="30"/>
                  </a:cubicBezTo>
                  <a:cubicBezTo>
                    <a:pt x="75" y="30"/>
                    <a:pt x="75" y="30"/>
                    <a:pt x="75" y="30"/>
                  </a:cubicBezTo>
                  <a:cubicBezTo>
                    <a:pt x="75" y="30"/>
                    <a:pt x="75" y="30"/>
                    <a:pt x="75" y="30"/>
                  </a:cubicBezTo>
                  <a:cubicBezTo>
                    <a:pt x="75" y="29"/>
                    <a:pt x="75" y="29"/>
                    <a:pt x="75" y="29"/>
                  </a:cubicBezTo>
                  <a:cubicBezTo>
                    <a:pt x="75" y="28"/>
                    <a:pt x="75" y="28"/>
                    <a:pt x="75" y="28"/>
                  </a:cubicBezTo>
                  <a:cubicBezTo>
                    <a:pt x="76" y="28"/>
                    <a:pt x="76" y="28"/>
                    <a:pt x="76" y="28"/>
                  </a:cubicBezTo>
                  <a:cubicBezTo>
                    <a:pt x="77" y="28"/>
                    <a:pt x="77" y="28"/>
                    <a:pt x="77" y="28"/>
                  </a:cubicBezTo>
                  <a:cubicBezTo>
                    <a:pt x="77" y="28"/>
                    <a:pt x="77" y="28"/>
                    <a:pt x="77" y="28"/>
                  </a:cubicBezTo>
                  <a:cubicBezTo>
                    <a:pt x="75" y="28"/>
                    <a:pt x="75" y="28"/>
                    <a:pt x="75" y="28"/>
                  </a:cubicBezTo>
                  <a:cubicBezTo>
                    <a:pt x="75" y="27"/>
                    <a:pt x="75" y="27"/>
                    <a:pt x="75" y="27"/>
                  </a:cubicBezTo>
                  <a:cubicBezTo>
                    <a:pt x="75" y="27"/>
                    <a:pt x="75" y="27"/>
                    <a:pt x="75" y="27"/>
                  </a:cubicBezTo>
                  <a:cubicBezTo>
                    <a:pt x="75" y="26"/>
                    <a:pt x="75" y="26"/>
                    <a:pt x="75" y="26"/>
                  </a:cubicBezTo>
                  <a:cubicBezTo>
                    <a:pt x="75" y="25"/>
                    <a:pt x="75" y="25"/>
                    <a:pt x="75" y="25"/>
                  </a:cubicBezTo>
                  <a:cubicBezTo>
                    <a:pt x="76" y="25"/>
                    <a:pt x="76" y="25"/>
                    <a:pt x="76" y="25"/>
                  </a:cubicBezTo>
                  <a:cubicBezTo>
                    <a:pt x="77" y="25"/>
                    <a:pt x="77" y="25"/>
                    <a:pt x="77" y="25"/>
                  </a:cubicBezTo>
                  <a:cubicBezTo>
                    <a:pt x="77" y="25"/>
                    <a:pt x="77" y="25"/>
                    <a:pt x="77" y="25"/>
                  </a:cubicBezTo>
                  <a:cubicBezTo>
                    <a:pt x="75" y="25"/>
                    <a:pt x="75" y="25"/>
                    <a:pt x="75" y="25"/>
                  </a:cubicBezTo>
                  <a:cubicBezTo>
                    <a:pt x="75" y="25"/>
                    <a:pt x="75" y="25"/>
                    <a:pt x="75" y="25"/>
                  </a:cubicBezTo>
                  <a:cubicBezTo>
                    <a:pt x="75" y="25"/>
                    <a:pt x="75" y="25"/>
                    <a:pt x="75" y="25"/>
                  </a:cubicBezTo>
                  <a:cubicBezTo>
                    <a:pt x="75" y="23"/>
                    <a:pt x="75" y="23"/>
                    <a:pt x="75" y="23"/>
                  </a:cubicBezTo>
                  <a:cubicBezTo>
                    <a:pt x="75" y="23"/>
                    <a:pt x="75" y="23"/>
                    <a:pt x="75" y="23"/>
                  </a:cubicBezTo>
                  <a:cubicBezTo>
                    <a:pt x="76" y="23"/>
                    <a:pt x="76" y="23"/>
                    <a:pt x="76" y="23"/>
                  </a:cubicBezTo>
                  <a:cubicBezTo>
                    <a:pt x="77" y="22"/>
                    <a:pt x="77" y="22"/>
                    <a:pt x="77" y="22"/>
                  </a:cubicBezTo>
                  <a:cubicBezTo>
                    <a:pt x="77" y="22"/>
                    <a:pt x="77" y="22"/>
                    <a:pt x="77" y="22"/>
                  </a:cubicBezTo>
                  <a:cubicBezTo>
                    <a:pt x="75" y="22"/>
                    <a:pt x="75" y="22"/>
                    <a:pt x="75" y="22"/>
                  </a:cubicBezTo>
                  <a:cubicBezTo>
                    <a:pt x="75" y="22"/>
                    <a:pt x="75" y="22"/>
                    <a:pt x="75" y="22"/>
                  </a:cubicBezTo>
                  <a:cubicBezTo>
                    <a:pt x="75" y="22"/>
                    <a:pt x="75" y="22"/>
                    <a:pt x="75" y="22"/>
                  </a:cubicBezTo>
                  <a:cubicBezTo>
                    <a:pt x="75" y="21"/>
                    <a:pt x="75" y="21"/>
                    <a:pt x="75" y="21"/>
                  </a:cubicBezTo>
                  <a:cubicBezTo>
                    <a:pt x="75" y="20"/>
                    <a:pt x="75" y="20"/>
                    <a:pt x="75" y="20"/>
                  </a:cubicBezTo>
                  <a:cubicBezTo>
                    <a:pt x="76" y="20"/>
                    <a:pt x="76" y="20"/>
                    <a:pt x="76" y="20"/>
                  </a:cubicBezTo>
                  <a:cubicBezTo>
                    <a:pt x="77" y="20"/>
                    <a:pt x="77" y="20"/>
                    <a:pt x="77" y="20"/>
                  </a:cubicBezTo>
                  <a:cubicBezTo>
                    <a:pt x="77" y="20"/>
                    <a:pt x="77" y="20"/>
                    <a:pt x="77" y="20"/>
                  </a:cubicBezTo>
                  <a:cubicBezTo>
                    <a:pt x="75" y="20"/>
                    <a:pt x="75" y="20"/>
                    <a:pt x="75" y="20"/>
                  </a:cubicBezTo>
                  <a:cubicBezTo>
                    <a:pt x="75" y="20"/>
                    <a:pt x="75" y="20"/>
                    <a:pt x="75" y="20"/>
                  </a:cubicBezTo>
                  <a:cubicBezTo>
                    <a:pt x="75" y="20"/>
                    <a:pt x="75" y="20"/>
                    <a:pt x="75" y="20"/>
                  </a:cubicBezTo>
                  <a:cubicBezTo>
                    <a:pt x="75" y="18"/>
                    <a:pt x="75" y="18"/>
                    <a:pt x="75" y="18"/>
                  </a:cubicBezTo>
                  <a:cubicBezTo>
                    <a:pt x="75" y="17"/>
                    <a:pt x="75" y="17"/>
                    <a:pt x="75" y="17"/>
                  </a:cubicBezTo>
                  <a:cubicBezTo>
                    <a:pt x="76" y="17"/>
                    <a:pt x="76" y="17"/>
                    <a:pt x="76" y="17"/>
                  </a:cubicBezTo>
                  <a:cubicBezTo>
                    <a:pt x="77" y="17"/>
                    <a:pt x="77" y="17"/>
                    <a:pt x="77" y="17"/>
                  </a:cubicBezTo>
                  <a:cubicBezTo>
                    <a:pt x="77" y="17"/>
                    <a:pt x="77" y="17"/>
                    <a:pt x="77" y="17"/>
                  </a:cubicBezTo>
                  <a:cubicBezTo>
                    <a:pt x="75" y="17"/>
                    <a:pt x="75" y="17"/>
                    <a:pt x="75" y="17"/>
                  </a:cubicBezTo>
                  <a:cubicBezTo>
                    <a:pt x="75" y="17"/>
                    <a:pt x="75" y="17"/>
                    <a:pt x="75" y="17"/>
                  </a:cubicBezTo>
                  <a:cubicBezTo>
                    <a:pt x="75" y="17"/>
                    <a:pt x="75" y="17"/>
                    <a:pt x="75" y="17"/>
                  </a:cubicBezTo>
                  <a:cubicBezTo>
                    <a:pt x="75" y="15"/>
                    <a:pt x="75" y="15"/>
                    <a:pt x="75" y="15"/>
                  </a:cubicBezTo>
                  <a:cubicBezTo>
                    <a:pt x="75" y="15"/>
                    <a:pt x="75" y="15"/>
                    <a:pt x="75" y="15"/>
                  </a:cubicBezTo>
                  <a:cubicBezTo>
                    <a:pt x="76" y="15"/>
                    <a:pt x="76" y="15"/>
                    <a:pt x="76" y="15"/>
                  </a:cubicBezTo>
                  <a:cubicBezTo>
                    <a:pt x="77" y="14"/>
                    <a:pt x="77" y="14"/>
                    <a:pt x="77" y="14"/>
                  </a:cubicBezTo>
                  <a:cubicBezTo>
                    <a:pt x="77" y="14"/>
                    <a:pt x="77" y="14"/>
                    <a:pt x="77" y="14"/>
                  </a:cubicBezTo>
                  <a:cubicBezTo>
                    <a:pt x="75" y="15"/>
                    <a:pt x="75" y="15"/>
                    <a:pt x="75" y="15"/>
                  </a:cubicBezTo>
                  <a:cubicBezTo>
                    <a:pt x="75" y="12"/>
                    <a:pt x="75" y="12"/>
                    <a:pt x="75" y="12"/>
                  </a:cubicBezTo>
                  <a:cubicBezTo>
                    <a:pt x="77" y="12"/>
                    <a:pt x="77" y="12"/>
                    <a:pt x="77" y="12"/>
                  </a:cubicBezTo>
                  <a:cubicBezTo>
                    <a:pt x="77" y="12"/>
                    <a:pt x="77" y="12"/>
                    <a:pt x="77" y="12"/>
                  </a:cubicBezTo>
                  <a:cubicBezTo>
                    <a:pt x="77" y="10"/>
                    <a:pt x="77" y="10"/>
                    <a:pt x="77" y="10"/>
                  </a:cubicBezTo>
                  <a:cubicBezTo>
                    <a:pt x="77" y="10"/>
                    <a:pt x="77" y="10"/>
                    <a:pt x="77" y="10"/>
                  </a:cubicBezTo>
                  <a:cubicBezTo>
                    <a:pt x="77" y="10"/>
                    <a:pt x="77" y="10"/>
                    <a:pt x="77" y="10"/>
                  </a:cubicBezTo>
                  <a:cubicBezTo>
                    <a:pt x="77" y="10"/>
                    <a:pt x="77" y="10"/>
                    <a:pt x="77" y="10"/>
                  </a:cubicBezTo>
                  <a:cubicBezTo>
                    <a:pt x="77" y="10"/>
                    <a:pt x="77" y="10"/>
                    <a:pt x="77" y="10"/>
                  </a:cubicBezTo>
                  <a:cubicBezTo>
                    <a:pt x="77" y="10"/>
                    <a:pt x="77" y="10"/>
                    <a:pt x="77" y="10"/>
                  </a:cubicBezTo>
                  <a:cubicBezTo>
                    <a:pt x="75" y="10"/>
                    <a:pt x="75" y="10"/>
                    <a:pt x="75" y="10"/>
                  </a:cubicBezTo>
                  <a:cubicBezTo>
                    <a:pt x="75" y="10"/>
                    <a:pt x="75" y="10"/>
                    <a:pt x="75" y="10"/>
                  </a:cubicBezTo>
                  <a:cubicBezTo>
                    <a:pt x="110" y="1"/>
                    <a:pt x="110" y="1"/>
                    <a:pt x="110" y="1"/>
                  </a:cubicBezTo>
                  <a:cubicBezTo>
                    <a:pt x="110" y="34"/>
                    <a:pt x="110" y="34"/>
                    <a:pt x="110" y="34"/>
                  </a:cubicBezTo>
                  <a:cubicBezTo>
                    <a:pt x="107" y="34"/>
                    <a:pt x="107" y="34"/>
                    <a:pt x="107" y="34"/>
                  </a:cubicBezTo>
                  <a:cubicBezTo>
                    <a:pt x="107" y="33"/>
                    <a:pt x="107" y="33"/>
                    <a:pt x="107" y="33"/>
                  </a:cubicBezTo>
                  <a:cubicBezTo>
                    <a:pt x="107" y="32"/>
                    <a:pt x="107" y="32"/>
                    <a:pt x="107" y="32"/>
                  </a:cubicBezTo>
                  <a:cubicBezTo>
                    <a:pt x="107" y="32"/>
                    <a:pt x="107" y="32"/>
                    <a:pt x="107" y="32"/>
                  </a:cubicBezTo>
                  <a:cubicBezTo>
                    <a:pt x="109" y="32"/>
                    <a:pt x="109" y="32"/>
                    <a:pt x="109" y="32"/>
                  </a:cubicBezTo>
                  <a:cubicBezTo>
                    <a:pt x="109" y="32"/>
                    <a:pt x="109" y="32"/>
                    <a:pt x="109" y="32"/>
                  </a:cubicBezTo>
                  <a:cubicBezTo>
                    <a:pt x="106" y="32"/>
                    <a:pt x="106" y="32"/>
                    <a:pt x="106" y="32"/>
                  </a:cubicBezTo>
                  <a:cubicBezTo>
                    <a:pt x="106" y="34"/>
                    <a:pt x="106" y="34"/>
                    <a:pt x="106" y="34"/>
                  </a:cubicBezTo>
                  <a:cubicBezTo>
                    <a:pt x="104" y="33"/>
                    <a:pt x="104" y="33"/>
                    <a:pt x="104" y="33"/>
                  </a:cubicBezTo>
                  <a:cubicBezTo>
                    <a:pt x="104" y="33"/>
                    <a:pt x="104" y="33"/>
                    <a:pt x="104" y="33"/>
                  </a:cubicBezTo>
                  <a:cubicBezTo>
                    <a:pt x="104" y="33"/>
                    <a:pt x="104" y="33"/>
                    <a:pt x="104" y="33"/>
                  </a:cubicBezTo>
                  <a:cubicBezTo>
                    <a:pt x="106" y="32"/>
                    <a:pt x="106" y="32"/>
                    <a:pt x="106" y="32"/>
                  </a:cubicBezTo>
                  <a:cubicBezTo>
                    <a:pt x="106" y="32"/>
                    <a:pt x="106" y="32"/>
                    <a:pt x="106" y="32"/>
                  </a:cubicBezTo>
                  <a:cubicBezTo>
                    <a:pt x="103" y="33"/>
                    <a:pt x="103" y="33"/>
                    <a:pt x="103" y="33"/>
                  </a:cubicBezTo>
                  <a:close/>
                  <a:moveTo>
                    <a:pt x="91" y="11"/>
                  </a:moveTo>
                  <a:cubicBezTo>
                    <a:pt x="91" y="11"/>
                    <a:pt x="91" y="11"/>
                    <a:pt x="91" y="11"/>
                  </a:cubicBezTo>
                  <a:cubicBezTo>
                    <a:pt x="94" y="10"/>
                    <a:pt x="98" y="9"/>
                    <a:pt x="99" y="9"/>
                  </a:cubicBezTo>
                  <a:cubicBezTo>
                    <a:pt x="99" y="10"/>
                    <a:pt x="99" y="10"/>
                    <a:pt x="99" y="10"/>
                  </a:cubicBezTo>
                  <a:cubicBezTo>
                    <a:pt x="99" y="10"/>
                    <a:pt x="94" y="12"/>
                    <a:pt x="91" y="13"/>
                  </a:cubicBezTo>
                  <a:cubicBezTo>
                    <a:pt x="88" y="13"/>
                    <a:pt x="84" y="14"/>
                    <a:pt x="83" y="14"/>
                  </a:cubicBezTo>
                  <a:cubicBezTo>
                    <a:pt x="83" y="12"/>
                    <a:pt x="83" y="12"/>
                    <a:pt x="83" y="12"/>
                  </a:cubicBezTo>
                  <a:cubicBezTo>
                    <a:pt x="84" y="12"/>
                    <a:pt x="88" y="12"/>
                    <a:pt x="91" y="11"/>
                  </a:cubicBezTo>
                  <a:close/>
                  <a:moveTo>
                    <a:pt x="83" y="12"/>
                  </a:moveTo>
                  <a:cubicBezTo>
                    <a:pt x="83" y="12"/>
                    <a:pt x="83" y="12"/>
                    <a:pt x="83" y="12"/>
                  </a:cubicBezTo>
                  <a:cubicBezTo>
                    <a:pt x="83" y="12"/>
                    <a:pt x="83" y="12"/>
                    <a:pt x="83" y="12"/>
                  </a:cubicBezTo>
                  <a:cubicBezTo>
                    <a:pt x="84" y="12"/>
                    <a:pt x="88" y="11"/>
                    <a:pt x="91" y="10"/>
                  </a:cubicBezTo>
                  <a:cubicBezTo>
                    <a:pt x="94" y="10"/>
                    <a:pt x="99" y="8"/>
                    <a:pt x="99" y="8"/>
                  </a:cubicBezTo>
                  <a:cubicBezTo>
                    <a:pt x="99" y="8"/>
                    <a:pt x="99" y="8"/>
                    <a:pt x="99" y="8"/>
                  </a:cubicBezTo>
                  <a:cubicBezTo>
                    <a:pt x="99" y="8"/>
                    <a:pt x="94" y="10"/>
                    <a:pt x="91" y="11"/>
                  </a:cubicBezTo>
                  <a:cubicBezTo>
                    <a:pt x="88" y="11"/>
                    <a:pt x="84" y="12"/>
                    <a:pt x="83" y="12"/>
                  </a:cubicBezTo>
                  <a:close/>
                  <a:moveTo>
                    <a:pt x="91" y="13"/>
                  </a:moveTo>
                  <a:cubicBezTo>
                    <a:pt x="91" y="13"/>
                    <a:pt x="91" y="13"/>
                    <a:pt x="91" y="13"/>
                  </a:cubicBezTo>
                  <a:cubicBezTo>
                    <a:pt x="94" y="12"/>
                    <a:pt x="98" y="11"/>
                    <a:pt x="99" y="11"/>
                  </a:cubicBezTo>
                  <a:cubicBezTo>
                    <a:pt x="99" y="11"/>
                    <a:pt x="99" y="11"/>
                    <a:pt x="99" y="11"/>
                  </a:cubicBezTo>
                  <a:cubicBezTo>
                    <a:pt x="99" y="11"/>
                    <a:pt x="94" y="13"/>
                    <a:pt x="91" y="13"/>
                  </a:cubicBezTo>
                  <a:cubicBezTo>
                    <a:pt x="88" y="14"/>
                    <a:pt x="84" y="15"/>
                    <a:pt x="83" y="15"/>
                  </a:cubicBezTo>
                  <a:cubicBezTo>
                    <a:pt x="83" y="14"/>
                    <a:pt x="83" y="14"/>
                    <a:pt x="83" y="14"/>
                  </a:cubicBezTo>
                  <a:cubicBezTo>
                    <a:pt x="84" y="14"/>
                    <a:pt x="88" y="13"/>
                    <a:pt x="91" y="13"/>
                  </a:cubicBezTo>
                  <a:close/>
                  <a:moveTo>
                    <a:pt x="91" y="14"/>
                  </a:moveTo>
                  <a:cubicBezTo>
                    <a:pt x="91" y="14"/>
                    <a:pt x="91" y="14"/>
                    <a:pt x="91" y="14"/>
                  </a:cubicBezTo>
                  <a:cubicBezTo>
                    <a:pt x="94" y="13"/>
                    <a:pt x="98" y="11"/>
                    <a:pt x="99" y="11"/>
                  </a:cubicBezTo>
                  <a:cubicBezTo>
                    <a:pt x="99" y="11"/>
                    <a:pt x="99" y="11"/>
                    <a:pt x="99" y="11"/>
                  </a:cubicBezTo>
                  <a:cubicBezTo>
                    <a:pt x="99" y="12"/>
                    <a:pt x="94" y="13"/>
                    <a:pt x="91" y="14"/>
                  </a:cubicBezTo>
                  <a:cubicBezTo>
                    <a:pt x="88" y="14"/>
                    <a:pt x="84" y="15"/>
                    <a:pt x="83" y="15"/>
                  </a:cubicBezTo>
                  <a:cubicBezTo>
                    <a:pt x="83" y="15"/>
                    <a:pt x="83" y="15"/>
                    <a:pt x="83" y="15"/>
                  </a:cubicBezTo>
                  <a:cubicBezTo>
                    <a:pt x="84" y="15"/>
                    <a:pt x="88" y="14"/>
                    <a:pt x="91" y="14"/>
                  </a:cubicBezTo>
                  <a:close/>
                  <a:moveTo>
                    <a:pt x="91" y="14"/>
                  </a:moveTo>
                  <a:cubicBezTo>
                    <a:pt x="91" y="14"/>
                    <a:pt x="91" y="14"/>
                    <a:pt x="91" y="14"/>
                  </a:cubicBezTo>
                  <a:cubicBezTo>
                    <a:pt x="94" y="13"/>
                    <a:pt x="98" y="12"/>
                    <a:pt x="99" y="12"/>
                  </a:cubicBezTo>
                  <a:cubicBezTo>
                    <a:pt x="99" y="12"/>
                    <a:pt x="99" y="12"/>
                    <a:pt x="99" y="12"/>
                  </a:cubicBezTo>
                  <a:cubicBezTo>
                    <a:pt x="99" y="12"/>
                    <a:pt x="94" y="14"/>
                    <a:pt x="91" y="14"/>
                  </a:cubicBezTo>
                  <a:cubicBezTo>
                    <a:pt x="88" y="15"/>
                    <a:pt x="84" y="16"/>
                    <a:pt x="83" y="16"/>
                  </a:cubicBezTo>
                  <a:cubicBezTo>
                    <a:pt x="83" y="15"/>
                    <a:pt x="83" y="15"/>
                    <a:pt x="83" y="15"/>
                  </a:cubicBezTo>
                  <a:cubicBezTo>
                    <a:pt x="84" y="15"/>
                    <a:pt x="88" y="15"/>
                    <a:pt x="91" y="14"/>
                  </a:cubicBezTo>
                  <a:close/>
                  <a:moveTo>
                    <a:pt x="91" y="14"/>
                  </a:moveTo>
                  <a:cubicBezTo>
                    <a:pt x="91" y="14"/>
                    <a:pt x="91" y="14"/>
                    <a:pt x="91" y="14"/>
                  </a:cubicBezTo>
                  <a:cubicBezTo>
                    <a:pt x="94" y="14"/>
                    <a:pt x="98" y="12"/>
                    <a:pt x="99" y="12"/>
                  </a:cubicBezTo>
                  <a:cubicBezTo>
                    <a:pt x="99" y="13"/>
                    <a:pt x="99" y="13"/>
                    <a:pt x="99" y="13"/>
                  </a:cubicBezTo>
                  <a:cubicBezTo>
                    <a:pt x="99" y="14"/>
                    <a:pt x="97" y="14"/>
                    <a:pt x="91" y="16"/>
                  </a:cubicBezTo>
                  <a:cubicBezTo>
                    <a:pt x="88" y="16"/>
                    <a:pt x="84" y="17"/>
                    <a:pt x="83" y="17"/>
                  </a:cubicBezTo>
                  <a:cubicBezTo>
                    <a:pt x="83" y="16"/>
                    <a:pt x="83" y="16"/>
                    <a:pt x="83" y="16"/>
                  </a:cubicBezTo>
                  <a:cubicBezTo>
                    <a:pt x="84" y="16"/>
                    <a:pt x="88" y="15"/>
                    <a:pt x="91" y="14"/>
                  </a:cubicBezTo>
                  <a:close/>
                  <a:moveTo>
                    <a:pt x="91" y="16"/>
                  </a:moveTo>
                  <a:cubicBezTo>
                    <a:pt x="91" y="16"/>
                    <a:pt x="91" y="16"/>
                    <a:pt x="91" y="16"/>
                  </a:cubicBezTo>
                  <a:cubicBezTo>
                    <a:pt x="96" y="14"/>
                    <a:pt x="98" y="14"/>
                    <a:pt x="99" y="14"/>
                  </a:cubicBezTo>
                  <a:cubicBezTo>
                    <a:pt x="99" y="14"/>
                    <a:pt x="99" y="14"/>
                    <a:pt x="99" y="14"/>
                  </a:cubicBezTo>
                  <a:cubicBezTo>
                    <a:pt x="99" y="14"/>
                    <a:pt x="95" y="16"/>
                    <a:pt x="91" y="16"/>
                  </a:cubicBezTo>
                  <a:cubicBezTo>
                    <a:pt x="88" y="17"/>
                    <a:pt x="84" y="17"/>
                    <a:pt x="83" y="18"/>
                  </a:cubicBezTo>
                  <a:cubicBezTo>
                    <a:pt x="83" y="17"/>
                    <a:pt x="83" y="17"/>
                    <a:pt x="83" y="17"/>
                  </a:cubicBezTo>
                  <a:cubicBezTo>
                    <a:pt x="84" y="17"/>
                    <a:pt x="88" y="16"/>
                    <a:pt x="91" y="16"/>
                  </a:cubicBezTo>
                  <a:close/>
                  <a:moveTo>
                    <a:pt x="91" y="16"/>
                  </a:moveTo>
                  <a:cubicBezTo>
                    <a:pt x="91" y="16"/>
                    <a:pt x="91" y="16"/>
                    <a:pt x="91" y="16"/>
                  </a:cubicBezTo>
                  <a:cubicBezTo>
                    <a:pt x="95" y="16"/>
                    <a:pt x="98" y="15"/>
                    <a:pt x="99" y="14"/>
                  </a:cubicBezTo>
                  <a:cubicBezTo>
                    <a:pt x="99" y="14"/>
                    <a:pt x="99" y="14"/>
                    <a:pt x="99" y="14"/>
                  </a:cubicBezTo>
                  <a:cubicBezTo>
                    <a:pt x="99" y="15"/>
                    <a:pt x="95" y="16"/>
                    <a:pt x="91" y="17"/>
                  </a:cubicBezTo>
                  <a:cubicBezTo>
                    <a:pt x="88" y="17"/>
                    <a:pt x="84" y="18"/>
                    <a:pt x="83" y="18"/>
                  </a:cubicBezTo>
                  <a:cubicBezTo>
                    <a:pt x="83" y="18"/>
                    <a:pt x="83" y="18"/>
                    <a:pt x="83" y="18"/>
                  </a:cubicBezTo>
                  <a:cubicBezTo>
                    <a:pt x="84" y="18"/>
                    <a:pt x="88" y="17"/>
                    <a:pt x="91" y="16"/>
                  </a:cubicBezTo>
                  <a:close/>
                  <a:moveTo>
                    <a:pt x="91" y="17"/>
                  </a:moveTo>
                  <a:cubicBezTo>
                    <a:pt x="91" y="17"/>
                    <a:pt x="91" y="17"/>
                    <a:pt x="91" y="17"/>
                  </a:cubicBezTo>
                  <a:cubicBezTo>
                    <a:pt x="95" y="16"/>
                    <a:pt x="98" y="15"/>
                    <a:pt x="99" y="15"/>
                  </a:cubicBezTo>
                  <a:cubicBezTo>
                    <a:pt x="99" y="15"/>
                    <a:pt x="99" y="15"/>
                    <a:pt x="99" y="15"/>
                  </a:cubicBezTo>
                  <a:cubicBezTo>
                    <a:pt x="99" y="15"/>
                    <a:pt x="95" y="16"/>
                    <a:pt x="91" y="17"/>
                  </a:cubicBezTo>
                  <a:cubicBezTo>
                    <a:pt x="88" y="18"/>
                    <a:pt x="84" y="18"/>
                    <a:pt x="83" y="18"/>
                  </a:cubicBezTo>
                  <a:cubicBezTo>
                    <a:pt x="83" y="18"/>
                    <a:pt x="83" y="18"/>
                    <a:pt x="83" y="18"/>
                  </a:cubicBezTo>
                  <a:cubicBezTo>
                    <a:pt x="84" y="18"/>
                    <a:pt x="88" y="17"/>
                    <a:pt x="91" y="17"/>
                  </a:cubicBezTo>
                  <a:close/>
                  <a:moveTo>
                    <a:pt x="91" y="17"/>
                  </a:moveTo>
                  <a:cubicBezTo>
                    <a:pt x="91" y="17"/>
                    <a:pt x="91" y="17"/>
                    <a:pt x="91" y="17"/>
                  </a:cubicBezTo>
                  <a:cubicBezTo>
                    <a:pt x="95" y="17"/>
                    <a:pt x="98" y="15"/>
                    <a:pt x="99" y="15"/>
                  </a:cubicBezTo>
                  <a:cubicBezTo>
                    <a:pt x="99" y="17"/>
                    <a:pt x="99" y="17"/>
                    <a:pt x="99" y="17"/>
                  </a:cubicBezTo>
                  <a:cubicBezTo>
                    <a:pt x="99" y="17"/>
                    <a:pt x="95" y="18"/>
                    <a:pt x="91" y="19"/>
                  </a:cubicBezTo>
                  <a:cubicBezTo>
                    <a:pt x="88" y="19"/>
                    <a:pt x="84" y="20"/>
                    <a:pt x="83" y="20"/>
                  </a:cubicBezTo>
                  <a:cubicBezTo>
                    <a:pt x="83" y="19"/>
                    <a:pt x="83" y="19"/>
                    <a:pt x="83" y="19"/>
                  </a:cubicBezTo>
                  <a:cubicBezTo>
                    <a:pt x="84" y="18"/>
                    <a:pt x="88" y="18"/>
                    <a:pt x="91" y="17"/>
                  </a:cubicBezTo>
                  <a:close/>
                  <a:moveTo>
                    <a:pt x="91" y="19"/>
                  </a:moveTo>
                  <a:cubicBezTo>
                    <a:pt x="91" y="19"/>
                    <a:pt x="91" y="19"/>
                    <a:pt x="91" y="19"/>
                  </a:cubicBezTo>
                  <a:cubicBezTo>
                    <a:pt x="95" y="18"/>
                    <a:pt x="98" y="17"/>
                    <a:pt x="99" y="17"/>
                  </a:cubicBezTo>
                  <a:cubicBezTo>
                    <a:pt x="99" y="17"/>
                    <a:pt x="99" y="17"/>
                    <a:pt x="99" y="17"/>
                  </a:cubicBezTo>
                  <a:cubicBezTo>
                    <a:pt x="99" y="17"/>
                    <a:pt x="95" y="18"/>
                    <a:pt x="91" y="19"/>
                  </a:cubicBezTo>
                  <a:cubicBezTo>
                    <a:pt x="88" y="20"/>
                    <a:pt x="84" y="20"/>
                    <a:pt x="83" y="20"/>
                  </a:cubicBezTo>
                  <a:cubicBezTo>
                    <a:pt x="83" y="20"/>
                    <a:pt x="83" y="20"/>
                    <a:pt x="83" y="20"/>
                  </a:cubicBezTo>
                  <a:cubicBezTo>
                    <a:pt x="84" y="20"/>
                    <a:pt x="88" y="19"/>
                    <a:pt x="91" y="19"/>
                  </a:cubicBezTo>
                  <a:close/>
                  <a:moveTo>
                    <a:pt x="91" y="19"/>
                  </a:moveTo>
                  <a:cubicBezTo>
                    <a:pt x="91" y="19"/>
                    <a:pt x="91" y="19"/>
                    <a:pt x="91" y="19"/>
                  </a:cubicBezTo>
                  <a:cubicBezTo>
                    <a:pt x="95" y="19"/>
                    <a:pt x="98" y="17"/>
                    <a:pt x="99" y="17"/>
                  </a:cubicBezTo>
                  <a:cubicBezTo>
                    <a:pt x="99" y="17"/>
                    <a:pt x="99" y="17"/>
                    <a:pt x="99" y="17"/>
                  </a:cubicBezTo>
                  <a:cubicBezTo>
                    <a:pt x="99" y="18"/>
                    <a:pt x="95" y="19"/>
                    <a:pt x="91" y="19"/>
                  </a:cubicBezTo>
                  <a:cubicBezTo>
                    <a:pt x="88" y="20"/>
                    <a:pt x="84" y="20"/>
                    <a:pt x="83" y="21"/>
                  </a:cubicBezTo>
                  <a:cubicBezTo>
                    <a:pt x="83" y="20"/>
                    <a:pt x="83" y="20"/>
                    <a:pt x="83" y="20"/>
                  </a:cubicBezTo>
                  <a:cubicBezTo>
                    <a:pt x="84" y="20"/>
                    <a:pt x="88" y="20"/>
                    <a:pt x="91" y="19"/>
                  </a:cubicBezTo>
                  <a:close/>
                  <a:moveTo>
                    <a:pt x="91" y="20"/>
                  </a:moveTo>
                  <a:cubicBezTo>
                    <a:pt x="91" y="20"/>
                    <a:pt x="91" y="20"/>
                    <a:pt x="91" y="20"/>
                  </a:cubicBezTo>
                  <a:cubicBezTo>
                    <a:pt x="95" y="19"/>
                    <a:pt x="98" y="18"/>
                    <a:pt x="99" y="18"/>
                  </a:cubicBezTo>
                  <a:cubicBezTo>
                    <a:pt x="99" y="18"/>
                    <a:pt x="99" y="18"/>
                    <a:pt x="99" y="18"/>
                  </a:cubicBezTo>
                  <a:cubicBezTo>
                    <a:pt x="99" y="18"/>
                    <a:pt x="95" y="19"/>
                    <a:pt x="91" y="20"/>
                  </a:cubicBezTo>
                  <a:cubicBezTo>
                    <a:pt x="88" y="20"/>
                    <a:pt x="84" y="21"/>
                    <a:pt x="83" y="21"/>
                  </a:cubicBezTo>
                  <a:cubicBezTo>
                    <a:pt x="83" y="21"/>
                    <a:pt x="83" y="21"/>
                    <a:pt x="83" y="21"/>
                  </a:cubicBezTo>
                  <a:cubicBezTo>
                    <a:pt x="84" y="21"/>
                    <a:pt x="88" y="20"/>
                    <a:pt x="91" y="20"/>
                  </a:cubicBezTo>
                  <a:close/>
                  <a:moveTo>
                    <a:pt x="91" y="20"/>
                  </a:moveTo>
                  <a:cubicBezTo>
                    <a:pt x="91" y="20"/>
                    <a:pt x="91" y="20"/>
                    <a:pt x="91" y="20"/>
                  </a:cubicBezTo>
                  <a:cubicBezTo>
                    <a:pt x="95" y="19"/>
                    <a:pt x="98" y="18"/>
                    <a:pt x="99" y="18"/>
                  </a:cubicBezTo>
                  <a:cubicBezTo>
                    <a:pt x="99" y="20"/>
                    <a:pt x="99" y="20"/>
                    <a:pt x="99" y="20"/>
                  </a:cubicBezTo>
                  <a:cubicBezTo>
                    <a:pt x="99" y="20"/>
                    <a:pt x="97" y="20"/>
                    <a:pt x="91" y="21"/>
                  </a:cubicBezTo>
                  <a:cubicBezTo>
                    <a:pt x="88" y="22"/>
                    <a:pt x="84" y="22"/>
                    <a:pt x="83" y="23"/>
                  </a:cubicBezTo>
                  <a:cubicBezTo>
                    <a:pt x="83" y="21"/>
                    <a:pt x="83" y="21"/>
                    <a:pt x="83" y="21"/>
                  </a:cubicBezTo>
                  <a:cubicBezTo>
                    <a:pt x="84" y="21"/>
                    <a:pt x="88" y="21"/>
                    <a:pt x="91" y="20"/>
                  </a:cubicBezTo>
                  <a:close/>
                  <a:moveTo>
                    <a:pt x="91" y="22"/>
                  </a:moveTo>
                  <a:cubicBezTo>
                    <a:pt x="91" y="22"/>
                    <a:pt x="91" y="22"/>
                    <a:pt x="91" y="22"/>
                  </a:cubicBezTo>
                  <a:cubicBezTo>
                    <a:pt x="96" y="21"/>
                    <a:pt x="98" y="20"/>
                    <a:pt x="99" y="20"/>
                  </a:cubicBezTo>
                  <a:cubicBezTo>
                    <a:pt x="99" y="20"/>
                    <a:pt x="99" y="20"/>
                    <a:pt x="99" y="20"/>
                  </a:cubicBezTo>
                  <a:cubicBezTo>
                    <a:pt x="99" y="20"/>
                    <a:pt x="97" y="21"/>
                    <a:pt x="91" y="22"/>
                  </a:cubicBezTo>
                  <a:cubicBezTo>
                    <a:pt x="88" y="22"/>
                    <a:pt x="84" y="23"/>
                    <a:pt x="83" y="23"/>
                  </a:cubicBezTo>
                  <a:cubicBezTo>
                    <a:pt x="83" y="23"/>
                    <a:pt x="83" y="23"/>
                    <a:pt x="83" y="23"/>
                  </a:cubicBezTo>
                  <a:cubicBezTo>
                    <a:pt x="84" y="23"/>
                    <a:pt x="88" y="22"/>
                    <a:pt x="91" y="22"/>
                  </a:cubicBezTo>
                  <a:close/>
                  <a:moveTo>
                    <a:pt x="91" y="22"/>
                  </a:moveTo>
                  <a:cubicBezTo>
                    <a:pt x="91" y="22"/>
                    <a:pt x="91" y="22"/>
                    <a:pt x="91" y="22"/>
                  </a:cubicBezTo>
                  <a:cubicBezTo>
                    <a:pt x="96" y="21"/>
                    <a:pt x="98" y="21"/>
                    <a:pt x="99" y="20"/>
                  </a:cubicBezTo>
                  <a:cubicBezTo>
                    <a:pt x="99" y="20"/>
                    <a:pt x="99" y="20"/>
                    <a:pt x="99" y="20"/>
                  </a:cubicBezTo>
                  <a:cubicBezTo>
                    <a:pt x="99" y="21"/>
                    <a:pt x="97" y="21"/>
                    <a:pt x="91" y="22"/>
                  </a:cubicBezTo>
                  <a:cubicBezTo>
                    <a:pt x="88" y="23"/>
                    <a:pt x="84" y="23"/>
                    <a:pt x="83" y="23"/>
                  </a:cubicBezTo>
                  <a:cubicBezTo>
                    <a:pt x="83" y="23"/>
                    <a:pt x="83" y="23"/>
                    <a:pt x="83" y="23"/>
                  </a:cubicBezTo>
                  <a:cubicBezTo>
                    <a:pt x="84" y="23"/>
                    <a:pt x="88" y="23"/>
                    <a:pt x="91" y="22"/>
                  </a:cubicBezTo>
                  <a:close/>
                  <a:moveTo>
                    <a:pt x="91" y="22"/>
                  </a:moveTo>
                  <a:cubicBezTo>
                    <a:pt x="91" y="22"/>
                    <a:pt x="91" y="22"/>
                    <a:pt x="91" y="22"/>
                  </a:cubicBezTo>
                  <a:cubicBezTo>
                    <a:pt x="96" y="22"/>
                    <a:pt x="98" y="21"/>
                    <a:pt x="99" y="21"/>
                  </a:cubicBezTo>
                  <a:cubicBezTo>
                    <a:pt x="99" y="21"/>
                    <a:pt x="99" y="21"/>
                    <a:pt x="99" y="21"/>
                  </a:cubicBezTo>
                  <a:cubicBezTo>
                    <a:pt x="99" y="21"/>
                    <a:pt x="97" y="22"/>
                    <a:pt x="91" y="23"/>
                  </a:cubicBezTo>
                  <a:cubicBezTo>
                    <a:pt x="88" y="23"/>
                    <a:pt x="84" y="24"/>
                    <a:pt x="83" y="24"/>
                  </a:cubicBezTo>
                  <a:cubicBezTo>
                    <a:pt x="83" y="24"/>
                    <a:pt x="83" y="24"/>
                    <a:pt x="83" y="24"/>
                  </a:cubicBezTo>
                  <a:cubicBezTo>
                    <a:pt x="84" y="23"/>
                    <a:pt x="88" y="23"/>
                    <a:pt x="91" y="22"/>
                  </a:cubicBezTo>
                  <a:close/>
                  <a:moveTo>
                    <a:pt x="91" y="23"/>
                  </a:moveTo>
                  <a:cubicBezTo>
                    <a:pt x="91" y="23"/>
                    <a:pt x="91" y="23"/>
                    <a:pt x="91" y="23"/>
                  </a:cubicBezTo>
                  <a:cubicBezTo>
                    <a:pt x="96" y="22"/>
                    <a:pt x="98" y="21"/>
                    <a:pt x="99" y="21"/>
                  </a:cubicBezTo>
                  <a:cubicBezTo>
                    <a:pt x="99" y="23"/>
                    <a:pt x="99" y="23"/>
                    <a:pt x="99" y="23"/>
                  </a:cubicBezTo>
                  <a:cubicBezTo>
                    <a:pt x="99" y="23"/>
                    <a:pt x="97" y="23"/>
                    <a:pt x="91" y="24"/>
                  </a:cubicBezTo>
                  <a:cubicBezTo>
                    <a:pt x="88" y="25"/>
                    <a:pt x="84" y="25"/>
                    <a:pt x="83" y="25"/>
                  </a:cubicBezTo>
                  <a:cubicBezTo>
                    <a:pt x="83" y="24"/>
                    <a:pt x="83" y="24"/>
                    <a:pt x="83" y="24"/>
                  </a:cubicBezTo>
                  <a:cubicBezTo>
                    <a:pt x="84" y="24"/>
                    <a:pt x="88" y="23"/>
                    <a:pt x="91" y="23"/>
                  </a:cubicBezTo>
                  <a:close/>
                  <a:moveTo>
                    <a:pt x="91" y="24"/>
                  </a:moveTo>
                  <a:cubicBezTo>
                    <a:pt x="91" y="24"/>
                    <a:pt x="91" y="24"/>
                    <a:pt x="91" y="24"/>
                  </a:cubicBezTo>
                  <a:cubicBezTo>
                    <a:pt x="96" y="23"/>
                    <a:pt x="98" y="23"/>
                    <a:pt x="99" y="23"/>
                  </a:cubicBezTo>
                  <a:cubicBezTo>
                    <a:pt x="99" y="23"/>
                    <a:pt x="99" y="23"/>
                    <a:pt x="99" y="23"/>
                  </a:cubicBezTo>
                  <a:cubicBezTo>
                    <a:pt x="99" y="23"/>
                    <a:pt x="97" y="24"/>
                    <a:pt x="91" y="25"/>
                  </a:cubicBezTo>
                  <a:cubicBezTo>
                    <a:pt x="88" y="25"/>
                    <a:pt x="84" y="26"/>
                    <a:pt x="83" y="26"/>
                  </a:cubicBezTo>
                  <a:cubicBezTo>
                    <a:pt x="83" y="25"/>
                    <a:pt x="83" y="25"/>
                    <a:pt x="83" y="25"/>
                  </a:cubicBezTo>
                  <a:cubicBezTo>
                    <a:pt x="84" y="25"/>
                    <a:pt x="88" y="25"/>
                    <a:pt x="91" y="24"/>
                  </a:cubicBezTo>
                  <a:close/>
                  <a:moveTo>
                    <a:pt x="91" y="25"/>
                  </a:moveTo>
                  <a:cubicBezTo>
                    <a:pt x="91" y="25"/>
                    <a:pt x="91" y="25"/>
                    <a:pt x="91" y="25"/>
                  </a:cubicBezTo>
                  <a:cubicBezTo>
                    <a:pt x="96" y="24"/>
                    <a:pt x="98" y="24"/>
                    <a:pt x="99" y="23"/>
                  </a:cubicBezTo>
                  <a:cubicBezTo>
                    <a:pt x="99" y="23"/>
                    <a:pt x="99" y="23"/>
                    <a:pt x="99" y="23"/>
                  </a:cubicBezTo>
                  <a:cubicBezTo>
                    <a:pt x="99" y="24"/>
                    <a:pt x="97" y="24"/>
                    <a:pt x="91" y="25"/>
                  </a:cubicBezTo>
                  <a:cubicBezTo>
                    <a:pt x="88" y="26"/>
                    <a:pt x="84" y="26"/>
                    <a:pt x="83" y="26"/>
                  </a:cubicBezTo>
                  <a:cubicBezTo>
                    <a:pt x="83" y="26"/>
                    <a:pt x="83" y="26"/>
                    <a:pt x="83" y="26"/>
                  </a:cubicBezTo>
                  <a:cubicBezTo>
                    <a:pt x="84" y="26"/>
                    <a:pt x="88" y="25"/>
                    <a:pt x="91" y="25"/>
                  </a:cubicBezTo>
                  <a:close/>
                  <a:moveTo>
                    <a:pt x="91" y="25"/>
                  </a:moveTo>
                  <a:cubicBezTo>
                    <a:pt x="91" y="25"/>
                    <a:pt x="91" y="25"/>
                    <a:pt x="91" y="25"/>
                  </a:cubicBezTo>
                  <a:cubicBezTo>
                    <a:pt x="96" y="24"/>
                    <a:pt x="98" y="24"/>
                    <a:pt x="99" y="24"/>
                  </a:cubicBezTo>
                  <a:cubicBezTo>
                    <a:pt x="99" y="24"/>
                    <a:pt x="99" y="24"/>
                    <a:pt x="99" y="24"/>
                  </a:cubicBezTo>
                  <a:cubicBezTo>
                    <a:pt x="99" y="24"/>
                    <a:pt x="97" y="25"/>
                    <a:pt x="91" y="26"/>
                  </a:cubicBezTo>
                  <a:cubicBezTo>
                    <a:pt x="88" y="26"/>
                    <a:pt x="84" y="27"/>
                    <a:pt x="83" y="27"/>
                  </a:cubicBezTo>
                  <a:cubicBezTo>
                    <a:pt x="83" y="26"/>
                    <a:pt x="83" y="26"/>
                    <a:pt x="83" y="26"/>
                  </a:cubicBezTo>
                  <a:cubicBezTo>
                    <a:pt x="84" y="26"/>
                    <a:pt x="88" y="26"/>
                    <a:pt x="91" y="25"/>
                  </a:cubicBezTo>
                  <a:close/>
                  <a:moveTo>
                    <a:pt x="91" y="26"/>
                  </a:moveTo>
                  <a:cubicBezTo>
                    <a:pt x="91" y="26"/>
                    <a:pt x="91" y="26"/>
                    <a:pt x="91" y="26"/>
                  </a:cubicBezTo>
                  <a:cubicBezTo>
                    <a:pt x="96" y="25"/>
                    <a:pt x="98" y="24"/>
                    <a:pt x="99" y="24"/>
                  </a:cubicBezTo>
                  <a:cubicBezTo>
                    <a:pt x="99" y="26"/>
                    <a:pt x="99" y="26"/>
                    <a:pt x="99" y="26"/>
                  </a:cubicBezTo>
                  <a:cubicBezTo>
                    <a:pt x="98" y="26"/>
                    <a:pt x="96" y="26"/>
                    <a:pt x="91" y="27"/>
                  </a:cubicBezTo>
                  <a:cubicBezTo>
                    <a:pt x="88" y="27"/>
                    <a:pt x="84" y="28"/>
                    <a:pt x="83" y="28"/>
                  </a:cubicBezTo>
                  <a:cubicBezTo>
                    <a:pt x="83" y="27"/>
                    <a:pt x="83" y="27"/>
                    <a:pt x="83" y="27"/>
                  </a:cubicBezTo>
                  <a:cubicBezTo>
                    <a:pt x="84" y="27"/>
                    <a:pt x="88" y="26"/>
                    <a:pt x="91" y="26"/>
                  </a:cubicBezTo>
                  <a:close/>
                  <a:moveTo>
                    <a:pt x="91" y="27"/>
                  </a:moveTo>
                  <a:cubicBezTo>
                    <a:pt x="91" y="27"/>
                    <a:pt x="91" y="27"/>
                    <a:pt x="91" y="27"/>
                  </a:cubicBezTo>
                  <a:cubicBezTo>
                    <a:pt x="96" y="26"/>
                    <a:pt x="98" y="26"/>
                    <a:pt x="99" y="26"/>
                  </a:cubicBezTo>
                  <a:cubicBezTo>
                    <a:pt x="99" y="26"/>
                    <a:pt x="99" y="26"/>
                    <a:pt x="99" y="26"/>
                  </a:cubicBezTo>
                  <a:cubicBezTo>
                    <a:pt x="98" y="27"/>
                    <a:pt x="96" y="27"/>
                    <a:pt x="91" y="28"/>
                  </a:cubicBezTo>
                  <a:cubicBezTo>
                    <a:pt x="88" y="28"/>
                    <a:pt x="84" y="29"/>
                    <a:pt x="83" y="29"/>
                  </a:cubicBezTo>
                  <a:cubicBezTo>
                    <a:pt x="83" y="28"/>
                    <a:pt x="83" y="28"/>
                    <a:pt x="83" y="28"/>
                  </a:cubicBezTo>
                  <a:cubicBezTo>
                    <a:pt x="84" y="28"/>
                    <a:pt x="88" y="28"/>
                    <a:pt x="91" y="27"/>
                  </a:cubicBezTo>
                  <a:close/>
                  <a:moveTo>
                    <a:pt x="91" y="28"/>
                  </a:moveTo>
                  <a:cubicBezTo>
                    <a:pt x="91" y="28"/>
                    <a:pt x="91" y="28"/>
                    <a:pt x="91" y="28"/>
                  </a:cubicBezTo>
                  <a:cubicBezTo>
                    <a:pt x="96" y="27"/>
                    <a:pt x="98" y="27"/>
                    <a:pt x="99" y="27"/>
                  </a:cubicBezTo>
                  <a:cubicBezTo>
                    <a:pt x="99" y="27"/>
                    <a:pt x="99" y="27"/>
                    <a:pt x="99" y="27"/>
                  </a:cubicBezTo>
                  <a:cubicBezTo>
                    <a:pt x="98" y="27"/>
                    <a:pt x="96" y="27"/>
                    <a:pt x="91" y="28"/>
                  </a:cubicBezTo>
                  <a:cubicBezTo>
                    <a:pt x="88" y="28"/>
                    <a:pt x="84" y="29"/>
                    <a:pt x="83" y="29"/>
                  </a:cubicBezTo>
                  <a:cubicBezTo>
                    <a:pt x="83" y="29"/>
                    <a:pt x="83" y="29"/>
                    <a:pt x="83" y="29"/>
                  </a:cubicBezTo>
                  <a:cubicBezTo>
                    <a:pt x="84" y="29"/>
                    <a:pt x="88" y="28"/>
                    <a:pt x="91" y="28"/>
                  </a:cubicBezTo>
                  <a:close/>
                  <a:moveTo>
                    <a:pt x="91" y="28"/>
                  </a:moveTo>
                  <a:cubicBezTo>
                    <a:pt x="91" y="28"/>
                    <a:pt x="91" y="28"/>
                    <a:pt x="91" y="28"/>
                  </a:cubicBezTo>
                  <a:cubicBezTo>
                    <a:pt x="96" y="28"/>
                    <a:pt x="98" y="27"/>
                    <a:pt x="99" y="27"/>
                  </a:cubicBezTo>
                  <a:cubicBezTo>
                    <a:pt x="99" y="27"/>
                    <a:pt x="99" y="27"/>
                    <a:pt x="99" y="27"/>
                  </a:cubicBezTo>
                  <a:cubicBezTo>
                    <a:pt x="98" y="27"/>
                    <a:pt x="96" y="28"/>
                    <a:pt x="91" y="29"/>
                  </a:cubicBezTo>
                  <a:cubicBezTo>
                    <a:pt x="88" y="29"/>
                    <a:pt x="84" y="29"/>
                    <a:pt x="83" y="29"/>
                  </a:cubicBezTo>
                  <a:cubicBezTo>
                    <a:pt x="83" y="29"/>
                    <a:pt x="83" y="29"/>
                    <a:pt x="83" y="29"/>
                  </a:cubicBezTo>
                  <a:cubicBezTo>
                    <a:pt x="84" y="29"/>
                    <a:pt x="88" y="29"/>
                    <a:pt x="91" y="28"/>
                  </a:cubicBezTo>
                  <a:close/>
                  <a:moveTo>
                    <a:pt x="91" y="29"/>
                  </a:moveTo>
                  <a:cubicBezTo>
                    <a:pt x="91" y="29"/>
                    <a:pt x="91" y="29"/>
                    <a:pt x="91" y="29"/>
                  </a:cubicBezTo>
                  <a:cubicBezTo>
                    <a:pt x="96" y="28"/>
                    <a:pt x="98" y="28"/>
                    <a:pt x="99" y="27"/>
                  </a:cubicBezTo>
                  <a:cubicBezTo>
                    <a:pt x="99" y="29"/>
                    <a:pt x="99" y="29"/>
                    <a:pt x="99" y="29"/>
                  </a:cubicBezTo>
                  <a:cubicBezTo>
                    <a:pt x="98" y="29"/>
                    <a:pt x="96" y="29"/>
                    <a:pt x="91" y="30"/>
                  </a:cubicBezTo>
                  <a:cubicBezTo>
                    <a:pt x="88" y="30"/>
                    <a:pt x="84" y="31"/>
                    <a:pt x="83" y="31"/>
                  </a:cubicBezTo>
                  <a:cubicBezTo>
                    <a:pt x="83" y="30"/>
                    <a:pt x="83" y="30"/>
                    <a:pt x="83" y="30"/>
                  </a:cubicBezTo>
                  <a:cubicBezTo>
                    <a:pt x="84" y="30"/>
                    <a:pt x="88" y="29"/>
                    <a:pt x="91" y="29"/>
                  </a:cubicBezTo>
                  <a:close/>
                  <a:moveTo>
                    <a:pt x="91" y="30"/>
                  </a:moveTo>
                  <a:cubicBezTo>
                    <a:pt x="91" y="30"/>
                    <a:pt x="91" y="30"/>
                    <a:pt x="91" y="30"/>
                  </a:cubicBezTo>
                  <a:cubicBezTo>
                    <a:pt x="95" y="30"/>
                    <a:pt x="98" y="29"/>
                    <a:pt x="99" y="29"/>
                  </a:cubicBezTo>
                  <a:cubicBezTo>
                    <a:pt x="99" y="29"/>
                    <a:pt x="99" y="29"/>
                    <a:pt x="99" y="29"/>
                  </a:cubicBezTo>
                  <a:cubicBezTo>
                    <a:pt x="98" y="29"/>
                    <a:pt x="96" y="30"/>
                    <a:pt x="91" y="31"/>
                  </a:cubicBezTo>
                  <a:cubicBezTo>
                    <a:pt x="88" y="31"/>
                    <a:pt x="84" y="31"/>
                    <a:pt x="83" y="31"/>
                  </a:cubicBezTo>
                  <a:cubicBezTo>
                    <a:pt x="83" y="31"/>
                    <a:pt x="83" y="31"/>
                    <a:pt x="83" y="31"/>
                  </a:cubicBezTo>
                  <a:cubicBezTo>
                    <a:pt x="84" y="31"/>
                    <a:pt x="88" y="30"/>
                    <a:pt x="91" y="30"/>
                  </a:cubicBezTo>
                  <a:close/>
                  <a:moveTo>
                    <a:pt x="91" y="31"/>
                  </a:moveTo>
                  <a:cubicBezTo>
                    <a:pt x="91" y="31"/>
                    <a:pt x="91" y="31"/>
                    <a:pt x="91" y="31"/>
                  </a:cubicBezTo>
                  <a:cubicBezTo>
                    <a:pt x="95" y="30"/>
                    <a:pt x="98" y="30"/>
                    <a:pt x="99" y="30"/>
                  </a:cubicBezTo>
                  <a:cubicBezTo>
                    <a:pt x="99" y="30"/>
                    <a:pt x="99" y="30"/>
                    <a:pt x="99" y="30"/>
                  </a:cubicBezTo>
                  <a:cubicBezTo>
                    <a:pt x="98" y="30"/>
                    <a:pt x="96" y="30"/>
                    <a:pt x="91" y="31"/>
                  </a:cubicBezTo>
                  <a:cubicBezTo>
                    <a:pt x="88" y="31"/>
                    <a:pt x="84" y="32"/>
                    <a:pt x="83" y="32"/>
                  </a:cubicBezTo>
                  <a:cubicBezTo>
                    <a:pt x="83" y="32"/>
                    <a:pt x="83" y="32"/>
                    <a:pt x="83" y="32"/>
                  </a:cubicBezTo>
                  <a:cubicBezTo>
                    <a:pt x="84" y="31"/>
                    <a:pt x="88" y="31"/>
                    <a:pt x="91" y="31"/>
                  </a:cubicBezTo>
                  <a:close/>
                  <a:moveTo>
                    <a:pt x="91" y="31"/>
                  </a:moveTo>
                  <a:cubicBezTo>
                    <a:pt x="91" y="31"/>
                    <a:pt x="91" y="31"/>
                    <a:pt x="91" y="31"/>
                  </a:cubicBezTo>
                  <a:cubicBezTo>
                    <a:pt x="95" y="30"/>
                    <a:pt x="98" y="30"/>
                    <a:pt x="99" y="30"/>
                  </a:cubicBezTo>
                  <a:cubicBezTo>
                    <a:pt x="99" y="30"/>
                    <a:pt x="99" y="30"/>
                    <a:pt x="99" y="30"/>
                  </a:cubicBezTo>
                  <a:cubicBezTo>
                    <a:pt x="98" y="30"/>
                    <a:pt x="96" y="31"/>
                    <a:pt x="91" y="31"/>
                  </a:cubicBezTo>
                  <a:cubicBezTo>
                    <a:pt x="88" y="32"/>
                    <a:pt x="84" y="32"/>
                    <a:pt x="83" y="32"/>
                  </a:cubicBezTo>
                  <a:cubicBezTo>
                    <a:pt x="83" y="32"/>
                    <a:pt x="83" y="32"/>
                    <a:pt x="83" y="32"/>
                  </a:cubicBezTo>
                  <a:cubicBezTo>
                    <a:pt x="84" y="32"/>
                    <a:pt x="88" y="31"/>
                    <a:pt x="91" y="31"/>
                  </a:cubicBezTo>
                  <a:close/>
                  <a:moveTo>
                    <a:pt x="91" y="32"/>
                  </a:moveTo>
                  <a:cubicBezTo>
                    <a:pt x="91" y="32"/>
                    <a:pt x="91" y="32"/>
                    <a:pt x="91" y="32"/>
                  </a:cubicBezTo>
                  <a:cubicBezTo>
                    <a:pt x="95" y="31"/>
                    <a:pt x="98" y="31"/>
                    <a:pt x="99" y="30"/>
                  </a:cubicBezTo>
                  <a:cubicBezTo>
                    <a:pt x="99" y="31"/>
                    <a:pt x="99" y="31"/>
                    <a:pt x="99" y="31"/>
                  </a:cubicBezTo>
                  <a:cubicBezTo>
                    <a:pt x="98" y="32"/>
                    <a:pt x="96" y="32"/>
                    <a:pt x="91" y="33"/>
                  </a:cubicBezTo>
                  <a:cubicBezTo>
                    <a:pt x="88" y="33"/>
                    <a:pt x="84" y="34"/>
                    <a:pt x="83" y="34"/>
                  </a:cubicBezTo>
                  <a:cubicBezTo>
                    <a:pt x="83" y="32"/>
                    <a:pt x="83" y="32"/>
                    <a:pt x="83" y="32"/>
                  </a:cubicBezTo>
                  <a:cubicBezTo>
                    <a:pt x="84" y="32"/>
                    <a:pt x="88" y="32"/>
                    <a:pt x="91" y="32"/>
                  </a:cubicBezTo>
                  <a:close/>
                  <a:moveTo>
                    <a:pt x="91" y="33"/>
                  </a:moveTo>
                  <a:cubicBezTo>
                    <a:pt x="91" y="33"/>
                    <a:pt x="91" y="33"/>
                    <a:pt x="91" y="33"/>
                  </a:cubicBezTo>
                  <a:cubicBezTo>
                    <a:pt x="95" y="32"/>
                    <a:pt x="98" y="32"/>
                    <a:pt x="99" y="32"/>
                  </a:cubicBezTo>
                  <a:cubicBezTo>
                    <a:pt x="99" y="33"/>
                    <a:pt x="99" y="33"/>
                    <a:pt x="99" y="33"/>
                  </a:cubicBezTo>
                  <a:cubicBezTo>
                    <a:pt x="98" y="33"/>
                    <a:pt x="96" y="33"/>
                    <a:pt x="91" y="33"/>
                  </a:cubicBezTo>
                  <a:cubicBezTo>
                    <a:pt x="88" y="34"/>
                    <a:pt x="84" y="34"/>
                    <a:pt x="83" y="34"/>
                  </a:cubicBezTo>
                  <a:cubicBezTo>
                    <a:pt x="83" y="34"/>
                    <a:pt x="83" y="34"/>
                    <a:pt x="83" y="34"/>
                  </a:cubicBezTo>
                  <a:cubicBezTo>
                    <a:pt x="84" y="34"/>
                    <a:pt x="88" y="33"/>
                    <a:pt x="91" y="33"/>
                  </a:cubicBezTo>
                  <a:close/>
                  <a:moveTo>
                    <a:pt x="98" y="4"/>
                  </a:moveTo>
                  <a:cubicBezTo>
                    <a:pt x="98" y="4"/>
                    <a:pt x="98" y="4"/>
                    <a:pt x="98" y="4"/>
                  </a:cubicBezTo>
                  <a:cubicBezTo>
                    <a:pt x="100" y="4"/>
                    <a:pt x="100" y="4"/>
                    <a:pt x="100" y="4"/>
                  </a:cubicBezTo>
                  <a:cubicBezTo>
                    <a:pt x="100" y="6"/>
                    <a:pt x="100" y="6"/>
                    <a:pt x="100" y="6"/>
                  </a:cubicBezTo>
                  <a:cubicBezTo>
                    <a:pt x="98" y="6"/>
                    <a:pt x="98" y="6"/>
                    <a:pt x="98" y="6"/>
                  </a:cubicBezTo>
                  <a:lnTo>
                    <a:pt x="98" y="4"/>
                  </a:lnTo>
                  <a:close/>
                  <a:moveTo>
                    <a:pt x="95" y="7"/>
                  </a:moveTo>
                  <a:cubicBezTo>
                    <a:pt x="95" y="7"/>
                    <a:pt x="95" y="7"/>
                    <a:pt x="95" y="7"/>
                  </a:cubicBezTo>
                  <a:cubicBezTo>
                    <a:pt x="95" y="5"/>
                    <a:pt x="95" y="5"/>
                    <a:pt x="95" y="5"/>
                  </a:cubicBezTo>
                  <a:cubicBezTo>
                    <a:pt x="97" y="5"/>
                    <a:pt x="97" y="5"/>
                    <a:pt x="97" y="5"/>
                  </a:cubicBezTo>
                  <a:cubicBezTo>
                    <a:pt x="97" y="7"/>
                    <a:pt x="97" y="7"/>
                    <a:pt x="97" y="7"/>
                  </a:cubicBezTo>
                  <a:lnTo>
                    <a:pt x="95" y="7"/>
                  </a:lnTo>
                  <a:close/>
                  <a:moveTo>
                    <a:pt x="92" y="8"/>
                  </a:moveTo>
                  <a:cubicBezTo>
                    <a:pt x="92" y="8"/>
                    <a:pt x="92" y="8"/>
                    <a:pt x="92" y="8"/>
                  </a:cubicBezTo>
                  <a:cubicBezTo>
                    <a:pt x="92" y="6"/>
                    <a:pt x="92" y="6"/>
                    <a:pt x="92" y="6"/>
                  </a:cubicBezTo>
                  <a:cubicBezTo>
                    <a:pt x="94" y="5"/>
                    <a:pt x="94" y="5"/>
                    <a:pt x="94" y="5"/>
                  </a:cubicBezTo>
                  <a:cubicBezTo>
                    <a:pt x="94" y="7"/>
                    <a:pt x="94" y="7"/>
                    <a:pt x="94" y="7"/>
                  </a:cubicBezTo>
                  <a:lnTo>
                    <a:pt x="92" y="8"/>
                  </a:lnTo>
                  <a:close/>
                  <a:moveTo>
                    <a:pt x="87" y="9"/>
                  </a:moveTo>
                  <a:cubicBezTo>
                    <a:pt x="87" y="9"/>
                    <a:pt x="87" y="9"/>
                    <a:pt x="87" y="9"/>
                  </a:cubicBezTo>
                  <a:cubicBezTo>
                    <a:pt x="87" y="7"/>
                    <a:pt x="87" y="7"/>
                    <a:pt x="87" y="7"/>
                  </a:cubicBezTo>
                  <a:cubicBezTo>
                    <a:pt x="89" y="7"/>
                    <a:pt x="89" y="7"/>
                    <a:pt x="89" y="7"/>
                  </a:cubicBezTo>
                  <a:cubicBezTo>
                    <a:pt x="89" y="9"/>
                    <a:pt x="89" y="9"/>
                    <a:pt x="89" y="9"/>
                  </a:cubicBezTo>
                  <a:lnTo>
                    <a:pt x="87" y="9"/>
                  </a:lnTo>
                  <a:close/>
                  <a:moveTo>
                    <a:pt x="105" y="43"/>
                  </a:moveTo>
                  <a:cubicBezTo>
                    <a:pt x="105" y="43"/>
                    <a:pt x="105" y="43"/>
                    <a:pt x="105" y="43"/>
                  </a:cubicBezTo>
                  <a:cubicBezTo>
                    <a:pt x="106" y="43"/>
                    <a:pt x="106" y="43"/>
                    <a:pt x="106" y="43"/>
                  </a:cubicBezTo>
                  <a:cubicBezTo>
                    <a:pt x="106" y="44"/>
                    <a:pt x="106" y="44"/>
                    <a:pt x="106" y="44"/>
                  </a:cubicBezTo>
                  <a:cubicBezTo>
                    <a:pt x="104" y="44"/>
                    <a:pt x="104" y="44"/>
                    <a:pt x="104" y="44"/>
                  </a:cubicBezTo>
                  <a:cubicBezTo>
                    <a:pt x="105" y="44"/>
                    <a:pt x="105" y="44"/>
                    <a:pt x="105" y="44"/>
                  </a:cubicBezTo>
                  <a:lnTo>
                    <a:pt x="105" y="43"/>
                  </a:lnTo>
                  <a:close/>
                  <a:moveTo>
                    <a:pt x="102" y="45"/>
                  </a:moveTo>
                  <a:cubicBezTo>
                    <a:pt x="102" y="45"/>
                    <a:pt x="102" y="45"/>
                    <a:pt x="102" y="45"/>
                  </a:cubicBezTo>
                  <a:cubicBezTo>
                    <a:pt x="101" y="46"/>
                    <a:pt x="101" y="46"/>
                    <a:pt x="101" y="46"/>
                  </a:cubicBezTo>
                  <a:cubicBezTo>
                    <a:pt x="99" y="45"/>
                    <a:pt x="99" y="45"/>
                    <a:pt x="99" y="45"/>
                  </a:cubicBezTo>
                  <a:lnTo>
                    <a:pt x="102" y="45"/>
                  </a:lnTo>
                  <a:close/>
                  <a:moveTo>
                    <a:pt x="78" y="47"/>
                  </a:moveTo>
                  <a:cubicBezTo>
                    <a:pt x="78" y="47"/>
                    <a:pt x="78" y="47"/>
                    <a:pt x="78" y="47"/>
                  </a:cubicBezTo>
                  <a:cubicBezTo>
                    <a:pt x="78" y="47"/>
                    <a:pt x="78" y="47"/>
                    <a:pt x="78" y="47"/>
                  </a:cubicBezTo>
                  <a:cubicBezTo>
                    <a:pt x="81" y="48"/>
                    <a:pt x="81" y="48"/>
                    <a:pt x="81" y="48"/>
                  </a:cubicBezTo>
                  <a:cubicBezTo>
                    <a:pt x="77" y="48"/>
                    <a:pt x="77" y="48"/>
                    <a:pt x="77" y="48"/>
                  </a:cubicBezTo>
                  <a:cubicBezTo>
                    <a:pt x="74" y="47"/>
                    <a:pt x="74" y="47"/>
                    <a:pt x="74" y="47"/>
                  </a:cubicBezTo>
                  <a:lnTo>
                    <a:pt x="78" y="47"/>
                  </a:lnTo>
                  <a:close/>
                  <a:moveTo>
                    <a:pt x="70" y="47"/>
                  </a:moveTo>
                  <a:cubicBezTo>
                    <a:pt x="70" y="47"/>
                    <a:pt x="70" y="47"/>
                    <a:pt x="70" y="47"/>
                  </a:cubicBezTo>
                  <a:cubicBezTo>
                    <a:pt x="70" y="47"/>
                    <a:pt x="70" y="47"/>
                    <a:pt x="70" y="47"/>
                  </a:cubicBezTo>
                  <a:cubicBezTo>
                    <a:pt x="74" y="48"/>
                    <a:pt x="74" y="48"/>
                    <a:pt x="74" y="48"/>
                  </a:cubicBezTo>
                  <a:cubicBezTo>
                    <a:pt x="70" y="48"/>
                    <a:pt x="70" y="48"/>
                    <a:pt x="70" y="48"/>
                  </a:cubicBezTo>
                  <a:cubicBezTo>
                    <a:pt x="70" y="48"/>
                    <a:pt x="70" y="48"/>
                    <a:pt x="70" y="48"/>
                  </a:cubicBezTo>
                  <a:cubicBezTo>
                    <a:pt x="66" y="47"/>
                    <a:pt x="66" y="47"/>
                    <a:pt x="66" y="47"/>
                  </a:cubicBezTo>
                  <a:lnTo>
                    <a:pt x="70" y="47"/>
                  </a:lnTo>
                  <a:close/>
                  <a:moveTo>
                    <a:pt x="62" y="47"/>
                  </a:moveTo>
                  <a:cubicBezTo>
                    <a:pt x="62" y="47"/>
                    <a:pt x="62" y="47"/>
                    <a:pt x="62" y="47"/>
                  </a:cubicBezTo>
                  <a:cubicBezTo>
                    <a:pt x="65" y="48"/>
                    <a:pt x="65" y="48"/>
                    <a:pt x="65" y="48"/>
                  </a:cubicBezTo>
                  <a:cubicBezTo>
                    <a:pt x="61" y="48"/>
                    <a:pt x="61" y="48"/>
                    <a:pt x="61" y="48"/>
                  </a:cubicBezTo>
                  <a:cubicBezTo>
                    <a:pt x="58" y="47"/>
                    <a:pt x="58" y="47"/>
                    <a:pt x="58" y="47"/>
                  </a:cubicBezTo>
                  <a:lnTo>
                    <a:pt x="62" y="47"/>
                  </a:lnTo>
                  <a:close/>
                  <a:moveTo>
                    <a:pt x="60" y="48"/>
                  </a:moveTo>
                  <a:cubicBezTo>
                    <a:pt x="60" y="48"/>
                    <a:pt x="60" y="48"/>
                    <a:pt x="60" y="48"/>
                  </a:cubicBezTo>
                  <a:cubicBezTo>
                    <a:pt x="60" y="48"/>
                    <a:pt x="60" y="48"/>
                    <a:pt x="60" y="48"/>
                  </a:cubicBezTo>
                  <a:cubicBezTo>
                    <a:pt x="60" y="48"/>
                    <a:pt x="60" y="48"/>
                    <a:pt x="60" y="48"/>
                  </a:cubicBezTo>
                  <a:close/>
                  <a:moveTo>
                    <a:pt x="41" y="48"/>
                  </a:moveTo>
                  <a:cubicBezTo>
                    <a:pt x="41" y="48"/>
                    <a:pt x="41" y="48"/>
                    <a:pt x="41" y="48"/>
                  </a:cubicBezTo>
                  <a:cubicBezTo>
                    <a:pt x="43" y="49"/>
                    <a:pt x="43" y="49"/>
                    <a:pt x="43" y="49"/>
                  </a:cubicBezTo>
                  <a:cubicBezTo>
                    <a:pt x="42" y="49"/>
                    <a:pt x="42" y="49"/>
                    <a:pt x="42" y="49"/>
                  </a:cubicBezTo>
                  <a:cubicBezTo>
                    <a:pt x="38" y="48"/>
                    <a:pt x="38" y="48"/>
                    <a:pt x="38" y="48"/>
                  </a:cubicBezTo>
                  <a:lnTo>
                    <a:pt x="41" y="48"/>
                  </a:lnTo>
                  <a:close/>
                  <a:moveTo>
                    <a:pt x="39" y="53"/>
                  </a:moveTo>
                  <a:cubicBezTo>
                    <a:pt x="39" y="53"/>
                    <a:pt x="39" y="53"/>
                    <a:pt x="39" y="53"/>
                  </a:cubicBezTo>
                  <a:cubicBezTo>
                    <a:pt x="39" y="53"/>
                    <a:pt x="39" y="53"/>
                    <a:pt x="39" y="53"/>
                  </a:cubicBezTo>
                  <a:cubicBezTo>
                    <a:pt x="38" y="53"/>
                    <a:pt x="38" y="53"/>
                    <a:pt x="38" y="53"/>
                  </a:cubicBezTo>
                  <a:cubicBezTo>
                    <a:pt x="38" y="48"/>
                    <a:pt x="38" y="48"/>
                    <a:pt x="38" y="48"/>
                  </a:cubicBezTo>
                  <a:cubicBezTo>
                    <a:pt x="39" y="49"/>
                    <a:pt x="39" y="49"/>
                    <a:pt x="39" y="49"/>
                  </a:cubicBezTo>
                  <a:lnTo>
                    <a:pt x="39" y="53"/>
                  </a:lnTo>
                  <a:close/>
                  <a:moveTo>
                    <a:pt x="45" y="53"/>
                  </a:moveTo>
                  <a:cubicBezTo>
                    <a:pt x="45" y="53"/>
                    <a:pt x="45" y="53"/>
                    <a:pt x="45" y="53"/>
                  </a:cubicBezTo>
                  <a:cubicBezTo>
                    <a:pt x="40" y="53"/>
                    <a:pt x="40" y="53"/>
                    <a:pt x="40" y="53"/>
                  </a:cubicBezTo>
                  <a:cubicBezTo>
                    <a:pt x="40" y="49"/>
                    <a:pt x="40" y="49"/>
                    <a:pt x="40" y="49"/>
                  </a:cubicBezTo>
                  <a:cubicBezTo>
                    <a:pt x="42" y="49"/>
                    <a:pt x="42" y="49"/>
                    <a:pt x="42" y="49"/>
                  </a:cubicBezTo>
                  <a:cubicBezTo>
                    <a:pt x="45" y="49"/>
                    <a:pt x="45" y="49"/>
                    <a:pt x="45" y="49"/>
                  </a:cubicBezTo>
                  <a:lnTo>
                    <a:pt x="45" y="53"/>
                  </a:lnTo>
                  <a:close/>
                  <a:moveTo>
                    <a:pt x="45" y="49"/>
                  </a:moveTo>
                  <a:cubicBezTo>
                    <a:pt x="45" y="49"/>
                    <a:pt x="45" y="49"/>
                    <a:pt x="45" y="49"/>
                  </a:cubicBezTo>
                  <a:cubicBezTo>
                    <a:pt x="44" y="49"/>
                    <a:pt x="44" y="49"/>
                    <a:pt x="44" y="49"/>
                  </a:cubicBezTo>
                  <a:cubicBezTo>
                    <a:pt x="41" y="48"/>
                    <a:pt x="41" y="48"/>
                    <a:pt x="41" y="48"/>
                  </a:cubicBezTo>
                  <a:cubicBezTo>
                    <a:pt x="44" y="48"/>
                    <a:pt x="44" y="48"/>
                    <a:pt x="44" y="48"/>
                  </a:cubicBezTo>
                  <a:cubicBezTo>
                    <a:pt x="45" y="48"/>
                    <a:pt x="45" y="48"/>
                    <a:pt x="45" y="48"/>
                  </a:cubicBezTo>
                  <a:lnTo>
                    <a:pt x="45" y="49"/>
                  </a:lnTo>
                  <a:close/>
                  <a:moveTo>
                    <a:pt x="48" y="48"/>
                  </a:moveTo>
                  <a:cubicBezTo>
                    <a:pt x="48" y="48"/>
                    <a:pt x="48" y="48"/>
                    <a:pt x="48" y="48"/>
                  </a:cubicBezTo>
                  <a:cubicBezTo>
                    <a:pt x="51" y="49"/>
                    <a:pt x="51" y="49"/>
                    <a:pt x="51" y="49"/>
                  </a:cubicBezTo>
                  <a:cubicBezTo>
                    <a:pt x="48" y="49"/>
                    <a:pt x="48" y="49"/>
                    <a:pt x="48" y="49"/>
                  </a:cubicBezTo>
                  <a:cubicBezTo>
                    <a:pt x="45" y="48"/>
                    <a:pt x="45" y="48"/>
                    <a:pt x="45" y="48"/>
                  </a:cubicBezTo>
                  <a:lnTo>
                    <a:pt x="48" y="48"/>
                  </a:lnTo>
                  <a:close/>
                  <a:moveTo>
                    <a:pt x="47" y="49"/>
                  </a:moveTo>
                  <a:cubicBezTo>
                    <a:pt x="47" y="49"/>
                    <a:pt x="47" y="49"/>
                    <a:pt x="47" y="49"/>
                  </a:cubicBezTo>
                  <a:cubicBezTo>
                    <a:pt x="46" y="49"/>
                    <a:pt x="46" y="49"/>
                    <a:pt x="46" y="49"/>
                  </a:cubicBezTo>
                  <a:cubicBezTo>
                    <a:pt x="46" y="48"/>
                    <a:pt x="46" y="48"/>
                    <a:pt x="46" y="48"/>
                  </a:cubicBezTo>
                  <a:lnTo>
                    <a:pt x="47" y="49"/>
                  </a:lnTo>
                  <a:close/>
                  <a:moveTo>
                    <a:pt x="52" y="53"/>
                  </a:moveTo>
                  <a:cubicBezTo>
                    <a:pt x="52" y="53"/>
                    <a:pt x="52" y="53"/>
                    <a:pt x="52" y="53"/>
                  </a:cubicBezTo>
                  <a:cubicBezTo>
                    <a:pt x="46" y="53"/>
                    <a:pt x="46" y="53"/>
                    <a:pt x="46" y="53"/>
                  </a:cubicBezTo>
                  <a:cubicBezTo>
                    <a:pt x="46" y="49"/>
                    <a:pt x="46" y="49"/>
                    <a:pt x="46" y="49"/>
                  </a:cubicBezTo>
                  <a:cubicBezTo>
                    <a:pt x="49" y="49"/>
                    <a:pt x="49" y="49"/>
                    <a:pt x="49" y="49"/>
                  </a:cubicBezTo>
                  <a:cubicBezTo>
                    <a:pt x="49" y="49"/>
                    <a:pt x="49" y="49"/>
                    <a:pt x="49" y="49"/>
                  </a:cubicBezTo>
                  <a:cubicBezTo>
                    <a:pt x="49" y="49"/>
                    <a:pt x="49" y="49"/>
                    <a:pt x="49" y="49"/>
                  </a:cubicBezTo>
                  <a:cubicBezTo>
                    <a:pt x="52" y="49"/>
                    <a:pt x="52" y="49"/>
                    <a:pt x="52" y="49"/>
                  </a:cubicBezTo>
                  <a:lnTo>
                    <a:pt x="52" y="53"/>
                  </a:lnTo>
                  <a:close/>
                  <a:moveTo>
                    <a:pt x="52" y="49"/>
                  </a:moveTo>
                  <a:cubicBezTo>
                    <a:pt x="52" y="49"/>
                    <a:pt x="52" y="49"/>
                    <a:pt x="52" y="49"/>
                  </a:cubicBezTo>
                  <a:cubicBezTo>
                    <a:pt x="52" y="49"/>
                    <a:pt x="52" y="49"/>
                    <a:pt x="52" y="49"/>
                  </a:cubicBezTo>
                  <a:cubicBezTo>
                    <a:pt x="52" y="48"/>
                    <a:pt x="52" y="48"/>
                    <a:pt x="52" y="48"/>
                  </a:cubicBezTo>
                  <a:cubicBezTo>
                    <a:pt x="49" y="48"/>
                    <a:pt x="49" y="48"/>
                    <a:pt x="49" y="48"/>
                  </a:cubicBezTo>
                  <a:cubicBezTo>
                    <a:pt x="51" y="48"/>
                    <a:pt x="51" y="48"/>
                    <a:pt x="51" y="48"/>
                  </a:cubicBezTo>
                  <a:cubicBezTo>
                    <a:pt x="52" y="48"/>
                    <a:pt x="52" y="48"/>
                    <a:pt x="52" y="48"/>
                  </a:cubicBezTo>
                  <a:lnTo>
                    <a:pt x="52" y="49"/>
                  </a:lnTo>
                  <a:close/>
                  <a:moveTo>
                    <a:pt x="52" y="48"/>
                  </a:moveTo>
                  <a:cubicBezTo>
                    <a:pt x="52" y="48"/>
                    <a:pt x="52" y="48"/>
                    <a:pt x="52" y="48"/>
                  </a:cubicBezTo>
                  <a:cubicBezTo>
                    <a:pt x="55" y="48"/>
                    <a:pt x="55" y="48"/>
                    <a:pt x="55" y="48"/>
                  </a:cubicBezTo>
                  <a:cubicBezTo>
                    <a:pt x="57" y="48"/>
                    <a:pt x="57" y="48"/>
                    <a:pt x="57" y="48"/>
                  </a:cubicBezTo>
                  <a:cubicBezTo>
                    <a:pt x="55" y="49"/>
                    <a:pt x="55" y="49"/>
                    <a:pt x="55" y="49"/>
                  </a:cubicBezTo>
                  <a:cubicBezTo>
                    <a:pt x="53" y="48"/>
                    <a:pt x="53" y="48"/>
                    <a:pt x="53" y="48"/>
                  </a:cubicBezTo>
                  <a:cubicBezTo>
                    <a:pt x="53" y="48"/>
                    <a:pt x="53" y="48"/>
                    <a:pt x="53" y="48"/>
                  </a:cubicBezTo>
                  <a:cubicBezTo>
                    <a:pt x="53" y="48"/>
                    <a:pt x="53" y="48"/>
                    <a:pt x="53" y="48"/>
                  </a:cubicBezTo>
                  <a:lnTo>
                    <a:pt x="52" y="48"/>
                  </a:lnTo>
                  <a:close/>
                  <a:moveTo>
                    <a:pt x="54" y="49"/>
                  </a:moveTo>
                  <a:cubicBezTo>
                    <a:pt x="54" y="49"/>
                    <a:pt x="54" y="49"/>
                    <a:pt x="54" y="49"/>
                  </a:cubicBezTo>
                  <a:cubicBezTo>
                    <a:pt x="53" y="49"/>
                    <a:pt x="53" y="49"/>
                    <a:pt x="53" y="49"/>
                  </a:cubicBezTo>
                  <a:cubicBezTo>
                    <a:pt x="53" y="48"/>
                    <a:pt x="53" y="48"/>
                    <a:pt x="53" y="48"/>
                  </a:cubicBezTo>
                  <a:lnTo>
                    <a:pt x="54" y="49"/>
                  </a:lnTo>
                  <a:close/>
                  <a:moveTo>
                    <a:pt x="59" y="53"/>
                  </a:moveTo>
                  <a:cubicBezTo>
                    <a:pt x="59" y="53"/>
                    <a:pt x="59" y="53"/>
                    <a:pt x="59" y="53"/>
                  </a:cubicBezTo>
                  <a:cubicBezTo>
                    <a:pt x="53" y="53"/>
                    <a:pt x="53" y="53"/>
                    <a:pt x="53" y="53"/>
                  </a:cubicBezTo>
                  <a:cubicBezTo>
                    <a:pt x="53" y="49"/>
                    <a:pt x="53" y="49"/>
                    <a:pt x="53" y="49"/>
                  </a:cubicBezTo>
                  <a:cubicBezTo>
                    <a:pt x="59" y="49"/>
                    <a:pt x="59" y="49"/>
                    <a:pt x="59" y="49"/>
                  </a:cubicBezTo>
                  <a:lnTo>
                    <a:pt x="59" y="53"/>
                  </a:lnTo>
                  <a:close/>
                  <a:moveTo>
                    <a:pt x="59" y="48"/>
                  </a:moveTo>
                  <a:cubicBezTo>
                    <a:pt x="59" y="48"/>
                    <a:pt x="59" y="48"/>
                    <a:pt x="59" y="48"/>
                  </a:cubicBezTo>
                  <a:cubicBezTo>
                    <a:pt x="58" y="48"/>
                    <a:pt x="58" y="48"/>
                    <a:pt x="58" y="48"/>
                  </a:cubicBezTo>
                  <a:cubicBezTo>
                    <a:pt x="55" y="48"/>
                    <a:pt x="55" y="48"/>
                    <a:pt x="55" y="48"/>
                  </a:cubicBezTo>
                  <a:cubicBezTo>
                    <a:pt x="57" y="47"/>
                    <a:pt x="57" y="47"/>
                    <a:pt x="57" y="47"/>
                  </a:cubicBezTo>
                  <a:cubicBezTo>
                    <a:pt x="59" y="48"/>
                    <a:pt x="59" y="48"/>
                    <a:pt x="59" y="48"/>
                  </a:cubicBezTo>
                  <a:close/>
                  <a:moveTo>
                    <a:pt x="67" y="54"/>
                  </a:moveTo>
                  <a:cubicBezTo>
                    <a:pt x="67" y="54"/>
                    <a:pt x="67" y="54"/>
                    <a:pt x="67" y="54"/>
                  </a:cubicBezTo>
                  <a:cubicBezTo>
                    <a:pt x="60" y="53"/>
                    <a:pt x="60" y="53"/>
                    <a:pt x="60" y="53"/>
                  </a:cubicBezTo>
                  <a:cubicBezTo>
                    <a:pt x="60" y="49"/>
                    <a:pt x="60" y="49"/>
                    <a:pt x="60" y="49"/>
                  </a:cubicBezTo>
                  <a:cubicBezTo>
                    <a:pt x="66" y="49"/>
                    <a:pt x="66" y="49"/>
                    <a:pt x="66" y="49"/>
                  </a:cubicBezTo>
                  <a:cubicBezTo>
                    <a:pt x="66" y="49"/>
                    <a:pt x="66" y="49"/>
                    <a:pt x="66" y="49"/>
                  </a:cubicBezTo>
                  <a:cubicBezTo>
                    <a:pt x="66" y="49"/>
                    <a:pt x="66" y="49"/>
                    <a:pt x="66" y="49"/>
                  </a:cubicBezTo>
                  <a:cubicBezTo>
                    <a:pt x="67" y="49"/>
                    <a:pt x="67" y="49"/>
                    <a:pt x="67" y="49"/>
                  </a:cubicBezTo>
                  <a:lnTo>
                    <a:pt x="67" y="54"/>
                  </a:lnTo>
                  <a:close/>
                  <a:moveTo>
                    <a:pt x="67" y="48"/>
                  </a:moveTo>
                  <a:cubicBezTo>
                    <a:pt x="67" y="48"/>
                    <a:pt x="67" y="48"/>
                    <a:pt x="67" y="48"/>
                  </a:cubicBezTo>
                  <a:cubicBezTo>
                    <a:pt x="66" y="48"/>
                    <a:pt x="66" y="48"/>
                    <a:pt x="66" y="48"/>
                  </a:cubicBezTo>
                  <a:cubicBezTo>
                    <a:pt x="63" y="47"/>
                    <a:pt x="63" y="47"/>
                    <a:pt x="63" y="47"/>
                  </a:cubicBezTo>
                  <a:cubicBezTo>
                    <a:pt x="66" y="47"/>
                    <a:pt x="66" y="47"/>
                    <a:pt x="66" y="47"/>
                  </a:cubicBezTo>
                  <a:cubicBezTo>
                    <a:pt x="69" y="48"/>
                    <a:pt x="69" y="48"/>
                    <a:pt x="69" y="48"/>
                  </a:cubicBezTo>
                  <a:cubicBezTo>
                    <a:pt x="67" y="48"/>
                    <a:pt x="67" y="48"/>
                    <a:pt x="67" y="48"/>
                  </a:cubicBezTo>
                  <a:cubicBezTo>
                    <a:pt x="67" y="48"/>
                    <a:pt x="67" y="48"/>
                    <a:pt x="67" y="48"/>
                  </a:cubicBezTo>
                  <a:cubicBezTo>
                    <a:pt x="67" y="48"/>
                    <a:pt x="67" y="48"/>
                    <a:pt x="67" y="48"/>
                  </a:cubicBezTo>
                  <a:close/>
                  <a:moveTo>
                    <a:pt x="75" y="54"/>
                  </a:moveTo>
                  <a:cubicBezTo>
                    <a:pt x="75" y="54"/>
                    <a:pt x="75" y="54"/>
                    <a:pt x="75" y="54"/>
                  </a:cubicBezTo>
                  <a:cubicBezTo>
                    <a:pt x="67" y="54"/>
                    <a:pt x="67" y="54"/>
                    <a:pt x="67" y="54"/>
                  </a:cubicBezTo>
                  <a:cubicBezTo>
                    <a:pt x="67" y="49"/>
                    <a:pt x="67" y="49"/>
                    <a:pt x="67" y="49"/>
                  </a:cubicBezTo>
                  <a:cubicBezTo>
                    <a:pt x="74" y="49"/>
                    <a:pt x="74" y="49"/>
                    <a:pt x="74" y="49"/>
                  </a:cubicBezTo>
                  <a:cubicBezTo>
                    <a:pt x="74" y="49"/>
                    <a:pt x="74" y="49"/>
                    <a:pt x="74" y="49"/>
                  </a:cubicBezTo>
                  <a:cubicBezTo>
                    <a:pt x="74" y="49"/>
                    <a:pt x="74" y="49"/>
                    <a:pt x="74" y="49"/>
                  </a:cubicBezTo>
                  <a:cubicBezTo>
                    <a:pt x="75" y="49"/>
                    <a:pt x="75" y="49"/>
                    <a:pt x="75" y="49"/>
                  </a:cubicBezTo>
                  <a:lnTo>
                    <a:pt x="75" y="54"/>
                  </a:lnTo>
                  <a:close/>
                  <a:moveTo>
                    <a:pt x="75" y="48"/>
                  </a:moveTo>
                  <a:cubicBezTo>
                    <a:pt x="75" y="48"/>
                    <a:pt x="75" y="48"/>
                    <a:pt x="75" y="48"/>
                  </a:cubicBezTo>
                  <a:cubicBezTo>
                    <a:pt x="74" y="48"/>
                    <a:pt x="74" y="48"/>
                    <a:pt x="74" y="48"/>
                  </a:cubicBezTo>
                  <a:cubicBezTo>
                    <a:pt x="71" y="47"/>
                    <a:pt x="71" y="47"/>
                    <a:pt x="71" y="47"/>
                  </a:cubicBezTo>
                  <a:cubicBezTo>
                    <a:pt x="73" y="47"/>
                    <a:pt x="73" y="47"/>
                    <a:pt x="73" y="47"/>
                  </a:cubicBezTo>
                  <a:cubicBezTo>
                    <a:pt x="77" y="48"/>
                    <a:pt x="77" y="48"/>
                    <a:pt x="77" y="48"/>
                  </a:cubicBezTo>
                  <a:cubicBezTo>
                    <a:pt x="75" y="48"/>
                    <a:pt x="75" y="48"/>
                    <a:pt x="75" y="48"/>
                  </a:cubicBezTo>
                  <a:cubicBezTo>
                    <a:pt x="75" y="48"/>
                    <a:pt x="75" y="48"/>
                    <a:pt x="75" y="48"/>
                  </a:cubicBezTo>
                  <a:cubicBezTo>
                    <a:pt x="75" y="48"/>
                    <a:pt x="75" y="48"/>
                    <a:pt x="75" y="48"/>
                  </a:cubicBezTo>
                  <a:close/>
                  <a:moveTo>
                    <a:pt x="83" y="54"/>
                  </a:moveTo>
                  <a:cubicBezTo>
                    <a:pt x="83" y="54"/>
                    <a:pt x="83" y="54"/>
                    <a:pt x="83" y="54"/>
                  </a:cubicBezTo>
                  <a:cubicBezTo>
                    <a:pt x="75" y="54"/>
                    <a:pt x="75" y="54"/>
                    <a:pt x="75" y="54"/>
                  </a:cubicBezTo>
                  <a:cubicBezTo>
                    <a:pt x="75" y="49"/>
                    <a:pt x="75" y="49"/>
                    <a:pt x="75" y="49"/>
                  </a:cubicBezTo>
                  <a:cubicBezTo>
                    <a:pt x="77" y="48"/>
                    <a:pt x="77" y="48"/>
                    <a:pt x="77" y="48"/>
                  </a:cubicBezTo>
                  <a:cubicBezTo>
                    <a:pt x="77" y="48"/>
                    <a:pt x="77" y="48"/>
                    <a:pt x="77" y="48"/>
                  </a:cubicBezTo>
                  <a:cubicBezTo>
                    <a:pt x="77" y="48"/>
                    <a:pt x="77" y="48"/>
                    <a:pt x="77" y="48"/>
                  </a:cubicBezTo>
                  <a:cubicBezTo>
                    <a:pt x="83" y="48"/>
                    <a:pt x="83" y="48"/>
                    <a:pt x="83" y="48"/>
                  </a:cubicBezTo>
                  <a:lnTo>
                    <a:pt x="83" y="54"/>
                  </a:lnTo>
                  <a:close/>
                  <a:moveTo>
                    <a:pt x="83" y="48"/>
                  </a:moveTo>
                  <a:cubicBezTo>
                    <a:pt x="83" y="48"/>
                    <a:pt x="83" y="48"/>
                    <a:pt x="83" y="48"/>
                  </a:cubicBezTo>
                  <a:cubicBezTo>
                    <a:pt x="82" y="48"/>
                    <a:pt x="82" y="48"/>
                    <a:pt x="82" y="48"/>
                  </a:cubicBezTo>
                  <a:cubicBezTo>
                    <a:pt x="79" y="47"/>
                    <a:pt x="79" y="47"/>
                    <a:pt x="79" y="47"/>
                  </a:cubicBezTo>
                  <a:cubicBezTo>
                    <a:pt x="82" y="47"/>
                    <a:pt x="82" y="47"/>
                    <a:pt x="82" y="47"/>
                  </a:cubicBezTo>
                  <a:cubicBezTo>
                    <a:pt x="82" y="47"/>
                    <a:pt x="82" y="47"/>
                    <a:pt x="82" y="47"/>
                  </a:cubicBezTo>
                  <a:cubicBezTo>
                    <a:pt x="86" y="48"/>
                    <a:pt x="86" y="48"/>
                    <a:pt x="86" y="48"/>
                  </a:cubicBezTo>
                  <a:cubicBezTo>
                    <a:pt x="84" y="48"/>
                    <a:pt x="84" y="48"/>
                    <a:pt x="84" y="48"/>
                  </a:cubicBezTo>
                  <a:cubicBezTo>
                    <a:pt x="84" y="48"/>
                    <a:pt x="84" y="48"/>
                    <a:pt x="84" y="48"/>
                  </a:cubicBezTo>
                  <a:cubicBezTo>
                    <a:pt x="83" y="48"/>
                    <a:pt x="83" y="48"/>
                    <a:pt x="83" y="48"/>
                  </a:cubicBezTo>
                  <a:close/>
                  <a:moveTo>
                    <a:pt x="90" y="54"/>
                  </a:moveTo>
                  <a:cubicBezTo>
                    <a:pt x="90" y="54"/>
                    <a:pt x="90" y="54"/>
                    <a:pt x="90" y="54"/>
                  </a:cubicBezTo>
                  <a:cubicBezTo>
                    <a:pt x="84" y="54"/>
                    <a:pt x="84" y="54"/>
                    <a:pt x="84" y="54"/>
                  </a:cubicBezTo>
                  <a:cubicBezTo>
                    <a:pt x="84" y="48"/>
                    <a:pt x="84" y="48"/>
                    <a:pt x="84" y="48"/>
                  </a:cubicBezTo>
                  <a:cubicBezTo>
                    <a:pt x="87" y="48"/>
                    <a:pt x="87" y="48"/>
                    <a:pt x="87" y="48"/>
                  </a:cubicBezTo>
                  <a:cubicBezTo>
                    <a:pt x="87" y="48"/>
                    <a:pt x="87" y="48"/>
                    <a:pt x="87" y="48"/>
                  </a:cubicBezTo>
                  <a:cubicBezTo>
                    <a:pt x="87" y="48"/>
                    <a:pt x="87" y="48"/>
                    <a:pt x="87" y="48"/>
                  </a:cubicBezTo>
                  <a:cubicBezTo>
                    <a:pt x="90" y="48"/>
                    <a:pt x="90" y="48"/>
                    <a:pt x="90" y="48"/>
                  </a:cubicBezTo>
                  <a:lnTo>
                    <a:pt x="90" y="54"/>
                  </a:lnTo>
                  <a:close/>
                  <a:moveTo>
                    <a:pt x="90" y="48"/>
                  </a:moveTo>
                  <a:cubicBezTo>
                    <a:pt x="90" y="48"/>
                    <a:pt x="90" y="48"/>
                    <a:pt x="90" y="48"/>
                  </a:cubicBezTo>
                  <a:cubicBezTo>
                    <a:pt x="87" y="48"/>
                    <a:pt x="87" y="48"/>
                    <a:pt x="87" y="48"/>
                  </a:cubicBezTo>
                  <a:cubicBezTo>
                    <a:pt x="83" y="47"/>
                    <a:pt x="83" y="47"/>
                    <a:pt x="83" y="47"/>
                  </a:cubicBezTo>
                  <a:cubicBezTo>
                    <a:pt x="87" y="46"/>
                    <a:pt x="87" y="46"/>
                    <a:pt x="87" y="46"/>
                  </a:cubicBezTo>
                  <a:cubicBezTo>
                    <a:pt x="87" y="47"/>
                    <a:pt x="87" y="47"/>
                    <a:pt x="87" y="47"/>
                  </a:cubicBezTo>
                  <a:cubicBezTo>
                    <a:pt x="90" y="48"/>
                    <a:pt x="90" y="48"/>
                    <a:pt x="90" y="48"/>
                  </a:cubicBezTo>
                  <a:close/>
                  <a:moveTo>
                    <a:pt x="94" y="54"/>
                  </a:moveTo>
                  <a:cubicBezTo>
                    <a:pt x="94" y="54"/>
                    <a:pt x="94" y="54"/>
                    <a:pt x="94" y="54"/>
                  </a:cubicBezTo>
                  <a:cubicBezTo>
                    <a:pt x="91" y="54"/>
                    <a:pt x="91" y="54"/>
                    <a:pt x="91" y="54"/>
                  </a:cubicBezTo>
                  <a:cubicBezTo>
                    <a:pt x="91" y="48"/>
                    <a:pt x="91" y="48"/>
                    <a:pt x="91" y="48"/>
                  </a:cubicBezTo>
                  <a:cubicBezTo>
                    <a:pt x="94" y="48"/>
                    <a:pt x="94" y="48"/>
                    <a:pt x="94" y="48"/>
                  </a:cubicBezTo>
                  <a:lnTo>
                    <a:pt x="94" y="54"/>
                  </a:lnTo>
                  <a:close/>
                  <a:moveTo>
                    <a:pt x="94" y="48"/>
                  </a:moveTo>
                  <a:cubicBezTo>
                    <a:pt x="94" y="48"/>
                    <a:pt x="94" y="48"/>
                    <a:pt x="94" y="48"/>
                  </a:cubicBezTo>
                  <a:cubicBezTo>
                    <a:pt x="91" y="48"/>
                    <a:pt x="91" y="48"/>
                    <a:pt x="91" y="48"/>
                  </a:cubicBezTo>
                  <a:cubicBezTo>
                    <a:pt x="91" y="48"/>
                    <a:pt x="91" y="48"/>
                    <a:pt x="91" y="48"/>
                  </a:cubicBezTo>
                  <a:cubicBezTo>
                    <a:pt x="91" y="46"/>
                    <a:pt x="91" y="46"/>
                    <a:pt x="91" y="46"/>
                  </a:cubicBezTo>
                  <a:cubicBezTo>
                    <a:pt x="90" y="46"/>
                    <a:pt x="90" y="46"/>
                    <a:pt x="90" y="46"/>
                  </a:cubicBezTo>
                  <a:cubicBezTo>
                    <a:pt x="90" y="48"/>
                    <a:pt x="90" y="48"/>
                    <a:pt x="90" y="48"/>
                  </a:cubicBezTo>
                  <a:cubicBezTo>
                    <a:pt x="88" y="46"/>
                    <a:pt x="88" y="46"/>
                    <a:pt x="88" y="46"/>
                  </a:cubicBezTo>
                  <a:cubicBezTo>
                    <a:pt x="91" y="46"/>
                    <a:pt x="91" y="46"/>
                    <a:pt x="91" y="46"/>
                  </a:cubicBezTo>
                  <a:cubicBezTo>
                    <a:pt x="91" y="46"/>
                    <a:pt x="91" y="46"/>
                    <a:pt x="91" y="46"/>
                  </a:cubicBezTo>
                  <a:cubicBezTo>
                    <a:pt x="94" y="47"/>
                    <a:pt x="94" y="47"/>
                    <a:pt x="94" y="47"/>
                  </a:cubicBezTo>
                  <a:lnTo>
                    <a:pt x="94" y="48"/>
                  </a:lnTo>
                  <a:close/>
                  <a:moveTo>
                    <a:pt x="101" y="54"/>
                  </a:moveTo>
                  <a:cubicBezTo>
                    <a:pt x="101" y="54"/>
                    <a:pt x="101" y="54"/>
                    <a:pt x="101" y="54"/>
                  </a:cubicBezTo>
                  <a:cubicBezTo>
                    <a:pt x="94" y="54"/>
                    <a:pt x="94" y="54"/>
                    <a:pt x="94" y="54"/>
                  </a:cubicBezTo>
                  <a:cubicBezTo>
                    <a:pt x="94" y="48"/>
                    <a:pt x="94" y="48"/>
                    <a:pt x="94" y="48"/>
                  </a:cubicBezTo>
                  <a:cubicBezTo>
                    <a:pt x="96" y="48"/>
                    <a:pt x="96" y="48"/>
                    <a:pt x="96" y="48"/>
                  </a:cubicBezTo>
                  <a:cubicBezTo>
                    <a:pt x="96" y="48"/>
                    <a:pt x="96" y="48"/>
                    <a:pt x="96" y="48"/>
                  </a:cubicBezTo>
                  <a:cubicBezTo>
                    <a:pt x="101" y="48"/>
                    <a:pt x="101" y="48"/>
                    <a:pt x="101" y="48"/>
                  </a:cubicBezTo>
                  <a:lnTo>
                    <a:pt x="101" y="54"/>
                  </a:lnTo>
                  <a:close/>
                  <a:moveTo>
                    <a:pt x="94" y="48"/>
                  </a:moveTo>
                  <a:cubicBezTo>
                    <a:pt x="94" y="48"/>
                    <a:pt x="94" y="48"/>
                    <a:pt x="94" y="48"/>
                  </a:cubicBezTo>
                  <a:cubicBezTo>
                    <a:pt x="94" y="47"/>
                    <a:pt x="94" y="47"/>
                    <a:pt x="94" y="47"/>
                  </a:cubicBezTo>
                  <a:cubicBezTo>
                    <a:pt x="95" y="48"/>
                    <a:pt x="95" y="48"/>
                    <a:pt x="95" y="48"/>
                  </a:cubicBezTo>
                  <a:lnTo>
                    <a:pt x="94" y="48"/>
                  </a:lnTo>
                  <a:close/>
                  <a:moveTo>
                    <a:pt x="101" y="48"/>
                  </a:moveTo>
                  <a:cubicBezTo>
                    <a:pt x="101" y="48"/>
                    <a:pt x="101" y="48"/>
                    <a:pt x="101" y="48"/>
                  </a:cubicBezTo>
                  <a:cubicBezTo>
                    <a:pt x="96" y="48"/>
                    <a:pt x="96" y="48"/>
                    <a:pt x="96" y="48"/>
                  </a:cubicBezTo>
                  <a:cubicBezTo>
                    <a:pt x="89" y="45"/>
                    <a:pt x="89" y="45"/>
                    <a:pt x="89" y="45"/>
                  </a:cubicBezTo>
                  <a:cubicBezTo>
                    <a:pt x="98" y="45"/>
                    <a:pt x="98" y="45"/>
                    <a:pt x="98" y="45"/>
                  </a:cubicBezTo>
                  <a:cubicBezTo>
                    <a:pt x="98" y="45"/>
                    <a:pt x="98" y="45"/>
                    <a:pt x="98" y="45"/>
                  </a:cubicBezTo>
                  <a:cubicBezTo>
                    <a:pt x="101" y="46"/>
                    <a:pt x="101" y="46"/>
                    <a:pt x="101" y="46"/>
                  </a:cubicBezTo>
                  <a:lnTo>
                    <a:pt x="101" y="48"/>
                  </a:lnTo>
                  <a:close/>
                  <a:moveTo>
                    <a:pt x="103" y="54"/>
                  </a:moveTo>
                  <a:cubicBezTo>
                    <a:pt x="103" y="54"/>
                    <a:pt x="103" y="54"/>
                    <a:pt x="103" y="54"/>
                  </a:cubicBezTo>
                  <a:cubicBezTo>
                    <a:pt x="101" y="54"/>
                    <a:pt x="101" y="54"/>
                    <a:pt x="101" y="54"/>
                  </a:cubicBezTo>
                  <a:cubicBezTo>
                    <a:pt x="101" y="48"/>
                    <a:pt x="101" y="48"/>
                    <a:pt x="101" y="48"/>
                  </a:cubicBezTo>
                  <a:cubicBezTo>
                    <a:pt x="103" y="48"/>
                    <a:pt x="103" y="48"/>
                    <a:pt x="103" y="48"/>
                  </a:cubicBezTo>
                  <a:lnTo>
                    <a:pt x="103" y="54"/>
                  </a:lnTo>
                  <a:close/>
                  <a:moveTo>
                    <a:pt x="103" y="48"/>
                  </a:moveTo>
                  <a:cubicBezTo>
                    <a:pt x="103" y="48"/>
                    <a:pt x="103" y="48"/>
                    <a:pt x="103" y="48"/>
                  </a:cubicBezTo>
                  <a:cubicBezTo>
                    <a:pt x="101" y="48"/>
                    <a:pt x="101" y="48"/>
                    <a:pt x="101" y="48"/>
                  </a:cubicBezTo>
                  <a:cubicBezTo>
                    <a:pt x="102" y="46"/>
                    <a:pt x="102" y="46"/>
                    <a:pt x="102" y="46"/>
                  </a:cubicBezTo>
                  <a:cubicBezTo>
                    <a:pt x="103" y="47"/>
                    <a:pt x="103" y="47"/>
                    <a:pt x="103" y="47"/>
                  </a:cubicBezTo>
                  <a:lnTo>
                    <a:pt x="103" y="48"/>
                  </a:lnTo>
                  <a:close/>
                  <a:moveTo>
                    <a:pt x="104" y="46"/>
                  </a:moveTo>
                  <a:cubicBezTo>
                    <a:pt x="104" y="46"/>
                    <a:pt x="104" y="46"/>
                    <a:pt x="104" y="46"/>
                  </a:cubicBezTo>
                  <a:cubicBezTo>
                    <a:pt x="102" y="46"/>
                    <a:pt x="102" y="46"/>
                    <a:pt x="102" y="46"/>
                  </a:cubicBezTo>
                  <a:cubicBezTo>
                    <a:pt x="102" y="45"/>
                    <a:pt x="102" y="45"/>
                    <a:pt x="102" y="45"/>
                  </a:cubicBezTo>
                  <a:cubicBezTo>
                    <a:pt x="102" y="45"/>
                    <a:pt x="102" y="45"/>
                    <a:pt x="102" y="45"/>
                  </a:cubicBezTo>
                  <a:cubicBezTo>
                    <a:pt x="104" y="44"/>
                    <a:pt x="104" y="44"/>
                    <a:pt x="104" y="44"/>
                  </a:cubicBezTo>
                  <a:lnTo>
                    <a:pt x="104" y="46"/>
                  </a:lnTo>
                  <a:close/>
                  <a:moveTo>
                    <a:pt x="110" y="54"/>
                  </a:moveTo>
                  <a:cubicBezTo>
                    <a:pt x="110" y="54"/>
                    <a:pt x="110" y="54"/>
                    <a:pt x="110" y="54"/>
                  </a:cubicBezTo>
                  <a:cubicBezTo>
                    <a:pt x="104" y="54"/>
                    <a:pt x="104" y="54"/>
                    <a:pt x="104" y="54"/>
                  </a:cubicBezTo>
                  <a:cubicBezTo>
                    <a:pt x="104" y="47"/>
                    <a:pt x="104" y="47"/>
                    <a:pt x="104" y="47"/>
                  </a:cubicBezTo>
                  <a:cubicBezTo>
                    <a:pt x="106" y="48"/>
                    <a:pt x="106" y="48"/>
                    <a:pt x="106" y="48"/>
                  </a:cubicBezTo>
                  <a:cubicBezTo>
                    <a:pt x="110" y="48"/>
                    <a:pt x="110" y="48"/>
                    <a:pt x="110" y="48"/>
                  </a:cubicBezTo>
                  <a:lnTo>
                    <a:pt x="110" y="54"/>
                  </a:lnTo>
                  <a:close/>
                  <a:moveTo>
                    <a:pt x="111" y="47"/>
                  </a:moveTo>
                  <a:cubicBezTo>
                    <a:pt x="111" y="47"/>
                    <a:pt x="111" y="47"/>
                    <a:pt x="111" y="47"/>
                  </a:cubicBezTo>
                  <a:cubicBezTo>
                    <a:pt x="110" y="47"/>
                    <a:pt x="110" y="47"/>
                    <a:pt x="110" y="47"/>
                  </a:cubicBezTo>
                  <a:cubicBezTo>
                    <a:pt x="110" y="47"/>
                    <a:pt x="110" y="47"/>
                    <a:pt x="110" y="47"/>
                  </a:cubicBezTo>
                  <a:cubicBezTo>
                    <a:pt x="106" y="47"/>
                    <a:pt x="106" y="47"/>
                    <a:pt x="106" y="47"/>
                  </a:cubicBezTo>
                  <a:cubicBezTo>
                    <a:pt x="104" y="47"/>
                    <a:pt x="104" y="47"/>
                    <a:pt x="104" y="47"/>
                  </a:cubicBezTo>
                  <a:cubicBezTo>
                    <a:pt x="104" y="44"/>
                    <a:pt x="104" y="44"/>
                    <a:pt x="104" y="44"/>
                  </a:cubicBezTo>
                  <a:cubicBezTo>
                    <a:pt x="108" y="44"/>
                    <a:pt x="108" y="44"/>
                    <a:pt x="108" y="44"/>
                  </a:cubicBezTo>
                  <a:cubicBezTo>
                    <a:pt x="108" y="44"/>
                    <a:pt x="108" y="44"/>
                    <a:pt x="108" y="44"/>
                  </a:cubicBezTo>
                  <a:cubicBezTo>
                    <a:pt x="111" y="45"/>
                    <a:pt x="111" y="45"/>
                    <a:pt x="111" y="45"/>
                  </a:cubicBezTo>
                  <a:lnTo>
                    <a:pt x="111" y="47"/>
                  </a:lnTo>
                  <a:close/>
                  <a:moveTo>
                    <a:pt x="106" y="44"/>
                  </a:moveTo>
                  <a:cubicBezTo>
                    <a:pt x="106" y="44"/>
                    <a:pt x="106" y="44"/>
                    <a:pt x="106" y="44"/>
                  </a:cubicBezTo>
                  <a:cubicBezTo>
                    <a:pt x="106" y="43"/>
                    <a:pt x="106" y="43"/>
                    <a:pt x="106" y="43"/>
                  </a:cubicBezTo>
                  <a:cubicBezTo>
                    <a:pt x="108" y="43"/>
                    <a:pt x="108" y="43"/>
                    <a:pt x="108" y="43"/>
                  </a:cubicBezTo>
                  <a:cubicBezTo>
                    <a:pt x="108" y="44"/>
                    <a:pt x="108" y="44"/>
                    <a:pt x="108" y="44"/>
                  </a:cubicBezTo>
                  <a:lnTo>
                    <a:pt x="106" y="44"/>
                  </a:lnTo>
                  <a:close/>
                  <a:moveTo>
                    <a:pt x="111" y="44"/>
                  </a:moveTo>
                  <a:cubicBezTo>
                    <a:pt x="111" y="44"/>
                    <a:pt x="111" y="44"/>
                    <a:pt x="111" y="44"/>
                  </a:cubicBezTo>
                  <a:cubicBezTo>
                    <a:pt x="111" y="45"/>
                    <a:pt x="111" y="45"/>
                    <a:pt x="111" y="45"/>
                  </a:cubicBezTo>
                  <a:cubicBezTo>
                    <a:pt x="109" y="44"/>
                    <a:pt x="109" y="44"/>
                    <a:pt x="109" y="44"/>
                  </a:cubicBezTo>
                  <a:lnTo>
                    <a:pt x="111" y="44"/>
                  </a:lnTo>
                  <a:close/>
                  <a:moveTo>
                    <a:pt x="110" y="44"/>
                  </a:moveTo>
                  <a:cubicBezTo>
                    <a:pt x="110" y="44"/>
                    <a:pt x="110" y="44"/>
                    <a:pt x="110" y="44"/>
                  </a:cubicBezTo>
                  <a:cubicBezTo>
                    <a:pt x="110" y="43"/>
                    <a:pt x="110" y="43"/>
                    <a:pt x="110" y="43"/>
                  </a:cubicBezTo>
                  <a:cubicBezTo>
                    <a:pt x="111" y="43"/>
                    <a:pt x="111" y="43"/>
                    <a:pt x="111" y="43"/>
                  </a:cubicBezTo>
                  <a:cubicBezTo>
                    <a:pt x="111" y="44"/>
                    <a:pt x="111" y="44"/>
                    <a:pt x="111" y="44"/>
                  </a:cubicBezTo>
                  <a:lnTo>
                    <a:pt x="110" y="44"/>
                  </a:lnTo>
                  <a:close/>
                  <a:moveTo>
                    <a:pt x="110" y="44"/>
                  </a:moveTo>
                  <a:cubicBezTo>
                    <a:pt x="110" y="44"/>
                    <a:pt x="110" y="44"/>
                    <a:pt x="110" y="44"/>
                  </a:cubicBezTo>
                  <a:cubicBezTo>
                    <a:pt x="108" y="44"/>
                    <a:pt x="108" y="44"/>
                    <a:pt x="108" y="44"/>
                  </a:cubicBezTo>
                  <a:cubicBezTo>
                    <a:pt x="108" y="43"/>
                    <a:pt x="108" y="43"/>
                    <a:pt x="108" y="43"/>
                  </a:cubicBezTo>
                  <a:cubicBezTo>
                    <a:pt x="110" y="43"/>
                    <a:pt x="110" y="43"/>
                    <a:pt x="110" y="43"/>
                  </a:cubicBezTo>
                  <a:lnTo>
                    <a:pt x="110" y="44"/>
                  </a:lnTo>
                  <a:close/>
                  <a:moveTo>
                    <a:pt x="114" y="47"/>
                  </a:moveTo>
                  <a:cubicBezTo>
                    <a:pt x="114" y="47"/>
                    <a:pt x="114" y="47"/>
                    <a:pt x="114" y="47"/>
                  </a:cubicBezTo>
                  <a:cubicBezTo>
                    <a:pt x="116" y="47"/>
                    <a:pt x="116" y="47"/>
                    <a:pt x="116" y="47"/>
                  </a:cubicBezTo>
                  <a:cubicBezTo>
                    <a:pt x="120" y="47"/>
                    <a:pt x="120" y="47"/>
                    <a:pt x="120" y="47"/>
                  </a:cubicBezTo>
                  <a:cubicBezTo>
                    <a:pt x="120" y="54"/>
                    <a:pt x="120" y="54"/>
                    <a:pt x="120" y="54"/>
                  </a:cubicBezTo>
                  <a:cubicBezTo>
                    <a:pt x="114" y="54"/>
                    <a:pt x="114" y="54"/>
                    <a:pt x="114" y="54"/>
                  </a:cubicBezTo>
                  <a:lnTo>
                    <a:pt x="114" y="47"/>
                  </a:lnTo>
                  <a:close/>
                  <a:moveTo>
                    <a:pt x="114" y="47"/>
                  </a:moveTo>
                  <a:cubicBezTo>
                    <a:pt x="114" y="47"/>
                    <a:pt x="114" y="47"/>
                    <a:pt x="114" y="47"/>
                  </a:cubicBezTo>
                  <a:cubicBezTo>
                    <a:pt x="113" y="47"/>
                    <a:pt x="113" y="47"/>
                    <a:pt x="113" y="47"/>
                  </a:cubicBezTo>
                  <a:cubicBezTo>
                    <a:pt x="113" y="54"/>
                    <a:pt x="113" y="54"/>
                    <a:pt x="113" y="54"/>
                  </a:cubicBezTo>
                  <a:cubicBezTo>
                    <a:pt x="111" y="54"/>
                    <a:pt x="111" y="54"/>
                    <a:pt x="111" y="54"/>
                  </a:cubicBezTo>
                  <a:cubicBezTo>
                    <a:pt x="111" y="48"/>
                    <a:pt x="111" y="48"/>
                    <a:pt x="111" y="48"/>
                  </a:cubicBezTo>
                  <a:cubicBezTo>
                    <a:pt x="113" y="47"/>
                    <a:pt x="113" y="47"/>
                    <a:pt x="113" y="47"/>
                  </a:cubicBezTo>
                  <a:cubicBezTo>
                    <a:pt x="111" y="47"/>
                    <a:pt x="111" y="47"/>
                    <a:pt x="111" y="47"/>
                  </a:cubicBezTo>
                  <a:cubicBezTo>
                    <a:pt x="111" y="47"/>
                    <a:pt x="111" y="47"/>
                    <a:pt x="111" y="47"/>
                  </a:cubicBezTo>
                  <a:cubicBezTo>
                    <a:pt x="111" y="47"/>
                    <a:pt x="111" y="47"/>
                    <a:pt x="111" y="47"/>
                  </a:cubicBezTo>
                  <a:cubicBezTo>
                    <a:pt x="111" y="46"/>
                    <a:pt x="111" y="46"/>
                    <a:pt x="111" y="46"/>
                  </a:cubicBezTo>
                  <a:lnTo>
                    <a:pt x="114" y="47"/>
                  </a:lnTo>
                  <a:close/>
                  <a:moveTo>
                    <a:pt x="112" y="44"/>
                  </a:moveTo>
                  <a:cubicBezTo>
                    <a:pt x="112" y="44"/>
                    <a:pt x="112" y="44"/>
                    <a:pt x="112" y="44"/>
                  </a:cubicBezTo>
                  <a:cubicBezTo>
                    <a:pt x="112" y="44"/>
                    <a:pt x="112" y="44"/>
                    <a:pt x="112" y="44"/>
                  </a:cubicBezTo>
                  <a:cubicBezTo>
                    <a:pt x="112" y="37"/>
                    <a:pt x="112" y="37"/>
                    <a:pt x="112" y="37"/>
                  </a:cubicBezTo>
                  <a:cubicBezTo>
                    <a:pt x="108" y="37"/>
                    <a:pt x="108" y="37"/>
                    <a:pt x="108" y="37"/>
                  </a:cubicBezTo>
                  <a:cubicBezTo>
                    <a:pt x="108" y="43"/>
                    <a:pt x="108" y="43"/>
                    <a:pt x="108" y="43"/>
                  </a:cubicBezTo>
                  <a:cubicBezTo>
                    <a:pt x="112" y="43"/>
                    <a:pt x="112" y="43"/>
                    <a:pt x="112" y="43"/>
                  </a:cubicBezTo>
                  <a:cubicBezTo>
                    <a:pt x="112" y="44"/>
                    <a:pt x="112" y="44"/>
                    <a:pt x="112" y="44"/>
                  </a:cubicBezTo>
                  <a:cubicBezTo>
                    <a:pt x="111" y="44"/>
                    <a:pt x="111" y="44"/>
                    <a:pt x="111" y="44"/>
                  </a:cubicBezTo>
                  <a:cubicBezTo>
                    <a:pt x="111" y="43"/>
                    <a:pt x="111" y="43"/>
                    <a:pt x="111" y="43"/>
                  </a:cubicBezTo>
                  <a:cubicBezTo>
                    <a:pt x="105" y="42"/>
                    <a:pt x="105" y="42"/>
                    <a:pt x="105" y="42"/>
                  </a:cubicBezTo>
                  <a:cubicBezTo>
                    <a:pt x="105" y="36"/>
                    <a:pt x="105" y="36"/>
                    <a:pt x="105" y="36"/>
                  </a:cubicBezTo>
                  <a:cubicBezTo>
                    <a:pt x="112" y="37"/>
                    <a:pt x="112" y="37"/>
                    <a:pt x="112" y="37"/>
                  </a:cubicBezTo>
                  <a:lnTo>
                    <a:pt x="112" y="44"/>
                  </a:lnTo>
                  <a:close/>
                  <a:moveTo>
                    <a:pt x="115" y="5"/>
                  </a:moveTo>
                  <a:cubicBezTo>
                    <a:pt x="115" y="5"/>
                    <a:pt x="115" y="5"/>
                    <a:pt x="115" y="5"/>
                  </a:cubicBezTo>
                  <a:cubicBezTo>
                    <a:pt x="115" y="5"/>
                    <a:pt x="115" y="5"/>
                    <a:pt x="115" y="5"/>
                  </a:cubicBezTo>
                  <a:cubicBezTo>
                    <a:pt x="117" y="6"/>
                    <a:pt x="117" y="6"/>
                    <a:pt x="117" y="6"/>
                  </a:cubicBezTo>
                  <a:cubicBezTo>
                    <a:pt x="117" y="8"/>
                    <a:pt x="117" y="8"/>
                    <a:pt x="117" y="8"/>
                  </a:cubicBezTo>
                  <a:cubicBezTo>
                    <a:pt x="115" y="7"/>
                    <a:pt x="115" y="7"/>
                    <a:pt x="115" y="7"/>
                  </a:cubicBezTo>
                  <a:lnTo>
                    <a:pt x="115" y="5"/>
                  </a:lnTo>
                  <a:close/>
                  <a:moveTo>
                    <a:pt x="115" y="7"/>
                  </a:moveTo>
                  <a:cubicBezTo>
                    <a:pt x="115" y="7"/>
                    <a:pt x="115" y="7"/>
                    <a:pt x="115" y="7"/>
                  </a:cubicBezTo>
                  <a:cubicBezTo>
                    <a:pt x="117" y="8"/>
                    <a:pt x="117" y="8"/>
                    <a:pt x="117" y="8"/>
                  </a:cubicBezTo>
                  <a:cubicBezTo>
                    <a:pt x="117" y="8"/>
                    <a:pt x="117" y="8"/>
                    <a:pt x="117" y="8"/>
                  </a:cubicBezTo>
                  <a:cubicBezTo>
                    <a:pt x="115" y="8"/>
                    <a:pt x="115" y="8"/>
                    <a:pt x="115" y="8"/>
                  </a:cubicBezTo>
                  <a:lnTo>
                    <a:pt x="115" y="7"/>
                  </a:lnTo>
                  <a:close/>
                  <a:moveTo>
                    <a:pt x="115" y="8"/>
                  </a:moveTo>
                  <a:cubicBezTo>
                    <a:pt x="115" y="8"/>
                    <a:pt x="115" y="8"/>
                    <a:pt x="115" y="8"/>
                  </a:cubicBezTo>
                  <a:cubicBezTo>
                    <a:pt x="117" y="9"/>
                    <a:pt x="117" y="9"/>
                    <a:pt x="117" y="9"/>
                  </a:cubicBezTo>
                  <a:cubicBezTo>
                    <a:pt x="117" y="9"/>
                    <a:pt x="117" y="9"/>
                    <a:pt x="117" y="9"/>
                  </a:cubicBezTo>
                  <a:cubicBezTo>
                    <a:pt x="115" y="8"/>
                    <a:pt x="115" y="8"/>
                    <a:pt x="115" y="8"/>
                  </a:cubicBezTo>
                  <a:close/>
                  <a:moveTo>
                    <a:pt x="115" y="9"/>
                  </a:moveTo>
                  <a:cubicBezTo>
                    <a:pt x="115" y="9"/>
                    <a:pt x="115" y="9"/>
                    <a:pt x="115" y="9"/>
                  </a:cubicBezTo>
                  <a:cubicBezTo>
                    <a:pt x="117" y="9"/>
                    <a:pt x="117" y="9"/>
                    <a:pt x="117" y="9"/>
                  </a:cubicBezTo>
                  <a:cubicBezTo>
                    <a:pt x="117" y="11"/>
                    <a:pt x="117" y="11"/>
                    <a:pt x="117" y="11"/>
                  </a:cubicBezTo>
                  <a:cubicBezTo>
                    <a:pt x="115" y="10"/>
                    <a:pt x="115" y="10"/>
                    <a:pt x="115" y="10"/>
                  </a:cubicBezTo>
                  <a:lnTo>
                    <a:pt x="115" y="9"/>
                  </a:lnTo>
                  <a:close/>
                  <a:moveTo>
                    <a:pt x="115" y="10"/>
                  </a:moveTo>
                  <a:cubicBezTo>
                    <a:pt x="115" y="10"/>
                    <a:pt x="115" y="10"/>
                    <a:pt x="115" y="10"/>
                  </a:cubicBezTo>
                  <a:cubicBezTo>
                    <a:pt x="117" y="11"/>
                    <a:pt x="117" y="11"/>
                    <a:pt x="117" y="11"/>
                  </a:cubicBezTo>
                  <a:cubicBezTo>
                    <a:pt x="117" y="12"/>
                    <a:pt x="117" y="12"/>
                    <a:pt x="117" y="12"/>
                  </a:cubicBezTo>
                  <a:cubicBezTo>
                    <a:pt x="115" y="11"/>
                    <a:pt x="115" y="11"/>
                    <a:pt x="115" y="11"/>
                  </a:cubicBezTo>
                  <a:lnTo>
                    <a:pt x="115" y="10"/>
                  </a:lnTo>
                  <a:close/>
                  <a:moveTo>
                    <a:pt x="115" y="11"/>
                  </a:moveTo>
                  <a:cubicBezTo>
                    <a:pt x="115" y="11"/>
                    <a:pt x="115" y="11"/>
                    <a:pt x="115" y="11"/>
                  </a:cubicBezTo>
                  <a:cubicBezTo>
                    <a:pt x="117" y="12"/>
                    <a:pt x="117" y="12"/>
                    <a:pt x="117" y="12"/>
                  </a:cubicBezTo>
                  <a:cubicBezTo>
                    <a:pt x="117" y="12"/>
                    <a:pt x="117" y="12"/>
                    <a:pt x="117" y="12"/>
                  </a:cubicBezTo>
                  <a:cubicBezTo>
                    <a:pt x="115" y="12"/>
                    <a:pt x="115" y="12"/>
                    <a:pt x="115" y="12"/>
                  </a:cubicBezTo>
                  <a:lnTo>
                    <a:pt x="115" y="11"/>
                  </a:lnTo>
                  <a:close/>
                  <a:moveTo>
                    <a:pt x="115" y="12"/>
                  </a:moveTo>
                  <a:cubicBezTo>
                    <a:pt x="115" y="12"/>
                    <a:pt x="115" y="12"/>
                    <a:pt x="115" y="12"/>
                  </a:cubicBezTo>
                  <a:cubicBezTo>
                    <a:pt x="117" y="12"/>
                    <a:pt x="117" y="12"/>
                    <a:pt x="117" y="12"/>
                  </a:cubicBezTo>
                  <a:cubicBezTo>
                    <a:pt x="117" y="14"/>
                    <a:pt x="117" y="14"/>
                    <a:pt x="117" y="14"/>
                  </a:cubicBezTo>
                  <a:cubicBezTo>
                    <a:pt x="115" y="13"/>
                    <a:pt x="115" y="13"/>
                    <a:pt x="115" y="13"/>
                  </a:cubicBezTo>
                  <a:lnTo>
                    <a:pt x="115" y="12"/>
                  </a:lnTo>
                  <a:close/>
                  <a:moveTo>
                    <a:pt x="115" y="13"/>
                  </a:moveTo>
                  <a:cubicBezTo>
                    <a:pt x="115" y="13"/>
                    <a:pt x="115" y="13"/>
                    <a:pt x="115" y="13"/>
                  </a:cubicBezTo>
                  <a:cubicBezTo>
                    <a:pt x="117" y="14"/>
                    <a:pt x="117" y="14"/>
                    <a:pt x="117" y="14"/>
                  </a:cubicBezTo>
                  <a:cubicBezTo>
                    <a:pt x="117" y="14"/>
                    <a:pt x="117" y="14"/>
                    <a:pt x="117" y="14"/>
                  </a:cubicBezTo>
                  <a:cubicBezTo>
                    <a:pt x="115" y="14"/>
                    <a:pt x="115" y="14"/>
                    <a:pt x="115" y="14"/>
                  </a:cubicBezTo>
                  <a:lnTo>
                    <a:pt x="115" y="13"/>
                  </a:lnTo>
                  <a:close/>
                  <a:moveTo>
                    <a:pt x="115" y="14"/>
                  </a:moveTo>
                  <a:cubicBezTo>
                    <a:pt x="115" y="14"/>
                    <a:pt x="115" y="14"/>
                    <a:pt x="115" y="14"/>
                  </a:cubicBezTo>
                  <a:cubicBezTo>
                    <a:pt x="117" y="15"/>
                    <a:pt x="117" y="15"/>
                    <a:pt x="117" y="15"/>
                  </a:cubicBezTo>
                  <a:cubicBezTo>
                    <a:pt x="117" y="15"/>
                    <a:pt x="117" y="15"/>
                    <a:pt x="117" y="15"/>
                  </a:cubicBezTo>
                  <a:cubicBezTo>
                    <a:pt x="115" y="15"/>
                    <a:pt x="115" y="15"/>
                    <a:pt x="115" y="15"/>
                  </a:cubicBezTo>
                  <a:lnTo>
                    <a:pt x="115" y="14"/>
                  </a:lnTo>
                  <a:close/>
                  <a:moveTo>
                    <a:pt x="115" y="15"/>
                  </a:moveTo>
                  <a:cubicBezTo>
                    <a:pt x="115" y="15"/>
                    <a:pt x="115" y="15"/>
                    <a:pt x="115" y="15"/>
                  </a:cubicBezTo>
                  <a:cubicBezTo>
                    <a:pt x="117" y="15"/>
                    <a:pt x="117" y="15"/>
                    <a:pt x="117" y="15"/>
                  </a:cubicBezTo>
                  <a:cubicBezTo>
                    <a:pt x="117" y="17"/>
                    <a:pt x="117" y="17"/>
                    <a:pt x="117" y="17"/>
                  </a:cubicBezTo>
                  <a:cubicBezTo>
                    <a:pt x="115" y="16"/>
                    <a:pt x="115" y="16"/>
                    <a:pt x="115" y="16"/>
                  </a:cubicBezTo>
                  <a:lnTo>
                    <a:pt x="115" y="15"/>
                  </a:lnTo>
                  <a:close/>
                  <a:moveTo>
                    <a:pt x="115" y="17"/>
                  </a:moveTo>
                  <a:cubicBezTo>
                    <a:pt x="115" y="17"/>
                    <a:pt x="115" y="17"/>
                    <a:pt x="115" y="17"/>
                  </a:cubicBezTo>
                  <a:cubicBezTo>
                    <a:pt x="117" y="17"/>
                    <a:pt x="117" y="17"/>
                    <a:pt x="117" y="17"/>
                  </a:cubicBezTo>
                  <a:cubicBezTo>
                    <a:pt x="117" y="18"/>
                    <a:pt x="117" y="18"/>
                    <a:pt x="117" y="18"/>
                  </a:cubicBezTo>
                  <a:cubicBezTo>
                    <a:pt x="115" y="17"/>
                    <a:pt x="115" y="17"/>
                    <a:pt x="115" y="17"/>
                  </a:cubicBezTo>
                  <a:close/>
                  <a:moveTo>
                    <a:pt x="115" y="17"/>
                  </a:moveTo>
                  <a:cubicBezTo>
                    <a:pt x="115" y="17"/>
                    <a:pt x="115" y="17"/>
                    <a:pt x="115" y="17"/>
                  </a:cubicBezTo>
                  <a:cubicBezTo>
                    <a:pt x="117" y="18"/>
                    <a:pt x="117" y="18"/>
                    <a:pt x="117" y="18"/>
                  </a:cubicBezTo>
                  <a:cubicBezTo>
                    <a:pt x="117" y="18"/>
                    <a:pt x="117" y="18"/>
                    <a:pt x="117" y="18"/>
                  </a:cubicBezTo>
                  <a:cubicBezTo>
                    <a:pt x="115" y="18"/>
                    <a:pt x="115" y="18"/>
                    <a:pt x="115" y="18"/>
                  </a:cubicBezTo>
                  <a:lnTo>
                    <a:pt x="115" y="17"/>
                  </a:lnTo>
                  <a:close/>
                  <a:moveTo>
                    <a:pt x="115" y="18"/>
                  </a:moveTo>
                  <a:cubicBezTo>
                    <a:pt x="115" y="18"/>
                    <a:pt x="115" y="18"/>
                    <a:pt x="115" y="18"/>
                  </a:cubicBezTo>
                  <a:cubicBezTo>
                    <a:pt x="117" y="18"/>
                    <a:pt x="117" y="18"/>
                    <a:pt x="117" y="18"/>
                  </a:cubicBezTo>
                  <a:cubicBezTo>
                    <a:pt x="117" y="20"/>
                    <a:pt x="117" y="20"/>
                    <a:pt x="117" y="20"/>
                  </a:cubicBezTo>
                  <a:cubicBezTo>
                    <a:pt x="115" y="19"/>
                    <a:pt x="115" y="19"/>
                    <a:pt x="115" y="19"/>
                  </a:cubicBezTo>
                  <a:lnTo>
                    <a:pt x="115" y="18"/>
                  </a:lnTo>
                  <a:close/>
                  <a:moveTo>
                    <a:pt x="115" y="19"/>
                  </a:moveTo>
                  <a:cubicBezTo>
                    <a:pt x="115" y="19"/>
                    <a:pt x="115" y="19"/>
                    <a:pt x="115" y="19"/>
                  </a:cubicBezTo>
                  <a:cubicBezTo>
                    <a:pt x="117" y="20"/>
                    <a:pt x="117" y="20"/>
                    <a:pt x="117" y="20"/>
                  </a:cubicBezTo>
                  <a:cubicBezTo>
                    <a:pt x="117" y="20"/>
                    <a:pt x="117" y="20"/>
                    <a:pt x="117" y="20"/>
                  </a:cubicBezTo>
                  <a:cubicBezTo>
                    <a:pt x="115" y="20"/>
                    <a:pt x="115" y="20"/>
                    <a:pt x="115" y="20"/>
                  </a:cubicBezTo>
                  <a:lnTo>
                    <a:pt x="115" y="19"/>
                  </a:lnTo>
                  <a:close/>
                  <a:moveTo>
                    <a:pt x="115" y="20"/>
                  </a:moveTo>
                  <a:cubicBezTo>
                    <a:pt x="115" y="20"/>
                    <a:pt x="115" y="20"/>
                    <a:pt x="115" y="20"/>
                  </a:cubicBezTo>
                  <a:cubicBezTo>
                    <a:pt x="117" y="21"/>
                    <a:pt x="117" y="21"/>
                    <a:pt x="117" y="21"/>
                  </a:cubicBezTo>
                  <a:cubicBezTo>
                    <a:pt x="117" y="21"/>
                    <a:pt x="117" y="21"/>
                    <a:pt x="117" y="21"/>
                  </a:cubicBezTo>
                  <a:cubicBezTo>
                    <a:pt x="115" y="21"/>
                    <a:pt x="115" y="21"/>
                    <a:pt x="115" y="21"/>
                  </a:cubicBezTo>
                  <a:lnTo>
                    <a:pt x="115" y="20"/>
                  </a:lnTo>
                  <a:close/>
                  <a:moveTo>
                    <a:pt x="115" y="21"/>
                  </a:moveTo>
                  <a:cubicBezTo>
                    <a:pt x="115" y="21"/>
                    <a:pt x="115" y="21"/>
                    <a:pt x="115" y="21"/>
                  </a:cubicBezTo>
                  <a:cubicBezTo>
                    <a:pt x="117" y="21"/>
                    <a:pt x="117" y="21"/>
                    <a:pt x="117" y="21"/>
                  </a:cubicBezTo>
                  <a:cubicBezTo>
                    <a:pt x="117" y="23"/>
                    <a:pt x="117" y="23"/>
                    <a:pt x="117" y="23"/>
                  </a:cubicBezTo>
                  <a:cubicBezTo>
                    <a:pt x="115" y="22"/>
                    <a:pt x="115" y="22"/>
                    <a:pt x="115" y="22"/>
                  </a:cubicBezTo>
                  <a:lnTo>
                    <a:pt x="115" y="21"/>
                  </a:lnTo>
                  <a:close/>
                  <a:moveTo>
                    <a:pt x="115" y="23"/>
                  </a:moveTo>
                  <a:cubicBezTo>
                    <a:pt x="115" y="23"/>
                    <a:pt x="115" y="23"/>
                    <a:pt x="115" y="23"/>
                  </a:cubicBezTo>
                  <a:cubicBezTo>
                    <a:pt x="117" y="23"/>
                    <a:pt x="117" y="23"/>
                    <a:pt x="117" y="23"/>
                  </a:cubicBezTo>
                  <a:cubicBezTo>
                    <a:pt x="117" y="23"/>
                    <a:pt x="117" y="23"/>
                    <a:pt x="117" y="23"/>
                  </a:cubicBezTo>
                  <a:cubicBezTo>
                    <a:pt x="115" y="23"/>
                    <a:pt x="115" y="23"/>
                    <a:pt x="115" y="23"/>
                  </a:cubicBezTo>
                  <a:close/>
                  <a:moveTo>
                    <a:pt x="115" y="23"/>
                  </a:moveTo>
                  <a:cubicBezTo>
                    <a:pt x="115" y="23"/>
                    <a:pt x="115" y="23"/>
                    <a:pt x="115" y="23"/>
                  </a:cubicBezTo>
                  <a:cubicBezTo>
                    <a:pt x="117" y="24"/>
                    <a:pt x="117" y="24"/>
                    <a:pt x="117" y="24"/>
                  </a:cubicBezTo>
                  <a:cubicBezTo>
                    <a:pt x="117" y="24"/>
                    <a:pt x="117" y="24"/>
                    <a:pt x="117" y="24"/>
                  </a:cubicBezTo>
                  <a:cubicBezTo>
                    <a:pt x="115" y="24"/>
                    <a:pt x="115" y="24"/>
                    <a:pt x="115" y="24"/>
                  </a:cubicBezTo>
                  <a:lnTo>
                    <a:pt x="115" y="23"/>
                  </a:lnTo>
                  <a:close/>
                  <a:moveTo>
                    <a:pt x="115" y="24"/>
                  </a:moveTo>
                  <a:cubicBezTo>
                    <a:pt x="115" y="24"/>
                    <a:pt x="115" y="24"/>
                    <a:pt x="115" y="24"/>
                  </a:cubicBezTo>
                  <a:cubicBezTo>
                    <a:pt x="117" y="24"/>
                    <a:pt x="117" y="24"/>
                    <a:pt x="117" y="24"/>
                  </a:cubicBezTo>
                  <a:cubicBezTo>
                    <a:pt x="117" y="26"/>
                    <a:pt x="117" y="26"/>
                    <a:pt x="117" y="26"/>
                  </a:cubicBezTo>
                  <a:cubicBezTo>
                    <a:pt x="115" y="25"/>
                    <a:pt x="115" y="25"/>
                    <a:pt x="115" y="25"/>
                  </a:cubicBezTo>
                  <a:lnTo>
                    <a:pt x="115" y="24"/>
                  </a:lnTo>
                  <a:close/>
                  <a:moveTo>
                    <a:pt x="115" y="25"/>
                  </a:moveTo>
                  <a:cubicBezTo>
                    <a:pt x="115" y="25"/>
                    <a:pt x="115" y="25"/>
                    <a:pt x="115" y="25"/>
                  </a:cubicBezTo>
                  <a:cubicBezTo>
                    <a:pt x="117" y="26"/>
                    <a:pt x="117" y="26"/>
                    <a:pt x="117" y="26"/>
                  </a:cubicBezTo>
                  <a:cubicBezTo>
                    <a:pt x="117" y="26"/>
                    <a:pt x="117" y="26"/>
                    <a:pt x="117" y="26"/>
                  </a:cubicBezTo>
                  <a:cubicBezTo>
                    <a:pt x="115" y="26"/>
                    <a:pt x="115" y="26"/>
                    <a:pt x="115" y="26"/>
                  </a:cubicBezTo>
                  <a:lnTo>
                    <a:pt x="115" y="25"/>
                  </a:lnTo>
                  <a:close/>
                  <a:moveTo>
                    <a:pt x="115" y="26"/>
                  </a:moveTo>
                  <a:cubicBezTo>
                    <a:pt x="115" y="26"/>
                    <a:pt x="115" y="26"/>
                    <a:pt x="115" y="26"/>
                  </a:cubicBezTo>
                  <a:cubicBezTo>
                    <a:pt x="117" y="27"/>
                    <a:pt x="117" y="27"/>
                    <a:pt x="117" y="27"/>
                  </a:cubicBezTo>
                  <a:cubicBezTo>
                    <a:pt x="117" y="27"/>
                    <a:pt x="117" y="27"/>
                    <a:pt x="117" y="27"/>
                  </a:cubicBezTo>
                  <a:cubicBezTo>
                    <a:pt x="115" y="27"/>
                    <a:pt x="115" y="27"/>
                    <a:pt x="115" y="27"/>
                  </a:cubicBezTo>
                  <a:lnTo>
                    <a:pt x="115" y="26"/>
                  </a:lnTo>
                  <a:close/>
                  <a:moveTo>
                    <a:pt x="115" y="27"/>
                  </a:moveTo>
                  <a:cubicBezTo>
                    <a:pt x="115" y="27"/>
                    <a:pt x="115" y="27"/>
                    <a:pt x="115" y="27"/>
                  </a:cubicBezTo>
                  <a:cubicBezTo>
                    <a:pt x="117" y="27"/>
                    <a:pt x="117" y="27"/>
                    <a:pt x="117" y="27"/>
                  </a:cubicBezTo>
                  <a:cubicBezTo>
                    <a:pt x="117" y="29"/>
                    <a:pt x="117" y="29"/>
                    <a:pt x="117" y="29"/>
                  </a:cubicBezTo>
                  <a:cubicBezTo>
                    <a:pt x="115" y="28"/>
                    <a:pt x="115" y="28"/>
                    <a:pt x="115" y="28"/>
                  </a:cubicBezTo>
                  <a:lnTo>
                    <a:pt x="115" y="27"/>
                  </a:lnTo>
                  <a:close/>
                  <a:moveTo>
                    <a:pt x="115" y="29"/>
                  </a:moveTo>
                  <a:cubicBezTo>
                    <a:pt x="115" y="29"/>
                    <a:pt x="115" y="29"/>
                    <a:pt x="115" y="29"/>
                  </a:cubicBezTo>
                  <a:cubicBezTo>
                    <a:pt x="117" y="29"/>
                    <a:pt x="117" y="29"/>
                    <a:pt x="117" y="29"/>
                  </a:cubicBezTo>
                  <a:cubicBezTo>
                    <a:pt x="117" y="29"/>
                    <a:pt x="117" y="29"/>
                    <a:pt x="117" y="29"/>
                  </a:cubicBezTo>
                  <a:cubicBezTo>
                    <a:pt x="115" y="29"/>
                    <a:pt x="115" y="29"/>
                    <a:pt x="115" y="29"/>
                  </a:cubicBezTo>
                  <a:close/>
                  <a:moveTo>
                    <a:pt x="115" y="29"/>
                  </a:moveTo>
                  <a:cubicBezTo>
                    <a:pt x="115" y="29"/>
                    <a:pt x="115" y="29"/>
                    <a:pt x="115" y="29"/>
                  </a:cubicBezTo>
                  <a:cubicBezTo>
                    <a:pt x="117" y="30"/>
                    <a:pt x="117" y="30"/>
                    <a:pt x="117" y="30"/>
                  </a:cubicBezTo>
                  <a:cubicBezTo>
                    <a:pt x="117" y="30"/>
                    <a:pt x="117" y="30"/>
                    <a:pt x="117" y="30"/>
                  </a:cubicBezTo>
                  <a:cubicBezTo>
                    <a:pt x="115" y="30"/>
                    <a:pt x="115" y="30"/>
                    <a:pt x="115" y="30"/>
                  </a:cubicBezTo>
                  <a:lnTo>
                    <a:pt x="115" y="29"/>
                  </a:lnTo>
                  <a:close/>
                  <a:moveTo>
                    <a:pt x="115" y="30"/>
                  </a:moveTo>
                  <a:cubicBezTo>
                    <a:pt x="115" y="30"/>
                    <a:pt x="115" y="30"/>
                    <a:pt x="115" y="30"/>
                  </a:cubicBezTo>
                  <a:cubicBezTo>
                    <a:pt x="117" y="30"/>
                    <a:pt x="117" y="30"/>
                    <a:pt x="117" y="30"/>
                  </a:cubicBezTo>
                  <a:cubicBezTo>
                    <a:pt x="117" y="32"/>
                    <a:pt x="117" y="32"/>
                    <a:pt x="117" y="32"/>
                  </a:cubicBezTo>
                  <a:cubicBezTo>
                    <a:pt x="115" y="31"/>
                    <a:pt x="115" y="31"/>
                    <a:pt x="115" y="31"/>
                  </a:cubicBezTo>
                  <a:lnTo>
                    <a:pt x="115" y="30"/>
                  </a:lnTo>
                  <a:close/>
                  <a:moveTo>
                    <a:pt x="115" y="32"/>
                  </a:moveTo>
                  <a:cubicBezTo>
                    <a:pt x="115" y="32"/>
                    <a:pt x="115" y="32"/>
                    <a:pt x="115" y="32"/>
                  </a:cubicBezTo>
                  <a:cubicBezTo>
                    <a:pt x="117" y="32"/>
                    <a:pt x="117" y="32"/>
                    <a:pt x="117" y="32"/>
                  </a:cubicBezTo>
                  <a:cubicBezTo>
                    <a:pt x="117" y="33"/>
                    <a:pt x="117" y="33"/>
                    <a:pt x="117" y="33"/>
                  </a:cubicBezTo>
                  <a:cubicBezTo>
                    <a:pt x="115" y="32"/>
                    <a:pt x="115" y="32"/>
                    <a:pt x="115" y="32"/>
                  </a:cubicBezTo>
                  <a:close/>
                  <a:moveTo>
                    <a:pt x="115" y="32"/>
                  </a:moveTo>
                  <a:cubicBezTo>
                    <a:pt x="115" y="32"/>
                    <a:pt x="115" y="32"/>
                    <a:pt x="115" y="32"/>
                  </a:cubicBezTo>
                  <a:cubicBezTo>
                    <a:pt x="117" y="33"/>
                    <a:pt x="117" y="33"/>
                    <a:pt x="117" y="33"/>
                  </a:cubicBezTo>
                  <a:cubicBezTo>
                    <a:pt x="117" y="33"/>
                    <a:pt x="117" y="33"/>
                    <a:pt x="117" y="33"/>
                  </a:cubicBezTo>
                  <a:cubicBezTo>
                    <a:pt x="115" y="33"/>
                    <a:pt x="115" y="33"/>
                    <a:pt x="115" y="33"/>
                  </a:cubicBezTo>
                  <a:lnTo>
                    <a:pt x="115" y="32"/>
                  </a:lnTo>
                  <a:close/>
                  <a:moveTo>
                    <a:pt x="114" y="6"/>
                  </a:moveTo>
                  <a:cubicBezTo>
                    <a:pt x="114" y="6"/>
                    <a:pt x="114" y="6"/>
                    <a:pt x="114" y="6"/>
                  </a:cubicBezTo>
                  <a:cubicBezTo>
                    <a:pt x="115" y="5"/>
                    <a:pt x="115" y="5"/>
                    <a:pt x="115" y="5"/>
                  </a:cubicBezTo>
                  <a:cubicBezTo>
                    <a:pt x="115" y="7"/>
                    <a:pt x="115" y="7"/>
                    <a:pt x="115" y="7"/>
                  </a:cubicBezTo>
                  <a:cubicBezTo>
                    <a:pt x="114" y="7"/>
                    <a:pt x="114" y="7"/>
                    <a:pt x="114" y="7"/>
                  </a:cubicBezTo>
                  <a:lnTo>
                    <a:pt x="114" y="6"/>
                  </a:lnTo>
                  <a:close/>
                  <a:moveTo>
                    <a:pt x="114" y="7"/>
                  </a:moveTo>
                  <a:cubicBezTo>
                    <a:pt x="114" y="7"/>
                    <a:pt x="114" y="7"/>
                    <a:pt x="114" y="7"/>
                  </a:cubicBezTo>
                  <a:cubicBezTo>
                    <a:pt x="115" y="7"/>
                    <a:pt x="115" y="7"/>
                    <a:pt x="115" y="7"/>
                  </a:cubicBezTo>
                  <a:cubicBezTo>
                    <a:pt x="115" y="8"/>
                    <a:pt x="115" y="8"/>
                    <a:pt x="115" y="8"/>
                  </a:cubicBezTo>
                  <a:cubicBezTo>
                    <a:pt x="114" y="8"/>
                    <a:pt x="114" y="8"/>
                    <a:pt x="114" y="8"/>
                  </a:cubicBezTo>
                  <a:lnTo>
                    <a:pt x="114" y="7"/>
                  </a:lnTo>
                  <a:close/>
                  <a:moveTo>
                    <a:pt x="114" y="8"/>
                  </a:moveTo>
                  <a:cubicBezTo>
                    <a:pt x="114" y="8"/>
                    <a:pt x="114" y="8"/>
                    <a:pt x="114" y="8"/>
                  </a:cubicBezTo>
                  <a:cubicBezTo>
                    <a:pt x="115" y="8"/>
                    <a:pt x="115" y="8"/>
                    <a:pt x="115" y="8"/>
                  </a:cubicBezTo>
                  <a:cubicBezTo>
                    <a:pt x="115" y="8"/>
                    <a:pt x="115" y="8"/>
                    <a:pt x="115" y="8"/>
                  </a:cubicBezTo>
                  <a:cubicBezTo>
                    <a:pt x="114" y="9"/>
                    <a:pt x="114" y="9"/>
                    <a:pt x="114" y="9"/>
                  </a:cubicBezTo>
                  <a:lnTo>
                    <a:pt x="114" y="8"/>
                  </a:lnTo>
                  <a:close/>
                  <a:moveTo>
                    <a:pt x="114" y="9"/>
                  </a:moveTo>
                  <a:cubicBezTo>
                    <a:pt x="114" y="9"/>
                    <a:pt x="114" y="9"/>
                    <a:pt x="114" y="9"/>
                  </a:cubicBezTo>
                  <a:cubicBezTo>
                    <a:pt x="115" y="9"/>
                    <a:pt x="115" y="9"/>
                    <a:pt x="115" y="9"/>
                  </a:cubicBezTo>
                  <a:cubicBezTo>
                    <a:pt x="115" y="10"/>
                    <a:pt x="115" y="10"/>
                    <a:pt x="115" y="10"/>
                  </a:cubicBezTo>
                  <a:cubicBezTo>
                    <a:pt x="114" y="10"/>
                    <a:pt x="114" y="10"/>
                    <a:pt x="114" y="10"/>
                  </a:cubicBezTo>
                  <a:lnTo>
                    <a:pt x="114" y="9"/>
                  </a:lnTo>
                  <a:close/>
                  <a:moveTo>
                    <a:pt x="114" y="11"/>
                  </a:moveTo>
                  <a:cubicBezTo>
                    <a:pt x="114" y="11"/>
                    <a:pt x="114" y="11"/>
                    <a:pt x="114" y="11"/>
                  </a:cubicBezTo>
                  <a:cubicBezTo>
                    <a:pt x="115" y="10"/>
                    <a:pt x="115" y="10"/>
                    <a:pt x="115" y="10"/>
                  </a:cubicBezTo>
                  <a:cubicBezTo>
                    <a:pt x="115" y="11"/>
                    <a:pt x="115" y="11"/>
                    <a:pt x="115" y="11"/>
                  </a:cubicBezTo>
                  <a:cubicBezTo>
                    <a:pt x="114" y="11"/>
                    <a:pt x="114" y="11"/>
                    <a:pt x="114" y="11"/>
                  </a:cubicBezTo>
                  <a:close/>
                  <a:moveTo>
                    <a:pt x="114" y="11"/>
                  </a:moveTo>
                  <a:cubicBezTo>
                    <a:pt x="114" y="11"/>
                    <a:pt x="114" y="11"/>
                    <a:pt x="114" y="11"/>
                  </a:cubicBezTo>
                  <a:cubicBezTo>
                    <a:pt x="115" y="11"/>
                    <a:pt x="115" y="11"/>
                    <a:pt x="115" y="11"/>
                  </a:cubicBezTo>
                  <a:cubicBezTo>
                    <a:pt x="115" y="12"/>
                    <a:pt x="115" y="12"/>
                    <a:pt x="115" y="12"/>
                  </a:cubicBezTo>
                  <a:cubicBezTo>
                    <a:pt x="114" y="12"/>
                    <a:pt x="114" y="12"/>
                    <a:pt x="114" y="12"/>
                  </a:cubicBezTo>
                  <a:lnTo>
                    <a:pt x="114" y="11"/>
                  </a:lnTo>
                  <a:close/>
                  <a:moveTo>
                    <a:pt x="114" y="12"/>
                  </a:moveTo>
                  <a:cubicBezTo>
                    <a:pt x="114" y="12"/>
                    <a:pt x="114" y="12"/>
                    <a:pt x="114" y="12"/>
                  </a:cubicBezTo>
                  <a:cubicBezTo>
                    <a:pt x="115" y="12"/>
                    <a:pt x="115" y="12"/>
                    <a:pt x="115" y="12"/>
                  </a:cubicBezTo>
                  <a:cubicBezTo>
                    <a:pt x="115" y="13"/>
                    <a:pt x="115" y="13"/>
                    <a:pt x="115" y="13"/>
                  </a:cubicBezTo>
                  <a:cubicBezTo>
                    <a:pt x="114" y="13"/>
                    <a:pt x="114" y="13"/>
                    <a:pt x="114" y="13"/>
                  </a:cubicBezTo>
                  <a:lnTo>
                    <a:pt x="114" y="12"/>
                  </a:lnTo>
                  <a:close/>
                  <a:moveTo>
                    <a:pt x="114" y="13"/>
                  </a:moveTo>
                  <a:cubicBezTo>
                    <a:pt x="114" y="13"/>
                    <a:pt x="114" y="13"/>
                    <a:pt x="114" y="13"/>
                  </a:cubicBezTo>
                  <a:cubicBezTo>
                    <a:pt x="115" y="13"/>
                    <a:pt x="115" y="13"/>
                    <a:pt x="115" y="13"/>
                  </a:cubicBezTo>
                  <a:cubicBezTo>
                    <a:pt x="115" y="14"/>
                    <a:pt x="115" y="14"/>
                    <a:pt x="115" y="14"/>
                  </a:cubicBezTo>
                  <a:cubicBezTo>
                    <a:pt x="114" y="14"/>
                    <a:pt x="114" y="14"/>
                    <a:pt x="114" y="14"/>
                  </a:cubicBezTo>
                  <a:lnTo>
                    <a:pt x="114" y="13"/>
                  </a:lnTo>
                  <a:close/>
                  <a:moveTo>
                    <a:pt x="114" y="14"/>
                  </a:moveTo>
                  <a:cubicBezTo>
                    <a:pt x="114" y="14"/>
                    <a:pt x="114" y="14"/>
                    <a:pt x="114" y="14"/>
                  </a:cubicBezTo>
                  <a:cubicBezTo>
                    <a:pt x="115" y="14"/>
                    <a:pt x="115" y="14"/>
                    <a:pt x="115" y="14"/>
                  </a:cubicBezTo>
                  <a:cubicBezTo>
                    <a:pt x="115" y="14"/>
                    <a:pt x="115" y="14"/>
                    <a:pt x="115" y="14"/>
                  </a:cubicBezTo>
                  <a:cubicBezTo>
                    <a:pt x="114" y="15"/>
                    <a:pt x="114" y="15"/>
                    <a:pt x="114" y="15"/>
                  </a:cubicBezTo>
                  <a:lnTo>
                    <a:pt x="114" y="14"/>
                  </a:lnTo>
                  <a:close/>
                  <a:moveTo>
                    <a:pt x="114" y="15"/>
                  </a:moveTo>
                  <a:cubicBezTo>
                    <a:pt x="114" y="15"/>
                    <a:pt x="114" y="15"/>
                    <a:pt x="114" y="15"/>
                  </a:cubicBezTo>
                  <a:cubicBezTo>
                    <a:pt x="115" y="15"/>
                    <a:pt x="115" y="15"/>
                    <a:pt x="115" y="15"/>
                  </a:cubicBezTo>
                  <a:cubicBezTo>
                    <a:pt x="115" y="16"/>
                    <a:pt x="115" y="16"/>
                    <a:pt x="115" y="16"/>
                  </a:cubicBezTo>
                  <a:cubicBezTo>
                    <a:pt x="114" y="17"/>
                    <a:pt x="114" y="17"/>
                    <a:pt x="114" y="17"/>
                  </a:cubicBezTo>
                  <a:lnTo>
                    <a:pt x="114" y="15"/>
                  </a:lnTo>
                  <a:close/>
                  <a:moveTo>
                    <a:pt x="114" y="17"/>
                  </a:moveTo>
                  <a:cubicBezTo>
                    <a:pt x="114" y="17"/>
                    <a:pt x="114" y="17"/>
                    <a:pt x="114" y="17"/>
                  </a:cubicBezTo>
                  <a:cubicBezTo>
                    <a:pt x="115" y="16"/>
                    <a:pt x="115" y="16"/>
                    <a:pt x="115" y="16"/>
                  </a:cubicBezTo>
                  <a:cubicBezTo>
                    <a:pt x="115" y="17"/>
                    <a:pt x="115" y="17"/>
                    <a:pt x="115" y="17"/>
                  </a:cubicBezTo>
                  <a:cubicBezTo>
                    <a:pt x="114" y="17"/>
                    <a:pt x="114" y="17"/>
                    <a:pt x="114" y="17"/>
                  </a:cubicBezTo>
                  <a:close/>
                  <a:moveTo>
                    <a:pt x="114" y="17"/>
                  </a:moveTo>
                  <a:cubicBezTo>
                    <a:pt x="114" y="17"/>
                    <a:pt x="114" y="17"/>
                    <a:pt x="114" y="17"/>
                  </a:cubicBezTo>
                  <a:cubicBezTo>
                    <a:pt x="115" y="17"/>
                    <a:pt x="115" y="17"/>
                    <a:pt x="115" y="17"/>
                  </a:cubicBezTo>
                  <a:cubicBezTo>
                    <a:pt x="115" y="18"/>
                    <a:pt x="115" y="18"/>
                    <a:pt x="115" y="18"/>
                  </a:cubicBezTo>
                  <a:cubicBezTo>
                    <a:pt x="114" y="18"/>
                    <a:pt x="114" y="18"/>
                    <a:pt x="114" y="18"/>
                  </a:cubicBezTo>
                  <a:lnTo>
                    <a:pt x="114" y="17"/>
                  </a:lnTo>
                  <a:close/>
                  <a:moveTo>
                    <a:pt x="114" y="18"/>
                  </a:moveTo>
                  <a:cubicBezTo>
                    <a:pt x="114" y="18"/>
                    <a:pt x="114" y="18"/>
                    <a:pt x="114" y="18"/>
                  </a:cubicBezTo>
                  <a:cubicBezTo>
                    <a:pt x="115" y="18"/>
                    <a:pt x="115" y="18"/>
                    <a:pt x="115" y="18"/>
                  </a:cubicBezTo>
                  <a:cubicBezTo>
                    <a:pt x="115" y="19"/>
                    <a:pt x="115" y="19"/>
                    <a:pt x="115" y="19"/>
                  </a:cubicBezTo>
                  <a:cubicBezTo>
                    <a:pt x="114" y="19"/>
                    <a:pt x="114" y="19"/>
                    <a:pt x="114" y="19"/>
                  </a:cubicBezTo>
                  <a:lnTo>
                    <a:pt x="114" y="18"/>
                  </a:lnTo>
                  <a:close/>
                  <a:moveTo>
                    <a:pt x="114" y="20"/>
                  </a:moveTo>
                  <a:cubicBezTo>
                    <a:pt x="114" y="20"/>
                    <a:pt x="114" y="20"/>
                    <a:pt x="114" y="20"/>
                  </a:cubicBezTo>
                  <a:cubicBezTo>
                    <a:pt x="115" y="19"/>
                    <a:pt x="115" y="19"/>
                    <a:pt x="115" y="19"/>
                  </a:cubicBezTo>
                  <a:cubicBezTo>
                    <a:pt x="115" y="20"/>
                    <a:pt x="115" y="20"/>
                    <a:pt x="115" y="20"/>
                  </a:cubicBezTo>
                  <a:cubicBezTo>
                    <a:pt x="114" y="20"/>
                    <a:pt x="114" y="20"/>
                    <a:pt x="114" y="20"/>
                  </a:cubicBezTo>
                  <a:close/>
                  <a:moveTo>
                    <a:pt x="114" y="20"/>
                  </a:moveTo>
                  <a:cubicBezTo>
                    <a:pt x="114" y="20"/>
                    <a:pt x="114" y="20"/>
                    <a:pt x="114" y="20"/>
                  </a:cubicBezTo>
                  <a:cubicBezTo>
                    <a:pt x="115" y="20"/>
                    <a:pt x="115" y="20"/>
                    <a:pt x="115" y="20"/>
                  </a:cubicBezTo>
                  <a:cubicBezTo>
                    <a:pt x="115" y="21"/>
                    <a:pt x="115" y="21"/>
                    <a:pt x="115" y="21"/>
                  </a:cubicBezTo>
                  <a:cubicBezTo>
                    <a:pt x="114" y="21"/>
                    <a:pt x="114" y="21"/>
                    <a:pt x="114" y="21"/>
                  </a:cubicBezTo>
                  <a:lnTo>
                    <a:pt x="114" y="20"/>
                  </a:lnTo>
                  <a:close/>
                  <a:moveTo>
                    <a:pt x="114" y="21"/>
                  </a:moveTo>
                  <a:cubicBezTo>
                    <a:pt x="114" y="21"/>
                    <a:pt x="114" y="21"/>
                    <a:pt x="114" y="21"/>
                  </a:cubicBezTo>
                  <a:cubicBezTo>
                    <a:pt x="115" y="21"/>
                    <a:pt x="115" y="21"/>
                    <a:pt x="115" y="21"/>
                  </a:cubicBezTo>
                  <a:cubicBezTo>
                    <a:pt x="115" y="22"/>
                    <a:pt x="115" y="22"/>
                    <a:pt x="115" y="22"/>
                  </a:cubicBezTo>
                  <a:cubicBezTo>
                    <a:pt x="114" y="23"/>
                    <a:pt x="114" y="23"/>
                    <a:pt x="114" y="23"/>
                  </a:cubicBezTo>
                  <a:lnTo>
                    <a:pt x="114" y="21"/>
                  </a:lnTo>
                  <a:close/>
                  <a:moveTo>
                    <a:pt x="114" y="23"/>
                  </a:moveTo>
                  <a:cubicBezTo>
                    <a:pt x="114" y="23"/>
                    <a:pt x="114" y="23"/>
                    <a:pt x="114" y="23"/>
                  </a:cubicBezTo>
                  <a:cubicBezTo>
                    <a:pt x="115" y="23"/>
                    <a:pt x="115" y="23"/>
                    <a:pt x="115" y="23"/>
                  </a:cubicBezTo>
                  <a:cubicBezTo>
                    <a:pt x="115" y="23"/>
                    <a:pt x="115" y="23"/>
                    <a:pt x="115" y="23"/>
                  </a:cubicBezTo>
                  <a:cubicBezTo>
                    <a:pt x="114" y="23"/>
                    <a:pt x="114" y="23"/>
                    <a:pt x="114" y="23"/>
                  </a:cubicBezTo>
                  <a:close/>
                  <a:moveTo>
                    <a:pt x="114" y="23"/>
                  </a:moveTo>
                  <a:cubicBezTo>
                    <a:pt x="114" y="23"/>
                    <a:pt x="114" y="23"/>
                    <a:pt x="114" y="23"/>
                  </a:cubicBezTo>
                  <a:cubicBezTo>
                    <a:pt x="115" y="23"/>
                    <a:pt x="115" y="23"/>
                    <a:pt x="115" y="23"/>
                  </a:cubicBezTo>
                  <a:cubicBezTo>
                    <a:pt x="115" y="24"/>
                    <a:pt x="115" y="24"/>
                    <a:pt x="115" y="24"/>
                  </a:cubicBezTo>
                  <a:cubicBezTo>
                    <a:pt x="114" y="24"/>
                    <a:pt x="114" y="24"/>
                    <a:pt x="114" y="24"/>
                  </a:cubicBezTo>
                  <a:lnTo>
                    <a:pt x="114" y="23"/>
                  </a:lnTo>
                  <a:close/>
                  <a:moveTo>
                    <a:pt x="114" y="24"/>
                  </a:moveTo>
                  <a:cubicBezTo>
                    <a:pt x="114" y="24"/>
                    <a:pt x="114" y="24"/>
                    <a:pt x="114" y="24"/>
                  </a:cubicBezTo>
                  <a:cubicBezTo>
                    <a:pt x="115" y="24"/>
                    <a:pt x="115" y="24"/>
                    <a:pt x="115" y="24"/>
                  </a:cubicBezTo>
                  <a:cubicBezTo>
                    <a:pt x="115" y="25"/>
                    <a:pt x="115" y="25"/>
                    <a:pt x="115" y="25"/>
                  </a:cubicBezTo>
                  <a:cubicBezTo>
                    <a:pt x="114" y="25"/>
                    <a:pt x="114" y="25"/>
                    <a:pt x="114" y="25"/>
                  </a:cubicBezTo>
                  <a:lnTo>
                    <a:pt x="114" y="24"/>
                  </a:lnTo>
                  <a:close/>
                  <a:moveTo>
                    <a:pt x="114" y="26"/>
                  </a:moveTo>
                  <a:cubicBezTo>
                    <a:pt x="114" y="26"/>
                    <a:pt x="114" y="26"/>
                    <a:pt x="114" y="26"/>
                  </a:cubicBezTo>
                  <a:cubicBezTo>
                    <a:pt x="115" y="25"/>
                    <a:pt x="115" y="25"/>
                    <a:pt x="115" y="25"/>
                  </a:cubicBezTo>
                  <a:cubicBezTo>
                    <a:pt x="115" y="26"/>
                    <a:pt x="115" y="26"/>
                    <a:pt x="115" y="26"/>
                  </a:cubicBezTo>
                  <a:cubicBezTo>
                    <a:pt x="114" y="26"/>
                    <a:pt x="114" y="26"/>
                    <a:pt x="114" y="26"/>
                  </a:cubicBezTo>
                  <a:close/>
                  <a:moveTo>
                    <a:pt x="114" y="26"/>
                  </a:moveTo>
                  <a:cubicBezTo>
                    <a:pt x="114" y="26"/>
                    <a:pt x="114" y="26"/>
                    <a:pt x="114" y="26"/>
                  </a:cubicBezTo>
                  <a:cubicBezTo>
                    <a:pt x="115" y="26"/>
                    <a:pt x="115" y="26"/>
                    <a:pt x="115" y="26"/>
                  </a:cubicBezTo>
                  <a:cubicBezTo>
                    <a:pt x="115" y="27"/>
                    <a:pt x="115" y="27"/>
                    <a:pt x="115" y="27"/>
                  </a:cubicBezTo>
                  <a:cubicBezTo>
                    <a:pt x="114" y="27"/>
                    <a:pt x="114" y="27"/>
                    <a:pt x="114" y="27"/>
                  </a:cubicBezTo>
                  <a:lnTo>
                    <a:pt x="114" y="26"/>
                  </a:lnTo>
                  <a:close/>
                  <a:moveTo>
                    <a:pt x="114" y="27"/>
                  </a:moveTo>
                  <a:cubicBezTo>
                    <a:pt x="114" y="27"/>
                    <a:pt x="114" y="27"/>
                    <a:pt x="114" y="27"/>
                  </a:cubicBezTo>
                  <a:cubicBezTo>
                    <a:pt x="115" y="27"/>
                    <a:pt x="115" y="27"/>
                    <a:pt x="115" y="27"/>
                  </a:cubicBezTo>
                  <a:cubicBezTo>
                    <a:pt x="115" y="28"/>
                    <a:pt x="115" y="28"/>
                    <a:pt x="115" y="28"/>
                  </a:cubicBezTo>
                  <a:cubicBezTo>
                    <a:pt x="114" y="28"/>
                    <a:pt x="114" y="28"/>
                    <a:pt x="114" y="28"/>
                  </a:cubicBezTo>
                  <a:lnTo>
                    <a:pt x="114" y="27"/>
                  </a:lnTo>
                  <a:close/>
                  <a:moveTo>
                    <a:pt x="114" y="29"/>
                  </a:moveTo>
                  <a:cubicBezTo>
                    <a:pt x="114" y="29"/>
                    <a:pt x="114" y="29"/>
                    <a:pt x="114" y="29"/>
                  </a:cubicBezTo>
                  <a:cubicBezTo>
                    <a:pt x="115" y="29"/>
                    <a:pt x="115" y="29"/>
                    <a:pt x="115" y="29"/>
                  </a:cubicBezTo>
                  <a:cubicBezTo>
                    <a:pt x="115" y="29"/>
                    <a:pt x="115" y="29"/>
                    <a:pt x="115" y="29"/>
                  </a:cubicBezTo>
                  <a:cubicBezTo>
                    <a:pt x="114" y="29"/>
                    <a:pt x="114" y="29"/>
                    <a:pt x="114" y="29"/>
                  </a:cubicBezTo>
                  <a:close/>
                  <a:moveTo>
                    <a:pt x="114" y="29"/>
                  </a:moveTo>
                  <a:cubicBezTo>
                    <a:pt x="114" y="29"/>
                    <a:pt x="114" y="29"/>
                    <a:pt x="114" y="29"/>
                  </a:cubicBezTo>
                  <a:cubicBezTo>
                    <a:pt x="115" y="29"/>
                    <a:pt x="115" y="29"/>
                    <a:pt x="115" y="29"/>
                  </a:cubicBezTo>
                  <a:cubicBezTo>
                    <a:pt x="115" y="30"/>
                    <a:pt x="115" y="30"/>
                    <a:pt x="115" y="30"/>
                  </a:cubicBezTo>
                  <a:cubicBezTo>
                    <a:pt x="114" y="30"/>
                    <a:pt x="114" y="30"/>
                    <a:pt x="114" y="30"/>
                  </a:cubicBezTo>
                  <a:lnTo>
                    <a:pt x="114" y="29"/>
                  </a:lnTo>
                  <a:close/>
                  <a:moveTo>
                    <a:pt x="114" y="30"/>
                  </a:moveTo>
                  <a:cubicBezTo>
                    <a:pt x="114" y="30"/>
                    <a:pt x="114" y="30"/>
                    <a:pt x="114" y="30"/>
                  </a:cubicBezTo>
                  <a:cubicBezTo>
                    <a:pt x="115" y="30"/>
                    <a:pt x="115" y="30"/>
                    <a:pt x="115" y="30"/>
                  </a:cubicBezTo>
                  <a:cubicBezTo>
                    <a:pt x="115" y="31"/>
                    <a:pt x="115" y="31"/>
                    <a:pt x="115" y="31"/>
                  </a:cubicBezTo>
                  <a:cubicBezTo>
                    <a:pt x="114" y="31"/>
                    <a:pt x="114" y="31"/>
                    <a:pt x="114" y="31"/>
                  </a:cubicBezTo>
                  <a:lnTo>
                    <a:pt x="114" y="30"/>
                  </a:lnTo>
                  <a:close/>
                  <a:moveTo>
                    <a:pt x="114" y="32"/>
                  </a:moveTo>
                  <a:cubicBezTo>
                    <a:pt x="114" y="32"/>
                    <a:pt x="114" y="32"/>
                    <a:pt x="114" y="32"/>
                  </a:cubicBezTo>
                  <a:cubicBezTo>
                    <a:pt x="115" y="31"/>
                    <a:pt x="115" y="31"/>
                    <a:pt x="115" y="31"/>
                  </a:cubicBezTo>
                  <a:cubicBezTo>
                    <a:pt x="115" y="32"/>
                    <a:pt x="115" y="32"/>
                    <a:pt x="115" y="32"/>
                  </a:cubicBezTo>
                  <a:cubicBezTo>
                    <a:pt x="114" y="32"/>
                    <a:pt x="114" y="32"/>
                    <a:pt x="114" y="32"/>
                  </a:cubicBezTo>
                  <a:close/>
                  <a:moveTo>
                    <a:pt x="114" y="32"/>
                  </a:moveTo>
                  <a:cubicBezTo>
                    <a:pt x="114" y="32"/>
                    <a:pt x="114" y="32"/>
                    <a:pt x="114" y="32"/>
                  </a:cubicBezTo>
                  <a:cubicBezTo>
                    <a:pt x="115" y="32"/>
                    <a:pt x="115" y="32"/>
                    <a:pt x="115" y="32"/>
                  </a:cubicBezTo>
                  <a:cubicBezTo>
                    <a:pt x="115" y="33"/>
                    <a:pt x="115" y="33"/>
                    <a:pt x="115" y="33"/>
                  </a:cubicBezTo>
                  <a:cubicBezTo>
                    <a:pt x="114" y="33"/>
                    <a:pt x="114" y="33"/>
                    <a:pt x="114" y="33"/>
                  </a:cubicBezTo>
                  <a:lnTo>
                    <a:pt x="114" y="32"/>
                  </a:lnTo>
                  <a:close/>
                  <a:moveTo>
                    <a:pt x="114" y="34"/>
                  </a:moveTo>
                  <a:cubicBezTo>
                    <a:pt x="114" y="34"/>
                    <a:pt x="114" y="34"/>
                    <a:pt x="114" y="34"/>
                  </a:cubicBezTo>
                  <a:cubicBezTo>
                    <a:pt x="114" y="33"/>
                    <a:pt x="114" y="33"/>
                    <a:pt x="114" y="33"/>
                  </a:cubicBezTo>
                  <a:cubicBezTo>
                    <a:pt x="115" y="33"/>
                    <a:pt x="115" y="33"/>
                    <a:pt x="115" y="33"/>
                  </a:cubicBezTo>
                  <a:cubicBezTo>
                    <a:pt x="115" y="34"/>
                    <a:pt x="115" y="34"/>
                    <a:pt x="115" y="34"/>
                  </a:cubicBezTo>
                  <a:cubicBezTo>
                    <a:pt x="115" y="34"/>
                    <a:pt x="115" y="34"/>
                    <a:pt x="115" y="34"/>
                  </a:cubicBezTo>
                  <a:cubicBezTo>
                    <a:pt x="115" y="33"/>
                    <a:pt x="115" y="33"/>
                    <a:pt x="115" y="33"/>
                  </a:cubicBezTo>
                  <a:cubicBezTo>
                    <a:pt x="117" y="33"/>
                    <a:pt x="117" y="33"/>
                    <a:pt x="117" y="33"/>
                  </a:cubicBezTo>
                  <a:cubicBezTo>
                    <a:pt x="117" y="34"/>
                    <a:pt x="117" y="34"/>
                    <a:pt x="117" y="34"/>
                  </a:cubicBezTo>
                  <a:lnTo>
                    <a:pt x="114" y="34"/>
                  </a:lnTo>
                  <a:close/>
                  <a:moveTo>
                    <a:pt x="146" y="43"/>
                  </a:moveTo>
                  <a:cubicBezTo>
                    <a:pt x="146" y="43"/>
                    <a:pt x="146" y="43"/>
                    <a:pt x="146" y="43"/>
                  </a:cubicBezTo>
                  <a:cubicBezTo>
                    <a:pt x="151" y="43"/>
                    <a:pt x="151" y="43"/>
                    <a:pt x="151" y="43"/>
                  </a:cubicBezTo>
                  <a:cubicBezTo>
                    <a:pt x="151" y="43"/>
                    <a:pt x="151" y="43"/>
                    <a:pt x="151" y="43"/>
                  </a:cubicBezTo>
                  <a:cubicBezTo>
                    <a:pt x="146" y="43"/>
                    <a:pt x="146" y="43"/>
                    <a:pt x="146" y="43"/>
                  </a:cubicBezTo>
                  <a:close/>
                  <a:moveTo>
                    <a:pt x="146" y="44"/>
                  </a:moveTo>
                  <a:cubicBezTo>
                    <a:pt x="146" y="44"/>
                    <a:pt x="146" y="44"/>
                    <a:pt x="146" y="44"/>
                  </a:cubicBezTo>
                  <a:cubicBezTo>
                    <a:pt x="151" y="44"/>
                    <a:pt x="151" y="44"/>
                    <a:pt x="151" y="44"/>
                  </a:cubicBezTo>
                  <a:cubicBezTo>
                    <a:pt x="151" y="44"/>
                    <a:pt x="151" y="44"/>
                    <a:pt x="151" y="44"/>
                  </a:cubicBezTo>
                  <a:cubicBezTo>
                    <a:pt x="146" y="44"/>
                    <a:pt x="146" y="44"/>
                    <a:pt x="146" y="44"/>
                  </a:cubicBezTo>
                  <a:close/>
                  <a:moveTo>
                    <a:pt x="146" y="45"/>
                  </a:moveTo>
                  <a:cubicBezTo>
                    <a:pt x="146" y="45"/>
                    <a:pt x="146" y="45"/>
                    <a:pt x="146" y="45"/>
                  </a:cubicBezTo>
                  <a:cubicBezTo>
                    <a:pt x="151" y="45"/>
                    <a:pt x="151" y="45"/>
                    <a:pt x="151" y="45"/>
                  </a:cubicBezTo>
                  <a:cubicBezTo>
                    <a:pt x="151" y="45"/>
                    <a:pt x="151" y="45"/>
                    <a:pt x="151" y="45"/>
                  </a:cubicBezTo>
                  <a:cubicBezTo>
                    <a:pt x="146" y="45"/>
                    <a:pt x="146" y="45"/>
                    <a:pt x="146" y="45"/>
                  </a:cubicBezTo>
                  <a:close/>
                  <a:moveTo>
                    <a:pt x="146" y="46"/>
                  </a:moveTo>
                  <a:cubicBezTo>
                    <a:pt x="146" y="46"/>
                    <a:pt x="146" y="46"/>
                    <a:pt x="146" y="46"/>
                  </a:cubicBezTo>
                  <a:cubicBezTo>
                    <a:pt x="151" y="46"/>
                    <a:pt x="151" y="46"/>
                    <a:pt x="151" y="46"/>
                  </a:cubicBezTo>
                  <a:cubicBezTo>
                    <a:pt x="151" y="46"/>
                    <a:pt x="151" y="46"/>
                    <a:pt x="151" y="46"/>
                  </a:cubicBezTo>
                  <a:cubicBezTo>
                    <a:pt x="146" y="46"/>
                    <a:pt x="146" y="46"/>
                    <a:pt x="146" y="46"/>
                  </a:cubicBezTo>
                  <a:close/>
                  <a:moveTo>
                    <a:pt x="146" y="47"/>
                  </a:moveTo>
                  <a:cubicBezTo>
                    <a:pt x="146" y="47"/>
                    <a:pt x="146" y="47"/>
                    <a:pt x="146" y="47"/>
                  </a:cubicBezTo>
                  <a:cubicBezTo>
                    <a:pt x="151" y="47"/>
                    <a:pt x="151" y="47"/>
                    <a:pt x="151" y="47"/>
                  </a:cubicBezTo>
                  <a:cubicBezTo>
                    <a:pt x="151" y="47"/>
                    <a:pt x="151" y="47"/>
                    <a:pt x="151" y="47"/>
                  </a:cubicBezTo>
                  <a:cubicBezTo>
                    <a:pt x="146" y="47"/>
                    <a:pt x="146" y="47"/>
                    <a:pt x="146" y="47"/>
                  </a:cubicBezTo>
                  <a:close/>
                  <a:moveTo>
                    <a:pt x="146" y="48"/>
                  </a:moveTo>
                  <a:cubicBezTo>
                    <a:pt x="146" y="48"/>
                    <a:pt x="146" y="48"/>
                    <a:pt x="146" y="48"/>
                  </a:cubicBezTo>
                  <a:cubicBezTo>
                    <a:pt x="151" y="48"/>
                    <a:pt x="151" y="48"/>
                    <a:pt x="151" y="48"/>
                  </a:cubicBezTo>
                  <a:cubicBezTo>
                    <a:pt x="151" y="48"/>
                    <a:pt x="151" y="48"/>
                    <a:pt x="151" y="48"/>
                  </a:cubicBezTo>
                  <a:cubicBezTo>
                    <a:pt x="146" y="48"/>
                    <a:pt x="146" y="48"/>
                    <a:pt x="146" y="48"/>
                  </a:cubicBezTo>
                  <a:close/>
                  <a:moveTo>
                    <a:pt x="146" y="49"/>
                  </a:moveTo>
                  <a:cubicBezTo>
                    <a:pt x="146" y="49"/>
                    <a:pt x="146" y="49"/>
                    <a:pt x="146" y="49"/>
                  </a:cubicBezTo>
                  <a:cubicBezTo>
                    <a:pt x="151" y="49"/>
                    <a:pt x="151" y="49"/>
                    <a:pt x="151" y="49"/>
                  </a:cubicBezTo>
                  <a:cubicBezTo>
                    <a:pt x="151" y="49"/>
                    <a:pt x="151" y="49"/>
                    <a:pt x="151" y="49"/>
                  </a:cubicBezTo>
                  <a:cubicBezTo>
                    <a:pt x="146" y="49"/>
                    <a:pt x="146" y="49"/>
                    <a:pt x="146" y="49"/>
                  </a:cubicBezTo>
                  <a:close/>
                  <a:moveTo>
                    <a:pt x="146" y="50"/>
                  </a:moveTo>
                  <a:cubicBezTo>
                    <a:pt x="146" y="50"/>
                    <a:pt x="146" y="50"/>
                    <a:pt x="146" y="50"/>
                  </a:cubicBezTo>
                  <a:cubicBezTo>
                    <a:pt x="151" y="50"/>
                    <a:pt x="151" y="50"/>
                    <a:pt x="151" y="50"/>
                  </a:cubicBezTo>
                  <a:cubicBezTo>
                    <a:pt x="151" y="50"/>
                    <a:pt x="151" y="50"/>
                    <a:pt x="151" y="50"/>
                  </a:cubicBezTo>
                  <a:cubicBezTo>
                    <a:pt x="146" y="50"/>
                    <a:pt x="146" y="50"/>
                    <a:pt x="146" y="50"/>
                  </a:cubicBezTo>
                  <a:close/>
                  <a:moveTo>
                    <a:pt x="146" y="51"/>
                  </a:moveTo>
                  <a:cubicBezTo>
                    <a:pt x="146" y="51"/>
                    <a:pt x="146" y="51"/>
                    <a:pt x="146" y="51"/>
                  </a:cubicBezTo>
                  <a:cubicBezTo>
                    <a:pt x="151" y="51"/>
                    <a:pt x="151" y="51"/>
                    <a:pt x="151" y="51"/>
                  </a:cubicBezTo>
                  <a:cubicBezTo>
                    <a:pt x="151" y="51"/>
                    <a:pt x="151" y="51"/>
                    <a:pt x="151" y="51"/>
                  </a:cubicBezTo>
                  <a:cubicBezTo>
                    <a:pt x="146" y="51"/>
                    <a:pt x="146" y="51"/>
                    <a:pt x="146" y="51"/>
                  </a:cubicBezTo>
                  <a:close/>
                  <a:moveTo>
                    <a:pt x="146" y="52"/>
                  </a:moveTo>
                  <a:cubicBezTo>
                    <a:pt x="146" y="52"/>
                    <a:pt x="146" y="52"/>
                    <a:pt x="146" y="52"/>
                  </a:cubicBezTo>
                  <a:cubicBezTo>
                    <a:pt x="151" y="52"/>
                    <a:pt x="151" y="52"/>
                    <a:pt x="151" y="52"/>
                  </a:cubicBezTo>
                  <a:cubicBezTo>
                    <a:pt x="151" y="52"/>
                    <a:pt x="151" y="52"/>
                    <a:pt x="151" y="52"/>
                  </a:cubicBezTo>
                  <a:cubicBezTo>
                    <a:pt x="146" y="52"/>
                    <a:pt x="146" y="52"/>
                    <a:pt x="146" y="52"/>
                  </a:cubicBezTo>
                  <a:close/>
                  <a:moveTo>
                    <a:pt x="146" y="52"/>
                  </a:moveTo>
                  <a:cubicBezTo>
                    <a:pt x="146" y="52"/>
                    <a:pt x="146" y="52"/>
                    <a:pt x="146" y="52"/>
                  </a:cubicBezTo>
                  <a:cubicBezTo>
                    <a:pt x="151" y="52"/>
                    <a:pt x="151" y="52"/>
                    <a:pt x="151" y="52"/>
                  </a:cubicBezTo>
                  <a:cubicBezTo>
                    <a:pt x="151" y="53"/>
                    <a:pt x="151" y="53"/>
                    <a:pt x="151" y="53"/>
                  </a:cubicBezTo>
                  <a:cubicBezTo>
                    <a:pt x="146" y="53"/>
                    <a:pt x="146" y="53"/>
                    <a:pt x="146" y="53"/>
                  </a:cubicBezTo>
                  <a:lnTo>
                    <a:pt x="146" y="52"/>
                  </a:lnTo>
                  <a:close/>
                  <a:moveTo>
                    <a:pt x="151" y="54"/>
                  </a:moveTo>
                  <a:cubicBezTo>
                    <a:pt x="151" y="54"/>
                    <a:pt x="151" y="54"/>
                    <a:pt x="151" y="54"/>
                  </a:cubicBezTo>
                  <a:cubicBezTo>
                    <a:pt x="146" y="54"/>
                    <a:pt x="146" y="54"/>
                    <a:pt x="146" y="54"/>
                  </a:cubicBezTo>
                  <a:cubicBezTo>
                    <a:pt x="146" y="54"/>
                    <a:pt x="146" y="54"/>
                    <a:pt x="146" y="54"/>
                  </a:cubicBezTo>
                  <a:cubicBezTo>
                    <a:pt x="151" y="54"/>
                    <a:pt x="151" y="54"/>
                    <a:pt x="151" y="54"/>
                  </a:cubicBezTo>
                  <a:close/>
                  <a:moveTo>
                    <a:pt x="47" y="39"/>
                  </a:moveTo>
                  <a:cubicBezTo>
                    <a:pt x="47" y="39"/>
                    <a:pt x="47" y="39"/>
                    <a:pt x="47" y="39"/>
                  </a:cubicBezTo>
                  <a:cubicBezTo>
                    <a:pt x="47" y="40"/>
                    <a:pt x="47" y="40"/>
                    <a:pt x="47" y="40"/>
                  </a:cubicBezTo>
                  <a:cubicBezTo>
                    <a:pt x="57" y="39"/>
                    <a:pt x="57" y="39"/>
                    <a:pt x="57" y="39"/>
                  </a:cubicBezTo>
                  <a:cubicBezTo>
                    <a:pt x="57" y="39"/>
                    <a:pt x="57" y="39"/>
                    <a:pt x="57" y="39"/>
                  </a:cubicBezTo>
                  <a:cubicBezTo>
                    <a:pt x="60" y="39"/>
                    <a:pt x="60" y="39"/>
                    <a:pt x="60" y="39"/>
                  </a:cubicBezTo>
                  <a:cubicBezTo>
                    <a:pt x="60" y="38"/>
                    <a:pt x="60" y="38"/>
                    <a:pt x="60" y="38"/>
                  </a:cubicBezTo>
                  <a:cubicBezTo>
                    <a:pt x="57" y="39"/>
                    <a:pt x="57" y="39"/>
                    <a:pt x="57" y="39"/>
                  </a:cubicBezTo>
                  <a:cubicBezTo>
                    <a:pt x="57" y="39"/>
                    <a:pt x="57" y="39"/>
                    <a:pt x="57" y="39"/>
                  </a:cubicBezTo>
                  <a:lnTo>
                    <a:pt x="47" y="39"/>
                  </a:lnTo>
                  <a:close/>
                  <a:moveTo>
                    <a:pt x="38" y="40"/>
                  </a:moveTo>
                  <a:cubicBezTo>
                    <a:pt x="38" y="40"/>
                    <a:pt x="38" y="40"/>
                    <a:pt x="38" y="40"/>
                  </a:cubicBezTo>
                  <a:cubicBezTo>
                    <a:pt x="38" y="46"/>
                    <a:pt x="38" y="46"/>
                    <a:pt x="38" y="46"/>
                  </a:cubicBezTo>
                  <a:cubicBezTo>
                    <a:pt x="47" y="46"/>
                    <a:pt x="47" y="46"/>
                    <a:pt x="47" y="46"/>
                  </a:cubicBezTo>
                  <a:cubicBezTo>
                    <a:pt x="47" y="39"/>
                    <a:pt x="47" y="39"/>
                    <a:pt x="47" y="39"/>
                  </a:cubicBezTo>
                  <a:lnTo>
                    <a:pt x="38" y="40"/>
                  </a:lnTo>
                  <a:close/>
                  <a:moveTo>
                    <a:pt x="47" y="43"/>
                  </a:moveTo>
                  <a:cubicBezTo>
                    <a:pt x="47" y="43"/>
                    <a:pt x="47" y="43"/>
                    <a:pt x="47" y="43"/>
                  </a:cubicBezTo>
                  <a:cubicBezTo>
                    <a:pt x="57" y="42"/>
                    <a:pt x="57" y="42"/>
                    <a:pt x="57" y="42"/>
                  </a:cubicBezTo>
                  <a:cubicBezTo>
                    <a:pt x="57" y="43"/>
                    <a:pt x="57" y="43"/>
                    <a:pt x="57" y="43"/>
                  </a:cubicBezTo>
                  <a:cubicBezTo>
                    <a:pt x="60" y="42"/>
                    <a:pt x="60" y="42"/>
                    <a:pt x="60" y="42"/>
                  </a:cubicBezTo>
                  <a:cubicBezTo>
                    <a:pt x="60" y="42"/>
                    <a:pt x="60" y="42"/>
                    <a:pt x="60" y="42"/>
                  </a:cubicBezTo>
                  <a:cubicBezTo>
                    <a:pt x="57" y="42"/>
                    <a:pt x="57" y="42"/>
                    <a:pt x="57" y="42"/>
                  </a:cubicBezTo>
                  <a:cubicBezTo>
                    <a:pt x="57" y="42"/>
                    <a:pt x="57" y="42"/>
                    <a:pt x="57" y="42"/>
                  </a:cubicBezTo>
                  <a:cubicBezTo>
                    <a:pt x="47" y="43"/>
                    <a:pt x="47" y="43"/>
                    <a:pt x="47" y="43"/>
                  </a:cubicBezTo>
                  <a:close/>
                  <a:moveTo>
                    <a:pt x="60" y="39"/>
                  </a:moveTo>
                  <a:cubicBezTo>
                    <a:pt x="60" y="39"/>
                    <a:pt x="60" y="39"/>
                    <a:pt x="60" y="39"/>
                  </a:cubicBezTo>
                  <a:cubicBezTo>
                    <a:pt x="63" y="39"/>
                    <a:pt x="63" y="39"/>
                    <a:pt x="63" y="39"/>
                  </a:cubicBezTo>
                  <a:cubicBezTo>
                    <a:pt x="63" y="39"/>
                    <a:pt x="63" y="39"/>
                    <a:pt x="63" y="39"/>
                  </a:cubicBezTo>
                  <a:cubicBezTo>
                    <a:pt x="60" y="39"/>
                    <a:pt x="60" y="39"/>
                    <a:pt x="60" y="39"/>
                  </a:cubicBezTo>
                  <a:close/>
                  <a:moveTo>
                    <a:pt x="47" y="44"/>
                  </a:moveTo>
                  <a:cubicBezTo>
                    <a:pt x="47" y="44"/>
                    <a:pt x="47" y="44"/>
                    <a:pt x="47" y="44"/>
                  </a:cubicBezTo>
                  <a:cubicBezTo>
                    <a:pt x="57" y="43"/>
                    <a:pt x="57" y="43"/>
                    <a:pt x="57" y="43"/>
                  </a:cubicBezTo>
                  <a:cubicBezTo>
                    <a:pt x="57" y="44"/>
                    <a:pt x="57" y="44"/>
                    <a:pt x="57" y="44"/>
                  </a:cubicBezTo>
                  <a:cubicBezTo>
                    <a:pt x="60" y="43"/>
                    <a:pt x="60" y="43"/>
                    <a:pt x="60" y="43"/>
                  </a:cubicBezTo>
                  <a:cubicBezTo>
                    <a:pt x="60" y="43"/>
                    <a:pt x="60" y="43"/>
                    <a:pt x="60" y="43"/>
                  </a:cubicBezTo>
                  <a:cubicBezTo>
                    <a:pt x="57" y="43"/>
                    <a:pt x="57" y="43"/>
                    <a:pt x="57" y="43"/>
                  </a:cubicBezTo>
                  <a:cubicBezTo>
                    <a:pt x="57" y="43"/>
                    <a:pt x="57" y="43"/>
                    <a:pt x="57" y="43"/>
                  </a:cubicBezTo>
                  <a:cubicBezTo>
                    <a:pt x="47" y="44"/>
                    <a:pt x="47" y="44"/>
                    <a:pt x="47" y="44"/>
                  </a:cubicBezTo>
                  <a:close/>
                  <a:moveTo>
                    <a:pt x="60" y="40"/>
                  </a:moveTo>
                  <a:cubicBezTo>
                    <a:pt x="60" y="40"/>
                    <a:pt x="60" y="40"/>
                    <a:pt x="60" y="40"/>
                  </a:cubicBezTo>
                  <a:cubicBezTo>
                    <a:pt x="63" y="40"/>
                    <a:pt x="63" y="40"/>
                    <a:pt x="63" y="40"/>
                  </a:cubicBezTo>
                  <a:cubicBezTo>
                    <a:pt x="63" y="39"/>
                    <a:pt x="63" y="39"/>
                    <a:pt x="63" y="39"/>
                  </a:cubicBezTo>
                  <a:cubicBezTo>
                    <a:pt x="60" y="40"/>
                    <a:pt x="60" y="40"/>
                    <a:pt x="60" y="40"/>
                  </a:cubicBezTo>
                  <a:close/>
                  <a:moveTo>
                    <a:pt x="63" y="38"/>
                  </a:moveTo>
                  <a:cubicBezTo>
                    <a:pt x="63" y="38"/>
                    <a:pt x="63" y="38"/>
                    <a:pt x="63" y="38"/>
                  </a:cubicBezTo>
                  <a:cubicBezTo>
                    <a:pt x="60" y="38"/>
                    <a:pt x="60" y="38"/>
                    <a:pt x="60" y="38"/>
                  </a:cubicBezTo>
                  <a:cubicBezTo>
                    <a:pt x="60" y="39"/>
                    <a:pt x="60" y="39"/>
                    <a:pt x="60" y="39"/>
                  </a:cubicBezTo>
                  <a:cubicBezTo>
                    <a:pt x="63" y="38"/>
                    <a:pt x="63" y="38"/>
                    <a:pt x="63" y="38"/>
                  </a:cubicBezTo>
                  <a:close/>
                  <a:moveTo>
                    <a:pt x="47" y="45"/>
                  </a:moveTo>
                  <a:cubicBezTo>
                    <a:pt x="47" y="45"/>
                    <a:pt x="47" y="45"/>
                    <a:pt x="47" y="45"/>
                  </a:cubicBezTo>
                  <a:cubicBezTo>
                    <a:pt x="57" y="44"/>
                    <a:pt x="57" y="44"/>
                    <a:pt x="57" y="44"/>
                  </a:cubicBezTo>
                  <a:cubicBezTo>
                    <a:pt x="57" y="44"/>
                    <a:pt x="57" y="44"/>
                    <a:pt x="57" y="44"/>
                  </a:cubicBezTo>
                  <a:cubicBezTo>
                    <a:pt x="60" y="44"/>
                    <a:pt x="60" y="44"/>
                    <a:pt x="60" y="44"/>
                  </a:cubicBezTo>
                  <a:cubicBezTo>
                    <a:pt x="60" y="44"/>
                    <a:pt x="60" y="44"/>
                    <a:pt x="60" y="44"/>
                  </a:cubicBezTo>
                  <a:cubicBezTo>
                    <a:pt x="57" y="44"/>
                    <a:pt x="57" y="44"/>
                    <a:pt x="57" y="44"/>
                  </a:cubicBezTo>
                  <a:cubicBezTo>
                    <a:pt x="57" y="44"/>
                    <a:pt x="57" y="44"/>
                    <a:pt x="57" y="44"/>
                  </a:cubicBezTo>
                  <a:cubicBezTo>
                    <a:pt x="47" y="44"/>
                    <a:pt x="47" y="44"/>
                    <a:pt x="47" y="44"/>
                  </a:cubicBezTo>
                  <a:lnTo>
                    <a:pt x="47" y="45"/>
                  </a:lnTo>
                  <a:close/>
                  <a:moveTo>
                    <a:pt x="47" y="46"/>
                  </a:moveTo>
                  <a:cubicBezTo>
                    <a:pt x="47" y="46"/>
                    <a:pt x="47" y="46"/>
                    <a:pt x="47" y="46"/>
                  </a:cubicBezTo>
                  <a:cubicBezTo>
                    <a:pt x="57" y="46"/>
                    <a:pt x="57" y="46"/>
                    <a:pt x="57" y="46"/>
                  </a:cubicBezTo>
                  <a:cubicBezTo>
                    <a:pt x="57" y="46"/>
                    <a:pt x="57" y="46"/>
                    <a:pt x="57" y="46"/>
                  </a:cubicBezTo>
                  <a:cubicBezTo>
                    <a:pt x="60" y="46"/>
                    <a:pt x="60" y="46"/>
                    <a:pt x="60" y="46"/>
                  </a:cubicBezTo>
                  <a:cubicBezTo>
                    <a:pt x="60" y="45"/>
                    <a:pt x="60" y="45"/>
                    <a:pt x="60" y="45"/>
                  </a:cubicBezTo>
                  <a:cubicBezTo>
                    <a:pt x="57" y="45"/>
                    <a:pt x="57" y="45"/>
                    <a:pt x="57" y="45"/>
                  </a:cubicBezTo>
                  <a:cubicBezTo>
                    <a:pt x="57" y="45"/>
                    <a:pt x="57" y="45"/>
                    <a:pt x="57" y="45"/>
                  </a:cubicBezTo>
                  <a:cubicBezTo>
                    <a:pt x="47" y="46"/>
                    <a:pt x="47" y="46"/>
                    <a:pt x="47" y="46"/>
                  </a:cubicBezTo>
                  <a:close/>
                  <a:moveTo>
                    <a:pt x="47" y="46"/>
                  </a:moveTo>
                  <a:cubicBezTo>
                    <a:pt x="47" y="46"/>
                    <a:pt x="47" y="46"/>
                    <a:pt x="47" y="46"/>
                  </a:cubicBezTo>
                  <a:cubicBezTo>
                    <a:pt x="57" y="45"/>
                    <a:pt x="57" y="45"/>
                    <a:pt x="57" y="45"/>
                  </a:cubicBezTo>
                  <a:cubicBezTo>
                    <a:pt x="57" y="45"/>
                    <a:pt x="57" y="45"/>
                    <a:pt x="57" y="45"/>
                  </a:cubicBezTo>
                  <a:cubicBezTo>
                    <a:pt x="60" y="45"/>
                    <a:pt x="60" y="45"/>
                    <a:pt x="60" y="45"/>
                  </a:cubicBezTo>
                  <a:cubicBezTo>
                    <a:pt x="60" y="44"/>
                    <a:pt x="60" y="44"/>
                    <a:pt x="60" y="44"/>
                  </a:cubicBezTo>
                  <a:cubicBezTo>
                    <a:pt x="57" y="45"/>
                    <a:pt x="57" y="45"/>
                    <a:pt x="57" y="45"/>
                  </a:cubicBezTo>
                  <a:cubicBezTo>
                    <a:pt x="57" y="44"/>
                    <a:pt x="57" y="44"/>
                    <a:pt x="57" y="44"/>
                  </a:cubicBezTo>
                  <a:cubicBezTo>
                    <a:pt x="47" y="45"/>
                    <a:pt x="47" y="45"/>
                    <a:pt x="47" y="45"/>
                  </a:cubicBezTo>
                  <a:lnTo>
                    <a:pt x="47" y="46"/>
                  </a:lnTo>
                  <a:close/>
                  <a:moveTo>
                    <a:pt x="100" y="14"/>
                  </a:moveTo>
                  <a:cubicBezTo>
                    <a:pt x="100" y="14"/>
                    <a:pt x="100" y="14"/>
                    <a:pt x="100" y="14"/>
                  </a:cubicBezTo>
                  <a:cubicBezTo>
                    <a:pt x="101" y="14"/>
                    <a:pt x="101" y="14"/>
                    <a:pt x="101" y="14"/>
                  </a:cubicBezTo>
                  <a:cubicBezTo>
                    <a:pt x="101" y="12"/>
                    <a:pt x="101" y="12"/>
                    <a:pt x="101" y="12"/>
                  </a:cubicBezTo>
                  <a:cubicBezTo>
                    <a:pt x="101" y="12"/>
                    <a:pt x="101" y="12"/>
                    <a:pt x="101" y="12"/>
                  </a:cubicBezTo>
                  <a:cubicBezTo>
                    <a:pt x="101" y="12"/>
                    <a:pt x="101" y="12"/>
                    <a:pt x="101" y="12"/>
                  </a:cubicBezTo>
                  <a:cubicBezTo>
                    <a:pt x="103" y="11"/>
                    <a:pt x="103" y="11"/>
                    <a:pt x="103" y="11"/>
                  </a:cubicBezTo>
                  <a:cubicBezTo>
                    <a:pt x="103" y="11"/>
                    <a:pt x="103" y="11"/>
                    <a:pt x="103" y="11"/>
                  </a:cubicBezTo>
                  <a:cubicBezTo>
                    <a:pt x="100" y="12"/>
                    <a:pt x="100" y="12"/>
                    <a:pt x="100" y="12"/>
                  </a:cubicBezTo>
                  <a:lnTo>
                    <a:pt x="100" y="14"/>
                  </a:lnTo>
                  <a:close/>
                  <a:moveTo>
                    <a:pt x="100" y="11"/>
                  </a:moveTo>
                  <a:cubicBezTo>
                    <a:pt x="100" y="11"/>
                    <a:pt x="100" y="11"/>
                    <a:pt x="100" y="11"/>
                  </a:cubicBezTo>
                  <a:cubicBezTo>
                    <a:pt x="101" y="11"/>
                    <a:pt x="101" y="11"/>
                    <a:pt x="101" y="11"/>
                  </a:cubicBezTo>
                  <a:cubicBezTo>
                    <a:pt x="101" y="9"/>
                    <a:pt x="101" y="9"/>
                    <a:pt x="101" y="9"/>
                  </a:cubicBezTo>
                  <a:cubicBezTo>
                    <a:pt x="101" y="9"/>
                    <a:pt x="101" y="9"/>
                    <a:pt x="101" y="9"/>
                  </a:cubicBezTo>
                  <a:cubicBezTo>
                    <a:pt x="101" y="8"/>
                    <a:pt x="101" y="8"/>
                    <a:pt x="101" y="8"/>
                  </a:cubicBezTo>
                  <a:cubicBezTo>
                    <a:pt x="103" y="8"/>
                    <a:pt x="103" y="8"/>
                    <a:pt x="103" y="8"/>
                  </a:cubicBezTo>
                  <a:cubicBezTo>
                    <a:pt x="103" y="8"/>
                    <a:pt x="103" y="8"/>
                    <a:pt x="103" y="8"/>
                  </a:cubicBezTo>
                  <a:cubicBezTo>
                    <a:pt x="100" y="8"/>
                    <a:pt x="100" y="8"/>
                    <a:pt x="100" y="8"/>
                  </a:cubicBezTo>
                  <a:lnTo>
                    <a:pt x="100" y="11"/>
                  </a:lnTo>
                  <a:close/>
                  <a:moveTo>
                    <a:pt x="103" y="29"/>
                  </a:moveTo>
                  <a:cubicBezTo>
                    <a:pt x="103" y="29"/>
                    <a:pt x="103" y="29"/>
                    <a:pt x="103" y="29"/>
                  </a:cubicBezTo>
                  <a:cubicBezTo>
                    <a:pt x="103" y="32"/>
                    <a:pt x="103" y="32"/>
                    <a:pt x="103" y="32"/>
                  </a:cubicBezTo>
                  <a:cubicBezTo>
                    <a:pt x="104" y="32"/>
                    <a:pt x="104" y="32"/>
                    <a:pt x="104" y="32"/>
                  </a:cubicBezTo>
                  <a:cubicBezTo>
                    <a:pt x="104" y="30"/>
                    <a:pt x="104" y="30"/>
                    <a:pt x="104" y="30"/>
                  </a:cubicBezTo>
                  <a:cubicBezTo>
                    <a:pt x="104" y="30"/>
                    <a:pt x="104" y="30"/>
                    <a:pt x="104" y="30"/>
                  </a:cubicBezTo>
                  <a:cubicBezTo>
                    <a:pt x="104" y="29"/>
                    <a:pt x="104" y="29"/>
                    <a:pt x="104" y="29"/>
                  </a:cubicBezTo>
                  <a:cubicBezTo>
                    <a:pt x="106" y="29"/>
                    <a:pt x="106" y="29"/>
                    <a:pt x="106" y="29"/>
                  </a:cubicBezTo>
                  <a:cubicBezTo>
                    <a:pt x="106" y="29"/>
                    <a:pt x="106" y="29"/>
                    <a:pt x="106" y="29"/>
                  </a:cubicBezTo>
                  <a:lnTo>
                    <a:pt x="103" y="29"/>
                  </a:lnTo>
                  <a:close/>
                  <a:moveTo>
                    <a:pt x="104" y="8"/>
                  </a:moveTo>
                  <a:cubicBezTo>
                    <a:pt x="104" y="8"/>
                    <a:pt x="104" y="8"/>
                    <a:pt x="104" y="8"/>
                  </a:cubicBezTo>
                  <a:cubicBezTo>
                    <a:pt x="104" y="5"/>
                    <a:pt x="104" y="5"/>
                    <a:pt x="104" y="5"/>
                  </a:cubicBezTo>
                  <a:cubicBezTo>
                    <a:pt x="106" y="5"/>
                    <a:pt x="106" y="5"/>
                    <a:pt x="106" y="5"/>
                  </a:cubicBezTo>
                  <a:cubicBezTo>
                    <a:pt x="106" y="2"/>
                    <a:pt x="106" y="2"/>
                    <a:pt x="106" y="2"/>
                  </a:cubicBezTo>
                  <a:cubicBezTo>
                    <a:pt x="106" y="2"/>
                    <a:pt x="106" y="2"/>
                    <a:pt x="106" y="2"/>
                  </a:cubicBezTo>
                  <a:cubicBezTo>
                    <a:pt x="106" y="2"/>
                    <a:pt x="106" y="2"/>
                    <a:pt x="106" y="2"/>
                  </a:cubicBezTo>
                  <a:cubicBezTo>
                    <a:pt x="103" y="3"/>
                    <a:pt x="103" y="3"/>
                    <a:pt x="103" y="3"/>
                  </a:cubicBezTo>
                  <a:cubicBezTo>
                    <a:pt x="103" y="8"/>
                    <a:pt x="103" y="8"/>
                    <a:pt x="103" y="8"/>
                  </a:cubicBezTo>
                  <a:lnTo>
                    <a:pt x="104" y="8"/>
                  </a:lnTo>
                  <a:close/>
                  <a:moveTo>
                    <a:pt x="104" y="3"/>
                  </a:moveTo>
                  <a:cubicBezTo>
                    <a:pt x="104" y="3"/>
                    <a:pt x="104" y="3"/>
                    <a:pt x="104" y="3"/>
                  </a:cubicBezTo>
                  <a:cubicBezTo>
                    <a:pt x="106" y="2"/>
                    <a:pt x="106" y="2"/>
                    <a:pt x="106" y="2"/>
                  </a:cubicBezTo>
                  <a:cubicBezTo>
                    <a:pt x="106" y="4"/>
                    <a:pt x="106" y="4"/>
                    <a:pt x="106" y="4"/>
                  </a:cubicBezTo>
                  <a:cubicBezTo>
                    <a:pt x="104" y="5"/>
                    <a:pt x="104" y="5"/>
                    <a:pt x="104" y="5"/>
                  </a:cubicBezTo>
                  <a:lnTo>
                    <a:pt x="104" y="3"/>
                  </a:lnTo>
                  <a:close/>
                  <a:moveTo>
                    <a:pt x="60" y="41"/>
                  </a:moveTo>
                  <a:cubicBezTo>
                    <a:pt x="60" y="41"/>
                    <a:pt x="60" y="41"/>
                    <a:pt x="60" y="41"/>
                  </a:cubicBezTo>
                  <a:cubicBezTo>
                    <a:pt x="63" y="40"/>
                    <a:pt x="63" y="40"/>
                    <a:pt x="63" y="40"/>
                  </a:cubicBezTo>
                  <a:cubicBezTo>
                    <a:pt x="63" y="40"/>
                    <a:pt x="63" y="40"/>
                    <a:pt x="63" y="40"/>
                  </a:cubicBezTo>
                  <a:cubicBezTo>
                    <a:pt x="60" y="41"/>
                    <a:pt x="60" y="41"/>
                    <a:pt x="60" y="41"/>
                  </a:cubicBezTo>
                  <a:close/>
                  <a:moveTo>
                    <a:pt x="100" y="23"/>
                  </a:moveTo>
                  <a:cubicBezTo>
                    <a:pt x="100" y="23"/>
                    <a:pt x="100" y="23"/>
                    <a:pt x="100" y="23"/>
                  </a:cubicBezTo>
                  <a:cubicBezTo>
                    <a:pt x="101" y="23"/>
                    <a:pt x="101" y="23"/>
                    <a:pt x="101" y="23"/>
                  </a:cubicBezTo>
                  <a:cubicBezTo>
                    <a:pt x="101" y="22"/>
                    <a:pt x="101" y="22"/>
                    <a:pt x="101" y="22"/>
                  </a:cubicBezTo>
                  <a:cubicBezTo>
                    <a:pt x="101" y="21"/>
                    <a:pt x="101" y="21"/>
                    <a:pt x="101" y="21"/>
                  </a:cubicBezTo>
                  <a:cubicBezTo>
                    <a:pt x="101" y="21"/>
                    <a:pt x="101" y="21"/>
                    <a:pt x="101" y="21"/>
                  </a:cubicBezTo>
                  <a:cubicBezTo>
                    <a:pt x="103" y="20"/>
                    <a:pt x="103" y="20"/>
                    <a:pt x="103" y="20"/>
                  </a:cubicBezTo>
                  <a:cubicBezTo>
                    <a:pt x="103" y="20"/>
                    <a:pt x="103" y="20"/>
                    <a:pt x="103" y="20"/>
                  </a:cubicBezTo>
                  <a:cubicBezTo>
                    <a:pt x="100" y="21"/>
                    <a:pt x="100" y="21"/>
                    <a:pt x="100" y="21"/>
                  </a:cubicBezTo>
                  <a:lnTo>
                    <a:pt x="100" y="23"/>
                  </a:lnTo>
                  <a:close/>
                  <a:moveTo>
                    <a:pt x="100" y="20"/>
                  </a:moveTo>
                  <a:cubicBezTo>
                    <a:pt x="100" y="20"/>
                    <a:pt x="100" y="20"/>
                    <a:pt x="100" y="20"/>
                  </a:cubicBezTo>
                  <a:cubicBezTo>
                    <a:pt x="101" y="20"/>
                    <a:pt x="101" y="20"/>
                    <a:pt x="101" y="20"/>
                  </a:cubicBezTo>
                  <a:cubicBezTo>
                    <a:pt x="101" y="18"/>
                    <a:pt x="101" y="18"/>
                    <a:pt x="101" y="18"/>
                  </a:cubicBezTo>
                  <a:cubicBezTo>
                    <a:pt x="101" y="18"/>
                    <a:pt x="101" y="18"/>
                    <a:pt x="101" y="18"/>
                  </a:cubicBezTo>
                  <a:cubicBezTo>
                    <a:pt x="101" y="18"/>
                    <a:pt x="101" y="18"/>
                    <a:pt x="101" y="18"/>
                  </a:cubicBezTo>
                  <a:cubicBezTo>
                    <a:pt x="103" y="17"/>
                    <a:pt x="103" y="17"/>
                    <a:pt x="103" y="17"/>
                  </a:cubicBezTo>
                  <a:cubicBezTo>
                    <a:pt x="103" y="17"/>
                    <a:pt x="103" y="17"/>
                    <a:pt x="103" y="17"/>
                  </a:cubicBezTo>
                  <a:cubicBezTo>
                    <a:pt x="100" y="18"/>
                    <a:pt x="100" y="18"/>
                    <a:pt x="100" y="18"/>
                  </a:cubicBezTo>
                  <a:lnTo>
                    <a:pt x="100" y="20"/>
                  </a:lnTo>
                  <a:close/>
                  <a:moveTo>
                    <a:pt x="100" y="17"/>
                  </a:moveTo>
                  <a:cubicBezTo>
                    <a:pt x="100" y="17"/>
                    <a:pt x="100" y="17"/>
                    <a:pt x="100" y="17"/>
                  </a:cubicBezTo>
                  <a:cubicBezTo>
                    <a:pt x="101" y="17"/>
                    <a:pt x="101" y="17"/>
                    <a:pt x="101" y="17"/>
                  </a:cubicBezTo>
                  <a:cubicBezTo>
                    <a:pt x="101" y="15"/>
                    <a:pt x="101" y="15"/>
                    <a:pt x="101" y="15"/>
                  </a:cubicBezTo>
                  <a:cubicBezTo>
                    <a:pt x="101" y="15"/>
                    <a:pt x="101" y="15"/>
                    <a:pt x="101" y="15"/>
                  </a:cubicBezTo>
                  <a:cubicBezTo>
                    <a:pt x="101" y="15"/>
                    <a:pt x="101" y="15"/>
                    <a:pt x="101" y="15"/>
                  </a:cubicBezTo>
                  <a:cubicBezTo>
                    <a:pt x="103" y="14"/>
                    <a:pt x="103" y="14"/>
                    <a:pt x="103" y="14"/>
                  </a:cubicBezTo>
                  <a:cubicBezTo>
                    <a:pt x="103" y="14"/>
                    <a:pt x="103" y="14"/>
                    <a:pt x="103" y="14"/>
                  </a:cubicBezTo>
                  <a:cubicBezTo>
                    <a:pt x="100" y="15"/>
                    <a:pt x="100" y="15"/>
                    <a:pt x="100" y="15"/>
                  </a:cubicBezTo>
                  <a:lnTo>
                    <a:pt x="100" y="17"/>
                  </a:lnTo>
                  <a:close/>
                  <a:moveTo>
                    <a:pt x="71" y="42"/>
                  </a:moveTo>
                  <a:cubicBezTo>
                    <a:pt x="71" y="42"/>
                    <a:pt x="71" y="42"/>
                    <a:pt x="71" y="42"/>
                  </a:cubicBezTo>
                  <a:cubicBezTo>
                    <a:pt x="74" y="42"/>
                    <a:pt x="74" y="42"/>
                    <a:pt x="74" y="42"/>
                  </a:cubicBezTo>
                  <a:cubicBezTo>
                    <a:pt x="74" y="41"/>
                    <a:pt x="74" y="41"/>
                    <a:pt x="74" y="41"/>
                  </a:cubicBezTo>
                  <a:cubicBezTo>
                    <a:pt x="71" y="41"/>
                    <a:pt x="71" y="41"/>
                    <a:pt x="71" y="41"/>
                  </a:cubicBezTo>
                  <a:lnTo>
                    <a:pt x="71" y="42"/>
                  </a:lnTo>
                  <a:close/>
                  <a:moveTo>
                    <a:pt x="104" y="26"/>
                  </a:moveTo>
                  <a:cubicBezTo>
                    <a:pt x="104" y="26"/>
                    <a:pt x="104" y="26"/>
                    <a:pt x="104" y="26"/>
                  </a:cubicBezTo>
                  <a:cubicBezTo>
                    <a:pt x="104" y="24"/>
                    <a:pt x="104" y="24"/>
                    <a:pt x="104" y="24"/>
                  </a:cubicBezTo>
                  <a:cubicBezTo>
                    <a:pt x="104" y="24"/>
                    <a:pt x="104" y="24"/>
                    <a:pt x="104" y="24"/>
                  </a:cubicBezTo>
                  <a:cubicBezTo>
                    <a:pt x="104" y="23"/>
                    <a:pt x="104" y="23"/>
                    <a:pt x="104" y="23"/>
                  </a:cubicBezTo>
                  <a:cubicBezTo>
                    <a:pt x="106" y="23"/>
                    <a:pt x="106" y="23"/>
                    <a:pt x="106" y="23"/>
                  </a:cubicBezTo>
                  <a:cubicBezTo>
                    <a:pt x="106" y="23"/>
                    <a:pt x="106" y="23"/>
                    <a:pt x="106" y="23"/>
                  </a:cubicBezTo>
                  <a:cubicBezTo>
                    <a:pt x="103" y="23"/>
                    <a:pt x="103" y="23"/>
                    <a:pt x="103" y="23"/>
                  </a:cubicBezTo>
                  <a:cubicBezTo>
                    <a:pt x="103" y="26"/>
                    <a:pt x="103" y="26"/>
                    <a:pt x="103" y="26"/>
                  </a:cubicBezTo>
                  <a:lnTo>
                    <a:pt x="104" y="26"/>
                  </a:lnTo>
                  <a:close/>
                  <a:moveTo>
                    <a:pt x="104" y="11"/>
                  </a:moveTo>
                  <a:cubicBezTo>
                    <a:pt x="104" y="11"/>
                    <a:pt x="104" y="11"/>
                    <a:pt x="104" y="11"/>
                  </a:cubicBezTo>
                  <a:cubicBezTo>
                    <a:pt x="104" y="9"/>
                    <a:pt x="104" y="9"/>
                    <a:pt x="104" y="9"/>
                  </a:cubicBezTo>
                  <a:cubicBezTo>
                    <a:pt x="104" y="8"/>
                    <a:pt x="104" y="8"/>
                    <a:pt x="104" y="8"/>
                  </a:cubicBezTo>
                  <a:cubicBezTo>
                    <a:pt x="104" y="8"/>
                    <a:pt x="104" y="8"/>
                    <a:pt x="104" y="8"/>
                  </a:cubicBezTo>
                  <a:cubicBezTo>
                    <a:pt x="106" y="8"/>
                    <a:pt x="106" y="8"/>
                    <a:pt x="106" y="8"/>
                  </a:cubicBezTo>
                  <a:cubicBezTo>
                    <a:pt x="106" y="7"/>
                    <a:pt x="106" y="7"/>
                    <a:pt x="106" y="7"/>
                  </a:cubicBezTo>
                  <a:cubicBezTo>
                    <a:pt x="103" y="8"/>
                    <a:pt x="103" y="8"/>
                    <a:pt x="103" y="8"/>
                  </a:cubicBezTo>
                  <a:cubicBezTo>
                    <a:pt x="103" y="11"/>
                    <a:pt x="103" y="11"/>
                    <a:pt x="103" y="11"/>
                  </a:cubicBezTo>
                  <a:lnTo>
                    <a:pt x="104" y="11"/>
                  </a:lnTo>
                  <a:close/>
                  <a:moveTo>
                    <a:pt x="104" y="23"/>
                  </a:moveTo>
                  <a:cubicBezTo>
                    <a:pt x="104" y="23"/>
                    <a:pt x="104" y="23"/>
                    <a:pt x="104" y="23"/>
                  </a:cubicBezTo>
                  <a:cubicBezTo>
                    <a:pt x="104" y="21"/>
                    <a:pt x="104" y="21"/>
                    <a:pt x="104" y="21"/>
                  </a:cubicBezTo>
                  <a:cubicBezTo>
                    <a:pt x="104" y="20"/>
                    <a:pt x="104" y="20"/>
                    <a:pt x="104" y="20"/>
                  </a:cubicBezTo>
                  <a:cubicBezTo>
                    <a:pt x="104" y="20"/>
                    <a:pt x="104" y="20"/>
                    <a:pt x="104" y="20"/>
                  </a:cubicBezTo>
                  <a:cubicBezTo>
                    <a:pt x="106" y="20"/>
                    <a:pt x="106" y="20"/>
                    <a:pt x="106" y="20"/>
                  </a:cubicBezTo>
                  <a:cubicBezTo>
                    <a:pt x="106" y="20"/>
                    <a:pt x="106" y="20"/>
                    <a:pt x="106" y="20"/>
                  </a:cubicBezTo>
                  <a:cubicBezTo>
                    <a:pt x="103" y="20"/>
                    <a:pt x="103" y="20"/>
                    <a:pt x="103" y="20"/>
                  </a:cubicBezTo>
                  <a:cubicBezTo>
                    <a:pt x="103" y="23"/>
                    <a:pt x="103" y="23"/>
                    <a:pt x="103" y="23"/>
                  </a:cubicBezTo>
                  <a:lnTo>
                    <a:pt x="104" y="23"/>
                  </a:lnTo>
                  <a:close/>
                  <a:moveTo>
                    <a:pt x="104" y="29"/>
                  </a:moveTo>
                  <a:cubicBezTo>
                    <a:pt x="104" y="29"/>
                    <a:pt x="104" y="29"/>
                    <a:pt x="104" y="29"/>
                  </a:cubicBezTo>
                  <a:cubicBezTo>
                    <a:pt x="104" y="27"/>
                    <a:pt x="104" y="27"/>
                    <a:pt x="104" y="27"/>
                  </a:cubicBezTo>
                  <a:cubicBezTo>
                    <a:pt x="104" y="27"/>
                    <a:pt x="104" y="27"/>
                    <a:pt x="104" y="27"/>
                  </a:cubicBezTo>
                  <a:cubicBezTo>
                    <a:pt x="104" y="26"/>
                    <a:pt x="104" y="26"/>
                    <a:pt x="104" y="26"/>
                  </a:cubicBezTo>
                  <a:cubicBezTo>
                    <a:pt x="106" y="26"/>
                    <a:pt x="106" y="26"/>
                    <a:pt x="106" y="26"/>
                  </a:cubicBezTo>
                  <a:cubicBezTo>
                    <a:pt x="106" y="26"/>
                    <a:pt x="106" y="26"/>
                    <a:pt x="106" y="26"/>
                  </a:cubicBezTo>
                  <a:cubicBezTo>
                    <a:pt x="103" y="26"/>
                    <a:pt x="103" y="26"/>
                    <a:pt x="103" y="26"/>
                  </a:cubicBezTo>
                  <a:cubicBezTo>
                    <a:pt x="103" y="29"/>
                    <a:pt x="103" y="29"/>
                    <a:pt x="103" y="29"/>
                  </a:cubicBezTo>
                  <a:lnTo>
                    <a:pt x="104" y="29"/>
                  </a:lnTo>
                  <a:close/>
                  <a:moveTo>
                    <a:pt x="104" y="14"/>
                  </a:moveTo>
                  <a:cubicBezTo>
                    <a:pt x="104" y="14"/>
                    <a:pt x="104" y="14"/>
                    <a:pt x="104" y="14"/>
                  </a:cubicBezTo>
                  <a:cubicBezTo>
                    <a:pt x="104" y="12"/>
                    <a:pt x="104" y="12"/>
                    <a:pt x="104" y="12"/>
                  </a:cubicBezTo>
                  <a:cubicBezTo>
                    <a:pt x="104" y="11"/>
                    <a:pt x="104" y="11"/>
                    <a:pt x="104" y="11"/>
                  </a:cubicBezTo>
                  <a:cubicBezTo>
                    <a:pt x="104" y="11"/>
                    <a:pt x="104" y="11"/>
                    <a:pt x="104" y="11"/>
                  </a:cubicBezTo>
                  <a:cubicBezTo>
                    <a:pt x="106" y="11"/>
                    <a:pt x="106" y="11"/>
                    <a:pt x="106" y="11"/>
                  </a:cubicBezTo>
                  <a:cubicBezTo>
                    <a:pt x="106" y="10"/>
                    <a:pt x="106" y="10"/>
                    <a:pt x="106" y="10"/>
                  </a:cubicBezTo>
                  <a:cubicBezTo>
                    <a:pt x="103" y="11"/>
                    <a:pt x="103" y="11"/>
                    <a:pt x="103" y="11"/>
                  </a:cubicBezTo>
                  <a:cubicBezTo>
                    <a:pt x="103" y="14"/>
                    <a:pt x="103" y="14"/>
                    <a:pt x="103" y="14"/>
                  </a:cubicBezTo>
                  <a:lnTo>
                    <a:pt x="104" y="14"/>
                  </a:lnTo>
                  <a:close/>
                  <a:moveTo>
                    <a:pt x="104" y="20"/>
                  </a:moveTo>
                  <a:cubicBezTo>
                    <a:pt x="104" y="20"/>
                    <a:pt x="104" y="20"/>
                    <a:pt x="104" y="20"/>
                  </a:cubicBezTo>
                  <a:cubicBezTo>
                    <a:pt x="104" y="18"/>
                    <a:pt x="104" y="18"/>
                    <a:pt x="104" y="18"/>
                  </a:cubicBezTo>
                  <a:cubicBezTo>
                    <a:pt x="104" y="17"/>
                    <a:pt x="104" y="17"/>
                    <a:pt x="104" y="17"/>
                  </a:cubicBezTo>
                  <a:cubicBezTo>
                    <a:pt x="104" y="17"/>
                    <a:pt x="104" y="17"/>
                    <a:pt x="104" y="17"/>
                  </a:cubicBezTo>
                  <a:cubicBezTo>
                    <a:pt x="106" y="17"/>
                    <a:pt x="106" y="17"/>
                    <a:pt x="106" y="17"/>
                  </a:cubicBezTo>
                  <a:cubicBezTo>
                    <a:pt x="106" y="17"/>
                    <a:pt x="106" y="17"/>
                    <a:pt x="106" y="17"/>
                  </a:cubicBezTo>
                  <a:cubicBezTo>
                    <a:pt x="103" y="17"/>
                    <a:pt x="103" y="17"/>
                    <a:pt x="103" y="17"/>
                  </a:cubicBezTo>
                  <a:cubicBezTo>
                    <a:pt x="103" y="20"/>
                    <a:pt x="103" y="20"/>
                    <a:pt x="103" y="20"/>
                  </a:cubicBezTo>
                  <a:lnTo>
                    <a:pt x="104" y="20"/>
                  </a:lnTo>
                  <a:close/>
                  <a:moveTo>
                    <a:pt x="104" y="17"/>
                  </a:moveTo>
                  <a:cubicBezTo>
                    <a:pt x="104" y="17"/>
                    <a:pt x="104" y="17"/>
                    <a:pt x="104" y="17"/>
                  </a:cubicBezTo>
                  <a:cubicBezTo>
                    <a:pt x="104" y="15"/>
                    <a:pt x="104" y="15"/>
                    <a:pt x="104" y="15"/>
                  </a:cubicBezTo>
                  <a:cubicBezTo>
                    <a:pt x="104" y="14"/>
                    <a:pt x="104" y="14"/>
                    <a:pt x="104" y="14"/>
                  </a:cubicBezTo>
                  <a:cubicBezTo>
                    <a:pt x="104" y="14"/>
                    <a:pt x="104" y="14"/>
                    <a:pt x="104" y="14"/>
                  </a:cubicBezTo>
                  <a:cubicBezTo>
                    <a:pt x="106" y="14"/>
                    <a:pt x="106" y="14"/>
                    <a:pt x="106" y="14"/>
                  </a:cubicBezTo>
                  <a:cubicBezTo>
                    <a:pt x="106" y="14"/>
                    <a:pt x="106" y="14"/>
                    <a:pt x="106" y="14"/>
                  </a:cubicBezTo>
                  <a:cubicBezTo>
                    <a:pt x="103" y="14"/>
                    <a:pt x="103" y="14"/>
                    <a:pt x="103" y="14"/>
                  </a:cubicBezTo>
                  <a:cubicBezTo>
                    <a:pt x="103" y="17"/>
                    <a:pt x="103" y="17"/>
                    <a:pt x="103" y="17"/>
                  </a:cubicBezTo>
                  <a:lnTo>
                    <a:pt x="104" y="17"/>
                  </a:lnTo>
                  <a:close/>
                  <a:moveTo>
                    <a:pt x="103" y="3"/>
                  </a:moveTo>
                  <a:cubicBezTo>
                    <a:pt x="103" y="3"/>
                    <a:pt x="103" y="3"/>
                    <a:pt x="103" y="3"/>
                  </a:cubicBezTo>
                  <a:cubicBezTo>
                    <a:pt x="101" y="3"/>
                    <a:pt x="101" y="3"/>
                    <a:pt x="101" y="3"/>
                  </a:cubicBezTo>
                  <a:cubicBezTo>
                    <a:pt x="101" y="3"/>
                    <a:pt x="101" y="3"/>
                    <a:pt x="101" y="3"/>
                  </a:cubicBezTo>
                  <a:cubicBezTo>
                    <a:pt x="100" y="3"/>
                    <a:pt x="100" y="3"/>
                    <a:pt x="100" y="3"/>
                  </a:cubicBezTo>
                  <a:cubicBezTo>
                    <a:pt x="100" y="8"/>
                    <a:pt x="100" y="8"/>
                    <a:pt x="100" y="8"/>
                  </a:cubicBezTo>
                  <a:cubicBezTo>
                    <a:pt x="100" y="8"/>
                    <a:pt x="100" y="8"/>
                    <a:pt x="100" y="8"/>
                  </a:cubicBezTo>
                  <a:cubicBezTo>
                    <a:pt x="101" y="6"/>
                    <a:pt x="101" y="6"/>
                    <a:pt x="101" y="6"/>
                  </a:cubicBezTo>
                  <a:cubicBezTo>
                    <a:pt x="101" y="6"/>
                    <a:pt x="101" y="6"/>
                    <a:pt x="101" y="6"/>
                  </a:cubicBezTo>
                  <a:cubicBezTo>
                    <a:pt x="101" y="6"/>
                    <a:pt x="101" y="6"/>
                    <a:pt x="101" y="6"/>
                  </a:cubicBezTo>
                  <a:cubicBezTo>
                    <a:pt x="103" y="5"/>
                    <a:pt x="103" y="5"/>
                    <a:pt x="103" y="5"/>
                  </a:cubicBezTo>
                  <a:cubicBezTo>
                    <a:pt x="103" y="3"/>
                    <a:pt x="103" y="3"/>
                    <a:pt x="103" y="3"/>
                  </a:cubicBezTo>
                  <a:cubicBezTo>
                    <a:pt x="103" y="3"/>
                    <a:pt x="103" y="3"/>
                    <a:pt x="103" y="3"/>
                  </a:cubicBezTo>
                  <a:close/>
                  <a:moveTo>
                    <a:pt x="103" y="5"/>
                  </a:moveTo>
                  <a:cubicBezTo>
                    <a:pt x="103" y="5"/>
                    <a:pt x="103" y="5"/>
                    <a:pt x="103" y="5"/>
                  </a:cubicBezTo>
                  <a:cubicBezTo>
                    <a:pt x="101" y="6"/>
                    <a:pt x="101" y="6"/>
                    <a:pt x="101" y="6"/>
                  </a:cubicBezTo>
                  <a:cubicBezTo>
                    <a:pt x="101" y="4"/>
                    <a:pt x="101" y="4"/>
                    <a:pt x="101" y="4"/>
                  </a:cubicBezTo>
                  <a:cubicBezTo>
                    <a:pt x="103" y="3"/>
                    <a:pt x="103" y="3"/>
                    <a:pt x="103" y="3"/>
                  </a:cubicBezTo>
                  <a:lnTo>
                    <a:pt x="103" y="5"/>
                  </a:lnTo>
                  <a:close/>
                  <a:moveTo>
                    <a:pt x="67" y="42"/>
                  </a:moveTo>
                  <a:cubicBezTo>
                    <a:pt x="67" y="42"/>
                    <a:pt x="67" y="42"/>
                    <a:pt x="67" y="42"/>
                  </a:cubicBezTo>
                  <a:cubicBezTo>
                    <a:pt x="71" y="41"/>
                    <a:pt x="71" y="41"/>
                    <a:pt x="71" y="41"/>
                  </a:cubicBezTo>
                  <a:cubicBezTo>
                    <a:pt x="71" y="41"/>
                    <a:pt x="71" y="41"/>
                    <a:pt x="71" y="41"/>
                  </a:cubicBezTo>
                  <a:cubicBezTo>
                    <a:pt x="67" y="41"/>
                    <a:pt x="67" y="41"/>
                    <a:pt x="67" y="41"/>
                  </a:cubicBezTo>
                  <a:lnTo>
                    <a:pt x="67" y="42"/>
                  </a:lnTo>
                  <a:close/>
                  <a:moveTo>
                    <a:pt x="67" y="43"/>
                  </a:moveTo>
                  <a:cubicBezTo>
                    <a:pt x="67" y="43"/>
                    <a:pt x="67" y="43"/>
                    <a:pt x="67" y="43"/>
                  </a:cubicBezTo>
                  <a:cubicBezTo>
                    <a:pt x="71" y="42"/>
                    <a:pt x="71" y="42"/>
                    <a:pt x="71" y="42"/>
                  </a:cubicBezTo>
                  <a:cubicBezTo>
                    <a:pt x="71" y="42"/>
                    <a:pt x="71" y="42"/>
                    <a:pt x="71" y="42"/>
                  </a:cubicBezTo>
                  <a:cubicBezTo>
                    <a:pt x="67" y="42"/>
                    <a:pt x="67" y="42"/>
                    <a:pt x="67" y="42"/>
                  </a:cubicBezTo>
                  <a:lnTo>
                    <a:pt x="67" y="43"/>
                  </a:lnTo>
                  <a:close/>
                  <a:moveTo>
                    <a:pt x="67" y="43"/>
                  </a:moveTo>
                  <a:cubicBezTo>
                    <a:pt x="67" y="43"/>
                    <a:pt x="67" y="43"/>
                    <a:pt x="67" y="43"/>
                  </a:cubicBezTo>
                  <a:cubicBezTo>
                    <a:pt x="71" y="43"/>
                    <a:pt x="71" y="43"/>
                    <a:pt x="71" y="43"/>
                  </a:cubicBezTo>
                  <a:cubicBezTo>
                    <a:pt x="71" y="43"/>
                    <a:pt x="71" y="43"/>
                    <a:pt x="71" y="43"/>
                  </a:cubicBezTo>
                  <a:cubicBezTo>
                    <a:pt x="67" y="43"/>
                    <a:pt x="67" y="43"/>
                    <a:pt x="67" y="43"/>
                  </a:cubicBezTo>
                  <a:close/>
                  <a:moveTo>
                    <a:pt x="67" y="41"/>
                  </a:moveTo>
                  <a:cubicBezTo>
                    <a:pt x="67" y="41"/>
                    <a:pt x="67" y="41"/>
                    <a:pt x="67" y="41"/>
                  </a:cubicBezTo>
                  <a:cubicBezTo>
                    <a:pt x="71" y="41"/>
                    <a:pt x="71" y="41"/>
                    <a:pt x="71" y="41"/>
                  </a:cubicBezTo>
                  <a:cubicBezTo>
                    <a:pt x="71" y="40"/>
                    <a:pt x="71" y="40"/>
                    <a:pt x="71" y="40"/>
                  </a:cubicBezTo>
                  <a:cubicBezTo>
                    <a:pt x="67" y="41"/>
                    <a:pt x="67" y="41"/>
                    <a:pt x="67" y="41"/>
                  </a:cubicBezTo>
                  <a:close/>
                  <a:moveTo>
                    <a:pt x="71" y="37"/>
                  </a:moveTo>
                  <a:cubicBezTo>
                    <a:pt x="71" y="37"/>
                    <a:pt x="71" y="37"/>
                    <a:pt x="71" y="37"/>
                  </a:cubicBezTo>
                  <a:cubicBezTo>
                    <a:pt x="67" y="38"/>
                    <a:pt x="67" y="38"/>
                    <a:pt x="67" y="38"/>
                  </a:cubicBezTo>
                  <a:cubicBezTo>
                    <a:pt x="67" y="38"/>
                    <a:pt x="67" y="38"/>
                    <a:pt x="67" y="38"/>
                  </a:cubicBezTo>
                  <a:cubicBezTo>
                    <a:pt x="71" y="37"/>
                    <a:pt x="71" y="37"/>
                    <a:pt x="71" y="37"/>
                  </a:cubicBezTo>
                  <a:close/>
                  <a:moveTo>
                    <a:pt x="67" y="40"/>
                  </a:moveTo>
                  <a:cubicBezTo>
                    <a:pt x="67" y="40"/>
                    <a:pt x="67" y="40"/>
                    <a:pt x="67" y="40"/>
                  </a:cubicBezTo>
                  <a:cubicBezTo>
                    <a:pt x="71" y="40"/>
                    <a:pt x="71" y="40"/>
                    <a:pt x="71" y="40"/>
                  </a:cubicBezTo>
                  <a:cubicBezTo>
                    <a:pt x="71" y="40"/>
                    <a:pt x="71" y="40"/>
                    <a:pt x="71" y="40"/>
                  </a:cubicBezTo>
                  <a:cubicBezTo>
                    <a:pt x="67" y="40"/>
                    <a:pt x="67" y="40"/>
                    <a:pt x="67" y="40"/>
                  </a:cubicBezTo>
                  <a:close/>
                  <a:moveTo>
                    <a:pt x="60" y="42"/>
                  </a:moveTo>
                  <a:cubicBezTo>
                    <a:pt x="60" y="42"/>
                    <a:pt x="60" y="42"/>
                    <a:pt x="60" y="42"/>
                  </a:cubicBezTo>
                  <a:cubicBezTo>
                    <a:pt x="63" y="41"/>
                    <a:pt x="63" y="41"/>
                    <a:pt x="63" y="41"/>
                  </a:cubicBezTo>
                  <a:cubicBezTo>
                    <a:pt x="63" y="41"/>
                    <a:pt x="63" y="41"/>
                    <a:pt x="63" y="41"/>
                  </a:cubicBezTo>
                  <a:cubicBezTo>
                    <a:pt x="60" y="41"/>
                    <a:pt x="60" y="41"/>
                    <a:pt x="60" y="41"/>
                  </a:cubicBezTo>
                  <a:lnTo>
                    <a:pt x="60" y="42"/>
                  </a:lnTo>
                  <a:close/>
                  <a:moveTo>
                    <a:pt x="67" y="39"/>
                  </a:moveTo>
                  <a:cubicBezTo>
                    <a:pt x="67" y="39"/>
                    <a:pt x="67" y="39"/>
                    <a:pt x="67" y="39"/>
                  </a:cubicBezTo>
                  <a:cubicBezTo>
                    <a:pt x="71" y="39"/>
                    <a:pt x="71" y="39"/>
                    <a:pt x="71" y="39"/>
                  </a:cubicBezTo>
                  <a:cubicBezTo>
                    <a:pt x="71" y="39"/>
                    <a:pt x="71" y="39"/>
                    <a:pt x="71" y="39"/>
                  </a:cubicBezTo>
                  <a:cubicBezTo>
                    <a:pt x="67" y="39"/>
                    <a:pt x="67" y="39"/>
                    <a:pt x="67" y="39"/>
                  </a:cubicBezTo>
                  <a:close/>
                  <a:moveTo>
                    <a:pt x="71" y="39"/>
                  </a:moveTo>
                  <a:cubicBezTo>
                    <a:pt x="71" y="39"/>
                    <a:pt x="71" y="39"/>
                    <a:pt x="71" y="39"/>
                  </a:cubicBezTo>
                  <a:cubicBezTo>
                    <a:pt x="74" y="39"/>
                    <a:pt x="74" y="39"/>
                    <a:pt x="74" y="39"/>
                  </a:cubicBezTo>
                  <a:cubicBezTo>
                    <a:pt x="74" y="39"/>
                    <a:pt x="74" y="39"/>
                    <a:pt x="74" y="39"/>
                  </a:cubicBezTo>
                  <a:cubicBezTo>
                    <a:pt x="71" y="39"/>
                    <a:pt x="71" y="39"/>
                    <a:pt x="71" y="39"/>
                  </a:cubicBezTo>
                  <a:close/>
                  <a:moveTo>
                    <a:pt x="71" y="40"/>
                  </a:moveTo>
                  <a:cubicBezTo>
                    <a:pt x="71" y="40"/>
                    <a:pt x="71" y="40"/>
                    <a:pt x="71" y="40"/>
                  </a:cubicBezTo>
                  <a:cubicBezTo>
                    <a:pt x="74" y="40"/>
                    <a:pt x="74" y="40"/>
                    <a:pt x="74" y="40"/>
                  </a:cubicBezTo>
                  <a:cubicBezTo>
                    <a:pt x="74" y="40"/>
                    <a:pt x="74" y="40"/>
                    <a:pt x="74" y="40"/>
                  </a:cubicBezTo>
                  <a:cubicBezTo>
                    <a:pt x="71" y="40"/>
                    <a:pt x="71" y="40"/>
                    <a:pt x="71" y="40"/>
                  </a:cubicBezTo>
                  <a:close/>
                  <a:moveTo>
                    <a:pt x="71" y="41"/>
                  </a:moveTo>
                  <a:cubicBezTo>
                    <a:pt x="71" y="41"/>
                    <a:pt x="71" y="41"/>
                    <a:pt x="71" y="41"/>
                  </a:cubicBezTo>
                  <a:cubicBezTo>
                    <a:pt x="74" y="41"/>
                    <a:pt x="74" y="41"/>
                    <a:pt x="74" y="41"/>
                  </a:cubicBezTo>
                  <a:cubicBezTo>
                    <a:pt x="74" y="40"/>
                    <a:pt x="74" y="40"/>
                    <a:pt x="74" y="40"/>
                  </a:cubicBezTo>
                  <a:cubicBezTo>
                    <a:pt x="71" y="41"/>
                    <a:pt x="71" y="41"/>
                    <a:pt x="71" y="41"/>
                  </a:cubicBezTo>
                  <a:close/>
                  <a:moveTo>
                    <a:pt x="71" y="39"/>
                  </a:moveTo>
                  <a:cubicBezTo>
                    <a:pt x="71" y="39"/>
                    <a:pt x="71" y="39"/>
                    <a:pt x="71" y="39"/>
                  </a:cubicBezTo>
                  <a:cubicBezTo>
                    <a:pt x="74" y="38"/>
                    <a:pt x="74" y="38"/>
                    <a:pt x="74" y="38"/>
                  </a:cubicBezTo>
                  <a:cubicBezTo>
                    <a:pt x="74" y="38"/>
                    <a:pt x="74" y="38"/>
                    <a:pt x="74" y="38"/>
                  </a:cubicBezTo>
                  <a:cubicBezTo>
                    <a:pt x="71" y="38"/>
                    <a:pt x="71" y="38"/>
                    <a:pt x="71" y="38"/>
                  </a:cubicBezTo>
                  <a:lnTo>
                    <a:pt x="71" y="39"/>
                  </a:lnTo>
                  <a:close/>
                  <a:moveTo>
                    <a:pt x="67" y="45"/>
                  </a:moveTo>
                  <a:cubicBezTo>
                    <a:pt x="67" y="45"/>
                    <a:pt x="67" y="45"/>
                    <a:pt x="67" y="45"/>
                  </a:cubicBezTo>
                  <a:cubicBezTo>
                    <a:pt x="71" y="45"/>
                    <a:pt x="71" y="45"/>
                    <a:pt x="71" y="45"/>
                  </a:cubicBezTo>
                  <a:cubicBezTo>
                    <a:pt x="71" y="45"/>
                    <a:pt x="71" y="45"/>
                    <a:pt x="71" y="45"/>
                  </a:cubicBezTo>
                  <a:cubicBezTo>
                    <a:pt x="67" y="45"/>
                    <a:pt x="67" y="45"/>
                    <a:pt x="67" y="45"/>
                  </a:cubicBezTo>
                  <a:close/>
                  <a:moveTo>
                    <a:pt x="74" y="37"/>
                  </a:moveTo>
                  <a:cubicBezTo>
                    <a:pt x="74" y="37"/>
                    <a:pt x="74" y="37"/>
                    <a:pt x="74" y="37"/>
                  </a:cubicBezTo>
                  <a:cubicBezTo>
                    <a:pt x="71" y="37"/>
                    <a:pt x="71" y="37"/>
                    <a:pt x="71" y="37"/>
                  </a:cubicBezTo>
                  <a:cubicBezTo>
                    <a:pt x="71" y="38"/>
                    <a:pt x="71" y="38"/>
                    <a:pt x="71" y="38"/>
                  </a:cubicBezTo>
                  <a:cubicBezTo>
                    <a:pt x="74" y="37"/>
                    <a:pt x="74" y="37"/>
                    <a:pt x="74" y="37"/>
                  </a:cubicBezTo>
                  <a:close/>
                  <a:moveTo>
                    <a:pt x="67" y="44"/>
                  </a:moveTo>
                  <a:cubicBezTo>
                    <a:pt x="67" y="44"/>
                    <a:pt x="67" y="44"/>
                    <a:pt x="67" y="44"/>
                  </a:cubicBezTo>
                  <a:cubicBezTo>
                    <a:pt x="71" y="44"/>
                    <a:pt x="71" y="44"/>
                    <a:pt x="71" y="44"/>
                  </a:cubicBezTo>
                  <a:cubicBezTo>
                    <a:pt x="71" y="44"/>
                    <a:pt x="71" y="44"/>
                    <a:pt x="71" y="44"/>
                  </a:cubicBezTo>
                  <a:cubicBezTo>
                    <a:pt x="67" y="44"/>
                    <a:pt x="67" y="44"/>
                    <a:pt x="67" y="44"/>
                  </a:cubicBezTo>
                  <a:close/>
                  <a:moveTo>
                    <a:pt x="67" y="39"/>
                  </a:moveTo>
                  <a:cubicBezTo>
                    <a:pt x="67" y="39"/>
                    <a:pt x="67" y="39"/>
                    <a:pt x="67" y="39"/>
                  </a:cubicBezTo>
                  <a:cubicBezTo>
                    <a:pt x="71" y="38"/>
                    <a:pt x="71" y="38"/>
                    <a:pt x="71" y="38"/>
                  </a:cubicBezTo>
                  <a:cubicBezTo>
                    <a:pt x="71" y="38"/>
                    <a:pt x="71" y="38"/>
                    <a:pt x="71" y="38"/>
                  </a:cubicBezTo>
                  <a:cubicBezTo>
                    <a:pt x="67" y="38"/>
                    <a:pt x="67" y="38"/>
                    <a:pt x="67" y="38"/>
                  </a:cubicBezTo>
                  <a:lnTo>
                    <a:pt x="67" y="39"/>
                  </a:lnTo>
                  <a:close/>
                  <a:moveTo>
                    <a:pt x="60" y="46"/>
                  </a:moveTo>
                  <a:cubicBezTo>
                    <a:pt x="60" y="46"/>
                    <a:pt x="60" y="46"/>
                    <a:pt x="60" y="46"/>
                  </a:cubicBezTo>
                  <a:cubicBezTo>
                    <a:pt x="63" y="45"/>
                    <a:pt x="63" y="45"/>
                    <a:pt x="63" y="45"/>
                  </a:cubicBezTo>
                  <a:cubicBezTo>
                    <a:pt x="63" y="45"/>
                    <a:pt x="63" y="45"/>
                    <a:pt x="63" y="45"/>
                  </a:cubicBezTo>
                  <a:cubicBezTo>
                    <a:pt x="60" y="45"/>
                    <a:pt x="60" y="45"/>
                    <a:pt x="60" y="45"/>
                  </a:cubicBezTo>
                  <a:lnTo>
                    <a:pt x="60" y="46"/>
                  </a:lnTo>
                  <a:close/>
                  <a:moveTo>
                    <a:pt x="60" y="45"/>
                  </a:moveTo>
                  <a:cubicBezTo>
                    <a:pt x="60" y="45"/>
                    <a:pt x="60" y="45"/>
                    <a:pt x="60" y="45"/>
                  </a:cubicBezTo>
                  <a:cubicBezTo>
                    <a:pt x="63" y="44"/>
                    <a:pt x="63" y="44"/>
                    <a:pt x="63" y="44"/>
                  </a:cubicBezTo>
                  <a:cubicBezTo>
                    <a:pt x="63" y="44"/>
                    <a:pt x="63" y="44"/>
                    <a:pt x="63" y="44"/>
                  </a:cubicBezTo>
                  <a:cubicBezTo>
                    <a:pt x="60" y="44"/>
                    <a:pt x="60" y="44"/>
                    <a:pt x="60" y="44"/>
                  </a:cubicBezTo>
                  <a:lnTo>
                    <a:pt x="60" y="45"/>
                  </a:lnTo>
                  <a:close/>
                  <a:moveTo>
                    <a:pt x="67" y="38"/>
                  </a:moveTo>
                  <a:cubicBezTo>
                    <a:pt x="67" y="38"/>
                    <a:pt x="67" y="38"/>
                    <a:pt x="67" y="38"/>
                  </a:cubicBezTo>
                  <a:cubicBezTo>
                    <a:pt x="64" y="38"/>
                    <a:pt x="64" y="38"/>
                    <a:pt x="64" y="38"/>
                  </a:cubicBezTo>
                  <a:cubicBezTo>
                    <a:pt x="64" y="38"/>
                    <a:pt x="64" y="38"/>
                    <a:pt x="64" y="38"/>
                  </a:cubicBezTo>
                  <a:cubicBezTo>
                    <a:pt x="67" y="38"/>
                    <a:pt x="67" y="38"/>
                    <a:pt x="67" y="38"/>
                  </a:cubicBezTo>
                  <a:close/>
                  <a:moveTo>
                    <a:pt x="64" y="39"/>
                  </a:moveTo>
                  <a:cubicBezTo>
                    <a:pt x="64" y="39"/>
                    <a:pt x="64" y="39"/>
                    <a:pt x="64" y="39"/>
                  </a:cubicBezTo>
                  <a:cubicBezTo>
                    <a:pt x="67" y="39"/>
                    <a:pt x="67" y="39"/>
                    <a:pt x="67" y="39"/>
                  </a:cubicBezTo>
                  <a:cubicBezTo>
                    <a:pt x="67" y="39"/>
                    <a:pt x="67" y="39"/>
                    <a:pt x="67" y="39"/>
                  </a:cubicBezTo>
                  <a:cubicBezTo>
                    <a:pt x="64" y="39"/>
                    <a:pt x="64" y="39"/>
                    <a:pt x="64" y="39"/>
                  </a:cubicBezTo>
                  <a:close/>
                  <a:moveTo>
                    <a:pt x="60" y="42"/>
                  </a:moveTo>
                  <a:cubicBezTo>
                    <a:pt x="60" y="42"/>
                    <a:pt x="60" y="42"/>
                    <a:pt x="60" y="42"/>
                  </a:cubicBezTo>
                  <a:cubicBezTo>
                    <a:pt x="63" y="42"/>
                    <a:pt x="63" y="42"/>
                    <a:pt x="63" y="42"/>
                  </a:cubicBezTo>
                  <a:cubicBezTo>
                    <a:pt x="63" y="42"/>
                    <a:pt x="63" y="42"/>
                    <a:pt x="63" y="42"/>
                  </a:cubicBezTo>
                  <a:cubicBezTo>
                    <a:pt x="60" y="42"/>
                    <a:pt x="60" y="42"/>
                    <a:pt x="60" y="42"/>
                  </a:cubicBezTo>
                  <a:close/>
                  <a:moveTo>
                    <a:pt x="60" y="44"/>
                  </a:moveTo>
                  <a:cubicBezTo>
                    <a:pt x="60" y="44"/>
                    <a:pt x="60" y="44"/>
                    <a:pt x="60" y="44"/>
                  </a:cubicBezTo>
                  <a:cubicBezTo>
                    <a:pt x="63" y="44"/>
                    <a:pt x="63" y="44"/>
                    <a:pt x="63" y="44"/>
                  </a:cubicBezTo>
                  <a:cubicBezTo>
                    <a:pt x="63" y="43"/>
                    <a:pt x="63" y="43"/>
                    <a:pt x="63" y="43"/>
                  </a:cubicBezTo>
                  <a:cubicBezTo>
                    <a:pt x="60" y="44"/>
                    <a:pt x="60" y="44"/>
                    <a:pt x="60" y="44"/>
                  </a:cubicBezTo>
                  <a:close/>
                  <a:moveTo>
                    <a:pt x="60" y="43"/>
                  </a:moveTo>
                  <a:cubicBezTo>
                    <a:pt x="60" y="43"/>
                    <a:pt x="60" y="43"/>
                    <a:pt x="60" y="43"/>
                  </a:cubicBezTo>
                  <a:cubicBezTo>
                    <a:pt x="63" y="43"/>
                    <a:pt x="63" y="43"/>
                    <a:pt x="63" y="43"/>
                  </a:cubicBezTo>
                  <a:cubicBezTo>
                    <a:pt x="63" y="43"/>
                    <a:pt x="63" y="43"/>
                    <a:pt x="63" y="43"/>
                  </a:cubicBezTo>
                  <a:cubicBezTo>
                    <a:pt x="60" y="43"/>
                    <a:pt x="60" y="43"/>
                    <a:pt x="60" y="43"/>
                  </a:cubicBezTo>
                  <a:close/>
                  <a:moveTo>
                    <a:pt x="64" y="43"/>
                  </a:moveTo>
                  <a:cubicBezTo>
                    <a:pt x="64" y="43"/>
                    <a:pt x="64" y="43"/>
                    <a:pt x="64" y="43"/>
                  </a:cubicBezTo>
                  <a:cubicBezTo>
                    <a:pt x="67" y="43"/>
                    <a:pt x="67" y="43"/>
                    <a:pt x="67" y="43"/>
                  </a:cubicBezTo>
                  <a:cubicBezTo>
                    <a:pt x="67" y="42"/>
                    <a:pt x="67" y="42"/>
                    <a:pt x="67" y="42"/>
                  </a:cubicBezTo>
                  <a:cubicBezTo>
                    <a:pt x="64" y="43"/>
                    <a:pt x="64" y="43"/>
                    <a:pt x="64" y="43"/>
                  </a:cubicBezTo>
                  <a:close/>
                  <a:moveTo>
                    <a:pt x="64" y="45"/>
                  </a:moveTo>
                  <a:cubicBezTo>
                    <a:pt x="64" y="45"/>
                    <a:pt x="64" y="45"/>
                    <a:pt x="64" y="45"/>
                  </a:cubicBezTo>
                  <a:cubicBezTo>
                    <a:pt x="67" y="45"/>
                    <a:pt x="67" y="45"/>
                    <a:pt x="67" y="45"/>
                  </a:cubicBezTo>
                  <a:cubicBezTo>
                    <a:pt x="67" y="45"/>
                    <a:pt x="67" y="45"/>
                    <a:pt x="67" y="45"/>
                  </a:cubicBezTo>
                  <a:cubicBezTo>
                    <a:pt x="64" y="45"/>
                    <a:pt x="64" y="45"/>
                    <a:pt x="64" y="45"/>
                  </a:cubicBezTo>
                  <a:close/>
                  <a:moveTo>
                    <a:pt x="64" y="40"/>
                  </a:moveTo>
                  <a:cubicBezTo>
                    <a:pt x="64" y="40"/>
                    <a:pt x="64" y="40"/>
                    <a:pt x="64" y="40"/>
                  </a:cubicBezTo>
                  <a:cubicBezTo>
                    <a:pt x="67" y="40"/>
                    <a:pt x="67" y="40"/>
                    <a:pt x="67" y="40"/>
                  </a:cubicBezTo>
                  <a:cubicBezTo>
                    <a:pt x="67" y="39"/>
                    <a:pt x="67" y="39"/>
                    <a:pt x="67" y="39"/>
                  </a:cubicBezTo>
                  <a:cubicBezTo>
                    <a:pt x="64" y="40"/>
                    <a:pt x="64" y="40"/>
                    <a:pt x="64" y="40"/>
                  </a:cubicBezTo>
                  <a:close/>
                  <a:moveTo>
                    <a:pt x="64" y="45"/>
                  </a:moveTo>
                  <a:cubicBezTo>
                    <a:pt x="64" y="45"/>
                    <a:pt x="64" y="45"/>
                    <a:pt x="64" y="45"/>
                  </a:cubicBezTo>
                  <a:cubicBezTo>
                    <a:pt x="67" y="44"/>
                    <a:pt x="67" y="44"/>
                    <a:pt x="67" y="44"/>
                  </a:cubicBezTo>
                  <a:cubicBezTo>
                    <a:pt x="67" y="44"/>
                    <a:pt x="67" y="44"/>
                    <a:pt x="67" y="44"/>
                  </a:cubicBezTo>
                  <a:cubicBezTo>
                    <a:pt x="64" y="44"/>
                    <a:pt x="64" y="44"/>
                    <a:pt x="64" y="44"/>
                  </a:cubicBezTo>
                  <a:lnTo>
                    <a:pt x="64" y="45"/>
                  </a:lnTo>
                  <a:close/>
                  <a:moveTo>
                    <a:pt x="64" y="44"/>
                  </a:moveTo>
                  <a:cubicBezTo>
                    <a:pt x="64" y="44"/>
                    <a:pt x="64" y="44"/>
                    <a:pt x="64" y="44"/>
                  </a:cubicBezTo>
                  <a:cubicBezTo>
                    <a:pt x="67" y="44"/>
                    <a:pt x="67" y="44"/>
                    <a:pt x="67" y="44"/>
                  </a:cubicBezTo>
                  <a:cubicBezTo>
                    <a:pt x="67" y="43"/>
                    <a:pt x="67" y="43"/>
                    <a:pt x="67" y="43"/>
                  </a:cubicBezTo>
                  <a:cubicBezTo>
                    <a:pt x="64" y="43"/>
                    <a:pt x="64" y="43"/>
                    <a:pt x="64" y="43"/>
                  </a:cubicBezTo>
                  <a:lnTo>
                    <a:pt x="64" y="44"/>
                  </a:lnTo>
                  <a:close/>
                  <a:moveTo>
                    <a:pt x="64" y="41"/>
                  </a:moveTo>
                  <a:cubicBezTo>
                    <a:pt x="64" y="41"/>
                    <a:pt x="64" y="41"/>
                    <a:pt x="64" y="41"/>
                  </a:cubicBezTo>
                  <a:cubicBezTo>
                    <a:pt x="67" y="40"/>
                    <a:pt x="67" y="40"/>
                    <a:pt x="67" y="40"/>
                  </a:cubicBezTo>
                  <a:cubicBezTo>
                    <a:pt x="67" y="40"/>
                    <a:pt x="67" y="40"/>
                    <a:pt x="67" y="40"/>
                  </a:cubicBezTo>
                  <a:cubicBezTo>
                    <a:pt x="64" y="40"/>
                    <a:pt x="64" y="40"/>
                    <a:pt x="64" y="40"/>
                  </a:cubicBezTo>
                  <a:lnTo>
                    <a:pt x="64" y="41"/>
                  </a:lnTo>
                  <a:close/>
                  <a:moveTo>
                    <a:pt x="64" y="42"/>
                  </a:moveTo>
                  <a:cubicBezTo>
                    <a:pt x="64" y="42"/>
                    <a:pt x="64" y="42"/>
                    <a:pt x="64" y="42"/>
                  </a:cubicBezTo>
                  <a:cubicBezTo>
                    <a:pt x="67" y="41"/>
                    <a:pt x="67" y="41"/>
                    <a:pt x="67" y="41"/>
                  </a:cubicBezTo>
                  <a:cubicBezTo>
                    <a:pt x="67" y="41"/>
                    <a:pt x="67" y="41"/>
                    <a:pt x="67" y="41"/>
                  </a:cubicBezTo>
                  <a:cubicBezTo>
                    <a:pt x="64" y="41"/>
                    <a:pt x="64" y="41"/>
                    <a:pt x="64" y="41"/>
                  </a:cubicBezTo>
                  <a:lnTo>
                    <a:pt x="64" y="42"/>
                  </a:lnTo>
                  <a:close/>
                  <a:moveTo>
                    <a:pt x="64" y="42"/>
                  </a:moveTo>
                  <a:cubicBezTo>
                    <a:pt x="64" y="42"/>
                    <a:pt x="64" y="42"/>
                    <a:pt x="64" y="42"/>
                  </a:cubicBezTo>
                  <a:cubicBezTo>
                    <a:pt x="67" y="42"/>
                    <a:pt x="67" y="42"/>
                    <a:pt x="67" y="42"/>
                  </a:cubicBezTo>
                  <a:cubicBezTo>
                    <a:pt x="67" y="42"/>
                    <a:pt x="67" y="42"/>
                    <a:pt x="67" y="42"/>
                  </a:cubicBezTo>
                  <a:cubicBezTo>
                    <a:pt x="64" y="42"/>
                    <a:pt x="64" y="42"/>
                    <a:pt x="64" y="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8"/>
            <p:cNvSpPr>
              <a:spLocks noEditPoints="1"/>
            </p:cNvSpPr>
            <p:nvPr/>
          </p:nvSpPr>
          <p:spPr bwMode="auto">
            <a:xfrm>
              <a:off x="1193" y="4158"/>
              <a:ext cx="482" cy="141"/>
            </a:xfrm>
            <a:custGeom>
              <a:avLst/>
              <a:gdLst>
                <a:gd name="T0" fmla="*/ 0 w 186"/>
                <a:gd name="T1" fmla="*/ 53 h 53"/>
                <a:gd name="T2" fmla="*/ 81 w 186"/>
                <a:gd name="T3" fmla="*/ 11 h 53"/>
                <a:gd name="T4" fmla="*/ 155 w 186"/>
                <a:gd name="T5" fmla="*/ 31 h 53"/>
                <a:gd name="T6" fmla="*/ 76 w 186"/>
                <a:gd name="T7" fmla="*/ 4 h 53"/>
                <a:gd name="T8" fmla="*/ 96 w 186"/>
                <a:gd name="T9" fmla="*/ 49 h 53"/>
                <a:gd name="T10" fmla="*/ 95 w 186"/>
                <a:gd name="T11" fmla="*/ 52 h 53"/>
                <a:gd name="T12" fmla="*/ 154 w 186"/>
                <a:gd name="T13" fmla="*/ 15 h 53"/>
                <a:gd name="T14" fmla="*/ 99 w 186"/>
                <a:gd name="T15" fmla="*/ 17 h 53"/>
                <a:gd name="T16" fmla="*/ 18 w 186"/>
                <a:gd name="T17" fmla="*/ 19 h 53"/>
                <a:gd name="T18" fmla="*/ 15 w 186"/>
                <a:gd name="T19" fmla="*/ 21 h 53"/>
                <a:gd name="T20" fmla="*/ 19 w 186"/>
                <a:gd name="T21" fmla="*/ 20 h 53"/>
                <a:gd name="T22" fmla="*/ 23 w 186"/>
                <a:gd name="T23" fmla="*/ 32 h 53"/>
                <a:gd name="T24" fmla="*/ 25 w 186"/>
                <a:gd name="T25" fmla="*/ 32 h 53"/>
                <a:gd name="T26" fmla="*/ 29 w 186"/>
                <a:gd name="T27" fmla="*/ 17 h 53"/>
                <a:gd name="T28" fmla="*/ 49 w 186"/>
                <a:gd name="T29" fmla="*/ 18 h 53"/>
                <a:gd name="T30" fmla="*/ 59 w 186"/>
                <a:gd name="T31" fmla="*/ 4 h 53"/>
                <a:gd name="T32" fmla="*/ 31 w 186"/>
                <a:gd name="T33" fmla="*/ 2 h 53"/>
                <a:gd name="T34" fmla="*/ 22 w 186"/>
                <a:gd name="T35" fmla="*/ 5 h 53"/>
                <a:gd name="T36" fmla="*/ 67 w 186"/>
                <a:gd name="T37" fmla="*/ 31 h 53"/>
                <a:gd name="T38" fmla="*/ 75 w 186"/>
                <a:gd name="T39" fmla="*/ 31 h 53"/>
                <a:gd name="T40" fmla="*/ 78 w 186"/>
                <a:gd name="T41" fmla="*/ 29 h 53"/>
                <a:gd name="T42" fmla="*/ 83 w 186"/>
                <a:gd name="T43" fmla="*/ 26 h 53"/>
                <a:gd name="T44" fmla="*/ 93 w 186"/>
                <a:gd name="T45" fmla="*/ 19 h 53"/>
                <a:gd name="T46" fmla="*/ 103 w 186"/>
                <a:gd name="T47" fmla="*/ 17 h 53"/>
                <a:gd name="T48" fmla="*/ 107 w 186"/>
                <a:gd name="T49" fmla="*/ 21 h 53"/>
                <a:gd name="T50" fmla="*/ 117 w 186"/>
                <a:gd name="T51" fmla="*/ 21 h 53"/>
                <a:gd name="T52" fmla="*/ 20 w 186"/>
                <a:gd name="T53" fmla="*/ 35 h 53"/>
                <a:gd name="T54" fmla="*/ 28 w 186"/>
                <a:gd name="T55" fmla="*/ 41 h 53"/>
                <a:gd name="T56" fmla="*/ 31 w 186"/>
                <a:gd name="T57" fmla="*/ 41 h 53"/>
                <a:gd name="T58" fmla="*/ 33 w 186"/>
                <a:gd name="T59" fmla="*/ 35 h 53"/>
                <a:gd name="T60" fmla="*/ 36 w 186"/>
                <a:gd name="T61" fmla="*/ 47 h 53"/>
                <a:gd name="T62" fmla="*/ 40 w 186"/>
                <a:gd name="T63" fmla="*/ 47 h 53"/>
                <a:gd name="T64" fmla="*/ 41 w 186"/>
                <a:gd name="T65" fmla="*/ 41 h 53"/>
                <a:gd name="T66" fmla="*/ 43 w 186"/>
                <a:gd name="T67" fmla="*/ 48 h 53"/>
                <a:gd name="T68" fmla="*/ 46 w 186"/>
                <a:gd name="T69" fmla="*/ 48 h 53"/>
                <a:gd name="T70" fmla="*/ 49 w 186"/>
                <a:gd name="T71" fmla="*/ 48 h 53"/>
                <a:gd name="T72" fmla="*/ 52 w 186"/>
                <a:gd name="T73" fmla="*/ 41 h 53"/>
                <a:gd name="T74" fmla="*/ 55 w 186"/>
                <a:gd name="T75" fmla="*/ 48 h 53"/>
                <a:gd name="T76" fmla="*/ 57 w 186"/>
                <a:gd name="T77" fmla="*/ 41 h 53"/>
                <a:gd name="T78" fmla="*/ 61 w 186"/>
                <a:gd name="T79" fmla="*/ 48 h 53"/>
                <a:gd name="T80" fmla="*/ 64 w 186"/>
                <a:gd name="T81" fmla="*/ 41 h 53"/>
                <a:gd name="T82" fmla="*/ 71 w 186"/>
                <a:gd name="T83" fmla="*/ 41 h 53"/>
                <a:gd name="T84" fmla="*/ 77 w 186"/>
                <a:gd name="T85" fmla="*/ 33 h 53"/>
                <a:gd name="T86" fmla="*/ 84 w 186"/>
                <a:gd name="T87" fmla="*/ 48 h 53"/>
                <a:gd name="T88" fmla="*/ 89 w 186"/>
                <a:gd name="T89" fmla="*/ 33 h 53"/>
                <a:gd name="T90" fmla="*/ 99 w 186"/>
                <a:gd name="T91" fmla="*/ 41 h 53"/>
                <a:gd name="T92" fmla="*/ 105 w 186"/>
                <a:gd name="T93" fmla="*/ 34 h 53"/>
                <a:gd name="T94" fmla="*/ 112 w 186"/>
                <a:gd name="T95" fmla="*/ 48 h 53"/>
                <a:gd name="T96" fmla="*/ 114 w 186"/>
                <a:gd name="T97" fmla="*/ 48 h 53"/>
                <a:gd name="T98" fmla="*/ 117 w 186"/>
                <a:gd name="T99" fmla="*/ 34 h 53"/>
                <a:gd name="T100" fmla="*/ 143 w 186"/>
                <a:gd name="T101" fmla="*/ 18 h 53"/>
                <a:gd name="T102" fmla="*/ 141 w 186"/>
                <a:gd name="T103" fmla="*/ 17 h 53"/>
                <a:gd name="T104" fmla="*/ 134 w 186"/>
                <a:gd name="T105" fmla="*/ 33 h 53"/>
                <a:gd name="T106" fmla="*/ 127 w 186"/>
                <a:gd name="T107" fmla="*/ 32 h 53"/>
                <a:gd name="T108" fmla="*/ 123 w 186"/>
                <a:gd name="T109" fmla="*/ 22 h 53"/>
                <a:gd name="T110" fmla="*/ 120 w 186"/>
                <a:gd name="T111" fmla="*/ 18 h 53"/>
                <a:gd name="T112" fmla="*/ 122 w 186"/>
                <a:gd name="T113" fmla="*/ 41 h 53"/>
                <a:gd name="T114" fmla="*/ 125 w 186"/>
                <a:gd name="T115" fmla="*/ 33 h 53"/>
                <a:gd name="T116" fmla="*/ 155 w 186"/>
                <a:gd name="T117" fmla="*/ 49 h 53"/>
                <a:gd name="T118" fmla="*/ 162 w 186"/>
                <a:gd name="T119" fmla="*/ 40 h 53"/>
                <a:gd name="T120" fmla="*/ 162 w 186"/>
                <a:gd name="T121" fmla="*/ 40 h 53"/>
                <a:gd name="T122" fmla="*/ 177 w 186"/>
                <a:gd name="T123" fmla="*/ 49 h 53"/>
                <a:gd name="T124" fmla="*/ 181 w 186"/>
                <a:gd name="T125" fmla="*/ 4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86" h="53">
                  <a:moveTo>
                    <a:pt x="3" y="53"/>
                  </a:moveTo>
                  <a:cubicBezTo>
                    <a:pt x="94" y="51"/>
                    <a:pt x="94" y="51"/>
                    <a:pt x="94" y="51"/>
                  </a:cubicBezTo>
                  <a:cubicBezTo>
                    <a:pt x="94" y="51"/>
                    <a:pt x="94" y="51"/>
                    <a:pt x="94" y="51"/>
                  </a:cubicBezTo>
                  <a:cubicBezTo>
                    <a:pt x="3" y="52"/>
                    <a:pt x="3" y="52"/>
                    <a:pt x="3" y="52"/>
                  </a:cubicBezTo>
                  <a:lnTo>
                    <a:pt x="3" y="53"/>
                  </a:lnTo>
                  <a:close/>
                  <a:moveTo>
                    <a:pt x="4" y="50"/>
                  </a:moveTo>
                  <a:cubicBezTo>
                    <a:pt x="4" y="50"/>
                    <a:pt x="4" y="50"/>
                    <a:pt x="4" y="50"/>
                  </a:cubicBezTo>
                  <a:cubicBezTo>
                    <a:pt x="5" y="50"/>
                    <a:pt x="5" y="50"/>
                    <a:pt x="5" y="50"/>
                  </a:cubicBezTo>
                  <a:cubicBezTo>
                    <a:pt x="4" y="50"/>
                    <a:pt x="4" y="50"/>
                    <a:pt x="4" y="50"/>
                  </a:cubicBezTo>
                  <a:cubicBezTo>
                    <a:pt x="3" y="51"/>
                    <a:pt x="3" y="51"/>
                    <a:pt x="3" y="51"/>
                  </a:cubicBezTo>
                  <a:lnTo>
                    <a:pt x="4" y="50"/>
                  </a:lnTo>
                  <a:close/>
                  <a:moveTo>
                    <a:pt x="3" y="50"/>
                  </a:moveTo>
                  <a:cubicBezTo>
                    <a:pt x="3" y="50"/>
                    <a:pt x="3" y="50"/>
                    <a:pt x="3" y="50"/>
                  </a:cubicBezTo>
                  <a:cubicBezTo>
                    <a:pt x="2" y="50"/>
                    <a:pt x="2" y="50"/>
                    <a:pt x="2" y="50"/>
                  </a:cubicBezTo>
                  <a:cubicBezTo>
                    <a:pt x="1" y="52"/>
                    <a:pt x="1" y="52"/>
                    <a:pt x="1" y="52"/>
                  </a:cubicBezTo>
                  <a:cubicBezTo>
                    <a:pt x="2" y="50"/>
                    <a:pt x="2" y="50"/>
                    <a:pt x="2" y="50"/>
                  </a:cubicBezTo>
                  <a:lnTo>
                    <a:pt x="3" y="50"/>
                  </a:lnTo>
                  <a:close/>
                  <a:moveTo>
                    <a:pt x="5" y="49"/>
                  </a:moveTo>
                  <a:cubicBezTo>
                    <a:pt x="5" y="49"/>
                    <a:pt x="5" y="49"/>
                    <a:pt x="5" y="49"/>
                  </a:cubicBezTo>
                  <a:cubicBezTo>
                    <a:pt x="7" y="49"/>
                    <a:pt x="7" y="49"/>
                    <a:pt x="7" y="49"/>
                  </a:cubicBezTo>
                  <a:cubicBezTo>
                    <a:pt x="6" y="49"/>
                    <a:pt x="5" y="49"/>
                    <a:pt x="5" y="49"/>
                  </a:cubicBezTo>
                  <a:cubicBezTo>
                    <a:pt x="5" y="51"/>
                    <a:pt x="5" y="51"/>
                    <a:pt x="5" y="51"/>
                  </a:cubicBezTo>
                  <a:lnTo>
                    <a:pt x="5" y="49"/>
                  </a:lnTo>
                  <a:close/>
                  <a:moveTo>
                    <a:pt x="10" y="47"/>
                  </a:moveTo>
                  <a:cubicBezTo>
                    <a:pt x="10" y="47"/>
                    <a:pt x="10" y="47"/>
                    <a:pt x="10" y="47"/>
                  </a:cubicBezTo>
                  <a:cubicBezTo>
                    <a:pt x="9" y="47"/>
                    <a:pt x="9" y="47"/>
                    <a:pt x="9" y="47"/>
                  </a:cubicBezTo>
                  <a:cubicBezTo>
                    <a:pt x="9" y="48"/>
                    <a:pt x="9" y="48"/>
                    <a:pt x="9" y="48"/>
                  </a:cubicBezTo>
                  <a:cubicBezTo>
                    <a:pt x="9" y="47"/>
                    <a:pt x="9" y="47"/>
                    <a:pt x="9" y="47"/>
                  </a:cubicBezTo>
                  <a:lnTo>
                    <a:pt x="10" y="47"/>
                  </a:lnTo>
                  <a:close/>
                  <a:moveTo>
                    <a:pt x="0" y="53"/>
                  </a:moveTo>
                  <a:cubicBezTo>
                    <a:pt x="0" y="53"/>
                    <a:pt x="0" y="53"/>
                    <a:pt x="0" y="53"/>
                  </a:cubicBezTo>
                  <a:cubicBezTo>
                    <a:pt x="95" y="52"/>
                    <a:pt x="95" y="52"/>
                    <a:pt x="95" y="52"/>
                  </a:cubicBezTo>
                  <a:cubicBezTo>
                    <a:pt x="95" y="51"/>
                    <a:pt x="95" y="51"/>
                    <a:pt x="95" y="51"/>
                  </a:cubicBezTo>
                  <a:cubicBezTo>
                    <a:pt x="0" y="53"/>
                    <a:pt x="0" y="53"/>
                    <a:pt x="0" y="53"/>
                  </a:cubicBezTo>
                  <a:close/>
                  <a:moveTo>
                    <a:pt x="5" y="52"/>
                  </a:moveTo>
                  <a:cubicBezTo>
                    <a:pt x="5" y="52"/>
                    <a:pt x="5" y="52"/>
                    <a:pt x="5" y="52"/>
                  </a:cubicBezTo>
                  <a:cubicBezTo>
                    <a:pt x="94" y="51"/>
                    <a:pt x="94" y="51"/>
                    <a:pt x="94" y="51"/>
                  </a:cubicBezTo>
                  <a:cubicBezTo>
                    <a:pt x="94" y="50"/>
                    <a:pt x="94" y="50"/>
                    <a:pt x="94" y="50"/>
                  </a:cubicBezTo>
                  <a:cubicBezTo>
                    <a:pt x="5" y="51"/>
                    <a:pt x="5" y="51"/>
                    <a:pt x="5" y="51"/>
                  </a:cubicBezTo>
                  <a:lnTo>
                    <a:pt x="5" y="52"/>
                  </a:lnTo>
                  <a:close/>
                  <a:moveTo>
                    <a:pt x="76" y="7"/>
                  </a:moveTo>
                  <a:cubicBezTo>
                    <a:pt x="76" y="7"/>
                    <a:pt x="76" y="7"/>
                    <a:pt x="76" y="7"/>
                  </a:cubicBezTo>
                  <a:cubicBezTo>
                    <a:pt x="76" y="9"/>
                    <a:pt x="76" y="9"/>
                    <a:pt x="76" y="9"/>
                  </a:cubicBezTo>
                  <a:cubicBezTo>
                    <a:pt x="79" y="11"/>
                    <a:pt x="79" y="11"/>
                    <a:pt x="79" y="11"/>
                  </a:cubicBezTo>
                  <a:cubicBezTo>
                    <a:pt x="79" y="9"/>
                    <a:pt x="79" y="9"/>
                    <a:pt x="79" y="9"/>
                  </a:cubicBezTo>
                  <a:cubicBezTo>
                    <a:pt x="79" y="9"/>
                    <a:pt x="78" y="8"/>
                    <a:pt x="77" y="8"/>
                  </a:cubicBezTo>
                  <a:cubicBezTo>
                    <a:pt x="76" y="7"/>
                    <a:pt x="76" y="7"/>
                    <a:pt x="76" y="7"/>
                  </a:cubicBezTo>
                  <a:close/>
                  <a:moveTo>
                    <a:pt x="99" y="13"/>
                  </a:moveTo>
                  <a:cubicBezTo>
                    <a:pt x="99" y="13"/>
                    <a:pt x="99" y="13"/>
                    <a:pt x="99" y="13"/>
                  </a:cubicBezTo>
                  <a:cubicBezTo>
                    <a:pt x="99" y="13"/>
                    <a:pt x="99" y="13"/>
                    <a:pt x="99" y="13"/>
                  </a:cubicBezTo>
                  <a:cubicBezTo>
                    <a:pt x="102" y="13"/>
                    <a:pt x="102" y="13"/>
                    <a:pt x="102" y="13"/>
                  </a:cubicBezTo>
                  <a:lnTo>
                    <a:pt x="99" y="13"/>
                  </a:lnTo>
                  <a:close/>
                  <a:moveTo>
                    <a:pt x="10" y="48"/>
                  </a:moveTo>
                  <a:cubicBezTo>
                    <a:pt x="10" y="48"/>
                    <a:pt x="10" y="48"/>
                    <a:pt x="10" y="48"/>
                  </a:cubicBezTo>
                  <a:cubicBezTo>
                    <a:pt x="10" y="48"/>
                    <a:pt x="10" y="48"/>
                    <a:pt x="10" y="48"/>
                  </a:cubicBezTo>
                  <a:cubicBezTo>
                    <a:pt x="8" y="48"/>
                    <a:pt x="8" y="48"/>
                    <a:pt x="8" y="48"/>
                  </a:cubicBezTo>
                  <a:lnTo>
                    <a:pt x="10" y="48"/>
                  </a:lnTo>
                  <a:close/>
                  <a:moveTo>
                    <a:pt x="87" y="12"/>
                  </a:moveTo>
                  <a:cubicBezTo>
                    <a:pt x="87" y="12"/>
                    <a:pt x="87" y="12"/>
                    <a:pt x="87" y="12"/>
                  </a:cubicBezTo>
                  <a:cubicBezTo>
                    <a:pt x="87" y="12"/>
                    <a:pt x="85" y="11"/>
                    <a:pt x="84" y="11"/>
                  </a:cubicBezTo>
                  <a:cubicBezTo>
                    <a:pt x="83" y="11"/>
                    <a:pt x="81" y="10"/>
                    <a:pt x="81" y="10"/>
                  </a:cubicBezTo>
                  <a:cubicBezTo>
                    <a:pt x="81" y="11"/>
                    <a:pt x="81" y="11"/>
                    <a:pt x="81" y="11"/>
                  </a:cubicBezTo>
                  <a:cubicBezTo>
                    <a:pt x="81" y="11"/>
                    <a:pt x="82" y="12"/>
                    <a:pt x="83" y="12"/>
                  </a:cubicBezTo>
                  <a:cubicBezTo>
                    <a:pt x="85" y="13"/>
                    <a:pt x="87" y="13"/>
                    <a:pt x="87" y="13"/>
                  </a:cubicBezTo>
                  <a:lnTo>
                    <a:pt x="87" y="12"/>
                  </a:lnTo>
                  <a:close/>
                  <a:moveTo>
                    <a:pt x="92" y="13"/>
                  </a:moveTo>
                  <a:cubicBezTo>
                    <a:pt x="92" y="13"/>
                    <a:pt x="92" y="13"/>
                    <a:pt x="92" y="13"/>
                  </a:cubicBezTo>
                  <a:cubicBezTo>
                    <a:pt x="91" y="12"/>
                    <a:pt x="88" y="12"/>
                    <a:pt x="88" y="12"/>
                  </a:cubicBezTo>
                  <a:cubicBezTo>
                    <a:pt x="88" y="13"/>
                    <a:pt x="88" y="13"/>
                    <a:pt x="88" y="13"/>
                  </a:cubicBezTo>
                  <a:cubicBezTo>
                    <a:pt x="98" y="13"/>
                    <a:pt x="98" y="13"/>
                    <a:pt x="98" y="13"/>
                  </a:cubicBezTo>
                  <a:cubicBezTo>
                    <a:pt x="98" y="13"/>
                    <a:pt x="98" y="13"/>
                    <a:pt x="98" y="13"/>
                  </a:cubicBezTo>
                  <a:cubicBezTo>
                    <a:pt x="98" y="13"/>
                    <a:pt x="93" y="13"/>
                    <a:pt x="92" y="13"/>
                  </a:cubicBezTo>
                  <a:close/>
                  <a:moveTo>
                    <a:pt x="11" y="50"/>
                  </a:moveTo>
                  <a:cubicBezTo>
                    <a:pt x="11" y="50"/>
                    <a:pt x="11" y="50"/>
                    <a:pt x="11" y="50"/>
                  </a:cubicBezTo>
                  <a:cubicBezTo>
                    <a:pt x="10" y="48"/>
                    <a:pt x="10" y="48"/>
                    <a:pt x="10" y="48"/>
                  </a:cubicBezTo>
                  <a:cubicBezTo>
                    <a:pt x="11" y="50"/>
                    <a:pt x="11" y="50"/>
                    <a:pt x="11" y="50"/>
                  </a:cubicBezTo>
                  <a:cubicBezTo>
                    <a:pt x="93" y="49"/>
                    <a:pt x="93" y="49"/>
                    <a:pt x="93" y="49"/>
                  </a:cubicBezTo>
                  <a:cubicBezTo>
                    <a:pt x="93" y="49"/>
                    <a:pt x="11" y="50"/>
                    <a:pt x="11" y="50"/>
                  </a:cubicBezTo>
                  <a:close/>
                  <a:moveTo>
                    <a:pt x="181" y="49"/>
                  </a:moveTo>
                  <a:cubicBezTo>
                    <a:pt x="181" y="49"/>
                    <a:pt x="181" y="49"/>
                    <a:pt x="181" y="49"/>
                  </a:cubicBezTo>
                  <a:cubicBezTo>
                    <a:pt x="181" y="40"/>
                    <a:pt x="181" y="40"/>
                    <a:pt x="181" y="40"/>
                  </a:cubicBezTo>
                  <a:cubicBezTo>
                    <a:pt x="183" y="40"/>
                    <a:pt x="183" y="40"/>
                    <a:pt x="183" y="40"/>
                  </a:cubicBezTo>
                  <a:cubicBezTo>
                    <a:pt x="183" y="49"/>
                    <a:pt x="183" y="49"/>
                    <a:pt x="183" y="49"/>
                  </a:cubicBezTo>
                  <a:cubicBezTo>
                    <a:pt x="183" y="49"/>
                    <a:pt x="183" y="49"/>
                    <a:pt x="183" y="49"/>
                  </a:cubicBezTo>
                  <a:cubicBezTo>
                    <a:pt x="183" y="32"/>
                    <a:pt x="183" y="32"/>
                    <a:pt x="183" y="32"/>
                  </a:cubicBezTo>
                  <a:cubicBezTo>
                    <a:pt x="186" y="32"/>
                    <a:pt x="186" y="32"/>
                    <a:pt x="186" y="32"/>
                  </a:cubicBezTo>
                  <a:cubicBezTo>
                    <a:pt x="155" y="31"/>
                    <a:pt x="155" y="31"/>
                    <a:pt x="155" y="31"/>
                  </a:cubicBezTo>
                  <a:cubicBezTo>
                    <a:pt x="155" y="31"/>
                    <a:pt x="155" y="31"/>
                    <a:pt x="155" y="31"/>
                  </a:cubicBezTo>
                  <a:cubicBezTo>
                    <a:pt x="157" y="32"/>
                    <a:pt x="157" y="32"/>
                    <a:pt x="157" y="32"/>
                  </a:cubicBezTo>
                  <a:cubicBezTo>
                    <a:pt x="157" y="32"/>
                    <a:pt x="157" y="32"/>
                    <a:pt x="157" y="32"/>
                  </a:cubicBezTo>
                  <a:cubicBezTo>
                    <a:pt x="156" y="32"/>
                    <a:pt x="155" y="32"/>
                    <a:pt x="155" y="32"/>
                  </a:cubicBezTo>
                  <a:cubicBezTo>
                    <a:pt x="155" y="31"/>
                    <a:pt x="155" y="31"/>
                    <a:pt x="155" y="31"/>
                  </a:cubicBezTo>
                  <a:cubicBezTo>
                    <a:pt x="155" y="31"/>
                    <a:pt x="155" y="31"/>
                    <a:pt x="155" y="31"/>
                  </a:cubicBezTo>
                  <a:cubicBezTo>
                    <a:pt x="155" y="40"/>
                    <a:pt x="155" y="40"/>
                    <a:pt x="155" y="40"/>
                  </a:cubicBezTo>
                  <a:cubicBezTo>
                    <a:pt x="154" y="40"/>
                    <a:pt x="154" y="40"/>
                    <a:pt x="154" y="40"/>
                  </a:cubicBezTo>
                  <a:cubicBezTo>
                    <a:pt x="154" y="40"/>
                    <a:pt x="154" y="40"/>
                    <a:pt x="154" y="39"/>
                  </a:cubicBezTo>
                  <a:cubicBezTo>
                    <a:pt x="154" y="37"/>
                    <a:pt x="154" y="32"/>
                    <a:pt x="154" y="32"/>
                  </a:cubicBezTo>
                  <a:cubicBezTo>
                    <a:pt x="154" y="32"/>
                    <a:pt x="151" y="32"/>
                    <a:pt x="148" y="31"/>
                  </a:cubicBezTo>
                  <a:cubicBezTo>
                    <a:pt x="145" y="31"/>
                    <a:pt x="143" y="31"/>
                    <a:pt x="143" y="31"/>
                  </a:cubicBezTo>
                  <a:cubicBezTo>
                    <a:pt x="143" y="31"/>
                    <a:pt x="143" y="38"/>
                    <a:pt x="143" y="40"/>
                  </a:cubicBezTo>
                  <a:cubicBezTo>
                    <a:pt x="142" y="40"/>
                    <a:pt x="142" y="40"/>
                    <a:pt x="142" y="40"/>
                  </a:cubicBezTo>
                  <a:cubicBezTo>
                    <a:pt x="142" y="31"/>
                    <a:pt x="142" y="31"/>
                    <a:pt x="142" y="31"/>
                  </a:cubicBezTo>
                  <a:cubicBezTo>
                    <a:pt x="142" y="31"/>
                    <a:pt x="142" y="31"/>
                    <a:pt x="142" y="31"/>
                  </a:cubicBezTo>
                  <a:cubicBezTo>
                    <a:pt x="186" y="32"/>
                    <a:pt x="186" y="32"/>
                    <a:pt x="186" y="32"/>
                  </a:cubicBezTo>
                  <a:cubicBezTo>
                    <a:pt x="186" y="30"/>
                    <a:pt x="186" y="30"/>
                    <a:pt x="186" y="30"/>
                  </a:cubicBezTo>
                  <a:cubicBezTo>
                    <a:pt x="173" y="30"/>
                    <a:pt x="173" y="30"/>
                    <a:pt x="173" y="30"/>
                  </a:cubicBezTo>
                  <a:cubicBezTo>
                    <a:pt x="170" y="10"/>
                    <a:pt x="170" y="10"/>
                    <a:pt x="170" y="10"/>
                  </a:cubicBezTo>
                  <a:cubicBezTo>
                    <a:pt x="170" y="10"/>
                    <a:pt x="167" y="10"/>
                    <a:pt x="165" y="10"/>
                  </a:cubicBezTo>
                  <a:cubicBezTo>
                    <a:pt x="163" y="10"/>
                    <a:pt x="159" y="10"/>
                    <a:pt x="159" y="10"/>
                  </a:cubicBezTo>
                  <a:cubicBezTo>
                    <a:pt x="159" y="10"/>
                    <a:pt x="159" y="10"/>
                    <a:pt x="159" y="10"/>
                  </a:cubicBezTo>
                  <a:cubicBezTo>
                    <a:pt x="159" y="13"/>
                    <a:pt x="159" y="13"/>
                    <a:pt x="159" y="13"/>
                  </a:cubicBezTo>
                  <a:cubicBezTo>
                    <a:pt x="158" y="13"/>
                    <a:pt x="158" y="13"/>
                    <a:pt x="156" y="14"/>
                  </a:cubicBezTo>
                  <a:cubicBezTo>
                    <a:pt x="154" y="14"/>
                    <a:pt x="154" y="15"/>
                    <a:pt x="154" y="15"/>
                  </a:cubicBezTo>
                  <a:cubicBezTo>
                    <a:pt x="154" y="21"/>
                    <a:pt x="154" y="21"/>
                    <a:pt x="154" y="21"/>
                  </a:cubicBezTo>
                  <a:cubicBezTo>
                    <a:pt x="153" y="22"/>
                    <a:pt x="153" y="22"/>
                    <a:pt x="153" y="22"/>
                  </a:cubicBezTo>
                  <a:cubicBezTo>
                    <a:pt x="153" y="22"/>
                    <a:pt x="153" y="21"/>
                    <a:pt x="153" y="21"/>
                  </a:cubicBezTo>
                  <a:cubicBezTo>
                    <a:pt x="153" y="20"/>
                    <a:pt x="152" y="20"/>
                    <a:pt x="150" y="20"/>
                  </a:cubicBezTo>
                  <a:cubicBezTo>
                    <a:pt x="150" y="19"/>
                    <a:pt x="149" y="19"/>
                    <a:pt x="149" y="19"/>
                  </a:cubicBezTo>
                  <a:cubicBezTo>
                    <a:pt x="148" y="13"/>
                    <a:pt x="148" y="13"/>
                    <a:pt x="148" y="13"/>
                  </a:cubicBezTo>
                  <a:cubicBezTo>
                    <a:pt x="148" y="13"/>
                    <a:pt x="129" y="13"/>
                    <a:pt x="117" y="13"/>
                  </a:cubicBezTo>
                  <a:cubicBezTo>
                    <a:pt x="117" y="13"/>
                    <a:pt x="117" y="13"/>
                    <a:pt x="117" y="13"/>
                  </a:cubicBezTo>
                  <a:cubicBezTo>
                    <a:pt x="117" y="13"/>
                    <a:pt x="89" y="11"/>
                    <a:pt x="85" y="10"/>
                  </a:cubicBezTo>
                  <a:cubicBezTo>
                    <a:pt x="82" y="9"/>
                    <a:pt x="78" y="7"/>
                    <a:pt x="77" y="6"/>
                  </a:cubicBezTo>
                  <a:cubicBezTo>
                    <a:pt x="76" y="4"/>
                    <a:pt x="76" y="4"/>
                    <a:pt x="76" y="4"/>
                  </a:cubicBezTo>
                  <a:cubicBezTo>
                    <a:pt x="26" y="0"/>
                    <a:pt x="26" y="0"/>
                    <a:pt x="26" y="0"/>
                  </a:cubicBezTo>
                  <a:cubicBezTo>
                    <a:pt x="14" y="10"/>
                    <a:pt x="14" y="10"/>
                    <a:pt x="14" y="10"/>
                  </a:cubicBezTo>
                  <a:cubicBezTo>
                    <a:pt x="14" y="11"/>
                    <a:pt x="14" y="11"/>
                    <a:pt x="14" y="11"/>
                  </a:cubicBezTo>
                  <a:cubicBezTo>
                    <a:pt x="13" y="11"/>
                    <a:pt x="13" y="11"/>
                    <a:pt x="13" y="11"/>
                  </a:cubicBezTo>
                  <a:cubicBezTo>
                    <a:pt x="13" y="34"/>
                    <a:pt x="13" y="34"/>
                    <a:pt x="13" y="34"/>
                  </a:cubicBezTo>
                  <a:cubicBezTo>
                    <a:pt x="14" y="34"/>
                    <a:pt x="14" y="34"/>
                    <a:pt x="14" y="34"/>
                  </a:cubicBezTo>
                  <a:cubicBezTo>
                    <a:pt x="14" y="34"/>
                    <a:pt x="14" y="34"/>
                    <a:pt x="14" y="34"/>
                  </a:cubicBezTo>
                  <a:cubicBezTo>
                    <a:pt x="33" y="32"/>
                    <a:pt x="33" y="32"/>
                    <a:pt x="33" y="32"/>
                  </a:cubicBezTo>
                  <a:cubicBezTo>
                    <a:pt x="33" y="32"/>
                    <a:pt x="33" y="32"/>
                    <a:pt x="33" y="32"/>
                  </a:cubicBezTo>
                  <a:cubicBezTo>
                    <a:pt x="33" y="32"/>
                    <a:pt x="33" y="32"/>
                    <a:pt x="33" y="32"/>
                  </a:cubicBezTo>
                  <a:cubicBezTo>
                    <a:pt x="118" y="33"/>
                    <a:pt x="118" y="33"/>
                    <a:pt x="118" y="33"/>
                  </a:cubicBezTo>
                  <a:cubicBezTo>
                    <a:pt x="120" y="33"/>
                    <a:pt x="120" y="33"/>
                    <a:pt x="120" y="33"/>
                  </a:cubicBezTo>
                  <a:cubicBezTo>
                    <a:pt x="120" y="41"/>
                    <a:pt x="120" y="41"/>
                    <a:pt x="120" y="41"/>
                  </a:cubicBezTo>
                  <a:cubicBezTo>
                    <a:pt x="119" y="41"/>
                    <a:pt x="119" y="41"/>
                    <a:pt x="119" y="41"/>
                  </a:cubicBezTo>
                  <a:cubicBezTo>
                    <a:pt x="119" y="33"/>
                    <a:pt x="119" y="33"/>
                    <a:pt x="119" y="33"/>
                  </a:cubicBezTo>
                  <a:cubicBezTo>
                    <a:pt x="119" y="33"/>
                    <a:pt x="119" y="33"/>
                    <a:pt x="119" y="33"/>
                  </a:cubicBezTo>
                  <a:cubicBezTo>
                    <a:pt x="119" y="33"/>
                    <a:pt x="119" y="33"/>
                    <a:pt x="119" y="33"/>
                  </a:cubicBezTo>
                  <a:cubicBezTo>
                    <a:pt x="87" y="33"/>
                    <a:pt x="87" y="33"/>
                    <a:pt x="87" y="33"/>
                  </a:cubicBezTo>
                  <a:cubicBezTo>
                    <a:pt x="87" y="33"/>
                    <a:pt x="87" y="33"/>
                    <a:pt x="87" y="33"/>
                  </a:cubicBezTo>
                  <a:cubicBezTo>
                    <a:pt x="87" y="33"/>
                    <a:pt x="87" y="33"/>
                    <a:pt x="87" y="33"/>
                  </a:cubicBezTo>
                  <a:cubicBezTo>
                    <a:pt x="87" y="33"/>
                    <a:pt x="87" y="33"/>
                    <a:pt x="87" y="33"/>
                  </a:cubicBezTo>
                  <a:cubicBezTo>
                    <a:pt x="34" y="32"/>
                    <a:pt x="34" y="32"/>
                    <a:pt x="34" y="32"/>
                  </a:cubicBezTo>
                  <a:cubicBezTo>
                    <a:pt x="14" y="34"/>
                    <a:pt x="14" y="34"/>
                    <a:pt x="14" y="34"/>
                  </a:cubicBezTo>
                  <a:cubicBezTo>
                    <a:pt x="14" y="34"/>
                    <a:pt x="14" y="34"/>
                    <a:pt x="14" y="34"/>
                  </a:cubicBezTo>
                  <a:cubicBezTo>
                    <a:pt x="14" y="34"/>
                    <a:pt x="14" y="34"/>
                    <a:pt x="14" y="34"/>
                  </a:cubicBezTo>
                  <a:cubicBezTo>
                    <a:pt x="14" y="34"/>
                    <a:pt x="14" y="34"/>
                    <a:pt x="14" y="34"/>
                  </a:cubicBezTo>
                  <a:cubicBezTo>
                    <a:pt x="14" y="47"/>
                    <a:pt x="14" y="47"/>
                    <a:pt x="14" y="47"/>
                  </a:cubicBezTo>
                  <a:cubicBezTo>
                    <a:pt x="9" y="47"/>
                    <a:pt x="9" y="47"/>
                    <a:pt x="9" y="47"/>
                  </a:cubicBezTo>
                  <a:cubicBezTo>
                    <a:pt x="12" y="49"/>
                    <a:pt x="12" y="49"/>
                    <a:pt x="12" y="49"/>
                  </a:cubicBezTo>
                  <a:cubicBezTo>
                    <a:pt x="96" y="48"/>
                    <a:pt x="96" y="48"/>
                    <a:pt x="96" y="48"/>
                  </a:cubicBezTo>
                  <a:cubicBezTo>
                    <a:pt x="96" y="49"/>
                    <a:pt x="96" y="49"/>
                    <a:pt x="96" y="49"/>
                  </a:cubicBezTo>
                  <a:cubicBezTo>
                    <a:pt x="96" y="49"/>
                    <a:pt x="96" y="49"/>
                    <a:pt x="96" y="49"/>
                  </a:cubicBezTo>
                  <a:cubicBezTo>
                    <a:pt x="96" y="48"/>
                    <a:pt x="96" y="48"/>
                    <a:pt x="96" y="48"/>
                  </a:cubicBezTo>
                  <a:cubicBezTo>
                    <a:pt x="107" y="48"/>
                    <a:pt x="107" y="48"/>
                    <a:pt x="107" y="48"/>
                  </a:cubicBezTo>
                  <a:cubicBezTo>
                    <a:pt x="107" y="48"/>
                    <a:pt x="107" y="48"/>
                    <a:pt x="107" y="48"/>
                  </a:cubicBezTo>
                  <a:cubicBezTo>
                    <a:pt x="107" y="48"/>
                    <a:pt x="107" y="48"/>
                    <a:pt x="107" y="48"/>
                  </a:cubicBezTo>
                  <a:cubicBezTo>
                    <a:pt x="107" y="48"/>
                    <a:pt x="107" y="48"/>
                    <a:pt x="107" y="48"/>
                  </a:cubicBezTo>
                  <a:cubicBezTo>
                    <a:pt x="109" y="48"/>
                    <a:pt x="109" y="48"/>
                    <a:pt x="109" y="48"/>
                  </a:cubicBezTo>
                  <a:cubicBezTo>
                    <a:pt x="109" y="48"/>
                    <a:pt x="109" y="48"/>
                    <a:pt x="109" y="48"/>
                  </a:cubicBezTo>
                  <a:cubicBezTo>
                    <a:pt x="93" y="49"/>
                    <a:pt x="93" y="49"/>
                    <a:pt x="93" y="49"/>
                  </a:cubicBezTo>
                  <a:cubicBezTo>
                    <a:pt x="93" y="49"/>
                    <a:pt x="93" y="49"/>
                    <a:pt x="93" y="49"/>
                  </a:cubicBezTo>
                  <a:cubicBezTo>
                    <a:pt x="93" y="49"/>
                    <a:pt x="93" y="49"/>
                    <a:pt x="93" y="49"/>
                  </a:cubicBezTo>
                  <a:cubicBezTo>
                    <a:pt x="9" y="50"/>
                    <a:pt x="9" y="50"/>
                    <a:pt x="9" y="50"/>
                  </a:cubicBezTo>
                  <a:cubicBezTo>
                    <a:pt x="8" y="48"/>
                    <a:pt x="8" y="48"/>
                    <a:pt x="8" y="48"/>
                  </a:cubicBezTo>
                  <a:cubicBezTo>
                    <a:pt x="8" y="49"/>
                    <a:pt x="8" y="49"/>
                    <a:pt x="8" y="49"/>
                  </a:cubicBezTo>
                  <a:cubicBezTo>
                    <a:pt x="8" y="49"/>
                    <a:pt x="8" y="49"/>
                    <a:pt x="8" y="49"/>
                  </a:cubicBezTo>
                  <a:cubicBezTo>
                    <a:pt x="7" y="49"/>
                    <a:pt x="7" y="49"/>
                    <a:pt x="7" y="49"/>
                  </a:cubicBezTo>
                  <a:cubicBezTo>
                    <a:pt x="8" y="49"/>
                    <a:pt x="8" y="49"/>
                    <a:pt x="8" y="49"/>
                  </a:cubicBezTo>
                  <a:cubicBezTo>
                    <a:pt x="8" y="49"/>
                    <a:pt x="8" y="49"/>
                    <a:pt x="8" y="49"/>
                  </a:cubicBezTo>
                  <a:cubicBezTo>
                    <a:pt x="9" y="50"/>
                    <a:pt x="9" y="50"/>
                    <a:pt x="9" y="50"/>
                  </a:cubicBezTo>
                  <a:cubicBezTo>
                    <a:pt x="93" y="50"/>
                    <a:pt x="93" y="50"/>
                    <a:pt x="93" y="50"/>
                  </a:cubicBezTo>
                  <a:cubicBezTo>
                    <a:pt x="94" y="50"/>
                    <a:pt x="94" y="50"/>
                    <a:pt x="94" y="50"/>
                  </a:cubicBezTo>
                  <a:cubicBezTo>
                    <a:pt x="7" y="50"/>
                    <a:pt x="7" y="50"/>
                    <a:pt x="7" y="50"/>
                  </a:cubicBezTo>
                  <a:cubicBezTo>
                    <a:pt x="7" y="49"/>
                    <a:pt x="7" y="49"/>
                    <a:pt x="7" y="49"/>
                  </a:cubicBezTo>
                  <a:cubicBezTo>
                    <a:pt x="7" y="51"/>
                    <a:pt x="7" y="51"/>
                    <a:pt x="7" y="51"/>
                  </a:cubicBezTo>
                  <a:cubicBezTo>
                    <a:pt x="94" y="50"/>
                    <a:pt x="94" y="50"/>
                    <a:pt x="94" y="50"/>
                  </a:cubicBezTo>
                  <a:cubicBezTo>
                    <a:pt x="94" y="50"/>
                    <a:pt x="94" y="50"/>
                    <a:pt x="94" y="50"/>
                  </a:cubicBezTo>
                  <a:cubicBezTo>
                    <a:pt x="94" y="51"/>
                    <a:pt x="94" y="51"/>
                    <a:pt x="94" y="51"/>
                  </a:cubicBezTo>
                  <a:cubicBezTo>
                    <a:pt x="94" y="51"/>
                    <a:pt x="94" y="51"/>
                    <a:pt x="94" y="51"/>
                  </a:cubicBezTo>
                  <a:cubicBezTo>
                    <a:pt x="95" y="51"/>
                    <a:pt x="95" y="51"/>
                    <a:pt x="95" y="51"/>
                  </a:cubicBezTo>
                  <a:cubicBezTo>
                    <a:pt x="95" y="51"/>
                    <a:pt x="95" y="51"/>
                    <a:pt x="95" y="51"/>
                  </a:cubicBezTo>
                  <a:cubicBezTo>
                    <a:pt x="95" y="52"/>
                    <a:pt x="95" y="52"/>
                    <a:pt x="95" y="52"/>
                  </a:cubicBezTo>
                  <a:cubicBezTo>
                    <a:pt x="123" y="51"/>
                    <a:pt x="123" y="51"/>
                    <a:pt x="123" y="51"/>
                  </a:cubicBezTo>
                  <a:cubicBezTo>
                    <a:pt x="148" y="53"/>
                    <a:pt x="148" y="53"/>
                    <a:pt x="148" y="53"/>
                  </a:cubicBezTo>
                  <a:cubicBezTo>
                    <a:pt x="186" y="53"/>
                    <a:pt x="186" y="53"/>
                    <a:pt x="186" y="53"/>
                  </a:cubicBezTo>
                  <a:cubicBezTo>
                    <a:pt x="186" y="49"/>
                    <a:pt x="186" y="49"/>
                    <a:pt x="186" y="49"/>
                  </a:cubicBezTo>
                  <a:lnTo>
                    <a:pt x="181" y="49"/>
                  </a:lnTo>
                  <a:close/>
                  <a:moveTo>
                    <a:pt x="181" y="32"/>
                  </a:moveTo>
                  <a:cubicBezTo>
                    <a:pt x="181" y="32"/>
                    <a:pt x="181" y="32"/>
                    <a:pt x="181" y="32"/>
                  </a:cubicBezTo>
                  <a:cubicBezTo>
                    <a:pt x="183" y="32"/>
                    <a:pt x="183" y="32"/>
                    <a:pt x="183" y="32"/>
                  </a:cubicBezTo>
                  <a:cubicBezTo>
                    <a:pt x="183" y="40"/>
                    <a:pt x="183" y="40"/>
                    <a:pt x="183" y="40"/>
                  </a:cubicBezTo>
                  <a:cubicBezTo>
                    <a:pt x="181" y="40"/>
                    <a:pt x="181" y="40"/>
                    <a:pt x="181" y="40"/>
                  </a:cubicBezTo>
                  <a:lnTo>
                    <a:pt x="181" y="32"/>
                  </a:lnTo>
                  <a:close/>
                  <a:moveTo>
                    <a:pt x="160" y="10"/>
                  </a:moveTo>
                  <a:cubicBezTo>
                    <a:pt x="160" y="10"/>
                    <a:pt x="160" y="10"/>
                    <a:pt x="160" y="10"/>
                  </a:cubicBezTo>
                  <a:cubicBezTo>
                    <a:pt x="160" y="10"/>
                    <a:pt x="161" y="10"/>
                    <a:pt x="163" y="10"/>
                  </a:cubicBezTo>
                  <a:cubicBezTo>
                    <a:pt x="165" y="10"/>
                    <a:pt x="170" y="11"/>
                    <a:pt x="170" y="11"/>
                  </a:cubicBezTo>
                  <a:cubicBezTo>
                    <a:pt x="170" y="11"/>
                    <a:pt x="166" y="11"/>
                    <a:pt x="164" y="11"/>
                  </a:cubicBezTo>
                  <a:cubicBezTo>
                    <a:pt x="162" y="11"/>
                    <a:pt x="160" y="10"/>
                    <a:pt x="160" y="10"/>
                  </a:cubicBezTo>
                  <a:cubicBezTo>
                    <a:pt x="160" y="13"/>
                    <a:pt x="160" y="13"/>
                    <a:pt x="160" y="13"/>
                  </a:cubicBezTo>
                  <a:cubicBezTo>
                    <a:pt x="159" y="13"/>
                    <a:pt x="159" y="13"/>
                    <a:pt x="159" y="13"/>
                  </a:cubicBezTo>
                  <a:cubicBezTo>
                    <a:pt x="159" y="10"/>
                    <a:pt x="159" y="10"/>
                    <a:pt x="159" y="10"/>
                  </a:cubicBezTo>
                  <a:lnTo>
                    <a:pt x="160" y="10"/>
                  </a:lnTo>
                  <a:close/>
                  <a:moveTo>
                    <a:pt x="159" y="13"/>
                  </a:moveTo>
                  <a:cubicBezTo>
                    <a:pt x="159" y="13"/>
                    <a:pt x="159" y="13"/>
                    <a:pt x="159" y="13"/>
                  </a:cubicBezTo>
                  <a:cubicBezTo>
                    <a:pt x="164" y="12"/>
                    <a:pt x="170" y="11"/>
                    <a:pt x="170" y="11"/>
                  </a:cubicBezTo>
                  <a:cubicBezTo>
                    <a:pt x="172" y="30"/>
                    <a:pt x="172" y="30"/>
                    <a:pt x="172" y="30"/>
                  </a:cubicBezTo>
                  <a:cubicBezTo>
                    <a:pt x="172" y="30"/>
                    <a:pt x="172" y="30"/>
                    <a:pt x="172" y="30"/>
                  </a:cubicBezTo>
                  <a:cubicBezTo>
                    <a:pt x="169" y="11"/>
                    <a:pt x="169" y="11"/>
                    <a:pt x="169" y="11"/>
                  </a:cubicBezTo>
                  <a:cubicBezTo>
                    <a:pt x="169" y="11"/>
                    <a:pt x="162" y="13"/>
                    <a:pt x="159" y="14"/>
                  </a:cubicBezTo>
                  <a:cubicBezTo>
                    <a:pt x="156" y="15"/>
                    <a:pt x="155" y="16"/>
                    <a:pt x="155" y="16"/>
                  </a:cubicBezTo>
                  <a:cubicBezTo>
                    <a:pt x="155" y="29"/>
                    <a:pt x="155" y="29"/>
                    <a:pt x="155" y="29"/>
                  </a:cubicBezTo>
                  <a:cubicBezTo>
                    <a:pt x="154" y="15"/>
                    <a:pt x="154" y="15"/>
                    <a:pt x="154" y="15"/>
                  </a:cubicBezTo>
                  <a:cubicBezTo>
                    <a:pt x="154" y="15"/>
                    <a:pt x="154" y="14"/>
                    <a:pt x="159" y="13"/>
                  </a:cubicBezTo>
                  <a:close/>
                  <a:moveTo>
                    <a:pt x="114" y="20"/>
                  </a:moveTo>
                  <a:cubicBezTo>
                    <a:pt x="114" y="20"/>
                    <a:pt x="114" y="20"/>
                    <a:pt x="114" y="20"/>
                  </a:cubicBezTo>
                  <a:cubicBezTo>
                    <a:pt x="115" y="20"/>
                    <a:pt x="115" y="20"/>
                    <a:pt x="115" y="20"/>
                  </a:cubicBezTo>
                  <a:cubicBezTo>
                    <a:pt x="115" y="21"/>
                    <a:pt x="115" y="21"/>
                    <a:pt x="115" y="21"/>
                  </a:cubicBezTo>
                  <a:cubicBezTo>
                    <a:pt x="114" y="21"/>
                    <a:pt x="114" y="21"/>
                    <a:pt x="114" y="21"/>
                  </a:cubicBezTo>
                  <a:lnTo>
                    <a:pt x="114" y="20"/>
                  </a:lnTo>
                  <a:close/>
                  <a:moveTo>
                    <a:pt x="112" y="17"/>
                  </a:moveTo>
                  <a:cubicBezTo>
                    <a:pt x="112" y="17"/>
                    <a:pt x="112" y="17"/>
                    <a:pt x="112" y="17"/>
                  </a:cubicBezTo>
                  <a:cubicBezTo>
                    <a:pt x="114" y="17"/>
                    <a:pt x="114" y="17"/>
                    <a:pt x="114" y="17"/>
                  </a:cubicBezTo>
                  <a:cubicBezTo>
                    <a:pt x="114" y="19"/>
                    <a:pt x="114" y="19"/>
                    <a:pt x="114" y="19"/>
                  </a:cubicBezTo>
                  <a:cubicBezTo>
                    <a:pt x="112" y="19"/>
                    <a:pt x="112" y="19"/>
                    <a:pt x="112" y="19"/>
                  </a:cubicBezTo>
                  <a:lnTo>
                    <a:pt x="112" y="17"/>
                  </a:lnTo>
                  <a:close/>
                  <a:moveTo>
                    <a:pt x="111" y="22"/>
                  </a:moveTo>
                  <a:cubicBezTo>
                    <a:pt x="111" y="22"/>
                    <a:pt x="111" y="22"/>
                    <a:pt x="111" y="22"/>
                  </a:cubicBezTo>
                  <a:cubicBezTo>
                    <a:pt x="113" y="22"/>
                    <a:pt x="113" y="22"/>
                    <a:pt x="113" y="22"/>
                  </a:cubicBezTo>
                  <a:cubicBezTo>
                    <a:pt x="113" y="23"/>
                    <a:pt x="113" y="23"/>
                    <a:pt x="113" y="23"/>
                  </a:cubicBezTo>
                  <a:cubicBezTo>
                    <a:pt x="111" y="23"/>
                    <a:pt x="111" y="23"/>
                    <a:pt x="111" y="23"/>
                  </a:cubicBezTo>
                  <a:lnTo>
                    <a:pt x="111" y="22"/>
                  </a:lnTo>
                  <a:close/>
                  <a:moveTo>
                    <a:pt x="109" y="19"/>
                  </a:moveTo>
                  <a:cubicBezTo>
                    <a:pt x="109" y="19"/>
                    <a:pt x="109" y="19"/>
                    <a:pt x="109" y="19"/>
                  </a:cubicBezTo>
                  <a:cubicBezTo>
                    <a:pt x="111" y="19"/>
                    <a:pt x="111" y="19"/>
                    <a:pt x="111" y="19"/>
                  </a:cubicBezTo>
                  <a:cubicBezTo>
                    <a:pt x="111" y="21"/>
                    <a:pt x="111" y="21"/>
                    <a:pt x="111" y="21"/>
                  </a:cubicBezTo>
                  <a:cubicBezTo>
                    <a:pt x="109" y="21"/>
                    <a:pt x="109" y="21"/>
                    <a:pt x="109" y="21"/>
                  </a:cubicBezTo>
                  <a:lnTo>
                    <a:pt x="109" y="19"/>
                  </a:lnTo>
                  <a:close/>
                  <a:moveTo>
                    <a:pt x="98" y="13"/>
                  </a:moveTo>
                  <a:cubicBezTo>
                    <a:pt x="98" y="13"/>
                    <a:pt x="98" y="13"/>
                    <a:pt x="98" y="13"/>
                  </a:cubicBezTo>
                  <a:cubicBezTo>
                    <a:pt x="100" y="13"/>
                    <a:pt x="103" y="13"/>
                    <a:pt x="105" y="13"/>
                  </a:cubicBezTo>
                  <a:cubicBezTo>
                    <a:pt x="103" y="13"/>
                    <a:pt x="101" y="13"/>
                    <a:pt x="98" y="13"/>
                  </a:cubicBezTo>
                  <a:close/>
                  <a:moveTo>
                    <a:pt x="99" y="17"/>
                  </a:moveTo>
                  <a:cubicBezTo>
                    <a:pt x="99" y="17"/>
                    <a:pt x="99" y="17"/>
                    <a:pt x="99" y="17"/>
                  </a:cubicBezTo>
                  <a:cubicBezTo>
                    <a:pt x="99" y="20"/>
                    <a:pt x="99" y="20"/>
                    <a:pt x="99" y="20"/>
                  </a:cubicBezTo>
                  <a:cubicBezTo>
                    <a:pt x="97" y="20"/>
                    <a:pt x="97" y="20"/>
                    <a:pt x="97" y="20"/>
                  </a:cubicBezTo>
                  <a:cubicBezTo>
                    <a:pt x="97" y="17"/>
                    <a:pt x="97" y="17"/>
                    <a:pt x="97" y="17"/>
                  </a:cubicBezTo>
                  <a:lnTo>
                    <a:pt x="99" y="17"/>
                  </a:lnTo>
                  <a:close/>
                  <a:moveTo>
                    <a:pt x="88" y="12"/>
                  </a:moveTo>
                  <a:cubicBezTo>
                    <a:pt x="88" y="12"/>
                    <a:pt x="88" y="12"/>
                    <a:pt x="88" y="12"/>
                  </a:cubicBezTo>
                  <a:cubicBezTo>
                    <a:pt x="91" y="12"/>
                    <a:pt x="94" y="12"/>
                    <a:pt x="98" y="13"/>
                  </a:cubicBezTo>
                  <a:cubicBezTo>
                    <a:pt x="98" y="13"/>
                    <a:pt x="98" y="13"/>
                    <a:pt x="98" y="13"/>
                  </a:cubicBezTo>
                  <a:cubicBezTo>
                    <a:pt x="94" y="13"/>
                    <a:pt x="90" y="13"/>
                    <a:pt x="88" y="13"/>
                  </a:cubicBezTo>
                  <a:lnTo>
                    <a:pt x="88" y="12"/>
                  </a:lnTo>
                  <a:close/>
                  <a:moveTo>
                    <a:pt x="80" y="9"/>
                  </a:moveTo>
                  <a:cubicBezTo>
                    <a:pt x="80" y="9"/>
                    <a:pt x="80" y="9"/>
                    <a:pt x="80" y="9"/>
                  </a:cubicBezTo>
                  <a:cubicBezTo>
                    <a:pt x="82" y="10"/>
                    <a:pt x="83" y="11"/>
                    <a:pt x="85" y="11"/>
                  </a:cubicBezTo>
                  <a:cubicBezTo>
                    <a:pt x="85" y="11"/>
                    <a:pt x="86" y="12"/>
                    <a:pt x="87" y="12"/>
                  </a:cubicBezTo>
                  <a:cubicBezTo>
                    <a:pt x="87" y="13"/>
                    <a:pt x="87" y="13"/>
                    <a:pt x="87" y="13"/>
                  </a:cubicBezTo>
                  <a:cubicBezTo>
                    <a:pt x="86" y="13"/>
                    <a:pt x="86" y="13"/>
                    <a:pt x="86" y="13"/>
                  </a:cubicBezTo>
                  <a:cubicBezTo>
                    <a:pt x="80" y="13"/>
                    <a:pt x="80" y="13"/>
                    <a:pt x="80" y="13"/>
                  </a:cubicBezTo>
                  <a:lnTo>
                    <a:pt x="80" y="9"/>
                  </a:lnTo>
                  <a:close/>
                  <a:moveTo>
                    <a:pt x="86" y="25"/>
                  </a:moveTo>
                  <a:cubicBezTo>
                    <a:pt x="86" y="25"/>
                    <a:pt x="86" y="25"/>
                    <a:pt x="86" y="25"/>
                  </a:cubicBezTo>
                  <a:cubicBezTo>
                    <a:pt x="86" y="27"/>
                    <a:pt x="86" y="27"/>
                    <a:pt x="86" y="27"/>
                  </a:cubicBezTo>
                  <a:cubicBezTo>
                    <a:pt x="85" y="27"/>
                    <a:pt x="85" y="27"/>
                    <a:pt x="85" y="27"/>
                  </a:cubicBezTo>
                  <a:cubicBezTo>
                    <a:pt x="85" y="25"/>
                    <a:pt x="85" y="25"/>
                    <a:pt x="85" y="25"/>
                  </a:cubicBezTo>
                  <a:lnTo>
                    <a:pt x="86" y="25"/>
                  </a:lnTo>
                  <a:close/>
                  <a:moveTo>
                    <a:pt x="18" y="8"/>
                  </a:moveTo>
                  <a:cubicBezTo>
                    <a:pt x="18" y="8"/>
                    <a:pt x="18" y="8"/>
                    <a:pt x="18" y="8"/>
                  </a:cubicBezTo>
                  <a:cubicBezTo>
                    <a:pt x="18" y="19"/>
                    <a:pt x="18" y="19"/>
                    <a:pt x="18" y="19"/>
                  </a:cubicBezTo>
                  <a:cubicBezTo>
                    <a:pt x="18" y="19"/>
                    <a:pt x="18" y="19"/>
                    <a:pt x="18" y="19"/>
                  </a:cubicBezTo>
                  <a:cubicBezTo>
                    <a:pt x="18" y="9"/>
                    <a:pt x="18" y="9"/>
                    <a:pt x="18" y="9"/>
                  </a:cubicBezTo>
                  <a:cubicBezTo>
                    <a:pt x="18" y="9"/>
                    <a:pt x="18" y="9"/>
                    <a:pt x="18" y="9"/>
                  </a:cubicBezTo>
                  <a:cubicBezTo>
                    <a:pt x="18" y="19"/>
                    <a:pt x="18" y="19"/>
                    <a:pt x="18" y="19"/>
                  </a:cubicBezTo>
                  <a:cubicBezTo>
                    <a:pt x="16" y="20"/>
                    <a:pt x="16" y="20"/>
                    <a:pt x="16" y="20"/>
                  </a:cubicBezTo>
                  <a:cubicBezTo>
                    <a:pt x="16" y="10"/>
                    <a:pt x="16" y="10"/>
                    <a:pt x="16" y="10"/>
                  </a:cubicBezTo>
                  <a:cubicBezTo>
                    <a:pt x="16" y="10"/>
                    <a:pt x="16" y="10"/>
                    <a:pt x="16" y="10"/>
                  </a:cubicBezTo>
                  <a:cubicBezTo>
                    <a:pt x="16" y="20"/>
                    <a:pt x="16" y="20"/>
                    <a:pt x="16" y="20"/>
                  </a:cubicBezTo>
                  <a:cubicBezTo>
                    <a:pt x="15" y="20"/>
                    <a:pt x="15" y="20"/>
                    <a:pt x="15" y="20"/>
                  </a:cubicBezTo>
                  <a:cubicBezTo>
                    <a:pt x="15" y="11"/>
                    <a:pt x="15" y="11"/>
                    <a:pt x="15" y="11"/>
                  </a:cubicBezTo>
                  <a:cubicBezTo>
                    <a:pt x="15" y="11"/>
                    <a:pt x="15" y="11"/>
                    <a:pt x="15" y="11"/>
                  </a:cubicBezTo>
                  <a:cubicBezTo>
                    <a:pt x="15" y="20"/>
                    <a:pt x="15" y="20"/>
                    <a:pt x="15" y="20"/>
                  </a:cubicBezTo>
                  <a:cubicBezTo>
                    <a:pt x="15" y="20"/>
                    <a:pt x="15" y="20"/>
                    <a:pt x="15" y="20"/>
                  </a:cubicBezTo>
                  <a:cubicBezTo>
                    <a:pt x="15" y="11"/>
                    <a:pt x="15" y="11"/>
                    <a:pt x="15" y="11"/>
                  </a:cubicBezTo>
                  <a:cubicBezTo>
                    <a:pt x="14" y="11"/>
                    <a:pt x="14" y="11"/>
                    <a:pt x="14" y="11"/>
                  </a:cubicBezTo>
                  <a:lnTo>
                    <a:pt x="18" y="8"/>
                  </a:lnTo>
                  <a:close/>
                  <a:moveTo>
                    <a:pt x="18" y="20"/>
                  </a:moveTo>
                  <a:cubicBezTo>
                    <a:pt x="18" y="20"/>
                    <a:pt x="18" y="20"/>
                    <a:pt x="18" y="20"/>
                  </a:cubicBezTo>
                  <a:cubicBezTo>
                    <a:pt x="18" y="33"/>
                    <a:pt x="18" y="33"/>
                    <a:pt x="18" y="33"/>
                  </a:cubicBezTo>
                  <a:cubicBezTo>
                    <a:pt x="18" y="33"/>
                    <a:pt x="18" y="33"/>
                    <a:pt x="18" y="33"/>
                  </a:cubicBezTo>
                  <a:cubicBezTo>
                    <a:pt x="18" y="20"/>
                    <a:pt x="18" y="20"/>
                    <a:pt x="18" y="20"/>
                  </a:cubicBezTo>
                  <a:close/>
                  <a:moveTo>
                    <a:pt x="18" y="21"/>
                  </a:moveTo>
                  <a:cubicBezTo>
                    <a:pt x="18" y="21"/>
                    <a:pt x="18" y="21"/>
                    <a:pt x="18" y="21"/>
                  </a:cubicBezTo>
                  <a:cubicBezTo>
                    <a:pt x="18" y="33"/>
                    <a:pt x="18" y="33"/>
                    <a:pt x="18" y="33"/>
                  </a:cubicBezTo>
                  <a:cubicBezTo>
                    <a:pt x="16" y="33"/>
                    <a:pt x="16" y="33"/>
                    <a:pt x="16" y="33"/>
                  </a:cubicBezTo>
                  <a:cubicBezTo>
                    <a:pt x="16" y="21"/>
                    <a:pt x="16" y="21"/>
                    <a:pt x="16" y="21"/>
                  </a:cubicBezTo>
                  <a:lnTo>
                    <a:pt x="18" y="21"/>
                  </a:lnTo>
                  <a:close/>
                  <a:moveTo>
                    <a:pt x="16" y="21"/>
                  </a:moveTo>
                  <a:cubicBezTo>
                    <a:pt x="16" y="21"/>
                    <a:pt x="16" y="21"/>
                    <a:pt x="16" y="21"/>
                  </a:cubicBezTo>
                  <a:cubicBezTo>
                    <a:pt x="16" y="33"/>
                    <a:pt x="16" y="33"/>
                    <a:pt x="16" y="33"/>
                  </a:cubicBezTo>
                  <a:cubicBezTo>
                    <a:pt x="15" y="33"/>
                    <a:pt x="15" y="33"/>
                    <a:pt x="15" y="33"/>
                  </a:cubicBezTo>
                  <a:cubicBezTo>
                    <a:pt x="15" y="21"/>
                    <a:pt x="15" y="21"/>
                    <a:pt x="15" y="21"/>
                  </a:cubicBezTo>
                  <a:lnTo>
                    <a:pt x="16" y="21"/>
                  </a:lnTo>
                  <a:close/>
                  <a:moveTo>
                    <a:pt x="15" y="21"/>
                  </a:moveTo>
                  <a:cubicBezTo>
                    <a:pt x="15" y="21"/>
                    <a:pt x="15" y="21"/>
                    <a:pt x="15" y="21"/>
                  </a:cubicBezTo>
                  <a:cubicBezTo>
                    <a:pt x="15" y="33"/>
                    <a:pt x="15" y="33"/>
                    <a:pt x="15" y="33"/>
                  </a:cubicBezTo>
                  <a:cubicBezTo>
                    <a:pt x="15" y="33"/>
                    <a:pt x="15" y="33"/>
                    <a:pt x="15" y="33"/>
                  </a:cubicBezTo>
                  <a:cubicBezTo>
                    <a:pt x="15" y="21"/>
                    <a:pt x="15" y="21"/>
                    <a:pt x="15" y="21"/>
                  </a:cubicBezTo>
                  <a:close/>
                  <a:moveTo>
                    <a:pt x="14" y="12"/>
                  </a:moveTo>
                  <a:cubicBezTo>
                    <a:pt x="14" y="12"/>
                    <a:pt x="14" y="12"/>
                    <a:pt x="14" y="12"/>
                  </a:cubicBezTo>
                  <a:cubicBezTo>
                    <a:pt x="14" y="11"/>
                    <a:pt x="14" y="11"/>
                    <a:pt x="14" y="11"/>
                  </a:cubicBezTo>
                  <a:cubicBezTo>
                    <a:pt x="14" y="33"/>
                    <a:pt x="14" y="33"/>
                    <a:pt x="14" y="33"/>
                  </a:cubicBezTo>
                  <a:cubicBezTo>
                    <a:pt x="14" y="33"/>
                    <a:pt x="14" y="33"/>
                    <a:pt x="14" y="33"/>
                  </a:cubicBezTo>
                  <a:lnTo>
                    <a:pt x="14" y="12"/>
                  </a:lnTo>
                  <a:close/>
                  <a:moveTo>
                    <a:pt x="19" y="33"/>
                  </a:moveTo>
                  <a:cubicBezTo>
                    <a:pt x="19" y="33"/>
                    <a:pt x="19" y="33"/>
                    <a:pt x="19" y="33"/>
                  </a:cubicBezTo>
                  <a:cubicBezTo>
                    <a:pt x="14" y="34"/>
                    <a:pt x="14" y="34"/>
                    <a:pt x="14" y="34"/>
                  </a:cubicBezTo>
                  <a:cubicBezTo>
                    <a:pt x="14" y="33"/>
                    <a:pt x="14" y="33"/>
                    <a:pt x="14" y="33"/>
                  </a:cubicBezTo>
                  <a:cubicBezTo>
                    <a:pt x="14" y="33"/>
                    <a:pt x="14" y="33"/>
                    <a:pt x="14" y="33"/>
                  </a:cubicBezTo>
                  <a:cubicBezTo>
                    <a:pt x="15" y="33"/>
                    <a:pt x="15" y="33"/>
                    <a:pt x="15" y="33"/>
                  </a:cubicBezTo>
                  <a:cubicBezTo>
                    <a:pt x="15" y="33"/>
                    <a:pt x="15" y="33"/>
                    <a:pt x="15" y="33"/>
                  </a:cubicBezTo>
                  <a:cubicBezTo>
                    <a:pt x="15" y="33"/>
                    <a:pt x="15" y="33"/>
                    <a:pt x="15" y="33"/>
                  </a:cubicBezTo>
                  <a:cubicBezTo>
                    <a:pt x="15" y="33"/>
                    <a:pt x="15" y="33"/>
                    <a:pt x="15" y="33"/>
                  </a:cubicBezTo>
                  <a:cubicBezTo>
                    <a:pt x="15" y="33"/>
                    <a:pt x="15" y="33"/>
                    <a:pt x="15" y="33"/>
                  </a:cubicBezTo>
                  <a:cubicBezTo>
                    <a:pt x="16" y="33"/>
                    <a:pt x="16" y="33"/>
                    <a:pt x="16" y="33"/>
                  </a:cubicBezTo>
                  <a:cubicBezTo>
                    <a:pt x="16" y="33"/>
                    <a:pt x="16" y="33"/>
                    <a:pt x="16" y="33"/>
                  </a:cubicBezTo>
                  <a:cubicBezTo>
                    <a:pt x="16" y="33"/>
                    <a:pt x="16" y="33"/>
                    <a:pt x="16" y="33"/>
                  </a:cubicBezTo>
                  <a:cubicBezTo>
                    <a:pt x="19" y="33"/>
                    <a:pt x="19" y="33"/>
                    <a:pt x="19" y="33"/>
                  </a:cubicBezTo>
                  <a:close/>
                  <a:moveTo>
                    <a:pt x="20" y="33"/>
                  </a:moveTo>
                  <a:cubicBezTo>
                    <a:pt x="20" y="33"/>
                    <a:pt x="20" y="33"/>
                    <a:pt x="20" y="33"/>
                  </a:cubicBezTo>
                  <a:cubicBezTo>
                    <a:pt x="19" y="33"/>
                    <a:pt x="19" y="33"/>
                    <a:pt x="19" y="33"/>
                  </a:cubicBezTo>
                  <a:cubicBezTo>
                    <a:pt x="19" y="33"/>
                    <a:pt x="19" y="33"/>
                    <a:pt x="19" y="33"/>
                  </a:cubicBezTo>
                  <a:cubicBezTo>
                    <a:pt x="20" y="33"/>
                    <a:pt x="20" y="33"/>
                    <a:pt x="20" y="33"/>
                  </a:cubicBezTo>
                  <a:close/>
                  <a:moveTo>
                    <a:pt x="19" y="32"/>
                  </a:moveTo>
                  <a:cubicBezTo>
                    <a:pt x="19" y="32"/>
                    <a:pt x="19" y="32"/>
                    <a:pt x="19" y="32"/>
                  </a:cubicBezTo>
                  <a:cubicBezTo>
                    <a:pt x="19" y="20"/>
                    <a:pt x="19" y="20"/>
                    <a:pt x="19" y="20"/>
                  </a:cubicBezTo>
                  <a:cubicBezTo>
                    <a:pt x="19" y="20"/>
                    <a:pt x="19" y="20"/>
                    <a:pt x="19" y="20"/>
                  </a:cubicBezTo>
                  <a:cubicBezTo>
                    <a:pt x="19" y="32"/>
                    <a:pt x="19" y="32"/>
                    <a:pt x="19" y="32"/>
                  </a:cubicBezTo>
                  <a:close/>
                  <a:moveTo>
                    <a:pt x="20" y="33"/>
                  </a:moveTo>
                  <a:cubicBezTo>
                    <a:pt x="20" y="33"/>
                    <a:pt x="20" y="33"/>
                    <a:pt x="20" y="33"/>
                  </a:cubicBezTo>
                  <a:cubicBezTo>
                    <a:pt x="20" y="33"/>
                    <a:pt x="20" y="33"/>
                    <a:pt x="20" y="33"/>
                  </a:cubicBezTo>
                  <a:cubicBezTo>
                    <a:pt x="20" y="33"/>
                    <a:pt x="20" y="33"/>
                    <a:pt x="20" y="33"/>
                  </a:cubicBezTo>
                  <a:cubicBezTo>
                    <a:pt x="20" y="32"/>
                    <a:pt x="20" y="32"/>
                    <a:pt x="20" y="32"/>
                  </a:cubicBezTo>
                  <a:lnTo>
                    <a:pt x="20" y="33"/>
                  </a:lnTo>
                  <a:close/>
                  <a:moveTo>
                    <a:pt x="22" y="32"/>
                  </a:moveTo>
                  <a:cubicBezTo>
                    <a:pt x="22" y="32"/>
                    <a:pt x="22" y="32"/>
                    <a:pt x="22" y="32"/>
                  </a:cubicBezTo>
                  <a:cubicBezTo>
                    <a:pt x="20" y="32"/>
                    <a:pt x="20" y="32"/>
                    <a:pt x="20" y="32"/>
                  </a:cubicBezTo>
                  <a:cubicBezTo>
                    <a:pt x="20" y="20"/>
                    <a:pt x="20" y="20"/>
                    <a:pt x="20" y="20"/>
                  </a:cubicBezTo>
                  <a:cubicBezTo>
                    <a:pt x="22" y="19"/>
                    <a:pt x="22" y="19"/>
                    <a:pt x="22" y="19"/>
                  </a:cubicBezTo>
                  <a:cubicBezTo>
                    <a:pt x="22" y="32"/>
                    <a:pt x="22" y="32"/>
                    <a:pt x="22" y="32"/>
                  </a:cubicBezTo>
                  <a:close/>
                  <a:moveTo>
                    <a:pt x="21" y="33"/>
                  </a:moveTo>
                  <a:cubicBezTo>
                    <a:pt x="21" y="33"/>
                    <a:pt x="21" y="33"/>
                    <a:pt x="21" y="33"/>
                  </a:cubicBezTo>
                  <a:cubicBezTo>
                    <a:pt x="20" y="33"/>
                    <a:pt x="20" y="33"/>
                    <a:pt x="20" y="33"/>
                  </a:cubicBezTo>
                  <a:cubicBezTo>
                    <a:pt x="20" y="32"/>
                    <a:pt x="20" y="32"/>
                    <a:pt x="20" y="32"/>
                  </a:cubicBezTo>
                  <a:cubicBezTo>
                    <a:pt x="21" y="32"/>
                    <a:pt x="21" y="32"/>
                    <a:pt x="21" y="32"/>
                  </a:cubicBezTo>
                  <a:lnTo>
                    <a:pt x="21" y="33"/>
                  </a:lnTo>
                  <a:close/>
                  <a:moveTo>
                    <a:pt x="22" y="33"/>
                  </a:moveTo>
                  <a:cubicBezTo>
                    <a:pt x="22" y="33"/>
                    <a:pt x="22" y="33"/>
                    <a:pt x="22" y="33"/>
                  </a:cubicBezTo>
                  <a:cubicBezTo>
                    <a:pt x="21" y="33"/>
                    <a:pt x="21" y="33"/>
                    <a:pt x="21" y="33"/>
                  </a:cubicBezTo>
                  <a:cubicBezTo>
                    <a:pt x="21" y="32"/>
                    <a:pt x="21" y="32"/>
                    <a:pt x="21" y="32"/>
                  </a:cubicBezTo>
                  <a:cubicBezTo>
                    <a:pt x="22" y="32"/>
                    <a:pt x="22" y="32"/>
                    <a:pt x="22" y="32"/>
                  </a:cubicBezTo>
                  <a:lnTo>
                    <a:pt x="22" y="33"/>
                  </a:lnTo>
                  <a:close/>
                  <a:moveTo>
                    <a:pt x="23" y="33"/>
                  </a:moveTo>
                  <a:cubicBezTo>
                    <a:pt x="23" y="33"/>
                    <a:pt x="23" y="33"/>
                    <a:pt x="23" y="33"/>
                  </a:cubicBezTo>
                  <a:cubicBezTo>
                    <a:pt x="22" y="33"/>
                    <a:pt x="22" y="33"/>
                    <a:pt x="22" y="33"/>
                  </a:cubicBezTo>
                  <a:cubicBezTo>
                    <a:pt x="22" y="32"/>
                    <a:pt x="22" y="32"/>
                    <a:pt x="22" y="32"/>
                  </a:cubicBezTo>
                  <a:cubicBezTo>
                    <a:pt x="23" y="32"/>
                    <a:pt x="23" y="32"/>
                    <a:pt x="23" y="32"/>
                  </a:cubicBezTo>
                  <a:lnTo>
                    <a:pt x="23" y="33"/>
                  </a:lnTo>
                  <a:close/>
                  <a:moveTo>
                    <a:pt x="22" y="32"/>
                  </a:moveTo>
                  <a:cubicBezTo>
                    <a:pt x="22" y="32"/>
                    <a:pt x="22" y="32"/>
                    <a:pt x="22" y="32"/>
                  </a:cubicBezTo>
                  <a:cubicBezTo>
                    <a:pt x="22" y="19"/>
                    <a:pt x="22" y="19"/>
                    <a:pt x="22" y="19"/>
                  </a:cubicBezTo>
                  <a:cubicBezTo>
                    <a:pt x="22" y="19"/>
                    <a:pt x="22" y="19"/>
                    <a:pt x="22" y="19"/>
                  </a:cubicBezTo>
                  <a:cubicBezTo>
                    <a:pt x="22" y="32"/>
                    <a:pt x="22" y="32"/>
                    <a:pt x="22" y="32"/>
                  </a:cubicBezTo>
                  <a:close/>
                  <a:moveTo>
                    <a:pt x="23" y="33"/>
                  </a:moveTo>
                  <a:cubicBezTo>
                    <a:pt x="23" y="33"/>
                    <a:pt x="23" y="33"/>
                    <a:pt x="23" y="33"/>
                  </a:cubicBezTo>
                  <a:cubicBezTo>
                    <a:pt x="23" y="33"/>
                    <a:pt x="23" y="33"/>
                    <a:pt x="23" y="33"/>
                  </a:cubicBezTo>
                  <a:cubicBezTo>
                    <a:pt x="23" y="32"/>
                    <a:pt x="23" y="32"/>
                    <a:pt x="23" y="32"/>
                  </a:cubicBezTo>
                  <a:cubicBezTo>
                    <a:pt x="23" y="32"/>
                    <a:pt x="23" y="32"/>
                    <a:pt x="23" y="32"/>
                  </a:cubicBezTo>
                  <a:lnTo>
                    <a:pt x="23" y="33"/>
                  </a:lnTo>
                  <a:close/>
                  <a:moveTo>
                    <a:pt x="23" y="32"/>
                  </a:moveTo>
                  <a:cubicBezTo>
                    <a:pt x="23" y="32"/>
                    <a:pt x="23" y="32"/>
                    <a:pt x="23" y="32"/>
                  </a:cubicBezTo>
                  <a:cubicBezTo>
                    <a:pt x="23" y="19"/>
                    <a:pt x="23" y="19"/>
                    <a:pt x="23" y="19"/>
                  </a:cubicBezTo>
                  <a:cubicBezTo>
                    <a:pt x="23" y="19"/>
                    <a:pt x="23" y="19"/>
                    <a:pt x="23" y="19"/>
                  </a:cubicBezTo>
                  <a:cubicBezTo>
                    <a:pt x="23" y="32"/>
                    <a:pt x="23" y="32"/>
                    <a:pt x="23" y="32"/>
                  </a:cubicBezTo>
                  <a:close/>
                  <a:moveTo>
                    <a:pt x="25" y="33"/>
                  </a:moveTo>
                  <a:cubicBezTo>
                    <a:pt x="25" y="33"/>
                    <a:pt x="25" y="33"/>
                    <a:pt x="25" y="33"/>
                  </a:cubicBezTo>
                  <a:cubicBezTo>
                    <a:pt x="25" y="32"/>
                    <a:pt x="25" y="32"/>
                    <a:pt x="25" y="32"/>
                  </a:cubicBezTo>
                  <a:cubicBezTo>
                    <a:pt x="24" y="32"/>
                    <a:pt x="24" y="32"/>
                    <a:pt x="24" y="32"/>
                  </a:cubicBezTo>
                  <a:cubicBezTo>
                    <a:pt x="24" y="33"/>
                    <a:pt x="24" y="33"/>
                    <a:pt x="24" y="33"/>
                  </a:cubicBezTo>
                  <a:cubicBezTo>
                    <a:pt x="24" y="33"/>
                    <a:pt x="24" y="33"/>
                    <a:pt x="24" y="33"/>
                  </a:cubicBezTo>
                  <a:cubicBezTo>
                    <a:pt x="24" y="32"/>
                    <a:pt x="24" y="32"/>
                    <a:pt x="24" y="32"/>
                  </a:cubicBezTo>
                  <a:cubicBezTo>
                    <a:pt x="24" y="32"/>
                    <a:pt x="24" y="32"/>
                    <a:pt x="24" y="32"/>
                  </a:cubicBezTo>
                  <a:cubicBezTo>
                    <a:pt x="24" y="32"/>
                    <a:pt x="24" y="32"/>
                    <a:pt x="24" y="32"/>
                  </a:cubicBezTo>
                  <a:cubicBezTo>
                    <a:pt x="24" y="32"/>
                    <a:pt x="24" y="32"/>
                    <a:pt x="24" y="32"/>
                  </a:cubicBezTo>
                  <a:cubicBezTo>
                    <a:pt x="25" y="32"/>
                    <a:pt x="25" y="32"/>
                    <a:pt x="25" y="32"/>
                  </a:cubicBezTo>
                  <a:cubicBezTo>
                    <a:pt x="25" y="33"/>
                    <a:pt x="25" y="33"/>
                    <a:pt x="25" y="33"/>
                  </a:cubicBezTo>
                  <a:cubicBezTo>
                    <a:pt x="25" y="33"/>
                    <a:pt x="25" y="33"/>
                    <a:pt x="25" y="33"/>
                  </a:cubicBezTo>
                  <a:cubicBezTo>
                    <a:pt x="25" y="32"/>
                    <a:pt x="25" y="32"/>
                    <a:pt x="25" y="32"/>
                  </a:cubicBezTo>
                  <a:cubicBezTo>
                    <a:pt x="26" y="32"/>
                    <a:pt x="26" y="32"/>
                    <a:pt x="26" y="32"/>
                  </a:cubicBezTo>
                  <a:cubicBezTo>
                    <a:pt x="26" y="32"/>
                    <a:pt x="26" y="32"/>
                    <a:pt x="26" y="32"/>
                  </a:cubicBezTo>
                  <a:lnTo>
                    <a:pt x="25" y="33"/>
                  </a:lnTo>
                  <a:close/>
                  <a:moveTo>
                    <a:pt x="24" y="32"/>
                  </a:moveTo>
                  <a:cubicBezTo>
                    <a:pt x="24" y="32"/>
                    <a:pt x="24" y="32"/>
                    <a:pt x="24" y="32"/>
                  </a:cubicBezTo>
                  <a:cubicBezTo>
                    <a:pt x="24" y="19"/>
                    <a:pt x="24" y="19"/>
                    <a:pt x="24" y="19"/>
                  </a:cubicBezTo>
                  <a:cubicBezTo>
                    <a:pt x="24" y="18"/>
                    <a:pt x="24" y="18"/>
                    <a:pt x="24" y="18"/>
                  </a:cubicBezTo>
                  <a:cubicBezTo>
                    <a:pt x="24" y="32"/>
                    <a:pt x="24" y="32"/>
                    <a:pt x="24" y="32"/>
                  </a:cubicBezTo>
                  <a:close/>
                  <a:moveTo>
                    <a:pt x="25" y="32"/>
                  </a:moveTo>
                  <a:cubicBezTo>
                    <a:pt x="25" y="32"/>
                    <a:pt x="25" y="32"/>
                    <a:pt x="25" y="32"/>
                  </a:cubicBezTo>
                  <a:cubicBezTo>
                    <a:pt x="25" y="18"/>
                    <a:pt x="25" y="18"/>
                    <a:pt x="25" y="18"/>
                  </a:cubicBezTo>
                  <a:cubicBezTo>
                    <a:pt x="25" y="18"/>
                    <a:pt x="25" y="18"/>
                    <a:pt x="25" y="18"/>
                  </a:cubicBezTo>
                  <a:cubicBezTo>
                    <a:pt x="25" y="32"/>
                    <a:pt x="25" y="32"/>
                    <a:pt x="25" y="32"/>
                  </a:cubicBezTo>
                  <a:close/>
                  <a:moveTo>
                    <a:pt x="26" y="31"/>
                  </a:moveTo>
                  <a:cubicBezTo>
                    <a:pt x="26" y="31"/>
                    <a:pt x="26" y="31"/>
                    <a:pt x="26" y="31"/>
                  </a:cubicBezTo>
                  <a:cubicBezTo>
                    <a:pt x="26" y="18"/>
                    <a:pt x="26" y="18"/>
                    <a:pt x="26" y="18"/>
                  </a:cubicBezTo>
                  <a:cubicBezTo>
                    <a:pt x="26" y="18"/>
                    <a:pt x="26" y="18"/>
                    <a:pt x="26" y="18"/>
                  </a:cubicBezTo>
                  <a:cubicBezTo>
                    <a:pt x="26" y="31"/>
                    <a:pt x="26" y="31"/>
                    <a:pt x="26" y="31"/>
                  </a:cubicBezTo>
                  <a:close/>
                  <a:moveTo>
                    <a:pt x="28" y="31"/>
                  </a:moveTo>
                  <a:cubicBezTo>
                    <a:pt x="28" y="31"/>
                    <a:pt x="28" y="31"/>
                    <a:pt x="28" y="31"/>
                  </a:cubicBezTo>
                  <a:cubicBezTo>
                    <a:pt x="27" y="31"/>
                    <a:pt x="27" y="31"/>
                    <a:pt x="27" y="31"/>
                  </a:cubicBezTo>
                  <a:cubicBezTo>
                    <a:pt x="27" y="31"/>
                    <a:pt x="27" y="31"/>
                    <a:pt x="27" y="31"/>
                  </a:cubicBezTo>
                  <a:cubicBezTo>
                    <a:pt x="27" y="31"/>
                    <a:pt x="27" y="31"/>
                    <a:pt x="27" y="31"/>
                  </a:cubicBezTo>
                  <a:cubicBezTo>
                    <a:pt x="27" y="17"/>
                    <a:pt x="27" y="17"/>
                    <a:pt x="27" y="17"/>
                  </a:cubicBezTo>
                  <a:cubicBezTo>
                    <a:pt x="27" y="17"/>
                    <a:pt x="27" y="17"/>
                    <a:pt x="27" y="17"/>
                  </a:cubicBezTo>
                  <a:cubicBezTo>
                    <a:pt x="28" y="17"/>
                    <a:pt x="28" y="17"/>
                    <a:pt x="28" y="17"/>
                  </a:cubicBezTo>
                  <a:lnTo>
                    <a:pt x="28" y="31"/>
                  </a:lnTo>
                  <a:close/>
                  <a:moveTo>
                    <a:pt x="30" y="31"/>
                  </a:moveTo>
                  <a:cubicBezTo>
                    <a:pt x="30" y="31"/>
                    <a:pt x="30" y="31"/>
                    <a:pt x="30" y="31"/>
                  </a:cubicBezTo>
                  <a:cubicBezTo>
                    <a:pt x="29" y="31"/>
                    <a:pt x="29" y="31"/>
                    <a:pt x="29" y="31"/>
                  </a:cubicBezTo>
                  <a:cubicBezTo>
                    <a:pt x="29" y="17"/>
                    <a:pt x="29" y="17"/>
                    <a:pt x="29" y="17"/>
                  </a:cubicBezTo>
                  <a:cubicBezTo>
                    <a:pt x="30" y="18"/>
                    <a:pt x="30" y="18"/>
                    <a:pt x="30" y="18"/>
                  </a:cubicBezTo>
                  <a:lnTo>
                    <a:pt x="30" y="31"/>
                  </a:lnTo>
                  <a:close/>
                  <a:moveTo>
                    <a:pt x="37" y="30"/>
                  </a:moveTo>
                  <a:cubicBezTo>
                    <a:pt x="37" y="30"/>
                    <a:pt x="37" y="30"/>
                    <a:pt x="37" y="30"/>
                  </a:cubicBezTo>
                  <a:cubicBezTo>
                    <a:pt x="34" y="30"/>
                    <a:pt x="34" y="30"/>
                    <a:pt x="34" y="30"/>
                  </a:cubicBezTo>
                  <a:cubicBezTo>
                    <a:pt x="31" y="31"/>
                    <a:pt x="31" y="31"/>
                    <a:pt x="31" y="31"/>
                  </a:cubicBezTo>
                  <a:cubicBezTo>
                    <a:pt x="31" y="18"/>
                    <a:pt x="31" y="18"/>
                    <a:pt x="31" y="18"/>
                  </a:cubicBezTo>
                  <a:cubicBezTo>
                    <a:pt x="37" y="18"/>
                    <a:pt x="37" y="18"/>
                    <a:pt x="37" y="18"/>
                  </a:cubicBezTo>
                  <a:lnTo>
                    <a:pt x="37" y="30"/>
                  </a:lnTo>
                  <a:close/>
                  <a:moveTo>
                    <a:pt x="39" y="31"/>
                  </a:moveTo>
                  <a:cubicBezTo>
                    <a:pt x="39" y="31"/>
                    <a:pt x="39" y="31"/>
                    <a:pt x="39" y="31"/>
                  </a:cubicBezTo>
                  <a:cubicBezTo>
                    <a:pt x="38" y="31"/>
                    <a:pt x="38" y="31"/>
                    <a:pt x="38" y="31"/>
                  </a:cubicBezTo>
                  <a:cubicBezTo>
                    <a:pt x="38" y="18"/>
                    <a:pt x="38" y="18"/>
                    <a:pt x="38" y="18"/>
                  </a:cubicBezTo>
                  <a:cubicBezTo>
                    <a:pt x="39" y="18"/>
                    <a:pt x="39" y="18"/>
                    <a:pt x="39" y="18"/>
                  </a:cubicBezTo>
                  <a:lnTo>
                    <a:pt x="39" y="31"/>
                  </a:lnTo>
                  <a:close/>
                  <a:moveTo>
                    <a:pt x="42" y="31"/>
                  </a:moveTo>
                  <a:cubicBezTo>
                    <a:pt x="42" y="31"/>
                    <a:pt x="42" y="31"/>
                    <a:pt x="42" y="31"/>
                  </a:cubicBezTo>
                  <a:cubicBezTo>
                    <a:pt x="40" y="31"/>
                    <a:pt x="40" y="31"/>
                    <a:pt x="40" y="31"/>
                  </a:cubicBezTo>
                  <a:cubicBezTo>
                    <a:pt x="40" y="18"/>
                    <a:pt x="40" y="18"/>
                    <a:pt x="40" y="18"/>
                  </a:cubicBezTo>
                  <a:cubicBezTo>
                    <a:pt x="42" y="18"/>
                    <a:pt x="42" y="18"/>
                    <a:pt x="42" y="18"/>
                  </a:cubicBezTo>
                  <a:lnTo>
                    <a:pt x="42" y="31"/>
                  </a:lnTo>
                  <a:close/>
                  <a:moveTo>
                    <a:pt x="48" y="31"/>
                  </a:moveTo>
                  <a:cubicBezTo>
                    <a:pt x="48" y="31"/>
                    <a:pt x="48" y="31"/>
                    <a:pt x="48" y="31"/>
                  </a:cubicBezTo>
                  <a:cubicBezTo>
                    <a:pt x="42" y="31"/>
                    <a:pt x="42" y="31"/>
                    <a:pt x="42" y="31"/>
                  </a:cubicBezTo>
                  <a:cubicBezTo>
                    <a:pt x="42" y="18"/>
                    <a:pt x="42" y="18"/>
                    <a:pt x="42" y="18"/>
                  </a:cubicBezTo>
                  <a:cubicBezTo>
                    <a:pt x="48" y="18"/>
                    <a:pt x="48" y="18"/>
                    <a:pt x="48" y="18"/>
                  </a:cubicBezTo>
                  <a:lnTo>
                    <a:pt x="48" y="31"/>
                  </a:lnTo>
                  <a:close/>
                  <a:moveTo>
                    <a:pt x="50" y="31"/>
                  </a:moveTo>
                  <a:cubicBezTo>
                    <a:pt x="50" y="31"/>
                    <a:pt x="50" y="31"/>
                    <a:pt x="50" y="31"/>
                  </a:cubicBezTo>
                  <a:cubicBezTo>
                    <a:pt x="49" y="31"/>
                    <a:pt x="49" y="31"/>
                    <a:pt x="49" y="31"/>
                  </a:cubicBezTo>
                  <a:cubicBezTo>
                    <a:pt x="49" y="18"/>
                    <a:pt x="49" y="18"/>
                    <a:pt x="49" y="18"/>
                  </a:cubicBezTo>
                  <a:cubicBezTo>
                    <a:pt x="50" y="19"/>
                    <a:pt x="50" y="19"/>
                    <a:pt x="50" y="19"/>
                  </a:cubicBezTo>
                  <a:lnTo>
                    <a:pt x="50" y="31"/>
                  </a:lnTo>
                  <a:close/>
                  <a:moveTo>
                    <a:pt x="52" y="31"/>
                  </a:moveTo>
                  <a:cubicBezTo>
                    <a:pt x="52" y="31"/>
                    <a:pt x="52" y="31"/>
                    <a:pt x="52" y="31"/>
                  </a:cubicBezTo>
                  <a:cubicBezTo>
                    <a:pt x="51" y="31"/>
                    <a:pt x="51" y="31"/>
                    <a:pt x="51" y="31"/>
                  </a:cubicBezTo>
                  <a:cubicBezTo>
                    <a:pt x="51" y="19"/>
                    <a:pt x="51" y="19"/>
                    <a:pt x="51" y="19"/>
                  </a:cubicBezTo>
                  <a:cubicBezTo>
                    <a:pt x="52" y="19"/>
                    <a:pt x="52" y="19"/>
                    <a:pt x="52" y="19"/>
                  </a:cubicBezTo>
                  <a:lnTo>
                    <a:pt x="52" y="31"/>
                  </a:lnTo>
                  <a:close/>
                  <a:moveTo>
                    <a:pt x="57" y="31"/>
                  </a:moveTo>
                  <a:cubicBezTo>
                    <a:pt x="57" y="31"/>
                    <a:pt x="57" y="31"/>
                    <a:pt x="57" y="31"/>
                  </a:cubicBezTo>
                  <a:cubicBezTo>
                    <a:pt x="53" y="31"/>
                    <a:pt x="53" y="31"/>
                    <a:pt x="53" y="31"/>
                  </a:cubicBezTo>
                  <a:cubicBezTo>
                    <a:pt x="53" y="19"/>
                    <a:pt x="53" y="19"/>
                    <a:pt x="53" y="19"/>
                  </a:cubicBezTo>
                  <a:cubicBezTo>
                    <a:pt x="57" y="19"/>
                    <a:pt x="57" y="19"/>
                    <a:pt x="57" y="19"/>
                  </a:cubicBezTo>
                  <a:lnTo>
                    <a:pt x="57" y="31"/>
                  </a:lnTo>
                  <a:close/>
                  <a:moveTo>
                    <a:pt x="59" y="31"/>
                  </a:moveTo>
                  <a:cubicBezTo>
                    <a:pt x="59" y="31"/>
                    <a:pt x="59" y="31"/>
                    <a:pt x="59" y="31"/>
                  </a:cubicBezTo>
                  <a:cubicBezTo>
                    <a:pt x="58" y="31"/>
                    <a:pt x="58" y="31"/>
                    <a:pt x="58" y="31"/>
                  </a:cubicBezTo>
                  <a:cubicBezTo>
                    <a:pt x="58" y="19"/>
                    <a:pt x="58" y="19"/>
                    <a:pt x="58" y="19"/>
                  </a:cubicBezTo>
                  <a:cubicBezTo>
                    <a:pt x="59" y="19"/>
                    <a:pt x="59" y="19"/>
                    <a:pt x="59" y="19"/>
                  </a:cubicBezTo>
                  <a:lnTo>
                    <a:pt x="59" y="31"/>
                  </a:lnTo>
                  <a:close/>
                  <a:moveTo>
                    <a:pt x="63" y="31"/>
                  </a:moveTo>
                  <a:cubicBezTo>
                    <a:pt x="63" y="31"/>
                    <a:pt x="63" y="31"/>
                    <a:pt x="63" y="31"/>
                  </a:cubicBezTo>
                  <a:cubicBezTo>
                    <a:pt x="60" y="31"/>
                    <a:pt x="60" y="31"/>
                    <a:pt x="60" y="31"/>
                  </a:cubicBezTo>
                  <a:cubicBezTo>
                    <a:pt x="60" y="19"/>
                    <a:pt x="60" y="19"/>
                    <a:pt x="60" y="19"/>
                  </a:cubicBezTo>
                  <a:cubicBezTo>
                    <a:pt x="63" y="19"/>
                    <a:pt x="63" y="19"/>
                    <a:pt x="63" y="19"/>
                  </a:cubicBezTo>
                  <a:lnTo>
                    <a:pt x="63" y="31"/>
                  </a:lnTo>
                  <a:close/>
                  <a:moveTo>
                    <a:pt x="63" y="18"/>
                  </a:moveTo>
                  <a:cubicBezTo>
                    <a:pt x="63" y="18"/>
                    <a:pt x="63" y="18"/>
                    <a:pt x="63" y="18"/>
                  </a:cubicBezTo>
                  <a:cubicBezTo>
                    <a:pt x="60" y="17"/>
                    <a:pt x="60" y="17"/>
                    <a:pt x="60" y="17"/>
                  </a:cubicBezTo>
                  <a:cubicBezTo>
                    <a:pt x="60" y="4"/>
                    <a:pt x="60" y="4"/>
                    <a:pt x="60" y="4"/>
                  </a:cubicBezTo>
                  <a:cubicBezTo>
                    <a:pt x="59" y="4"/>
                    <a:pt x="59" y="4"/>
                    <a:pt x="59" y="4"/>
                  </a:cubicBezTo>
                  <a:cubicBezTo>
                    <a:pt x="59" y="17"/>
                    <a:pt x="59" y="17"/>
                    <a:pt x="59" y="17"/>
                  </a:cubicBezTo>
                  <a:cubicBezTo>
                    <a:pt x="58" y="17"/>
                    <a:pt x="58" y="17"/>
                    <a:pt x="58" y="17"/>
                  </a:cubicBezTo>
                  <a:cubicBezTo>
                    <a:pt x="58" y="4"/>
                    <a:pt x="58" y="4"/>
                    <a:pt x="58" y="4"/>
                  </a:cubicBezTo>
                  <a:cubicBezTo>
                    <a:pt x="57" y="4"/>
                    <a:pt x="57" y="4"/>
                    <a:pt x="57" y="4"/>
                  </a:cubicBezTo>
                  <a:cubicBezTo>
                    <a:pt x="57" y="17"/>
                    <a:pt x="57" y="17"/>
                    <a:pt x="57" y="17"/>
                  </a:cubicBezTo>
                  <a:cubicBezTo>
                    <a:pt x="53" y="17"/>
                    <a:pt x="53" y="17"/>
                    <a:pt x="53" y="17"/>
                  </a:cubicBezTo>
                  <a:cubicBezTo>
                    <a:pt x="53" y="3"/>
                    <a:pt x="53" y="3"/>
                    <a:pt x="53" y="3"/>
                  </a:cubicBezTo>
                  <a:cubicBezTo>
                    <a:pt x="52" y="4"/>
                    <a:pt x="52" y="4"/>
                    <a:pt x="52" y="4"/>
                  </a:cubicBezTo>
                  <a:cubicBezTo>
                    <a:pt x="52" y="17"/>
                    <a:pt x="52" y="17"/>
                    <a:pt x="52" y="17"/>
                  </a:cubicBezTo>
                  <a:cubicBezTo>
                    <a:pt x="51" y="17"/>
                    <a:pt x="51" y="17"/>
                    <a:pt x="51" y="17"/>
                  </a:cubicBezTo>
                  <a:cubicBezTo>
                    <a:pt x="51" y="3"/>
                    <a:pt x="51" y="3"/>
                    <a:pt x="51" y="3"/>
                  </a:cubicBezTo>
                  <a:cubicBezTo>
                    <a:pt x="50" y="4"/>
                    <a:pt x="50" y="4"/>
                    <a:pt x="50" y="4"/>
                  </a:cubicBezTo>
                  <a:cubicBezTo>
                    <a:pt x="50" y="17"/>
                    <a:pt x="50" y="17"/>
                    <a:pt x="50" y="17"/>
                  </a:cubicBezTo>
                  <a:cubicBezTo>
                    <a:pt x="49" y="17"/>
                    <a:pt x="49" y="17"/>
                    <a:pt x="49" y="17"/>
                  </a:cubicBezTo>
                  <a:cubicBezTo>
                    <a:pt x="49" y="3"/>
                    <a:pt x="49" y="3"/>
                    <a:pt x="49" y="3"/>
                  </a:cubicBezTo>
                  <a:cubicBezTo>
                    <a:pt x="48" y="3"/>
                    <a:pt x="48" y="3"/>
                    <a:pt x="48" y="3"/>
                  </a:cubicBezTo>
                  <a:cubicBezTo>
                    <a:pt x="48" y="17"/>
                    <a:pt x="48" y="17"/>
                    <a:pt x="48" y="17"/>
                  </a:cubicBezTo>
                  <a:cubicBezTo>
                    <a:pt x="42" y="17"/>
                    <a:pt x="42" y="17"/>
                    <a:pt x="42" y="17"/>
                  </a:cubicBezTo>
                  <a:cubicBezTo>
                    <a:pt x="42" y="3"/>
                    <a:pt x="42" y="3"/>
                    <a:pt x="42" y="3"/>
                  </a:cubicBezTo>
                  <a:cubicBezTo>
                    <a:pt x="42" y="3"/>
                    <a:pt x="42" y="3"/>
                    <a:pt x="42" y="3"/>
                  </a:cubicBezTo>
                  <a:cubicBezTo>
                    <a:pt x="42" y="17"/>
                    <a:pt x="42" y="17"/>
                    <a:pt x="42" y="17"/>
                  </a:cubicBezTo>
                  <a:cubicBezTo>
                    <a:pt x="40" y="17"/>
                    <a:pt x="40" y="17"/>
                    <a:pt x="40" y="17"/>
                  </a:cubicBezTo>
                  <a:cubicBezTo>
                    <a:pt x="40" y="2"/>
                    <a:pt x="40" y="2"/>
                    <a:pt x="40" y="2"/>
                  </a:cubicBezTo>
                  <a:cubicBezTo>
                    <a:pt x="39" y="3"/>
                    <a:pt x="39" y="3"/>
                    <a:pt x="39" y="3"/>
                  </a:cubicBezTo>
                  <a:cubicBezTo>
                    <a:pt x="39" y="17"/>
                    <a:pt x="39" y="17"/>
                    <a:pt x="39" y="17"/>
                  </a:cubicBezTo>
                  <a:cubicBezTo>
                    <a:pt x="38" y="16"/>
                    <a:pt x="38" y="16"/>
                    <a:pt x="38" y="16"/>
                  </a:cubicBezTo>
                  <a:cubicBezTo>
                    <a:pt x="38" y="2"/>
                    <a:pt x="38" y="2"/>
                    <a:pt x="38" y="2"/>
                  </a:cubicBezTo>
                  <a:cubicBezTo>
                    <a:pt x="37" y="3"/>
                    <a:pt x="37" y="3"/>
                    <a:pt x="37" y="3"/>
                  </a:cubicBezTo>
                  <a:cubicBezTo>
                    <a:pt x="37" y="16"/>
                    <a:pt x="37" y="16"/>
                    <a:pt x="37" y="16"/>
                  </a:cubicBezTo>
                  <a:cubicBezTo>
                    <a:pt x="31" y="16"/>
                    <a:pt x="31" y="16"/>
                    <a:pt x="31" y="16"/>
                  </a:cubicBezTo>
                  <a:cubicBezTo>
                    <a:pt x="31" y="2"/>
                    <a:pt x="31" y="2"/>
                    <a:pt x="31" y="2"/>
                  </a:cubicBezTo>
                  <a:cubicBezTo>
                    <a:pt x="30" y="2"/>
                    <a:pt x="30" y="2"/>
                    <a:pt x="30" y="2"/>
                  </a:cubicBezTo>
                  <a:cubicBezTo>
                    <a:pt x="30" y="16"/>
                    <a:pt x="30" y="16"/>
                    <a:pt x="30" y="16"/>
                  </a:cubicBezTo>
                  <a:cubicBezTo>
                    <a:pt x="29" y="16"/>
                    <a:pt x="29" y="16"/>
                    <a:pt x="29" y="16"/>
                  </a:cubicBezTo>
                  <a:cubicBezTo>
                    <a:pt x="29" y="2"/>
                    <a:pt x="29" y="2"/>
                    <a:pt x="29" y="2"/>
                  </a:cubicBezTo>
                  <a:cubicBezTo>
                    <a:pt x="28" y="2"/>
                    <a:pt x="28" y="2"/>
                    <a:pt x="28" y="2"/>
                  </a:cubicBezTo>
                  <a:cubicBezTo>
                    <a:pt x="28" y="16"/>
                    <a:pt x="28" y="16"/>
                    <a:pt x="28" y="16"/>
                  </a:cubicBezTo>
                  <a:cubicBezTo>
                    <a:pt x="27" y="16"/>
                    <a:pt x="27" y="16"/>
                    <a:pt x="27" y="16"/>
                  </a:cubicBezTo>
                  <a:cubicBezTo>
                    <a:pt x="27" y="16"/>
                    <a:pt x="27" y="16"/>
                    <a:pt x="27" y="16"/>
                  </a:cubicBezTo>
                  <a:cubicBezTo>
                    <a:pt x="27" y="16"/>
                    <a:pt x="27" y="16"/>
                    <a:pt x="27" y="16"/>
                  </a:cubicBezTo>
                  <a:cubicBezTo>
                    <a:pt x="27" y="3"/>
                    <a:pt x="27" y="3"/>
                    <a:pt x="27" y="3"/>
                  </a:cubicBezTo>
                  <a:cubicBezTo>
                    <a:pt x="26" y="2"/>
                    <a:pt x="26" y="2"/>
                    <a:pt x="26" y="2"/>
                  </a:cubicBezTo>
                  <a:cubicBezTo>
                    <a:pt x="26" y="16"/>
                    <a:pt x="26" y="16"/>
                    <a:pt x="26" y="16"/>
                  </a:cubicBezTo>
                  <a:cubicBezTo>
                    <a:pt x="26" y="16"/>
                    <a:pt x="26" y="16"/>
                    <a:pt x="26" y="16"/>
                  </a:cubicBezTo>
                  <a:cubicBezTo>
                    <a:pt x="26" y="3"/>
                    <a:pt x="26" y="3"/>
                    <a:pt x="26" y="3"/>
                  </a:cubicBezTo>
                  <a:cubicBezTo>
                    <a:pt x="25" y="3"/>
                    <a:pt x="25" y="3"/>
                    <a:pt x="25" y="3"/>
                  </a:cubicBezTo>
                  <a:cubicBezTo>
                    <a:pt x="25" y="17"/>
                    <a:pt x="25" y="17"/>
                    <a:pt x="25" y="17"/>
                  </a:cubicBezTo>
                  <a:cubicBezTo>
                    <a:pt x="25" y="17"/>
                    <a:pt x="25" y="17"/>
                    <a:pt x="25" y="17"/>
                  </a:cubicBezTo>
                  <a:cubicBezTo>
                    <a:pt x="25" y="4"/>
                    <a:pt x="25" y="4"/>
                    <a:pt x="25" y="4"/>
                  </a:cubicBezTo>
                  <a:cubicBezTo>
                    <a:pt x="24" y="3"/>
                    <a:pt x="24" y="3"/>
                    <a:pt x="24" y="3"/>
                  </a:cubicBezTo>
                  <a:cubicBezTo>
                    <a:pt x="24" y="17"/>
                    <a:pt x="24" y="17"/>
                    <a:pt x="24" y="17"/>
                  </a:cubicBezTo>
                  <a:cubicBezTo>
                    <a:pt x="24" y="17"/>
                    <a:pt x="24" y="17"/>
                    <a:pt x="24" y="17"/>
                  </a:cubicBezTo>
                  <a:cubicBezTo>
                    <a:pt x="24" y="4"/>
                    <a:pt x="24" y="4"/>
                    <a:pt x="24" y="4"/>
                  </a:cubicBezTo>
                  <a:cubicBezTo>
                    <a:pt x="23" y="4"/>
                    <a:pt x="23" y="4"/>
                    <a:pt x="23" y="4"/>
                  </a:cubicBezTo>
                  <a:cubicBezTo>
                    <a:pt x="23" y="17"/>
                    <a:pt x="23" y="17"/>
                    <a:pt x="23" y="17"/>
                  </a:cubicBezTo>
                  <a:cubicBezTo>
                    <a:pt x="23" y="17"/>
                    <a:pt x="23" y="17"/>
                    <a:pt x="23" y="17"/>
                  </a:cubicBezTo>
                  <a:cubicBezTo>
                    <a:pt x="23" y="5"/>
                    <a:pt x="23" y="5"/>
                    <a:pt x="23" y="5"/>
                  </a:cubicBezTo>
                  <a:cubicBezTo>
                    <a:pt x="22" y="5"/>
                    <a:pt x="22" y="5"/>
                    <a:pt x="22" y="5"/>
                  </a:cubicBezTo>
                  <a:cubicBezTo>
                    <a:pt x="22" y="17"/>
                    <a:pt x="22" y="17"/>
                    <a:pt x="22" y="17"/>
                  </a:cubicBezTo>
                  <a:cubicBezTo>
                    <a:pt x="22" y="17"/>
                    <a:pt x="22" y="17"/>
                    <a:pt x="22" y="17"/>
                  </a:cubicBezTo>
                  <a:cubicBezTo>
                    <a:pt x="22" y="5"/>
                    <a:pt x="22" y="5"/>
                    <a:pt x="22" y="5"/>
                  </a:cubicBezTo>
                  <a:cubicBezTo>
                    <a:pt x="22" y="5"/>
                    <a:pt x="22" y="5"/>
                    <a:pt x="22" y="5"/>
                  </a:cubicBezTo>
                  <a:cubicBezTo>
                    <a:pt x="22" y="18"/>
                    <a:pt x="22" y="18"/>
                    <a:pt x="22" y="18"/>
                  </a:cubicBezTo>
                  <a:cubicBezTo>
                    <a:pt x="20" y="18"/>
                    <a:pt x="20" y="18"/>
                    <a:pt x="20" y="18"/>
                  </a:cubicBezTo>
                  <a:cubicBezTo>
                    <a:pt x="20" y="8"/>
                    <a:pt x="20" y="8"/>
                    <a:pt x="20" y="8"/>
                  </a:cubicBezTo>
                  <a:cubicBezTo>
                    <a:pt x="19" y="8"/>
                    <a:pt x="19" y="8"/>
                    <a:pt x="19" y="8"/>
                  </a:cubicBezTo>
                  <a:cubicBezTo>
                    <a:pt x="19" y="19"/>
                    <a:pt x="19" y="19"/>
                    <a:pt x="19" y="19"/>
                  </a:cubicBezTo>
                  <a:cubicBezTo>
                    <a:pt x="19" y="19"/>
                    <a:pt x="19" y="19"/>
                    <a:pt x="19" y="19"/>
                  </a:cubicBezTo>
                  <a:cubicBezTo>
                    <a:pt x="19" y="8"/>
                    <a:pt x="19" y="8"/>
                    <a:pt x="19" y="8"/>
                  </a:cubicBezTo>
                  <a:cubicBezTo>
                    <a:pt x="18" y="8"/>
                    <a:pt x="18" y="8"/>
                    <a:pt x="18" y="8"/>
                  </a:cubicBezTo>
                  <a:cubicBezTo>
                    <a:pt x="26" y="1"/>
                    <a:pt x="26" y="1"/>
                    <a:pt x="26" y="1"/>
                  </a:cubicBezTo>
                  <a:cubicBezTo>
                    <a:pt x="63" y="4"/>
                    <a:pt x="63" y="4"/>
                    <a:pt x="63" y="4"/>
                  </a:cubicBezTo>
                  <a:lnTo>
                    <a:pt x="63" y="18"/>
                  </a:lnTo>
                  <a:close/>
                  <a:moveTo>
                    <a:pt x="65" y="31"/>
                  </a:moveTo>
                  <a:cubicBezTo>
                    <a:pt x="65" y="31"/>
                    <a:pt x="65" y="31"/>
                    <a:pt x="65" y="31"/>
                  </a:cubicBezTo>
                  <a:cubicBezTo>
                    <a:pt x="64" y="31"/>
                    <a:pt x="64" y="31"/>
                    <a:pt x="64" y="31"/>
                  </a:cubicBezTo>
                  <a:cubicBezTo>
                    <a:pt x="64" y="19"/>
                    <a:pt x="64" y="19"/>
                    <a:pt x="64" y="19"/>
                  </a:cubicBezTo>
                  <a:cubicBezTo>
                    <a:pt x="65" y="19"/>
                    <a:pt x="65" y="19"/>
                    <a:pt x="65" y="19"/>
                  </a:cubicBezTo>
                  <a:lnTo>
                    <a:pt x="65" y="31"/>
                  </a:lnTo>
                  <a:close/>
                  <a:moveTo>
                    <a:pt x="65" y="5"/>
                  </a:moveTo>
                  <a:cubicBezTo>
                    <a:pt x="65" y="5"/>
                    <a:pt x="65" y="5"/>
                    <a:pt x="65" y="5"/>
                  </a:cubicBezTo>
                  <a:cubicBezTo>
                    <a:pt x="65" y="18"/>
                    <a:pt x="65" y="18"/>
                    <a:pt x="65" y="18"/>
                  </a:cubicBezTo>
                  <a:cubicBezTo>
                    <a:pt x="64" y="18"/>
                    <a:pt x="64" y="18"/>
                    <a:pt x="64" y="18"/>
                  </a:cubicBezTo>
                  <a:cubicBezTo>
                    <a:pt x="64" y="5"/>
                    <a:pt x="64" y="5"/>
                    <a:pt x="64" y="5"/>
                  </a:cubicBezTo>
                  <a:cubicBezTo>
                    <a:pt x="63" y="4"/>
                    <a:pt x="63" y="4"/>
                    <a:pt x="63" y="4"/>
                  </a:cubicBezTo>
                  <a:cubicBezTo>
                    <a:pt x="66" y="4"/>
                    <a:pt x="66" y="4"/>
                    <a:pt x="66" y="4"/>
                  </a:cubicBezTo>
                  <a:lnTo>
                    <a:pt x="65" y="5"/>
                  </a:lnTo>
                  <a:close/>
                  <a:moveTo>
                    <a:pt x="67" y="31"/>
                  </a:moveTo>
                  <a:cubicBezTo>
                    <a:pt x="67" y="31"/>
                    <a:pt x="67" y="31"/>
                    <a:pt x="67" y="31"/>
                  </a:cubicBezTo>
                  <a:cubicBezTo>
                    <a:pt x="66" y="31"/>
                    <a:pt x="66" y="31"/>
                    <a:pt x="66" y="31"/>
                  </a:cubicBezTo>
                  <a:cubicBezTo>
                    <a:pt x="66" y="19"/>
                    <a:pt x="66" y="19"/>
                    <a:pt x="66" y="19"/>
                  </a:cubicBezTo>
                  <a:cubicBezTo>
                    <a:pt x="67" y="19"/>
                    <a:pt x="67" y="19"/>
                    <a:pt x="67" y="19"/>
                  </a:cubicBezTo>
                  <a:lnTo>
                    <a:pt x="67" y="31"/>
                  </a:lnTo>
                  <a:close/>
                  <a:moveTo>
                    <a:pt x="71" y="31"/>
                  </a:moveTo>
                  <a:cubicBezTo>
                    <a:pt x="71" y="31"/>
                    <a:pt x="71" y="31"/>
                    <a:pt x="71" y="31"/>
                  </a:cubicBezTo>
                  <a:cubicBezTo>
                    <a:pt x="68" y="31"/>
                    <a:pt x="68" y="31"/>
                    <a:pt x="68" y="31"/>
                  </a:cubicBezTo>
                  <a:cubicBezTo>
                    <a:pt x="68" y="19"/>
                    <a:pt x="68" y="19"/>
                    <a:pt x="68" y="19"/>
                  </a:cubicBezTo>
                  <a:cubicBezTo>
                    <a:pt x="71" y="19"/>
                    <a:pt x="71" y="19"/>
                    <a:pt x="71" y="19"/>
                  </a:cubicBezTo>
                  <a:lnTo>
                    <a:pt x="71" y="31"/>
                  </a:lnTo>
                  <a:close/>
                  <a:moveTo>
                    <a:pt x="71" y="5"/>
                  </a:moveTo>
                  <a:cubicBezTo>
                    <a:pt x="71" y="5"/>
                    <a:pt x="71" y="5"/>
                    <a:pt x="71" y="5"/>
                  </a:cubicBezTo>
                  <a:cubicBezTo>
                    <a:pt x="71" y="18"/>
                    <a:pt x="71" y="18"/>
                    <a:pt x="71" y="18"/>
                  </a:cubicBezTo>
                  <a:cubicBezTo>
                    <a:pt x="68" y="18"/>
                    <a:pt x="68" y="18"/>
                    <a:pt x="68" y="18"/>
                  </a:cubicBezTo>
                  <a:cubicBezTo>
                    <a:pt x="68" y="5"/>
                    <a:pt x="68" y="5"/>
                    <a:pt x="68" y="5"/>
                  </a:cubicBezTo>
                  <a:cubicBezTo>
                    <a:pt x="67" y="5"/>
                    <a:pt x="67" y="5"/>
                    <a:pt x="67" y="5"/>
                  </a:cubicBezTo>
                  <a:cubicBezTo>
                    <a:pt x="67" y="18"/>
                    <a:pt x="67" y="18"/>
                    <a:pt x="67" y="18"/>
                  </a:cubicBezTo>
                  <a:cubicBezTo>
                    <a:pt x="66" y="18"/>
                    <a:pt x="66" y="18"/>
                    <a:pt x="66" y="18"/>
                  </a:cubicBezTo>
                  <a:cubicBezTo>
                    <a:pt x="66" y="4"/>
                    <a:pt x="66" y="4"/>
                    <a:pt x="66" y="4"/>
                  </a:cubicBezTo>
                  <a:cubicBezTo>
                    <a:pt x="72" y="5"/>
                    <a:pt x="72" y="5"/>
                    <a:pt x="72" y="5"/>
                  </a:cubicBezTo>
                  <a:lnTo>
                    <a:pt x="71" y="5"/>
                  </a:lnTo>
                  <a:close/>
                  <a:moveTo>
                    <a:pt x="73" y="31"/>
                  </a:moveTo>
                  <a:cubicBezTo>
                    <a:pt x="73" y="31"/>
                    <a:pt x="73" y="31"/>
                    <a:pt x="73" y="31"/>
                  </a:cubicBezTo>
                  <a:cubicBezTo>
                    <a:pt x="72" y="31"/>
                    <a:pt x="72" y="31"/>
                    <a:pt x="72" y="31"/>
                  </a:cubicBezTo>
                  <a:cubicBezTo>
                    <a:pt x="72" y="19"/>
                    <a:pt x="72" y="19"/>
                    <a:pt x="72" y="19"/>
                  </a:cubicBezTo>
                  <a:cubicBezTo>
                    <a:pt x="73" y="19"/>
                    <a:pt x="73" y="19"/>
                    <a:pt x="73" y="19"/>
                  </a:cubicBezTo>
                  <a:lnTo>
                    <a:pt x="73" y="31"/>
                  </a:lnTo>
                  <a:close/>
                  <a:moveTo>
                    <a:pt x="73" y="5"/>
                  </a:moveTo>
                  <a:cubicBezTo>
                    <a:pt x="73" y="5"/>
                    <a:pt x="73" y="5"/>
                    <a:pt x="73" y="5"/>
                  </a:cubicBezTo>
                  <a:cubicBezTo>
                    <a:pt x="73" y="18"/>
                    <a:pt x="73" y="18"/>
                    <a:pt x="73" y="18"/>
                  </a:cubicBezTo>
                  <a:cubicBezTo>
                    <a:pt x="72" y="18"/>
                    <a:pt x="72" y="18"/>
                    <a:pt x="72" y="18"/>
                  </a:cubicBezTo>
                  <a:cubicBezTo>
                    <a:pt x="72" y="5"/>
                    <a:pt x="72" y="5"/>
                    <a:pt x="72" y="5"/>
                  </a:cubicBezTo>
                  <a:cubicBezTo>
                    <a:pt x="74" y="5"/>
                    <a:pt x="74" y="5"/>
                    <a:pt x="74" y="5"/>
                  </a:cubicBezTo>
                  <a:lnTo>
                    <a:pt x="73" y="5"/>
                  </a:lnTo>
                  <a:close/>
                  <a:moveTo>
                    <a:pt x="75" y="31"/>
                  </a:moveTo>
                  <a:cubicBezTo>
                    <a:pt x="75" y="31"/>
                    <a:pt x="75" y="31"/>
                    <a:pt x="75" y="31"/>
                  </a:cubicBezTo>
                  <a:cubicBezTo>
                    <a:pt x="74" y="31"/>
                    <a:pt x="74" y="31"/>
                    <a:pt x="74" y="31"/>
                  </a:cubicBezTo>
                  <a:cubicBezTo>
                    <a:pt x="74" y="20"/>
                    <a:pt x="74" y="20"/>
                    <a:pt x="74" y="20"/>
                  </a:cubicBezTo>
                  <a:cubicBezTo>
                    <a:pt x="74" y="20"/>
                    <a:pt x="74" y="20"/>
                    <a:pt x="74" y="20"/>
                  </a:cubicBezTo>
                  <a:cubicBezTo>
                    <a:pt x="74" y="18"/>
                    <a:pt x="74" y="18"/>
                    <a:pt x="74" y="18"/>
                  </a:cubicBezTo>
                  <a:cubicBezTo>
                    <a:pt x="74" y="18"/>
                    <a:pt x="74" y="18"/>
                    <a:pt x="74" y="18"/>
                  </a:cubicBezTo>
                  <a:cubicBezTo>
                    <a:pt x="74" y="5"/>
                    <a:pt x="74" y="5"/>
                    <a:pt x="74" y="5"/>
                  </a:cubicBezTo>
                  <a:cubicBezTo>
                    <a:pt x="75" y="5"/>
                    <a:pt x="75" y="5"/>
                    <a:pt x="75" y="5"/>
                  </a:cubicBezTo>
                  <a:cubicBezTo>
                    <a:pt x="76" y="7"/>
                    <a:pt x="76" y="7"/>
                    <a:pt x="76" y="7"/>
                  </a:cubicBezTo>
                  <a:cubicBezTo>
                    <a:pt x="76" y="7"/>
                    <a:pt x="76" y="7"/>
                    <a:pt x="76" y="7"/>
                  </a:cubicBezTo>
                  <a:cubicBezTo>
                    <a:pt x="76" y="7"/>
                    <a:pt x="78" y="8"/>
                    <a:pt x="80" y="9"/>
                  </a:cubicBezTo>
                  <a:cubicBezTo>
                    <a:pt x="80" y="13"/>
                    <a:pt x="80" y="13"/>
                    <a:pt x="80" y="13"/>
                  </a:cubicBezTo>
                  <a:cubicBezTo>
                    <a:pt x="76" y="13"/>
                    <a:pt x="76" y="13"/>
                    <a:pt x="76" y="13"/>
                  </a:cubicBezTo>
                  <a:lnTo>
                    <a:pt x="75" y="31"/>
                  </a:lnTo>
                  <a:close/>
                  <a:moveTo>
                    <a:pt x="77" y="16"/>
                  </a:moveTo>
                  <a:cubicBezTo>
                    <a:pt x="77" y="16"/>
                    <a:pt x="77" y="16"/>
                    <a:pt x="77" y="16"/>
                  </a:cubicBezTo>
                  <a:cubicBezTo>
                    <a:pt x="77" y="17"/>
                    <a:pt x="77" y="17"/>
                    <a:pt x="77" y="17"/>
                  </a:cubicBezTo>
                  <a:cubicBezTo>
                    <a:pt x="76" y="17"/>
                    <a:pt x="76" y="17"/>
                    <a:pt x="76" y="17"/>
                  </a:cubicBezTo>
                  <a:cubicBezTo>
                    <a:pt x="76" y="16"/>
                    <a:pt x="76" y="16"/>
                    <a:pt x="76" y="16"/>
                  </a:cubicBezTo>
                  <a:lnTo>
                    <a:pt x="77" y="16"/>
                  </a:lnTo>
                  <a:close/>
                  <a:moveTo>
                    <a:pt x="76" y="25"/>
                  </a:moveTo>
                  <a:cubicBezTo>
                    <a:pt x="76" y="25"/>
                    <a:pt x="76" y="25"/>
                    <a:pt x="76" y="25"/>
                  </a:cubicBezTo>
                  <a:cubicBezTo>
                    <a:pt x="77" y="25"/>
                    <a:pt x="77" y="25"/>
                    <a:pt x="77" y="25"/>
                  </a:cubicBezTo>
                  <a:cubicBezTo>
                    <a:pt x="77" y="26"/>
                    <a:pt x="77" y="26"/>
                    <a:pt x="77" y="26"/>
                  </a:cubicBezTo>
                  <a:cubicBezTo>
                    <a:pt x="76" y="26"/>
                    <a:pt x="76" y="26"/>
                    <a:pt x="76" y="26"/>
                  </a:cubicBezTo>
                  <a:lnTo>
                    <a:pt x="76" y="25"/>
                  </a:lnTo>
                  <a:close/>
                  <a:moveTo>
                    <a:pt x="78" y="30"/>
                  </a:moveTo>
                  <a:cubicBezTo>
                    <a:pt x="78" y="30"/>
                    <a:pt x="78" y="30"/>
                    <a:pt x="78" y="30"/>
                  </a:cubicBezTo>
                  <a:cubicBezTo>
                    <a:pt x="77" y="30"/>
                    <a:pt x="77" y="30"/>
                    <a:pt x="77" y="30"/>
                  </a:cubicBezTo>
                  <a:cubicBezTo>
                    <a:pt x="77" y="29"/>
                    <a:pt x="77" y="29"/>
                    <a:pt x="77" y="29"/>
                  </a:cubicBezTo>
                  <a:cubicBezTo>
                    <a:pt x="78" y="29"/>
                    <a:pt x="78" y="29"/>
                    <a:pt x="78" y="29"/>
                  </a:cubicBezTo>
                  <a:lnTo>
                    <a:pt x="78" y="30"/>
                  </a:lnTo>
                  <a:close/>
                  <a:moveTo>
                    <a:pt x="79" y="21"/>
                  </a:moveTo>
                  <a:cubicBezTo>
                    <a:pt x="79" y="21"/>
                    <a:pt x="79" y="21"/>
                    <a:pt x="79" y="21"/>
                  </a:cubicBezTo>
                  <a:cubicBezTo>
                    <a:pt x="80" y="21"/>
                    <a:pt x="80" y="21"/>
                    <a:pt x="80" y="21"/>
                  </a:cubicBezTo>
                  <a:cubicBezTo>
                    <a:pt x="80" y="23"/>
                    <a:pt x="80" y="23"/>
                    <a:pt x="80" y="23"/>
                  </a:cubicBezTo>
                  <a:cubicBezTo>
                    <a:pt x="79" y="23"/>
                    <a:pt x="79" y="23"/>
                    <a:pt x="79" y="23"/>
                  </a:cubicBezTo>
                  <a:lnTo>
                    <a:pt x="79" y="21"/>
                  </a:lnTo>
                  <a:close/>
                  <a:moveTo>
                    <a:pt x="81" y="31"/>
                  </a:moveTo>
                  <a:cubicBezTo>
                    <a:pt x="81" y="31"/>
                    <a:pt x="81" y="31"/>
                    <a:pt x="81" y="31"/>
                  </a:cubicBezTo>
                  <a:cubicBezTo>
                    <a:pt x="80" y="31"/>
                    <a:pt x="80" y="31"/>
                    <a:pt x="80" y="31"/>
                  </a:cubicBezTo>
                  <a:cubicBezTo>
                    <a:pt x="80" y="29"/>
                    <a:pt x="80" y="29"/>
                    <a:pt x="80" y="29"/>
                  </a:cubicBezTo>
                  <a:cubicBezTo>
                    <a:pt x="81" y="29"/>
                    <a:pt x="81" y="29"/>
                    <a:pt x="81" y="29"/>
                  </a:cubicBezTo>
                  <a:lnTo>
                    <a:pt x="81" y="31"/>
                  </a:lnTo>
                  <a:close/>
                  <a:moveTo>
                    <a:pt x="81" y="18"/>
                  </a:moveTo>
                  <a:cubicBezTo>
                    <a:pt x="81" y="18"/>
                    <a:pt x="81" y="18"/>
                    <a:pt x="81" y="18"/>
                  </a:cubicBezTo>
                  <a:cubicBezTo>
                    <a:pt x="79" y="18"/>
                    <a:pt x="79" y="18"/>
                    <a:pt x="79" y="18"/>
                  </a:cubicBezTo>
                  <a:cubicBezTo>
                    <a:pt x="79" y="16"/>
                    <a:pt x="79" y="16"/>
                    <a:pt x="79" y="16"/>
                  </a:cubicBezTo>
                  <a:cubicBezTo>
                    <a:pt x="81" y="16"/>
                    <a:pt x="81" y="16"/>
                    <a:pt x="81" y="16"/>
                  </a:cubicBezTo>
                  <a:lnTo>
                    <a:pt x="81" y="18"/>
                  </a:lnTo>
                  <a:close/>
                  <a:moveTo>
                    <a:pt x="83" y="30"/>
                  </a:moveTo>
                  <a:cubicBezTo>
                    <a:pt x="83" y="30"/>
                    <a:pt x="83" y="30"/>
                    <a:pt x="83" y="30"/>
                  </a:cubicBezTo>
                  <a:cubicBezTo>
                    <a:pt x="82" y="30"/>
                    <a:pt x="82" y="30"/>
                    <a:pt x="82" y="30"/>
                  </a:cubicBezTo>
                  <a:cubicBezTo>
                    <a:pt x="82" y="28"/>
                    <a:pt x="82" y="28"/>
                    <a:pt x="82" y="28"/>
                  </a:cubicBezTo>
                  <a:cubicBezTo>
                    <a:pt x="83" y="28"/>
                    <a:pt x="83" y="28"/>
                    <a:pt x="83" y="28"/>
                  </a:cubicBezTo>
                  <a:lnTo>
                    <a:pt x="83" y="30"/>
                  </a:lnTo>
                  <a:close/>
                  <a:moveTo>
                    <a:pt x="83" y="26"/>
                  </a:moveTo>
                  <a:cubicBezTo>
                    <a:pt x="83" y="26"/>
                    <a:pt x="83" y="26"/>
                    <a:pt x="83" y="26"/>
                  </a:cubicBezTo>
                  <a:cubicBezTo>
                    <a:pt x="81" y="26"/>
                    <a:pt x="81" y="26"/>
                    <a:pt x="81" y="26"/>
                  </a:cubicBezTo>
                  <a:cubicBezTo>
                    <a:pt x="81" y="24"/>
                    <a:pt x="81" y="24"/>
                    <a:pt x="81" y="24"/>
                  </a:cubicBezTo>
                  <a:cubicBezTo>
                    <a:pt x="83" y="24"/>
                    <a:pt x="83" y="24"/>
                    <a:pt x="83" y="24"/>
                  </a:cubicBezTo>
                  <a:lnTo>
                    <a:pt x="83" y="26"/>
                  </a:lnTo>
                  <a:close/>
                  <a:moveTo>
                    <a:pt x="86" y="31"/>
                  </a:moveTo>
                  <a:cubicBezTo>
                    <a:pt x="86" y="31"/>
                    <a:pt x="86" y="31"/>
                    <a:pt x="86" y="31"/>
                  </a:cubicBezTo>
                  <a:cubicBezTo>
                    <a:pt x="84" y="31"/>
                    <a:pt x="84" y="31"/>
                    <a:pt x="84" y="31"/>
                  </a:cubicBezTo>
                  <a:cubicBezTo>
                    <a:pt x="84" y="28"/>
                    <a:pt x="84" y="28"/>
                    <a:pt x="84" y="28"/>
                  </a:cubicBezTo>
                  <a:cubicBezTo>
                    <a:pt x="86" y="28"/>
                    <a:pt x="86" y="28"/>
                    <a:pt x="86" y="28"/>
                  </a:cubicBezTo>
                  <a:lnTo>
                    <a:pt x="86" y="31"/>
                  </a:lnTo>
                  <a:close/>
                  <a:moveTo>
                    <a:pt x="87" y="19"/>
                  </a:moveTo>
                  <a:cubicBezTo>
                    <a:pt x="87" y="19"/>
                    <a:pt x="87" y="19"/>
                    <a:pt x="87" y="19"/>
                  </a:cubicBezTo>
                  <a:cubicBezTo>
                    <a:pt x="88" y="19"/>
                    <a:pt x="88" y="19"/>
                    <a:pt x="88" y="19"/>
                  </a:cubicBezTo>
                  <a:cubicBezTo>
                    <a:pt x="88" y="20"/>
                    <a:pt x="88" y="20"/>
                    <a:pt x="88" y="20"/>
                  </a:cubicBezTo>
                  <a:cubicBezTo>
                    <a:pt x="87" y="20"/>
                    <a:pt x="87" y="20"/>
                    <a:pt x="87" y="20"/>
                  </a:cubicBezTo>
                  <a:lnTo>
                    <a:pt x="87" y="19"/>
                  </a:lnTo>
                  <a:close/>
                  <a:moveTo>
                    <a:pt x="87" y="23"/>
                  </a:moveTo>
                  <a:cubicBezTo>
                    <a:pt x="87" y="23"/>
                    <a:pt x="87" y="23"/>
                    <a:pt x="87" y="23"/>
                  </a:cubicBezTo>
                  <a:cubicBezTo>
                    <a:pt x="89" y="23"/>
                    <a:pt x="89" y="23"/>
                    <a:pt x="89" y="23"/>
                  </a:cubicBezTo>
                  <a:cubicBezTo>
                    <a:pt x="89" y="25"/>
                    <a:pt x="89" y="25"/>
                    <a:pt x="89" y="25"/>
                  </a:cubicBezTo>
                  <a:cubicBezTo>
                    <a:pt x="87" y="25"/>
                    <a:pt x="87" y="25"/>
                    <a:pt x="87" y="25"/>
                  </a:cubicBezTo>
                  <a:lnTo>
                    <a:pt x="87" y="23"/>
                  </a:lnTo>
                  <a:close/>
                  <a:moveTo>
                    <a:pt x="90" y="30"/>
                  </a:moveTo>
                  <a:cubicBezTo>
                    <a:pt x="90" y="30"/>
                    <a:pt x="90" y="30"/>
                    <a:pt x="90" y="30"/>
                  </a:cubicBezTo>
                  <a:cubicBezTo>
                    <a:pt x="88" y="30"/>
                    <a:pt x="88" y="30"/>
                    <a:pt x="88" y="30"/>
                  </a:cubicBezTo>
                  <a:cubicBezTo>
                    <a:pt x="88" y="28"/>
                    <a:pt x="88" y="28"/>
                    <a:pt x="88" y="28"/>
                  </a:cubicBezTo>
                  <a:cubicBezTo>
                    <a:pt x="90" y="28"/>
                    <a:pt x="90" y="28"/>
                    <a:pt x="90" y="28"/>
                  </a:cubicBezTo>
                  <a:lnTo>
                    <a:pt x="90" y="30"/>
                  </a:lnTo>
                  <a:close/>
                  <a:moveTo>
                    <a:pt x="91" y="25"/>
                  </a:moveTo>
                  <a:cubicBezTo>
                    <a:pt x="91" y="25"/>
                    <a:pt x="91" y="25"/>
                    <a:pt x="91" y="25"/>
                  </a:cubicBezTo>
                  <a:cubicBezTo>
                    <a:pt x="90" y="25"/>
                    <a:pt x="90" y="25"/>
                    <a:pt x="90" y="25"/>
                  </a:cubicBezTo>
                  <a:cubicBezTo>
                    <a:pt x="90" y="24"/>
                    <a:pt x="90" y="24"/>
                    <a:pt x="90" y="24"/>
                  </a:cubicBezTo>
                  <a:cubicBezTo>
                    <a:pt x="91" y="24"/>
                    <a:pt x="91" y="24"/>
                    <a:pt x="91" y="24"/>
                  </a:cubicBezTo>
                  <a:lnTo>
                    <a:pt x="91" y="25"/>
                  </a:lnTo>
                  <a:close/>
                  <a:moveTo>
                    <a:pt x="93" y="19"/>
                  </a:moveTo>
                  <a:cubicBezTo>
                    <a:pt x="93" y="19"/>
                    <a:pt x="93" y="19"/>
                    <a:pt x="93" y="19"/>
                  </a:cubicBezTo>
                  <a:cubicBezTo>
                    <a:pt x="92" y="19"/>
                    <a:pt x="92" y="19"/>
                    <a:pt x="92" y="19"/>
                  </a:cubicBezTo>
                  <a:cubicBezTo>
                    <a:pt x="92" y="18"/>
                    <a:pt x="92" y="18"/>
                    <a:pt x="92" y="18"/>
                  </a:cubicBezTo>
                  <a:cubicBezTo>
                    <a:pt x="93" y="18"/>
                    <a:pt x="93" y="18"/>
                    <a:pt x="93" y="18"/>
                  </a:cubicBezTo>
                  <a:lnTo>
                    <a:pt x="93" y="19"/>
                  </a:lnTo>
                  <a:close/>
                  <a:moveTo>
                    <a:pt x="97" y="31"/>
                  </a:moveTo>
                  <a:cubicBezTo>
                    <a:pt x="97" y="31"/>
                    <a:pt x="97" y="31"/>
                    <a:pt x="97" y="31"/>
                  </a:cubicBezTo>
                  <a:cubicBezTo>
                    <a:pt x="95" y="31"/>
                    <a:pt x="95" y="31"/>
                    <a:pt x="95" y="31"/>
                  </a:cubicBezTo>
                  <a:cubicBezTo>
                    <a:pt x="95" y="29"/>
                    <a:pt x="95" y="29"/>
                    <a:pt x="95" y="29"/>
                  </a:cubicBezTo>
                  <a:cubicBezTo>
                    <a:pt x="97" y="29"/>
                    <a:pt x="97" y="29"/>
                    <a:pt x="97" y="29"/>
                  </a:cubicBezTo>
                  <a:lnTo>
                    <a:pt x="97" y="31"/>
                  </a:lnTo>
                  <a:close/>
                  <a:moveTo>
                    <a:pt x="99" y="25"/>
                  </a:moveTo>
                  <a:cubicBezTo>
                    <a:pt x="99" y="25"/>
                    <a:pt x="99" y="25"/>
                    <a:pt x="99" y="25"/>
                  </a:cubicBezTo>
                  <a:cubicBezTo>
                    <a:pt x="98" y="25"/>
                    <a:pt x="98" y="25"/>
                    <a:pt x="98" y="25"/>
                  </a:cubicBezTo>
                  <a:cubicBezTo>
                    <a:pt x="98" y="24"/>
                    <a:pt x="98" y="24"/>
                    <a:pt x="98" y="24"/>
                  </a:cubicBezTo>
                  <a:cubicBezTo>
                    <a:pt x="99" y="24"/>
                    <a:pt x="99" y="24"/>
                    <a:pt x="99" y="24"/>
                  </a:cubicBezTo>
                  <a:lnTo>
                    <a:pt x="99" y="25"/>
                  </a:lnTo>
                  <a:close/>
                  <a:moveTo>
                    <a:pt x="100" y="19"/>
                  </a:moveTo>
                  <a:cubicBezTo>
                    <a:pt x="100" y="19"/>
                    <a:pt x="100" y="19"/>
                    <a:pt x="100" y="19"/>
                  </a:cubicBezTo>
                  <a:cubicBezTo>
                    <a:pt x="102" y="19"/>
                    <a:pt x="102" y="19"/>
                    <a:pt x="102" y="19"/>
                  </a:cubicBezTo>
                  <a:cubicBezTo>
                    <a:pt x="102" y="21"/>
                    <a:pt x="102" y="21"/>
                    <a:pt x="102" y="21"/>
                  </a:cubicBezTo>
                  <a:cubicBezTo>
                    <a:pt x="100" y="21"/>
                    <a:pt x="100" y="21"/>
                    <a:pt x="100" y="21"/>
                  </a:cubicBezTo>
                  <a:lnTo>
                    <a:pt x="100" y="19"/>
                  </a:lnTo>
                  <a:close/>
                  <a:moveTo>
                    <a:pt x="102" y="31"/>
                  </a:moveTo>
                  <a:cubicBezTo>
                    <a:pt x="102" y="31"/>
                    <a:pt x="102" y="31"/>
                    <a:pt x="102" y="31"/>
                  </a:cubicBezTo>
                  <a:cubicBezTo>
                    <a:pt x="100" y="31"/>
                    <a:pt x="100" y="31"/>
                    <a:pt x="100" y="31"/>
                  </a:cubicBezTo>
                  <a:cubicBezTo>
                    <a:pt x="100" y="29"/>
                    <a:pt x="100" y="29"/>
                    <a:pt x="100" y="29"/>
                  </a:cubicBezTo>
                  <a:cubicBezTo>
                    <a:pt x="102" y="29"/>
                    <a:pt x="102" y="29"/>
                    <a:pt x="102" y="29"/>
                  </a:cubicBezTo>
                  <a:lnTo>
                    <a:pt x="102" y="31"/>
                  </a:lnTo>
                  <a:close/>
                  <a:moveTo>
                    <a:pt x="103" y="17"/>
                  </a:moveTo>
                  <a:cubicBezTo>
                    <a:pt x="103" y="17"/>
                    <a:pt x="103" y="17"/>
                    <a:pt x="103" y="17"/>
                  </a:cubicBezTo>
                  <a:cubicBezTo>
                    <a:pt x="104" y="17"/>
                    <a:pt x="104" y="17"/>
                    <a:pt x="104" y="17"/>
                  </a:cubicBezTo>
                  <a:cubicBezTo>
                    <a:pt x="104" y="18"/>
                    <a:pt x="104" y="18"/>
                    <a:pt x="104" y="18"/>
                  </a:cubicBezTo>
                  <a:cubicBezTo>
                    <a:pt x="103" y="18"/>
                    <a:pt x="103" y="18"/>
                    <a:pt x="103" y="18"/>
                  </a:cubicBezTo>
                  <a:lnTo>
                    <a:pt x="103" y="17"/>
                  </a:lnTo>
                  <a:close/>
                  <a:moveTo>
                    <a:pt x="104" y="31"/>
                  </a:moveTo>
                  <a:cubicBezTo>
                    <a:pt x="104" y="31"/>
                    <a:pt x="104" y="31"/>
                    <a:pt x="104" y="31"/>
                  </a:cubicBezTo>
                  <a:cubicBezTo>
                    <a:pt x="103" y="31"/>
                    <a:pt x="103" y="31"/>
                    <a:pt x="103" y="31"/>
                  </a:cubicBezTo>
                  <a:cubicBezTo>
                    <a:pt x="103" y="30"/>
                    <a:pt x="103" y="30"/>
                    <a:pt x="103" y="30"/>
                  </a:cubicBezTo>
                  <a:cubicBezTo>
                    <a:pt x="104" y="30"/>
                    <a:pt x="104" y="30"/>
                    <a:pt x="104" y="30"/>
                  </a:cubicBezTo>
                  <a:lnTo>
                    <a:pt x="104" y="31"/>
                  </a:lnTo>
                  <a:close/>
                  <a:moveTo>
                    <a:pt x="104" y="26"/>
                  </a:moveTo>
                  <a:cubicBezTo>
                    <a:pt x="104" y="26"/>
                    <a:pt x="104" y="26"/>
                    <a:pt x="104" y="26"/>
                  </a:cubicBezTo>
                  <a:cubicBezTo>
                    <a:pt x="103" y="26"/>
                    <a:pt x="103" y="26"/>
                    <a:pt x="103" y="26"/>
                  </a:cubicBezTo>
                  <a:cubicBezTo>
                    <a:pt x="103" y="24"/>
                    <a:pt x="103" y="24"/>
                    <a:pt x="103" y="24"/>
                  </a:cubicBezTo>
                  <a:cubicBezTo>
                    <a:pt x="104" y="24"/>
                    <a:pt x="104" y="24"/>
                    <a:pt x="104" y="24"/>
                  </a:cubicBezTo>
                  <a:lnTo>
                    <a:pt x="104" y="26"/>
                  </a:lnTo>
                  <a:close/>
                  <a:moveTo>
                    <a:pt x="104" y="18"/>
                  </a:moveTo>
                  <a:cubicBezTo>
                    <a:pt x="104" y="18"/>
                    <a:pt x="104" y="18"/>
                    <a:pt x="104" y="18"/>
                  </a:cubicBezTo>
                  <a:cubicBezTo>
                    <a:pt x="106" y="18"/>
                    <a:pt x="106" y="18"/>
                    <a:pt x="106" y="18"/>
                  </a:cubicBezTo>
                  <a:cubicBezTo>
                    <a:pt x="106" y="20"/>
                    <a:pt x="106" y="20"/>
                    <a:pt x="106" y="20"/>
                  </a:cubicBezTo>
                  <a:cubicBezTo>
                    <a:pt x="104" y="20"/>
                    <a:pt x="104" y="20"/>
                    <a:pt x="104" y="20"/>
                  </a:cubicBezTo>
                  <a:lnTo>
                    <a:pt x="104" y="18"/>
                  </a:lnTo>
                  <a:close/>
                  <a:moveTo>
                    <a:pt x="107" y="23"/>
                  </a:moveTo>
                  <a:cubicBezTo>
                    <a:pt x="107" y="23"/>
                    <a:pt x="107" y="23"/>
                    <a:pt x="107" y="23"/>
                  </a:cubicBezTo>
                  <a:cubicBezTo>
                    <a:pt x="106" y="23"/>
                    <a:pt x="106" y="23"/>
                    <a:pt x="106" y="23"/>
                  </a:cubicBezTo>
                  <a:cubicBezTo>
                    <a:pt x="106" y="22"/>
                    <a:pt x="106" y="22"/>
                    <a:pt x="106" y="22"/>
                  </a:cubicBezTo>
                  <a:cubicBezTo>
                    <a:pt x="107" y="22"/>
                    <a:pt x="107" y="22"/>
                    <a:pt x="107" y="22"/>
                  </a:cubicBezTo>
                  <a:lnTo>
                    <a:pt x="107" y="23"/>
                  </a:lnTo>
                  <a:close/>
                  <a:moveTo>
                    <a:pt x="108" y="21"/>
                  </a:moveTo>
                  <a:cubicBezTo>
                    <a:pt x="108" y="21"/>
                    <a:pt x="108" y="21"/>
                    <a:pt x="108" y="21"/>
                  </a:cubicBezTo>
                  <a:cubicBezTo>
                    <a:pt x="107" y="21"/>
                    <a:pt x="107" y="21"/>
                    <a:pt x="107" y="21"/>
                  </a:cubicBezTo>
                  <a:cubicBezTo>
                    <a:pt x="107" y="20"/>
                    <a:pt x="107" y="20"/>
                    <a:pt x="107" y="20"/>
                  </a:cubicBezTo>
                  <a:cubicBezTo>
                    <a:pt x="108" y="20"/>
                    <a:pt x="108" y="20"/>
                    <a:pt x="108" y="20"/>
                  </a:cubicBezTo>
                  <a:lnTo>
                    <a:pt x="108" y="21"/>
                  </a:lnTo>
                  <a:close/>
                  <a:moveTo>
                    <a:pt x="111" y="25"/>
                  </a:moveTo>
                  <a:cubicBezTo>
                    <a:pt x="111" y="25"/>
                    <a:pt x="111" y="25"/>
                    <a:pt x="111" y="25"/>
                  </a:cubicBezTo>
                  <a:cubicBezTo>
                    <a:pt x="109" y="25"/>
                    <a:pt x="109" y="25"/>
                    <a:pt x="109" y="25"/>
                  </a:cubicBezTo>
                  <a:cubicBezTo>
                    <a:pt x="109" y="23"/>
                    <a:pt x="109" y="23"/>
                    <a:pt x="109" y="23"/>
                  </a:cubicBezTo>
                  <a:cubicBezTo>
                    <a:pt x="111" y="23"/>
                    <a:pt x="111" y="23"/>
                    <a:pt x="111" y="23"/>
                  </a:cubicBezTo>
                  <a:lnTo>
                    <a:pt x="111" y="25"/>
                  </a:lnTo>
                  <a:close/>
                  <a:moveTo>
                    <a:pt x="112" y="27"/>
                  </a:moveTo>
                  <a:cubicBezTo>
                    <a:pt x="112" y="27"/>
                    <a:pt x="112" y="27"/>
                    <a:pt x="112" y="27"/>
                  </a:cubicBezTo>
                  <a:cubicBezTo>
                    <a:pt x="111" y="27"/>
                    <a:pt x="111" y="27"/>
                    <a:pt x="111" y="27"/>
                  </a:cubicBezTo>
                  <a:cubicBezTo>
                    <a:pt x="111" y="26"/>
                    <a:pt x="111" y="26"/>
                    <a:pt x="111" y="26"/>
                  </a:cubicBezTo>
                  <a:cubicBezTo>
                    <a:pt x="112" y="26"/>
                    <a:pt x="112" y="26"/>
                    <a:pt x="112" y="26"/>
                  </a:cubicBezTo>
                  <a:lnTo>
                    <a:pt x="112" y="27"/>
                  </a:lnTo>
                  <a:close/>
                  <a:moveTo>
                    <a:pt x="114" y="32"/>
                  </a:moveTo>
                  <a:cubicBezTo>
                    <a:pt x="114" y="32"/>
                    <a:pt x="114" y="32"/>
                    <a:pt x="114" y="32"/>
                  </a:cubicBezTo>
                  <a:cubicBezTo>
                    <a:pt x="112" y="31"/>
                    <a:pt x="112" y="31"/>
                    <a:pt x="112" y="31"/>
                  </a:cubicBezTo>
                  <a:cubicBezTo>
                    <a:pt x="112" y="30"/>
                    <a:pt x="112" y="30"/>
                    <a:pt x="112" y="30"/>
                  </a:cubicBezTo>
                  <a:cubicBezTo>
                    <a:pt x="114" y="30"/>
                    <a:pt x="114" y="30"/>
                    <a:pt x="114" y="30"/>
                  </a:cubicBezTo>
                  <a:lnTo>
                    <a:pt x="114" y="32"/>
                  </a:lnTo>
                  <a:close/>
                  <a:moveTo>
                    <a:pt x="116" y="25"/>
                  </a:moveTo>
                  <a:cubicBezTo>
                    <a:pt x="116" y="25"/>
                    <a:pt x="116" y="25"/>
                    <a:pt x="116" y="25"/>
                  </a:cubicBezTo>
                  <a:cubicBezTo>
                    <a:pt x="113" y="25"/>
                    <a:pt x="113" y="25"/>
                    <a:pt x="113" y="25"/>
                  </a:cubicBezTo>
                  <a:cubicBezTo>
                    <a:pt x="113" y="22"/>
                    <a:pt x="113" y="22"/>
                    <a:pt x="113" y="22"/>
                  </a:cubicBezTo>
                  <a:cubicBezTo>
                    <a:pt x="116" y="22"/>
                    <a:pt x="116" y="22"/>
                    <a:pt x="116" y="22"/>
                  </a:cubicBezTo>
                  <a:lnTo>
                    <a:pt x="116" y="25"/>
                  </a:lnTo>
                  <a:close/>
                  <a:moveTo>
                    <a:pt x="116" y="19"/>
                  </a:moveTo>
                  <a:cubicBezTo>
                    <a:pt x="116" y="19"/>
                    <a:pt x="116" y="19"/>
                    <a:pt x="116" y="19"/>
                  </a:cubicBezTo>
                  <a:cubicBezTo>
                    <a:pt x="117" y="19"/>
                    <a:pt x="117" y="19"/>
                    <a:pt x="117" y="19"/>
                  </a:cubicBezTo>
                  <a:cubicBezTo>
                    <a:pt x="117" y="21"/>
                    <a:pt x="117" y="21"/>
                    <a:pt x="117" y="21"/>
                  </a:cubicBezTo>
                  <a:cubicBezTo>
                    <a:pt x="116" y="21"/>
                    <a:pt x="116" y="21"/>
                    <a:pt x="116" y="21"/>
                  </a:cubicBezTo>
                  <a:lnTo>
                    <a:pt x="116" y="19"/>
                  </a:lnTo>
                  <a:close/>
                  <a:moveTo>
                    <a:pt x="117" y="25"/>
                  </a:moveTo>
                  <a:cubicBezTo>
                    <a:pt x="117" y="25"/>
                    <a:pt x="117" y="25"/>
                    <a:pt x="117" y="25"/>
                  </a:cubicBezTo>
                  <a:cubicBezTo>
                    <a:pt x="116" y="25"/>
                    <a:pt x="116" y="25"/>
                    <a:pt x="116" y="25"/>
                  </a:cubicBezTo>
                  <a:cubicBezTo>
                    <a:pt x="116" y="24"/>
                    <a:pt x="116" y="24"/>
                    <a:pt x="116" y="24"/>
                  </a:cubicBezTo>
                  <a:cubicBezTo>
                    <a:pt x="117" y="24"/>
                    <a:pt x="117" y="24"/>
                    <a:pt x="117" y="24"/>
                  </a:cubicBezTo>
                  <a:lnTo>
                    <a:pt x="117" y="25"/>
                  </a:lnTo>
                  <a:close/>
                  <a:moveTo>
                    <a:pt x="85" y="33"/>
                  </a:moveTo>
                  <a:cubicBezTo>
                    <a:pt x="85" y="33"/>
                    <a:pt x="85" y="33"/>
                    <a:pt x="85" y="33"/>
                  </a:cubicBezTo>
                  <a:cubicBezTo>
                    <a:pt x="87" y="33"/>
                    <a:pt x="87" y="33"/>
                    <a:pt x="87" y="33"/>
                  </a:cubicBezTo>
                  <a:cubicBezTo>
                    <a:pt x="87" y="41"/>
                    <a:pt x="87" y="41"/>
                    <a:pt x="87" y="41"/>
                  </a:cubicBezTo>
                  <a:cubicBezTo>
                    <a:pt x="85" y="41"/>
                    <a:pt x="85" y="41"/>
                    <a:pt x="85" y="41"/>
                  </a:cubicBezTo>
                  <a:lnTo>
                    <a:pt x="85" y="33"/>
                  </a:lnTo>
                  <a:close/>
                  <a:moveTo>
                    <a:pt x="44" y="34"/>
                  </a:moveTo>
                  <a:cubicBezTo>
                    <a:pt x="44" y="34"/>
                    <a:pt x="44" y="34"/>
                    <a:pt x="44" y="34"/>
                  </a:cubicBezTo>
                  <a:cubicBezTo>
                    <a:pt x="44" y="34"/>
                    <a:pt x="44" y="34"/>
                    <a:pt x="44" y="34"/>
                  </a:cubicBezTo>
                  <a:cubicBezTo>
                    <a:pt x="44" y="41"/>
                    <a:pt x="44" y="41"/>
                    <a:pt x="44" y="41"/>
                  </a:cubicBezTo>
                  <a:cubicBezTo>
                    <a:pt x="44" y="41"/>
                    <a:pt x="44" y="41"/>
                    <a:pt x="44" y="41"/>
                  </a:cubicBezTo>
                  <a:lnTo>
                    <a:pt x="44" y="34"/>
                  </a:lnTo>
                  <a:close/>
                  <a:moveTo>
                    <a:pt x="15" y="47"/>
                  </a:moveTo>
                  <a:cubicBezTo>
                    <a:pt x="15" y="47"/>
                    <a:pt x="15" y="47"/>
                    <a:pt x="15" y="47"/>
                  </a:cubicBezTo>
                  <a:cubicBezTo>
                    <a:pt x="15" y="47"/>
                    <a:pt x="15" y="47"/>
                    <a:pt x="15" y="47"/>
                  </a:cubicBezTo>
                  <a:cubicBezTo>
                    <a:pt x="15" y="35"/>
                    <a:pt x="15" y="35"/>
                    <a:pt x="15" y="35"/>
                  </a:cubicBezTo>
                  <a:cubicBezTo>
                    <a:pt x="15" y="35"/>
                    <a:pt x="15" y="35"/>
                    <a:pt x="15" y="35"/>
                  </a:cubicBezTo>
                  <a:lnTo>
                    <a:pt x="15" y="47"/>
                  </a:lnTo>
                  <a:close/>
                  <a:moveTo>
                    <a:pt x="20" y="46"/>
                  </a:moveTo>
                  <a:cubicBezTo>
                    <a:pt x="20" y="46"/>
                    <a:pt x="20" y="46"/>
                    <a:pt x="20" y="46"/>
                  </a:cubicBezTo>
                  <a:cubicBezTo>
                    <a:pt x="16" y="47"/>
                    <a:pt x="16" y="47"/>
                    <a:pt x="16" y="47"/>
                  </a:cubicBezTo>
                  <a:cubicBezTo>
                    <a:pt x="16" y="35"/>
                    <a:pt x="16" y="35"/>
                    <a:pt x="16" y="35"/>
                  </a:cubicBezTo>
                  <a:cubicBezTo>
                    <a:pt x="20" y="35"/>
                    <a:pt x="20" y="35"/>
                    <a:pt x="20" y="35"/>
                  </a:cubicBezTo>
                  <a:lnTo>
                    <a:pt x="20" y="46"/>
                  </a:lnTo>
                  <a:close/>
                  <a:moveTo>
                    <a:pt x="25" y="46"/>
                  </a:moveTo>
                  <a:cubicBezTo>
                    <a:pt x="25" y="46"/>
                    <a:pt x="25" y="46"/>
                    <a:pt x="25" y="46"/>
                  </a:cubicBezTo>
                  <a:cubicBezTo>
                    <a:pt x="22" y="46"/>
                    <a:pt x="22" y="46"/>
                    <a:pt x="22" y="46"/>
                  </a:cubicBezTo>
                  <a:cubicBezTo>
                    <a:pt x="22" y="35"/>
                    <a:pt x="22" y="35"/>
                    <a:pt x="22" y="35"/>
                  </a:cubicBezTo>
                  <a:cubicBezTo>
                    <a:pt x="24" y="35"/>
                    <a:pt x="24" y="35"/>
                    <a:pt x="24" y="35"/>
                  </a:cubicBezTo>
                  <a:cubicBezTo>
                    <a:pt x="24" y="36"/>
                    <a:pt x="24" y="36"/>
                    <a:pt x="24" y="36"/>
                  </a:cubicBezTo>
                  <a:cubicBezTo>
                    <a:pt x="25" y="36"/>
                    <a:pt x="25" y="36"/>
                    <a:pt x="25" y="36"/>
                  </a:cubicBezTo>
                  <a:lnTo>
                    <a:pt x="25" y="46"/>
                  </a:lnTo>
                  <a:close/>
                  <a:moveTo>
                    <a:pt x="26" y="46"/>
                  </a:moveTo>
                  <a:cubicBezTo>
                    <a:pt x="26" y="46"/>
                    <a:pt x="26" y="46"/>
                    <a:pt x="26" y="46"/>
                  </a:cubicBezTo>
                  <a:cubicBezTo>
                    <a:pt x="25" y="46"/>
                    <a:pt x="25" y="46"/>
                    <a:pt x="25" y="46"/>
                  </a:cubicBezTo>
                  <a:cubicBezTo>
                    <a:pt x="25" y="46"/>
                    <a:pt x="25" y="46"/>
                    <a:pt x="25" y="46"/>
                  </a:cubicBezTo>
                  <a:cubicBezTo>
                    <a:pt x="25" y="42"/>
                    <a:pt x="25" y="42"/>
                    <a:pt x="25" y="42"/>
                  </a:cubicBezTo>
                  <a:cubicBezTo>
                    <a:pt x="26" y="42"/>
                    <a:pt x="26" y="42"/>
                    <a:pt x="26" y="42"/>
                  </a:cubicBezTo>
                  <a:lnTo>
                    <a:pt x="26" y="46"/>
                  </a:lnTo>
                  <a:close/>
                  <a:moveTo>
                    <a:pt x="26" y="41"/>
                  </a:moveTo>
                  <a:cubicBezTo>
                    <a:pt x="26" y="41"/>
                    <a:pt x="26" y="41"/>
                    <a:pt x="26" y="41"/>
                  </a:cubicBezTo>
                  <a:cubicBezTo>
                    <a:pt x="25" y="42"/>
                    <a:pt x="25" y="42"/>
                    <a:pt x="25" y="42"/>
                  </a:cubicBezTo>
                  <a:cubicBezTo>
                    <a:pt x="25" y="36"/>
                    <a:pt x="25" y="36"/>
                    <a:pt x="25" y="36"/>
                  </a:cubicBezTo>
                  <a:cubicBezTo>
                    <a:pt x="26" y="36"/>
                    <a:pt x="26" y="36"/>
                    <a:pt x="26" y="36"/>
                  </a:cubicBezTo>
                  <a:lnTo>
                    <a:pt x="26" y="41"/>
                  </a:lnTo>
                  <a:close/>
                  <a:moveTo>
                    <a:pt x="28" y="47"/>
                  </a:moveTo>
                  <a:cubicBezTo>
                    <a:pt x="28" y="47"/>
                    <a:pt x="28" y="47"/>
                    <a:pt x="28" y="47"/>
                  </a:cubicBezTo>
                  <a:cubicBezTo>
                    <a:pt x="28" y="47"/>
                    <a:pt x="28" y="47"/>
                    <a:pt x="28" y="47"/>
                  </a:cubicBezTo>
                  <a:cubicBezTo>
                    <a:pt x="28" y="42"/>
                    <a:pt x="28" y="42"/>
                    <a:pt x="28" y="42"/>
                  </a:cubicBezTo>
                  <a:cubicBezTo>
                    <a:pt x="28" y="42"/>
                    <a:pt x="28" y="42"/>
                    <a:pt x="28" y="42"/>
                  </a:cubicBezTo>
                  <a:lnTo>
                    <a:pt x="28" y="47"/>
                  </a:lnTo>
                  <a:close/>
                  <a:moveTo>
                    <a:pt x="28" y="41"/>
                  </a:moveTo>
                  <a:cubicBezTo>
                    <a:pt x="28" y="41"/>
                    <a:pt x="28" y="41"/>
                    <a:pt x="28" y="41"/>
                  </a:cubicBezTo>
                  <a:cubicBezTo>
                    <a:pt x="28" y="41"/>
                    <a:pt x="28" y="41"/>
                    <a:pt x="28" y="41"/>
                  </a:cubicBezTo>
                  <a:cubicBezTo>
                    <a:pt x="28" y="36"/>
                    <a:pt x="28" y="36"/>
                    <a:pt x="28" y="36"/>
                  </a:cubicBezTo>
                  <a:cubicBezTo>
                    <a:pt x="28" y="36"/>
                    <a:pt x="28" y="36"/>
                    <a:pt x="28" y="36"/>
                  </a:cubicBezTo>
                  <a:lnTo>
                    <a:pt x="28" y="41"/>
                  </a:lnTo>
                  <a:close/>
                  <a:moveTo>
                    <a:pt x="29" y="47"/>
                  </a:moveTo>
                  <a:cubicBezTo>
                    <a:pt x="29" y="47"/>
                    <a:pt x="29" y="47"/>
                    <a:pt x="29" y="47"/>
                  </a:cubicBezTo>
                  <a:cubicBezTo>
                    <a:pt x="28" y="47"/>
                    <a:pt x="28" y="47"/>
                    <a:pt x="28" y="47"/>
                  </a:cubicBezTo>
                  <a:cubicBezTo>
                    <a:pt x="28" y="42"/>
                    <a:pt x="28" y="42"/>
                    <a:pt x="28" y="42"/>
                  </a:cubicBezTo>
                  <a:cubicBezTo>
                    <a:pt x="29" y="42"/>
                    <a:pt x="29" y="42"/>
                    <a:pt x="29" y="42"/>
                  </a:cubicBezTo>
                  <a:lnTo>
                    <a:pt x="29" y="47"/>
                  </a:lnTo>
                  <a:close/>
                  <a:moveTo>
                    <a:pt x="29" y="41"/>
                  </a:moveTo>
                  <a:cubicBezTo>
                    <a:pt x="29" y="41"/>
                    <a:pt x="29" y="41"/>
                    <a:pt x="29" y="41"/>
                  </a:cubicBezTo>
                  <a:cubicBezTo>
                    <a:pt x="28" y="41"/>
                    <a:pt x="28" y="41"/>
                    <a:pt x="28" y="41"/>
                  </a:cubicBezTo>
                  <a:cubicBezTo>
                    <a:pt x="28" y="36"/>
                    <a:pt x="28" y="36"/>
                    <a:pt x="28" y="36"/>
                  </a:cubicBezTo>
                  <a:cubicBezTo>
                    <a:pt x="29" y="36"/>
                    <a:pt x="29" y="36"/>
                    <a:pt x="29" y="36"/>
                  </a:cubicBezTo>
                  <a:lnTo>
                    <a:pt x="29" y="41"/>
                  </a:lnTo>
                  <a:close/>
                  <a:moveTo>
                    <a:pt x="30" y="47"/>
                  </a:moveTo>
                  <a:cubicBezTo>
                    <a:pt x="30" y="47"/>
                    <a:pt x="30" y="47"/>
                    <a:pt x="30" y="47"/>
                  </a:cubicBezTo>
                  <a:cubicBezTo>
                    <a:pt x="29" y="47"/>
                    <a:pt x="29" y="47"/>
                    <a:pt x="29" y="47"/>
                  </a:cubicBezTo>
                  <a:cubicBezTo>
                    <a:pt x="29" y="41"/>
                    <a:pt x="29" y="41"/>
                    <a:pt x="29" y="41"/>
                  </a:cubicBezTo>
                  <a:cubicBezTo>
                    <a:pt x="30" y="41"/>
                    <a:pt x="30" y="41"/>
                    <a:pt x="30" y="41"/>
                  </a:cubicBezTo>
                  <a:lnTo>
                    <a:pt x="30" y="47"/>
                  </a:lnTo>
                  <a:close/>
                  <a:moveTo>
                    <a:pt x="30" y="41"/>
                  </a:moveTo>
                  <a:cubicBezTo>
                    <a:pt x="30" y="41"/>
                    <a:pt x="30" y="41"/>
                    <a:pt x="30" y="41"/>
                  </a:cubicBezTo>
                  <a:cubicBezTo>
                    <a:pt x="29" y="41"/>
                    <a:pt x="29" y="41"/>
                    <a:pt x="29" y="41"/>
                  </a:cubicBezTo>
                  <a:cubicBezTo>
                    <a:pt x="29" y="36"/>
                    <a:pt x="29" y="36"/>
                    <a:pt x="29" y="36"/>
                  </a:cubicBezTo>
                  <a:cubicBezTo>
                    <a:pt x="30" y="36"/>
                    <a:pt x="30" y="36"/>
                    <a:pt x="30" y="36"/>
                  </a:cubicBezTo>
                  <a:lnTo>
                    <a:pt x="30" y="41"/>
                  </a:lnTo>
                  <a:close/>
                  <a:moveTo>
                    <a:pt x="32" y="47"/>
                  </a:moveTo>
                  <a:cubicBezTo>
                    <a:pt x="32" y="47"/>
                    <a:pt x="32" y="47"/>
                    <a:pt x="32" y="47"/>
                  </a:cubicBezTo>
                  <a:cubicBezTo>
                    <a:pt x="31" y="47"/>
                    <a:pt x="31" y="47"/>
                    <a:pt x="31" y="47"/>
                  </a:cubicBezTo>
                  <a:cubicBezTo>
                    <a:pt x="31" y="41"/>
                    <a:pt x="31" y="41"/>
                    <a:pt x="31" y="41"/>
                  </a:cubicBezTo>
                  <a:cubicBezTo>
                    <a:pt x="32" y="41"/>
                    <a:pt x="32" y="41"/>
                    <a:pt x="32" y="41"/>
                  </a:cubicBezTo>
                  <a:lnTo>
                    <a:pt x="32" y="47"/>
                  </a:lnTo>
                  <a:close/>
                  <a:moveTo>
                    <a:pt x="32" y="41"/>
                  </a:moveTo>
                  <a:cubicBezTo>
                    <a:pt x="32" y="41"/>
                    <a:pt x="32" y="41"/>
                    <a:pt x="32" y="41"/>
                  </a:cubicBezTo>
                  <a:cubicBezTo>
                    <a:pt x="31" y="41"/>
                    <a:pt x="31" y="41"/>
                    <a:pt x="31" y="41"/>
                  </a:cubicBezTo>
                  <a:cubicBezTo>
                    <a:pt x="31" y="36"/>
                    <a:pt x="31" y="36"/>
                    <a:pt x="31" y="36"/>
                  </a:cubicBezTo>
                  <a:cubicBezTo>
                    <a:pt x="32" y="35"/>
                    <a:pt x="32" y="35"/>
                    <a:pt x="32" y="35"/>
                  </a:cubicBezTo>
                  <a:lnTo>
                    <a:pt x="32" y="41"/>
                  </a:lnTo>
                  <a:close/>
                  <a:moveTo>
                    <a:pt x="33" y="47"/>
                  </a:moveTo>
                  <a:cubicBezTo>
                    <a:pt x="33" y="47"/>
                    <a:pt x="33" y="47"/>
                    <a:pt x="33" y="47"/>
                  </a:cubicBezTo>
                  <a:cubicBezTo>
                    <a:pt x="32" y="47"/>
                    <a:pt x="32" y="47"/>
                    <a:pt x="32" y="47"/>
                  </a:cubicBezTo>
                  <a:cubicBezTo>
                    <a:pt x="32" y="41"/>
                    <a:pt x="32" y="41"/>
                    <a:pt x="32" y="41"/>
                  </a:cubicBezTo>
                  <a:cubicBezTo>
                    <a:pt x="33" y="41"/>
                    <a:pt x="33" y="41"/>
                    <a:pt x="33" y="41"/>
                  </a:cubicBezTo>
                  <a:lnTo>
                    <a:pt x="33" y="47"/>
                  </a:lnTo>
                  <a:close/>
                  <a:moveTo>
                    <a:pt x="33" y="41"/>
                  </a:moveTo>
                  <a:cubicBezTo>
                    <a:pt x="33" y="41"/>
                    <a:pt x="33" y="41"/>
                    <a:pt x="33" y="41"/>
                  </a:cubicBezTo>
                  <a:cubicBezTo>
                    <a:pt x="32" y="41"/>
                    <a:pt x="32" y="41"/>
                    <a:pt x="32" y="41"/>
                  </a:cubicBezTo>
                  <a:cubicBezTo>
                    <a:pt x="32" y="35"/>
                    <a:pt x="32" y="35"/>
                    <a:pt x="32" y="35"/>
                  </a:cubicBezTo>
                  <a:cubicBezTo>
                    <a:pt x="33" y="35"/>
                    <a:pt x="33" y="35"/>
                    <a:pt x="33" y="35"/>
                  </a:cubicBezTo>
                  <a:lnTo>
                    <a:pt x="33" y="41"/>
                  </a:lnTo>
                  <a:close/>
                  <a:moveTo>
                    <a:pt x="33" y="47"/>
                  </a:moveTo>
                  <a:cubicBezTo>
                    <a:pt x="33" y="47"/>
                    <a:pt x="33" y="47"/>
                    <a:pt x="33" y="47"/>
                  </a:cubicBezTo>
                  <a:cubicBezTo>
                    <a:pt x="33" y="47"/>
                    <a:pt x="33" y="47"/>
                    <a:pt x="33" y="47"/>
                  </a:cubicBezTo>
                  <a:cubicBezTo>
                    <a:pt x="33" y="41"/>
                    <a:pt x="33" y="41"/>
                    <a:pt x="33" y="41"/>
                  </a:cubicBezTo>
                  <a:cubicBezTo>
                    <a:pt x="33" y="41"/>
                    <a:pt x="33" y="41"/>
                    <a:pt x="33" y="41"/>
                  </a:cubicBezTo>
                  <a:lnTo>
                    <a:pt x="33" y="47"/>
                  </a:lnTo>
                  <a:close/>
                  <a:moveTo>
                    <a:pt x="33" y="41"/>
                  </a:moveTo>
                  <a:cubicBezTo>
                    <a:pt x="33" y="41"/>
                    <a:pt x="33" y="41"/>
                    <a:pt x="33" y="41"/>
                  </a:cubicBezTo>
                  <a:cubicBezTo>
                    <a:pt x="33" y="41"/>
                    <a:pt x="33" y="41"/>
                    <a:pt x="33" y="41"/>
                  </a:cubicBezTo>
                  <a:cubicBezTo>
                    <a:pt x="33" y="35"/>
                    <a:pt x="33" y="35"/>
                    <a:pt x="33" y="35"/>
                  </a:cubicBezTo>
                  <a:cubicBezTo>
                    <a:pt x="33" y="35"/>
                    <a:pt x="33" y="35"/>
                    <a:pt x="33" y="35"/>
                  </a:cubicBezTo>
                  <a:lnTo>
                    <a:pt x="33" y="41"/>
                  </a:lnTo>
                  <a:close/>
                  <a:moveTo>
                    <a:pt x="34" y="47"/>
                  </a:moveTo>
                  <a:cubicBezTo>
                    <a:pt x="34" y="47"/>
                    <a:pt x="34" y="47"/>
                    <a:pt x="34" y="47"/>
                  </a:cubicBezTo>
                  <a:cubicBezTo>
                    <a:pt x="33" y="47"/>
                    <a:pt x="33" y="47"/>
                    <a:pt x="33" y="47"/>
                  </a:cubicBezTo>
                  <a:cubicBezTo>
                    <a:pt x="33" y="41"/>
                    <a:pt x="33" y="41"/>
                    <a:pt x="33" y="41"/>
                  </a:cubicBezTo>
                  <a:cubicBezTo>
                    <a:pt x="34" y="41"/>
                    <a:pt x="34" y="41"/>
                    <a:pt x="34" y="41"/>
                  </a:cubicBezTo>
                  <a:lnTo>
                    <a:pt x="34" y="47"/>
                  </a:lnTo>
                  <a:close/>
                  <a:moveTo>
                    <a:pt x="34" y="41"/>
                  </a:moveTo>
                  <a:cubicBezTo>
                    <a:pt x="34" y="41"/>
                    <a:pt x="34" y="41"/>
                    <a:pt x="34" y="41"/>
                  </a:cubicBezTo>
                  <a:cubicBezTo>
                    <a:pt x="33" y="41"/>
                    <a:pt x="33" y="41"/>
                    <a:pt x="33" y="41"/>
                  </a:cubicBezTo>
                  <a:cubicBezTo>
                    <a:pt x="33" y="35"/>
                    <a:pt x="33" y="35"/>
                    <a:pt x="33" y="35"/>
                  </a:cubicBezTo>
                  <a:cubicBezTo>
                    <a:pt x="34" y="35"/>
                    <a:pt x="34" y="35"/>
                    <a:pt x="34" y="35"/>
                  </a:cubicBezTo>
                  <a:lnTo>
                    <a:pt x="34" y="41"/>
                  </a:lnTo>
                  <a:close/>
                  <a:moveTo>
                    <a:pt x="34" y="47"/>
                  </a:moveTo>
                  <a:cubicBezTo>
                    <a:pt x="34" y="47"/>
                    <a:pt x="34" y="47"/>
                    <a:pt x="34" y="47"/>
                  </a:cubicBezTo>
                  <a:cubicBezTo>
                    <a:pt x="34" y="47"/>
                    <a:pt x="34" y="47"/>
                    <a:pt x="34" y="47"/>
                  </a:cubicBezTo>
                  <a:cubicBezTo>
                    <a:pt x="34" y="41"/>
                    <a:pt x="34" y="41"/>
                    <a:pt x="34" y="41"/>
                  </a:cubicBezTo>
                  <a:cubicBezTo>
                    <a:pt x="34" y="41"/>
                    <a:pt x="34" y="41"/>
                    <a:pt x="34" y="41"/>
                  </a:cubicBezTo>
                  <a:lnTo>
                    <a:pt x="34" y="47"/>
                  </a:lnTo>
                  <a:close/>
                  <a:moveTo>
                    <a:pt x="34" y="41"/>
                  </a:moveTo>
                  <a:cubicBezTo>
                    <a:pt x="34" y="41"/>
                    <a:pt x="34" y="41"/>
                    <a:pt x="34" y="41"/>
                  </a:cubicBezTo>
                  <a:cubicBezTo>
                    <a:pt x="34" y="41"/>
                    <a:pt x="34" y="41"/>
                    <a:pt x="34" y="41"/>
                  </a:cubicBezTo>
                  <a:cubicBezTo>
                    <a:pt x="34" y="35"/>
                    <a:pt x="34" y="35"/>
                    <a:pt x="34" y="35"/>
                  </a:cubicBezTo>
                  <a:cubicBezTo>
                    <a:pt x="34" y="35"/>
                    <a:pt x="34" y="35"/>
                    <a:pt x="34" y="35"/>
                  </a:cubicBezTo>
                  <a:lnTo>
                    <a:pt x="34" y="41"/>
                  </a:lnTo>
                  <a:close/>
                  <a:moveTo>
                    <a:pt x="36" y="47"/>
                  </a:moveTo>
                  <a:cubicBezTo>
                    <a:pt x="36" y="47"/>
                    <a:pt x="36" y="47"/>
                    <a:pt x="36" y="47"/>
                  </a:cubicBezTo>
                  <a:cubicBezTo>
                    <a:pt x="36" y="47"/>
                    <a:pt x="36" y="47"/>
                    <a:pt x="36" y="47"/>
                  </a:cubicBezTo>
                  <a:cubicBezTo>
                    <a:pt x="36" y="41"/>
                    <a:pt x="36" y="41"/>
                    <a:pt x="36" y="41"/>
                  </a:cubicBezTo>
                  <a:cubicBezTo>
                    <a:pt x="36" y="41"/>
                    <a:pt x="36" y="41"/>
                    <a:pt x="36" y="41"/>
                  </a:cubicBezTo>
                  <a:lnTo>
                    <a:pt x="36" y="47"/>
                  </a:lnTo>
                  <a:close/>
                  <a:moveTo>
                    <a:pt x="36" y="41"/>
                  </a:moveTo>
                  <a:cubicBezTo>
                    <a:pt x="36" y="41"/>
                    <a:pt x="36" y="41"/>
                    <a:pt x="36" y="41"/>
                  </a:cubicBezTo>
                  <a:cubicBezTo>
                    <a:pt x="36" y="41"/>
                    <a:pt x="36" y="41"/>
                    <a:pt x="36" y="41"/>
                  </a:cubicBezTo>
                  <a:cubicBezTo>
                    <a:pt x="36" y="35"/>
                    <a:pt x="36" y="35"/>
                    <a:pt x="36" y="35"/>
                  </a:cubicBezTo>
                  <a:cubicBezTo>
                    <a:pt x="36" y="35"/>
                    <a:pt x="36" y="35"/>
                    <a:pt x="36" y="35"/>
                  </a:cubicBezTo>
                  <a:lnTo>
                    <a:pt x="36" y="41"/>
                  </a:lnTo>
                  <a:close/>
                  <a:moveTo>
                    <a:pt x="37" y="47"/>
                  </a:moveTo>
                  <a:cubicBezTo>
                    <a:pt x="37" y="47"/>
                    <a:pt x="37" y="47"/>
                    <a:pt x="37" y="47"/>
                  </a:cubicBezTo>
                  <a:cubicBezTo>
                    <a:pt x="37" y="47"/>
                    <a:pt x="37" y="47"/>
                    <a:pt x="37" y="47"/>
                  </a:cubicBezTo>
                  <a:cubicBezTo>
                    <a:pt x="37" y="41"/>
                    <a:pt x="37" y="41"/>
                    <a:pt x="37" y="41"/>
                  </a:cubicBezTo>
                  <a:cubicBezTo>
                    <a:pt x="37" y="41"/>
                    <a:pt x="37" y="41"/>
                    <a:pt x="37" y="41"/>
                  </a:cubicBezTo>
                  <a:lnTo>
                    <a:pt x="37" y="47"/>
                  </a:lnTo>
                  <a:close/>
                  <a:moveTo>
                    <a:pt x="37" y="41"/>
                  </a:moveTo>
                  <a:cubicBezTo>
                    <a:pt x="37" y="41"/>
                    <a:pt x="37" y="41"/>
                    <a:pt x="37" y="41"/>
                  </a:cubicBezTo>
                  <a:cubicBezTo>
                    <a:pt x="37" y="41"/>
                    <a:pt x="37" y="41"/>
                    <a:pt x="37" y="41"/>
                  </a:cubicBezTo>
                  <a:cubicBezTo>
                    <a:pt x="37" y="35"/>
                    <a:pt x="37" y="35"/>
                    <a:pt x="37" y="35"/>
                  </a:cubicBezTo>
                  <a:cubicBezTo>
                    <a:pt x="37" y="35"/>
                    <a:pt x="37" y="35"/>
                    <a:pt x="37" y="35"/>
                  </a:cubicBezTo>
                  <a:lnTo>
                    <a:pt x="37" y="41"/>
                  </a:lnTo>
                  <a:close/>
                  <a:moveTo>
                    <a:pt x="38" y="47"/>
                  </a:moveTo>
                  <a:cubicBezTo>
                    <a:pt x="38" y="47"/>
                    <a:pt x="38" y="47"/>
                    <a:pt x="38" y="47"/>
                  </a:cubicBezTo>
                  <a:cubicBezTo>
                    <a:pt x="37" y="47"/>
                    <a:pt x="37" y="47"/>
                    <a:pt x="37" y="47"/>
                  </a:cubicBezTo>
                  <a:cubicBezTo>
                    <a:pt x="37" y="41"/>
                    <a:pt x="37" y="41"/>
                    <a:pt x="37" y="41"/>
                  </a:cubicBezTo>
                  <a:cubicBezTo>
                    <a:pt x="38" y="41"/>
                    <a:pt x="38" y="41"/>
                    <a:pt x="38" y="41"/>
                  </a:cubicBezTo>
                  <a:lnTo>
                    <a:pt x="38" y="47"/>
                  </a:lnTo>
                  <a:close/>
                  <a:moveTo>
                    <a:pt x="38" y="41"/>
                  </a:moveTo>
                  <a:cubicBezTo>
                    <a:pt x="38" y="41"/>
                    <a:pt x="38" y="41"/>
                    <a:pt x="38" y="41"/>
                  </a:cubicBezTo>
                  <a:cubicBezTo>
                    <a:pt x="37" y="41"/>
                    <a:pt x="37" y="41"/>
                    <a:pt x="37" y="41"/>
                  </a:cubicBezTo>
                  <a:cubicBezTo>
                    <a:pt x="37" y="35"/>
                    <a:pt x="37" y="35"/>
                    <a:pt x="37" y="35"/>
                  </a:cubicBezTo>
                  <a:cubicBezTo>
                    <a:pt x="38" y="35"/>
                    <a:pt x="38" y="35"/>
                    <a:pt x="38" y="35"/>
                  </a:cubicBezTo>
                  <a:lnTo>
                    <a:pt x="38" y="41"/>
                  </a:lnTo>
                  <a:close/>
                  <a:moveTo>
                    <a:pt x="40" y="47"/>
                  </a:moveTo>
                  <a:cubicBezTo>
                    <a:pt x="40" y="47"/>
                    <a:pt x="40" y="47"/>
                    <a:pt x="40" y="47"/>
                  </a:cubicBezTo>
                  <a:cubicBezTo>
                    <a:pt x="39" y="47"/>
                    <a:pt x="39" y="47"/>
                    <a:pt x="39" y="47"/>
                  </a:cubicBezTo>
                  <a:cubicBezTo>
                    <a:pt x="39" y="41"/>
                    <a:pt x="39" y="41"/>
                    <a:pt x="39" y="41"/>
                  </a:cubicBezTo>
                  <a:cubicBezTo>
                    <a:pt x="40" y="41"/>
                    <a:pt x="40" y="41"/>
                    <a:pt x="40" y="41"/>
                  </a:cubicBezTo>
                  <a:lnTo>
                    <a:pt x="40" y="47"/>
                  </a:lnTo>
                  <a:close/>
                  <a:moveTo>
                    <a:pt x="40" y="41"/>
                  </a:moveTo>
                  <a:cubicBezTo>
                    <a:pt x="40" y="41"/>
                    <a:pt x="40" y="41"/>
                    <a:pt x="40" y="41"/>
                  </a:cubicBezTo>
                  <a:cubicBezTo>
                    <a:pt x="39" y="41"/>
                    <a:pt x="39" y="41"/>
                    <a:pt x="39" y="41"/>
                  </a:cubicBezTo>
                  <a:cubicBezTo>
                    <a:pt x="39" y="35"/>
                    <a:pt x="39" y="35"/>
                    <a:pt x="39" y="35"/>
                  </a:cubicBezTo>
                  <a:cubicBezTo>
                    <a:pt x="40" y="35"/>
                    <a:pt x="40" y="35"/>
                    <a:pt x="40" y="35"/>
                  </a:cubicBezTo>
                  <a:lnTo>
                    <a:pt x="40" y="41"/>
                  </a:lnTo>
                  <a:close/>
                  <a:moveTo>
                    <a:pt x="41" y="47"/>
                  </a:moveTo>
                  <a:cubicBezTo>
                    <a:pt x="41" y="47"/>
                    <a:pt x="41" y="47"/>
                    <a:pt x="41" y="47"/>
                  </a:cubicBezTo>
                  <a:cubicBezTo>
                    <a:pt x="40" y="47"/>
                    <a:pt x="40" y="47"/>
                    <a:pt x="40" y="47"/>
                  </a:cubicBezTo>
                  <a:cubicBezTo>
                    <a:pt x="40" y="41"/>
                    <a:pt x="40" y="41"/>
                    <a:pt x="40" y="41"/>
                  </a:cubicBezTo>
                  <a:cubicBezTo>
                    <a:pt x="41" y="41"/>
                    <a:pt x="41" y="41"/>
                    <a:pt x="41" y="41"/>
                  </a:cubicBezTo>
                  <a:lnTo>
                    <a:pt x="41" y="47"/>
                  </a:lnTo>
                  <a:close/>
                  <a:moveTo>
                    <a:pt x="41" y="41"/>
                  </a:moveTo>
                  <a:cubicBezTo>
                    <a:pt x="41" y="41"/>
                    <a:pt x="41" y="41"/>
                    <a:pt x="41" y="41"/>
                  </a:cubicBezTo>
                  <a:cubicBezTo>
                    <a:pt x="40" y="41"/>
                    <a:pt x="40" y="41"/>
                    <a:pt x="40" y="41"/>
                  </a:cubicBezTo>
                  <a:cubicBezTo>
                    <a:pt x="40" y="35"/>
                    <a:pt x="40" y="35"/>
                    <a:pt x="40" y="35"/>
                  </a:cubicBezTo>
                  <a:cubicBezTo>
                    <a:pt x="41" y="35"/>
                    <a:pt x="41" y="35"/>
                    <a:pt x="41" y="35"/>
                  </a:cubicBezTo>
                  <a:lnTo>
                    <a:pt x="41" y="41"/>
                  </a:lnTo>
                  <a:close/>
                  <a:moveTo>
                    <a:pt x="41" y="47"/>
                  </a:moveTo>
                  <a:cubicBezTo>
                    <a:pt x="41" y="47"/>
                    <a:pt x="41" y="47"/>
                    <a:pt x="41" y="47"/>
                  </a:cubicBezTo>
                  <a:cubicBezTo>
                    <a:pt x="41" y="47"/>
                    <a:pt x="41" y="47"/>
                    <a:pt x="41" y="47"/>
                  </a:cubicBezTo>
                  <a:cubicBezTo>
                    <a:pt x="41" y="41"/>
                    <a:pt x="41" y="41"/>
                    <a:pt x="41" y="41"/>
                  </a:cubicBezTo>
                  <a:cubicBezTo>
                    <a:pt x="41" y="41"/>
                    <a:pt x="41" y="41"/>
                    <a:pt x="41" y="41"/>
                  </a:cubicBezTo>
                  <a:lnTo>
                    <a:pt x="41" y="47"/>
                  </a:lnTo>
                  <a:close/>
                  <a:moveTo>
                    <a:pt x="41" y="41"/>
                  </a:moveTo>
                  <a:cubicBezTo>
                    <a:pt x="41" y="41"/>
                    <a:pt x="41" y="41"/>
                    <a:pt x="41" y="41"/>
                  </a:cubicBezTo>
                  <a:cubicBezTo>
                    <a:pt x="41" y="41"/>
                    <a:pt x="41" y="41"/>
                    <a:pt x="41" y="41"/>
                  </a:cubicBezTo>
                  <a:cubicBezTo>
                    <a:pt x="41" y="35"/>
                    <a:pt x="41" y="35"/>
                    <a:pt x="41" y="35"/>
                  </a:cubicBezTo>
                  <a:cubicBezTo>
                    <a:pt x="41" y="35"/>
                    <a:pt x="41" y="35"/>
                    <a:pt x="41" y="35"/>
                  </a:cubicBezTo>
                  <a:lnTo>
                    <a:pt x="41" y="41"/>
                  </a:lnTo>
                  <a:close/>
                  <a:moveTo>
                    <a:pt x="42" y="47"/>
                  </a:moveTo>
                  <a:cubicBezTo>
                    <a:pt x="42" y="47"/>
                    <a:pt x="42" y="47"/>
                    <a:pt x="42" y="47"/>
                  </a:cubicBezTo>
                  <a:cubicBezTo>
                    <a:pt x="41" y="47"/>
                    <a:pt x="41" y="47"/>
                    <a:pt x="41" y="47"/>
                  </a:cubicBezTo>
                  <a:cubicBezTo>
                    <a:pt x="41" y="41"/>
                    <a:pt x="41" y="41"/>
                    <a:pt x="41" y="41"/>
                  </a:cubicBezTo>
                  <a:cubicBezTo>
                    <a:pt x="42" y="41"/>
                    <a:pt x="42" y="41"/>
                    <a:pt x="42" y="41"/>
                  </a:cubicBezTo>
                  <a:lnTo>
                    <a:pt x="42" y="47"/>
                  </a:lnTo>
                  <a:close/>
                  <a:moveTo>
                    <a:pt x="42" y="41"/>
                  </a:moveTo>
                  <a:cubicBezTo>
                    <a:pt x="42" y="41"/>
                    <a:pt x="42" y="41"/>
                    <a:pt x="42" y="41"/>
                  </a:cubicBezTo>
                  <a:cubicBezTo>
                    <a:pt x="41" y="41"/>
                    <a:pt x="41" y="41"/>
                    <a:pt x="41" y="41"/>
                  </a:cubicBezTo>
                  <a:cubicBezTo>
                    <a:pt x="41" y="35"/>
                    <a:pt x="41" y="35"/>
                    <a:pt x="41" y="35"/>
                  </a:cubicBezTo>
                  <a:cubicBezTo>
                    <a:pt x="42" y="34"/>
                    <a:pt x="42" y="34"/>
                    <a:pt x="42" y="34"/>
                  </a:cubicBezTo>
                  <a:lnTo>
                    <a:pt x="42" y="41"/>
                  </a:lnTo>
                  <a:close/>
                  <a:moveTo>
                    <a:pt x="43" y="48"/>
                  </a:moveTo>
                  <a:cubicBezTo>
                    <a:pt x="43" y="48"/>
                    <a:pt x="43" y="48"/>
                    <a:pt x="43" y="48"/>
                  </a:cubicBezTo>
                  <a:cubicBezTo>
                    <a:pt x="42" y="47"/>
                    <a:pt x="42" y="47"/>
                    <a:pt x="42" y="47"/>
                  </a:cubicBezTo>
                  <a:cubicBezTo>
                    <a:pt x="42" y="41"/>
                    <a:pt x="42" y="41"/>
                    <a:pt x="42" y="41"/>
                  </a:cubicBezTo>
                  <a:cubicBezTo>
                    <a:pt x="43" y="41"/>
                    <a:pt x="43" y="41"/>
                    <a:pt x="43" y="41"/>
                  </a:cubicBezTo>
                  <a:lnTo>
                    <a:pt x="43" y="48"/>
                  </a:lnTo>
                  <a:close/>
                  <a:moveTo>
                    <a:pt x="43" y="41"/>
                  </a:moveTo>
                  <a:cubicBezTo>
                    <a:pt x="43" y="41"/>
                    <a:pt x="43" y="41"/>
                    <a:pt x="43" y="41"/>
                  </a:cubicBezTo>
                  <a:cubicBezTo>
                    <a:pt x="42" y="41"/>
                    <a:pt x="42" y="41"/>
                    <a:pt x="42" y="41"/>
                  </a:cubicBezTo>
                  <a:cubicBezTo>
                    <a:pt x="42" y="34"/>
                    <a:pt x="42" y="34"/>
                    <a:pt x="42" y="34"/>
                  </a:cubicBezTo>
                  <a:cubicBezTo>
                    <a:pt x="43" y="34"/>
                    <a:pt x="43" y="34"/>
                    <a:pt x="43" y="34"/>
                  </a:cubicBezTo>
                  <a:lnTo>
                    <a:pt x="43" y="41"/>
                  </a:lnTo>
                  <a:close/>
                  <a:moveTo>
                    <a:pt x="44" y="48"/>
                  </a:moveTo>
                  <a:cubicBezTo>
                    <a:pt x="44" y="48"/>
                    <a:pt x="44" y="48"/>
                    <a:pt x="44" y="48"/>
                  </a:cubicBezTo>
                  <a:cubicBezTo>
                    <a:pt x="43" y="48"/>
                    <a:pt x="43" y="48"/>
                    <a:pt x="43" y="48"/>
                  </a:cubicBezTo>
                  <a:cubicBezTo>
                    <a:pt x="43" y="41"/>
                    <a:pt x="43" y="41"/>
                    <a:pt x="43" y="41"/>
                  </a:cubicBezTo>
                  <a:cubicBezTo>
                    <a:pt x="44" y="41"/>
                    <a:pt x="44" y="41"/>
                    <a:pt x="44" y="41"/>
                  </a:cubicBezTo>
                  <a:lnTo>
                    <a:pt x="44" y="48"/>
                  </a:lnTo>
                  <a:close/>
                  <a:moveTo>
                    <a:pt x="44" y="41"/>
                  </a:moveTo>
                  <a:cubicBezTo>
                    <a:pt x="44" y="41"/>
                    <a:pt x="44" y="41"/>
                    <a:pt x="44" y="41"/>
                  </a:cubicBezTo>
                  <a:cubicBezTo>
                    <a:pt x="43" y="41"/>
                    <a:pt x="43" y="41"/>
                    <a:pt x="43" y="41"/>
                  </a:cubicBezTo>
                  <a:cubicBezTo>
                    <a:pt x="43" y="34"/>
                    <a:pt x="43" y="34"/>
                    <a:pt x="43" y="34"/>
                  </a:cubicBezTo>
                  <a:cubicBezTo>
                    <a:pt x="44" y="34"/>
                    <a:pt x="44" y="34"/>
                    <a:pt x="44" y="34"/>
                  </a:cubicBezTo>
                  <a:lnTo>
                    <a:pt x="44" y="41"/>
                  </a:lnTo>
                  <a:close/>
                  <a:moveTo>
                    <a:pt x="45" y="48"/>
                  </a:moveTo>
                  <a:cubicBezTo>
                    <a:pt x="45" y="48"/>
                    <a:pt x="45" y="48"/>
                    <a:pt x="45" y="48"/>
                  </a:cubicBezTo>
                  <a:cubicBezTo>
                    <a:pt x="44" y="48"/>
                    <a:pt x="44" y="48"/>
                    <a:pt x="44" y="48"/>
                  </a:cubicBezTo>
                  <a:cubicBezTo>
                    <a:pt x="44" y="41"/>
                    <a:pt x="44" y="41"/>
                    <a:pt x="44" y="41"/>
                  </a:cubicBezTo>
                  <a:cubicBezTo>
                    <a:pt x="44" y="41"/>
                    <a:pt x="44" y="41"/>
                    <a:pt x="44" y="41"/>
                  </a:cubicBezTo>
                  <a:cubicBezTo>
                    <a:pt x="44" y="48"/>
                    <a:pt x="44" y="48"/>
                    <a:pt x="44" y="48"/>
                  </a:cubicBezTo>
                  <a:cubicBezTo>
                    <a:pt x="45" y="48"/>
                    <a:pt x="45" y="48"/>
                    <a:pt x="45" y="48"/>
                  </a:cubicBezTo>
                  <a:cubicBezTo>
                    <a:pt x="45" y="41"/>
                    <a:pt x="45" y="41"/>
                    <a:pt x="45" y="41"/>
                  </a:cubicBezTo>
                  <a:cubicBezTo>
                    <a:pt x="45" y="41"/>
                    <a:pt x="45" y="41"/>
                    <a:pt x="45" y="41"/>
                  </a:cubicBezTo>
                  <a:lnTo>
                    <a:pt x="45" y="48"/>
                  </a:lnTo>
                  <a:close/>
                  <a:moveTo>
                    <a:pt x="45" y="41"/>
                  </a:moveTo>
                  <a:cubicBezTo>
                    <a:pt x="45" y="41"/>
                    <a:pt x="45" y="41"/>
                    <a:pt x="45" y="41"/>
                  </a:cubicBezTo>
                  <a:cubicBezTo>
                    <a:pt x="45" y="41"/>
                    <a:pt x="45" y="41"/>
                    <a:pt x="45" y="41"/>
                  </a:cubicBezTo>
                  <a:cubicBezTo>
                    <a:pt x="45" y="34"/>
                    <a:pt x="45" y="34"/>
                    <a:pt x="45" y="34"/>
                  </a:cubicBezTo>
                  <a:cubicBezTo>
                    <a:pt x="45" y="34"/>
                    <a:pt x="45" y="34"/>
                    <a:pt x="45" y="34"/>
                  </a:cubicBezTo>
                  <a:lnTo>
                    <a:pt x="45" y="41"/>
                  </a:lnTo>
                  <a:close/>
                  <a:moveTo>
                    <a:pt x="46" y="48"/>
                  </a:moveTo>
                  <a:cubicBezTo>
                    <a:pt x="46" y="48"/>
                    <a:pt x="46" y="48"/>
                    <a:pt x="46" y="48"/>
                  </a:cubicBezTo>
                  <a:cubicBezTo>
                    <a:pt x="45" y="48"/>
                    <a:pt x="45" y="48"/>
                    <a:pt x="45" y="48"/>
                  </a:cubicBezTo>
                  <a:cubicBezTo>
                    <a:pt x="45" y="41"/>
                    <a:pt x="45" y="41"/>
                    <a:pt x="45" y="41"/>
                  </a:cubicBezTo>
                  <a:cubicBezTo>
                    <a:pt x="46" y="41"/>
                    <a:pt x="46" y="41"/>
                    <a:pt x="46" y="41"/>
                  </a:cubicBezTo>
                  <a:lnTo>
                    <a:pt x="46" y="48"/>
                  </a:lnTo>
                  <a:close/>
                  <a:moveTo>
                    <a:pt x="46" y="41"/>
                  </a:moveTo>
                  <a:cubicBezTo>
                    <a:pt x="46" y="41"/>
                    <a:pt x="46" y="41"/>
                    <a:pt x="46" y="41"/>
                  </a:cubicBezTo>
                  <a:cubicBezTo>
                    <a:pt x="45" y="41"/>
                    <a:pt x="45" y="41"/>
                    <a:pt x="45" y="41"/>
                  </a:cubicBezTo>
                  <a:cubicBezTo>
                    <a:pt x="45" y="34"/>
                    <a:pt x="45" y="34"/>
                    <a:pt x="45" y="34"/>
                  </a:cubicBezTo>
                  <a:cubicBezTo>
                    <a:pt x="46" y="34"/>
                    <a:pt x="46" y="34"/>
                    <a:pt x="46" y="34"/>
                  </a:cubicBezTo>
                  <a:lnTo>
                    <a:pt x="46" y="41"/>
                  </a:lnTo>
                  <a:close/>
                  <a:moveTo>
                    <a:pt x="47" y="48"/>
                  </a:moveTo>
                  <a:cubicBezTo>
                    <a:pt x="47" y="48"/>
                    <a:pt x="47" y="48"/>
                    <a:pt x="47" y="48"/>
                  </a:cubicBezTo>
                  <a:cubicBezTo>
                    <a:pt x="46" y="48"/>
                    <a:pt x="46" y="48"/>
                    <a:pt x="46" y="48"/>
                  </a:cubicBezTo>
                  <a:cubicBezTo>
                    <a:pt x="46" y="41"/>
                    <a:pt x="46" y="41"/>
                    <a:pt x="46" y="41"/>
                  </a:cubicBezTo>
                  <a:cubicBezTo>
                    <a:pt x="47" y="41"/>
                    <a:pt x="47" y="41"/>
                    <a:pt x="47" y="41"/>
                  </a:cubicBezTo>
                  <a:lnTo>
                    <a:pt x="47" y="48"/>
                  </a:lnTo>
                  <a:close/>
                  <a:moveTo>
                    <a:pt x="47" y="41"/>
                  </a:moveTo>
                  <a:cubicBezTo>
                    <a:pt x="47" y="41"/>
                    <a:pt x="47" y="41"/>
                    <a:pt x="47" y="41"/>
                  </a:cubicBezTo>
                  <a:cubicBezTo>
                    <a:pt x="46" y="41"/>
                    <a:pt x="46" y="41"/>
                    <a:pt x="46" y="41"/>
                  </a:cubicBezTo>
                  <a:cubicBezTo>
                    <a:pt x="46" y="34"/>
                    <a:pt x="46" y="34"/>
                    <a:pt x="46" y="34"/>
                  </a:cubicBezTo>
                  <a:cubicBezTo>
                    <a:pt x="47" y="34"/>
                    <a:pt x="47" y="34"/>
                    <a:pt x="47" y="34"/>
                  </a:cubicBezTo>
                  <a:lnTo>
                    <a:pt x="47" y="41"/>
                  </a:lnTo>
                  <a:close/>
                  <a:moveTo>
                    <a:pt x="48" y="48"/>
                  </a:moveTo>
                  <a:cubicBezTo>
                    <a:pt x="48" y="48"/>
                    <a:pt x="48" y="48"/>
                    <a:pt x="48" y="48"/>
                  </a:cubicBezTo>
                  <a:cubicBezTo>
                    <a:pt x="47" y="48"/>
                    <a:pt x="47" y="48"/>
                    <a:pt x="47" y="48"/>
                  </a:cubicBezTo>
                  <a:cubicBezTo>
                    <a:pt x="47" y="41"/>
                    <a:pt x="47" y="41"/>
                    <a:pt x="47" y="41"/>
                  </a:cubicBezTo>
                  <a:cubicBezTo>
                    <a:pt x="48" y="41"/>
                    <a:pt x="48" y="41"/>
                    <a:pt x="48" y="41"/>
                  </a:cubicBezTo>
                  <a:lnTo>
                    <a:pt x="48" y="48"/>
                  </a:lnTo>
                  <a:close/>
                  <a:moveTo>
                    <a:pt x="48" y="41"/>
                  </a:moveTo>
                  <a:cubicBezTo>
                    <a:pt x="48" y="41"/>
                    <a:pt x="48" y="41"/>
                    <a:pt x="48" y="41"/>
                  </a:cubicBezTo>
                  <a:cubicBezTo>
                    <a:pt x="47" y="41"/>
                    <a:pt x="47" y="41"/>
                    <a:pt x="47" y="41"/>
                  </a:cubicBezTo>
                  <a:cubicBezTo>
                    <a:pt x="47" y="34"/>
                    <a:pt x="47" y="34"/>
                    <a:pt x="47" y="34"/>
                  </a:cubicBezTo>
                  <a:cubicBezTo>
                    <a:pt x="48" y="34"/>
                    <a:pt x="48" y="34"/>
                    <a:pt x="48" y="34"/>
                  </a:cubicBezTo>
                  <a:lnTo>
                    <a:pt x="48" y="41"/>
                  </a:lnTo>
                  <a:close/>
                  <a:moveTo>
                    <a:pt x="49" y="48"/>
                  </a:moveTo>
                  <a:cubicBezTo>
                    <a:pt x="49" y="48"/>
                    <a:pt x="49" y="48"/>
                    <a:pt x="49" y="48"/>
                  </a:cubicBezTo>
                  <a:cubicBezTo>
                    <a:pt x="49" y="48"/>
                    <a:pt x="49" y="48"/>
                    <a:pt x="49" y="48"/>
                  </a:cubicBezTo>
                  <a:cubicBezTo>
                    <a:pt x="49" y="41"/>
                    <a:pt x="49" y="41"/>
                    <a:pt x="49" y="41"/>
                  </a:cubicBezTo>
                  <a:cubicBezTo>
                    <a:pt x="49" y="41"/>
                    <a:pt x="49" y="41"/>
                    <a:pt x="49" y="41"/>
                  </a:cubicBezTo>
                  <a:lnTo>
                    <a:pt x="49" y="48"/>
                  </a:lnTo>
                  <a:close/>
                  <a:moveTo>
                    <a:pt x="49" y="41"/>
                  </a:moveTo>
                  <a:cubicBezTo>
                    <a:pt x="49" y="41"/>
                    <a:pt x="49" y="41"/>
                    <a:pt x="49" y="41"/>
                  </a:cubicBezTo>
                  <a:cubicBezTo>
                    <a:pt x="49" y="41"/>
                    <a:pt x="49" y="41"/>
                    <a:pt x="49" y="41"/>
                  </a:cubicBezTo>
                  <a:cubicBezTo>
                    <a:pt x="49" y="34"/>
                    <a:pt x="49" y="34"/>
                    <a:pt x="49" y="34"/>
                  </a:cubicBezTo>
                  <a:cubicBezTo>
                    <a:pt x="49" y="34"/>
                    <a:pt x="49" y="34"/>
                    <a:pt x="49" y="34"/>
                  </a:cubicBezTo>
                  <a:lnTo>
                    <a:pt x="49" y="41"/>
                  </a:lnTo>
                  <a:close/>
                  <a:moveTo>
                    <a:pt x="50" y="48"/>
                  </a:moveTo>
                  <a:cubicBezTo>
                    <a:pt x="50" y="48"/>
                    <a:pt x="50" y="48"/>
                    <a:pt x="50" y="48"/>
                  </a:cubicBezTo>
                  <a:cubicBezTo>
                    <a:pt x="49" y="48"/>
                    <a:pt x="49" y="48"/>
                    <a:pt x="49" y="48"/>
                  </a:cubicBezTo>
                  <a:cubicBezTo>
                    <a:pt x="49" y="41"/>
                    <a:pt x="49" y="41"/>
                    <a:pt x="49" y="41"/>
                  </a:cubicBezTo>
                  <a:cubicBezTo>
                    <a:pt x="50" y="41"/>
                    <a:pt x="50" y="41"/>
                    <a:pt x="50" y="41"/>
                  </a:cubicBezTo>
                  <a:lnTo>
                    <a:pt x="50" y="48"/>
                  </a:lnTo>
                  <a:close/>
                  <a:moveTo>
                    <a:pt x="50" y="41"/>
                  </a:moveTo>
                  <a:cubicBezTo>
                    <a:pt x="50" y="41"/>
                    <a:pt x="50" y="41"/>
                    <a:pt x="50" y="41"/>
                  </a:cubicBezTo>
                  <a:cubicBezTo>
                    <a:pt x="49" y="41"/>
                    <a:pt x="49" y="41"/>
                    <a:pt x="49" y="41"/>
                  </a:cubicBezTo>
                  <a:cubicBezTo>
                    <a:pt x="49" y="34"/>
                    <a:pt x="49" y="34"/>
                    <a:pt x="49" y="34"/>
                  </a:cubicBezTo>
                  <a:cubicBezTo>
                    <a:pt x="49" y="34"/>
                    <a:pt x="49" y="34"/>
                    <a:pt x="49" y="34"/>
                  </a:cubicBezTo>
                  <a:cubicBezTo>
                    <a:pt x="50" y="34"/>
                    <a:pt x="50" y="34"/>
                    <a:pt x="50" y="34"/>
                  </a:cubicBezTo>
                  <a:lnTo>
                    <a:pt x="50" y="41"/>
                  </a:lnTo>
                  <a:close/>
                  <a:moveTo>
                    <a:pt x="52" y="48"/>
                  </a:moveTo>
                  <a:cubicBezTo>
                    <a:pt x="52" y="48"/>
                    <a:pt x="52" y="48"/>
                    <a:pt x="52" y="48"/>
                  </a:cubicBezTo>
                  <a:cubicBezTo>
                    <a:pt x="51" y="48"/>
                    <a:pt x="51" y="48"/>
                    <a:pt x="51" y="48"/>
                  </a:cubicBezTo>
                  <a:cubicBezTo>
                    <a:pt x="51" y="41"/>
                    <a:pt x="51" y="41"/>
                    <a:pt x="51" y="41"/>
                  </a:cubicBezTo>
                  <a:cubicBezTo>
                    <a:pt x="52" y="41"/>
                    <a:pt x="52" y="41"/>
                    <a:pt x="52" y="41"/>
                  </a:cubicBezTo>
                  <a:lnTo>
                    <a:pt x="52" y="48"/>
                  </a:lnTo>
                  <a:close/>
                  <a:moveTo>
                    <a:pt x="52" y="41"/>
                  </a:moveTo>
                  <a:cubicBezTo>
                    <a:pt x="52" y="41"/>
                    <a:pt x="52" y="41"/>
                    <a:pt x="52" y="41"/>
                  </a:cubicBezTo>
                  <a:cubicBezTo>
                    <a:pt x="51" y="41"/>
                    <a:pt x="51" y="41"/>
                    <a:pt x="51" y="41"/>
                  </a:cubicBezTo>
                  <a:cubicBezTo>
                    <a:pt x="51" y="34"/>
                    <a:pt x="51" y="34"/>
                    <a:pt x="51" y="34"/>
                  </a:cubicBezTo>
                  <a:cubicBezTo>
                    <a:pt x="52" y="34"/>
                    <a:pt x="52" y="34"/>
                    <a:pt x="52" y="34"/>
                  </a:cubicBezTo>
                  <a:lnTo>
                    <a:pt x="52" y="41"/>
                  </a:lnTo>
                  <a:close/>
                  <a:moveTo>
                    <a:pt x="53" y="48"/>
                  </a:moveTo>
                  <a:cubicBezTo>
                    <a:pt x="53" y="48"/>
                    <a:pt x="53" y="48"/>
                    <a:pt x="53" y="48"/>
                  </a:cubicBezTo>
                  <a:cubicBezTo>
                    <a:pt x="52" y="48"/>
                    <a:pt x="52" y="48"/>
                    <a:pt x="52" y="48"/>
                  </a:cubicBezTo>
                  <a:cubicBezTo>
                    <a:pt x="52" y="41"/>
                    <a:pt x="52" y="41"/>
                    <a:pt x="52" y="41"/>
                  </a:cubicBezTo>
                  <a:cubicBezTo>
                    <a:pt x="53" y="41"/>
                    <a:pt x="53" y="41"/>
                    <a:pt x="53" y="41"/>
                  </a:cubicBezTo>
                  <a:lnTo>
                    <a:pt x="53" y="48"/>
                  </a:lnTo>
                  <a:close/>
                  <a:moveTo>
                    <a:pt x="53" y="41"/>
                  </a:moveTo>
                  <a:cubicBezTo>
                    <a:pt x="53" y="41"/>
                    <a:pt x="53" y="41"/>
                    <a:pt x="53" y="41"/>
                  </a:cubicBezTo>
                  <a:cubicBezTo>
                    <a:pt x="52" y="41"/>
                    <a:pt x="52" y="41"/>
                    <a:pt x="52" y="41"/>
                  </a:cubicBezTo>
                  <a:cubicBezTo>
                    <a:pt x="52" y="34"/>
                    <a:pt x="52" y="34"/>
                    <a:pt x="52" y="34"/>
                  </a:cubicBezTo>
                  <a:cubicBezTo>
                    <a:pt x="53" y="34"/>
                    <a:pt x="53" y="34"/>
                    <a:pt x="53" y="34"/>
                  </a:cubicBezTo>
                  <a:lnTo>
                    <a:pt x="53" y="41"/>
                  </a:lnTo>
                  <a:close/>
                  <a:moveTo>
                    <a:pt x="54" y="48"/>
                  </a:moveTo>
                  <a:cubicBezTo>
                    <a:pt x="54" y="48"/>
                    <a:pt x="54" y="48"/>
                    <a:pt x="54" y="48"/>
                  </a:cubicBezTo>
                  <a:cubicBezTo>
                    <a:pt x="53" y="48"/>
                    <a:pt x="53" y="48"/>
                    <a:pt x="53" y="48"/>
                  </a:cubicBezTo>
                  <a:cubicBezTo>
                    <a:pt x="53" y="41"/>
                    <a:pt x="53" y="41"/>
                    <a:pt x="53" y="41"/>
                  </a:cubicBezTo>
                  <a:cubicBezTo>
                    <a:pt x="54" y="41"/>
                    <a:pt x="54" y="41"/>
                    <a:pt x="54" y="41"/>
                  </a:cubicBezTo>
                  <a:lnTo>
                    <a:pt x="54" y="48"/>
                  </a:lnTo>
                  <a:close/>
                  <a:moveTo>
                    <a:pt x="54" y="41"/>
                  </a:moveTo>
                  <a:cubicBezTo>
                    <a:pt x="54" y="41"/>
                    <a:pt x="54" y="41"/>
                    <a:pt x="54" y="41"/>
                  </a:cubicBezTo>
                  <a:cubicBezTo>
                    <a:pt x="53" y="41"/>
                    <a:pt x="53" y="41"/>
                    <a:pt x="53" y="41"/>
                  </a:cubicBezTo>
                  <a:cubicBezTo>
                    <a:pt x="53" y="34"/>
                    <a:pt x="53" y="34"/>
                    <a:pt x="53" y="34"/>
                  </a:cubicBezTo>
                  <a:cubicBezTo>
                    <a:pt x="54" y="33"/>
                    <a:pt x="54" y="33"/>
                    <a:pt x="54" y="33"/>
                  </a:cubicBezTo>
                  <a:lnTo>
                    <a:pt x="54" y="41"/>
                  </a:lnTo>
                  <a:close/>
                  <a:moveTo>
                    <a:pt x="55" y="48"/>
                  </a:moveTo>
                  <a:cubicBezTo>
                    <a:pt x="55" y="48"/>
                    <a:pt x="55" y="48"/>
                    <a:pt x="55" y="48"/>
                  </a:cubicBezTo>
                  <a:cubicBezTo>
                    <a:pt x="54" y="48"/>
                    <a:pt x="54" y="48"/>
                    <a:pt x="54" y="48"/>
                  </a:cubicBezTo>
                  <a:cubicBezTo>
                    <a:pt x="54" y="41"/>
                    <a:pt x="54" y="41"/>
                    <a:pt x="54" y="41"/>
                  </a:cubicBezTo>
                  <a:cubicBezTo>
                    <a:pt x="55" y="41"/>
                    <a:pt x="55" y="41"/>
                    <a:pt x="55" y="41"/>
                  </a:cubicBezTo>
                  <a:lnTo>
                    <a:pt x="55" y="48"/>
                  </a:lnTo>
                  <a:close/>
                  <a:moveTo>
                    <a:pt x="55" y="41"/>
                  </a:moveTo>
                  <a:cubicBezTo>
                    <a:pt x="55" y="41"/>
                    <a:pt x="55" y="41"/>
                    <a:pt x="55" y="41"/>
                  </a:cubicBezTo>
                  <a:cubicBezTo>
                    <a:pt x="54" y="41"/>
                    <a:pt x="54" y="41"/>
                    <a:pt x="54" y="41"/>
                  </a:cubicBezTo>
                  <a:cubicBezTo>
                    <a:pt x="54" y="33"/>
                    <a:pt x="54" y="33"/>
                    <a:pt x="54" y="33"/>
                  </a:cubicBezTo>
                  <a:cubicBezTo>
                    <a:pt x="55" y="33"/>
                    <a:pt x="55" y="33"/>
                    <a:pt x="55" y="33"/>
                  </a:cubicBezTo>
                  <a:lnTo>
                    <a:pt x="55" y="41"/>
                  </a:lnTo>
                  <a:close/>
                  <a:moveTo>
                    <a:pt x="57" y="48"/>
                  </a:moveTo>
                  <a:cubicBezTo>
                    <a:pt x="57" y="48"/>
                    <a:pt x="57" y="48"/>
                    <a:pt x="57" y="48"/>
                  </a:cubicBezTo>
                  <a:cubicBezTo>
                    <a:pt x="55" y="48"/>
                    <a:pt x="55" y="48"/>
                    <a:pt x="55" y="48"/>
                  </a:cubicBezTo>
                  <a:cubicBezTo>
                    <a:pt x="55" y="41"/>
                    <a:pt x="55" y="41"/>
                    <a:pt x="55" y="41"/>
                  </a:cubicBezTo>
                  <a:cubicBezTo>
                    <a:pt x="57" y="41"/>
                    <a:pt x="57" y="41"/>
                    <a:pt x="57" y="41"/>
                  </a:cubicBezTo>
                  <a:lnTo>
                    <a:pt x="57" y="48"/>
                  </a:lnTo>
                  <a:close/>
                  <a:moveTo>
                    <a:pt x="57" y="41"/>
                  </a:moveTo>
                  <a:cubicBezTo>
                    <a:pt x="57" y="41"/>
                    <a:pt x="57" y="41"/>
                    <a:pt x="57" y="41"/>
                  </a:cubicBezTo>
                  <a:cubicBezTo>
                    <a:pt x="55" y="41"/>
                    <a:pt x="55" y="41"/>
                    <a:pt x="55" y="41"/>
                  </a:cubicBezTo>
                  <a:cubicBezTo>
                    <a:pt x="55" y="33"/>
                    <a:pt x="55" y="33"/>
                    <a:pt x="55" y="33"/>
                  </a:cubicBezTo>
                  <a:cubicBezTo>
                    <a:pt x="57" y="33"/>
                    <a:pt x="57" y="33"/>
                    <a:pt x="57" y="33"/>
                  </a:cubicBezTo>
                  <a:lnTo>
                    <a:pt x="57" y="41"/>
                  </a:lnTo>
                  <a:close/>
                  <a:moveTo>
                    <a:pt x="57" y="48"/>
                  </a:moveTo>
                  <a:cubicBezTo>
                    <a:pt x="57" y="48"/>
                    <a:pt x="57" y="48"/>
                    <a:pt x="57" y="48"/>
                  </a:cubicBezTo>
                  <a:cubicBezTo>
                    <a:pt x="57" y="48"/>
                    <a:pt x="57" y="48"/>
                    <a:pt x="57" y="48"/>
                  </a:cubicBezTo>
                  <a:cubicBezTo>
                    <a:pt x="57" y="41"/>
                    <a:pt x="57" y="41"/>
                    <a:pt x="57" y="41"/>
                  </a:cubicBezTo>
                  <a:cubicBezTo>
                    <a:pt x="57" y="41"/>
                    <a:pt x="57" y="41"/>
                    <a:pt x="57" y="41"/>
                  </a:cubicBezTo>
                  <a:lnTo>
                    <a:pt x="57" y="48"/>
                  </a:lnTo>
                  <a:close/>
                  <a:moveTo>
                    <a:pt x="57" y="41"/>
                  </a:moveTo>
                  <a:cubicBezTo>
                    <a:pt x="57" y="41"/>
                    <a:pt x="57" y="41"/>
                    <a:pt x="57" y="41"/>
                  </a:cubicBezTo>
                  <a:cubicBezTo>
                    <a:pt x="57" y="41"/>
                    <a:pt x="57" y="41"/>
                    <a:pt x="57" y="41"/>
                  </a:cubicBezTo>
                  <a:cubicBezTo>
                    <a:pt x="57" y="33"/>
                    <a:pt x="57" y="33"/>
                    <a:pt x="57" y="33"/>
                  </a:cubicBezTo>
                  <a:cubicBezTo>
                    <a:pt x="57" y="33"/>
                    <a:pt x="57" y="33"/>
                    <a:pt x="57" y="33"/>
                  </a:cubicBezTo>
                  <a:lnTo>
                    <a:pt x="57" y="41"/>
                  </a:lnTo>
                  <a:close/>
                  <a:moveTo>
                    <a:pt x="58" y="48"/>
                  </a:moveTo>
                  <a:cubicBezTo>
                    <a:pt x="58" y="48"/>
                    <a:pt x="58" y="48"/>
                    <a:pt x="58" y="48"/>
                  </a:cubicBezTo>
                  <a:cubicBezTo>
                    <a:pt x="58" y="48"/>
                    <a:pt x="58" y="48"/>
                    <a:pt x="58" y="48"/>
                  </a:cubicBezTo>
                  <a:cubicBezTo>
                    <a:pt x="58" y="41"/>
                    <a:pt x="58" y="41"/>
                    <a:pt x="58" y="41"/>
                  </a:cubicBezTo>
                  <a:cubicBezTo>
                    <a:pt x="58" y="41"/>
                    <a:pt x="58" y="41"/>
                    <a:pt x="58" y="41"/>
                  </a:cubicBezTo>
                  <a:lnTo>
                    <a:pt x="58" y="48"/>
                  </a:lnTo>
                  <a:close/>
                  <a:moveTo>
                    <a:pt x="58" y="41"/>
                  </a:moveTo>
                  <a:cubicBezTo>
                    <a:pt x="58" y="41"/>
                    <a:pt x="58" y="41"/>
                    <a:pt x="58" y="41"/>
                  </a:cubicBezTo>
                  <a:cubicBezTo>
                    <a:pt x="58" y="41"/>
                    <a:pt x="58" y="41"/>
                    <a:pt x="58" y="41"/>
                  </a:cubicBezTo>
                  <a:cubicBezTo>
                    <a:pt x="58" y="33"/>
                    <a:pt x="58" y="33"/>
                    <a:pt x="58" y="33"/>
                  </a:cubicBezTo>
                  <a:cubicBezTo>
                    <a:pt x="58" y="33"/>
                    <a:pt x="58" y="33"/>
                    <a:pt x="58" y="33"/>
                  </a:cubicBezTo>
                  <a:lnTo>
                    <a:pt x="58" y="41"/>
                  </a:lnTo>
                  <a:close/>
                  <a:moveTo>
                    <a:pt x="59" y="48"/>
                  </a:moveTo>
                  <a:cubicBezTo>
                    <a:pt x="59" y="48"/>
                    <a:pt x="59" y="48"/>
                    <a:pt x="59" y="48"/>
                  </a:cubicBezTo>
                  <a:cubicBezTo>
                    <a:pt x="59" y="48"/>
                    <a:pt x="59" y="48"/>
                    <a:pt x="59" y="48"/>
                  </a:cubicBezTo>
                  <a:cubicBezTo>
                    <a:pt x="59" y="48"/>
                    <a:pt x="59" y="48"/>
                    <a:pt x="59" y="48"/>
                  </a:cubicBezTo>
                  <a:cubicBezTo>
                    <a:pt x="59" y="41"/>
                    <a:pt x="59" y="41"/>
                    <a:pt x="59" y="41"/>
                  </a:cubicBezTo>
                  <a:cubicBezTo>
                    <a:pt x="59" y="41"/>
                    <a:pt x="59" y="41"/>
                    <a:pt x="59" y="41"/>
                  </a:cubicBezTo>
                  <a:lnTo>
                    <a:pt x="59" y="48"/>
                  </a:lnTo>
                  <a:close/>
                  <a:moveTo>
                    <a:pt x="59" y="41"/>
                  </a:moveTo>
                  <a:cubicBezTo>
                    <a:pt x="59" y="41"/>
                    <a:pt x="59" y="41"/>
                    <a:pt x="59" y="41"/>
                  </a:cubicBezTo>
                  <a:cubicBezTo>
                    <a:pt x="59" y="41"/>
                    <a:pt x="59" y="41"/>
                    <a:pt x="59" y="41"/>
                  </a:cubicBezTo>
                  <a:cubicBezTo>
                    <a:pt x="59" y="33"/>
                    <a:pt x="59" y="33"/>
                    <a:pt x="59" y="33"/>
                  </a:cubicBezTo>
                  <a:cubicBezTo>
                    <a:pt x="59" y="33"/>
                    <a:pt x="59" y="33"/>
                    <a:pt x="59" y="33"/>
                  </a:cubicBezTo>
                  <a:cubicBezTo>
                    <a:pt x="59" y="33"/>
                    <a:pt x="59" y="33"/>
                    <a:pt x="59" y="33"/>
                  </a:cubicBezTo>
                  <a:lnTo>
                    <a:pt x="59" y="41"/>
                  </a:lnTo>
                  <a:close/>
                  <a:moveTo>
                    <a:pt x="61" y="48"/>
                  </a:moveTo>
                  <a:cubicBezTo>
                    <a:pt x="61" y="48"/>
                    <a:pt x="61" y="48"/>
                    <a:pt x="61" y="48"/>
                  </a:cubicBezTo>
                  <a:cubicBezTo>
                    <a:pt x="60" y="48"/>
                    <a:pt x="60" y="48"/>
                    <a:pt x="60" y="48"/>
                  </a:cubicBezTo>
                  <a:cubicBezTo>
                    <a:pt x="60" y="41"/>
                    <a:pt x="60" y="41"/>
                    <a:pt x="60" y="41"/>
                  </a:cubicBezTo>
                  <a:cubicBezTo>
                    <a:pt x="61" y="41"/>
                    <a:pt x="61" y="41"/>
                    <a:pt x="61" y="41"/>
                  </a:cubicBezTo>
                  <a:lnTo>
                    <a:pt x="61" y="48"/>
                  </a:lnTo>
                  <a:close/>
                  <a:moveTo>
                    <a:pt x="61" y="41"/>
                  </a:moveTo>
                  <a:cubicBezTo>
                    <a:pt x="61" y="41"/>
                    <a:pt x="61" y="41"/>
                    <a:pt x="61" y="41"/>
                  </a:cubicBezTo>
                  <a:cubicBezTo>
                    <a:pt x="60" y="41"/>
                    <a:pt x="60" y="41"/>
                    <a:pt x="60" y="41"/>
                  </a:cubicBezTo>
                  <a:cubicBezTo>
                    <a:pt x="60" y="33"/>
                    <a:pt x="60" y="33"/>
                    <a:pt x="60" y="33"/>
                  </a:cubicBezTo>
                  <a:cubicBezTo>
                    <a:pt x="61" y="33"/>
                    <a:pt x="61" y="33"/>
                    <a:pt x="61" y="33"/>
                  </a:cubicBezTo>
                  <a:lnTo>
                    <a:pt x="61" y="41"/>
                  </a:lnTo>
                  <a:close/>
                  <a:moveTo>
                    <a:pt x="64" y="48"/>
                  </a:moveTo>
                  <a:cubicBezTo>
                    <a:pt x="64" y="48"/>
                    <a:pt x="64" y="48"/>
                    <a:pt x="64" y="48"/>
                  </a:cubicBezTo>
                  <a:cubicBezTo>
                    <a:pt x="61" y="48"/>
                    <a:pt x="61" y="48"/>
                    <a:pt x="61" y="48"/>
                  </a:cubicBezTo>
                  <a:cubicBezTo>
                    <a:pt x="61" y="41"/>
                    <a:pt x="61" y="41"/>
                    <a:pt x="61" y="41"/>
                  </a:cubicBezTo>
                  <a:cubicBezTo>
                    <a:pt x="64" y="41"/>
                    <a:pt x="64" y="41"/>
                    <a:pt x="64" y="41"/>
                  </a:cubicBezTo>
                  <a:lnTo>
                    <a:pt x="64" y="48"/>
                  </a:lnTo>
                  <a:close/>
                  <a:moveTo>
                    <a:pt x="64" y="41"/>
                  </a:moveTo>
                  <a:cubicBezTo>
                    <a:pt x="64" y="41"/>
                    <a:pt x="64" y="41"/>
                    <a:pt x="64" y="41"/>
                  </a:cubicBezTo>
                  <a:cubicBezTo>
                    <a:pt x="61" y="41"/>
                    <a:pt x="61" y="41"/>
                    <a:pt x="61" y="41"/>
                  </a:cubicBezTo>
                  <a:cubicBezTo>
                    <a:pt x="61" y="33"/>
                    <a:pt x="61" y="33"/>
                    <a:pt x="61" y="33"/>
                  </a:cubicBezTo>
                  <a:cubicBezTo>
                    <a:pt x="64" y="33"/>
                    <a:pt x="64" y="33"/>
                    <a:pt x="64" y="33"/>
                  </a:cubicBezTo>
                  <a:lnTo>
                    <a:pt x="64" y="41"/>
                  </a:lnTo>
                  <a:close/>
                  <a:moveTo>
                    <a:pt x="66" y="48"/>
                  </a:moveTo>
                  <a:cubicBezTo>
                    <a:pt x="66" y="48"/>
                    <a:pt x="66" y="48"/>
                    <a:pt x="66" y="48"/>
                  </a:cubicBezTo>
                  <a:cubicBezTo>
                    <a:pt x="64" y="48"/>
                    <a:pt x="64" y="48"/>
                    <a:pt x="64" y="48"/>
                  </a:cubicBezTo>
                  <a:cubicBezTo>
                    <a:pt x="64" y="41"/>
                    <a:pt x="64" y="41"/>
                    <a:pt x="64" y="41"/>
                  </a:cubicBezTo>
                  <a:cubicBezTo>
                    <a:pt x="66" y="41"/>
                    <a:pt x="66" y="41"/>
                    <a:pt x="66" y="41"/>
                  </a:cubicBezTo>
                  <a:lnTo>
                    <a:pt x="66" y="48"/>
                  </a:lnTo>
                  <a:close/>
                  <a:moveTo>
                    <a:pt x="66" y="41"/>
                  </a:moveTo>
                  <a:cubicBezTo>
                    <a:pt x="66" y="41"/>
                    <a:pt x="66" y="41"/>
                    <a:pt x="66" y="41"/>
                  </a:cubicBezTo>
                  <a:cubicBezTo>
                    <a:pt x="64" y="41"/>
                    <a:pt x="64" y="41"/>
                    <a:pt x="64" y="41"/>
                  </a:cubicBezTo>
                  <a:cubicBezTo>
                    <a:pt x="64" y="33"/>
                    <a:pt x="64" y="33"/>
                    <a:pt x="64" y="33"/>
                  </a:cubicBezTo>
                  <a:cubicBezTo>
                    <a:pt x="66" y="33"/>
                    <a:pt x="66" y="33"/>
                    <a:pt x="66" y="33"/>
                  </a:cubicBezTo>
                  <a:lnTo>
                    <a:pt x="66" y="41"/>
                  </a:lnTo>
                  <a:close/>
                  <a:moveTo>
                    <a:pt x="68" y="48"/>
                  </a:moveTo>
                  <a:cubicBezTo>
                    <a:pt x="68" y="48"/>
                    <a:pt x="68" y="48"/>
                    <a:pt x="68" y="48"/>
                  </a:cubicBezTo>
                  <a:cubicBezTo>
                    <a:pt x="66" y="48"/>
                    <a:pt x="66" y="48"/>
                    <a:pt x="66" y="48"/>
                  </a:cubicBezTo>
                  <a:cubicBezTo>
                    <a:pt x="66" y="41"/>
                    <a:pt x="66" y="41"/>
                    <a:pt x="66" y="41"/>
                  </a:cubicBezTo>
                  <a:cubicBezTo>
                    <a:pt x="68" y="41"/>
                    <a:pt x="68" y="41"/>
                    <a:pt x="68" y="41"/>
                  </a:cubicBezTo>
                  <a:lnTo>
                    <a:pt x="68" y="48"/>
                  </a:lnTo>
                  <a:close/>
                  <a:moveTo>
                    <a:pt x="68" y="41"/>
                  </a:moveTo>
                  <a:cubicBezTo>
                    <a:pt x="68" y="41"/>
                    <a:pt x="68" y="41"/>
                    <a:pt x="68" y="41"/>
                  </a:cubicBezTo>
                  <a:cubicBezTo>
                    <a:pt x="66" y="41"/>
                    <a:pt x="66" y="41"/>
                    <a:pt x="66" y="41"/>
                  </a:cubicBezTo>
                  <a:cubicBezTo>
                    <a:pt x="66" y="33"/>
                    <a:pt x="66" y="33"/>
                    <a:pt x="66" y="33"/>
                  </a:cubicBezTo>
                  <a:cubicBezTo>
                    <a:pt x="68" y="33"/>
                    <a:pt x="68" y="33"/>
                    <a:pt x="68" y="33"/>
                  </a:cubicBezTo>
                  <a:lnTo>
                    <a:pt x="68" y="41"/>
                  </a:lnTo>
                  <a:close/>
                  <a:moveTo>
                    <a:pt x="71" y="48"/>
                  </a:moveTo>
                  <a:cubicBezTo>
                    <a:pt x="71" y="48"/>
                    <a:pt x="71" y="48"/>
                    <a:pt x="71" y="48"/>
                  </a:cubicBezTo>
                  <a:cubicBezTo>
                    <a:pt x="68" y="48"/>
                    <a:pt x="68" y="48"/>
                    <a:pt x="68" y="48"/>
                  </a:cubicBezTo>
                  <a:cubicBezTo>
                    <a:pt x="68" y="41"/>
                    <a:pt x="68" y="41"/>
                    <a:pt x="68" y="41"/>
                  </a:cubicBezTo>
                  <a:cubicBezTo>
                    <a:pt x="71" y="41"/>
                    <a:pt x="71" y="41"/>
                    <a:pt x="71" y="41"/>
                  </a:cubicBezTo>
                  <a:lnTo>
                    <a:pt x="71" y="48"/>
                  </a:lnTo>
                  <a:close/>
                  <a:moveTo>
                    <a:pt x="71" y="41"/>
                  </a:moveTo>
                  <a:cubicBezTo>
                    <a:pt x="71" y="41"/>
                    <a:pt x="71" y="41"/>
                    <a:pt x="71" y="41"/>
                  </a:cubicBezTo>
                  <a:cubicBezTo>
                    <a:pt x="68" y="41"/>
                    <a:pt x="68" y="41"/>
                    <a:pt x="68" y="41"/>
                  </a:cubicBezTo>
                  <a:cubicBezTo>
                    <a:pt x="68" y="33"/>
                    <a:pt x="68" y="33"/>
                    <a:pt x="68" y="33"/>
                  </a:cubicBezTo>
                  <a:cubicBezTo>
                    <a:pt x="71" y="33"/>
                    <a:pt x="71" y="33"/>
                    <a:pt x="71" y="33"/>
                  </a:cubicBezTo>
                  <a:lnTo>
                    <a:pt x="71" y="41"/>
                  </a:lnTo>
                  <a:close/>
                  <a:moveTo>
                    <a:pt x="73" y="48"/>
                  </a:moveTo>
                  <a:cubicBezTo>
                    <a:pt x="73" y="48"/>
                    <a:pt x="73" y="48"/>
                    <a:pt x="73" y="48"/>
                  </a:cubicBezTo>
                  <a:cubicBezTo>
                    <a:pt x="71" y="48"/>
                    <a:pt x="71" y="48"/>
                    <a:pt x="71" y="48"/>
                  </a:cubicBezTo>
                  <a:cubicBezTo>
                    <a:pt x="71" y="41"/>
                    <a:pt x="71" y="41"/>
                    <a:pt x="71" y="41"/>
                  </a:cubicBezTo>
                  <a:cubicBezTo>
                    <a:pt x="73" y="41"/>
                    <a:pt x="73" y="41"/>
                    <a:pt x="73" y="41"/>
                  </a:cubicBezTo>
                  <a:lnTo>
                    <a:pt x="73" y="48"/>
                  </a:lnTo>
                  <a:close/>
                  <a:moveTo>
                    <a:pt x="73" y="41"/>
                  </a:moveTo>
                  <a:cubicBezTo>
                    <a:pt x="73" y="41"/>
                    <a:pt x="73" y="41"/>
                    <a:pt x="73" y="41"/>
                  </a:cubicBezTo>
                  <a:cubicBezTo>
                    <a:pt x="71" y="41"/>
                    <a:pt x="71" y="41"/>
                    <a:pt x="71" y="41"/>
                  </a:cubicBezTo>
                  <a:cubicBezTo>
                    <a:pt x="71" y="33"/>
                    <a:pt x="71" y="33"/>
                    <a:pt x="71" y="33"/>
                  </a:cubicBezTo>
                  <a:cubicBezTo>
                    <a:pt x="73" y="33"/>
                    <a:pt x="73" y="33"/>
                    <a:pt x="73" y="33"/>
                  </a:cubicBezTo>
                  <a:lnTo>
                    <a:pt x="73" y="41"/>
                  </a:lnTo>
                  <a:close/>
                  <a:moveTo>
                    <a:pt x="75" y="48"/>
                  </a:moveTo>
                  <a:cubicBezTo>
                    <a:pt x="75" y="48"/>
                    <a:pt x="75" y="48"/>
                    <a:pt x="75" y="48"/>
                  </a:cubicBezTo>
                  <a:cubicBezTo>
                    <a:pt x="73" y="48"/>
                    <a:pt x="73" y="48"/>
                    <a:pt x="73" y="48"/>
                  </a:cubicBezTo>
                  <a:cubicBezTo>
                    <a:pt x="73" y="41"/>
                    <a:pt x="73" y="41"/>
                    <a:pt x="73" y="41"/>
                  </a:cubicBezTo>
                  <a:cubicBezTo>
                    <a:pt x="75" y="41"/>
                    <a:pt x="75" y="41"/>
                    <a:pt x="75" y="41"/>
                  </a:cubicBezTo>
                  <a:lnTo>
                    <a:pt x="75" y="48"/>
                  </a:lnTo>
                  <a:close/>
                  <a:moveTo>
                    <a:pt x="75" y="41"/>
                  </a:moveTo>
                  <a:cubicBezTo>
                    <a:pt x="75" y="41"/>
                    <a:pt x="75" y="41"/>
                    <a:pt x="75" y="41"/>
                  </a:cubicBezTo>
                  <a:cubicBezTo>
                    <a:pt x="73" y="41"/>
                    <a:pt x="73" y="41"/>
                    <a:pt x="73" y="41"/>
                  </a:cubicBezTo>
                  <a:cubicBezTo>
                    <a:pt x="73" y="33"/>
                    <a:pt x="73" y="33"/>
                    <a:pt x="73" y="33"/>
                  </a:cubicBezTo>
                  <a:cubicBezTo>
                    <a:pt x="75" y="33"/>
                    <a:pt x="75" y="33"/>
                    <a:pt x="75" y="33"/>
                  </a:cubicBezTo>
                  <a:lnTo>
                    <a:pt x="75" y="41"/>
                  </a:lnTo>
                  <a:close/>
                  <a:moveTo>
                    <a:pt x="77" y="48"/>
                  </a:moveTo>
                  <a:cubicBezTo>
                    <a:pt x="77" y="48"/>
                    <a:pt x="77" y="48"/>
                    <a:pt x="77" y="48"/>
                  </a:cubicBezTo>
                  <a:cubicBezTo>
                    <a:pt x="76" y="48"/>
                    <a:pt x="76" y="48"/>
                    <a:pt x="76" y="48"/>
                  </a:cubicBezTo>
                  <a:cubicBezTo>
                    <a:pt x="76" y="41"/>
                    <a:pt x="76" y="41"/>
                    <a:pt x="76" y="41"/>
                  </a:cubicBezTo>
                  <a:cubicBezTo>
                    <a:pt x="77" y="41"/>
                    <a:pt x="77" y="41"/>
                    <a:pt x="77" y="41"/>
                  </a:cubicBezTo>
                  <a:lnTo>
                    <a:pt x="77" y="48"/>
                  </a:lnTo>
                  <a:close/>
                  <a:moveTo>
                    <a:pt x="77" y="41"/>
                  </a:moveTo>
                  <a:cubicBezTo>
                    <a:pt x="77" y="41"/>
                    <a:pt x="77" y="41"/>
                    <a:pt x="77" y="41"/>
                  </a:cubicBezTo>
                  <a:cubicBezTo>
                    <a:pt x="76" y="41"/>
                    <a:pt x="76" y="41"/>
                    <a:pt x="76" y="41"/>
                  </a:cubicBezTo>
                  <a:cubicBezTo>
                    <a:pt x="76" y="33"/>
                    <a:pt x="76" y="33"/>
                    <a:pt x="76" y="33"/>
                  </a:cubicBezTo>
                  <a:cubicBezTo>
                    <a:pt x="77" y="33"/>
                    <a:pt x="77" y="33"/>
                    <a:pt x="77" y="33"/>
                  </a:cubicBezTo>
                  <a:lnTo>
                    <a:pt x="77" y="41"/>
                  </a:lnTo>
                  <a:close/>
                  <a:moveTo>
                    <a:pt x="80" y="48"/>
                  </a:moveTo>
                  <a:cubicBezTo>
                    <a:pt x="80" y="48"/>
                    <a:pt x="80" y="48"/>
                    <a:pt x="80" y="48"/>
                  </a:cubicBezTo>
                  <a:cubicBezTo>
                    <a:pt x="78" y="48"/>
                    <a:pt x="78" y="48"/>
                    <a:pt x="78" y="48"/>
                  </a:cubicBezTo>
                  <a:cubicBezTo>
                    <a:pt x="78" y="41"/>
                    <a:pt x="78" y="41"/>
                    <a:pt x="78" y="41"/>
                  </a:cubicBezTo>
                  <a:cubicBezTo>
                    <a:pt x="80" y="41"/>
                    <a:pt x="80" y="41"/>
                    <a:pt x="80" y="41"/>
                  </a:cubicBezTo>
                  <a:lnTo>
                    <a:pt x="80" y="48"/>
                  </a:lnTo>
                  <a:close/>
                  <a:moveTo>
                    <a:pt x="80" y="41"/>
                  </a:moveTo>
                  <a:cubicBezTo>
                    <a:pt x="80" y="41"/>
                    <a:pt x="80" y="41"/>
                    <a:pt x="80" y="41"/>
                  </a:cubicBezTo>
                  <a:cubicBezTo>
                    <a:pt x="78" y="41"/>
                    <a:pt x="78" y="41"/>
                    <a:pt x="78" y="41"/>
                  </a:cubicBezTo>
                  <a:cubicBezTo>
                    <a:pt x="78" y="33"/>
                    <a:pt x="78" y="33"/>
                    <a:pt x="78" y="33"/>
                  </a:cubicBezTo>
                  <a:cubicBezTo>
                    <a:pt x="80" y="33"/>
                    <a:pt x="80" y="33"/>
                    <a:pt x="80" y="33"/>
                  </a:cubicBezTo>
                  <a:lnTo>
                    <a:pt x="80" y="41"/>
                  </a:lnTo>
                  <a:close/>
                  <a:moveTo>
                    <a:pt x="82" y="48"/>
                  </a:moveTo>
                  <a:cubicBezTo>
                    <a:pt x="82" y="48"/>
                    <a:pt x="82" y="48"/>
                    <a:pt x="82" y="48"/>
                  </a:cubicBezTo>
                  <a:cubicBezTo>
                    <a:pt x="80" y="48"/>
                    <a:pt x="80" y="48"/>
                    <a:pt x="80" y="48"/>
                  </a:cubicBezTo>
                  <a:cubicBezTo>
                    <a:pt x="80" y="41"/>
                    <a:pt x="80" y="41"/>
                    <a:pt x="80" y="41"/>
                  </a:cubicBezTo>
                  <a:cubicBezTo>
                    <a:pt x="82" y="41"/>
                    <a:pt x="82" y="41"/>
                    <a:pt x="82" y="41"/>
                  </a:cubicBezTo>
                  <a:lnTo>
                    <a:pt x="82" y="48"/>
                  </a:lnTo>
                  <a:close/>
                  <a:moveTo>
                    <a:pt x="82" y="41"/>
                  </a:moveTo>
                  <a:cubicBezTo>
                    <a:pt x="82" y="41"/>
                    <a:pt x="82" y="41"/>
                    <a:pt x="82" y="41"/>
                  </a:cubicBezTo>
                  <a:cubicBezTo>
                    <a:pt x="80" y="41"/>
                    <a:pt x="80" y="41"/>
                    <a:pt x="80" y="41"/>
                  </a:cubicBezTo>
                  <a:cubicBezTo>
                    <a:pt x="80" y="33"/>
                    <a:pt x="80" y="33"/>
                    <a:pt x="80" y="33"/>
                  </a:cubicBezTo>
                  <a:cubicBezTo>
                    <a:pt x="82" y="33"/>
                    <a:pt x="82" y="33"/>
                    <a:pt x="82" y="33"/>
                  </a:cubicBezTo>
                  <a:lnTo>
                    <a:pt x="82" y="41"/>
                  </a:lnTo>
                  <a:close/>
                  <a:moveTo>
                    <a:pt x="84" y="48"/>
                  </a:moveTo>
                  <a:cubicBezTo>
                    <a:pt x="84" y="48"/>
                    <a:pt x="84" y="48"/>
                    <a:pt x="84" y="48"/>
                  </a:cubicBezTo>
                  <a:cubicBezTo>
                    <a:pt x="82" y="48"/>
                    <a:pt x="82" y="48"/>
                    <a:pt x="82" y="48"/>
                  </a:cubicBezTo>
                  <a:cubicBezTo>
                    <a:pt x="82" y="41"/>
                    <a:pt x="82" y="41"/>
                    <a:pt x="82" y="41"/>
                  </a:cubicBezTo>
                  <a:cubicBezTo>
                    <a:pt x="84" y="41"/>
                    <a:pt x="84" y="41"/>
                    <a:pt x="84" y="41"/>
                  </a:cubicBezTo>
                  <a:lnTo>
                    <a:pt x="84" y="48"/>
                  </a:lnTo>
                  <a:close/>
                  <a:moveTo>
                    <a:pt x="84" y="41"/>
                  </a:moveTo>
                  <a:cubicBezTo>
                    <a:pt x="84" y="41"/>
                    <a:pt x="84" y="41"/>
                    <a:pt x="84" y="41"/>
                  </a:cubicBezTo>
                  <a:cubicBezTo>
                    <a:pt x="82" y="41"/>
                    <a:pt x="82" y="41"/>
                    <a:pt x="82" y="41"/>
                  </a:cubicBezTo>
                  <a:cubicBezTo>
                    <a:pt x="82" y="33"/>
                    <a:pt x="82" y="33"/>
                    <a:pt x="82" y="33"/>
                  </a:cubicBezTo>
                  <a:cubicBezTo>
                    <a:pt x="84" y="33"/>
                    <a:pt x="84" y="33"/>
                    <a:pt x="84" y="33"/>
                  </a:cubicBezTo>
                  <a:lnTo>
                    <a:pt x="84" y="41"/>
                  </a:lnTo>
                  <a:close/>
                  <a:moveTo>
                    <a:pt x="94" y="48"/>
                  </a:moveTo>
                  <a:cubicBezTo>
                    <a:pt x="94" y="48"/>
                    <a:pt x="94" y="48"/>
                    <a:pt x="94" y="48"/>
                  </a:cubicBezTo>
                  <a:cubicBezTo>
                    <a:pt x="85" y="48"/>
                    <a:pt x="85" y="48"/>
                    <a:pt x="85" y="48"/>
                  </a:cubicBezTo>
                  <a:cubicBezTo>
                    <a:pt x="85" y="41"/>
                    <a:pt x="85" y="41"/>
                    <a:pt x="85" y="41"/>
                  </a:cubicBezTo>
                  <a:cubicBezTo>
                    <a:pt x="87" y="41"/>
                    <a:pt x="87" y="41"/>
                    <a:pt x="87" y="41"/>
                  </a:cubicBezTo>
                  <a:cubicBezTo>
                    <a:pt x="87" y="48"/>
                    <a:pt x="87" y="48"/>
                    <a:pt x="87" y="48"/>
                  </a:cubicBezTo>
                  <a:cubicBezTo>
                    <a:pt x="87" y="48"/>
                    <a:pt x="87" y="48"/>
                    <a:pt x="87" y="48"/>
                  </a:cubicBezTo>
                  <a:cubicBezTo>
                    <a:pt x="87" y="41"/>
                    <a:pt x="87" y="41"/>
                    <a:pt x="87" y="41"/>
                  </a:cubicBezTo>
                  <a:cubicBezTo>
                    <a:pt x="89" y="41"/>
                    <a:pt x="89" y="41"/>
                    <a:pt x="89" y="41"/>
                  </a:cubicBezTo>
                  <a:cubicBezTo>
                    <a:pt x="89" y="48"/>
                    <a:pt x="89" y="48"/>
                    <a:pt x="89" y="48"/>
                  </a:cubicBezTo>
                  <a:cubicBezTo>
                    <a:pt x="92" y="48"/>
                    <a:pt x="92" y="48"/>
                    <a:pt x="92" y="48"/>
                  </a:cubicBezTo>
                  <a:cubicBezTo>
                    <a:pt x="92" y="41"/>
                    <a:pt x="92" y="41"/>
                    <a:pt x="92" y="41"/>
                  </a:cubicBezTo>
                  <a:cubicBezTo>
                    <a:pt x="94" y="41"/>
                    <a:pt x="94" y="41"/>
                    <a:pt x="94" y="41"/>
                  </a:cubicBezTo>
                  <a:lnTo>
                    <a:pt x="94" y="48"/>
                  </a:lnTo>
                  <a:close/>
                  <a:moveTo>
                    <a:pt x="90" y="48"/>
                  </a:moveTo>
                  <a:cubicBezTo>
                    <a:pt x="90" y="48"/>
                    <a:pt x="90" y="48"/>
                    <a:pt x="90" y="48"/>
                  </a:cubicBezTo>
                  <a:cubicBezTo>
                    <a:pt x="90" y="45"/>
                    <a:pt x="90" y="45"/>
                    <a:pt x="90" y="45"/>
                  </a:cubicBezTo>
                  <a:cubicBezTo>
                    <a:pt x="91" y="45"/>
                    <a:pt x="91" y="45"/>
                    <a:pt x="91" y="45"/>
                  </a:cubicBezTo>
                  <a:cubicBezTo>
                    <a:pt x="91" y="48"/>
                    <a:pt x="91" y="48"/>
                    <a:pt x="91" y="48"/>
                  </a:cubicBezTo>
                  <a:lnTo>
                    <a:pt x="90" y="48"/>
                  </a:lnTo>
                  <a:close/>
                  <a:moveTo>
                    <a:pt x="94" y="41"/>
                  </a:moveTo>
                  <a:cubicBezTo>
                    <a:pt x="94" y="41"/>
                    <a:pt x="94" y="41"/>
                    <a:pt x="94" y="41"/>
                  </a:cubicBezTo>
                  <a:cubicBezTo>
                    <a:pt x="92" y="41"/>
                    <a:pt x="92" y="41"/>
                    <a:pt x="92" y="41"/>
                  </a:cubicBezTo>
                  <a:cubicBezTo>
                    <a:pt x="92" y="34"/>
                    <a:pt x="92" y="34"/>
                    <a:pt x="92" y="34"/>
                  </a:cubicBezTo>
                  <a:cubicBezTo>
                    <a:pt x="89" y="33"/>
                    <a:pt x="89" y="33"/>
                    <a:pt x="89" y="33"/>
                  </a:cubicBezTo>
                  <a:cubicBezTo>
                    <a:pt x="89" y="41"/>
                    <a:pt x="89" y="41"/>
                    <a:pt x="89" y="41"/>
                  </a:cubicBezTo>
                  <a:cubicBezTo>
                    <a:pt x="87" y="41"/>
                    <a:pt x="87" y="41"/>
                    <a:pt x="87" y="41"/>
                  </a:cubicBezTo>
                  <a:cubicBezTo>
                    <a:pt x="87" y="33"/>
                    <a:pt x="87" y="33"/>
                    <a:pt x="87" y="33"/>
                  </a:cubicBezTo>
                  <a:cubicBezTo>
                    <a:pt x="94" y="33"/>
                    <a:pt x="94" y="33"/>
                    <a:pt x="94" y="33"/>
                  </a:cubicBezTo>
                  <a:lnTo>
                    <a:pt x="94" y="41"/>
                  </a:lnTo>
                  <a:close/>
                  <a:moveTo>
                    <a:pt x="96" y="48"/>
                  </a:moveTo>
                  <a:cubicBezTo>
                    <a:pt x="96" y="48"/>
                    <a:pt x="96" y="48"/>
                    <a:pt x="96" y="48"/>
                  </a:cubicBezTo>
                  <a:cubicBezTo>
                    <a:pt x="94" y="48"/>
                    <a:pt x="94" y="48"/>
                    <a:pt x="94" y="48"/>
                  </a:cubicBezTo>
                  <a:cubicBezTo>
                    <a:pt x="94" y="41"/>
                    <a:pt x="94" y="41"/>
                    <a:pt x="94" y="41"/>
                  </a:cubicBezTo>
                  <a:cubicBezTo>
                    <a:pt x="96" y="41"/>
                    <a:pt x="96" y="41"/>
                    <a:pt x="96" y="41"/>
                  </a:cubicBezTo>
                  <a:lnTo>
                    <a:pt x="96" y="48"/>
                  </a:lnTo>
                  <a:close/>
                  <a:moveTo>
                    <a:pt x="96" y="41"/>
                  </a:moveTo>
                  <a:cubicBezTo>
                    <a:pt x="96" y="41"/>
                    <a:pt x="96" y="41"/>
                    <a:pt x="96" y="41"/>
                  </a:cubicBezTo>
                  <a:cubicBezTo>
                    <a:pt x="94" y="41"/>
                    <a:pt x="94" y="41"/>
                    <a:pt x="94" y="41"/>
                  </a:cubicBezTo>
                  <a:cubicBezTo>
                    <a:pt x="94" y="33"/>
                    <a:pt x="94" y="33"/>
                    <a:pt x="94" y="33"/>
                  </a:cubicBezTo>
                  <a:cubicBezTo>
                    <a:pt x="96" y="33"/>
                    <a:pt x="96" y="33"/>
                    <a:pt x="96" y="33"/>
                  </a:cubicBezTo>
                  <a:lnTo>
                    <a:pt x="96" y="41"/>
                  </a:lnTo>
                  <a:close/>
                  <a:moveTo>
                    <a:pt x="96" y="33"/>
                  </a:moveTo>
                  <a:cubicBezTo>
                    <a:pt x="96" y="33"/>
                    <a:pt x="96" y="33"/>
                    <a:pt x="96" y="33"/>
                  </a:cubicBezTo>
                  <a:cubicBezTo>
                    <a:pt x="98" y="34"/>
                    <a:pt x="98" y="34"/>
                    <a:pt x="98" y="34"/>
                  </a:cubicBezTo>
                  <a:cubicBezTo>
                    <a:pt x="98" y="41"/>
                    <a:pt x="98" y="41"/>
                    <a:pt x="98" y="41"/>
                  </a:cubicBezTo>
                  <a:cubicBezTo>
                    <a:pt x="96" y="41"/>
                    <a:pt x="96" y="41"/>
                    <a:pt x="96" y="41"/>
                  </a:cubicBezTo>
                  <a:lnTo>
                    <a:pt x="96" y="33"/>
                  </a:lnTo>
                  <a:close/>
                  <a:moveTo>
                    <a:pt x="101" y="48"/>
                  </a:moveTo>
                  <a:cubicBezTo>
                    <a:pt x="101" y="48"/>
                    <a:pt x="101" y="48"/>
                    <a:pt x="101" y="48"/>
                  </a:cubicBezTo>
                  <a:cubicBezTo>
                    <a:pt x="96" y="48"/>
                    <a:pt x="96" y="48"/>
                    <a:pt x="96" y="48"/>
                  </a:cubicBezTo>
                  <a:cubicBezTo>
                    <a:pt x="96" y="41"/>
                    <a:pt x="96" y="41"/>
                    <a:pt x="96" y="41"/>
                  </a:cubicBezTo>
                  <a:cubicBezTo>
                    <a:pt x="98" y="41"/>
                    <a:pt x="98" y="41"/>
                    <a:pt x="98" y="41"/>
                  </a:cubicBezTo>
                  <a:cubicBezTo>
                    <a:pt x="98" y="48"/>
                    <a:pt x="98" y="48"/>
                    <a:pt x="98" y="48"/>
                  </a:cubicBezTo>
                  <a:cubicBezTo>
                    <a:pt x="99" y="48"/>
                    <a:pt x="99" y="48"/>
                    <a:pt x="99" y="48"/>
                  </a:cubicBezTo>
                  <a:cubicBezTo>
                    <a:pt x="99" y="41"/>
                    <a:pt x="99" y="41"/>
                    <a:pt x="99" y="41"/>
                  </a:cubicBezTo>
                  <a:cubicBezTo>
                    <a:pt x="101" y="41"/>
                    <a:pt x="101" y="41"/>
                    <a:pt x="101" y="41"/>
                  </a:cubicBezTo>
                  <a:lnTo>
                    <a:pt x="101" y="48"/>
                  </a:lnTo>
                  <a:close/>
                  <a:moveTo>
                    <a:pt x="101" y="41"/>
                  </a:moveTo>
                  <a:cubicBezTo>
                    <a:pt x="101" y="41"/>
                    <a:pt x="101" y="41"/>
                    <a:pt x="101" y="41"/>
                  </a:cubicBezTo>
                  <a:cubicBezTo>
                    <a:pt x="99" y="41"/>
                    <a:pt x="99" y="41"/>
                    <a:pt x="99" y="41"/>
                  </a:cubicBezTo>
                  <a:cubicBezTo>
                    <a:pt x="99" y="34"/>
                    <a:pt x="99" y="34"/>
                    <a:pt x="99" y="34"/>
                  </a:cubicBezTo>
                  <a:cubicBezTo>
                    <a:pt x="101" y="34"/>
                    <a:pt x="101" y="34"/>
                    <a:pt x="101" y="34"/>
                  </a:cubicBezTo>
                  <a:lnTo>
                    <a:pt x="101" y="41"/>
                  </a:lnTo>
                  <a:close/>
                  <a:moveTo>
                    <a:pt x="103" y="48"/>
                  </a:moveTo>
                  <a:cubicBezTo>
                    <a:pt x="103" y="48"/>
                    <a:pt x="103" y="48"/>
                    <a:pt x="103" y="48"/>
                  </a:cubicBezTo>
                  <a:cubicBezTo>
                    <a:pt x="101" y="48"/>
                    <a:pt x="101" y="48"/>
                    <a:pt x="101" y="48"/>
                  </a:cubicBezTo>
                  <a:cubicBezTo>
                    <a:pt x="101" y="41"/>
                    <a:pt x="101" y="41"/>
                    <a:pt x="101" y="41"/>
                  </a:cubicBezTo>
                  <a:cubicBezTo>
                    <a:pt x="103" y="41"/>
                    <a:pt x="103" y="41"/>
                    <a:pt x="103" y="41"/>
                  </a:cubicBezTo>
                  <a:lnTo>
                    <a:pt x="103" y="48"/>
                  </a:lnTo>
                  <a:close/>
                  <a:moveTo>
                    <a:pt x="103" y="41"/>
                  </a:moveTo>
                  <a:cubicBezTo>
                    <a:pt x="103" y="41"/>
                    <a:pt x="103" y="41"/>
                    <a:pt x="103" y="41"/>
                  </a:cubicBezTo>
                  <a:cubicBezTo>
                    <a:pt x="101" y="41"/>
                    <a:pt x="101" y="41"/>
                    <a:pt x="101" y="41"/>
                  </a:cubicBezTo>
                  <a:cubicBezTo>
                    <a:pt x="101" y="34"/>
                    <a:pt x="101" y="34"/>
                    <a:pt x="101" y="34"/>
                  </a:cubicBezTo>
                  <a:cubicBezTo>
                    <a:pt x="103" y="34"/>
                    <a:pt x="103" y="34"/>
                    <a:pt x="103" y="34"/>
                  </a:cubicBezTo>
                  <a:lnTo>
                    <a:pt x="103" y="41"/>
                  </a:lnTo>
                  <a:close/>
                  <a:moveTo>
                    <a:pt x="105" y="48"/>
                  </a:moveTo>
                  <a:cubicBezTo>
                    <a:pt x="105" y="48"/>
                    <a:pt x="105" y="48"/>
                    <a:pt x="105" y="48"/>
                  </a:cubicBezTo>
                  <a:cubicBezTo>
                    <a:pt x="103" y="48"/>
                    <a:pt x="103" y="48"/>
                    <a:pt x="103" y="48"/>
                  </a:cubicBezTo>
                  <a:cubicBezTo>
                    <a:pt x="103" y="41"/>
                    <a:pt x="103" y="41"/>
                    <a:pt x="103" y="41"/>
                  </a:cubicBezTo>
                  <a:cubicBezTo>
                    <a:pt x="105" y="41"/>
                    <a:pt x="105" y="41"/>
                    <a:pt x="105" y="41"/>
                  </a:cubicBezTo>
                  <a:lnTo>
                    <a:pt x="105" y="48"/>
                  </a:lnTo>
                  <a:close/>
                  <a:moveTo>
                    <a:pt x="105" y="41"/>
                  </a:moveTo>
                  <a:cubicBezTo>
                    <a:pt x="105" y="41"/>
                    <a:pt x="105" y="41"/>
                    <a:pt x="105" y="41"/>
                  </a:cubicBezTo>
                  <a:cubicBezTo>
                    <a:pt x="103" y="41"/>
                    <a:pt x="103" y="41"/>
                    <a:pt x="103" y="41"/>
                  </a:cubicBezTo>
                  <a:cubicBezTo>
                    <a:pt x="103" y="34"/>
                    <a:pt x="103" y="34"/>
                    <a:pt x="103" y="34"/>
                  </a:cubicBezTo>
                  <a:cubicBezTo>
                    <a:pt x="105" y="34"/>
                    <a:pt x="105" y="34"/>
                    <a:pt x="105" y="34"/>
                  </a:cubicBezTo>
                  <a:lnTo>
                    <a:pt x="105" y="41"/>
                  </a:lnTo>
                  <a:close/>
                  <a:moveTo>
                    <a:pt x="107" y="48"/>
                  </a:moveTo>
                  <a:cubicBezTo>
                    <a:pt x="107" y="48"/>
                    <a:pt x="107" y="48"/>
                    <a:pt x="107" y="48"/>
                  </a:cubicBezTo>
                  <a:cubicBezTo>
                    <a:pt x="105" y="48"/>
                    <a:pt x="105" y="48"/>
                    <a:pt x="105" y="48"/>
                  </a:cubicBezTo>
                  <a:cubicBezTo>
                    <a:pt x="105" y="41"/>
                    <a:pt x="105" y="41"/>
                    <a:pt x="105" y="41"/>
                  </a:cubicBezTo>
                  <a:cubicBezTo>
                    <a:pt x="107" y="41"/>
                    <a:pt x="107" y="41"/>
                    <a:pt x="107" y="41"/>
                  </a:cubicBezTo>
                  <a:lnTo>
                    <a:pt x="107" y="48"/>
                  </a:lnTo>
                  <a:close/>
                  <a:moveTo>
                    <a:pt x="107" y="41"/>
                  </a:moveTo>
                  <a:cubicBezTo>
                    <a:pt x="107" y="41"/>
                    <a:pt x="107" y="41"/>
                    <a:pt x="107" y="41"/>
                  </a:cubicBezTo>
                  <a:cubicBezTo>
                    <a:pt x="105" y="41"/>
                    <a:pt x="105" y="41"/>
                    <a:pt x="105" y="41"/>
                  </a:cubicBezTo>
                  <a:cubicBezTo>
                    <a:pt x="105" y="34"/>
                    <a:pt x="105" y="34"/>
                    <a:pt x="105" y="34"/>
                  </a:cubicBezTo>
                  <a:cubicBezTo>
                    <a:pt x="107" y="34"/>
                    <a:pt x="107" y="34"/>
                    <a:pt x="107" y="34"/>
                  </a:cubicBezTo>
                  <a:lnTo>
                    <a:pt x="107" y="41"/>
                  </a:lnTo>
                  <a:close/>
                  <a:moveTo>
                    <a:pt x="109" y="48"/>
                  </a:moveTo>
                  <a:cubicBezTo>
                    <a:pt x="109" y="48"/>
                    <a:pt x="109" y="48"/>
                    <a:pt x="109" y="48"/>
                  </a:cubicBezTo>
                  <a:cubicBezTo>
                    <a:pt x="107" y="48"/>
                    <a:pt x="107" y="48"/>
                    <a:pt x="107" y="48"/>
                  </a:cubicBezTo>
                  <a:cubicBezTo>
                    <a:pt x="107" y="41"/>
                    <a:pt x="107" y="41"/>
                    <a:pt x="107" y="41"/>
                  </a:cubicBezTo>
                  <a:cubicBezTo>
                    <a:pt x="109" y="41"/>
                    <a:pt x="109" y="41"/>
                    <a:pt x="109" y="41"/>
                  </a:cubicBezTo>
                  <a:lnTo>
                    <a:pt x="109" y="48"/>
                  </a:lnTo>
                  <a:close/>
                  <a:moveTo>
                    <a:pt x="109" y="41"/>
                  </a:moveTo>
                  <a:cubicBezTo>
                    <a:pt x="109" y="41"/>
                    <a:pt x="109" y="41"/>
                    <a:pt x="109" y="41"/>
                  </a:cubicBezTo>
                  <a:cubicBezTo>
                    <a:pt x="107" y="41"/>
                    <a:pt x="107" y="41"/>
                    <a:pt x="107" y="41"/>
                  </a:cubicBezTo>
                  <a:cubicBezTo>
                    <a:pt x="107" y="34"/>
                    <a:pt x="107" y="34"/>
                    <a:pt x="107" y="34"/>
                  </a:cubicBezTo>
                  <a:cubicBezTo>
                    <a:pt x="109" y="34"/>
                    <a:pt x="109" y="34"/>
                    <a:pt x="109" y="34"/>
                  </a:cubicBezTo>
                  <a:lnTo>
                    <a:pt x="109" y="41"/>
                  </a:lnTo>
                  <a:close/>
                  <a:moveTo>
                    <a:pt x="112" y="48"/>
                  </a:moveTo>
                  <a:cubicBezTo>
                    <a:pt x="112" y="48"/>
                    <a:pt x="112" y="48"/>
                    <a:pt x="112" y="48"/>
                  </a:cubicBezTo>
                  <a:cubicBezTo>
                    <a:pt x="110" y="48"/>
                    <a:pt x="110" y="48"/>
                    <a:pt x="110" y="48"/>
                  </a:cubicBezTo>
                  <a:cubicBezTo>
                    <a:pt x="110" y="48"/>
                    <a:pt x="110" y="48"/>
                    <a:pt x="110" y="48"/>
                  </a:cubicBezTo>
                  <a:cubicBezTo>
                    <a:pt x="112" y="48"/>
                    <a:pt x="112" y="48"/>
                    <a:pt x="112" y="48"/>
                  </a:cubicBezTo>
                  <a:close/>
                  <a:moveTo>
                    <a:pt x="112" y="48"/>
                  </a:moveTo>
                  <a:cubicBezTo>
                    <a:pt x="112" y="48"/>
                    <a:pt x="112" y="48"/>
                    <a:pt x="112" y="48"/>
                  </a:cubicBezTo>
                  <a:cubicBezTo>
                    <a:pt x="110" y="48"/>
                    <a:pt x="110" y="48"/>
                    <a:pt x="110" y="48"/>
                  </a:cubicBezTo>
                  <a:cubicBezTo>
                    <a:pt x="110" y="41"/>
                    <a:pt x="110" y="41"/>
                    <a:pt x="110" y="41"/>
                  </a:cubicBezTo>
                  <a:cubicBezTo>
                    <a:pt x="112" y="41"/>
                    <a:pt x="112" y="41"/>
                    <a:pt x="112" y="41"/>
                  </a:cubicBezTo>
                  <a:lnTo>
                    <a:pt x="112" y="48"/>
                  </a:lnTo>
                  <a:close/>
                  <a:moveTo>
                    <a:pt x="112" y="41"/>
                  </a:moveTo>
                  <a:cubicBezTo>
                    <a:pt x="112" y="41"/>
                    <a:pt x="112" y="41"/>
                    <a:pt x="112" y="41"/>
                  </a:cubicBezTo>
                  <a:cubicBezTo>
                    <a:pt x="110" y="41"/>
                    <a:pt x="110" y="41"/>
                    <a:pt x="110" y="41"/>
                  </a:cubicBezTo>
                  <a:cubicBezTo>
                    <a:pt x="110" y="34"/>
                    <a:pt x="110" y="34"/>
                    <a:pt x="110" y="34"/>
                  </a:cubicBezTo>
                  <a:cubicBezTo>
                    <a:pt x="112" y="34"/>
                    <a:pt x="112" y="34"/>
                    <a:pt x="112" y="34"/>
                  </a:cubicBezTo>
                  <a:lnTo>
                    <a:pt x="112" y="41"/>
                  </a:lnTo>
                  <a:close/>
                  <a:moveTo>
                    <a:pt x="114" y="48"/>
                  </a:moveTo>
                  <a:cubicBezTo>
                    <a:pt x="114" y="48"/>
                    <a:pt x="114" y="48"/>
                    <a:pt x="114" y="48"/>
                  </a:cubicBezTo>
                  <a:cubicBezTo>
                    <a:pt x="112" y="48"/>
                    <a:pt x="112" y="48"/>
                    <a:pt x="112" y="48"/>
                  </a:cubicBezTo>
                  <a:cubicBezTo>
                    <a:pt x="112" y="48"/>
                    <a:pt x="112" y="48"/>
                    <a:pt x="112" y="48"/>
                  </a:cubicBezTo>
                  <a:cubicBezTo>
                    <a:pt x="114" y="48"/>
                    <a:pt x="114" y="48"/>
                    <a:pt x="114" y="48"/>
                  </a:cubicBezTo>
                  <a:close/>
                  <a:moveTo>
                    <a:pt x="114" y="48"/>
                  </a:moveTo>
                  <a:cubicBezTo>
                    <a:pt x="114" y="48"/>
                    <a:pt x="114" y="48"/>
                    <a:pt x="114" y="48"/>
                  </a:cubicBezTo>
                  <a:cubicBezTo>
                    <a:pt x="112" y="48"/>
                    <a:pt x="112" y="48"/>
                    <a:pt x="112" y="48"/>
                  </a:cubicBezTo>
                  <a:cubicBezTo>
                    <a:pt x="112" y="41"/>
                    <a:pt x="112" y="41"/>
                    <a:pt x="112" y="41"/>
                  </a:cubicBezTo>
                  <a:cubicBezTo>
                    <a:pt x="114" y="41"/>
                    <a:pt x="114" y="41"/>
                    <a:pt x="114" y="41"/>
                  </a:cubicBezTo>
                  <a:lnTo>
                    <a:pt x="114" y="48"/>
                  </a:lnTo>
                  <a:close/>
                  <a:moveTo>
                    <a:pt x="114" y="41"/>
                  </a:moveTo>
                  <a:cubicBezTo>
                    <a:pt x="114" y="41"/>
                    <a:pt x="114" y="41"/>
                    <a:pt x="114" y="41"/>
                  </a:cubicBezTo>
                  <a:cubicBezTo>
                    <a:pt x="112" y="41"/>
                    <a:pt x="112" y="41"/>
                    <a:pt x="112" y="41"/>
                  </a:cubicBezTo>
                  <a:cubicBezTo>
                    <a:pt x="112" y="34"/>
                    <a:pt x="112" y="34"/>
                    <a:pt x="112" y="34"/>
                  </a:cubicBezTo>
                  <a:cubicBezTo>
                    <a:pt x="114" y="34"/>
                    <a:pt x="114" y="34"/>
                    <a:pt x="114" y="34"/>
                  </a:cubicBezTo>
                  <a:lnTo>
                    <a:pt x="114" y="41"/>
                  </a:lnTo>
                  <a:close/>
                  <a:moveTo>
                    <a:pt x="116" y="48"/>
                  </a:moveTo>
                  <a:cubicBezTo>
                    <a:pt x="116" y="48"/>
                    <a:pt x="116" y="48"/>
                    <a:pt x="116" y="48"/>
                  </a:cubicBezTo>
                  <a:cubicBezTo>
                    <a:pt x="114" y="48"/>
                    <a:pt x="114" y="48"/>
                    <a:pt x="114" y="48"/>
                  </a:cubicBezTo>
                  <a:cubicBezTo>
                    <a:pt x="114" y="48"/>
                    <a:pt x="114" y="48"/>
                    <a:pt x="114" y="48"/>
                  </a:cubicBezTo>
                  <a:cubicBezTo>
                    <a:pt x="116" y="48"/>
                    <a:pt x="116" y="48"/>
                    <a:pt x="116" y="48"/>
                  </a:cubicBezTo>
                  <a:close/>
                  <a:moveTo>
                    <a:pt x="116" y="48"/>
                  </a:moveTo>
                  <a:cubicBezTo>
                    <a:pt x="116" y="48"/>
                    <a:pt x="116" y="48"/>
                    <a:pt x="116" y="48"/>
                  </a:cubicBezTo>
                  <a:cubicBezTo>
                    <a:pt x="114" y="48"/>
                    <a:pt x="114" y="48"/>
                    <a:pt x="114" y="48"/>
                  </a:cubicBezTo>
                  <a:cubicBezTo>
                    <a:pt x="114" y="41"/>
                    <a:pt x="114" y="41"/>
                    <a:pt x="114" y="41"/>
                  </a:cubicBezTo>
                  <a:cubicBezTo>
                    <a:pt x="116" y="41"/>
                    <a:pt x="116" y="41"/>
                    <a:pt x="116" y="41"/>
                  </a:cubicBezTo>
                  <a:lnTo>
                    <a:pt x="116" y="48"/>
                  </a:lnTo>
                  <a:close/>
                  <a:moveTo>
                    <a:pt x="116" y="41"/>
                  </a:moveTo>
                  <a:cubicBezTo>
                    <a:pt x="116" y="41"/>
                    <a:pt x="116" y="41"/>
                    <a:pt x="116" y="41"/>
                  </a:cubicBezTo>
                  <a:cubicBezTo>
                    <a:pt x="114" y="41"/>
                    <a:pt x="114" y="41"/>
                    <a:pt x="114" y="41"/>
                  </a:cubicBezTo>
                  <a:cubicBezTo>
                    <a:pt x="114" y="34"/>
                    <a:pt x="114" y="34"/>
                    <a:pt x="114" y="34"/>
                  </a:cubicBezTo>
                  <a:cubicBezTo>
                    <a:pt x="116" y="34"/>
                    <a:pt x="116" y="34"/>
                    <a:pt x="116" y="34"/>
                  </a:cubicBezTo>
                  <a:lnTo>
                    <a:pt x="116" y="41"/>
                  </a:lnTo>
                  <a:close/>
                  <a:moveTo>
                    <a:pt x="117" y="48"/>
                  </a:moveTo>
                  <a:cubicBezTo>
                    <a:pt x="117" y="48"/>
                    <a:pt x="117" y="48"/>
                    <a:pt x="117" y="48"/>
                  </a:cubicBezTo>
                  <a:cubicBezTo>
                    <a:pt x="116" y="48"/>
                    <a:pt x="116" y="48"/>
                    <a:pt x="116" y="48"/>
                  </a:cubicBezTo>
                  <a:cubicBezTo>
                    <a:pt x="116" y="48"/>
                    <a:pt x="116" y="48"/>
                    <a:pt x="116" y="48"/>
                  </a:cubicBezTo>
                  <a:cubicBezTo>
                    <a:pt x="117" y="48"/>
                    <a:pt x="117" y="48"/>
                    <a:pt x="117" y="48"/>
                  </a:cubicBezTo>
                  <a:close/>
                  <a:moveTo>
                    <a:pt x="117" y="48"/>
                  </a:moveTo>
                  <a:cubicBezTo>
                    <a:pt x="117" y="48"/>
                    <a:pt x="117" y="48"/>
                    <a:pt x="117" y="48"/>
                  </a:cubicBezTo>
                  <a:cubicBezTo>
                    <a:pt x="116" y="48"/>
                    <a:pt x="116" y="48"/>
                    <a:pt x="116" y="48"/>
                  </a:cubicBezTo>
                  <a:cubicBezTo>
                    <a:pt x="116" y="41"/>
                    <a:pt x="116" y="41"/>
                    <a:pt x="116" y="41"/>
                  </a:cubicBezTo>
                  <a:cubicBezTo>
                    <a:pt x="117" y="41"/>
                    <a:pt x="117" y="41"/>
                    <a:pt x="117" y="41"/>
                  </a:cubicBezTo>
                  <a:lnTo>
                    <a:pt x="117" y="48"/>
                  </a:lnTo>
                  <a:close/>
                  <a:moveTo>
                    <a:pt x="117" y="34"/>
                  </a:moveTo>
                  <a:cubicBezTo>
                    <a:pt x="117" y="34"/>
                    <a:pt x="117" y="34"/>
                    <a:pt x="117" y="34"/>
                  </a:cubicBezTo>
                  <a:cubicBezTo>
                    <a:pt x="117" y="41"/>
                    <a:pt x="117" y="41"/>
                    <a:pt x="117" y="41"/>
                  </a:cubicBezTo>
                  <a:cubicBezTo>
                    <a:pt x="116" y="41"/>
                    <a:pt x="116" y="41"/>
                    <a:pt x="116" y="41"/>
                  </a:cubicBezTo>
                  <a:cubicBezTo>
                    <a:pt x="116" y="34"/>
                    <a:pt x="116" y="34"/>
                    <a:pt x="116" y="34"/>
                  </a:cubicBezTo>
                  <a:cubicBezTo>
                    <a:pt x="117" y="34"/>
                    <a:pt x="117" y="34"/>
                    <a:pt x="117" y="34"/>
                  </a:cubicBezTo>
                  <a:close/>
                  <a:moveTo>
                    <a:pt x="119" y="48"/>
                  </a:moveTo>
                  <a:cubicBezTo>
                    <a:pt x="119" y="48"/>
                    <a:pt x="119" y="48"/>
                    <a:pt x="119" y="48"/>
                  </a:cubicBezTo>
                  <a:cubicBezTo>
                    <a:pt x="117" y="48"/>
                    <a:pt x="117" y="48"/>
                    <a:pt x="117" y="48"/>
                  </a:cubicBezTo>
                  <a:cubicBezTo>
                    <a:pt x="117" y="48"/>
                    <a:pt x="117" y="48"/>
                    <a:pt x="117" y="48"/>
                  </a:cubicBezTo>
                  <a:cubicBezTo>
                    <a:pt x="119" y="48"/>
                    <a:pt x="119" y="48"/>
                    <a:pt x="119" y="48"/>
                  </a:cubicBezTo>
                  <a:close/>
                  <a:moveTo>
                    <a:pt x="119" y="48"/>
                  </a:moveTo>
                  <a:cubicBezTo>
                    <a:pt x="119" y="48"/>
                    <a:pt x="119" y="48"/>
                    <a:pt x="119" y="48"/>
                  </a:cubicBezTo>
                  <a:cubicBezTo>
                    <a:pt x="117" y="48"/>
                    <a:pt x="117" y="48"/>
                    <a:pt x="117" y="48"/>
                  </a:cubicBezTo>
                  <a:cubicBezTo>
                    <a:pt x="117" y="41"/>
                    <a:pt x="117" y="41"/>
                    <a:pt x="117" y="41"/>
                  </a:cubicBezTo>
                  <a:cubicBezTo>
                    <a:pt x="119" y="41"/>
                    <a:pt x="119" y="41"/>
                    <a:pt x="119" y="41"/>
                  </a:cubicBezTo>
                  <a:lnTo>
                    <a:pt x="119" y="48"/>
                  </a:lnTo>
                  <a:close/>
                  <a:moveTo>
                    <a:pt x="119" y="41"/>
                  </a:moveTo>
                  <a:cubicBezTo>
                    <a:pt x="119" y="41"/>
                    <a:pt x="119" y="41"/>
                    <a:pt x="119" y="41"/>
                  </a:cubicBezTo>
                  <a:cubicBezTo>
                    <a:pt x="117" y="41"/>
                    <a:pt x="117" y="41"/>
                    <a:pt x="117" y="41"/>
                  </a:cubicBezTo>
                  <a:cubicBezTo>
                    <a:pt x="117" y="34"/>
                    <a:pt x="117" y="34"/>
                    <a:pt x="117" y="34"/>
                  </a:cubicBezTo>
                  <a:cubicBezTo>
                    <a:pt x="119" y="34"/>
                    <a:pt x="119" y="34"/>
                    <a:pt x="119" y="34"/>
                  </a:cubicBezTo>
                  <a:cubicBezTo>
                    <a:pt x="119" y="34"/>
                    <a:pt x="119" y="34"/>
                    <a:pt x="119" y="34"/>
                  </a:cubicBezTo>
                  <a:lnTo>
                    <a:pt x="119" y="41"/>
                  </a:lnTo>
                  <a:close/>
                  <a:moveTo>
                    <a:pt x="120" y="48"/>
                  </a:moveTo>
                  <a:cubicBezTo>
                    <a:pt x="120" y="48"/>
                    <a:pt x="120" y="48"/>
                    <a:pt x="120" y="48"/>
                  </a:cubicBezTo>
                  <a:cubicBezTo>
                    <a:pt x="119" y="48"/>
                    <a:pt x="119" y="48"/>
                    <a:pt x="119" y="48"/>
                  </a:cubicBezTo>
                  <a:cubicBezTo>
                    <a:pt x="119" y="48"/>
                    <a:pt x="119" y="48"/>
                    <a:pt x="119" y="48"/>
                  </a:cubicBezTo>
                  <a:cubicBezTo>
                    <a:pt x="120" y="48"/>
                    <a:pt x="120" y="48"/>
                    <a:pt x="120" y="48"/>
                  </a:cubicBezTo>
                  <a:close/>
                  <a:moveTo>
                    <a:pt x="120" y="48"/>
                  </a:moveTo>
                  <a:cubicBezTo>
                    <a:pt x="120" y="48"/>
                    <a:pt x="120" y="48"/>
                    <a:pt x="120" y="48"/>
                  </a:cubicBezTo>
                  <a:cubicBezTo>
                    <a:pt x="119" y="48"/>
                    <a:pt x="119" y="48"/>
                    <a:pt x="119" y="48"/>
                  </a:cubicBezTo>
                  <a:cubicBezTo>
                    <a:pt x="119" y="41"/>
                    <a:pt x="119" y="41"/>
                    <a:pt x="119" y="41"/>
                  </a:cubicBezTo>
                  <a:cubicBezTo>
                    <a:pt x="120" y="41"/>
                    <a:pt x="120" y="41"/>
                    <a:pt x="120" y="41"/>
                  </a:cubicBezTo>
                  <a:lnTo>
                    <a:pt x="120" y="48"/>
                  </a:lnTo>
                  <a:close/>
                  <a:moveTo>
                    <a:pt x="143" y="18"/>
                  </a:moveTo>
                  <a:cubicBezTo>
                    <a:pt x="143" y="18"/>
                    <a:pt x="143" y="18"/>
                    <a:pt x="143" y="18"/>
                  </a:cubicBezTo>
                  <a:cubicBezTo>
                    <a:pt x="145" y="18"/>
                    <a:pt x="145" y="18"/>
                    <a:pt x="145" y="18"/>
                  </a:cubicBezTo>
                  <a:cubicBezTo>
                    <a:pt x="145" y="19"/>
                    <a:pt x="145" y="19"/>
                    <a:pt x="145" y="19"/>
                  </a:cubicBezTo>
                  <a:cubicBezTo>
                    <a:pt x="145" y="19"/>
                    <a:pt x="146" y="19"/>
                    <a:pt x="146" y="19"/>
                  </a:cubicBezTo>
                  <a:cubicBezTo>
                    <a:pt x="146" y="19"/>
                    <a:pt x="146" y="19"/>
                    <a:pt x="146" y="19"/>
                  </a:cubicBezTo>
                  <a:cubicBezTo>
                    <a:pt x="147" y="19"/>
                    <a:pt x="147" y="19"/>
                    <a:pt x="147" y="19"/>
                  </a:cubicBezTo>
                  <a:cubicBezTo>
                    <a:pt x="147" y="19"/>
                    <a:pt x="147" y="19"/>
                    <a:pt x="147" y="19"/>
                  </a:cubicBezTo>
                  <a:cubicBezTo>
                    <a:pt x="152" y="20"/>
                    <a:pt x="153" y="21"/>
                    <a:pt x="153" y="21"/>
                  </a:cubicBezTo>
                  <a:cubicBezTo>
                    <a:pt x="153" y="29"/>
                    <a:pt x="153" y="29"/>
                    <a:pt x="153" y="29"/>
                  </a:cubicBezTo>
                  <a:cubicBezTo>
                    <a:pt x="153" y="29"/>
                    <a:pt x="153" y="29"/>
                    <a:pt x="153" y="29"/>
                  </a:cubicBezTo>
                  <a:cubicBezTo>
                    <a:pt x="153" y="21"/>
                    <a:pt x="153" y="21"/>
                    <a:pt x="153" y="21"/>
                  </a:cubicBezTo>
                  <a:cubicBezTo>
                    <a:pt x="153" y="21"/>
                    <a:pt x="150" y="20"/>
                    <a:pt x="146" y="20"/>
                  </a:cubicBezTo>
                  <a:cubicBezTo>
                    <a:pt x="143" y="20"/>
                    <a:pt x="140" y="21"/>
                    <a:pt x="140" y="21"/>
                  </a:cubicBezTo>
                  <a:cubicBezTo>
                    <a:pt x="139" y="29"/>
                    <a:pt x="139" y="29"/>
                    <a:pt x="139" y="29"/>
                  </a:cubicBezTo>
                  <a:cubicBezTo>
                    <a:pt x="139" y="29"/>
                    <a:pt x="139" y="29"/>
                    <a:pt x="139" y="29"/>
                  </a:cubicBezTo>
                  <a:cubicBezTo>
                    <a:pt x="140" y="21"/>
                    <a:pt x="140" y="21"/>
                    <a:pt x="140" y="21"/>
                  </a:cubicBezTo>
                  <a:cubicBezTo>
                    <a:pt x="140" y="21"/>
                    <a:pt x="141" y="20"/>
                    <a:pt x="143" y="20"/>
                  </a:cubicBezTo>
                  <a:lnTo>
                    <a:pt x="143" y="18"/>
                  </a:lnTo>
                  <a:close/>
                  <a:moveTo>
                    <a:pt x="142" y="31"/>
                  </a:moveTo>
                  <a:cubicBezTo>
                    <a:pt x="142" y="31"/>
                    <a:pt x="142" y="31"/>
                    <a:pt x="142" y="31"/>
                  </a:cubicBezTo>
                  <a:cubicBezTo>
                    <a:pt x="142" y="40"/>
                    <a:pt x="142" y="40"/>
                    <a:pt x="142" y="40"/>
                  </a:cubicBezTo>
                  <a:cubicBezTo>
                    <a:pt x="140" y="40"/>
                    <a:pt x="140" y="40"/>
                    <a:pt x="140" y="40"/>
                  </a:cubicBezTo>
                  <a:cubicBezTo>
                    <a:pt x="140" y="31"/>
                    <a:pt x="140" y="31"/>
                    <a:pt x="140" y="31"/>
                  </a:cubicBezTo>
                  <a:lnTo>
                    <a:pt x="142" y="31"/>
                  </a:lnTo>
                  <a:close/>
                  <a:moveTo>
                    <a:pt x="141" y="20"/>
                  </a:moveTo>
                  <a:cubicBezTo>
                    <a:pt x="141" y="20"/>
                    <a:pt x="141" y="20"/>
                    <a:pt x="141" y="20"/>
                  </a:cubicBezTo>
                  <a:cubicBezTo>
                    <a:pt x="141" y="18"/>
                    <a:pt x="141" y="18"/>
                    <a:pt x="141" y="18"/>
                  </a:cubicBezTo>
                  <a:cubicBezTo>
                    <a:pt x="141" y="20"/>
                    <a:pt x="141" y="20"/>
                    <a:pt x="141" y="20"/>
                  </a:cubicBezTo>
                  <a:close/>
                  <a:moveTo>
                    <a:pt x="140" y="15"/>
                  </a:moveTo>
                  <a:cubicBezTo>
                    <a:pt x="140" y="15"/>
                    <a:pt x="140" y="15"/>
                    <a:pt x="140" y="15"/>
                  </a:cubicBezTo>
                  <a:cubicBezTo>
                    <a:pt x="141" y="15"/>
                    <a:pt x="141" y="15"/>
                    <a:pt x="141" y="15"/>
                  </a:cubicBezTo>
                  <a:cubicBezTo>
                    <a:pt x="141" y="17"/>
                    <a:pt x="141" y="17"/>
                    <a:pt x="141" y="17"/>
                  </a:cubicBezTo>
                  <a:cubicBezTo>
                    <a:pt x="140" y="17"/>
                    <a:pt x="140" y="17"/>
                    <a:pt x="140" y="17"/>
                  </a:cubicBezTo>
                  <a:lnTo>
                    <a:pt x="140" y="15"/>
                  </a:lnTo>
                  <a:close/>
                  <a:moveTo>
                    <a:pt x="129" y="21"/>
                  </a:moveTo>
                  <a:cubicBezTo>
                    <a:pt x="129" y="21"/>
                    <a:pt x="129" y="21"/>
                    <a:pt x="129" y="21"/>
                  </a:cubicBezTo>
                  <a:cubicBezTo>
                    <a:pt x="129" y="19"/>
                    <a:pt x="129" y="19"/>
                    <a:pt x="129" y="19"/>
                  </a:cubicBezTo>
                  <a:cubicBezTo>
                    <a:pt x="131" y="19"/>
                    <a:pt x="131" y="19"/>
                    <a:pt x="131" y="19"/>
                  </a:cubicBezTo>
                  <a:cubicBezTo>
                    <a:pt x="131" y="20"/>
                    <a:pt x="131" y="20"/>
                    <a:pt x="131" y="20"/>
                  </a:cubicBezTo>
                  <a:cubicBezTo>
                    <a:pt x="132" y="19"/>
                    <a:pt x="133" y="19"/>
                    <a:pt x="134" y="19"/>
                  </a:cubicBezTo>
                  <a:cubicBezTo>
                    <a:pt x="134" y="17"/>
                    <a:pt x="134" y="17"/>
                    <a:pt x="134" y="17"/>
                  </a:cubicBezTo>
                  <a:cubicBezTo>
                    <a:pt x="135" y="17"/>
                    <a:pt x="135" y="17"/>
                    <a:pt x="135" y="17"/>
                  </a:cubicBezTo>
                  <a:cubicBezTo>
                    <a:pt x="135" y="18"/>
                    <a:pt x="135" y="18"/>
                    <a:pt x="135" y="18"/>
                  </a:cubicBezTo>
                  <a:cubicBezTo>
                    <a:pt x="139" y="18"/>
                    <a:pt x="141" y="18"/>
                    <a:pt x="141" y="18"/>
                  </a:cubicBezTo>
                  <a:cubicBezTo>
                    <a:pt x="141" y="18"/>
                    <a:pt x="137" y="18"/>
                    <a:pt x="133" y="19"/>
                  </a:cubicBezTo>
                  <a:cubicBezTo>
                    <a:pt x="129" y="21"/>
                    <a:pt x="129" y="22"/>
                    <a:pt x="129" y="22"/>
                  </a:cubicBezTo>
                  <a:cubicBezTo>
                    <a:pt x="127" y="31"/>
                    <a:pt x="127" y="31"/>
                    <a:pt x="127" y="31"/>
                  </a:cubicBezTo>
                  <a:cubicBezTo>
                    <a:pt x="128" y="22"/>
                    <a:pt x="128" y="22"/>
                    <a:pt x="128" y="22"/>
                  </a:cubicBezTo>
                  <a:cubicBezTo>
                    <a:pt x="127" y="22"/>
                    <a:pt x="127" y="22"/>
                    <a:pt x="127" y="22"/>
                  </a:cubicBezTo>
                  <a:cubicBezTo>
                    <a:pt x="127" y="20"/>
                    <a:pt x="127" y="20"/>
                    <a:pt x="127" y="20"/>
                  </a:cubicBezTo>
                  <a:cubicBezTo>
                    <a:pt x="128" y="20"/>
                    <a:pt x="128" y="20"/>
                    <a:pt x="128" y="20"/>
                  </a:cubicBezTo>
                  <a:cubicBezTo>
                    <a:pt x="128" y="22"/>
                    <a:pt x="128" y="22"/>
                    <a:pt x="128" y="22"/>
                  </a:cubicBezTo>
                  <a:cubicBezTo>
                    <a:pt x="128" y="21"/>
                    <a:pt x="129" y="21"/>
                    <a:pt x="129" y="21"/>
                  </a:cubicBezTo>
                  <a:close/>
                  <a:moveTo>
                    <a:pt x="137" y="31"/>
                  </a:moveTo>
                  <a:cubicBezTo>
                    <a:pt x="137" y="31"/>
                    <a:pt x="137" y="31"/>
                    <a:pt x="137" y="31"/>
                  </a:cubicBezTo>
                  <a:cubicBezTo>
                    <a:pt x="137" y="32"/>
                    <a:pt x="137" y="32"/>
                    <a:pt x="137" y="32"/>
                  </a:cubicBezTo>
                  <a:cubicBezTo>
                    <a:pt x="136" y="32"/>
                    <a:pt x="136" y="32"/>
                    <a:pt x="135" y="32"/>
                  </a:cubicBezTo>
                  <a:cubicBezTo>
                    <a:pt x="135" y="32"/>
                    <a:pt x="135" y="32"/>
                    <a:pt x="135" y="32"/>
                  </a:cubicBezTo>
                  <a:lnTo>
                    <a:pt x="137" y="31"/>
                  </a:lnTo>
                  <a:close/>
                  <a:moveTo>
                    <a:pt x="135" y="32"/>
                  </a:moveTo>
                  <a:cubicBezTo>
                    <a:pt x="135" y="32"/>
                    <a:pt x="135" y="32"/>
                    <a:pt x="135" y="32"/>
                  </a:cubicBezTo>
                  <a:cubicBezTo>
                    <a:pt x="135" y="32"/>
                    <a:pt x="135" y="32"/>
                    <a:pt x="135" y="32"/>
                  </a:cubicBezTo>
                  <a:cubicBezTo>
                    <a:pt x="135" y="33"/>
                    <a:pt x="134" y="33"/>
                    <a:pt x="134" y="33"/>
                  </a:cubicBezTo>
                  <a:cubicBezTo>
                    <a:pt x="134" y="32"/>
                    <a:pt x="134" y="32"/>
                    <a:pt x="134" y="32"/>
                  </a:cubicBezTo>
                  <a:lnTo>
                    <a:pt x="135" y="32"/>
                  </a:lnTo>
                  <a:close/>
                  <a:moveTo>
                    <a:pt x="134" y="32"/>
                  </a:moveTo>
                  <a:cubicBezTo>
                    <a:pt x="134" y="32"/>
                    <a:pt x="134" y="32"/>
                    <a:pt x="134" y="32"/>
                  </a:cubicBezTo>
                  <a:cubicBezTo>
                    <a:pt x="134" y="33"/>
                    <a:pt x="134" y="33"/>
                    <a:pt x="134" y="33"/>
                  </a:cubicBezTo>
                  <a:cubicBezTo>
                    <a:pt x="133" y="33"/>
                    <a:pt x="133" y="33"/>
                    <a:pt x="133" y="33"/>
                  </a:cubicBezTo>
                  <a:cubicBezTo>
                    <a:pt x="133" y="33"/>
                    <a:pt x="133" y="33"/>
                    <a:pt x="132" y="33"/>
                  </a:cubicBezTo>
                  <a:cubicBezTo>
                    <a:pt x="132" y="32"/>
                    <a:pt x="132" y="32"/>
                    <a:pt x="132" y="32"/>
                  </a:cubicBezTo>
                  <a:lnTo>
                    <a:pt x="134" y="32"/>
                  </a:lnTo>
                  <a:close/>
                  <a:moveTo>
                    <a:pt x="131" y="32"/>
                  </a:moveTo>
                  <a:cubicBezTo>
                    <a:pt x="131" y="32"/>
                    <a:pt x="131" y="32"/>
                    <a:pt x="131" y="32"/>
                  </a:cubicBezTo>
                  <a:cubicBezTo>
                    <a:pt x="131" y="33"/>
                    <a:pt x="131" y="33"/>
                    <a:pt x="131" y="33"/>
                  </a:cubicBezTo>
                  <a:cubicBezTo>
                    <a:pt x="130" y="33"/>
                    <a:pt x="130" y="33"/>
                    <a:pt x="129" y="33"/>
                  </a:cubicBezTo>
                  <a:cubicBezTo>
                    <a:pt x="129" y="32"/>
                    <a:pt x="129" y="32"/>
                    <a:pt x="129" y="32"/>
                  </a:cubicBezTo>
                  <a:cubicBezTo>
                    <a:pt x="132" y="32"/>
                    <a:pt x="132" y="32"/>
                    <a:pt x="132" y="32"/>
                  </a:cubicBezTo>
                  <a:cubicBezTo>
                    <a:pt x="132" y="33"/>
                    <a:pt x="132" y="33"/>
                    <a:pt x="132" y="33"/>
                  </a:cubicBezTo>
                  <a:cubicBezTo>
                    <a:pt x="132" y="33"/>
                    <a:pt x="131" y="33"/>
                    <a:pt x="131" y="33"/>
                  </a:cubicBezTo>
                  <a:cubicBezTo>
                    <a:pt x="131" y="32"/>
                    <a:pt x="131" y="32"/>
                    <a:pt x="131" y="32"/>
                  </a:cubicBezTo>
                  <a:close/>
                  <a:moveTo>
                    <a:pt x="129" y="32"/>
                  </a:moveTo>
                  <a:cubicBezTo>
                    <a:pt x="129" y="32"/>
                    <a:pt x="129" y="32"/>
                    <a:pt x="129" y="32"/>
                  </a:cubicBezTo>
                  <a:cubicBezTo>
                    <a:pt x="129" y="33"/>
                    <a:pt x="129" y="33"/>
                    <a:pt x="129" y="33"/>
                  </a:cubicBezTo>
                  <a:cubicBezTo>
                    <a:pt x="129" y="33"/>
                    <a:pt x="128" y="33"/>
                    <a:pt x="128" y="33"/>
                  </a:cubicBezTo>
                  <a:cubicBezTo>
                    <a:pt x="128" y="32"/>
                    <a:pt x="128" y="32"/>
                    <a:pt x="128" y="32"/>
                  </a:cubicBezTo>
                  <a:lnTo>
                    <a:pt x="129" y="32"/>
                  </a:lnTo>
                  <a:close/>
                  <a:moveTo>
                    <a:pt x="125" y="31"/>
                  </a:moveTo>
                  <a:cubicBezTo>
                    <a:pt x="125" y="31"/>
                    <a:pt x="125" y="31"/>
                    <a:pt x="125" y="31"/>
                  </a:cubicBezTo>
                  <a:cubicBezTo>
                    <a:pt x="125" y="30"/>
                    <a:pt x="125" y="30"/>
                    <a:pt x="125" y="30"/>
                  </a:cubicBezTo>
                  <a:cubicBezTo>
                    <a:pt x="127" y="30"/>
                    <a:pt x="127" y="30"/>
                    <a:pt x="127" y="30"/>
                  </a:cubicBezTo>
                  <a:cubicBezTo>
                    <a:pt x="127" y="31"/>
                    <a:pt x="127" y="31"/>
                    <a:pt x="127" y="31"/>
                  </a:cubicBezTo>
                  <a:lnTo>
                    <a:pt x="125" y="31"/>
                  </a:lnTo>
                  <a:close/>
                  <a:moveTo>
                    <a:pt x="127" y="32"/>
                  </a:moveTo>
                  <a:cubicBezTo>
                    <a:pt x="127" y="32"/>
                    <a:pt x="127" y="32"/>
                    <a:pt x="127" y="32"/>
                  </a:cubicBezTo>
                  <a:cubicBezTo>
                    <a:pt x="127" y="36"/>
                    <a:pt x="127" y="36"/>
                    <a:pt x="127" y="36"/>
                  </a:cubicBezTo>
                  <a:cubicBezTo>
                    <a:pt x="127" y="37"/>
                    <a:pt x="126" y="38"/>
                    <a:pt x="126" y="40"/>
                  </a:cubicBezTo>
                  <a:cubicBezTo>
                    <a:pt x="126" y="40"/>
                    <a:pt x="126" y="40"/>
                    <a:pt x="126" y="41"/>
                  </a:cubicBezTo>
                  <a:cubicBezTo>
                    <a:pt x="125" y="41"/>
                    <a:pt x="125" y="41"/>
                    <a:pt x="125" y="41"/>
                  </a:cubicBezTo>
                  <a:cubicBezTo>
                    <a:pt x="125" y="33"/>
                    <a:pt x="125" y="33"/>
                    <a:pt x="125" y="33"/>
                  </a:cubicBezTo>
                  <a:lnTo>
                    <a:pt x="127" y="32"/>
                  </a:lnTo>
                  <a:close/>
                  <a:moveTo>
                    <a:pt x="127" y="32"/>
                  </a:moveTo>
                  <a:cubicBezTo>
                    <a:pt x="127" y="32"/>
                    <a:pt x="127" y="32"/>
                    <a:pt x="127" y="32"/>
                  </a:cubicBezTo>
                  <a:cubicBezTo>
                    <a:pt x="128" y="32"/>
                    <a:pt x="128" y="32"/>
                    <a:pt x="128" y="32"/>
                  </a:cubicBezTo>
                  <a:cubicBezTo>
                    <a:pt x="128" y="33"/>
                    <a:pt x="128" y="33"/>
                    <a:pt x="128" y="33"/>
                  </a:cubicBezTo>
                  <a:cubicBezTo>
                    <a:pt x="127" y="33"/>
                    <a:pt x="127" y="33"/>
                    <a:pt x="127" y="33"/>
                  </a:cubicBezTo>
                  <a:cubicBezTo>
                    <a:pt x="127" y="33"/>
                    <a:pt x="127" y="34"/>
                    <a:pt x="127" y="35"/>
                  </a:cubicBezTo>
                  <a:lnTo>
                    <a:pt x="127" y="32"/>
                  </a:lnTo>
                  <a:close/>
                  <a:moveTo>
                    <a:pt x="126" y="15"/>
                  </a:moveTo>
                  <a:cubicBezTo>
                    <a:pt x="126" y="15"/>
                    <a:pt x="126" y="15"/>
                    <a:pt x="126" y="15"/>
                  </a:cubicBezTo>
                  <a:cubicBezTo>
                    <a:pt x="128" y="15"/>
                    <a:pt x="128" y="15"/>
                    <a:pt x="128" y="15"/>
                  </a:cubicBezTo>
                  <a:cubicBezTo>
                    <a:pt x="128" y="17"/>
                    <a:pt x="128" y="17"/>
                    <a:pt x="128" y="17"/>
                  </a:cubicBezTo>
                  <a:cubicBezTo>
                    <a:pt x="126" y="17"/>
                    <a:pt x="126" y="17"/>
                    <a:pt x="126" y="17"/>
                  </a:cubicBezTo>
                  <a:lnTo>
                    <a:pt x="126" y="15"/>
                  </a:lnTo>
                  <a:close/>
                  <a:moveTo>
                    <a:pt x="124" y="16"/>
                  </a:moveTo>
                  <a:cubicBezTo>
                    <a:pt x="124" y="16"/>
                    <a:pt x="124" y="16"/>
                    <a:pt x="124" y="16"/>
                  </a:cubicBezTo>
                  <a:cubicBezTo>
                    <a:pt x="125" y="16"/>
                    <a:pt x="125" y="16"/>
                    <a:pt x="125" y="16"/>
                  </a:cubicBezTo>
                  <a:cubicBezTo>
                    <a:pt x="125" y="18"/>
                    <a:pt x="125" y="18"/>
                    <a:pt x="125" y="18"/>
                  </a:cubicBezTo>
                  <a:cubicBezTo>
                    <a:pt x="124" y="18"/>
                    <a:pt x="124" y="18"/>
                    <a:pt x="124" y="18"/>
                  </a:cubicBezTo>
                  <a:lnTo>
                    <a:pt x="124" y="16"/>
                  </a:lnTo>
                  <a:close/>
                  <a:moveTo>
                    <a:pt x="123" y="20"/>
                  </a:moveTo>
                  <a:cubicBezTo>
                    <a:pt x="123" y="20"/>
                    <a:pt x="123" y="20"/>
                    <a:pt x="123" y="20"/>
                  </a:cubicBezTo>
                  <a:cubicBezTo>
                    <a:pt x="124" y="20"/>
                    <a:pt x="124" y="20"/>
                    <a:pt x="124" y="20"/>
                  </a:cubicBezTo>
                  <a:cubicBezTo>
                    <a:pt x="124" y="22"/>
                    <a:pt x="124" y="22"/>
                    <a:pt x="124" y="22"/>
                  </a:cubicBezTo>
                  <a:cubicBezTo>
                    <a:pt x="123" y="22"/>
                    <a:pt x="123" y="22"/>
                    <a:pt x="123" y="22"/>
                  </a:cubicBezTo>
                  <a:lnTo>
                    <a:pt x="123" y="20"/>
                  </a:lnTo>
                  <a:close/>
                  <a:moveTo>
                    <a:pt x="124" y="23"/>
                  </a:moveTo>
                  <a:cubicBezTo>
                    <a:pt x="124" y="23"/>
                    <a:pt x="124" y="23"/>
                    <a:pt x="124" y="23"/>
                  </a:cubicBezTo>
                  <a:cubicBezTo>
                    <a:pt x="124" y="24"/>
                    <a:pt x="124" y="24"/>
                    <a:pt x="124" y="24"/>
                  </a:cubicBezTo>
                  <a:cubicBezTo>
                    <a:pt x="123" y="24"/>
                    <a:pt x="123" y="24"/>
                    <a:pt x="123" y="24"/>
                  </a:cubicBezTo>
                  <a:cubicBezTo>
                    <a:pt x="123" y="23"/>
                    <a:pt x="123" y="23"/>
                    <a:pt x="123" y="23"/>
                  </a:cubicBezTo>
                  <a:lnTo>
                    <a:pt x="124" y="23"/>
                  </a:lnTo>
                  <a:close/>
                  <a:moveTo>
                    <a:pt x="122" y="28"/>
                  </a:moveTo>
                  <a:cubicBezTo>
                    <a:pt x="122" y="28"/>
                    <a:pt x="122" y="28"/>
                    <a:pt x="122" y="28"/>
                  </a:cubicBezTo>
                  <a:cubicBezTo>
                    <a:pt x="122" y="27"/>
                    <a:pt x="122" y="27"/>
                    <a:pt x="122" y="27"/>
                  </a:cubicBezTo>
                  <a:cubicBezTo>
                    <a:pt x="123" y="27"/>
                    <a:pt x="123" y="27"/>
                    <a:pt x="123" y="27"/>
                  </a:cubicBezTo>
                  <a:cubicBezTo>
                    <a:pt x="123" y="28"/>
                    <a:pt x="123" y="28"/>
                    <a:pt x="123" y="28"/>
                  </a:cubicBezTo>
                  <a:lnTo>
                    <a:pt x="122" y="28"/>
                  </a:lnTo>
                  <a:close/>
                  <a:moveTo>
                    <a:pt x="122" y="29"/>
                  </a:moveTo>
                  <a:cubicBezTo>
                    <a:pt x="122" y="29"/>
                    <a:pt x="122" y="29"/>
                    <a:pt x="122" y="29"/>
                  </a:cubicBezTo>
                  <a:cubicBezTo>
                    <a:pt x="122" y="30"/>
                    <a:pt x="122" y="30"/>
                    <a:pt x="122" y="30"/>
                  </a:cubicBezTo>
                  <a:cubicBezTo>
                    <a:pt x="121" y="30"/>
                    <a:pt x="121" y="30"/>
                    <a:pt x="121" y="30"/>
                  </a:cubicBezTo>
                  <a:cubicBezTo>
                    <a:pt x="121" y="29"/>
                    <a:pt x="121" y="29"/>
                    <a:pt x="121" y="29"/>
                  </a:cubicBezTo>
                  <a:lnTo>
                    <a:pt x="122" y="29"/>
                  </a:lnTo>
                  <a:close/>
                  <a:moveTo>
                    <a:pt x="121" y="19"/>
                  </a:moveTo>
                  <a:cubicBezTo>
                    <a:pt x="121" y="19"/>
                    <a:pt x="121" y="19"/>
                    <a:pt x="121" y="19"/>
                  </a:cubicBezTo>
                  <a:cubicBezTo>
                    <a:pt x="122" y="19"/>
                    <a:pt x="122" y="19"/>
                    <a:pt x="122" y="19"/>
                  </a:cubicBezTo>
                  <a:cubicBezTo>
                    <a:pt x="122" y="21"/>
                    <a:pt x="122" y="21"/>
                    <a:pt x="122" y="21"/>
                  </a:cubicBezTo>
                  <a:cubicBezTo>
                    <a:pt x="121" y="21"/>
                    <a:pt x="121" y="21"/>
                    <a:pt x="121" y="21"/>
                  </a:cubicBezTo>
                  <a:lnTo>
                    <a:pt x="121" y="19"/>
                  </a:lnTo>
                  <a:close/>
                  <a:moveTo>
                    <a:pt x="120" y="18"/>
                  </a:moveTo>
                  <a:cubicBezTo>
                    <a:pt x="120" y="18"/>
                    <a:pt x="120" y="18"/>
                    <a:pt x="120" y="18"/>
                  </a:cubicBezTo>
                  <a:cubicBezTo>
                    <a:pt x="119" y="18"/>
                    <a:pt x="119" y="18"/>
                    <a:pt x="119" y="18"/>
                  </a:cubicBezTo>
                  <a:cubicBezTo>
                    <a:pt x="119" y="17"/>
                    <a:pt x="119" y="17"/>
                    <a:pt x="119" y="17"/>
                  </a:cubicBezTo>
                  <a:cubicBezTo>
                    <a:pt x="120" y="17"/>
                    <a:pt x="120" y="17"/>
                    <a:pt x="120" y="17"/>
                  </a:cubicBezTo>
                  <a:lnTo>
                    <a:pt x="120" y="18"/>
                  </a:lnTo>
                  <a:close/>
                  <a:moveTo>
                    <a:pt x="120" y="26"/>
                  </a:moveTo>
                  <a:cubicBezTo>
                    <a:pt x="120" y="26"/>
                    <a:pt x="120" y="26"/>
                    <a:pt x="120" y="26"/>
                  </a:cubicBezTo>
                  <a:cubicBezTo>
                    <a:pt x="120" y="25"/>
                    <a:pt x="120" y="25"/>
                    <a:pt x="120" y="25"/>
                  </a:cubicBezTo>
                  <a:cubicBezTo>
                    <a:pt x="121" y="25"/>
                    <a:pt x="121" y="25"/>
                    <a:pt x="121" y="25"/>
                  </a:cubicBezTo>
                  <a:cubicBezTo>
                    <a:pt x="121" y="26"/>
                    <a:pt x="121" y="26"/>
                    <a:pt x="121" y="26"/>
                  </a:cubicBezTo>
                  <a:lnTo>
                    <a:pt x="120" y="26"/>
                  </a:lnTo>
                  <a:close/>
                  <a:moveTo>
                    <a:pt x="120" y="48"/>
                  </a:moveTo>
                  <a:cubicBezTo>
                    <a:pt x="120" y="48"/>
                    <a:pt x="120" y="48"/>
                    <a:pt x="120" y="48"/>
                  </a:cubicBezTo>
                  <a:cubicBezTo>
                    <a:pt x="120" y="48"/>
                    <a:pt x="120" y="48"/>
                    <a:pt x="120" y="48"/>
                  </a:cubicBezTo>
                  <a:cubicBezTo>
                    <a:pt x="122" y="48"/>
                    <a:pt x="122" y="48"/>
                    <a:pt x="122" y="48"/>
                  </a:cubicBezTo>
                  <a:lnTo>
                    <a:pt x="120" y="48"/>
                  </a:lnTo>
                  <a:close/>
                  <a:moveTo>
                    <a:pt x="122" y="48"/>
                  </a:moveTo>
                  <a:cubicBezTo>
                    <a:pt x="122" y="48"/>
                    <a:pt x="122" y="48"/>
                    <a:pt x="122" y="48"/>
                  </a:cubicBezTo>
                  <a:cubicBezTo>
                    <a:pt x="120" y="48"/>
                    <a:pt x="120" y="48"/>
                    <a:pt x="120" y="48"/>
                  </a:cubicBezTo>
                  <a:cubicBezTo>
                    <a:pt x="120" y="41"/>
                    <a:pt x="120" y="41"/>
                    <a:pt x="120" y="41"/>
                  </a:cubicBezTo>
                  <a:cubicBezTo>
                    <a:pt x="122" y="41"/>
                    <a:pt x="122" y="41"/>
                    <a:pt x="122" y="41"/>
                  </a:cubicBezTo>
                  <a:lnTo>
                    <a:pt x="122" y="48"/>
                  </a:lnTo>
                  <a:close/>
                  <a:moveTo>
                    <a:pt x="122" y="41"/>
                  </a:moveTo>
                  <a:cubicBezTo>
                    <a:pt x="122" y="41"/>
                    <a:pt x="122" y="41"/>
                    <a:pt x="122" y="41"/>
                  </a:cubicBezTo>
                  <a:cubicBezTo>
                    <a:pt x="120" y="41"/>
                    <a:pt x="120" y="41"/>
                    <a:pt x="120" y="41"/>
                  </a:cubicBezTo>
                  <a:cubicBezTo>
                    <a:pt x="120" y="33"/>
                    <a:pt x="120" y="33"/>
                    <a:pt x="120" y="33"/>
                  </a:cubicBezTo>
                  <a:cubicBezTo>
                    <a:pt x="122" y="33"/>
                    <a:pt x="122" y="33"/>
                    <a:pt x="122" y="33"/>
                  </a:cubicBezTo>
                  <a:lnTo>
                    <a:pt x="122" y="41"/>
                  </a:lnTo>
                  <a:close/>
                  <a:moveTo>
                    <a:pt x="123" y="48"/>
                  </a:moveTo>
                  <a:cubicBezTo>
                    <a:pt x="123" y="48"/>
                    <a:pt x="123" y="48"/>
                    <a:pt x="123" y="48"/>
                  </a:cubicBezTo>
                  <a:cubicBezTo>
                    <a:pt x="123" y="48"/>
                    <a:pt x="123" y="48"/>
                    <a:pt x="123" y="48"/>
                  </a:cubicBezTo>
                  <a:cubicBezTo>
                    <a:pt x="122" y="48"/>
                    <a:pt x="122" y="48"/>
                    <a:pt x="122" y="48"/>
                  </a:cubicBezTo>
                  <a:cubicBezTo>
                    <a:pt x="122" y="48"/>
                    <a:pt x="122" y="48"/>
                    <a:pt x="122" y="48"/>
                  </a:cubicBezTo>
                  <a:cubicBezTo>
                    <a:pt x="123" y="48"/>
                    <a:pt x="123" y="48"/>
                    <a:pt x="123" y="48"/>
                  </a:cubicBezTo>
                  <a:cubicBezTo>
                    <a:pt x="122" y="48"/>
                    <a:pt x="122" y="48"/>
                    <a:pt x="122" y="48"/>
                  </a:cubicBezTo>
                  <a:cubicBezTo>
                    <a:pt x="122" y="41"/>
                    <a:pt x="122" y="41"/>
                    <a:pt x="122" y="41"/>
                  </a:cubicBezTo>
                  <a:cubicBezTo>
                    <a:pt x="123" y="41"/>
                    <a:pt x="123" y="41"/>
                    <a:pt x="123" y="41"/>
                  </a:cubicBezTo>
                  <a:lnTo>
                    <a:pt x="123" y="48"/>
                  </a:lnTo>
                  <a:close/>
                  <a:moveTo>
                    <a:pt x="123" y="41"/>
                  </a:moveTo>
                  <a:cubicBezTo>
                    <a:pt x="123" y="41"/>
                    <a:pt x="123" y="41"/>
                    <a:pt x="123" y="41"/>
                  </a:cubicBezTo>
                  <a:cubicBezTo>
                    <a:pt x="122" y="41"/>
                    <a:pt x="122" y="41"/>
                    <a:pt x="122" y="41"/>
                  </a:cubicBezTo>
                  <a:cubicBezTo>
                    <a:pt x="122" y="33"/>
                    <a:pt x="122" y="33"/>
                    <a:pt x="122" y="33"/>
                  </a:cubicBezTo>
                  <a:cubicBezTo>
                    <a:pt x="123" y="33"/>
                    <a:pt x="123" y="33"/>
                    <a:pt x="123" y="33"/>
                  </a:cubicBezTo>
                  <a:lnTo>
                    <a:pt x="123" y="41"/>
                  </a:lnTo>
                  <a:close/>
                  <a:moveTo>
                    <a:pt x="124" y="48"/>
                  </a:moveTo>
                  <a:cubicBezTo>
                    <a:pt x="124" y="48"/>
                    <a:pt x="124" y="48"/>
                    <a:pt x="124" y="48"/>
                  </a:cubicBezTo>
                  <a:cubicBezTo>
                    <a:pt x="123" y="48"/>
                    <a:pt x="123" y="48"/>
                    <a:pt x="123" y="48"/>
                  </a:cubicBezTo>
                  <a:cubicBezTo>
                    <a:pt x="123" y="41"/>
                    <a:pt x="123" y="41"/>
                    <a:pt x="123" y="41"/>
                  </a:cubicBezTo>
                  <a:cubicBezTo>
                    <a:pt x="124" y="41"/>
                    <a:pt x="124" y="41"/>
                    <a:pt x="124" y="41"/>
                  </a:cubicBezTo>
                  <a:lnTo>
                    <a:pt x="124" y="48"/>
                  </a:lnTo>
                  <a:close/>
                  <a:moveTo>
                    <a:pt x="124" y="41"/>
                  </a:moveTo>
                  <a:cubicBezTo>
                    <a:pt x="124" y="41"/>
                    <a:pt x="124" y="41"/>
                    <a:pt x="124" y="41"/>
                  </a:cubicBezTo>
                  <a:cubicBezTo>
                    <a:pt x="123" y="41"/>
                    <a:pt x="123" y="41"/>
                    <a:pt x="123" y="41"/>
                  </a:cubicBezTo>
                  <a:cubicBezTo>
                    <a:pt x="123" y="33"/>
                    <a:pt x="123" y="33"/>
                    <a:pt x="123" y="33"/>
                  </a:cubicBezTo>
                  <a:cubicBezTo>
                    <a:pt x="124" y="33"/>
                    <a:pt x="124" y="33"/>
                    <a:pt x="124" y="33"/>
                  </a:cubicBezTo>
                  <a:lnTo>
                    <a:pt x="124" y="41"/>
                  </a:lnTo>
                  <a:close/>
                  <a:moveTo>
                    <a:pt x="125" y="48"/>
                  </a:moveTo>
                  <a:cubicBezTo>
                    <a:pt x="125" y="48"/>
                    <a:pt x="125" y="48"/>
                    <a:pt x="125" y="48"/>
                  </a:cubicBezTo>
                  <a:cubicBezTo>
                    <a:pt x="124" y="48"/>
                    <a:pt x="124" y="48"/>
                    <a:pt x="124" y="48"/>
                  </a:cubicBezTo>
                  <a:cubicBezTo>
                    <a:pt x="124" y="41"/>
                    <a:pt x="124" y="41"/>
                    <a:pt x="124" y="41"/>
                  </a:cubicBezTo>
                  <a:cubicBezTo>
                    <a:pt x="125" y="41"/>
                    <a:pt x="125" y="41"/>
                    <a:pt x="125" y="41"/>
                  </a:cubicBezTo>
                  <a:lnTo>
                    <a:pt x="125" y="48"/>
                  </a:lnTo>
                  <a:close/>
                  <a:moveTo>
                    <a:pt x="125" y="41"/>
                  </a:moveTo>
                  <a:cubicBezTo>
                    <a:pt x="125" y="41"/>
                    <a:pt x="125" y="41"/>
                    <a:pt x="125" y="41"/>
                  </a:cubicBezTo>
                  <a:cubicBezTo>
                    <a:pt x="124" y="41"/>
                    <a:pt x="124" y="41"/>
                    <a:pt x="124" y="41"/>
                  </a:cubicBezTo>
                  <a:cubicBezTo>
                    <a:pt x="124" y="33"/>
                    <a:pt x="124" y="33"/>
                    <a:pt x="124" y="33"/>
                  </a:cubicBezTo>
                  <a:cubicBezTo>
                    <a:pt x="125" y="33"/>
                    <a:pt x="125" y="33"/>
                    <a:pt x="125" y="33"/>
                  </a:cubicBezTo>
                  <a:lnTo>
                    <a:pt x="125" y="41"/>
                  </a:lnTo>
                  <a:close/>
                  <a:moveTo>
                    <a:pt x="140" y="49"/>
                  </a:moveTo>
                  <a:cubicBezTo>
                    <a:pt x="140" y="49"/>
                    <a:pt x="140" y="49"/>
                    <a:pt x="140" y="49"/>
                  </a:cubicBezTo>
                  <a:cubicBezTo>
                    <a:pt x="125" y="48"/>
                    <a:pt x="125" y="48"/>
                    <a:pt x="125" y="48"/>
                  </a:cubicBezTo>
                  <a:cubicBezTo>
                    <a:pt x="125" y="41"/>
                    <a:pt x="125" y="41"/>
                    <a:pt x="125" y="41"/>
                  </a:cubicBezTo>
                  <a:cubicBezTo>
                    <a:pt x="126" y="41"/>
                    <a:pt x="126" y="41"/>
                    <a:pt x="126" y="41"/>
                  </a:cubicBezTo>
                  <a:cubicBezTo>
                    <a:pt x="126" y="44"/>
                    <a:pt x="126" y="48"/>
                    <a:pt x="126" y="48"/>
                  </a:cubicBezTo>
                  <a:cubicBezTo>
                    <a:pt x="126" y="48"/>
                    <a:pt x="126" y="48"/>
                    <a:pt x="127" y="48"/>
                  </a:cubicBezTo>
                  <a:cubicBezTo>
                    <a:pt x="127" y="48"/>
                    <a:pt x="127" y="48"/>
                    <a:pt x="127" y="48"/>
                  </a:cubicBezTo>
                  <a:cubicBezTo>
                    <a:pt x="127" y="48"/>
                    <a:pt x="127" y="48"/>
                    <a:pt x="127" y="48"/>
                  </a:cubicBezTo>
                  <a:cubicBezTo>
                    <a:pt x="127" y="48"/>
                    <a:pt x="127" y="48"/>
                    <a:pt x="127" y="48"/>
                  </a:cubicBezTo>
                  <a:cubicBezTo>
                    <a:pt x="127" y="48"/>
                    <a:pt x="127" y="48"/>
                    <a:pt x="128" y="48"/>
                  </a:cubicBezTo>
                  <a:cubicBezTo>
                    <a:pt x="128" y="48"/>
                    <a:pt x="128" y="48"/>
                    <a:pt x="128" y="48"/>
                  </a:cubicBezTo>
                  <a:cubicBezTo>
                    <a:pt x="128" y="48"/>
                    <a:pt x="128" y="48"/>
                    <a:pt x="128" y="48"/>
                  </a:cubicBezTo>
                  <a:cubicBezTo>
                    <a:pt x="128" y="48"/>
                    <a:pt x="128" y="48"/>
                    <a:pt x="128" y="48"/>
                  </a:cubicBezTo>
                  <a:cubicBezTo>
                    <a:pt x="129" y="48"/>
                    <a:pt x="130" y="48"/>
                    <a:pt x="131" y="49"/>
                  </a:cubicBezTo>
                  <a:cubicBezTo>
                    <a:pt x="134" y="49"/>
                    <a:pt x="139" y="49"/>
                    <a:pt x="139" y="49"/>
                  </a:cubicBezTo>
                  <a:cubicBezTo>
                    <a:pt x="139" y="49"/>
                    <a:pt x="139" y="45"/>
                    <a:pt x="139" y="42"/>
                  </a:cubicBezTo>
                  <a:cubicBezTo>
                    <a:pt x="139" y="42"/>
                    <a:pt x="139" y="41"/>
                    <a:pt x="139" y="41"/>
                  </a:cubicBezTo>
                  <a:cubicBezTo>
                    <a:pt x="140" y="40"/>
                    <a:pt x="140" y="40"/>
                    <a:pt x="140" y="40"/>
                  </a:cubicBezTo>
                  <a:lnTo>
                    <a:pt x="140" y="49"/>
                  </a:lnTo>
                  <a:close/>
                  <a:moveTo>
                    <a:pt x="140" y="40"/>
                  </a:moveTo>
                  <a:cubicBezTo>
                    <a:pt x="140" y="40"/>
                    <a:pt x="140" y="40"/>
                    <a:pt x="140" y="40"/>
                  </a:cubicBezTo>
                  <a:cubicBezTo>
                    <a:pt x="139" y="40"/>
                    <a:pt x="139" y="40"/>
                    <a:pt x="139" y="40"/>
                  </a:cubicBezTo>
                  <a:cubicBezTo>
                    <a:pt x="139" y="37"/>
                    <a:pt x="139" y="32"/>
                    <a:pt x="139" y="32"/>
                  </a:cubicBezTo>
                  <a:cubicBezTo>
                    <a:pt x="139" y="32"/>
                    <a:pt x="138" y="32"/>
                    <a:pt x="137" y="32"/>
                  </a:cubicBezTo>
                  <a:cubicBezTo>
                    <a:pt x="137" y="31"/>
                    <a:pt x="137" y="31"/>
                    <a:pt x="137" y="31"/>
                  </a:cubicBezTo>
                  <a:cubicBezTo>
                    <a:pt x="140" y="31"/>
                    <a:pt x="140" y="31"/>
                    <a:pt x="140" y="31"/>
                  </a:cubicBezTo>
                  <a:lnTo>
                    <a:pt x="140" y="40"/>
                  </a:lnTo>
                  <a:close/>
                  <a:moveTo>
                    <a:pt x="155" y="49"/>
                  </a:moveTo>
                  <a:cubicBezTo>
                    <a:pt x="155" y="49"/>
                    <a:pt x="155" y="49"/>
                    <a:pt x="155" y="49"/>
                  </a:cubicBezTo>
                  <a:cubicBezTo>
                    <a:pt x="149" y="49"/>
                    <a:pt x="149" y="49"/>
                    <a:pt x="149" y="49"/>
                  </a:cubicBezTo>
                  <a:cubicBezTo>
                    <a:pt x="140" y="49"/>
                    <a:pt x="140" y="49"/>
                    <a:pt x="140" y="49"/>
                  </a:cubicBezTo>
                  <a:cubicBezTo>
                    <a:pt x="140" y="40"/>
                    <a:pt x="140" y="40"/>
                    <a:pt x="140" y="40"/>
                  </a:cubicBezTo>
                  <a:cubicBezTo>
                    <a:pt x="142" y="40"/>
                    <a:pt x="142" y="40"/>
                    <a:pt x="142" y="40"/>
                  </a:cubicBezTo>
                  <a:cubicBezTo>
                    <a:pt x="142" y="49"/>
                    <a:pt x="142" y="49"/>
                    <a:pt x="142" y="49"/>
                  </a:cubicBezTo>
                  <a:cubicBezTo>
                    <a:pt x="142" y="49"/>
                    <a:pt x="142" y="49"/>
                    <a:pt x="142" y="49"/>
                  </a:cubicBezTo>
                  <a:cubicBezTo>
                    <a:pt x="142" y="40"/>
                    <a:pt x="142" y="40"/>
                    <a:pt x="142" y="40"/>
                  </a:cubicBezTo>
                  <a:cubicBezTo>
                    <a:pt x="143" y="40"/>
                    <a:pt x="143" y="40"/>
                    <a:pt x="143" y="40"/>
                  </a:cubicBezTo>
                  <a:cubicBezTo>
                    <a:pt x="143" y="43"/>
                    <a:pt x="143" y="49"/>
                    <a:pt x="143" y="49"/>
                  </a:cubicBezTo>
                  <a:cubicBezTo>
                    <a:pt x="143" y="49"/>
                    <a:pt x="147" y="49"/>
                    <a:pt x="148" y="49"/>
                  </a:cubicBezTo>
                  <a:cubicBezTo>
                    <a:pt x="150" y="49"/>
                    <a:pt x="154" y="49"/>
                    <a:pt x="154" y="49"/>
                  </a:cubicBezTo>
                  <a:cubicBezTo>
                    <a:pt x="154" y="49"/>
                    <a:pt x="154" y="43"/>
                    <a:pt x="154" y="40"/>
                  </a:cubicBezTo>
                  <a:cubicBezTo>
                    <a:pt x="155" y="40"/>
                    <a:pt x="155" y="40"/>
                    <a:pt x="155" y="40"/>
                  </a:cubicBezTo>
                  <a:lnTo>
                    <a:pt x="155" y="49"/>
                  </a:lnTo>
                  <a:close/>
                  <a:moveTo>
                    <a:pt x="157" y="49"/>
                  </a:moveTo>
                  <a:cubicBezTo>
                    <a:pt x="157" y="49"/>
                    <a:pt x="157" y="49"/>
                    <a:pt x="157" y="49"/>
                  </a:cubicBezTo>
                  <a:cubicBezTo>
                    <a:pt x="155" y="49"/>
                    <a:pt x="155" y="49"/>
                    <a:pt x="155" y="49"/>
                  </a:cubicBezTo>
                  <a:cubicBezTo>
                    <a:pt x="155" y="40"/>
                    <a:pt x="155" y="40"/>
                    <a:pt x="155" y="40"/>
                  </a:cubicBezTo>
                  <a:cubicBezTo>
                    <a:pt x="157" y="40"/>
                    <a:pt x="157" y="40"/>
                    <a:pt x="157" y="40"/>
                  </a:cubicBezTo>
                  <a:lnTo>
                    <a:pt x="157" y="49"/>
                  </a:lnTo>
                  <a:close/>
                  <a:moveTo>
                    <a:pt x="157" y="40"/>
                  </a:moveTo>
                  <a:cubicBezTo>
                    <a:pt x="157" y="40"/>
                    <a:pt x="157" y="40"/>
                    <a:pt x="157" y="40"/>
                  </a:cubicBezTo>
                  <a:cubicBezTo>
                    <a:pt x="155" y="40"/>
                    <a:pt x="155" y="40"/>
                    <a:pt x="155" y="40"/>
                  </a:cubicBezTo>
                  <a:cubicBezTo>
                    <a:pt x="155" y="32"/>
                    <a:pt x="155" y="32"/>
                    <a:pt x="155" y="32"/>
                  </a:cubicBezTo>
                  <a:cubicBezTo>
                    <a:pt x="156" y="33"/>
                    <a:pt x="156" y="33"/>
                    <a:pt x="156" y="33"/>
                  </a:cubicBezTo>
                  <a:cubicBezTo>
                    <a:pt x="156" y="33"/>
                    <a:pt x="156" y="33"/>
                    <a:pt x="157" y="34"/>
                  </a:cubicBezTo>
                  <a:lnTo>
                    <a:pt x="157" y="40"/>
                  </a:lnTo>
                  <a:close/>
                  <a:moveTo>
                    <a:pt x="162" y="39"/>
                  </a:moveTo>
                  <a:cubicBezTo>
                    <a:pt x="162" y="39"/>
                    <a:pt x="162" y="39"/>
                    <a:pt x="162" y="39"/>
                  </a:cubicBezTo>
                  <a:cubicBezTo>
                    <a:pt x="162" y="39"/>
                    <a:pt x="162" y="40"/>
                    <a:pt x="162" y="40"/>
                  </a:cubicBezTo>
                  <a:cubicBezTo>
                    <a:pt x="162" y="40"/>
                    <a:pt x="162" y="40"/>
                    <a:pt x="162" y="40"/>
                  </a:cubicBezTo>
                  <a:lnTo>
                    <a:pt x="162" y="39"/>
                  </a:lnTo>
                  <a:close/>
                  <a:moveTo>
                    <a:pt x="160" y="49"/>
                  </a:moveTo>
                  <a:cubicBezTo>
                    <a:pt x="160" y="49"/>
                    <a:pt x="160" y="49"/>
                    <a:pt x="160" y="49"/>
                  </a:cubicBezTo>
                  <a:cubicBezTo>
                    <a:pt x="157" y="49"/>
                    <a:pt x="157" y="49"/>
                    <a:pt x="157" y="49"/>
                  </a:cubicBezTo>
                  <a:cubicBezTo>
                    <a:pt x="157" y="40"/>
                    <a:pt x="157" y="40"/>
                    <a:pt x="157" y="40"/>
                  </a:cubicBezTo>
                  <a:cubicBezTo>
                    <a:pt x="160" y="40"/>
                    <a:pt x="160" y="40"/>
                    <a:pt x="160" y="40"/>
                  </a:cubicBezTo>
                  <a:lnTo>
                    <a:pt x="160" y="49"/>
                  </a:lnTo>
                  <a:close/>
                  <a:moveTo>
                    <a:pt x="160" y="40"/>
                  </a:moveTo>
                  <a:cubicBezTo>
                    <a:pt x="160" y="40"/>
                    <a:pt x="160" y="40"/>
                    <a:pt x="160" y="40"/>
                  </a:cubicBezTo>
                  <a:cubicBezTo>
                    <a:pt x="157" y="40"/>
                    <a:pt x="157" y="40"/>
                    <a:pt x="157" y="40"/>
                  </a:cubicBezTo>
                  <a:cubicBezTo>
                    <a:pt x="157" y="34"/>
                    <a:pt x="157" y="34"/>
                    <a:pt x="157" y="34"/>
                  </a:cubicBezTo>
                  <a:cubicBezTo>
                    <a:pt x="158" y="35"/>
                    <a:pt x="159" y="35"/>
                    <a:pt x="160" y="36"/>
                  </a:cubicBezTo>
                  <a:lnTo>
                    <a:pt x="160" y="40"/>
                  </a:lnTo>
                  <a:close/>
                  <a:moveTo>
                    <a:pt x="160" y="32"/>
                  </a:moveTo>
                  <a:cubicBezTo>
                    <a:pt x="160" y="32"/>
                    <a:pt x="160" y="32"/>
                    <a:pt x="160" y="32"/>
                  </a:cubicBezTo>
                  <a:cubicBezTo>
                    <a:pt x="159" y="32"/>
                    <a:pt x="158" y="32"/>
                    <a:pt x="157" y="32"/>
                  </a:cubicBezTo>
                  <a:cubicBezTo>
                    <a:pt x="157" y="32"/>
                    <a:pt x="157" y="32"/>
                    <a:pt x="157" y="32"/>
                  </a:cubicBezTo>
                  <a:cubicBezTo>
                    <a:pt x="160" y="32"/>
                    <a:pt x="160" y="32"/>
                    <a:pt x="160" y="32"/>
                  </a:cubicBezTo>
                  <a:close/>
                  <a:moveTo>
                    <a:pt x="162" y="49"/>
                  </a:moveTo>
                  <a:cubicBezTo>
                    <a:pt x="162" y="49"/>
                    <a:pt x="162" y="49"/>
                    <a:pt x="162" y="49"/>
                  </a:cubicBezTo>
                  <a:cubicBezTo>
                    <a:pt x="160" y="49"/>
                    <a:pt x="160" y="49"/>
                    <a:pt x="160" y="49"/>
                  </a:cubicBezTo>
                  <a:cubicBezTo>
                    <a:pt x="160" y="40"/>
                    <a:pt x="160" y="40"/>
                    <a:pt x="160" y="40"/>
                  </a:cubicBezTo>
                  <a:cubicBezTo>
                    <a:pt x="162" y="40"/>
                    <a:pt x="162" y="40"/>
                    <a:pt x="162" y="40"/>
                  </a:cubicBezTo>
                  <a:lnTo>
                    <a:pt x="162" y="49"/>
                  </a:lnTo>
                  <a:close/>
                  <a:moveTo>
                    <a:pt x="162" y="40"/>
                  </a:moveTo>
                  <a:cubicBezTo>
                    <a:pt x="162" y="40"/>
                    <a:pt x="162" y="40"/>
                    <a:pt x="162" y="40"/>
                  </a:cubicBezTo>
                  <a:cubicBezTo>
                    <a:pt x="160" y="40"/>
                    <a:pt x="160" y="40"/>
                    <a:pt x="160" y="40"/>
                  </a:cubicBezTo>
                  <a:cubicBezTo>
                    <a:pt x="160" y="36"/>
                    <a:pt x="160" y="36"/>
                    <a:pt x="160" y="36"/>
                  </a:cubicBezTo>
                  <a:cubicBezTo>
                    <a:pt x="160" y="37"/>
                    <a:pt x="160" y="37"/>
                    <a:pt x="161" y="37"/>
                  </a:cubicBezTo>
                  <a:cubicBezTo>
                    <a:pt x="161" y="38"/>
                    <a:pt x="161" y="38"/>
                    <a:pt x="162" y="39"/>
                  </a:cubicBezTo>
                  <a:lnTo>
                    <a:pt x="162" y="40"/>
                  </a:lnTo>
                  <a:close/>
                  <a:moveTo>
                    <a:pt x="162" y="32"/>
                  </a:moveTo>
                  <a:cubicBezTo>
                    <a:pt x="162" y="32"/>
                    <a:pt x="162" y="32"/>
                    <a:pt x="162" y="32"/>
                  </a:cubicBezTo>
                  <a:cubicBezTo>
                    <a:pt x="161" y="32"/>
                    <a:pt x="160" y="32"/>
                    <a:pt x="160" y="32"/>
                  </a:cubicBezTo>
                  <a:cubicBezTo>
                    <a:pt x="160" y="32"/>
                    <a:pt x="160" y="32"/>
                    <a:pt x="160" y="32"/>
                  </a:cubicBezTo>
                  <a:cubicBezTo>
                    <a:pt x="162" y="32"/>
                    <a:pt x="162" y="32"/>
                    <a:pt x="162" y="32"/>
                  </a:cubicBezTo>
                  <a:close/>
                  <a:moveTo>
                    <a:pt x="175" y="49"/>
                  </a:moveTo>
                  <a:cubicBezTo>
                    <a:pt x="175" y="49"/>
                    <a:pt x="175" y="49"/>
                    <a:pt x="175" y="49"/>
                  </a:cubicBezTo>
                  <a:cubicBezTo>
                    <a:pt x="162" y="49"/>
                    <a:pt x="162" y="49"/>
                    <a:pt x="162" y="49"/>
                  </a:cubicBezTo>
                  <a:cubicBezTo>
                    <a:pt x="162" y="40"/>
                    <a:pt x="162" y="40"/>
                    <a:pt x="162" y="40"/>
                  </a:cubicBezTo>
                  <a:cubicBezTo>
                    <a:pt x="162" y="40"/>
                    <a:pt x="162" y="40"/>
                    <a:pt x="162" y="40"/>
                  </a:cubicBezTo>
                  <a:cubicBezTo>
                    <a:pt x="164" y="44"/>
                    <a:pt x="165" y="49"/>
                    <a:pt x="165" y="49"/>
                  </a:cubicBezTo>
                  <a:cubicBezTo>
                    <a:pt x="165" y="49"/>
                    <a:pt x="167" y="49"/>
                    <a:pt x="169" y="49"/>
                  </a:cubicBezTo>
                  <a:cubicBezTo>
                    <a:pt x="170" y="49"/>
                    <a:pt x="174" y="49"/>
                    <a:pt x="175" y="49"/>
                  </a:cubicBezTo>
                  <a:close/>
                  <a:moveTo>
                    <a:pt x="175" y="48"/>
                  </a:moveTo>
                  <a:cubicBezTo>
                    <a:pt x="175" y="48"/>
                    <a:pt x="175" y="48"/>
                    <a:pt x="175" y="48"/>
                  </a:cubicBezTo>
                  <a:cubicBezTo>
                    <a:pt x="175" y="46"/>
                    <a:pt x="174" y="43"/>
                    <a:pt x="174" y="41"/>
                  </a:cubicBezTo>
                  <a:cubicBezTo>
                    <a:pt x="174" y="41"/>
                    <a:pt x="174" y="41"/>
                    <a:pt x="174" y="40"/>
                  </a:cubicBezTo>
                  <a:cubicBezTo>
                    <a:pt x="175" y="40"/>
                    <a:pt x="175" y="40"/>
                    <a:pt x="175" y="40"/>
                  </a:cubicBezTo>
                  <a:lnTo>
                    <a:pt x="175" y="48"/>
                  </a:lnTo>
                  <a:close/>
                  <a:moveTo>
                    <a:pt x="175" y="40"/>
                  </a:moveTo>
                  <a:cubicBezTo>
                    <a:pt x="175" y="40"/>
                    <a:pt x="175" y="40"/>
                    <a:pt x="175" y="40"/>
                  </a:cubicBezTo>
                  <a:cubicBezTo>
                    <a:pt x="174" y="40"/>
                    <a:pt x="174" y="40"/>
                    <a:pt x="174" y="40"/>
                  </a:cubicBezTo>
                  <a:cubicBezTo>
                    <a:pt x="174" y="37"/>
                    <a:pt x="173" y="32"/>
                    <a:pt x="173" y="32"/>
                  </a:cubicBezTo>
                  <a:cubicBezTo>
                    <a:pt x="173" y="32"/>
                    <a:pt x="167" y="32"/>
                    <a:pt x="163" y="32"/>
                  </a:cubicBezTo>
                  <a:cubicBezTo>
                    <a:pt x="163" y="32"/>
                    <a:pt x="162" y="32"/>
                    <a:pt x="162" y="32"/>
                  </a:cubicBezTo>
                  <a:cubicBezTo>
                    <a:pt x="162" y="32"/>
                    <a:pt x="162" y="32"/>
                    <a:pt x="162" y="32"/>
                  </a:cubicBezTo>
                  <a:cubicBezTo>
                    <a:pt x="173" y="32"/>
                    <a:pt x="173" y="32"/>
                    <a:pt x="173" y="32"/>
                  </a:cubicBezTo>
                  <a:cubicBezTo>
                    <a:pt x="173" y="33"/>
                    <a:pt x="173" y="33"/>
                    <a:pt x="173" y="33"/>
                  </a:cubicBezTo>
                  <a:cubicBezTo>
                    <a:pt x="175" y="33"/>
                    <a:pt x="175" y="33"/>
                    <a:pt x="175" y="33"/>
                  </a:cubicBezTo>
                  <a:lnTo>
                    <a:pt x="175" y="40"/>
                  </a:lnTo>
                  <a:close/>
                  <a:moveTo>
                    <a:pt x="177" y="49"/>
                  </a:moveTo>
                  <a:cubicBezTo>
                    <a:pt x="177" y="49"/>
                    <a:pt x="177" y="49"/>
                    <a:pt x="177" y="49"/>
                  </a:cubicBezTo>
                  <a:cubicBezTo>
                    <a:pt x="175" y="49"/>
                    <a:pt x="175" y="49"/>
                    <a:pt x="175" y="49"/>
                  </a:cubicBezTo>
                  <a:cubicBezTo>
                    <a:pt x="175" y="49"/>
                    <a:pt x="175" y="49"/>
                    <a:pt x="175" y="49"/>
                  </a:cubicBezTo>
                  <a:cubicBezTo>
                    <a:pt x="175" y="49"/>
                    <a:pt x="175" y="49"/>
                    <a:pt x="175" y="49"/>
                  </a:cubicBezTo>
                  <a:cubicBezTo>
                    <a:pt x="175" y="49"/>
                    <a:pt x="175" y="49"/>
                    <a:pt x="175" y="48"/>
                  </a:cubicBezTo>
                  <a:cubicBezTo>
                    <a:pt x="175" y="40"/>
                    <a:pt x="175" y="40"/>
                    <a:pt x="175" y="40"/>
                  </a:cubicBezTo>
                  <a:cubicBezTo>
                    <a:pt x="177" y="40"/>
                    <a:pt x="177" y="40"/>
                    <a:pt x="177" y="40"/>
                  </a:cubicBezTo>
                  <a:lnTo>
                    <a:pt x="177" y="49"/>
                  </a:lnTo>
                  <a:close/>
                  <a:moveTo>
                    <a:pt x="177" y="40"/>
                  </a:moveTo>
                  <a:cubicBezTo>
                    <a:pt x="177" y="40"/>
                    <a:pt x="177" y="40"/>
                    <a:pt x="177" y="40"/>
                  </a:cubicBezTo>
                  <a:cubicBezTo>
                    <a:pt x="175" y="40"/>
                    <a:pt x="175" y="40"/>
                    <a:pt x="175" y="40"/>
                  </a:cubicBezTo>
                  <a:cubicBezTo>
                    <a:pt x="175" y="33"/>
                    <a:pt x="175" y="33"/>
                    <a:pt x="175" y="33"/>
                  </a:cubicBezTo>
                  <a:cubicBezTo>
                    <a:pt x="177" y="33"/>
                    <a:pt x="177" y="33"/>
                    <a:pt x="177" y="33"/>
                  </a:cubicBezTo>
                  <a:lnTo>
                    <a:pt x="177" y="40"/>
                  </a:lnTo>
                  <a:close/>
                  <a:moveTo>
                    <a:pt x="179" y="49"/>
                  </a:moveTo>
                  <a:cubicBezTo>
                    <a:pt x="179" y="49"/>
                    <a:pt x="179" y="49"/>
                    <a:pt x="179" y="49"/>
                  </a:cubicBezTo>
                  <a:cubicBezTo>
                    <a:pt x="177" y="49"/>
                    <a:pt x="177" y="49"/>
                    <a:pt x="177" y="49"/>
                  </a:cubicBezTo>
                  <a:cubicBezTo>
                    <a:pt x="177" y="40"/>
                    <a:pt x="177" y="40"/>
                    <a:pt x="177" y="40"/>
                  </a:cubicBezTo>
                  <a:cubicBezTo>
                    <a:pt x="179" y="40"/>
                    <a:pt x="179" y="40"/>
                    <a:pt x="179" y="40"/>
                  </a:cubicBezTo>
                  <a:lnTo>
                    <a:pt x="179" y="49"/>
                  </a:lnTo>
                  <a:close/>
                  <a:moveTo>
                    <a:pt x="179" y="40"/>
                  </a:moveTo>
                  <a:cubicBezTo>
                    <a:pt x="179" y="40"/>
                    <a:pt x="179" y="40"/>
                    <a:pt x="179" y="40"/>
                  </a:cubicBezTo>
                  <a:cubicBezTo>
                    <a:pt x="177" y="40"/>
                    <a:pt x="177" y="40"/>
                    <a:pt x="177" y="40"/>
                  </a:cubicBezTo>
                  <a:cubicBezTo>
                    <a:pt x="177" y="33"/>
                    <a:pt x="177" y="33"/>
                    <a:pt x="177" y="33"/>
                  </a:cubicBezTo>
                  <a:cubicBezTo>
                    <a:pt x="179" y="33"/>
                    <a:pt x="179" y="33"/>
                    <a:pt x="179" y="33"/>
                  </a:cubicBezTo>
                  <a:lnTo>
                    <a:pt x="179" y="40"/>
                  </a:lnTo>
                  <a:close/>
                  <a:moveTo>
                    <a:pt x="181" y="49"/>
                  </a:moveTo>
                  <a:cubicBezTo>
                    <a:pt x="181" y="49"/>
                    <a:pt x="181" y="49"/>
                    <a:pt x="181" y="49"/>
                  </a:cubicBezTo>
                  <a:cubicBezTo>
                    <a:pt x="179" y="49"/>
                    <a:pt x="179" y="49"/>
                    <a:pt x="179" y="49"/>
                  </a:cubicBezTo>
                  <a:cubicBezTo>
                    <a:pt x="179" y="40"/>
                    <a:pt x="179" y="40"/>
                    <a:pt x="179" y="40"/>
                  </a:cubicBezTo>
                  <a:cubicBezTo>
                    <a:pt x="181" y="40"/>
                    <a:pt x="181" y="40"/>
                    <a:pt x="181" y="40"/>
                  </a:cubicBezTo>
                  <a:lnTo>
                    <a:pt x="181" y="49"/>
                  </a:lnTo>
                  <a:close/>
                  <a:moveTo>
                    <a:pt x="181" y="40"/>
                  </a:moveTo>
                  <a:cubicBezTo>
                    <a:pt x="181" y="40"/>
                    <a:pt x="181" y="40"/>
                    <a:pt x="181" y="40"/>
                  </a:cubicBezTo>
                  <a:cubicBezTo>
                    <a:pt x="179" y="40"/>
                    <a:pt x="179" y="40"/>
                    <a:pt x="179" y="40"/>
                  </a:cubicBezTo>
                  <a:cubicBezTo>
                    <a:pt x="179" y="33"/>
                    <a:pt x="179" y="33"/>
                    <a:pt x="179" y="33"/>
                  </a:cubicBezTo>
                  <a:cubicBezTo>
                    <a:pt x="181" y="32"/>
                    <a:pt x="181" y="32"/>
                    <a:pt x="181" y="32"/>
                  </a:cubicBezTo>
                  <a:lnTo>
                    <a:pt x="181" y="4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9"/>
            <p:cNvSpPr>
              <a:spLocks noEditPoints="1"/>
            </p:cNvSpPr>
            <p:nvPr/>
          </p:nvSpPr>
          <p:spPr bwMode="auto">
            <a:xfrm>
              <a:off x="888" y="4158"/>
              <a:ext cx="435" cy="136"/>
            </a:xfrm>
            <a:custGeom>
              <a:avLst/>
              <a:gdLst>
                <a:gd name="T0" fmla="*/ 46 w 168"/>
                <a:gd name="T1" fmla="*/ 51 h 51"/>
                <a:gd name="T2" fmla="*/ 61 w 168"/>
                <a:gd name="T3" fmla="*/ 38 h 51"/>
                <a:gd name="T4" fmla="*/ 16 w 168"/>
                <a:gd name="T5" fmla="*/ 51 h 51"/>
                <a:gd name="T6" fmla="*/ 70 w 168"/>
                <a:gd name="T7" fmla="*/ 12 h 51"/>
                <a:gd name="T8" fmla="*/ 55 w 168"/>
                <a:gd name="T9" fmla="*/ 37 h 51"/>
                <a:gd name="T10" fmla="*/ 45 w 168"/>
                <a:gd name="T11" fmla="*/ 34 h 51"/>
                <a:gd name="T12" fmla="*/ 28 w 168"/>
                <a:gd name="T13" fmla="*/ 8 h 51"/>
                <a:gd name="T14" fmla="*/ 50 w 168"/>
                <a:gd name="T15" fmla="*/ 9 h 51"/>
                <a:gd name="T16" fmla="*/ 76 w 168"/>
                <a:gd name="T17" fmla="*/ 13 h 51"/>
                <a:gd name="T18" fmla="*/ 90 w 168"/>
                <a:gd name="T19" fmla="*/ 17 h 51"/>
                <a:gd name="T20" fmla="*/ 101 w 168"/>
                <a:gd name="T21" fmla="*/ 20 h 51"/>
                <a:gd name="T22" fmla="*/ 106 w 168"/>
                <a:gd name="T23" fmla="*/ 22 h 51"/>
                <a:gd name="T24" fmla="*/ 110 w 168"/>
                <a:gd name="T25" fmla="*/ 39 h 51"/>
                <a:gd name="T26" fmla="*/ 121 w 168"/>
                <a:gd name="T27" fmla="*/ 29 h 51"/>
                <a:gd name="T28" fmla="*/ 10 w 168"/>
                <a:gd name="T29" fmla="*/ 38 h 51"/>
                <a:gd name="T30" fmla="*/ 19 w 168"/>
                <a:gd name="T31" fmla="*/ 8 h 51"/>
                <a:gd name="T32" fmla="*/ 2 w 168"/>
                <a:gd name="T33" fmla="*/ 12 h 51"/>
                <a:gd name="T34" fmla="*/ 5 w 168"/>
                <a:gd name="T35" fmla="*/ 10 h 51"/>
                <a:gd name="T36" fmla="*/ 57 w 168"/>
                <a:gd name="T37" fmla="*/ 10 h 51"/>
                <a:gd name="T38" fmla="*/ 139 w 168"/>
                <a:gd name="T39" fmla="*/ 41 h 51"/>
                <a:gd name="T40" fmla="*/ 115 w 168"/>
                <a:gd name="T41" fmla="*/ 39 h 51"/>
                <a:gd name="T42" fmla="*/ 107 w 168"/>
                <a:gd name="T43" fmla="*/ 43 h 51"/>
                <a:gd name="T44" fmla="*/ 97 w 168"/>
                <a:gd name="T45" fmla="*/ 40 h 51"/>
                <a:gd name="T46" fmla="*/ 84 w 168"/>
                <a:gd name="T47" fmla="*/ 40 h 51"/>
                <a:gd name="T48" fmla="*/ 67 w 168"/>
                <a:gd name="T49" fmla="*/ 39 h 51"/>
                <a:gd name="T50" fmla="*/ 142 w 168"/>
                <a:gd name="T51" fmla="*/ 42 h 51"/>
                <a:gd name="T52" fmla="*/ 140 w 168"/>
                <a:gd name="T53" fmla="*/ 49 h 51"/>
                <a:gd name="T54" fmla="*/ 142 w 168"/>
                <a:gd name="T55" fmla="*/ 49 h 51"/>
                <a:gd name="T56" fmla="*/ 118 w 168"/>
                <a:gd name="T57" fmla="*/ 43 h 51"/>
                <a:gd name="T58" fmla="*/ 115 w 168"/>
                <a:gd name="T59" fmla="*/ 43 h 51"/>
                <a:gd name="T60" fmla="*/ 109 w 168"/>
                <a:gd name="T61" fmla="*/ 44 h 51"/>
                <a:gd name="T62" fmla="*/ 95 w 168"/>
                <a:gd name="T63" fmla="*/ 44 h 51"/>
                <a:gd name="T64" fmla="*/ 75 w 168"/>
                <a:gd name="T65" fmla="*/ 49 h 51"/>
                <a:gd name="T66" fmla="*/ 91 w 168"/>
                <a:gd name="T67" fmla="*/ 50 h 51"/>
                <a:gd name="T68" fmla="*/ 99 w 168"/>
                <a:gd name="T69" fmla="*/ 50 h 51"/>
                <a:gd name="T70" fmla="*/ 107 w 168"/>
                <a:gd name="T71" fmla="*/ 47 h 51"/>
                <a:gd name="T72" fmla="*/ 110 w 168"/>
                <a:gd name="T73" fmla="*/ 50 h 51"/>
                <a:gd name="T74" fmla="*/ 113 w 168"/>
                <a:gd name="T75" fmla="*/ 50 h 51"/>
                <a:gd name="T76" fmla="*/ 116 w 168"/>
                <a:gd name="T77" fmla="*/ 49 h 51"/>
                <a:gd name="T78" fmla="*/ 120 w 168"/>
                <a:gd name="T79" fmla="*/ 47 h 51"/>
                <a:gd name="T80" fmla="*/ 124 w 168"/>
                <a:gd name="T81" fmla="*/ 49 h 51"/>
                <a:gd name="T82" fmla="*/ 127 w 168"/>
                <a:gd name="T83" fmla="*/ 50 h 51"/>
                <a:gd name="T84" fmla="*/ 128 w 168"/>
                <a:gd name="T85" fmla="*/ 49 h 51"/>
                <a:gd name="T86" fmla="*/ 128 w 168"/>
                <a:gd name="T87" fmla="*/ 47 h 51"/>
                <a:gd name="T88" fmla="*/ 129 w 168"/>
                <a:gd name="T89" fmla="*/ 45 h 51"/>
                <a:gd name="T90" fmla="*/ 74 w 168"/>
                <a:gd name="T91" fmla="*/ 50 h 51"/>
                <a:gd name="T92" fmla="*/ 132 w 168"/>
                <a:gd name="T93" fmla="*/ 45 h 51"/>
                <a:gd name="T94" fmla="*/ 140 w 168"/>
                <a:gd name="T95" fmla="*/ 43 h 51"/>
                <a:gd name="T96" fmla="*/ 135 w 168"/>
                <a:gd name="T97" fmla="*/ 50 h 51"/>
                <a:gd name="T98" fmla="*/ 137 w 168"/>
                <a:gd name="T99" fmla="*/ 47 h 51"/>
                <a:gd name="T100" fmla="*/ 139 w 168"/>
                <a:gd name="T101" fmla="*/ 49 h 51"/>
                <a:gd name="T102" fmla="*/ 139 w 168"/>
                <a:gd name="T103" fmla="*/ 48 h 51"/>
                <a:gd name="T104" fmla="*/ 144 w 168"/>
                <a:gd name="T105" fmla="*/ 45 h 51"/>
                <a:gd name="T106" fmla="*/ 144 w 168"/>
                <a:gd name="T107" fmla="*/ 45 h 51"/>
                <a:gd name="T108" fmla="*/ 148 w 168"/>
                <a:gd name="T109" fmla="*/ 49 h 51"/>
                <a:gd name="T110" fmla="*/ 151 w 168"/>
                <a:gd name="T111" fmla="*/ 46 h 51"/>
                <a:gd name="T112" fmla="*/ 152 w 168"/>
                <a:gd name="T113" fmla="*/ 49 h 51"/>
                <a:gd name="T114" fmla="*/ 157 w 168"/>
                <a:gd name="T115" fmla="*/ 49 h 51"/>
                <a:gd name="T116" fmla="*/ 159 w 168"/>
                <a:gd name="T117" fmla="*/ 49 h 51"/>
                <a:gd name="T118" fmla="*/ 161 w 168"/>
                <a:gd name="T119" fmla="*/ 48 h 51"/>
                <a:gd name="T120" fmla="*/ 117 w 168"/>
                <a:gd name="T121" fmla="*/ 39 h 51"/>
                <a:gd name="T122" fmla="*/ 26 w 168"/>
                <a:gd name="T123" fmla="*/ 51 h 51"/>
                <a:gd name="T124" fmla="*/ 35 w 168"/>
                <a:gd name="T125"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8" h="51">
                  <a:moveTo>
                    <a:pt x="26" y="51"/>
                  </a:moveTo>
                  <a:cubicBezTo>
                    <a:pt x="26" y="51"/>
                    <a:pt x="26" y="51"/>
                    <a:pt x="26" y="51"/>
                  </a:cubicBezTo>
                  <a:cubicBezTo>
                    <a:pt x="26" y="51"/>
                    <a:pt x="26" y="51"/>
                    <a:pt x="26" y="51"/>
                  </a:cubicBezTo>
                  <a:cubicBezTo>
                    <a:pt x="26" y="51"/>
                    <a:pt x="26" y="51"/>
                    <a:pt x="26" y="51"/>
                  </a:cubicBezTo>
                  <a:close/>
                  <a:moveTo>
                    <a:pt x="29" y="51"/>
                  </a:moveTo>
                  <a:cubicBezTo>
                    <a:pt x="29" y="51"/>
                    <a:pt x="29" y="51"/>
                    <a:pt x="29" y="51"/>
                  </a:cubicBezTo>
                  <a:cubicBezTo>
                    <a:pt x="30" y="51"/>
                    <a:pt x="30" y="51"/>
                    <a:pt x="30" y="51"/>
                  </a:cubicBezTo>
                  <a:cubicBezTo>
                    <a:pt x="30" y="51"/>
                    <a:pt x="30" y="51"/>
                    <a:pt x="30" y="51"/>
                  </a:cubicBezTo>
                  <a:cubicBezTo>
                    <a:pt x="29" y="51"/>
                    <a:pt x="29" y="51"/>
                    <a:pt x="29" y="51"/>
                  </a:cubicBezTo>
                  <a:close/>
                  <a:moveTo>
                    <a:pt x="39" y="51"/>
                  </a:moveTo>
                  <a:cubicBezTo>
                    <a:pt x="39" y="51"/>
                    <a:pt x="39" y="51"/>
                    <a:pt x="39" y="51"/>
                  </a:cubicBezTo>
                  <a:cubicBezTo>
                    <a:pt x="40" y="51"/>
                    <a:pt x="40" y="51"/>
                    <a:pt x="40" y="51"/>
                  </a:cubicBezTo>
                  <a:cubicBezTo>
                    <a:pt x="40" y="51"/>
                    <a:pt x="40" y="51"/>
                    <a:pt x="40" y="51"/>
                  </a:cubicBezTo>
                  <a:cubicBezTo>
                    <a:pt x="40" y="51"/>
                    <a:pt x="39" y="51"/>
                    <a:pt x="39" y="51"/>
                  </a:cubicBezTo>
                  <a:close/>
                  <a:moveTo>
                    <a:pt x="19" y="51"/>
                  </a:moveTo>
                  <a:cubicBezTo>
                    <a:pt x="19" y="51"/>
                    <a:pt x="19" y="51"/>
                    <a:pt x="19" y="51"/>
                  </a:cubicBezTo>
                  <a:cubicBezTo>
                    <a:pt x="20" y="51"/>
                    <a:pt x="20" y="51"/>
                    <a:pt x="20" y="51"/>
                  </a:cubicBezTo>
                  <a:cubicBezTo>
                    <a:pt x="20" y="51"/>
                    <a:pt x="20" y="51"/>
                    <a:pt x="20" y="51"/>
                  </a:cubicBezTo>
                  <a:cubicBezTo>
                    <a:pt x="19" y="51"/>
                    <a:pt x="19" y="51"/>
                    <a:pt x="19" y="51"/>
                  </a:cubicBezTo>
                  <a:close/>
                  <a:moveTo>
                    <a:pt x="73" y="39"/>
                  </a:moveTo>
                  <a:cubicBezTo>
                    <a:pt x="73" y="39"/>
                    <a:pt x="73" y="39"/>
                    <a:pt x="73" y="39"/>
                  </a:cubicBezTo>
                  <a:cubicBezTo>
                    <a:pt x="74" y="39"/>
                    <a:pt x="74" y="39"/>
                    <a:pt x="74" y="39"/>
                  </a:cubicBezTo>
                  <a:cubicBezTo>
                    <a:pt x="74" y="39"/>
                    <a:pt x="74" y="39"/>
                    <a:pt x="74" y="39"/>
                  </a:cubicBezTo>
                  <a:cubicBezTo>
                    <a:pt x="74" y="39"/>
                    <a:pt x="74" y="39"/>
                    <a:pt x="74" y="39"/>
                  </a:cubicBezTo>
                  <a:cubicBezTo>
                    <a:pt x="75" y="13"/>
                    <a:pt x="75" y="13"/>
                    <a:pt x="75" y="13"/>
                  </a:cubicBezTo>
                  <a:cubicBezTo>
                    <a:pt x="73" y="13"/>
                    <a:pt x="73" y="13"/>
                    <a:pt x="73" y="13"/>
                  </a:cubicBezTo>
                  <a:lnTo>
                    <a:pt x="73" y="39"/>
                  </a:lnTo>
                  <a:close/>
                  <a:moveTo>
                    <a:pt x="45" y="51"/>
                  </a:moveTo>
                  <a:cubicBezTo>
                    <a:pt x="45" y="51"/>
                    <a:pt x="45" y="51"/>
                    <a:pt x="45" y="51"/>
                  </a:cubicBezTo>
                  <a:cubicBezTo>
                    <a:pt x="46" y="51"/>
                    <a:pt x="46" y="51"/>
                    <a:pt x="46" y="51"/>
                  </a:cubicBezTo>
                  <a:cubicBezTo>
                    <a:pt x="46" y="51"/>
                    <a:pt x="46" y="51"/>
                    <a:pt x="46" y="51"/>
                  </a:cubicBezTo>
                  <a:cubicBezTo>
                    <a:pt x="45" y="51"/>
                    <a:pt x="45" y="51"/>
                    <a:pt x="45" y="51"/>
                  </a:cubicBezTo>
                  <a:close/>
                  <a:moveTo>
                    <a:pt x="61" y="51"/>
                  </a:moveTo>
                  <a:cubicBezTo>
                    <a:pt x="61" y="51"/>
                    <a:pt x="61" y="51"/>
                    <a:pt x="61" y="51"/>
                  </a:cubicBezTo>
                  <a:cubicBezTo>
                    <a:pt x="61" y="51"/>
                    <a:pt x="61" y="51"/>
                    <a:pt x="61" y="51"/>
                  </a:cubicBezTo>
                  <a:cubicBezTo>
                    <a:pt x="61" y="51"/>
                    <a:pt x="61" y="51"/>
                    <a:pt x="61" y="51"/>
                  </a:cubicBezTo>
                  <a:cubicBezTo>
                    <a:pt x="61" y="51"/>
                    <a:pt x="61" y="51"/>
                    <a:pt x="61" y="51"/>
                  </a:cubicBezTo>
                  <a:close/>
                  <a:moveTo>
                    <a:pt x="50" y="51"/>
                  </a:moveTo>
                  <a:cubicBezTo>
                    <a:pt x="50" y="51"/>
                    <a:pt x="50" y="51"/>
                    <a:pt x="50" y="51"/>
                  </a:cubicBezTo>
                  <a:cubicBezTo>
                    <a:pt x="51" y="51"/>
                    <a:pt x="51" y="51"/>
                    <a:pt x="51" y="51"/>
                  </a:cubicBezTo>
                  <a:cubicBezTo>
                    <a:pt x="51" y="51"/>
                    <a:pt x="51" y="51"/>
                    <a:pt x="51" y="51"/>
                  </a:cubicBezTo>
                  <a:cubicBezTo>
                    <a:pt x="51" y="51"/>
                    <a:pt x="51" y="51"/>
                    <a:pt x="50" y="51"/>
                  </a:cubicBezTo>
                  <a:close/>
                  <a:moveTo>
                    <a:pt x="22" y="51"/>
                  </a:moveTo>
                  <a:cubicBezTo>
                    <a:pt x="22" y="51"/>
                    <a:pt x="22" y="51"/>
                    <a:pt x="22" y="51"/>
                  </a:cubicBezTo>
                  <a:cubicBezTo>
                    <a:pt x="23" y="51"/>
                    <a:pt x="23" y="51"/>
                    <a:pt x="23" y="51"/>
                  </a:cubicBezTo>
                  <a:cubicBezTo>
                    <a:pt x="23" y="51"/>
                    <a:pt x="23" y="51"/>
                    <a:pt x="23" y="51"/>
                  </a:cubicBezTo>
                  <a:cubicBezTo>
                    <a:pt x="22" y="51"/>
                    <a:pt x="22" y="51"/>
                    <a:pt x="22" y="51"/>
                  </a:cubicBezTo>
                  <a:close/>
                  <a:moveTo>
                    <a:pt x="82" y="39"/>
                  </a:moveTo>
                  <a:cubicBezTo>
                    <a:pt x="82" y="39"/>
                    <a:pt x="82" y="39"/>
                    <a:pt x="82" y="39"/>
                  </a:cubicBezTo>
                  <a:cubicBezTo>
                    <a:pt x="83" y="39"/>
                    <a:pt x="83" y="39"/>
                    <a:pt x="83" y="39"/>
                  </a:cubicBezTo>
                  <a:cubicBezTo>
                    <a:pt x="83" y="39"/>
                    <a:pt x="83" y="39"/>
                    <a:pt x="83" y="39"/>
                  </a:cubicBezTo>
                  <a:cubicBezTo>
                    <a:pt x="84" y="15"/>
                    <a:pt x="84" y="15"/>
                    <a:pt x="84" y="15"/>
                  </a:cubicBezTo>
                  <a:cubicBezTo>
                    <a:pt x="83" y="15"/>
                    <a:pt x="83" y="15"/>
                    <a:pt x="83" y="15"/>
                  </a:cubicBezTo>
                  <a:lnTo>
                    <a:pt x="82" y="39"/>
                  </a:lnTo>
                  <a:close/>
                  <a:moveTo>
                    <a:pt x="80" y="39"/>
                  </a:moveTo>
                  <a:cubicBezTo>
                    <a:pt x="80" y="39"/>
                    <a:pt x="80" y="39"/>
                    <a:pt x="80" y="39"/>
                  </a:cubicBezTo>
                  <a:cubicBezTo>
                    <a:pt x="80" y="39"/>
                    <a:pt x="80" y="39"/>
                    <a:pt x="80" y="39"/>
                  </a:cubicBezTo>
                  <a:cubicBezTo>
                    <a:pt x="80" y="39"/>
                    <a:pt x="80" y="39"/>
                    <a:pt x="80" y="39"/>
                  </a:cubicBezTo>
                  <a:cubicBezTo>
                    <a:pt x="82" y="15"/>
                    <a:pt x="82" y="15"/>
                    <a:pt x="82" y="15"/>
                  </a:cubicBezTo>
                  <a:cubicBezTo>
                    <a:pt x="80" y="14"/>
                    <a:pt x="80" y="14"/>
                    <a:pt x="80" y="14"/>
                  </a:cubicBezTo>
                  <a:lnTo>
                    <a:pt x="80" y="39"/>
                  </a:lnTo>
                  <a:close/>
                  <a:moveTo>
                    <a:pt x="61" y="38"/>
                  </a:moveTo>
                  <a:cubicBezTo>
                    <a:pt x="61" y="38"/>
                    <a:pt x="61" y="38"/>
                    <a:pt x="61" y="38"/>
                  </a:cubicBezTo>
                  <a:cubicBezTo>
                    <a:pt x="61" y="38"/>
                    <a:pt x="61" y="38"/>
                    <a:pt x="61" y="38"/>
                  </a:cubicBezTo>
                  <a:cubicBezTo>
                    <a:pt x="62" y="38"/>
                    <a:pt x="62" y="38"/>
                    <a:pt x="62" y="38"/>
                  </a:cubicBezTo>
                  <a:cubicBezTo>
                    <a:pt x="62" y="38"/>
                    <a:pt x="62" y="38"/>
                    <a:pt x="62" y="38"/>
                  </a:cubicBezTo>
                  <a:cubicBezTo>
                    <a:pt x="62" y="38"/>
                    <a:pt x="62" y="38"/>
                    <a:pt x="62" y="38"/>
                  </a:cubicBezTo>
                  <a:cubicBezTo>
                    <a:pt x="63" y="38"/>
                    <a:pt x="63" y="38"/>
                    <a:pt x="63" y="38"/>
                  </a:cubicBezTo>
                  <a:cubicBezTo>
                    <a:pt x="63" y="38"/>
                    <a:pt x="63" y="38"/>
                    <a:pt x="63" y="38"/>
                  </a:cubicBezTo>
                  <a:cubicBezTo>
                    <a:pt x="62" y="10"/>
                    <a:pt x="62" y="10"/>
                    <a:pt x="62" y="10"/>
                  </a:cubicBezTo>
                  <a:cubicBezTo>
                    <a:pt x="60" y="10"/>
                    <a:pt x="60" y="10"/>
                    <a:pt x="60" y="10"/>
                  </a:cubicBezTo>
                  <a:lnTo>
                    <a:pt x="61" y="38"/>
                  </a:lnTo>
                  <a:close/>
                  <a:moveTo>
                    <a:pt x="71" y="39"/>
                  </a:moveTo>
                  <a:cubicBezTo>
                    <a:pt x="71" y="39"/>
                    <a:pt x="71" y="39"/>
                    <a:pt x="71" y="39"/>
                  </a:cubicBezTo>
                  <a:cubicBezTo>
                    <a:pt x="72" y="39"/>
                    <a:pt x="72" y="39"/>
                    <a:pt x="72" y="39"/>
                  </a:cubicBezTo>
                  <a:cubicBezTo>
                    <a:pt x="73" y="39"/>
                    <a:pt x="73" y="39"/>
                    <a:pt x="73" y="39"/>
                  </a:cubicBezTo>
                  <a:cubicBezTo>
                    <a:pt x="73" y="13"/>
                    <a:pt x="73" y="13"/>
                    <a:pt x="73" y="13"/>
                  </a:cubicBezTo>
                  <a:cubicBezTo>
                    <a:pt x="71" y="12"/>
                    <a:pt x="71" y="12"/>
                    <a:pt x="71" y="12"/>
                  </a:cubicBezTo>
                  <a:lnTo>
                    <a:pt x="71" y="39"/>
                  </a:lnTo>
                  <a:close/>
                  <a:moveTo>
                    <a:pt x="95" y="40"/>
                  </a:moveTo>
                  <a:cubicBezTo>
                    <a:pt x="95" y="40"/>
                    <a:pt x="95" y="40"/>
                    <a:pt x="95" y="40"/>
                  </a:cubicBezTo>
                  <a:cubicBezTo>
                    <a:pt x="96" y="40"/>
                    <a:pt x="96" y="40"/>
                    <a:pt x="96" y="40"/>
                  </a:cubicBezTo>
                  <a:cubicBezTo>
                    <a:pt x="96" y="40"/>
                    <a:pt x="96" y="40"/>
                    <a:pt x="96" y="40"/>
                  </a:cubicBezTo>
                  <a:cubicBezTo>
                    <a:pt x="96" y="40"/>
                    <a:pt x="96" y="40"/>
                    <a:pt x="96" y="40"/>
                  </a:cubicBezTo>
                  <a:cubicBezTo>
                    <a:pt x="96" y="40"/>
                    <a:pt x="96" y="40"/>
                    <a:pt x="96" y="40"/>
                  </a:cubicBezTo>
                  <a:cubicBezTo>
                    <a:pt x="98" y="19"/>
                    <a:pt x="98" y="19"/>
                    <a:pt x="98" y="19"/>
                  </a:cubicBezTo>
                  <a:cubicBezTo>
                    <a:pt x="97" y="19"/>
                    <a:pt x="97" y="19"/>
                    <a:pt x="97" y="19"/>
                  </a:cubicBezTo>
                  <a:lnTo>
                    <a:pt x="95" y="40"/>
                  </a:lnTo>
                  <a:close/>
                  <a:moveTo>
                    <a:pt x="16" y="51"/>
                  </a:moveTo>
                  <a:cubicBezTo>
                    <a:pt x="16" y="51"/>
                    <a:pt x="16" y="51"/>
                    <a:pt x="16" y="51"/>
                  </a:cubicBezTo>
                  <a:cubicBezTo>
                    <a:pt x="17" y="51"/>
                    <a:pt x="17" y="51"/>
                    <a:pt x="17" y="51"/>
                  </a:cubicBezTo>
                  <a:cubicBezTo>
                    <a:pt x="17" y="51"/>
                    <a:pt x="17" y="51"/>
                    <a:pt x="17" y="51"/>
                  </a:cubicBezTo>
                  <a:cubicBezTo>
                    <a:pt x="16" y="51"/>
                    <a:pt x="16" y="51"/>
                    <a:pt x="16" y="51"/>
                  </a:cubicBezTo>
                  <a:close/>
                  <a:moveTo>
                    <a:pt x="16" y="51"/>
                  </a:moveTo>
                  <a:cubicBezTo>
                    <a:pt x="16" y="51"/>
                    <a:pt x="16" y="51"/>
                    <a:pt x="16" y="51"/>
                  </a:cubicBezTo>
                  <a:cubicBezTo>
                    <a:pt x="16" y="51"/>
                    <a:pt x="16" y="51"/>
                    <a:pt x="16" y="51"/>
                  </a:cubicBezTo>
                  <a:cubicBezTo>
                    <a:pt x="16" y="51"/>
                    <a:pt x="16" y="51"/>
                    <a:pt x="16" y="51"/>
                  </a:cubicBezTo>
                  <a:cubicBezTo>
                    <a:pt x="15" y="51"/>
                    <a:pt x="15" y="51"/>
                    <a:pt x="15" y="51"/>
                  </a:cubicBezTo>
                  <a:lnTo>
                    <a:pt x="16" y="51"/>
                  </a:lnTo>
                  <a:close/>
                  <a:moveTo>
                    <a:pt x="120" y="39"/>
                  </a:moveTo>
                  <a:cubicBezTo>
                    <a:pt x="120" y="39"/>
                    <a:pt x="120" y="39"/>
                    <a:pt x="120" y="39"/>
                  </a:cubicBezTo>
                  <a:cubicBezTo>
                    <a:pt x="120" y="39"/>
                    <a:pt x="120" y="39"/>
                    <a:pt x="120" y="39"/>
                  </a:cubicBezTo>
                  <a:cubicBezTo>
                    <a:pt x="120" y="39"/>
                    <a:pt x="120" y="39"/>
                    <a:pt x="120" y="39"/>
                  </a:cubicBezTo>
                  <a:cubicBezTo>
                    <a:pt x="121" y="39"/>
                    <a:pt x="121" y="39"/>
                    <a:pt x="121" y="39"/>
                  </a:cubicBezTo>
                  <a:cubicBezTo>
                    <a:pt x="121" y="39"/>
                    <a:pt x="121" y="39"/>
                    <a:pt x="121" y="39"/>
                  </a:cubicBezTo>
                  <a:cubicBezTo>
                    <a:pt x="121" y="39"/>
                    <a:pt x="121" y="39"/>
                    <a:pt x="121" y="39"/>
                  </a:cubicBezTo>
                  <a:cubicBezTo>
                    <a:pt x="121" y="38"/>
                    <a:pt x="121" y="38"/>
                    <a:pt x="121" y="38"/>
                  </a:cubicBezTo>
                  <a:cubicBezTo>
                    <a:pt x="121" y="38"/>
                    <a:pt x="121" y="38"/>
                    <a:pt x="121" y="38"/>
                  </a:cubicBezTo>
                  <a:cubicBezTo>
                    <a:pt x="123" y="31"/>
                    <a:pt x="123" y="31"/>
                    <a:pt x="123" y="31"/>
                  </a:cubicBezTo>
                  <a:cubicBezTo>
                    <a:pt x="122" y="31"/>
                    <a:pt x="122" y="31"/>
                    <a:pt x="122" y="31"/>
                  </a:cubicBezTo>
                  <a:cubicBezTo>
                    <a:pt x="122" y="31"/>
                    <a:pt x="122" y="31"/>
                    <a:pt x="122" y="31"/>
                  </a:cubicBezTo>
                  <a:cubicBezTo>
                    <a:pt x="122" y="31"/>
                    <a:pt x="122" y="31"/>
                    <a:pt x="122" y="31"/>
                  </a:cubicBezTo>
                  <a:cubicBezTo>
                    <a:pt x="122" y="33"/>
                    <a:pt x="122" y="36"/>
                    <a:pt x="121" y="37"/>
                  </a:cubicBezTo>
                  <a:cubicBezTo>
                    <a:pt x="121" y="38"/>
                    <a:pt x="121" y="39"/>
                    <a:pt x="120" y="39"/>
                  </a:cubicBezTo>
                  <a:close/>
                  <a:moveTo>
                    <a:pt x="18" y="51"/>
                  </a:moveTo>
                  <a:cubicBezTo>
                    <a:pt x="18" y="51"/>
                    <a:pt x="18" y="51"/>
                    <a:pt x="18" y="51"/>
                  </a:cubicBezTo>
                  <a:cubicBezTo>
                    <a:pt x="18" y="51"/>
                    <a:pt x="18" y="51"/>
                    <a:pt x="18" y="51"/>
                  </a:cubicBezTo>
                  <a:cubicBezTo>
                    <a:pt x="18" y="51"/>
                    <a:pt x="18" y="51"/>
                    <a:pt x="18" y="51"/>
                  </a:cubicBezTo>
                  <a:cubicBezTo>
                    <a:pt x="18" y="51"/>
                    <a:pt x="18" y="51"/>
                    <a:pt x="18" y="51"/>
                  </a:cubicBezTo>
                  <a:close/>
                  <a:moveTo>
                    <a:pt x="69" y="39"/>
                  </a:moveTo>
                  <a:cubicBezTo>
                    <a:pt x="69" y="39"/>
                    <a:pt x="69" y="39"/>
                    <a:pt x="69" y="39"/>
                  </a:cubicBezTo>
                  <a:cubicBezTo>
                    <a:pt x="69" y="39"/>
                    <a:pt x="69" y="39"/>
                    <a:pt x="69" y="39"/>
                  </a:cubicBezTo>
                  <a:cubicBezTo>
                    <a:pt x="70" y="39"/>
                    <a:pt x="70" y="39"/>
                    <a:pt x="70" y="39"/>
                  </a:cubicBezTo>
                  <a:cubicBezTo>
                    <a:pt x="70" y="12"/>
                    <a:pt x="70" y="12"/>
                    <a:pt x="70" y="12"/>
                  </a:cubicBezTo>
                  <a:cubicBezTo>
                    <a:pt x="69" y="11"/>
                    <a:pt x="69" y="11"/>
                    <a:pt x="69" y="11"/>
                  </a:cubicBezTo>
                  <a:lnTo>
                    <a:pt x="69" y="39"/>
                  </a:lnTo>
                  <a:close/>
                  <a:moveTo>
                    <a:pt x="117" y="37"/>
                  </a:moveTo>
                  <a:cubicBezTo>
                    <a:pt x="117" y="37"/>
                    <a:pt x="117" y="37"/>
                    <a:pt x="117" y="37"/>
                  </a:cubicBezTo>
                  <a:cubicBezTo>
                    <a:pt x="117" y="39"/>
                    <a:pt x="117" y="39"/>
                    <a:pt x="117" y="39"/>
                  </a:cubicBezTo>
                  <a:cubicBezTo>
                    <a:pt x="117" y="39"/>
                    <a:pt x="117" y="39"/>
                    <a:pt x="117" y="39"/>
                  </a:cubicBezTo>
                  <a:lnTo>
                    <a:pt x="117" y="37"/>
                  </a:lnTo>
                  <a:close/>
                  <a:moveTo>
                    <a:pt x="115" y="39"/>
                  </a:moveTo>
                  <a:cubicBezTo>
                    <a:pt x="115" y="39"/>
                    <a:pt x="115" y="39"/>
                    <a:pt x="115" y="39"/>
                  </a:cubicBezTo>
                  <a:cubicBezTo>
                    <a:pt x="116" y="36"/>
                    <a:pt x="116" y="36"/>
                    <a:pt x="116" y="36"/>
                  </a:cubicBezTo>
                  <a:cubicBezTo>
                    <a:pt x="115" y="39"/>
                    <a:pt x="115" y="39"/>
                    <a:pt x="115" y="39"/>
                  </a:cubicBezTo>
                  <a:cubicBezTo>
                    <a:pt x="115" y="39"/>
                    <a:pt x="115" y="39"/>
                    <a:pt x="115" y="39"/>
                  </a:cubicBezTo>
                  <a:close/>
                  <a:moveTo>
                    <a:pt x="114" y="39"/>
                  </a:moveTo>
                  <a:cubicBezTo>
                    <a:pt x="114" y="39"/>
                    <a:pt x="114" y="39"/>
                    <a:pt x="114" y="39"/>
                  </a:cubicBezTo>
                  <a:cubicBezTo>
                    <a:pt x="116" y="27"/>
                    <a:pt x="116" y="27"/>
                    <a:pt x="116" y="27"/>
                  </a:cubicBezTo>
                  <a:cubicBezTo>
                    <a:pt x="114" y="39"/>
                    <a:pt x="114" y="39"/>
                    <a:pt x="114" y="39"/>
                  </a:cubicBezTo>
                  <a:cubicBezTo>
                    <a:pt x="114" y="39"/>
                    <a:pt x="114" y="39"/>
                    <a:pt x="114" y="39"/>
                  </a:cubicBezTo>
                  <a:close/>
                  <a:moveTo>
                    <a:pt x="119" y="34"/>
                  </a:moveTo>
                  <a:cubicBezTo>
                    <a:pt x="119" y="34"/>
                    <a:pt x="119" y="34"/>
                    <a:pt x="119" y="34"/>
                  </a:cubicBezTo>
                  <a:cubicBezTo>
                    <a:pt x="118" y="39"/>
                    <a:pt x="118" y="39"/>
                    <a:pt x="118" y="39"/>
                  </a:cubicBezTo>
                  <a:cubicBezTo>
                    <a:pt x="118" y="39"/>
                    <a:pt x="118" y="39"/>
                    <a:pt x="118" y="39"/>
                  </a:cubicBezTo>
                  <a:lnTo>
                    <a:pt x="119" y="34"/>
                  </a:lnTo>
                  <a:close/>
                  <a:moveTo>
                    <a:pt x="14" y="37"/>
                  </a:moveTo>
                  <a:cubicBezTo>
                    <a:pt x="14" y="37"/>
                    <a:pt x="14" y="37"/>
                    <a:pt x="14" y="37"/>
                  </a:cubicBezTo>
                  <a:cubicBezTo>
                    <a:pt x="14" y="37"/>
                    <a:pt x="15" y="36"/>
                    <a:pt x="17" y="35"/>
                  </a:cubicBezTo>
                  <a:cubicBezTo>
                    <a:pt x="20" y="35"/>
                    <a:pt x="30" y="34"/>
                    <a:pt x="46" y="36"/>
                  </a:cubicBezTo>
                  <a:cubicBezTo>
                    <a:pt x="47" y="36"/>
                    <a:pt x="48" y="36"/>
                    <a:pt x="49" y="36"/>
                  </a:cubicBezTo>
                  <a:cubicBezTo>
                    <a:pt x="49" y="36"/>
                    <a:pt x="49" y="36"/>
                    <a:pt x="49" y="36"/>
                  </a:cubicBezTo>
                  <a:cubicBezTo>
                    <a:pt x="50" y="36"/>
                    <a:pt x="50" y="36"/>
                    <a:pt x="50" y="36"/>
                  </a:cubicBezTo>
                  <a:cubicBezTo>
                    <a:pt x="50" y="36"/>
                    <a:pt x="50" y="36"/>
                    <a:pt x="50" y="36"/>
                  </a:cubicBezTo>
                  <a:cubicBezTo>
                    <a:pt x="52" y="37"/>
                    <a:pt x="54" y="37"/>
                    <a:pt x="55" y="37"/>
                  </a:cubicBezTo>
                  <a:cubicBezTo>
                    <a:pt x="53" y="9"/>
                    <a:pt x="53" y="9"/>
                    <a:pt x="53" y="9"/>
                  </a:cubicBezTo>
                  <a:cubicBezTo>
                    <a:pt x="51" y="9"/>
                    <a:pt x="51" y="9"/>
                    <a:pt x="51" y="9"/>
                  </a:cubicBezTo>
                  <a:cubicBezTo>
                    <a:pt x="54" y="34"/>
                    <a:pt x="54" y="34"/>
                    <a:pt x="54" y="34"/>
                  </a:cubicBezTo>
                  <a:cubicBezTo>
                    <a:pt x="51" y="9"/>
                    <a:pt x="51" y="9"/>
                    <a:pt x="51" y="9"/>
                  </a:cubicBezTo>
                  <a:cubicBezTo>
                    <a:pt x="52" y="9"/>
                    <a:pt x="52" y="9"/>
                    <a:pt x="52" y="9"/>
                  </a:cubicBezTo>
                  <a:cubicBezTo>
                    <a:pt x="50" y="8"/>
                    <a:pt x="50" y="8"/>
                    <a:pt x="50" y="8"/>
                  </a:cubicBezTo>
                  <a:cubicBezTo>
                    <a:pt x="50" y="9"/>
                    <a:pt x="50" y="9"/>
                    <a:pt x="50" y="9"/>
                  </a:cubicBezTo>
                  <a:cubicBezTo>
                    <a:pt x="50" y="9"/>
                    <a:pt x="50" y="9"/>
                    <a:pt x="50" y="9"/>
                  </a:cubicBezTo>
                  <a:cubicBezTo>
                    <a:pt x="50" y="9"/>
                    <a:pt x="50" y="9"/>
                    <a:pt x="50" y="9"/>
                  </a:cubicBezTo>
                  <a:cubicBezTo>
                    <a:pt x="53" y="36"/>
                    <a:pt x="53" y="36"/>
                    <a:pt x="53" y="36"/>
                  </a:cubicBezTo>
                  <a:cubicBezTo>
                    <a:pt x="50" y="9"/>
                    <a:pt x="50" y="9"/>
                    <a:pt x="50" y="9"/>
                  </a:cubicBezTo>
                  <a:cubicBezTo>
                    <a:pt x="48" y="9"/>
                    <a:pt x="48" y="9"/>
                    <a:pt x="48" y="9"/>
                  </a:cubicBezTo>
                  <a:cubicBezTo>
                    <a:pt x="51" y="34"/>
                    <a:pt x="51" y="34"/>
                    <a:pt x="51" y="34"/>
                  </a:cubicBezTo>
                  <a:cubicBezTo>
                    <a:pt x="48" y="9"/>
                    <a:pt x="48" y="9"/>
                    <a:pt x="48" y="9"/>
                  </a:cubicBezTo>
                  <a:cubicBezTo>
                    <a:pt x="49" y="9"/>
                    <a:pt x="49" y="9"/>
                    <a:pt x="49" y="9"/>
                  </a:cubicBezTo>
                  <a:cubicBezTo>
                    <a:pt x="47" y="8"/>
                    <a:pt x="47" y="8"/>
                    <a:pt x="47" y="8"/>
                  </a:cubicBezTo>
                  <a:cubicBezTo>
                    <a:pt x="50" y="36"/>
                    <a:pt x="50" y="36"/>
                    <a:pt x="50" y="36"/>
                  </a:cubicBezTo>
                  <a:cubicBezTo>
                    <a:pt x="47" y="8"/>
                    <a:pt x="47" y="8"/>
                    <a:pt x="47" y="8"/>
                  </a:cubicBezTo>
                  <a:cubicBezTo>
                    <a:pt x="45" y="9"/>
                    <a:pt x="45" y="9"/>
                    <a:pt x="45" y="9"/>
                  </a:cubicBezTo>
                  <a:cubicBezTo>
                    <a:pt x="49" y="33"/>
                    <a:pt x="49" y="33"/>
                    <a:pt x="49" y="33"/>
                  </a:cubicBezTo>
                  <a:cubicBezTo>
                    <a:pt x="45" y="9"/>
                    <a:pt x="45" y="9"/>
                    <a:pt x="45" y="9"/>
                  </a:cubicBezTo>
                  <a:cubicBezTo>
                    <a:pt x="46" y="8"/>
                    <a:pt x="46" y="8"/>
                    <a:pt x="46" y="8"/>
                  </a:cubicBezTo>
                  <a:cubicBezTo>
                    <a:pt x="44" y="8"/>
                    <a:pt x="44" y="8"/>
                    <a:pt x="44" y="8"/>
                  </a:cubicBezTo>
                  <a:cubicBezTo>
                    <a:pt x="48" y="35"/>
                    <a:pt x="48" y="35"/>
                    <a:pt x="48" y="35"/>
                  </a:cubicBezTo>
                  <a:cubicBezTo>
                    <a:pt x="44" y="8"/>
                    <a:pt x="44" y="8"/>
                    <a:pt x="44" y="8"/>
                  </a:cubicBezTo>
                  <a:cubicBezTo>
                    <a:pt x="42" y="8"/>
                    <a:pt x="42" y="8"/>
                    <a:pt x="42" y="8"/>
                  </a:cubicBezTo>
                  <a:cubicBezTo>
                    <a:pt x="46" y="33"/>
                    <a:pt x="46" y="33"/>
                    <a:pt x="46" y="33"/>
                  </a:cubicBezTo>
                  <a:cubicBezTo>
                    <a:pt x="41" y="8"/>
                    <a:pt x="41" y="8"/>
                    <a:pt x="41" y="8"/>
                  </a:cubicBezTo>
                  <a:cubicBezTo>
                    <a:pt x="43" y="8"/>
                    <a:pt x="43" y="8"/>
                    <a:pt x="43" y="8"/>
                  </a:cubicBezTo>
                  <a:cubicBezTo>
                    <a:pt x="40" y="7"/>
                    <a:pt x="40" y="7"/>
                    <a:pt x="40" y="7"/>
                  </a:cubicBezTo>
                  <a:cubicBezTo>
                    <a:pt x="45" y="34"/>
                    <a:pt x="45" y="34"/>
                    <a:pt x="45" y="34"/>
                  </a:cubicBezTo>
                  <a:cubicBezTo>
                    <a:pt x="40" y="8"/>
                    <a:pt x="40" y="8"/>
                    <a:pt x="40" y="8"/>
                  </a:cubicBezTo>
                  <a:cubicBezTo>
                    <a:pt x="38" y="8"/>
                    <a:pt x="38" y="8"/>
                    <a:pt x="38" y="8"/>
                  </a:cubicBezTo>
                  <a:cubicBezTo>
                    <a:pt x="43" y="32"/>
                    <a:pt x="43" y="32"/>
                    <a:pt x="43" y="32"/>
                  </a:cubicBezTo>
                  <a:cubicBezTo>
                    <a:pt x="38" y="8"/>
                    <a:pt x="38" y="8"/>
                    <a:pt x="38" y="8"/>
                  </a:cubicBezTo>
                  <a:cubicBezTo>
                    <a:pt x="39" y="8"/>
                    <a:pt x="39" y="8"/>
                    <a:pt x="39" y="8"/>
                  </a:cubicBezTo>
                  <a:cubicBezTo>
                    <a:pt x="37" y="7"/>
                    <a:pt x="37" y="7"/>
                    <a:pt x="37" y="7"/>
                  </a:cubicBezTo>
                  <a:cubicBezTo>
                    <a:pt x="42" y="34"/>
                    <a:pt x="42" y="34"/>
                    <a:pt x="42" y="34"/>
                  </a:cubicBezTo>
                  <a:cubicBezTo>
                    <a:pt x="37" y="8"/>
                    <a:pt x="37" y="8"/>
                    <a:pt x="37" y="8"/>
                  </a:cubicBezTo>
                  <a:cubicBezTo>
                    <a:pt x="35" y="8"/>
                    <a:pt x="35" y="8"/>
                    <a:pt x="35" y="8"/>
                  </a:cubicBezTo>
                  <a:cubicBezTo>
                    <a:pt x="40" y="31"/>
                    <a:pt x="40" y="31"/>
                    <a:pt x="40" y="31"/>
                  </a:cubicBezTo>
                  <a:cubicBezTo>
                    <a:pt x="35" y="8"/>
                    <a:pt x="35" y="8"/>
                    <a:pt x="35" y="8"/>
                  </a:cubicBezTo>
                  <a:cubicBezTo>
                    <a:pt x="36" y="8"/>
                    <a:pt x="36" y="8"/>
                    <a:pt x="36" y="8"/>
                  </a:cubicBezTo>
                  <a:cubicBezTo>
                    <a:pt x="34" y="7"/>
                    <a:pt x="34" y="7"/>
                    <a:pt x="34" y="7"/>
                  </a:cubicBezTo>
                  <a:cubicBezTo>
                    <a:pt x="39" y="35"/>
                    <a:pt x="39" y="35"/>
                    <a:pt x="39" y="35"/>
                  </a:cubicBezTo>
                  <a:cubicBezTo>
                    <a:pt x="34" y="8"/>
                    <a:pt x="34" y="8"/>
                    <a:pt x="34" y="8"/>
                  </a:cubicBezTo>
                  <a:cubicBezTo>
                    <a:pt x="32" y="8"/>
                    <a:pt x="32" y="8"/>
                    <a:pt x="32" y="8"/>
                  </a:cubicBezTo>
                  <a:cubicBezTo>
                    <a:pt x="38" y="34"/>
                    <a:pt x="38" y="34"/>
                    <a:pt x="38" y="34"/>
                  </a:cubicBezTo>
                  <a:cubicBezTo>
                    <a:pt x="32" y="8"/>
                    <a:pt x="32" y="8"/>
                    <a:pt x="32" y="8"/>
                  </a:cubicBezTo>
                  <a:cubicBezTo>
                    <a:pt x="34" y="8"/>
                    <a:pt x="34" y="8"/>
                    <a:pt x="34" y="8"/>
                  </a:cubicBezTo>
                  <a:cubicBezTo>
                    <a:pt x="34" y="8"/>
                    <a:pt x="34" y="8"/>
                    <a:pt x="34" y="8"/>
                  </a:cubicBezTo>
                  <a:cubicBezTo>
                    <a:pt x="31" y="7"/>
                    <a:pt x="31" y="7"/>
                    <a:pt x="31" y="7"/>
                  </a:cubicBezTo>
                  <a:cubicBezTo>
                    <a:pt x="34" y="20"/>
                    <a:pt x="34" y="20"/>
                    <a:pt x="34" y="20"/>
                  </a:cubicBezTo>
                  <a:cubicBezTo>
                    <a:pt x="31" y="8"/>
                    <a:pt x="31" y="8"/>
                    <a:pt x="31" y="8"/>
                  </a:cubicBezTo>
                  <a:cubicBezTo>
                    <a:pt x="29" y="8"/>
                    <a:pt x="29" y="8"/>
                    <a:pt x="29" y="8"/>
                  </a:cubicBezTo>
                  <a:cubicBezTo>
                    <a:pt x="34" y="29"/>
                    <a:pt x="34" y="29"/>
                    <a:pt x="34" y="29"/>
                  </a:cubicBezTo>
                  <a:cubicBezTo>
                    <a:pt x="29" y="8"/>
                    <a:pt x="29" y="8"/>
                    <a:pt x="29" y="8"/>
                  </a:cubicBezTo>
                  <a:cubicBezTo>
                    <a:pt x="31" y="8"/>
                    <a:pt x="31" y="8"/>
                    <a:pt x="31" y="8"/>
                  </a:cubicBezTo>
                  <a:cubicBezTo>
                    <a:pt x="31" y="7"/>
                    <a:pt x="31" y="7"/>
                    <a:pt x="31" y="7"/>
                  </a:cubicBezTo>
                  <a:cubicBezTo>
                    <a:pt x="28" y="7"/>
                    <a:pt x="28" y="7"/>
                    <a:pt x="28" y="7"/>
                  </a:cubicBezTo>
                  <a:cubicBezTo>
                    <a:pt x="33" y="29"/>
                    <a:pt x="33" y="29"/>
                    <a:pt x="33" y="29"/>
                  </a:cubicBezTo>
                  <a:cubicBezTo>
                    <a:pt x="28" y="8"/>
                    <a:pt x="28" y="8"/>
                    <a:pt x="28" y="8"/>
                  </a:cubicBezTo>
                  <a:cubicBezTo>
                    <a:pt x="26" y="8"/>
                    <a:pt x="26" y="8"/>
                    <a:pt x="26" y="8"/>
                  </a:cubicBezTo>
                  <a:cubicBezTo>
                    <a:pt x="32" y="30"/>
                    <a:pt x="32" y="30"/>
                    <a:pt x="32" y="30"/>
                  </a:cubicBezTo>
                  <a:cubicBezTo>
                    <a:pt x="26" y="8"/>
                    <a:pt x="26" y="8"/>
                    <a:pt x="26" y="8"/>
                  </a:cubicBezTo>
                  <a:cubicBezTo>
                    <a:pt x="27" y="7"/>
                    <a:pt x="27" y="7"/>
                    <a:pt x="27" y="7"/>
                  </a:cubicBezTo>
                  <a:cubicBezTo>
                    <a:pt x="25" y="7"/>
                    <a:pt x="25" y="7"/>
                    <a:pt x="25" y="7"/>
                  </a:cubicBezTo>
                  <a:cubicBezTo>
                    <a:pt x="31" y="34"/>
                    <a:pt x="31" y="34"/>
                    <a:pt x="31" y="34"/>
                  </a:cubicBezTo>
                  <a:cubicBezTo>
                    <a:pt x="25" y="8"/>
                    <a:pt x="25" y="8"/>
                    <a:pt x="25" y="8"/>
                  </a:cubicBezTo>
                  <a:cubicBezTo>
                    <a:pt x="24" y="8"/>
                    <a:pt x="24" y="8"/>
                    <a:pt x="24" y="8"/>
                  </a:cubicBezTo>
                  <a:cubicBezTo>
                    <a:pt x="27" y="20"/>
                    <a:pt x="27" y="20"/>
                    <a:pt x="27" y="20"/>
                  </a:cubicBezTo>
                  <a:cubicBezTo>
                    <a:pt x="23" y="8"/>
                    <a:pt x="23" y="8"/>
                    <a:pt x="23" y="8"/>
                  </a:cubicBezTo>
                  <a:cubicBezTo>
                    <a:pt x="24" y="7"/>
                    <a:pt x="24" y="7"/>
                    <a:pt x="24" y="7"/>
                  </a:cubicBezTo>
                  <a:cubicBezTo>
                    <a:pt x="22" y="7"/>
                    <a:pt x="22" y="7"/>
                    <a:pt x="22" y="7"/>
                  </a:cubicBezTo>
                  <a:cubicBezTo>
                    <a:pt x="25" y="7"/>
                    <a:pt x="25" y="7"/>
                    <a:pt x="25" y="7"/>
                  </a:cubicBezTo>
                  <a:cubicBezTo>
                    <a:pt x="25" y="8"/>
                    <a:pt x="25" y="8"/>
                    <a:pt x="25" y="8"/>
                  </a:cubicBezTo>
                  <a:cubicBezTo>
                    <a:pt x="24" y="7"/>
                    <a:pt x="24" y="7"/>
                    <a:pt x="24" y="7"/>
                  </a:cubicBezTo>
                  <a:cubicBezTo>
                    <a:pt x="28" y="7"/>
                    <a:pt x="28" y="7"/>
                    <a:pt x="28" y="7"/>
                  </a:cubicBezTo>
                  <a:cubicBezTo>
                    <a:pt x="28" y="7"/>
                    <a:pt x="28" y="7"/>
                    <a:pt x="28" y="7"/>
                  </a:cubicBezTo>
                  <a:cubicBezTo>
                    <a:pt x="31" y="7"/>
                    <a:pt x="31" y="7"/>
                    <a:pt x="31" y="7"/>
                  </a:cubicBezTo>
                  <a:cubicBezTo>
                    <a:pt x="30" y="7"/>
                    <a:pt x="30" y="7"/>
                    <a:pt x="30" y="7"/>
                  </a:cubicBezTo>
                  <a:cubicBezTo>
                    <a:pt x="34" y="8"/>
                    <a:pt x="34" y="8"/>
                    <a:pt x="34" y="8"/>
                  </a:cubicBezTo>
                  <a:cubicBezTo>
                    <a:pt x="34" y="8"/>
                    <a:pt x="34" y="8"/>
                    <a:pt x="34" y="8"/>
                  </a:cubicBezTo>
                  <a:cubicBezTo>
                    <a:pt x="34" y="7"/>
                    <a:pt x="34" y="7"/>
                    <a:pt x="34" y="7"/>
                  </a:cubicBezTo>
                  <a:cubicBezTo>
                    <a:pt x="37" y="8"/>
                    <a:pt x="37" y="8"/>
                    <a:pt x="37" y="8"/>
                  </a:cubicBezTo>
                  <a:cubicBezTo>
                    <a:pt x="37" y="7"/>
                    <a:pt x="37" y="7"/>
                    <a:pt x="37" y="7"/>
                  </a:cubicBezTo>
                  <a:cubicBezTo>
                    <a:pt x="40" y="8"/>
                    <a:pt x="40" y="8"/>
                    <a:pt x="40" y="8"/>
                  </a:cubicBezTo>
                  <a:cubicBezTo>
                    <a:pt x="40" y="7"/>
                    <a:pt x="40" y="7"/>
                    <a:pt x="40" y="7"/>
                  </a:cubicBezTo>
                  <a:cubicBezTo>
                    <a:pt x="44" y="8"/>
                    <a:pt x="44" y="8"/>
                    <a:pt x="44" y="8"/>
                  </a:cubicBezTo>
                  <a:cubicBezTo>
                    <a:pt x="44" y="7"/>
                    <a:pt x="44" y="7"/>
                    <a:pt x="44" y="7"/>
                  </a:cubicBezTo>
                  <a:cubicBezTo>
                    <a:pt x="47" y="8"/>
                    <a:pt x="47" y="8"/>
                    <a:pt x="47" y="8"/>
                  </a:cubicBezTo>
                  <a:cubicBezTo>
                    <a:pt x="47" y="8"/>
                    <a:pt x="47" y="8"/>
                    <a:pt x="47" y="8"/>
                  </a:cubicBezTo>
                  <a:cubicBezTo>
                    <a:pt x="50" y="9"/>
                    <a:pt x="50" y="9"/>
                    <a:pt x="50" y="9"/>
                  </a:cubicBezTo>
                  <a:cubicBezTo>
                    <a:pt x="50" y="8"/>
                    <a:pt x="50" y="8"/>
                    <a:pt x="50" y="8"/>
                  </a:cubicBezTo>
                  <a:cubicBezTo>
                    <a:pt x="53" y="9"/>
                    <a:pt x="53" y="9"/>
                    <a:pt x="53" y="9"/>
                  </a:cubicBezTo>
                  <a:cubicBezTo>
                    <a:pt x="53" y="8"/>
                    <a:pt x="53" y="8"/>
                    <a:pt x="53" y="8"/>
                  </a:cubicBezTo>
                  <a:cubicBezTo>
                    <a:pt x="56" y="9"/>
                    <a:pt x="56" y="9"/>
                    <a:pt x="56" y="9"/>
                  </a:cubicBezTo>
                  <a:cubicBezTo>
                    <a:pt x="56" y="9"/>
                    <a:pt x="56" y="9"/>
                    <a:pt x="56" y="9"/>
                  </a:cubicBezTo>
                  <a:cubicBezTo>
                    <a:pt x="59" y="10"/>
                    <a:pt x="59" y="10"/>
                    <a:pt x="59" y="10"/>
                  </a:cubicBezTo>
                  <a:cubicBezTo>
                    <a:pt x="60" y="10"/>
                    <a:pt x="60" y="10"/>
                    <a:pt x="60" y="10"/>
                  </a:cubicBezTo>
                  <a:cubicBezTo>
                    <a:pt x="62" y="10"/>
                    <a:pt x="62" y="10"/>
                    <a:pt x="62" y="10"/>
                  </a:cubicBezTo>
                  <a:cubicBezTo>
                    <a:pt x="63" y="10"/>
                    <a:pt x="63" y="10"/>
                    <a:pt x="63" y="10"/>
                  </a:cubicBezTo>
                  <a:cubicBezTo>
                    <a:pt x="64" y="11"/>
                    <a:pt x="64" y="11"/>
                    <a:pt x="64" y="11"/>
                  </a:cubicBezTo>
                  <a:cubicBezTo>
                    <a:pt x="63" y="10"/>
                    <a:pt x="63" y="10"/>
                    <a:pt x="63" y="10"/>
                  </a:cubicBezTo>
                  <a:cubicBezTo>
                    <a:pt x="64" y="38"/>
                    <a:pt x="64" y="38"/>
                    <a:pt x="64" y="38"/>
                  </a:cubicBezTo>
                  <a:cubicBezTo>
                    <a:pt x="64" y="38"/>
                    <a:pt x="64" y="38"/>
                    <a:pt x="64" y="38"/>
                  </a:cubicBezTo>
                  <a:cubicBezTo>
                    <a:pt x="66" y="38"/>
                    <a:pt x="66" y="38"/>
                    <a:pt x="66" y="38"/>
                  </a:cubicBezTo>
                  <a:cubicBezTo>
                    <a:pt x="65" y="11"/>
                    <a:pt x="65" y="11"/>
                    <a:pt x="65" y="11"/>
                  </a:cubicBezTo>
                  <a:cubicBezTo>
                    <a:pt x="66" y="11"/>
                    <a:pt x="66" y="11"/>
                    <a:pt x="66" y="11"/>
                  </a:cubicBezTo>
                  <a:cubicBezTo>
                    <a:pt x="67" y="11"/>
                    <a:pt x="67" y="11"/>
                    <a:pt x="67" y="11"/>
                  </a:cubicBezTo>
                  <a:cubicBezTo>
                    <a:pt x="66" y="11"/>
                    <a:pt x="66" y="11"/>
                    <a:pt x="66" y="11"/>
                  </a:cubicBezTo>
                  <a:cubicBezTo>
                    <a:pt x="67" y="38"/>
                    <a:pt x="67" y="38"/>
                    <a:pt x="67" y="38"/>
                  </a:cubicBezTo>
                  <a:cubicBezTo>
                    <a:pt x="67" y="38"/>
                    <a:pt x="67" y="38"/>
                    <a:pt x="67" y="38"/>
                  </a:cubicBezTo>
                  <a:cubicBezTo>
                    <a:pt x="68" y="38"/>
                    <a:pt x="68" y="38"/>
                    <a:pt x="68" y="38"/>
                  </a:cubicBezTo>
                  <a:cubicBezTo>
                    <a:pt x="67" y="12"/>
                    <a:pt x="67" y="12"/>
                    <a:pt x="67" y="12"/>
                  </a:cubicBezTo>
                  <a:cubicBezTo>
                    <a:pt x="68" y="11"/>
                    <a:pt x="68" y="11"/>
                    <a:pt x="68" y="11"/>
                  </a:cubicBezTo>
                  <a:cubicBezTo>
                    <a:pt x="70" y="12"/>
                    <a:pt x="70" y="12"/>
                    <a:pt x="70" y="12"/>
                  </a:cubicBezTo>
                  <a:cubicBezTo>
                    <a:pt x="71" y="12"/>
                    <a:pt x="71" y="12"/>
                    <a:pt x="71" y="12"/>
                  </a:cubicBezTo>
                  <a:cubicBezTo>
                    <a:pt x="73" y="13"/>
                    <a:pt x="73" y="13"/>
                    <a:pt x="73" y="13"/>
                  </a:cubicBezTo>
                  <a:cubicBezTo>
                    <a:pt x="73" y="12"/>
                    <a:pt x="73" y="12"/>
                    <a:pt x="73" y="12"/>
                  </a:cubicBezTo>
                  <a:cubicBezTo>
                    <a:pt x="75" y="13"/>
                    <a:pt x="75" y="13"/>
                    <a:pt x="75" y="13"/>
                  </a:cubicBezTo>
                  <a:cubicBezTo>
                    <a:pt x="76" y="13"/>
                    <a:pt x="76" y="13"/>
                    <a:pt x="76" y="13"/>
                  </a:cubicBezTo>
                  <a:cubicBezTo>
                    <a:pt x="77" y="13"/>
                    <a:pt x="77" y="13"/>
                    <a:pt x="77" y="13"/>
                  </a:cubicBezTo>
                  <a:cubicBezTo>
                    <a:pt x="76" y="13"/>
                    <a:pt x="76" y="13"/>
                    <a:pt x="76" y="13"/>
                  </a:cubicBezTo>
                  <a:cubicBezTo>
                    <a:pt x="75" y="39"/>
                    <a:pt x="75" y="39"/>
                    <a:pt x="75" y="39"/>
                  </a:cubicBezTo>
                  <a:cubicBezTo>
                    <a:pt x="76" y="39"/>
                    <a:pt x="76" y="39"/>
                    <a:pt x="76" y="39"/>
                  </a:cubicBezTo>
                  <a:cubicBezTo>
                    <a:pt x="77" y="39"/>
                    <a:pt x="77" y="39"/>
                    <a:pt x="77" y="39"/>
                  </a:cubicBezTo>
                  <a:cubicBezTo>
                    <a:pt x="77" y="14"/>
                    <a:pt x="77" y="14"/>
                    <a:pt x="77" y="14"/>
                  </a:cubicBezTo>
                  <a:cubicBezTo>
                    <a:pt x="78" y="13"/>
                    <a:pt x="78" y="13"/>
                    <a:pt x="78" y="13"/>
                  </a:cubicBezTo>
                  <a:cubicBezTo>
                    <a:pt x="79" y="14"/>
                    <a:pt x="79" y="14"/>
                    <a:pt x="79" y="14"/>
                  </a:cubicBezTo>
                  <a:cubicBezTo>
                    <a:pt x="78" y="14"/>
                    <a:pt x="78" y="14"/>
                    <a:pt x="78" y="14"/>
                  </a:cubicBezTo>
                  <a:cubicBezTo>
                    <a:pt x="77" y="39"/>
                    <a:pt x="77" y="39"/>
                    <a:pt x="77" y="39"/>
                  </a:cubicBezTo>
                  <a:cubicBezTo>
                    <a:pt x="77" y="39"/>
                    <a:pt x="77" y="39"/>
                    <a:pt x="77" y="39"/>
                  </a:cubicBezTo>
                  <a:cubicBezTo>
                    <a:pt x="79" y="39"/>
                    <a:pt x="79" y="39"/>
                    <a:pt x="79" y="39"/>
                  </a:cubicBezTo>
                  <a:cubicBezTo>
                    <a:pt x="79" y="39"/>
                    <a:pt x="79" y="39"/>
                    <a:pt x="79" y="39"/>
                  </a:cubicBezTo>
                  <a:cubicBezTo>
                    <a:pt x="79" y="14"/>
                    <a:pt x="79" y="14"/>
                    <a:pt x="79" y="14"/>
                  </a:cubicBezTo>
                  <a:cubicBezTo>
                    <a:pt x="80" y="14"/>
                    <a:pt x="80" y="14"/>
                    <a:pt x="80" y="14"/>
                  </a:cubicBezTo>
                  <a:cubicBezTo>
                    <a:pt x="82" y="15"/>
                    <a:pt x="82" y="15"/>
                    <a:pt x="82" y="15"/>
                  </a:cubicBezTo>
                  <a:cubicBezTo>
                    <a:pt x="83" y="14"/>
                    <a:pt x="83" y="14"/>
                    <a:pt x="83" y="14"/>
                  </a:cubicBezTo>
                  <a:cubicBezTo>
                    <a:pt x="84" y="15"/>
                    <a:pt x="84" y="15"/>
                    <a:pt x="84" y="15"/>
                  </a:cubicBezTo>
                  <a:cubicBezTo>
                    <a:pt x="85" y="15"/>
                    <a:pt x="85" y="15"/>
                    <a:pt x="85" y="15"/>
                  </a:cubicBezTo>
                  <a:cubicBezTo>
                    <a:pt x="86" y="16"/>
                    <a:pt x="86" y="16"/>
                    <a:pt x="86" y="16"/>
                  </a:cubicBezTo>
                  <a:cubicBezTo>
                    <a:pt x="85" y="15"/>
                    <a:pt x="85" y="15"/>
                    <a:pt x="85" y="15"/>
                  </a:cubicBezTo>
                  <a:cubicBezTo>
                    <a:pt x="84" y="40"/>
                    <a:pt x="84" y="40"/>
                    <a:pt x="84" y="40"/>
                  </a:cubicBezTo>
                  <a:cubicBezTo>
                    <a:pt x="84" y="40"/>
                    <a:pt x="84" y="40"/>
                    <a:pt x="84" y="40"/>
                  </a:cubicBezTo>
                  <a:cubicBezTo>
                    <a:pt x="85" y="40"/>
                    <a:pt x="85" y="40"/>
                    <a:pt x="85" y="40"/>
                  </a:cubicBezTo>
                  <a:cubicBezTo>
                    <a:pt x="86" y="16"/>
                    <a:pt x="86" y="16"/>
                    <a:pt x="86" y="16"/>
                  </a:cubicBezTo>
                  <a:cubicBezTo>
                    <a:pt x="87" y="16"/>
                    <a:pt x="87" y="16"/>
                    <a:pt x="87" y="16"/>
                  </a:cubicBezTo>
                  <a:cubicBezTo>
                    <a:pt x="88" y="16"/>
                    <a:pt x="88" y="16"/>
                    <a:pt x="88" y="16"/>
                  </a:cubicBezTo>
                  <a:cubicBezTo>
                    <a:pt x="87" y="16"/>
                    <a:pt x="87" y="16"/>
                    <a:pt x="87" y="16"/>
                  </a:cubicBezTo>
                  <a:cubicBezTo>
                    <a:pt x="86" y="40"/>
                    <a:pt x="86" y="40"/>
                    <a:pt x="86" y="40"/>
                  </a:cubicBezTo>
                  <a:cubicBezTo>
                    <a:pt x="87" y="40"/>
                    <a:pt x="87" y="40"/>
                    <a:pt x="87" y="40"/>
                  </a:cubicBezTo>
                  <a:cubicBezTo>
                    <a:pt x="88" y="16"/>
                    <a:pt x="88" y="16"/>
                    <a:pt x="88" y="16"/>
                  </a:cubicBezTo>
                  <a:cubicBezTo>
                    <a:pt x="89" y="16"/>
                    <a:pt x="89" y="16"/>
                    <a:pt x="89" y="16"/>
                  </a:cubicBezTo>
                  <a:cubicBezTo>
                    <a:pt x="90" y="17"/>
                    <a:pt x="90" y="17"/>
                    <a:pt x="90" y="17"/>
                  </a:cubicBezTo>
                  <a:cubicBezTo>
                    <a:pt x="90" y="17"/>
                    <a:pt x="90" y="17"/>
                    <a:pt x="90" y="17"/>
                  </a:cubicBezTo>
                  <a:cubicBezTo>
                    <a:pt x="91" y="16"/>
                    <a:pt x="91" y="16"/>
                    <a:pt x="91" y="16"/>
                  </a:cubicBezTo>
                  <a:cubicBezTo>
                    <a:pt x="92" y="17"/>
                    <a:pt x="92" y="17"/>
                    <a:pt x="92" y="17"/>
                  </a:cubicBezTo>
                  <a:cubicBezTo>
                    <a:pt x="91" y="16"/>
                    <a:pt x="91" y="16"/>
                    <a:pt x="91" y="16"/>
                  </a:cubicBezTo>
                  <a:cubicBezTo>
                    <a:pt x="89" y="40"/>
                    <a:pt x="89" y="40"/>
                    <a:pt x="89" y="40"/>
                  </a:cubicBezTo>
                  <a:cubicBezTo>
                    <a:pt x="90" y="40"/>
                    <a:pt x="90" y="40"/>
                    <a:pt x="90" y="40"/>
                  </a:cubicBezTo>
                  <a:cubicBezTo>
                    <a:pt x="90" y="40"/>
                    <a:pt x="90" y="40"/>
                    <a:pt x="90" y="40"/>
                  </a:cubicBezTo>
                  <a:cubicBezTo>
                    <a:pt x="90" y="40"/>
                    <a:pt x="90" y="40"/>
                    <a:pt x="90" y="40"/>
                  </a:cubicBezTo>
                  <a:cubicBezTo>
                    <a:pt x="90" y="40"/>
                    <a:pt x="90" y="40"/>
                    <a:pt x="90" y="40"/>
                  </a:cubicBezTo>
                  <a:cubicBezTo>
                    <a:pt x="92" y="17"/>
                    <a:pt x="92" y="17"/>
                    <a:pt x="92" y="17"/>
                  </a:cubicBezTo>
                  <a:cubicBezTo>
                    <a:pt x="93" y="17"/>
                    <a:pt x="93" y="17"/>
                    <a:pt x="93" y="17"/>
                  </a:cubicBezTo>
                  <a:cubicBezTo>
                    <a:pt x="94" y="18"/>
                    <a:pt x="94" y="18"/>
                    <a:pt x="94" y="18"/>
                  </a:cubicBezTo>
                  <a:cubicBezTo>
                    <a:pt x="95" y="18"/>
                    <a:pt x="95" y="18"/>
                    <a:pt x="95" y="18"/>
                  </a:cubicBezTo>
                  <a:cubicBezTo>
                    <a:pt x="96" y="19"/>
                    <a:pt x="96" y="19"/>
                    <a:pt x="96" y="19"/>
                  </a:cubicBezTo>
                  <a:cubicBezTo>
                    <a:pt x="95" y="18"/>
                    <a:pt x="95" y="18"/>
                    <a:pt x="95" y="18"/>
                  </a:cubicBezTo>
                  <a:cubicBezTo>
                    <a:pt x="93" y="40"/>
                    <a:pt x="93" y="40"/>
                    <a:pt x="93" y="40"/>
                  </a:cubicBezTo>
                  <a:cubicBezTo>
                    <a:pt x="94" y="40"/>
                    <a:pt x="94" y="40"/>
                    <a:pt x="94" y="40"/>
                  </a:cubicBezTo>
                  <a:cubicBezTo>
                    <a:pt x="94" y="40"/>
                    <a:pt x="94" y="40"/>
                    <a:pt x="94" y="40"/>
                  </a:cubicBezTo>
                  <a:cubicBezTo>
                    <a:pt x="96" y="19"/>
                    <a:pt x="96" y="19"/>
                    <a:pt x="96" y="19"/>
                  </a:cubicBezTo>
                  <a:cubicBezTo>
                    <a:pt x="97" y="18"/>
                    <a:pt x="97" y="18"/>
                    <a:pt x="97" y="18"/>
                  </a:cubicBezTo>
                  <a:cubicBezTo>
                    <a:pt x="98" y="19"/>
                    <a:pt x="98" y="19"/>
                    <a:pt x="98" y="19"/>
                  </a:cubicBezTo>
                  <a:cubicBezTo>
                    <a:pt x="99" y="19"/>
                    <a:pt x="99" y="19"/>
                    <a:pt x="99" y="19"/>
                  </a:cubicBezTo>
                  <a:cubicBezTo>
                    <a:pt x="99" y="20"/>
                    <a:pt x="99" y="20"/>
                    <a:pt x="99" y="20"/>
                  </a:cubicBezTo>
                  <a:cubicBezTo>
                    <a:pt x="99" y="19"/>
                    <a:pt x="99" y="19"/>
                    <a:pt x="99" y="19"/>
                  </a:cubicBezTo>
                  <a:cubicBezTo>
                    <a:pt x="97" y="40"/>
                    <a:pt x="97" y="40"/>
                    <a:pt x="97" y="40"/>
                  </a:cubicBezTo>
                  <a:cubicBezTo>
                    <a:pt x="97" y="40"/>
                    <a:pt x="97" y="40"/>
                    <a:pt x="97" y="40"/>
                  </a:cubicBezTo>
                  <a:cubicBezTo>
                    <a:pt x="97" y="40"/>
                    <a:pt x="97" y="40"/>
                    <a:pt x="97" y="40"/>
                  </a:cubicBezTo>
                  <a:cubicBezTo>
                    <a:pt x="97" y="40"/>
                    <a:pt x="97" y="40"/>
                    <a:pt x="97" y="40"/>
                  </a:cubicBezTo>
                  <a:cubicBezTo>
                    <a:pt x="100" y="20"/>
                    <a:pt x="100" y="20"/>
                    <a:pt x="100" y="20"/>
                  </a:cubicBezTo>
                  <a:cubicBezTo>
                    <a:pt x="100" y="20"/>
                    <a:pt x="100" y="20"/>
                    <a:pt x="100" y="20"/>
                  </a:cubicBezTo>
                  <a:cubicBezTo>
                    <a:pt x="101" y="20"/>
                    <a:pt x="101" y="20"/>
                    <a:pt x="101" y="20"/>
                  </a:cubicBezTo>
                  <a:cubicBezTo>
                    <a:pt x="100" y="20"/>
                    <a:pt x="100" y="20"/>
                    <a:pt x="100" y="20"/>
                  </a:cubicBezTo>
                  <a:cubicBezTo>
                    <a:pt x="98" y="40"/>
                    <a:pt x="98" y="40"/>
                    <a:pt x="98" y="40"/>
                  </a:cubicBezTo>
                  <a:cubicBezTo>
                    <a:pt x="98" y="40"/>
                    <a:pt x="98" y="40"/>
                    <a:pt x="98" y="40"/>
                  </a:cubicBezTo>
                  <a:cubicBezTo>
                    <a:pt x="99" y="40"/>
                    <a:pt x="99" y="40"/>
                    <a:pt x="99" y="40"/>
                  </a:cubicBezTo>
                  <a:cubicBezTo>
                    <a:pt x="99" y="40"/>
                    <a:pt x="99" y="40"/>
                    <a:pt x="99" y="40"/>
                  </a:cubicBezTo>
                  <a:cubicBezTo>
                    <a:pt x="101" y="20"/>
                    <a:pt x="101" y="20"/>
                    <a:pt x="101" y="20"/>
                  </a:cubicBezTo>
                  <a:cubicBezTo>
                    <a:pt x="102" y="20"/>
                    <a:pt x="102" y="20"/>
                    <a:pt x="102" y="20"/>
                  </a:cubicBezTo>
                  <a:cubicBezTo>
                    <a:pt x="103" y="21"/>
                    <a:pt x="103" y="21"/>
                    <a:pt x="103" y="21"/>
                  </a:cubicBezTo>
                  <a:cubicBezTo>
                    <a:pt x="102" y="20"/>
                    <a:pt x="102" y="20"/>
                    <a:pt x="102" y="20"/>
                  </a:cubicBezTo>
                  <a:cubicBezTo>
                    <a:pt x="100" y="40"/>
                    <a:pt x="100" y="40"/>
                    <a:pt x="100" y="40"/>
                  </a:cubicBezTo>
                  <a:cubicBezTo>
                    <a:pt x="100" y="40"/>
                    <a:pt x="100" y="40"/>
                    <a:pt x="100" y="40"/>
                  </a:cubicBezTo>
                  <a:cubicBezTo>
                    <a:pt x="100" y="40"/>
                    <a:pt x="100" y="40"/>
                    <a:pt x="100" y="40"/>
                  </a:cubicBezTo>
                  <a:cubicBezTo>
                    <a:pt x="100" y="40"/>
                    <a:pt x="100" y="40"/>
                    <a:pt x="100" y="40"/>
                  </a:cubicBezTo>
                  <a:cubicBezTo>
                    <a:pt x="103" y="21"/>
                    <a:pt x="103" y="21"/>
                    <a:pt x="103" y="21"/>
                  </a:cubicBezTo>
                  <a:cubicBezTo>
                    <a:pt x="104" y="21"/>
                    <a:pt x="104" y="21"/>
                    <a:pt x="104" y="21"/>
                  </a:cubicBezTo>
                  <a:cubicBezTo>
                    <a:pt x="104" y="21"/>
                    <a:pt x="104" y="21"/>
                    <a:pt x="104" y="21"/>
                  </a:cubicBezTo>
                  <a:cubicBezTo>
                    <a:pt x="104" y="21"/>
                    <a:pt x="104" y="21"/>
                    <a:pt x="104" y="21"/>
                  </a:cubicBezTo>
                  <a:cubicBezTo>
                    <a:pt x="101" y="40"/>
                    <a:pt x="101" y="40"/>
                    <a:pt x="101" y="40"/>
                  </a:cubicBezTo>
                  <a:cubicBezTo>
                    <a:pt x="101" y="40"/>
                    <a:pt x="101" y="40"/>
                    <a:pt x="101" y="40"/>
                  </a:cubicBezTo>
                  <a:cubicBezTo>
                    <a:pt x="102" y="40"/>
                    <a:pt x="102" y="40"/>
                    <a:pt x="102" y="40"/>
                  </a:cubicBezTo>
                  <a:cubicBezTo>
                    <a:pt x="102" y="40"/>
                    <a:pt x="102" y="40"/>
                    <a:pt x="102" y="40"/>
                  </a:cubicBezTo>
                  <a:cubicBezTo>
                    <a:pt x="104" y="21"/>
                    <a:pt x="104" y="21"/>
                    <a:pt x="104" y="21"/>
                  </a:cubicBezTo>
                  <a:cubicBezTo>
                    <a:pt x="105" y="21"/>
                    <a:pt x="105" y="21"/>
                    <a:pt x="105" y="21"/>
                  </a:cubicBezTo>
                  <a:cubicBezTo>
                    <a:pt x="105" y="22"/>
                    <a:pt x="105" y="22"/>
                    <a:pt x="105" y="22"/>
                  </a:cubicBezTo>
                  <a:cubicBezTo>
                    <a:pt x="105" y="21"/>
                    <a:pt x="105" y="21"/>
                    <a:pt x="105" y="21"/>
                  </a:cubicBezTo>
                  <a:cubicBezTo>
                    <a:pt x="103" y="40"/>
                    <a:pt x="103" y="40"/>
                    <a:pt x="103" y="40"/>
                  </a:cubicBezTo>
                  <a:cubicBezTo>
                    <a:pt x="103" y="40"/>
                    <a:pt x="103" y="40"/>
                    <a:pt x="103" y="40"/>
                  </a:cubicBezTo>
                  <a:cubicBezTo>
                    <a:pt x="103" y="40"/>
                    <a:pt x="103" y="40"/>
                    <a:pt x="103" y="40"/>
                  </a:cubicBezTo>
                  <a:cubicBezTo>
                    <a:pt x="103" y="39"/>
                    <a:pt x="103" y="39"/>
                    <a:pt x="103" y="40"/>
                  </a:cubicBezTo>
                  <a:cubicBezTo>
                    <a:pt x="106" y="22"/>
                    <a:pt x="106" y="22"/>
                    <a:pt x="106" y="22"/>
                  </a:cubicBezTo>
                  <a:cubicBezTo>
                    <a:pt x="106" y="22"/>
                    <a:pt x="106" y="22"/>
                    <a:pt x="106" y="22"/>
                  </a:cubicBezTo>
                  <a:cubicBezTo>
                    <a:pt x="107" y="22"/>
                    <a:pt x="107" y="22"/>
                    <a:pt x="107" y="22"/>
                  </a:cubicBezTo>
                  <a:cubicBezTo>
                    <a:pt x="106" y="22"/>
                    <a:pt x="106" y="22"/>
                    <a:pt x="106" y="22"/>
                  </a:cubicBezTo>
                  <a:cubicBezTo>
                    <a:pt x="104" y="40"/>
                    <a:pt x="104" y="40"/>
                    <a:pt x="104" y="40"/>
                  </a:cubicBezTo>
                  <a:cubicBezTo>
                    <a:pt x="105" y="40"/>
                    <a:pt x="105" y="40"/>
                    <a:pt x="105" y="40"/>
                  </a:cubicBezTo>
                  <a:cubicBezTo>
                    <a:pt x="107" y="22"/>
                    <a:pt x="107" y="22"/>
                    <a:pt x="107" y="22"/>
                  </a:cubicBezTo>
                  <a:cubicBezTo>
                    <a:pt x="108" y="22"/>
                    <a:pt x="108" y="22"/>
                    <a:pt x="108" y="22"/>
                  </a:cubicBezTo>
                  <a:cubicBezTo>
                    <a:pt x="108" y="23"/>
                    <a:pt x="108" y="23"/>
                    <a:pt x="108" y="23"/>
                  </a:cubicBezTo>
                  <a:cubicBezTo>
                    <a:pt x="108" y="22"/>
                    <a:pt x="108" y="22"/>
                    <a:pt x="108" y="22"/>
                  </a:cubicBezTo>
                  <a:cubicBezTo>
                    <a:pt x="105" y="40"/>
                    <a:pt x="105" y="40"/>
                    <a:pt x="105" y="40"/>
                  </a:cubicBezTo>
                  <a:cubicBezTo>
                    <a:pt x="106" y="40"/>
                    <a:pt x="106" y="40"/>
                    <a:pt x="106" y="40"/>
                  </a:cubicBezTo>
                  <a:cubicBezTo>
                    <a:pt x="106" y="39"/>
                    <a:pt x="106" y="39"/>
                    <a:pt x="106" y="39"/>
                  </a:cubicBezTo>
                  <a:cubicBezTo>
                    <a:pt x="106" y="39"/>
                    <a:pt x="106" y="39"/>
                    <a:pt x="106" y="39"/>
                  </a:cubicBezTo>
                  <a:cubicBezTo>
                    <a:pt x="108" y="23"/>
                    <a:pt x="108" y="23"/>
                    <a:pt x="108" y="23"/>
                  </a:cubicBezTo>
                  <a:cubicBezTo>
                    <a:pt x="109" y="23"/>
                    <a:pt x="109" y="23"/>
                    <a:pt x="109" y="23"/>
                  </a:cubicBezTo>
                  <a:cubicBezTo>
                    <a:pt x="107" y="40"/>
                    <a:pt x="107" y="40"/>
                    <a:pt x="107" y="40"/>
                  </a:cubicBezTo>
                  <a:cubicBezTo>
                    <a:pt x="107" y="40"/>
                    <a:pt x="107" y="40"/>
                    <a:pt x="107" y="40"/>
                  </a:cubicBezTo>
                  <a:cubicBezTo>
                    <a:pt x="107" y="40"/>
                    <a:pt x="107" y="40"/>
                    <a:pt x="107" y="40"/>
                  </a:cubicBezTo>
                  <a:cubicBezTo>
                    <a:pt x="109" y="23"/>
                    <a:pt x="109" y="23"/>
                    <a:pt x="109" y="23"/>
                  </a:cubicBezTo>
                  <a:cubicBezTo>
                    <a:pt x="110" y="23"/>
                    <a:pt x="110" y="23"/>
                    <a:pt x="110" y="23"/>
                  </a:cubicBezTo>
                  <a:cubicBezTo>
                    <a:pt x="108" y="39"/>
                    <a:pt x="108" y="39"/>
                    <a:pt x="108" y="39"/>
                  </a:cubicBezTo>
                  <a:cubicBezTo>
                    <a:pt x="108" y="39"/>
                    <a:pt x="108" y="39"/>
                    <a:pt x="108" y="39"/>
                  </a:cubicBezTo>
                  <a:cubicBezTo>
                    <a:pt x="108" y="39"/>
                    <a:pt x="108" y="39"/>
                    <a:pt x="108" y="39"/>
                  </a:cubicBezTo>
                  <a:cubicBezTo>
                    <a:pt x="108" y="39"/>
                    <a:pt x="108" y="39"/>
                    <a:pt x="108" y="39"/>
                  </a:cubicBezTo>
                  <a:cubicBezTo>
                    <a:pt x="110" y="24"/>
                    <a:pt x="110" y="24"/>
                    <a:pt x="110" y="24"/>
                  </a:cubicBezTo>
                  <a:cubicBezTo>
                    <a:pt x="111" y="23"/>
                    <a:pt x="111" y="23"/>
                    <a:pt x="111" y="23"/>
                  </a:cubicBezTo>
                  <a:cubicBezTo>
                    <a:pt x="109" y="39"/>
                    <a:pt x="109" y="39"/>
                    <a:pt x="109" y="39"/>
                  </a:cubicBezTo>
                  <a:cubicBezTo>
                    <a:pt x="109" y="39"/>
                    <a:pt x="109" y="39"/>
                    <a:pt x="109" y="39"/>
                  </a:cubicBezTo>
                  <a:cubicBezTo>
                    <a:pt x="109" y="39"/>
                    <a:pt x="109" y="39"/>
                    <a:pt x="109" y="39"/>
                  </a:cubicBezTo>
                  <a:cubicBezTo>
                    <a:pt x="111" y="24"/>
                    <a:pt x="111" y="24"/>
                    <a:pt x="111" y="24"/>
                  </a:cubicBezTo>
                  <a:cubicBezTo>
                    <a:pt x="112" y="24"/>
                    <a:pt x="112" y="24"/>
                    <a:pt x="112" y="24"/>
                  </a:cubicBezTo>
                  <a:cubicBezTo>
                    <a:pt x="110" y="39"/>
                    <a:pt x="110" y="39"/>
                    <a:pt x="110" y="39"/>
                  </a:cubicBezTo>
                  <a:cubicBezTo>
                    <a:pt x="110" y="39"/>
                    <a:pt x="110" y="39"/>
                    <a:pt x="110" y="39"/>
                  </a:cubicBezTo>
                  <a:cubicBezTo>
                    <a:pt x="110" y="39"/>
                    <a:pt x="110" y="39"/>
                    <a:pt x="110" y="39"/>
                  </a:cubicBezTo>
                  <a:cubicBezTo>
                    <a:pt x="112" y="25"/>
                    <a:pt x="112" y="25"/>
                    <a:pt x="112" y="25"/>
                  </a:cubicBezTo>
                  <a:cubicBezTo>
                    <a:pt x="113" y="24"/>
                    <a:pt x="113" y="24"/>
                    <a:pt x="113" y="24"/>
                  </a:cubicBezTo>
                  <a:cubicBezTo>
                    <a:pt x="111" y="39"/>
                    <a:pt x="111" y="39"/>
                    <a:pt x="111" y="39"/>
                  </a:cubicBezTo>
                  <a:cubicBezTo>
                    <a:pt x="111" y="39"/>
                    <a:pt x="111" y="39"/>
                    <a:pt x="111" y="39"/>
                  </a:cubicBezTo>
                  <a:cubicBezTo>
                    <a:pt x="111" y="39"/>
                    <a:pt x="111" y="39"/>
                    <a:pt x="111" y="39"/>
                  </a:cubicBezTo>
                  <a:cubicBezTo>
                    <a:pt x="113" y="25"/>
                    <a:pt x="113" y="25"/>
                    <a:pt x="113" y="25"/>
                  </a:cubicBezTo>
                  <a:cubicBezTo>
                    <a:pt x="115" y="25"/>
                    <a:pt x="115" y="25"/>
                    <a:pt x="115" y="25"/>
                  </a:cubicBezTo>
                  <a:cubicBezTo>
                    <a:pt x="112" y="39"/>
                    <a:pt x="112" y="39"/>
                    <a:pt x="112" y="39"/>
                  </a:cubicBezTo>
                  <a:cubicBezTo>
                    <a:pt x="112" y="39"/>
                    <a:pt x="112" y="39"/>
                    <a:pt x="112" y="39"/>
                  </a:cubicBezTo>
                  <a:cubicBezTo>
                    <a:pt x="112" y="39"/>
                    <a:pt x="112" y="39"/>
                    <a:pt x="112" y="39"/>
                  </a:cubicBezTo>
                  <a:cubicBezTo>
                    <a:pt x="112" y="39"/>
                    <a:pt x="112" y="39"/>
                    <a:pt x="112" y="39"/>
                  </a:cubicBezTo>
                  <a:cubicBezTo>
                    <a:pt x="115" y="26"/>
                    <a:pt x="115" y="26"/>
                    <a:pt x="115" y="26"/>
                  </a:cubicBezTo>
                  <a:cubicBezTo>
                    <a:pt x="116" y="25"/>
                    <a:pt x="116" y="25"/>
                    <a:pt x="116" y="25"/>
                  </a:cubicBezTo>
                  <a:cubicBezTo>
                    <a:pt x="115" y="26"/>
                    <a:pt x="115" y="26"/>
                    <a:pt x="115" y="26"/>
                  </a:cubicBezTo>
                  <a:cubicBezTo>
                    <a:pt x="116" y="26"/>
                    <a:pt x="116" y="26"/>
                    <a:pt x="116" y="26"/>
                  </a:cubicBezTo>
                  <a:cubicBezTo>
                    <a:pt x="116" y="26"/>
                    <a:pt x="116" y="26"/>
                    <a:pt x="116" y="26"/>
                  </a:cubicBezTo>
                  <a:cubicBezTo>
                    <a:pt x="117" y="26"/>
                    <a:pt x="117" y="26"/>
                    <a:pt x="117" y="26"/>
                  </a:cubicBezTo>
                  <a:cubicBezTo>
                    <a:pt x="117" y="27"/>
                    <a:pt x="117" y="27"/>
                    <a:pt x="117" y="27"/>
                  </a:cubicBezTo>
                  <a:cubicBezTo>
                    <a:pt x="118" y="26"/>
                    <a:pt x="118" y="26"/>
                    <a:pt x="118" y="26"/>
                  </a:cubicBezTo>
                  <a:cubicBezTo>
                    <a:pt x="118" y="27"/>
                    <a:pt x="118" y="27"/>
                    <a:pt x="118" y="27"/>
                  </a:cubicBezTo>
                  <a:cubicBezTo>
                    <a:pt x="118" y="27"/>
                    <a:pt x="118" y="27"/>
                    <a:pt x="118" y="27"/>
                  </a:cubicBezTo>
                  <a:cubicBezTo>
                    <a:pt x="118" y="27"/>
                    <a:pt x="118" y="27"/>
                    <a:pt x="118" y="27"/>
                  </a:cubicBezTo>
                  <a:cubicBezTo>
                    <a:pt x="119" y="27"/>
                    <a:pt x="119" y="27"/>
                    <a:pt x="119" y="27"/>
                  </a:cubicBezTo>
                  <a:cubicBezTo>
                    <a:pt x="119" y="28"/>
                    <a:pt x="119" y="28"/>
                    <a:pt x="119" y="28"/>
                  </a:cubicBezTo>
                  <a:cubicBezTo>
                    <a:pt x="120" y="27"/>
                    <a:pt x="120" y="27"/>
                    <a:pt x="120" y="27"/>
                  </a:cubicBezTo>
                  <a:cubicBezTo>
                    <a:pt x="120" y="28"/>
                    <a:pt x="120" y="28"/>
                    <a:pt x="120" y="28"/>
                  </a:cubicBezTo>
                  <a:cubicBezTo>
                    <a:pt x="120" y="28"/>
                    <a:pt x="120" y="28"/>
                    <a:pt x="120" y="28"/>
                  </a:cubicBezTo>
                  <a:cubicBezTo>
                    <a:pt x="120" y="29"/>
                    <a:pt x="120" y="29"/>
                    <a:pt x="120" y="29"/>
                  </a:cubicBezTo>
                  <a:cubicBezTo>
                    <a:pt x="121" y="29"/>
                    <a:pt x="121" y="29"/>
                    <a:pt x="121" y="29"/>
                  </a:cubicBezTo>
                  <a:cubicBezTo>
                    <a:pt x="121" y="29"/>
                    <a:pt x="121" y="29"/>
                    <a:pt x="121" y="29"/>
                  </a:cubicBezTo>
                  <a:cubicBezTo>
                    <a:pt x="121" y="29"/>
                    <a:pt x="121" y="29"/>
                    <a:pt x="121" y="29"/>
                  </a:cubicBezTo>
                  <a:cubicBezTo>
                    <a:pt x="121" y="30"/>
                    <a:pt x="121" y="30"/>
                    <a:pt x="121" y="30"/>
                  </a:cubicBezTo>
                  <a:cubicBezTo>
                    <a:pt x="122" y="29"/>
                    <a:pt x="122" y="29"/>
                    <a:pt x="122" y="29"/>
                  </a:cubicBezTo>
                  <a:cubicBezTo>
                    <a:pt x="122" y="30"/>
                    <a:pt x="122" y="30"/>
                    <a:pt x="122" y="30"/>
                  </a:cubicBezTo>
                  <a:cubicBezTo>
                    <a:pt x="122" y="30"/>
                    <a:pt x="122" y="30"/>
                    <a:pt x="122" y="30"/>
                  </a:cubicBezTo>
                  <a:cubicBezTo>
                    <a:pt x="122" y="31"/>
                    <a:pt x="122" y="31"/>
                    <a:pt x="122" y="31"/>
                  </a:cubicBezTo>
                  <a:cubicBezTo>
                    <a:pt x="122" y="31"/>
                    <a:pt x="122" y="31"/>
                    <a:pt x="122" y="31"/>
                  </a:cubicBezTo>
                  <a:cubicBezTo>
                    <a:pt x="122" y="31"/>
                    <a:pt x="122" y="31"/>
                    <a:pt x="122" y="31"/>
                  </a:cubicBezTo>
                  <a:cubicBezTo>
                    <a:pt x="122" y="31"/>
                    <a:pt x="122" y="31"/>
                    <a:pt x="122" y="31"/>
                  </a:cubicBezTo>
                  <a:cubicBezTo>
                    <a:pt x="122" y="31"/>
                    <a:pt x="122" y="31"/>
                    <a:pt x="122" y="31"/>
                  </a:cubicBezTo>
                  <a:cubicBezTo>
                    <a:pt x="122" y="31"/>
                    <a:pt x="122" y="31"/>
                    <a:pt x="122" y="31"/>
                  </a:cubicBezTo>
                  <a:cubicBezTo>
                    <a:pt x="122" y="30"/>
                    <a:pt x="122" y="29"/>
                    <a:pt x="122" y="28"/>
                  </a:cubicBezTo>
                  <a:cubicBezTo>
                    <a:pt x="121" y="27"/>
                    <a:pt x="120" y="26"/>
                    <a:pt x="119" y="25"/>
                  </a:cubicBezTo>
                  <a:cubicBezTo>
                    <a:pt x="114" y="20"/>
                    <a:pt x="97" y="15"/>
                    <a:pt x="88" y="12"/>
                  </a:cubicBezTo>
                  <a:cubicBezTo>
                    <a:pt x="80" y="9"/>
                    <a:pt x="57" y="3"/>
                    <a:pt x="36" y="2"/>
                  </a:cubicBezTo>
                  <a:cubicBezTo>
                    <a:pt x="16" y="0"/>
                    <a:pt x="7" y="3"/>
                    <a:pt x="4" y="5"/>
                  </a:cubicBezTo>
                  <a:cubicBezTo>
                    <a:pt x="1" y="7"/>
                    <a:pt x="2" y="9"/>
                    <a:pt x="2" y="9"/>
                  </a:cubicBezTo>
                  <a:cubicBezTo>
                    <a:pt x="3" y="10"/>
                    <a:pt x="3" y="10"/>
                    <a:pt x="3" y="10"/>
                  </a:cubicBezTo>
                  <a:cubicBezTo>
                    <a:pt x="2" y="10"/>
                    <a:pt x="2" y="10"/>
                    <a:pt x="2" y="10"/>
                  </a:cubicBezTo>
                  <a:cubicBezTo>
                    <a:pt x="2" y="11"/>
                    <a:pt x="2" y="11"/>
                    <a:pt x="2" y="11"/>
                  </a:cubicBezTo>
                  <a:cubicBezTo>
                    <a:pt x="1" y="11"/>
                    <a:pt x="1" y="11"/>
                    <a:pt x="1" y="11"/>
                  </a:cubicBezTo>
                  <a:cubicBezTo>
                    <a:pt x="2" y="11"/>
                    <a:pt x="2" y="11"/>
                    <a:pt x="2" y="11"/>
                  </a:cubicBezTo>
                  <a:cubicBezTo>
                    <a:pt x="1" y="11"/>
                    <a:pt x="1" y="11"/>
                    <a:pt x="1" y="11"/>
                  </a:cubicBezTo>
                  <a:cubicBezTo>
                    <a:pt x="1" y="12"/>
                    <a:pt x="1" y="12"/>
                    <a:pt x="1" y="12"/>
                  </a:cubicBezTo>
                  <a:cubicBezTo>
                    <a:pt x="1" y="12"/>
                    <a:pt x="1" y="12"/>
                    <a:pt x="1" y="12"/>
                  </a:cubicBezTo>
                  <a:cubicBezTo>
                    <a:pt x="1" y="13"/>
                    <a:pt x="1" y="13"/>
                    <a:pt x="1" y="13"/>
                  </a:cubicBezTo>
                  <a:cubicBezTo>
                    <a:pt x="0" y="13"/>
                    <a:pt x="0" y="13"/>
                    <a:pt x="0" y="13"/>
                  </a:cubicBezTo>
                  <a:cubicBezTo>
                    <a:pt x="1" y="13"/>
                    <a:pt x="1" y="13"/>
                    <a:pt x="1" y="13"/>
                  </a:cubicBezTo>
                  <a:cubicBezTo>
                    <a:pt x="1" y="13"/>
                    <a:pt x="1" y="13"/>
                    <a:pt x="1" y="13"/>
                  </a:cubicBezTo>
                  <a:cubicBezTo>
                    <a:pt x="1" y="13"/>
                    <a:pt x="9" y="36"/>
                    <a:pt x="10" y="38"/>
                  </a:cubicBezTo>
                  <a:cubicBezTo>
                    <a:pt x="11" y="40"/>
                    <a:pt x="13" y="41"/>
                    <a:pt x="13" y="41"/>
                  </a:cubicBezTo>
                  <a:cubicBezTo>
                    <a:pt x="15" y="51"/>
                    <a:pt x="15" y="51"/>
                    <a:pt x="15" y="51"/>
                  </a:cubicBezTo>
                  <a:cubicBezTo>
                    <a:pt x="15" y="51"/>
                    <a:pt x="15" y="51"/>
                    <a:pt x="15" y="51"/>
                  </a:cubicBezTo>
                  <a:cubicBezTo>
                    <a:pt x="13" y="41"/>
                    <a:pt x="13" y="41"/>
                    <a:pt x="13" y="41"/>
                  </a:cubicBezTo>
                  <a:cubicBezTo>
                    <a:pt x="13" y="40"/>
                    <a:pt x="12" y="40"/>
                    <a:pt x="11" y="39"/>
                  </a:cubicBezTo>
                  <a:cubicBezTo>
                    <a:pt x="10" y="37"/>
                    <a:pt x="14" y="36"/>
                    <a:pt x="15" y="36"/>
                  </a:cubicBezTo>
                  <a:cubicBezTo>
                    <a:pt x="15" y="36"/>
                    <a:pt x="14" y="37"/>
                    <a:pt x="13" y="38"/>
                  </a:cubicBezTo>
                  <a:cubicBezTo>
                    <a:pt x="14" y="38"/>
                    <a:pt x="14" y="38"/>
                    <a:pt x="14" y="38"/>
                  </a:cubicBezTo>
                  <a:cubicBezTo>
                    <a:pt x="16" y="51"/>
                    <a:pt x="16" y="51"/>
                    <a:pt x="16" y="51"/>
                  </a:cubicBezTo>
                  <a:cubicBezTo>
                    <a:pt x="16" y="51"/>
                    <a:pt x="16" y="51"/>
                    <a:pt x="16" y="51"/>
                  </a:cubicBezTo>
                  <a:cubicBezTo>
                    <a:pt x="14" y="37"/>
                    <a:pt x="14" y="37"/>
                    <a:pt x="14" y="37"/>
                  </a:cubicBezTo>
                  <a:close/>
                  <a:moveTo>
                    <a:pt x="29" y="34"/>
                  </a:moveTo>
                  <a:cubicBezTo>
                    <a:pt x="29" y="34"/>
                    <a:pt x="29" y="34"/>
                    <a:pt x="29" y="34"/>
                  </a:cubicBezTo>
                  <a:cubicBezTo>
                    <a:pt x="22" y="8"/>
                    <a:pt x="22" y="8"/>
                    <a:pt x="22" y="8"/>
                  </a:cubicBezTo>
                  <a:cubicBezTo>
                    <a:pt x="22" y="7"/>
                    <a:pt x="22" y="7"/>
                    <a:pt x="22" y="7"/>
                  </a:cubicBezTo>
                  <a:lnTo>
                    <a:pt x="29" y="34"/>
                  </a:lnTo>
                  <a:close/>
                  <a:moveTo>
                    <a:pt x="19" y="7"/>
                  </a:moveTo>
                  <a:cubicBezTo>
                    <a:pt x="19" y="7"/>
                    <a:pt x="19" y="7"/>
                    <a:pt x="19" y="7"/>
                  </a:cubicBezTo>
                  <a:cubicBezTo>
                    <a:pt x="22" y="7"/>
                    <a:pt x="22" y="7"/>
                    <a:pt x="22" y="7"/>
                  </a:cubicBezTo>
                  <a:cubicBezTo>
                    <a:pt x="22" y="8"/>
                    <a:pt x="22" y="8"/>
                    <a:pt x="22" y="8"/>
                  </a:cubicBezTo>
                  <a:cubicBezTo>
                    <a:pt x="21" y="8"/>
                    <a:pt x="21" y="8"/>
                    <a:pt x="21" y="8"/>
                  </a:cubicBezTo>
                  <a:cubicBezTo>
                    <a:pt x="25" y="22"/>
                    <a:pt x="25" y="22"/>
                    <a:pt x="25" y="22"/>
                  </a:cubicBezTo>
                  <a:cubicBezTo>
                    <a:pt x="21" y="8"/>
                    <a:pt x="21" y="8"/>
                    <a:pt x="21" y="8"/>
                  </a:cubicBezTo>
                  <a:cubicBezTo>
                    <a:pt x="21" y="7"/>
                    <a:pt x="21" y="7"/>
                    <a:pt x="21" y="7"/>
                  </a:cubicBezTo>
                  <a:cubicBezTo>
                    <a:pt x="19" y="7"/>
                    <a:pt x="19" y="7"/>
                    <a:pt x="19" y="7"/>
                  </a:cubicBezTo>
                  <a:cubicBezTo>
                    <a:pt x="20" y="10"/>
                    <a:pt x="20" y="10"/>
                    <a:pt x="20" y="10"/>
                  </a:cubicBezTo>
                  <a:cubicBezTo>
                    <a:pt x="19" y="7"/>
                    <a:pt x="19" y="7"/>
                    <a:pt x="19" y="7"/>
                  </a:cubicBezTo>
                  <a:close/>
                  <a:moveTo>
                    <a:pt x="19" y="8"/>
                  </a:moveTo>
                  <a:cubicBezTo>
                    <a:pt x="19" y="8"/>
                    <a:pt x="19" y="8"/>
                    <a:pt x="19" y="8"/>
                  </a:cubicBezTo>
                  <a:cubicBezTo>
                    <a:pt x="26" y="32"/>
                    <a:pt x="26" y="32"/>
                    <a:pt x="26" y="32"/>
                  </a:cubicBezTo>
                  <a:cubicBezTo>
                    <a:pt x="19" y="8"/>
                    <a:pt x="19" y="8"/>
                    <a:pt x="19" y="8"/>
                  </a:cubicBezTo>
                  <a:close/>
                  <a:moveTo>
                    <a:pt x="18" y="8"/>
                  </a:moveTo>
                  <a:cubicBezTo>
                    <a:pt x="18" y="8"/>
                    <a:pt x="18" y="8"/>
                    <a:pt x="18" y="8"/>
                  </a:cubicBezTo>
                  <a:cubicBezTo>
                    <a:pt x="17" y="7"/>
                    <a:pt x="17" y="7"/>
                    <a:pt x="17" y="7"/>
                  </a:cubicBezTo>
                  <a:cubicBezTo>
                    <a:pt x="24" y="34"/>
                    <a:pt x="24" y="34"/>
                    <a:pt x="24" y="34"/>
                  </a:cubicBezTo>
                  <a:cubicBezTo>
                    <a:pt x="16" y="7"/>
                    <a:pt x="16" y="7"/>
                    <a:pt x="16" y="7"/>
                  </a:cubicBezTo>
                  <a:lnTo>
                    <a:pt x="18" y="8"/>
                  </a:lnTo>
                  <a:close/>
                  <a:moveTo>
                    <a:pt x="16" y="8"/>
                  </a:moveTo>
                  <a:cubicBezTo>
                    <a:pt x="16" y="8"/>
                    <a:pt x="16" y="8"/>
                    <a:pt x="16" y="8"/>
                  </a:cubicBezTo>
                  <a:cubicBezTo>
                    <a:pt x="14" y="8"/>
                    <a:pt x="14" y="8"/>
                    <a:pt x="14" y="8"/>
                  </a:cubicBezTo>
                  <a:cubicBezTo>
                    <a:pt x="22" y="34"/>
                    <a:pt x="22" y="34"/>
                    <a:pt x="22" y="34"/>
                  </a:cubicBezTo>
                  <a:cubicBezTo>
                    <a:pt x="14" y="7"/>
                    <a:pt x="14" y="7"/>
                    <a:pt x="14" y="7"/>
                  </a:cubicBezTo>
                  <a:lnTo>
                    <a:pt x="16" y="8"/>
                  </a:lnTo>
                  <a:close/>
                  <a:moveTo>
                    <a:pt x="14" y="8"/>
                  </a:moveTo>
                  <a:cubicBezTo>
                    <a:pt x="14" y="8"/>
                    <a:pt x="14" y="8"/>
                    <a:pt x="14" y="8"/>
                  </a:cubicBezTo>
                  <a:cubicBezTo>
                    <a:pt x="12" y="8"/>
                    <a:pt x="12" y="8"/>
                    <a:pt x="12" y="8"/>
                  </a:cubicBezTo>
                  <a:cubicBezTo>
                    <a:pt x="20" y="34"/>
                    <a:pt x="20" y="34"/>
                    <a:pt x="20" y="34"/>
                  </a:cubicBezTo>
                  <a:cubicBezTo>
                    <a:pt x="11" y="8"/>
                    <a:pt x="11" y="8"/>
                    <a:pt x="11" y="8"/>
                  </a:cubicBezTo>
                  <a:cubicBezTo>
                    <a:pt x="11" y="8"/>
                    <a:pt x="14" y="8"/>
                    <a:pt x="14" y="8"/>
                  </a:cubicBezTo>
                  <a:close/>
                  <a:moveTo>
                    <a:pt x="11" y="8"/>
                  </a:moveTo>
                  <a:cubicBezTo>
                    <a:pt x="11" y="8"/>
                    <a:pt x="11" y="8"/>
                    <a:pt x="11" y="8"/>
                  </a:cubicBezTo>
                  <a:cubicBezTo>
                    <a:pt x="10" y="8"/>
                    <a:pt x="10" y="8"/>
                    <a:pt x="10" y="8"/>
                  </a:cubicBezTo>
                  <a:cubicBezTo>
                    <a:pt x="18" y="35"/>
                    <a:pt x="18" y="35"/>
                    <a:pt x="18" y="35"/>
                  </a:cubicBezTo>
                  <a:cubicBezTo>
                    <a:pt x="9" y="8"/>
                    <a:pt x="9" y="8"/>
                    <a:pt x="9" y="8"/>
                  </a:cubicBezTo>
                  <a:lnTo>
                    <a:pt x="11" y="8"/>
                  </a:lnTo>
                  <a:close/>
                  <a:moveTo>
                    <a:pt x="1" y="13"/>
                  </a:moveTo>
                  <a:cubicBezTo>
                    <a:pt x="1" y="13"/>
                    <a:pt x="1" y="13"/>
                    <a:pt x="1" y="13"/>
                  </a:cubicBezTo>
                  <a:cubicBezTo>
                    <a:pt x="1" y="13"/>
                    <a:pt x="1" y="13"/>
                    <a:pt x="1" y="13"/>
                  </a:cubicBezTo>
                  <a:cubicBezTo>
                    <a:pt x="1" y="13"/>
                    <a:pt x="1" y="13"/>
                    <a:pt x="1" y="13"/>
                  </a:cubicBezTo>
                  <a:close/>
                  <a:moveTo>
                    <a:pt x="1" y="12"/>
                  </a:moveTo>
                  <a:cubicBezTo>
                    <a:pt x="1" y="12"/>
                    <a:pt x="1" y="12"/>
                    <a:pt x="1" y="12"/>
                  </a:cubicBezTo>
                  <a:cubicBezTo>
                    <a:pt x="2" y="12"/>
                    <a:pt x="2" y="12"/>
                    <a:pt x="2" y="12"/>
                  </a:cubicBezTo>
                  <a:cubicBezTo>
                    <a:pt x="1" y="12"/>
                    <a:pt x="1" y="12"/>
                    <a:pt x="1" y="12"/>
                  </a:cubicBezTo>
                  <a:cubicBezTo>
                    <a:pt x="2" y="13"/>
                    <a:pt x="2" y="13"/>
                    <a:pt x="2" y="13"/>
                  </a:cubicBezTo>
                  <a:lnTo>
                    <a:pt x="1" y="12"/>
                  </a:lnTo>
                  <a:close/>
                  <a:moveTo>
                    <a:pt x="2" y="11"/>
                  </a:moveTo>
                  <a:cubicBezTo>
                    <a:pt x="2" y="11"/>
                    <a:pt x="2" y="11"/>
                    <a:pt x="2" y="11"/>
                  </a:cubicBezTo>
                  <a:cubicBezTo>
                    <a:pt x="2" y="12"/>
                    <a:pt x="2" y="12"/>
                    <a:pt x="2" y="12"/>
                  </a:cubicBezTo>
                  <a:cubicBezTo>
                    <a:pt x="2" y="12"/>
                    <a:pt x="2" y="12"/>
                    <a:pt x="2" y="12"/>
                  </a:cubicBezTo>
                  <a:cubicBezTo>
                    <a:pt x="2" y="14"/>
                    <a:pt x="2" y="14"/>
                    <a:pt x="2" y="14"/>
                  </a:cubicBezTo>
                  <a:lnTo>
                    <a:pt x="2" y="11"/>
                  </a:lnTo>
                  <a:close/>
                  <a:moveTo>
                    <a:pt x="2" y="11"/>
                  </a:moveTo>
                  <a:cubicBezTo>
                    <a:pt x="2" y="11"/>
                    <a:pt x="2" y="11"/>
                    <a:pt x="2" y="11"/>
                  </a:cubicBezTo>
                  <a:cubicBezTo>
                    <a:pt x="3" y="11"/>
                    <a:pt x="3" y="11"/>
                    <a:pt x="3" y="11"/>
                  </a:cubicBezTo>
                  <a:cubicBezTo>
                    <a:pt x="2" y="11"/>
                    <a:pt x="2" y="11"/>
                    <a:pt x="2" y="11"/>
                  </a:cubicBezTo>
                  <a:cubicBezTo>
                    <a:pt x="4" y="18"/>
                    <a:pt x="4" y="18"/>
                    <a:pt x="4" y="18"/>
                  </a:cubicBezTo>
                  <a:lnTo>
                    <a:pt x="2" y="11"/>
                  </a:lnTo>
                  <a:close/>
                  <a:moveTo>
                    <a:pt x="3" y="10"/>
                  </a:moveTo>
                  <a:cubicBezTo>
                    <a:pt x="3" y="10"/>
                    <a:pt x="3" y="10"/>
                    <a:pt x="3" y="10"/>
                  </a:cubicBezTo>
                  <a:cubicBezTo>
                    <a:pt x="4" y="11"/>
                    <a:pt x="4" y="11"/>
                    <a:pt x="4" y="11"/>
                  </a:cubicBezTo>
                  <a:cubicBezTo>
                    <a:pt x="3" y="11"/>
                    <a:pt x="3" y="11"/>
                    <a:pt x="3" y="11"/>
                  </a:cubicBezTo>
                  <a:cubicBezTo>
                    <a:pt x="8" y="25"/>
                    <a:pt x="8" y="25"/>
                    <a:pt x="8" y="25"/>
                  </a:cubicBezTo>
                  <a:lnTo>
                    <a:pt x="3" y="10"/>
                  </a:lnTo>
                  <a:close/>
                  <a:moveTo>
                    <a:pt x="4" y="10"/>
                  </a:moveTo>
                  <a:cubicBezTo>
                    <a:pt x="4" y="10"/>
                    <a:pt x="4" y="10"/>
                    <a:pt x="4" y="10"/>
                  </a:cubicBezTo>
                  <a:cubicBezTo>
                    <a:pt x="5" y="10"/>
                    <a:pt x="5" y="10"/>
                    <a:pt x="5" y="10"/>
                  </a:cubicBezTo>
                  <a:cubicBezTo>
                    <a:pt x="4" y="10"/>
                    <a:pt x="4" y="10"/>
                    <a:pt x="4" y="10"/>
                  </a:cubicBezTo>
                  <a:cubicBezTo>
                    <a:pt x="13" y="36"/>
                    <a:pt x="13" y="36"/>
                    <a:pt x="13" y="36"/>
                  </a:cubicBezTo>
                  <a:lnTo>
                    <a:pt x="4" y="10"/>
                  </a:lnTo>
                  <a:close/>
                  <a:moveTo>
                    <a:pt x="5" y="9"/>
                  </a:moveTo>
                  <a:cubicBezTo>
                    <a:pt x="5" y="9"/>
                    <a:pt x="5" y="9"/>
                    <a:pt x="5" y="9"/>
                  </a:cubicBezTo>
                  <a:cubicBezTo>
                    <a:pt x="6" y="9"/>
                    <a:pt x="6" y="9"/>
                    <a:pt x="6" y="9"/>
                  </a:cubicBezTo>
                  <a:cubicBezTo>
                    <a:pt x="5" y="10"/>
                    <a:pt x="5" y="10"/>
                    <a:pt x="5" y="10"/>
                  </a:cubicBezTo>
                  <a:cubicBezTo>
                    <a:pt x="13" y="36"/>
                    <a:pt x="13" y="36"/>
                    <a:pt x="13" y="36"/>
                  </a:cubicBezTo>
                  <a:lnTo>
                    <a:pt x="5" y="9"/>
                  </a:lnTo>
                  <a:close/>
                  <a:moveTo>
                    <a:pt x="6" y="9"/>
                  </a:moveTo>
                  <a:cubicBezTo>
                    <a:pt x="6" y="9"/>
                    <a:pt x="6" y="9"/>
                    <a:pt x="6" y="9"/>
                  </a:cubicBezTo>
                  <a:cubicBezTo>
                    <a:pt x="8" y="9"/>
                    <a:pt x="8" y="9"/>
                    <a:pt x="8" y="9"/>
                  </a:cubicBezTo>
                  <a:cubicBezTo>
                    <a:pt x="6" y="9"/>
                    <a:pt x="6" y="9"/>
                    <a:pt x="6" y="9"/>
                  </a:cubicBezTo>
                  <a:cubicBezTo>
                    <a:pt x="14" y="35"/>
                    <a:pt x="14" y="35"/>
                    <a:pt x="14" y="35"/>
                  </a:cubicBezTo>
                  <a:lnTo>
                    <a:pt x="6" y="9"/>
                  </a:lnTo>
                  <a:close/>
                  <a:moveTo>
                    <a:pt x="8" y="9"/>
                  </a:moveTo>
                  <a:cubicBezTo>
                    <a:pt x="8" y="9"/>
                    <a:pt x="8" y="9"/>
                    <a:pt x="8" y="9"/>
                  </a:cubicBezTo>
                  <a:cubicBezTo>
                    <a:pt x="9" y="9"/>
                    <a:pt x="9" y="9"/>
                    <a:pt x="9" y="9"/>
                  </a:cubicBezTo>
                  <a:cubicBezTo>
                    <a:pt x="8" y="9"/>
                    <a:pt x="8" y="9"/>
                    <a:pt x="8" y="9"/>
                  </a:cubicBezTo>
                  <a:cubicBezTo>
                    <a:pt x="16" y="35"/>
                    <a:pt x="16" y="35"/>
                    <a:pt x="16" y="35"/>
                  </a:cubicBezTo>
                  <a:lnTo>
                    <a:pt x="8" y="9"/>
                  </a:lnTo>
                  <a:close/>
                  <a:moveTo>
                    <a:pt x="115" y="29"/>
                  </a:moveTo>
                  <a:cubicBezTo>
                    <a:pt x="115" y="29"/>
                    <a:pt x="115" y="29"/>
                    <a:pt x="115" y="29"/>
                  </a:cubicBezTo>
                  <a:cubicBezTo>
                    <a:pt x="113" y="39"/>
                    <a:pt x="113" y="39"/>
                    <a:pt x="113" y="39"/>
                  </a:cubicBezTo>
                  <a:cubicBezTo>
                    <a:pt x="113" y="39"/>
                    <a:pt x="113" y="39"/>
                    <a:pt x="113" y="39"/>
                  </a:cubicBezTo>
                  <a:lnTo>
                    <a:pt x="115" y="29"/>
                  </a:lnTo>
                  <a:close/>
                  <a:moveTo>
                    <a:pt x="55" y="37"/>
                  </a:moveTo>
                  <a:cubicBezTo>
                    <a:pt x="55" y="37"/>
                    <a:pt x="55" y="37"/>
                    <a:pt x="55" y="37"/>
                  </a:cubicBezTo>
                  <a:cubicBezTo>
                    <a:pt x="56" y="51"/>
                    <a:pt x="56" y="51"/>
                    <a:pt x="56" y="51"/>
                  </a:cubicBezTo>
                  <a:cubicBezTo>
                    <a:pt x="56" y="51"/>
                    <a:pt x="56" y="51"/>
                    <a:pt x="56" y="51"/>
                  </a:cubicBezTo>
                  <a:cubicBezTo>
                    <a:pt x="55" y="37"/>
                    <a:pt x="55" y="37"/>
                    <a:pt x="55" y="37"/>
                  </a:cubicBezTo>
                  <a:cubicBezTo>
                    <a:pt x="53" y="37"/>
                    <a:pt x="52" y="37"/>
                    <a:pt x="50" y="37"/>
                  </a:cubicBezTo>
                  <a:cubicBezTo>
                    <a:pt x="51" y="51"/>
                    <a:pt x="51" y="51"/>
                    <a:pt x="51" y="51"/>
                  </a:cubicBezTo>
                  <a:cubicBezTo>
                    <a:pt x="55" y="51"/>
                    <a:pt x="58" y="51"/>
                    <a:pt x="61" y="51"/>
                  </a:cubicBezTo>
                  <a:cubicBezTo>
                    <a:pt x="61" y="38"/>
                    <a:pt x="61" y="38"/>
                    <a:pt x="61" y="38"/>
                  </a:cubicBezTo>
                  <a:cubicBezTo>
                    <a:pt x="60" y="38"/>
                    <a:pt x="58" y="38"/>
                    <a:pt x="55" y="37"/>
                  </a:cubicBezTo>
                  <a:close/>
                  <a:moveTo>
                    <a:pt x="57" y="10"/>
                  </a:moveTo>
                  <a:cubicBezTo>
                    <a:pt x="57" y="10"/>
                    <a:pt x="57" y="10"/>
                    <a:pt x="57" y="10"/>
                  </a:cubicBezTo>
                  <a:cubicBezTo>
                    <a:pt x="60" y="36"/>
                    <a:pt x="60" y="36"/>
                    <a:pt x="60" y="36"/>
                  </a:cubicBezTo>
                  <a:cubicBezTo>
                    <a:pt x="57" y="10"/>
                    <a:pt x="57" y="10"/>
                    <a:pt x="57" y="10"/>
                  </a:cubicBezTo>
                  <a:cubicBezTo>
                    <a:pt x="58" y="10"/>
                    <a:pt x="58" y="10"/>
                    <a:pt x="58" y="10"/>
                  </a:cubicBezTo>
                  <a:cubicBezTo>
                    <a:pt x="56" y="9"/>
                    <a:pt x="56" y="9"/>
                    <a:pt x="56" y="9"/>
                  </a:cubicBezTo>
                  <a:cubicBezTo>
                    <a:pt x="58" y="37"/>
                    <a:pt x="58" y="37"/>
                    <a:pt x="58" y="37"/>
                  </a:cubicBezTo>
                  <a:cubicBezTo>
                    <a:pt x="56" y="9"/>
                    <a:pt x="56" y="9"/>
                    <a:pt x="56" y="9"/>
                  </a:cubicBezTo>
                  <a:cubicBezTo>
                    <a:pt x="54" y="10"/>
                    <a:pt x="54" y="10"/>
                    <a:pt x="54" y="10"/>
                  </a:cubicBezTo>
                  <a:cubicBezTo>
                    <a:pt x="57" y="35"/>
                    <a:pt x="57" y="35"/>
                    <a:pt x="57" y="35"/>
                  </a:cubicBezTo>
                  <a:cubicBezTo>
                    <a:pt x="54" y="9"/>
                    <a:pt x="54" y="9"/>
                    <a:pt x="54" y="9"/>
                  </a:cubicBezTo>
                  <a:cubicBezTo>
                    <a:pt x="55" y="9"/>
                    <a:pt x="55" y="9"/>
                    <a:pt x="55" y="9"/>
                  </a:cubicBezTo>
                  <a:cubicBezTo>
                    <a:pt x="53" y="9"/>
                    <a:pt x="53" y="9"/>
                    <a:pt x="53" y="9"/>
                  </a:cubicBezTo>
                  <a:cubicBezTo>
                    <a:pt x="55" y="37"/>
                    <a:pt x="55" y="37"/>
                    <a:pt x="55" y="37"/>
                  </a:cubicBezTo>
                  <a:cubicBezTo>
                    <a:pt x="58" y="37"/>
                    <a:pt x="60" y="38"/>
                    <a:pt x="61" y="38"/>
                  </a:cubicBezTo>
                  <a:cubicBezTo>
                    <a:pt x="59" y="10"/>
                    <a:pt x="59" y="10"/>
                    <a:pt x="59" y="10"/>
                  </a:cubicBezTo>
                  <a:lnTo>
                    <a:pt x="57" y="10"/>
                  </a:lnTo>
                  <a:close/>
                  <a:moveTo>
                    <a:pt x="166" y="48"/>
                  </a:moveTo>
                  <a:cubicBezTo>
                    <a:pt x="166" y="48"/>
                    <a:pt x="166" y="48"/>
                    <a:pt x="166" y="48"/>
                  </a:cubicBezTo>
                  <a:cubicBezTo>
                    <a:pt x="166" y="47"/>
                    <a:pt x="166" y="47"/>
                    <a:pt x="166" y="47"/>
                  </a:cubicBezTo>
                  <a:cubicBezTo>
                    <a:pt x="154" y="42"/>
                    <a:pt x="154" y="42"/>
                    <a:pt x="154" y="42"/>
                  </a:cubicBezTo>
                  <a:cubicBezTo>
                    <a:pt x="154" y="42"/>
                    <a:pt x="154" y="42"/>
                    <a:pt x="154" y="42"/>
                  </a:cubicBezTo>
                  <a:cubicBezTo>
                    <a:pt x="154" y="42"/>
                    <a:pt x="146" y="42"/>
                    <a:pt x="145" y="42"/>
                  </a:cubicBezTo>
                  <a:cubicBezTo>
                    <a:pt x="144" y="42"/>
                    <a:pt x="143" y="42"/>
                    <a:pt x="143" y="42"/>
                  </a:cubicBezTo>
                  <a:cubicBezTo>
                    <a:pt x="143" y="41"/>
                    <a:pt x="143" y="41"/>
                    <a:pt x="143" y="41"/>
                  </a:cubicBezTo>
                  <a:cubicBezTo>
                    <a:pt x="141" y="41"/>
                    <a:pt x="141" y="41"/>
                    <a:pt x="141" y="41"/>
                  </a:cubicBezTo>
                  <a:cubicBezTo>
                    <a:pt x="141" y="41"/>
                    <a:pt x="141" y="41"/>
                    <a:pt x="141" y="41"/>
                  </a:cubicBezTo>
                  <a:cubicBezTo>
                    <a:pt x="141" y="41"/>
                    <a:pt x="141" y="41"/>
                    <a:pt x="140" y="42"/>
                  </a:cubicBezTo>
                  <a:cubicBezTo>
                    <a:pt x="140" y="42"/>
                    <a:pt x="140" y="42"/>
                    <a:pt x="140" y="42"/>
                  </a:cubicBezTo>
                  <a:cubicBezTo>
                    <a:pt x="140" y="42"/>
                    <a:pt x="140" y="42"/>
                    <a:pt x="140" y="42"/>
                  </a:cubicBezTo>
                  <a:cubicBezTo>
                    <a:pt x="140" y="41"/>
                    <a:pt x="140" y="41"/>
                    <a:pt x="140" y="41"/>
                  </a:cubicBezTo>
                  <a:cubicBezTo>
                    <a:pt x="139" y="41"/>
                    <a:pt x="139" y="41"/>
                    <a:pt x="139" y="41"/>
                  </a:cubicBezTo>
                  <a:cubicBezTo>
                    <a:pt x="139" y="41"/>
                    <a:pt x="139" y="41"/>
                    <a:pt x="139" y="41"/>
                  </a:cubicBezTo>
                  <a:cubicBezTo>
                    <a:pt x="139" y="41"/>
                    <a:pt x="139" y="41"/>
                    <a:pt x="138" y="41"/>
                  </a:cubicBezTo>
                  <a:cubicBezTo>
                    <a:pt x="136" y="41"/>
                    <a:pt x="133" y="41"/>
                    <a:pt x="129" y="41"/>
                  </a:cubicBezTo>
                  <a:cubicBezTo>
                    <a:pt x="128" y="41"/>
                    <a:pt x="124" y="41"/>
                    <a:pt x="119" y="42"/>
                  </a:cubicBezTo>
                  <a:cubicBezTo>
                    <a:pt x="120" y="41"/>
                    <a:pt x="120" y="39"/>
                    <a:pt x="120" y="39"/>
                  </a:cubicBezTo>
                  <a:cubicBezTo>
                    <a:pt x="120" y="39"/>
                    <a:pt x="120" y="39"/>
                    <a:pt x="120" y="39"/>
                  </a:cubicBezTo>
                  <a:cubicBezTo>
                    <a:pt x="120" y="39"/>
                    <a:pt x="120" y="39"/>
                    <a:pt x="120" y="39"/>
                  </a:cubicBezTo>
                  <a:cubicBezTo>
                    <a:pt x="120" y="39"/>
                    <a:pt x="120" y="39"/>
                    <a:pt x="120" y="39"/>
                  </a:cubicBezTo>
                  <a:cubicBezTo>
                    <a:pt x="120" y="39"/>
                    <a:pt x="120" y="39"/>
                    <a:pt x="120" y="39"/>
                  </a:cubicBezTo>
                  <a:cubicBezTo>
                    <a:pt x="120" y="39"/>
                    <a:pt x="120" y="39"/>
                    <a:pt x="120" y="39"/>
                  </a:cubicBezTo>
                  <a:cubicBezTo>
                    <a:pt x="120" y="39"/>
                    <a:pt x="120" y="39"/>
                    <a:pt x="120" y="39"/>
                  </a:cubicBezTo>
                  <a:cubicBezTo>
                    <a:pt x="119" y="42"/>
                    <a:pt x="119" y="42"/>
                    <a:pt x="119" y="42"/>
                  </a:cubicBezTo>
                  <a:cubicBezTo>
                    <a:pt x="119" y="42"/>
                    <a:pt x="119" y="42"/>
                    <a:pt x="119" y="42"/>
                  </a:cubicBezTo>
                  <a:cubicBezTo>
                    <a:pt x="119" y="39"/>
                    <a:pt x="119" y="39"/>
                    <a:pt x="119" y="39"/>
                  </a:cubicBezTo>
                  <a:cubicBezTo>
                    <a:pt x="119" y="39"/>
                    <a:pt x="119" y="39"/>
                    <a:pt x="119" y="39"/>
                  </a:cubicBezTo>
                  <a:cubicBezTo>
                    <a:pt x="118" y="42"/>
                    <a:pt x="118" y="42"/>
                    <a:pt x="118" y="42"/>
                  </a:cubicBezTo>
                  <a:cubicBezTo>
                    <a:pt x="118" y="42"/>
                    <a:pt x="118" y="42"/>
                    <a:pt x="118" y="42"/>
                  </a:cubicBezTo>
                  <a:cubicBezTo>
                    <a:pt x="118" y="39"/>
                    <a:pt x="118" y="39"/>
                    <a:pt x="118" y="39"/>
                  </a:cubicBezTo>
                  <a:cubicBezTo>
                    <a:pt x="118" y="39"/>
                    <a:pt x="118" y="39"/>
                    <a:pt x="118" y="39"/>
                  </a:cubicBezTo>
                  <a:cubicBezTo>
                    <a:pt x="117" y="42"/>
                    <a:pt x="117" y="42"/>
                    <a:pt x="117" y="42"/>
                  </a:cubicBezTo>
                  <a:cubicBezTo>
                    <a:pt x="117" y="42"/>
                    <a:pt x="117" y="42"/>
                    <a:pt x="117" y="42"/>
                  </a:cubicBezTo>
                  <a:cubicBezTo>
                    <a:pt x="117" y="39"/>
                    <a:pt x="117" y="39"/>
                    <a:pt x="117" y="39"/>
                  </a:cubicBezTo>
                  <a:cubicBezTo>
                    <a:pt x="117" y="39"/>
                    <a:pt x="117" y="39"/>
                    <a:pt x="117" y="39"/>
                  </a:cubicBezTo>
                  <a:cubicBezTo>
                    <a:pt x="116" y="42"/>
                    <a:pt x="116" y="42"/>
                    <a:pt x="116" y="42"/>
                  </a:cubicBezTo>
                  <a:cubicBezTo>
                    <a:pt x="116" y="42"/>
                    <a:pt x="116" y="42"/>
                    <a:pt x="116" y="42"/>
                  </a:cubicBezTo>
                  <a:cubicBezTo>
                    <a:pt x="116" y="39"/>
                    <a:pt x="116" y="39"/>
                    <a:pt x="116" y="39"/>
                  </a:cubicBezTo>
                  <a:cubicBezTo>
                    <a:pt x="116" y="39"/>
                    <a:pt x="116" y="39"/>
                    <a:pt x="116" y="39"/>
                  </a:cubicBezTo>
                  <a:cubicBezTo>
                    <a:pt x="116" y="39"/>
                    <a:pt x="116" y="39"/>
                    <a:pt x="116" y="39"/>
                  </a:cubicBezTo>
                  <a:cubicBezTo>
                    <a:pt x="115" y="39"/>
                    <a:pt x="115" y="39"/>
                    <a:pt x="115" y="39"/>
                  </a:cubicBezTo>
                  <a:cubicBezTo>
                    <a:pt x="115" y="42"/>
                    <a:pt x="115" y="42"/>
                    <a:pt x="115" y="42"/>
                  </a:cubicBezTo>
                  <a:cubicBezTo>
                    <a:pt x="115" y="42"/>
                    <a:pt x="115" y="42"/>
                    <a:pt x="114" y="42"/>
                  </a:cubicBezTo>
                  <a:cubicBezTo>
                    <a:pt x="115" y="39"/>
                    <a:pt x="115" y="39"/>
                    <a:pt x="115" y="39"/>
                  </a:cubicBezTo>
                  <a:cubicBezTo>
                    <a:pt x="114" y="39"/>
                    <a:pt x="114" y="39"/>
                    <a:pt x="114" y="39"/>
                  </a:cubicBezTo>
                  <a:cubicBezTo>
                    <a:pt x="114" y="39"/>
                    <a:pt x="114" y="39"/>
                    <a:pt x="114" y="39"/>
                  </a:cubicBezTo>
                  <a:cubicBezTo>
                    <a:pt x="114" y="39"/>
                    <a:pt x="114" y="39"/>
                    <a:pt x="114" y="39"/>
                  </a:cubicBezTo>
                  <a:cubicBezTo>
                    <a:pt x="114" y="39"/>
                    <a:pt x="114" y="39"/>
                    <a:pt x="114" y="39"/>
                  </a:cubicBezTo>
                  <a:cubicBezTo>
                    <a:pt x="113" y="42"/>
                    <a:pt x="113" y="42"/>
                    <a:pt x="113" y="42"/>
                  </a:cubicBezTo>
                  <a:cubicBezTo>
                    <a:pt x="113" y="42"/>
                    <a:pt x="113" y="42"/>
                    <a:pt x="113" y="42"/>
                  </a:cubicBezTo>
                  <a:cubicBezTo>
                    <a:pt x="113" y="39"/>
                    <a:pt x="113" y="39"/>
                    <a:pt x="113" y="39"/>
                  </a:cubicBezTo>
                  <a:cubicBezTo>
                    <a:pt x="112" y="39"/>
                    <a:pt x="112" y="39"/>
                    <a:pt x="112" y="39"/>
                  </a:cubicBezTo>
                  <a:cubicBezTo>
                    <a:pt x="112" y="39"/>
                    <a:pt x="112" y="39"/>
                    <a:pt x="112" y="39"/>
                  </a:cubicBezTo>
                  <a:cubicBezTo>
                    <a:pt x="112" y="39"/>
                    <a:pt x="112" y="40"/>
                    <a:pt x="112" y="39"/>
                  </a:cubicBezTo>
                  <a:cubicBezTo>
                    <a:pt x="112" y="39"/>
                    <a:pt x="112" y="39"/>
                    <a:pt x="112" y="39"/>
                  </a:cubicBezTo>
                  <a:cubicBezTo>
                    <a:pt x="111" y="43"/>
                    <a:pt x="111" y="43"/>
                    <a:pt x="111" y="43"/>
                  </a:cubicBezTo>
                  <a:cubicBezTo>
                    <a:pt x="111" y="43"/>
                    <a:pt x="111" y="43"/>
                    <a:pt x="111" y="43"/>
                  </a:cubicBezTo>
                  <a:cubicBezTo>
                    <a:pt x="111" y="39"/>
                    <a:pt x="111" y="39"/>
                    <a:pt x="111" y="39"/>
                  </a:cubicBezTo>
                  <a:cubicBezTo>
                    <a:pt x="111" y="39"/>
                    <a:pt x="111" y="39"/>
                    <a:pt x="111" y="39"/>
                  </a:cubicBezTo>
                  <a:cubicBezTo>
                    <a:pt x="111" y="39"/>
                    <a:pt x="111" y="39"/>
                    <a:pt x="111" y="39"/>
                  </a:cubicBezTo>
                  <a:cubicBezTo>
                    <a:pt x="111" y="40"/>
                    <a:pt x="111" y="40"/>
                    <a:pt x="111" y="40"/>
                  </a:cubicBezTo>
                  <a:cubicBezTo>
                    <a:pt x="110" y="40"/>
                    <a:pt x="110" y="40"/>
                    <a:pt x="110" y="40"/>
                  </a:cubicBezTo>
                  <a:cubicBezTo>
                    <a:pt x="110" y="39"/>
                    <a:pt x="110" y="39"/>
                    <a:pt x="110" y="39"/>
                  </a:cubicBezTo>
                  <a:cubicBezTo>
                    <a:pt x="109" y="43"/>
                    <a:pt x="109" y="43"/>
                    <a:pt x="109" y="43"/>
                  </a:cubicBezTo>
                  <a:cubicBezTo>
                    <a:pt x="109" y="43"/>
                    <a:pt x="109" y="43"/>
                    <a:pt x="109" y="43"/>
                  </a:cubicBezTo>
                  <a:cubicBezTo>
                    <a:pt x="109" y="39"/>
                    <a:pt x="109" y="39"/>
                    <a:pt x="109" y="39"/>
                  </a:cubicBezTo>
                  <a:cubicBezTo>
                    <a:pt x="109" y="39"/>
                    <a:pt x="109" y="39"/>
                    <a:pt x="109" y="39"/>
                  </a:cubicBezTo>
                  <a:cubicBezTo>
                    <a:pt x="109" y="40"/>
                    <a:pt x="109" y="40"/>
                    <a:pt x="109" y="40"/>
                  </a:cubicBezTo>
                  <a:cubicBezTo>
                    <a:pt x="109" y="40"/>
                    <a:pt x="109" y="40"/>
                    <a:pt x="109" y="40"/>
                  </a:cubicBezTo>
                  <a:cubicBezTo>
                    <a:pt x="108" y="40"/>
                    <a:pt x="108" y="40"/>
                    <a:pt x="108" y="40"/>
                  </a:cubicBezTo>
                  <a:cubicBezTo>
                    <a:pt x="108" y="40"/>
                    <a:pt x="108" y="40"/>
                    <a:pt x="108" y="40"/>
                  </a:cubicBezTo>
                  <a:cubicBezTo>
                    <a:pt x="108" y="40"/>
                    <a:pt x="108" y="40"/>
                    <a:pt x="108" y="40"/>
                  </a:cubicBezTo>
                  <a:cubicBezTo>
                    <a:pt x="107" y="40"/>
                    <a:pt x="107" y="40"/>
                    <a:pt x="107" y="40"/>
                  </a:cubicBezTo>
                  <a:cubicBezTo>
                    <a:pt x="107" y="43"/>
                    <a:pt x="107" y="43"/>
                    <a:pt x="107" y="43"/>
                  </a:cubicBezTo>
                  <a:cubicBezTo>
                    <a:pt x="107" y="43"/>
                    <a:pt x="107" y="43"/>
                    <a:pt x="107" y="43"/>
                  </a:cubicBezTo>
                  <a:cubicBezTo>
                    <a:pt x="107" y="40"/>
                    <a:pt x="107" y="40"/>
                    <a:pt x="107" y="40"/>
                  </a:cubicBezTo>
                  <a:cubicBezTo>
                    <a:pt x="107" y="40"/>
                    <a:pt x="107" y="40"/>
                    <a:pt x="107" y="40"/>
                  </a:cubicBezTo>
                  <a:cubicBezTo>
                    <a:pt x="107" y="40"/>
                    <a:pt x="107" y="40"/>
                    <a:pt x="107" y="40"/>
                  </a:cubicBezTo>
                  <a:cubicBezTo>
                    <a:pt x="106" y="40"/>
                    <a:pt x="106" y="40"/>
                    <a:pt x="106" y="40"/>
                  </a:cubicBezTo>
                  <a:cubicBezTo>
                    <a:pt x="106" y="40"/>
                    <a:pt x="106" y="40"/>
                    <a:pt x="106" y="40"/>
                  </a:cubicBezTo>
                  <a:cubicBezTo>
                    <a:pt x="106" y="40"/>
                    <a:pt x="106" y="40"/>
                    <a:pt x="106" y="40"/>
                  </a:cubicBezTo>
                  <a:cubicBezTo>
                    <a:pt x="105" y="40"/>
                    <a:pt x="105" y="40"/>
                    <a:pt x="105" y="40"/>
                  </a:cubicBezTo>
                  <a:cubicBezTo>
                    <a:pt x="105" y="43"/>
                    <a:pt x="105" y="43"/>
                    <a:pt x="105" y="43"/>
                  </a:cubicBezTo>
                  <a:cubicBezTo>
                    <a:pt x="105" y="43"/>
                    <a:pt x="104" y="43"/>
                    <a:pt x="104" y="43"/>
                  </a:cubicBezTo>
                  <a:cubicBezTo>
                    <a:pt x="105" y="40"/>
                    <a:pt x="105" y="40"/>
                    <a:pt x="105" y="40"/>
                  </a:cubicBezTo>
                  <a:cubicBezTo>
                    <a:pt x="104" y="40"/>
                    <a:pt x="104" y="40"/>
                    <a:pt x="104" y="40"/>
                  </a:cubicBezTo>
                  <a:cubicBezTo>
                    <a:pt x="104" y="40"/>
                    <a:pt x="104" y="40"/>
                    <a:pt x="104" y="40"/>
                  </a:cubicBezTo>
                  <a:cubicBezTo>
                    <a:pt x="103" y="40"/>
                    <a:pt x="103" y="40"/>
                    <a:pt x="103" y="40"/>
                  </a:cubicBezTo>
                  <a:cubicBezTo>
                    <a:pt x="103" y="40"/>
                    <a:pt x="103" y="40"/>
                    <a:pt x="103" y="40"/>
                  </a:cubicBezTo>
                  <a:cubicBezTo>
                    <a:pt x="103" y="40"/>
                    <a:pt x="103" y="40"/>
                    <a:pt x="103" y="40"/>
                  </a:cubicBezTo>
                  <a:cubicBezTo>
                    <a:pt x="102" y="40"/>
                    <a:pt x="102" y="40"/>
                    <a:pt x="102" y="40"/>
                  </a:cubicBezTo>
                  <a:cubicBezTo>
                    <a:pt x="102" y="43"/>
                    <a:pt x="102" y="43"/>
                    <a:pt x="102" y="43"/>
                  </a:cubicBezTo>
                  <a:cubicBezTo>
                    <a:pt x="102" y="43"/>
                    <a:pt x="101" y="43"/>
                    <a:pt x="101" y="43"/>
                  </a:cubicBezTo>
                  <a:cubicBezTo>
                    <a:pt x="102" y="40"/>
                    <a:pt x="102" y="40"/>
                    <a:pt x="102" y="40"/>
                  </a:cubicBezTo>
                  <a:cubicBezTo>
                    <a:pt x="102" y="40"/>
                    <a:pt x="102" y="40"/>
                    <a:pt x="102" y="40"/>
                  </a:cubicBezTo>
                  <a:cubicBezTo>
                    <a:pt x="102" y="40"/>
                    <a:pt x="102" y="40"/>
                    <a:pt x="102" y="40"/>
                  </a:cubicBezTo>
                  <a:cubicBezTo>
                    <a:pt x="100" y="40"/>
                    <a:pt x="100" y="40"/>
                    <a:pt x="100" y="40"/>
                  </a:cubicBezTo>
                  <a:cubicBezTo>
                    <a:pt x="100" y="40"/>
                    <a:pt x="100" y="40"/>
                    <a:pt x="100" y="40"/>
                  </a:cubicBezTo>
                  <a:cubicBezTo>
                    <a:pt x="100" y="40"/>
                    <a:pt x="100" y="40"/>
                    <a:pt x="100" y="40"/>
                  </a:cubicBezTo>
                  <a:cubicBezTo>
                    <a:pt x="99" y="40"/>
                    <a:pt x="99" y="40"/>
                    <a:pt x="99" y="40"/>
                  </a:cubicBezTo>
                  <a:cubicBezTo>
                    <a:pt x="99" y="44"/>
                    <a:pt x="99" y="44"/>
                    <a:pt x="99" y="44"/>
                  </a:cubicBezTo>
                  <a:cubicBezTo>
                    <a:pt x="99" y="44"/>
                    <a:pt x="99" y="44"/>
                    <a:pt x="99" y="44"/>
                  </a:cubicBezTo>
                  <a:cubicBezTo>
                    <a:pt x="99" y="40"/>
                    <a:pt x="99" y="40"/>
                    <a:pt x="99" y="40"/>
                  </a:cubicBezTo>
                  <a:cubicBezTo>
                    <a:pt x="98" y="40"/>
                    <a:pt x="98" y="40"/>
                    <a:pt x="98" y="40"/>
                  </a:cubicBezTo>
                  <a:cubicBezTo>
                    <a:pt x="98" y="40"/>
                    <a:pt x="98" y="40"/>
                    <a:pt x="98" y="40"/>
                  </a:cubicBezTo>
                  <a:cubicBezTo>
                    <a:pt x="97" y="40"/>
                    <a:pt x="97" y="40"/>
                    <a:pt x="97" y="40"/>
                  </a:cubicBezTo>
                  <a:cubicBezTo>
                    <a:pt x="97" y="40"/>
                    <a:pt x="97" y="40"/>
                    <a:pt x="97" y="40"/>
                  </a:cubicBezTo>
                  <a:cubicBezTo>
                    <a:pt x="96" y="40"/>
                    <a:pt x="96" y="40"/>
                    <a:pt x="96" y="40"/>
                  </a:cubicBezTo>
                  <a:cubicBezTo>
                    <a:pt x="96" y="44"/>
                    <a:pt x="96" y="44"/>
                    <a:pt x="96" y="44"/>
                  </a:cubicBezTo>
                  <a:cubicBezTo>
                    <a:pt x="96" y="44"/>
                    <a:pt x="95" y="44"/>
                    <a:pt x="95" y="44"/>
                  </a:cubicBezTo>
                  <a:cubicBezTo>
                    <a:pt x="96" y="40"/>
                    <a:pt x="96" y="40"/>
                    <a:pt x="96" y="40"/>
                  </a:cubicBezTo>
                  <a:cubicBezTo>
                    <a:pt x="95" y="41"/>
                    <a:pt x="95" y="41"/>
                    <a:pt x="95" y="41"/>
                  </a:cubicBezTo>
                  <a:cubicBezTo>
                    <a:pt x="95" y="41"/>
                    <a:pt x="95" y="41"/>
                    <a:pt x="95" y="41"/>
                  </a:cubicBezTo>
                  <a:cubicBezTo>
                    <a:pt x="95" y="41"/>
                    <a:pt x="95" y="41"/>
                    <a:pt x="95" y="41"/>
                  </a:cubicBezTo>
                  <a:cubicBezTo>
                    <a:pt x="94" y="40"/>
                    <a:pt x="94" y="40"/>
                    <a:pt x="94" y="40"/>
                  </a:cubicBezTo>
                  <a:cubicBezTo>
                    <a:pt x="93" y="40"/>
                    <a:pt x="93" y="40"/>
                    <a:pt x="93" y="40"/>
                  </a:cubicBezTo>
                  <a:cubicBezTo>
                    <a:pt x="93" y="40"/>
                    <a:pt x="93" y="40"/>
                    <a:pt x="93" y="40"/>
                  </a:cubicBezTo>
                  <a:cubicBezTo>
                    <a:pt x="92" y="44"/>
                    <a:pt x="92" y="44"/>
                    <a:pt x="92" y="44"/>
                  </a:cubicBezTo>
                  <a:cubicBezTo>
                    <a:pt x="92" y="44"/>
                    <a:pt x="92" y="45"/>
                    <a:pt x="92" y="45"/>
                  </a:cubicBezTo>
                  <a:cubicBezTo>
                    <a:pt x="92" y="40"/>
                    <a:pt x="92" y="40"/>
                    <a:pt x="92" y="40"/>
                  </a:cubicBezTo>
                  <a:cubicBezTo>
                    <a:pt x="91" y="40"/>
                    <a:pt x="91" y="40"/>
                    <a:pt x="91" y="40"/>
                  </a:cubicBezTo>
                  <a:cubicBezTo>
                    <a:pt x="91" y="40"/>
                    <a:pt x="91" y="40"/>
                    <a:pt x="91" y="40"/>
                  </a:cubicBezTo>
                  <a:cubicBezTo>
                    <a:pt x="90" y="40"/>
                    <a:pt x="90" y="40"/>
                    <a:pt x="90" y="40"/>
                  </a:cubicBezTo>
                  <a:cubicBezTo>
                    <a:pt x="90" y="40"/>
                    <a:pt x="90" y="40"/>
                    <a:pt x="90" y="40"/>
                  </a:cubicBezTo>
                  <a:cubicBezTo>
                    <a:pt x="89" y="40"/>
                    <a:pt x="89" y="40"/>
                    <a:pt x="89" y="40"/>
                  </a:cubicBezTo>
                  <a:cubicBezTo>
                    <a:pt x="88" y="45"/>
                    <a:pt x="88" y="45"/>
                    <a:pt x="88" y="45"/>
                  </a:cubicBezTo>
                  <a:cubicBezTo>
                    <a:pt x="88" y="45"/>
                    <a:pt x="88" y="45"/>
                    <a:pt x="88" y="45"/>
                  </a:cubicBezTo>
                  <a:cubicBezTo>
                    <a:pt x="88" y="40"/>
                    <a:pt x="88" y="40"/>
                    <a:pt x="88" y="40"/>
                  </a:cubicBezTo>
                  <a:cubicBezTo>
                    <a:pt x="88" y="40"/>
                    <a:pt x="88" y="40"/>
                    <a:pt x="88" y="40"/>
                  </a:cubicBezTo>
                  <a:cubicBezTo>
                    <a:pt x="87" y="40"/>
                    <a:pt x="87" y="40"/>
                    <a:pt x="87" y="40"/>
                  </a:cubicBezTo>
                  <a:cubicBezTo>
                    <a:pt x="87" y="40"/>
                    <a:pt x="87" y="40"/>
                    <a:pt x="87" y="40"/>
                  </a:cubicBezTo>
                  <a:cubicBezTo>
                    <a:pt x="86" y="40"/>
                    <a:pt x="86" y="40"/>
                    <a:pt x="86" y="40"/>
                  </a:cubicBezTo>
                  <a:cubicBezTo>
                    <a:pt x="86" y="40"/>
                    <a:pt x="86" y="40"/>
                    <a:pt x="86" y="40"/>
                  </a:cubicBezTo>
                  <a:cubicBezTo>
                    <a:pt x="85" y="40"/>
                    <a:pt x="85" y="40"/>
                    <a:pt x="85" y="40"/>
                  </a:cubicBezTo>
                  <a:cubicBezTo>
                    <a:pt x="84" y="46"/>
                    <a:pt x="84" y="46"/>
                    <a:pt x="84" y="46"/>
                  </a:cubicBezTo>
                  <a:cubicBezTo>
                    <a:pt x="84" y="46"/>
                    <a:pt x="84" y="46"/>
                    <a:pt x="84" y="46"/>
                  </a:cubicBezTo>
                  <a:cubicBezTo>
                    <a:pt x="84" y="40"/>
                    <a:pt x="84" y="40"/>
                    <a:pt x="84" y="40"/>
                  </a:cubicBezTo>
                  <a:cubicBezTo>
                    <a:pt x="84" y="40"/>
                    <a:pt x="84" y="40"/>
                    <a:pt x="84" y="40"/>
                  </a:cubicBezTo>
                  <a:cubicBezTo>
                    <a:pt x="83" y="40"/>
                    <a:pt x="83" y="40"/>
                    <a:pt x="83" y="40"/>
                  </a:cubicBezTo>
                  <a:cubicBezTo>
                    <a:pt x="81" y="40"/>
                    <a:pt x="81" y="40"/>
                    <a:pt x="81" y="40"/>
                  </a:cubicBezTo>
                  <a:cubicBezTo>
                    <a:pt x="81" y="40"/>
                    <a:pt x="81" y="40"/>
                    <a:pt x="81" y="40"/>
                  </a:cubicBezTo>
                  <a:cubicBezTo>
                    <a:pt x="80" y="40"/>
                    <a:pt x="80" y="40"/>
                    <a:pt x="80" y="40"/>
                  </a:cubicBezTo>
                  <a:cubicBezTo>
                    <a:pt x="80" y="46"/>
                    <a:pt x="80" y="46"/>
                    <a:pt x="80" y="46"/>
                  </a:cubicBezTo>
                  <a:cubicBezTo>
                    <a:pt x="80" y="46"/>
                    <a:pt x="80" y="46"/>
                    <a:pt x="80" y="47"/>
                  </a:cubicBezTo>
                  <a:cubicBezTo>
                    <a:pt x="80" y="40"/>
                    <a:pt x="80" y="40"/>
                    <a:pt x="80" y="40"/>
                  </a:cubicBezTo>
                  <a:cubicBezTo>
                    <a:pt x="80" y="40"/>
                    <a:pt x="80" y="40"/>
                    <a:pt x="80" y="40"/>
                  </a:cubicBezTo>
                  <a:cubicBezTo>
                    <a:pt x="79" y="40"/>
                    <a:pt x="79" y="40"/>
                    <a:pt x="79" y="40"/>
                  </a:cubicBezTo>
                  <a:cubicBezTo>
                    <a:pt x="77" y="40"/>
                    <a:pt x="77" y="40"/>
                    <a:pt x="77" y="40"/>
                  </a:cubicBezTo>
                  <a:cubicBezTo>
                    <a:pt x="77" y="40"/>
                    <a:pt x="77" y="40"/>
                    <a:pt x="77" y="40"/>
                  </a:cubicBezTo>
                  <a:cubicBezTo>
                    <a:pt x="77" y="40"/>
                    <a:pt x="77" y="40"/>
                    <a:pt x="77" y="40"/>
                  </a:cubicBezTo>
                  <a:cubicBezTo>
                    <a:pt x="76" y="39"/>
                    <a:pt x="76" y="39"/>
                    <a:pt x="76" y="39"/>
                  </a:cubicBezTo>
                  <a:cubicBezTo>
                    <a:pt x="76" y="39"/>
                    <a:pt x="76" y="39"/>
                    <a:pt x="76" y="39"/>
                  </a:cubicBezTo>
                  <a:cubicBezTo>
                    <a:pt x="76" y="47"/>
                    <a:pt x="76" y="47"/>
                    <a:pt x="76" y="47"/>
                  </a:cubicBezTo>
                  <a:cubicBezTo>
                    <a:pt x="75" y="47"/>
                    <a:pt x="75" y="47"/>
                    <a:pt x="75" y="47"/>
                  </a:cubicBezTo>
                  <a:cubicBezTo>
                    <a:pt x="75" y="39"/>
                    <a:pt x="75" y="39"/>
                    <a:pt x="75" y="39"/>
                  </a:cubicBezTo>
                  <a:cubicBezTo>
                    <a:pt x="74" y="39"/>
                    <a:pt x="74" y="39"/>
                    <a:pt x="74" y="39"/>
                  </a:cubicBezTo>
                  <a:cubicBezTo>
                    <a:pt x="74" y="39"/>
                    <a:pt x="74" y="39"/>
                    <a:pt x="74" y="39"/>
                  </a:cubicBezTo>
                  <a:cubicBezTo>
                    <a:pt x="74" y="39"/>
                    <a:pt x="74" y="39"/>
                    <a:pt x="74" y="39"/>
                  </a:cubicBezTo>
                  <a:cubicBezTo>
                    <a:pt x="73" y="39"/>
                    <a:pt x="73" y="39"/>
                    <a:pt x="73" y="39"/>
                  </a:cubicBezTo>
                  <a:cubicBezTo>
                    <a:pt x="72" y="39"/>
                    <a:pt x="72" y="39"/>
                    <a:pt x="72" y="39"/>
                  </a:cubicBezTo>
                  <a:cubicBezTo>
                    <a:pt x="71" y="39"/>
                    <a:pt x="71" y="39"/>
                    <a:pt x="71" y="39"/>
                  </a:cubicBezTo>
                  <a:cubicBezTo>
                    <a:pt x="71" y="49"/>
                    <a:pt x="71" y="49"/>
                    <a:pt x="71" y="49"/>
                  </a:cubicBezTo>
                  <a:cubicBezTo>
                    <a:pt x="70" y="49"/>
                    <a:pt x="70" y="49"/>
                    <a:pt x="70" y="49"/>
                  </a:cubicBezTo>
                  <a:cubicBezTo>
                    <a:pt x="70" y="39"/>
                    <a:pt x="70" y="39"/>
                    <a:pt x="70" y="39"/>
                  </a:cubicBezTo>
                  <a:cubicBezTo>
                    <a:pt x="69" y="39"/>
                    <a:pt x="69" y="39"/>
                    <a:pt x="69" y="39"/>
                  </a:cubicBezTo>
                  <a:cubicBezTo>
                    <a:pt x="69" y="39"/>
                    <a:pt x="69" y="39"/>
                    <a:pt x="69" y="39"/>
                  </a:cubicBezTo>
                  <a:cubicBezTo>
                    <a:pt x="68" y="39"/>
                    <a:pt x="68" y="39"/>
                    <a:pt x="68" y="39"/>
                  </a:cubicBezTo>
                  <a:cubicBezTo>
                    <a:pt x="67" y="39"/>
                    <a:pt x="67" y="39"/>
                    <a:pt x="67" y="39"/>
                  </a:cubicBezTo>
                  <a:cubicBezTo>
                    <a:pt x="66" y="39"/>
                    <a:pt x="66" y="39"/>
                    <a:pt x="66" y="39"/>
                  </a:cubicBezTo>
                  <a:cubicBezTo>
                    <a:pt x="66" y="51"/>
                    <a:pt x="66" y="51"/>
                    <a:pt x="66" y="51"/>
                  </a:cubicBezTo>
                  <a:cubicBezTo>
                    <a:pt x="66" y="51"/>
                    <a:pt x="66" y="51"/>
                    <a:pt x="66" y="51"/>
                  </a:cubicBezTo>
                  <a:cubicBezTo>
                    <a:pt x="66" y="38"/>
                    <a:pt x="66" y="38"/>
                    <a:pt x="66" y="38"/>
                  </a:cubicBezTo>
                  <a:cubicBezTo>
                    <a:pt x="64" y="38"/>
                    <a:pt x="64" y="38"/>
                    <a:pt x="64" y="38"/>
                  </a:cubicBezTo>
                  <a:cubicBezTo>
                    <a:pt x="62" y="38"/>
                    <a:pt x="62" y="38"/>
                    <a:pt x="62" y="38"/>
                  </a:cubicBezTo>
                  <a:cubicBezTo>
                    <a:pt x="62" y="38"/>
                    <a:pt x="62" y="38"/>
                    <a:pt x="62" y="38"/>
                  </a:cubicBezTo>
                  <a:cubicBezTo>
                    <a:pt x="62" y="38"/>
                    <a:pt x="62" y="38"/>
                    <a:pt x="62" y="38"/>
                  </a:cubicBezTo>
                  <a:cubicBezTo>
                    <a:pt x="62" y="38"/>
                    <a:pt x="62" y="38"/>
                    <a:pt x="61" y="38"/>
                  </a:cubicBezTo>
                  <a:cubicBezTo>
                    <a:pt x="61" y="51"/>
                    <a:pt x="61" y="51"/>
                    <a:pt x="61" y="51"/>
                  </a:cubicBezTo>
                  <a:cubicBezTo>
                    <a:pt x="63" y="51"/>
                    <a:pt x="64" y="51"/>
                    <a:pt x="64" y="51"/>
                  </a:cubicBezTo>
                  <a:cubicBezTo>
                    <a:pt x="69" y="51"/>
                    <a:pt x="69" y="51"/>
                    <a:pt x="69" y="51"/>
                  </a:cubicBezTo>
                  <a:cubicBezTo>
                    <a:pt x="69" y="51"/>
                    <a:pt x="71" y="51"/>
                    <a:pt x="74" y="50"/>
                  </a:cubicBezTo>
                  <a:cubicBezTo>
                    <a:pt x="74" y="51"/>
                    <a:pt x="74" y="51"/>
                    <a:pt x="74" y="51"/>
                  </a:cubicBezTo>
                  <a:cubicBezTo>
                    <a:pt x="81" y="51"/>
                    <a:pt x="81" y="51"/>
                    <a:pt x="81" y="51"/>
                  </a:cubicBezTo>
                  <a:cubicBezTo>
                    <a:pt x="81" y="51"/>
                    <a:pt x="82" y="51"/>
                    <a:pt x="82" y="51"/>
                  </a:cubicBezTo>
                  <a:cubicBezTo>
                    <a:pt x="86" y="51"/>
                    <a:pt x="97" y="51"/>
                    <a:pt x="103" y="51"/>
                  </a:cubicBezTo>
                  <a:cubicBezTo>
                    <a:pt x="110" y="51"/>
                    <a:pt x="131" y="50"/>
                    <a:pt x="132" y="50"/>
                  </a:cubicBezTo>
                  <a:cubicBezTo>
                    <a:pt x="132" y="50"/>
                    <a:pt x="132" y="50"/>
                    <a:pt x="132" y="50"/>
                  </a:cubicBezTo>
                  <a:cubicBezTo>
                    <a:pt x="132" y="50"/>
                    <a:pt x="132" y="50"/>
                    <a:pt x="132" y="50"/>
                  </a:cubicBezTo>
                  <a:cubicBezTo>
                    <a:pt x="132" y="50"/>
                    <a:pt x="132" y="50"/>
                    <a:pt x="132" y="50"/>
                  </a:cubicBezTo>
                  <a:cubicBezTo>
                    <a:pt x="132" y="50"/>
                    <a:pt x="134" y="48"/>
                    <a:pt x="136" y="47"/>
                  </a:cubicBezTo>
                  <a:cubicBezTo>
                    <a:pt x="138" y="45"/>
                    <a:pt x="139" y="45"/>
                    <a:pt x="139" y="44"/>
                  </a:cubicBezTo>
                  <a:cubicBezTo>
                    <a:pt x="140" y="44"/>
                    <a:pt x="141" y="43"/>
                    <a:pt x="141" y="43"/>
                  </a:cubicBezTo>
                  <a:cubicBezTo>
                    <a:pt x="140" y="43"/>
                    <a:pt x="140" y="43"/>
                    <a:pt x="140" y="43"/>
                  </a:cubicBezTo>
                  <a:cubicBezTo>
                    <a:pt x="140" y="43"/>
                    <a:pt x="140" y="43"/>
                    <a:pt x="140" y="43"/>
                  </a:cubicBezTo>
                  <a:cubicBezTo>
                    <a:pt x="140" y="43"/>
                    <a:pt x="140" y="43"/>
                    <a:pt x="140" y="43"/>
                  </a:cubicBezTo>
                  <a:cubicBezTo>
                    <a:pt x="140" y="43"/>
                    <a:pt x="140" y="43"/>
                    <a:pt x="140" y="43"/>
                  </a:cubicBezTo>
                  <a:cubicBezTo>
                    <a:pt x="140" y="42"/>
                    <a:pt x="140" y="42"/>
                    <a:pt x="141" y="42"/>
                  </a:cubicBezTo>
                  <a:cubicBezTo>
                    <a:pt x="141" y="42"/>
                    <a:pt x="141" y="41"/>
                    <a:pt x="141" y="41"/>
                  </a:cubicBezTo>
                  <a:cubicBezTo>
                    <a:pt x="142" y="42"/>
                    <a:pt x="142" y="42"/>
                    <a:pt x="142" y="42"/>
                  </a:cubicBezTo>
                  <a:cubicBezTo>
                    <a:pt x="142" y="43"/>
                    <a:pt x="142" y="43"/>
                    <a:pt x="142" y="43"/>
                  </a:cubicBezTo>
                  <a:cubicBezTo>
                    <a:pt x="141" y="43"/>
                    <a:pt x="141" y="43"/>
                    <a:pt x="141" y="43"/>
                  </a:cubicBezTo>
                  <a:cubicBezTo>
                    <a:pt x="141" y="43"/>
                    <a:pt x="139" y="45"/>
                    <a:pt x="137" y="46"/>
                  </a:cubicBezTo>
                  <a:cubicBezTo>
                    <a:pt x="135" y="47"/>
                    <a:pt x="132" y="50"/>
                    <a:pt x="132" y="50"/>
                  </a:cubicBezTo>
                  <a:cubicBezTo>
                    <a:pt x="133" y="50"/>
                    <a:pt x="133" y="50"/>
                    <a:pt x="133" y="50"/>
                  </a:cubicBezTo>
                  <a:cubicBezTo>
                    <a:pt x="133" y="50"/>
                    <a:pt x="134" y="50"/>
                    <a:pt x="135" y="49"/>
                  </a:cubicBezTo>
                  <a:cubicBezTo>
                    <a:pt x="135" y="49"/>
                    <a:pt x="135" y="49"/>
                    <a:pt x="135" y="49"/>
                  </a:cubicBezTo>
                  <a:cubicBezTo>
                    <a:pt x="135" y="50"/>
                    <a:pt x="135" y="50"/>
                    <a:pt x="135" y="50"/>
                  </a:cubicBezTo>
                  <a:cubicBezTo>
                    <a:pt x="133" y="50"/>
                    <a:pt x="133" y="50"/>
                    <a:pt x="133" y="50"/>
                  </a:cubicBezTo>
                  <a:cubicBezTo>
                    <a:pt x="133" y="50"/>
                    <a:pt x="134" y="50"/>
                    <a:pt x="135" y="50"/>
                  </a:cubicBezTo>
                  <a:cubicBezTo>
                    <a:pt x="135" y="50"/>
                    <a:pt x="135" y="50"/>
                    <a:pt x="135" y="50"/>
                  </a:cubicBezTo>
                  <a:cubicBezTo>
                    <a:pt x="135" y="50"/>
                    <a:pt x="135" y="50"/>
                    <a:pt x="135" y="50"/>
                  </a:cubicBezTo>
                  <a:cubicBezTo>
                    <a:pt x="135" y="50"/>
                    <a:pt x="135" y="50"/>
                    <a:pt x="135" y="50"/>
                  </a:cubicBezTo>
                  <a:cubicBezTo>
                    <a:pt x="135" y="50"/>
                    <a:pt x="135" y="50"/>
                    <a:pt x="135" y="50"/>
                  </a:cubicBezTo>
                  <a:cubicBezTo>
                    <a:pt x="135" y="50"/>
                    <a:pt x="135" y="50"/>
                    <a:pt x="135" y="50"/>
                  </a:cubicBezTo>
                  <a:cubicBezTo>
                    <a:pt x="135" y="50"/>
                    <a:pt x="135" y="50"/>
                    <a:pt x="135" y="50"/>
                  </a:cubicBezTo>
                  <a:cubicBezTo>
                    <a:pt x="135" y="50"/>
                    <a:pt x="135" y="50"/>
                    <a:pt x="135" y="50"/>
                  </a:cubicBezTo>
                  <a:cubicBezTo>
                    <a:pt x="136" y="50"/>
                    <a:pt x="136" y="50"/>
                    <a:pt x="136" y="50"/>
                  </a:cubicBezTo>
                  <a:cubicBezTo>
                    <a:pt x="136" y="50"/>
                    <a:pt x="136" y="50"/>
                    <a:pt x="136" y="50"/>
                  </a:cubicBezTo>
                  <a:cubicBezTo>
                    <a:pt x="136" y="50"/>
                    <a:pt x="136" y="50"/>
                    <a:pt x="136" y="50"/>
                  </a:cubicBezTo>
                  <a:cubicBezTo>
                    <a:pt x="136" y="50"/>
                    <a:pt x="136" y="50"/>
                    <a:pt x="136" y="50"/>
                  </a:cubicBezTo>
                  <a:cubicBezTo>
                    <a:pt x="136" y="50"/>
                    <a:pt x="136" y="50"/>
                    <a:pt x="137" y="50"/>
                  </a:cubicBezTo>
                  <a:cubicBezTo>
                    <a:pt x="137" y="50"/>
                    <a:pt x="137" y="50"/>
                    <a:pt x="137" y="50"/>
                  </a:cubicBezTo>
                  <a:cubicBezTo>
                    <a:pt x="137" y="50"/>
                    <a:pt x="137" y="50"/>
                    <a:pt x="137" y="50"/>
                  </a:cubicBezTo>
                  <a:cubicBezTo>
                    <a:pt x="137" y="50"/>
                    <a:pt x="137" y="50"/>
                    <a:pt x="137" y="50"/>
                  </a:cubicBezTo>
                  <a:cubicBezTo>
                    <a:pt x="138" y="50"/>
                    <a:pt x="140" y="50"/>
                    <a:pt x="143" y="50"/>
                  </a:cubicBezTo>
                  <a:cubicBezTo>
                    <a:pt x="147" y="50"/>
                    <a:pt x="152" y="50"/>
                    <a:pt x="152" y="50"/>
                  </a:cubicBezTo>
                  <a:cubicBezTo>
                    <a:pt x="141" y="50"/>
                    <a:pt x="141" y="50"/>
                    <a:pt x="141" y="50"/>
                  </a:cubicBezTo>
                  <a:cubicBezTo>
                    <a:pt x="141" y="50"/>
                    <a:pt x="141" y="50"/>
                    <a:pt x="141" y="50"/>
                  </a:cubicBezTo>
                  <a:cubicBezTo>
                    <a:pt x="140" y="50"/>
                    <a:pt x="140" y="50"/>
                    <a:pt x="140" y="50"/>
                  </a:cubicBezTo>
                  <a:cubicBezTo>
                    <a:pt x="140" y="49"/>
                    <a:pt x="140" y="49"/>
                    <a:pt x="140" y="49"/>
                  </a:cubicBezTo>
                  <a:cubicBezTo>
                    <a:pt x="141" y="49"/>
                    <a:pt x="141" y="49"/>
                    <a:pt x="141" y="49"/>
                  </a:cubicBezTo>
                  <a:cubicBezTo>
                    <a:pt x="141" y="48"/>
                    <a:pt x="141" y="48"/>
                    <a:pt x="141" y="48"/>
                  </a:cubicBezTo>
                  <a:cubicBezTo>
                    <a:pt x="140" y="48"/>
                    <a:pt x="140" y="48"/>
                    <a:pt x="140" y="48"/>
                  </a:cubicBezTo>
                  <a:cubicBezTo>
                    <a:pt x="140" y="46"/>
                    <a:pt x="140" y="46"/>
                    <a:pt x="140" y="46"/>
                  </a:cubicBezTo>
                  <a:cubicBezTo>
                    <a:pt x="141" y="46"/>
                    <a:pt x="141" y="46"/>
                    <a:pt x="141" y="46"/>
                  </a:cubicBezTo>
                  <a:cubicBezTo>
                    <a:pt x="141" y="46"/>
                    <a:pt x="141" y="46"/>
                    <a:pt x="141" y="46"/>
                  </a:cubicBezTo>
                  <a:cubicBezTo>
                    <a:pt x="140" y="46"/>
                    <a:pt x="140" y="46"/>
                    <a:pt x="140" y="46"/>
                  </a:cubicBezTo>
                  <a:cubicBezTo>
                    <a:pt x="140" y="45"/>
                    <a:pt x="140" y="45"/>
                    <a:pt x="140" y="45"/>
                  </a:cubicBezTo>
                  <a:cubicBezTo>
                    <a:pt x="141" y="45"/>
                    <a:pt x="141" y="45"/>
                    <a:pt x="141" y="45"/>
                  </a:cubicBezTo>
                  <a:cubicBezTo>
                    <a:pt x="141" y="45"/>
                    <a:pt x="141" y="45"/>
                    <a:pt x="141" y="45"/>
                  </a:cubicBezTo>
                  <a:cubicBezTo>
                    <a:pt x="140" y="45"/>
                    <a:pt x="140" y="45"/>
                    <a:pt x="140" y="45"/>
                  </a:cubicBezTo>
                  <a:cubicBezTo>
                    <a:pt x="140" y="45"/>
                    <a:pt x="140" y="45"/>
                    <a:pt x="140" y="45"/>
                  </a:cubicBezTo>
                  <a:cubicBezTo>
                    <a:pt x="141" y="45"/>
                    <a:pt x="141" y="44"/>
                    <a:pt x="141" y="44"/>
                  </a:cubicBezTo>
                  <a:cubicBezTo>
                    <a:pt x="141" y="44"/>
                    <a:pt x="142" y="44"/>
                    <a:pt x="142" y="44"/>
                  </a:cubicBezTo>
                  <a:cubicBezTo>
                    <a:pt x="142" y="46"/>
                    <a:pt x="142" y="46"/>
                    <a:pt x="142" y="46"/>
                  </a:cubicBezTo>
                  <a:cubicBezTo>
                    <a:pt x="141" y="46"/>
                    <a:pt x="141" y="46"/>
                    <a:pt x="141" y="46"/>
                  </a:cubicBezTo>
                  <a:cubicBezTo>
                    <a:pt x="141" y="46"/>
                    <a:pt x="141" y="46"/>
                    <a:pt x="141" y="46"/>
                  </a:cubicBezTo>
                  <a:cubicBezTo>
                    <a:pt x="142" y="46"/>
                    <a:pt x="142" y="46"/>
                    <a:pt x="142" y="46"/>
                  </a:cubicBezTo>
                  <a:cubicBezTo>
                    <a:pt x="142" y="46"/>
                    <a:pt x="142" y="46"/>
                    <a:pt x="142" y="46"/>
                  </a:cubicBezTo>
                  <a:cubicBezTo>
                    <a:pt x="141" y="46"/>
                    <a:pt x="141" y="46"/>
                    <a:pt x="141" y="46"/>
                  </a:cubicBezTo>
                  <a:cubicBezTo>
                    <a:pt x="141" y="47"/>
                    <a:pt x="141" y="47"/>
                    <a:pt x="141" y="47"/>
                  </a:cubicBezTo>
                  <a:cubicBezTo>
                    <a:pt x="142" y="47"/>
                    <a:pt x="142" y="47"/>
                    <a:pt x="142" y="47"/>
                  </a:cubicBezTo>
                  <a:cubicBezTo>
                    <a:pt x="142" y="48"/>
                    <a:pt x="142" y="48"/>
                    <a:pt x="142" y="48"/>
                  </a:cubicBezTo>
                  <a:cubicBezTo>
                    <a:pt x="141" y="48"/>
                    <a:pt x="141" y="48"/>
                    <a:pt x="141" y="48"/>
                  </a:cubicBezTo>
                  <a:cubicBezTo>
                    <a:pt x="141" y="48"/>
                    <a:pt x="141" y="48"/>
                    <a:pt x="141" y="48"/>
                  </a:cubicBezTo>
                  <a:cubicBezTo>
                    <a:pt x="142" y="48"/>
                    <a:pt x="142" y="48"/>
                    <a:pt x="142" y="48"/>
                  </a:cubicBezTo>
                  <a:cubicBezTo>
                    <a:pt x="142" y="49"/>
                    <a:pt x="142" y="49"/>
                    <a:pt x="142" y="49"/>
                  </a:cubicBezTo>
                  <a:cubicBezTo>
                    <a:pt x="141" y="49"/>
                    <a:pt x="141" y="49"/>
                    <a:pt x="141" y="49"/>
                  </a:cubicBezTo>
                  <a:cubicBezTo>
                    <a:pt x="141" y="49"/>
                    <a:pt x="141" y="49"/>
                    <a:pt x="141" y="49"/>
                  </a:cubicBezTo>
                  <a:cubicBezTo>
                    <a:pt x="142" y="49"/>
                    <a:pt x="142" y="49"/>
                    <a:pt x="142" y="49"/>
                  </a:cubicBezTo>
                  <a:cubicBezTo>
                    <a:pt x="142" y="49"/>
                    <a:pt x="142" y="49"/>
                    <a:pt x="142" y="49"/>
                  </a:cubicBezTo>
                  <a:cubicBezTo>
                    <a:pt x="141" y="49"/>
                    <a:pt x="141" y="49"/>
                    <a:pt x="141" y="49"/>
                  </a:cubicBezTo>
                  <a:cubicBezTo>
                    <a:pt x="141" y="49"/>
                    <a:pt x="141" y="49"/>
                    <a:pt x="141" y="49"/>
                  </a:cubicBezTo>
                  <a:cubicBezTo>
                    <a:pt x="146" y="49"/>
                    <a:pt x="146" y="49"/>
                    <a:pt x="146" y="49"/>
                  </a:cubicBezTo>
                  <a:cubicBezTo>
                    <a:pt x="146" y="49"/>
                    <a:pt x="146" y="49"/>
                    <a:pt x="146" y="49"/>
                  </a:cubicBezTo>
                  <a:cubicBezTo>
                    <a:pt x="146" y="49"/>
                    <a:pt x="146" y="49"/>
                    <a:pt x="146" y="49"/>
                  </a:cubicBezTo>
                  <a:cubicBezTo>
                    <a:pt x="146" y="49"/>
                    <a:pt x="146" y="49"/>
                    <a:pt x="146" y="49"/>
                  </a:cubicBezTo>
                  <a:cubicBezTo>
                    <a:pt x="165" y="49"/>
                    <a:pt x="165" y="49"/>
                    <a:pt x="165" y="49"/>
                  </a:cubicBezTo>
                  <a:cubicBezTo>
                    <a:pt x="165" y="49"/>
                    <a:pt x="165" y="49"/>
                    <a:pt x="165" y="49"/>
                  </a:cubicBezTo>
                  <a:cubicBezTo>
                    <a:pt x="168" y="49"/>
                    <a:pt x="168" y="49"/>
                    <a:pt x="168" y="49"/>
                  </a:cubicBezTo>
                  <a:cubicBezTo>
                    <a:pt x="168" y="49"/>
                    <a:pt x="168" y="49"/>
                    <a:pt x="168" y="49"/>
                  </a:cubicBezTo>
                  <a:lnTo>
                    <a:pt x="166" y="48"/>
                  </a:lnTo>
                  <a:close/>
                  <a:moveTo>
                    <a:pt x="119" y="43"/>
                  </a:moveTo>
                  <a:cubicBezTo>
                    <a:pt x="119" y="43"/>
                    <a:pt x="119" y="43"/>
                    <a:pt x="119" y="43"/>
                  </a:cubicBezTo>
                  <a:cubicBezTo>
                    <a:pt x="119" y="43"/>
                    <a:pt x="119" y="43"/>
                    <a:pt x="119" y="43"/>
                  </a:cubicBezTo>
                  <a:cubicBezTo>
                    <a:pt x="119" y="43"/>
                    <a:pt x="119" y="43"/>
                    <a:pt x="119" y="43"/>
                  </a:cubicBezTo>
                  <a:cubicBezTo>
                    <a:pt x="119" y="42"/>
                    <a:pt x="119" y="42"/>
                    <a:pt x="119" y="42"/>
                  </a:cubicBezTo>
                  <a:cubicBezTo>
                    <a:pt x="119" y="42"/>
                    <a:pt x="119" y="42"/>
                    <a:pt x="119" y="42"/>
                  </a:cubicBezTo>
                  <a:cubicBezTo>
                    <a:pt x="119" y="43"/>
                    <a:pt x="119" y="43"/>
                    <a:pt x="119" y="43"/>
                  </a:cubicBezTo>
                  <a:cubicBezTo>
                    <a:pt x="119" y="43"/>
                    <a:pt x="119" y="43"/>
                    <a:pt x="119" y="43"/>
                  </a:cubicBezTo>
                  <a:close/>
                  <a:moveTo>
                    <a:pt x="118" y="42"/>
                  </a:moveTo>
                  <a:cubicBezTo>
                    <a:pt x="118" y="42"/>
                    <a:pt x="118" y="42"/>
                    <a:pt x="118" y="42"/>
                  </a:cubicBezTo>
                  <a:cubicBezTo>
                    <a:pt x="118" y="42"/>
                    <a:pt x="118" y="42"/>
                    <a:pt x="118" y="42"/>
                  </a:cubicBezTo>
                  <a:cubicBezTo>
                    <a:pt x="118" y="43"/>
                    <a:pt x="118" y="43"/>
                    <a:pt x="118" y="43"/>
                  </a:cubicBezTo>
                  <a:cubicBezTo>
                    <a:pt x="118" y="43"/>
                    <a:pt x="118" y="43"/>
                    <a:pt x="118" y="43"/>
                  </a:cubicBezTo>
                  <a:lnTo>
                    <a:pt x="118" y="42"/>
                  </a:lnTo>
                  <a:close/>
                  <a:moveTo>
                    <a:pt x="118" y="43"/>
                  </a:moveTo>
                  <a:cubicBezTo>
                    <a:pt x="118" y="43"/>
                    <a:pt x="118" y="43"/>
                    <a:pt x="118" y="43"/>
                  </a:cubicBezTo>
                  <a:cubicBezTo>
                    <a:pt x="118" y="43"/>
                    <a:pt x="118" y="43"/>
                    <a:pt x="118" y="43"/>
                  </a:cubicBezTo>
                  <a:cubicBezTo>
                    <a:pt x="118" y="43"/>
                    <a:pt x="118" y="43"/>
                    <a:pt x="118" y="43"/>
                  </a:cubicBezTo>
                  <a:cubicBezTo>
                    <a:pt x="117" y="43"/>
                    <a:pt x="117" y="43"/>
                    <a:pt x="117" y="43"/>
                  </a:cubicBezTo>
                  <a:lnTo>
                    <a:pt x="118" y="43"/>
                  </a:lnTo>
                  <a:close/>
                  <a:moveTo>
                    <a:pt x="117" y="42"/>
                  </a:moveTo>
                  <a:cubicBezTo>
                    <a:pt x="117" y="42"/>
                    <a:pt x="117" y="42"/>
                    <a:pt x="117" y="42"/>
                  </a:cubicBezTo>
                  <a:cubicBezTo>
                    <a:pt x="117" y="42"/>
                    <a:pt x="117" y="42"/>
                    <a:pt x="117" y="42"/>
                  </a:cubicBezTo>
                  <a:cubicBezTo>
                    <a:pt x="117" y="43"/>
                    <a:pt x="117" y="43"/>
                    <a:pt x="117" y="43"/>
                  </a:cubicBezTo>
                  <a:cubicBezTo>
                    <a:pt x="117" y="43"/>
                    <a:pt x="117" y="43"/>
                    <a:pt x="117" y="43"/>
                  </a:cubicBezTo>
                  <a:lnTo>
                    <a:pt x="117" y="42"/>
                  </a:lnTo>
                  <a:close/>
                  <a:moveTo>
                    <a:pt x="117" y="43"/>
                  </a:moveTo>
                  <a:cubicBezTo>
                    <a:pt x="117" y="43"/>
                    <a:pt x="117" y="43"/>
                    <a:pt x="117" y="43"/>
                  </a:cubicBezTo>
                  <a:cubicBezTo>
                    <a:pt x="117" y="43"/>
                    <a:pt x="117" y="43"/>
                    <a:pt x="117" y="43"/>
                  </a:cubicBezTo>
                  <a:cubicBezTo>
                    <a:pt x="117" y="43"/>
                    <a:pt x="117" y="43"/>
                    <a:pt x="117" y="43"/>
                  </a:cubicBezTo>
                  <a:cubicBezTo>
                    <a:pt x="117" y="43"/>
                    <a:pt x="117" y="43"/>
                    <a:pt x="117" y="43"/>
                  </a:cubicBezTo>
                  <a:close/>
                  <a:moveTo>
                    <a:pt x="116" y="42"/>
                  </a:moveTo>
                  <a:cubicBezTo>
                    <a:pt x="116" y="42"/>
                    <a:pt x="116" y="42"/>
                    <a:pt x="116" y="42"/>
                  </a:cubicBezTo>
                  <a:cubicBezTo>
                    <a:pt x="116" y="42"/>
                    <a:pt x="116" y="42"/>
                    <a:pt x="116" y="42"/>
                  </a:cubicBezTo>
                  <a:cubicBezTo>
                    <a:pt x="116" y="43"/>
                    <a:pt x="116" y="43"/>
                    <a:pt x="116" y="43"/>
                  </a:cubicBezTo>
                  <a:cubicBezTo>
                    <a:pt x="116" y="43"/>
                    <a:pt x="116" y="43"/>
                    <a:pt x="115" y="43"/>
                  </a:cubicBezTo>
                  <a:lnTo>
                    <a:pt x="116" y="42"/>
                  </a:lnTo>
                  <a:close/>
                  <a:moveTo>
                    <a:pt x="115" y="43"/>
                  </a:moveTo>
                  <a:cubicBezTo>
                    <a:pt x="115" y="43"/>
                    <a:pt x="115" y="43"/>
                    <a:pt x="115" y="43"/>
                  </a:cubicBezTo>
                  <a:cubicBezTo>
                    <a:pt x="116" y="43"/>
                    <a:pt x="116" y="43"/>
                    <a:pt x="116" y="43"/>
                  </a:cubicBezTo>
                  <a:cubicBezTo>
                    <a:pt x="116" y="43"/>
                    <a:pt x="116" y="43"/>
                    <a:pt x="116" y="43"/>
                  </a:cubicBezTo>
                  <a:cubicBezTo>
                    <a:pt x="115" y="43"/>
                    <a:pt x="115" y="43"/>
                    <a:pt x="115" y="43"/>
                  </a:cubicBezTo>
                  <a:close/>
                  <a:moveTo>
                    <a:pt x="114" y="43"/>
                  </a:moveTo>
                  <a:cubicBezTo>
                    <a:pt x="114" y="43"/>
                    <a:pt x="114" y="43"/>
                    <a:pt x="114" y="43"/>
                  </a:cubicBezTo>
                  <a:cubicBezTo>
                    <a:pt x="114" y="42"/>
                    <a:pt x="115" y="42"/>
                    <a:pt x="115" y="42"/>
                  </a:cubicBezTo>
                  <a:cubicBezTo>
                    <a:pt x="115" y="43"/>
                    <a:pt x="115" y="43"/>
                    <a:pt x="115" y="43"/>
                  </a:cubicBezTo>
                  <a:cubicBezTo>
                    <a:pt x="115" y="43"/>
                    <a:pt x="114" y="43"/>
                    <a:pt x="114" y="43"/>
                  </a:cubicBezTo>
                  <a:close/>
                  <a:moveTo>
                    <a:pt x="114" y="43"/>
                  </a:moveTo>
                  <a:cubicBezTo>
                    <a:pt x="114" y="43"/>
                    <a:pt x="114" y="43"/>
                    <a:pt x="114" y="43"/>
                  </a:cubicBezTo>
                  <a:cubicBezTo>
                    <a:pt x="114" y="43"/>
                    <a:pt x="115" y="43"/>
                    <a:pt x="115" y="43"/>
                  </a:cubicBezTo>
                  <a:cubicBezTo>
                    <a:pt x="115" y="43"/>
                    <a:pt x="115" y="43"/>
                    <a:pt x="115" y="43"/>
                  </a:cubicBezTo>
                  <a:cubicBezTo>
                    <a:pt x="114" y="43"/>
                    <a:pt x="114" y="43"/>
                    <a:pt x="114" y="43"/>
                  </a:cubicBezTo>
                  <a:close/>
                  <a:moveTo>
                    <a:pt x="113" y="43"/>
                  </a:moveTo>
                  <a:cubicBezTo>
                    <a:pt x="113" y="43"/>
                    <a:pt x="113" y="43"/>
                    <a:pt x="113" y="43"/>
                  </a:cubicBezTo>
                  <a:cubicBezTo>
                    <a:pt x="113" y="43"/>
                    <a:pt x="113" y="43"/>
                    <a:pt x="113" y="43"/>
                  </a:cubicBezTo>
                  <a:cubicBezTo>
                    <a:pt x="113" y="43"/>
                    <a:pt x="113" y="43"/>
                    <a:pt x="113" y="43"/>
                  </a:cubicBezTo>
                  <a:cubicBezTo>
                    <a:pt x="113" y="44"/>
                    <a:pt x="113" y="44"/>
                    <a:pt x="113" y="44"/>
                  </a:cubicBezTo>
                  <a:cubicBezTo>
                    <a:pt x="113" y="44"/>
                    <a:pt x="113" y="44"/>
                    <a:pt x="112" y="44"/>
                  </a:cubicBezTo>
                  <a:lnTo>
                    <a:pt x="113" y="43"/>
                  </a:lnTo>
                  <a:close/>
                  <a:moveTo>
                    <a:pt x="112" y="44"/>
                  </a:moveTo>
                  <a:cubicBezTo>
                    <a:pt x="112" y="44"/>
                    <a:pt x="112" y="44"/>
                    <a:pt x="112" y="44"/>
                  </a:cubicBezTo>
                  <a:cubicBezTo>
                    <a:pt x="113" y="44"/>
                    <a:pt x="113" y="44"/>
                    <a:pt x="113" y="44"/>
                  </a:cubicBezTo>
                  <a:cubicBezTo>
                    <a:pt x="112" y="44"/>
                    <a:pt x="112" y="44"/>
                    <a:pt x="112" y="44"/>
                  </a:cubicBezTo>
                  <a:close/>
                  <a:moveTo>
                    <a:pt x="111" y="43"/>
                  </a:moveTo>
                  <a:cubicBezTo>
                    <a:pt x="111" y="43"/>
                    <a:pt x="111" y="43"/>
                    <a:pt x="111" y="43"/>
                  </a:cubicBezTo>
                  <a:cubicBezTo>
                    <a:pt x="111" y="43"/>
                    <a:pt x="111" y="43"/>
                    <a:pt x="111" y="43"/>
                  </a:cubicBezTo>
                  <a:cubicBezTo>
                    <a:pt x="111" y="44"/>
                    <a:pt x="111" y="44"/>
                    <a:pt x="111" y="44"/>
                  </a:cubicBezTo>
                  <a:cubicBezTo>
                    <a:pt x="111" y="44"/>
                    <a:pt x="111" y="44"/>
                    <a:pt x="111" y="44"/>
                  </a:cubicBezTo>
                  <a:lnTo>
                    <a:pt x="111" y="43"/>
                  </a:lnTo>
                  <a:close/>
                  <a:moveTo>
                    <a:pt x="111" y="44"/>
                  </a:moveTo>
                  <a:cubicBezTo>
                    <a:pt x="111" y="44"/>
                    <a:pt x="111" y="44"/>
                    <a:pt x="111" y="44"/>
                  </a:cubicBezTo>
                  <a:cubicBezTo>
                    <a:pt x="111" y="44"/>
                    <a:pt x="111" y="44"/>
                    <a:pt x="111" y="44"/>
                  </a:cubicBezTo>
                  <a:cubicBezTo>
                    <a:pt x="111" y="44"/>
                    <a:pt x="111" y="44"/>
                    <a:pt x="111" y="44"/>
                  </a:cubicBezTo>
                  <a:close/>
                  <a:moveTo>
                    <a:pt x="109" y="43"/>
                  </a:moveTo>
                  <a:cubicBezTo>
                    <a:pt x="109" y="43"/>
                    <a:pt x="109" y="43"/>
                    <a:pt x="109" y="43"/>
                  </a:cubicBezTo>
                  <a:cubicBezTo>
                    <a:pt x="109" y="43"/>
                    <a:pt x="109" y="43"/>
                    <a:pt x="109" y="43"/>
                  </a:cubicBezTo>
                  <a:cubicBezTo>
                    <a:pt x="109" y="44"/>
                    <a:pt x="109" y="44"/>
                    <a:pt x="109" y="44"/>
                  </a:cubicBezTo>
                  <a:cubicBezTo>
                    <a:pt x="109" y="44"/>
                    <a:pt x="109" y="44"/>
                    <a:pt x="109" y="44"/>
                  </a:cubicBezTo>
                  <a:lnTo>
                    <a:pt x="109" y="43"/>
                  </a:lnTo>
                  <a:close/>
                  <a:moveTo>
                    <a:pt x="109" y="44"/>
                  </a:moveTo>
                  <a:cubicBezTo>
                    <a:pt x="109" y="44"/>
                    <a:pt x="109" y="44"/>
                    <a:pt x="109" y="44"/>
                  </a:cubicBezTo>
                  <a:cubicBezTo>
                    <a:pt x="109" y="44"/>
                    <a:pt x="109" y="44"/>
                    <a:pt x="109" y="44"/>
                  </a:cubicBezTo>
                  <a:cubicBezTo>
                    <a:pt x="109" y="44"/>
                    <a:pt x="109" y="44"/>
                    <a:pt x="109" y="44"/>
                  </a:cubicBezTo>
                  <a:close/>
                  <a:moveTo>
                    <a:pt x="107" y="43"/>
                  </a:moveTo>
                  <a:cubicBezTo>
                    <a:pt x="107" y="43"/>
                    <a:pt x="107" y="43"/>
                    <a:pt x="107" y="43"/>
                  </a:cubicBezTo>
                  <a:cubicBezTo>
                    <a:pt x="107" y="43"/>
                    <a:pt x="107" y="43"/>
                    <a:pt x="107" y="43"/>
                  </a:cubicBezTo>
                  <a:cubicBezTo>
                    <a:pt x="107" y="44"/>
                    <a:pt x="107" y="44"/>
                    <a:pt x="107" y="44"/>
                  </a:cubicBezTo>
                  <a:cubicBezTo>
                    <a:pt x="107" y="44"/>
                    <a:pt x="107" y="44"/>
                    <a:pt x="106" y="44"/>
                  </a:cubicBezTo>
                  <a:lnTo>
                    <a:pt x="107" y="43"/>
                  </a:lnTo>
                  <a:close/>
                  <a:moveTo>
                    <a:pt x="106" y="44"/>
                  </a:moveTo>
                  <a:cubicBezTo>
                    <a:pt x="106" y="44"/>
                    <a:pt x="106" y="44"/>
                    <a:pt x="106" y="44"/>
                  </a:cubicBezTo>
                  <a:cubicBezTo>
                    <a:pt x="106" y="44"/>
                    <a:pt x="106" y="44"/>
                    <a:pt x="106" y="44"/>
                  </a:cubicBezTo>
                  <a:cubicBezTo>
                    <a:pt x="106" y="44"/>
                    <a:pt x="106" y="44"/>
                    <a:pt x="106" y="44"/>
                  </a:cubicBezTo>
                  <a:close/>
                  <a:moveTo>
                    <a:pt x="104" y="43"/>
                  </a:moveTo>
                  <a:cubicBezTo>
                    <a:pt x="104" y="43"/>
                    <a:pt x="104" y="43"/>
                    <a:pt x="104" y="43"/>
                  </a:cubicBezTo>
                  <a:cubicBezTo>
                    <a:pt x="104" y="43"/>
                    <a:pt x="105" y="43"/>
                    <a:pt x="105" y="43"/>
                  </a:cubicBezTo>
                  <a:cubicBezTo>
                    <a:pt x="105" y="45"/>
                    <a:pt x="105" y="45"/>
                    <a:pt x="105" y="45"/>
                  </a:cubicBezTo>
                  <a:cubicBezTo>
                    <a:pt x="104" y="45"/>
                    <a:pt x="104" y="45"/>
                    <a:pt x="104" y="45"/>
                  </a:cubicBezTo>
                  <a:lnTo>
                    <a:pt x="104" y="43"/>
                  </a:lnTo>
                  <a:close/>
                  <a:moveTo>
                    <a:pt x="101" y="44"/>
                  </a:moveTo>
                  <a:cubicBezTo>
                    <a:pt x="101" y="44"/>
                    <a:pt x="101" y="44"/>
                    <a:pt x="101" y="44"/>
                  </a:cubicBezTo>
                  <a:cubicBezTo>
                    <a:pt x="101" y="44"/>
                    <a:pt x="102" y="44"/>
                    <a:pt x="102" y="44"/>
                  </a:cubicBezTo>
                  <a:cubicBezTo>
                    <a:pt x="102" y="45"/>
                    <a:pt x="102" y="45"/>
                    <a:pt x="102" y="45"/>
                  </a:cubicBezTo>
                  <a:cubicBezTo>
                    <a:pt x="101" y="45"/>
                    <a:pt x="101" y="45"/>
                    <a:pt x="101" y="45"/>
                  </a:cubicBezTo>
                  <a:lnTo>
                    <a:pt x="101" y="44"/>
                  </a:lnTo>
                  <a:close/>
                  <a:moveTo>
                    <a:pt x="98" y="44"/>
                  </a:moveTo>
                  <a:cubicBezTo>
                    <a:pt x="98" y="44"/>
                    <a:pt x="98" y="44"/>
                    <a:pt x="98" y="44"/>
                  </a:cubicBezTo>
                  <a:cubicBezTo>
                    <a:pt x="99" y="44"/>
                    <a:pt x="99" y="44"/>
                    <a:pt x="99" y="44"/>
                  </a:cubicBezTo>
                  <a:cubicBezTo>
                    <a:pt x="99" y="45"/>
                    <a:pt x="99" y="45"/>
                    <a:pt x="99" y="45"/>
                  </a:cubicBezTo>
                  <a:cubicBezTo>
                    <a:pt x="99" y="45"/>
                    <a:pt x="99" y="45"/>
                    <a:pt x="98" y="45"/>
                  </a:cubicBezTo>
                  <a:lnTo>
                    <a:pt x="98" y="44"/>
                  </a:lnTo>
                  <a:close/>
                  <a:moveTo>
                    <a:pt x="95" y="44"/>
                  </a:moveTo>
                  <a:cubicBezTo>
                    <a:pt x="95" y="44"/>
                    <a:pt x="95" y="44"/>
                    <a:pt x="95" y="44"/>
                  </a:cubicBezTo>
                  <a:cubicBezTo>
                    <a:pt x="95" y="44"/>
                    <a:pt x="96" y="44"/>
                    <a:pt x="96" y="44"/>
                  </a:cubicBezTo>
                  <a:cubicBezTo>
                    <a:pt x="96" y="46"/>
                    <a:pt x="96" y="46"/>
                    <a:pt x="96" y="46"/>
                  </a:cubicBezTo>
                  <a:cubicBezTo>
                    <a:pt x="95" y="46"/>
                    <a:pt x="95" y="46"/>
                    <a:pt x="95" y="46"/>
                  </a:cubicBezTo>
                  <a:lnTo>
                    <a:pt x="95" y="44"/>
                  </a:lnTo>
                  <a:close/>
                  <a:moveTo>
                    <a:pt x="92" y="45"/>
                  </a:moveTo>
                  <a:cubicBezTo>
                    <a:pt x="92" y="45"/>
                    <a:pt x="92" y="45"/>
                    <a:pt x="92" y="45"/>
                  </a:cubicBezTo>
                  <a:cubicBezTo>
                    <a:pt x="92" y="45"/>
                    <a:pt x="92" y="45"/>
                    <a:pt x="92" y="45"/>
                  </a:cubicBezTo>
                  <a:cubicBezTo>
                    <a:pt x="92" y="46"/>
                    <a:pt x="92" y="46"/>
                    <a:pt x="92" y="46"/>
                  </a:cubicBezTo>
                  <a:cubicBezTo>
                    <a:pt x="92" y="46"/>
                    <a:pt x="92" y="46"/>
                    <a:pt x="91" y="46"/>
                  </a:cubicBezTo>
                  <a:lnTo>
                    <a:pt x="92" y="45"/>
                  </a:lnTo>
                  <a:close/>
                  <a:moveTo>
                    <a:pt x="88" y="45"/>
                  </a:moveTo>
                  <a:cubicBezTo>
                    <a:pt x="88" y="45"/>
                    <a:pt x="88" y="45"/>
                    <a:pt x="88" y="45"/>
                  </a:cubicBezTo>
                  <a:cubicBezTo>
                    <a:pt x="88" y="45"/>
                    <a:pt x="88" y="45"/>
                    <a:pt x="88" y="45"/>
                  </a:cubicBezTo>
                  <a:cubicBezTo>
                    <a:pt x="88" y="47"/>
                    <a:pt x="88" y="47"/>
                    <a:pt x="88" y="47"/>
                  </a:cubicBezTo>
                  <a:cubicBezTo>
                    <a:pt x="88" y="47"/>
                    <a:pt x="88" y="47"/>
                    <a:pt x="88" y="47"/>
                  </a:cubicBezTo>
                  <a:lnTo>
                    <a:pt x="88" y="45"/>
                  </a:lnTo>
                  <a:close/>
                  <a:moveTo>
                    <a:pt x="84" y="46"/>
                  </a:moveTo>
                  <a:cubicBezTo>
                    <a:pt x="84" y="46"/>
                    <a:pt x="84" y="46"/>
                    <a:pt x="84" y="46"/>
                  </a:cubicBezTo>
                  <a:cubicBezTo>
                    <a:pt x="84" y="46"/>
                    <a:pt x="84" y="46"/>
                    <a:pt x="84" y="46"/>
                  </a:cubicBezTo>
                  <a:cubicBezTo>
                    <a:pt x="84" y="47"/>
                    <a:pt x="84" y="47"/>
                    <a:pt x="84" y="47"/>
                  </a:cubicBezTo>
                  <a:cubicBezTo>
                    <a:pt x="84" y="47"/>
                    <a:pt x="84" y="47"/>
                    <a:pt x="84" y="47"/>
                  </a:cubicBezTo>
                  <a:lnTo>
                    <a:pt x="84" y="46"/>
                  </a:lnTo>
                  <a:close/>
                  <a:moveTo>
                    <a:pt x="80" y="47"/>
                  </a:moveTo>
                  <a:cubicBezTo>
                    <a:pt x="80" y="47"/>
                    <a:pt x="80" y="47"/>
                    <a:pt x="80" y="47"/>
                  </a:cubicBezTo>
                  <a:cubicBezTo>
                    <a:pt x="80" y="47"/>
                    <a:pt x="80" y="47"/>
                    <a:pt x="80" y="47"/>
                  </a:cubicBezTo>
                  <a:cubicBezTo>
                    <a:pt x="80" y="48"/>
                    <a:pt x="80" y="48"/>
                    <a:pt x="80" y="48"/>
                  </a:cubicBezTo>
                  <a:cubicBezTo>
                    <a:pt x="80" y="48"/>
                    <a:pt x="80" y="48"/>
                    <a:pt x="80" y="48"/>
                  </a:cubicBezTo>
                  <a:lnTo>
                    <a:pt x="80" y="47"/>
                  </a:lnTo>
                  <a:close/>
                  <a:moveTo>
                    <a:pt x="74" y="49"/>
                  </a:moveTo>
                  <a:cubicBezTo>
                    <a:pt x="74" y="49"/>
                    <a:pt x="74" y="49"/>
                    <a:pt x="74" y="49"/>
                  </a:cubicBezTo>
                  <a:cubicBezTo>
                    <a:pt x="74" y="49"/>
                    <a:pt x="75" y="49"/>
                    <a:pt x="75" y="49"/>
                  </a:cubicBezTo>
                  <a:cubicBezTo>
                    <a:pt x="75" y="47"/>
                    <a:pt x="75" y="47"/>
                    <a:pt x="75" y="47"/>
                  </a:cubicBezTo>
                  <a:cubicBezTo>
                    <a:pt x="75" y="47"/>
                    <a:pt x="75" y="47"/>
                    <a:pt x="76" y="47"/>
                  </a:cubicBezTo>
                  <a:cubicBezTo>
                    <a:pt x="76" y="48"/>
                    <a:pt x="76" y="48"/>
                    <a:pt x="76" y="48"/>
                  </a:cubicBezTo>
                  <a:cubicBezTo>
                    <a:pt x="76" y="48"/>
                    <a:pt x="77" y="48"/>
                    <a:pt x="77" y="48"/>
                  </a:cubicBezTo>
                  <a:cubicBezTo>
                    <a:pt x="77" y="48"/>
                    <a:pt x="76" y="48"/>
                    <a:pt x="76" y="49"/>
                  </a:cubicBezTo>
                  <a:cubicBezTo>
                    <a:pt x="76" y="48"/>
                    <a:pt x="76" y="48"/>
                    <a:pt x="76" y="48"/>
                  </a:cubicBezTo>
                  <a:cubicBezTo>
                    <a:pt x="75" y="49"/>
                    <a:pt x="75" y="49"/>
                    <a:pt x="75" y="49"/>
                  </a:cubicBezTo>
                  <a:cubicBezTo>
                    <a:pt x="75" y="49"/>
                    <a:pt x="75" y="49"/>
                    <a:pt x="75" y="49"/>
                  </a:cubicBezTo>
                  <a:cubicBezTo>
                    <a:pt x="75" y="49"/>
                    <a:pt x="75" y="49"/>
                    <a:pt x="75" y="49"/>
                  </a:cubicBezTo>
                  <a:cubicBezTo>
                    <a:pt x="75" y="49"/>
                    <a:pt x="74" y="49"/>
                    <a:pt x="74" y="49"/>
                  </a:cubicBezTo>
                  <a:close/>
                  <a:moveTo>
                    <a:pt x="74" y="49"/>
                  </a:moveTo>
                  <a:cubicBezTo>
                    <a:pt x="74" y="49"/>
                    <a:pt x="74" y="49"/>
                    <a:pt x="74" y="49"/>
                  </a:cubicBezTo>
                  <a:cubicBezTo>
                    <a:pt x="71" y="49"/>
                    <a:pt x="69" y="50"/>
                    <a:pt x="67" y="50"/>
                  </a:cubicBezTo>
                  <a:cubicBezTo>
                    <a:pt x="69" y="50"/>
                    <a:pt x="72" y="49"/>
                    <a:pt x="73" y="49"/>
                  </a:cubicBezTo>
                  <a:cubicBezTo>
                    <a:pt x="73" y="49"/>
                    <a:pt x="74" y="49"/>
                    <a:pt x="74" y="49"/>
                  </a:cubicBezTo>
                  <a:close/>
                  <a:moveTo>
                    <a:pt x="87" y="51"/>
                  </a:moveTo>
                  <a:cubicBezTo>
                    <a:pt x="87" y="51"/>
                    <a:pt x="87" y="51"/>
                    <a:pt x="87" y="51"/>
                  </a:cubicBezTo>
                  <a:cubicBezTo>
                    <a:pt x="85" y="51"/>
                    <a:pt x="84" y="51"/>
                    <a:pt x="83" y="51"/>
                  </a:cubicBezTo>
                  <a:cubicBezTo>
                    <a:pt x="84" y="51"/>
                    <a:pt x="85" y="51"/>
                    <a:pt x="87" y="50"/>
                  </a:cubicBezTo>
                  <a:lnTo>
                    <a:pt x="87" y="51"/>
                  </a:lnTo>
                  <a:close/>
                  <a:moveTo>
                    <a:pt x="89" y="51"/>
                  </a:moveTo>
                  <a:cubicBezTo>
                    <a:pt x="89" y="51"/>
                    <a:pt x="89" y="51"/>
                    <a:pt x="89" y="51"/>
                  </a:cubicBezTo>
                  <a:cubicBezTo>
                    <a:pt x="88" y="51"/>
                    <a:pt x="88" y="51"/>
                    <a:pt x="87" y="51"/>
                  </a:cubicBezTo>
                  <a:cubicBezTo>
                    <a:pt x="87" y="50"/>
                    <a:pt x="87" y="50"/>
                    <a:pt x="87" y="50"/>
                  </a:cubicBezTo>
                  <a:cubicBezTo>
                    <a:pt x="88" y="50"/>
                    <a:pt x="88" y="50"/>
                    <a:pt x="89" y="50"/>
                  </a:cubicBezTo>
                  <a:lnTo>
                    <a:pt x="89" y="51"/>
                  </a:lnTo>
                  <a:close/>
                  <a:moveTo>
                    <a:pt x="91" y="51"/>
                  </a:moveTo>
                  <a:cubicBezTo>
                    <a:pt x="91" y="51"/>
                    <a:pt x="91" y="51"/>
                    <a:pt x="91" y="51"/>
                  </a:cubicBezTo>
                  <a:cubicBezTo>
                    <a:pt x="91" y="51"/>
                    <a:pt x="90" y="51"/>
                    <a:pt x="89" y="51"/>
                  </a:cubicBezTo>
                  <a:cubicBezTo>
                    <a:pt x="89" y="50"/>
                    <a:pt x="89" y="50"/>
                    <a:pt x="89" y="50"/>
                  </a:cubicBezTo>
                  <a:cubicBezTo>
                    <a:pt x="90" y="50"/>
                    <a:pt x="91" y="50"/>
                    <a:pt x="91" y="50"/>
                  </a:cubicBezTo>
                  <a:lnTo>
                    <a:pt x="91" y="51"/>
                  </a:lnTo>
                  <a:close/>
                  <a:moveTo>
                    <a:pt x="93" y="51"/>
                  </a:moveTo>
                  <a:cubicBezTo>
                    <a:pt x="93" y="51"/>
                    <a:pt x="93" y="51"/>
                    <a:pt x="93" y="51"/>
                  </a:cubicBezTo>
                  <a:cubicBezTo>
                    <a:pt x="93" y="51"/>
                    <a:pt x="92" y="51"/>
                    <a:pt x="91" y="51"/>
                  </a:cubicBezTo>
                  <a:cubicBezTo>
                    <a:pt x="91" y="50"/>
                    <a:pt x="91" y="50"/>
                    <a:pt x="91" y="50"/>
                  </a:cubicBezTo>
                  <a:cubicBezTo>
                    <a:pt x="92" y="49"/>
                    <a:pt x="93" y="49"/>
                    <a:pt x="93" y="49"/>
                  </a:cubicBezTo>
                  <a:lnTo>
                    <a:pt x="93" y="51"/>
                  </a:lnTo>
                  <a:close/>
                  <a:moveTo>
                    <a:pt x="95" y="51"/>
                  </a:moveTo>
                  <a:cubicBezTo>
                    <a:pt x="95" y="51"/>
                    <a:pt x="95" y="51"/>
                    <a:pt x="95" y="51"/>
                  </a:cubicBezTo>
                  <a:cubicBezTo>
                    <a:pt x="95" y="51"/>
                    <a:pt x="94" y="51"/>
                    <a:pt x="94" y="51"/>
                  </a:cubicBezTo>
                  <a:cubicBezTo>
                    <a:pt x="94" y="49"/>
                    <a:pt x="94" y="49"/>
                    <a:pt x="94" y="49"/>
                  </a:cubicBezTo>
                  <a:cubicBezTo>
                    <a:pt x="94" y="49"/>
                    <a:pt x="95" y="49"/>
                    <a:pt x="95" y="49"/>
                  </a:cubicBezTo>
                  <a:lnTo>
                    <a:pt x="95" y="51"/>
                  </a:lnTo>
                  <a:close/>
                  <a:moveTo>
                    <a:pt x="98" y="51"/>
                  </a:moveTo>
                  <a:cubicBezTo>
                    <a:pt x="98" y="51"/>
                    <a:pt x="98" y="51"/>
                    <a:pt x="98" y="51"/>
                  </a:cubicBezTo>
                  <a:cubicBezTo>
                    <a:pt x="97" y="51"/>
                    <a:pt x="96" y="51"/>
                    <a:pt x="96" y="51"/>
                  </a:cubicBezTo>
                  <a:cubicBezTo>
                    <a:pt x="96" y="50"/>
                    <a:pt x="96" y="50"/>
                    <a:pt x="96" y="50"/>
                  </a:cubicBezTo>
                  <a:cubicBezTo>
                    <a:pt x="98" y="50"/>
                    <a:pt x="98" y="50"/>
                    <a:pt x="98" y="50"/>
                  </a:cubicBezTo>
                  <a:lnTo>
                    <a:pt x="98" y="51"/>
                  </a:lnTo>
                  <a:close/>
                  <a:moveTo>
                    <a:pt x="98" y="50"/>
                  </a:moveTo>
                  <a:cubicBezTo>
                    <a:pt x="98" y="50"/>
                    <a:pt x="98" y="50"/>
                    <a:pt x="98" y="50"/>
                  </a:cubicBezTo>
                  <a:cubicBezTo>
                    <a:pt x="96" y="50"/>
                    <a:pt x="96" y="50"/>
                    <a:pt x="96" y="50"/>
                  </a:cubicBezTo>
                  <a:cubicBezTo>
                    <a:pt x="96" y="49"/>
                    <a:pt x="96" y="49"/>
                    <a:pt x="96" y="49"/>
                  </a:cubicBezTo>
                  <a:cubicBezTo>
                    <a:pt x="96" y="49"/>
                    <a:pt x="97" y="49"/>
                    <a:pt x="98" y="49"/>
                  </a:cubicBezTo>
                  <a:lnTo>
                    <a:pt x="98" y="50"/>
                  </a:lnTo>
                  <a:close/>
                  <a:moveTo>
                    <a:pt x="100" y="51"/>
                  </a:moveTo>
                  <a:cubicBezTo>
                    <a:pt x="100" y="51"/>
                    <a:pt x="100" y="51"/>
                    <a:pt x="100" y="51"/>
                  </a:cubicBezTo>
                  <a:cubicBezTo>
                    <a:pt x="99" y="51"/>
                    <a:pt x="98" y="51"/>
                    <a:pt x="98" y="51"/>
                  </a:cubicBezTo>
                  <a:cubicBezTo>
                    <a:pt x="98" y="50"/>
                    <a:pt x="98" y="50"/>
                    <a:pt x="98" y="50"/>
                  </a:cubicBezTo>
                  <a:cubicBezTo>
                    <a:pt x="99" y="50"/>
                    <a:pt x="99" y="50"/>
                    <a:pt x="99" y="50"/>
                  </a:cubicBezTo>
                  <a:cubicBezTo>
                    <a:pt x="99" y="50"/>
                    <a:pt x="99" y="50"/>
                    <a:pt x="99" y="50"/>
                  </a:cubicBezTo>
                  <a:cubicBezTo>
                    <a:pt x="98" y="50"/>
                    <a:pt x="98" y="50"/>
                    <a:pt x="98" y="50"/>
                  </a:cubicBezTo>
                  <a:cubicBezTo>
                    <a:pt x="98" y="48"/>
                    <a:pt x="98" y="48"/>
                    <a:pt x="98" y="48"/>
                  </a:cubicBezTo>
                  <a:cubicBezTo>
                    <a:pt x="98" y="48"/>
                    <a:pt x="99" y="48"/>
                    <a:pt x="100" y="48"/>
                  </a:cubicBezTo>
                  <a:lnTo>
                    <a:pt x="100" y="51"/>
                  </a:lnTo>
                  <a:close/>
                  <a:moveTo>
                    <a:pt x="101" y="51"/>
                  </a:moveTo>
                  <a:cubicBezTo>
                    <a:pt x="101" y="51"/>
                    <a:pt x="101" y="51"/>
                    <a:pt x="101" y="51"/>
                  </a:cubicBezTo>
                  <a:cubicBezTo>
                    <a:pt x="101" y="51"/>
                    <a:pt x="100" y="51"/>
                    <a:pt x="100" y="51"/>
                  </a:cubicBezTo>
                  <a:cubicBezTo>
                    <a:pt x="100" y="48"/>
                    <a:pt x="100" y="48"/>
                    <a:pt x="100" y="48"/>
                  </a:cubicBezTo>
                  <a:cubicBezTo>
                    <a:pt x="100" y="48"/>
                    <a:pt x="101" y="48"/>
                    <a:pt x="101" y="48"/>
                  </a:cubicBezTo>
                  <a:lnTo>
                    <a:pt x="101" y="51"/>
                  </a:lnTo>
                  <a:close/>
                  <a:moveTo>
                    <a:pt x="103" y="49"/>
                  </a:moveTo>
                  <a:cubicBezTo>
                    <a:pt x="103" y="49"/>
                    <a:pt x="103" y="49"/>
                    <a:pt x="103" y="49"/>
                  </a:cubicBezTo>
                  <a:cubicBezTo>
                    <a:pt x="103" y="49"/>
                    <a:pt x="103" y="49"/>
                    <a:pt x="103" y="49"/>
                  </a:cubicBezTo>
                  <a:cubicBezTo>
                    <a:pt x="103" y="49"/>
                    <a:pt x="103" y="49"/>
                    <a:pt x="103" y="49"/>
                  </a:cubicBezTo>
                  <a:cubicBezTo>
                    <a:pt x="103" y="49"/>
                    <a:pt x="103" y="49"/>
                    <a:pt x="103" y="49"/>
                  </a:cubicBezTo>
                  <a:cubicBezTo>
                    <a:pt x="103" y="51"/>
                    <a:pt x="103" y="51"/>
                    <a:pt x="103" y="51"/>
                  </a:cubicBezTo>
                  <a:cubicBezTo>
                    <a:pt x="103" y="51"/>
                    <a:pt x="103" y="51"/>
                    <a:pt x="103" y="51"/>
                  </a:cubicBezTo>
                  <a:cubicBezTo>
                    <a:pt x="103" y="51"/>
                    <a:pt x="102" y="51"/>
                    <a:pt x="102" y="51"/>
                  </a:cubicBezTo>
                  <a:cubicBezTo>
                    <a:pt x="102" y="48"/>
                    <a:pt x="102" y="48"/>
                    <a:pt x="102" y="48"/>
                  </a:cubicBezTo>
                  <a:cubicBezTo>
                    <a:pt x="102" y="48"/>
                    <a:pt x="103" y="48"/>
                    <a:pt x="103" y="48"/>
                  </a:cubicBezTo>
                  <a:lnTo>
                    <a:pt x="103" y="49"/>
                  </a:lnTo>
                  <a:close/>
                  <a:moveTo>
                    <a:pt x="108" y="50"/>
                  </a:moveTo>
                  <a:cubicBezTo>
                    <a:pt x="108" y="50"/>
                    <a:pt x="108" y="50"/>
                    <a:pt x="108" y="50"/>
                  </a:cubicBezTo>
                  <a:cubicBezTo>
                    <a:pt x="108" y="50"/>
                    <a:pt x="107" y="50"/>
                    <a:pt x="107" y="50"/>
                  </a:cubicBezTo>
                  <a:cubicBezTo>
                    <a:pt x="107" y="50"/>
                    <a:pt x="107" y="50"/>
                    <a:pt x="107" y="50"/>
                  </a:cubicBezTo>
                  <a:cubicBezTo>
                    <a:pt x="108" y="50"/>
                    <a:pt x="108" y="50"/>
                    <a:pt x="108" y="50"/>
                  </a:cubicBezTo>
                  <a:close/>
                  <a:moveTo>
                    <a:pt x="108" y="50"/>
                  </a:moveTo>
                  <a:cubicBezTo>
                    <a:pt x="108" y="50"/>
                    <a:pt x="108" y="50"/>
                    <a:pt x="108" y="50"/>
                  </a:cubicBezTo>
                  <a:cubicBezTo>
                    <a:pt x="107" y="50"/>
                    <a:pt x="107" y="50"/>
                    <a:pt x="107" y="50"/>
                  </a:cubicBezTo>
                  <a:cubicBezTo>
                    <a:pt x="107" y="47"/>
                    <a:pt x="107" y="47"/>
                    <a:pt x="107" y="47"/>
                  </a:cubicBezTo>
                  <a:cubicBezTo>
                    <a:pt x="107" y="47"/>
                    <a:pt x="107" y="47"/>
                    <a:pt x="107" y="47"/>
                  </a:cubicBezTo>
                  <a:cubicBezTo>
                    <a:pt x="107" y="50"/>
                    <a:pt x="107" y="50"/>
                    <a:pt x="107" y="50"/>
                  </a:cubicBezTo>
                  <a:cubicBezTo>
                    <a:pt x="106" y="50"/>
                    <a:pt x="106" y="50"/>
                    <a:pt x="106" y="50"/>
                  </a:cubicBezTo>
                  <a:cubicBezTo>
                    <a:pt x="106" y="50"/>
                    <a:pt x="106" y="50"/>
                    <a:pt x="106" y="50"/>
                  </a:cubicBezTo>
                  <a:cubicBezTo>
                    <a:pt x="107" y="50"/>
                    <a:pt x="107" y="50"/>
                    <a:pt x="107" y="50"/>
                  </a:cubicBezTo>
                  <a:cubicBezTo>
                    <a:pt x="107" y="50"/>
                    <a:pt x="107" y="50"/>
                    <a:pt x="107" y="50"/>
                  </a:cubicBezTo>
                  <a:cubicBezTo>
                    <a:pt x="106" y="51"/>
                    <a:pt x="105" y="51"/>
                    <a:pt x="104" y="51"/>
                  </a:cubicBezTo>
                  <a:cubicBezTo>
                    <a:pt x="104" y="49"/>
                    <a:pt x="104" y="49"/>
                    <a:pt x="104" y="49"/>
                  </a:cubicBezTo>
                  <a:cubicBezTo>
                    <a:pt x="105" y="49"/>
                    <a:pt x="105" y="49"/>
                    <a:pt x="105" y="49"/>
                  </a:cubicBezTo>
                  <a:cubicBezTo>
                    <a:pt x="105" y="50"/>
                    <a:pt x="105" y="50"/>
                    <a:pt x="105" y="50"/>
                  </a:cubicBezTo>
                  <a:cubicBezTo>
                    <a:pt x="105" y="50"/>
                    <a:pt x="105" y="50"/>
                    <a:pt x="105" y="50"/>
                  </a:cubicBezTo>
                  <a:cubicBezTo>
                    <a:pt x="105" y="49"/>
                    <a:pt x="105" y="49"/>
                    <a:pt x="105" y="49"/>
                  </a:cubicBezTo>
                  <a:cubicBezTo>
                    <a:pt x="106" y="49"/>
                    <a:pt x="106" y="49"/>
                    <a:pt x="106" y="49"/>
                  </a:cubicBezTo>
                  <a:cubicBezTo>
                    <a:pt x="106" y="49"/>
                    <a:pt x="106" y="49"/>
                    <a:pt x="106" y="49"/>
                  </a:cubicBezTo>
                  <a:cubicBezTo>
                    <a:pt x="105" y="49"/>
                    <a:pt x="105" y="49"/>
                    <a:pt x="105" y="49"/>
                  </a:cubicBezTo>
                  <a:cubicBezTo>
                    <a:pt x="105" y="47"/>
                    <a:pt x="105" y="47"/>
                    <a:pt x="105" y="47"/>
                  </a:cubicBezTo>
                  <a:cubicBezTo>
                    <a:pt x="106" y="47"/>
                    <a:pt x="107" y="47"/>
                    <a:pt x="108" y="47"/>
                  </a:cubicBezTo>
                  <a:lnTo>
                    <a:pt x="108" y="50"/>
                  </a:lnTo>
                  <a:close/>
                  <a:moveTo>
                    <a:pt x="104" y="49"/>
                  </a:moveTo>
                  <a:cubicBezTo>
                    <a:pt x="104" y="49"/>
                    <a:pt x="104" y="49"/>
                    <a:pt x="104" y="49"/>
                  </a:cubicBezTo>
                  <a:cubicBezTo>
                    <a:pt x="104" y="48"/>
                    <a:pt x="104" y="48"/>
                    <a:pt x="104" y="48"/>
                  </a:cubicBezTo>
                  <a:cubicBezTo>
                    <a:pt x="104" y="47"/>
                    <a:pt x="105" y="47"/>
                    <a:pt x="105" y="47"/>
                  </a:cubicBezTo>
                  <a:cubicBezTo>
                    <a:pt x="105" y="49"/>
                    <a:pt x="105" y="49"/>
                    <a:pt x="105" y="49"/>
                  </a:cubicBezTo>
                  <a:lnTo>
                    <a:pt x="104" y="49"/>
                  </a:lnTo>
                  <a:close/>
                  <a:moveTo>
                    <a:pt x="112" y="50"/>
                  </a:moveTo>
                  <a:cubicBezTo>
                    <a:pt x="112" y="50"/>
                    <a:pt x="112" y="50"/>
                    <a:pt x="112" y="50"/>
                  </a:cubicBezTo>
                  <a:cubicBezTo>
                    <a:pt x="111" y="50"/>
                    <a:pt x="110" y="50"/>
                    <a:pt x="109" y="50"/>
                  </a:cubicBezTo>
                  <a:cubicBezTo>
                    <a:pt x="109" y="50"/>
                    <a:pt x="109" y="50"/>
                    <a:pt x="109" y="50"/>
                  </a:cubicBezTo>
                  <a:cubicBezTo>
                    <a:pt x="110" y="50"/>
                    <a:pt x="110" y="50"/>
                    <a:pt x="110" y="50"/>
                  </a:cubicBezTo>
                  <a:cubicBezTo>
                    <a:pt x="110" y="50"/>
                    <a:pt x="110" y="50"/>
                    <a:pt x="110" y="50"/>
                  </a:cubicBezTo>
                  <a:cubicBezTo>
                    <a:pt x="110" y="50"/>
                    <a:pt x="110" y="50"/>
                    <a:pt x="110" y="50"/>
                  </a:cubicBezTo>
                  <a:cubicBezTo>
                    <a:pt x="110" y="50"/>
                    <a:pt x="110" y="50"/>
                    <a:pt x="110" y="50"/>
                  </a:cubicBezTo>
                  <a:cubicBezTo>
                    <a:pt x="112" y="50"/>
                    <a:pt x="112" y="50"/>
                    <a:pt x="112" y="50"/>
                  </a:cubicBezTo>
                  <a:cubicBezTo>
                    <a:pt x="112" y="50"/>
                    <a:pt x="112" y="50"/>
                    <a:pt x="112" y="50"/>
                  </a:cubicBezTo>
                  <a:cubicBezTo>
                    <a:pt x="110" y="50"/>
                    <a:pt x="110" y="50"/>
                    <a:pt x="110" y="50"/>
                  </a:cubicBezTo>
                  <a:cubicBezTo>
                    <a:pt x="110" y="47"/>
                    <a:pt x="110" y="47"/>
                    <a:pt x="110" y="47"/>
                  </a:cubicBezTo>
                  <a:cubicBezTo>
                    <a:pt x="111" y="46"/>
                    <a:pt x="111" y="46"/>
                    <a:pt x="112" y="46"/>
                  </a:cubicBezTo>
                  <a:lnTo>
                    <a:pt x="112" y="50"/>
                  </a:lnTo>
                  <a:close/>
                  <a:moveTo>
                    <a:pt x="109" y="50"/>
                  </a:moveTo>
                  <a:cubicBezTo>
                    <a:pt x="109" y="50"/>
                    <a:pt x="109" y="50"/>
                    <a:pt x="109" y="50"/>
                  </a:cubicBezTo>
                  <a:cubicBezTo>
                    <a:pt x="109" y="47"/>
                    <a:pt x="109" y="47"/>
                    <a:pt x="109" y="47"/>
                  </a:cubicBezTo>
                  <a:cubicBezTo>
                    <a:pt x="109" y="47"/>
                    <a:pt x="110" y="47"/>
                    <a:pt x="110" y="47"/>
                  </a:cubicBezTo>
                  <a:cubicBezTo>
                    <a:pt x="110" y="50"/>
                    <a:pt x="110" y="50"/>
                    <a:pt x="110" y="50"/>
                  </a:cubicBezTo>
                  <a:lnTo>
                    <a:pt x="109" y="50"/>
                  </a:lnTo>
                  <a:close/>
                  <a:moveTo>
                    <a:pt x="113" y="47"/>
                  </a:moveTo>
                  <a:cubicBezTo>
                    <a:pt x="113" y="47"/>
                    <a:pt x="113" y="47"/>
                    <a:pt x="113" y="47"/>
                  </a:cubicBezTo>
                  <a:cubicBezTo>
                    <a:pt x="113" y="47"/>
                    <a:pt x="113" y="47"/>
                    <a:pt x="113" y="47"/>
                  </a:cubicBezTo>
                  <a:cubicBezTo>
                    <a:pt x="113" y="47"/>
                    <a:pt x="113" y="47"/>
                    <a:pt x="113" y="47"/>
                  </a:cubicBezTo>
                  <a:cubicBezTo>
                    <a:pt x="113" y="47"/>
                    <a:pt x="113" y="47"/>
                    <a:pt x="113" y="47"/>
                  </a:cubicBezTo>
                  <a:cubicBezTo>
                    <a:pt x="113" y="50"/>
                    <a:pt x="113" y="50"/>
                    <a:pt x="113" y="50"/>
                  </a:cubicBezTo>
                  <a:cubicBezTo>
                    <a:pt x="113" y="50"/>
                    <a:pt x="113" y="50"/>
                    <a:pt x="113" y="50"/>
                  </a:cubicBezTo>
                  <a:cubicBezTo>
                    <a:pt x="113" y="50"/>
                    <a:pt x="113" y="50"/>
                    <a:pt x="113" y="50"/>
                  </a:cubicBezTo>
                  <a:cubicBezTo>
                    <a:pt x="113" y="50"/>
                    <a:pt x="113" y="50"/>
                    <a:pt x="113" y="50"/>
                  </a:cubicBezTo>
                  <a:cubicBezTo>
                    <a:pt x="113" y="50"/>
                    <a:pt x="113" y="50"/>
                    <a:pt x="113" y="50"/>
                  </a:cubicBezTo>
                  <a:cubicBezTo>
                    <a:pt x="113" y="50"/>
                    <a:pt x="112" y="50"/>
                    <a:pt x="112" y="50"/>
                  </a:cubicBezTo>
                  <a:cubicBezTo>
                    <a:pt x="112" y="46"/>
                    <a:pt x="112" y="46"/>
                    <a:pt x="112" y="46"/>
                  </a:cubicBezTo>
                  <a:cubicBezTo>
                    <a:pt x="112" y="46"/>
                    <a:pt x="112" y="46"/>
                    <a:pt x="112" y="46"/>
                  </a:cubicBezTo>
                  <a:cubicBezTo>
                    <a:pt x="112" y="46"/>
                    <a:pt x="113" y="46"/>
                    <a:pt x="113" y="46"/>
                  </a:cubicBezTo>
                  <a:lnTo>
                    <a:pt x="113" y="47"/>
                  </a:lnTo>
                  <a:close/>
                  <a:moveTo>
                    <a:pt x="115" y="50"/>
                  </a:moveTo>
                  <a:cubicBezTo>
                    <a:pt x="115" y="50"/>
                    <a:pt x="115" y="50"/>
                    <a:pt x="115" y="50"/>
                  </a:cubicBezTo>
                  <a:cubicBezTo>
                    <a:pt x="114" y="50"/>
                    <a:pt x="114" y="50"/>
                    <a:pt x="113" y="50"/>
                  </a:cubicBezTo>
                  <a:cubicBezTo>
                    <a:pt x="113" y="50"/>
                    <a:pt x="113" y="50"/>
                    <a:pt x="113" y="50"/>
                  </a:cubicBezTo>
                  <a:cubicBezTo>
                    <a:pt x="115" y="50"/>
                    <a:pt x="115" y="50"/>
                    <a:pt x="115" y="50"/>
                  </a:cubicBezTo>
                  <a:close/>
                  <a:moveTo>
                    <a:pt x="115" y="50"/>
                  </a:moveTo>
                  <a:cubicBezTo>
                    <a:pt x="115" y="50"/>
                    <a:pt x="115" y="50"/>
                    <a:pt x="115" y="50"/>
                  </a:cubicBezTo>
                  <a:cubicBezTo>
                    <a:pt x="113" y="50"/>
                    <a:pt x="113" y="50"/>
                    <a:pt x="113" y="50"/>
                  </a:cubicBezTo>
                  <a:cubicBezTo>
                    <a:pt x="113" y="47"/>
                    <a:pt x="113" y="47"/>
                    <a:pt x="113" y="47"/>
                  </a:cubicBezTo>
                  <a:cubicBezTo>
                    <a:pt x="115" y="47"/>
                    <a:pt x="115" y="47"/>
                    <a:pt x="115" y="47"/>
                  </a:cubicBezTo>
                  <a:lnTo>
                    <a:pt x="115" y="50"/>
                  </a:lnTo>
                  <a:close/>
                  <a:moveTo>
                    <a:pt x="115" y="47"/>
                  </a:moveTo>
                  <a:cubicBezTo>
                    <a:pt x="115" y="47"/>
                    <a:pt x="115" y="47"/>
                    <a:pt x="115" y="47"/>
                  </a:cubicBezTo>
                  <a:cubicBezTo>
                    <a:pt x="113" y="47"/>
                    <a:pt x="113" y="47"/>
                    <a:pt x="113" y="47"/>
                  </a:cubicBezTo>
                  <a:cubicBezTo>
                    <a:pt x="113" y="46"/>
                    <a:pt x="113" y="46"/>
                    <a:pt x="113" y="46"/>
                  </a:cubicBezTo>
                  <a:cubicBezTo>
                    <a:pt x="114" y="46"/>
                    <a:pt x="114" y="46"/>
                    <a:pt x="115" y="46"/>
                  </a:cubicBezTo>
                  <a:lnTo>
                    <a:pt x="115" y="47"/>
                  </a:lnTo>
                  <a:close/>
                  <a:moveTo>
                    <a:pt x="116" y="49"/>
                  </a:moveTo>
                  <a:cubicBezTo>
                    <a:pt x="116" y="49"/>
                    <a:pt x="116" y="49"/>
                    <a:pt x="116" y="49"/>
                  </a:cubicBezTo>
                  <a:cubicBezTo>
                    <a:pt x="116" y="49"/>
                    <a:pt x="116" y="49"/>
                    <a:pt x="116" y="49"/>
                  </a:cubicBezTo>
                  <a:cubicBezTo>
                    <a:pt x="116" y="49"/>
                    <a:pt x="116" y="49"/>
                    <a:pt x="116" y="49"/>
                  </a:cubicBezTo>
                  <a:cubicBezTo>
                    <a:pt x="116" y="49"/>
                    <a:pt x="116" y="49"/>
                    <a:pt x="116" y="49"/>
                  </a:cubicBezTo>
                  <a:cubicBezTo>
                    <a:pt x="116" y="50"/>
                    <a:pt x="116" y="50"/>
                    <a:pt x="116" y="50"/>
                  </a:cubicBezTo>
                  <a:cubicBezTo>
                    <a:pt x="116" y="50"/>
                    <a:pt x="115" y="50"/>
                    <a:pt x="115" y="50"/>
                  </a:cubicBezTo>
                  <a:cubicBezTo>
                    <a:pt x="115" y="50"/>
                    <a:pt x="115" y="50"/>
                    <a:pt x="115" y="50"/>
                  </a:cubicBezTo>
                  <a:cubicBezTo>
                    <a:pt x="115" y="50"/>
                    <a:pt x="115" y="50"/>
                    <a:pt x="115" y="50"/>
                  </a:cubicBezTo>
                  <a:cubicBezTo>
                    <a:pt x="115" y="50"/>
                    <a:pt x="115" y="50"/>
                    <a:pt x="115" y="50"/>
                  </a:cubicBezTo>
                  <a:cubicBezTo>
                    <a:pt x="115" y="50"/>
                    <a:pt x="115" y="50"/>
                    <a:pt x="115" y="50"/>
                  </a:cubicBezTo>
                  <a:cubicBezTo>
                    <a:pt x="115" y="47"/>
                    <a:pt x="115" y="47"/>
                    <a:pt x="115" y="47"/>
                  </a:cubicBezTo>
                  <a:cubicBezTo>
                    <a:pt x="115" y="47"/>
                    <a:pt x="115" y="47"/>
                    <a:pt x="115" y="47"/>
                  </a:cubicBezTo>
                  <a:cubicBezTo>
                    <a:pt x="115" y="47"/>
                    <a:pt x="115" y="47"/>
                    <a:pt x="115" y="47"/>
                  </a:cubicBezTo>
                  <a:cubicBezTo>
                    <a:pt x="115" y="47"/>
                    <a:pt x="115" y="47"/>
                    <a:pt x="115" y="47"/>
                  </a:cubicBezTo>
                  <a:cubicBezTo>
                    <a:pt x="115" y="46"/>
                    <a:pt x="115" y="46"/>
                    <a:pt x="115" y="46"/>
                  </a:cubicBezTo>
                  <a:cubicBezTo>
                    <a:pt x="115" y="46"/>
                    <a:pt x="116" y="46"/>
                    <a:pt x="116" y="46"/>
                  </a:cubicBezTo>
                  <a:lnTo>
                    <a:pt x="116" y="49"/>
                  </a:lnTo>
                  <a:close/>
                  <a:moveTo>
                    <a:pt x="117" y="50"/>
                  </a:moveTo>
                  <a:cubicBezTo>
                    <a:pt x="117" y="50"/>
                    <a:pt x="117" y="50"/>
                    <a:pt x="117" y="50"/>
                  </a:cubicBezTo>
                  <a:cubicBezTo>
                    <a:pt x="117" y="50"/>
                    <a:pt x="117" y="50"/>
                    <a:pt x="116" y="50"/>
                  </a:cubicBezTo>
                  <a:cubicBezTo>
                    <a:pt x="116" y="49"/>
                    <a:pt x="116" y="49"/>
                    <a:pt x="116" y="49"/>
                  </a:cubicBezTo>
                  <a:cubicBezTo>
                    <a:pt x="117" y="49"/>
                    <a:pt x="117" y="49"/>
                    <a:pt x="117" y="49"/>
                  </a:cubicBezTo>
                  <a:lnTo>
                    <a:pt x="117" y="50"/>
                  </a:lnTo>
                  <a:close/>
                  <a:moveTo>
                    <a:pt x="117" y="49"/>
                  </a:moveTo>
                  <a:cubicBezTo>
                    <a:pt x="117" y="49"/>
                    <a:pt x="117" y="49"/>
                    <a:pt x="117" y="49"/>
                  </a:cubicBezTo>
                  <a:cubicBezTo>
                    <a:pt x="116" y="49"/>
                    <a:pt x="116" y="49"/>
                    <a:pt x="116" y="49"/>
                  </a:cubicBezTo>
                  <a:cubicBezTo>
                    <a:pt x="116" y="46"/>
                    <a:pt x="116" y="46"/>
                    <a:pt x="116" y="46"/>
                  </a:cubicBezTo>
                  <a:cubicBezTo>
                    <a:pt x="117" y="46"/>
                    <a:pt x="117" y="46"/>
                    <a:pt x="117" y="46"/>
                  </a:cubicBezTo>
                  <a:lnTo>
                    <a:pt x="117" y="49"/>
                  </a:lnTo>
                  <a:close/>
                  <a:moveTo>
                    <a:pt x="119" y="47"/>
                  </a:moveTo>
                  <a:cubicBezTo>
                    <a:pt x="119" y="47"/>
                    <a:pt x="119" y="47"/>
                    <a:pt x="119" y="47"/>
                  </a:cubicBezTo>
                  <a:cubicBezTo>
                    <a:pt x="118" y="47"/>
                    <a:pt x="118" y="47"/>
                    <a:pt x="118" y="47"/>
                  </a:cubicBezTo>
                  <a:cubicBezTo>
                    <a:pt x="118" y="47"/>
                    <a:pt x="118" y="47"/>
                    <a:pt x="118" y="47"/>
                  </a:cubicBezTo>
                  <a:cubicBezTo>
                    <a:pt x="119" y="47"/>
                    <a:pt x="119" y="47"/>
                    <a:pt x="119" y="47"/>
                  </a:cubicBezTo>
                  <a:cubicBezTo>
                    <a:pt x="119" y="50"/>
                    <a:pt x="119" y="50"/>
                    <a:pt x="119" y="50"/>
                  </a:cubicBezTo>
                  <a:cubicBezTo>
                    <a:pt x="118" y="50"/>
                    <a:pt x="118" y="50"/>
                    <a:pt x="118" y="50"/>
                  </a:cubicBezTo>
                  <a:cubicBezTo>
                    <a:pt x="118" y="49"/>
                    <a:pt x="118" y="49"/>
                    <a:pt x="118" y="49"/>
                  </a:cubicBezTo>
                  <a:cubicBezTo>
                    <a:pt x="118" y="49"/>
                    <a:pt x="118" y="49"/>
                    <a:pt x="118" y="49"/>
                  </a:cubicBezTo>
                  <a:cubicBezTo>
                    <a:pt x="118" y="49"/>
                    <a:pt x="118" y="49"/>
                    <a:pt x="118" y="49"/>
                  </a:cubicBezTo>
                  <a:cubicBezTo>
                    <a:pt x="118" y="49"/>
                    <a:pt x="118" y="49"/>
                    <a:pt x="118" y="49"/>
                  </a:cubicBezTo>
                  <a:cubicBezTo>
                    <a:pt x="118" y="46"/>
                    <a:pt x="118" y="46"/>
                    <a:pt x="118" y="46"/>
                  </a:cubicBezTo>
                  <a:cubicBezTo>
                    <a:pt x="118" y="46"/>
                    <a:pt x="118" y="46"/>
                    <a:pt x="119" y="46"/>
                  </a:cubicBezTo>
                  <a:lnTo>
                    <a:pt x="119" y="47"/>
                  </a:lnTo>
                  <a:close/>
                  <a:moveTo>
                    <a:pt x="120" y="50"/>
                  </a:moveTo>
                  <a:cubicBezTo>
                    <a:pt x="120" y="50"/>
                    <a:pt x="120" y="50"/>
                    <a:pt x="120" y="50"/>
                  </a:cubicBezTo>
                  <a:cubicBezTo>
                    <a:pt x="120" y="50"/>
                    <a:pt x="119" y="50"/>
                    <a:pt x="119" y="50"/>
                  </a:cubicBezTo>
                  <a:cubicBezTo>
                    <a:pt x="119" y="47"/>
                    <a:pt x="119" y="47"/>
                    <a:pt x="119" y="47"/>
                  </a:cubicBezTo>
                  <a:cubicBezTo>
                    <a:pt x="120" y="47"/>
                    <a:pt x="120" y="47"/>
                    <a:pt x="120" y="47"/>
                  </a:cubicBezTo>
                  <a:lnTo>
                    <a:pt x="120" y="50"/>
                  </a:lnTo>
                  <a:close/>
                  <a:moveTo>
                    <a:pt x="120" y="47"/>
                  </a:moveTo>
                  <a:cubicBezTo>
                    <a:pt x="120" y="47"/>
                    <a:pt x="120" y="47"/>
                    <a:pt x="120" y="47"/>
                  </a:cubicBezTo>
                  <a:cubicBezTo>
                    <a:pt x="119" y="47"/>
                    <a:pt x="119" y="47"/>
                    <a:pt x="119" y="47"/>
                  </a:cubicBezTo>
                  <a:cubicBezTo>
                    <a:pt x="119" y="46"/>
                    <a:pt x="119" y="46"/>
                    <a:pt x="119" y="46"/>
                  </a:cubicBezTo>
                  <a:cubicBezTo>
                    <a:pt x="119" y="46"/>
                    <a:pt x="120" y="45"/>
                    <a:pt x="120" y="45"/>
                  </a:cubicBezTo>
                  <a:lnTo>
                    <a:pt x="120" y="47"/>
                  </a:lnTo>
                  <a:close/>
                  <a:moveTo>
                    <a:pt x="123" y="50"/>
                  </a:moveTo>
                  <a:cubicBezTo>
                    <a:pt x="123" y="50"/>
                    <a:pt x="123" y="50"/>
                    <a:pt x="123" y="50"/>
                  </a:cubicBezTo>
                  <a:cubicBezTo>
                    <a:pt x="122" y="50"/>
                    <a:pt x="121" y="50"/>
                    <a:pt x="120" y="50"/>
                  </a:cubicBezTo>
                  <a:cubicBezTo>
                    <a:pt x="120" y="47"/>
                    <a:pt x="120" y="47"/>
                    <a:pt x="120" y="47"/>
                  </a:cubicBezTo>
                  <a:cubicBezTo>
                    <a:pt x="121" y="47"/>
                    <a:pt x="121" y="47"/>
                    <a:pt x="121" y="47"/>
                  </a:cubicBezTo>
                  <a:cubicBezTo>
                    <a:pt x="121" y="47"/>
                    <a:pt x="121" y="47"/>
                    <a:pt x="121" y="47"/>
                  </a:cubicBezTo>
                  <a:cubicBezTo>
                    <a:pt x="120" y="47"/>
                    <a:pt x="120" y="47"/>
                    <a:pt x="120" y="47"/>
                  </a:cubicBezTo>
                  <a:cubicBezTo>
                    <a:pt x="120" y="45"/>
                    <a:pt x="120" y="45"/>
                    <a:pt x="120" y="45"/>
                  </a:cubicBezTo>
                  <a:cubicBezTo>
                    <a:pt x="121" y="45"/>
                    <a:pt x="121" y="45"/>
                    <a:pt x="121" y="45"/>
                  </a:cubicBezTo>
                  <a:cubicBezTo>
                    <a:pt x="121" y="50"/>
                    <a:pt x="121" y="50"/>
                    <a:pt x="121" y="50"/>
                  </a:cubicBezTo>
                  <a:cubicBezTo>
                    <a:pt x="122" y="50"/>
                    <a:pt x="122" y="50"/>
                    <a:pt x="122" y="50"/>
                  </a:cubicBezTo>
                  <a:cubicBezTo>
                    <a:pt x="122" y="45"/>
                    <a:pt x="122" y="45"/>
                    <a:pt x="122" y="45"/>
                  </a:cubicBezTo>
                  <a:cubicBezTo>
                    <a:pt x="122" y="45"/>
                    <a:pt x="122" y="45"/>
                    <a:pt x="123" y="45"/>
                  </a:cubicBezTo>
                  <a:lnTo>
                    <a:pt x="123" y="50"/>
                  </a:lnTo>
                  <a:close/>
                  <a:moveTo>
                    <a:pt x="124" y="49"/>
                  </a:moveTo>
                  <a:cubicBezTo>
                    <a:pt x="124" y="49"/>
                    <a:pt x="124" y="49"/>
                    <a:pt x="124" y="49"/>
                  </a:cubicBezTo>
                  <a:cubicBezTo>
                    <a:pt x="123" y="49"/>
                    <a:pt x="123" y="49"/>
                    <a:pt x="123" y="49"/>
                  </a:cubicBezTo>
                  <a:cubicBezTo>
                    <a:pt x="123" y="50"/>
                    <a:pt x="123" y="50"/>
                    <a:pt x="123" y="50"/>
                  </a:cubicBezTo>
                  <a:cubicBezTo>
                    <a:pt x="124" y="50"/>
                    <a:pt x="124" y="50"/>
                    <a:pt x="124" y="50"/>
                  </a:cubicBezTo>
                  <a:cubicBezTo>
                    <a:pt x="124" y="50"/>
                    <a:pt x="124" y="50"/>
                    <a:pt x="124" y="50"/>
                  </a:cubicBezTo>
                  <a:cubicBezTo>
                    <a:pt x="123" y="50"/>
                    <a:pt x="123" y="50"/>
                    <a:pt x="123" y="50"/>
                  </a:cubicBezTo>
                  <a:cubicBezTo>
                    <a:pt x="123" y="45"/>
                    <a:pt x="123" y="45"/>
                    <a:pt x="123" y="45"/>
                  </a:cubicBezTo>
                  <a:cubicBezTo>
                    <a:pt x="123" y="45"/>
                    <a:pt x="123" y="45"/>
                    <a:pt x="124" y="45"/>
                  </a:cubicBezTo>
                  <a:lnTo>
                    <a:pt x="124" y="49"/>
                  </a:lnTo>
                  <a:close/>
                  <a:moveTo>
                    <a:pt x="125" y="50"/>
                  </a:moveTo>
                  <a:cubicBezTo>
                    <a:pt x="125" y="50"/>
                    <a:pt x="125" y="50"/>
                    <a:pt x="125" y="50"/>
                  </a:cubicBezTo>
                  <a:cubicBezTo>
                    <a:pt x="124" y="50"/>
                    <a:pt x="124" y="50"/>
                    <a:pt x="124" y="50"/>
                  </a:cubicBezTo>
                  <a:cubicBezTo>
                    <a:pt x="124" y="50"/>
                    <a:pt x="124" y="50"/>
                    <a:pt x="124" y="50"/>
                  </a:cubicBezTo>
                  <a:cubicBezTo>
                    <a:pt x="125" y="50"/>
                    <a:pt x="125" y="50"/>
                    <a:pt x="125" y="50"/>
                  </a:cubicBezTo>
                  <a:close/>
                  <a:moveTo>
                    <a:pt x="125" y="49"/>
                  </a:moveTo>
                  <a:cubicBezTo>
                    <a:pt x="125" y="49"/>
                    <a:pt x="125" y="49"/>
                    <a:pt x="125" y="49"/>
                  </a:cubicBezTo>
                  <a:cubicBezTo>
                    <a:pt x="124" y="49"/>
                    <a:pt x="124" y="49"/>
                    <a:pt x="124" y="49"/>
                  </a:cubicBezTo>
                  <a:cubicBezTo>
                    <a:pt x="124" y="45"/>
                    <a:pt x="124" y="45"/>
                    <a:pt x="124" y="45"/>
                  </a:cubicBezTo>
                  <a:cubicBezTo>
                    <a:pt x="124" y="45"/>
                    <a:pt x="124" y="45"/>
                    <a:pt x="125" y="45"/>
                  </a:cubicBezTo>
                  <a:lnTo>
                    <a:pt x="125" y="49"/>
                  </a:lnTo>
                  <a:close/>
                  <a:moveTo>
                    <a:pt x="126" y="46"/>
                  </a:moveTo>
                  <a:cubicBezTo>
                    <a:pt x="126" y="46"/>
                    <a:pt x="126" y="46"/>
                    <a:pt x="126" y="46"/>
                  </a:cubicBezTo>
                  <a:cubicBezTo>
                    <a:pt x="125" y="46"/>
                    <a:pt x="125" y="46"/>
                    <a:pt x="125" y="46"/>
                  </a:cubicBezTo>
                  <a:cubicBezTo>
                    <a:pt x="125" y="46"/>
                    <a:pt x="125" y="46"/>
                    <a:pt x="125" y="46"/>
                  </a:cubicBezTo>
                  <a:cubicBezTo>
                    <a:pt x="126" y="46"/>
                    <a:pt x="126" y="46"/>
                    <a:pt x="126" y="46"/>
                  </a:cubicBezTo>
                  <a:cubicBezTo>
                    <a:pt x="126" y="49"/>
                    <a:pt x="126" y="49"/>
                    <a:pt x="126" y="49"/>
                  </a:cubicBezTo>
                  <a:cubicBezTo>
                    <a:pt x="125" y="49"/>
                    <a:pt x="125" y="49"/>
                    <a:pt x="125" y="49"/>
                  </a:cubicBezTo>
                  <a:cubicBezTo>
                    <a:pt x="125" y="49"/>
                    <a:pt x="125" y="49"/>
                    <a:pt x="125" y="49"/>
                  </a:cubicBezTo>
                  <a:cubicBezTo>
                    <a:pt x="126" y="49"/>
                    <a:pt x="126" y="49"/>
                    <a:pt x="126" y="49"/>
                  </a:cubicBezTo>
                  <a:cubicBezTo>
                    <a:pt x="126" y="50"/>
                    <a:pt x="126" y="50"/>
                    <a:pt x="126" y="50"/>
                  </a:cubicBezTo>
                  <a:cubicBezTo>
                    <a:pt x="126" y="50"/>
                    <a:pt x="125" y="50"/>
                    <a:pt x="125" y="50"/>
                  </a:cubicBezTo>
                  <a:cubicBezTo>
                    <a:pt x="125" y="50"/>
                    <a:pt x="125" y="50"/>
                    <a:pt x="125" y="50"/>
                  </a:cubicBezTo>
                  <a:cubicBezTo>
                    <a:pt x="125" y="50"/>
                    <a:pt x="125" y="50"/>
                    <a:pt x="125" y="50"/>
                  </a:cubicBezTo>
                  <a:cubicBezTo>
                    <a:pt x="125" y="49"/>
                    <a:pt x="125" y="49"/>
                    <a:pt x="125" y="49"/>
                  </a:cubicBezTo>
                  <a:cubicBezTo>
                    <a:pt x="125" y="49"/>
                    <a:pt x="125" y="49"/>
                    <a:pt x="125" y="49"/>
                  </a:cubicBezTo>
                  <a:cubicBezTo>
                    <a:pt x="125" y="45"/>
                    <a:pt x="125" y="45"/>
                    <a:pt x="125" y="45"/>
                  </a:cubicBezTo>
                  <a:cubicBezTo>
                    <a:pt x="125" y="45"/>
                    <a:pt x="126" y="45"/>
                    <a:pt x="126" y="45"/>
                  </a:cubicBezTo>
                  <a:lnTo>
                    <a:pt x="126" y="46"/>
                  </a:lnTo>
                  <a:close/>
                  <a:moveTo>
                    <a:pt x="127" y="50"/>
                  </a:moveTo>
                  <a:cubicBezTo>
                    <a:pt x="127" y="50"/>
                    <a:pt x="127" y="50"/>
                    <a:pt x="127" y="50"/>
                  </a:cubicBezTo>
                  <a:cubicBezTo>
                    <a:pt x="127" y="50"/>
                    <a:pt x="126" y="50"/>
                    <a:pt x="126" y="50"/>
                  </a:cubicBezTo>
                  <a:cubicBezTo>
                    <a:pt x="126" y="49"/>
                    <a:pt x="126" y="49"/>
                    <a:pt x="126" y="49"/>
                  </a:cubicBezTo>
                  <a:cubicBezTo>
                    <a:pt x="127" y="49"/>
                    <a:pt x="127" y="49"/>
                    <a:pt x="127" y="49"/>
                  </a:cubicBezTo>
                  <a:lnTo>
                    <a:pt x="127" y="50"/>
                  </a:lnTo>
                  <a:close/>
                  <a:moveTo>
                    <a:pt x="127" y="49"/>
                  </a:moveTo>
                  <a:cubicBezTo>
                    <a:pt x="127" y="49"/>
                    <a:pt x="127" y="49"/>
                    <a:pt x="127" y="49"/>
                  </a:cubicBezTo>
                  <a:cubicBezTo>
                    <a:pt x="126" y="49"/>
                    <a:pt x="126" y="49"/>
                    <a:pt x="126" y="49"/>
                  </a:cubicBezTo>
                  <a:cubicBezTo>
                    <a:pt x="126" y="46"/>
                    <a:pt x="126" y="46"/>
                    <a:pt x="126" y="46"/>
                  </a:cubicBezTo>
                  <a:cubicBezTo>
                    <a:pt x="127" y="46"/>
                    <a:pt x="127" y="46"/>
                    <a:pt x="127" y="46"/>
                  </a:cubicBezTo>
                  <a:lnTo>
                    <a:pt x="127" y="49"/>
                  </a:lnTo>
                  <a:close/>
                  <a:moveTo>
                    <a:pt x="127" y="46"/>
                  </a:moveTo>
                  <a:cubicBezTo>
                    <a:pt x="127" y="46"/>
                    <a:pt x="127" y="46"/>
                    <a:pt x="127" y="46"/>
                  </a:cubicBezTo>
                  <a:cubicBezTo>
                    <a:pt x="126" y="46"/>
                    <a:pt x="126" y="46"/>
                    <a:pt x="126" y="46"/>
                  </a:cubicBezTo>
                  <a:cubicBezTo>
                    <a:pt x="126" y="45"/>
                    <a:pt x="126" y="45"/>
                    <a:pt x="126" y="45"/>
                  </a:cubicBezTo>
                  <a:cubicBezTo>
                    <a:pt x="126" y="45"/>
                    <a:pt x="127" y="45"/>
                    <a:pt x="127" y="45"/>
                  </a:cubicBezTo>
                  <a:lnTo>
                    <a:pt x="127" y="46"/>
                  </a:lnTo>
                  <a:close/>
                  <a:moveTo>
                    <a:pt x="128" y="50"/>
                  </a:moveTo>
                  <a:cubicBezTo>
                    <a:pt x="128" y="50"/>
                    <a:pt x="128" y="50"/>
                    <a:pt x="128" y="50"/>
                  </a:cubicBezTo>
                  <a:cubicBezTo>
                    <a:pt x="128" y="50"/>
                    <a:pt x="127" y="50"/>
                    <a:pt x="127" y="50"/>
                  </a:cubicBezTo>
                  <a:cubicBezTo>
                    <a:pt x="127" y="50"/>
                    <a:pt x="127" y="50"/>
                    <a:pt x="127" y="50"/>
                  </a:cubicBezTo>
                  <a:cubicBezTo>
                    <a:pt x="128" y="50"/>
                    <a:pt x="128" y="50"/>
                    <a:pt x="128" y="50"/>
                  </a:cubicBezTo>
                  <a:close/>
                  <a:moveTo>
                    <a:pt x="128" y="49"/>
                  </a:moveTo>
                  <a:cubicBezTo>
                    <a:pt x="128" y="49"/>
                    <a:pt x="128" y="49"/>
                    <a:pt x="128" y="49"/>
                  </a:cubicBezTo>
                  <a:cubicBezTo>
                    <a:pt x="127" y="49"/>
                    <a:pt x="127" y="49"/>
                    <a:pt x="127" y="49"/>
                  </a:cubicBezTo>
                  <a:cubicBezTo>
                    <a:pt x="127" y="49"/>
                    <a:pt x="127" y="49"/>
                    <a:pt x="127" y="49"/>
                  </a:cubicBezTo>
                  <a:cubicBezTo>
                    <a:pt x="127" y="49"/>
                    <a:pt x="127" y="49"/>
                    <a:pt x="127" y="49"/>
                  </a:cubicBezTo>
                  <a:cubicBezTo>
                    <a:pt x="127" y="49"/>
                    <a:pt x="127" y="49"/>
                    <a:pt x="127" y="49"/>
                  </a:cubicBezTo>
                  <a:cubicBezTo>
                    <a:pt x="127" y="49"/>
                    <a:pt x="127" y="49"/>
                    <a:pt x="127" y="49"/>
                  </a:cubicBezTo>
                  <a:cubicBezTo>
                    <a:pt x="127" y="48"/>
                    <a:pt x="127" y="48"/>
                    <a:pt x="127" y="48"/>
                  </a:cubicBezTo>
                  <a:cubicBezTo>
                    <a:pt x="128" y="48"/>
                    <a:pt x="128" y="48"/>
                    <a:pt x="128" y="48"/>
                  </a:cubicBezTo>
                  <a:lnTo>
                    <a:pt x="128" y="49"/>
                  </a:lnTo>
                  <a:close/>
                  <a:moveTo>
                    <a:pt x="128" y="48"/>
                  </a:moveTo>
                  <a:cubicBezTo>
                    <a:pt x="128" y="48"/>
                    <a:pt x="128" y="48"/>
                    <a:pt x="128" y="48"/>
                  </a:cubicBezTo>
                  <a:cubicBezTo>
                    <a:pt x="127" y="48"/>
                    <a:pt x="127" y="48"/>
                    <a:pt x="127" y="48"/>
                  </a:cubicBezTo>
                  <a:cubicBezTo>
                    <a:pt x="127" y="47"/>
                    <a:pt x="127" y="47"/>
                    <a:pt x="127" y="47"/>
                  </a:cubicBezTo>
                  <a:cubicBezTo>
                    <a:pt x="128" y="47"/>
                    <a:pt x="128" y="47"/>
                    <a:pt x="128" y="47"/>
                  </a:cubicBezTo>
                  <a:lnTo>
                    <a:pt x="128" y="48"/>
                  </a:lnTo>
                  <a:close/>
                  <a:moveTo>
                    <a:pt x="128" y="47"/>
                  </a:moveTo>
                  <a:cubicBezTo>
                    <a:pt x="128" y="47"/>
                    <a:pt x="128" y="47"/>
                    <a:pt x="128" y="47"/>
                  </a:cubicBezTo>
                  <a:cubicBezTo>
                    <a:pt x="127" y="47"/>
                    <a:pt x="127" y="47"/>
                    <a:pt x="127" y="47"/>
                  </a:cubicBezTo>
                  <a:cubicBezTo>
                    <a:pt x="127" y="45"/>
                    <a:pt x="127" y="45"/>
                    <a:pt x="127" y="45"/>
                  </a:cubicBezTo>
                  <a:cubicBezTo>
                    <a:pt x="127" y="45"/>
                    <a:pt x="128" y="45"/>
                    <a:pt x="128" y="45"/>
                  </a:cubicBezTo>
                  <a:lnTo>
                    <a:pt x="128" y="47"/>
                  </a:lnTo>
                  <a:close/>
                  <a:moveTo>
                    <a:pt x="128" y="50"/>
                  </a:moveTo>
                  <a:cubicBezTo>
                    <a:pt x="128" y="50"/>
                    <a:pt x="128" y="50"/>
                    <a:pt x="128" y="50"/>
                  </a:cubicBezTo>
                  <a:cubicBezTo>
                    <a:pt x="128" y="50"/>
                    <a:pt x="128" y="50"/>
                    <a:pt x="128" y="50"/>
                  </a:cubicBezTo>
                  <a:cubicBezTo>
                    <a:pt x="128" y="50"/>
                    <a:pt x="128" y="50"/>
                    <a:pt x="128" y="50"/>
                  </a:cubicBezTo>
                  <a:cubicBezTo>
                    <a:pt x="128" y="50"/>
                    <a:pt x="128" y="50"/>
                    <a:pt x="128" y="50"/>
                  </a:cubicBezTo>
                  <a:cubicBezTo>
                    <a:pt x="128" y="50"/>
                    <a:pt x="128" y="50"/>
                    <a:pt x="128" y="50"/>
                  </a:cubicBezTo>
                  <a:cubicBezTo>
                    <a:pt x="128" y="50"/>
                    <a:pt x="128" y="50"/>
                    <a:pt x="128" y="50"/>
                  </a:cubicBezTo>
                  <a:cubicBezTo>
                    <a:pt x="128" y="50"/>
                    <a:pt x="128" y="50"/>
                    <a:pt x="128" y="50"/>
                  </a:cubicBezTo>
                  <a:cubicBezTo>
                    <a:pt x="129" y="50"/>
                    <a:pt x="129" y="50"/>
                    <a:pt x="129" y="50"/>
                  </a:cubicBezTo>
                  <a:cubicBezTo>
                    <a:pt x="129" y="50"/>
                    <a:pt x="129" y="50"/>
                    <a:pt x="129" y="50"/>
                  </a:cubicBezTo>
                  <a:cubicBezTo>
                    <a:pt x="129" y="50"/>
                    <a:pt x="129" y="50"/>
                    <a:pt x="129" y="50"/>
                  </a:cubicBezTo>
                  <a:cubicBezTo>
                    <a:pt x="129" y="50"/>
                    <a:pt x="128" y="50"/>
                    <a:pt x="128" y="50"/>
                  </a:cubicBezTo>
                  <a:close/>
                  <a:moveTo>
                    <a:pt x="129" y="47"/>
                  </a:moveTo>
                  <a:cubicBezTo>
                    <a:pt x="129" y="47"/>
                    <a:pt x="129" y="47"/>
                    <a:pt x="129" y="47"/>
                  </a:cubicBezTo>
                  <a:cubicBezTo>
                    <a:pt x="129" y="48"/>
                    <a:pt x="129" y="48"/>
                    <a:pt x="129" y="48"/>
                  </a:cubicBezTo>
                  <a:cubicBezTo>
                    <a:pt x="128" y="48"/>
                    <a:pt x="128" y="48"/>
                    <a:pt x="128" y="48"/>
                  </a:cubicBezTo>
                  <a:cubicBezTo>
                    <a:pt x="128" y="47"/>
                    <a:pt x="128" y="47"/>
                    <a:pt x="128" y="47"/>
                  </a:cubicBezTo>
                  <a:lnTo>
                    <a:pt x="129" y="47"/>
                  </a:lnTo>
                  <a:close/>
                  <a:moveTo>
                    <a:pt x="128" y="47"/>
                  </a:moveTo>
                  <a:cubicBezTo>
                    <a:pt x="128" y="47"/>
                    <a:pt x="128" y="47"/>
                    <a:pt x="128" y="47"/>
                  </a:cubicBezTo>
                  <a:cubicBezTo>
                    <a:pt x="128" y="45"/>
                    <a:pt x="128" y="45"/>
                    <a:pt x="128" y="45"/>
                  </a:cubicBezTo>
                  <a:cubicBezTo>
                    <a:pt x="128" y="45"/>
                    <a:pt x="129" y="45"/>
                    <a:pt x="129" y="45"/>
                  </a:cubicBezTo>
                  <a:cubicBezTo>
                    <a:pt x="129" y="47"/>
                    <a:pt x="129" y="47"/>
                    <a:pt x="129" y="47"/>
                  </a:cubicBezTo>
                  <a:lnTo>
                    <a:pt x="128" y="47"/>
                  </a:lnTo>
                  <a:close/>
                  <a:moveTo>
                    <a:pt x="129" y="48"/>
                  </a:moveTo>
                  <a:cubicBezTo>
                    <a:pt x="129" y="48"/>
                    <a:pt x="129" y="48"/>
                    <a:pt x="129" y="48"/>
                  </a:cubicBezTo>
                  <a:cubicBezTo>
                    <a:pt x="128" y="48"/>
                    <a:pt x="128" y="48"/>
                    <a:pt x="128" y="48"/>
                  </a:cubicBezTo>
                  <a:cubicBezTo>
                    <a:pt x="128" y="48"/>
                    <a:pt x="128" y="48"/>
                    <a:pt x="128" y="48"/>
                  </a:cubicBezTo>
                  <a:cubicBezTo>
                    <a:pt x="128" y="49"/>
                    <a:pt x="128" y="49"/>
                    <a:pt x="128" y="49"/>
                  </a:cubicBezTo>
                  <a:cubicBezTo>
                    <a:pt x="128" y="49"/>
                    <a:pt x="128" y="49"/>
                    <a:pt x="128" y="49"/>
                  </a:cubicBezTo>
                  <a:cubicBezTo>
                    <a:pt x="128" y="48"/>
                    <a:pt x="128" y="48"/>
                    <a:pt x="128" y="48"/>
                  </a:cubicBezTo>
                  <a:lnTo>
                    <a:pt x="129" y="48"/>
                  </a:lnTo>
                  <a:close/>
                  <a:moveTo>
                    <a:pt x="129" y="48"/>
                  </a:moveTo>
                  <a:cubicBezTo>
                    <a:pt x="129" y="48"/>
                    <a:pt x="129" y="48"/>
                    <a:pt x="129" y="48"/>
                  </a:cubicBezTo>
                  <a:cubicBezTo>
                    <a:pt x="129" y="49"/>
                    <a:pt x="129" y="49"/>
                    <a:pt x="129" y="49"/>
                  </a:cubicBezTo>
                  <a:cubicBezTo>
                    <a:pt x="128" y="49"/>
                    <a:pt x="128" y="49"/>
                    <a:pt x="128" y="49"/>
                  </a:cubicBezTo>
                  <a:cubicBezTo>
                    <a:pt x="128" y="48"/>
                    <a:pt x="128" y="48"/>
                    <a:pt x="128" y="48"/>
                  </a:cubicBezTo>
                  <a:cubicBezTo>
                    <a:pt x="128" y="48"/>
                    <a:pt x="129" y="48"/>
                    <a:pt x="129" y="48"/>
                  </a:cubicBezTo>
                  <a:close/>
                  <a:moveTo>
                    <a:pt x="129" y="50"/>
                  </a:moveTo>
                  <a:cubicBezTo>
                    <a:pt x="129" y="50"/>
                    <a:pt x="129" y="50"/>
                    <a:pt x="129" y="50"/>
                  </a:cubicBezTo>
                  <a:cubicBezTo>
                    <a:pt x="129" y="48"/>
                    <a:pt x="129" y="48"/>
                    <a:pt x="129" y="48"/>
                  </a:cubicBezTo>
                  <a:cubicBezTo>
                    <a:pt x="129" y="48"/>
                    <a:pt x="129" y="48"/>
                    <a:pt x="130" y="47"/>
                  </a:cubicBezTo>
                  <a:cubicBezTo>
                    <a:pt x="130" y="49"/>
                    <a:pt x="130" y="49"/>
                    <a:pt x="130" y="49"/>
                  </a:cubicBezTo>
                  <a:cubicBezTo>
                    <a:pt x="129" y="49"/>
                    <a:pt x="129" y="49"/>
                    <a:pt x="129" y="50"/>
                  </a:cubicBezTo>
                  <a:close/>
                  <a:moveTo>
                    <a:pt x="129" y="45"/>
                  </a:moveTo>
                  <a:cubicBezTo>
                    <a:pt x="129" y="45"/>
                    <a:pt x="129" y="45"/>
                    <a:pt x="129" y="45"/>
                  </a:cubicBezTo>
                  <a:cubicBezTo>
                    <a:pt x="129" y="45"/>
                    <a:pt x="129" y="45"/>
                    <a:pt x="130" y="45"/>
                  </a:cubicBezTo>
                  <a:cubicBezTo>
                    <a:pt x="130" y="47"/>
                    <a:pt x="130" y="47"/>
                    <a:pt x="130" y="47"/>
                  </a:cubicBezTo>
                  <a:cubicBezTo>
                    <a:pt x="129" y="47"/>
                    <a:pt x="129" y="47"/>
                    <a:pt x="129" y="48"/>
                  </a:cubicBezTo>
                  <a:lnTo>
                    <a:pt x="129" y="45"/>
                  </a:lnTo>
                  <a:close/>
                  <a:moveTo>
                    <a:pt x="130" y="49"/>
                  </a:moveTo>
                  <a:cubicBezTo>
                    <a:pt x="130" y="49"/>
                    <a:pt x="130" y="49"/>
                    <a:pt x="130" y="49"/>
                  </a:cubicBezTo>
                  <a:cubicBezTo>
                    <a:pt x="130" y="47"/>
                    <a:pt x="130" y="47"/>
                    <a:pt x="130" y="47"/>
                  </a:cubicBezTo>
                  <a:cubicBezTo>
                    <a:pt x="130" y="47"/>
                    <a:pt x="130" y="47"/>
                    <a:pt x="130" y="47"/>
                  </a:cubicBezTo>
                  <a:cubicBezTo>
                    <a:pt x="130" y="48"/>
                    <a:pt x="130" y="48"/>
                    <a:pt x="130" y="48"/>
                  </a:cubicBezTo>
                  <a:cubicBezTo>
                    <a:pt x="130" y="49"/>
                    <a:pt x="130" y="49"/>
                    <a:pt x="130" y="49"/>
                  </a:cubicBezTo>
                  <a:close/>
                  <a:moveTo>
                    <a:pt x="130" y="45"/>
                  </a:moveTo>
                  <a:cubicBezTo>
                    <a:pt x="130" y="45"/>
                    <a:pt x="130" y="45"/>
                    <a:pt x="130" y="45"/>
                  </a:cubicBezTo>
                  <a:cubicBezTo>
                    <a:pt x="130" y="45"/>
                    <a:pt x="130" y="45"/>
                    <a:pt x="130" y="45"/>
                  </a:cubicBezTo>
                  <a:cubicBezTo>
                    <a:pt x="130" y="47"/>
                    <a:pt x="130" y="47"/>
                    <a:pt x="130" y="47"/>
                  </a:cubicBezTo>
                  <a:cubicBezTo>
                    <a:pt x="130" y="47"/>
                    <a:pt x="130" y="47"/>
                    <a:pt x="130" y="47"/>
                  </a:cubicBezTo>
                  <a:lnTo>
                    <a:pt x="130" y="45"/>
                  </a:lnTo>
                  <a:close/>
                  <a:moveTo>
                    <a:pt x="131" y="45"/>
                  </a:moveTo>
                  <a:cubicBezTo>
                    <a:pt x="131" y="45"/>
                    <a:pt x="131" y="45"/>
                    <a:pt x="131" y="45"/>
                  </a:cubicBezTo>
                  <a:cubicBezTo>
                    <a:pt x="131" y="45"/>
                    <a:pt x="131" y="45"/>
                    <a:pt x="131" y="45"/>
                  </a:cubicBezTo>
                  <a:cubicBezTo>
                    <a:pt x="131" y="46"/>
                    <a:pt x="131" y="46"/>
                    <a:pt x="131" y="46"/>
                  </a:cubicBezTo>
                  <a:cubicBezTo>
                    <a:pt x="131" y="46"/>
                    <a:pt x="131" y="46"/>
                    <a:pt x="131" y="46"/>
                  </a:cubicBezTo>
                  <a:lnTo>
                    <a:pt x="131" y="45"/>
                  </a:lnTo>
                  <a:close/>
                  <a:moveTo>
                    <a:pt x="131" y="48"/>
                  </a:moveTo>
                  <a:cubicBezTo>
                    <a:pt x="131" y="48"/>
                    <a:pt x="131" y="48"/>
                    <a:pt x="131" y="48"/>
                  </a:cubicBezTo>
                  <a:cubicBezTo>
                    <a:pt x="131" y="48"/>
                    <a:pt x="131" y="48"/>
                    <a:pt x="131" y="48"/>
                  </a:cubicBezTo>
                  <a:cubicBezTo>
                    <a:pt x="131" y="48"/>
                    <a:pt x="131" y="48"/>
                    <a:pt x="131" y="48"/>
                  </a:cubicBezTo>
                  <a:cubicBezTo>
                    <a:pt x="131" y="48"/>
                    <a:pt x="131" y="48"/>
                    <a:pt x="131" y="48"/>
                  </a:cubicBezTo>
                  <a:cubicBezTo>
                    <a:pt x="131" y="47"/>
                    <a:pt x="131" y="47"/>
                    <a:pt x="131" y="47"/>
                  </a:cubicBezTo>
                  <a:cubicBezTo>
                    <a:pt x="131" y="47"/>
                    <a:pt x="131" y="46"/>
                    <a:pt x="131" y="46"/>
                  </a:cubicBezTo>
                  <a:cubicBezTo>
                    <a:pt x="131" y="48"/>
                    <a:pt x="131" y="48"/>
                    <a:pt x="131" y="48"/>
                  </a:cubicBezTo>
                  <a:cubicBezTo>
                    <a:pt x="131" y="48"/>
                    <a:pt x="131" y="48"/>
                    <a:pt x="131" y="48"/>
                  </a:cubicBezTo>
                  <a:close/>
                  <a:moveTo>
                    <a:pt x="106" y="45"/>
                  </a:moveTo>
                  <a:cubicBezTo>
                    <a:pt x="106" y="45"/>
                    <a:pt x="106" y="45"/>
                    <a:pt x="106" y="45"/>
                  </a:cubicBezTo>
                  <a:cubicBezTo>
                    <a:pt x="101" y="46"/>
                    <a:pt x="76" y="50"/>
                    <a:pt x="74" y="50"/>
                  </a:cubicBezTo>
                  <a:cubicBezTo>
                    <a:pt x="74" y="50"/>
                    <a:pt x="74" y="50"/>
                    <a:pt x="74" y="50"/>
                  </a:cubicBezTo>
                  <a:cubicBezTo>
                    <a:pt x="79" y="49"/>
                    <a:pt x="86" y="47"/>
                    <a:pt x="91" y="47"/>
                  </a:cubicBezTo>
                  <a:cubicBezTo>
                    <a:pt x="94" y="46"/>
                    <a:pt x="98" y="46"/>
                    <a:pt x="102" y="45"/>
                  </a:cubicBezTo>
                  <a:cubicBezTo>
                    <a:pt x="108" y="44"/>
                    <a:pt x="115" y="43"/>
                    <a:pt x="118" y="43"/>
                  </a:cubicBezTo>
                  <a:cubicBezTo>
                    <a:pt x="134" y="43"/>
                    <a:pt x="134" y="43"/>
                    <a:pt x="134" y="43"/>
                  </a:cubicBezTo>
                  <a:cubicBezTo>
                    <a:pt x="119" y="43"/>
                    <a:pt x="119" y="43"/>
                    <a:pt x="119" y="43"/>
                  </a:cubicBezTo>
                  <a:cubicBezTo>
                    <a:pt x="119" y="43"/>
                    <a:pt x="119" y="42"/>
                    <a:pt x="119" y="42"/>
                  </a:cubicBezTo>
                  <a:cubicBezTo>
                    <a:pt x="124" y="42"/>
                    <a:pt x="128" y="41"/>
                    <a:pt x="129" y="41"/>
                  </a:cubicBezTo>
                  <a:cubicBezTo>
                    <a:pt x="133" y="41"/>
                    <a:pt x="136" y="41"/>
                    <a:pt x="138" y="42"/>
                  </a:cubicBezTo>
                  <a:cubicBezTo>
                    <a:pt x="138" y="42"/>
                    <a:pt x="137" y="42"/>
                    <a:pt x="136" y="43"/>
                  </a:cubicBezTo>
                  <a:cubicBezTo>
                    <a:pt x="134" y="43"/>
                    <a:pt x="134" y="43"/>
                    <a:pt x="134" y="43"/>
                  </a:cubicBezTo>
                  <a:cubicBezTo>
                    <a:pt x="134" y="43"/>
                    <a:pt x="111" y="45"/>
                    <a:pt x="106" y="45"/>
                  </a:cubicBezTo>
                  <a:close/>
                  <a:moveTo>
                    <a:pt x="132" y="45"/>
                  </a:moveTo>
                  <a:cubicBezTo>
                    <a:pt x="132" y="45"/>
                    <a:pt x="132" y="45"/>
                    <a:pt x="132" y="45"/>
                  </a:cubicBezTo>
                  <a:cubicBezTo>
                    <a:pt x="132" y="45"/>
                    <a:pt x="132" y="44"/>
                    <a:pt x="132" y="44"/>
                  </a:cubicBezTo>
                  <a:cubicBezTo>
                    <a:pt x="132" y="45"/>
                    <a:pt x="132" y="45"/>
                    <a:pt x="132" y="45"/>
                  </a:cubicBezTo>
                  <a:cubicBezTo>
                    <a:pt x="132" y="45"/>
                    <a:pt x="132" y="46"/>
                    <a:pt x="132" y="46"/>
                  </a:cubicBezTo>
                  <a:lnTo>
                    <a:pt x="132" y="45"/>
                  </a:lnTo>
                  <a:close/>
                  <a:moveTo>
                    <a:pt x="132" y="48"/>
                  </a:moveTo>
                  <a:cubicBezTo>
                    <a:pt x="132" y="48"/>
                    <a:pt x="132" y="48"/>
                    <a:pt x="132" y="48"/>
                  </a:cubicBezTo>
                  <a:cubicBezTo>
                    <a:pt x="132" y="46"/>
                    <a:pt x="132" y="46"/>
                    <a:pt x="132" y="46"/>
                  </a:cubicBezTo>
                  <a:cubicBezTo>
                    <a:pt x="132" y="46"/>
                    <a:pt x="132" y="46"/>
                    <a:pt x="132" y="46"/>
                  </a:cubicBezTo>
                  <a:cubicBezTo>
                    <a:pt x="132" y="47"/>
                    <a:pt x="132" y="47"/>
                    <a:pt x="132" y="47"/>
                  </a:cubicBezTo>
                  <a:cubicBezTo>
                    <a:pt x="132" y="47"/>
                    <a:pt x="132" y="48"/>
                    <a:pt x="132" y="48"/>
                  </a:cubicBezTo>
                  <a:close/>
                  <a:moveTo>
                    <a:pt x="132" y="44"/>
                  </a:moveTo>
                  <a:cubicBezTo>
                    <a:pt x="132" y="44"/>
                    <a:pt x="132" y="44"/>
                    <a:pt x="132" y="44"/>
                  </a:cubicBezTo>
                  <a:cubicBezTo>
                    <a:pt x="133" y="44"/>
                    <a:pt x="133" y="44"/>
                    <a:pt x="133" y="44"/>
                  </a:cubicBezTo>
                  <a:cubicBezTo>
                    <a:pt x="133" y="45"/>
                    <a:pt x="133" y="45"/>
                    <a:pt x="133" y="45"/>
                  </a:cubicBezTo>
                  <a:cubicBezTo>
                    <a:pt x="133" y="45"/>
                    <a:pt x="133" y="45"/>
                    <a:pt x="133" y="45"/>
                  </a:cubicBezTo>
                  <a:cubicBezTo>
                    <a:pt x="133" y="45"/>
                    <a:pt x="133" y="45"/>
                    <a:pt x="132" y="45"/>
                  </a:cubicBezTo>
                  <a:lnTo>
                    <a:pt x="132" y="44"/>
                  </a:lnTo>
                  <a:close/>
                  <a:moveTo>
                    <a:pt x="132" y="45"/>
                  </a:moveTo>
                  <a:cubicBezTo>
                    <a:pt x="132" y="45"/>
                    <a:pt x="132" y="45"/>
                    <a:pt x="132" y="45"/>
                  </a:cubicBezTo>
                  <a:cubicBezTo>
                    <a:pt x="133" y="45"/>
                    <a:pt x="133" y="45"/>
                    <a:pt x="133" y="45"/>
                  </a:cubicBezTo>
                  <a:cubicBezTo>
                    <a:pt x="133" y="45"/>
                    <a:pt x="133" y="45"/>
                    <a:pt x="133" y="45"/>
                  </a:cubicBezTo>
                  <a:cubicBezTo>
                    <a:pt x="133" y="47"/>
                    <a:pt x="133" y="47"/>
                    <a:pt x="133" y="47"/>
                  </a:cubicBezTo>
                  <a:cubicBezTo>
                    <a:pt x="133" y="47"/>
                    <a:pt x="133" y="47"/>
                    <a:pt x="132" y="47"/>
                  </a:cubicBezTo>
                  <a:lnTo>
                    <a:pt x="132" y="45"/>
                  </a:lnTo>
                  <a:close/>
                  <a:moveTo>
                    <a:pt x="133" y="47"/>
                  </a:moveTo>
                  <a:cubicBezTo>
                    <a:pt x="133" y="47"/>
                    <a:pt x="133" y="47"/>
                    <a:pt x="133" y="47"/>
                  </a:cubicBezTo>
                  <a:cubicBezTo>
                    <a:pt x="133" y="47"/>
                    <a:pt x="133" y="47"/>
                    <a:pt x="133" y="47"/>
                  </a:cubicBezTo>
                  <a:cubicBezTo>
                    <a:pt x="133" y="47"/>
                    <a:pt x="133" y="47"/>
                    <a:pt x="133" y="47"/>
                  </a:cubicBezTo>
                  <a:close/>
                  <a:moveTo>
                    <a:pt x="133" y="44"/>
                  </a:moveTo>
                  <a:cubicBezTo>
                    <a:pt x="133" y="44"/>
                    <a:pt x="133" y="44"/>
                    <a:pt x="133" y="44"/>
                  </a:cubicBezTo>
                  <a:cubicBezTo>
                    <a:pt x="133" y="44"/>
                    <a:pt x="134" y="44"/>
                    <a:pt x="134" y="44"/>
                  </a:cubicBezTo>
                  <a:cubicBezTo>
                    <a:pt x="134" y="44"/>
                    <a:pt x="133" y="45"/>
                    <a:pt x="133" y="45"/>
                  </a:cubicBezTo>
                  <a:lnTo>
                    <a:pt x="133" y="44"/>
                  </a:lnTo>
                  <a:close/>
                  <a:moveTo>
                    <a:pt x="133" y="45"/>
                  </a:moveTo>
                  <a:cubicBezTo>
                    <a:pt x="133" y="45"/>
                    <a:pt x="133" y="45"/>
                    <a:pt x="133" y="45"/>
                  </a:cubicBezTo>
                  <a:cubicBezTo>
                    <a:pt x="134" y="45"/>
                    <a:pt x="134" y="45"/>
                    <a:pt x="134" y="44"/>
                  </a:cubicBezTo>
                  <a:cubicBezTo>
                    <a:pt x="135" y="44"/>
                    <a:pt x="136" y="44"/>
                    <a:pt x="137" y="44"/>
                  </a:cubicBezTo>
                  <a:cubicBezTo>
                    <a:pt x="137" y="44"/>
                    <a:pt x="136" y="45"/>
                    <a:pt x="136" y="45"/>
                  </a:cubicBezTo>
                  <a:cubicBezTo>
                    <a:pt x="135" y="45"/>
                    <a:pt x="134" y="46"/>
                    <a:pt x="133" y="46"/>
                  </a:cubicBezTo>
                  <a:lnTo>
                    <a:pt x="133" y="45"/>
                  </a:lnTo>
                  <a:close/>
                  <a:moveTo>
                    <a:pt x="133" y="47"/>
                  </a:moveTo>
                  <a:cubicBezTo>
                    <a:pt x="133" y="47"/>
                    <a:pt x="133" y="47"/>
                    <a:pt x="133" y="47"/>
                  </a:cubicBezTo>
                  <a:cubicBezTo>
                    <a:pt x="133" y="47"/>
                    <a:pt x="133" y="47"/>
                    <a:pt x="133" y="47"/>
                  </a:cubicBezTo>
                  <a:cubicBezTo>
                    <a:pt x="134" y="46"/>
                    <a:pt x="135" y="45"/>
                    <a:pt x="136" y="45"/>
                  </a:cubicBezTo>
                  <a:cubicBezTo>
                    <a:pt x="137" y="45"/>
                    <a:pt x="137" y="44"/>
                    <a:pt x="138" y="44"/>
                  </a:cubicBezTo>
                  <a:cubicBezTo>
                    <a:pt x="138" y="44"/>
                    <a:pt x="138" y="44"/>
                    <a:pt x="138" y="44"/>
                  </a:cubicBezTo>
                  <a:cubicBezTo>
                    <a:pt x="137" y="45"/>
                    <a:pt x="135" y="46"/>
                    <a:pt x="133" y="47"/>
                  </a:cubicBezTo>
                  <a:close/>
                  <a:moveTo>
                    <a:pt x="140" y="43"/>
                  </a:moveTo>
                  <a:cubicBezTo>
                    <a:pt x="140" y="43"/>
                    <a:pt x="140" y="43"/>
                    <a:pt x="140" y="43"/>
                  </a:cubicBezTo>
                  <a:cubicBezTo>
                    <a:pt x="139" y="43"/>
                    <a:pt x="139" y="43"/>
                    <a:pt x="139" y="43"/>
                  </a:cubicBezTo>
                  <a:cubicBezTo>
                    <a:pt x="139" y="43"/>
                    <a:pt x="139" y="43"/>
                    <a:pt x="140" y="43"/>
                  </a:cubicBezTo>
                  <a:close/>
                  <a:moveTo>
                    <a:pt x="139" y="43"/>
                  </a:moveTo>
                  <a:cubicBezTo>
                    <a:pt x="139" y="43"/>
                    <a:pt x="139" y="43"/>
                    <a:pt x="139" y="43"/>
                  </a:cubicBezTo>
                  <a:cubicBezTo>
                    <a:pt x="137" y="43"/>
                    <a:pt x="137" y="43"/>
                    <a:pt x="137" y="43"/>
                  </a:cubicBezTo>
                  <a:cubicBezTo>
                    <a:pt x="137" y="42"/>
                    <a:pt x="138" y="42"/>
                    <a:pt x="138" y="42"/>
                  </a:cubicBezTo>
                  <a:cubicBezTo>
                    <a:pt x="139" y="42"/>
                    <a:pt x="139" y="42"/>
                    <a:pt x="140" y="42"/>
                  </a:cubicBezTo>
                  <a:cubicBezTo>
                    <a:pt x="140" y="43"/>
                    <a:pt x="140" y="43"/>
                    <a:pt x="140" y="43"/>
                  </a:cubicBezTo>
                  <a:cubicBezTo>
                    <a:pt x="139" y="43"/>
                    <a:pt x="139" y="43"/>
                    <a:pt x="139" y="43"/>
                  </a:cubicBezTo>
                  <a:close/>
                  <a:moveTo>
                    <a:pt x="140" y="42"/>
                  </a:moveTo>
                  <a:cubicBezTo>
                    <a:pt x="140" y="42"/>
                    <a:pt x="140" y="42"/>
                    <a:pt x="140" y="42"/>
                  </a:cubicBezTo>
                  <a:cubicBezTo>
                    <a:pt x="139" y="42"/>
                    <a:pt x="139" y="42"/>
                    <a:pt x="139" y="41"/>
                  </a:cubicBezTo>
                  <a:cubicBezTo>
                    <a:pt x="139" y="41"/>
                    <a:pt x="139" y="41"/>
                    <a:pt x="139" y="41"/>
                  </a:cubicBezTo>
                  <a:cubicBezTo>
                    <a:pt x="140" y="42"/>
                    <a:pt x="140" y="42"/>
                    <a:pt x="140" y="42"/>
                  </a:cubicBezTo>
                  <a:close/>
                  <a:moveTo>
                    <a:pt x="135" y="49"/>
                  </a:moveTo>
                  <a:cubicBezTo>
                    <a:pt x="135" y="49"/>
                    <a:pt x="135" y="49"/>
                    <a:pt x="135" y="49"/>
                  </a:cubicBezTo>
                  <a:cubicBezTo>
                    <a:pt x="135" y="49"/>
                    <a:pt x="135" y="49"/>
                    <a:pt x="135" y="49"/>
                  </a:cubicBezTo>
                  <a:cubicBezTo>
                    <a:pt x="135" y="49"/>
                    <a:pt x="135" y="49"/>
                    <a:pt x="135" y="49"/>
                  </a:cubicBezTo>
                  <a:cubicBezTo>
                    <a:pt x="135" y="49"/>
                    <a:pt x="135" y="49"/>
                    <a:pt x="135" y="49"/>
                  </a:cubicBezTo>
                  <a:close/>
                  <a:moveTo>
                    <a:pt x="135" y="50"/>
                  </a:moveTo>
                  <a:cubicBezTo>
                    <a:pt x="135" y="50"/>
                    <a:pt x="135" y="50"/>
                    <a:pt x="135" y="50"/>
                  </a:cubicBezTo>
                  <a:cubicBezTo>
                    <a:pt x="135" y="49"/>
                    <a:pt x="135" y="49"/>
                    <a:pt x="135" y="49"/>
                  </a:cubicBezTo>
                  <a:cubicBezTo>
                    <a:pt x="135" y="49"/>
                    <a:pt x="135" y="49"/>
                    <a:pt x="135" y="49"/>
                  </a:cubicBezTo>
                  <a:cubicBezTo>
                    <a:pt x="135" y="50"/>
                    <a:pt x="135" y="50"/>
                    <a:pt x="135" y="50"/>
                  </a:cubicBezTo>
                  <a:close/>
                  <a:moveTo>
                    <a:pt x="135" y="49"/>
                  </a:moveTo>
                  <a:cubicBezTo>
                    <a:pt x="135" y="49"/>
                    <a:pt x="135" y="49"/>
                    <a:pt x="135" y="49"/>
                  </a:cubicBezTo>
                  <a:cubicBezTo>
                    <a:pt x="136" y="49"/>
                    <a:pt x="136" y="49"/>
                    <a:pt x="136" y="48"/>
                  </a:cubicBezTo>
                  <a:cubicBezTo>
                    <a:pt x="136" y="49"/>
                    <a:pt x="136" y="49"/>
                    <a:pt x="136" y="49"/>
                  </a:cubicBezTo>
                  <a:cubicBezTo>
                    <a:pt x="135" y="49"/>
                    <a:pt x="135" y="49"/>
                    <a:pt x="135" y="49"/>
                  </a:cubicBezTo>
                  <a:close/>
                  <a:moveTo>
                    <a:pt x="135" y="50"/>
                  </a:moveTo>
                  <a:cubicBezTo>
                    <a:pt x="135" y="50"/>
                    <a:pt x="135" y="50"/>
                    <a:pt x="135" y="50"/>
                  </a:cubicBezTo>
                  <a:cubicBezTo>
                    <a:pt x="135" y="49"/>
                    <a:pt x="135" y="49"/>
                    <a:pt x="135" y="49"/>
                  </a:cubicBezTo>
                  <a:cubicBezTo>
                    <a:pt x="136" y="49"/>
                    <a:pt x="136" y="49"/>
                    <a:pt x="136" y="49"/>
                  </a:cubicBezTo>
                  <a:cubicBezTo>
                    <a:pt x="136" y="50"/>
                    <a:pt x="136" y="50"/>
                    <a:pt x="136" y="50"/>
                  </a:cubicBezTo>
                  <a:lnTo>
                    <a:pt x="135" y="50"/>
                  </a:lnTo>
                  <a:close/>
                  <a:moveTo>
                    <a:pt x="136" y="50"/>
                  </a:moveTo>
                  <a:cubicBezTo>
                    <a:pt x="136" y="50"/>
                    <a:pt x="136" y="50"/>
                    <a:pt x="136" y="50"/>
                  </a:cubicBezTo>
                  <a:cubicBezTo>
                    <a:pt x="136" y="49"/>
                    <a:pt x="136" y="49"/>
                    <a:pt x="136" y="49"/>
                  </a:cubicBezTo>
                  <a:cubicBezTo>
                    <a:pt x="136" y="49"/>
                    <a:pt x="136" y="49"/>
                    <a:pt x="136" y="49"/>
                  </a:cubicBezTo>
                  <a:cubicBezTo>
                    <a:pt x="136" y="49"/>
                    <a:pt x="136" y="49"/>
                    <a:pt x="136" y="49"/>
                  </a:cubicBezTo>
                  <a:cubicBezTo>
                    <a:pt x="136" y="49"/>
                    <a:pt x="136" y="49"/>
                    <a:pt x="136" y="49"/>
                  </a:cubicBezTo>
                  <a:cubicBezTo>
                    <a:pt x="136" y="48"/>
                    <a:pt x="136" y="48"/>
                    <a:pt x="136" y="48"/>
                  </a:cubicBezTo>
                  <a:cubicBezTo>
                    <a:pt x="136" y="48"/>
                    <a:pt x="136" y="48"/>
                    <a:pt x="137" y="48"/>
                  </a:cubicBezTo>
                  <a:cubicBezTo>
                    <a:pt x="137" y="50"/>
                    <a:pt x="137" y="50"/>
                    <a:pt x="137" y="50"/>
                  </a:cubicBezTo>
                  <a:lnTo>
                    <a:pt x="136" y="50"/>
                  </a:lnTo>
                  <a:close/>
                  <a:moveTo>
                    <a:pt x="137" y="48"/>
                  </a:moveTo>
                  <a:cubicBezTo>
                    <a:pt x="137" y="48"/>
                    <a:pt x="137" y="48"/>
                    <a:pt x="137" y="48"/>
                  </a:cubicBezTo>
                  <a:cubicBezTo>
                    <a:pt x="137" y="48"/>
                    <a:pt x="137" y="48"/>
                    <a:pt x="137" y="48"/>
                  </a:cubicBezTo>
                  <a:cubicBezTo>
                    <a:pt x="137" y="48"/>
                    <a:pt x="137" y="48"/>
                    <a:pt x="137" y="48"/>
                  </a:cubicBezTo>
                  <a:cubicBezTo>
                    <a:pt x="137" y="48"/>
                    <a:pt x="137" y="48"/>
                    <a:pt x="137" y="48"/>
                  </a:cubicBezTo>
                  <a:close/>
                  <a:moveTo>
                    <a:pt x="137" y="48"/>
                  </a:moveTo>
                  <a:cubicBezTo>
                    <a:pt x="137" y="48"/>
                    <a:pt x="137" y="48"/>
                    <a:pt x="137" y="48"/>
                  </a:cubicBezTo>
                  <a:cubicBezTo>
                    <a:pt x="137" y="48"/>
                    <a:pt x="137" y="48"/>
                    <a:pt x="137" y="48"/>
                  </a:cubicBezTo>
                  <a:cubicBezTo>
                    <a:pt x="137" y="48"/>
                    <a:pt x="137" y="48"/>
                    <a:pt x="137" y="48"/>
                  </a:cubicBezTo>
                  <a:cubicBezTo>
                    <a:pt x="137" y="48"/>
                    <a:pt x="137" y="48"/>
                    <a:pt x="137" y="48"/>
                  </a:cubicBezTo>
                  <a:cubicBezTo>
                    <a:pt x="137" y="48"/>
                    <a:pt x="137" y="48"/>
                    <a:pt x="137" y="48"/>
                  </a:cubicBezTo>
                  <a:close/>
                  <a:moveTo>
                    <a:pt x="137" y="50"/>
                  </a:moveTo>
                  <a:cubicBezTo>
                    <a:pt x="137" y="50"/>
                    <a:pt x="137" y="50"/>
                    <a:pt x="137" y="50"/>
                  </a:cubicBezTo>
                  <a:cubicBezTo>
                    <a:pt x="137" y="49"/>
                    <a:pt x="137" y="49"/>
                    <a:pt x="137" y="49"/>
                  </a:cubicBezTo>
                  <a:cubicBezTo>
                    <a:pt x="137" y="49"/>
                    <a:pt x="137" y="49"/>
                    <a:pt x="137" y="49"/>
                  </a:cubicBezTo>
                  <a:cubicBezTo>
                    <a:pt x="137" y="50"/>
                    <a:pt x="137" y="50"/>
                    <a:pt x="137" y="50"/>
                  </a:cubicBezTo>
                  <a:close/>
                  <a:moveTo>
                    <a:pt x="137" y="47"/>
                  </a:moveTo>
                  <a:cubicBezTo>
                    <a:pt x="137" y="47"/>
                    <a:pt x="137" y="47"/>
                    <a:pt x="137" y="47"/>
                  </a:cubicBezTo>
                  <a:cubicBezTo>
                    <a:pt x="138" y="47"/>
                    <a:pt x="138" y="47"/>
                    <a:pt x="138" y="47"/>
                  </a:cubicBezTo>
                  <a:cubicBezTo>
                    <a:pt x="138" y="48"/>
                    <a:pt x="138" y="48"/>
                    <a:pt x="138" y="48"/>
                  </a:cubicBezTo>
                  <a:cubicBezTo>
                    <a:pt x="137" y="48"/>
                    <a:pt x="137" y="48"/>
                    <a:pt x="137" y="48"/>
                  </a:cubicBezTo>
                  <a:lnTo>
                    <a:pt x="137" y="47"/>
                  </a:lnTo>
                  <a:close/>
                  <a:moveTo>
                    <a:pt x="137" y="48"/>
                  </a:moveTo>
                  <a:cubicBezTo>
                    <a:pt x="137" y="48"/>
                    <a:pt x="137" y="48"/>
                    <a:pt x="137" y="48"/>
                  </a:cubicBezTo>
                  <a:cubicBezTo>
                    <a:pt x="138" y="48"/>
                    <a:pt x="138" y="48"/>
                    <a:pt x="138" y="48"/>
                  </a:cubicBezTo>
                  <a:cubicBezTo>
                    <a:pt x="138" y="48"/>
                    <a:pt x="138" y="48"/>
                    <a:pt x="138" y="48"/>
                  </a:cubicBezTo>
                  <a:cubicBezTo>
                    <a:pt x="137" y="48"/>
                    <a:pt x="137" y="48"/>
                    <a:pt x="137" y="48"/>
                  </a:cubicBezTo>
                  <a:close/>
                  <a:moveTo>
                    <a:pt x="137" y="50"/>
                  </a:moveTo>
                  <a:cubicBezTo>
                    <a:pt x="137" y="50"/>
                    <a:pt x="137" y="50"/>
                    <a:pt x="137" y="50"/>
                  </a:cubicBezTo>
                  <a:cubicBezTo>
                    <a:pt x="137" y="49"/>
                    <a:pt x="137" y="49"/>
                    <a:pt x="137" y="49"/>
                  </a:cubicBezTo>
                  <a:cubicBezTo>
                    <a:pt x="138" y="49"/>
                    <a:pt x="138" y="49"/>
                    <a:pt x="138" y="49"/>
                  </a:cubicBezTo>
                  <a:cubicBezTo>
                    <a:pt x="138" y="50"/>
                    <a:pt x="138" y="50"/>
                    <a:pt x="138" y="50"/>
                  </a:cubicBezTo>
                  <a:lnTo>
                    <a:pt x="137" y="50"/>
                  </a:lnTo>
                  <a:close/>
                  <a:moveTo>
                    <a:pt x="138" y="47"/>
                  </a:moveTo>
                  <a:cubicBezTo>
                    <a:pt x="138" y="47"/>
                    <a:pt x="138" y="47"/>
                    <a:pt x="138" y="47"/>
                  </a:cubicBezTo>
                  <a:cubicBezTo>
                    <a:pt x="138" y="47"/>
                    <a:pt x="138" y="47"/>
                    <a:pt x="138" y="47"/>
                  </a:cubicBezTo>
                  <a:cubicBezTo>
                    <a:pt x="138" y="48"/>
                    <a:pt x="138" y="48"/>
                    <a:pt x="138" y="48"/>
                  </a:cubicBezTo>
                  <a:cubicBezTo>
                    <a:pt x="138" y="48"/>
                    <a:pt x="138" y="48"/>
                    <a:pt x="138" y="48"/>
                  </a:cubicBezTo>
                  <a:cubicBezTo>
                    <a:pt x="138" y="47"/>
                    <a:pt x="138" y="47"/>
                    <a:pt x="138" y="47"/>
                  </a:cubicBezTo>
                  <a:cubicBezTo>
                    <a:pt x="138" y="47"/>
                    <a:pt x="138" y="47"/>
                    <a:pt x="138" y="47"/>
                  </a:cubicBezTo>
                  <a:close/>
                  <a:moveTo>
                    <a:pt x="138" y="50"/>
                  </a:moveTo>
                  <a:cubicBezTo>
                    <a:pt x="138" y="50"/>
                    <a:pt x="138" y="50"/>
                    <a:pt x="138" y="50"/>
                  </a:cubicBezTo>
                  <a:cubicBezTo>
                    <a:pt x="138" y="49"/>
                    <a:pt x="138" y="49"/>
                    <a:pt x="138" y="49"/>
                  </a:cubicBezTo>
                  <a:cubicBezTo>
                    <a:pt x="138" y="49"/>
                    <a:pt x="138" y="49"/>
                    <a:pt x="138" y="49"/>
                  </a:cubicBezTo>
                  <a:cubicBezTo>
                    <a:pt x="138" y="50"/>
                    <a:pt x="138" y="50"/>
                    <a:pt x="138" y="50"/>
                  </a:cubicBezTo>
                  <a:close/>
                  <a:moveTo>
                    <a:pt x="139" y="50"/>
                  </a:moveTo>
                  <a:cubicBezTo>
                    <a:pt x="139" y="50"/>
                    <a:pt x="139" y="50"/>
                    <a:pt x="139" y="50"/>
                  </a:cubicBezTo>
                  <a:cubicBezTo>
                    <a:pt x="139" y="49"/>
                    <a:pt x="139" y="49"/>
                    <a:pt x="139" y="49"/>
                  </a:cubicBezTo>
                  <a:cubicBezTo>
                    <a:pt x="139" y="49"/>
                    <a:pt x="139" y="49"/>
                    <a:pt x="139" y="49"/>
                  </a:cubicBezTo>
                  <a:cubicBezTo>
                    <a:pt x="139" y="48"/>
                    <a:pt x="139" y="48"/>
                    <a:pt x="139" y="48"/>
                  </a:cubicBezTo>
                  <a:cubicBezTo>
                    <a:pt x="139" y="48"/>
                    <a:pt x="139" y="48"/>
                    <a:pt x="139" y="48"/>
                  </a:cubicBezTo>
                  <a:cubicBezTo>
                    <a:pt x="139" y="47"/>
                    <a:pt x="139" y="47"/>
                    <a:pt x="139" y="47"/>
                  </a:cubicBezTo>
                  <a:cubicBezTo>
                    <a:pt x="139" y="47"/>
                    <a:pt x="139" y="47"/>
                    <a:pt x="139" y="47"/>
                  </a:cubicBezTo>
                  <a:cubicBezTo>
                    <a:pt x="139" y="47"/>
                    <a:pt x="139" y="47"/>
                    <a:pt x="139" y="47"/>
                  </a:cubicBezTo>
                  <a:cubicBezTo>
                    <a:pt x="139" y="47"/>
                    <a:pt x="139" y="47"/>
                    <a:pt x="139" y="47"/>
                  </a:cubicBezTo>
                  <a:cubicBezTo>
                    <a:pt x="139" y="47"/>
                    <a:pt x="139" y="47"/>
                    <a:pt x="139" y="47"/>
                  </a:cubicBezTo>
                  <a:cubicBezTo>
                    <a:pt x="139" y="47"/>
                    <a:pt x="139" y="47"/>
                    <a:pt x="139" y="47"/>
                  </a:cubicBezTo>
                  <a:cubicBezTo>
                    <a:pt x="139" y="48"/>
                    <a:pt x="139" y="48"/>
                    <a:pt x="139" y="48"/>
                  </a:cubicBezTo>
                  <a:cubicBezTo>
                    <a:pt x="139" y="48"/>
                    <a:pt x="139" y="48"/>
                    <a:pt x="139" y="48"/>
                  </a:cubicBezTo>
                  <a:cubicBezTo>
                    <a:pt x="139" y="48"/>
                    <a:pt x="139" y="48"/>
                    <a:pt x="139" y="48"/>
                  </a:cubicBezTo>
                  <a:cubicBezTo>
                    <a:pt x="139" y="48"/>
                    <a:pt x="139" y="48"/>
                    <a:pt x="139" y="48"/>
                  </a:cubicBezTo>
                  <a:cubicBezTo>
                    <a:pt x="139" y="50"/>
                    <a:pt x="139" y="50"/>
                    <a:pt x="139" y="50"/>
                  </a:cubicBezTo>
                  <a:close/>
                  <a:moveTo>
                    <a:pt x="139" y="46"/>
                  </a:moveTo>
                  <a:cubicBezTo>
                    <a:pt x="139" y="46"/>
                    <a:pt x="139" y="46"/>
                    <a:pt x="139" y="46"/>
                  </a:cubicBezTo>
                  <a:cubicBezTo>
                    <a:pt x="139" y="46"/>
                    <a:pt x="139" y="46"/>
                    <a:pt x="139" y="46"/>
                  </a:cubicBezTo>
                  <a:cubicBezTo>
                    <a:pt x="139" y="48"/>
                    <a:pt x="139" y="48"/>
                    <a:pt x="139" y="48"/>
                  </a:cubicBezTo>
                  <a:cubicBezTo>
                    <a:pt x="139" y="48"/>
                    <a:pt x="139" y="48"/>
                    <a:pt x="139" y="48"/>
                  </a:cubicBezTo>
                  <a:lnTo>
                    <a:pt x="139" y="46"/>
                  </a:lnTo>
                  <a:close/>
                  <a:moveTo>
                    <a:pt x="139" y="50"/>
                  </a:moveTo>
                  <a:cubicBezTo>
                    <a:pt x="139" y="50"/>
                    <a:pt x="139" y="50"/>
                    <a:pt x="139" y="50"/>
                  </a:cubicBezTo>
                  <a:cubicBezTo>
                    <a:pt x="139" y="48"/>
                    <a:pt x="139" y="48"/>
                    <a:pt x="139" y="48"/>
                  </a:cubicBezTo>
                  <a:cubicBezTo>
                    <a:pt x="139" y="48"/>
                    <a:pt x="139" y="48"/>
                    <a:pt x="139" y="48"/>
                  </a:cubicBezTo>
                  <a:cubicBezTo>
                    <a:pt x="139" y="50"/>
                    <a:pt x="139" y="50"/>
                    <a:pt x="139" y="50"/>
                  </a:cubicBezTo>
                  <a:close/>
                  <a:moveTo>
                    <a:pt x="139" y="46"/>
                  </a:moveTo>
                  <a:cubicBezTo>
                    <a:pt x="139" y="46"/>
                    <a:pt x="139" y="46"/>
                    <a:pt x="139" y="46"/>
                  </a:cubicBezTo>
                  <a:cubicBezTo>
                    <a:pt x="139" y="46"/>
                    <a:pt x="139" y="46"/>
                    <a:pt x="139" y="46"/>
                  </a:cubicBezTo>
                  <a:cubicBezTo>
                    <a:pt x="139" y="46"/>
                    <a:pt x="140" y="46"/>
                    <a:pt x="140" y="46"/>
                  </a:cubicBezTo>
                  <a:cubicBezTo>
                    <a:pt x="140" y="48"/>
                    <a:pt x="140" y="48"/>
                    <a:pt x="140" y="48"/>
                  </a:cubicBezTo>
                  <a:cubicBezTo>
                    <a:pt x="139" y="48"/>
                    <a:pt x="139" y="48"/>
                    <a:pt x="139" y="48"/>
                  </a:cubicBezTo>
                  <a:lnTo>
                    <a:pt x="139" y="46"/>
                  </a:lnTo>
                  <a:close/>
                  <a:moveTo>
                    <a:pt x="139" y="50"/>
                  </a:moveTo>
                  <a:cubicBezTo>
                    <a:pt x="139" y="50"/>
                    <a:pt x="139" y="50"/>
                    <a:pt x="139" y="50"/>
                  </a:cubicBezTo>
                  <a:cubicBezTo>
                    <a:pt x="139" y="48"/>
                    <a:pt x="139" y="48"/>
                    <a:pt x="139" y="48"/>
                  </a:cubicBezTo>
                  <a:cubicBezTo>
                    <a:pt x="140" y="48"/>
                    <a:pt x="140" y="48"/>
                    <a:pt x="140" y="48"/>
                  </a:cubicBezTo>
                  <a:cubicBezTo>
                    <a:pt x="140" y="50"/>
                    <a:pt x="140" y="50"/>
                    <a:pt x="140" y="50"/>
                  </a:cubicBezTo>
                  <a:lnTo>
                    <a:pt x="139" y="50"/>
                  </a:lnTo>
                  <a:close/>
                  <a:moveTo>
                    <a:pt x="140" y="46"/>
                  </a:moveTo>
                  <a:cubicBezTo>
                    <a:pt x="140" y="46"/>
                    <a:pt x="140" y="46"/>
                    <a:pt x="140" y="46"/>
                  </a:cubicBezTo>
                  <a:cubicBezTo>
                    <a:pt x="140" y="46"/>
                    <a:pt x="140" y="46"/>
                    <a:pt x="140" y="45"/>
                  </a:cubicBezTo>
                  <a:cubicBezTo>
                    <a:pt x="140" y="45"/>
                    <a:pt x="140" y="45"/>
                    <a:pt x="140" y="45"/>
                  </a:cubicBezTo>
                  <a:cubicBezTo>
                    <a:pt x="140" y="46"/>
                    <a:pt x="140" y="46"/>
                    <a:pt x="140" y="46"/>
                  </a:cubicBezTo>
                  <a:cubicBezTo>
                    <a:pt x="140" y="46"/>
                    <a:pt x="140" y="46"/>
                    <a:pt x="140" y="46"/>
                  </a:cubicBezTo>
                  <a:close/>
                  <a:moveTo>
                    <a:pt x="140" y="46"/>
                  </a:moveTo>
                  <a:cubicBezTo>
                    <a:pt x="140" y="46"/>
                    <a:pt x="140" y="46"/>
                    <a:pt x="140" y="46"/>
                  </a:cubicBezTo>
                  <a:cubicBezTo>
                    <a:pt x="140" y="48"/>
                    <a:pt x="140" y="48"/>
                    <a:pt x="140" y="48"/>
                  </a:cubicBezTo>
                  <a:cubicBezTo>
                    <a:pt x="140" y="48"/>
                    <a:pt x="140" y="48"/>
                    <a:pt x="140" y="48"/>
                  </a:cubicBezTo>
                  <a:cubicBezTo>
                    <a:pt x="140" y="46"/>
                    <a:pt x="140" y="46"/>
                    <a:pt x="140" y="46"/>
                  </a:cubicBezTo>
                  <a:close/>
                  <a:moveTo>
                    <a:pt x="140" y="50"/>
                  </a:moveTo>
                  <a:cubicBezTo>
                    <a:pt x="140" y="50"/>
                    <a:pt x="140" y="50"/>
                    <a:pt x="140" y="50"/>
                  </a:cubicBezTo>
                  <a:cubicBezTo>
                    <a:pt x="140" y="49"/>
                    <a:pt x="140" y="49"/>
                    <a:pt x="140" y="49"/>
                  </a:cubicBezTo>
                  <a:cubicBezTo>
                    <a:pt x="140" y="49"/>
                    <a:pt x="140" y="49"/>
                    <a:pt x="140" y="49"/>
                  </a:cubicBezTo>
                  <a:cubicBezTo>
                    <a:pt x="140" y="50"/>
                    <a:pt x="140" y="50"/>
                    <a:pt x="140" y="50"/>
                  </a:cubicBezTo>
                  <a:close/>
                  <a:moveTo>
                    <a:pt x="143" y="44"/>
                  </a:moveTo>
                  <a:cubicBezTo>
                    <a:pt x="143" y="44"/>
                    <a:pt x="143" y="44"/>
                    <a:pt x="143" y="44"/>
                  </a:cubicBezTo>
                  <a:cubicBezTo>
                    <a:pt x="143" y="45"/>
                    <a:pt x="144" y="45"/>
                    <a:pt x="144" y="45"/>
                  </a:cubicBezTo>
                  <a:cubicBezTo>
                    <a:pt x="144" y="45"/>
                    <a:pt x="144" y="45"/>
                    <a:pt x="144" y="45"/>
                  </a:cubicBezTo>
                  <a:cubicBezTo>
                    <a:pt x="143" y="45"/>
                    <a:pt x="143" y="45"/>
                    <a:pt x="143" y="45"/>
                  </a:cubicBezTo>
                  <a:lnTo>
                    <a:pt x="143" y="44"/>
                  </a:lnTo>
                  <a:close/>
                  <a:moveTo>
                    <a:pt x="144" y="45"/>
                  </a:moveTo>
                  <a:cubicBezTo>
                    <a:pt x="144" y="45"/>
                    <a:pt x="144" y="45"/>
                    <a:pt x="144" y="45"/>
                  </a:cubicBezTo>
                  <a:cubicBezTo>
                    <a:pt x="144" y="47"/>
                    <a:pt x="144" y="47"/>
                    <a:pt x="144" y="47"/>
                  </a:cubicBezTo>
                  <a:cubicBezTo>
                    <a:pt x="143" y="47"/>
                    <a:pt x="143" y="47"/>
                    <a:pt x="143" y="47"/>
                  </a:cubicBezTo>
                  <a:cubicBezTo>
                    <a:pt x="143" y="45"/>
                    <a:pt x="143" y="45"/>
                    <a:pt x="143" y="45"/>
                  </a:cubicBezTo>
                  <a:lnTo>
                    <a:pt x="144" y="45"/>
                  </a:lnTo>
                  <a:close/>
                  <a:moveTo>
                    <a:pt x="143" y="47"/>
                  </a:moveTo>
                  <a:cubicBezTo>
                    <a:pt x="143" y="47"/>
                    <a:pt x="143" y="47"/>
                    <a:pt x="143" y="47"/>
                  </a:cubicBezTo>
                  <a:cubicBezTo>
                    <a:pt x="144" y="47"/>
                    <a:pt x="144" y="47"/>
                    <a:pt x="144" y="47"/>
                  </a:cubicBezTo>
                  <a:cubicBezTo>
                    <a:pt x="144" y="49"/>
                    <a:pt x="144" y="49"/>
                    <a:pt x="144" y="49"/>
                  </a:cubicBezTo>
                  <a:cubicBezTo>
                    <a:pt x="143" y="49"/>
                    <a:pt x="143" y="49"/>
                    <a:pt x="143" y="49"/>
                  </a:cubicBezTo>
                  <a:lnTo>
                    <a:pt x="143" y="47"/>
                  </a:lnTo>
                  <a:close/>
                  <a:moveTo>
                    <a:pt x="143" y="49"/>
                  </a:moveTo>
                  <a:cubicBezTo>
                    <a:pt x="143" y="49"/>
                    <a:pt x="143" y="49"/>
                    <a:pt x="143" y="49"/>
                  </a:cubicBezTo>
                  <a:cubicBezTo>
                    <a:pt x="143" y="49"/>
                    <a:pt x="143" y="49"/>
                    <a:pt x="143" y="49"/>
                  </a:cubicBezTo>
                  <a:cubicBezTo>
                    <a:pt x="144" y="49"/>
                    <a:pt x="144" y="49"/>
                    <a:pt x="144" y="49"/>
                  </a:cubicBezTo>
                  <a:cubicBezTo>
                    <a:pt x="144" y="49"/>
                    <a:pt x="144" y="49"/>
                    <a:pt x="144" y="49"/>
                  </a:cubicBezTo>
                  <a:lnTo>
                    <a:pt x="143" y="49"/>
                  </a:lnTo>
                  <a:close/>
                  <a:moveTo>
                    <a:pt x="144" y="47"/>
                  </a:moveTo>
                  <a:cubicBezTo>
                    <a:pt x="144" y="47"/>
                    <a:pt x="144" y="47"/>
                    <a:pt x="144" y="47"/>
                  </a:cubicBezTo>
                  <a:cubicBezTo>
                    <a:pt x="145" y="47"/>
                    <a:pt x="145" y="47"/>
                    <a:pt x="145" y="47"/>
                  </a:cubicBezTo>
                  <a:cubicBezTo>
                    <a:pt x="145" y="47"/>
                    <a:pt x="145" y="47"/>
                    <a:pt x="145" y="47"/>
                  </a:cubicBezTo>
                  <a:cubicBezTo>
                    <a:pt x="144" y="47"/>
                    <a:pt x="144" y="47"/>
                    <a:pt x="144" y="47"/>
                  </a:cubicBezTo>
                  <a:cubicBezTo>
                    <a:pt x="144" y="45"/>
                    <a:pt x="144" y="45"/>
                    <a:pt x="144" y="45"/>
                  </a:cubicBezTo>
                  <a:cubicBezTo>
                    <a:pt x="146" y="45"/>
                    <a:pt x="146" y="45"/>
                    <a:pt x="146" y="45"/>
                  </a:cubicBezTo>
                  <a:cubicBezTo>
                    <a:pt x="146" y="46"/>
                    <a:pt x="146" y="46"/>
                    <a:pt x="146" y="46"/>
                  </a:cubicBezTo>
                  <a:cubicBezTo>
                    <a:pt x="145" y="46"/>
                    <a:pt x="145" y="46"/>
                    <a:pt x="145" y="46"/>
                  </a:cubicBezTo>
                  <a:cubicBezTo>
                    <a:pt x="145" y="47"/>
                    <a:pt x="145" y="47"/>
                    <a:pt x="145" y="47"/>
                  </a:cubicBezTo>
                  <a:cubicBezTo>
                    <a:pt x="146" y="47"/>
                    <a:pt x="146" y="47"/>
                    <a:pt x="146" y="47"/>
                  </a:cubicBezTo>
                  <a:cubicBezTo>
                    <a:pt x="146" y="49"/>
                    <a:pt x="146" y="49"/>
                    <a:pt x="146" y="49"/>
                  </a:cubicBezTo>
                  <a:cubicBezTo>
                    <a:pt x="144" y="49"/>
                    <a:pt x="144" y="49"/>
                    <a:pt x="144" y="49"/>
                  </a:cubicBezTo>
                  <a:lnTo>
                    <a:pt x="144" y="47"/>
                  </a:lnTo>
                  <a:close/>
                  <a:moveTo>
                    <a:pt x="144" y="45"/>
                  </a:moveTo>
                  <a:cubicBezTo>
                    <a:pt x="144" y="45"/>
                    <a:pt x="144" y="45"/>
                    <a:pt x="144" y="45"/>
                  </a:cubicBezTo>
                  <a:cubicBezTo>
                    <a:pt x="145" y="45"/>
                    <a:pt x="145" y="45"/>
                    <a:pt x="146" y="45"/>
                  </a:cubicBezTo>
                  <a:cubicBezTo>
                    <a:pt x="146" y="45"/>
                    <a:pt x="146" y="45"/>
                    <a:pt x="146" y="45"/>
                  </a:cubicBezTo>
                  <a:cubicBezTo>
                    <a:pt x="144" y="45"/>
                    <a:pt x="144" y="45"/>
                    <a:pt x="144" y="45"/>
                  </a:cubicBezTo>
                  <a:close/>
                  <a:moveTo>
                    <a:pt x="144" y="49"/>
                  </a:moveTo>
                  <a:cubicBezTo>
                    <a:pt x="144" y="49"/>
                    <a:pt x="144" y="49"/>
                    <a:pt x="144" y="49"/>
                  </a:cubicBezTo>
                  <a:cubicBezTo>
                    <a:pt x="144" y="49"/>
                    <a:pt x="144" y="49"/>
                    <a:pt x="144" y="49"/>
                  </a:cubicBezTo>
                  <a:cubicBezTo>
                    <a:pt x="146" y="49"/>
                    <a:pt x="146" y="49"/>
                    <a:pt x="146" y="49"/>
                  </a:cubicBezTo>
                  <a:cubicBezTo>
                    <a:pt x="146" y="49"/>
                    <a:pt x="146" y="49"/>
                    <a:pt x="146" y="49"/>
                  </a:cubicBezTo>
                  <a:lnTo>
                    <a:pt x="144" y="49"/>
                  </a:lnTo>
                  <a:close/>
                  <a:moveTo>
                    <a:pt x="146" y="45"/>
                  </a:moveTo>
                  <a:cubicBezTo>
                    <a:pt x="146" y="45"/>
                    <a:pt x="146" y="45"/>
                    <a:pt x="146" y="45"/>
                  </a:cubicBezTo>
                  <a:cubicBezTo>
                    <a:pt x="146" y="45"/>
                    <a:pt x="147" y="45"/>
                    <a:pt x="147" y="45"/>
                  </a:cubicBezTo>
                  <a:cubicBezTo>
                    <a:pt x="147" y="45"/>
                    <a:pt x="148" y="45"/>
                    <a:pt x="148" y="45"/>
                  </a:cubicBezTo>
                  <a:cubicBezTo>
                    <a:pt x="148" y="45"/>
                    <a:pt x="148" y="45"/>
                    <a:pt x="148" y="45"/>
                  </a:cubicBezTo>
                  <a:cubicBezTo>
                    <a:pt x="146" y="45"/>
                    <a:pt x="146" y="45"/>
                    <a:pt x="146" y="45"/>
                  </a:cubicBezTo>
                  <a:close/>
                  <a:moveTo>
                    <a:pt x="148" y="45"/>
                  </a:moveTo>
                  <a:cubicBezTo>
                    <a:pt x="148" y="45"/>
                    <a:pt x="148" y="45"/>
                    <a:pt x="148" y="45"/>
                  </a:cubicBezTo>
                  <a:cubicBezTo>
                    <a:pt x="148" y="46"/>
                    <a:pt x="148" y="46"/>
                    <a:pt x="148" y="46"/>
                  </a:cubicBezTo>
                  <a:cubicBezTo>
                    <a:pt x="146" y="46"/>
                    <a:pt x="146" y="46"/>
                    <a:pt x="146" y="46"/>
                  </a:cubicBezTo>
                  <a:cubicBezTo>
                    <a:pt x="146" y="45"/>
                    <a:pt x="146" y="45"/>
                    <a:pt x="146" y="45"/>
                  </a:cubicBezTo>
                  <a:lnTo>
                    <a:pt x="148" y="45"/>
                  </a:lnTo>
                  <a:close/>
                  <a:moveTo>
                    <a:pt x="146" y="49"/>
                  </a:moveTo>
                  <a:cubicBezTo>
                    <a:pt x="146" y="49"/>
                    <a:pt x="146" y="49"/>
                    <a:pt x="146" y="49"/>
                  </a:cubicBezTo>
                  <a:cubicBezTo>
                    <a:pt x="146" y="49"/>
                    <a:pt x="146" y="49"/>
                    <a:pt x="146" y="49"/>
                  </a:cubicBezTo>
                  <a:cubicBezTo>
                    <a:pt x="147" y="49"/>
                    <a:pt x="147" y="49"/>
                    <a:pt x="147" y="49"/>
                  </a:cubicBezTo>
                  <a:cubicBezTo>
                    <a:pt x="147" y="49"/>
                    <a:pt x="147" y="49"/>
                    <a:pt x="147" y="49"/>
                  </a:cubicBezTo>
                  <a:cubicBezTo>
                    <a:pt x="146" y="49"/>
                    <a:pt x="146" y="49"/>
                    <a:pt x="146" y="49"/>
                  </a:cubicBezTo>
                  <a:cubicBezTo>
                    <a:pt x="146" y="47"/>
                    <a:pt x="146" y="47"/>
                    <a:pt x="146" y="47"/>
                  </a:cubicBezTo>
                  <a:cubicBezTo>
                    <a:pt x="148" y="47"/>
                    <a:pt x="148" y="47"/>
                    <a:pt x="148" y="47"/>
                  </a:cubicBezTo>
                  <a:cubicBezTo>
                    <a:pt x="148" y="49"/>
                    <a:pt x="148" y="49"/>
                    <a:pt x="148" y="49"/>
                  </a:cubicBezTo>
                  <a:lnTo>
                    <a:pt x="146" y="49"/>
                  </a:lnTo>
                  <a:close/>
                  <a:moveTo>
                    <a:pt x="148" y="45"/>
                  </a:moveTo>
                  <a:cubicBezTo>
                    <a:pt x="148" y="45"/>
                    <a:pt x="148" y="45"/>
                    <a:pt x="148" y="45"/>
                  </a:cubicBezTo>
                  <a:cubicBezTo>
                    <a:pt x="149" y="45"/>
                    <a:pt x="149" y="45"/>
                    <a:pt x="150" y="45"/>
                  </a:cubicBezTo>
                  <a:cubicBezTo>
                    <a:pt x="150" y="46"/>
                    <a:pt x="150" y="46"/>
                    <a:pt x="150" y="46"/>
                  </a:cubicBezTo>
                  <a:cubicBezTo>
                    <a:pt x="148" y="46"/>
                    <a:pt x="148" y="46"/>
                    <a:pt x="148" y="46"/>
                  </a:cubicBezTo>
                  <a:lnTo>
                    <a:pt x="148" y="45"/>
                  </a:lnTo>
                  <a:close/>
                  <a:moveTo>
                    <a:pt x="148" y="47"/>
                  </a:moveTo>
                  <a:cubicBezTo>
                    <a:pt x="148" y="47"/>
                    <a:pt x="148" y="47"/>
                    <a:pt x="148" y="47"/>
                  </a:cubicBezTo>
                  <a:cubicBezTo>
                    <a:pt x="148" y="47"/>
                    <a:pt x="148" y="47"/>
                    <a:pt x="148" y="47"/>
                  </a:cubicBezTo>
                  <a:cubicBezTo>
                    <a:pt x="148" y="46"/>
                    <a:pt x="148" y="46"/>
                    <a:pt x="148" y="46"/>
                  </a:cubicBezTo>
                  <a:cubicBezTo>
                    <a:pt x="148" y="46"/>
                    <a:pt x="148" y="46"/>
                    <a:pt x="148" y="46"/>
                  </a:cubicBezTo>
                  <a:cubicBezTo>
                    <a:pt x="148" y="46"/>
                    <a:pt x="148" y="46"/>
                    <a:pt x="148" y="46"/>
                  </a:cubicBezTo>
                  <a:cubicBezTo>
                    <a:pt x="150" y="46"/>
                    <a:pt x="150" y="46"/>
                    <a:pt x="150" y="46"/>
                  </a:cubicBezTo>
                  <a:cubicBezTo>
                    <a:pt x="150" y="47"/>
                    <a:pt x="150" y="47"/>
                    <a:pt x="150" y="47"/>
                  </a:cubicBezTo>
                  <a:cubicBezTo>
                    <a:pt x="148" y="47"/>
                    <a:pt x="148" y="47"/>
                    <a:pt x="148" y="47"/>
                  </a:cubicBezTo>
                  <a:close/>
                  <a:moveTo>
                    <a:pt x="148" y="49"/>
                  </a:moveTo>
                  <a:cubicBezTo>
                    <a:pt x="148" y="49"/>
                    <a:pt x="148" y="49"/>
                    <a:pt x="148" y="49"/>
                  </a:cubicBezTo>
                  <a:cubicBezTo>
                    <a:pt x="148" y="47"/>
                    <a:pt x="148" y="47"/>
                    <a:pt x="148" y="47"/>
                  </a:cubicBezTo>
                  <a:cubicBezTo>
                    <a:pt x="150" y="47"/>
                    <a:pt x="150" y="47"/>
                    <a:pt x="150" y="47"/>
                  </a:cubicBezTo>
                  <a:cubicBezTo>
                    <a:pt x="150" y="49"/>
                    <a:pt x="150" y="49"/>
                    <a:pt x="150" y="49"/>
                  </a:cubicBezTo>
                  <a:lnTo>
                    <a:pt x="148" y="49"/>
                  </a:lnTo>
                  <a:close/>
                  <a:moveTo>
                    <a:pt x="150" y="49"/>
                  </a:moveTo>
                  <a:cubicBezTo>
                    <a:pt x="150" y="49"/>
                    <a:pt x="150" y="49"/>
                    <a:pt x="150" y="49"/>
                  </a:cubicBezTo>
                  <a:cubicBezTo>
                    <a:pt x="150" y="47"/>
                    <a:pt x="150" y="47"/>
                    <a:pt x="150" y="47"/>
                  </a:cubicBezTo>
                  <a:cubicBezTo>
                    <a:pt x="151" y="47"/>
                    <a:pt x="151" y="47"/>
                    <a:pt x="151" y="47"/>
                  </a:cubicBezTo>
                  <a:cubicBezTo>
                    <a:pt x="151" y="47"/>
                    <a:pt x="151" y="47"/>
                    <a:pt x="151" y="47"/>
                  </a:cubicBezTo>
                  <a:cubicBezTo>
                    <a:pt x="150" y="47"/>
                    <a:pt x="150" y="47"/>
                    <a:pt x="150" y="47"/>
                  </a:cubicBezTo>
                  <a:cubicBezTo>
                    <a:pt x="150" y="46"/>
                    <a:pt x="150" y="46"/>
                    <a:pt x="150" y="46"/>
                  </a:cubicBezTo>
                  <a:cubicBezTo>
                    <a:pt x="151" y="46"/>
                    <a:pt x="151" y="46"/>
                    <a:pt x="151" y="46"/>
                  </a:cubicBezTo>
                  <a:cubicBezTo>
                    <a:pt x="151" y="46"/>
                    <a:pt x="151" y="46"/>
                    <a:pt x="151" y="46"/>
                  </a:cubicBezTo>
                  <a:cubicBezTo>
                    <a:pt x="150" y="46"/>
                    <a:pt x="150" y="46"/>
                    <a:pt x="150" y="46"/>
                  </a:cubicBezTo>
                  <a:cubicBezTo>
                    <a:pt x="150" y="45"/>
                    <a:pt x="150" y="45"/>
                    <a:pt x="150" y="45"/>
                  </a:cubicBezTo>
                  <a:cubicBezTo>
                    <a:pt x="151" y="45"/>
                    <a:pt x="151" y="45"/>
                    <a:pt x="152" y="45"/>
                  </a:cubicBezTo>
                  <a:cubicBezTo>
                    <a:pt x="152" y="46"/>
                    <a:pt x="152" y="46"/>
                    <a:pt x="152" y="46"/>
                  </a:cubicBezTo>
                  <a:cubicBezTo>
                    <a:pt x="151" y="46"/>
                    <a:pt x="151" y="46"/>
                    <a:pt x="151" y="46"/>
                  </a:cubicBezTo>
                  <a:cubicBezTo>
                    <a:pt x="151" y="47"/>
                    <a:pt x="151" y="47"/>
                    <a:pt x="151" y="47"/>
                  </a:cubicBezTo>
                  <a:cubicBezTo>
                    <a:pt x="152" y="47"/>
                    <a:pt x="152" y="47"/>
                    <a:pt x="152" y="47"/>
                  </a:cubicBezTo>
                  <a:cubicBezTo>
                    <a:pt x="152" y="49"/>
                    <a:pt x="152" y="49"/>
                    <a:pt x="152" y="49"/>
                  </a:cubicBezTo>
                  <a:cubicBezTo>
                    <a:pt x="151" y="49"/>
                    <a:pt x="151" y="49"/>
                    <a:pt x="151" y="49"/>
                  </a:cubicBezTo>
                  <a:cubicBezTo>
                    <a:pt x="151" y="49"/>
                    <a:pt x="151" y="49"/>
                    <a:pt x="151" y="49"/>
                  </a:cubicBezTo>
                  <a:cubicBezTo>
                    <a:pt x="152" y="49"/>
                    <a:pt x="152" y="49"/>
                    <a:pt x="152" y="49"/>
                  </a:cubicBezTo>
                  <a:cubicBezTo>
                    <a:pt x="152" y="49"/>
                    <a:pt x="152" y="49"/>
                    <a:pt x="152" y="49"/>
                  </a:cubicBezTo>
                  <a:lnTo>
                    <a:pt x="150" y="49"/>
                  </a:lnTo>
                  <a:close/>
                  <a:moveTo>
                    <a:pt x="152" y="45"/>
                  </a:moveTo>
                  <a:cubicBezTo>
                    <a:pt x="152" y="45"/>
                    <a:pt x="152" y="45"/>
                    <a:pt x="152" y="45"/>
                  </a:cubicBezTo>
                  <a:cubicBezTo>
                    <a:pt x="153" y="45"/>
                    <a:pt x="153" y="45"/>
                    <a:pt x="154" y="45"/>
                  </a:cubicBezTo>
                  <a:cubicBezTo>
                    <a:pt x="154" y="46"/>
                    <a:pt x="154" y="46"/>
                    <a:pt x="154" y="46"/>
                  </a:cubicBezTo>
                  <a:cubicBezTo>
                    <a:pt x="152" y="46"/>
                    <a:pt x="152" y="46"/>
                    <a:pt x="152" y="46"/>
                  </a:cubicBezTo>
                  <a:lnTo>
                    <a:pt x="152" y="45"/>
                  </a:lnTo>
                  <a:close/>
                  <a:moveTo>
                    <a:pt x="152" y="47"/>
                  </a:moveTo>
                  <a:cubicBezTo>
                    <a:pt x="152" y="47"/>
                    <a:pt x="152" y="47"/>
                    <a:pt x="152" y="47"/>
                  </a:cubicBezTo>
                  <a:cubicBezTo>
                    <a:pt x="154" y="47"/>
                    <a:pt x="154" y="47"/>
                    <a:pt x="154" y="47"/>
                  </a:cubicBezTo>
                  <a:cubicBezTo>
                    <a:pt x="154" y="49"/>
                    <a:pt x="154" y="49"/>
                    <a:pt x="154" y="49"/>
                  </a:cubicBezTo>
                  <a:cubicBezTo>
                    <a:pt x="152" y="49"/>
                    <a:pt x="152" y="49"/>
                    <a:pt x="152" y="49"/>
                  </a:cubicBezTo>
                  <a:lnTo>
                    <a:pt x="152" y="47"/>
                  </a:lnTo>
                  <a:close/>
                  <a:moveTo>
                    <a:pt x="152" y="49"/>
                  </a:moveTo>
                  <a:cubicBezTo>
                    <a:pt x="152" y="49"/>
                    <a:pt x="152" y="49"/>
                    <a:pt x="152" y="49"/>
                  </a:cubicBezTo>
                  <a:cubicBezTo>
                    <a:pt x="152" y="49"/>
                    <a:pt x="152" y="49"/>
                    <a:pt x="152" y="49"/>
                  </a:cubicBezTo>
                  <a:cubicBezTo>
                    <a:pt x="154" y="49"/>
                    <a:pt x="154" y="49"/>
                    <a:pt x="154" y="49"/>
                  </a:cubicBezTo>
                  <a:cubicBezTo>
                    <a:pt x="154" y="49"/>
                    <a:pt x="154" y="49"/>
                    <a:pt x="154" y="49"/>
                  </a:cubicBezTo>
                  <a:lnTo>
                    <a:pt x="152" y="49"/>
                  </a:lnTo>
                  <a:close/>
                  <a:moveTo>
                    <a:pt x="154" y="49"/>
                  </a:moveTo>
                  <a:cubicBezTo>
                    <a:pt x="154" y="49"/>
                    <a:pt x="154" y="49"/>
                    <a:pt x="154" y="49"/>
                  </a:cubicBezTo>
                  <a:cubicBezTo>
                    <a:pt x="154" y="49"/>
                    <a:pt x="154" y="49"/>
                    <a:pt x="154" y="49"/>
                  </a:cubicBezTo>
                  <a:cubicBezTo>
                    <a:pt x="154" y="49"/>
                    <a:pt x="154" y="49"/>
                    <a:pt x="154" y="49"/>
                  </a:cubicBezTo>
                  <a:cubicBezTo>
                    <a:pt x="154" y="49"/>
                    <a:pt x="154" y="49"/>
                    <a:pt x="154" y="49"/>
                  </a:cubicBezTo>
                  <a:cubicBezTo>
                    <a:pt x="154" y="49"/>
                    <a:pt x="154" y="49"/>
                    <a:pt x="154" y="49"/>
                  </a:cubicBezTo>
                  <a:cubicBezTo>
                    <a:pt x="154" y="47"/>
                    <a:pt x="154" y="47"/>
                    <a:pt x="154" y="47"/>
                  </a:cubicBezTo>
                  <a:cubicBezTo>
                    <a:pt x="154" y="47"/>
                    <a:pt x="154" y="47"/>
                    <a:pt x="154" y="47"/>
                  </a:cubicBezTo>
                  <a:cubicBezTo>
                    <a:pt x="154" y="46"/>
                    <a:pt x="154" y="46"/>
                    <a:pt x="154" y="46"/>
                  </a:cubicBezTo>
                  <a:cubicBezTo>
                    <a:pt x="154" y="46"/>
                    <a:pt x="154" y="46"/>
                    <a:pt x="154" y="46"/>
                  </a:cubicBezTo>
                  <a:cubicBezTo>
                    <a:pt x="154" y="45"/>
                    <a:pt x="154" y="45"/>
                    <a:pt x="154" y="45"/>
                  </a:cubicBezTo>
                  <a:cubicBezTo>
                    <a:pt x="154" y="45"/>
                    <a:pt x="154" y="45"/>
                    <a:pt x="154" y="45"/>
                  </a:cubicBezTo>
                  <a:cubicBezTo>
                    <a:pt x="155" y="45"/>
                    <a:pt x="155" y="45"/>
                    <a:pt x="155" y="45"/>
                  </a:cubicBezTo>
                  <a:cubicBezTo>
                    <a:pt x="155" y="48"/>
                    <a:pt x="155" y="48"/>
                    <a:pt x="155" y="48"/>
                  </a:cubicBezTo>
                  <a:cubicBezTo>
                    <a:pt x="154" y="48"/>
                    <a:pt x="154" y="48"/>
                    <a:pt x="154" y="48"/>
                  </a:cubicBezTo>
                  <a:cubicBezTo>
                    <a:pt x="154" y="48"/>
                    <a:pt x="154" y="48"/>
                    <a:pt x="154" y="48"/>
                  </a:cubicBezTo>
                  <a:cubicBezTo>
                    <a:pt x="155" y="48"/>
                    <a:pt x="155" y="48"/>
                    <a:pt x="155" y="48"/>
                  </a:cubicBezTo>
                  <a:cubicBezTo>
                    <a:pt x="155" y="49"/>
                    <a:pt x="155" y="49"/>
                    <a:pt x="155" y="49"/>
                  </a:cubicBezTo>
                  <a:lnTo>
                    <a:pt x="154" y="49"/>
                  </a:lnTo>
                  <a:close/>
                  <a:moveTo>
                    <a:pt x="155" y="45"/>
                  </a:moveTo>
                  <a:cubicBezTo>
                    <a:pt x="155" y="45"/>
                    <a:pt x="155" y="45"/>
                    <a:pt x="155" y="45"/>
                  </a:cubicBezTo>
                  <a:cubicBezTo>
                    <a:pt x="156" y="46"/>
                    <a:pt x="156" y="46"/>
                    <a:pt x="156" y="46"/>
                  </a:cubicBezTo>
                  <a:cubicBezTo>
                    <a:pt x="156" y="48"/>
                    <a:pt x="156" y="48"/>
                    <a:pt x="156" y="48"/>
                  </a:cubicBezTo>
                  <a:cubicBezTo>
                    <a:pt x="155" y="48"/>
                    <a:pt x="155" y="48"/>
                    <a:pt x="155" y="48"/>
                  </a:cubicBezTo>
                  <a:lnTo>
                    <a:pt x="155" y="45"/>
                  </a:lnTo>
                  <a:close/>
                  <a:moveTo>
                    <a:pt x="155" y="49"/>
                  </a:moveTo>
                  <a:cubicBezTo>
                    <a:pt x="155" y="49"/>
                    <a:pt x="155" y="49"/>
                    <a:pt x="155" y="49"/>
                  </a:cubicBezTo>
                  <a:cubicBezTo>
                    <a:pt x="155" y="48"/>
                    <a:pt x="155" y="48"/>
                    <a:pt x="155" y="48"/>
                  </a:cubicBezTo>
                  <a:cubicBezTo>
                    <a:pt x="156" y="48"/>
                    <a:pt x="156" y="48"/>
                    <a:pt x="156" y="48"/>
                  </a:cubicBezTo>
                  <a:cubicBezTo>
                    <a:pt x="156" y="49"/>
                    <a:pt x="156" y="49"/>
                    <a:pt x="156" y="49"/>
                  </a:cubicBezTo>
                  <a:cubicBezTo>
                    <a:pt x="157" y="49"/>
                    <a:pt x="157" y="49"/>
                    <a:pt x="157" y="49"/>
                  </a:cubicBezTo>
                  <a:cubicBezTo>
                    <a:pt x="157" y="48"/>
                    <a:pt x="157" y="48"/>
                    <a:pt x="157" y="48"/>
                  </a:cubicBezTo>
                  <a:cubicBezTo>
                    <a:pt x="157" y="48"/>
                    <a:pt x="157" y="48"/>
                    <a:pt x="157" y="48"/>
                  </a:cubicBezTo>
                  <a:cubicBezTo>
                    <a:pt x="157" y="48"/>
                    <a:pt x="157" y="48"/>
                    <a:pt x="157" y="48"/>
                  </a:cubicBezTo>
                  <a:cubicBezTo>
                    <a:pt x="157" y="48"/>
                    <a:pt x="157" y="48"/>
                    <a:pt x="157" y="48"/>
                  </a:cubicBezTo>
                  <a:cubicBezTo>
                    <a:pt x="157" y="46"/>
                    <a:pt x="157" y="46"/>
                    <a:pt x="157" y="46"/>
                  </a:cubicBezTo>
                  <a:cubicBezTo>
                    <a:pt x="158" y="46"/>
                    <a:pt x="158" y="46"/>
                    <a:pt x="158" y="46"/>
                  </a:cubicBezTo>
                  <a:cubicBezTo>
                    <a:pt x="158" y="47"/>
                    <a:pt x="158" y="47"/>
                    <a:pt x="158" y="47"/>
                  </a:cubicBezTo>
                  <a:cubicBezTo>
                    <a:pt x="157" y="47"/>
                    <a:pt x="157" y="47"/>
                    <a:pt x="157" y="47"/>
                  </a:cubicBezTo>
                  <a:cubicBezTo>
                    <a:pt x="157" y="47"/>
                    <a:pt x="157" y="47"/>
                    <a:pt x="157" y="47"/>
                  </a:cubicBezTo>
                  <a:cubicBezTo>
                    <a:pt x="158" y="47"/>
                    <a:pt x="158" y="47"/>
                    <a:pt x="158" y="47"/>
                  </a:cubicBezTo>
                  <a:cubicBezTo>
                    <a:pt x="158" y="49"/>
                    <a:pt x="158" y="49"/>
                    <a:pt x="158" y="49"/>
                  </a:cubicBezTo>
                  <a:cubicBezTo>
                    <a:pt x="157" y="49"/>
                    <a:pt x="157" y="49"/>
                    <a:pt x="157" y="49"/>
                  </a:cubicBezTo>
                  <a:cubicBezTo>
                    <a:pt x="157" y="49"/>
                    <a:pt x="157" y="49"/>
                    <a:pt x="157" y="49"/>
                  </a:cubicBezTo>
                  <a:cubicBezTo>
                    <a:pt x="158" y="49"/>
                    <a:pt x="158" y="49"/>
                    <a:pt x="158" y="49"/>
                  </a:cubicBezTo>
                  <a:cubicBezTo>
                    <a:pt x="158" y="49"/>
                    <a:pt x="158" y="49"/>
                    <a:pt x="158" y="49"/>
                  </a:cubicBezTo>
                  <a:lnTo>
                    <a:pt x="155" y="49"/>
                  </a:lnTo>
                  <a:close/>
                  <a:moveTo>
                    <a:pt x="158" y="47"/>
                  </a:moveTo>
                  <a:cubicBezTo>
                    <a:pt x="158" y="47"/>
                    <a:pt x="158" y="47"/>
                    <a:pt x="158" y="47"/>
                  </a:cubicBezTo>
                  <a:cubicBezTo>
                    <a:pt x="159" y="47"/>
                    <a:pt x="159" y="47"/>
                    <a:pt x="159" y="47"/>
                  </a:cubicBezTo>
                  <a:cubicBezTo>
                    <a:pt x="159" y="47"/>
                    <a:pt x="159" y="47"/>
                    <a:pt x="159" y="47"/>
                  </a:cubicBezTo>
                  <a:cubicBezTo>
                    <a:pt x="158" y="47"/>
                    <a:pt x="158" y="47"/>
                    <a:pt x="158" y="47"/>
                  </a:cubicBezTo>
                  <a:close/>
                  <a:moveTo>
                    <a:pt x="158" y="47"/>
                  </a:moveTo>
                  <a:cubicBezTo>
                    <a:pt x="158" y="47"/>
                    <a:pt x="158" y="47"/>
                    <a:pt x="158" y="47"/>
                  </a:cubicBezTo>
                  <a:cubicBezTo>
                    <a:pt x="159" y="47"/>
                    <a:pt x="159" y="47"/>
                    <a:pt x="159" y="47"/>
                  </a:cubicBezTo>
                  <a:cubicBezTo>
                    <a:pt x="159" y="49"/>
                    <a:pt x="159" y="49"/>
                    <a:pt x="159" y="49"/>
                  </a:cubicBezTo>
                  <a:cubicBezTo>
                    <a:pt x="158" y="49"/>
                    <a:pt x="158" y="49"/>
                    <a:pt x="158" y="49"/>
                  </a:cubicBezTo>
                  <a:lnTo>
                    <a:pt x="158" y="47"/>
                  </a:lnTo>
                  <a:close/>
                  <a:moveTo>
                    <a:pt x="158" y="49"/>
                  </a:moveTo>
                  <a:cubicBezTo>
                    <a:pt x="158" y="49"/>
                    <a:pt x="158" y="49"/>
                    <a:pt x="158" y="49"/>
                  </a:cubicBezTo>
                  <a:cubicBezTo>
                    <a:pt x="158" y="49"/>
                    <a:pt x="158" y="49"/>
                    <a:pt x="158" y="49"/>
                  </a:cubicBezTo>
                  <a:cubicBezTo>
                    <a:pt x="159" y="49"/>
                    <a:pt x="159" y="49"/>
                    <a:pt x="159" y="49"/>
                  </a:cubicBezTo>
                  <a:cubicBezTo>
                    <a:pt x="159" y="49"/>
                    <a:pt x="159" y="49"/>
                    <a:pt x="159" y="49"/>
                  </a:cubicBezTo>
                  <a:lnTo>
                    <a:pt x="158" y="49"/>
                  </a:lnTo>
                  <a:close/>
                  <a:moveTo>
                    <a:pt x="159" y="49"/>
                  </a:moveTo>
                  <a:cubicBezTo>
                    <a:pt x="159" y="49"/>
                    <a:pt x="159" y="49"/>
                    <a:pt x="159" y="49"/>
                  </a:cubicBezTo>
                  <a:cubicBezTo>
                    <a:pt x="159" y="49"/>
                    <a:pt x="159" y="49"/>
                    <a:pt x="159" y="49"/>
                  </a:cubicBezTo>
                  <a:cubicBezTo>
                    <a:pt x="160" y="49"/>
                    <a:pt x="160" y="49"/>
                    <a:pt x="160" y="49"/>
                  </a:cubicBezTo>
                  <a:cubicBezTo>
                    <a:pt x="160" y="49"/>
                    <a:pt x="160" y="49"/>
                    <a:pt x="160" y="49"/>
                  </a:cubicBezTo>
                  <a:cubicBezTo>
                    <a:pt x="159" y="49"/>
                    <a:pt x="159" y="49"/>
                    <a:pt x="159" y="49"/>
                  </a:cubicBezTo>
                  <a:cubicBezTo>
                    <a:pt x="159" y="47"/>
                    <a:pt x="159" y="47"/>
                    <a:pt x="159" y="47"/>
                  </a:cubicBezTo>
                  <a:cubicBezTo>
                    <a:pt x="160" y="47"/>
                    <a:pt x="160" y="47"/>
                    <a:pt x="160" y="47"/>
                  </a:cubicBezTo>
                  <a:cubicBezTo>
                    <a:pt x="160" y="48"/>
                    <a:pt x="160" y="48"/>
                    <a:pt x="160" y="48"/>
                  </a:cubicBezTo>
                  <a:cubicBezTo>
                    <a:pt x="160" y="48"/>
                    <a:pt x="160" y="48"/>
                    <a:pt x="160" y="48"/>
                  </a:cubicBezTo>
                  <a:cubicBezTo>
                    <a:pt x="160" y="48"/>
                    <a:pt x="160" y="48"/>
                    <a:pt x="160" y="48"/>
                  </a:cubicBezTo>
                  <a:cubicBezTo>
                    <a:pt x="160" y="48"/>
                    <a:pt x="160" y="48"/>
                    <a:pt x="160" y="48"/>
                  </a:cubicBezTo>
                  <a:cubicBezTo>
                    <a:pt x="160" y="48"/>
                    <a:pt x="160" y="48"/>
                    <a:pt x="160" y="48"/>
                  </a:cubicBezTo>
                  <a:cubicBezTo>
                    <a:pt x="160" y="49"/>
                    <a:pt x="160" y="49"/>
                    <a:pt x="160" y="49"/>
                  </a:cubicBezTo>
                  <a:lnTo>
                    <a:pt x="159" y="49"/>
                  </a:lnTo>
                  <a:close/>
                  <a:moveTo>
                    <a:pt x="161" y="49"/>
                  </a:moveTo>
                  <a:cubicBezTo>
                    <a:pt x="161" y="49"/>
                    <a:pt x="161" y="49"/>
                    <a:pt x="161" y="49"/>
                  </a:cubicBezTo>
                  <a:cubicBezTo>
                    <a:pt x="161" y="48"/>
                    <a:pt x="161" y="48"/>
                    <a:pt x="161" y="48"/>
                  </a:cubicBezTo>
                  <a:cubicBezTo>
                    <a:pt x="161" y="48"/>
                    <a:pt x="161" y="48"/>
                    <a:pt x="161" y="48"/>
                  </a:cubicBezTo>
                  <a:cubicBezTo>
                    <a:pt x="162" y="48"/>
                    <a:pt x="162" y="48"/>
                    <a:pt x="162" y="48"/>
                  </a:cubicBezTo>
                  <a:cubicBezTo>
                    <a:pt x="162" y="49"/>
                    <a:pt x="162" y="49"/>
                    <a:pt x="162" y="49"/>
                  </a:cubicBezTo>
                  <a:cubicBezTo>
                    <a:pt x="162" y="49"/>
                    <a:pt x="162" y="49"/>
                    <a:pt x="162" y="49"/>
                  </a:cubicBezTo>
                  <a:cubicBezTo>
                    <a:pt x="162" y="48"/>
                    <a:pt x="162" y="48"/>
                    <a:pt x="162" y="48"/>
                  </a:cubicBezTo>
                  <a:cubicBezTo>
                    <a:pt x="163" y="49"/>
                    <a:pt x="163" y="49"/>
                    <a:pt x="163" y="49"/>
                  </a:cubicBezTo>
                  <a:cubicBezTo>
                    <a:pt x="163" y="49"/>
                    <a:pt x="163" y="49"/>
                    <a:pt x="163" y="49"/>
                  </a:cubicBezTo>
                  <a:lnTo>
                    <a:pt x="161" y="49"/>
                  </a:lnTo>
                  <a:close/>
                  <a:moveTo>
                    <a:pt x="161" y="48"/>
                  </a:moveTo>
                  <a:cubicBezTo>
                    <a:pt x="161" y="48"/>
                    <a:pt x="161" y="48"/>
                    <a:pt x="161" y="48"/>
                  </a:cubicBezTo>
                  <a:cubicBezTo>
                    <a:pt x="161" y="48"/>
                    <a:pt x="161" y="48"/>
                    <a:pt x="161" y="48"/>
                  </a:cubicBezTo>
                  <a:cubicBezTo>
                    <a:pt x="161" y="48"/>
                    <a:pt x="161" y="48"/>
                    <a:pt x="161" y="48"/>
                  </a:cubicBezTo>
                  <a:close/>
                  <a:moveTo>
                    <a:pt x="163" y="49"/>
                  </a:moveTo>
                  <a:cubicBezTo>
                    <a:pt x="163" y="49"/>
                    <a:pt x="163" y="49"/>
                    <a:pt x="163" y="49"/>
                  </a:cubicBezTo>
                  <a:cubicBezTo>
                    <a:pt x="163" y="49"/>
                    <a:pt x="163" y="49"/>
                    <a:pt x="163" y="49"/>
                  </a:cubicBezTo>
                  <a:cubicBezTo>
                    <a:pt x="165" y="49"/>
                    <a:pt x="165" y="49"/>
                    <a:pt x="165" y="49"/>
                  </a:cubicBezTo>
                  <a:lnTo>
                    <a:pt x="163" y="49"/>
                  </a:lnTo>
                  <a:close/>
                  <a:moveTo>
                    <a:pt x="166" y="48"/>
                  </a:moveTo>
                  <a:cubicBezTo>
                    <a:pt x="166" y="48"/>
                    <a:pt x="166" y="48"/>
                    <a:pt x="166" y="48"/>
                  </a:cubicBezTo>
                  <a:cubicBezTo>
                    <a:pt x="156" y="44"/>
                    <a:pt x="156" y="44"/>
                    <a:pt x="156" y="44"/>
                  </a:cubicBezTo>
                  <a:cubicBezTo>
                    <a:pt x="156" y="44"/>
                    <a:pt x="146" y="44"/>
                    <a:pt x="145" y="44"/>
                  </a:cubicBezTo>
                  <a:cubicBezTo>
                    <a:pt x="144" y="43"/>
                    <a:pt x="143" y="43"/>
                    <a:pt x="143" y="43"/>
                  </a:cubicBezTo>
                  <a:cubicBezTo>
                    <a:pt x="143" y="43"/>
                    <a:pt x="143" y="43"/>
                    <a:pt x="143" y="43"/>
                  </a:cubicBezTo>
                  <a:cubicBezTo>
                    <a:pt x="143" y="42"/>
                    <a:pt x="143" y="42"/>
                    <a:pt x="143" y="42"/>
                  </a:cubicBezTo>
                  <a:cubicBezTo>
                    <a:pt x="143" y="42"/>
                    <a:pt x="144" y="42"/>
                    <a:pt x="145" y="42"/>
                  </a:cubicBezTo>
                  <a:cubicBezTo>
                    <a:pt x="146" y="43"/>
                    <a:pt x="153" y="43"/>
                    <a:pt x="154" y="43"/>
                  </a:cubicBezTo>
                  <a:cubicBezTo>
                    <a:pt x="166" y="48"/>
                    <a:pt x="166" y="48"/>
                    <a:pt x="166" y="48"/>
                  </a:cubicBezTo>
                  <a:close/>
                  <a:moveTo>
                    <a:pt x="88" y="40"/>
                  </a:moveTo>
                  <a:cubicBezTo>
                    <a:pt x="88" y="40"/>
                    <a:pt x="88" y="40"/>
                    <a:pt x="88" y="40"/>
                  </a:cubicBezTo>
                  <a:cubicBezTo>
                    <a:pt x="90" y="17"/>
                    <a:pt x="90" y="17"/>
                    <a:pt x="90" y="17"/>
                  </a:cubicBezTo>
                  <a:cubicBezTo>
                    <a:pt x="89" y="16"/>
                    <a:pt x="89" y="16"/>
                    <a:pt x="89" y="16"/>
                  </a:cubicBezTo>
                  <a:cubicBezTo>
                    <a:pt x="88" y="40"/>
                    <a:pt x="88" y="40"/>
                    <a:pt x="88" y="40"/>
                  </a:cubicBezTo>
                  <a:cubicBezTo>
                    <a:pt x="88" y="40"/>
                    <a:pt x="88" y="40"/>
                    <a:pt x="88" y="40"/>
                  </a:cubicBezTo>
                  <a:close/>
                  <a:moveTo>
                    <a:pt x="92" y="40"/>
                  </a:moveTo>
                  <a:cubicBezTo>
                    <a:pt x="92" y="40"/>
                    <a:pt x="92" y="40"/>
                    <a:pt x="92" y="40"/>
                  </a:cubicBezTo>
                  <a:cubicBezTo>
                    <a:pt x="94" y="18"/>
                    <a:pt x="94" y="18"/>
                    <a:pt x="94" y="18"/>
                  </a:cubicBezTo>
                  <a:cubicBezTo>
                    <a:pt x="94" y="18"/>
                    <a:pt x="94" y="18"/>
                    <a:pt x="94" y="18"/>
                  </a:cubicBezTo>
                  <a:cubicBezTo>
                    <a:pt x="93" y="17"/>
                    <a:pt x="93" y="17"/>
                    <a:pt x="93" y="17"/>
                  </a:cubicBezTo>
                  <a:cubicBezTo>
                    <a:pt x="91" y="40"/>
                    <a:pt x="91" y="40"/>
                    <a:pt x="91" y="40"/>
                  </a:cubicBezTo>
                  <a:cubicBezTo>
                    <a:pt x="92" y="40"/>
                    <a:pt x="92" y="40"/>
                    <a:pt x="92" y="40"/>
                  </a:cubicBezTo>
                  <a:close/>
                  <a:moveTo>
                    <a:pt x="117" y="39"/>
                  </a:moveTo>
                  <a:cubicBezTo>
                    <a:pt x="117" y="39"/>
                    <a:pt x="117" y="39"/>
                    <a:pt x="117" y="39"/>
                  </a:cubicBezTo>
                  <a:cubicBezTo>
                    <a:pt x="117" y="39"/>
                    <a:pt x="117" y="39"/>
                    <a:pt x="117" y="39"/>
                  </a:cubicBezTo>
                  <a:cubicBezTo>
                    <a:pt x="117" y="39"/>
                    <a:pt x="117" y="39"/>
                    <a:pt x="117" y="39"/>
                  </a:cubicBezTo>
                  <a:cubicBezTo>
                    <a:pt x="117" y="39"/>
                    <a:pt x="117" y="39"/>
                    <a:pt x="117" y="39"/>
                  </a:cubicBezTo>
                  <a:cubicBezTo>
                    <a:pt x="117" y="39"/>
                    <a:pt x="117" y="39"/>
                    <a:pt x="117" y="39"/>
                  </a:cubicBezTo>
                  <a:close/>
                  <a:moveTo>
                    <a:pt x="20" y="37"/>
                  </a:moveTo>
                  <a:cubicBezTo>
                    <a:pt x="20" y="37"/>
                    <a:pt x="20" y="37"/>
                    <a:pt x="20" y="37"/>
                  </a:cubicBezTo>
                  <a:cubicBezTo>
                    <a:pt x="23" y="51"/>
                    <a:pt x="23" y="51"/>
                    <a:pt x="23" y="51"/>
                  </a:cubicBezTo>
                  <a:cubicBezTo>
                    <a:pt x="26" y="51"/>
                    <a:pt x="26" y="51"/>
                    <a:pt x="26" y="51"/>
                  </a:cubicBezTo>
                  <a:cubicBezTo>
                    <a:pt x="23" y="37"/>
                    <a:pt x="23" y="37"/>
                    <a:pt x="23" y="37"/>
                  </a:cubicBezTo>
                  <a:cubicBezTo>
                    <a:pt x="22" y="37"/>
                    <a:pt x="21" y="37"/>
                    <a:pt x="20" y="37"/>
                  </a:cubicBezTo>
                  <a:close/>
                  <a:moveTo>
                    <a:pt x="18" y="37"/>
                  </a:moveTo>
                  <a:cubicBezTo>
                    <a:pt x="18" y="37"/>
                    <a:pt x="18" y="37"/>
                    <a:pt x="18" y="37"/>
                  </a:cubicBezTo>
                  <a:cubicBezTo>
                    <a:pt x="20" y="51"/>
                    <a:pt x="20" y="51"/>
                    <a:pt x="20" y="51"/>
                  </a:cubicBezTo>
                  <a:cubicBezTo>
                    <a:pt x="22" y="51"/>
                    <a:pt x="22" y="51"/>
                    <a:pt x="22" y="51"/>
                  </a:cubicBezTo>
                  <a:cubicBezTo>
                    <a:pt x="20" y="37"/>
                    <a:pt x="20" y="37"/>
                    <a:pt x="20" y="37"/>
                  </a:cubicBezTo>
                  <a:cubicBezTo>
                    <a:pt x="19" y="37"/>
                    <a:pt x="18" y="37"/>
                    <a:pt x="18" y="37"/>
                  </a:cubicBezTo>
                  <a:close/>
                  <a:moveTo>
                    <a:pt x="44" y="37"/>
                  </a:moveTo>
                  <a:cubicBezTo>
                    <a:pt x="44" y="37"/>
                    <a:pt x="44" y="37"/>
                    <a:pt x="44" y="37"/>
                  </a:cubicBezTo>
                  <a:cubicBezTo>
                    <a:pt x="46" y="51"/>
                    <a:pt x="46" y="51"/>
                    <a:pt x="46" y="51"/>
                  </a:cubicBezTo>
                  <a:cubicBezTo>
                    <a:pt x="47" y="51"/>
                    <a:pt x="49" y="51"/>
                    <a:pt x="50" y="51"/>
                  </a:cubicBezTo>
                  <a:cubicBezTo>
                    <a:pt x="49" y="37"/>
                    <a:pt x="49" y="37"/>
                    <a:pt x="49" y="37"/>
                  </a:cubicBezTo>
                  <a:cubicBezTo>
                    <a:pt x="47" y="37"/>
                    <a:pt x="46" y="37"/>
                    <a:pt x="44" y="37"/>
                  </a:cubicBezTo>
                  <a:close/>
                  <a:moveTo>
                    <a:pt x="15" y="38"/>
                  </a:moveTo>
                  <a:cubicBezTo>
                    <a:pt x="15" y="38"/>
                    <a:pt x="15" y="38"/>
                    <a:pt x="15" y="38"/>
                  </a:cubicBezTo>
                  <a:cubicBezTo>
                    <a:pt x="17" y="51"/>
                    <a:pt x="17" y="51"/>
                    <a:pt x="17" y="51"/>
                  </a:cubicBezTo>
                  <a:cubicBezTo>
                    <a:pt x="18" y="51"/>
                    <a:pt x="18" y="51"/>
                    <a:pt x="18" y="51"/>
                  </a:cubicBezTo>
                  <a:cubicBezTo>
                    <a:pt x="15" y="37"/>
                    <a:pt x="15" y="37"/>
                    <a:pt x="15" y="37"/>
                  </a:cubicBezTo>
                  <a:cubicBezTo>
                    <a:pt x="15" y="37"/>
                    <a:pt x="15" y="37"/>
                    <a:pt x="15" y="38"/>
                  </a:cubicBezTo>
                  <a:close/>
                  <a:moveTo>
                    <a:pt x="24" y="37"/>
                  </a:moveTo>
                  <a:cubicBezTo>
                    <a:pt x="24" y="37"/>
                    <a:pt x="24" y="37"/>
                    <a:pt x="24" y="37"/>
                  </a:cubicBezTo>
                  <a:cubicBezTo>
                    <a:pt x="26" y="51"/>
                    <a:pt x="26" y="51"/>
                    <a:pt x="26" y="51"/>
                  </a:cubicBezTo>
                  <a:cubicBezTo>
                    <a:pt x="29" y="51"/>
                    <a:pt x="29" y="51"/>
                    <a:pt x="29" y="51"/>
                  </a:cubicBezTo>
                  <a:cubicBezTo>
                    <a:pt x="27" y="37"/>
                    <a:pt x="27" y="37"/>
                    <a:pt x="27" y="37"/>
                  </a:cubicBezTo>
                  <a:cubicBezTo>
                    <a:pt x="26" y="37"/>
                    <a:pt x="25" y="37"/>
                    <a:pt x="24" y="37"/>
                  </a:cubicBezTo>
                  <a:close/>
                  <a:moveTo>
                    <a:pt x="16" y="37"/>
                  </a:moveTo>
                  <a:cubicBezTo>
                    <a:pt x="16" y="37"/>
                    <a:pt x="16" y="37"/>
                    <a:pt x="16" y="37"/>
                  </a:cubicBezTo>
                  <a:cubicBezTo>
                    <a:pt x="18" y="51"/>
                    <a:pt x="18" y="51"/>
                    <a:pt x="18" y="51"/>
                  </a:cubicBezTo>
                  <a:cubicBezTo>
                    <a:pt x="19" y="51"/>
                    <a:pt x="19" y="51"/>
                    <a:pt x="19" y="51"/>
                  </a:cubicBezTo>
                  <a:cubicBezTo>
                    <a:pt x="17" y="37"/>
                    <a:pt x="17" y="37"/>
                    <a:pt x="17" y="37"/>
                  </a:cubicBezTo>
                  <a:cubicBezTo>
                    <a:pt x="16" y="37"/>
                    <a:pt x="16" y="37"/>
                    <a:pt x="16" y="37"/>
                  </a:cubicBezTo>
                  <a:close/>
                  <a:moveTo>
                    <a:pt x="38" y="36"/>
                  </a:moveTo>
                  <a:cubicBezTo>
                    <a:pt x="38" y="36"/>
                    <a:pt x="38" y="36"/>
                    <a:pt x="38" y="36"/>
                  </a:cubicBezTo>
                  <a:cubicBezTo>
                    <a:pt x="40" y="51"/>
                    <a:pt x="40" y="51"/>
                    <a:pt x="40" y="51"/>
                  </a:cubicBezTo>
                  <a:cubicBezTo>
                    <a:pt x="41" y="51"/>
                    <a:pt x="43" y="51"/>
                    <a:pt x="45" y="51"/>
                  </a:cubicBezTo>
                  <a:cubicBezTo>
                    <a:pt x="43" y="37"/>
                    <a:pt x="43" y="37"/>
                    <a:pt x="43" y="37"/>
                  </a:cubicBezTo>
                  <a:cubicBezTo>
                    <a:pt x="41" y="37"/>
                    <a:pt x="40" y="37"/>
                    <a:pt x="38" y="36"/>
                  </a:cubicBezTo>
                  <a:close/>
                  <a:moveTo>
                    <a:pt x="33" y="36"/>
                  </a:moveTo>
                  <a:cubicBezTo>
                    <a:pt x="33" y="36"/>
                    <a:pt x="33" y="36"/>
                    <a:pt x="33" y="36"/>
                  </a:cubicBezTo>
                  <a:cubicBezTo>
                    <a:pt x="33" y="36"/>
                    <a:pt x="33" y="36"/>
                    <a:pt x="33" y="36"/>
                  </a:cubicBezTo>
                  <a:cubicBezTo>
                    <a:pt x="35" y="51"/>
                    <a:pt x="35" y="51"/>
                    <a:pt x="35" y="51"/>
                  </a:cubicBezTo>
                  <a:cubicBezTo>
                    <a:pt x="36" y="51"/>
                    <a:pt x="38" y="51"/>
                    <a:pt x="39" y="51"/>
                  </a:cubicBezTo>
                  <a:cubicBezTo>
                    <a:pt x="37" y="36"/>
                    <a:pt x="37" y="36"/>
                    <a:pt x="37" y="36"/>
                  </a:cubicBezTo>
                  <a:cubicBezTo>
                    <a:pt x="36" y="36"/>
                    <a:pt x="34" y="36"/>
                    <a:pt x="33" y="36"/>
                  </a:cubicBezTo>
                  <a:close/>
                  <a:moveTo>
                    <a:pt x="28" y="37"/>
                  </a:moveTo>
                  <a:cubicBezTo>
                    <a:pt x="28" y="37"/>
                    <a:pt x="28" y="37"/>
                    <a:pt x="28" y="37"/>
                  </a:cubicBezTo>
                  <a:cubicBezTo>
                    <a:pt x="30" y="51"/>
                    <a:pt x="30" y="51"/>
                    <a:pt x="30" y="51"/>
                  </a:cubicBezTo>
                  <a:cubicBezTo>
                    <a:pt x="34" y="51"/>
                    <a:pt x="34" y="51"/>
                    <a:pt x="34" y="51"/>
                  </a:cubicBezTo>
                  <a:cubicBezTo>
                    <a:pt x="32" y="36"/>
                    <a:pt x="32" y="36"/>
                    <a:pt x="32" y="36"/>
                  </a:cubicBezTo>
                  <a:cubicBezTo>
                    <a:pt x="31" y="36"/>
                    <a:pt x="29" y="36"/>
                    <a:pt x="28" y="37"/>
                  </a:cubicBezTo>
                  <a:close/>
                  <a:moveTo>
                    <a:pt x="34" y="51"/>
                  </a:moveTo>
                  <a:cubicBezTo>
                    <a:pt x="34" y="51"/>
                    <a:pt x="34" y="51"/>
                    <a:pt x="34" y="51"/>
                  </a:cubicBezTo>
                  <a:cubicBezTo>
                    <a:pt x="35" y="51"/>
                    <a:pt x="35" y="51"/>
                    <a:pt x="35" y="51"/>
                  </a:cubicBezTo>
                  <a:cubicBezTo>
                    <a:pt x="35" y="51"/>
                    <a:pt x="35" y="51"/>
                    <a:pt x="35" y="51"/>
                  </a:cubicBezTo>
                  <a:cubicBezTo>
                    <a:pt x="34" y="51"/>
                    <a:pt x="34" y="51"/>
                    <a:pt x="34" y="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Rectangle 10"/>
            <p:cNvSpPr>
              <a:spLocks noChangeArrowheads="1"/>
            </p:cNvSpPr>
            <p:nvPr/>
          </p:nvSpPr>
          <p:spPr bwMode="auto">
            <a:xfrm>
              <a:off x="0" y="4299"/>
              <a:ext cx="5775" cy="3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7" name="Freeform 11"/>
            <p:cNvSpPr/>
            <p:nvPr/>
          </p:nvSpPr>
          <p:spPr bwMode="auto">
            <a:xfrm>
              <a:off x="4947" y="4133"/>
              <a:ext cx="122" cy="131"/>
            </a:xfrm>
            <a:custGeom>
              <a:avLst/>
              <a:gdLst>
                <a:gd name="T0" fmla="*/ 34 w 47"/>
                <a:gd name="T1" fmla="*/ 3 h 49"/>
                <a:gd name="T2" fmla="*/ 34 w 47"/>
                <a:gd name="T3" fmla="*/ 5 h 49"/>
                <a:gd name="T4" fmla="*/ 33 w 47"/>
                <a:gd name="T5" fmla="*/ 12 h 49"/>
                <a:gd name="T6" fmla="*/ 37 w 47"/>
                <a:gd name="T7" fmla="*/ 12 h 49"/>
                <a:gd name="T8" fmla="*/ 40 w 47"/>
                <a:gd name="T9" fmla="*/ 12 h 49"/>
                <a:gd name="T10" fmla="*/ 47 w 47"/>
                <a:gd name="T11" fmla="*/ 15 h 49"/>
                <a:gd name="T12" fmla="*/ 43 w 47"/>
                <a:gd name="T13" fmla="*/ 16 h 49"/>
                <a:gd name="T14" fmla="*/ 37 w 47"/>
                <a:gd name="T15" fmla="*/ 16 h 49"/>
                <a:gd name="T16" fmla="*/ 36 w 47"/>
                <a:gd name="T17" fmla="*/ 18 h 49"/>
                <a:gd name="T18" fmla="*/ 32 w 47"/>
                <a:gd name="T19" fmla="*/ 25 h 49"/>
                <a:gd name="T20" fmla="*/ 32 w 47"/>
                <a:gd name="T21" fmla="*/ 30 h 49"/>
                <a:gd name="T22" fmla="*/ 32 w 47"/>
                <a:gd name="T23" fmla="*/ 31 h 49"/>
                <a:gd name="T24" fmla="*/ 33 w 47"/>
                <a:gd name="T25" fmla="*/ 37 h 49"/>
                <a:gd name="T26" fmla="*/ 33 w 47"/>
                <a:gd name="T27" fmla="*/ 39 h 49"/>
                <a:gd name="T28" fmla="*/ 33 w 47"/>
                <a:gd name="T29" fmla="*/ 43 h 49"/>
                <a:gd name="T30" fmla="*/ 31 w 47"/>
                <a:gd name="T31" fmla="*/ 49 h 49"/>
                <a:gd name="T32" fmla="*/ 28 w 47"/>
                <a:gd name="T33" fmla="*/ 45 h 49"/>
                <a:gd name="T34" fmla="*/ 27 w 47"/>
                <a:gd name="T35" fmla="*/ 40 h 49"/>
                <a:gd name="T36" fmla="*/ 26 w 47"/>
                <a:gd name="T37" fmla="*/ 37 h 49"/>
                <a:gd name="T38" fmla="*/ 28 w 47"/>
                <a:gd name="T39" fmla="*/ 36 h 49"/>
                <a:gd name="T40" fmla="*/ 28 w 47"/>
                <a:gd name="T41" fmla="*/ 34 h 49"/>
                <a:gd name="T42" fmla="*/ 28 w 47"/>
                <a:gd name="T43" fmla="*/ 29 h 49"/>
                <a:gd name="T44" fmla="*/ 25 w 47"/>
                <a:gd name="T45" fmla="*/ 33 h 49"/>
                <a:gd name="T46" fmla="*/ 22 w 47"/>
                <a:gd name="T47" fmla="*/ 36 h 49"/>
                <a:gd name="T48" fmla="*/ 21 w 47"/>
                <a:gd name="T49" fmla="*/ 37 h 49"/>
                <a:gd name="T50" fmla="*/ 16 w 47"/>
                <a:gd name="T51" fmla="*/ 40 h 49"/>
                <a:gd name="T52" fmla="*/ 16 w 47"/>
                <a:gd name="T53" fmla="*/ 36 h 49"/>
                <a:gd name="T54" fmla="*/ 14 w 47"/>
                <a:gd name="T55" fmla="*/ 36 h 49"/>
                <a:gd name="T56" fmla="*/ 18 w 47"/>
                <a:gd name="T57" fmla="*/ 30 h 49"/>
                <a:gd name="T58" fmla="*/ 21 w 47"/>
                <a:gd name="T59" fmla="*/ 27 h 49"/>
                <a:gd name="T60" fmla="*/ 25 w 47"/>
                <a:gd name="T61" fmla="*/ 23 h 49"/>
                <a:gd name="T62" fmla="*/ 28 w 47"/>
                <a:gd name="T63" fmla="*/ 18 h 49"/>
                <a:gd name="T64" fmla="*/ 26 w 47"/>
                <a:gd name="T65" fmla="*/ 17 h 49"/>
                <a:gd name="T66" fmla="*/ 26 w 47"/>
                <a:gd name="T67" fmla="*/ 17 h 49"/>
                <a:gd name="T68" fmla="*/ 19 w 47"/>
                <a:gd name="T69" fmla="*/ 20 h 49"/>
                <a:gd name="T70" fmla="*/ 16 w 47"/>
                <a:gd name="T71" fmla="*/ 21 h 49"/>
                <a:gd name="T72" fmla="*/ 10 w 47"/>
                <a:gd name="T73" fmla="*/ 24 h 49"/>
                <a:gd name="T74" fmla="*/ 1 w 47"/>
                <a:gd name="T75" fmla="*/ 23 h 49"/>
                <a:gd name="T76" fmla="*/ 4 w 47"/>
                <a:gd name="T77" fmla="*/ 21 h 49"/>
                <a:gd name="T78" fmla="*/ 8 w 47"/>
                <a:gd name="T79" fmla="*/ 21 h 49"/>
                <a:gd name="T80" fmla="*/ 11 w 47"/>
                <a:gd name="T81" fmla="*/ 20 h 49"/>
                <a:gd name="T82" fmla="*/ 17 w 47"/>
                <a:gd name="T83" fmla="*/ 18 h 49"/>
                <a:gd name="T84" fmla="*/ 29 w 47"/>
                <a:gd name="T85" fmla="*/ 8 h 49"/>
                <a:gd name="T86" fmla="*/ 29 w 47"/>
                <a:gd name="T87" fmla="*/ 4 h 49"/>
                <a:gd name="T88" fmla="*/ 27 w 47"/>
                <a:gd name="T89" fmla="*/ 1 h 49"/>
                <a:gd name="T90" fmla="*/ 33 w 47"/>
                <a:gd name="T91" fmla="*/ 1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7" h="49">
                  <a:moveTo>
                    <a:pt x="33" y="1"/>
                  </a:moveTo>
                  <a:cubicBezTo>
                    <a:pt x="34" y="1"/>
                    <a:pt x="33" y="2"/>
                    <a:pt x="34" y="3"/>
                  </a:cubicBezTo>
                  <a:cubicBezTo>
                    <a:pt x="34" y="3"/>
                    <a:pt x="34" y="3"/>
                    <a:pt x="34" y="3"/>
                  </a:cubicBezTo>
                  <a:cubicBezTo>
                    <a:pt x="34" y="4"/>
                    <a:pt x="34" y="5"/>
                    <a:pt x="34" y="5"/>
                  </a:cubicBezTo>
                  <a:cubicBezTo>
                    <a:pt x="34" y="8"/>
                    <a:pt x="33" y="10"/>
                    <a:pt x="33" y="12"/>
                  </a:cubicBezTo>
                  <a:cubicBezTo>
                    <a:pt x="33" y="12"/>
                    <a:pt x="33" y="12"/>
                    <a:pt x="33" y="12"/>
                  </a:cubicBezTo>
                  <a:cubicBezTo>
                    <a:pt x="34" y="13"/>
                    <a:pt x="34" y="12"/>
                    <a:pt x="34" y="12"/>
                  </a:cubicBezTo>
                  <a:cubicBezTo>
                    <a:pt x="35" y="12"/>
                    <a:pt x="36" y="12"/>
                    <a:pt x="37" y="12"/>
                  </a:cubicBezTo>
                  <a:cubicBezTo>
                    <a:pt x="37" y="12"/>
                    <a:pt x="37" y="12"/>
                    <a:pt x="38" y="12"/>
                  </a:cubicBezTo>
                  <a:cubicBezTo>
                    <a:pt x="38" y="12"/>
                    <a:pt x="39" y="12"/>
                    <a:pt x="40" y="12"/>
                  </a:cubicBezTo>
                  <a:cubicBezTo>
                    <a:pt x="42" y="12"/>
                    <a:pt x="43" y="13"/>
                    <a:pt x="45" y="13"/>
                  </a:cubicBezTo>
                  <a:cubicBezTo>
                    <a:pt x="45" y="14"/>
                    <a:pt x="46" y="14"/>
                    <a:pt x="47" y="15"/>
                  </a:cubicBezTo>
                  <a:cubicBezTo>
                    <a:pt x="46" y="16"/>
                    <a:pt x="47" y="17"/>
                    <a:pt x="45" y="17"/>
                  </a:cubicBezTo>
                  <a:cubicBezTo>
                    <a:pt x="45" y="16"/>
                    <a:pt x="44" y="17"/>
                    <a:pt x="43" y="16"/>
                  </a:cubicBezTo>
                  <a:cubicBezTo>
                    <a:pt x="43" y="16"/>
                    <a:pt x="42" y="16"/>
                    <a:pt x="41" y="16"/>
                  </a:cubicBezTo>
                  <a:cubicBezTo>
                    <a:pt x="40" y="16"/>
                    <a:pt x="39" y="16"/>
                    <a:pt x="37" y="16"/>
                  </a:cubicBezTo>
                  <a:cubicBezTo>
                    <a:pt x="37" y="16"/>
                    <a:pt x="37" y="16"/>
                    <a:pt x="37" y="16"/>
                  </a:cubicBezTo>
                  <a:cubicBezTo>
                    <a:pt x="37" y="17"/>
                    <a:pt x="37" y="18"/>
                    <a:pt x="36" y="18"/>
                  </a:cubicBezTo>
                  <a:cubicBezTo>
                    <a:pt x="36" y="19"/>
                    <a:pt x="36" y="20"/>
                    <a:pt x="36" y="20"/>
                  </a:cubicBezTo>
                  <a:cubicBezTo>
                    <a:pt x="34" y="22"/>
                    <a:pt x="33" y="23"/>
                    <a:pt x="32" y="25"/>
                  </a:cubicBezTo>
                  <a:cubicBezTo>
                    <a:pt x="32" y="25"/>
                    <a:pt x="32" y="26"/>
                    <a:pt x="32" y="26"/>
                  </a:cubicBezTo>
                  <a:cubicBezTo>
                    <a:pt x="32" y="27"/>
                    <a:pt x="32" y="28"/>
                    <a:pt x="32" y="30"/>
                  </a:cubicBezTo>
                  <a:cubicBezTo>
                    <a:pt x="32" y="30"/>
                    <a:pt x="32" y="30"/>
                    <a:pt x="32" y="31"/>
                  </a:cubicBezTo>
                  <a:cubicBezTo>
                    <a:pt x="32" y="31"/>
                    <a:pt x="32" y="31"/>
                    <a:pt x="32" y="31"/>
                  </a:cubicBezTo>
                  <a:cubicBezTo>
                    <a:pt x="32" y="31"/>
                    <a:pt x="32" y="32"/>
                    <a:pt x="33" y="33"/>
                  </a:cubicBezTo>
                  <a:cubicBezTo>
                    <a:pt x="32" y="34"/>
                    <a:pt x="32" y="35"/>
                    <a:pt x="33" y="37"/>
                  </a:cubicBezTo>
                  <a:cubicBezTo>
                    <a:pt x="33" y="37"/>
                    <a:pt x="32" y="37"/>
                    <a:pt x="33" y="38"/>
                  </a:cubicBezTo>
                  <a:cubicBezTo>
                    <a:pt x="33" y="38"/>
                    <a:pt x="32" y="39"/>
                    <a:pt x="33" y="39"/>
                  </a:cubicBezTo>
                  <a:cubicBezTo>
                    <a:pt x="32" y="40"/>
                    <a:pt x="33" y="41"/>
                    <a:pt x="33" y="42"/>
                  </a:cubicBezTo>
                  <a:cubicBezTo>
                    <a:pt x="33" y="42"/>
                    <a:pt x="33" y="42"/>
                    <a:pt x="33" y="43"/>
                  </a:cubicBezTo>
                  <a:cubicBezTo>
                    <a:pt x="33" y="44"/>
                    <a:pt x="33" y="45"/>
                    <a:pt x="33" y="46"/>
                  </a:cubicBezTo>
                  <a:cubicBezTo>
                    <a:pt x="32" y="47"/>
                    <a:pt x="32" y="48"/>
                    <a:pt x="31" y="49"/>
                  </a:cubicBezTo>
                  <a:cubicBezTo>
                    <a:pt x="30" y="49"/>
                    <a:pt x="30" y="49"/>
                    <a:pt x="29" y="49"/>
                  </a:cubicBezTo>
                  <a:cubicBezTo>
                    <a:pt x="30" y="47"/>
                    <a:pt x="28" y="47"/>
                    <a:pt x="28" y="45"/>
                  </a:cubicBezTo>
                  <a:cubicBezTo>
                    <a:pt x="27" y="45"/>
                    <a:pt x="27" y="43"/>
                    <a:pt x="28" y="42"/>
                  </a:cubicBezTo>
                  <a:cubicBezTo>
                    <a:pt x="28" y="41"/>
                    <a:pt x="27" y="41"/>
                    <a:pt x="27" y="40"/>
                  </a:cubicBezTo>
                  <a:cubicBezTo>
                    <a:pt x="27" y="39"/>
                    <a:pt x="26" y="39"/>
                    <a:pt x="26" y="38"/>
                  </a:cubicBezTo>
                  <a:cubicBezTo>
                    <a:pt x="26" y="38"/>
                    <a:pt x="27" y="38"/>
                    <a:pt x="26" y="37"/>
                  </a:cubicBezTo>
                  <a:cubicBezTo>
                    <a:pt x="27" y="37"/>
                    <a:pt x="27" y="38"/>
                    <a:pt x="27" y="38"/>
                  </a:cubicBezTo>
                  <a:cubicBezTo>
                    <a:pt x="28" y="38"/>
                    <a:pt x="28" y="37"/>
                    <a:pt x="28" y="36"/>
                  </a:cubicBezTo>
                  <a:cubicBezTo>
                    <a:pt x="28" y="36"/>
                    <a:pt x="28" y="36"/>
                    <a:pt x="28" y="36"/>
                  </a:cubicBezTo>
                  <a:cubicBezTo>
                    <a:pt x="28" y="35"/>
                    <a:pt x="28" y="34"/>
                    <a:pt x="28" y="34"/>
                  </a:cubicBezTo>
                  <a:cubicBezTo>
                    <a:pt x="28" y="33"/>
                    <a:pt x="28" y="31"/>
                    <a:pt x="28" y="30"/>
                  </a:cubicBezTo>
                  <a:cubicBezTo>
                    <a:pt x="28" y="29"/>
                    <a:pt x="29" y="29"/>
                    <a:pt x="28" y="29"/>
                  </a:cubicBezTo>
                  <a:cubicBezTo>
                    <a:pt x="27" y="29"/>
                    <a:pt x="27" y="31"/>
                    <a:pt x="26" y="31"/>
                  </a:cubicBezTo>
                  <a:cubicBezTo>
                    <a:pt x="26" y="32"/>
                    <a:pt x="25" y="32"/>
                    <a:pt x="25" y="33"/>
                  </a:cubicBezTo>
                  <a:cubicBezTo>
                    <a:pt x="23" y="34"/>
                    <a:pt x="23" y="34"/>
                    <a:pt x="23" y="34"/>
                  </a:cubicBezTo>
                  <a:cubicBezTo>
                    <a:pt x="23" y="35"/>
                    <a:pt x="22" y="35"/>
                    <a:pt x="22" y="36"/>
                  </a:cubicBezTo>
                  <a:cubicBezTo>
                    <a:pt x="21" y="36"/>
                    <a:pt x="21" y="36"/>
                    <a:pt x="21" y="36"/>
                  </a:cubicBezTo>
                  <a:cubicBezTo>
                    <a:pt x="21" y="37"/>
                    <a:pt x="21" y="37"/>
                    <a:pt x="21" y="37"/>
                  </a:cubicBezTo>
                  <a:cubicBezTo>
                    <a:pt x="20" y="36"/>
                    <a:pt x="20" y="37"/>
                    <a:pt x="20" y="37"/>
                  </a:cubicBezTo>
                  <a:cubicBezTo>
                    <a:pt x="19" y="38"/>
                    <a:pt x="18" y="39"/>
                    <a:pt x="16" y="40"/>
                  </a:cubicBezTo>
                  <a:cubicBezTo>
                    <a:pt x="16" y="40"/>
                    <a:pt x="16" y="39"/>
                    <a:pt x="16" y="39"/>
                  </a:cubicBezTo>
                  <a:cubicBezTo>
                    <a:pt x="16" y="38"/>
                    <a:pt x="16" y="37"/>
                    <a:pt x="16" y="36"/>
                  </a:cubicBezTo>
                  <a:cubicBezTo>
                    <a:pt x="15" y="36"/>
                    <a:pt x="15" y="36"/>
                    <a:pt x="15" y="36"/>
                  </a:cubicBezTo>
                  <a:cubicBezTo>
                    <a:pt x="15" y="36"/>
                    <a:pt x="15" y="36"/>
                    <a:pt x="14" y="36"/>
                  </a:cubicBezTo>
                  <a:cubicBezTo>
                    <a:pt x="14" y="35"/>
                    <a:pt x="16" y="34"/>
                    <a:pt x="16" y="33"/>
                  </a:cubicBezTo>
                  <a:cubicBezTo>
                    <a:pt x="17" y="32"/>
                    <a:pt x="17" y="31"/>
                    <a:pt x="18" y="30"/>
                  </a:cubicBezTo>
                  <a:cubicBezTo>
                    <a:pt x="18" y="30"/>
                    <a:pt x="19" y="30"/>
                    <a:pt x="19" y="29"/>
                  </a:cubicBezTo>
                  <a:cubicBezTo>
                    <a:pt x="20" y="28"/>
                    <a:pt x="20" y="28"/>
                    <a:pt x="21" y="27"/>
                  </a:cubicBezTo>
                  <a:cubicBezTo>
                    <a:pt x="21" y="26"/>
                    <a:pt x="22" y="27"/>
                    <a:pt x="22" y="26"/>
                  </a:cubicBezTo>
                  <a:cubicBezTo>
                    <a:pt x="23" y="25"/>
                    <a:pt x="24" y="24"/>
                    <a:pt x="25" y="23"/>
                  </a:cubicBezTo>
                  <a:cubicBezTo>
                    <a:pt x="25" y="22"/>
                    <a:pt x="25" y="22"/>
                    <a:pt x="26" y="21"/>
                  </a:cubicBezTo>
                  <a:cubicBezTo>
                    <a:pt x="27" y="20"/>
                    <a:pt x="28" y="19"/>
                    <a:pt x="28" y="18"/>
                  </a:cubicBezTo>
                  <a:cubicBezTo>
                    <a:pt x="28" y="17"/>
                    <a:pt x="30" y="17"/>
                    <a:pt x="29" y="16"/>
                  </a:cubicBezTo>
                  <a:cubicBezTo>
                    <a:pt x="28" y="16"/>
                    <a:pt x="27" y="17"/>
                    <a:pt x="26" y="17"/>
                  </a:cubicBezTo>
                  <a:cubicBezTo>
                    <a:pt x="26" y="17"/>
                    <a:pt x="26" y="17"/>
                    <a:pt x="26" y="17"/>
                  </a:cubicBezTo>
                  <a:cubicBezTo>
                    <a:pt x="26" y="17"/>
                    <a:pt x="26" y="17"/>
                    <a:pt x="26" y="17"/>
                  </a:cubicBezTo>
                  <a:cubicBezTo>
                    <a:pt x="25" y="17"/>
                    <a:pt x="24" y="18"/>
                    <a:pt x="23" y="18"/>
                  </a:cubicBezTo>
                  <a:cubicBezTo>
                    <a:pt x="22" y="19"/>
                    <a:pt x="20" y="19"/>
                    <a:pt x="19" y="20"/>
                  </a:cubicBezTo>
                  <a:cubicBezTo>
                    <a:pt x="18" y="20"/>
                    <a:pt x="18" y="21"/>
                    <a:pt x="17" y="21"/>
                  </a:cubicBezTo>
                  <a:cubicBezTo>
                    <a:pt x="16" y="21"/>
                    <a:pt x="16" y="21"/>
                    <a:pt x="16" y="21"/>
                  </a:cubicBezTo>
                  <a:cubicBezTo>
                    <a:pt x="14" y="22"/>
                    <a:pt x="13" y="23"/>
                    <a:pt x="12" y="23"/>
                  </a:cubicBezTo>
                  <a:cubicBezTo>
                    <a:pt x="12" y="24"/>
                    <a:pt x="10" y="23"/>
                    <a:pt x="10" y="24"/>
                  </a:cubicBezTo>
                  <a:cubicBezTo>
                    <a:pt x="8" y="25"/>
                    <a:pt x="6" y="26"/>
                    <a:pt x="3" y="26"/>
                  </a:cubicBezTo>
                  <a:cubicBezTo>
                    <a:pt x="3" y="25"/>
                    <a:pt x="2" y="24"/>
                    <a:pt x="1" y="23"/>
                  </a:cubicBezTo>
                  <a:cubicBezTo>
                    <a:pt x="2" y="22"/>
                    <a:pt x="0" y="22"/>
                    <a:pt x="2" y="21"/>
                  </a:cubicBezTo>
                  <a:cubicBezTo>
                    <a:pt x="2" y="21"/>
                    <a:pt x="3" y="22"/>
                    <a:pt x="4" y="21"/>
                  </a:cubicBezTo>
                  <a:cubicBezTo>
                    <a:pt x="4" y="22"/>
                    <a:pt x="4" y="22"/>
                    <a:pt x="4" y="22"/>
                  </a:cubicBezTo>
                  <a:cubicBezTo>
                    <a:pt x="5" y="21"/>
                    <a:pt x="7" y="21"/>
                    <a:pt x="8" y="21"/>
                  </a:cubicBezTo>
                  <a:cubicBezTo>
                    <a:pt x="8" y="21"/>
                    <a:pt x="8" y="20"/>
                    <a:pt x="8" y="21"/>
                  </a:cubicBezTo>
                  <a:cubicBezTo>
                    <a:pt x="9" y="20"/>
                    <a:pt x="10" y="20"/>
                    <a:pt x="11" y="20"/>
                  </a:cubicBezTo>
                  <a:cubicBezTo>
                    <a:pt x="12" y="20"/>
                    <a:pt x="13" y="19"/>
                    <a:pt x="14" y="19"/>
                  </a:cubicBezTo>
                  <a:cubicBezTo>
                    <a:pt x="15" y="19"/>
                    <a:pt x="16" y="18"/>
                    <a:pt x="17" y="18"/>
                  </a:cubicBezTo>
                  <a:cubicBezTo>
                    <a:pt x="21" y="16"/>
                    <a:pt x="25" y="15"/>
                    <a:pt x="29" y="14"/>
                  </a:cubicBezTo>
                  <a:cubicBezTo>
                    <a:pt x="29" y="12"/>
                    <a:pt x="29" y="10"/>
                    <a:pt x="29" y="8"/>
                  </a:cubicBezTo>
                  <a:cubicBezTo>
                    <a:pt x="29" y="8"/>
                    <a:pt x="30" y="8"/>
                    <a:pt x="30" y="8"/>
                  </a:cubicBezTo>
                  <a:cubicBezTo>
                    <a:pt x="29" y="4"/>
                    <a:pt x="29" y="4"/>
                    <a:pt x="29" y="4"/>
                  </a:cubicBezTo>
                  <a:cubicBezTo>
                    <a:pt x="29" y="3"/>
                    <a:pt x="29" y="2"/>
                    <a:pt x="28" y="2"/>
                  </a:cubicBezTo>
                  <a:cubicBezTo>
                    <a:pt x="28" y="1"/>
                    <a:pt x="26" y="2"/>
                    <a:pt x="27" y="1"/>
                  </a:cubicBezTo>
                  <a:cubicBezTo>
                    <a:pt x="27" y="0"/>
                    <a:pt x="28" y="0"/>
                    <a:pt x="28" y="0"/>
                  </a:cubicBezTo>
                  <a:cubicBezTo>
                    <a:pt x="30" y="0"/>
                    <a:pt x="32" y="0"/>
                    <a:pt x="33"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12"/>
            <p:cNvSpPr>
              <a:spLocks noEditPoints="1"/>
            </p:cNvSpPr>
            <p:nvPr/>
          </p:nvSpPr>
          <p:spPr bwMode="auto">
            <a:xfrm>
              <a:off x="4833" y="4128"/>
              <a:ext cx="140" cy="142"/>
            </a:xfrm>
            <a:custGeom>
              <a:avLst/>
              <a:gdLst>
                <a:gd name="T0" fmla="*/ 15 w 54"/>
                <a:gd name="T1" fmla="*/ 0 h 53"/>
                <a:gd name="T2" fmla="*/ 20 w 54"/>
                <a:gd name="T3" fmla="*/ 7 h 53"/>
                <a:gd name="T4" fmla="*/ 23 w 54"/>
                <a:gd name="T5" fmla="*/ 11 h 53"/>
                <a:gd name="T6" fmla="*/ 25 w 54"/>
                <a:gd name="T7" fmla="*/ 15 h 53"/>
                <a:gd name="T8" fmla="*/ 30 w 54"/>
                <a:gd name="T9" fmla="*/ 22 h 53"/>
                <a:gd name="T10" fmla="*/ 33 w 54"/>
                <a:gd name="T11" fmla="*/ 27 h 53"/>
                <a:gd name="T12" fmla="*/ 36 w 54"/>
                <a:gd name="T13" fmla="*/ 25 h 53"/>
                <a:gd name="T14" fmla="*/ 35 w 54"/>
                <a:gd name="T15" fmla="*/ 18 h 53"/>
                <a:gd name="T16" fmla="*/ 39 w 54"/>
                <a:gd name="T17" fmla="*/ 18 h 53"/>
                <a:gd name="T18" fmla="*/ 41 w 54"/>
                <a:gd name="T19" fmla="*/ 25 h 53"/>
                <a:gd name="T20" fmla="*/ 39 w 54"/>
                <a:gd name="T21" fmla="*/ 35 h 53"/>
                <a:gd name="T22" fmla="*/ 42 w 54"/>
                <a:gd name="T23" fmla="*/ 41 h 53"/>
                <a:gd name="T24" fmla="*/ 48 w 54"/>
                <a:gd name="T25" fmla="*/ 46 h 53"/>
                <a:gd name="T26" fmla="*/ 51 w 54"/>
                <a:gd name="T27" fmla="*/ 45 h 53"/>
                <a:gd name="T28" fmla="*/ 54 w 54"/>
                <a:gd name="T29" fmla="*/ 51 h 53"/>
                <a:gd name="T30" fmla="*/ 53 w 54"/>
                <a:gd name="T31" fmla="*/ 53 h 53"/>
                <a:gd name="T32" fmla="*/ 51 w 54"/>
                <a:gd name="T33" fmla="*/ 53 h 53"/>
                <a:gd name="T34" fmla="*/ 44 w 54"/>
                <a:gd name="T35" fmla="*/ 48 h 53"/>
                <a:gd name="T36" fmla="*/ 37 w 54"/>
                <a:gd name="T37" fmla="*/ 40 h 53"/>
                <a:gd name="T38" fmla="*/ 32 w 54"/>
                <a:gd name="T39" fmla="*/ 42 h 53"/>
                <a:gd name="T40" fmla="*/ 27 w 54"/>
                <a:gd name="T41" fmla="*/ 44 h 53"/>
                <a:gd name="T42" fmla="*/ 25 w 54"/>
                <a:gd name="T43" fmla="*/ 43 h 53"/>
                <a:gd name="T44" fmla="*/ 30 w 54"/>
                <a:gd name="T45" fmla="*/ 41 h 53"/>
                <a:gd name="T46" fmla="*/ 34 w 54"/>
                <a:gd name="T47" fmla="*/ 35 h 53"/>
                <a:gd name="T48" fmla="*/ 32 w 54"/>
                <a:gd name="T49" fmla="*/ 31 h 53"/>
                <a:gd name="T50" fmla="*/ 26 w 54"/>
                <a:gd name="T51" fmla="*/ 34 h 53"/>
                <a:gd name="T52" fmla="*/ 22 w 54"/>
                <a:gd name="T53" fmla="*/ 38 h 53"/>
                <a:gd name="T54" fmla="*/ 17 w 54"/>
                <a:gd name="T55" fmla="*/ 44 h 53"/>
                <a:gd name="T56" fmla="*/ 14 w 54"/>
                <a:gd name="T57" fmla="*/ 45 h 53"/>
                <a:gd name="T58" fmla="*/ 12 w 54"/>
                <a:gd name="T59" fmla="*/ 37 h 53"/>
                <a:gd name="T60" fmla="*/ 19 w 54"/>
                <a:gd name="T61" fmla="*/ 34 h 53"/>
                <a:gd name="T62" fmla="*/ 24 w 54"/>
                <a:gd name="T63" fmla="*/ 27 h 53"/>
                <a:gd name="T64" fmla="*/ 19 w 54"/>
                <a:gd name="T65" fmla="*/ 28 h 53"/>
                <a:gd name="T66" fmla="*/ 16 w 54"/>
                <a:gd name="T67" fmla="*/ 29 h 53"/>
                <a:gd name="T68" fmla="*/ 9 w 54"/>
                <a:gd name="T69" fmla="*/ 34 h 53"/>
                <a:gd name="T70" fmla="*/ 7 w 54"/>
                <a:gd name="T71" fmla="*/ 42 h 53"/>
                <a:gd name="T72" fmla="*/ 3 w 54"/>
                <a:gd name="T73" fmla="*/ 42 h 53"/>
                <a:gd name="T74" fmla="*/ 2 w 54"/>
                <a:gd name="T75" fmla="*/ 38 h 53"/>
                <a:gd name="T76" fmla="*/ 4 w 54"/>
                <a:gd name="T77" fmla="*/ 29 h 53"/>
                <a:gd name="T78" fmla="*/ 1 w 54"/>
                <a:gd name="T79" fmla="*/ 23 h 53"/>
                <a:gd name="T80" fmla="*/ 7 w 54"/>
                <a:gd name="T81" fmla="*/ 28 h 53"/>
                <a:gd name="T82" fmla="*/ 10 w 54"/>
                <a:gd name="T83" fmla="*/ 27 h 53"/>
                <a:gd name="T84" fmla="*/ 13 w 54"/>
                <a:gd name="T85" fmla="*/ 23 h 53"/>
                <a:gd name="T86" fmla="*/ 14 w 54"/>
                <a:gd name="T87" fmla="*/ 21 h 53"/>
                <a:gd name="T88" fmla="*/ 16 w 54"/>
                <a:gd name="T89" fmla="*/ 19 h 53"/>
                <a:gd name="T90" fmla="*/ 15 w 54"/>
                <a:gd name="T91" fmla="*/ 17 h 53"/>
                <a:gd name="T92" fmla="*/ 10 w 54"/>
                <a:gd name="T93" fmla="*/ 20 h 53"/>
                <a:gd name="T94" fmla="*/ 6 w 54"/>
                <a:gd name="T95" fmla="*/ 20 h 53"/>
                <a:gd name="T96" fmla="*/ 3 w 54"/>
                <a:gd name="T97" fmla="*/ 19 h 53"/>
                <a:gd name="T98" fmla="*/ 11 w 54"/>
                <a:gd name="T99" fmla="*/ 16 h 53"/>
                <a:gd name="T100" fmla="*/ 19 w 54"/>
                <a:gd name="T101" fmla="*/ 12 h 53"/>
                <a:gd name="T102" fmla="*/ 16 w 54"/>
                <a:gd name="T103" fmla="*/ 8 h 53"/>
                <a:gd name="T104" fmla="*/ 10 w 54"/>
                <a:gd name="T105" fmla="*/ 1 h 53"/>
                <a:gd name="T106" fmla="*/ 31 w 54"/>
                <a:gd name="T107" fmla="*/ 4 h 53"/>
                <a:gd name="T108" fmla="*/ 33 w 54"/>
                <a:gd name="T109" fmla="*/ 8 h 53"/>
                <a:gd name="T110" fmla="*/ 29 w 54"/>
                <a:gd name="T111" fmla="*/ 9 h 53"/>
                <a:gd name="T112" fmla="*/ 27 w 54"/>
                <a:gd name="T113" fmla="*/ 3 h 53"/>
                <a:gd name="T114" fmla="*/ 29 w 54"/>
                <a:gd name="T115" fmla="*/ 4 h 53"/>
                <a:gd name="T116" fmla="*/ 25 w 54"/>
                <a:gd name="T117" fmla="*/ 19 h 53"/>
                <a:gd name="T118" fmla="*/ 18 w 54"/>
                <a:gd name="T119" fmla="*/ 25 h 53"/>
                <a:gd name="T120" fmla="*/ 23 w 54"/>
                <a:gd name="T121" fmla="*/ 17 h 53"/>
                <a:gd name="T122" fmla="*/ 12 w 54"/>
                <a:gd name="T123" fmla="*/ 2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4" h="53">
                  <a:moveTo>
                    <a:pt x="12" y="0"/>
                  </a:moveTo>
                  <a:cubicBezTo>
                    <a:pt x="12" y="0"/>
                    <a:pt x="13" y="0"/>
                    <a:pt x="14" y="0"/>
                  </a:cubicBezTo>
                  <a:cubicBezTo>
                    <a:pt x="14" y="0"/>
                    <a:pt x="14" y="0"/>
                    <a:pt x="14" y="0"/>
                  </a:cubicBezTo>
                  <a:cubicBezTo>
                    <a:pt x="14" y="0"/>
                    <a:pt x="15" y="0"/>
                    <a:pt x="15" y="0"/>
                  </a:cubicBezTo>
                  <a:cubicBezTo>
                    <a:pt x="16" y="1"/>
                    <a:pt x="16" y="1"/>
                    <a:pt x="16" y="2"/>
                  </a:cubicBezTo>
                  <a:cubicBezTo>
                    <a:pt x="17" y="2"/>
                    <a:pt x="17" y="3"/>
                    <a:pt x="17" y="3"/>
                  </a:cubicBezTo>
                  <a:cubicBezTo>
                    <a:pt x="17" y="4"/>
                    <a:pt x="18" y="4"/>
                    <a:pt x="18" y="5"/>
                  </a:cubicBezTo>
                  <a:cubicBezTo>
                    <a:pt x="19" y="6"/>
                    <a:pt x="19" y="6"/>
                    <a:pt x="20" y="7"/>
                  </a:cubicBezTo>
                  <a:cubicBezTo>
                    <a:pt x="20" y="8"/>
                    <a:pt x="22" y="8"/>
                    <a:pt x="21" y="10"/>
                  </a:cubicBezTo>
                  <a:cubicBezTo>
                    <a:pt x="21" y="10"/>
                    <a:pt x="22" y="10"/>
                    <a:pt x="23" y="11"/>
                  </a:cubicBezTo>
                  <a:cubicBezTo>
                    <a:pt x="23" y="10"/>
                    <a:pt x="23" y="10"/>
                    <a:pt x="23" y="10"/>
                  </a:cubicBezTo>
                  <a:cubicBezTo>
                    <a:pt x="23" y="11"/>
                    <a:pt x="23" y="11"/>
                    <a:pt x="23" y="11"/>
                  </a:cubicBezTo>
                  <a:cubicBezTo>
                    <a:pt x="24" y="10"/>
                    <a:pt x="25" y="10"/>
                    <a:pt x="26" y="10"/>
                  </a:cubicBezTo>
                  <a:cubicBezTo>
                    <a:pt x="26" y="10"/>
                    <a:pt x="27" y="11"/>
                    <a:pt x="27" y="12"/>
                  </a:cubicBezTo>
                  <a:cubicBezTo>
                    <a:pt x="27" y="12"/>
                    <a:pt x="26" y="12"/>
                    <a:pt x="27" y="12"/>
                  </a:cubicBezTo>
                  <a:cubicBezTo>
                    <a:pt x="26" y="13"/>
                    <a:pt x="26" y="14"/>
                    <a:pt x="25" y="15"/>
                  </a:cubicBezTo>
                  <a:cubicBezTo>
                    <a:pt x="24" y="16"/>
                    <a:pt x="26" y="16"/>
                    <a:pt x="26" y="18"/>
                  </a:cubicBezTo>
                  <a:cubicBezTo>
                    <a:pt x="27" y="18"/>
                    <a:pt x="27" y="19"/>
                    <a:pt x="27" y="19"/>
                  </a:cubicBezTo>
                  <a:cubicBezTo>
                    <a:pt x="28" y="20"/>
                    <a:pt x="28" y="21"/>
                    <a:pt x="28" y="21"/>
                  </a:cubicBezTo>
                  <a:cubicBezTo>
                    <a:pt x="29" y="21"/>
                    <a:pt x="29" y="21"/>
                    <a:pt x="30" y="22"/>
                  </a:cubicBezTo>
                  <a:cubicBezTo>
                    <a:pt x="31" y="22"/>
                    <a:pt x="32" y="23"/>
                    <a:pt x="31" y="25"/>
                  </a:cubicBezTo>
                  <a:cubicBezTo>
                    <a:pt x="31" y="25"/>
                    <a:pt x="31" y="25"/>
                    <a:pt x="31" y="25"/>
                  </a:cubicBezTo>
                  <a:cubicBezTo>
                    <a:pt x="31" y="25"/>
                    <a:pt x="31" y="26"/>
                    <a:pt x="31" y="26"/>
                  </a:cubicBezTo>
                  <a:cubicBezTo>
                    <a:pt x="32" y="26"/>
                    <a:pt x="32" y="27"/>
                    <a:pt x="33" y="27"/>
                  </a:cubicBezTo>
                  <a:cubicBezTo>
                    <a:pt x="33" y="28"/>
                    <a:pt x="34" y="30"/>
                    <a:pt x="35" y="30"/>
                  </a:cubicBezTo>
                  <a:cubicBezTo>
                    <a:pt x="36" y="30"/>
                    <a:pt x="35" y="29"/>
                    <a:pt x="36" y="28"/>
                  </a:cubicBezTo>
                  <a:cubicBezTo>
                    <a:pt x="36" y="28"/>
                    <a:pt x="36" y="26"/>
                    <a:pt x="37" y="26"/>
                  </a:cubicBezTo>
                  <a:cubicBezTo>
                    <a:pt x="36" y="25"/>
                    <a:pt x="36" y="25"/>
                    <a:pt x="36" y="25"/>
                  </a:cubicBezTo>
                  <a:cubicBezTo>
                    <a:pt x="36" y="23"/>
                    <a:pt x="37" y="21"/>
                    <a:pt x="36" y="20"/>
                  </a:cubicBezTo>
                  <a:cubicBezTo>
                    <a:pt x="36" y="19"/>
                    <a:pt x="36" y="19"/>
                    <a:pt x="36" y="19"/>
                  </a:cubicBezTo>
                  <a:cubicBezTo>
                    <a:pt x="35" y="19"/>
                    <a:pt x="35" y="18"/>
                    <a:pt x="35" y="18"/>
                  </a:cubicBezTo>
                  <a:cubicBezTo>
                    <a:pt x="35" y="18"/>
                    <a:pt x="35" y="18"/>
                    <a:pt x="35" y="18"/>
                  </a:cubicBezTo>
                  <a:cubicBezTo>
                    <a:pt x="35" y="18"/>
                    <a:pt x="35" y="18"/>
                    <a:pt x="36" y="18"/>
                  </a:cubicBezTo>
                  <a:cubicBezTo>
                    <a:pt x="36" y="18"/>
                    <a:pt x="37" y="19"/>
                    <a:pt x="38" y="18"/>
                  </a:cubicBezTo>
                  <a:cubicBezTo>
                    <a:pt x="38" y="19"/>
                    <a:pt x="38" y="19"/>
                    <a:pt x="38" y="19"/>
                  </a:cubicBezTo>
                  <a:cubicBezTo>
                    <a:pt x="39" y="18"/>
                    <a:pt x="39" y="18"/>
                    <a:pt x="39" y="18"/>
                  </a:cubicBezTo>
                  <a:cubicBezTo>
                    <a:pt x="40" y="19"/>
                    <a:pt x="39" y="20"/>
                    <a:pt x="40" y="21"/>
                  </a:cubicBezTo>
                  <a:cubicBezTo>
                    <a:pt x="40" y="21"/>
                    <a:pt x="40" y="21"/>
                    <a:pt x="40" y="21"/>
                  </a:cubicBezTo>
                  <a:cubicBezTo>
                    <a:pt x="41" y="21"/>
                    <a:pt x="40" y="22"/>
                    <a:pt x="41" y="22"/>
                  </a:cubicBezTo>
                  <a:cubicBezTo>
                    <a:pt x="40" y="23"/>
                    <a:pt x="41" y="24"/>
                    <a:pt x="41" y="25"/>
                  </a:cubicBezTo>
                  <a:cubicBezTo>
                    <a:pt x="40" y="26"/>
                    <a:pt x="40" y="26"/>
                    <a:pt x="40" y="26"/>
                  </a:cubicBezTo>
                  <a:cubicBezTo>
                    <a:pt x="41" y="26"/>
                    <a:pt x="41" y="26"/>
                    <a:pt x="41" y="26"/>
                  </a:cubicBezTo>
                  <a:cubicBezTo>
                    <a:pt x="40" y="27"/>
                    <a:pt x="41" y="28"/>
                    <a:pt x="40" y="28"/>
                  </a:cubicBezTo>
                  <a:cubicBezTo>
                    <a:pt x="39" y="30"/>
                    <a:pt x="40" y="33"/>
                    <a:pt x="39" y="35"/>
                  </a:cubicBezTo>
                  <a:cubicBezTo>
                    <a:pt x="39" y="35"/>
                    <a:pt x="39" y="35"/>
                    <a:pt x="39" y="35"/>
                  </a:cubicBezTo>
                  <a:cubicBezTo>
                    <a:pt x="38" y="36"/>
                    <a:pt x="39" y="36"/>
                    <a:pt x="39" y="37"/>
                  </a:cubicBezTo>
                  <a:cubicBezTo>
                    <a:pt x="41" y="38"/>
                    <a:pt x="40" y="40"/>
                    <a:pt x="42" y="40"/>
                  </a:cubicBezTo>
                  <a:cubicBezTo>
                    <a:pt x="41" y="41"/>
                    <a:pt x="42" y="41"/>
                    <a:pt x="42" y="41"/>
                  </a:cubicBezTo>
                  <a:cubicBezTo>
                    <a:pt x="43" y="41"/>
                    <a:pt x="44" y="42"/>
                    <a:pt x="44" y="43"/>
                  </a:cubicBezTo>
                  <a:cubicBezTo>
                    <a:pt x="45" y="44"/>
                    <a:pt x="45" y="44"/>
                    <a:pt x="45" y="44"/>
                  </a:cubicBezTo>
                  <a:cubicBezTo>
                    <a:pt x="46" y="45"/>
                    <a:pt x="46" y="45"/>
                    <a:pt x="47" y="45"/>
                  </a:cubicBezTo>
                  <a:cubicBezTo>
                    <a:pt x="47" y="45"/>
                    <a:pt x="47" y="46"/>
                    <a:pt x="48" y="46"/>
                  </a:cubicBezTo>
                  <a:cubicBezTo>
                    <a:pt x="48" y="46"/>
                    <a:pt x="48" y="47"/>
                    <a:pt x="48" y="47"/>
                  </a:cubicBezTo>
                  <a:cubicBezTo>
                    <a:pt x="48" y="46"/>
                    <a:pt x="49" y="46"/>
                    <a:pt x="49" y="45"/>
                  </a:cubicBezTo>
                  <a:cubicBezTo>
                    <a:pt x="49" y="45"/>
                    <a:pt x="48" y="44"/>
                    <a:pt x="49" y="44"/>
                  </a:cubicBezTo>
                  <a:cubicBezTo>
                    <a:pt x="50" y="44"/>
                    <a:pt x="50" y="45"/>
                    <a:pt x="51" y="45"/>
                  </a:cubicBezTo>
                  <a:cubicBezTo>
                    <a:pt x="50" y="46"/>
                    <a:pt x="52" y="47"/>
                    <a:pt x="52" y="48"/>
                  </a:cubicBezTo>
                  <a:cubicBezTo>
                    <a:pt x="53" y="48"/>
                    <a:pt x="52" y="49"/>
                    <a:pt x="53" y="50"/>
                  </a:cubicBezTo>
                  <a:cubicBezTo>
                    <a:pt x="53" y="50"/>
                    <a:pt x="53" y="51"/>
                    <a:pt x="53" y="51"/>
                  </a:cubicBezTo>
                  <a:cubicBezTo>
                    <a:pt x="53" y="51"/>
                    <a:pt x="54" y="51"/>
                    <a:pt x="54" y="51"/>
                  </a:cubicBezTo>
                  <a:cubicBezTo>
                    <a:pt x="54" y="51"/>
                    <a:pt x="54" y="51"/>
                    <a:pt x="54" y="51"/>
                  </a:cubicBezTo>
                  <a:cubicBezTo>
                    <a:pt x="54" y="51"/>
                    <a:pt x="53" y="52"/>
                    <a:pt x="53" y="52"/>
                  </a:cubicBezTo>
                  <a:cubicBezTo>
                    <a:pt x="53" y="52"/>
                    <a:pt x="54" y="52"/>
                    <a:pt x="53" y="53"/>
                  </a:cubicBezTo>
                  <a:cubicBezTo>
                    <a:pt x="53" y="53"/>
                    <a:pt x="53" y="53"/>
                    <a:pt x="53" y="53"/>
                  </a:cubicBezTo>
                  <a:cubicBezTo>
                    <a:pt x="52" y="53"/>
                    <a:pt x="52" y="53"/>
                    <a:pt x="52" y="53"/>
                  </a:cubicBezTo>
                  <a:cubicBezTo>
                    <a:pt x="52" y="53"/>
                    <a:pt x="52" y="53"/>
                    <a:pt x="51" y="53"/>
                  </a:cubicBezTo>
                  <a:cubicBezTo>
                    <a:pt x="51" y="53"/>
                    <a:pt x="51" y="53"/>
                    <a:pt x="51" y="53"/>
                  </a:cubicBezTo>
                  <a:cubicBezTo>
                    <a:pt x="51" y="53"/>
                    <a:pt x="51" y="53"/>
                    <a:pt x="51" y="53"/>
                  </a:cubicBezTo>
                  <a:cubicBezTo>
                    <a:pt x="50" y="52"/>
                    <a:pt x="49" y="53"/>
                    <a:pt x="49" y="52"/>
                  </a:cubicBezTo>
                  <a:cubicBezTo>
                    <a:pt x="49" y="52"/>
                    <a:pt x="48" y="51"/>
                    <a:pt x="48" y="51"/>
                  </a:cubicBezTo>
                  <a:cubicBezTo>
                    <a:pt x="49" y="50"/>
                    <a:pt x="47" y="51"/>
                    <a:pt x="46" y="50"/>
                  </a:cubicBezTo>
                  <a:cubicBezTo>
                    <a:pt x="46" y="49"/>
                    <a:pt x="44" y="49"/>
                    <a:pt x="44" y="48"/>
                  </a:cubicBezTo>
                  <a:cubicBezTo>
                    <a:pt x="44" y="48"/>
                    <a:pt x="43" y="47"/>
                    <a:pt x="42" y="47"/>
                  </a:cubicBezTo>
                  <a:cubicBezTo>
                    <a:pt x="42" y="46"/>
                    <a:pt x="42" y="46"/>
                    <a:pt x="42" y="46"/>
                  </a:cubicBezTo>
                  <a:cubicBezTo>
                    <a:pt x="41" y="45"/>
                    <a:pt x="39" y="43"/>
                    <a:pt x="39" y="42"/>
                  </a:cubicBezTo>
                  <a:cubicBezTo>
                    <a:pt x="39" y="41"/>
                    <a:pt x="38" y="40"/>
                    <a:pt x="37" y="40"/>
                  </a:cubicBezTo>
                  <a:cubicBezTo>
                    <a:pt x="37" y="40"/>
                    <a:pt x="37" y="39"/>
                    <a:pt x="37" y="39"/>
                  </a:cubicBezTo>
                  <a:cubicBezTo>
                    <a:pt x="36" y="40"/>
                    <a:pt x="35" y="40"/>
                    <a:pt x="35" y="40"/>
                  </a:cubicBezTo>
                  <a:cubicBezTo>
                    <a:pt x="33" y="40"/>
                    <a:pt x="33" y="42"/>
                    <a:pt x="32" y="42"/>
                  </a:cubicBezTo>
                  <a:cubicBezTo>
                    <a:pt x="32" y="42"/>
                    <a:pt x="32" y="42"/>
                    <a:pt x="32" y="42"/>
                  </a:cubicBezTo>
                  <a:cubicBezTo>
                    <a:pt x="31" y="42"/>
                    <a:pt x="31" y="42"/>
                    <a:pt x="31" y="42"/>
                  </a:cubicBezTo>
                  <a:cubicBezTo>
                    <a:pt x="31" y="42"/>
                    <a:pt x="31" y="43"/>
                    <a:pt x="31" y="43"/>
                  </a:cubicBezTo>
                  <a:cubicBezTo>
                    <a:pt x="30" y="43"/>
                    <a:pt x="30" y="42"/>
                    <a:pt x="29" y="42"/>
                  </a:cubicBezTo>
                  <a:cubicBezTo>
                    <a:pt x="29" y="43"/>
                    <a:pt x="27" y="42"/>
                    <a:pt x="27" y="44"/>
                  </a:cubicBezTo>
                  <a:cubicBezTo>
                    <a:pt x="26" y="43"/>
                    <a:pt x="25" y="45"/>
                    <a:pt x="24" y="43"/>
                  </a:cubicBezTo>
                  <a:cubicBezTo>
                    <a:pt x="24" y="43"/>
                    <a:pt x="24" y="43"/>
                    <a:pt x="24" y="43"/>
                  </a:cubicBezTo>
                  <a:cubicBezTo>
                    <a:pt x="25" y="43"/>
                    <a:pt x="25" y="43"/>
                    <a:pt x="25" y="43"/>
                  </a:cubicBezTo>
                  <a:cubicBezTo>
                    <a:pt x="25" y="43"/>
                    <a:pt x="25" y="43"/>
                    <a:pt x="25" y="43"/>
                  </a:cubicBezTo>
                  <a:cubicBezTo>
                    <a:pt x="26" y="43"/>
                    <a:pt x="26" y="43"/>
                    <a:pt x="26" y="43"/>
                  </a:cubicBezTo>
                  <a:cubicBezTo>
                    <a:pt x="26" y="43"/>
                    <a:pt x="27" y="42"/>
                    <a:pt x="27" y="42"/>
                  </a:cubicBezTo>
                  <a:cubicBezTo>
                    <a:pt x="28" y="42"/>
                    <a:pt x="28" y="42"/>
                    <a:pt x="29" y="41"/>
                  </a:cubicBezTo>
                  <a:cubicBezTo>
                    <a:pt x="29" y="42"/>
                    <a:pt x="29" y="41"/>
                    <a:pt x="30" y="41"/>
                  </a:cubicBezTo>
                  <a:cubicBezTo>
                    <a:pt x="29" y="41"/>
                    <a:pt x="30" y="41"/>
                    <a:pt x="30" y="41"/>
                  </a:cubicBezTo>
                  <a:cubicBezTo>
                    <a:pt x="31" y="41"/>
                    <a:pt x="32" y="40"/>
                    <a:pt x="32" y="39"/>
                  </a:cubicBezTo>
                  <a:cubicBezTo>
                    <a:pt x="33" y="39"/>
                    <a:pt x="33" y="38"/>
                    <a:pt x="34" y="37"/>
                  </a:cubicBezTo>
                  <a:cubicBezTo>
                    <a:pt x="34" y="37"/>
                    <a:pt x="34" y="36"/>
                    <a:pt x="34" y="35"/>
                  </a:cubicBezTo>
                  <a:cubicBezTo>
                    <a:pt x="34" y="35"/>
                    <a:pt x="33" y="35"/>
                    <a:pt x="33" y="34"/>
                  </a:cubicBezTo>
                  <a:cubicBezTo>
                    <a:pt x="33" y="33"/>
                    <a:pt x="32" y="32"/>
                    <a:pt x="32" y="31"/>
                  </a:cubicBezTo>
                  <a:cubicBezTo>
                    <a:pt x="32" y="31"/>
                    <a:pt x="31" y="31"/>
                    <a:pt x="31" y="31"/>
                  </a:cubicBezTo>
                  <a:cubicBezTo>
                    <a:pt x="32" y="31"/>
                    <a:pt x="32" y="31"/>
                    <a:pt x="32" y="31"/>
                  </a:cubicBezTo>
                  <a:cubicBezTo>
                    <a:pt x="31" y="30"/>
                    <a:pt x="31" y="28"/>
                    <a:pt x="29" y="28"/>
                  </a:cubicBezTo>
                  <a:cubicBezTo>
                    <a:pt x="29" y="29"/>
                    <a:pt x="28" y="29"/>
                    <a:pt x="28" y="30"/>
                  </a:cubicBezTo>
                  <a:cubicBezTo>
                    <a:pt x="27" y="31"/>
                    <a:pt x="27" y="32"/>
                    <a:pt x="26" y="33"/>
                  </a:cubicBezTo>
                  <a:cubicBezTo>
                    <a:pt x="26" y="33"/>
                    <a:pt x="26" y="33"/>
                    <a:pt x="26" y="34"/>
                  </a:cubicBezTo>
                  <a:cubicBezTo>
                    <a:pt x="26" y="34"/>
                    <a:pt x="25" y="35"/>
                    <a:pt x="25" y="35"/>
                  </a:cubicBezTo>
                  <a:cubicBezTo>
                    <a:pt x="24" y="35"/>
                    <a:pt x="24" y="35"/>
                    <a:pt x="24" y="35"/>
                  </a:cubicBezTo>
                  <a:cubicBezTo>
                    <a:pt x="24" y="35"/>
                    <a:pt x="25" y="36"/>
                    <a:pt x="24" y="36"/>
                  </a:cubicBezTo>
                  <a:cubicBezTo>
                    <a:pt x="23" y="37"/>
                    <a:pt x="23" y="38"/>
                    <a:pt x="22" y="38"/>
                  </a:cubicBezTo>
                  <a:cubicBezTo>
                    <a:pt x="21" y="38"/>
                    <a:pt x="22" y="40"/>
                    <a:pt x="21" y="40"/>
                  </a:cubicBezTo>
                  <a:cubicBezTo>
                    <a:pt x="20" y="40"/>
                    <a:pt x="20" y="41"/>
                    <a:pt x="19" y="41"/>
                  </a:cubicBezTo>
                  <a:cubicBezTo>
                    <a:pt x="19" y="42"/>
                    <a:pt x="18" y="42"/>
                    <a:pt x="18" y="43"/>
                  </a:cubicBezTo>
                  <a:cubicBezTo>
                    <a:pt x="18" y="43"/>
                    <a:pt x="17" y="43"/>
                    <a:pt x="17" y="44"/>
                  </a:cubicBezTo>
                  <a:cubicBezTo>
                    <a:pt x="17" y="43"/>
                    <a:pt x="17" y="43"/>
                    <a:pt x="17" y="43"/>
                  </a:cubicBezTo>
                  <a:cubicBezTo>
                    <a:pt x="16" y="44"/>
                    <a:pt x="15" y="43"/>
                    <a:pt x="15" y="44"/>
                  </a:cubicBezTo>
                  <a:cubicBezTo>
                    <a:pt x="15" y="44"/>
                    <a:pt x="15" y="44"/>
                    <a:pt x="15" y="44"/>
                  </a:cubicBezTo>
                  <a:cubicBezTo>
                    <a:pt x="15" y="44"/>
                    <a:pt x="14" y="45"/>
                    <a:pt x="14" y="45"/>
                  </a:cubicBezTo>
                  <a:cubicBezTo>
                    <a:pt x="12" y="44"/>
                    <a:pt x="13" y="42"/>
                    <a:pt x="12" y="40"/>
                  </a:cubicBezTo>
                  <a:cubicBezTo>
                    <a:pt x="12" y="40"/>
                    <a:pt x="11" y="39"/>
                    <a:pt x="12" y="38"/>
                  </a:cubicBezTo>
                  <a:cubicBezTo>
                    <a:pt x="11" y="38"/>
                    <a:pt x="11" y="38"/>
                    <a:pt x="11" y="38"/>
                  </a:cubicBezTo>
                  <a:cubicBezTo>
                    <a:pt x="11" y="37"/>
                    <a:pt x="12" y="37"/>
                    <a:pt x="12" y="37"/>
                  </a:cubicBezTo>
                  <a:cubicBezTo>
                    <a:pt x="13" y="38"/>
                    <a:pt x="14" y="39"/>
                    <a:pt x="16" y="39"/>
                  </a:cubicBezTo>
                  <a:cubicBezTo>
                    <a:pt x="16" y="40"/>
                    <a:pt x="16" y="39"/>
                    <a:pt x="17" y="39"/>
                  </a:cubicBezTo>
                  <a:cubicBezTo>
                    <a:pt x="16" y="38"/>
                    <a:pt x="18" y="38"/>
                    <a:pt x="17" y="37"/>
                  </a:cubicBezTo>
                  <a:cubicBezTo>
                    <a:pt x="18" y="36"/>
                    <a:pt x="19" y="36"/>
                    <a:pt x="19" y="34"/>
                  </a:cubicBezTo>
                  <a:cubicBezTo>
                    <a:pt x="19" y="34"/>
                    <a:pt x="20" y="33"/>
                    <a:pt x="20" y="33"/>
                  </a:cubicBezTo>
                  <a:cubicBezTo>
                    <a:pt x="20" y="31"/>
                    <a:pt x="22" y="31"/>
                    <a:pt x="22" y="30"/>
                  </a:cubicBezTo>
                  <a:cubicBezTo>
                    <a:pt x="22" y="29"/>
                    <a:pt x="23" y="28"/>
                    <a:pt x="23" y="28"/>
                  </a:cubicBezTo>
                  <a:cubicBezTo>
                    <a:pt x="24" y="27"/>
                    <a:pt x="24" y="27"/>
                    <a:pt x="24" y="27"/>
                  </a:cubicBezTo>
                  <a:cubicBezTo>
                    <a:pt x="24" y="26"/>
                    <a:pt x="26" y="26"/>
                    <a:pt x="24" y="25"/>
                  </a:cubicBezTo>
                  <a:cubicBezTo>
                    <a:pt x="23" y="25"/>
                    <a:pt x="22" y="26"/>
                    <a:pt x="21" y="26"/>
                  </a:cubicBezTo>
                  <a:cubicBezTo>
                    <a:pt x="21" y="27"/>
                    <a:pt x="20" y="27"/>
                    <a:pt x="20" y="27"/>
                  </a:cubicBezTo>
                  <a:cubicBezTo>
                    <a:pt x="19" y="27"/>
                    <a:pt x="19" y="28"/>
                    <a:pt x="19" y="28"/>
                  </a:cubicBezTo>
                  <a:cubicBezTo>
                    <a:pt x="18" y="28"/>
                    <a:pt x="18" y="29"/>
                    <a:pt x="17" y="28"/>
                  </a:cubicBezTo>
                  <a:cubicBezTo>
                    <a:pt x="16" y="29"/>
                    <a:pt x="16" y="29"/>
                    <a:pt x="16" y="29"/>
                  </a:cubicBezTo>
                  <a:cubicBezTo>
                    <a:pt x="16" y="29"/>
                    <a:pt x="16" y="29"/>
                    <a:pt x="16" y="29"/>
                  </a:cubicBezTo>
                  <a:cubicBezTo>
                    <a:pt x="16" y="29"/>
                    <a:pt x="16" y="29"/>
                    <a:pt x="16" y="29"/>
                  </a:cubicBezTo>
                  <a:cubicBezTo>
                    <a:pt x="16" y="29"/>
                    <a:pt x="16" y="29"/>
                    <a:pt x="16" y="29"/>
                  </a:cubicBezTo>
                  <a:cubicBezTo>
                    <a:pt x="16" y="30"/>
                    <a:pt x="14" y="30"/>
                    <a:pt x="14" y="32"/>
                  </a:cubicBezTo>
                  <a:cubicBezTo>
                    <a:pt x="13" y="32"/>
                    <a:pt x="13" y="32"/>
                    <a:pt x="13" y="32"/>
                  </a:cubicBezTo>
                  <a:cubicBezTo>
                    <a:pt x="12" y="33"/>
                    <a:pt x="10" y="34"/>
                    <a:pt x="9" y="34"/>
                  </a:cubicBezTo>
                  <a:cubicBezTo>
                    <a:pt x="8" y="35"/>
                    <a:pt x="8" y="35"/>
                    <a:pt x="8" y="36"/>
                  </a:cubicBezTo>
                  <a:cubicBezTo>
                    <a:pt x="8" y="37"/>
                    <a:pt x="8" y="38"/>
                    <a:pt x="8" y="39"/>
                  </a:cubicBezTo>
                  <a:cubicBezTo>
                    <a:pt x="8" y="39"/>
                    <a:pt x="8" y="40"/>
                    <a:pt x="7" y="41"/>
                  </a:cubicBezTo>
                  <a:cubicBezTo>
                    <a:pt x="8" y="42"/>
                    <a:pt x="6" y="42"/>
                    <a:pt x="7" y="42"/>
                  </a:cubicBezTo>
                  <a:cubicBezTo>
                    <a:pt x="7" y="43"/>
                    <a:pt x="6" y="43"/>
                    <a:pt x="5" y="43"/>
                  </a:cubicBezTo>
                  <a:cubicBezTo>
                    <a:pt x="5" y="43"/>
                    <a:pt x="5" y="43"/>
                    <a:pt x="5" y="43"/>
                  </a:cubicBezTo>
                  <a:cubicBezTo>
                    <a:pt x="5" y="44"/>
                    <a:pt x="5" y="44"/>
                    <a:pt x="4" y="44"/>
                  </a:cubicBezTo>
                  <a:cubicBezTo>
                    <a:pt x="4" y="43"/>
                    <a:pt x="4" y="43"/>
                    <a:pt x="3" y="42"/>
                  </a:cubicBezTo>
                  <a:cubicBezTo>
                    <a:pt x="4" y="41"/>
                    <a:pt x="2" y="41"/>
                    <a:pt x="3" y="40"/>
                  </a:cubicBezTo>
                  <a:cubicBezTo>
                    <a:pt x="2" y="39"/>
                    <a:pt x="2" y="38"/>
                    <a:pt x="2" y="37"/>
                  </a:cubicBezTo>
                  <a:cubicBezTo>
                    <a:pt x="2" y="37"/>
                    <a:pt x="2" y="37"/>
                    <a:pt x="2" y="37"/>
                  </a:cubicBezTo>
                  <a:cubicBezTo>
                    <a:pt x="2" y="38"/>
                    <a:pt x="2" y="38"/>
                    <a:pt x="2" y="38"/>
                  </a:cubicBezTo>
                  <a:cubicBezTo>
                    <a:pt x="3" y="37"/>
                    <a:pt x="3" y="36"/>
                    <a:pt x="4" y="36"/>
                  </a:cubicBezTo>
                  <a:cubicBezTo>
                    <a:pt x="4" y="35"/>
                    <a:pt x="4" y="34"/>
                    <a:pt x="4" y="32"/>
                  </a:cubicBezTo>
                  <a:cubicBezTo>
                    <a:pt x="4" y="32"/>
                    <a:pt x="4" y="31"/>
                    <a:pt x="4" y="31"/>
                  </a:cubicBezTo>
                  <a:cubicBezTo>
                    <a:pt x="4" y="31"/>
                    <a:pt x="4" y="30"/>
                    <a:pt x="4" y="29"/>
                  </a:cubicBezTo>
                  <a:cubicBezTo>
                    <a:pt x="4" y="28"/>
                    <a:pt x="3" y="28"/>
                    <a:pt x="3" y="27"/>
                  </a:cubicBezTo>
                  <a:cubicBezTo>
                    <a:pt x="3" y="26"/>
                    <a:pt x="1" y="26"/>
                    <a:pt x="1" y="24"/>
                  </a:cubicBezTo>
                  <a:cubicBezTo>
                    <a:pt x="1" y="24"/>
                    <a:pt x="0" y="24"/>
                    <a:pt x="0" y="23"/>
                  </a:cubicBezTo>
                  <a:cubicBezTo>
                    <a:pt x="0" y="23"/>
                    <a:pt x="0" y="23"/>
                    <a:pt x="1" y="23"/>
                  </a:cubicBezTo>
                  <a:cubicBezTo>
                    <a:pt x="2" y="24"/>
                    <a:pt x="3" y="23"/>
                    <a:pt x="3" y="24"/>
                  </a:cubicBezTo>
                  <a:cubicBezTo>
                    <a:pt x="4" y="23"/>
                    <a:pt x="4" y="25"/>
                    <a:pt x="5" y="24"/>
                  </a:cubicBezTo>
                  <a:cubicBezTo>
                    <a:pt x="5" y="25"/>
                    <a:pt x="6" y="25"/>
                    <a:pt x="6" y="26"/>
                  </a:cubicBezTo>
                  <a:cubicBezTo>
                    <a:pt x="7" y="27"/>
                    <a:pt x="6" y="28"/>
                    <a:pt x="7" y="28"/>
                  </a:cubicBezTo>
                  <a:cubicBezTo>
                    <a:pt x="7" y="29"/>
                    <a:pt x="7" y="29"/>
                    <a:pt x="7" y="30"/>
                  </a:cubicBezTo>
                  <a:cubicBezTo>
                    <a:pt x="7" y="30"/>
                    <a:pt x="8" y="30"/>
                    <a:pt x="9" y="31"/>
                  </a:cubicBezTo>
                  <a:cubicBezTo>
                    <a:pt x="9" y="30"/>
                    <a:pt x="9" y="30"/>
                    <a:pt x="10" y="29"/>
                  </a:cubicBezTo>
                  <a:cubicBezTo>
                    <a:pt x="9" y="28"/>
                    <a:pt x="10" y="28"/>
                    <a:pt x="10" y="27"/>
                  </a:cubicBezTo>
                  <a:cubicBezTo>
                    <a:pt x="11" y="27"/>
                    <a:pt x="10" y="26"/>
                    <a:pt x="12" y="25"/>
                  </a:cubicBezTo>
                  <a:cubicBezTo>
                    <a:pt x="11" y="24"/>
                    <a:pt x="13" y="25"/>
                    <a:pt x="12" y="23"/>
                  </a:cubicBezTo>
                  <a:cubicBezTo>
                    <a:pt x="13" y="23"/>
                    <a:pt x="13" y="23"/>
                    <a:pt x="13" y="23"/>
                  </a:cubicBezTo>
                  <a:cubicBezTo>
                    <a:pt x="13" y="23"/>
                    <a:pt x="13" y="23"/>
                    <a:pt x="13" y="23"/>
                  </a:cubicBezTo>
                  <a:cubicBezTo>
                    <a:pt x="13" y="22"/>
                    <a:pt x="13" y="22"/>
                    <a:pt x="13" y="22"/>
                  </a:cubicBezTo>
                  <a:cubicBezTo>
                    <a:pt x="13" y="23"/>
                    <a:pt x="13" y="23"/>
                    <a:pt x="14" y="23"/>
                  </a:cubicBezTo>
                  <a:cubicBezTo>
                    <a:pt x="14" y="22"/>
                    <a:pt x="14" y="21"/>
                    <a:pt x="14" y="21"/>
                  </a:cubicBezTo>
                  <a:cubicBezTo>
                    <a:pt x="14" y="21"/>
                    <a:pt x="14" y="21"/>
                    <a:pt x="14" y="21"/>
                  </a:cubicBezTo>
                  <a:cubicBezTo>
                    <a:pt x="14" y="21"/>
                    <a:pt x="14" y="21"/>
                    <a:pt x="14" y="21"/>
                  </a:cubicBezTo>
                  <a:cubicBezTo>
                    <a:pt x="14" y="20"/>
                    <a:pt x="16" y="20"/>
                    <a:pt x="15" y="19"/>
                  </a:cubicBezTo>
                  <a:cubicBezTo>
                    <a:pt x="16" y="18"/>
                    <a:pt x="16" y="18"/>
                    <a:pt x="16" y="18"/>
                  </a:cubicBezTo>
                  <a:cubicBezTo>
                    <a:pt x="16" y="19"/>
                    <a:pt x="16" y="19"/>
                    <a:pt x="16" y="19"/>
                  </a:cubicBezTo>
                  <a:cubicBezTo>
                    <a:pt x="17" y="19"/>
                    <a:pt x="16" y="18"/>
                    <a:pt x="16" y="18"/>
                  </a:cubicBezTo>
                  <a:cubicBezTo>
                    <a:pt x="16" y="18"/>
                    <a:pt x="16" y="17"/>
                    <a:pt x="16" y="17"/>
                  </a:cubicBezTo>
                  <a:cubicBezTo>
                    <a:pt x="15" y="18"/>
                    <a:pt x="15" y="18"/>
                    <a:pt x="15" y="18"/>
                  </a:cubicBezTo>
                  <a:cubicBezTo>
                    <a:pt x="15" y="17"/>
                    <a:pt x="15" y="17"/>
                    <a:pt x="15" y="17"/>
                  </a:cubicBezTo>
                  <a:cubicBezTo>
                    <a:pt x="14" y="18"/>
                    <a:pt x="13" y="19"/>
                    <a:pt x="12" y="19"/>
                  </a:cubicBezTo>
                  <a:cubicBezTo>
                    <a:pt x="12" y="19"/>
                    <a:pt x="12" y="19"/>
                    <a:pt x="12" y="19"/>
                  </a:cubicBezTo>
                  <a:cubicBezTo>
                    <a:pt x="12" y="20"/>
                    <a:pt x="10" y="19"/>
                    <a:pt x="10" y="20"/>
                  </a:cubicBezTo>
                  <a:cubicBezTo>
                    <a:pt x="10" y="20"/>
                    <a:pt x="10" y="20"/>
                    <a:pt x="10" y="20"/>
                  </a:cubicBezTo>
                  <a:cubicBezTo>
                    <a:pt x="9" y="21"/>
                    <a:pt x="9" y="21"/>
                    <a:pt x="9" y="21"/>
                  </a:cubicBezTo>
                  <a:cubicBezTo>
                    <a:pt x="9" y="20"/>
                    <a:pt x="9" y="20"/>
                    <a:pt x="9" y="20"/>
                  </a:cubicBezTo>
                  <a:cubicBezTo>
                    <a:pt x="9" y="21"/>
                    <a:pt x="8" y="20"/>
                    <a:pt x="7" y="21"/>
                  </a:cubicBezTo>
                  <a:cubicBezTo>
                    <a:pt x="7" y="21"/>
                    <a:pt x="6" y="21"/>
                    <a:pt x="6" y="20"/>
                  </a:cubicBezTo>
                  <a:cubicBezTo>
                    <a:pt x="6" y="21"/>
                    <a:pt x="6" y="21"/>
                    <a:pt x="6" y="21"/>
                  </a:cubicBezTo>
                  <a:cubicBezTo>
                    <a:pt x="5" y="20"/>
                    <a:pt x="4" y="21"/>
                    <a:pt x="4" y="20"/>
                  </a:cubicBezTo>
                  <a:cubicBezTo>
                    <a:pt x="4" y="20"/>
                    <a:pt x="4" y="20"/>
                    <a:pt x="4" y="20"/>
                  </a:cubicBezTo>
                  <a:cubicBezTo>
                    <a:pt x="3" y="20"/>
                    <a:pt x="4" y="20"/>
                    <a:pt x="3" y="19"/>
                  </a:cubicBezTo>
                  <a:cubicBezTo>
                    <a:pt x="4" y="19"/>
                    <a:pt x="5" y="18"/>
                    <a:pt x="6" y="19"/>
                  </a:cubicBezTo>
                  <a:cubicBezTo>
                    <a:pt x="6" y="18"/>
                    <a:pt x="6" y="18"/>
                    <a:pt x="6" y="18"/>
                  </a:cubicBezTo>
                  <a:cubicBezTo>
                    <a:pt x="7" y="19"/>
                    <a:pt x="7" y="18"/>
                    <a:pt x="8" y="18"/>
                  </a:cubicBezTo>
                  <a:cubicBezTo>
                    <a:pt x="9" y="17"/>
                    <a:pt x="10" y="17"/>
                    <a:pt x="11" y="16"/>
                  </a:cubicBezTo>
                  <a:cubicBezTo>
                    <a:pt x="13" y="16"/>
                    <a:pt x="13" y="14"/>
                    <a:pt x="15" y="14"/>
                  </a:cubicBezTo>
                  <a:cubicBezTo>
                    <a:pt x="15" y="14"/>
                    <a:pt x="15" y="14"/>
                    <a:pt x="15" y="14"/>
                  </a:cubicBezTo>
                  <a:cubicBezTo>
                    <a:pt x="15" y="14"/>
                    <a:pt x="16" y="14"/>
                    <a:pt x="17" y="13"/>
                  </a:cubicBezTo>
                  <a:cubicBezTo>
                    <a:pt x="18" y="14"/>
                    <a:pt x="18" y="12"/>
                    <a:pt x="19" y="12"/>
                  </a:cubicBezTo>
                  <a:cubicBezTo>
                    <a:pt x="19" y="11"/>
                    <a:pt x="18" y="10"/>
                    <a:pt x="18" y="9"/>
                  </a:cubicBezTo>
                  <a:cubicBezTo>
                    <a:pt x="17" y="9"/>
                    <a:pt x="17" y="9"/>
                    <a:pt x="17" y="9"/>
                  </a:cubicBezTo>
                  <a:cubicBezTo>
                    <a:pt x="17" y="8"/>
                    <a:pt x="17" y="8"/>
                    <a:pt x="16" y="7"/>
                  </a:cubicBezTo>
                  <a:cubicBezTo>
                    <a:pt x="16" y="8"/>
                    <a:pt x="16" y="8"/>
                    <a:pt x="16" y="8"/>
                  </a:cubicBezTo>
                  <a:cubicBezTo>
                    <a:pt x="16" y="7"/>
                    <a:pt x="15" y="7"/>
                    <a:pt x="14" y="6"/>
                  </a:cubicBezTo>
                  <a:cubicBezTo>
                    <a:pt x="14" y="5"/>
                    <a:pt x="13" y="5"/>
                    <a:pt x="13" y="4"/>
                  </a:cubicBezTo>
                  <a:cubicBezTo>
                    <a:pt x="12" y="3"/>
                    <a:pt x="10" y="5"/>
                    <a:pt x="10" y="3"/>
                  </a:cubicBezTo>
                  <a:cubicBezTo>
                    <a:pt x="10" y="2"/>
                    <a:pt x="9" y="2"/>
                    <a:pt x="10" y="1"/>
                  </a:cubicBezTo>
                  <a:cubicBezTo>
                    <a:pt x="10" y="1"/>
                    <a:pt x="10" y="0"/>
                    <a:pt x="11" y="0"/>
                  </a:cubicBezTo>
                  <a:cubicBezTo>
                    <a:pt x="11" y="0"/>
                    <a:pt x="12" y="0"/>
                    <a:pt x="12" y="0"/>
                  </a:cubicBezTo>
                  <a:close/>
                  <a:moveTo>
                    <a:pt x="31" y="4"/>
                  </a:moveTo>
                  <a:cubicBezTo>
                    <a:pt x="31" y="4"/>
                    <a:pt x="31" y="4"/>
                    <a:pt x="31" y="4"/>
                  </a:cubicBezTo>
                  <a:cubicBezTo>
                    <a:pt x="31" y="5"/>
                    <a:pt x="32" y="4"/>
                    <a:pt x="33" y="6"/>
                  </a:cubicBezTo>
                  <a:cubicBezTo>
                    <a:pt x="33" y="6"/>
                    <a:pt x="32" y="6"/>
                    <a:pt x="32" y="7"/>
                  </a:cubicBezTo>
                  <a:cubicBezTo>
                    <a:pt x="33" y="7"/>
                    <a:pt x="33" y="7"/>
                    <a:pt x="33" y="7"/>
                  </a:cubicBezTo>
                  <a:cubicBezTo>
                    <a:pt x="33" y="8"/>
                    <a:pt x="33" y="8"/>
                    <a:pt x="33" y="8"/>
                  </a:cubicBezTo>
                  <a:cubicBezTo>
                    <a:pt x="33" y="8"/>
                    <a:pt x="33" y="8"/>
                    <a:pt x="33" y="8"/>
                  </a:cubicBezTo>
                  <a:cubicBezTo>
                    <a:pt x="32" y="8"/>
                    <a:pt x="33" y="10"/>
                    <a:pt x="32" y="9"/>
                  </a:cubicBezTo>
                  <a:cubicBezTo>
                    <a:pt x="31" y="9"/>
                    <a:pt x="30" y="9"/>
                    <a:pt x="30" y="9"/>
                  </a:cubicBezTo>
                  <a:cubicBezTo>
                    <a:pt x="29" y="9"/>
                    <a:pt x="29" y="9"/>
                    <a:pt x="29" y="9"/>
                  </a:cubicBezTo>
                  <a:cubicBezTo>
                    <a:pt x="28" y="8"/>
                    <a:pt x="29" y="7"/>
                    <a:pt x="28" y="6"/>
                  </a:cubicBezTo>
                  <a:cubicBezTo>
                    <a:pt x="28" y="5"/>
                    <a:pt x="27" y="5"/>
                    <a:pt x="27" y="4"/>
                  </a:cubicBezTo>
                  <a:cubicBezTo>
                    <a:pt x="26" y="4"/>
                    <a:pt x="25" y="4"/>
                    <a:pt x="25" y="4"/>
                  </a:cubicBezTo>
                  <a:cubicBezTo>
                    <a:pt x="26" y="4"/>
                    <a:pt x="26" y="3"/>
                    <a:pt x="27" y="3"/>
                  </a:cubicBezTo>
                  <a:cubicBezTo>
                    <a:pt x="28" y="4"/>
                    <a:pt x="27" y="3"/>
                    <a:pt x="28" y="3"/>
                  </a:cubicBezTo>
                  <a:cubicBezTo>
                    <a:pt x="28" y="4"/>
                    <a:pt x="28" y="4"/>
                    <a:pt x="28" y="4"/>
                  </a:cubicBezTo>
                  <a:cubicBezTo>
                    <a:pt x="28" y="3"/>
                    <a:pt x="28" y="3"/>
                    <a:pt x="28" y="3"/>
                  </a:cubicBezTo>
                  <a:cubicBezTo>
                    <a:pt x="28" y="4"/>
                    <a:pt x="29" y="4"/>
                    <a:pt x="29" y="4"/>
                  </a:cubicBezTo>
                  <a:cubicBezTo>
                    <a:pt x="30" y="3"/>
                    <a:pt x="30" y="3"/>
                    <a:pt x="30" y="3"/>
                  </a:cubicBezTo>
                  <a:cubicBezTo>
                    <a:pt x="30" y="3"/>
                    <a:pt x="30" y="4"/>
                    <a:pt x="31" y="4"/>
                  </a:cubicBezTo>
                  <a:close/>
                  <a:moveTo>
                    <a:pt x="25" y="19"/>
                  </a:moveTo>
                  <a:cubicBezTo>
                    <a:pt x="25" y="19"/>
                    <a:pt x="25" y="19"/>
                    <a:pt x="25" y="19"/>
                  </a:cubicBezTo>
                  <a:cubicBezTo>
                    <a:pt x="25" y="20"/>
                    <a:pt x="26" y="20"/>
                    <a:pt x="26" y="21"/>
                  </a:cubicBezTo>
                  <a:cubicBezTo>
                    <a:pt x="25" y="21"/>
                    <a:pt x="24" y="22"/>
                    <a:pt x="24" y="22"/>
                  </a:cubicBezTo>
                  <a:cubicBezTo>
                    <a:pt x="23" y="22"/>
                    <a:pt x="23" y="23"/>
                    <a:pt x="21" y="23"/>
                  </a:cubicBezTo>
                  <a:cubicBezTo>
                    <a:pt x="21" y="24"/>
                    <a:pt x="19" y="24"/>
                    <a:pt x="18" y="25"/>
                  </a:cubicBezTo>
                  <a:cubicBezTo>
                    <a:pt x="18" y="25"/>
                    <a:pt x="17" y="25"/>
                    <a:pt x="18" y="24"/>
                  </a:cubicBezTo>
                  <a:cubicBezTo>
                    <a:pt x="18" y="24"/>
                    <a:pt x="18" y="24"/>
                    <a:pt x="18" y="23"/>
                  </a:cubicBezTo>
                  <a:cubicBezTo>
                    <a:pt x="19" y="22"/>
                    <a:pt x="20" y="21"/>
                    <a:pt x="21" y="20"/>
                  </a:cubicBezTo>
                  <a:cubicBezTo>
                    <a:pt x="21" y="19"/>
                    <a:pt x="23" y="18"/>
                    <a:pt x="23" y="17"/>
                  </a:cubicBezTo>
                  <a:cubicBezTo>
                    <a:pt x="24" y="17"/>
                    <a:pt x="24" y="19"/>
                    <a:pt x="25" y="19"/>
                  </a:cubicBezTo>
                  <a:close/>
                  <a:moveTo>
                    <a:pt x="12" y="24"/>
                  </a:moveTo>
                  <a:cubicBezTo>
                    <a:pt x="12" y="24"/>
                    <a:pt x="12" y="24"/>
                    <a:pt x="12" y="24"/>
                  </a:cubicBezTo>
                  <a:cubicBezTo>
                    <a:pt x="12" y="23"/>
                    <a:pt x="12" y="23"/>
                    <a:pt x="12" y="23"/>
                  </a:cubicBezTo>
                  <a:cubicBezTo>
                    <a:pt x="12" y="23"/>
                    <a:pt x="12" y="24"/>
                    <a:pt x="12" y="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13"/>
            <p:cNvSpPr>
              <a:spLocks noEditPoints="1"/>
            </p:cNvSpPr>
            <p:nvPr/>
          </p:nvSpPr>
          <p:spPr bwMode="auto">
            <a:xfrm>
              <a:off x="4541" y="4120"/>
              <a:ext cx="145" cy="158"/>
            </a:xfrm>
            <a:custGeom>
              <a:avLst/>
              <a:gdLst>
                <a:gd name="T0" fmla="*/ 35 w 56"/>
                <a:gd name="T1" fmla="*/ 2 h 59"/>
                <a:gd name="T2" fmla="*/ 37 w 56"/>
                <a:gd name="T3" fmla="*/ 6 h 59"/>
                <a:gd name="T4" fmla="*/ 35 w 56"/>
                <a:gd name="T5" fmla="*/ 10 h 59"/>
                <a:gd name="T6" fmla="*/ 28 w 56"/>
                <a:gd name="T7" fmla="*/ 12 h 59"/>
                <a:gd name="T8" fmla="*/ 25 w 56"/>
                <a:gd name="T9" fmla="*/ 8 h 59"/>
                <a:gd name="T10" fmla="*/ 19 w 56"/>
                <a:gd name="T11" fmla="*/ 3 h 59"/>
                <a:gd name="T12" fmla="*/ 20 w 56"/>
                <a:gd name="T13" fmla="*/ 0 h 59"/>
                <a:gd name="T14" fmla="*/ 27 w 56"/>
                <a:gd name="T15" fmla="*/ 1 h 59"/>
                <a:gd name="T16" fmla="*/ 43 w 56"/>
                <a:gd name="T17" fmla="*/ 18 h 59"/>
                <a:gd name="T18" fmla="*/ 48 w 56"/>
                <a:gd name="T19" fmla="*/ 21 h 59"/>
                <a:gd name="T20" fmla="*/ 47 w 56"/>
                <a:gd name="T21" fmla="*/ 25 h 59"/>
                <a:gd name="T22" fmla="*/ 43 w 56"/>
                <a:gd name="T23" fmla="*/ 26 h 59"/>
                <a:gd name="T24" fmla="*/ 39 w 56"/>
                <a:gd name="T25" fmla="*/ 25 h 59"/>
                <a:gd name="T26" fmla="*/ 34 w 56"/>
                <a:gd name="T27" fmla="*/ 26 h 59"/>
                <a:gd name="T28" fmla="*/ 28 w 56"/>
                <a:gd name="T29" fmla="*/ 27 h 59"/>
                <a:gd name="T30" fmla="*/ 23 w 56"/>
                <a:gd name="T31" fmla="*/ 28 h 59"/>
                <a:gd name="T32" fmla="*/ 15 w 56"/>
                <a:gd name="T33" fmla="*/ 27 h 59"/>
                <a:gd name="T34" fmla="*/ 8 w 56"/>
                <a:gd name="T35" fmla="*/ 23 h 59"/>
                <a:gd name="T36" fmla="*/ 20 w 56"/>
                <a:gd name="T37" fmla="*/ 21 h 59"/>
                <a:gd name="T38" fmla="*/ 29 w 56"/>
                <a:gd name="T39" fmla="*/ 20 h 59"/>
                <a:gd name="T40" fmla="*/ 32 w 56"/>
                <a:gd name="T41" fmla="*/ 20 h 59"/>
                <a:gd name="T42" fmla="*/ 39 w 56"/>
                <a:gd name="T43" fmla="*/ 19 h 59"/>
                <a:gd name="T44" fmla="*/ 42 w 56"/>
                <a:gd name="T45" fmla="*/ 18 h 59"/>
                <a:gd name="T46" fmla="*/ 44 w 56"/>
                <a:gd name="T47" fmla="*/ 33 h 59"/>
                <a:gd name="T48" fmla="*/ 39 w 56"/>
                <a:gd name="T49" fmla="*/ 39 h 59"/>
                <a:gd name="T50" fmla="*/ 34 w 56"/>
                <a:gd name="T51" fmla="*/ 43 h 59"/>
                <a:gd name="T52" fmla="*/ 34 w 56"/>
                <a:gd name="T53" fmla="*/ 44 h 59"/>
                <a:gd name="T54" fmla="*/ 30 w 56"/>
                <a:gd name="T55" fmla="*/ 44 h 59"/>
                <a:gd name="T56" fmla="*/ 35 w 56"/>
                <a:gd name="T57" fmla="*/ 36 h 59"/>
                <a:gd name="T58" fmla="*/ 38 w 56"/>
                <a:gd name="T59" fmla="*/ 30 h 59"/>
                <a:gd name="T60" fmla="*/ 23 w 56"/>
                <a:gd name="T61" fmla="*/ 36 h 59"/>
                <a:gd name="T62" fmla="*/ 28 w 56"/>
                <a:gd name="T63" fmla="*/ 35 h 59"/>
                <a:gd name="T64" fmla="*/ 25 w 56"/>
                <a:gd name="T65" fmla="*/ 40 h 59"/>
                <a:gd name="T66" fmla="*/ 22 w 56"/>
                <a:gd name="T67" fmla="*/ 45 h 59"/>
                <a:gd name="T68" fmla="*/ 21 w 56"/>
                <a:gd name="T69" fmla="*/ 45 h 59"/>
                <a:gd name="T70" fmla="*/ 17 w 56"/>
                <a:gd name="T71" fmla="*/ 43 h 59"/>
                <a:gd name="T72" fmla="*/ 14 w 56"/>
                <a:gd name="T73" fmla="*/ 42 h 59"/>
                <a:gd name="T74" fmla="*/ 19 w 56"/>
                <a:gd name="T75" fmla="*/ 35 h 59"/>
                <a:gd name="T76" fmla="*/ 24 w 56"/>
                <a:gd name="T77" fmla="*/ 31 h 59"/>
                <a:gd name="T78" fmla="*/ 34 w 56"/>
                <a:gd name="T79" fmla="*/ 42 h 59"/>
                <a:gd name="T80" fmla="*/ 54 w 56"/>
                <a:gd name="T81" fmla="*/ 48 h 59"/>
                <a:gd name="T82" fmla="*/ 56 w 56"/>
                <a:gd name="T83" fmla="*/ 50 h 59"/>
                <a:gd name="T84" fmla="*/ 55 w 56"/>
                <a:gd name="T85" fmla="*/ 52 h 59"/>
                <a:gd name="T86" fmla="*/ 51 w 56"/>
                <a:gd name="T87" fmla="*/ 52 h 59"/>
                <a:gd name="T88" fmla="*/ 48 w 56"/>
                <a:gd name="T89" fmla="*/ 52 h 59"/>
                <a:gd name="T90" fmla="*/ 45 w 56"/>
                <a:gd name="T91" fmla="*/ 53 h 59"/>
                <a:gd name="T92" fmla="*/ 35 w 56"/>
                <a:gd name="T93" fmla="*/ 53 h 59"/>
                <a:gd name="T94" fmla="*/ 26 w 56"/>
                <a:gd name="T95" fmla="*/ 54 h 59"/>
                <a:gd name="T96" fmla="*/ 24 w 56"/>
                <a:gd name="T97" fmla="*/ 55 h 59"/>
                <a:gd name="T98" fmla="*/ 17 w 56"/>
                <a:gd name="T99" fmla="*/ 56 h 59"/>
                <a:gd name="T100" fmla="*/ 11 w 56"/>
                <a:gd name="T101" fmla="*/ 58 h 59"/>
                <a:gd name="T102" fmla="*/ 6 w 56"/>
                <a:gd name="T103" fmla="*/ 57 h 59"/>
                <a:gd name="T104" fmla="*/ 1 w 56"/>
                <a:gd name="T105" fmla="*/ 55 h 59"/>
                <a:gd name="T106" fmla="*/ 4 w 56"/>
                <a:gd name="T107" fmla="*/ 52 h 59"/>
                <a:gd name="T108" fmla="*/ 10 w 56"/>
                <a:gd name="T109" fmla="*/ 52 h 59"/>
                <a:gd name="T110" fmla="*/ 16 w 56"/>
                <a:gd name="T111" fmla="*/ 50 h 59"/>
                <a:gd name="T112" fmla="*/ 23 w 56"/>
                <a:gd name="T113" fmla="*/ 49 h 59"/>
                <a:gd name="T114" fmla="*/ 30 w 56"/>
                <a:gd name="T115" fmla="*/ 48 h 59"/>
                <a:gd name="T116" fmla="*/ 39 w 56"/>
                <a:gd name="T117" fmla="*/ 47 h 59"/>
                <a:gd name="T118" fmla="*/ 47 w 56"/>
                <a:gd name="T119" fmla="*/ 46 h 59"/>
                <a:gd name="T120" fmla="*/ 11 w 56"/>
                <a:gd name="T121" fmla="*/ 5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6" h="59">
                  <a:moveTo>
                    <a:pt x="29" y="1"/>
                  </a:moveTo>
                  <a:cubicBezTo>
                    <a:pt x="30" y="0"/>
                    <a:pt x="32" y="0"/>
                    <a:pt x="32" y="1"/>
                  </a:cubicBezTo>
                  <a:cubicBezTo>
                    <a:pt x="33" y="1"/>
                    <a:pt x="33" y="0"/>
                    <a:pt x="33" y="1"/>
                  </a:cubicBezTo>
                  <a:cubicBezTo>
                    <a:pt x="34" y="1"/>
                    <a:pt x="34" y="2"/>
                    <a:pt x="35" y="2"/>
                  </a:cubicBezTo>
                  <a:cubicBezTo>
                    <a:pt x="35" y="3"/>
                    <a:pt x="35" y="3"/>
                    <a:pt x="36" y="4"/>
                  </a:cubicBezTo>
                  <a:cubicBezTo>
                    <a:pt x="36" y="5"/>
                    <a:pt x="36" y="5"/>
                    <a:pt x="36" y="5"/>
                  </a:cubicBezTo>
                  <a:cubicBezTo>
                    <a:pt x="36" y="5"/>
                    <a:pt x="37" y="6"/>
                    <a:pt x="37" y="7"/>
                  </a:cubicBezTo>
                  <a:cubicBezTo>
                    <a:pt x="37" y="6"/>
                    <a:pt x="37" y="6"/>
                    <a:pt x="37" y="6"/>
                  </a:cubicBezTo>
                  <a:cubicBezTo>
                    <a:pt x="37" y="7"/>
                    <a:pt x="37" y="7"/>
                    <a:pt x="37" y="7"/>
                  </a:cubicBezTo>
                  <a:cubicBezTo>
                    <a:pt x="36" y="7"/>
                    <a:pt x="38" y="8"/>
                    <a:pt x="36" y="8"/>
                  </a:cubicBezTo>
                  <a:cubicBezTo>
                    <a:pt x="36" y="7"/>
                    <a:pt x="36" y="7"/>
                    <a:pt x="36" y="7"/>
                  </a:cubicBezTo>
                  <a:cubicBezTo>
                    <a:pt x="35" y="8"/>
                    <a:pt x="36" y="10"/>
                    <a:pt x="35" y="10"/>
                  </a:cubicBezTo>
                  <a:cubicBezTo>
                    <a:pt x="34" y="11"/>
                    <a:pt x="33" y="11"/>
                    <a:pt x="32" y="11"/>
                  </a:cubicBezTo>
                  <a:cubicBezTo>
                    <a:pt x="31" y="12"/>
                    <a:pt x="31" y="13"/>
                    <a:pt x="30" y="13"/>
                  </a:cubicBezTo>
                  <a:cubicBezTo>
                    <a:pt x="29" y="13"/>
                    <a:pt x="29" y="14"/>
                    <a:pt x="28" y="13"/>
                  </a:cubicBezTo>
                  <a:cubicBezTo>
                    <a:pt x="27" y="13"/>
                    <a:pt x="28" y="12"/>
                    <a:pt x="28" y="12"/>
                  </a:cubicBezTo>
                  <a:cubicBezTo>
                    <a:pt x="28" y="11"/>
                    <a:pt x="30" y="10"/>
                    <a:pt x="28" y="9"/>
                  </a:cubicBezTo>
                  <a:cubicBezTo>
                    <a:pt x="28" y="9"/>
                    <a:pt x="28" y="7"/>
                    <a:pt x="27" y="8"/>
                  </a:cubicBezTo>
                  <a:cubicBezTo>
                    <a:pt x="27" y="8"/>
                    <a:pt x="26" y="8"/>
                    <a:pt x="25" y="8"/>
                  </a:cubicBezTo>
                  <a:cubicBezTo>
                    <a:pt x="25" y="8"/>
                    <a:pt x="25" y="8"/>
                    <a:pt x="25" y="8"/>
                  </a:cubicBezTo>
                  <a:cubicBezTo>
                    <a:pt x="24" y="8"/>
                    <a:pt x="24" y="7"/>
                    <a:pt x="23" y="7"/>
                  </a:cubicBezTo>
                  <a:cubicBezTo>
                    <a:pt x="22" y="7"/>
                    <a:pt x="22" y="7"/>
                    <a:pt x="21" y="7"/>
                  </a:cubicBezTo>
                  <a:cubicBezTo>
                    <a:pt x="21" y="6"/>
                    <a:pt x="20" y="6"/>
                    <a:pt x="20" y="6"/>
                  </a:cubicBezTo>
                  <a:cubicBezTo>
                    <a:pt x="19" y="5"/>
                    <a:pt x="20" y="4"/>
                    <a:pt x="19" y="3"/>
                  </a:cubicBezTo>
                  <a:cubicBezTo>
                    <a:pt x="19" y="3"/>
                    <a:pt x="19" y="3"/>
                    <a:pt x="18" y="3"/>
                  </a:cubicBezTo>
                  <a:cubicBezTo>
                    <a:pt x="19" y="2"/>
                    <a:pt x="19" y="2"/>
                    <a:pt x="19" y="2"/>
                  </a:cubicBezTo>
                  <a:cubicBezTo>
                    <a:pt x="18" y="2"/>
                    <a:pt x="18" y="2"/>
                    <a:pt x="18" y="2"/>
                  </a:cubicBezTo>
                  <a:cubicBezTo>
                    <a:pt x="19" y="1"/>
                    <a:pt x="20" y="1"/>
                    <a:pt x="20" y="0"/>
                  </a:cubicBezTo>
                  <a:cubicBezTo>
                    <a:pt x="21" y="0"/>
                    <a:pt x="21" y="1"/>
                    <a:pt x="22" y="0"/>
                  </a:cubicBezTo>
                  <a:cubicBezTo>
                    <a:pt x="23" y="0"/>
                    <a:pt x="24" y="0"/>
                    <a:pt x="25" y="1"/>
                  </a:cubicBezTo>
                  <a:cubicBezTo>
                    <a:pt x="25" y="1"/>
                    <a:pt x="25" y="0"/>
                    <a:pt x="25" y="0"/>
                  </a:cubicBezTo>
                  <a:cubicBezTo>
                    <a:pt x="26" y="1"/>
                    <a:pt x="26" y="1"/>
                    <a:pt x="27" y="1"/>
                  </a:cubicBezTo>
                  <a:cubicBezTo>
                    <a:pt x="28" y="1"/>
                    <a:pt x="28" y="1"/>
                    <a:pt x="29" y="0"/>
                  </a:cubicBezTo>
                  <a:lnTo>
                    <a:pt x="29" y="1"/>
                  </a:lnTo>
                  <a:close/>
                  <a:moveTo>
                    <a:pt x="43" y="18"/>
                  </a:moveTo>
                  <a:cubicBezTo>
                    <a:pt x="43" y="18"/>
                    <a:pt x="43" y="18"/>
                    <a:pt x="43" y="18"/>
                  </a:cubicBezTo>
                  <a:cubicBezTo>
                    <a:pt x="44" y="19"/>
                    <a:pt x="44" y="18"/>
                    <a:pt x="45" y="18"/>
                  </a:cubicBezTo>
                  <a:cubicBezTo>
                    <a:pt x="45" y="18"/>
                    <a:pt x="46" y="19"/>
                    <a:pt x="46" y="18"/>
                  </a:cubicBezTo>
                  <a:cubicBezTo>
                    <a:pt x="47" y="19"/>
                    <a:pt x="45" y="20"/>
                    <a:pt x="46" y="20"/>
                  </a:cubicBezTo>
                  <a:cubicBezTo>
                    <a:pt x="47" y="20"/>
                    <a:pt x="48" y="20"/>
                    <a:pt x="48" y="21"/>
                  </a:cubicBezTo>
                  <a:cubicBezTo>
                    <a:pt x="48" y="21"/>
                    <a:pt x="50" y="22"/>
                    <a:pt x="49" y="22"/>
                  </a:cubicBezTo>
                  <a:cubicBezTo>
                    <a:pt x="50" y="23"/>
                    <a:pt x="49" y="24"/>
                    <a:pt x="50" y="24"/>
                  </a:cubicBezTo>
                  <a:cubicBezTo>
                    <a:pt x="50" y="25"/>
                    <a:pt x="50" y="25"/>
                    <a:pt x="49" y="25"/>
                  </a:cubicBezTo>
                  <a:cubicBezTo>
                    <a:pt x="48" y="24"/>
                    <a:pt x="48" y="26"/>
                    <a:pt x="47" y="25"/>
                  </a:cubicBezTo>
                  <a:cubicBezTo>
                    <a:pt x="46" y="25"/>
                    <a:pt x="46" y="25"/>
                    <a:pt x="46" y="25"/>
                  </a:cubicBezTo>
                  <a:cubicBezTo>
                    <a:pt x="46" y="25"/>
                    <a:pt x="45" y="25"/>
                    <a:pt x="44" y="26"/>
                  </a:cubicBezTo>
                  <a:cubicBezTo>
                    <a:pt x="43" y="25"/>
                    <a:pt x="43" y="25"/>
                    <a:pt x="43" y="25"/>
                  </a:cubicBezTo>
                  <a:cubicBezTo>
                    <a:pt x="43" y="26"/>
                    <a:pt x="43" y="26"/>
                    <a:pt x="43" y="26"/>
                  </a:cubicBezTo>
                  <a:cubicBezTo>
                    <a:pt x="43" y="25"/>
                    <a:pt x="42" y="25"/>
                    <a:pt x="41" y="25"/>
                  </a:cubicBezTo>
                  <a:cubicBezTo>
                    <a:pt x="41" y="25"/>
                    <a:pt x="40" y="25"/>
                    <a:pt x="40" y="25"/>
                  </a:cubicBezTo>
                  <a:cubicBezTo>
                    <a:pt x="40" y="25"/>
                    <a:pt x="40" y="25"/>
                    <a:pt x="40" y="25"/>
                  </a:cubicBezTo>
                  <a:cubicBezTo>
                    <a:pt x="39" y="25"/>
                    <a:pt x="39" y="25"/>
                    <a:pt x="39" y="25"/>
                  </a:cubicBezTo>
                  <a:cubicBezTo>
                    <a:pt x="39" y="25"/>
                    <a:pt x="39" y="25"/>
                    <a:pt x="39" y="25"/>
                  </a:cubicBezTo>
                  <a:cubicBezTo>
                    <a:pt x="38" y="26"/>
                    <a:pt x="38" y="26"/>
                    <a:pt x="38" y="26"/>
                  </a:cubicBezTo>
                  <a:cubicBezTo>
                    <a:pt x="37" y="25"/>
                    <a:pt x="36" y="26"/>
                    <a:pt x="35" y="25"/>
                  </a:cubicBezTo>
                  <a:cubicBezTo>
                    <a:pt x="35" y="26"/>
                    <a:pt x="34" y="26"/>
                    <a:pt x="34" y="26"/>
                  </a:cubicBezTo>
                  <a:cubicBezTo>
                    <a:pt x="34" y="26"/>
                    <a:pt x="34" y="26"/>
                    <a:pt x="34" y="26"/>
                  </a:cubicBezTo>
                  <a:cubicBezTo>
                    <a:pt x="33" y="25"/>
                    <a:pt x="32" y="26"/>
                    <a:pt x="32" y="26"/>
                  </a:cubicBezTo>
                  <a:cubicBezTo>
                    <a:pt x="31" y="26"/>
                    <a:pt x="30" y="26"/>
                    <a:pt x="29" y="26"/>
                  </a:cubicBezTo>
                  <a:cubicBezTo>
                    <a:pt x="29" y="26"/>
                    <a:pt x="28" y="26"/>
                    <a:pt x="28" y="27"/>
                  </a:cubicBezTo>
                  <a:cubicBezTo>
                    <a:pt x="27" y="27"/>
                    <a:pt x="26" y="27"/>
                    <a:pt x="26" y="26"/>
                  </a:cubicBezTo>
                  <a:cubicBezTo>
                    <a:pt x="26" y="26"/>
                    <a:pt x="26" y="27"/>
                    <a:pt x="25" y="27"/>
                  </a:cubicBezTo>
                  <a:cubicBezTo>
                    <a:pt x="25" y="26"/>
                    <a:pt x="25" y="26"/>
                    <a:pt x="25" y="26"/>
                  </a:cubicBezTo>
                  <a:cubicBezTo>
                    <a:pt x="24" y="27"/>
                    <a:pt x="24" y="27"/>
                    <a:pt x="23" y="28"/>
                  </a:cubicBezTo>
                  <a:cubicBezTo>
                    <a:pt x="23" y="27"/>
                    <a:pt x="22" y="27"/>
                    <a:pt x="21" y="28"/>
                  </a:cubicBezTo>
                  <a:cubicBezTo>
                    <a:pt x="20" y="27"/>
                    <a:pt x="20" y="28"/>
                    <a:pt x="18" y="28"/>
                  </a:cubicBezTo>
                  <a:cubicBezTo>
                    <a:pt x="18" y="28"/>
                    <a:pt x="18" y="29"/>
                    <a:pt x="17" y="28"/>
                  </a:cubicBezTo>
                  <a:cubicBezTo>
                    <a:pt x="17" y="28"/>
                    <a:pt x="15" y="28"/>
                    <a:pt x="15" y="27"/>
                  </a:cubicBezTo>
                  <a:cubicBezTo>
                    <a:pt x="14" y="27"/>
                    <a:pt x="12" y="27"/>
                    <a:pt x="12" y="26"/>
                  </a:cubicBezTo>
                  <a:cubicBezTo>
                    <a:pt x="11" y="25"/>
                    <a:pt x="10" y="25"/>
                    <a:pt x="9" y="24"/>
                  </a:cubicBezTo>
                  <a:cubicBezTo>
                    <a:pt x="10" y="24"/>
                    <a:pt x="9" y="24"/>
                    <a:pt x="9" y="23"/>
                  </a:cubicBezTo>
                  <a:cubicBezTo>
                    <a:pt x="9" y="24"/>
                    <a:pt x="8" y="23"/>
                    <a:pt x="8" y="23"/>
                  </a:cubicBezTo>
                  <a:cubicBezTo>
                    <a:pt x="8" y="22"/>
                    <a:pt x="9" y="23"/>
                    <a:pt x="9" y="22"/>
                  </a:cubicBezTo>
                  <a:cubicBezTo>
                    <a:pt x="11" y="22"/>
                    <a:pt x="14" y="22"/>
                    <a:pt x="16" y="21"/>
                  </a:cubicBezTo>
                  <a:cubicBezTo>
                    <a:pt x="17" y="21"/>
                    <a:pt x="18" y="21"/>
                    <a:pt x="18" y="21"/>
                  </a:cubicBezTo>
                  <a:cubicBezTo>
                    <a:pt x="19" y="21"/>
                    <a:pt x="19" y="21"/>
                    <a:pt x="20" y="21"/>
                  </a:cubicBezTo>
                  <a:cubicBezTo>
                    <a:pt x="21" y="21"/>
                    <a:pt x="22" y="21"/>
                    <a:pt x="22" y="21"/>
                  </a:cubicBezTo>
                  <a:cubicBezTo>
                    <a:pt x="23" y="21"/>
                    <a:pt x="23" y="20"/>
                    <a:pt x="24" y="20"/>
                  </a:cubicBezTo>
                  <a:cubicBezTo>
                    <a:pt x="25" y="20"/>
                    <a:pt x="26" y="21"/>
                    <a:pt x="26" y="20"/>
                  </a:cubicBezTo>
                  <a:cubicBezTo>
                    <a:pt x="27" y="21"/>
                    <a:pt x="28" y="20"/>
                    <a:pt x="29" y="20"/>
                  </a:cubicBezTo>
                  <a:cubicBezTo>
                    <a:pt x="29" y="20"/>
                    <a:pt x="30" y="20"/>
                    <a:pt x="31" y="20"/>
                  </a:cubicBezTo>
                  <a:cubicBezTo>
                    <a:pt x="31" y="20"/>
                    <a:pt x="31" y="20"/>
                    <a:pt x="31" y="20"/>
                  </a:cubicBezTo>
                  <a:cubicBezTo>
                    <a:pt x="31" y="20"/>
                    <a:pt x="31" y="20"/>
                    <a:pt x="31" y="20"/>
                  </a:cubicBezTo>
                  <a:cubicBezTo>
                    <a:pt x="32" y="20"/>
                    <a:pt x="32" y="20"/>
                    <a:pt x="32" y="20"/>
                  </a:cubicBezTo>
                  <a:cubicBezTo>
                    <a:pt x="32" y="19"/>
                    <a:pt x="34" y="20"/>
                    <a:pt x="35" y="19"/>
                  </a:cubicBezTo>
                  <a:cubicBezTo>
                    <a:pt x="36" y="20"/>
                    <a:pt x="36" y="19"/>
                    <a:pt x="38" y="19"/>
                  </a:cubicBezTo>
                  <a:cubicBezTo>
                    <a:pt x="38" y="19"/>
                    <a:pt x="38" y="19"/>
                    <a:pt x="38" y="19"/>
                  </a:cubicBezTo>
                  <a:cubicBezTo>
                    <a:pt x="39" y="19"/>
                    <a:pt x="39" y="19"/>
                    <a:pt x="39" y="19"/>
                  </a:cubicBezTo>
                  <a:cubicBezTo>
                    <a:pt x="39" y="19"/>
                    <a:pt x="39" y="19"/>
                    <a:pt x="39" y="19"/>
                  </a:cubicBezTo>
                  <a:cubicBezTo>
                    <a:pt x="39" y="19"/>
                    <a:pt x="39" y="19"/>
                    <a:pt x="39" y="19"/>
                  </a:cubicBezTo>
                  <a:cubicBezTo>
                    <a:pt x="40" y="19"/>
                    <a:pt x="39" y="18"/>
                    <a:pt x="40" y="18"/>
                  </a:cubicBezTo>
                  <a:cubicBezTo>
                    <a:pt x="41" y="19"/>
                    <a:pt x="42" y="18"/>
                    <a:pt x="42" y="18"/>
                  </a:cubicBezTo>
                  <a:lnTo>
                    <a:pt x="43" y="18"/>
                  </a:lnTo>
                  <a:close/>
                  <a:moveTo>
                    <a:pt x="41" y="31"/>
                  </a:moveTo>
                  <a:cubicBezTo>
                    <a:pt x="41" y="31"/>
                    <a:pt x="41" y="31"/>
                    <a:pt x="42" y="31"/>
                  </a:cubicBezTo>
                  <a:cubicBezTo>
                    <a:pt x="42" y="32"/>
                    <a:pt x="43" y="32"/>
                    <a:pt x="44" y="33"/>
                  </a:cubicBezTo>
                  <a:cubicBezTo>
                    <a:pt x="44" y="33"/>
                    <a:pt x="44" y="33"/>
                    <a:pt x="44" y="33"/>
                  </a:cubicBezTo>
                  <a:cubicBezTo>
                    <a:pt x="44" y="33"/>
                    <a:pt x="44" y="34"/>
                    <a:pt x="44" y="34"/>
                  </a:cubicBezTo>
                  <a:cubicBezTo>
                    <a:pt x="43" y="35"/>
                    <a:pt x="43" y="36"/>
                    <a:pt x="42" y="37"/>
                  </a:cubicBezTo>
                  <a:cubicBezTo>
                    <a:pt x="41" y="38"/>
                    <a:pt x="40" y="39"/>
                    <a:pt x="39" y="39"/>
                  </a:cubicBezTo>
                  <a:cubicBezTo>
                    <a:pt x="38" y="40"/>
                    <a:pt x="37" y="41"/>
                    <a:pt x="37" y="42"/>
                  </a:cubicBezTo>
                  <a:cubicBezTo>
                    <a:pt x="36" y="42"/>
                    <a:pt x="36" y="43"/>
                    <a:pt x="35" y="43"/>
                  </a:cubicBezTo>
                  <a:cubicBezTo>
                    <a:pt x="34" y="43"/>
                    <a:pt x="34" y="43"/>
                    <a:pt x="34" y="43"/>
                  </a:cubicBezTo>
                  <a:cubicBezTo>
                    <a:pt x="34" y="43"/>
                    <a:pt x="34" y="43"/>
                    <a:pt x="34" y="43"/>
                  </a:cubicBezTo>
                  <a:cubicBezTo>
                    <a:pt x="33" y="43"/>
                    <a:pt x="33" y="43"/>
                    <a:pt x="33" y="43"/>
                  </a:cubicBezTo>
                  <a:cubicBezTo>
                    <a:pt x="33" y="43"/>
                    <a:pt x="33" y="43"/>
                    <a:pt x="33" y="43"/>
                  </a:cubicBezTo>
                  <a:cubicBezTo>
                    <a:pt x="33" y="43"/>
                    <a:pt x="33" y="43"/>
                    <a:pt x="33" y="43"/>
                  </a:cubicBezTo>
                  <a:cubicBezTo>
                    <a:pt x="33" y="43"/>
                    <a:pt x="34" y="43"/>
                    <a:pt x="34" y="44"/>
                  </a:cubicBezTo>
                  <a:cubicBezTo>
                    <a:pt x="33" y="44"/>
                    <a:pt x="32" y="45"/>
                    <a:pt x="31" y="45"/>
                  </a:cubicBezTo>
                  <a:cubicBezTo>
                    <a:pt x="31" y="46"/>
                    <a:pt x="30" y="46"/>
                    <a:pt x="29" y="47"/>
                  </a:cubicBezTo>
                  <a:cubicBezTo>
                    <a:pt x="29" y="47"/>
                    <a:pt x="28" y="46"/>
                    <a:pt x="29" y="46"/>
                  </a:cubicBezTo>
                  <a:cubicBezTo>
                    <a:pt x="28" y="45"/>
                    <a:pt x="30" y="45"/>
                    <a:pt x="30" y="44"/>
                  </a:cubicBezTo>
                  <a:cubicBezTo>
                    <a:pt x="31" y="44"/>
                    <a:pt x="30" y="43"/>
                    <a:pt x="32" y="42"/>
                  </a:cubicBezTo>
                  <a:cubicBezTo>
                    <a:pt x="32" y="42"/>
                    <a:pt x="33" y="41"/>
                    <a:pt x="33" y="40"/>
                  </a:cubicBezTo>
                  <a:cubicBezTo>
                    <a:pt x="33" y="40"/>
                    <a:pt x="33" y="39"/>
                    <a:pt x="34" y="38"/>
                  </a:cubicBezTo>
                  <a:cubicBezTo>
                    <a:pt x="34" y="37"/>
                    <a:pt x="35" y="37"/>
                    <a:pt x="35" y="36"/>
                  </a:cubicBezTo>
                  <a:cubicBezTo>
                    <a:pt x="36" y="36"/>
                    <a:pt x="37" y="35"/>
                    <a:pt x="36" y="34"/>
                  </a:cubicBezTo>
                  <a:cubicBezTo>
                    <a:pt x="37" y="34"/>
                    <a:pt x="37" y="33"/>
                    <a:pt x="37" y="33"/>
                  </a:cubicBezTo>
                  <a:cubicBezTo>
                    <a:pt x="37" y="32"/>
                    <a:pt x="39" y="31"/>
                    <a:pt x="38" y="31"/>
                  </a:cubicBezTo>
                  <a:cubicBezTo>
                    <a:pt x="38" y="31"/>
                    <a:pt x="38" y="30"/>
                    <a:pt x="38" y="30"/>
                  </a:cubicBezTo>
                  <a:cubicBezTo>
                    <a:pt x="39" y="30"/>
                    <a:pt x="40" y="30"/>
                    <a:pt x="41" y="31"/>
                  </a:cubicBezTo>
                  <a:close/>
                  <a:moveTo>
                    <a:pt x="26" y="30"/>
                  </a:moveTo>
                  <a:cubicBezTo>
                    <a:pt x="25" y="31"/>
                    <a:pt x="25" y="33"/>
                    <a:pt x="24" y="33"/>
                  </a:cubicBezTo>
                  <a:cubicBezTo>
                    <a:pt x="24" y="34"/>
                    <a:pt x="23" y="35"/>
                    <a:pt x="23" y="36"/>
                  </a:cubicBezTo>
                  <a:cubicBezTo>
                    <a:pt x="23" y="37"/>
                    <a:pt x="23" y="38"/>
                    <a:pt x="24" y="38"/>
                  </a:cubicBezTo>
                  <a:cubicBezTo>
                    <a:pt x="25" y="38"/>
                    <a:pt x="26" y="38"/>
                    <a:pt x="26" y="37"/>
                  </a:cubicBezTo>
                  <a:cubicBezTo>
                    <a:pt x="27" y="37"/>
                    <a:pt x="27" y="36"/>
                    <a:pt x="28" y="36"/>
                  </a:cubicBezTo>
                  <a:cubicBezTo>
                    <a:pt x="28" y="35"/>
                    <a:pt x="28" y="35"/>
                    <a:pt x="28" y="35"/>
                  </a:cubicBezTo>
                  <a:cubicBezTo>
                    <a:pt x="29" y="35"/>
                    <a:pt x="28" y="36"/>
                    <a:pt x="28" y="36"/>
                  </a:cubicBezTo>
                  <a:cubicBezTo>
                    <a:pt x="27" y="36"/>
                    <a:pt x="28" y="38"/>
                    <a:pt x="27" y="37"/>
                  </a:cubicBezTo>
                  <a:cubicBezTo>
                    <a:pt x="26" y="38"/>
                    <a:pt x="25" y="39"/>
                    <a:pt x="26" y="40"/>
                  </a:cubicBezTo>
                  <a:cubicBezTo>
                    <a:pt x="25" y="40"/>
                    <a:pt x="25" y="40"/>
                    <a:pt x="25" y="40"/>
                  </a:cubicBezTo>
                  <a:cubicBezTo>
                    <a:pt x="25" y="41"/>
                    <a:pt x="25" y="41"/>
                    <a:pt x="25" y="41"/>
                  </a:cubicBezTo>
                  <a:cubicBezTo>
                    <a:pt x="24" y="41"/>
                    <a:pt x="25" y="42"/>
                    <a:pt x="24" y="42"/>
                  </a:cubicBezTo>
                  <a:cubicBezTo>
                    <a:pt x="24" y="43"/>
                    <a:pt x="23" y="43"/>
                    <a:pt x="23" y="44"/>
                  </a:cubicBezTo>
                  <a:cubicBezTo>
                    <a:pt x="22" y="44"/>
                    <a:pt x="23" y="45"/>
                    <a:pt x="22" y="45"/>
                  </a:cubicBezTo>
                  <a:cubicBezTo>
                    <a:pt x="22" y="45"/>
                    <a:pt x="22" y="45"/>
                    <a:pt x="22" y="45"/>
                  </a:cubicBezTo>
                  <a:cubicBezTo>
                    <a:pt x="21" y="45"/>
                    <a:pt x="21" y="45"/>
                    <a:pt x="21" y="45"/>
                  </a:cubicBezTo>
                  <a:cubicBezTo>
                    <a:pt x="21" y="45"/>
                    <a:pt x="21" y="45"/>
                    <a:pt x="21" y="45"/>
                  </a:cubicBezTo>
                  <a:cubicBezTo>
                    <a:pt x="21" y="45"/>
                    <a:pt x="21" y="45"/>
                    <a:pt x="21" y="45"/>
                  </a:cubicBezTo>
                  <a:cubicBezTo>
                    <a:pt x="20" y="45"/>
                    <a:pt x="20" y="45"/>
                    <a:pt x="20" y="45"/>
                  </a:cubicBezTo>
                  <a:cubicBezTo>
                    <a:pt x="20" y="44"/>
                    <a:pt x="20" y="44"/>
                    <a:pt x="20" y="44"/>
                  </a:cubicBezTo>
                  <a:cubicBezTo>
                    <a:pt x="19" y="44"/>
                    <a:pt x="19" y="44"/>
                    <a:pt x="19" y="44"/>
                  </a:cubicBezTo>
                  <a:cubicBezTo>
                    <a:pt x="19" y="43"/>
                    <a:pt x="18" y="44"/>
                    <a:pt x="17" y="43"/>
                  </a:cubicBezTo>
                  <a:cubicBezTo>
                    <a:pt x="17" y="43"/>
                    <a:pt x="17" y="43"/>
                    <a:pt x="17" y="43"/>
                  </a:cubicBezTo>
                  <a:cubicBezTo>
                    <a:pt x="17" y="42"/>
                    <a:pt x="16" y="43"/>
                    <a:pt x="15" y="42"/>
                  </a:cubicBezTo>
                  <a:cubicBezTo>
                    <a:pt x="15" y="43"/>
                    <a:pt x="15" y="43"/>
                    <a:pt x="15" y="43"/>
                  </a:cubicBezTo>
                  <a:cubicBezTo>
                    <a:pt x="14" y="43"/>
                    <a:pt x="15" y="42"/>
                    <a:pt x="14" y="42"/>
                  </a:cubicBezTo>
                  <a:cubicBezTo>
                    <a:pt x="14" y="41"/>
                    <a:pt x="13" y="40"/>
                    <a:pt x="14" y="40"/>
                  </a:cubicBezTo>
                  <a:cubicBezTo>
                    <a:pt x="15" y="40"/>
                    <a:pt x="16" y="39"/>
                    <a:pt x="16" y="39"/>
                  </a:cubicBezTo>
                  <a:cubicBezTo>
                    <a:pt x="16" y="37"/>
                    <a:pt x="17" y="37"/>
                    <a:pt x="18" y="36"/>
                  </a:cubicBezTo>
                  <a:cubicBezTo>
                    <a:pt x="19" y="36"/>
                    <a:pt x="18" y="35"/>
                    <a:pt x="19" y="35"/>
                  </a:cubicBezTo>
                  <a:cubicBezTo>
                    <a:pt x="20" y="34"/>
                    <a:pt x="21" y="35"/>
                    <a:pt x="21" y="34"/>
                  </a:cubicBezTo>
                  <a:cubicBezTo>
                    <a:pt x="21" y="33"/>
                    <a:pt x="21" y="33"/>
                    <a:pt x="22" y="33"/>
                  </a:cubicBezTo>
                  <a:cubicBezTo>
                    <a:pt x="22" y="33"/>
                    <a:pt x="22" y="33"/>
                    <a:pt x="22" y="33"/>
                  </a:cubicBezTo>
                  <a:cubicBezTo>
                    <a:pt x="23" y="32"/>
                    <a:pt x="24" y="32"/>
                    <a:pt x="24" y="31"/>
                  </a:cubicBezTo>
                  <a:cubicBezTo>
                    <a:pt x="25" y="31"/>
                    <a:pt x="25" y="30"/>
                    <a:pt x="26" y="30"/>
                  </a:cubicBezTo>
                  <a:close/>
                  <a:moveTo>
                    <a:pt x="35" y="42"/>
                  </a:moveTo>
                  <a:cubicBezTo>
                    <a:pt x="34" y="42"/>
                    <a:pt x="34" y="42"/>
                    <a:pt x="34" y="42"/>
                  </a:cubicBezTo>
                  <a:cubicBezTo>
                    <a:pt x="34" y="42"/>
                    <a:pt x="34" y="42"/>
                    <a:pt x="34" y="42"/>
                  </a:cubicBezTo>
                  <a:cubicBezTo>
                    <a:pt x="34" y="42"/>
                    <a:pt x="35" y="42"/>
                    <a:pt x="35" y="42"/>
                  </a:cubicBezTo>
                  <a:close/>
                  <a:moveTo>
                    <a:pt x="51" y="47"/>
                  </a:moveTo>
                  <a:cubicBezTo>
                    <a:pt x="52" y="46"/>
                    <a:pt x="53" y="47"/>
                    <a:pt x="53" y="46"/>
                  </a:cubicBezTo>
                  <a:cubicBezTo>
                    <a:pt x="53" y="47"/>
                    <a:pt x="54" y="47"/>
                    <a:pt x="54" y="48"/>
                  </a:cubicBezTo>
                  <a:cubicBezTo>
                    <a:pt x="55" y="48"/>
                    <a:pt x="55" y="48"/>
                    <a:pt x="55" y="48"/>
                  </a:cubicBezTo>
                  <a:cubicBezTo>
                    <a:pt x="55" y="48"/>
                    <a:pt x="55" y="48"/>
                    <a:pt x="55" y="48"/>
                  </a:cubicBezTo>
                  <a:cubicBezTo>
                    <a:pt x="54" y="48"/>
                    <a:pt x="55" y="49"/>
                    <a:pt x="54" y="49"/>
                  </a:cubicBezTo>
                  <a:cubicBezTo>
                    <a:pt x="55" y="49"/>
                    <a:pt x="55" y="50"/>
                    <a:pt x="56" y="50"/>
                  </a:cubicBezTo>
                  <a:cubicBezTo>
                    <a:pt x="56" y="50"/>
                    <a:pt x="56" y="51"/>
                    <a:pt x="55" y="51"/>
                  </a:cubicBezTo>
                  <a:cubicBezTo>
                    <a:pt x="56" y="51"/>
                    <a:pt x="56" y="52"/>
                    <a:pt x="56" y="52"/>
                  </a:cubicBezTo>
                  <a:cubicBezTo>
                    <a:pt x="56" y="53"/>
                    <a:pt x="55" y="53"/>
                    <a:pt x="55" y="53"/>
                  </a:cubicBezTo>
                  <a:cubicBezTo>
                    <a:pt x="55" y="52"/>
                    <a:pt x="55" y="52"/>
                    <a:pt x="55" y="52"/>
                  </a:cubicBezTo>
                  <a:cubicBezTo>
                    <a:pt x="54" y="53"/>
                    <a:pt x="54" y="53"/>
                    <a:pt x="54" y="53"/>
                  </a:cubicBezTo>
                  <a:cubicBezTo>
                    <a:pt x="54" y="53"/>
                    <a:pt x="54" y="53"/>
                    <a:pt x="54" y="53"/>
                  </a:cubicBezTo>
                  <a:cubicBezTo>
                    <a:pt x="53" y="53"/>
                    <a:pt x="52" y="52"/>
                    <a:pt x="52" y="53"/>
                  </a:cubicBezTo>
                  <a:cubicBezTo>
                    <a:pt x="51" y="52"/>
                    <a:pt x="51" y="52"/>
                    <a:pt x="51" y="52"/>
                  </a:cubicBezTo>
                  <a:cubicBezTo>
                    <a:pt x="51" y="53"/>
                    <a:pt x="50" y="52"/>
                    <a:pt x="49" y="52"/>
                  </a:cubicBezTo>
                  <a:cubicBezTo>
                    <a:pt x="49" y="52"/>
                    <a:pt x="49" y="52"/>
                    <a:pt x="49" y="52"/>
                  </a:cubicBezTo>
                  <a:cubicBezTo>
                    <a:pt x="49" y="52"/>
                    <a:pt x="49" y="52"/>
                    <a:pt x="49" y="52"/>
                  </a:cubicBezTo>
                  <a:cubicBezTo>
                    <a:pt x="48" y="52"/>
                    <a:pt x="48" y="52"/>
                    <a:pt x="48" y="52"/>
                  </a:cubicBezTo>
                  <a:cubicBezTo>
                    <a:pt x="48" y="52"/>
                    <a:pt x="47" y="53"/>
                    <a:pt x="46" y="53"/>
                  </a:cubicBezTo>
                  <a:cubicBezTo>
                    <a:pt x="46" y="53"/>
                    <a:pt x="46" y="53"/>
                    <a:pt x="46" y="53"/>
                  </a:cubicBezTo>
                  <a:cubicBezTo>
                    <a:pt x="46" y="53"/>
                    <a:pt x="46" y="53"/>
                    <a:pt x="46" y="53"/>
                  </a:cubicBezTo>
                  <a:cubicBezTo>
                    <a:pt x="45" y="53"/>
                    <a:pt x="45" y="53"/>
                    <a:pt x="45" y="53"/>
                  </a:cubicBezTo>
                  <a:cubicBezTo>
                    <a:pt x="45" y="53"/>
                    <a:pt x="44" y="52"/>
                    <a:pt x="43" y="53"/>
                  </a:cubicBezTo>
                  <a:cubicBezTo>
                    <a:pt x="42" y="53"/>
                    <a:pt x="41" y="53"/>
                    <a:pt x="40" y="53"/>
                  </a:cubicBezTo>
                  <a:cubicBezTo>
                    <a:pt x="40" y="53"/>
                    <a:pt x="39" y="53"/>
                    <a:pt x="39" y="53"/>
                  </a:cubicBezTo>
                  <a:cubicBezTo>
                    <a:pt x="37" y="53"/>
                    <a:pt x="36" y="54"/>
                    <a:pt x="35" y="53"/>
                  </a:cubicBezTo>
                  <a:cubicBezTo>
                    <a:pt x="34" y="54"/>
                    <a:pt x="33" y="54"/>
                    <a:pt x="33" y="54"/>
                  </a:cubicBezTo>
                  <a:cubicBezTo>
                    <a:pt x="32" y="54"/>
                    <a:pt x="31" y="53"/>
                    <a:pt x="30" y="54"/>
                  </a:cubicBezTo>
                  <a:cubicBezTo>
                    <a:pt x="29" y="54"/>
                    <a:pt x="28" y="54"/>
                    <a:pt x="27" y="54"/>
                  </a:cubicBezTo>
                  <a:cubicBezTo>
                    <a:pt x="27" y="53"/>
                    <a:pt x="27" y="54"/>
                    <a:pt x="26" y="54"/>
                  </a:cubicBezTo>
                  <a:cubicBezTo>
                    <a:pt x="26" y="54"/>
                    <a:pt x="26" y="55"/>
                    <a:pt x="26" y="55"/>
                  </a:cubicBezTo>
                  <a:cubicBezTo>
                    <a:pt x="26" y="55"/>
                    <a:pt x="26" y="54"/>
                    <a:pt x="25" y="54"/>
                  </a:cubicBezTo>
                  <a:cubicBezTo>
                    <a:pt x="25" y="55"/>
                    <a:pt x="25" y="55"/>
                    <a:pt x="25" y="55"/>
                  </a:cubicBezTo>
                  <a:cubicBezTo>
                    <a:pt x="24" y="55"/>
                    <a:pt x="24" y="55"/>
                    <a:pt x="24" y="55"/>
                  </a:cubicBezTo>
                  <a:cubicBezTo>
                    <a:pt x="24" y="55"/>
                    <a:pt x="24" y="55"/>
                    <a:pt x="24" y="55"/>
                  </a:cubicBezTo>
                  <a:cubicBezTo>
                    <a:pt x="23" y="55"/>
                    <a:pt x="23" y="55"/>
                    <a:pt x="23" y="55"/>
                  </a:cubicBezTo>
                  <a:cubicBezTo>
                    <a:pt x="23" y="56"/>
                    <a:pt x="21" y="55"/>
                    <a:pt x="20" y="55"/>
                  </a:cubicBezTo>
                  <a:cubicBezTo>
                    <a:pt x="19" y="55"/>
                    <a:pt x="18" y="56"/>
                    <a:pt x="17" y="56"/>
                  </a:cubicBezTo>
                  <a:cubicBezTo>
                    <a:pt x="16" y="57"/>
                    <a:pt x="15" y="56"/>
                    <a:pt x="14" y="57"/>
                  </a:cubicBezTo>
                  <a:cubicBezTo>
                    <a:pt x="13" y="56"/>
                    <a:pt x="12" y="58"/>
                    <a:pt x="12" y="57"/>
                  </a:cubicBezTo>
                  <a:cubicBezTo>
                    <a:pt x="12" y="56"/>
                    <a:pt x="12" y="56"/>
                    <a:pt x="11" y="56"/>
                  </a:cubicBezTo>
                  <a:cubicBezTo>
                    <a:pt x="11" y="57"/>
                    <a:pt x="11" y="57"/>
                    <a:pt x="11" y="58"/>
                  </a:cubicBezTo>
                  <a:cubicBezTo>
                    <a:pt x="10" y="58"/>
                    <a:pt x="9" y="58"/>
                    <a:pt x="9" y="58"/>
                  </a:cubicBezTo>
                  <a:cubicBezTo>
                    <a:pt x="9" y="58"/>
                    <a:pt x="9" y="57"/>
                    <a:pt x="9" y="57"/>
                  </a:cubicBezTo>
                  <a:cubicBezTo>
                    <a:pt x="8" y="58"/>
                    <a:pt x="7" y="59"/>
                    <a:pt x="7" y="58"/>
                  </a:cubicBezTo>
                  <a:cubicBezTo>
                    <a:pt x="6" y="58"/>
                    <a:pt x="6" y="58"/>
                    <a:pt x="6" y="57"/>
                  </a:cubicBezTo>
                  <a:cubicBezTo>
                    <a:pt x="5" y="58"/>
                    <a:pt x="5" y="58"/>
                    <a:pt x="5" y="58"/>
                  </a:cubicBezTo>
                  <a:cubicBezTo>
                    <a:pt x="5" y="57"/>
                    <a:pt x="3" y="57"/>
                    <a:pt x="3" y="56"/>
                  </a:cubicBezTo>
                  <a:cubicBezTo>
                    <a:pt x="2" y="57"/>
                    <a:pt x="2" y="56"/>
                    <a:pt x="1" y="56"/>
                  </a:cubicBezTo>
                  <a:cubicBezTo>
                    <a:pt x="1" y="55"/>
                    <a:pt x="1" y="55"/>
                    <a:pt x="1" y="55"/>
                  </a:cubicBezTo>
                  <a:cubicBezTo>
                    <a:pt x="1" y="55"/>
                    <a:pt x="1" y="55"/>
                    <a:pt x="1" y="55"/>
                  </a:cubicBezTo>
                  <a:cubicBezTo>
                    <a:pt x="0" y="54"/>
                    <a:pt x="1" y="54"/>
                    <a:pt x="1" y="53"/>
                  </a:cubicBezTo>
                  <a:cubicBezTo>
                    <a:pt x="1" y="54"/>
                    <a:pt x="1" y="54"/>
                    <a:pt x="1" y="54"/>
                  </a:cubicBezTo>
                  <a:cubicBezTo>
                    <a:pt x="2" y="53"/>
                    <a:pt x="3" y="53"/>
                    <a:pt x="4" y="52"/>
                  </a:cubicBezTo>
                  <a:cubicBezTo>
                    <a:pt x="4" y="53"/>
                    <a:pt x="5" y="53"/>
                    <a:pt x="5" y="53"/>
                  </a:cubicBezTo>
                  <a:cubicBezTo>
                    <a:pt x="5" y="52"/>
                    <a:pt x="7" y="53"/>
                    <a:pt x="8" y="52"/>
                  </a:cubicBezTo>
                  <a:cubicBezTo>
                    <a:pt x="8" y="52"/>
                    <a:pt x="9" y="52"/>
                    <a:pt x="9" y="51"/>
                  </a:cubicBezTo>
                  <a:cubicBezTo>
                    <a:pt x="9" y="52"/>
                    <a:pt x="10" y="52"/>
                    <a:pt x="10" y="52"/>
                  </a:cubicBezTo>
                  <a:cubicBezTo>
                    <a:pt x="11" y="51"/>
                    <a:pt x="12" y="51"/>
                    <a:pt x="13" y="51"/>
                  </a:cubicBezTo>
                  <a:cubicBezTo>
                    <a:pt x="13" y="51"/>
                    <a:pt x="13" y="51"/>
                    <a:pt x="13" y="51"/>
                  </a:cubicBezTo>
                  <a:cubicBezTo>
                    <a:pt x="14" y="51"/>
                    <a:pt x="14" y="51"/>
                    <a:pt x="14" y="51"/>
                  </a:cubicBezTo>
                  <a:cubicBezTo>
                    <a:pt x="14" y="51"/>
                    <a:pt x="15" y="50"/>
                    <a:pt x="16" y="50"/>
                  </a:cubicBezTo>
                  <a:cubicBezTo>
                    <a:pt x="17" y="51"/>
                    <a:pt x="18" y="50"/>
                    <a:pt x="18" y="49"/>
                  </a:cubicBezTo>
                  <a:cubicBezTo>
                    <a:pt x="19" y="50"/>
                    <a:pt x="19" y="50"/>
                    <a:pt x="20" y="50"/>
                  </a:cubicBezTo>
                  <a:cubicBezTo>
                    <a:pt x="20" y="49"/>
                    <a:pt x="21" y="50"/>
                    <a:pt x="21" y="49"/>
                  </a:cubicBezTo>
                  <a:cubicBezTo>
                    <a:pt x="22" y="50"/>
                    <a:pt x="23" y="49"/>
                    <a:pt x="23" y="49"/>
                  </a:cubicBezTo>
                  <a:cubicBezTo>
                    <a:pt x="24" y="49"/>
                    <a:pt x="24" y="49"/>
                    <a:pt x="24" y="49"/>
                  </a:cubicBezTo>
                  <a:cubicBezTo>
                    <a:pt x="25" y="49"/>
                    <a:pt x="26" y="49"/>
                    <a:pt x="27" y="49"/>
                  </a:cubicBezTo>
                  <a:cubicBezTo>
                    <a:pt x="28" y="49"/>
                    <a:pt x="29" y="48"/>
                    <a:pt x="29" y="49"/>
                  </a:cubicBezTo>
                  <a:cubicBezTo>
                    <a:pt x="29" y="49"/>
                    <a:pt x="30" y="49"/>
                    <a:pt x="30" y="48"/>
                  </a:cubicBezTo>
                  <a:cubicBezTo>
                    <a:pt x="30" y="49"/>
                    <a:pt x="30" y="49"/>
                    <a:pt x="30" y="49"/>
                  </a:cubicBezTo>
                  <a:cubicBezTo>
                    <a:pt x="31" y="48"/>
                    <a:pt x="32" y="49"/>
                    <a:pt x="33" y="49"/>
                  </a:cubicBezTo>
                  <a:cubicBezTo>
                    <a:pt x="34" y="49"/>
                    <a:pt x="35" y="48"/>
                    <a:pt x="36" y="48"/>
                  </a:cubicBezTo>
                  <a:cubicBezTo>
                    <a:pt x="36" y="47"/>
                    <a:pt x="38" y="49"/>
                    <a:pt x="39" y="47"/>
                  </a:cubicBezTo>
                  <a:cubicBezTo>
                    <a:pt x="40" y="47"/>
                    <a:pt x="41" y="49"/>
                    <a:pt x="41" y="47"/>
                  </a:cubicBezTo>
                  <a:cubicBezTo>
                    <a:pt x="42" y="47"/>
                    <a:pt x="42" y="47"/>
                    <a:pt x="42" y="47"/>
                  </a:cubicBezTo>
                  <a:cubicBezTo>
                    <a:pt x="42" y="48"/>
                    <a:pt x="43" y="47"/>
                    <a:pt x="44" y="47"/>
                  </a:cubicBezTo>
                  <a:cubicBezTo>
                    <a:pt x="45" y="47"/>
                    <a:pt x="46" y="47"/>
                    <a:pt x="47" y="46"/>
                  </a:cubicBezTo>
                  <a:cubicBezTo>
                    <a:pt x="47" y="47"/>
                    <a:pt x="48" y="47"/>
                    <a:pt x="49" y="47"/>
                  </a:cubicBezTo>
                  <a:cubicBezTo>
                    <a:pt x="49" y="46"/>
                    <a:pt x="51" y="46"/>
                    <a:pt x="51" y="47"/>
                  </a:cubicBezTo>
                  <a:close/>
                  <a:moveTo>
                    <a:pt x="11" y="57"/>
                  </a:moveTo>
                  <a:cubicBezTo>
                    <a:pt x="11" y="57"/>
                    <a:pt x="11" y="57"/>
                    <a:pt x="11" y="57"/>
                  </a:cubicBezTo>
                  <a:cubicBezTo>
                    <a:pt x="10" y="57"/>
                    <a:pt x="10" y="57"/>
                    <a:pt x="10" y="57"/>
                  </a:cubicBezTo>
                  <a:lnTo>
                    <a:pt x="11" y="5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14"/>
            <p:cNvSpPr>
              <a:spLocks noEditPoints="1"/>
            </p:cNvSpPr>
            <p:nvPr/>
          </p:nvSpPr>
          <p:spPr bwMode="auto">
            <a:xfrm>
              <a:off x="4696" y="4155"/>
              <a:ext cx="101" cy="112"/>
            </a:xfrm>
            <a:custGeom>
              <a:avLst/>
              <a:gdLst>
                <a:gd name="T0" fmla="*/ 20 w 39"/>
                <a:gd name="T1" fmla="*/ 3 h 42"/>
                <a:gd name="T2" fmla="*/ 20 w 39"/>
                <a:gd name="T3" fmla="*/ 8 h 42"/>
                <a:gd name="T4" fmla="*/ 23 w 39"/>
                <a:gd name="T5" fmla="*/ 9 h 42"/>
                <a:gd name="T6" fmla="*/ 24 w 39"/>
                <a:gd name="T7" fmla="*/ 10 h 42"/>
                <a:gd name="T8" fmla="*/ 22 w 39"/>
                <a:gd name="T9" fmla="*/ 13 h 42"/>
                <a:gd name="T10" fmla="*/ 20 w 39"/>
                <a:gd name="T11" fmla="*/ 18 h 42"/>
                <a:gd name="T12" fmla="*/ 23 w 39"/>
                <a:gd name="T13" fmla="*/ 19 h 42"/>
                <a:gd name="T14" fmla="*/ 19 w 39"/>
                <a:gd name="T15" fmla="*/ 22 h 42"/>
                <a:gd name="T16" fmla="*/ 15 w 39"/>
                <a:gd name="T17" fmla="*/ 24 h 42"/>
                <a:gd name="T18" fmla="*/ 11 w 39"/>
                <a:gd name="T19" fmla="*/ 26 h 42"/>
                <a:gd name="T20" fmla="*/ 6 w 39"/>
                <a:gd name="T21" fmla="*/ 32 h 42"/>
                <a:gd name="T22" fmla="*/ 4 w 39"/>
                <a:gd name="T23" fmla="*/ 35 h 42"/>
                <a:gd name="T24" fmla="*/ 1 w 39"/>
                <a:gd name="T25" fmla="*/ 39 h 42"/>
                <a:gd name="T26" fmla="*/ 1 w 39"/>
                <a:gd name="T27" fmla="*/ 36 h 42"/>
                <a:gd name="T28" fmla="*/ 2 w 39"/>
                <a:gd name="T29" fmla="*/ 32 h 42"/>
                <a:gd name="T30" fmla="*/ 7 w 39"/>
                <a:gd name="T31" fmla="*/ 28 h 42"/>
                <a:gd name="T32" fmla="*/ 10 w 39"/>
                <a:gd name="T33" fmla="*/ 25 h 42"/>
                <a:gd name="T34" fmla="*/ 9 w 39"/>
                <a:gd name="T35" fmla="*/ 20 h 42"/>
                <a:gd name="T36" fmla="*/ 9 w 39"/>
                <a:gd name="T37" fmla="*/ 20 h 42"/>
                <a:gd name="T38" fmla="*/ 12 w 39"/>
                <a:gd name="T39" fmla="*/ 20 h 42"/>
                <a:gd name="T40" fmla="*/ 15 w 39"/>
                <a:gd name="T41" fmla="*/ 18 h 42"/>
                <a:gd name="T42" fmla="*/ 13 w 39"/>
                <a:gd name="T43" fmla="*/ 16 h 42"/>
                <a:gd name="T44" fmla="*/ 8 w 39"/>
                <a:gd name="T45" fmla="*/ 15 h 42"/>
                <a:gd name="T46" fmla="*/ 6 w 39"/>
                <a:gd name="T47" fmla="*/ 14 h 42"/>
                <a:gd name="T48" fmla="*/ 13 w 39"/>
                <a:gd name="T49" fmla="*/ 12 h 42"/>
                <a:gd name="T50" fmla="*/ 15 w 39"/>
                <a:gd name="T51" fmla="*/ 6 h 42"/>
                <a:gd name="T52" fmla="*/ 15 w 39"/>
                <a:gd name="T53" fmla="*/ 2 h 42"/>
                <a:gd name="T54" fmla="*/ 15 w 39"/>
                <a:gd name="T55" fmla="*/ 1 h 42"/>
                <a:gd name="T56" fmla="*/ 16 w 39"/>
                <a:gd name="T57" fmla="*/ 1 h 42"/>
                <a:gd name="T58" fmla="*/ 32 w 39"/>
                <a:gd name="T59" fmla="*/ 25 h 42"/>
                <a:gd name="T60" fmla="*/ 35 w 39"/>
                <a:gd name="T61" fmla="*/ 26 h 42"/>
                <a:gd name="T62" fmla="*/ 39 w 39"/>
                <a:gd name="T63" fmla="*/ 29 h 42"/>
                <a:gd name="T64" fmla="*/ 36 w 39"/>
                <a:gd name="T65" fmla="*/ 31 h 42"/>
                <a:gd name="T66" fmla="*/ 34 w 39"/>
                <a:gd name="T67" fmla="*/ 30 h 42"/>
                <a:gd name="T68" fmla="*/ 32 w 39"/>
                <a:gd name="T69" fmla="*/ 27 h 42"/>
                <a:gd name="T70" fmla="*/ 31 w 39"/>
                <a:gd name="T71" fmla="*/ 27 h 42"/>
                <a:gd name="T72" fmla="*/ 32 w 39"/>
                <a:gd name="T73" fmla="*/ 25 h 42"/>
                <a:gd name="T74" fmla="*/ 24 w 39"/>
                <a:gd name="T75" fmla="*/ 28 h 42"/>
                <a:gd name="T76" fmla="*/ 25 w 39"/>
                <a:gd name="T77" fmla="*/ 30 h 42"/>
                <a:gd name="T78" fmla="*/ 29 w 39"/>
                <a:gd name="T79" fmla="*/ 34 h 42"/>
                <a:gd name="T80" fmla="*/ 31 w 39"/>
                <a:gd name="T81" fmla="*/ 37 h 42"/>
                <a:gd name="T82" fmla="*/ 27 w 39"/>
                <a:gd name="T83" fmla="*/ 40 h 42"/>
                <a:gd name="T84" fmla="*/ 23 w 39"/>
                <a:gd name="T85" fmla="*/ 41 h 42"/>
                <a:gd name="T86" fmla="*/ 17 w 39"/>
                <a:gd name="T87" fmla="*/ 41 h 42"/>
                <a:gd name="T88" fmla="*/ 12 w 39"/>
                <a:gd name="T89" fmla="*/ 37 h 42"/>
                <a:gd name="T90" fmla="*/ 10 w 39"/>
                <a:gd name="T91" fmla="*/ 33 h 42"/>
                <a:gd name="T92" fmla="*/ 9 w 39"/>
                <a:gd name="T93" fmla="*/ 31 h 42"/>
                <a:gd name="T94" fmla="*/ 11 w 39"/>
                <a:gd name="T95" fmla="*/ 32 h 42"/>
                <a:gd name="T96" fmla="*/ 17 w 39"/>
                <a:gd name="T97" fmla="*/ 37 h 42"/>
                <a:gd name="T98" fmla="*/ 24 w 39"/>
                <a:gd name="T99" fmla="*/ 37 h 42"/>
                <a:gd name="T100" fmla="*/ 25 w 39"/>
                <a:gd name="T101" fmla="*/ 35 h 42"/>
                <a:gd name="T102" fmla="*/ 23 w 39"/>
                <a:gd name="T103" fmla="*/ 32 h 42"/>
                <a:gd name="T104" fmla="*/ 22 w 39"/>
                <a:gd name="T105" fmla="*/ 30 h 42"/>
                <a:gd name="T106" fmla="*/ 21 w 39"/>
                <a:gd name="T107" fmla="*/ 29 h 42"/>
                <a:gd name="T108" fmla="*/ 19 w 39"/>
                <a:gd name="T109" fmla="*/ 28 h 42"/>
                <a:gd name="T110" fmla="*/ 18 w 39"/>
                <a:gd name="T111" fmla="*/ 31 h 42"/>
                <a:gd name="T112" fmla="*/ 20 w 39"/>
                <a:gd name="T113" fmla="*/ 33 h 42"/>
                <a:gd name="T114" fmla="*/ 18 w 39"/>
                <a:gd name="T115" fmla="*/ 35 h 42"/>
                <a:gd name="T116" fmla="*/ 16 w 39"/>
                <a:gd name="T117" fmla="*/ 30 h 42"/>
                <a:gd name="T118" fmla="*/ 17 w 39"/>
                <a:gd name="T119" fmla="*/ 28 h 42"/>
                <a:gd name="T120" fmla="*/ 22 w 39"/>
                <a:gd name="T121" fmla="*/ 27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9" h="42">
                  <a:moveTo>
                    <a:pt x="18" y="1"/>
                  </a:moveTo>
                  <a:cubicBezTo>
                    <a:pt x="19" y="1"/>
                    <a:pt x="19" y="2"/>
                    <a:pt x="19" y="2"/>
                  </a:cubicBezTo>
                  <a:cubicBezTo>
                    <a:pt x="20" y="3"/>
                    <a:pt x="20" y="3"/>
                    <a:pt x="20" y="3"/>
                  </a:cubicBezTo>
                  <a:cubicBezTo>
                    <a:pt x="20" y="3"/>
                    <a:pt x="20" y="4"/>
                    <a:pt x="20" y="4"/>
                  </a:cubicBezTo>
                  <a:cubicBezTo>
                    <a:pt x="20" y="5"/>
                    <a:pt x="20" y="7"/>
                    <a:pt x="20" y="8"/>
                  </a:cubicBezTo>
                  <a:cubicBezTo>
                    <a:pt x="20" y="8"/>
                    <a:pt x="20" y="8"/>
                    <a:pt x="20" y="8"/>
                  </a:cubicBezTo>
                  <a:cubicBezTo>
                    <a:pt x="21" y="8"/>
                    <a:pt x="21" y="8"/>
                    <a:pt x="21" y="8"/>
                  </a:cubicBezTo>
                  <a:cubicBezTo>
                    <a:pt x="21" y="8"/>
                    <a:pt x="22" y="8"/>
                    <a:pt x="23" y="9"/>
                  </a:cubicBezTo>
                  <a:cubicBezTo>
                    <a:pt x="23" y="9"/>
                    <a:pt x="23" y="9"/>
                    <a:pt x="23" y="9"/>
                  </a:cubicBezTo>
                  <a:cubicBezTo>
                    <a:pt x="23" y="9"/>
                    <a:pt x="23" y="10"/>
                    <a:pt x="24" y="10"/>
                  </a:cubicBezTo>
                  <a:cubicBezTo>
                    <a:pt x="24" y="10"/>
                    <a:pt x="24" y="10"/>
                    <a:pt x="24" y="10"/>
                  </a:cubicBezTo>
                  <a:cubicBezTo>
                    <a:pt x="24" y="10"/>
                    <a:pt x="24" y="10"/>
                    <a:pt x="24" y="10"/>
                  </a:cubicBezTo>
                  <a:cubicBezTo>
                    <a:pt x="24" y="11"/>
                    <a:pt x="25" y="11"/>
                    <a:pt x="24" y="11"/>
                  </a:cubicBezTo>
                  <a:cubicBezTo>
                    <a:pt x="23" y="11"/>
                    <a:pt x="24" y="12"/>
                    <a:pt x="24" y="12"/>
                  </a:cubicBezTo>
                  <a:cubicBezTo>
                    <a:pt x="23" y="13"/>
                    <a:pt x="22" y="12"/>
                    <a:pt x="22" y="13"/>
                  </a:cubicBezTo>
                  <a:cubicBezTo>
                    <a:pt x="21" y="13"/>
                    <a:pt x="20" y="14"/>
                    <a:pt x="20" y="15"/>
                  </a:cubicBezTo>
                  <a:cubicBezTo>
                    <a:pt x="19" y="15"/>
                    <a:pt x="20" y="15"/>
                    <a:pt x="19" y="15"/>
                  </a:cubicBezTo>
                  <a:cubicBezTo>
                    <a:pt x="20" y="16"/>
                    <a:pt x="18" y="18"/>
                    <a:pt x="20" y="18"/>
                  </a:cubicBezTo>
                  <a:cubicBezTo>
                    <a:pt x="20" y="18"/>
                    <a:pt x="21" y="18"/>
                    <a:pt x="21" y="18"/>
                  </a:cubicBezTo>
                  <a:cubicBezTo>
                    <a:pt x="22" y="18"/>
                    <a:pt x="22" y="19"/>
                    <a:pt x="22" y="19"/>
                  </a:cubicBezTo>
                  <a:cubicBezTo>
                    <a:pt x="22" y="19"/>
                    <a:pt x="23" y="19"/>
                    <a:pt x="23" y="19"/>
                  </a:cubicBezTo>
                  <a:cubicBezTo>
                    <a:pt x="23" y="20"/>
                    <a:pt x="23" y="20"/>
                    <a:pt x="22" y="21"/>
                  </a:cubicBezTo>
                  <a:cubicBezTo>
                    <a:pt x="23" y="21"/>
                    <a:pt x="22" y="21"/>
                    <a:pt x="22" y="22"/>
                  </a:cubicBezTo>
                  <a:cubicBezTo>
                    <a:pt x="21" y="22"/>
                    <a:pt x="20" y="22"/>
                    <a:pt x="19" y="22"/>
                  </a:cubicBezTo>
                  <a:cubicBezTo>
                    <a:pt x="19" y="22"/>
                    <a:pt x="18" y="22"/>
                    <a:pt x="18" y="22"/>
                  </a:cubicBezTo>
                  <a:cubicBezTo>
                    <a:pt x="18" y="23"/>
                    <a:pt x="17" y="23"/>
                    <a:pt x="17" y="23"/>
                  </a:cubicBezTo>
                  <a:cubicBezTo>
                    <a:pt x="16" y="23"/>
                    <a:pt x="16" y="25"/>
                    <a:pt x="15" y="24"/>
                  </a:cubicBezTo>
                  <a:cubicBezTo>
                    <a:pt x="14" y="24"/>
                    <a:pt x="14" y="24"/>
                    <a:pt x="13" y="24"/>
                  </a:cubicBezTo>
                  <a:cubicBezTo>
                    <a:pt x="13" y="24"/>
                    <a:pt x="13" y="24"/>
                    <a:pt x="12" y="24"/>
                  </a:cubicBezTo>
                  <a:cubicBezTo>
                    <a:pt x="12" y="25"/>
                    <a:pt x="11" y="25"/>
                    <a:pt x="11" y="26"/>
                  </a:cubicBezTo>
                  <a:cubicBezTo>
                    <a:pt x="9" y="28"/>
                    <a:pt x="8" y="30"/>
                    <a:pt x="6" y="31"/>
                  </a:cubicBezTo>
                  <a:cubicBezTo>
                    <a:pt x="6" y="31"/>
                    <a:pt x="5" y="31"/>
                    <a:pt x="5" y="32"/>
                  </a:cubicBezTo>
                  <a:cubicBezTo>
                    <a:pt x="6" y="32"/>
                    <a:pt x="6" y="32"/>
                    <a:pt x="6" y="32"/>
                  </a:cubicBezTo>
                  <a:cubicBezTo>
                    <a:pt x="6" y="32"/>
                    <a:pt x="5" y="32"/>
                    <a:pt x="5" y="33"/>
                  </a:cubicBezTo>
                  <a:cubicBezTo>
                    <a:pt x="4" y="33"/>
                    <a:pt x="5" y="34"/>
                    <a:pt x="4" y="34"/>
                  </a:cubicBezTo>
                  <a:cubicBezTo>
                    <a:pt x="5" y="34"/>
                    <a:pt x="4" y="35"/>
                    <a:pt x="4" y="35"/>
                  </a:cubicBezTo>
                  <a:cubicBezTo>
                    <a:pt x="4" y="35"/>
                    <a:pt x="4" y="35"/>
                    <a:pt x="4" y="36"/>
                  </a:cubicBezTo>
                  <a:cubicBezTo>
                    <a:pt x="4" y="36"/>
                    <a:pt x="4" y="36"/>
                    <a:pt x="4" y="37"/>
                  </a:cubicBezTo>
                  <a:cubicBezTo>
                    <a:pt x="3" y="38"/>
                    <a:pt x="3" y="39"/>
                    <a:pt x="1" y="39"/>
                  </a:cubicBezTo>
                  <a:cubicBezTo>
                    <a:pt x="1" y="39"/>
                    <a:pt x="1" y="38"/>
                    <a:pt x="0" y="37"/>
                  </a:cubicBezTo>
                  <a:cubicBezTo>
                    <a:pt x="1" y="37"/>
                    <a:pt x="1" y="37"/>
                    <a:pt x="1" y="37"/>
                  </a:cubicBezTo>
                  <a:cubicBezTo>
                    <a:pt x="1" y="37"/>
                    <a:pt x="1" y="37"/>
                    <a:pt x="1" y="36"/>
                  </a:cubicBezTo>
                  <a:cubicBezTo>
                    <a:pt x="1" y="36"/>
                    <a:pt x="1" y="35"/>
                    <a:pt x="1" y="35"/>
                  </a:cubicBezTo>
                  <a:cubicBezTo>
                    <a:pt x="1" y="34"/>
                    <a:pt x="1" y="33"/>
                    <a:pt x="2" y="33"/>
                  </a:cubicBezTo>
                  <a:cubicBezTo>
                    <a:pt x="2" y="33"/>
                    <a:pt x="2" y="33"/>
                    <a:pt x="2" y="32"/>
                  </a:cubicBezTo>
                  <a:cubicBezTo>
                    <a:pt x="3" y="32"/>
                    <a:pt x="3" y="31"/>
                    <a:pt x="3" y="31"/>
                  </a:cubicBezTo>
                  <a:cubicBezTo>
                    <a:pt x="3" y="31"/>
                    <a:pt x="4" y="31"/>
                    <a:pt x="4" y="30"/>
                  </a:cubicBezTo>
                  <a:cubicBezTo>
                    <a:pt x="5" y="29"/>
                    <a:pt x="6" y="29"/>
                    <a:pt x="7" y="28"/>
                  </a:cubicBezTo>
                  <a:cubicBezTo>
                    <a:pt x="7" y="28"/>
                    <a:pt x="8" y="27"/>
                    <a:pt x="8" y="27"/>
                  </a:cubicBezTo>
                  <a:cubicBezTo>
                    <a:pt x="8" y="27"/>
                    <a:pt x="9" y="26"/>
                    <a:pt x="9" y="26"/>
                  </a:cubicBezTo>
                  <a:cubicBezTo>
                    <a:pt x="9" y="26"/>
                    <a:pt x="10" y="26"/>
                    <a:pt x="10" y="25"/>
                  </a:cubicBezTo>
                  <a:cubicBezTo>
                    <a:pt x="10" y="25"/>
                    <a:pt x="11" y="24"/>
                    <a:pt x="12" y="24"/>
                  </a:cubicBezTo>
                  <a:cubicBezTo>
                    <a:pt x="12" y="23"/>
                    <a:pt x="10" y="23"/>
                    <a:pt x="10" y="22"/>
                  </a:cubicBezTo>
                  <a:cubicBezTo>
                    <a:pt x="10" y="22"/>
                    <a:pt x="9" y="21"/>
                    <a:pt x="9" y="20"/>
                  </a:cubicBezTo>
                  <a:cubicBezTo>
                    <a:pt x="9" y="20"/>
                    <a:pt x="9" y="20"/>
                    <a:pt x="9" y="20"/>
                  </a:cubicBezTo>
                  <a:cubicBezTo>
                    <a:pt x="9" y="20"/>
                    <a:pt x="9" y="20"/>
                    <a:pt x="9" y="20"/>
                  </a:cubicBezTo>
                  <a:cubicBezTo>
                    <a:pt x="9" y="20"/>
                    <a:pt x="9" y="20"/>
                    <a:pt x="9" y="20"/>
                  </a:cubicBezTo>
                  <a:cubicBezTo>
                    <a:pt x="9" y="19"/>
                    <a:pt x="9" y="20"/>
                    <a:pt x="9" y="19"/>
                  </a:cubicBezTo>
                  <a:cubicBezTo>
                    <a:pt x="10" y="20"/>
                    <a:pt x="10" y="19"/>
                    <a:pt x="11" y="20"/>
                  </a:cubicBezTo>
                  <a:cubicBezTo>
                    <a:pt x="11" y="20"/>
                    <a:pt x="12" y="19"/>
                    <a:pt x="12" y="20"/>
                  </a:cubicBezTo>
                  <a:cubicBezTo>
                    <a:pt x="12" y="20"/>
                    <a:pt x="13" y="20"/>
                    <a:pt x="13" y="20"/>
                  </a:cubicBezTo>
                  <a:cubicBezTo>
                    <a:pt x="14" y="20"/>
                    <a:pt x="14" y="19"/>
                    <a:pt x="14" y="19"/>
                  </a:cubicBezTo>
                  <a:cubicBezTo>
                    <a:pt x="14" y="19"/>
                    <a:pt x="15" y="19"/>
                    <a:pt x="15" y="18"/>
                  </a:cubicBezTo>
                  <a:cubicBezTo>
                    <a:pt x="15" y="18"/>
                    <a:pt x="16" y="17"/>
                    <a:pt x="16" y="17"/>
                  </a:cubicBezTo>
                  <a:cubicBezTo>
                    <a:pt x="15" y="16"/>
                    <a:pt x="14" y="17"/>
                    <a:pt x="14" y="17"/>
                  </a:cubicBezTo>
                  <a:cubicBezTo>
                    <a:pt x="14" y="16"/>
                    <a:pt x="13" y="16"/>
                    <a:pt x="13" y="16"/>
                  </a:cubicBezTo>
                  <a:cubicBezTo>
                    <a:pt x="12" y="16"/>
                    <a:pt x="11" y="16"/>
                    <a:pt x="10" y="16"/>
                  </a:cubicBezTo>
                  <a:cubicBezTo>
                    <a:pt x="9" y="15"/>
                    <a:pt x="8" y="15"/>
                    <a:pt x="8" y="15"/>
                  </a:cubicBezTo>
                  <a:cubicBezTo>
                    <a:pt x="8" y="15"/>
                    <a:pt x="8" y="15"/>
                    <a:pt x="8" y="15"/>
                  </a:cubicBezTo>
                  <a:cubicBezTo>
                    <a:pt x="7" y="15"/>
                    <a:pt x="7" y="15"/>
                    <a:pt x="7" y="15"/>
                  </a:cubicBezTo>
                  <a:cubicBezTo>
                    <a:pt x="7" y="14"/>
                    <a:pt x="7" y="14"/>
                    <a:pt x="7" y="14"/>
                  </a:cubicBezTo>
                  <a:cubicBezTo>
                    <a:pt x="7" y="14"/>
                    <a:pt x="6" y="14"/>
                    <a:pt x="6" y="14"/>
                  </a:cubicBezTo>
                  <a:cubicBezTo>
                    <a:pt x="6" y="14"/>
                    <a:pt x="6" y="14"/>
                    <a:pt x="6" y="13"/>
                  </a:cubicBezTo>
                  <a:cubicBezTo>
                    <a:pt x="6" y="14"/>
                    <a:pt x="6" y="14"/>
                    <a:pt x="7" y="13"/>
                  </a:cubicBezTo>
                  <a:cubicBezTo>
                    <a:pt x="9" y="13"/>
                    <a:pt x="11" y="13"/>
                    <a:pt x="13" y="12"/>
                  </a:cubicBezTo>
                  <a:cubicBezTo>
                    <a:pt x="14" y="11"/>
                    <a:pt x="15" y="11"/>
                    <a:pt x="15" y="10"/>
                  </a:cubicBezTo>
                  <a:cubicBezTo>
                    <a:pt x="16" y="10"/>
                    <a:pt x="16" y="10"/>
                    <a:pt x="16" y="10"/>
                  </a:cubicBezTo>
                  <a:cubicBezTo>
                    <a:pt x="16" y="8"/>
                    <a:pt x="15" y="7"/>
                    <a:pt x="15" y="6"/>
                  </a:cubicBezTo>
                  <a:cubicBezTo>
                    <a:pt x="15" y="6"/>
                    <a:pt x="15" y="5"/>
                    <a:pt x="14" y="5"/>
                  </a:cubicBezTo>
                  <a:cubicBezTo>
                    <a:pt x="14" y="4"/>
                    <a:pt x="15" y="4"/>
                    <a:pt x="15" y="4"/>
                  </a:cubicBezTo>
                  <a:cubicBezTo>
                    <a:pt x="15" y="3"/>
                    <a:pt x="15" y="2"/>
                    <a:pt x="15" y="2"/>
                  </a:cubicBezTo>
                  <a:cubicBezTo>
                    <a:pt x="16" y="2"/>
                    <a:pt x="16" y="2"/>
                    <a:pt x="16" y="1"/>
                  </a:cubicBezTo>
                  <a:cubicBezTo>
                    <a:pt x="16" y="1"/>
                    <a:pt x="16" y="1"/>
                    <a:pt x="15" y="1"/>
                  </a:cubicBezTo>
                  <a:cubicBezTo>
                    <a:pt x="15" y="1"/>
                    <a:pt x="15" y="1"/>
                    <a:pt x="15" y="1"/>
                  </a:cubicBezTo>
                  <a:cubicBezTo>
                    <a:pt x="15" y="1"/>
                    <a:pt x="16" y="1"/>
                    <a:pt x="16" y="1"/>
                  </a:cubicBezTo>
                  <a:cubicBezTo>
                    <a:pt x="16" y="1"/>
                    <a:pt x="16" y="1"/>
                    <a:pt x="16" y="1"/>
                  </a:cubicBezTo>
                  <a:cubicBezTo>
                    <a:pt x="16" y="1"/>
                    <a:pt x="16" y="1"/>
                    <a:pt x="16" y="1"/>
                  </a:cubicBezTo>
                  <a:cubicBezTo>
                    <a:pt x="16" y="1"/>
                    <a:pt x="17" y="0"/>
                    <a:pt x="18" y="1"/>
                  </a:cubicBezTo>
                  <a:close/>
                  <a:moveTo>
                    <a:pt x="32" y="25"/>
                  </a:moveTo>
                  <a:cubicBezTo>
                    <a:pt x="32" y="25"/>
                    <a:pt x="32" y="25"/>
                    <a:pt x="32" y="25"/>
                  </a:cubicBezTo>
                  <a:cubicBezTo>
                    <a:pt x="32" y="26"/>
                    <a:pt x="32" y="26"/>
                    <a:pt x="32" y="26"/>
                  </a:cubicBezTo>
                  <a:cubicBezTo>
                    <a:pt x="33" y="25"/>
                    <a:pt x="34" y="26"/>
                    <a:pt x="35" y="26"/>
                  </a:cubicBezTo>
                  <a:cubicBezTo>
                    <a:pt x="35" y="26"/>
                    <a:pt x="35" y="26"/>
                    <a:pt x="35" y="26"/>
                  </a:cubicBezTo>
                  <a:cubicBezTo>
                    <a:pt x="36" y="26"/>
                    <a:pt x="36" y="26"/>
                    <a:pt x="37" y="27"/>
                  </a:cubicBezTo>
                  <a:cubicBezTo>
                    <a:pt x="38" y="27"/>
                    <a:pt x="39" y="28"/>
                    <a:pt x="39" y="29"/>
                  </a:cubicBezTo>
                  <a:cubicBezTo>
                    <a:pt x="39" y="29"/>
                    <a:pt x="39" y="29"/>
                    <a:pt x="39" y="29"/>
                  </a:cubicBezTo>
                  <a:cubicBezTo>
                    <a:pt x="39" y="30"/>
                    <a:pt x="39" y="30"/>
                    <a:pt x="39" y="31"/>
                  </a:cubicBezTo>
                  <a:cubicBezTo>
                    <a:pt x="38" y="31"/>
                    <a:pt x="38" y="31"/>
                    <a:pt x="38" y="31"/>
                  </a:cubicBezTo>
                  <a:cubicBezTo>
                    <a:pt x="38" y="31"/>
                    <a:pt x="37" y="31"/>
                    <a:pt x="36" y="31"/>
                  </a:cubicBezTo>
                  <a:cubicBezTo>
                    <a:pt x="36" y="31"/>
                    <a:pt x="35" y="31"/>
                    <a:pt x="36" y="30"/>
                  </a:cubicBezTo>
                  <a:cubicBezTo>
                    <a:pt x="35" y="30"/>
                    <a:pt x="35" y="30"/>
                    <a:pt x="34" y="29"/>
                  </a:cubicBezTo>
                  <a:cubicBezTo>
                    <a:pt x="34" y="30"/>
                    <a:pt x="34" y="30"/>
                    <a:pt x="34" y="30"/>
                  </a:cubicBezTo>
                  <a:cubicBezTo>
                    <a:pt x="34" y="29"/>
                    <a:pt x="34" y="29"/>
                    <a:pt x="33" y="28"/>
                  </a:cubicBezTo>
                  <a:cubicBezTo>
                    <a:pt x="33" y="28"/>
                    <a:pt x="33" y="28"/>
                    <a:pt x="33" y="28"/>
                  </a:cubicBezTo>
                  <a:cubicBezTo>
                    <a:pt x="33" y="28"/>
                    <a:pt x="33" y="27"/>
                    <a:pt x="32" y="27"/>
                  </a:cubicBezTo>
                  <a:cubicBezTo>
                    <a:pt x="32" y="27"/>
                    <a:pt x="32" y="27"/>
                    <a:pt x="32" y="27"/>
                  </a:cubicBezTo>
                  <a:cubicBezTo>
                    <a:pt x="32" y="27"/>
                    <a:pt x="32" y="27"/>
                    <a:pt x="32" y="27"/>
                  </a:cubicBezTo>
                  <a:cubicBezTo>
                    <a:pt x="31" y="26"/>
                    <a:pt x="31" y="27"/>
                    <a:pt x="31" y="27"/>
                  </a:cubicBezTo>
                  <a:cubicBezTo>
                    <a:pt x="31" y="26"/>
                    <a:pt x="30" y="26"/>
                    <a:pt x="31" y="26"/>
                  </a:cubicBezTo>
                  <a:cubicBezTo>
                    <a:pt x="31" y="26"/>
                    <a:pt x="31" y="25"/>
                    <a:pt x="30" y="26"/>
                  </a:cubicBezTo>
                  <a:cubicBezTo>
                    <a:pt x="31" y="25"/>
                    <a:pt x="31" y="26"/>
                    <a:pt x="32" y="25"/>
                  </a:cubicBezTo>
                  <a:close/>
                  <a:moveTo>
                    <a:pt x="22" y="27"/>
                  </a:moveTo>
                  <a:cubicBezTo>
                    <a:pt x="22" y="28"/>
                    <a:pt x="23" y="28"/>
                    <a:pt x="23" y="28"/>
                  </a:cubicBezTo>
                  <a:cubicBezTo>
                    <a:pt x="24" y="28"/>
                    <a:pt x="24" y="28"/>
                    <a:pt x="24" y="28"/>
                  </a:cubicBezTo>
                  <a:cubicBezTo>
                    <a:pt x="24" y="28"/>
                    <a:pt x="24" y="28"/>
                    <a:pt x="24" y="28"/>
                  </a:cubicBezTo>
                  <a:cubicBezTo>
                    <a:pt x="24" y="28"/>
                    <a:pt x="24" y="28"/>
                    <a:pt x="24" y="28"/>
                  </a:cubicBezTo>
                  <a:cubicBezTo>
                    <a:pt x="25" y="29"/>
                    <a:pt x="25" y="29"/>
                    <a:pt x="25" y="30"/>
                  </a:cubicBezTo>
                  <a:cubicBezTo>
                    <a:pt x="26" y="30"/>
                    <a:pt x="26" y="31"/>
                    <a:pt x="27" y="32"/>
                  </a:cubicBezTo>
                  <a:cubicBezTo>
                    <a:pt x="27" y="32"/>
                    <a:pt x="27" y="33"/>
                    <a:pt x="28" y="33"/>
                  </a:cubicBezTo>
                  <a:cubicBezTo>
                    <a:pt x="28" y="33"/>
                    <a:pt x="29" y="34"/>
                    <a:pt x="29" y="34"/>
                  </a:cubicBezTo>
                  <a:cubicBezTo>
                    <a:pt x="29" y="35"/>
                    <a:pt x="31" y="35"/>
                    <a:pt x="30" y="36"/>
                  </a:cubicBezTo>
                  <a:cubicBezTo>
                    <a:pt x="31" y="37"/>
                    <a:pt x="31" y="37"/>
                    <a:pt x="31" y="37"/>
                  </a:cubicBezTo>
                  <a:cubicBezTo>
                    <a:pt x="31" y="37"/>
                    <a:pt x="31" y="37"/>
                    <a:pt x="31" y="37"/>
                  </a:cubicBezTo>
                  <a:cubicBezTo>
                    <a:pt x="32" y="37"/>
                    <a:pt x="32" y="38"/>
                    <a:pt x="32" y="39"/>
                  </a:cubicBezTo>
                  <a:cubicBezTo>
                    <a:pt x="31" y="40"/>
                    <a:pt x="30" y="40"/>
                    <a:pt x="28" y="40"/>
                  </a:cubicBezTo>
                  <a:cubicBezTo>
                    <a:pt x="27" y="40"/>
                    <a:pt x="27" y="40"/>
                    <a:pt x="27" y="40"/>
                  </a:cubicBezTo>
                  <a:cubicBezTo>
                    <a:pt x="26" y="40"/>
                    <a:pt x="26" y="41"/>
                    <a:pt x="25" y="41"/>
                  </a:cubicBezTo>
                  <a:cubicBezTo>
                    <a:pt x="25" y="41"/>
                    <a:pt x="24" y="41"/>
                    <a:pt x="23" y="41"/>
                  </a:cubicBezTo>
                  <a:cubicBezTo>
                    <a:pt x="23" y="41"/>
                    <a:pt x="23" y="41"/>
                    <a:pt x="23" y="41"/>
                  </a:cubicBezTo>
                  <a:cubicBezTo>
                    <a:pt x="22" y="41"/>
                    <a:pt x="21" y="41"/>
                    <a:pt x="21" y="41"/>
                  </a:cubicBezTo>
                  <a:cubicBezTo>
                    <a:pt x="20" y="41"/>
                    <a:pt x="20" y="42"/>
                    <a:pt x="19" y="41"/>
                  </a:cubicBezTo>
                  <a:cubicBezTo>
                    <a:pt x="19" y="42"/>
                    <a:pt x="18" y="41"/>
                    <a:pt x="17" y="41"/>
                  </a:cubicBezTo>
                  <a:cubicBezTo>
                    <a:pt x="17" y="41"/>
                    <a:pt x="16" y="41"/>
                    <a:pt x="16" y="41"/>
                  </a:cubicBezTo>
                  <a:cubicBezTo>
                    <a:pt x="15" y="41"/>
                    <a:pt x="15" y="40"/>
                    <a:pt x="15" y="41"/>
                  </a:cubicBezTo>
                  <a:cubicBezTo>
                    <a:pt x="13" y="40"/>
                    <a:pt x="12" y="38"/>
                    <a:pt x="12" y="37"/>
                  </a:cubicBezTo>
                  <a:cubicBezTo>
                    <a:pt x="11" y="37"/>
                    <a:pt x="11" y="36"/>
                    <a:pt x="11" y="35"/>
                  </a:cubicBezTo>
                  <a:cubicBezTo>
                    <a:pt x="10" y="34"/>
                    <a:pt x="10" y="34"/>
                    <a:pt x="10" y="33"/>
                  </a:cubicBezTo>
                  <a:cubicBezTo>
                    <a:pt x="9" y="33"/>
                    <a:pt x="10" y="33"/>
                    <a:pt x="10" y="33"/>
                  </a:cubicBezTo>
                  <a:cubicBezTo>
                    <a:pt x="10" y="33"/>
                    <a:pt x="9" y="33"/>
                    <a:pt x="9" y="33"/>
                  </a:cubicBezTo>
                  <a:cubicBezTo>
                    <a:pt x="9" y="32"/>
                    <a:pt x="10" y="32"/>
                    <a:pt x="10" y="32"/>
                  </a:cubicBezTo>
                  <a:cubicBezTo>
                    <a:pt x="9" y="32"/>
                    <a:pt x="9" y="31"/>
                    <a:pt x="9" y="31"/>
                  </a:cubicBezTo>
                  <a:cubicBezTo>
                    <a:pt x="10" y="31"/>
                    <a:pt x="10" y="31"/>
                    <a:pt x="10" y="31"/>
                  </a:cubicBezTo>
                  <a:cubicBezTo>
                    <a:pt x="10" y="31"/>
                    <a:pt x="10" y="31"/>
                    <a:pt x="10" y="31"/>
                  </a:cubicBezTo>
                  <a:cubicBezTo>
                    <a:pt x="11" y="31"/>
                    <a:pt x="11" y="31"/>
                    <a:pt x="11" y="32"/>
                  </a:cubicBezTo>
                  <a:cubicBezTo>
                    <a:pt x="11" y="32"/>
                    <a:pt x="12" y="32"/>
                    <a:pt x="12" y="33"/>
                  </a:cubicBezTo>
                  <a:cubicBezTo>
                    <a:pt x="13" y="34"/>
                    <a:pt x="14" y="36"/>
                    <a:pt x="16" y="37"/>
                  </a:cubicBezTo>
                  <a:cubicBezTo>
                    <a:pt x="16" y="37"/>
                    <a:pt x="17" y="37"/>
                    <a:pt x="17" y="37"/>
                  </a:cubicBezTo>
                  <a:cubicBezTo>
                    <a:pt x="18" y="37"/>
                    <a:pt x="19" y="37"/>
                    <a:pt x="20" y="37"/>
                  </a:cubicBezTo>
                  <a:cubicBezTo>
                    <a:pt x="21" y="38"/>
                    <a:pt x="21" y="37"/>
                    <a:pt x="22" y="37"/>
                  </a:cubicBezTo>
                  <a:cubicBezTo>
                    <a:pt x="22" y="37"/>
                    <a:pt x="23" y="38"/>
                    <a:pt x="24" y="37"/>
                  </a:cubicBezTo>
                  <a:cubicBezTo>
                    <a:pt x="24" y="37"/>
                    <a:pt x="24" y="37"/>
                    <a:pt x="24" y="37"/>
                  </a:cubicBezTo>
                  <a:cubicBezTo>
                    <a:pt x="24" y="37"/>
                    <a:pt x="25" y="37"/>
                    <a:pt x="26" y="37"/>
                  </a:cubicBezTo>
                  <a:cubicBezTo>
                    <a:pt x="25" y="36"/>
                    <a:pt x="26" y="35"/>
                    <a:pt x="25" y="35"/>
                  </a:cubicBezTo>
                  <a:cubicBezTo>
                    <a:pt x="25" y="34"/>
                    <a:pt x="24" y="34"/>
                    <a:pt x="24" y="33"/>
                  </a:cubicBezTo>
                  <a:cubicBezTo>
                    <a:pt x="24" y="33"/>
                    <a:pt x="24" y="33"/>
                    <a:pt x="24" y="33"/>
                  </a:cubicBezTo>
                  <a:cubicBezTo>
                    <a:pt x="24" y="33"/>
                    <a:pt x="24" y="32"/>
                    <a:pt x="23" y="32"/>
                  </a:cubicBezTo>
                  <a:cubicBezTo>
                    <a:pt x="23" y="32"/>
                    <a:pt x="23" y="32"/>
                    <a:pt x="23" y="31"/>
                  </a:cubicBezTo>
                  <a:cubicBezTo>
                    <a:pt x="23" y="31"/>
                    <a:pt x="23" y="31"/>
                    <a:pt x="23" y="31"/>
                  </a:cubicBezTo>
                  <a:cubicBezTo>
                    <a:pt x="23" y="31"/>
                    <a:pt x="22" y="30"/>
                    <a:pt x="22" y="30"/>
                  </a:cubicBezTo>
                  <a:cubicBezTo>
                    <a:pt x="22" y="30"/>
                    <a:pt x="22" y="30"/>
                    <a:pt x="23" y="30"/>
                  </a:cubicBezTo>
                  <a:cubicBezTo>
                    <a:pt x="23" y="29"/>
                    <a:pt x="22" y="29"/>
                    <a:pt x="22" y="29"/>
                  </a:cubicBezTo>
                  <a:cubicBezTo>
                    <a:pt x="22" y="29"/>
                    <a:pt x="22" y="29"/>
                    <a:pt x="21" y="29"/>
                  </a:cubicBezTo>
                  <a:cubicBezTo>
                    <a:pt x="21" y="28"/>
                    <a:pt x="21" y="29"/>
                    <a:pt x="20" y="29"/>
                  </a:cubicBezTo>
                  <a:cubicBezTo>
                    <a:pt x="20" y="29"/>
                    <a:pt x="20" y="29"/>
                    <a:pt x="20" y="29"/>
                  </a:cubicBezTo>
                  <a:cubicBezTo>
                    <a:pt x="20" y="28"/>
                    <a:pt x="20" y="28"/>
                    <a:pt x="19" y="28"/>
                  </a:cubicBezTo>
                  <a:cubicBezTo>
                    <a:pt x="19" y="28"/>
                    <a:pt x="19" y="28"/>
                    <a:pt x="19" y="28"/>
                  </a:cubicBezTo>
                  <a:cubicBezTo>
                    <a:pt x="19" y="28"/>
                    <a:pt x="19" y="28"/>
                    <a:pt x="18" y="28"/>
                  </a:cubicBezTo>
                  <a:cubicBezTo>
                    <a:pt x="18" y="29"/>
                    <a:pt x="18" y="30"/>
                    <a:pt x="18" y="31"/>
                  </a:cubicBezTo>
                  <a:cubicBezTo>
                    <a:pt x="18" y="31"/>
                    <a:pt x="18" y="31"/>
                    <a:pt x="18" y="31"/>
                  </a:cubicBezTo>
                  <a:cubicBezTo>
                    <a:pt x="18" y="31"/>
                    <a:pt x="18" y="31"/>
                    <a:pt x="18" y="31"/>
                  </a:cubicBezTo>
                  <a:cubicBezTo>
                    <a:pt x="18" y="31"/>
                    <a:pt x="19" y="32"/>
                    <a:pt x="20" y="33"/>
                  </a:cubicBezTo>
                  <a:cubicBezTo>
                    <a:pt x="20" y="33"/>
                    <a:pt x="19" y="34"/>
                    <a:pt x="19" y="34"/>
                  </a:cubicBezTo>
                  <a:cubicBezTo>
                    <a:pt x="19" y="34"/>
                    <a:pt x="19" y="35"/>
                    <a:pt x="18" y="35"/>
                  </a:cubicBezTo>
                  <a:cubicBezTo>
                    <a:pt x="18" y="34"/>
                    <a:pt x="18" y="35"/>
                    <a:pt x="18" y="35"/>
                  </a:cubicBezTo>
                  <a:cubicBezTo>
                    <a:pt x="17" y="35"/>
                    <a:pt x="17" y="34"/>
                    <a:pt x="17" y="34"/>
                  </a:cubicBezTo>
                  <a:cubicBezTo>
                    <a:pt x="17" y="32"/>
                    <a:pt x="17" y="31"/>
                    <a:pt x="16" y="30"/>
                  </a:cubicBezTo>
                  <a:cubicBezTo>
                    <a:pt x="16" y="30"/>
                    <a:pt x="16" y="30"/>
                    <a:pt x="16" y="30"/>
                  </a:cubicBezTo>
                  <a:cubicBezTo>
                    <a:pt x="16" y="30"/>
                    <a:pt x="16" y="29"/>
                    <a:pt x="16" y="28"/>
                  </a:cubicBezTo>
                  <a:cubicBezTo>
                    <a:pt x="16" y="28"/>
                    <a:pt x="17" y="28"/>
                    <a:pt x="17" y="27"/>
                  </a:cubicBezTo>
                  <a:cubicBezTo>
                    <a:pt x="17" y="28"/>
                    <a:pt x="17" y="28"/>
                    <a:pt x="17" y="28"/>
                  </a:cubicBezTo>
                  <a:cubicBezTo>
                    <a:pt x="18" y="27"/>
                    <a:pt x="19" y="26"/>
                    <a:pt x="20" y="27"/>
                  </a:cubicBezTo>
                  <a:cubicBezTo>
                    <a:pt x="21" y="26"/>
                    <a:pt x="21" y="26"/>
                    <a:pt x="21" y="26"/>
                  </a:cubicBezTo>
                  <a:cubicBezTo>
                    <a:pt x="22" y="27"/>
                    <a:pt x="22" y="27"/>
                    <a:pt x="22"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15"/>
            <p:cNvSpPr>
              <a:spLocks noEditPoints="1"/>
            </p:cNvSpPr>
            <p:nvPr/>
          </p:nvSpPr>
          <p:spPr bwMode="auto">
            <a:xfrm>
              <a:off x="5268" y="4115"/>
              <a:ext cx="98" cy="115"/>
            </a:xfrm>
            <a:custGeom>
              <a:avLst/>
              <a:gdLst>
                <a:gd name="T0" fmla="*/ 35 w 38"/>
                <a:gd name="T1" fmla="*/ 4 h 43"/>
                <a:gd name="T2" fmla="*/ 38 w 38"/>
                <a:gd name="T3" fmla="*/ 8 h 43"/>
                <a:gd name="T4" fmla="*/ 36 w 38"/>
                <a:gd name="T5" fmla="*/ 15 h 43"/>
                <a:gd name="T6" fmla="*/ 36 w 38"/>
                <a:gd name="T7" fmla="*/ 19 h 43"/>
                <a:gd name="T8" fmla="*/ 36 w 38"/>
                <a:gd name="T9" fmla="*/ 31 h 43"/>
                <a:gd name="T10" fmla="*/ 37 w 38"/>
                <a:gd name="T11" fmla="*/ 33 h 43"/>
                <a:gd name="T12" fmla="*/ 34 w 38"/>
                <a:gd name="T13" fmla="*/ 42 h 43"/>
                <a:gd name="T14" fmla="*/ 33 w 38"/>
                <a:gd name="T15" fmla="*/ 40 h 43"/>
                <a:gd name="T16" fmla="*/ 32 w 38"/>
                <a:gd name="T17" fmla="*/ 37 h 43"/>
                <a:gd name="T18" fmla="*/ 32 w 38"/>
                <a:gd name="T19" fmla="*/ 36 h 43"/>
                <a:gd name="T20" fmla="*/ 32 w 38"/>
                <a:gd name="T21" fmla="*/ 35 h 43"/>
                <a:gd name="T22" fmla="*/ 32 w 38"/>
                <a:gd name="T23" fmla="*/ 35 h 43"/>
                <a:gd name="T24" fmla="*/ 33 w 38"/>
                <a:gd name="T25" fmla="*/ 21 h 43"/>
                <a:gd name="T26" fmla="*/ 32 w 38"/>
                <a:gd name="T27" fmla="*/ 5 h 43"/>
                <a:gd name="T28" fmla="*/ 25 w 38"/>
                <a:gd name="T29" fmla="*/ 3 h 43"/>
                <a:gd name="T30" fmla="*/ 17 w 38"/>
                <a:gd name="T31" fmla="*/ 4 h 43"/>
                <a:gd name="T32" fmla="*/ 14 w 38"/>
                <a:gd name="T33" fmla="*/ 5 h 43"/>
                <a:gd name="T34" fmla="*/ 18 w 38"/>
                <a:gd name="T35" fmla="*/ 0 h 43"/>
                <a:gd name="T36" fmla="*/ 28 w 38"/>
                <a:gd name="T37" fmla="*/ 0 h 43"/>
                <a:gd name="T38" fmla="*/ 17 w 38"/>
                <a:gd name="T39" fmla="*/ 14 h 43"/>
                <a:gd name="T40" fmla="*/ 17 w 38"/>
                <a:gd name="T41" fmla="*/ 19 h 43"/>
                <a:gd name="T42" fmla="*/ 21 w 38"/>
                <a:gd name="T43" fmla="*/ 21 h 43"/>
                <a:gd name="T44" fmla="*/ 23 w 38"/>
                <a:gd name="T45" fmla="*/ 24 h 43"/>
                <a:gd name="T46" fmla="*/ 19 w 38"/>
                <a:gd name="T47" fmla="*/ 26 h 43"/>
                <a:gd name="T48" fmla="*/ 15 w 38"/>
                <a:gd name="T49" fmla="*/ 27 h 43"/>
                <a:gd name="T50" fmla="*/ 10 w 38"/>
                <a:gd name="T51" fmla="*/ 26 h 43"/>
                <a:gd name="T52" fmla="*/ 10 w 38"/>
                <a:gd name="T53" fmla="*/ 21 h 43"/>
                <a:gd name="T54" fmla="*/ 10 w 38"/>
                <a:gd name="T55" fmla="*/ 19 h 43"/>
                <a:gd name="T56" fmla="*/ 8 w 38"/>
                <a:gd name="T57" fmla="*/ 17 h 43"/>
                <a:gd name="T58" fmla="*/ 15 w 38"/>
                <a:gd name="T59" fmla="*/ 14 h 43"/>
                <a:gd name="T60" fmla="*/ 12 w 38"/>
                <a:gd name="T61" fmla="*/ 11 h 43"/>
                <a:gd name="T62" fmla="*/ 5 w 38"/>
                <a:gd name="T63" fmla="*/ 10 h 43"/>
                <a:gd name="T64" fmla="*/ 6 w 38"/>
                <a:gd name="T65" fmla="*/ 19 h 43"/>
                <a:gd name="T66" fmla="*/ 4 w 38"/>
                <a:gd name="T67" fmla="*/ 24 h 43"/>
                <a:gd name="T68" fmla="*/ 4 w 38"/>
                <a:gd name="T69" fmla="*/ 30 h 43"/>
                <a:gd name="T70" fmla="*/ 5 w 38"/>
                <a:gd name="T71" fmla="*/ 35 h 43"/>
                <a:gd name="T72" fmla="*/ 4 w 38"/>
                <a:gd name="T73" fmla="*/ 36 h 43"/>
                <a:gd name="T74" fmla="*/ 0 w 38"/>
                <a:gd name="T75" fmla="*/ 30 h 43"/>
                <a:gd name="T76" fmla="*/ 0 w 38"/>
                <a:gd name="T77" fmla="*/ 28 h 43"/>
                <a:gd name="T78" fmla="*/ 3 w 38"/>
                <a:gd name="T79" fmla="*/ 10 h 43"/>
                <a:gd name="T80" fmla="*/ 23 w 38"/>
                <a:gd name="T81" fmla="*/ 14 h 43"/>
                <a:gd name="T82" fmla="*/ 26 w 38"/>
                <a:gd name="T83" fmla="*/ 18 h 43"/>
                <a:gd name="T84" fmla="*/ 22 w 38"/>
                <a:gd name="T85" fmla="*/ 13 h 43"/>
                <a:gd name="T86" fmla="*/ 24 w 38"/>
                <a:gd name="T87" fmla="*/ 31 h 43"/>
                <a:gd name="T88" fmla="*/ 21 w 38"/>
                <a:gd name="T89" fmla="*/ 34 h 43"/>
                <a:gd name="T90" fmla="*/ 16 w 38"/>
                <a:gd name="T91" fmla="*/ 34 h 43"/>
                <a:gd name="T92" fmla="*/ 9 w 38"/>
                <a:gd name="T93" fmla="*/ 34 h 43"/>
                <a:gd name="T94" fmla="*/ 9 w 38"/>
                <a:gd name="T95" fmla="*/ 32 h 43"/>
                <a:gd name="T96" fmla="*/ 22 w 38"/>
                <a:gd name="T97" fmla="*/ 3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8" h="43">
                  <a:moveTo>
                    <a:pt x="28" y="0"/>
                  </a:moveTo>
                  <a:cubicBezTo>
                    <a:pt x="30" y="0"/>
                    <a:pt x="31" y="1"/>
                    <a:pt x="32" y="2"/>
                  </a:cubicBezTo>
                  <a:cubicBezTo>
                    <a:pt x="34" y="2"/>
                    <a:pt x="34" y="3"/>
                    <a:pt x="35" y="4"/>
                  </a:cubicBezTo>
                  <a:cubicBezTo>
                    <a:pt x="35" y="4"/>
                    <a:pt x="35" y="5"/>
                    <a:pt x="36" y="5"/>
                  </a:cubicBezTo>
                  <a:cubicBezTo>
                    <a:pt x="36" y="6"/>
                    <a:pt x="36" y="7"/>
                    <a:pt x="37" y="7"/>
                  </a:cubicBezTo>
                  <a:cubicBezTo>
                    <a:pt x="37" y="8"/>
                    <a:pt x="38" y="8"/>
                    <a:pt x="38" y="8"/>
                  </a:cubicBezTo>
                  <a:cubicBezTo>
                    <a:pt x="37" y="9"/>
                    <a:pt x="38" y="10"/>
                    <a:pt x="37" y="11"/>
                  </a:cubicBezTo>
                  <a:cubicBezTo>
                    <a:pt x="37" y="12"/>
                    <a:pt x="37" y="12"/>
                    <a:pt x="36" y="13"/>
                  </a:cubicBezTo>
                  <a:cubicBezTo>
                    <a:pt x="37" y="14"/>
                    <a:pt x="36" y="15"/>
                    <a:pt x="36" y="15"/>
                  </a:cubicBezTo>
                  <a:cubicBezTo>
                    <a:pt x="36" y="15"/>
                    <a:pt x="36" y="16"/>
                    <a:pt x="36" y="16"/>
                  </a:cubicBezTo>
                  <a:cubicBezTo>
                    <a:pt x="36" y="16"/>
                    <a:pt x="36" y="17"/>
                    <a:pt x="36" y="17"/>
                  </a:cubicBezTo>
                  <a:cubicBezTo>
                    <a:pt x="36" y="18"/>
                    <a:pt x="36" y="18"/>
                    <a:pt x="36" y="19"/>
                  </a:cubicBezTo>
                  <a:cubicBezTo>
                    <a:pt x="36" y="20"/>
                    <a:pt x="35" y="21"/>
                    <a:pt x="36" y="21"/>
                  </a:cubicBezTo>
                  <a:cubicBezTo>
                    <a:pt x="36" y="22"/>
                    <a:pt x="35" y="22"/>
                    <a:pt x="36" y="23"/>
                  </a:cubicBezTo>
                  <a:cubicBezTo>
                    <a:pt x="35" y="26"/>
                    <a:pt x="37" y="28"/>
                    <a:pt x="36" y="31"/>
                  </a:cubicBezTo>
                  <a:cubicBezTo>
                    <a:pt x="36" y="31"/>
                    <a:pt x="36" y="31"/>
                    <a:pt x="36" y="31"/>
                  </a:cubicBezTo>
                  <a:cubicBezTo>
                    <a:pt x="36" y="32"/>
                    <a:pt x="36" y="32"/>
                    <a:pt x="36" y="33"/>
                  </a:cubicBezTo>
                  <a:cubicBezTo>
                    <a:pt x="37" y="33"/>
                    <a:pt x="37" y="33"/>
                    <a:pt x="37" y="33"/>
                  </a:cubicBezTo>
                  <a:cubicBezTo>
                    <a:pt x="36" y="33"/>
                    <a:pt x="36" y="33"/>
                    <a:pt x="36" y="33"/>
                  </a:cubicBezTo>
                  <a:cubicBezTo>
                    <a:pt x="37" y="36"/>
                    <a:pt x="37" y="38"/>
                    <a:pt x="37" y="41"/>
                  </a:cubicBezTo>
                  <a:cubicBezTo>
                    <a:pt x="36" y="42"/>
                    <a:pt x="35" y="43"/>
                    <a:pt x="34" y="42"/>
                  </a:cubicBezTo>
                  <a:cubicBezTo>
                    <a:pt x="33" y="42"/>
                    <a:pt x="33" y="41"/>
                    <a:pt x="33" y="41"/>
                  </a:cubicBezTo>
                  <a:cubicBezTo>
                    <a:pt x="33" y="41"/>
                    <a:pt x="33" y="41"/>
                    <a:pt x="33" y="41"/>
                  </a:cubicBezTo>
                  <a:cubicBezTo>
                    <a:pt x="33" y="40"/>
                    <a:pt x="33" y="40"/>
                    <a:pt x="33" y="40"/>
                  </a:cubicBezTo>
                  <a:cubicBezTo>
                    <a:pt x="32" y="39"/>
                    <a:pt x="32" y="39"/>
                    <a:pt x="32" y="38"/>
                  </a:cubicBezTo>
                  <a:cubicBezTo>
                    <a:pt x="32" y="38"/>
                    <a:pt x="33" y="38"/>
                    <a:pt x="33" y="38"/>
                  </a:cubicBezTo>
                  <a:cubicBezTo>
                    <a:pt x="32" y="38"/>
                    <a:pt x="32" y="38"/>
                    <a:pt x="32" y="37"/>
                  </a:cubicBezTo>
                  <a:cubicBezTo>
                    <a:pt x="32" y="37"/>
                    <a:pt x="32" y="37"/>
                    <a:pt x="32" y="37"/>
                  </a:cubicBezTo>
                  <a:cubicBezTo>
                    <a:pt x="32" y="37"/>
                    <a:pt x="32" y="37"/>
                    <a:pt x="32" y="37"/>
                  </a:cubicBezTo>
                  <a:cubicBezTo>
                    <a:pt x="32" y="37"/>
                    <a:pt x="32" y="36"/>
                    <a:pt x="32" y="36"/>
                  </a:cubicBezTo>
                  <a:cubicBezTo>
                    <a:pt x="32" y="36"/>
                    <a:pt x="32" y="36"/>
                    <a:pt x="32" y="35"/>
                  </a:cubicBezTo>
                  <a:cubicBezTo>
                    <a:pt x="32" y="35"/>
                    <a:pt x="32" y="35"/>
                    <a:pt x="32" y="35"/>
                  </a:cubicBezTo>
                  <a:cubicBezTo>
                    <a:pt x="32" y="35"/>
                    <a:pt x="32" y="36"/>
                    <a:pt x="32" y="35"/>
                  </a:cubicBezTo>
                  <a:cubicBezTo>
                    <a:pt x="32" y="35"/>
                    <a:pt x="32" y="35"/>
                    <a:pt x="32" y="35"/>
                  </a:cubicBezTo>
                  <a:cubicBezTo>
                    <a:pt x="32" y="35"/>
                    <a:pt x="32" y="35"/>
                    <a:pt x="32" y="35"/>
                  </a:cubicBezTo>
                  <a:cubicBezTo>
                    <a:pt x="33" y="35"/>
                    <a:pt x="32" y="35"/>
                    <a:pt x="32" y="35"/>
                  </a:cubicBezTo>
                  <a:cubicBezTo>
                    <a:pt x="33" y="35"/>
                    <a:pt x="33" y="35"/>
                    <a:pt x="33" y="35"/>
                  </a:cubicBezTo>
                  <a:cubicBezTo>
                    <a:pt x="33" y="30"/>
                    <a:pt x="32" y="26"/>
                    <a:pt x="33" y="21"/>
                  </a:cubicBezTo>
                  <a:cubicBezTo>
                    <a:pt x="33" y="21"/>
                    <a:pt x="33" y="21"/>
                    <a:pt x="33" y="21"/>
                  </a:cubicBezTo>
                  <a:cubicBezTo>
                    <a:pt x="33" y="16"/>
                    <a:pt x="33" y="11"/>
                    <a:pt x="32" y="6"/>
                  </a:cubicBezTo>
                  <a:cubicBezTo>
                    <a:pt x="32" y="6"/>
                    <a:pt x="32" y="6"/>
                    <a:pt x="32" y="6"/>
                  </a:cubicBezTo>
                  <a:cubicBezTo>
                    <a:pt x="33" y="5"/>
                    <a:pt x="32" y="6"/>
                    <a:pt x="32" y="5"/>
                  </a:cubicBezTo>
                  <a:cubicBezTo>
                    <a:pt x="31" y="4"/>
                    <a:pt x="30" y="3"/>
                    <a:pt x="29" y="3"/>
                  </a:cubicBezTo>
                  <a:cubicBezTo>
                    <a:pt x="28" y="3"/>
                    <a:pt x="27" y="3"/>
                    <a:pt x="26" y="3"/>
                  </a:cubicBezTo>
                  <a:cubicBezTo>
                    <a:pt x="25" y="2"/>
                    <a:pt x="25" y="3"/>
                    <a:pt x="25" y="3"/>
                  </a:cubicBezTo>
                  <a:cubicBezTo>
                    <a:pt x="23" y="3"/>
                    <a:pt x="22" y="3"/>
                    <a:pt x="21" y="3"/>
                  </a:cubicBezTo>
                  <a:cubicBezTo>
                    <a:pt x="20" y="3"/>
                    <a:pt x="19" y="3"/>
                    <a:pt x="19" y="4"/>
                  </a:cubicBezTo>
                  <a:cubicBezTo>
                    <a:pt x="18" y="4"/>
                    <a:pt x="18" y="4"/>
                    <a:pt x="17" y="4"/>
                  </a:cubicBezTo>
                  <a:cubicBezTo>
                    <a:pt x="17" y="4"/>
                    <a:pt x="16" y="4"/>
                    <a:pt x="16" y="4"/>
                  </a:cubicBezTo>
                  <a:cubicBezTo>
                    <a:pt x="16" y="5"/>
                    <a:pt x="15" y="4"/>
                    <a:pt x="15" y="5"/>
                  </a:cubicBezTo>
                  <a:cubicBezTo>
                    <a:pt x="15" y="4"/>
                    <a:pt x="14" y="5"/>
                    <a:pt x="14" y="5"/>
                  </a:cubicBezTo>
                  <a:cubicBezTo>
                    <a:pt x="13" y="5"/>
                    <a:pt x="12" y="5"/>
                    <a:pt x="11" y="4"/>
                  </a:cubicBezTo>
                  <a:cubicBezTo>
                    <a:pt x="11" y="3"/>
                    <a:pt x="13" y="3"/>
                    <a:pt x="13" y="2"/>
                  </a:cubicBezTo>
                  <a:cubicBezTo>
                    <a:pt x="15" y="2"/>
                    <a:pt x="17" y="1"/>
                    <a:pt x="18" y="0"/>
                  </a:cubicBezTo>
                  <a:cubicBezTo>
                    <a:pt x="19" y="0"/>
                    <a:pt x="21" y="0"/>
                    <a:pt x="22" y="0"/>
                  </a:cubicBezTo>
                  <a:cubicBezTo>
                    <a:pt x="24" y="0"/>
                    <a:pt x="25" y="0"/>
                    <a:pt x="27" y="0"/>
                  </a:cubicBezTo>
                  <a:cubicBezTo>
                    <a:pt x="27" y="0"/>
                    <a:pt x="28" y="0"/>
                    <a:pt x="28" y="0"/>
                  </a:cubicBezTo>
                  <a:close/>
                  <a:moveTo>
                    <a:pt x="17" y="10"/>
                  </a:moveTo>
                  <a:cubicBezTo>
                    <a:pt x="18" y="11"/>
                    <a:pt x="17" y="13"/>
                    <a:pt x="17" y="14"/>
                  </a:cubicBezTo>
                  <a:cubicBezTo>
                    <a:pt x="17" y="14"/>
                    <a:pt x="17" y="14"/>
                    <a:pt x="17" y="14"/>
                  </a:cubicBezTo>
                  <a:cubicBezTo>
                    <a:pt x="18" y="15"/>
                    <a:pt x="18" y="15"/>
                    <a:pt x="19" y="15"/>
                  </a:cubicBezTo>
                  <a:cubicBezTo>
                    <a:pt x="19" y="16"/>
                    <a:pt x="21" y="16"/>
                    <a:pt x="20" y="17"/>
                  </a:cubicBezTo>
                  <a:cubicBezTo>
                    <a:pt x="20" y="18"/>
                    <a:pt x="18" y="19"/>
                    <a:pt x="17" y="19"/>
                  </a:cubicBezTo>
                  <a:cubicBezTo>
                    <a:pt x="17" y="20"/>
                    <a:pt x="16" y="20"/>
                    <a:pt x="17" y="21"/>
                  </a:cubicBezTo>
                  <a:cubicBezTo>
                    <a:pt x="18" y="21"/>
                    <a:pt x="19" y="21"/>
                    <a:pt x="20" y="21"/>
                  </a:cubicBezTo>
                  <a:cubicBezTo>
                    <a:pt x="20" y="21"/>
                    <a:pt x="21" y="20"/>
                    <a:pt x="21" y="21"/>
                  </a:cubicBezTo>
                  <a:cubicBezTo>
                    <a:pt x="22" y="21"/>
                    <a:pt x="22" y="21"/>
                    <a:pt x="22" y="22"/>
                  </a:cubicBezTo>
                  <a:cubicBezTo>
                    <a:pt x="22" y="22"/>
                    <a:pt x="23" y="22"/>
                    <a:pt x="22" y="23"/>
                  </a:cubicBezTo>
                  <a:cubicBezTo>
                    <a:pt x="22" y="23"/>
                    <a:pt x="23" y="23"/>
                    <a:pt x="23" y="24"/>
                  </a:cubicBezTo>
                  <a:cubicBezTo>
                    <a:pt x="23" y="25"/>
                    <a:pt x="22" y="25"/>
                    <a:pt x="21" y="25"/>
                  </a:cubicBezTo>
                  <a:cubicBezTo>
                    <a:pt x="21" y="25"/>
                    <a:pt x="20" y="25"/>
                    <a:pt x="20" y="25"/>
                  </a:cubicBezTo>
                  <a:cubicBezTo>
                    <a:pt x="20" y="26"/>
                    <a:pt x="19" y="25"/>
                    <a:pt x="19" y="26"/>
                  </a:cubicBezTo>
                  <a:cubicBezTo>
                    <a:pt x="19" y="26"/>
                    <a:pt x="19" y="26"/>
                    <a:pt x="19" y="26"/>
                  </a:cubicBezTo>
                  <a:cubicBezTo>
                    <a:pt x="19" y="27"/>
                    <a:pt x="18" y="26"/>
                    <a:pt x="17" y="26"/>
                  </a:cubicBezTo>
                  <a:cubicBezTo>
                    <a:pt x="17" y="27"/>
                    <a:pt x="16" y="26"/>
                    <a:pt x="15" y="27"/>
                  </a:cubicBezTo>
                  <a:cubicBezTo>
                    <a:pt x="15" y="26"/>
                    <a:pt x="15" y="27"/>
                    <a:pt x="14" y="27"/>
                  </a:cubicBezTo>
                  <a:cubicBezTo>
                    <a:pt x="14" y="27"/>
                    <a:pt x="13" y="27"/>
                    <a:pt x="13" y="27"/>
                  </a:cubicBezTo>
                  <a:cubicBezTo>
                    <a:pt x="12" y="27"/>
                    <a:pt x="11" y="27"/>
                    <a:pt x="10" y="26"/>
                  </a:cubicBezTo>
                  <a:cubicBezTo>
                    <a:pt x="10" y="26"/>
                    <a:pt x="10" y="25"/>
                    <a:pt x="10" y="24"/>
                  </a:cubicBezTo>
                  <a:cubicBezTo>
                    <a:pt x="9" y="24"/>
                    <a:pt x="10" y="23"/>
                    <a:pt x="10" y="23"/>
                  </a:cubicBezTo>
                  <a:cubicBezTo>
                    <a:pt x="10" y="22"/>
                    <a:pt x="9" y="21"/>
                    <a:pt x="10" y="21"/>
                  </a:cubicBezTo>
                  <a:cubicBezTo>
                    <a:pt x="9" y="20"/>
                    <a:pt x="11" y="20"/>
                    <a:pt x="11" y="19"/>
                  </a:cubicBezTo>
                  <a:cubicBezTo>
                    <a:pt x="11" y="19"/>
                    <a:pt x="11" y="19"/>
                    <a:pt x="11" y="19"/>
                  </a:cubicBezTo>
                  <a:cubicBezTo>
                    <a:pt x="10" y="19"/>
                    <a:pt x="10" y="19"/>
                    <a:pt x="10" y="19"/>
                  </a:cubicBezTo>
                  <a:cubicBezTo>
                    <a:pt x="10" y="19"/>
                    <a:pt x="10" y="19"/>
                    <a:pt x="10" y="19"/>
                  </a:cubicBezTo>
                  <a:cubicBezTo>
                    <a:pt x="10" y="19"/>
                    <a:pt x="9" y="19"/>
                    <a:pt x="9" y="18"/>
                  </a:cubicBezTo>
                  <a:cubicBezTo>
                    <a:pt x="8" y="17"/>
                    <a:pt x="8" y="17"/>
                    <a:pt x="8" y="17"/>
                  </a:cubicBezTo>
                  <a:cubicBezTo>
                    <a:pt x="8" y="16"/>
                    <a:pt x="9" y="16"/>
                    <a:pt x="9" y="16"/>
                  </a:cubicBezTo>
                  <a:cubicBezTo>
                    <a:pt x="10" y="16"/>
                    <a:pt x="11" y="16"/>
                    <a:pt x="12" y="15"/>
                  </a:cubicBezTo>
                  <a:cubicBezTo>
                    <a:pt x="13" y="15"/>
                    <a:pt x="15" y="15"/>
                    <a:pt x="15" y="14"/>
                  </a:cubicBezTo>
                  <a:cubicBezTo>
                    <a:pt x="15" y="13"/>
                    <a:pt x="15" y="12"/>
                    <a:pt x="15" y="12"/>
                  </a:cubicBezTo>
                  <a:cubicBezTo>
                    <a:pt x="14" y="13"/>
                    <a:pt x="13" y="12"/>
                    <a:pt x="12" y="12"/>
                  </a:cubicBezTo>
                  <a:cubicBezTo>
                    <a:pt x="13" y="11"/>
                    <a:pt x="12" y="11"/>
                    <a:pt x="12" y="11"/>
                  </a:cubicBezTo>
                  <a:cubicBezTo>
                    <a:pt x="13" y="10"/>
                    <a:pt x="15" y="9"/>
                    <a:pt x="16" y="10"/>
                  </a:cubicBezTo>
                  <a:lnTo>
                    <a:pt x="17" y="10"/>
                  </a:lnTo>
                  <a:close/>
                  <a:moveTo>
                    <a:pt x="5" y="10"/>
                  </a:moveTo>
                  <a:cubicBezTo>
                    <a:pt x="5" y="11"/>
                    <a:pt x="6" y="12"/>
                    <a:pt x="6" y="12"/>
                  </a:cubicBezTo>
                  <a:cubicBezTo>
                    <a:pt x="6" y="13"/>
                    <a:pt x="6" y="14"/>
                    <a:pt x="6" y="15"/>
                  </a:cubicBezTo>
                  <a:cubicBezTo>
                    <a:pt x="6" y="16"/>
                    <a:pt x="6" y="17"/>
                    <a:pt x="6" y="19"/>
                  </a:cubicBezTo>
                  <a:cubicBezTo>
                    <a:pt x="6" y="20"/>
                    <a:pt x="5" y="20"/>
                    <a:pt x="5" y="21"/>
                  </a:cubicBezTo>
                  <a:cubicBezTo>
                    <a:pt x="5" y="22"/>
                    <a:pt x="5" y="22"/>
                    <a:pt x="4" y="22"/>
                  </a:cubicBezTo>
                  <a:cubicBezTo>
                    <a:pt x="5" y="23"/>
                    <a:pt x="5" y="24"/>
                    <a:pt x="4" y="24"/>
                  </a:cubicBezTo>
                  <a:cubicBezTo>
                    <a:pt x="5" y="25"/>
                    <a:pt x="4" y="25"/>
                    <a:pt x="4" y="26"/>
                  </a:cubicBezTo>
                  <a:cubicBezTo>
                    <a:pt x="4" y="26"/>
                    <a:pt x="4" y="26"/>
                    <a:pt x="4" y="26"/>
                  </a:cubicBezTo>
                  <a:cubicBezTo>
                    <a:pt x="4" y="28"/>
                    <a:pt x="5" y="28"/>
                    <a:pt x="4" y="30"/>
                  </a:cubicBezTo>
                  <a:cubicBezTo>
                    <a:pt x="5" y="31"/>
                    <a:pt x="5" y="31"/>
                    <a:pt x="5" y="32"/>
                  </a:cubicBezTo>
                  <a:cubicBezTo>
                    <a:pt x="5" y="32"/>
                    <a:pt x="5" y="33"/>
                    <a:pt x="6" y="34"/>
                  </a:cubicBezTo>
                  <a:cubicBezTo>
                    <a:pt x="6" y="35"/>
                    <a:pt x="5" y="35"/>
                    <a:pt x="5" y="35"/>
                  </a:cubicBezTo>
                  <a:cubicBezTo>
                    <a:pt x="5" y="35"/>
                    <a:pt x="5" y="35"/>
                    <a:pt x="5" y="36"/>
                  </a:cubicBezTo>
                  <a:cubicBezTo>
                    <a:pt x="5" y="36"/>
                    <a:pt x="5" y="36"/>
                    <a:pt x="5" y="36"/>
                  </a:cubicBezTo>
                  <a:cubicBezTo>
                    <a:pt x="5" y="36"/>
                    <a:pt x="4" y="36"/>
                    <a:pt x="4" y="36"/>
                  </a:cubicBezTo>
                  <a:cubicBezTo>
                    <a:pt x="3" y="35"/>
                    <a:pt x="2" y="35"/>
                    <a:pt x="2" y="34"/>
                  </a:cubicBezTo>
                  <a:cubicBezTo>
                    <a:pt x="1" y="33"/>
                    <a:pt x="2" y="32"/>
                    <a:pt x="1" y="31"/>
                  </a:cubicBezTo>
                  <a:cubicBezTo>
                    <a:pt x="1" y="30"/>
                    <a:pt x="0" y="30"/>
                    <a:pt x="0" y="30"/>
                  </a:cubicBezTo>
                  <a:cubicBezTo>
                    <a:pt x="0" y="29"/>
                    <a:pt x="1" y="29"/>
                    <a:pt x="1" y="29"/>
                  </a:cubicBezTo>
                  <a:cubicBezTo>
                    <a:pt x="0" y="29"/>
                    <a:pt x="1" y="28"/>
                    <a:pt x="0" y="28"/>
                  </a:cubicBezTo>
                  <a:cubicBezTo>
                    <a:pt x="0" y="28"/>
                    <a:pt x="0" y="28"/>
                    <a:pt x="0" y="28"/>
                  </a:cubicBezTo>
                  <a:cubicBezTo>
                    <a:pt x="0" y="24"/>
                    <a:pt x="0" y="22"/>
                    <a:pt x="1" y="19"/>
                  </a:cubicBezTo>
                  <a:cubicBezTo>
                    <a:pt x="1" y="19"/>
                    <a:pt x="1" y="19"/>
                    <a:pt x="1" y="18"/>
                  </a:cubicBezTo>
                  <a:cubicBezTo>
                    <a:pt x="1" y="15"/>
                    <a:pt x="3" y="13"/>
                    <a:pt x="3" y="10"/>
                  </a:cubicBezTo>
                  <a:cubicBezTo>
                    <a:pt x="3" y="10"/>
                    <a:pt x="3" y="9"/>
                    <a:pt x="4" y="9"/>
                  </a:cubicBezTo>
                  <a:cubicBezTo>
                    <a:pt x="4" y="9"/>
                    <a:pt x="5" y="10"/>
                    <a:pt x="5" y="10"/>
                  </a:cubicBezTo>
                  <a:close/>
                  <a:moveTo>
                    <a:pt x="23" y="14"/>
                  </a:moveTo>
                  <a:cubicBezTo>
                    <a:pt x="23" y="13"/>
                    <a:pt x="23" y="14"/>
                    <a:pt x="23" y="14"/>
                  </a:cubicBezTo>
                  <a:cubicBezTo>
                    <a:pt x="25" y="14"/>
                    <a:pt x="27" y="15"/>
                    <a:pt x="27" y="16"/>
                  </a:cubicBezTo>
                  <a:cubicBezTo>
                    <a:pt x="27" y="17"/>
                    <a:pt x="26" y="17"/>
                    <a:pt x="26" y="18"/>
                  </a:cubicBezTo>
                  <a:cubicBezTo>
                    <a:pt x="25" y="18"/>
                    <a:pt x="25" y="18"/>
                    <a:pt x="24" y="18"/>
                  </a:cubicBezTo>
                  <a:cubicBezTo>
                    <a:pt x="23" y="16"/>
                    <a:pt x="22" y="15"/>
                    <a:pt x="21" y="14"/>
                  </a:cubicBezTo>
                  <a:cubicBezTo>
                    <a:pt x="21" y="13"/>
                    <a:pt x="22" y="13"/>
                    <a:pt x="22" y="13"/>
                  </a:cubicBezTo>
                  <a:lnTo>
                    <a:pt x="23" y="14"/>
                  </a:lnTo>
                  <a:close/>
                  <a:moveTo>
                    <a:pt x="22" y="31"/>
                  </a:moveTo>
                  <a:cubicBezTo>
                    <a:pt x="23" y="31"/>
                    <a:pt x="24" y="30"/>
                    <a:pt x="24" y="31"/>
                  </a:cubicBezTo>
                  <a:cubicBezTo>
                    <a:pt x="24" y="31"/>
                    <a:pt x="24" y="32"/>
                    <a:pt x="24" y="32"/>
                  </a:cubicBezTo>
                  <a:cubicBezTo>
                    <a:pt x="23" y="32"/>
                    <a:pt x="24" y="33"/>
                    <a:pt x="23" y="33"/>
                  </a:cubicBezTo>
                  <a:cubicBezTo>
                    <a:pt x="23" y="34"/>
                    <a:pt x="22" y="34"/>
                    <a:pt x="21" y="34"/>
                  </a:cubicBezTo>
                  <a:cubicBezTo>
                    <a:pt x="21" y="34"/>
                    <a:pt x="21" y="34"/>
                    <a:pt x="20" y="34"/>
                  </a:cubicBezTo>
                  <a:cubicBezTo>
                    <a:pt x="20" y="34"/>
                    <a:pt x="20" y="34"/>
                    <a:pt x="20" y="34"/>
                  </a:cubicBezTo>
                  <a:cubicBezTo>
                    <a:pt x="18" y="34"/>
                    <a:pt x="17" y="33"/>
                    <a:pt x="16" y="34"/>
                  </a:cubicBezTo>
                  <a:cubicBezTo>
                    <a:pt x="16" y="34"/>
                    <a:pt x="15" y="34"/>
                    <a:pt x="14" y="34"/>
                  </a:cubicBezTo>
                  <a:cubicBezTo>
                    <a:pt x="13" y="35"/>
                    <a:pt x="12" y="35"/>
                    <a:pt x="11" y="34"/>
                  </a:cubicBezTo>
                  <a:cubicBezTo>
                    <a:pt x="10" y="34"/>
                    <a:pt x="10" y="34"/>
                    <a:pt x="9" y="34"/>
                  </a:cubicBezTo>
                  <a:cubicBezTo>
                    <a:pt x="9" y="34"/>
                    <a:pt x="9" y="33"/>
                    <a:pt x="8" y="33"/>
                  </a:cubicBezTo>
                  <a:cubicBezTo>
                    <a:pt x="8" y="33"/>
                    <a:pt x="8" y="33"/>
                    <a:pt x="8" y="33"/>
                  </a:cubicBezTo>
                  <a:cubicBezTo>
                    <a:pt x="8" y="32"/>
                    <a:pt x="9" y="32"/>
                    <a:pt x="9" y="32"/>
                  </a:cubicBezTo>
                  <a:cubicBezTo>
                    <a:pt x="10" y="31"/>
                    <a:pt x="11" y="31"/>
                    <a:pt x="12" y="31"/>
                  </a:cubicBezTo>
                  <a:cubicBezTo>
                    <a:pt x="15" y="31"/>
                    <a:pt x="17" y="30"/>
                    <a:pt x="20" y="30"/>
                  </a:cubicBezTo>
                  <a:cubicBezTo>
                    <a:pt x="20" y="31"/>
                    <a:pt x="22" y="31"/>
                    <a:pt x="22" y="3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 name="Freeform 16"/>
            <p:cNvSpPr>
              <a:spLocks noEditPoints="1"/>
            </p:cNvSpPr>
            <p:nvPr/>
          </p:nvSpPr>
          <p:spPr bwMode="auto">
            <a:xfrm>
              <a:off x="5537" y="4091"/>
              <a:ext cx="202" cy="222"/>
            </a:xfrm>
            <a:custGeom>
              <a:avLst/>
              <a:gdLst>
                <a:gd name="T0" fmla="*/ 43 w 78"/>
                <a:gd name="T1" fmla="*/ 32 h 83"/>
                <a:gd name="T2" fmla="*/ 45 w 78"/>
                <a:gd name="T3" fmla="*/ 40 h 83"/>
                <a:gd name="T4" fmla="*/ 62 w 78"/>
                <a:gd name="T5" fmla="*/ 67 h 83"/>
                <a:gd name="T6" fmla="*/ 69 w 78"/>
                <a:gd name="T7" fmla="*/ 67 h 83"/>
                <a:gd name="T8" fmla="*/ 71 w 78"/>
                <a:gd name="T9" fmla="*/ 66 h 83"/>
                <a:gd name="T10" fmla="*/ 73 w 78"/>
                <a:gd name="T11" fmla="*/ 62 h 83"/>
                <a:gd name="T12" fmla="*/ 75 w 78"/>
                <a:gd name="T13" fmla="*/ 66 h 83"/>
                <a:gd name="T14" fmla="*/ 76 w 78"/>
                <a:gd name="T15" fmla="*/ 68 h 83"/>
                <a:gd name="T16" fmla="*/ 77 w 78"/>
                <a:gd name="T17" fmla="*/ 72 h 83"/>
                <a:gd name="T18" fmla="*/ 78 w 78"/>
                <a:gd name="T19" fmla="*/ 74 h 83"/>
                <a:gd name="T20" fmla="*/ 78 w 78"/>
                <a:gd name="T21" fmla="*/ 79 h 83"/>
                <a:gd name="T22" fmla="*/ 59 w 78"/>
                <a:gd name="T23" fmla="*/ 76 h 83"/>
                <a:gd name="T24" fmla="*/ 35 w 78"/>
                <a:gd name="T25" fmla="*/ 53 h 83"/>
                <a:gd name="T26" fmla="*/ 19 w 78"/>
                <a:gd name="T27" fmla="*/ 66 h 83"/>
                <a:gd name="T28" fmla="*/ 5 w 78"/>
                <a:gd name="T29" fmla="*/ 73 h 83"/>
                <a:gd name="T30" fmla="*/ 0 w 78"/>
                <a:gd name="T31" fmla="*/ 63 h 83"/>
                <a:gd name="T32" fmla="*/ 2 w 78"/>
                <a:gd name="T33" fmla="*/ 53 h 83"/>
                <a:gd name="T34" fmla="*/ 3 w 78"/>
                <a:gd name="T35" fmla="*/ 38 h 83"/>
                <a:gd name="T36" fmla="*/ 2 w 78"/>
                <a:gd name="T37" fmla="*/ 33 h 83"/>
                <a:gd name="T38" fmla="*/ 5 w 78"/>
                <a:gd name="T39" fmla="*/ 17 h 83"/>
                <a:gd name="T40" fmla="*/ 10 w 78"/>
                <a:gd name="T41" fmla="*/ 14 h 83"/>
                <a:gd name="T42" fmla="*/ 11 w 78"/>
                <a:gd name="T43" fmla="*/ 35 h 83"/>
                <a:gd name="T44" fmla="*/ 24 w 78"/>
                <a:gd name="T45" fmla="*/ 31 h 83"/>
                <a:gd name="T46" fmla="*/ 18 w 78"/>
                <a:gd name="T47" fmla="*/ 22 h 83"/>
                <a:gd name="T48" fmla="*/ 29 w 78"/>
                <a:gd name="T49" fmla="*/ 15 h 83"/>
                <a:gd name="T50" fmla="*/ 26 w 78"/>
                <a:gd name="T51" fmla="*/ 12 h 83"/>
                <a:gd name="T52" fmla="*/ 15 w 78"/>
                <a:gd name="T53" fmla="*/ 12 h 83"/>
                <a:gd name="T54" fmla="*/ 26 w 78"/>
                <a:gd name="T55" fmla="*/ 4 h 83"/>
                <a:gd name="T56" fmla="*/ 45 w 78"/>
                <a:gd name="T57" fmla="*/ 0 h 83"/>
                <a:gd name="T58" fmla="*/ 50 w 78"/>
                <a:gd name="T59" fmla="*/ 7 h 83"/>
                <a:gd name="T60" fmla="*/ 47 w 78"/>
                <a:gd name="T61" fmla="*/ 18 h 83"/>
                <a:gd name="T62" fmla="*/ 52 w 78"/>
                <a:gd name="T63" fmla="*/ 23 h 83"/>
                <a:gd name="T64" fmla="*/ 35 w 78"/>
                <a:gd name="T65" fmla="*/ 24 h 83"/>
                <a:gd name="T66" fmla="*/ 74 w 78"/>
                <a:gd name="T67" fmla="*/ 39 h 83"/>
                <a:gd name="T68" fmla="*/ 72 w 78"/>
                <a:gd name="T69" fmla="*/ 33 h 83"/>
                <a:gd name="T70" fmla="*/ 72 w 78"/>
                <a:gd name="T71" fmla="*/ 31 h 83"/>
                <a:gd name="T72" fmla="*/ 71 w 78"/>
                <a:gd name="T73" fmla="*/ 35 h 83"/>
                <a:gd name="T74" fmla="*/ 70 w 78"/>
                <a:gd name="T75" fmla="*/ 46 h 83"/>
                <a:gd name="T76" fmla="*/ 71 w 78"/>
                <a:gd name="T77" fmla="*/ 50 h 83"/>
                <a:gd name="T78" fmla="*/ 69 w 78"/>
                <a:gd name="T79" fmla="*/ 57 h 83"/>
                <a:gd name="T80" fmla="*/ 68 w 78"/>
                <a:gd name="T81" fmla="*/ 50 h 83"/>
                <a:gd name="T82" fmla="*/ 69 w 78"/>
                <a:gd name="T83" fmla="*/ 43 h 83"/>
                <a:gd name="T84" fmla="*/ 70 w 78"/>
                <a:gd name="T85" fmla="*/ 32 h 83"/>
                <a:gd name="T86" fmla="*/ 33 w 78"/>
                <a:gd name="T87" fmla="*/ 42 h 83"/>
                <a:gd name="T88" fmla="*/ 12 w 78"/>
                <a:gd name="T89" fmla="*/ 60 h 83"/>
                <a:gd name="T90" fmla="*/ 9 w 78"/>
                <a:gd name="T91" fmla="*/ 52 h 83"/>
                <a:gd name="T92" fmla="*/ 23 w 78"/>
                <a:gd name="T93" fmla="*/ 43 h 83"/>
                <a:gd name="T94" fmla="*/ 34 w 78"/>
                <a:gd name="T95" fmla="*/ 41 h 83"/>
                <a:gd name="T96" fmla="*/ 74 w 78"/>
                <a:gd name="T97" fmla="*/ 48 h 83"/>
                <a:gd name="T98" fmla="*/ 72 w 78"/>
                <a:gd name="T99" fmla="*/ 53 h 83"/>
                <a:gd name="T100" fmla="*/ 72 w 78"/>
                <a:gd name="T101" fmla="*/ 48 h 83"/>
                <a:gd name="T102" fmla="*/ 73 w 78"/>
                <a:gd name="T103" fmla="*/ 45 h 83"/>
                <a:gd name="T104" fmla="*/ 70 w 78"/>
                <a:gd name="T105" fmla="*/ 54 h 83"/>
                <a:gd name="T106" fmla="*/ 70 w 78"/>
                <a:gd name="T107" fmla="*/ 66 h 83"/>
                <a:gd name="T108" fmla="*/ 72 w 78"/>
                <a:gd name="T109" fmla="*/ 67 h 83"/>
                <a:gd name="T110" fmla="*/ 74 w 78"/>
                <a:gd name="T111" fmla="*/ 69 h 83"/>
                <a:gd name="T112" fmla="*/ 76 w 78"/>
                <a:gd name="T113" fmla="*/ 76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8" h="83">
                  <a:moveTo>
                    <a:pt x="52" y="23"/>
                  </a:moveTo>
                  <a:cubicBezTo>
                    <a:pt x="53" y="26"/>
                    <a:pt x="52" y="27"/>
                    <a:pt x="51" y="28"/>
                  </a:cubicBezTo>
                  <a:cubicBezTo>
                    <a:pt x="51" y="31"/>
                    <a:pt x="48" y="30"/>
                    <a:pt x="46" y="31"/>
                  </a:cubicBezTo>
                  <a:cubicBezTo>
                    <a:pt x="45" y="31"/>
                    <a:pt x="44" y="33"/>
                    <a:pt x="43" y="32"/>
                  </a:cubicBezTo>
                  <a:cubicBezTo>
                    <a:pt x="42" y="32"/>
                    <a:pt x="42" y="32"/>
                    <a:pt x="42" y="32"/>
                  </a:cubicBezTo>
                  <a:cubicBezTo>
                    <a:pt x="40" y="31"/>
                    <a:pt x="40" y="34"/>
                    <a:pt x="39" y="34"/>
                  </a:cubicBezTo>
                  <a:cubicBezTo>
                    <a:pt x="40" y="36"/>
                    <a:pt x="40" y="38"/>
                    <a:pt x="42" y="39"/>
                  </a:cubicBezTo>
                  <a:cubicBezTo>
                    <a:pt x="43" y="39"/>
                    <a:pt x="44" y="40"/>
                    <a:pt x="45" y="40"/>
                  </a:cubicBezTo>
                  <a:cubicBezTo>
                    <a:pt x="44" y="41"/>
                    <a:pt x="45" y="42"/>
                    <a:pt x="44" y="43"/>
                  </a:cubicBezTo>
                  <a:cubicBezTo>
                    <a:pt x="45" y="45"/>
                    <a:pt x="47" y="47"/>
                    <a:pt x="49" y="49"/>
                  </a:cubicBezTo>
                  <a:cubicBezTo>
                    <a:pt x="50" y="50"/>
                    <a:pt x="49" y="53"/>
                    <a:pt x="51" y="53"/>
                  </a:cubicBezTo>
                  <a:cubicBezTo>
                    <a:pt x="54" y="58"/>
                    <a:pt x="58" y="62"/>
                    <a:pt x="62" y="67"/>
                  </a:cubicBezTo>
                  <a:cubicBezTo>
                    <a:pt x="64" y="69"/>
                    <a:pt x="66" y="71"/>
                    <a:pt x="68" y="72"/>
                  </a:cubicBezTo>
                  <a:cubicBezTo>
                    <a:pt x="69" y="71"/>
                    <a:pt x="69" y="71"/>
                    <a:pt x="69" y="71"/>
                  </a:cubicBezTo>
                  <a:cubicBezTo>
                    <a:pt x="68" y="70"/>
                    <a:pt x="69" y="69"/>
                    <a:pt x="68" y="67"/>
                  </a:cubicBezTo>
                  <a:cubicBezTo>
                    <a:pt x="69" y="67"/>
                    <a:pt x="69" y="67"/>
                    <a:pt x="69" y="67"/>
                  </a:cubicBezTo>
                  <a:cubicBezTo>
                    <a:pt x="68" y="66"/>
                    <a:pt x="69" y="64"/>
                    <a:pt x="68" y="63"/>
                  </a:cubicBezTo>
                  <a:cubicBezTo>
                    <a:pt x="69" y="60"/>
                    <a:pt x="69" y="60"/>
                    <a:pt x="69" y="60"/>
                  </a:cubicBezTo>
                  <a:cubicBezTo>
                    <a:pt x="69" y="61"/>
                    <a:pt x="70" y="62"/>
                    <a:pt x="71" y="62"/>
                  </a:cubicBezTo>
                  <a:cubicBezTo>
                    <a:pt x="71" y="63"/>
                    <a:pt x="71" y="65"/>
                    <a:pt x="71" y="66"/>
                  </a:cubicBezTo>
                  <a:cubicBezTo>
                    <a:pt x="73" y="66"/>
                    <a:pt x="71" y="64"/>
                    <a:pt x="72" y="63"/>
                  </a:cubicBezTo>
                  <a:cubicBezTo>
                    <a:pt x="72" y="62"/>
                    <a:pt x="70" y="60"/>
                    <a:pt x="72" y="59"/>
                  </a:cubicBezTo>
                  <a:cubicBezTo>
                    <a:pt x="73" y="60"/>
                    <a:pt x="72" y="61"/>
                    <a:pt x="73" y="61"/>
                  </a:cubicBezTo>
                  <a:cubicBezTo>
                    <a:pt x="73" y="62"/>
                    <a:pt x="73" y="62"/>
                    <a:pt x="73" y="62"/>
                  </a:cubicBezTo>
                  <a:cubicBezTo>
                    <a:pt x="73" y="63"/>
                    <a:pt x="73" y="63"/>
                    <a:pt x="73" y="63"/>
                  </a:cubicBezTo>
                  <a:cubicBezTo>
                    <a:pt x="73" y="64"/>
                    <a:pt x="74" y="65"/>
                    <a:pt x="73" y="67"/>
                  </a:cubicBezTo>
                  <a:cubicBezTo>
                    <a:pt x="73" y="67"/>
                    <a:pt x="74" y="67"/>
                    <a:pt x="74" y="68"/>
                  </a:cubicBezTo>
                  <a:cubicBezTo>
                    <a:pt x="75" y="67"/>
                    <a:pt x="75" y="67"/>
                    <a:pt x="75" y="66"/>
                  </a:cubicBezTo>
                  <a:cubicBezTo>
                    <a:pt x="75" y="67"/>
                    <a:pt x="75" y="69"/>
                    <a:pt x="77" y="68"/>
                  </a:cubicBezTo>
                  <a:cubicBezTo>
                    <a:pt x="78" y="68"/>
                    <a:pt x="77" y="69"/>
                    <a:pt x="78" y="69"/>
                  </a:cubicBezTo>
                  <a:cubicBezTo>
                    <a:pt x="78" y="70"/>
                    <a:pt x="77" y="70"/>
                    <a:pt x="77" y="70"/>
                  </a:cubicBezTo>
                  <a:cubicBezTo>
                    <a:pt x="76" y="69"/>
                    <a:pt x="77" y="69"/>
                    <a:pt x="76" y="68"/>
                  </a:cubicBezTo>
                  <a:cubicBezTo>
                    <a:pt x="75" y="69"/>
                    <a:pt x="75" y="70"/>
                    <a:pt x="76" y="71"/>
                  </a:cubicBezTo>
                  <a:cubicBezTo>
                    <a:pt x="76" y="71"/>
                    <a:pt x="76" y="71"/>
                    <a:pt x="76" y="71"/>
                  </a:cubicBezTo>
                  <a:cubicBezTo>
                    <a:pt x="76" y="71"/>
                    <a:pt x="77" y="71"/>
                    <a:pt x="77" y="71"/>
                  </a:cubicBezTo>
                  <a:cubicBezTo>
                    <a:pt x="77" y="71"/>
                    <a:pt x="77" y="72"/>
                    <a:pt x="77" y="72"/>
                  </a:cubicBezTo>
                  <a:cubicBezTo>
                    <a:pt x="78" y="72"/>
                    <a:pt x="78" y="72"/>
                    <a:pt x="78" y="72"/>
                  </a:cubicBezTo>
                  <a:cubicBezTo>
                    <a:pt x="78" y="73"/>
                    <a:pt x="78" y="73"/>
                    <a:pt x="78" y="73"/>
                  </a:cubicBezTo>
                  <a:cubicBezTo>
                    <a:pt x="77" y="73"/>
                    <a:pt x="77" y="73"/>
                    <a:pt x="77" y="73"/>
                  </a:cubicBezTo>
                  <a:cubicBezTo>
                    <a:pt x="76" y="73"/>
                    <a:pt x="77" y="74"/>
                    <a:pt x="78" y="74"/>
                  </a:cubicBezTo>
                  <a:cubicBezTo>
                    <a:pt x="78" y="74"/>
                    <a:pt x="78" y="74"/>
                    <a:pt x="78" y="74"/>
                  </a:cubicBezTo>
                  <a:cubicBezTo>
                    <a:pt x="78" y="75"/>
                    <a:pt x="77" y="75"/>
                    <a:pt x="77" y="77"/>
                  </a:cubicBezTo>
                  <a:cubicBezTo>
                    <a:pt x="77" y="77"/>
                    <a:pt x="77" y="77"/>
                    <a:pt x="77" y="77"/>
                  </a:cubicBezTo>
                  <a:cubicBezTo>
                    <a:pt x="78" y="77"/>
                    <a:pt x="77" y="78"/>
                    <a:pt x="78" y="79"/>
                  </a:cubicBezTo>
                  <a:cubicBezTo>
                    <a:pt x="78" y="80"/>
                    <a:pt x="77" y="80"/>
                    <a:pt x="78" y="80"/>
                  </a:cubicBezTo>
                  <a:cubicBezTo>
                    <a:pt x="77" y="81"/>
                    <a:pt x="77" y="83"/>
                    <a:pt x="75" y="82"/>
                  </a:cubicBezTo>
                  <a:cubicBezTo>
                    <a:pt x="74" y="83"/>
                    <a:pt x="72" y="82"/>
                    <a:pt x="70" y="82"/>
                  </a:cubicBezTo>
                  <a:cubicBezTo>
                    <a:pt x="66" y="81"/>
                    <a:pt x="63" y="78"/>
                    <a:pt x="59" y="76"/>
                  </a:cubicBezTo>
                  <a:cubicBezTo>
                    <a:pt x="59" y="75"/>
                    <a:pt x="58" y="75"/>
                    <a:pt x="57" y="74"/>
                  </a:cubicBezTo>
                  <a:cubicBezTo>
                    <a:pt x="50" y="67"/>
                    <a:pt x="45" y="59"/>
                    <a:pt x="40" y="50"/>
                  </a:cubicBezTo>
                  <a:cubicBezTo>
                    <a:pt x="40" y="50"/>
                    <a:pt x="39" y="49"/>
                    <a:pt x="39" y="50"/>
                  </a:cubicBezTo>
                  <a:cubicBezTo>
                    <a:pt x="37" y="51"/>
                    <a:pt x="36" y="52"/>
                    <a:pt x="35" y="53"/>
                  </a:cubicBezTo>
                  <a:cubicBezTo>
                    <a:pt x="34" y="54"/>
                    <a:pt x="32" y="55"/>
                    <a:pt x="32" y="56"/>
                  </a:cubicBezTo>
                  <a:cubicBezTo>
                    <a:pt x="29" y="58"/>
                    <a:pt x="27" y="61"/>
                    <a:pt x="24" y="62"/>
                  </a:cubicBezTo>
                  <a:cubicBezTo>
                    <a:pt x="22" y="63"/>
                    <a:pt x="21" y="65"/>
                    <a:pt x="18" y="65"/>
                  </a:cubicBezTo>
                  <a:cubicBezTo>
                    <a:pt x="18" y="66"/>
                    <a:pt x="19" y="66"/>
                    <a:pt x="19" y="66"/>
                  </a:cubicBezTo>
                  <a:cubicBezTo>
                    <a:pt x="18" y="67"/>
                    <a:pt x="16" y="67"/>
                    <a:pt x="15" y="68"/>
                  </a:cubicBezTo>
                  <a:cubicBezTo>
                    <a:pt x="14" y="68"/>
                    <a:pt x="14" y="69"/>
                    <a:pt x="12" y="69"/>
                  </a:cubicBezTo>
                  <a:cubicBezTo>
                    <a:pt x="12" y="70"/>
                    <a:pt x="10" y="71"/>
                    <a:pt x="9" y="73"/>
                  </a:cubicBezTo>
                  <a:cubicBezTo>
                    <a:pt x="8" y="73"/>
                    <a:pt x="7" y="72"/>
                    <a:pt x="5" y="73"/>
                  </a:cubicBezTo>
                  <a:cubicBezTo>
                    <a:pt x="5" y="71"/>
                    <a:pt x="3" y="71"/>
                    <a:pt x="3" y="70"/>
                  </a:cubicBezTo>
                  <a:cubicBezTo>
                    <a:pt x="2" y="69"/>
                    <a:pt x="1" y="68"/>
                    <a:pt x="0" y="67"/>
                  </a:cubicBezTo>
                  <a:cubicBezTo>
                    <a:pt x="0" y="66"/>
                    <a:pt x="0" y="65"/>
                    <a:pt x="0" y="65"/>
                  </a:cubicBezTo>
                  <a:cubicBezTo>
                    <a:pt x="0" y="64"/>
                    <a:pt x="1" y="64"/>
                    <a:pt x="0" y="63"/>
                  </a:cubicBezTo>
                  <a:cubicBezTo>
                    <a:pt x="1" y="61"/>
                    <a:pt x="1" y="59"/>
                    <a:pt x="1" y="56"/>
                  </a:cubicBezTo>
                  <a:cubicBezTo>
                    <a:pt x="1" y="55"/>
                    <a:pt x="1" y="55"/>
                    <a:pt x="1" y="55"/>
                  </a:cubicBezTo>
                  <a:cubicBezTo>
                    <a:pt x="1" y="55"/>
                    <a:pt x="1" y="55"/>
                    <a:pt x="1" y="55"/>
                  </a:cubicBezTo>
                  <a:cubicBezTo>
                    <a:pt x="1" y="54"/>
                    <a:pt x="2" y="53"/>
                    <a:pt x="2" y="53"/>
                  </a:cubicBezTo>
                  <a:cubicBezTo>
                    <a:pt x="3" y="49"/>
                    <a:pt x="2" y="46"/>
                    <a:pt x="3" y="43"/>
                  </a:cubicBezTo>
                  <a:cubicBezTo>
                    <a:pt x="2" y="43"/>
                    <a:pt x="2" y="43"/>
                    <a:pt x="2" y="43"/>
                  </a:cubicBezTo>
                  <a:cubicBezTo>
                    <a:pt x="3" y="42"/>
                    <a:pt x="2" y="42"/>
                    <a:pt x="2" y="42"/>
                  </a:cubicBezTo>
                  <a:cubicBezTo>
                    <a:pt x="3" y="41"/>
                    <a:pt x="2" y="40"/>
                    <a:pt x="3" y="38"/>
                  </a:cubicBezTo>
                  <a:cubicBezTo>
                    <a:pt x="2" y="38"/>
                    <a:pt x="2" y="38"/>
                    <a:pt x="2" y="37"/>
                  </a:cubicBezTo>
                  <a:cubicBezTo>
                    <a:pt x="3" y="37"/>
                    <a:pt x="3" y="36"/>
                    <a:pt x="3" y="35"/>
                  </a:cubicBezTo>
                  <a:cubicBezTo>
                    <a:pt x="3" y="35"/>
                    <a:pt x="3" y="34"/>
                    <a:pt x="3" y="34"/>
                  </a:cubicBezTo>
                  <a:cubicBezTo>
                    <a:pt x="2" y="33"/>
                    <a:pt x="2" y="33"/>
                    <a:pt x="2" y="33"/>
                  </a:cubicBezTo>
                  <a:cubicBezTo>
                    <a:pt x="3" y="33"/>
                    <a:pt x="3" y="33"/>
                    <a:pt x="3" y="33"/>
                  </a:cubicBezTo>
                  <a:cubicBezTo>
                    <a:pt x="4" y="30"/>
                    <a:pt x="2" y="27"/>
                    <a:pt x="4" y="24"/>
                  </a:cubicBezTo>
                  <a:cubicBezTo>
                    <a:pt x="3" y="23"/>
                    <a:pt x="4" y="22"/>
                    <a:pt x="4" y="21"/>
                  </a:cubicBezTo>
                  <a:cubicBezTo>
                    <a:pt x="4" y="20"/>
                    <a:pt x="4" y="18"/>
                    <a:pt x="5" y="17"/>
                  </a:cubicBezTo>
                  <a:cubicBezTo>
                    <a:pt x="5" y="16"/>
                    <a:pt x="5" y="16"/>
                    <a:pt x="5" y="16"/>
                  </a:cubicBezTo>
                  <a:cubicBezTo>
                    <a:pt x="5" y="16"/>
                    <a:pt x="5" y="16"/>
                    <a:pt x="5" y="16"/>
                  </a:cubicBezTo>
                  <a:cubicBezTo>
                    <a:pt x="5" y="15"/>
                    <a:pt x="6" y="15"/>
                    <a:pt x="7" y="15"/>
                  </a:cubicBezTo>
                  <a:cubicBezTo>
                    <a:pt x="8" y="14"/>
                    <a:pt x="9" y="14"/>
                    <a:pt x="10" y="14"/>
                  </a:cubicBezTo>
                  <a:cubicBezTo>
                    <a:pt x="13" y="16"/>
                    <a:pt x="14" y="19"/>
                    <a:pt x="15" y="21"/>
                  </a:cubicBezTo>
                  <a:cubicBezTo>
                    <a:pt x="14" y="22"/>
                    <a:pt x="16" y="23"/>
                    <a:pt x="15" y="24"/>
                  </a:cubicBezTo>
                  <a:cubicBezTo>
                    <a:pt x="15" y="26"/>
                    <a:pt x="15" y="29"/>
                    <a:pt x="13" y="30"/>
                  </a:cubicBezTo>
                  <a:cubicBezTo>
                    <a:pt x="12" y="32"/>
                    <a:pt x="14" y="34"/>
                    <a:pt x="11" y="35"/>
                  </a:cubicBezTo>
                  <a:cubicBezTo>
                    <a:pt x="11" y="36"/>
                    <a:pt x="11" y="37"/>
                    <a:pt x="11" y="38"/>
                  </a:cubicBezTo>
                  <a:cubicBezTo>
                    <a:pt x="12" y="39"/>
                    <a:pt x="12" y="37"/>
                    <a:pt x="14" y="36"/>
                  </a:cubicBezTo>
                  <a:cubicBezTo>
                    <a:pt x="16" y="35"/>
                    <a:pt x="19" y="34"/>
                    <a:pt x="21" y="33"/>
                  </a:cubicBezTo>
                  <a:cubicBezTo>
                    <a:pt x="22" y="33"/>
                    <a:pt x="24" y="32"/>
                    <a:pt x="24" y="31"/>
                  </a:cubicBezTo>
                  <a:cubicBezTo>
                    <a:pt x="26" y="31"/>
                    <a:pt x="28" y="30"/>
                    <a:pt x="28" y="29"/>
                  </a:cubicBezTo>
                  <a:cubicBezTo>
                    <a:pt x="26" y="26"/>
                    <a:pt x="26" y="26"/>
                    <a:pt x="26" y="26"/>
                  </a:cubicBezTo>
                  <a:cubicBezTo>
                    <a:pt x="23" y="25"/>
                    <a:pt x="21" y="31"/>
                    <a:pt x="18" y="27"/>
                  </a:cubicBezTo>
                  <a:cubicBezTo>
                    <a:pt x="16" y="26"/>
                    <a:pt x="18" y="24"/>
                    <a:pt x="18" y="22"/>
                  </a:cubicBezTo>
                  <a:cubicBezTo>
                    <a:pt x="19" y="21"/>
                    <a:pt x="20" y="20"/>
                    <a:pt x="21" y="19"/>
                  </a:cubicBezTo>
                  <a:cubicBezTo>
                    <a:pt x="22" y="19"/>
                    <a:pt x="22" y="18"/>
                    <a:pt x="23" y="18"/>
                  </a:cubicBezTo>
                  <a:cubicBezTo>
                    <a:pt x="25" y="18"/>
                    <a:pt x="23" y="14"/>
                    <a:pt x="26" y="15"/>
                  </a:cubicBezTo>
                  <a:cubicBezTo>
                    <a:pt x="27" y="15"/>
                    <a:pt x="28" y="16"/>
                    <a:pt x="29" y="15"/>
                  </a:cubicBezTo>
                  <a:cubicBezTo>
                    <a:pt x="31" y="14"/>
                    <a:pt x="32" y="13"/>
                    <a:pt x="33" y="12"/>
                  </a:cubicBezTo>
                  <a:cubicBezTo>
                    <a:pt x="33" y="11"/>
                    <a:pt x="34" y="11"/>
                    <a:pt x="34" y="10"/>
                  </a:cubicBezTo>
                  <a:cubicBezTo>
                    <a:pt x="32" y="10"/>
                    <a:pt x="31" y="11"/>
                    <a:pt x="29" y="11"/>
                  </a:cubicBezTo>
                  <a:cubicBezTo>
                    <a:pt x="29" y="12"/>
                    <a:pt x="27" y="12"/>
                    <a:pt x="26" y="12"/>
                  </a:cubicBezTo>
                  <a:cubicBezTo>
                    <a:pt x="26" y="13"/>
                    <a:pt x="25" y="12"/>
                    <a:pt x="24" y="13"/>
                  </a:cubicBezTo>
                  <a:cubicBezTo>
                    <a:pt x="24" y="13"/>
                    <a:pt x="23" y="14"/>
                    <a:pt x="23" y="13"/>
                  </a:cubicBezTo>
                  <a:cubicBezTo>
                    <a:pt x="22" y="14"/>
                    <a:pt x="21" y="13"/>
                    <a:pt x="20" y="14"/>
                  </a:cubicBezTo>
                  <a:cubicBezTo>
                    <a:pt x="19" y="12"/>
                    <a:pt x="16" y="13"/>
                    <a:pt x="15" y="12"/>
                  </a:cubicBezTo>
                  <a:cubicBezTo>
                    <a:pt x="15" y="12"/>
                    <a:pt x="15" y="12"/>
                    <a:pt x="15" y="12"/>
                  </a:cubicBezTo>
                  <a:cubicBezTo>
                    <a:pt x="15" y="10"/>
                    <a:pt x="12" y="11"/>
                    <a:pt x="13" y="9"/>
                  </a:cubicBezTo>
                  <a:cubicBezTo>
                    <a:pt x="13" y="8"/>
                    <a:pt x="14" y="6"/>
                    <a:pt x="15" y="6"/>
                  </a:cubicBezTo>
                  <a:cubicBezTo>
                    <a:pt x="19" y="5"/>
                    <a:pt x="22" y="4"/>
                    <a:pt x="26" y="4"/>
                  </a:cubicBezTo>
                  <a:cubicBezTo>
                    <a:pt x="27" y="4"/>
                    <a:pt x="29" y="3"/>
                    <a:pt x="31" y="3"/>
                  </a:cubicBezTo>
                  <a:cubicBezTo>
                    <a:pt x="32" y="2"/>
                    <a:pt x="34" y="3"/>
                    <a:pt x="35" y="2"/>
                  </a:cubicBezTo>
                  <a:cubicBezTo>
                    <a:pt x="38" y="2"/>
                    <a:pt x="40" y="1"/>
                    <a:pt x="42" y="0"/>
                  </a:cubicBezTo>
                  <a:cubicBezTo>
                    <a:pt x="42" y="0"/>
                    <a:pt x="44" y="0"/>
                    <a:pt x="45" y="0"/>
                  </a:cubicBezTo>
                  <a:cubicBezTo>
                    <a:pt x="45" y="0"/>
                    <a:pt x="45" y="0"/>
                    <a:pt x="45" y="0"/>
                  </a:cubicBezTo>
                  <a:cubicBezTo>
                    <a:pt x="47" y="1"/>
                    <a:pt x="50" y="1"/>
                    <a:pt x="51" y="3"/>
                  </a:cubicBezTo>
                  <a:cubicBezTo>
                    <a:pt x="50" y="4"/>
                    <a:pt x="52" y="4"/>
                    <a:pt x="52" y="5"/>
                  </a:cubicBezTo>
                  <a:cubicBezTo>
                    <a:pt x="52" y="6"/>
                    <a:pt x="50" y="5"/>
                    <a:pt x="50" y="7"/>
                  </a:cubicBezTo>
                  <a:cubicBezTo>
                    <a:pt x="47" y="8"/>
                    <a:pt x="45" y="11"/>
                    <a:pt x="43" y="13"/>
                  </a:cubicBezTo>
                  <a:cubicBezTo>
                    <a:pt x="42" y="14"/>
                    <a:pt x="42" y="14"/>
                    <a:pt x="42" y="14"/>
                  </a:cubicBezTo>
                  <a:cubicBezTo>
                    <a:pt x="44" y="15"/>
                    <a:pt x="45" y="14"/>
                    <a:pt x="46" y="15"/>
                  </a:cubicBezTo>
                  <a:cubicBezTo>
                    <a:pt x="46" y="16"/>
                    <a:pt x="46" y="17"/>
                    <a:pt x="47" y="18"/>
                  </a:cubicBezTo>
                  <a:cubicBezTo>
                    <a:pt x="46" y="19"/>
                    <a:pt x="45" y="20"/>
                    <a:pt x="43" y="20"/>
                  </a:cubicBezTo>
                  <a:cubicBezTo>
                    <a:pt x="43" y="21"/>
                    <a:pt x="42" y="21"/>
                    <a:pt x="42" y="21"/>
                  </a:cubicBezTo>
                  <a:cubicBezTo>
                    <a:pt x="45" y="22"/>
                    <a:pt x="47" y="21"/>
                    <a:pt x="49" y="22"/>
                  </a:cubicBezTo>
                  <a:cubicBezTo>
                    <a:pt x="50" y="23"/>
                    <a:pt x="51" y="22"/>
                    <a:pt x="52" y="23"/>
                  </a:cubicBezTo>
                  <a:close/>
                  <a:moveTo>
                    <a:pt x="40" y="24"/>
                  </a:moveTo>
                  <a:cubicBezTo>
                    <a:pt x="40" y="25"/>
                    <a:pt x="38" y="25"/>
                    <a:pt x="37" y="26"/>
                  </a:cubicBezTo>
                  <a:cubicBezTo>
                    <a:pt x="36" y="26"/>
                    <a:pt x="36" y="26"/>
                    <a:pt x="35" y="26"/>
                  </a:cubicBezTo>
                  <a:cubicBezTo>
                    <a:pt x="34" y="26"/>
                    <a:pt x="36" y="25"/>
                    <a:pt x="35" y="24"/>
                  </a:cubicBezTo>
                  <a:cubicBezTo>
                    <a:pt x="36" y="24"/>
                    <a:pt x="37" y="22"/>
                    <a:pt x="38" y="23"/>
                  </a:cubicBezTo>
                  <a:cubicBezTo>
                    <a:pt x="39" y="23"/>
                    <a:pt x="39" y="25"/>
                    <a:pt x="40" y="24"/>
                  </a:cubicBezTo>
                  <a:close/>
                  <a:moveTo>
                    <a:pt x="73" y="36"/>
                  </a:moveTo>
                  <a:cubicBezTo>
                    <a:pt x="73" y="37"/>
                    <a:pt x="73" y="38"/>
                    <a:pt x="74" y="39"/>
                  </a:cubicBezTo>
                  <a:cubicBezTo>
                    <a:pt x="73" y="40"/>
                    <a:pt x="73" y="42"/>
                    <a:pt x="74" y="44"/>
                  </a:cubicBezTo>
                  <a:cubicBezTo>
                    <a:pt x="74" y="44"/>
                    <a:pt x="72" y="44"/>
                    <a:pt x="72" y="44"/>
                  </a:cubicBezTo>
                  <a:cubicBezTo>
                    <a:pt x="72" y="41"/>
                    <a:pt x="72" y="37"/>
                    <a:pt x="72" y="33"/>
                  </a:cubicBezTo>
                  <a:cubicBezTo>
                    <a:pt x="72" y="33"/>
                    <a:pt x="72" y="33"/>
                    <a:pt x="72" y="33"/>
                  </a:cubicBezTo>
                  <a:cubicBezTo>
                    <a:pt x="73" y="33"/>
                    <a:pt x="72" y="33"/>
                    <a:pt x="73" y="32"/>
                  </a:cubicBezTo>
                  <a:cubicBezTo>
                    <a:pt x="72" y="32"/>
                    <a:pt x="72" y="32"/>
                    <a:pt x="72" y="32"/>
                  </a:cubicBezTo>
                  <a:cubicBezTo>
                    <a:pt x="72" y="32"/>
                    <a:pt x="72" y="32"/>
                    <a:pt x="72" y="32"/>
                  </a:cubicBezTo>
                  <a:cubicBezTo>
                    <a:pt x="72" y="32"/>
                    <a:pt x="72" y="32"/>
                    <a:pt x="72" y="31"/>
                  </a:cubicBezTo>
                  <a:cubicBezTo>
                    <a:pt x="72" y="31"/>
                    <a:pt x="73" y="30"/>
                    <a:pt x="73" y="30"/>
                  </a:cubicBezTo>
                  <a:cubicBezTo>
                    <a:pt x="72" y="29"/>
                    <a:pt x="73" y="28"/>
                    <a:pt x="73" y="27"/>
                  </a:cubicBezTo>
                  <a:cubicBezTo>
                    <a:pt x="73" y="29"/>
                    <a:pt x="73" y="33"/>
                    <a:pt x="73" y="36"/>
                  </a:cubicBezTo>
                  <a:close/>
                  <a:moveTo>
                    <a:pt x="71" y="35"/>
                  </a:moveTo>
                  <a:cubicBezTo>
                    <a:pt x="71" y="35"/>
                    <a:pt x="70" y="36"/>
                    <a:pt x="71" y="37"/>
                  </a:cubicBezTo>
                  <a:cubicBezTo>
                    <a:pt x="70" y="37"/>
                    <a:pt x="71" y="38"/>
                    <a:pt x="71" y="39"/>
                  </a:cubicBezTo>
                  <a:cubicBezTo>
                    <a:pt x="70" y="40"/>
                    <a:pt x="71" y="43"/>
                    <a:pt x="70" y="44"/>
                  </a:cubicBezTo>
                  <a:cubicBezTo>
                    <a:pt x="70" y="44"/>
                    <a:pt x="71" y="45"/>
                    <a:pt x="70" y="46"/>
                  </a:cubicBezTo>
                  <a:cubicBezTo>
                    <a:pt x="71" y="46"/>
                    <a:pt x="70" y="47"/>
                    <a:pt x="70" y="48"/>
                  </a:cubicBezTo>
                  <a:cubicBezTo>
                    <a:pt x="69" y="49"/>
                    <a:pt x="70" y="50"/>
                    <a:pt x="70" y="51"/>
                  </a:cubicBezTo>
                  <a:cubicBezTo>
                    <a:pt x="70" y="51"/>
                    <a:pt x="70" y="51"/>
                    <a:pt x="70" y="51"/>
                  </a:cubicBezTo>
                  <a:cubicBezTo>
                    <a:pt x="71" y="51"/>
                    <a:pt x="70" y="50"/>
                    <a:pt x="71" y="50"/>
                  </a:cubicBezTo>
                  <a:cubicBezTo>
                    <a:pt x="70" y="51"/>
                    <a:pt x="71" y="52"/>
                    <a:pt x="70" y="53"/>
                  </a:cubicBezTo>
                  <a:cubicBezTo>
                    <a:pt x="71" y="54"/>
                    <a:pt x="71" y="56"/>
                    <a:pt x="71" y="57"/>
                  </a:cubicBezTo>
                  <a:cubicBezTo>
                    <a:pt x="70" y="57"/>
                    <a:pt x="70" y="56"/>
                    <a:pt x="70" y="56"/>
                  </a:cubicBezTo>
                  <a:cubicBezTo>
                    <a:pt x="70" y="57"/>
                    <a:pt x="69" y="57"/>
                    <a:pt x="69" y="57"/>
                  </a:cubicBezTo>
                  <a:cubicBezTo>
                    <a:pt x="70" y="58"/>
                    <a:pt x="69" y="59"/>
                    <a:pt x="69" y="60"/>
                  </a:cubicBezTo>
                  <a:cubicBezTo>
                    <a:pt x="68" y="60"/>
                    <a:pt x="69" y="59"/>
                    <a:pt x="68" y="59"/>
                  </a:cubicBezTo>
                  <a:cubicBezTo>
                    <a:pt x="69" y="57"/>
                    <a:pt x="69" y="56"/>
                    <a:pt x="68" y="55"/>
                  </a:cubicBezTo>
                  <a:cubicBezTo>
                    <a:pt x="67" y="53"/>
                    <a:pt x="69" y="52"/>
                    <a:pt x="68" y="50"/>
                  </a:cubicBezTo>
                  <a:cubicBezTo>
                    <a:pt x="69" y="50"/>
                    <a:pt x="68" y="49"/>
                    <a:pt x="69" y="49"/>
                  </a:cubicBezTo>
                  <a:cubicBezTo>
                    <a:pt x="68" y="48"/>
                    <a:pt x="68" y="48"/>
                    <a:pt x="68" y="48"/>
                  </a:cubicBezTo>
                  <a:cubicBezTo>
                    <a:pt x="68" y="47"/>
                    <a:pt x="69" y="46"/>
                    <a:pt x="69" y="44"/>
                  </a:cubicBezTo>
                  <a:cubicBezTo>
                    <a:pt x="69" y="44"/>
                    <a:pt x="69" y="44"/>
                    <a:pt x="69" y="43"/>
                  </a:cubicBezTo>
                  <a:cubicBezTo>
                    <a:pt x="69" y="43"/>
                    <a:pt x="68" y="43"/>
                    <a:pt x="68" y="43"/>
                  </a:cubicBezTo>
                  <a:cubicBezTo>
                    <a:pt x="71" y="43"/>
                    <a:pt x="68" y="40"/>
                    <a:pt x="69" y="39"/>
                  </a:cubicBezTo>
                  <a:cubicBezTo>
                    <a:pt x="68" y="38"/>
                    <a:pt x="71" y="37"/>
                    <a:pt x="69" y="36"/>
                  </a:cubicBezTo>
                  <a:cubicBezTo>
                    <a:pt x="70" y="35"/>
                    <a:pt x="70" y="33"/>
                    <a:pt x="70" y="32"/>
                  </a:cubicBezTo>
                  <a:cubicBezTo>
                    <a:pt x="71" y="35"/>
                    <a:pt x="71" y="35"/>
                    <a:pt x="71" y="35"/>
                  </a:cubicBezTo>
                  <a:close/>
                  <a:moveTo>
                    <a:pt x="34" y="41"/>
                  </a:moveTo>
                  <a:cubicBezTo>
                    <a:pt x="33" y="40"/>
                    <a:pt x="33" y="40"/>
                    <a:pt x="33" y="40"/>
                  </a:cubicBezTo>
                  <a:cubicBezTo>
                    <a:pt x="33" y="40"/>
                    <a:pt x="33" y="41"/>
                    <a:pt x="33" y="42"/>
                  </a:cubicBezTo>
                  <a:cubicBezTo>
                    <a:pt x="33" y="42"/>
                    <a:pt x="34" y="43"/>
                    <a:pt x="34" y="44"/>
                  </a:cubicBezTo>
                  <a:cubicBezTo>
                    <a:pt x="32" y="46"/>
                    <a:pt x="29" y="47"/>
                    <a:pt x="28" y="49"/>
                  </a:cubicBezTo>
                  <a:cubicBezTo>
                    <a:pt x="27" y="49"/>
                    <a:pt x="27" y="50"/>
                    <a:pt x="26" y="50"/>
                  </a:cubicBezTo>
                  <a:cubicBezTo>
                    <a:pt x="21" y="53"/>
                    <a:pt x="17" y="57"/>
                    <a:pt x="12" y="60"/>
                  </a:cubicBezTo>
                  <a:cubicBezTo>
                    <a:pt x="12" y="60"/>
                    <a:pt x="12" y="60"/>
                    <a:pt x="11" y="60"/>
                  </a:cubicBezTo>
                  <a:cubicBezTo>
                    <a:pt x="11" y="60"/>
                    <a:pt x="11" y="59"/>
                    <a:pt x="10" y="59"/>
                  </a:cubicBezTo>
                  <a:cubicBezTo>
                    <a:pt x="11" y="57"/>
                    <a:pt x="10" y="56"/>
                    <a:pt x="10" y="56"/>
                  </a:cubicBezTo>
                  <a:cubicBezTo>
                    <a:pt x="10" y="54"/>
                    <a:pt x="11" y="53"/>
                    <a:pt x="9" y="52"/>
                  </a:cubicBezTo>
                  <a:cubicBezTo>
                    <a:pt x="11" y="50"/>
                    <a:pt x="10" y="47"/>
                    <a:pt x="10" y="45"/>
                  </a:cubicBezTo>
                  <a:cubicBezTo>
                    <a:pt x="12" y="47"/>
                    <a:pt x="14" y="45"/>
                    <a:pt x="17" y="46"/>
                  </a:cubicBezTo>
                  <a:cubicBezTo>
                    <a:pt x="17" y="45"/>
                    <a:pt x="18" y="45"/>
                    <a:pt x="18" y="45"/>
                  </a:cubicBezTo>
                  <a:cubicBezTo>
                    <a:pt x="20" y="44"/>
                    <a:pt x="21" y="43"/>
                    <a:pt x="23" y="43"/>
                  </a:cubicBezTo>
                  <a:cubicBezTo>
                    <a:pt x="24" y="43"/>
                    <a:pt x="24" y="41"/>
                    <a:pt x="26" y="42"/>
                  </a:cubicBezTo>
                  <a:cubicBezTo>
                    <a:pt x="27" y="41"/>
                    <a:pt x="28" y="39"/>
                    <a:pt x="30" y="39"/>
                  </a:cubicBezTo>
                  <a:cubicBezTo>
                    <a:pt x="30" y="38"/>
                    <a:pt x="31" y="38"/>
                    <a:pt x="32" y="37"/>
                  </a:cubicBezTo>
                  <a:cubicBezTo>
                    <a:pt x="33" y="38"/>
                    <a:pt x="34" y="40"/>
                    <a:pt x="34" y="41"/>
                  </a:cubicBezTo>
                  <a:close/>
                  <a:moveTo>
                    <a:pt x="74" y="46"/>
                  </a:moveTo>
                  <a:cubicBezTo>
                    <a:pt x="73" y="46"/>
                    <a:pt x="73" y="47"/>
                    <a:pt x="73" y="48"/>
                  </a:cubicBezTo>
                  <a:cubicBezTo>
                    <a:pt x="73" y="48"/>
                    <a:pt x="73" y="48"/>
                    <a:pt x="73" y="48"/>
                  </a:cubicBezTo>
                  <a:cubicBezTo>
                    <a:pt x="74" y="48"/>
                    <a:pt x="74" y="48"/>
                    <a:pt x="74" y="48"/>
                  </a:cubicBezTo>
                  <a:cubicBezTo>
                    <a:pt x="74" y="49"/>
                    <a:pt x="74" y="50"/>
                    <a:pt x="73" y="51"/>
                  </a:cubicBezTo>
                  <a:cubicBezTo>
                    <a:pt x="74" y="52"/>
                    <a:pt x="74" y="54"/>
                    <a:pt x="73" y="55"/>
                  </a:cubicBezTo>
                  <a:cubicBezTo>
                    <a:pt x="73" y="55"/>
                    <a:pt x="73" y="56"/>
                    <a:pt x="73" y="56"/>
                  </a:cubicBezTo>
                  <a:cubicBezTo>
                    <a:pt x="73" y="56"/>
                    <a:pt x="71" y="54"/>
                    <a:pt x="72" y="53"/>
                  </a:cubicBezTo>
                  <a:cubicBezTo>
                    <a:pt x="72" y="54"/>
                    <a:pt x="72" y="54"/>
                    <a:pt x="72" y="54"/>
                  </a:cubicBezTo>
                  <a:cubicBezTo>
                    <a:pt x="73" y="54"/>
                    <a:pt x="73" y="52"/>
                    <a:pt x="73" y="51"/>
                  </a:cubicBezTo>
                  <a:cubicBezTo>
                    <a:pt x="72" y="50"/>
                    <a:pt x="73" y="49"/>
                    <a:pt x="72" y="49"/>
                  </a:cubicBezTo>
                  <a:cubicBezTo>
                    <a:pt x="73" y="49"/>
                    <a:pt x="72" y="48"/>
                    <a:pt x="72" y="48"/>
                  </a:cubicBezTo>
                  <a:cubicBezTo>
                    <a:pt x="72" y="48"/>
                    <a:pt x="72" y="48"/>
                    <a:pt x="72" y="48"/>
                  </a:cubicBezTo>
                  <a:cubicBezTo>
                    <a:pt x="72" y="47"/>
                    <a:pt x="72" y="47"/>
                    <a:pt x="72" y="47"/>
                  </a:cubicBezTo>
                  <a:cubicBezTo>
                    <a:pt x="73" y="47"/>
                    <a:pt x="73" y="47"/>
                    <a:pt x="73" y="47"/>
                  </a:cubicBezTo>
                  <a:cubicBezTo>
                    <a:pt x="73" y="46"/>
                    <a:pt x="71" y="45"/>
                    <a:pt x="73" y="45"/>
                  </a:cubicBezTo>
                  <a:cubicBezTo>
                    <a:pt x="74" y="45"/>
                    <a:pt x="74" y="45"/>
                    <a:pt x="74" y="45"/>
                  </a:cubicBezTo>
                  <a:lnTo>
                    <a:pt x="74" y="46"/>
                  </a:lnTo>
                  <a:close/>
                  <a:moveTo>
                    <a:pt x="70" y="55"/>
                  </a:moveTo>
                  <a:cubicBezTo>
                    <a:pt x="70" y="54"/>
                    <a:pt x="70" y="54"/>
                    <a:pt x="70" y="54"/>
                  </a:cubicBezTo>
                  <a:cubicBezTo>
                    <a:pt x="70" y="54"/>
                    <a:pt x="70" y="54"/>
                    <a:pt x="70" y="54"/>
                  </a:cubicBezTo>
                  <a:lnTo>
                    <a:pt x="70" y="55"/>
                  </a:lnTo>
                  <a:close/>
                  <a:moveTo>
                    <a:pt x="70" y="68"/>
                  </a:moveTo>
                  <a:cubicBezTo>
                    <a:pt x="70" y="67"/>
                    <a:pt x="69" y="67"/>
                    <a:pt x="70" y="66"/>
                  </a:cubicBezTo>
                  <a:cubicBezTo>
                    <a:pt x="70" y="68"/>
                    <a:pt x="70" y="68"/>
                    <a:pt x="70" y="68"/>
                  </a:cubicBezTo>
                  <a:close/>
                  <a:moveTo>
                    <a:pt x="72" y="68"/>
                  </a:moveTo>
                  <a:cubicBezTo>
                    <a:pt x="72" y="67"/>
                    <a:pt x="71" y="68"/>
                    <a:pt x="71" y="67"/>
                  </a:cubicBezTo>
                  <a:cubicBezTo>
                    <a:pt x="72" y="67"/>
                    <a:pt x="72" y="67"/>
                    <a:pt x="72" y="67"/>
                  </a:cubicBezTo>
                  <a:lnTo>
                    <a:pt x="72" y="68"/>
                  </a:lnTo>
                  <a:close/>
                  <a:moveTo>
                    <a:pt x="74" y="70"/>
                  </a:moveTo>
                  <a:cubicBezTo>
                    <a:pt x="74" y="70"/>
                    <a:pt x="74" y="70"/>
                    <a:pt x="74" y="70"/>
                  </a:cubicBezTo>
                  <a:cubicBezTo>
                    <a:pt x="74" y="69"/>
                    <a:pt x="74" y="69"/>
                    <a:pt x="74" y="69"/>
                  </a:cubicBezTo>
                  <a:cubicBezTo>
                    <a:pt x="74" y="69"/>
                    <a:pt x="74" y="69"/>
                    <a:pt x="74" y="70"/>
                  </a:cubicBezTo>
                  <a:close/>
                  <a:moveTo>
                    <a:pt x="76" y="76"/>
                  </a:moveTo>
                  <a:cubicBezTo>
                    <a:pt x="76" y="76"/>
                    <a:pt x="76" y="77"/>
                    <a:pt x="76" y="77"/>
                  </a:cubicBezTo>
                  <a:cubicBezTo>
                    <a:pt x="75" y="76"/>
                    <a:pt x="76" y="76"/>
                    <a:pt x="76"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 name="Freeform 17"/>
            <p:cNvSpPr>
              <a:spLocks noEditPoints="1"/>
            </p:cNvSpPr>
            <p:nvPr/>
          </p:nvSpPr>
          <p:spPr bwMode="auto">
            <a:xfrm>
              <a:off x="5416" y="4133"/>
              <a:ext cx="121" cy="110"/>
            </a:xfrm>
            <a:custGeom>
              <a:avLst/>
              <a:gdLst>
                <a:gd name="T0" fmla="*/ 18 w 47"/>
                <a:gd name="T1" fmla="*/ 5 h 41"/>
                <a:gd name="T2" fmla="*/ 14 w 47"/>
                <a:gd name="T3" fmla="*/ 9 h 41"/>
                <a:gd name="T4" fmla="*/ 11 w 47"/>
                <a:gd name="T5" fmla="*/ 9 h 41"/>
                <a:gd name="T6" fmla="*/ 11 w 47"/>
                <a:gd name="T7" fmla="*/ 0 h 41"/>
                <a:gd name="T8" fmla="*/ 34 w 47"/>
                <a:gd name="T9" fmla="*/ 7 h 41"/>
                <a:gd name="T10" fmla="*/ 33 w 47"/>
                <a:gd name="T11" fmla="*/ 11 h 41"/>
                <a:gd name="T12" fmla="*/ 26 w 47"/>
                <a:gd name="T13" fmla="*/ 17 h 41"/>
                <a:gd name="T14" fmla="*/ 36 w 47"/>
                <a:gd name="T15" fmla="*/ 23 h 41"/>
                <a:gd name="T16" fmla="*/ 40 w 47"/>
                <a:gd name="T17" fmla="*/ 24 h 41"/>
                <a:gd name="T18" fmla="*/ 45 w 47"/>
                <a:gd name="T19" fmla="*/ 24 h 41"/>
                <a:gd name="T20" fmla="*/ 47 w 47"/>
                <a:gd name="T21" fmla="*/ 26 h 41"/>
                <a:gd name="T22" fmla="*/ 45 w 47"/>
                <a:gd name="T23" fmla="*/ 28 h 41"/>
                <a:gd name="T24" fmla="*/ 36 w 47"/>
                <a:gd name="T25" fmla="*/ 27 h 41"/>
                <a:gd name="T26" fmla="*/ 25 w 47"/>
                <a:gd name="T27" fmla="*/ 19 h 41"/>
                <a:gd name="T28" fmla="*/ 20 w 47"/>
                <a:gd name="T29" fmla="*/ 29 h 41"/>
                <a:gd name="T30" fmla="*/ 16 w 47"/>
                <a:gd name="T31" fmla="*/ 32 h 41"/>
                <a:gd name="T32" fmla="*/ 16 w 47"/>
                <a:gd name="T33" fmla="*/ 28 h 41"/>
                <a:gd name="T34" fmla="*/ 24 w 47"/>
                <a:gd name="T35" fmla="*/ 17 h 41"/>
                <a:gd name="T36" fmla="*/ 24 w 47"/>
                <a:gd name="T37" fmla="*/ 17 h 41"/>
                <a:gd name="T38" fmla="*/ 26 w 47"/>
                <a:gd name="T39" fmla="*/ 15 h 41"/>
                <a:gd name="T40" fmla="*/ 34 w 47"/>
                <a:gd name="T41" fmla="*/ 7 h 41"/>
                <a:gd name="T42" fmla="*/ 23 w 47"/>
                <a:gd name="T43" fmla="*/ 11 h 41"/>
                <a:gd name="T44" fmla="*/ 19 w 47"/>
                <a:gd name="T45" fmla="*/ 14 h 41"/>
                <a:gd name="T46" fmla="*/ 22 w 47"/>
                <a:gd name="T47" fmla="*/ 9 h 41"/>
                <a:gd name="T48" fmla="*/ 13 w 47"/>
                <a:gd name="T49" fmla="*/ 20 h 41"/>
                <a:gd name="T50" fmla="*/ 17 w 47"/>
                <a:gd name="T51" fmla="*/ 21 h 41"/>
                <a:gd name="T52" fmla="*/ 12 w 47"/>
                <a:gd name="T53" fmla="*/ 35 h 41"/>
                <a:gd name="T54" fmla="*/ 9 w 47"/>
                <a:gd name="T55" fmla="*/ 39 h 41"/>
                <a:gd name="T56" fmla="*/ 7 w 47"/>
                <a:gd name="T57" fmla="*/ 33 h 41"/>
                <a:gd name="T58" fmla="*/ 4 w 47"/>
                <a:gd name="T59" fmla="*/ 37 h 41"/>
                <a:gd name="T60" fmla="*/ 2 w 47"/>
                <a:gd name="T61" fmla="*/ 32 h 41"/>
                <a:gd name="T62" fmla="*/ 5 w 47"/>
                <a:gd name="T63" fmla="*/ 26 h 41"/>
                <a:gd name="T64" fmla="*/ 0 w 47"/>
                <a:gd name="T65" fmla="*/ 22 h 41"/>
                <a:gd name="T66" fmla="*/ 3 w 47"/>
                <a:gd name="T67" fmla="*/ 21 h 41"/>
                <a:gd name="T68" fmla="*/ 11 w 47"/>
                <a:gd name="T69" fmla="*/ 19 h 41"/>
                <a:gd name="T70" fmla="*/ 31 w 47"/>
                <a:gd name="T71" fmla="*/ 26 h 41"/>
                <a:gd name="T72" fmla="*/ 33 w 47"/>
                <a:gd name="T73" fmla="*/ 37 h 41"/>
                <a:gd name="T74" fmla="*/ 27 w 47"/>
                <a:gd name="T75" fmla="*/ 38 h 41"/>
                <a:gd name="T76" fmla="*/ 27 w 47"/>
                <a:gd name="T77" fmla="*/ 30 h 41"/>
                <a:gd name="T78" fmla="*/ 21 w 47"/>
                <a:gd name="T79" fmla="*/ 31 h 41"/>
                <a:gd name="T80" fmla="*/ 24 w 47"/>
                <a:gd name="T81" fmla="*/ 40 h 41"/>
                <a:gd name="T82" fmla="*/ 23 w 47"/>
                <a:gd name="T83" fmla="*/ 40 h 41"/>
                <a:gd name="T84" fmla="*/ 20 w 47"/>
                <a:gd name="T85" fmla="*/ 34 h 41"/>
                <a:gd name="T86" fmla="*/ 22 w 47"/>
                <a:gd name="T87" fmla="*/ 2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7" h="41">
                  <a:moveTo>
                    <a:pt x="14" y="3"/>
                  </a:moveTo>
                  <a:cubicBezTo>
                    <a:pt x="15" y="3"/>
                    <a:pt x="15" y="4"/>
                    <a:pt x="15" y="3"/>
                  </a:cubicBezTo>
                  <a:cubicBezTo>
                    <a:pt x="16" y="4"/>
                    <a:pt x="17" y="4"/>
                    <a:pt x="18" y="5"/>
                  </a:cubicBezTo>
                  <a:cubicBezTo>
                    <a:pt x="18" y="6"/>
                    <a:pt x="17" y="6"/>
                    <a:pt x="17" y="7"/>
                  </a:cubicBezTo>
                  <a:cubicBezTo>
                    <a:pt x="16" y="8"/>
                    <a:pt x="16" y="7"/>
                    <a:pt x="16" y="8"/>
                  </a:cubicBezTo>
                  <a:cubicBezTo>
                    <a:pt x="15" y="8"/>
                    <a:pt x="15" y="9"/>
                    <a:pt x="14" y="9"/>
                  </a:cubicBezTo>
                  <a:cubicBezTo>
                    <a:pt x="13" y="9"/>
                    <a:pt x="13" y="9"/>
                    <a:pt x="13" y="9"/>
                  </a:cubicBezTo>
                  <a:cubicBezTo>
                    <a:pt x="12" y="10"/>
                    <a:pt x="11" y="11"/>
                    <a:pt x="10" y="11"/>
                  </a:cubicBezTo>
                  <a:cubicBezTo>
                    <a:pt x="10" y="11"/>
                    <a:pt x="11" y="10"/>
                    <a:pt x="11" y="9"/>
                  </a:cubicBezTo>
                  <a:cubicBezTo>
                    <a:pt x="11" y="8"/>
                    <a:pt x="12" y="7"/>
                    <a:pt x="12" y="6"/>
                  </a:cubicBezTo>
                  <a:cubicBezTo>
                    <a:pt x="11" y="4"/>
                    <a:pt x="10" y="3"/>
                    <a:pt x="10" y="2"/>
                  </a:cubicBezTo>
                  <a:cubicBezTo>
                    <a:pt x="11" y="1"/>
                    <a:pt x="11" y="1"/>
                    <a:pt x="11" y="0"/>
                  </a:cubicBezTo>
                  <a:cubicBezTo>
                    <a:pt x="12" y="0"/>
                    <a:pt x="12" y="0"/>
                    <a:pt x="12" y="0"/>
                  </a:cubicBezTo>
                  <a:lnTo>
                    <a:pt x="14" y="3"/>
                  </a:lnTo>
                  <a:close/>
                  <a:moveTo>
                    <a:pt x="34" y="7"/>
                  </a:moveTo>
                  <a:cubicBezTo>
                    <a:pt x="35" y="8"/>
                    <a:pt x="36" y="9"/>
                    <a:pt x="36" y="10"/>
                  </a:cubicBezTo>
                  <a:cubicBezTo>
                    <a:pt x="35" y="11"/>
                    <a:pt x="34" y="11"/>
                    <a:pt x="33" y="11"/>
                  </a:cubicBezTo>
                  <a:cubicBezTo>
                    <a:pt x="33" y="11"/>
                    <a:pt x="33" y="11"/>
                    <a:pt x="33" y="11"/>
                  </a:cubicBezTo>
                  <a:cubicBezTo>
                    <a:pt x="32" y="12"/>
                    <a:pt x="31" y="12"/>
                    <a:pt x="30" y="13"/>
                  </a:cubicBezTo>
                  <a:cubicBezTo>
                    <a:pt x="30" y="13"/>
                    <a:pt x="29" y="13"/>
                    <a:pt x="29" y="13"/>
                  </a:cubicBezTo>
                  <a:cubicBezTo>
                    <a:pt x="28" y="15"/>
                    <a:pt x="27" y="16"/>
                    <a:pt x="26" y="17"/>
                  </a:cubicBezTo>
                  <a:cubicBezTo>
                    <a:pt x="27" y="18"/>
                    <a:pt x="28" y="19"/>
                    <a:pt x="29" y="19"/>
                  </a:cubicBezTo>
                  <a:cubicBezTo>
                    <a:pt x="30" y="20"/>
                    <a:pt x="31" y="21"/>
                    <a:pt x="33" y="22"/>
                  </a:cubicBezTo>
                  <a:cubicBezTo>
                    <a:pt x="34" y="22"/>
                    <a:pt x="35" y="23"/>
                    <a:pt x="36" y="23"/>
                  </a:cubicBezTo>
                  <a:cubicBezTo>
                    <a:pt x="37" y="23"/>
                    <a:pt x="38" y="23"/>
                    <a:pt x="39" y="24"/>
                  </a:cubicBezTo>
                  <a:cubicBezTo>
                    <a:pt x="39" y="24"/>
                    <a:pt x="39" y="24"/>
                    <a:pt x="39" y="24"/>
                  </a:cubicBezTo>
                  <a:cubicBezTo>
                    <a:pt x="39" y="24"/>
                    <a:pt x="39" y="24"/>
                    <a:pt x="40" y="24"/>
                  </a:cubicBezTo>
                  <a:cubicBezTo>
                    <a:pt x="40" y="24"/>
                    <a:pt x="40" y="24"/>
                    <a:pt x="40" y="24"/>
                  </a:cubicBezTo>
                  <a:cubicBezTo>
                    <a:pt x="40" y="24"/>
                    <a:pt x="40" y="24"/>
                    <a:pt x="40" y="24"/>
                  </a:cubicBezTo>
                  <a:cubicBezTo>
                    <a:pt x="45" y="24"/>
                    <a:pt x="45" y="24"/>
                    <a:pt x="45" y="24"/>
                  </a:cubicBezTo>
                  <a:cubicBezTo>
                    <a:pt x="45" y="25"/>
                    <a:pt x="46" y="24"/>
                    <a:pt x="46" y="25"/>
                  </a:cubicBezTo>
                  <a:cubicBezTo>
                    <a:pt x="46" y="26"/>
                    <a:pt x="47" y="26"/>
                    <a:pt x="47" y="26"/>
                  </a:cubicBezTo>
                  <a:cubicBezTo>
                    <a:pt x="47" y="26"/>
                    <a:pt x="47" y="26"/>
                    <a:pt x="47" y="26"/>
                  </a:cubicBezTo>
                  <a:cubicBezTo>
                    <a:pt x="47" y="27"/>
                    <a:pt x="47" y="27"/>
                    <a:pt x="47" y="27"/>
                  </a:cubicBezTo>
                  <a:cubicBezTo>
                    <a:pt x="47" y="27"/>
                    <a:pt x="47" y="27"/>
                    <a:pt x="46" y="27"/>
                  </a:cubicBezTo>
                  <a:cubicBezTo>
                    <a:pt x="46" y="27"/>
                    <a:pt x="45" y="27"/>
                    <a:pt x="45" y="28"/>
                  </a:cubicBezTo>
                  <a:cubicBezTo>
                    <a:pt x="43" y="28"/>
                    <a:pt x="41" y="28"/>
                    <a:pt x="39" y="27"/>
                  </a:cubicBezTo>
                  <a:cubicBezTo>
                    <a:pt x="38" y="27"/>
                    <a:pt x="37" y="27"/>
                    <a:pt x="36" y="27"/>
                  </a:cubicBezTo>
                  <a:cubicBezTo>
                    <a:pt x="36" y="27"/>
                    <a:pt x="36" y="27"/>
                    <a:pt x="36" y="27"/>
                  </a:cubicBezTo>
                  <a:cubicBezTo>
                    <a:pt x="35" y="26"/>
                    <a:pt x="33" y="26"/>
                    <a:pt x="32" y="25"/>
                  </a:cubicBezTo>
                  <a:cubicBezTo>
                    <a:pt x="30" y="24"/>
                    <a:pt x="29" y="22"/>
                    <a:pt x="27" y="21"/>
                  </a:cubicBezTo>
                  <a:cubicBezTo>
                    <a:pt x="27" y="20"/>
                    <a:pt x="26" y="20"/>
                    <a:pt x="25" y="19"/>
                  </a:cubicBezTo>
                  <a:cubicBezTo>
                    <a:pt x="25" y="20"/>
                    <a:pt x="24" y="21"/>
                    <a:pt x="24" y="22"/>
                  </a:cubicBezTo>
                  <a:cubicBezTo>
                    <a:pt x="23" y="23"/>
                    <a:pt x="23" y="24"/>
                    <a:pt x="22" y="25"/>
                  </a:cubicBezTo>
                  <a:cubicBezTo>
                    <a:pt x="21" y="26"/>
                    <a:pt x="21" y="28"/>
                    <a:pt x="20" y="29"/>
                  </a:cubicBezTo>
                  <a:cubicBezTo>
                    <a:pt x="18" y="30"/>
                    <a:pt x="18" y="32"/>
                    <a:pt x="17" y="33"/>
                  </a:cubicBezTo>
                  <a:cubicBezTo>
                    <a:pt x="16" y="32"/>
                    <a:pt x="16" y="32"/>
                    <a:pt x="16" y="32"/>
                  </a:cubicBezTo>
                  <a:cubicBezTo>
                    <a:pt x="16" y="32"/>
                    <a:pt x="16" y="32"/>
                    <a:pt x="16" y="32"/>
                  </a:cubicBezTo>
                  <a:cubicBezTo>
                    <a:pt x="16" y="32"/>
                    <a:pt x="16" y="32"/>
                    <a:pt x="16" y="32"/>
                  </a:cubicBezTo>
                  <a:cubicBezTo>
                    <a:pt x="16" y="32"/>
                    <a:pt x="16" y="31"/>
                    <a:pt x="16" y="31"/>
                  </a:cubicBezTo>
                  <a:cubicBezTo>
                    <a:pt x="15" y="30"/>
                    <a:pt x="15" y="29"/>
                    <a:pt x="16" y="28"/>
                  </a:cubicBezTo>
                  <a:cubicBezTo>
                    <a:pt x="18" y="25"/>
                    <a:pt x="21" y="21"/>
                    <a:pt x="23" y="18"/>
                  </a:cubicBezTo>
                  <a:cubicBezTo>
                    <a:pt x="23" y="17"/>
                    <a:pt x="24" y="18"/>
                    <a:pt x="24" y="18"/>
                  </a:cubicBezTo>
                  <a:cubicBezTo>
                    <a:pt x="24" y="17"/>
                    <a:pt x="24" y="17"/>
                    <a:pt x="24" y="17"/>
                  </a:cubicBezTo>
                  <a:cubicBezTo>
                    <a:pt x="24" y="17"/>
                    <a:pt x="24" y="17"/>
                    <a:pt x="24" y="17"/>
                  </a:cubicBezTo>
                  <a:cubicBezTo>
                    <a:pt x="24" y="17"/>
                    <a:pt x="24" y="17"/>
                    <a:pt x="24" y="17"/>
                  </a:cubicBezTo>
                  <a:cubicBezTo>
                    <a:pt x="24" y="17"/>
                    <a:pt x="24" y="17"/>
                    <a:pt x="24" y="17"/>
                  </a:cubicBezTo>
                  <a:cubicBezTo>
                    <a:pt x="24" y="17"/>
                    <a:pt x="24" y="17"/>
                    <a:pt x="24" y="17"/>
                  </a:cubicBezTo>
                  <a:cubicBezTo>
                    <a:pt x="24" y="17"/>
                    <a:pt x="25" y="16"/>
                    <a:pt x="25" y="16"/>
                  </a:cubicBezTo>
                  <a:cubicBezTo>
                    <a:pt x="25" y="15"/>
                    <a:pt x="25" y="15"/>
                    <a:pt x="26" y="15"/>
                  </a:cubicBezTo>
                  <a:cubicBezTo>
                    <a:pt x="26" y="13"/>
                    <a:pt x="28" y="13"/>
                    <a:pt x="29" y="11"/>
                  </a:cubicBezTo>
                  <a:cubicBezTo>
                    <a:pt x="30" y="10"/>
                    <a:pt x="32" y="9"/>
                    <a:pt x="32" y="8"/>
                  </a:cubicBezTo>
                  <a:cubicBezTo>
                    <a:pt x="33" y="7"/>
                    <a:pt x="34" y="8"/>
                    <a:pt x="34" y="7"/>
                  </a:cubicBezTo>
                  <a:close/>
                  <a:moveTo>
                    <a:pt x="28" y="8"/>
                  </a:moveTo>
                  <a:cubicBezTo>
                    <a:pt x="27" y="9"/>
                    <a:pt x="26" y="9"/>
                    <a:pt x="25" y="9"/>
                  </a:cubicBezTo>
                  <a:cubicBezTo>
                    <a:pt x="24" y="10"/>
                    <a:pt x="23" y="10"/>
                    <a:pt x="23" y="11"/>
                  </a:cubicBezTo>
                  <a:cubicBezTo>
                    <a:pt x="22" y="11"/>
                    <a:pt x="23" y="12"/>
                    <a:pt x="22" y="12"/>
                  </a:cubicBezTo>
                  <a:cubicBezTo>
                    <a:pt x="22" y="12"/>
                    <a:pt x="22" y="12"/>
                    <a:pt x="22" y="12"/>
                  </a:cubicBezTo>
                  <a:cubicBezTo>
                    <a:pt x="21" y="13"/>
                    <a:pt x="21" y="15"/>
                    <a:pt x="19" y="14"/>
                  </a:cubicBezTo>
                  <a:cubicBezTo>
                    <a:pt x="18" y="14"/>
                    <a:pt x="18" y="13"/>
                    <a:pt x="17" y="12"/>
                  </a:cubicBezTo>
                  <a:cubicBezTo>
                    <a:pt x="17" y="11"/>
                    <a:pt x="18" y="11"/>
                    <a:pt x="18" y="11"/>
                  </a:cubicBezTo>
                  <a:cubicBezTo>
                    <a:pt x="19" y="10"/>
                    <a:pt x="21" y="10"/>
                    <a:pt x="22" y="9"/>
                  </a:cubicBezTo>
                  <a:cubicBezTo>
                    <a:pt x="24" y="8"/>
                    <a:pt x="25" y="8"/>
                    <a:pt x="27" y="8"/>
                  </a:cubicBezTo>
                  <a:cubicBezTo>
                    <a:pt x="27" y="8"/>
                    <a:pt x="28" y="7"/>
                    <a:pt x="28" y="8"/>
                  </a:cubicBezTo>
                  <a:close/>
                  <a:moveTo>
                    <a:pt x="13" y="20"/>
                  </a:moveTo>
                  <a:cubicBezTo>
                    <a:pt x="14" y="21"/>
                    <a:pt x="13" y="22"/>
                    <a:pt x="13" y="23"/>
                  </a:cubicBezTo>
                  <a:cubicBezTo>
                    <a:pt x="17" y="20"/>
                    <a:pt x="17" y="20"/>
                    <a:pt x="17" y="20"/>
                  </a:cubicBezTo>
                  <a:cubicBezTo>
                    <a:pt x="18" y="20"/>
                    <a:pt x="18" y="21"/>
                    <a:pt x="17" y="21"/>
                  </a:cubicBezTo>
                  <a:cubicBezTo>
                    <a:pt x="16" y="23"/>
                    <a:pt x="14" y="24"/>
                    <a:pt x="14" y="26"/>
                  </a:cubicBezTo>
                  <a:cubicBezTo>
                    <a:pt x="13" y="27"/>
                    <a:pt x="13" y="28"/>
                    <a:pt x="13" y="29"/>
                  </a:cubicBezTo>
                  <a:cubicBezTo>
                    <a:pt x="13" y="31"/>
                    <a:pt x="12" y="33"/>
                    <a:pt x="12" y="35"/>
                  </a:cubicBezTo>
                  <a:cubicBezTo>
                    <a:pt x="12" y="36"/>
                    <a:pt x="11" y="38"/>
                    <a:pt x="11" y="40"/>
                  </a:cubicBezTo>
                  <a:cubicBezTo>
                    <a:pt x="10" y="40"/>
                    <a:pt x="10" y="39"/>
                    <a:pt x="10" y="40"/>
                  </a:cubicBezTo>
                  <a:cubicBezTo>
                    <a:pt x="9" y="40"/>
                    <a:pt x="9" y="39"/>
                    <a:pt x="9" y="39"/>
                  </a:cubicBezTo>
                  <a:cubicBezTo>
                    <a:pt x="9" y="39"/>
                    <a:pt x="9" y="39"/>
                    <a:pt x="9" y="39"/>
                  </a:cubicBezTo>
                  <a:cubicBezTo>
                    <a:pt x="8" y="38"/>
                    <a:pt x="8" y="37"/>
                    <a:pt x="7" y="36"/>
                  </a:cubicBezTo>
                  <a:cubicBezTo>
                    <a:pt x="7" y="35"/>
                    <a:pt x="7" y="34"/>
                    <a:pt x="7" y="33"/>
                  </a:cubicBezTo>
                  <a:cubicBezTo>
                    <a:pt x="7" y="33"/>
                    <a:pt x="7" y="34"/>
                    <a:pt x="6" y="34"/>
                  </a:cubicBezTo>
                  <a:cubicBezTo>
                    <a:pt x="6" y="35"/>
                    <a:pt x="5" y="34"/>
                    <a:pt x="5" y="35"/>
                  </a:cubicBezTo>
                  <a:cubicBezTo>
                    <a:pt x="5" y="36"/>
                    <a:pt x="4" y="36"/>
                    <a:pt x="4" y="37"/>
                  </a:cubicBezTo>
                  <a:cubicBezTo>
                    <a:pt x="4" y="36"/>
                    <a:pt x="2" y="35"/>
                    <a:pt x="3" y="34"/>
                  </a:cubicBezTo>
                  <a:cubicBezTo>
                    <a:pt x="2" y="34"/>
                    <a:pt x="2" y="33"/>
                    <a:pt x="2" y="33"/>
                  </a:cubicBezTo>
                  <a:cubicBezTo>
                    <a:pt x="2" y="32"/>
                    <a:pt x="2" y="32"/>
                    <a:pt x="2" y="32"/>
                  </a:cubicBezTo>
                  <a:cubicBezTo>
                    <a:pt x="2" y="32"/>
                    <a:pt x="2" y="31"/>
                    <a:pt x="3" y="31"/>
                  </a:cubicBezTo>
                  <a:cubicBezTo>
                    <a:pt x="4" y="29"/>
                    <a:pt x="6" y="28"/>
                    <a:pt x="7" y="26"/>
                  </a:cubicBezTo>
                  <a:cubicBezTo>
                    <a:pt x="6" y="26"/>
                    <a:pt x="6" y="26"/>
                    <a:pt x="5" y="26"/>
                  </a:cubicBezTo>
                  <a:cubicBezTo>
                    <a:pt x="5" y="26"/>
                    <a:pt x="4" y="26"/>
                    <a:pt x="4" y="26"/>
                  </a:cubicBezTo>
                  <a:cubicBezTo>
                    <a:pt x="4" y="26"/>
                    <a:pt x="3" y="26"/>
                    <a:pt x="3" y="25"/>
                  </a:cubicBezTo>
                  <a:cubicBezTo>
                    <a:pt x="2" y="24"/>
                    <a:pt x="1" y="23"/>
                    <a:pt x="0" y="22"/>
                  </a:cubicBezTo>
                  <a:cubicBezTo>
                    <a:pt x="0" y="22"/>
                    <a:pt x="1" y="21"/>
                    <a:pt x="0" y="21"/>
                  </a:cubicBezTo>
                  <a:cubicBezTo>
                    <a:pt x="1" y="20"/>
                    <a:pt x="1" y="20"/>
                    <a:pt x="1" y="20"/>
                  </a:cubicBezTo>
                  <a:cubicBezTo>
                    <a:pt x="1" y="20"/>
                    <a:pt x="2" y="21"/>
                    <a:pt x="3" y="21"/>
                  </a:cubicBezTo>
                  <a:cubicBezTo>
                    <a:pt x="5" y="22"/>
                    <a:pt x="6" y="21"/>
                    <a:pt x="8" y="21"/>
                  </a:cubicBezTo>
                  <a:cubicBezTo>
                    <a:pt x="9" y="20"/>
                    <a:pt x="10" y="19"/>
                    <a:pt x="11" y="19"/>
                  </a:cubicBezTo>
                  <a:cubicBezTo>
                    <a:pt x="11" y="19"/>
                    <a:pt x="11" y="19"/>
                    <a:pt x="11" y="19"/>
                  </a:cubicBezTo>
                  <a:cubicBezTo>
                    <a:pt x="12" y="18"/>
                    <a:pt x="12" y="18"/>
                    <a:pt x="12" y="18"/>
                  </a:cubicBezTo>
                  <a:cubicBezTo>
                    <a:pt x="12" y="19"/>
                    <a:pt x="12" y="20"/>
                    <a:pt x="13" y="20"/>
                  </a:cubicBezTo>
                  <a:close/>
                  <a:moveTo>
                    <a:pt x="31" y="26"/>
                  </a:moveTo>
                  <a:cubicBezTo>
                    <a:pt x="32" y="27"/>
                    <a:pt x="34" y="28"/>
                    <a:pt x="34" y="29"/>
                  </a:cubicBezTo>
                  <a:cubicBezTo>
                    <a:pt x="34" y="32"/>
                    <a:pt x="32" y="33"/>
                    <a:pt x="31" y="34"/>
                  </a:cubicBezTo>
                  <a:cubicBezTo>
                    <a:pt x="32" y="35"/>
                    <a:pt x="33" y="35"/>
                    <a:pt x="33" y="37"/>
                  </a:cubicBezTo>
                  <a:cubicBezTo>
                    <a:pt x="33" y="37"/>
                    <a:pt x="32" y="37"/>
                    <a:pt x="33" y="38"/>
                  </a:cubicBezTo>
                  <a:cubicBezTo>
                    <a:pt x="32" y="38"/>
                    <a:pt x="31" y="40"/>
                    <a:pt x="30" y="40"/>
                  </a:cubicBezTo>
                  <a:cubicBezTo>
                    <a:pt x="29" y="39"/>
                    <a:pt x="28" y="39"/>
                    <a:pt x="27" y="38"/>
                  </a:cubicBezTo>
                  <a:cubicBezTo>
                    <a:pt x="26" y="38"/>
                    <a:pt x="26" y="37"/>
                    <a:pt x="25" y="36"/>
                  </a:cubicBezTo>
                  <a:cubicBezTo>
                    <a:pt x="25" y="35"/>
                    <a:pt x="24" y="34"/>
                    <a:pt x="25" y="33"/>
                  </a:cubicBezTo>
                  <a:cubicBezTo>
                    <a:pt x="26" y="31"/>
                    <a:pt x="27" y="31"/>
                    <a:pt x="27" y="30"/>
                  </a:cubicBezTo>
                  <a:cubicBezTo>
                    <a:pt x="27" y="30"/>
                    <a:pt x="26" y="30"/>
                    <a:pt x="26" y="30"/>
                  </a:cubicBezTo>
                  <a:cubicBezTo>
                    <a:pt x="25" y="30"/>
                    <a:pt x="24" y="31"/>
                    <a:pt x="23" y="30"/>
                  </a:cubicBezTo>
                  <a:cubicBezTo>
                    <a:pt x="22" y="30"/>
                    <a:pt x="22" y="31"/>
                    <a:pt x="21" y="31"/>
                  </a:cubicBezTo>
                  <a:cubicBezTo>
                    <a:pt x="22" y="33"/>
                    <a:pt x="22" y="36"/>
                    <a:pt x="24" y="38"/>
                  </a:cubicBezTo>
                  <a:cubicBezTo>
                    <a:pt x="24" y="38"/>
                    <a:pt x="24" y="39"/>
                    <a:pt x="24" y="40"/>
                  </a:cubicBezTo>
                  <a:cubicBezTo>
                    <a:pt x="24" y="40"/>
                    <a:pt x="24" y="40"/>
                    <a:pt x="24" y="40"/>
                  </a:cubicBezTo>
                  <a:cubicBezTo>
                    <a:pt x="24" y="39"/>
                    <a:pt x="24" y="39"/>
                    <a:pt x="24" y="39"/>
                  </a:cubicBezTo>
                  <a:cubicBezTo>
                    <a:pt x="24" y="40"/>
                    <a:pt x="24" y="40"/>
                    <a:pt x="23" y="40"/>
                  </a:cubicBezTo>
                  <a:cubicBezTo>
                    <a:pt x="23" y="40"/>
                    <a:pt x="23" y="40"/>
                    <a:pt x="23" y="40"/>
                  </a:cubicBezTo>
                  <a:cubicBezTo>
                    <a:pt x="23" y="40"/>
                    <a:pt x="23" y="40"/>
                    <a:pt x="23" y="41"/>
                  </a:cubicBezTo>
                  <a:cubicBezTo>
                    <a:pt x="23" y="41"/>
                    <a:pt x="23" y="41"/>
                    <a:pt x="23" y="41"/>
                  </a:cubicBezTo>
                  <a:cubicBezTo>
                    <a:pt x="21" y="38"/>
                    <a:pt x="20" y="37"/>
                    <a:pt x="20" y="34"/>
                  </a:cubicBezTo>
                  <a:cubicBezTo>
                    <a:pt x="19" y="32"/>
                    <a:pt x="20" y="31"/>
                    <a:pt x="20" y="30"/>
                  </a:cubicBezTo>
                  <a:cubicBezTo>
                    <a:pt x="21" y="30"/>
                    <a:pt x="21" y="30"/>
                    <a:pt x="21" y="30"/>
                  </a:cubicBezTo>
                  <a:cubicBezTo>
                    <a:pt x="21" y="30"/>
                    <a:pt x="22" y="29"/>
                    <a:pt x="22" y="29"/>
                  </a:cubicBezTo>
                  <a:cubicBezTo>
                    <a:pt x="24" y="27"/>
                    <a:pt x="27" y="27"/>
                    <a:pt x="29" y="26"/>
                  </a:cubicBezTo>
                  <a:cubicBezTo>
                    <a:pt x="30" y="27"/>
                    <a:pt x="30" y="26"/>
                    <a:pt x="31"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18"/>
            <p:cNvSpPr>
              <a:spLocks noEditPoints="1"/>
            </p:cNvSpPr>
            <p:nvPr/>
          </p:nvSpPr>
          <p:spPr bwMode="auto">
            <a:xfrm>
              <a:off x="5110" y="4136"/>
              <a:ext cx="158" cy="147"/>
            </a:xfrm>
            <a:custGeom>
              <a:avLst/>
              <a:gdLst>
                <a:gd name="T0" fmla="*/ 22 w 61"/>
                <a:gd name="T1" fmla="*/ 5 h 55"/>
                <a:gd name="T2" fmla="*/ 23 w 61"/>
                <a:gd name="T3" fmla="*/ 5 h 55"/>
                <a:gd name="T4" fmla="*/ 27 w 61"/>
                <a:gd name="T5" fmla="*/ 8 h 55"/>
                <a:gd name="T6" fmla="*/ 35 w 61"/>
                <a:gd name="T7" fmla="*/ 5 h 55"/>
                <a:gd name="T8" fmla="*/ 41 w 61"/>
                <a:gd name="T9" fmla="*/ 3 h 55"/>
                <a:gd name="T10" fmla="*/ 50 w 61"/>
                <a:gd name="T11" fmla="*/ 6 h 55"/>
                <a:gd name="T12" fmla="*/ 52 w 61"/>
                <a:gd name="T13" fmla="*/ 11 h 55"/>
                <a:gd name="T14" fmla="*/ 51 w 61"/>
                <a:gd name="T15" fmla="*/ 13 h 55"/>
                <a:gd name="T16" fmla="*/ 48 w 61"/>
                <a:gd name="T17" fmla="*/ 17 h 55"/>
                <a:gd name="T18" fmla="*/ 43 w 61"/>
                <a:gd name="T19" fmla="*/ 21 h 55"/>
                <a:gd name="T20" fmla="*/ 41 w 61"/>
                <a:gd name="T21" fmla="*/ 21 h 55"/>
                <a:gd name="T22" fmla="*/ 45 w 61"/>
                <a:gd name="T23" fmla="*/ 5 h 55"/>
                <a:gd name="T24" fmla="*/ 38 w 61"/>
                <a:gd name="T25" fmla="*/ 6 h 55"/>
                <a:gd name="T26" fmla="*/ 32 w 61"/>
                <a:gd name="T27" fmla="*/ 8 h 55"/>
                <a:gd name="T28" fmla="*/ 22 w 61"/>
                <a:gd name="T29" fmla="*/ 14 h 55"/>
                <a:gd name="T30" fmla="*/ 21 w 61"/>
                <a:gd name="T31" fmla="*/ 19 h 55"/>
                <a:gd name="T32" fmla="*/ 21 w 61"/>
                <a:gd name="T33" fmla="*/ 32 h 55"/>
                <a:gd name="T34" fmla="*/ 20 w 61"/>
                <a:gd name="T35" fmla="*/ 46 h 55"/>
                <a:gd name="T36" fmla="*/ 17 w 61"/>
                <a:gd name="T37" fmla="*/ 54 h 55"/>
                <a:gd name="T38" fmla="*/ 13 w 61"/>
                <a:gd name="T39" fmla="*/ 50 h 55"/>
                <a:gd name="T40" fmla="*/ 4 w 61"/>
                <a:gd name="T41" fmla="*/ 35 h 55"/>
                <a:gd name="T42" fmla="*/ 5 w 61"/>
                <a:gd name="T43" fmla="*/ 32 h 55"/>
                <a:gd name="T44" fmla="*/ 6 w 61"/>
                <a:gd name="T45" fmla="*/ 26 h 55"/>
                <a:gd name="T46" fmla="*/ 13 w 61"/>
                <a:gd name="T47" fmla="*/ 18 h 55"/>
                <a:gd name="T48" fmla="*/ 3 w 61"/>
                <a:gd name="T49" fmla="*/ 18 h 55"/>
                <a:gd name="T50" fmla="*/ 0 w 61"/>
                <a:gd name="T51" fmla="*/ 14 h 55"/>
                <a:gd name="T52" fmla="*/ 0 w 61"/>
                <a:gd name="T53" fmla="*/ 13 h 55"/>
                <a:gd name="T54" fmla="*/ 6 w 61"/>
                <a:gd name="T55" fmla="*/ 13 h 55"/>
                <a:gd name="T56" fmla="*/ 15 w 61"/>
                <a:gd name="T57" fmla="*/ 11 h 55"/>
                <a:gd name="T58" fmla="*/ 20 w 61"/>
                <a:gd name="T59" fmla="*/ 3 h 55"/>
                <a:gd name="T60" fmla="*/ 22 w 61"/>
                <a:gd name="T61" fmla="*/ 1 h 55"/>
                <a:gd name="T62" fmla="*/ 36 w 61"/>
                <a:gd name="T63" fmla="*/ 21 h 55"/>
                <a:gd name="T64" fmla="*/ 36 w 61"/>
                <a:gd name="T65" fmla="*/ 30 h 55"/>
                <a:gd name="T66" fmla="*/ 47 w 61"/>
                <a:gd name="T67" fmla="*/ 23 h 55"/>
                <a:gd name="T68" fmla="*/ 52 w 61"/>
                <a:gd name="T69" fmla="*/ 24 h 55"/>
                <a:gd name="T70" fmla="*/ 55 w 61"/>
                <a:gd name="T71" fmla="*/ 30 h 55"/>
                <a:gd name="T72" fmla="*/ 52 w 61"/>
                <a:gd name="T73" fmla="*/ 40 h 55"/>
                <a:gd name="T74" fmla="*/ 58 w 61"/>
                <a:gd name="T75" fmla="*/ 46 h 55"/>
                <a:gd name="T76" fmla="*/ 60 w 61"/>
                <a:gd name="T77" fmla="*/ 52 h 55"/>
                <a:gd name="T78" fmla="*/ 52 w 61"/>
                <a:gd name="T79" fmla="*/ 48 h 55"/>
                <a:gd name="T80" fmla="*/ 45 w 61"/>
                <a:gd name="T81" fmla="*/ 48 h 55"/>
                <a:gd name="T82" fmla="*/ 41 w 61"/>
                <a:gd name="T83" fmla="*/ 49 h 55"/>
                <a:gd name="T84" fmla="*/ 33 w 61"/>
                <a:gd name="T85" fmla="*/ 48 h 55"/>
                <a:gd name="T86" fmla="*/ 29 w 61"/>
                <a:gd name="T87" fmla="*/ 44 h 55"/>
                <a:gd name="T88" fmla="*/ 29 w 61"/>
                <a:gd name="T89" fmla="*/ 38 h 55"/>
                <a:gd name="T90" fmla="*/ 30 w 61"/>
                <a:gd name="T91" fmla="*/ 34 h 55"/>
                <a:gd name="T92" fmla="*/ 32 w 61"/>
                <a:gd name="T93" fmla="*/ 26 h 55"/>
                <a:gd name="T94" fmla="*/ 34 w 61"/>
                <a:gd name="T95" fmla="*/ 21 h 55"/>
                <a:gd name="T96" fmla="*/ 35 w 61"/>
                <a:gd name="T97" fmla="*/ 17 h 55"/>
                <a:gd name="T98" fmla="*/ 16 w 61"/>
                <a:gd name="T99" fmla="*/ 27 h 55"/>
                <a:gd name="T100" fmla="*/ 16 w 61"/>
                <a:gd name="T101" fmla="*/ 30 h 55"/>
                <a:gd name="T102" fmla="*/ 15 w 61"/>
                <a:gd name="T103" fmla="*/ 42 h 55"/>
                <a:gd name="T104" fmla="*/ 11 w 61"/>
                <a:gd name="T105" fmla="*/ 42 h 55"/>
                <a:gd name="T106" fmla="*/ 9 w 61"/>
                <a:gd name="T107" fmla="*/ 34 h 55"/>
                <a:gd name="T108" fmla="*/ 14 w 61"/>
                <a:gd name="T109" fmla="*/ 24 h 55"/>
                <a:gd name="T110" fmla="*/ 46 w 61"/>
                <a:gd name="T111" fmla="*/ 27 h 55"/>
                <a:gd name="T112" fmla="*/ 48 w 61"/>
                <a:gd name="T113" fmla="*/ 32 h 55"/>
                <a:gd name="T114" fmla="*/ 46 w 61"/>
                <a:gd name="T115" fmla="*/ 37 h 55"/>
                <a:gd name="T116" fmla="*/ 44 w 61"/>
                <a:gd name="T117" fmla="*/ 27 h 55"/>
                <a:gd name="T118" fmla="*/ 40 w 61"/>
                <a:gd name="T119" fmla="*/ 38 h 55"/>
                <a:gd name="T120" fmla="*/ 40 w 61"/>
                <a:gd name="T121" fmla="*/ 43 h 55"/>
                <a:gd name="T122" fmla="*/ 35 w 61"/>
                <a:gd name="T123" fmla="*/ 41 h 55"/>
                <a:gd name="T124" fmla="*/ 39 w 61"/>
                <a:gd name="T125" fmla="*/ 37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1" h="55">
                  <a:moveTo>
                    <a:pt x="22" y="1"/>
                  </a:moveTo>
                  <a:cubicBezTo>
                    <a:pt x="24" y="2"/>
                    <a:pt x="21" y="3"/>
                    <a:pt x="22" y="4"/>
                  </a:cubicBezTo>
                  <a:cubicBezTo>
                    <a:pt x="22" y="4"/>
                    <a:pt x="21" y="5"/>
                    <a:pt x="22" y="5"/>
                  </a:cubicBezTo>
                  <a:cubicBezTo>
                    <a:pt x="22" y="6"/>
                    <a:pt x="22" y="6"/>
                    <a:pt x="22" y="6"/>
                  </a:cubicBezTo>
                  <a:cubicBezTo>
                    <a:pt x="22" y="6"/>
                    <a:pt x="22" y="6"/>
                    <a:pt x="23" y="6"/>
                  </a:cubicBezTo>
                  <a:cubicBezTo>
                    <a:pt x="23" y="6"/>
                    <a:pt x="23" y="5"/>
                    <a:pt x="23" y="5"/>
                  </a:cubicBezTo>
                  <a:cubicBezTo>
                    <a:pt x="24" y="5"/>
                    <a:pt x="24" y="6"/>
                    <a:pt x="24" y="6"/>
                  </a:cubicBezTo>
                  <a:cubicBezTo>
                    <a:pt x="25" y="6"/>
                    <a:pt x="25" y="7"/>
                    <a:pt x="25" y="7"/>
                  </a:cubicBezTo>
                  <a:cubicBezTo>
                    <a:pt x="26" y="7"/>
                    <a:pt x="26" y="8"/>
                    <a:pt x="27" y="8"/>
                  </a:cubicBezTo>
                  <a:cubicBezTo>
                    <a:pt x="27" y="8"/>
                    <a:pt x="27" y="8"/>
                    <a:pt x="27" y="8"/>
                  </a:cubicBezTo>
                  <a:cubicBezTo>
                    <a:pt x="27" y="8"/>
                    <a:pt x="27" y="8"/>
                    <a:pt x="27" y="8"/>
                  </a:cubicBezTo>
                  <a:cubicBezTo>
                    <a:pt x="29" y="7"/>
                    <a:pt x="32" y="6"/>
                    <a:pt x="35" y="5"/>
                  </a:cubicBezTo>
                  <a:cubicBezTo>
                    <a:pt x="35" y="5"/>
                    <a:pt x="36" y="4"/>
                    <a:pt x="37" y="4"/>
                  </a:cubicBezTo>
                  <a:cubicBezTo>
                    <a:pt x="38" y="4"/>
                    <a:pt x="39" y="4"/>
                    <a:pt x="39" y="4"/>
                  </a:cubicBezTo>
                  <a:cubicBezTo>
                    <a:pt x="40" y="4"/>
                    <a:pt x="40" y="3"/>
                    <a:pt x="41" y="3"/>
                  </a:cubicBezTo>
                  <a:cubicBezTo>
                    <a:pt x="42" y="3"/>
                    <a:pt x="42" y="3"/>
                    <a:pt x="42" y="3"/>
                  </a:cubicBezTo>
                  <a:cubicBezTo>
                    <a:pt x="43" y="3"/>
                    <a:pt x="45" y="3"/>
                    <a:pt x="47" y="4"/>
                  </a:cubicBezTo>
                  <a:cubicBezTo>
                    <a:pt x="48" y="4"/>
                    <a:pt x="49" y="5"/>
                    <a:pt x="50" y="6"/>
                  </a:cubicBezTo>
                  <a:cubicBezTo>
                    <a:pt x="52" y="6"/>
                    <a:pt x="52" y="8"/>
                    <a:pt x="53" y="9"/>
                  </a:cubicBezTo>
                  <a:cubicBezTo>
                    <a:pt x="52" y="9"/>
                    <a:pt x="52" y="10"/>
                    <a:pt x="52" y="10"/>
                  </a:cubicBezTo>
                  <a:cubicBezTo>
                    <a:pt x="52" y="10"/>
                    <a:pt x="52" y="10"/>
                    <a:pt x="52" y="11"/>
                  </a:cubicBezTo>
                  <a:cubicBezTo>
                    <a:pt x="52" y="11"/>
                    <a:pt x="52" y="11"/>
                    <a:pt x="52" y="11"/>
                  </a:cubicBezTo>
                  <a:cubicBezTo>
                    <a:pt x="52" y="11"/>
                    <a:pt x="51" y="11"/>
                    <a:pt x="52" y="12"/>
                  </a:cubicBezTo>
                  <a:cubicBezTo>
                    <a:pt x="51" y="12"/>
                    <a:pt x="51" y="13"/>
                    <a:pt x="51" y="13"/>
                  </a:cubicBezTo>
                  <a:cubicBezTo>
                    <a:pt x="51" y="13"/>
                    <a:pt x="51" y="13"/>
                    <a:pt x="51" y="13"/>
                  </a:cubicBezTo>
                  <a:cubicBezTo>
                    <a:pt x="51" y="14"/>
                    <a:pt x="51" y="15"/>
                    <a:pt x="50" y="15"/>
                  </a:cubicBezTo>
                  <a:cubicBezTo>
                    <a:pt x="50" y="16"/>
                    <a:pt x="49" y="16"/>
                    <a:pt x="48" y="17"/>
                  </a:cubicBezTo>
                  <a:cubicBezTo>
                    <a:pt x="48" y="17"/>
                    <a:pt x="48" y="17"/>
                    <a:pt x="48" y="17"/>
                  </a:cubicBezTo>
                  <a:cubicBezTo>
                    <a:pt x="46" y="18"/>
                    <a:pt x="45" y="20"/>
                    <a:pt x="43" y="21"/>
                  </a:cubicBezTo>
                  <a:cubicBezTo>
                    <a:pt x="43" y="21"/>
                    <a:pt x="43" y="20"/>
                    <a:pt x="43" y="21"/>
                  </a:cubicBezTo>
                  <a:cubicBezTo>
                    <a:pt x="42" y="21"/>
                    <a:pt x="42" y="21"/>
                    <a:pt x="42" y="21"/>
                  </a:cubicBezTo>
                  <a:cubicBezTo>
                    <a:pt x="43" y="20"/>
                    <a:pt x="43" y="20"/>
                    <a:pt x="43" y="20"/>
                  </a:cubicBezTo>
                  <a:cubicBezTo>
                    <a:pt x="42" y="20"/>
                    <a:pt x="41" y="21"/>
                    <a:pt x="41" y="21"/>
                  </a:cubicBezTo>
                  <a:cubicBezTo>
                    <a:pt x="40" y="21"/>
                    <a:pt x="40" y="22"/>
                    <a:pt x="39" y="22"/>
                  </a:cubicBezTo>
                  <a:cubicBezTo>
                    <a:pt x="42" y="17"/>
                    <a:pt x="47" y="15"/>
                    <a:pt x="48" y="10"/>
                  </a:cubicBezTo>
                  <a:cubicBezTo>
                    <a:pt x="48" y="8"/>
                    <a:pt x="47" y="6"/>
                    <a:pt x="45" y="5"/>
                  </a:cubicBezTo>
                  <a:cubicBezTo>
                    <a:pt x="44" y="6"/>
                    <a:pt x="43" y="5"/>
                    <a:pt x="42" y="6"/>
                  </a:cubicBezTo>
                  <a:cubicBezTo>
                    <a:pt x="42" y="6"/>
                    <a:pt x="41" y="5"/>
                    <a:pt x="40" y="5"/>
                  </a:cubicBezTo>
                  <a:cubicBezTo>
                    <a:pt x="39" y="6"/>
                    <a:pt x="38" y="6"/>
                    <a:pt x="38" y="6"/>
                  </a:cubicBezTo>
                  <a:cubicBezTo>
                    <a:pt x="37" y="6"/>
                    <a:pt x="37" y="6"/>
                    <a:pt x="37" y="6"/>
                  </a:cubicBezTo>
                  <a:cubicBezTo>
                    <a:pt x="37" y="6"/>
                    <a:pt x="36" y="7"/>
                    <a:pt x="36" y="7"/>
                  </a:cubicBezTo>
                  <a:cubicBezTo>
                    <a:pt x="34" y="6"/>
                    <a:pt x="33" y="8"/>
                    <a:pt x="32" y="8"/>
                  </a:cubicBezTo>
                  <a:cubicBezTo>
                    <a:pt x="31" y="8"/>
                    <a:pt x="30" y="9"/>
                    <a:pt x="29" y="9"/>
                  </a:cubicBezTo>
                  <a:cubicBezTo>
                    <a:pt x="28" y="10"/>
                    <a:pt x="26" y="11"/>
                    <a:pt x="25" y="11"/>
                  </a:cubicBezTo>
                  <a:cubicBezTo>
                    <a:pt x="24" y="13"/>
                    <a:pt x="23" y="13"/>
                    <a:pt x="22" y="14"/>
                  </a:cubicBezTo>
                  <a:cubicBezTo>
                    <a:pt x="21" y="14"/>
                    <a:pt x="22" y="15"/>
                    <a:pt x="21" y="16"/>
                  </a:cubicBezTo>
                  <a:cubicBezTo>
                    <a:pt x="22" y="17"/>
                    <a:pt x="21" y="17"/>
                    <a:pt x="21" y="18"/>
                  </a:cubicBezTo>
                  <a:cubicBezTo>
                    <a:pt x="21" y="18"/>
                    <a:pt x="22" y="19"/>
                    <a:pt x="21" y="19"/>
                  </a:cubicBezTo>
                  <a:cubicBezTo>
                    <a:pt x="21" y="20"/>
                    <a:pt x="21" y="21"/>
                    <a:pt x="21" y="22"/>
                  </a:cubicBezTo>
                  <a:cubicBezTo>
                    <a:pt x="21" y="24"/>
                    <a:pt x="21" y="27"/>
                    <a:pt x="21" y="29"/>
                  </a:cubicBezTo>
                  <a:cubicBezTo>
                    <a:pt x="21" y="30"/>
                    <a:pt x="21" y="31"/>
                    <a:pt x="21" y="32"/>
                  </a:cubicBezTo>
                  <a:cubicBezTo>
                    <a:pt x="21" y="34"/>
                    <a:pt x="21" y="36"/>
                    <a:pt x="21" y="38"/>
                  </a:cubicBezTo>
                  <a:cubicBezTo>
                    <a:pt x="21" y="40"/>
                    <a:pt x="20" y="41"/>
                    <a:pt x="20" y="42"/>
                  </a:cubicBezTo>
                  <a:cubicBezTo>
                    <a:pt x="20" y="43"/>
                    <a:pt x="21" y="45"/>
                    <a:pt x="20" y="46"/>
                  </a:cubicBezTo>
                  <a:cubicBezTo>
                    <a:pt x="20" y="47"/>
                    <a:pt x="19" y="48"/>
                    <a:pt x="20" y="49"/>
                  </a:cubicBezTo>
                  <a:cubicBezTo>
                    <a:pt x="18" y="50"/>
                    <a:pt x="19" y="51"/>
                    <a:pt x="19" y="52"/>
                  </a:cubicBezTo>
                  <a:cubicBezTo>
                    <a:pt x="19" y="53"/>
                    <a:pt x="18" y="54"/>
                    <a:pt x="17" y="54"/>
                  </a:cubicBezTo>
                  <a:cubicBezTo>
                    <a:pt x="17" y="54"/>
                    <a:pt x="16" y="55"/>
                    <a:pt x="16" y="54"/>
                  </a:cubicBezTo>
                  <a:cubicBezTo>
                    <a:pt x="16" y="53"/>
                    <a:pt x="16" y="53"/>
                    <a:pt x="15" y="52"/>
                  </a:cubicBezTo>
                  <a:cubicBezTo>
                    <a:pt x="14" y="52"/>
                    <a:pt x="13" y="51"/>
                    <a:pt x="13" y="50"/>
                  </a:cubicBezTo>
                  <a:cubicBezTo>
                    <a:pt x="10" y="47"/>
                    <a:pt x="7" y="45"/>
                    <a:pt x="6" y="41"/>
                  </a:cubicBezTo>
                  <a:cubicBezTo>
                    <a:pt x="5" y="40"/>
                    <a:pt x="5" y="39"/>
                    <a:pt x="4" y="38"/>
                  </a:cubicBezTo>
                  <a:cubicBezTo>
                    <a:pt x="5" y="37"/>
                    <a:pt x="4" y="37"/>
                    <a:pt x="4" y="35"/>
                  </a:cubicBezTo>
                  <a:cubicBezTo>
                    <a:pt x="4" y="35"/>
                    <a:pt x="5" y="35"/>
                    <a:pt x="4" y="34"/>
                  </a:cubicBezTo>
                  <a:cubicBezTo>
                    <a:pt x="4" y="34"/>
                    <a:pt x="4" y="34"/>
                    <a:pt x="4" y="34"/>
                  </a:cubicBezTo>
                  <a:cubicBezTo>
                    <a:pt x="4" y="33"/>
                    <a:pt x="5" y="33"/>
                    <a:pt x="5" y="32"/>
                  </a:cubicBezTo>
                  <a:cubicBezTo>
                    <a:pt x="5" y="32"/>
                    <a:pt x="5" y="32"/>
                    <a:pt x="5" y="31"/>
                  </a:cubicBezTo>
                  <a:cubicBezTo>
                    <a:pt x="4" y="31"/>
                    <a:pt x="5" y="31"/>
                    <a:pt x="4" y="30"/>
                  </a:cubicBezTo>
                  <a:cubicBezTo>
                    <a:pt x="5" y="29"/>
                    <a:pt x="6" y="27"/>
                    <a:pt x="6" y="26"/>
                  </a:cubicBezTo>
                  <a:cubicBezTo>
                    <a:pt x="7" y="26"/>
                    <a:pt x="7" y="25"/>
                    <a:pt x="8" y="24"/>
                  </a:cubicBezTo>
                  <a:cubicBezTo>
                    <a:pt x="10" y="22"/>
                    <a:pt x="11" y="20"/>
                    <a:pt x="13" y="18"/>
                  </a:cubicBezTo>
                  <a:cubicBezTo>
                    <a:pt x="13" y="18"/>
                    <a:pt x="13" y="18"/>
                    <a:pt x="13" y="18"/>
                  </a:cubicBezTo>
                  <a:cubicBezTo>
                    <a:pt x="13" y="19"/>
                    <a:pt x="12" y="19"/>
                    <a:pt x="12" y="19"/>
                  </a:cubicBezTo>
                  <a:cubicBezTo>
                    <a:pt x="10" y="20"/>
                    <a:pt x="9" y="21"/>
                    <a:pt x="7" y="20"/>
                  </a:cubicBezTo>
                  <a:cubicBezTo>
                    <a:pt x="5" y="19"/>
                    <a:pt x="4" y="20"/>
                    <a:pt x="3" y="18"/>
                  </a:cubicBezTo>
                  <a:cubicBezTo>
                    <a:pt x="2" y="18"/>
                    <a:pt x="2" y="17"/>
                    <a:pt x="1" y="16"/>
                  </a:cubicBezTo>
                  <a:cubicBezTo>
                    <a:pt x="0" y="16"/>
                    <a:pt x="0" y="15"/>
                    <a:pt x="0" y="15"/>
                  </a:cubicBezTo>
                  <a:cubicBezTo>
                    <a:pt x="0" y="14"/>
                    <a:pt x="0" y="14"/>
                    <a:pt x="0" y="14"/>
                  </a:cubicBezTo>
                  <a:cubicBezTo>
                    <a:pt x="0" y="15"/>
                    <a:pt x="1" y="15"/>
                    <a:pt x="1" y="15"/>
                  </a:cubicBezTo>
                  <a:cubicBezTo>
                    <a:pt x="1" y="14"/>
                    <a:pt x="1" y="14"/>
                    <a:pt x="1" y="14"/>
                  </a:cubicBezTo>
                  <a:cubicBezTo>
                    <a:pt x="1" y="14"/>
                    <a:pt x="0" y="14"/>
                    <a:pt x="0" y="13"/>
                  </a:cubicBezTo>
                  <a:cubicBezTo>
                    <a:pt x="1" y="12"/>
                    <a:pt x="2" y="14"/>
                    <a:pt x="2" y="14"/>
                  </a:cubicBezTo>
                  <a:cubicBezTo>
                    <a:pt x="3" y="13"/>
                    <a:pt x="4" y="14"/>
                    <a:pt x="5" y="14"/>
                  </a:cubicBezTo>
                  <a:cubicBezTo>
                    <a:pt x="5" y="14"/>
                    <a:pt x="6" y="13"/>
                    <a:pt x="6" y="13"/>
                  </a:cubicBezTo>
                  <a:cubicBezTo>
                    <a:pt x="7" y="13"/>
                    <a:pt x="8" y="13"/>
                    <a:pt x="9" y="13"/>
                  </a:cubicBezTo>
                  <a:cubicBezTo>
                    <a:pt x="10" y="12"/>
                    <a:pt x="11" y="11"/>
                    <a:pt x="12" y="12"/>
                  </a:cubicBezTo>
                  <a:cubicBezTo>
                    <a:pt x="13" y="11"/>
                    <a:pt x="14" y="11"/>
                    <a:pt x="15" y="11"/>
                  </a:cubicBezTo>
                  <a:cubicBezTo>
                    <a:pt x="16" y="11"/>
                    <a:pt x="16" y="9"/>
                    <a:pt x="17" y="10"/>
                  </a:cubicBezTo>
                  <a:cubicBezTo>
                    <a:pt x="19" y="9"/>
                    <a:pt x="18" y="7"/>
                    <a:pt x="19" y="6"/>
                  </a:cubicBezTo>
                  <a:cubicBezTo>
                    <a:pt x="19" y="5"/>
                    <a:pt x="19" y="4"/>
                    <a:pt x="20" y="3"/>
                  </a:cubicBezTo>
                  <a:cubicBezTo>
                    <a:pt x="19" y="3"/>
                    <a:pt x="20" y="3"/>
                    <a:pt x="19" y="2"/>
                  </a:cubicBezTo>
                  <a:cubicBezTo>
                    <a:pt x="21" y="2"/>
                    <a:pt x="19" y="0"/>
                    <a:pt x="21" y="0"/>
                  </a:cubicBezTo>
                  <a:cubicBezTo>
                    <a:pt x="21" y="0"/>
                    <a:pt x="21" y="1"/>
                    <a:pt x="22" y="1"/>
                  </a:cubicBezTo>
                  <a:close/>
                  <a:moveTo>
                    <a:pt x="36" y="19"/>
                  </a:moveTo>
                  <a:cubicBezTo>
                    <a:pt x="37" y="19"/>
                    <a:pt x="37" y="20"/>
                    <a:pt x="37" y="21"/>
                  </a:cubicBezTo>
                  <a:cubicBezTo>
                    <a:pt x="36" y="21"/>
                    <a:pt x="36" y="21"/>
                    <a:pt x="36" y="21"/>
                  </a:cubicBezTo>
                  <a:cubicBezTo>
                    <a:pt x="36" y="21"/>
                    <a:pt x="36" y="21"/>
                    <a:pt x="36" y="21"/>
                  </a:cubicBezTo>
                  <a:cubicBezTo>
                    <a:pt x="37" y="21"/>
                    <a:pt x="36" y="22"/>
                    <a:pt x="36" y="23"/>
                  </a:cubicBezTo>
                  <a:cubicBezTo>
                    <a:pt x="37" y="26"/>
                    <a:pt x="35" y="28"/>
                    <a:pt x="36" y="30"/>
                  </a:cubicBezTo>
                  <a:cubicBezTo>
                    <a:pt x="37" y="28"/>
                    <a:pt x="39" y="26"/>
                    <a:pt x="41" y="25"/>
                  </a:cubicBezTo>
                  <a:cubicBezTo>
                    <a:pt x="43" y="24"/>
                    <a:pt x="44" y="23"/>
                    <a:pt x="46" y="23"/>
                  </a:cubicBezTo>
                  <a:cubicBezTo>
                    <a:pt x="46" y="23"/>
                    <a:pt x="47" y="23"/>
                    <a:pt x="47" y="23"/>
                  </a:cubicBezTo>
                  <a:cubicBezTo>
                    <a:pt x="47" y="22"/>
                    <a:pt x="47" y="22"/>
                    <a:pt x="47" y="22"/>
                  </a:cubicBezTo>
                  <a:cubicBezTo>
                    <a:pt x="48" y="23"/>
                    <a:pt x="49" y="22"/>
                    <a:pt x="50" y="23"/>
                  </a:cubicBezTo>
                  <a:cubicBezTo>
                    <a:pt x="51" y="22"/>
                    <a:pt x="51" y="24"/>
                    <a:pt x="52" y="24"/>
                  </a:cubicBezTo>
                  <a:cubicBezTo>
                    <a:pt x="53" y="25"/>
                    <a:pt x="53" y="25"/>
                    <a:pt x="53" y="25"/>
                  </a:cubicBezTo>
                  <a:cubicBezTo>
                    <a:pt x="53" y="26"/>
                    <a:pt x="54" y="27"/>
                    <a:pt x="54" y="28"/>
                  </a:cubicBezTo>
                  <a:cubicBezTo>
                    <a:pt x="55" y="29"/>
                    <a:pt x="55" y="29"/>
                    <a:pt x="55" y="30"/>
                  </a:cubicBezTo>
                  <a:cubicBezTo>
                    <a:pt x="55" y="31"/>
                    <a:pt x="55" y="32"/>
                    <a:pt x="55" y="32"/>
                  </a:cubicBezTo>
                  <a:cubicBezTo>
                    <a:pt x="56" y="33"/>
                    <a:pt x="55" y="33"/>
                    <a:pt x="55" y="33"/>
                  </a:cubicBezTo>
                  <a:cubicBezTo>
                    <a:pt x="54" y="36"/>
                    <a:pt x="53" y="38"/>
                    <a:pt x="52" y="40"/>
                  </a:cubicBezTo>
                  <a:cubicBezTo>
                    <a:pt x="52" y="41"/>
                    <a:pt x="53" y="42"/>
                    <a:pt x="53" y="42"/>
                  </a:cubicBezTo>
                  <a:cubicBezTo>
                    <a:pt x="55" y="43"/>
                    <a:pt x="55" y="44"/>
                    <a:pt x="57" y="45"/>
                  </a:cubicBezTo>
                  <a:cubicBezTo>
                    <a:pt x="57" y="45"/>
                    <a:pt x="57" y="46"/>
                    <a:pt x="58" y="46"/>
                  </a:cubicBezTo>
                  <a:cubicBezTo>
                    <a:pt x="59" y="47"/>
                    <a:pt x="60" y="48"/>
                    <a:pt x="60" y="49"/>
                  </a:cubicBezTo>
                  <a:cubicBezTo>
                    <a:pt x="60" y="50"/>
                    <a:pt x="61" y="50"/>
                    <a:pt x="60" y="51"/>
                  </a:cubicBezTo>
                  <a:cubicBezTo>
                    <a:pt x="61" y="51"/>
                    <a:pt x="60" y="52"/>
                    <a:pt x="60" y="52"/>
                  </a:cubicBezTo>
                  <a:cubicBezTo>
                    <a:pt x="59" y="52"/>
                    <a:pt x="57" y="52"/>
                    <a:pt x="56" y="52"/>
                  </a:cubicBezTo>
                  <a:cubicBezTo>
                    <a:pt x="55" y="51"/>
                    <a:pt x="55" y="50"/>
                    <a:pt x="54" y="50"/>
                  </a:cubicBezTo>
                  <a:cubicBezTo>
                    <a:pt x="54" y="48"/>
                    <a:pt x="52" y="49"/>
                    <a:pt x="52" y="48"/>
                  </a:cubicBezTo>
                  <a:cubicBezTo>
                    <a:pt x="51" y="48"/>
                    <a:pt x="50" y="47"/>
                    <a:pt x="49" y="46"/>
                  </a:cubicBezTo>
                  <a:cubicBezTo>
                    <a:pt x="48" y="46"/>
                    <a:pt x="48" y="47"/>
                    <a:pt x="47" y="47"/>
                  </a:cubicBezTo>
                  <a:cubicBezTo>
                    <a:pt x="47" y="48"/>
                    <a:pt x="45" y="48"/>
                    <a:pt x="45" y="48"/>
                  </a:cubicBezTo>
                  <a:cubicBezTo>
                    <a:pt x="43" y="49"/>
                    <a:pt x="42" y="50"/>
                    <a:pt x="41" y="50"/>
                  </a:cubicBezTo>
                  <a:cubicBezTo>
                    <a:pt x="40" y="50"/>
                    <a:pt x="40" y="50"/>
                    <a:pt x="40" y="50"/>
                  </a:cubicBezTo>
                  <a:cubicBezTo>
                    <a:pt x="41" y="50"/>
                    <a:pt x="41" y="50"/>
                    <a:pt x="41" y="49"/>
                  </a:cubicBezTo>
                  <a:cubicBezTo>
                    <a:pt x="40" y="49"/>
                    <a:pt x="40" y="49"/>
                    <a:pt x="39" y="49"/>
                  </a:cubicBezTo>
                  <a:cubicBezTo>
                    <a:pt x="38" y="50"/>
                    <a:pt x="37" y="49"/>
                    <a:pt x="36" y="49"/>
                  </a:cubicBezTo>
                  <a:cubicBezTo>
                    <a:pt x="35" y="49"/>
                    <a:pt x="34" y="48"/>
                    <a:pt x="33" y="48"/>
                  </a:cubicBezTo>
                  <a:cubicBezTo>
                    <a:pt x="33" y="49"/>
                    <a:pt x="33" y="49"/>
                    <a:pt x="33" y="49"/>
                  </a:cubicBezTo>
                  <a:cubicBezTo>
                    <a:pt x="32" y="48"/>
                    <a:pt x="31" y="47"/>
                    <a:pt x="30" y="46"/>
                  </a:cubicBezTo>
                  <a:cubicBezTo>
                    <a:pt x="29" y="46"/>
                    <a:pt x="30" y="45"/>
                    <a:pt x="29" y="44"/>
                  </a:cubicBezTo>
                  <a:cubicBezTo>
                    <a:pt x="29" y="43"/>
                    <a:pt x="29" y="42"/>
                    <a:pt x="28" y="42"/>
                  </a:cubicBezTo>
                  <a:cubicBezTo>
                    <a:pt x="29" y="41"/>
                    <a:pt x="29" y="39"/>
                    <a:pt x="30" y="38"/>
                  </a:cubicBezTo>
                  <a:cubicBezTo>
                    <a:pt x="30" y="38"/>
                    <a:pt x="30" y="38"/>
                    <a:pt x="29" y="38"/>
                  </a:cubicBezTo>
                  <a:cubicBezTo>
                    <a:pt x="29" y="37"/>
                    <a:pt x="30" y="36"/>
                    <a:pt x="30" y="36"/>
                  </a:cubicBezTo>
                  <a:cubicBezTo>
                    <a:pt x="30" y="36"/>
                    <a:pt x="30" y="36"/>
                    <a:pt x="30" y="36"/>
                  </a:cubicBezTo>
                  <a:cubicBezTo>
                    <a:pt x="30" y="35"/>
                    <a:pt x="30" y="34"/>
                    <a:pt x="30" y="34"/>
                  </a:cubicBezTo>
                  <a:cubicBezTo>
                    <a:pt x="30" y="33"/>
                    <a:pt x="30" y="32"/>
                    <a:pt x="31" y="30"/>
                  </a:cubicBezTo>
                  <a:cubicBezTo>
                    <a:pt x="32" y="30"/>
                    <a:pt x="31" y="29"/>
                    <a:pt x="31" y="29"/>
                  </a:cubicBezTo>
                  <a:cubicBezTo>
                    <a:pt x="31" y="27"/>
                    <a:pt x="33" y="27"/>
                    <a:pt x="32" y="26"/>
                  </a:cubicBezTo>
                  <a:cubicBezTo>
                    <a:pt x="32" y="26"/>
                    <a:pt x="33" y="25"/>
                    <a:pt x="32" y="25"/>
                  </a:cubicBezTo>
                  <a:cubicBezTo>
                    <a:pt x="33" y="24"/>
                    <a:pt x="33" y="23"/>
                    <a:pt x="33" y="21"/>
                  </a:cubicBezTo>
                  <a:cubicBezTo>
                    <a:pt x="33" y="22"/>
                    <a:pt x="34" y="22"/>
                    <a:pt x="34" y="21"/>
                  </a:cubicBezTo>
                  <a:cubicBezTo>
                    <a:pt x="34" y="20"/>
                    <a:pt x="33" y="20"/>
                    <a:pt x="33" y="19"/>
                  </a:cubicBezTo>
                  <a:cubicBezTo>
                    <a:pt x="33" y="18"/>
                    <a:pt x="33" y="18"/>
                    <a:pt x="33" y="18"/>
                  </a:cubicBezTo>
                  <a:cubicBezTo>
                    <a:pt x="34" y="18"/>
                    <a:pt x="34" y="17"/>
                    <a:pt x="35" y="17"/>
                  </a:cubicBezTo>
                  <a:lnTo>
                    <a:pt x="36" y="19"/>
                  </a:lnTo>
                  <a:close/>
                  <a:moveTo>
                    <a:pt x="16" y="23"/>
                  </a:moveTo>
                  <a:cubicBezTo>
                    <a:pt x="17" y="25"/>
                    <a:pt x="16" y="26"/>
                    <a:pt x="16" y="27"/>
                  </a:cubicBezTo>
                  <a:cubicBezTo>
                    <a:pt x="16" y="28"/>
                    <a:pt x="16" y="28"/>
                    <a:pt x="16" y="28"/>
                  </a:cubicBezTo>
                  <a:cubicBezTo>
                    <a:pt x="16" y="29"/>
                    <a:pt x="15" y="30"/>
                    <a:pt x="16" y="30"/>
                  </a:cubicBezTo>
                  <a:cubicBezTo>
                    <a:pt x="16" y="30"/>
                    <a:pt x="16" y="30"/>
                    <a:pt x="16" y="30"/>
                  </a:cubicBezTo>
                  <a:cubicBezTo>
                    <a:pt x="16" y="33"/>
                    <a:pt x="16" y="34"/>
                    <a:pt x="15" y="37"/>
                  </a:cubicBezTo>
                  <a:cubicBezTo>
                    <a:pt x="16" y="37"/>
                    <a:pt x="16" y="38"/>
                    <a:pt x="16" y="39"/>
                  </a:cubicBezTo>
                  <a:cubicBezTo>
                    <a:pt x="16" y="40"/>
                    <a:pt x="16" y="41"/>
                    <a:pt x="15" y="42"/>
                  </a:cubicBezTo>
                  <a:cubicBezTo>
                    <a:pt x="15" y="43"/>
                    <a:pt x="15" y="43"/>
                    <a:pt x="15" y="44"/>
                  </a:cubicBezTo>
                  <a:cubicBezTo>
                    <a:pt x="15" y="44"/>
                    <a:pt x="15" y="44"/>
                    <a:pt x="15" y="44"/>
                  </a:cubicBezTo>
                  <a:cubicBezTo>
                    <a:pt x="14" y="43"/>
                    <a:pt x="12" y="43"/>
                    <a:pt x="11" y="42"/>
                  </a:cubicBezTo>
                  <a:cubicBezTo>
                    <a:pt x="11" y="41"/>
                    <a:pt x="10" y="41"/>
                    <a:pt x="10" y="40"/>
                  </a:cubicBezTo>
                  <a:cubicBezTo>
                    <a:pt x="9" y="38"/>
                    <a:pt x="9" y="37"/>
                    <a:pt x="9" y="35"/>
                  </a:cubicBezTo>
                  <a:cubicBezTo>
                    <a:pt x="9" y="35"/>
                    <a:pt x="10" y="34"/>
                    <a:pt x="9" y="34"/>
                  </a:cubicBezTo>
                  <a:cubicBezTo>
                    <a:pt x="10" y="33"/>
                    <a:pt x="9" y="33"/>
                    <a:pt x="9" y="33"/>
                  </a:cubicBezTo>
                  <a:cubicBezTo>
                    <a:pt x="10" y="31"/>
                    <a:pt x="10" y="28"/>
                    <a:pt x="12" y="27"/>
                  </a:cubicBezTo>
                  <a:cubicBezTo>
                    <a:pt x="12" y="26"/>
                    <a:pt x="13" y="25"/>
                    <a:pt x="14" y="24"/>
                  </a:cubicBezTo>
                  <a:cubicBezTo>
                    <a:pt x="14" y="23"/>
                    <a:pt x="15" y="22"/>
                    <a:pt x="16" y="20"/>
                  </a:cubicBezTo>
                  <a:cubicBezTo>
                    <a:pt x="16" y="22"/>
                    <a:pt x="17" y="23"/>
                    <a:pt x="16" y="23"/>
                  </a:cubicBezTo>
                  <a:close/>
                  <a:moveTo>
                    <a:pt x="46" y="27"/>
                  </a:moveTo>
                  <a:cubicBezTo>
                    <a:pt x="46" y="26"/>
                    <a:pt x="46" y="27"/>
                    <a:pt x="47" y="27"/>
                  </a:cubicBezTo>
                  <a:cubicBezTo>
                    <a:pt x="47" y="27"/>
                    <a:pt x="48" y="27"/>
                    <a:pt x="48" y="28"/>
                  </a:cubicBezTo>
                  <a:cubicBezTo>
                    <a:pt x="48" y="29"/>
                    <a:pt x="48" y="31"/>
                    <a:pt x="48" y="32"/>
                  </a:cubicBezTo>
                  <a:cubicBezTo>
                    <a:pt x="49" y="33"/>
                    <a:pt x="48" y="33"/>
                    <a:pt x="48" y="34"/>
                  </a:cubicBezTo>
                  <a:cubicBezTo>
                    <a:pt x="48" y="35"/>
                    <a:pt x="47" y="35"/>
                    <a:pt x="47" y="36"/>
                  </a:cubicBezTo>
                  <a:cubicBezTo>
                    <a:pt x="47" y="37"/>
                    <a:pt x="46" y="37"/>
                    <a:pt x="46" y="37"/>
                  </a:cubicBezTo>
                  <a:cubicBezTo>
                    <a:pt x="44" y="36"/>
                    <a:pt x="41" y="36"/>
                    <a:pt x="39" y="33"/>
                  </a:cubicBezTo>
                  <a:cubicBezTo>
                    <a:pt x="39" y="33"/>
                    <a:pt x="40" y="32"/>
                    <a:pt x="40" y="32"/>
                  </a:cubicBezTo>
                  <a:cubicBezTo>
                    <a:pt x="41" y="30"/>
                    <a:pt x="42" y="28"/>
                    <a:pt x="44" y="27"/>
                  </a:cubicBezTo>
                  <a:cubicBezTo>
                    <a:pt x="45" y="27"/>
                    <a:pt x="45" y="26"/>
                    <a:pt x="46" y="27"/>
                  </a:cubicBezTo>
                  <a:close/>
                  <a:moveTo>
                    <a:pt x="39" y="37"/>
                  </a:moveTo>
                  <a:cubicBezTo>
                    <a:pt x="39" y="38"/>
                    <a:pt x="39" y="38"/>
                    <a:pt x="40" y="38"/>
                  </a:cubicBezTo>
                  <a:cubicBezTo>
                    <a:pt x="41" y="39"/>
                    <a:pt x="41" y="39"/>
                    <a:pt x="42" y="39"/>
                  </a:cubicBezTo>
                  <a:cubicBezTo>
                    <a:pt x="43" y="41"/>
                    <a:pt x="43" y="41"/>
                    <a:pt x="43" y="41"/>
                  </a:cubicBezTo>
                  <a:cubicBezTo>
                    <a:pt x="42" y="42"/>
                    <a:pt x="42" y="44"/>
                    <a:pt x="40" y="43"/>
                  </a:cubicBezTo>
                  <a:cubicBezTo>
                    <a:pt x="40" y="44"/>
                    <a:pt x="39" y="43"/>
                    <a:pt x="38" y="43"/>
                  </a:cubicBezTo>
                  <a:cubicBezTo>
                    <a:pt x="37" y="44"/>
                    <a:pt x="36" y="43"/>
                    <a:pt x="35" y="44"/>
                  </a:cubicBezTo>
                  <a:cubicBezTo>
                    <a:pt x="35" y="43"/>
                    <a:pt x="35" y="42"/>
                    <a:pt x="35" y="41"/>
                  </a:cubicBezTo>
                  <a:cubicBezTo>
                    <a:pt x="35" y="40"/>
                    <a:pt x="37" y="39"/>
                    <a:pt x="37" y="37"/>
                  </a:cubicBezTo>
                  <a:cubicBezTo>
                    <a:pt x="37" y="37"/>
                    <a:pt x="37" y="35"/>
                    <a:pt x="38" y="36"/>
                  </a:cubicBezTo>
                  <a:lnTo>
                    <a:pt x="39" y="3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28" name="矩形 9"/>
          <p:cNvSpPr/>
          <p:nvPr userDrawn="1"/>
        </p:nvSpPr>
        <p:spPr>
          <a:xfrm>
            <a:off x="-10161" y="0"/>
            <a:ext cx="12202161" cy="1589102"/>
          </a:xfrm>
          <a:custGeom>
            <a:avLst/>
            <a:gdLst>
              <a:gd name="connsiteX0" fmla="*/ 0 w 12192001"/>
              <a:gd name="connsiteY0" fmla="*/ 0 h 1599658"/>
              <a:gd name="connsiteX1" fmla="*/ 12192001 w 12192001"/>
              <a:gd name="connsiteY1" fmla="*/ 0 h 1599658"/>
              <a:gd name="connsiteX2" fmla="*/ 12192001 w 12192001"/>
              <a:gd name="connsiteY2" fmla="*/ 1599658 h 1599658"/>
              <a:gd name="connsiteX3" fmla="*/ 0 w 12192001"/>
              <a:gd name="connsiteY3" fmla="*/ 1599658 h 1599658"/>
              <a:gd name="connsiteX4" fmla="*/ 0 w 12192001"/>
              <a:gd name="connsiteY4" fmla="*/ 0 h 1599658"/>
              <a:gd name="connsiteX0-1" fmla="*/ 0 w 12192001"/>
              <a:gd name="connsiteY0-2" fmla="*/ 0 h 1599658"/>
              <a:gd name="connsiteX1-3" fmla="*/ 12192001 w 12192001"/>
              <a:gd name="connsiteY1-4" fmla="*/ 0 h 1599658"/>
              <a:gd name="connsiteX2-5" fmla="*/ 12192001 w 12192001"/>
              <a:gd name="connsiteY2-6" fmla="*/ 1599658 h 1599658"/>
              <a:gd name="connsiteX3-7" fmla="*/ 0 w 12192001"/>
              <a:gd name="connsiteY3-8" fmla="*/ 818423 h 1599658"/>
              <a:gd name="connsiteX4-9" fmla="*/ 0 w 12192001"/>
              <a:gd name="connsiteY4-10" fmla="*/ 0 h 1599658"/>
              <a:gd name="connsiteX0-11" fmla="*/ 0 w 12192001"/>
              <a:gd name="connsiteY0-12" fmla="*/ 0 h 1599658"/>
              <a:gd name="connsiteX1-13" fmla="*/ 12192001 w 12192001"/>
              <a:gd name="connsiteY1-14" fmla="*/ 0 h 1599658"/>
              <a:gd name="connsiteX2-15" fmla="*/ 12192001 w 12192001"/>
              <a:gd name="connsiteY2-16" fmla="*/ 1599658 h 1599658"/>
              <a:gd name="connsiteX3-17" fmla="*/ 20320 w 12192001"/>
              <a:gd name="connsiteY3-18" fmla="*/ 452663 h 1599658"/>
              <a:gd name="connsiteX4-19" fmla="*/ 0 w 12192001"/>
              <a:gd name="connsiteY4-20" fmla="*/ 0 h 1599658"/>
              <a:gd name="connsiteX0-21" fmla="*/ 10160 w 12202161"/>
              <a:gd name="connsiteY0-22" fmla="*/ 0 h 1599658"/>
              <a:gd name="connsiteX1-23" fmla="*/ 12202161 w 12202161"/>
              <a:gd name="connsiteY1-24" fmla="*/ 0 h 1599658"/>
              <a:gd name="connsiteX2-25" fmla="*/ 12202161 w 12202161"/>
              <a:gd name="connsiteY2-26" fmla="*/ 1599658 h 1599658"/>
              <a:gd name="connsiteX3-27" fmla="*/ 0 w 12202161"/>
              <a:gd name="connsiteY3-28" fmla="*/ 461043 h 1599658"/>
              <a:gd name="connsiteX4-29" fmla="*/ 10160 w 12202161"/>
              <a:gd name="connsiteY4-30" fmla="*/ 0 h 159965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202161" h="1599658">
                <a:moveTo>
                  <a:pt x="10160" y="0"/>
                </a:moveTo>
                <a:lnTo>
                  <a:pt x="12202161" y="0"/>
                </a:lnTo>
                <a:lnTo>
                  <a:pt x="12202161" y="1599658"/>
                </a:lnTo>
                <a:lnTo>
                  <a:pt x="0" y="461043"/>
                </a:lnTo>
                <a:lnTo>
                  <a:pt x="10160" y="0"/>
                </a:lnTo>
                <a:close/>
              </a:path>
            </a:pathLst>
          </a:custGeom>
          <a:ln>
            <a:noFill/>
          </a:ln>
          <a:effectLst>
            <a:outerShdw blurRad="50800" dist="38100" dir="2700000" algn="tl" rotWithShape="0">
              <a:prstClr val="black">
                <a:alpha val="40000"/>
              </a:prstClr>
            </a:outerShdw>
          </a:effectLst>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p:sp>
        <p:nvSpPr>
          <p:cNvPr id="29" name="等腰三角形 28"/>
          <p:cNvSpPr/>
          <p:nvPr userDrawn="1"/>
        </p:nvSpPr>
        <p:spPr>
          <a:xfrm flipV="1">
            <a:off x="-1" y="-10556"/>
            <a:ext cx="5752619" cy="1599658"/>
          </a:xfrm>
          <a:prstGeom prst="triangle">
            <a:avLst>
              <a:gd name="adj" fmla="val 0"/>
            </a:avLst>
          </a:prstGeom>
          <a:solidFill>
            <a:schemeClr val="accent5"/>
          </a:solidFill>
          <a:ln>
            <a:noFill/>
          </a:ln>
          <a:effectLst>
            <a:outerShdw blurRad="50800" dist="38100" dir="2700000" algn="tl"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pic>
        <p:nvPicPr>
          <p:cNvPr id="30" name="图片 29"/>
          <p:cNvPicPr>
            <a:picLocks noChangeAspect="1"/>
          </p:cNvPicPr>
          <p:nvPr userDrawn="1"/>
        </p:nvPicPr>
        <p:blipFill>
          <a:blip r:embed="rId2" cstate="email">
            <a:lum bright="100000" contrast="-40000"/>
          </a:blip>
          <a:stretch>
            <a:fillRect/>
          </a:stretch>
        </p:blipFill>
        <p:spPr>
          <a:xfrm>
            <a:off x="163132" y="101800"/>
            <a:ext cx="2772075" cy="762828"/>
          </a:xfrm>
          <a:prstGeom prst="rect">
            <a:avLst/>
          </a:prstGeom>
        </p:spPr>
      </p:pic>
      <p:sp>
        <p:nvSpPr>
          <p:cNvPr id="2" name="标题 1"/>
          <p:cNvSpPr>
            <a:spLocks noGrp="1"/>
          </p:cNvSpPr>
          <p:nvPr>
            <p:ph type="title"/>
          </p:nvPr>
        </p:nvSpPr>
        <p:spPr>
          <a:xfrm>
            <a:off x="1478543" y="18410"/>
            <a:ext cx="10515600" cy="1325563"/>
          </a:xfrm>
          <a:effectLst>
            <a:outerShdw blurRad="50800" dist="38100" dir="2700000" algn="tl" rotWithShape="0">
              <a:prstClr val="black">
                <a:alpha val="40000"/>
              </a:prstClr>
            </a:outerShdw>
          </a:effectLst>
        </p:spPr>
        <p:txBody>
          <a:bodyPr>
            <a:normAutofit/>
          </a:bodyPr>
          <a:lstStyle>
            <a:lvl1pPr algn="r">
              <a:defRPr sz="3200" b="1">
                <a:solidFill>
                  <a:schemeClr val="bg1"/>
                </a:solidFill>
              </a:defRPr>
            </a:lvl1pPr>
          </a:lstStyle>
          <a:p>
            <a:r>
              <a:rPr lang="zh-CN" altLang="en-US"/>
              <a:t>单击此处编辑母版标题样式</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中科院">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08D4B51F-5022-4B9A-B1DC-58E2D82F8E58}" type="datetimeFigureOut">
              <a:rPr lang="zh-CN" altLang="en-US" smtClean="0"/>
              <a:t>2024/1/28</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0CBB207-5EAB-47C3-B719-5632B4BE83BE}" type="slidenum">
              <a:rPr lang="zh-CN" altLang="en-US" smtClean="0"/>
              <a:t>‹#›</a:t>
            </a:fld>
            <a:endParaRPr lang="zh-CN" altLang="en-US"/>
          </a:p>
        </p:txBody>
      </p:sp>
      <p:sp>
        <p:nvSpPr>
          <p:cNvPr id="9" name="标题 8"/>
          <p:cNvSpPr>
            <a:spLocks noGrp="1"/>
          </p:cNvSpPr>
          <p:nvPr>
            <p:ph type="title"/>
          </p:nvPr>
        </p:nvSpPr>
        <p:spPr>
          <a:xfrm>
            <a:off x="281832" y="182507"/>
            <a:ext cx="8216283" cy="759735"/>
          </a:xfrm>
          <a:solidFill>
            <a:srgbClr val="014099"/>
          </a:solidFill>
          <a:ln w="19050">
            <a:solidFill>
              <a:schemeClr val="accent1">
                <a:lumMod val="40000"/>
                <a:lumOff val="60000"/>
              </a:schemeClr>
            </a:solidFill>
          </a:ln>
          <a:effectLst>
            <a:outerShdw blurRad="50800" dist="38100" dir="8100000" algn="tr" rotWithShape="0">
              <a:prstClr val="black">
                <a:alpha val="40000"/>
              </a:prstClr>
            </a:outerShdw>
          </a:effectLst>
          <a:scene3d>
            <a:camera prst="orthographicFront"/>
            <a:lightRig rig="flood" dir="t"/>
          </a:scene3d>
          <a:sp3d/>
        </p:spPr>
        <p:txBody>
          <a:bodyPr vert="horz" lIns="91440" tIns="45720" rIns="91440" bIns="45720" rtlCol="0" anchor="ctr">
            <a:normAutofit/>
          </a:bodyPr>
          <a:lstStyle>
            <a:lvl1pPr>
              <a:defRPr lang="zh-CN" altLang="en-US" sz="3200" b="1" dirty="0">
                <a:solidFill>
                  <a:schemeClr val="bg1"/>
                </a:solidFill>
              </a:defRPr>
            </a:lvl1pPr>
          </a:lstStyle>
          <a:p>
            <a:pPr marL="0" lvl="0"/>
            <a:r>
              <a:rPr lang="zh-CN" altLang="en-US"/>
              <a:t>单击此处编辑母版标题样式</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08D4B51F-5022-4B9A-B1DC-58E2D82F8E58}" type="datetimeFigureOut">
              <a:rPr lang="zh-CN" altLang="en-US" smtClean="0"/>
              <a:t>2024/1/28</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0CBB207-5EAB-47C3-B719-5632B4BE83BE}" type="slidenum">
              <a:rPr lang="zh-CN" altLang="en-US" smtClean="0"/>
              <a:t>‹#›</a:t>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08D4B51F-5022-4B9A-B1DC-58E2D82F8E58}" type="datetimeFigureOut">
              <a:rPr lang="zh-CN" altLang="en-US" smtClean="0"/>
              <a:t>2024/1/28</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0CBB207-5EAB-47C3-B719-5632B4BE83BE}" type="slidenum">
              <a:rPr lang="zh-CN" altLang="en-US" smtClean="0"/>
              <a:t>‹#›</a:t>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2_自定义版式">
    <p:spTree>
      <p:nvGrpSpPr>
        <p:cNvPr id="1" name=""/>
        <p:cNvGrpSpPr/>
        <p:nvPr/>
      </p:nvGrpSpPr>
      <p:grpSpPr>
        <a:xfrm>
          <a:off x="0" y="0"/>
          <a:ext cx="0" cy="0"/>
          <a:chOff x="0" y="0"/>
          <a:chExt cx="0" cy="0"/>
        </a:xfrm>
      </p:grpSpPr>
    </p:spTree>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49931" y="306608"/>
            <a:ext cx="8216283" cy="759735"/>
          </a:xfrm>
          <a:solidFill>
            <a:srgbClr val="A40006"/>
          </a:solidFill>
          <a:ln w="19050">
            <a:solidFill>
              <a:srgbClr val="FF0000"/>
            </a:solidFill>
          </a:ln>
          <a:effectLst>
            <a:outerShdw blurRad="50800" dist="38100" dir="8100000" algn="tr" rotWithShape="0">
              <a:prstClr val="black">
                <a:alpha val="40000"/>
              </a:prstClr>
            </a:outerShdw>
          </a:effectLst>
          <a:scene3d>
            <a:camera prst="orthographicFront"/>
            <a:lightRig rig="flood" dir="t"/>
          </a:scene3d>
          <a:sp3d/>
        </p:spPr>
        <p:txBody>
          <a:bodyPr>
            <a:normAutofit/>
          </a:bodyPr>
          <a:lstStyle>
            <a:lvl1pPr>
              <a:defRPr sz="3200" b="1">
                <a:solidFill>
                  <a:schemeClr val="bg1"/>
                </a:solidFill>
              </a:defRPr>
            </a:lvl1pPr>
          </a:lstStyle>
          <a:p>
            <a:r>
              <a:rPr lang="zh-CN" altLang="en-US"/>
              <a:t>单击此处编辑母版标题样式</a:t>
            </a:r>
          </a:p>
        </p:txBody>
      </p:sp>
      <p:sp>
        <p:nvSpPr>
          <p:cNvPr id="3" name="内容占位符 2"/>
          <p:cNvSpPr>
            <a:spLocks noGrp="1"/>
          </p:cNvSpPr>
          <p:nvPr>
            <p:ph idx="1" hasCustomPrompt="1"/>
          </p:nvPr>
        </p:nvSpPr>
        <p:spPr>
          <a:xfrm>
            <a:off x="838200" y="1616868"/>
            <a:ext cx="10515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08D4B51F-5022-4B9A-B1DC-58E2D82F8E58}" type="datetimeFigureOut">
              <a:rPr lang="zh-CN" altLang="en-US" smtClean="0"/>
              <a:t>2024/1/28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0CBB207-5EAB-47C3-B719-5632B4BE83BE}" type="slidenum">
              <a:rPr lang="zh-CN" altLang="en-US" smtClean="0"/>
              <a:t>‹#›</a:t>
            </a:fld>
            <a:endParaRPr lang="zh-CN" altLang="en-US"/>
          </a:p>
        </p:txBody>
      </p:sp>
      <p:pic>
        <p:nvPicPr>
          <p:cNvPr id="24" name="图片 23"/>
          <p:cNvPicPr>
            <a:picLocks noChangeAspect="1"/>
          </p:cNvPicPr>
          <p:nvPr userDrawn="1"/>
        </p:nvPicPr>
        <p:blipFill rotWithShape="1">
          <a:blip r:embed="rId2" cstate="email"/>
          <a:srcRect r="416"/>
          <a:stretch>
            <a:fillRect/>
          </a:stretch>
        </p:blipFill>
        <p:spPr>
          <a:xfrm>
            <a:off x="-1" y="5120806"/>
            <a:ext cx="12191999" cy="1759932"/>
          </a:xfrm>
          <a:prstGeom prst="rect">
            <a:avLst/>
          </a:prstGeom>
        </p:spPr>
      </p:pic>
      <p:pic>
        <p:nvPicPr>
          <p:cNvPr id="26" name="图片 25"/>
          <p:cNvPicPr>
            <a:picLocks noChangeAspect="1"/>
          </p:cNvPicPr>
          <p:nvPr userDrawn="1"/>
        </p:nvPicPr>
        <p:blipFill>
          <a:blip r:embed="rId3" cstate="email"/>
          <a:stretch>
            <a:fillRect/>
          </a:stretch>
        </p:blipFill>
        <p:spPr>
          <a:xfrm>
            <a:off x="9028590" y="328428"/>
            <a:ext cx="2772075" cy="762828"/>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bg>
      <p:bgPr>
        <a:gradFill>
          <a:gsLst>
            <a:gs pos="100000">
              <a:srgbClr val="7F0020"/>
            </a:gs>
            <a:gs pos="0">
              <a:srgbClr val="D74034"/>
            </a:gs>
            <a:gs pos="30000">
              <a:srgbClr val="C00000"/>
            </a:gs>
          </a:gsLst>
          <a:lin ang="5400000" scaled="1"/>
        </a:gra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838200" y="2780992"/>
            <a:ext cx="10515600" cy="1296015"/>
          </a:xfrm>
        </p:spPr>
        <p:txBody>
          <a:bodyPr anchor="b">
            <a:noAutofit/>
          </a:bodyPr>
          <a:lstStyle>
            <a:lvl1pPr>
              <a:defRPr sz="8000" b="1">
                <a:solidFill>
                  <a:schemeClr val="bg1"/>
                </a:solidFill>
              </a:defRPr>
            </a:lvl1pPr>
          </a:lstStyle>
          <a:p>
            <a:r>
              <a:rPr lang="zh-CN" altLang="en-US"/>
              <a:t>单击此处编辑母版标题样式</a:t>
            </a:r>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08D4B51F-5022-4B9A-B1DC-58E2D82F8E58}" type="datetimeFigureOut">
              <a:rPr lang="zh-CN" altLang="en-US" smtClean="0"/>
              <a:t>2024/1/28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0CBB207-5EAB-47C3-B719-5632B4BE83BE}" type="slidenum">
              <a:rPr lang="zh-CN" altLang="en-US" smtClean="0"/>
              <a:t>‹#›</a:t>
            </a:fld>
            <a:endParaRPr lang="zh-CN" altLang="en-US"/>
          </a:p>
        </p:txBody>
      </p:sp>
      <p:pic>
        <p:nvPicPr>
          <p:cNvPr id="7" name="图片 6"/>
          <p:cNvPicPr>
            <a:picLocks noChangeAspect="1"/>
          </p:cNvPicPr>
          <p:nvPr userDrawn="1"/>
        </p:nvPicPr>
        <p:blipFill rotWithShape="1">
          <a:blip r:embed="rId2" cstate="email"/>
          <a:srcRect r="313"/>
          <a:stretch>
            <a:fillRect/>
          </a:stretch>
        </p:blipFill>
        <p:spPr>
          <a:xfrm>
            <a:off x="0" y="5069225"/>
            <a:ext cx="12192000" cy="1798303"/>
          </a:xfrm>
          <a:prstGeom prst="rect">
            <a:avLst/>
          </a:prstGeom>
        </p:spPr>
      </p:pic>
      <p:pic>
        <p:nvPicPr>
          <p:cNvPr id="10" name="图片 9"/>
          <p:cNvPicPr>
            <a:picLocks noChangeAspect="1"/>
          </p:cNvPicPr>
          <p:nvPr userDrawn="1"/>
        </p:nvPicPr>
        <p:blipFill>
          <a:blip r:embed="rId3" cstate="email"/>
          <a:stretch>
            <a:fillRect/>
          </a:stretch>
        </p:blipFill>
        <p:spPr>
          <a:xfrm>
            <a:off x="9028590" y="328428"/>
            <a:ext cx="2772075" cy="762828"/>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08D4B51F-5022-4B9A-B1DC-58E2D82F8E58}" type="datetimeFigureOut">
              <a:rPr lang="zh-CN" altLang="en-US" smtClean="0"/>
              <a:t>2024/1/28</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0CBB207-5EAB-47C3-B719-5632B4BE83BE}" type="slidenum">
              <a:rPr lang="zh-CN" altLang="en-US" smtClean="0"/>
              <a:t>‹#›</a:t>
            </a:fld>
            <a:endParaRPr lang="zh-CN" altLang="en-US"/>
          </a:p>
        </p:txBody>
      </p:sp>
      <p:pic>
        <p:nvPicPr>
          <p:cNvPr id="7" name="图片 6"/>
          <p:cNvPicPr>
            <a:picLocks noChangeAspect="1"/>
          </p:cNvPicPr>
          <p:nvPr userDrawn="1"/>
        </p:nvPicPr>
        <p:blipFill rotWithShape="1">
          <a:blip r:embed="rId2" cstate="email"/>
          <a:srcRect r="416"/>
          <a:stretch>
            <a:fillRect/>
          </a:stretch>
        </p:blipFill>
        <p:spPr>
          <a:xfrm>
            <a:off x="-1" y="5120806"/>
            <a:ext cx="12191999" cy="1759932"/>
          </a:xfrm>
          <a:prstGeom prst="rect">
            <a:avLst/>
          </a:prstGeom>
        </p:spPr>
      </p:pic>
      <p:pic>
        <p:nvPicPr>
          <p:cNvPr id="12" name="图片 11"/>
          <p:cNvPicPr>
            <a:picLocks noChangeAspect="1"/>
          </p:cNvPicPr>
          <p:nvPr userDrawn="1"/>
        </p:nvPicPr>
        <p:blipFill>
          <a:blip r:embed="rId3" cstate="email"/>
          <a:stretch>
            <a:fillRect/>
          </a:stretch>
        </p:blipFill>
        <p:spPr>
          <a:xfrm>
            <a:off x="9028590" y="182508"/>
            <a:ext cx="2772075" cy="762828"/>
          </a:xfrm>
          <a:prstGeom prst="rect">
            <a:avLst/>
          </a:prstGeom>
        </p:spPr>
      </p:pic>
      <p:sp>
        <p:nvSpPr>
          <p:cNvPr id="10" name="标题 8"/>
          <p:cNvSpPr>
            <a:spLocks noGrp="1"/>
          </p:cNvSpPr>
          <p:nvPr>
            <p:ph type="title"/>
          </p:nvPr>
        </p:nvSpPr>
        <p:spPr>
          <a:xfrm>
            <a:off x="281833" y="182508"/>
            <a:ext cx="8216283" cy="759735"/>
          </a:xfrm>
          <a:solidFill>
            <a:srgbClr val="A40006"/>
          </a:solidFill>
          <a:ln w="19050">
            <a:solidFill>
              <a:srgbClr val="FF0000"/>
            </a:solidFill>
          </a:ln>
          <a:effectLst>
            <a:outerShdw blurRad="50800" dist="38100" dir="8100000" algn="tr" rotWithShape="0">
              <a:prstClr val="black">
                <a:alpha val="40000"/>
              </a:prstClr>
            </a:outerShdw>
          </a:effectLst>
          <a:scene3d>
            <a:camera prst="orthographicFront"/>
            <a:lightRig rig="flood" dir="t"/>
          </a:scene3d>
          <a:sp3d/>
        </p:spPr>
        <p:txBody>
          <a:bodyPr vert="horz" lIns="91440" tIns="45720" rIns="91440" bIns="45720" rtlCol="0" anchor="ctr">
            <a:normAutofit/>
          </a:bodyPr>
          <a:lstStyle>
            <a:lvl1pPr>
              <a:defRPr lang="zh-CN" altLang="en-US" sz="3200" b="1" dirty="0">
                <a:solidFill>
                  <a:schemeClr val="bg1"/>
                </a:solidFill>
              </a:defRPr>
            </a:lvl1pPr>
          </a:lstStyle>
          <a:p>
            <a:pPr marL="0" lvl="0"/>
            <a:r>
              <a:rPr lang="zh-CN" altLang="en-US"/>
              <a:t>单击此处编辑母版标题样式</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仅标题">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08D4B51F-5022-4B9A-B1DC-58E2D82F8E58}" type="datetimeFigureOut">
              <a:rPr lang="zh-CN" altLang="en-US" smtClean="0"/>
              <a:t>2024/1/28</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0CBB207-5EAB-47C3-B719-5632B4BE83BE}" type="slidenum">
              <a:rPr lang="zh-CN" altLang="en-US" smtClean="0"/>
              <a:t>‹#›</a:t>
            </a:fld>
            <a:endParaRPr lang="zh-CN" altLang="en-US"/>
          </a:p>
        </p:txBody>
      </p:sp>
      <p:sp>
        <p:nvSpPr>
          <p:cNvPr id="9" name="标题 8"/>
          <p:cNvSpPr>
            <a:spLocks noGrp="1"/>
          </p:cNvSpPr>
          <p:nvPr>
            <p:ph type="title"/>
          </p:nvPr>
        </p:nvSpPr>
        <p:spPr>
          <a:xfrm>
            <a:off x="281833" y="182508"/>
            <a:ext cx="8216283" cy="759735"/>
          </a:xfrm>
          <a:solidFill>
            <a:srgbClr val="A40006"/>
          </a:solidFill>
          <a:ln w="19050">
            <a:solidFill>
              <a:srgbClr val="FF0000"/>
            </a:solidFill>
          </a:ln>
          <a:effectLst>
            <a:outerShdw blurRad="50800" dist="38100" dir="8100000" algn="tr" rotWithShape="0">
              <a:prstClr val="black">
                <a:alpha val="40000"/>
              </a:prstClr>
            </a:outerShdw>
          </a:effectLst>
          <a:scene3d>
            <a:camera prst="orthographicFront"/>
            <a:lightRig rig="flood" dir="t"/>
          </a:scene3d>
          <a:sp3d/>
        </p:spPr>
        <p:txBody>
          <a:bodyPr vert="horz" lIns="91440" tIns="45720" rIns="91440" bIns="45720" rtlCol="0" anchor="ctr">
            <a:normAutofit/>
          </a:bodyPr>
          <a:lstStyle>
            <a:lvl1pPr>
              <a:defRPr lang="zh-CN" altLang="en-US" sz="3200" b="1" dirty="0">
                <a:solidFill>
                  <a:schemeClr val="bg1"/>
                </a:solidFill>
              </a:defRPr>
            </a:lvl1pPr>
          </a:lstStyle>
          <a:p>
            <a:pPr marL="0" lvl="0"/>
            <a:r>
              <a:rPr lang="zh-CN" altLang="en-US"/>
              <a:t>单击此处编辑母版标题样式</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仅底纹">
    <p:spTree>
      <p:nvGrpSpPr>
        <p:cNvPr id="1" name=""/>
        <p:cNvGrpSpPr/>
        <p:nvPr/>
      </p:nvGrpSpPr>
      <p:grpSpPr>
        <a:xfrm>
          <a:off x="0" y="0"/>
          <a:ext cx="0" cy="0"/>
          <a:chOff x="0" y="0"/>
          <a:chExt cx="0" cy="0"/>
        </a:xfrm>
      </p:grpSpPr>
      <p:grpSp>
        <p:nvGrpSpPr>
          <p:cNvPr id="6" name="Group 4"/>
          <p:cNvGrpSpPr>
            <a:grpSpLocks noChangeAspect="1"/>
          </p:cNvGrpSpPr>
          <p:nvPr userDrawn="1"/>
        </p:nvGrpSpPr>
        <p:grpSpPr bwMode="auto">
          <a:xfrm>
            <a:off x="0" y="5072541"/>
            <a:ext cx="12192000" cy="1800828"/>
            <a:chOff x="0" y="3476"/>
            <a:chExt cx="5775" cy="853"/>
          </a:xfrm>
          <a:solidFill>
            <a:schemeClr val="tx2"/>
          </a:solidFill>
        </p:grpSpPr>
        <p:sp>
          <p:nvSpPr>
            <p:cNvPr id="7" name="Freeform 5"/>
            <p:cNvSpPr>
              <a:spLocks noEditPoints="1"/>
            </p:cNvSpPr>
            <p:nvPr/>
          </p:nvSpPr>
          <p:spPr bwMode="auto">
            <a:xfrm>
              <a:off x="16" y="3476"/>
              <a:ext cx="233" cy="823"/>
            </a:xfrm>
            <a:custGeom>
              <a:avLst/>
              <a:gdLst>
                <a:gd name="T0" fmla="*/ 83 w 90"/>
                <a:gd name="T1" fmla="*/ 303 h 308"/>
                <a:gd name="T2" fmla="*/ 63 w 90"/>
                <a:gd name="T3" fmla="*/ 300 h 308"/>
                <a:gd name="T4" fmla="*/ 68 w 90"/>
                <a:gd name="T5" fmla="*/ 270 h 308"/>
                <a:gd name="T6" fmla="*/ 62 w 90"/>
                <a:gd name="T7" fmla="*/ 240 h 308"/>
                <a:gd name="T8" fmla="*/ 64 w 90"/>
                <a:gd name="T9" fmla="*/ 196 h 308"/>
                <a:gd name="T10" fmla="*/ 61 w 90"/>
                <a:gd name="T11" fmla="*/ 180 h 308"/>
                <a:gd name="T12" fmla="*/ 65 w 90"/>
                <a:gd name="T13" fmla="*/ 150 h 308"/>
                <a:gd name="T14" fmla="*/ 60 w 90"/>
                <a:gd name="T15" fmla="*/ 120 h 308"/>
                <a:gd name="T16" fmla="*/ 64 w 90"/>
                <a:gd name="T17" fmla="*/ 91 h 308"/>
                <a:gd name="T18" fmla="*/ 58 w 90"/>
                <a:gd name="T19" fmla="*/ 61 h 308"/>
                <a:gd name="T20" fmla="*/ 62 w 90"/>
                <a:gd name="T21" fmla="*/ 30 h 308"/>
                <a:gd name="T22" fmla="*/ 44 w 90"/>
                <a:gd name="T23" fmla="*/ 0 h 308"/>
                <a:gd name="T24" fmla="*/ 32 w 90"/>
                <a:gd name="T25" fmla="*/ 61 h 308"/>
                <a:gd name="T26" fmla="*/ 27 w 90"/>
                <a:gd name="T27" fmla="*/ 91 h 308"/>
                <a:gd name="T28" fmla="*/ 25 w 90"/>
                <a:gd name="T29" fmla="*/ 150 h 308"/>
                <a:gd name="T30" fmla="*/ 25 w 90"/>
                <a:gd name="T31" fmla="*/ 151 h 308"/>
                <a:gd name="T32" fmla="*/ 22 w 90"/>
                <a:gd name="T33" fmla="*/ 221 h 308"/>
                <a:gd name="T34" fmla="*/ 29 w 90"/>
                <a:gd name="T35" fmla="*/ 241 h 308"/>
                <a:gd name="T36" fmla="*/ 22 w 90"/>
                <a:gd name="T37" fmla="*/ 271 h 308"/>
                <a:gd name="T38" fmla="*/ 13 w 90"/>
                <a:gd name="T39" fmla="*/ 303 h 308"/>
                <a:gd name="T40" fmla="*/ 0 w 90"/>
                <a:gd name="T41" fmla="*/ 305 h 308"/>
                <a:gd name="T42" fmla="*/ 90 w 90"/>
                <a:gd name="T43" fmla="*/ 305 h 308"/>
                <a:gd name="T44" fmla="*/ 58 w 90"/>
                <a:gd name="T45" fmla="*/ 239 h 308"/>
                <a:gd name="T46" fmla="*/ 45 w 90"/>
                <a:gd name="T47" fmla="*/ 154 h 308"/>
                <a:gd name="T48" fmla="*/ 34 w 90"/>
                <a:gd name="T49" fmla="*/ 179 h 308"/>
                <a:gd name="T50" fmla="*/ 55 w 90"/>
                <a:gd name="T51" fmla="*/ 59 h 308"/>
                <a:gd name="T52" fmla="*/ 55 w 90"/>
                <a:gd name="T53" fmla="*/ 59 h 308"/>
                <a:gd name="T54" fmla="*/ 56 w 90"/>
                <a:gd name="T55" fmla="*/ 119 h 308"/>
                <a:gd name="T56" fmla="*/ 45 w 90"/>
                <a:gd name="T57" fmla="*/ 274 h 308"/>
                <a:gd name="T58" fmla="*/ 31 w 90"/>
                <a:gd name="T59" fmla="*/ 300 h 308"/>
                <a:gd name="T60" fmla="*/ 48 w 90"/>
                <a:gd name="T61" fmla="*/ 269 h 308"/>
                <a:gd name="T62" fmla="*/ 65 w 90"/>
                <a:gd name="T63" fmla="*/ 269 h 308"/>
                <a:gd name="T64" fmla="*/ 48 w 90"/>
                <a:gd name="T65" fmla="*/ 209 h 308"/>
                <a:gd name="T66" fmla="*/ 48 w 90"/>
                <a:gd name="T67" fmla="*/ 209 h 308"/>
                <a:gd name="T68" fmla="*/ 50 w 90"/>
                <a:gd name="T69" fmla="*/ 144 h 308"/>
                <a:gd name="T70" fmla="*/ 47 w 90"/>
                <a:gd name="T71" fmla="*/ 149 h 308"/>
                <a:gd name="T72" fmla="*/ 56 w 90"/>
                <a:gd name="T73" fmla="*/ 66 h 308"/>
                <a:gd name="T74" fmla="*/ 34 w 90"/>
                <a:gd name="T75" fmla="*/ 66 h 308"/>
                <a:gd name="T76" fmla="*/ 43 w 90"/>
                <a:gd name="T77" fmla="*/ 89 h 308"/>
                <a:gd name="T78" fmla="*/ 33 w 90"/>
                <a:gd name="T79" fmla="*/ 126 h 308"/>
                <a:gd name="T80" fmla="*/ 43 w 90"/>
                <a:gd name="T81" fmla="*/ 149 h 308"/>
                <a:gd name="T82" fmla="*/ 32 w 90"/>
                <a:gd name="T83" fmla="*/ 185 h 308"/>
                <a:gd name="T84" fmla="*/ 27 w 90"/>
                <a:gd name="T85" fmla="*/ 209 h 308"/>
                <a:gd name="T86" fmla="*/ 31 w 90"/>
                <a:gd name="T87" fmla="*/ 245 h 308"/>
                <a:gd name="T88" fmla="*/ 31 w 90"/>
                <a:gd name="T89" fmla="*/ 245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0" h="308">
                  <a:moveTo>
                    <a:pt x="90" y="305"/>
                  </a:moveTo>
                  <a:cubicBezTo>
                    <a:pt x="83" y="305"/>
                    <a:pt x="83" y="305"/>
                    <a:pt x="83" y="305"/>
                  </a:cubicBezTo>
                  <a:cubicBezTo>
                    <a:pt x="83" y="303"/>
                    <a:pt x="83" y="303"/>
                    <a:pt x="83" y="303"/>
                  </a:cubicBezTo>
                  <a:cubicBezTo>
                    <a:pt x="77" y="303"/>
                    <a:pt x="77" y="303"/>
                    <a:pt x="77" y="303"/>
                  </a:cubicBezTo>
                  <a:cubicBezTo>
                    <a:pt x="77" y="300"/>
                    <a:pt x="77" y="300"/>
                    <a:pt x="77" y="300"/>
                  </a:cubicBezTo>
                  <a:cubicBezTo>
                    <a:pt x="63" y="300"/>
                    <a:pt x="63" y="300"/>
                    <a:pt x="63" y="300"/>
                  </a:cubicBezTo>
                  <a:cubicBezTo>
                    <a:pt x="68" y="271"/>
                    <a:pt x="68" y="271"/>
                    <a:pt x="68" y="271"/>
                  </a:cubicBezTo>
                  <a:cubicBezTo>
                    <a:pt x="68" y="271"/>
                    <a:pt x="68" y="271"/>
                    <a:pt x="68" y="270"/>
                  </a:cubicBezTo>
                  <a:cubicBezTo>
                    <a:pt x="68" y="270"/>
                    <a:pt x="68" y="270"/>
                    <a:pt x="68" y="270"/>
                  </a:cubicBezTo>
                  <a:cubicBezTo>
                    <a:pt x="62" y="241"/>
                    <a:pt x="62" y="241"/>
                    <a:pt x="62" y="241"/>
                  </a:cubicBezTo>
                  <a:cubicBezTo>
                    <a:pt x="62" y="241"/>
                    <a:pt x="62" y="241"/>
                    <a:pt x="62" y="241"/>
                  </a:cubicBezTo>
                  <a:cubicBezTo>
                    <a:pt x="62" y="240"/>
                    <a:pt x="62" y="240"/>
                    <a:pt x="62" y="240"/>
                  </a:cubicBezTo>
                  <a:cubicBezTo>
                    <a:pt x="65" y="221"/>
                    <a:pt x="65" y="221"/>
                    <a:pt x="65" y="221"/>
                  </a:cubicBezTo>
                  <a:cubicBezTo>
                    <a:pt x="69" y="221"/>
                    <a:pt x="69" y="221"/>
                    <a:pt x="69" y="221"/>
                  </a:cubicBezTo>
                  <a:cubicBezTo>
                    <a:pt x="64" y="196"/>
                    <a:pt x="64" y="196"/>
                    <a:pt x="64" y="196"/>
                  </a:cubicBezTo>
                  <a:cubicBezTo>
                    <a:pt x="61" y="181"/>
                    <a:pt x="61" y="181"/>
                    <a:pt x="61" y="181"/>
                  </a:cubicBezTo>
                  <a:cubicBezTo>
                    <a:pt x="61" y="181"/>
                    <a:pt x="61" y="181"/>
                    <a:pt x="61" y="181"/>
                  </a:cubicBezTo>
                  <a:cubicBezTo>
                    <a:pt x="61" y="181"/>
                    <a:pt x="61" y="181"/>
                    <a:pt x="61" y="180"/>
                  </a:cubicBezTo>
                  <a:cubicBezTo>
                    <a:pt x="65" y="151"/>
                    <a:pt x="65" y="151"/>
                    <a:pt x="65" y="151"/>
                  </a:cubicBezTo>
                  <a:cubicBezTo>
                    <a:pt x="65" y="151"/>
                    <a:pt x="65" y="151"/>
                    <a:pt x="65" y="151"/>
                  </a:cubicBezTo>
                  <a:cubicBezTo>
                    <a:pt x="65" y="151"/>
                    <a:pt x="65" y="150"/>
                    <a:pt x="65" y="150"/>
                  </a:cubicBezTo>
                  <a:cubicBezTo>
                    <a:pt x="65" y="150"/>
                    <a:pt x="65" y="150"/>
                    <a:pt x="65" y="150"/>
                  </a:cubicBezTo>
                  <a:cubicBezTo>
                    <a:pt x="65" y="150"/>
                    <a:pt x="65" y="150"/>
                    <a:pt x="65" y="150"/>
                  </a:cubicBezTo>
                  <a:cubicBezTo>
                    <a:pt x="60" y="120"/>
                    <a:pt x="60" y="120"/>
                    <a:pt x="60" y="120"/>
                  </a:cubicBezTo>
                  <a:cubicBezTo>
                    <a:pt x="59" y="120"/>
                    <a:pt x="59" y="120"/>
                    <a:pt x="59" y="120"/>
                  </a:cubicBezTo>
                  <a:cubicBezTo>
                    <a:pt x="63" y="91"/>
                    <a:pt x="63" y="91"/>
                    <a:pt x="63" y="91"/>
                  </a:cubicBezTo>
                  <a:cubicBezTo>
                    <a:pt x="64" y="91"/>
                    <a:pt x="64" y="91"/>
                    <a:pt x="64" y="91"/>
                  </a:cubicBezTo>
                  <a:cubicBezTo>
                    <a:pt x="64" y="91"/>
                    <a:pt x="64" y="90"/>
                    <a:pt x="63" y="90"/>
                  </a:cubicBezTo>
                  <a:cubicBezTo>
                    <a:pt x="58" y="61"/>
                    <a:pt x="58" y="61"/>
                    <a:pt x="58" y="61"/>
                  </a:cubicBezTo>
                  <a:cubicBezTo>
                    <a:pt x="58" y="61"/>
                    <a:pt x="58" y="61"/>
                    <a:pt x="58" y="61"/>
                  </a:cubicBezTo>
                  <a:cubicBezTo>
                    <a:pt x="58" y="61"/>
                    <a:pt x="58" y="61"/>
                    <a:pt x="58" y="61"/>
                  </a:cubicBezTo>
                  <a:cubicBezTo>
                    <a:pt x="62" y="31"/>
                    <a:pt x="62" y="31"/>
                    <a:pt x="62" y="31"/>
                  </a:cubicBezTo>
                  <a:cubicBezTo>
                    <a:pt x="62" y="30"/>
                    <a:pt x="62" y="30"/>
                    <a:pt x="62" y="30"/>
                  </a:cubicBezTo>
                  <a:cubicBezTo>
                    <a:pt x="48" y="30"/>
                    <a:pt x="48" y="30"/>
                    <a:pt x="48" y="30"/>
                  </a:cubicBezTo>
                  <a:cubicBezTo>
                    <a:pt x="47" y="0"/>
                    <a:pt x="47" y="0"/>
                    <a:pt x="47" y="0"/>
                  </a:cubicBezTo>
                  <a:cubicBezTo>
                    <a:pt x="44" y="0"/>
                    <a:pt x="44" y="0"/>
                    <a:pt x="44" y="0"/>
                  </a:cubicBezTo>
                  <a:cubicBezTo>
                    <a:pt x="42" y="30"/>
                    <a:pt x="42" y="30"/>
                    <a:pt x="42" y="30"/>
                  </a:cubicBezTo>
                  <a:cubicBezTo>
                    <a:pt x="28" y="30"/>
                    <a:pt x="28" y="30"/>
                    <a:pt x="28" y="30"/>
                  </a:cubicBezTo>
                  <a:cubicBezTo>
                    <a:pt x="32" y="61"/>
                    <a:pt x="32" y="61"/>
                    <a:pt x="32" y="61"/>
                  </a:cubicBezTo>
                  <a:cubicBezTo>
                    <a:pt x="27" y="91"/>
                    <a:pt x="27" y="91"/>
                    <a:pt x="27" y="91"/>
                  </a:cubicBezTo>
                  <a:cubicBezTo>
                    <a:pt x="27" y="91"/>
                    <a:pt x="27" y="91"/>
                    <a:pt x="27" y="91"/>
                  </a:cubicBezTo>
                  <a:cubicBezTo>
                    <a:pt x="27" y="91"/>
                    <a:pt x="27" y="91"/>
                    <a:pt x="27" y="91"/>
                  </a:cubicBezTo>
                  <a:cubicBezTo>
                    <a:pt x="31" y="121"/>
                    <a:pt x="31" y="121"/>
                    <a:pt x="31" y="121"/>
                  </a:cubicBezTo>
                  <a:cubicBezTo>
                    <a:pt x="25" y="150"/>
                    <a:pt x="25" y="150"/>
                    <a:pt x="25" y="150"/>
                  </a:cubicBezTo>
                  <a:cubicBezTo>
                    <a:pt x="25" y="150"/>
                    <a:pt x="25" y="150"/>
                    <a:pt x="25" y="150"/>
                  </a:cubicBezTo>
                  <a:cubicBezTo>
                    <a:pt x="25" y="150"/>
                    <a:pt x="25" y="150"/>
                    <a:pt x="25" y="150"/>
                  </a:cubicBezTo>
                  <a:cubicBezTo>
                    <a:pt x="25" y="150"/>
                    <a:pt x="25" y="150"/>
                    <a:pt x="25" y="150"/>
                  </a:cubicBezTo>
                  <a:cubicBezTo>
                    <a:pt x="25" y="151"/>
                    <a:pt x="25" y="151"/>
                    <a:pt x="25" y="151"/>
                  </a:cubicBezTo>
                  <a:cubicBezTo>
                    <a:pt x="30" y="181"/>
                    <a:pt x="30" y="181"/>
                    <a:pt x="30" y="181"/>
                  </a:cubicBezTo>
                  <a:cubicBezTo>
                    <a:pt x="27" y="196"/>
                    <a:pt x="27" y="196"/>
                    <a:pt x="27" y="196"/>
                  </a:cubicBezTo>
                  <a:cubicBezTo>
                    <a:pt x="22" y="221"/>
                    <a:pt x="22" y="221"/>
                    <a:pt x="22" y="221"/>
                  </a:cubicBezTo>
                  <a:cubicBezTo>
                    <a:pt x="25" y="221"/>
                    <a:pt x="25" y="221"/>
                    <a:pt x="25" y="221"/>
                  </a:cubicBezTo>
                  <a:cubicBezTo>
                    <a:pt x="29" y="240"/>
                    <a:pt x="29" y="240"/>
                    <a:pt x="29" y="240"/>
                  </a:cubicBezTo>
                  <a:cubicBezTo>
                    <a:pt x="29" y="241"/>
                    <a:pt x="29" y="241"/>
                    <a:pt x="29" y="241"/>
                  </a:cubicBezTo>
                  <a:cubicBezTo>
                    <a:pt x="22" y="270"/>
                    <a:pt x="22" y="270"/>
                    <a:pt x="22" y="270"/>
                  </a:cubicBezTo>
                  <a:cubicBezTo>
                    <a:pt x="22" y="270"/>
                    <a:pt x="22" y="270"/>
                    <a:pt x="22" y="270"/>
                  </a:cubicBezTo>
                  <a:cubicBezTo>
                    <a:pt x="22" y="270"/>
                    <a:pt x="22" y="271"/>
                    <a:pt x="22" y="271"/>
                  </a:cubicBezTo>
                  <a:cubicBezTo>
                    <a:pt x="27" y="300"/>
                    <a:pt x="27" y="300"/>
                    <a:pt x="27" y="300"/>
                  </a:cubicBezTo>
                  <a:cubicBezTo>
                    <a:pt x="13" y="300"/>
                    <a:pt x="13" y="300"/>
                    <a:pt x="13" y="300"/>
                  </a:cubicBezTo>
                  <a:cubicBezTo>
                    <a:pt x="13" y="303"/>
                    <a:pt x="13" y="303"/>
                    <a:pt x="13" y="303"/>
                  </a:cubicBezTo>
                  <a:cubicBezTo>
                    <a:pt x="7" y="303"/>
                    <a:pt x="7" y="303"/>
                    <a:pt x="7" y="303"/>
                  </a:cubicBezTo>
                  <a:cubicBezTo>
                    <a:pt x="7" y="305"/>
                    <a:pt x="7" y="305"/>
                    <a:pt x="7" y="305"/>
                  </a:cubicBezTo>
                  <a:cubicBezTo>
                    <a:pt x="0" y="305"/>
                    <a:pt x="0" y="305"/>
                    <a:pt x="0" y="305"/>
                  </a:cubicBezTo>
                  <a:cubicBezTo>
                    <a:pt x="0" y="308"/>
                    <a:pt x="0" y="308"/>
                    <a:pt x="0" y="308"/>
                  </a:cubicBezTo>
                  <a:cubicBezTo>
                    <a:pt x="90" y="308"/>
                    <a:pt x="90" y="308"/>
                    <a:pt x="90" y="308"/>
                  </a:cubicBezTo>
                  <a:lnTo>
                    <a:pt x="90" y="305"/>
                  </a:lnTo>
                  <a:close/>
                  <a:moveTo>
                    <a:pt x="45" y="214"/>
                  </a:moveTo>
                  <a:cubicBezTo>
                    <a:pt x="45" y="214"/>
                    <a:pt x="45" y="214"/>
                    <a:pt x="45" y="214"/>
                  </a:cubicBezTo>
                  <a:cubicBezTo>
                    <a:pt x="58" y="239"/>
                    <a:pt x="58" y="239"/>
                    <a:pt x="58" y="239"/>
                  </a:cubicBezTo>
                  <a:cubicBezTo>
                    <a:pt x="32" y="239"/>
                    <a:pt x="32" y="239"/>
                    <a:pt x="32" y="239"/>
                  </a:cubicBezTo>
                  <a:lnTo>
                    <a:pt x="45" y="214"/>
                  </a:lnTo>
                  <a:close/>
                  <a:moveTo>
                    <a:pt x="45" y="154"/>
                  </a:moveTo>
                  <a:cubicBezTo>
                    <a:pt x="45" y="154"/>
                    <a:pt x="45" y="154"/>
                    <a:pt x="45" y="154"/>
                  </a:cubicBezTo>
                  <a:cubicBezTo>
                    <a:pt x="57" y="179"/>
                    <a:pt x="57" y="179"/>
                    <a:pt x="57" y="179"/>
                  </a:cubicBezTo>
                  <a:cubicBezTo>
                    <a:pt x="34" y="179"/>
                    <a:pt x="34" y="179"/>
                    <a:pt x="34" y="179"/>
                  </a:cubicBezTo>
                  <a:lnTo>
                    <a:pt x="45" y="154"/>
                  </a:lnTo>
                  <a:close/>
                  <a:moveTo>
                    <a:pt x="55" y="59"/>
                  </a:moveTo>
                  <a:cubicBezTo>
                    <a:pt x="55" y="59"/>
                    <a:pt x="55" y="59"/>
                    <a:pt x="55" y="59"/>
                  </a:cubicBezTo>
                  <a:cubicBezTo>
                    <a:pt x="36" y="59"/>
                    <a:pt x="36" y="59"/>
                    <a:pt x="36" y="59"/>
                  </a:cubicBezTo>
                  <a:cubicBezTo>
                    <a:pt x="45" y="35"/>
                    <a:pt x="45" y="35"/>
                    <a:pt x="45" y="35"/>
                  </a:cubicBezTo>
                  <a:lnTo>
                    <a:pt x="55" y="59"/>
                  </a:lnTo>
                  <a:close/>
                  <a:moveTo>
                    <a:pt x="45" y="95"/>
                  </a:moveTo>
                  <a:cubicBezTo>
                    <a:pt x="45" y="95"/>
                    <a:pt x="45" y="95"/>
                    <a:pt x="45" y="95"/>
                  </a:cubicBezTo>
                  <a:cubicBezTo>
                    <a:pt x="56" y="119"/>
                    <a:pt x="56" y="119"/>
                    <a:pt x="56" y="119"/>
                  </a:cubicBezTo>
                  <a:cubicBezTo>
                    <a:pt x="35" y="119"/>
                    <a:pt x="35" y="119"/>
                    <a:pt x="35" y="119"/>
                  </a:cubicBezTo>
                  <a:lnTo>
                    <a:pt x="45" y="95"/>
                  </a:lnTo>
                  <a:close/>
                  <a:moveTo>
                    <a:pt x="45" y="274"/>
                  </a:moveTo>
                  <a:cubicBezTo>
                    <a:pt x="45" y="274"/>
                    <a:pt x="45" y="274"/>
                    <a:pt x="45" y="274"/>
                  </a:cubicBezTo>
                  <a:cubicBezTo>
                    <a:pt x="60" y="300"/>
                    <a:pt x="60" y="300"/>
                    <a:pt x="60" y="300"/>
                  </a:cubicBezTo>
                  <a:cubicBezTo>
                    <a:pt x="31" y="300"/>
                    <a:pt x="31" y="300"/>
                    <a:pt x="31" y="300"/>
                  </a:cubicBezTo>
                  <a:lnTo>
                    <a:pt x="45" y="274"/>
                  </a:lnTo>
                  <a:close/>
                  <a:moveTo>
                    <a:pt x="48" y="269"/>
                  </a:moveTo>
                  <a:cubicBezTo>
                    <a:pt x="48" y="269"/>
                    <a:pt x="48" y="269"/>
                    <a:pt x="48" y="269"/>
                  </a:cubicBezTo>
                  <a:cubicBezTo>
                    <a:pt x="52" y="261"/>
                    <a:pt x="52" y="261"/>
                    <a:pt x="52" y="261"/>
                  </a:cubicBezTo>
                  <a:cubicBezTo>
                    <a:pt x="60" y="245"/>
                    <a:pt x="60" y="245"/>
                    <a:pt x="60" y="245"/>
                  </a:cubicBezTo>
                  <a:cubicBezTo>
                    <a:pt x="65" y="269"/>
                    <a:pt x="65" y="269"/>
                    <a:pt x="65" y="269"/>
                  </a:cubicBezTo>
                  <a:lnTo>
                    <a:pt x="48" y="269"/>
                  </a:lnTo>
                  <a:close/>
                  <a:moveTo>
                    <a:pt x="48" y="209"/>
                  </a:moveTo>
                  <a:cubicBezTo>
                    <a:pt x="48" y="209"/>
                    <a:pt x="48" y="209"/>
                    <a:pt x="48" y="209"/>
                  </a:cubicBezTo>
                  <a:cubicBezTo>
                    <a:pt x="59" y="185"/>
                    <a:pt x="59" y="185"/>
                    <a:pt x="59" y="185"/>
                  </a:cubicBezTo>
                  <a:cubicBezTo>
                    <a:pt x="64" y="209"/>
                    <a:pt x="64" y="209"/>
                    <a:pt x="64" y="209"/>
                  </a:cubicBezTo>
                  <a:lnTo>
                    <a:pt x="48" y="209"/>
                  </a:lnTo>
                  <a:close/>
                  <a:moveTo>
                    <a:pt x="47" y="149"/>
                  </a:moveTo>
                  <a:cubicBezTo>
                    <a:pt x="47" y="149"/>
                    <a:pt x="47" y="149"/>
                    <a:pt x="47" y="149"/>
                  </a:cubicBezTo>
                  <a:cubicBezTo>
                    <a:pt x="50" y="144"/>
                    <a:pt x="50" y="144"/>
                    <a:pt x="50" y="144"/>
                  </a:cubicBezTo>
                  <a:cubicBezTo>
                    <a:pt x="57" y="126"/>
                    <a:pt x="57" y="126"/>
                    <a:pt x="57" y="126"/>
                  </a:cubicBezTo>
                  <a:cubicBezTo>
                    <a:pt x="62" y="149"/>
                    <a:pt x="62" y="149"/>
                    <a:pt x="62" y="149"/>
                  </a:cubicBezTo>
                  <a:lnTo>
                    <a:pt x="47" y="149"/>
                  </a:lnTo>
                  <a:close/>
                  <a:moveTo>
                    <a:pt x="47" y="89"/>
                  </a:moveTo>
                  <a:cubicBezTo>
                    <a:pt x="47" y="89"/>
                    <a:pt x="47" y="89"/>
                    <a:pt x="47" y="89"/>
                  </a:cubicBezTo>
                  <a:cubicBezTo>
                    <a:pt x="56" y="66"/>
                    <a:pt x="56" y="66"/>
                    <a:pt x="56" y="66"/>
                  </a:cubicBezTo>
                  <a:cubicBezTo>
                    <a:pt x="60" y="89"/>
                    <a:pt x="60" y="89"/>
                    <a:pt x="60" y="89"/>
                  </a:cubicBezTo>
                  <a:lnTo>
                    <a:pt x="47" y="89"/>
                  </a:lnTo>
                  <a:close/>
                  <a:moveTo>
                    <a:pt x="34" y="66"/>
                  </a:moveTo>
                  <a:cubicBezTo>
                    <a:pt x="34" y="66"/>
                    <a:pt x="34" y="66"/>
                    <a:pt x="34" y="66"/>
                  </a:cubicBezTo>
                  <a:cubicBezTo>
                    <a:pt x="40" y="82"/>
                    <a:pt x="40" y="82"/>
                    <a:pt x="40" y="82"/>
                  </a:cubicBezTo>
                  <a:cubicBezTo>
                    <a:pt x="43" y="89"/>
                    <a:pt x="43" y="89"/>
                    <a:pt x="43" y="89"/>
                  </a:cubicBezTo>
                  <a:cubicBezTo>
                    <a:pt x="30" y="89"/>
                    <a:pt x="30" y="89"/>
                    <a:pt x="30" y="89"/>
                  </a:cubicBezTo>
                  <a:lnTo>
                    <a:pt x="34" y="66"/>
                  </a:lnTo>
                  <a:close/>
                  <a:moveTo>
                    <a:pt x="33" y="126"/>
                  </a:moveTo>
                  <a:cubicBezTo>
                    <a:pt x="33" y="126"/>
                    <a:pt x="33" y="126"/>
                    <a:pt x="33" y="126"/>
                  </a:cubicBezTo>
                  <a:cubicBezTo>
                    <a:pt x="36" y="133"/>
                    <a:pt x="36" y="133"/>
                    <a:pt x="36" y="133"/>
                  </a:cubicBezTo>
                  <a:cubicBezTo>
                    <a:pt x="43" y="149"/>
                    <a:pt x="43" y="149"/>
                    <a:pt x="43" y="149"/>
                  </a:cubicBezTo>
                  <a:cubicBezTo>
                    <a:pt x="28" y="149"/>
                    <a:pt x="28" y="149"/>
                    <a:pt x="28" y="149"/>
                  </a:cubicBezTo>
                  <a:lnTo>
                    <a:pt x="33" y="126"/>
                  </a:lnTo>
                  <a:close/>
                  <a:moveTo>
                    <a:pt x="32" y="185"/>
                  </a:moveTo>
                  <a:cubicBezTo>
                    <a:pt x="32" y="185"/>
                    <a:pt x="32" y="185"/>
                    <a:pt x="32" y="185"/>
                  </a:cubicBezTo>
                  <a:cubicBezTo>
                    <a:pt x="43" y="209"/>
                    <a:pt x="43" y="209"/>
                    <a:pt x="43" y="209"/>
                  </a:cubicBezTo>
                  <a:cubicBezTo>
                    <a:pt x="27" y="209"/>
                    <a:pt x="27" y="209"/>
                    <a:pt x="27" y="209"/>
                  </a:cubicBezTo>
                  <a:lnTo>
                    <a:pt x="32" y="185"/>
                  </a:lnTo>
                  <a:close/>
                  <a:moveTo>
                    <a:pt x="31" y="245"/>
                  </a:moveTo>
                  <a:cubicBezTo>
                    <a:pt x="31" y="245"/>
                    <a:pt x="31" y="245"/>
                    <a:pt x="31" y="245"/>
                  </a:cubicBezTo>
                  <a:cubicBezTo>
                    <a:pt x="43" y="269"/>
                    <a:pt x="43" y="269"/>
                    <a:pt x="43" y="269"/>
                  </a:cubicBezTo>
                  <a:cubicBezTo>
                    <a:pt x="25" y="269"/>
                    <a:pt x="25" y="269"/>
                    <a:pt x="25" y="269"/>
                  </a:cubicBezTo>
                  <a:lnTo>
                    <a:pt x="31" y="24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 name="Freeform 6"/>
            <p:cNvSpPr>
              <a:spLocks noEditPoints="1"/>
            </p:cNvSpPr>
            <p:nvPr/>
          </p:nvSpPr>
          <p:spPr bwMode="auto">
            <a:xfrm>
              <a:off x="220" y="4133"/>
              <a:ext cx="394" cy="169"/>
            </a:xfrm>
            <a:custGeom>
              <a:avLst/>
              <a:gdLst>
                <a:gd name="T0" fmla="*/ 143 w 152"/>
                <a:gd name="T1" fmla="*/ 48 h 63"/>
                <a:gd name="T2" fmla="*/ 145 w 152"/>
                <a:gd name="T3" fmla="*/ 33 h 63"/>
                <a:gd name="T4" fmla="*/ 146 w 152"/>
                <a:gd name="T5" fmla="*/ 20 h 63"/>
                <a:gd name="T6" fmla="*/ 125 w 152"/>
                <a:gd name="T7" fmla="*/ 11 h 63"/>
                <a:gd name="T8" fmla="*/ 9 w 152"/>
                <a:gd name="T9" fmla="*/ 12 h 63"/>
                <a:gd name="T10" fmla="*/ 11 w 152"/>
                <a:gd name="T11" fmla="*/ 38 h 63"/>
                <a:gd name="T12" fmla="*/ 14 w 152"/>
                <a:gd name="T13" fmla="*/ 50 h 63"/>
                <a:gd name="T14" fmla="*/ 152 w 152"/>
                <a:gd name="T15" fmla="*/ 60 h 63"/>
                <a:gd name="T16" fmla="*/ 112 w 152"/>
                <a:gd name="T17" fmla="*/ 52 h 63"/>
                <a:gd name="T18" fmla="*/ 142 w 152"/>
                <a:gd name="T19" fmla="*/ 48 h 63"/>
                <a:gd name="T20" fmla="*/ 141 w 152"/>
                <a:gd name="T21" fmla="*/ 45 h 63"/>
                <a:gd name="T22" fmla="*/ 116 w 152"/>
                <a:gd name="T23" fmla="*/ 43 h 63"/>
                <a:gd name="T24" fmla="*/ 128 w 152"/>
                <a:gd name="T25" fmla="*/ 41 h 63"/>
                <a:gd name="T26" fmla="*/ 143 w 152"/>
                <a:gd name="T27" fmla="*/ 38 h 63"/>
                <a:gd name="T28" fmla="*/ 144 w 152"/>
                <a:gd name="T29" fmla="*/ 35 h 63"/>
                <a:gd name="T30" fmla="*/ 144 w 152"/>
                <a:gd name="T31" fmla="*/ 35 h 63"/>
                <a:gd name="T32" fmla="*/ 32 w 152"/>
                <a:gd name="T33" fmla="*/ 9 h 63"/>
                <a:gd name="T34" fmla="*/ 145 w 152"/>
                <a:gd name="T35" fmla="*/ 23 h 63"/>
                <a:gd name="T36" fmla="*/ 96 w 152"/>
                <a:gd name="T37" fmla="*/ 22 h 63"/>
                <a:gd name="T38" fmla="*/ 97 w 152"/>
                <a:gd name="T39" fmla="*/ 21 h 63"/>
                <a:gd name="T40" fmla="*/ 95 w 152"/>
                <a:gd name="T41" fmla="*/ 19 h 63"/>
                <a:gd name="T42" fmla="*/ 105 w 152"/>
                <a:gd name="T43" fmla="*/ 18 h 63"/>
                <a:gd name="T44" fmla="*/ 146 w 152"/>
                <a:gd name="T45" fmla="*/ 17 h 63"/>
                <a:gd name="T46" fmla="*/ 146 w 152"/>
                <a:gd name="T47" fmla="*/ 17 h 63"/>
                <a:gd name="T48" fmla="*/ 126 w 152"/>
                <a:gd name="T49" fmla="*/ 12 h 63"/>
                <a:gd name="T50" fmla="*/ 91 w 152"/>
                <a:gd name="T51" fmla="*/ 18 h 63"/>
                <a:gd name="T52" fmla="*/ 10 w 152"/>
                <a:gd name="T53" fmla="*/ 12 h 63"/>
                <a:gd name="T54" fmla="*/ 10 w 152"/>
                <a:gd name="T55" fmla="*/ 12 h 63"/>
                <a:gd name="T56" fmla="*/ 127 w 152"/>
                <a:gd name="T57" fmla="*/ 27 h 63"/>
                <a:gd name="T58" fmla="*/ 110 w 152"/>
                <a:gd name="T59" fmla="*/ 28 h 63"/>
                <a:gd name="T60" fmla="*/ 10 w 152"/>
                <a:gd name="T61" fmla="*/ 18 h 63"/>
                <a:gd name="T62" fmla="*/ 10 w 152"/>
                <a:gd name="T63" fmla="*/ 18 h 63"/>
                <a:gd name="T64" fmla="*/ 19 w 152"/>
                <a:gd name="T65" fmla="*/ 25 h 63"/>
                <a:gd name="T66" fmla="*/ 23 w 152"/>
                <a:gd name="T67" fmla="*/ 32 h 63"/>
                <a:gd name="T68" fmla="*/ 35 w 152"/>
                <a:gd name="T69" fmla="*/ 59 h 63"/>
                <a:gd name="T70" fmla="*/ 85 w 152"/>
                <a:gd name="T71" fmla="*/ 53 h 63"/>
                <a:gd name="T72" fmla="*/ 35 w 152"/>
                <a:gd name="T73" fmla="*/ 45 h 63"/>
                <a:gd name="T74" fmla="*/ 23 w 152"/>
                <a:gd name="T75" fmla="*/ 44 h 63"/>
                <a:gd name="T76" fmla="*/ 12 w 152"/>
                <a:gd name="T77" fmla="*/ 42 h 63"/>
                <a:gd name="T78" fmla="*/ 85 w 152"/>
                <a:gd name="T79" fmla="*/ 45 h 63"/>
                <a:gd name="T80" fmla="*/ 85 w 152"/>
                <a:gd name="T81" fmla="*/ 43 h 63"/>
                <a:gd name="T82" fmla="*/ 12 w 152"/>
                <a:gd name="T83" fmla="*/ 39 h 63"/>
                <a:gd name="T84" fmla="*/ 85 w 152"/>
                <a:gd name="T85" fmla="*/ 40 h 63"/>
                <a:gd name="T86" fmla="*/ 85 w 152"/>
                <a:gd name="T87" fmla="*/ 37 h 63"/>
                <a:gd name="T88" fmla="*/ 11 w 152"/>
                <a:gd name="T89" fmla="*/ 31 h 63"/>
                <a:gd name="T90" fmla="*/ 85 w 152"/>
                <a:gd name="T91" fmla="*/ 34 h 63"/>
                <a:gd name="T92" fmla="*/ 85 w 152"/>
                <a:gd name="T93" fmla="*/ 34 h 63"/>
                <a:gd name="T94" fmla="*/ 18 w 152"/>
                <a:gd name="T95" fmla="*/ 20 h 63"/>
                <a:gd name="T96" fmla="*/ 87 w 152"/>
                <a:gd name="T97" fmla="*/ 53 h 63"/>
                <a:gd name="T98" fmla="*/ 110 w 152"/>
                <a:gd name="T99" fmla="*/ 54 h 63"/>
                <a:gd name="T100" fmla="*/ 87 w 152"/>
                <a:gd name="T101" fmla="*/ 49 h 63"/>
                <a:gd name="T102" fmla="*/ 110 w 152"/>
                <a:gd name="T103" fmla="*/ 49 h 63"/>
                <a:gd name="T104" fmla="*/ 110 w 152"/>
                <a:gd name="T105" fmla="*/ 59 h 63"/>
                <a:gd name="T106" fmla="*/ 110 w 152"/>
                <a:gd name="T107" fmla="*/ 44 h 63"/>
                <a:gd name="T108" fmla="*/ 110 w 152"/>
                <a:gd name="T109" fmla="*/ 37 h 63"/>
                <a:gd name="T110" fmla="*/ 144 w 152"/>
                <a:gd name="T111" fmla="*/ 33 h 63"/>
                <a:gd name="T112" fmla="*/ 112 w 152"/>
                <a:gd name="T113" fmla="*/ 59 h 63"/>
                <a:gd name="T114" fmla="*/ 141 w 152"/>
                <a:gd name="T115" fmla="*/ 54 h 63"/>
                <a:gd name="T116" fmla="*/ 146 w 152"/>
                <a:gd name="T117" fmla="*/ 15 h 63"/>
                <a:gd name="T118" fmla="*/ 10 w 152"/>
                <a:gd name="T119" fmla="*/ 12 h 63"/>
                <a:gd name="T120" fmla="*/ 10 w 152"/>
                <a:gd name="T121" fmla="*/ 18 h 63"/>
                <a:gd name="T122" fmla="*/ 13 w 152"/>
                <a:gd name="T123" fmla="*/ 1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2" h="63">
                  <a:moveTo>
                    <a:pt x="142" y="59"/>
                  </a:moveTo>
                  <a:cubicBezTo>
                    <a:pt x="142" y="59"/>
                    <a:pt x="142" y="59"/>
                    <a:pt x="142" y="59"/>
                  </a:cubicBezTo>
                  <a:cubicBezTo>
                    <a:pt x="142" y="54"/>
                    <a:pt x="142" y="54"/>
                    <a:pt x="142" y="54"/>
                  </a:cubicBezTo>
                  <a:cubicBezTo>
                    <a:pt x="142" y="54"/>
                    <a:pt x="142" y="54"/>
                    <a:pt x="142" y="54"/>
                  </a:cubicBezTo>
                  <a:cubicBezTo>
                    <a:pt x="142" y="54"/>
                    <a:pt x="142" y="54"/>
                    <a:pt x="142" y="54"/>
                  </a:cubicBezTo>
                  <a:cubicBezTo>
                    <a:pt x="142" y="49"/>
                    <a:pt x="142" y="49"/>
                    <a:pt x="142" y="49"/>
                  </a:cubicBezTo>
                  <a:cubicBezTo>
                    <a:pt x="143" y="49"/>
                    <a:pt x="143" y="49"/>
                    <a:pt x="143" y="49"/>
                  </a:cubicBezTo>
                  <a:cubicBezTo>
                    <a:pt x="143" y="48"/>
                    <a:pt x="143" y="48"/>
                    <a:pt x="143" y="48"/>
                  </a:cubicBezTo>
                  <a:cubicBezTo>
                    <a:pt x="143" y="44"/>
                    <a:pt x="143" y="44"/>
                    <a:pt x="143" y="44"/>
                  </a:cubicBezTo>
                  <a:cubicBezTo>
                    <a:pt x="143" y="43"/>
                    <a:pt x="143" y="43"/>
                    <a:pt x="143" y="43"/>
                  </a:cubicBezTo>
                  <a:cubicBezTo>
                    <a:pt x="143" y="43"/>
                    <a:pt x="143" y="43"/>
                    <a:pt x="143" y="43"/>
                  </a:cubicBezTo>
                  <a:cubicBezTo>
                    <a:pt x="143" y="38"/>
                    <a:pt x="143" y="38"/>
                    <a:pt x="143" y="38"/>
                  </a:cubicBezTo>
                  <a:cubicBezTo>
                    <a:pt x="144" y="38"/>
                    <a:pt x="144" y="38"/>
                    <a:pt x="144" y="38"/>
                  </a:cubicBezTo>
                  <a:cubicBezTo>
                    <a:pt x="144" y="38"/>
                    <a:pt x="144" y="38"/>
                    <a:pt x="144" y="38"/>
                  </a:cubicBezTo>
                  <a:cubicBezTo>
                    <a:pt x="144" y="34"/>
                    <a:pt x="144" y="34"/>
                    <a:pt x="144" y="34"/>
                  </a:cubicBezTo>
                  <a:cubicBezTo>
                    <a:pt x="145" y="33"/>
                    <a:pt x="145" y="33"/>
                    <a:pt x="145" y="33"/>
                  </a:cubicBezTo>
                  <a:cubicBezTo>
                    <a:pt x="145" y="33"/>
                    <a:pt x="145" y="33"/>
                    <a:pt x="145" y="33"/>
                  </a:cubicBezTo>
                  <a:cubicBezTo>
                    <a:pt x="145" y="28"/>
                    <a:pt x="145" y="28"/>
                    <a:pt x="145" y="28"/>
                  </a:cubicBezTo>
                  <a:cubicBezTo>
                    <a:pt x="145" y="28"/>
                    <a:pt x="145" y="28"/>
                    <a:pt x="145" y="28"/>
                  </a:cubicBezTo>
                  <a:cubicBezTo>
                    <a:pt x="145" y="28"/>
                    <a:pt x="145" y="28"/>
                    <a:pt x="145" y="28"/>
                  </a:cubicBezTo>
                  <a:cubicBezTo>
                    <a:pt x="145" y="23"/>
                    <a:pt x="145" y="23"/>
                    <a:pt x="145" y="23"/>
                  </a:cubicBezTo>
                  <a:cubicBezTo>
                    <a:pt x="146" y="23"/>
                    <a:pt x="146" y="23"/>
                    <a:pt x="146" y="23"/>
                  </a:cubicBezTo>
                  <a:cubicBezTo>
                    <a:pt x="146" y="23"/>
                    <a:pt x="146" y="23"/>
                    <a:pt x="146" y="22"/>
                  </a:cubicBezTo>
                  <a:cubicBezTo>
                    <a:pt x="146" y="22"/>
                    <a:pt x="146" y="21"/>
                    <a:pt x="146" y="20"/>
                  </a:cubicBezTo>
                  <a:cubicBezTo>
                    <a:pt x="146" y="20"/>
                    <a:pt x="146" y="20"/>
                    <a:pt x="146" y="20"/>
                  </a:cubicBezTo>
                  <a:cubicBezTo>
                    <a:pt x="146" y="19"/>
                    <a:pt x="146" y="18"/>
                    <a:pt x="146" y="18"/>
                  </a:cubicBezTo>
                  <a:cubicBezTo>
                    <a:pt x="146" y="18"/>
                    <a:pt x="146" y="17"/>
                    <a:pt x="146" y="17"/>
                  </a:cubicBezTo>
                  <a:cubicBezTo>
                    <a:pt x="146" y="17"/>
                    <a:pt x="146" y="17"/>
                    <a:pt x="146" y="17"/>
                  </a:cubicBezTo>
                  <a:cubicBezTo>
                    <a:pt x="146" y="12"/>
                    <a:pt x="146" y="12"/>
                    <a:pt x="146" y="12"/>
                  </a:cubicBezTo>
                  <a:cubicBezTo>
                    <a:pt x="146" y="12"/>
                    <a:pt x="147" y="10"/>
                    <a:pt x="146" y="10"/>
                  </a:cubicBezTo>
                  <a:cubicBezTo>
                    <a:pt x="145" y="9"/>
                    <a:pt x="138" y="10"/>
                    <a:pt x="127" y="11"/>
                  </a:cubicBezTo>
                  <a:cubicBezTo>
                    <a:pt x="125" y="11"/>
                    <a:pt x="125" y="11"/>
                    <a:pt x="125" y="11"/>
                  </a:cubicBezTo>
                  <a:cubicBezTo>
                    <a:pt x="120" y="12"/>
                    <a:pt x="107" y="13"/>
                    <a:pt x="98" y="13"/>
                  </a:cubicBezTo>
                  <a:cubicBezTo>
                    <a:pt x="91" y="13"/>
                    <a:pt x="79" y="10"/>
                    <a:pt x="71" y="8"/>
                  </a:cubicBezTo>
                  <a:cubicBezTo>
                    <a:pt x="68" y="7"/>
                    <a:pt x="66" y="7"/>
                    <a:pt x="65" y="7"/>
                  </a:cubicBezTo>
                  <a:cubicBezTo>
                    <a:pt x="63" y="6"/>
                    <a:pt x="63" y="6"/>
                    <a:pt x="63" y="6"/>
                  </a:cubicBezTo>
                  <a:cubicBezTo>
                    <a:pt x="54" y="4"/>
                    <a:pt x="36" y="0"/>
                    <a:pt x="32" y="0"/>
                  </a:cubicBezTo>
                  <a:cubicBezTo>
                    <a:pt x="29" y="0"/>
                    <a:pt x="20" y="5"/>
                    <a:pt x="15" y="8"/>
                  </a:cubicBezTo>
                  <a:cubicBezTo>
                    <a:pt x="13" y="9"/>
                    <a:pt x="12" y="9"/>
                    <a:pt x="12" y="10"/>
                  </a:cubicBezTo>
                  <a:cubicBezTo>
                    <a:pt x="10" y="11"/>
                    <a:pt x="9" y="11"/>
                    <a:pt x="9" y="12"/>
                  </a:cubicBezTo>
                  <a:cubicBezTo>
                    <a:pt x="9" y="23"/>
                    <a:pt x="9" y="23"/>
                    <a:pt x="9" y="23"/>
                  </a:cubicBezTo>
                  <a:cubicBezTo>
                    <a:pt x="9" y="23"/>
                    <a:pt x="9" y="23"/>
                    <a:pt x="9" y="23"/>
                  </a:cubicBezTo>
                  <a:cubicBezTo>
                    <a:pt x="10" y="24"/>
                    <a:pt x="10" y="24"/>
                    <a:pt x="10" y="24"/>
                  </a:cubicBezTo>
                  <a:cubicBezTo>
                    <a:pt x="10" y="31"/>
                    <a:pt x="10" y="31"/>
                    <a:pt x="10" y="31"/>
                  </a:cubicBezTo>
                  <a:cubicBezTo>
                    <a:pt x="10" y="31"/>
                    <a:pt x="10" y="31"/>
                    <a:pt x="10" y="31"/>
                  </a:cubicBezTo>
                  <a:cubicBezTo>
                    <a:pt x="10" y="31"/>
                    <a:pt x="10" y="31"/>
                    <a:pt x="10" y="31"/>
                  </a:cubicBezTo>
                  <a:cubicBezTo>
                    <a:pt x="11" y="38"/>
                    <a:pt x="11" y="38"/>
                    <a:pt x="11" y="38"/>
                  </a:cubicBezTo>
                  <a:cubicBezTo>
                    <a:pt x="11" y="38"/>
                    <a:pt x="11" y="38"/>
                    <a:pt x="11" y="38"/>
                  </a:cubicBezTo>
                  <a:cubicBezTo>
                    <a:pt x="11" y="39"/>
                    <a:pt x="11" y="39"/>
                    <a:pt x="11" y="39"/>
                  </a:cubicBezTo>
                  <a:cubicBezTo>
                    <a:pt x="11" y="47"/>
                    <a:pt x="11" y="47"/>
                    <a:pt x="11" y="47"/>
                  </a:cubicBezTo>
                  <a:cubicBezTo>
                    <a:pt x="11" y="47"/>
                    <a:pt x="11" y="48"/>
                    <a:pt x="12" y="48"/>
                  </a:cubicBezTo>
                  <a:cubicBezTo>
                    <a:pt x="12" y="48"/>
                    <a:pt x="12" y="48"/>
                    <a:pt x="12" y="48"/>
                  </a:cubicBezTo>
                  <a:cubicBezTo>
                    <a:pt x="12" y="48"/>
                    <a:pt x="12" y="48"/>
                    <a:pt x="12" y="47"/>
                  </a:cubicBezTo>
                  <a:cubicBezTo>
                    <a:pt x="14" y="47"/>
                    <a:pt x="28" y="45"/>
                    <a:pt x="34" y="45"/>
                  </a:cubicBezTo>
                  <a:cubicBezTo>
                    <a:pt x="34" y="48"/>
                    <a:pt x="34" y="48"/>
                    <a:pt x="34" y="48"/>
                  </a:cubicBezTo>
                  <a:cubicBezTo>
                    <a:pt x="30" y="48"/>
                    <a:pt x="16" y="50"/>
                    <a:pt x="14" y="50"/>
                  </a:cubicBezTo>
                  <a:cubicBezTo>
                    <a:pt x="14" y="47"/>
                    <a:pt x="14" y="47"/>
                    <a:pt x="14" y="47"/>
                  </a:cubicBezTo>
                  <a:cubicBezTo>
                    <a:pt x="14" y="47"/>
                    <a:pt x="14" y="47"/>
                    <a:pt x="13" y="47"/>
                  </a:cubicBezTo>
                  <a:cubicBezTo>
                    <a:pt x="13" y="47"/>
                    <a:pt x="13" y="47"/>
                    <a:pt x="13" y="47"/>
                  </a:cubicBezTo>
                  <a:cubicBezTo>
                    <a:pt x="13" y="59"/>
                    <a:pt x="13" y="59"/>
                    <a:pt x="13" y="59"/>
                  </a:cubicBezTo>
                  <a:cubicBezTo>
                    <a:pt x="0" y="60"/>
                    <a:pt x="0" y="60"/>
                    <a:pt x="0" y="60"/>
                  </a:cubicBezTo>
                  <a:cubicBezTo>
                    <a:pt x="0" y="60"/>
                    <a:pt x="0" y="60"/>
                    <a:pt x="0" y="60"/>
                  </a:cubicBezTo>
                  <a:cubicBezTo>
                    <a:pt x="52" y="63"/>
                    <a:pt x="52" y="63"/>
                    <a:pt x="52" y="63"/>
                  </a:cubicBezTo>
                  <a:cubicBezTo>
                    <a:pt x="152" y="60"/>
                    <a:pt x="152" y="60"/>
                    <a:pt x="152" y="60"/>
                  </a:cubicBezTo>
                  <a:lnTo>
                    <a:pt x="142" y="59"/>
                  </a:lnTo>
                  <a:close/>
                  <a:moveTo>
                    <a:pt x="112" y="52"/>
                  </a:moveTo>
                  <a:cubicBezTo>
                    <a:pt x="112" y="52"/>
                    <a:pt x="112" y="52"/>
                    <a:pt x="112" y="52"/>
                  </a:cubicBezTo>
                  <a:cubicBezTo>
                    <a:pt x="112" y="50"/>
                    <a:pt x="112" y="50"/>
                    <a:pt x="112" y="50"/>
                  </a:cubicBezTo>
                  <a:cubicBezTo>
                    <a:pt x="120" y="50"/>
                    <a:pt x="135" y="50"/>
                    <a:pt x="137" y="50"/>
                  </a:cubicBezTo>
                  <a:cubicBezTo>
                    <a:pt x="139" y="50"/>
                    <a:pt x="141" y="50"/>
                    <a:pt x="142" y="50"/>
                  </a:cubicBezTo>
                  <a:cubicBezTo>
                    <a:pt x="142" y="51"/>
                    <a:pt x="142" y="51"/>
                    <a:pt x="142" y="51"/>
                  </a:cubicBezTo>
                  <a:cubicBezTo>
                    <a:pt x="137" y="51"/>
                    <a:pt x="123" y="52"/>
                    <a:pt x="112" y="52"/>
                  </a:cubicBezTo>
                  <a:close/>
                  <a:moveTo>
                    <a:pt x="142" y="49"/>
                  </a:moveTo>
                  <a:cubicBezTo>
                    <a:pt x="142" y="49"/>
                    <a:pt x="142" y="49"/>
                    <a:pt x="142" y="49"/>
                  </a:cubicBezTo>
                  <a:cubicBezTo>
                    <a:pt x="142" y="49"/>
                    <a:pt x="142" y="49"/>
                    <a:pt x="142" y="49"/>
                  </a:cubicBezTo>
                  <a:cubicBezTo>
                    <a:pt x="142" y="49"/>
                    <a:pt x="142" y="49"/>
                    <a:pt x="142" y="49"/>
                  </a:cubicBezTo>
                  <a:cubicBezTo>
                    <a:pt x="141" y="49"/>
                    <a:pt x="137" y="49"/>
                    <a:pt x="132" y="49"/>
                  </a:cubicBezTo>
                  <a:cubicBezTo>
                    <a:pt x="127" y="49"/>
                    <a:pt x="120" y="49"/>
                    <a:pt x="112" y="49"/>
                  </a:cubicBezTo>
                  <a:cubicBezTo>
                    <a:pt x="112" y="48"/>
                    <a:pt x="112" y="48"/>
                    <a:pt x="112" y="48"/>
                  </a:cubicBezTo>
                  <a:cubicBezTo>
                    <a:pt x="123" y="48"/>
                    <a:pt x="139" y="48"/>
                    <a:pt x="142" y="48"/>
                  </a:cubicBezTo>
                  <a:lnTo>
                    <a:pt x="142" y="49"/>
                  </a:lnTo>
                  <a:close/>
                  <a:moveTo>
                    <a:pt x="130" y="46"/>
                  </a:moveTo>
                  <a:cubicBezTo>
                    <a:pt x="130" y="46"/>
                    <a:pt x="130" y="46"/>
                    <a:pt x="130" y="46"/>
                  </a:cubicBezTo>
                  <a:cubicBezTo>
                    <a:pt x="127" y="46"/>
                    <a:pt x="119" y="47"/>
                    <a:pt x="112" y="47"/>
                  </a:cubicBezTo>
                  <a:cubicBezTo>
                    <a:pt x="112" y="44"/>
                    <a:pt x="112" y="44"/>
                    <a:pt x="112" y="44"/>
                  </a:cubicBezTo>
                  <a:cubicBezTo>
                    <a:pt x="116" y="44"/>
                    <a:pt x="119" y="44"/>
                    <a:pt x="120" y="44"/>
                  </a:cubicBezTo>
                  <a:cubicBezTo>
                    <a:pt x="123" y="44"/>
                    <a:pt x="130" y="44"/>
                    <a:pt x="133" y="44"/>
                  </a:cubicBezTo>
                  <a:cubicBezTo>
                    <a:pt x="136" y="44"/>
                    <a:pt x="140" y="45"/>
                    <a:pt x="141" y="45"/>
                  </a:cubicBezTo>
                  <a:cubicBezTo>
                    <a:pt x="142" y="45"/>
                    <a:pt x="142" y="45"/>
                    <a:pt x="142" y="45"/>
                  </a:cubicBezTo>
                  <a:cubicBezTo>
                    <a:pt x="142" y="46"/>
                    <a:pt x="142" y="46"/>
                    <a:pt x="142" y="46"/>
                  </a:cubicBezTo>
                  <a:cubicBezTo>
                    <a:pt x="141" y="46"/>
                    <a:pt x="133" y="46"/>
                    <a:pt x="130" y="46"/>
                  </a:cubicBezTo>
                  <a:close/>
                  <a:moveTo>
                    <a:pt x="143" y="43"/>
                  </a:moveTo>
                  <a:cubicBezTo>
                    <a:pt x="143" y="43"/>
                    <a:pt x="143" y="43"/>
                    <a:pt x="143" y="43"/>
                  </a:cubicBezTo>
                  <a:cubicBezTo>
                    <a:pt x="142" y="43"/>
                    <a:pt x="142" y="43"/>
                    <a:pt x="142" y="44"/>
                  </a:cubicBezTo>
                  <a:cubicBezTo>
                    <a:pt x="142" y="44"/>
                    <a:pt x="142" y="44"/>
                    <a:pt x="142" y="44"/>
                  </a:cubicBezTo>
                  <a:cubicBezTo>
                    <a:pt x="140" y="44"/>
                    <a:pt x="121" y="43"/>
                    <a:pt x="116" y="43"/>
                  </a:cubicBezTo>
                  <a:cubicBezTo>
                    <a:pt x="114" y="43"/>
                    <a:pt x="113" y="44"/>
                    <a:pt x="112" y="44"/>
                  </a:cubicBezTo>
                  <a:cubicBezTo>
                    <a:pt x="112" y="43"/>
                    <a:pt x="112" y="43"/>
                    <a:pt x="112" y="43"/>
                  </a:cubicBezTo>
                  <a:cubicBezTo>
                    <a:pt x="113" y="43"/>
                    <a:pt x="114" y="43"/>
                    <a:pt x="115" y="43"/>
                  </a:cubicBezTo>
                  <a:cubicBezTo>
                    <a:pt x="119" y="43"/>
                    <a:pt x="140" y="43"/>
                    <a:pt x="143" y="43"/>
                  </a:cubicBezTo>
                  <a:close/>
                  <a:moveTo>
                    <a:pt x="143" y="41"/>
                  </a:moveTo>
                  <a:cubicBezTo>
                    <a:pt x="143" y="41"/>
                    <a:pt x="143" y="41"/>
                    <a:pt x="143" y="41"/>
                  </a:cubicBezTo>
                  <a:cubicBezTo>
                    <a:pt x="143" y="41"/>
                    <a:pt x="142" y="41"/>
                    <a:pt x="140" y="41"/>
                  </a:cubicBezTo>
                  <a:cubicBezTo>
                    <a:pt x="137" y="41"/>
                    <a:pt x="133" y="41"/>
                    <a:pt x="128" y="41"/>
                  </a:cubicBezTo>
                  <a:cubicBezTo>
                    <a:pt x="124" y="41"/>
                    <a:pt x="119" y="42"/>
                    <a:pt x="112" y="42"/>
                  </a:cubicBezTo>
                  <a:cubicBezTo>
                    <a:pt x="112" y="39"/>
                    <a:pt x="112" y="39"/>
                    <a:pt x="112" y="39"/>
                  </a:cubicBezTo>
                  <a:cubicBezTo>
                    <a:pt x="118" y="39"/>
                    <a:pt x="123" y="39"/>
                    <a:pt x="125" y="39"/>
                  </a:cubicBezTo>
                  <a:cubicBezTo>
                    <a:pt x="129" y="39"/>
                    <a:pt x="137" y="39"/>
                    <a:pt x="139" y="39"/>
                  </a:cubicBezTo>
                  <a:cubicBezTo>
                    <a:pt x="142" y="39"/>
                    <a:pt x="143" y="39"/>
                    <a:pt x="143" y="39"/>
                  </a:cubicBezTo>
                  <a:lnTo>
                    <a:pt x="143" y="41"/>
                  </a:lnTo>
                  <a:close/>
                  <a:moveTo>
                    <a:pt x="143" y="38"/>
                  </a:moveTo>
                  <a:cubicBezTo>
                    <a:pt x="143" y="38"/>
                    <a:pt x="143" y="38"/>
                    <a:pt x="143" y="38"/>
                  </a:cubicBezTo>
                  <a:cubicBezTo>
                    <a:pt x="143" y="38"/>
                    <a:pt x="143" y="38"/>
                    <a:pt x="143" y="38"/>
                  </a:cubicBezTo>
                  <a:cubicBezTo>
                    <a:pt x="143" y="39"/>
                    <a:pt x="143" y="39"/>
                    <a:pt x="143" y="39"/>
                  </a:cubicBezTo>
                  <a:cubicBezTo>
                    <a:pt x="142" y="38"/>
                    <a:pt x="133" y="38"/>
                    <a:pt x="123" y="38"/>
                  </a:cubicBezTo>
                  <a:cubicBezTo>
                    <a:pt x="119" y="38"/>
                    <a:pt x="116" y="38"/>
                    <a:pt x="112" y="38"/>
                  </a:cubicBezTo>
                  <a:cubicBezTo>
                    <a:pt x="112" y="38"/>
                    <a:pt x="112" y="38"/>
                    <a:pt x="112" y="38"/>
                  </a:cubicBezTo>
                  <a:cubicBezTo>
                    <a:pt x="126" y="37"/>
                    <a:pt x="141" y="38"/>
                    <a:pt x="143" y="38"/>
                  </a:cubicBezTo>
                  <a:close/>
                  <a:moveTo>
                    <a:pt x="144" y="35"/>
                  </a:moveTo>
                  <a:cubicBezTo>
                    <a:pt x="144" y="35"/>
                    <a:pt x="144" y="35"/>
                    <a:pt x="144" y="35"/>
                  </a:cubicBezTo>
                  <a:cubicBezTo>
                    <a:pt x="143" y="35"/>
                    <a:pt x="143" y="35"/>
                    <a:pt x="141" y="35"/>
                  </a:cubicBezTo>
                  <a:cubicBezTo>
                    <a:pt x="138" y="36"/>
                    <a:pt x="133" y="36"/>
                    <a:pt x="126" y="36"/>
                  </a:cubicBezTo>
                  <a:cubicBezTo>
                    <a:pt x="121" y="36"/>
                    <a:pt x="117" y="36"/>
                    <a:pt x="112" y="36"/>
                  </a:cubicBezTo>
                  <a:cubicBezTo>
                    <a:pt x="112" y="34"/>
                    <a:pt x="112" y="34"/>
                    <a:pt x="112" y="34"/>
                  </a:cubicBezTo>
                  <a:cubicBezTo>
                    <a:pt x="113" y="34"/>
                    <a:pt x="122" y="34"/>
                    <a:pt x="124" y="34"/>
                  </a:cubicBezTo>
                  <a:cubicBezTo>
                    <a:pt x="125" y="34"/>
                    <a:pt x="137" y="34"/>
                    <a:pt x="139" y="34"/>
                  </a:cubicBezTo>
                  <a:cubicBezTo>
                    <a:pt x="140" y="34"/>
                    <a:pt x="143" y="34"/>
                    <a:pt x="144" y="34"/>
                  </a:cubicBezTo>
                  <a:lnTo>
                    <a:pt x="144" y="35"/>
                  </a:lnTo>
                  <a:close/>
                  <a:moveTo>
                    <a:pt x="144" y="30"/>
                  </a:moveTo>
                  <a:cubicBezTo>
                    <a:pt x="144" y="30"/>
                    <a:pt x="144" y="30"/>
                    <a:pt x="144" y="30"/>
                  </a:cubicBezTo>
                  <a:cubicBezTo>
                    <a:pt x="144" y="30"/>
                    <a:pt x="140" y="30"/>
                    <a:pt x="138" y="30"/>
                  </a:cubicBezTo>
                  <a:cubicBezTo>
                    <a:pt x="136" y="31"/>
                    <a:pt x="123" y="31"/>
                    <a:pt x="114" y="31"/>
                  </a:cubicBezTo>
                  <a:cubicBezTo>
                    <a:pt x="106" y="31"/>
                    <a:pt x="99" y="30"/>
                    <a:pt x="94" y="29"/>
                  </a:cubicBezTo>
                  <a:cubicBezTo>
                    <a:pt x="89" y="28"/>
                    <a:pt x="67" y="22"/>
                    <a:pt x="54" y="18"/>
                  </a:cubicBezTo>
                  <a:cubicBezTo>
                    <a:pt x="42" y="14"/>
                    <a:pt x="36" y="11"/>
                    <a:pt x="32" y="11"/>
                  </a:cubicBezTo>
                  <a:cubicBezTo>
                    <a:pt x="32" y="9"/>
                    <a:pt x="32" y="9"/>
                    <a:pt x="32" y="9"/>
                  </a:cubicBezTo>
                  <a:cubicBezTo>
                    <a:pt x="37" y="9"/>
                    <a:pt x="51" y="13"/>
                    <a:pt x="58" y="16"/>
                  </a:cubicBezTo>
                  <a:cubicBezTo>
                    <a:pt x="65" y="18"/>
                    <a:pt x="81" y="23"/>
                    <a:pt x="85" y="24"/>
                  </a:cubicBezTo>
                  <a:cubicBezTo>
                    <a:pt x="88" y="26"/>
                    <a:pt x="97" y="28"/>
                    <a:pt x="106" y="28"/>
                  </a:cubicBezTo>
                  <a:cubicBezTo>
                    <a:pt x="115" y="28"/>
                    <a:pt x="131" y="28"/>
                    <a:pt x="134" y="28"/>
                  </a:cubicBezTo>
                  <a:cubicBezTo>
                    <a:pt x="137" y="28"/>
                    <a:pt x="143" y="29"/>
                    <a:pt x="144" y="29"/>
                  </a:cubicBezTo>
                  <a:cubicBezTo>
                    <a:pt x="144" y="29"/>
                    <a:pt x="144" y="29"/>
                    <a:pt x="144" y="29"/>
                  </a:cubicBezTo>
                  <a:lnTo>
                    <a:pt x="144" y="30"/>
                  </a:lnTo>
                  <a:close/>
                  <a:moveTo>
                    <a:pt x="145" y="23"/>
                  </a:moveTo>
                  <a:cubicBezTo>
                    <a:pt x="145" y="23"/>
                    <a:pt x="145" y="23"/>
                    <a:pt x="145" y="23"/>
                  </a:cubicBezTo>
                  <a:cubicBezTo>
                    <a:pt x="145" y="23"/>
                    <a:pt x="145" y="23"/>
                    <a:pt x="145" y="23"/>
                  </a:cubicBezTo>
                  <a:cubicBezTo>
                    <a:pt x="145" y="23"/>
                    <a:pt x="144" y="22"/>
                    <a:pt x="141" y="22"/>
                  </a:cubicBezTo>
                  <a:cubicBezTo>
                    <a:pt x="137" y="22"/>
                    <a:pt x="123" y="23"/>
                    <a:pt x="119" y="22"/>
                  </a:cubicBezTo>
                  <a:cubicBezTo>
                    <a:pt x="114" y="22"/>
                    <a:pt x="100" y="23"/>
                    <a:pt x="90" y="20"/>
                  </a:cubicBezTo>
                  <a:cubicBezTo>
                    <a:pt x="80" y="16"/>
                    <a:pt x="78" y="15"/>
                    <a:pt x="78" y="15"/>
                  </a:cubicBezTo>
                  <a:cubicBezTo>
                    <a:pt x="78" y="16"/>
                    <a:pt x="78" y="16"/>
                    <a:pt x="78" y="16"/>
                  </a:cubicBezTo>
                  <a:cubicBezTo>
                    <a:pt x="78" y="16"/>
                    <a:pt x="89" y="21"/>
                    <a:pt x="96" y="22"/>
                  </a:cubicBezTo>
                  <a:cubicBezTo>
                    <a:pt x="103" y="23"/>
                    <a:pt x="114" y="24"/>
                    <a:pt x="126" y="23"/>
                  </a:cubicBezTo>
                  <a:cubicBezTo>
                    <a:pt x="137" y="23"/>
                    <a:pt x="144" y="24"/>
                    <a:pt x="145" y="24"/>
                  </a:cubicBezTo>
                  <a:cubicBezTo>
                    <a:pt x="145" y="25"/>
                    <a:pt x="145" y="25"/>
                    <a:pt x="145" y="25"/>
                  </a:cubicBezTo>
                  <a:cubicBezTo>
                    <a:pt x="144" y="25"/>
                    <a:pt x="139" y="25"/>
                    <a:pt x="134" y="25"/>
                  </a:cubicBezTo>
                  <a:cubicBezTo>
                    <a:pt x="129" y="25"/>
                    <a:pt x="109" y="26"/>
                    <a:pt x="103" y="25"/>
                  </a:cubicBezTo>
                  <a:cubicBezTo>
                    <a:pt x="97" y="24"/>
                    <a:pt x="94" y="24"/>
                    <a:pt x="78" y="18"/>
                  </a:cubicBezTo>
                  <a:cubicBezTo>
                    <a:pt x="78" y="14"/>
                    <a:pt x="78" y="14"/>
                    <a:pt x="78" y="14"/>
                  </a:cubicBezTo>
                  <a:cubicBezTo>
                    <a:pt x="78" y="14"/>
                    <a:pt x="89" y="20"/>
                    <a:pt x="97" y="21"/>
                  </a:cubicBezTo>
                  <a:cubicBezTo>
                    <a:pt x="104" y="22"/>
                    <a:pt x="116" y="22"/>
                    <a:pt x="123" y="22"/>
                  </a:cubicBezTo>
                  <a:cubicBezTo>
                    <a:pt x="131" y="22"/>
                    <a:pt x="144" y="22"/>
                    <a:pt x="144" y="22"/>
                  </a:cubicBezTo>
                  <a:cubicBezTo>
                    <a:pt x="145" y="22"/>
                    <a:pt x="145" y="22"/>
                    <a:pt x="145" y="22"/>
                  </a:cubicBezTo>
                  <a:cubicBezTo>
                    <a:pt x="145" y="22"/>
                    <a:pt x="145" y="22"/>
                    <a:pt x="145" y="22"/>
                  </a:cubicBezTo>
                  <a:lnTo>
                    <a:pt x="145" y="23"/>
                  </a:lnTo>
                  <a:close/>
                  <a:moveTo>
                    <a:pt x="94" y="18"/>
                  </a:moveTo>
                  <a:cubicBezTo>
                    <a:pt x="94" y="18"/>
                    <a:pt x="94" y="18"/>
                    <a:pt x="94" y="18"/>
                  </a:cubicBezTo>
                  <a:cubicBezTo>
                    <a:pt x="95" y="19"/>
                    <a:pt x="95" y="19"/>
                    <a:pt x="95" y="19"/>
                  </a:cubicBezTo>
                  <a:cubicBezTo>
                    <a:pt x="100" y="19"/>
                    <a:pt x="100" y="19"/>
                    <a:pt x="100" y="19"/>
                  </a:cubicBezTo>
                  <a:cubicBezTo>
                    <a:pt x="98" y="19"/>
                    <a:pt x="96" y="19"/>
                    <a:pt x="94" y="18"/>
                  </a:cubicBezTo>
                  <a:close/>
                  <a:moveTo>
                    <a:pt x="145" y="20"/>
                  </a:moveTo>
                  <a:cubicBezTo>
                    <a:pt x="145" y="20"/>
                    <a:pt x="145" y="20"/>
                    <a:pt x="145" y="20"/>
                  </a:cubicBezTo>
                  <a:cubicBezTo>
                    <a:pt x="144" y="20"/>
                    <a:pt x="143" y="20"/>
                    <a:pt x="141" y="20"/>
                  </a:cubicBezTo>
                  <a:cubicBezTo>
                    <a:pt x="135" y="20"/>
                    <a:pt x="127" y="20"/>
                    <a:pt x="117" y="20"/>
                  </a:cubicBezTo>
                  <a:cubicBezTo>
                    <a:pt x="113" y="20"/>
                    <a:pt x="109" y="20"/>
                    <a:pt x="105" y="20"/>
                  </a:cubicBezTo>
                  <a:cubicBezTo>
                    <a:pt x="105" y="18"/>
                    <a:pt x="105" y="18"/>
                    <a:pt x="105" y="18"/>
                  </a:cubicBezTo>
                  <a:cubicBezTo>
                    <a:pt x="105" y="18"/>
                    <a:pt x="109" y="18"/>
                    <a:pt x="117" y="18"/>
                  </a:cubicBezTo>
                  <a:cubicBezTo>
                    <a:pt x="126" y="18"/>
                    <a:pt x="134" y="18"/>
                    <a:pt x="137" y="18"/>
                  </a:cubicBezTo>
                  <a:cubicBezTo>
                    <a:pt x="139" y="18"/>
                    <a:pt x="144" y="18"/>
                    <a:pt x="145" y="18"/>
                  </a:cubicBezTo>
                  <a:cubicBezTo>
                    <a:pt x="145" y="18"/>
                    <a:pt x="145" y="18"/>
                    <a:pt x="145" y="18"/>
                  </a:cubicBezTo>
                  <a:cubicBezTo>
                    <a:pt x="145" y="19"/>
                    <a:pt x="145" y="19"/>
                    <a:pt x="145" y="20"/>
                  </a:cubicBezTo>
                  <a:close/>
                  <a:moveTo>
                    <a:pt x="146" y="17"/>
                  </a:moveTo>
                  <a:cubicBezTo>
                    <a:pt x="146" y="17"/>
                    <a:pt x="146" y="17"/>
                    <a:pt x="146" y="17"/>
                  </a:cubicBezTo>
                  <a:cubicBezTo>
                    <a:pt x="146" y="17"/>
                    <a:pt x="146" y="17"/>
                    <a:pt x="146" y="17"/>
                  </a:cubicBezTo>
                  <a:cubicBezTo>
                    <a:pt x="145" y="17"/>
                    <a:pt x="145" y="17"/>
                    <a:pt x="145" y="17"/>
                  </a:cubicBezTo>
                  <a:cubicBezTo>
                    <a:pt x="145" y="17"/>
                    <a:pt x="144" y="17"/>
                    <a:pt x="141" y="17"/>
                  </a:cubicBezTo>
                  <a:cubicBezTo>
                    <a:pt x="137" y="17"/>
                    <a:pt x="128" y="17"/>
                    <a:pt x="125" y="17"/>
                  </a:cubicBezTo>
                  <a:cubicBezTo>
                    <a:pt x="121" y="17"/>
                    <a:pt x="106" y="17"/>
                    <a:pt x="105" y="17"/>
                  </a:cubicBezTo>
                  <a:cubicBezTo>
                    <a:pt x="105" y="17"/>
                    <a:pt x="105" y="17"/>
                    <a:pt x="105" y="17"/>
                  </a:cubicBezTo>
                  <a:cubicBezTo>
                    <a:pt x="105" y="17"/>
                    <a:pt x="115" y="17"/>
                    <a:pt x="120" y="17"/>
                  </a:cubicBezTo>
                  <a:cubicBezTo>
                    <a:pt x="125" y="17"/>
                    <a:pt x="134" y="17"/>
                    <a:pt x="137" y="17"/>
                  </a:cubicBezTo>
                  <a:cubicBezTo>
                    <a:pt x="140" y="17"/>
                    <a:pt x="145" y="17"/>
                    <a:pt x="146" y="17"/>
                  </a:cubicBezTo>
                  <a:cubicBezTo>
                    <a:pt x="146" y="17"/>
                    <a:pt x="146" y="17"/>
                    <a:pt x="146" y="17"/>
                  </a:cubicBezTo>
                  <a:close/>
                  <a:moveTo>
                    <a:pt x="32" y="1"/>
                  </a:moveTo>
                  <a:cubicBezTo>
                    <a:pt x="32" y="1"/>
                    <a:pt x="32" y="1"/>
                    <a:pt x="32" y="1"/>
                  </a:cubicBezTo>
                  <a:cubicBezTo>
                    <a:pt x="36" y="1"/>
                    <a:pt x="54" y="5"/>
                    <a:pt x="62" y="7"/>
                  </a:cubicBezTo>
                  <a:cubicBezTo>
                    <a:pt x="65" y="7"/>
                    <a:pt x="65" y="7"/>
                    <a:pt x="65" y="7"/>
                  </a:cubicBezTo>
                  <a:cubicBezTo>
                    <a:pt x="66" y="7"/>
                    <a:pt x="68" y="8"/>
                    <a:pt x="70" y="8"/>
                  </a:cubicBezTo>
                  <a:cubicBezTo>
                    <a:pt x="79" y="11"/>
                    <a:pt x="91" y="13"/>
                    <a:pt x="98" y="13"/>
                  </a:cubicBezTo>
                  <a:cubicBezTo>
                    <a:pt x="107" y="13"/>
                    <a:pt x="120" y="12"/>
                    <a:pt x="126" y="12"/>
                  </a:cubicBezTo>
                  <a:cubicBezTo>
                    <a:pt x="127" y="12"/>
                    <a:pt x="127" y="12"/>
                    <a:pt x="127" y="12"/>
                  </a:cubicBezTo>
                  <a:cubicBezTo>
                    <a:pt x="132" y="11"/>
                    <a:pt x="145" y="10"/>
                    <a:pt x="146" y="10"/>
                  </a:cubicBezTo>
                  <a:cubicBezTo>
                    <a:pt x="146" y="11"/>
                    <a:pt x="146" y="12"/>
                    <a:pt x="146" y="12"/>
                  </a:cubicBezTo>
                  <a:cubicBezTo>
                    <a:pt x="146" y="15"/>
                    <a:pt x="146" y="15"/>
                    <a:pt x="146" y="15"/>
                  </a:cubicBezTo>
                  <a:cubicBezTo>
                    <a:pt x="146" y="15"/>
                    <a:pt x="145" y="15"/>
                    <a:pt x="144" y="15"/>
                  </a:cubicBezTo>
                  <a:cubicBezTo>
                    <a:pt x="143" y="15"/>
                    <a:pt x="132" y="15"/>
                    <a:pt x="128" y="15"/>
                  </a:cubicBezTo>
                  <a:cubicBezTo>
                    <a:pt x="124" y="15"/>
                    <a:pt x="105" y="15"/>
                    <a:pt x="105" y="15"/>
                  </a:cubicBezTo>
                  <a:cubicBezTo>
                    <a:pt x="91" y="18"/>
                    <a:pt x="91" y="18"/>
                    <a:pt x="91" y="18"/>
                  </a:cubicBezTo>
                  <a:cubicBezTo>
                    <a:pt x="91" y="18"/>
                    <a:pt x="90" y="17"/>
                    <a:pt x="90" y="17"/>
                  </a:cubicBezTo>
                  <a:cubicBezTo>
                    <a:pt x="82" y="14"/>
                    <a:pt x="78" y="12"/>
                    <a:pt x="78" y="12"/>
                  </a:cubicBezTo>
                  <a:cubicBezTo>
                    <a:pt x="68" y="15"/>
                    <a:pt x="68" y="15"/>
                    <a:pt x="68" y="15"/>
                  </a:cubicBezTo>
                  <a:cubicBezTo>
                    <a:pt x="50" y="8"/>
                    <a:pt x="37" y="3"/>
                    <a:pt x="32" y="3"/>
                  </a:cubicBezTo>
                  <a:cubicBezTo>
                    <a:pt x="32" y="1"/>
                    <a:pt x="32" y="1"/>
                    <a:pt x="32" y="1"/>
                  </a:cubicBezTo>
                  <a:cubicBezTo>
                    <a:pt x="32" y="1"/>
                    <a:pt x="32" y="1"/>
                    <a:pt x="32" y="1"/>
                  </a:cubicBezTo>
                  <a:close/>
                  <a:moveTo>
                    <a:pt x="10" y="12"/>
                  </a:moveTo>
                  <a:cubicBezTo>
                    <a:pt x="10" y="12"/>
                    <a:pt x="10" y="12"/>
                    <a:pt x="10" y="12"/>
                  </a:cubicBezTo>
                  <a:cubicBezTo>
                    <a:pt x="10" y="12"/>
                    <a:pt x="10" y="11"/>
                    <a:pt x="12" y="10"/>
                  </a:cubicBezTo>
                  <a:cubicBezTo>
                    <a:pt x="13" y="10"/>
                    <a:pt x="14" y="9"/>
                    <a:pt x="15" y="9"/>
                  </a:cubicBezTo>
                  <a:cubicBezTo>
                    <a:pt x="20" y="6"/>
                    <a:pt x="28" y="1"/>
                    <a:pt x="32" y="1"/>
                  </a:cubicBezTo>
                  <a:cubicBezTo>
                    <a:pt x="32" y="3"/>
                    <a:pt x="32" y="3"/>
                    <a:pt x="32" y="3"/>
                  </a:cubicBezTo>
                  <a:cubicBezTo>
                    <a:pt x="32" y="3"/>
                    <a:pt x="31" y="3"/>
                    <a:pt x="31" y="3"/>
                  </a:cubicBezTo>
                  <a:cubicBezTo>
                    <a:pt x="27" y="3"/>
                    <a:pt x="21" y="7"/>
                    <a:pt x="17" y="9"/>
                  </a:cubicBezTo>
                  <a:cubicBezTo>
                    <a:pt x="14" y="11"/>
                    <a:pt x="11" y="13"/>
                    <a:pt x="10" y="13"/>
                  </a:cubicBezTo>
                  <a:lnTo>
                    <a:pt x="10" y="12"/>
                  </a:lnTo>
                  <a:close/>
                  <a:moveTo>
                    <a:pt x="10" y="16"/>
                  </a:moveTo>
                  <a:cubicBezTo>
                    <a:pt x="10" y="16"/>
                    <a:pt x="10" y="16"/>
                    <a:pt x="10" y="16"/>
                  </a:cubicBezTo>
                  <a:cubicBezTo>
                    <a:pt x="11" y="15"/>
                    <a:pt x="19" y="11"/>
                    <a:pt x="21" y="10"/>
                  </a:cubicBezTo>
                  <a:cubicBezTo>
                    <a:pt x="23" y="9"/>
                    <a:pt x="28" y="6"/>
                    <a:pt x="31" y="6"/>
                  </a:cubicBezTo>
                  <a:cubicBezTo>
                    <a:pt x="35" y="6"/>
                    <a:pt x="40" y="8"/>
                    <a:pt x="45" y="9"/>
                  </a:cubicBezTo>
                  <a:cubicBezTo>
                    <a:pt x="50" y="11"/>
                    <a:pt x="73" y="19"/>
                    <a:pt x="78" y="21"/>
                  </a:cubicBezTo>
                  <a:cubicBezTo>
                    <a:pt x="83" y="23"/>
                    <a:pt x="91" y="26"/>
                    <a:pt x="102" y="27"/>
                  </a:cubicBezTo>
                  <a:cubicBezTo>
                    <a:pt x="112" y="28"/>
                    <a:pt x="121" y="27"/>
                    <a:pt x="127" y="27"/>
                  </a:cubicBezTo>
                  <a:cubicBezTo>
                    <a:pt x="133" y="27"/>
                    <a:pt x="144" y="27"/>
                    <a:pt x="144" y="27"/>
                  </a:cubicBezTo>
                  <a:cubicBezTo>
                    <a:pt x="145" y="27"/>
                    <a:pt x="145" y="27"/>
                    <a:pt x="145" y="27"/>
                  </a:cubicBezTo>
                  <a:cubicBezTo>
                    <a:pt x="145" y="27"/>
                    <a:pt x="145" y="27"/>
                    <a:pt x="145" y="27"/>
                  </a:cubicBezTo>
                  <a:cubicBezTo>
                    <a:pt x="145" y="28"/>
                    <a:pt x="145" y="28"/>
                    <a:pt x="145" y="28"/>
                  </a:cubicBezTo>
                  <a:cubicBezTo>
                    <a:pt x="144" y="28"/>
                    <a:pt x="144" y="28"/>
                    <a:pt x="144" y="28"/>
                  </a:cubicBezTo>
                  <a:cubicBezTo>
                    <a:pt x="144" y="28"/>
                    <a:pt x="144" y="28"/>
                    <a:pt x="144" y="28"/>
                  </a:cubicBezTo>
                  <a:cubicBezTo>
                    <a:pt x="144" y="28"/>
                    <a:pt x="143" y="28"/>
                    <a:pt x="139" y="28"/>
                  </a:cubicBezTo>
                  <a:cubicBezTo>
                    <a:pt x="133" y="28"/>
                    <a:pt x="115" y="28"/>
                    <a:pt x="110" y="28"/>
                  </a:cubicBezTo>
                  <a:cubicBezTo>
                    <a:pt x="105" y="28"/>
                    <a:pt x="101" y="28"/>
                    <a:pt x="91" y="26"/>
                  </a:cubicBezTo>
                  <a:cubicBezTo>
                    <a:pt x="82" y="23"/>
                    <a:pt x="65" y="17"/>
                    <a:pt x="59" y="15"/>
                  </a:cubicBezTo>
                  <a:cubicBezTo>
                    <a:pt x="53" y="13"/>
                    <a:pt x="37" y="7"/>
                    <a:pt x="33" y="7"/>
                  </a:cubicBezTo>
                  <a:cubicBezTo>
                    <a:pt x="28" y="6"/>
                    <a:pt x="22" y="10"/>
                    <a:pt x="19" y="12"/>
                  </a:cubicBezTo>
                  <a:cubicBezTo>
                    <a:pt x="16" y="13"/>
                    <a:pt x="11" y="16"/>
                    <a:pt x="10" y="17"/>
                  </a:cubicBezTo>
                  <a:lnTo>
                    <a:pt x="10" y="16"/>
                  </a:lnTo>
                  <a:close/>
                  <a:moveTo>
                    <a:pt x="10" y="18"/>
                  </a:moveTo>
                  <a:cubicBezTo>
                    <a:pt x="10" y="18"/>
                    <a:pt x="10" y="18"/>
                    <a:pt x="10" y="18"/>
                  </a:cubicBezTo>
                  <a:cubicBezTo>
                    <a:pt x="11" y="17"/>
                    <a:pt x="15" y="15"/>
                    <a:pt x="18" y="13"/>
                  </a:cubicBezTo>
                  <a:cubicBezTo>
                    <a:pt x="22" y="11"/>
                    <a:pt x="29" y="9"/>
                    <a:pt x="32" y="8"/>
                  </a:cubicBezTo>
                  <a:cubicBezTo>
                    <a:pt x="32" y="8"/>
                    <a:pt x="32" y="8"/>
                    <a:pt x="32" y="8"/>
                  </a:cubicBezTo>
                  <a:cubicBezTo>
                    <a:pt x="32" y="11"/>
                    <a:pt x="32" y="11"/>
                    <a:pt x="32" y="11"/>
                  </a:cubicBezTo>
                  <a:cubicBezTo>
                    <a:pt x="32" y="11"/>
                    <a:pt x="31" y="11"/>
                    <a:pt x="31" y="11"/>
                  </a:cubicBezTo>
                  <a:cubicBezTo>
                    <a:pt x="28" y="11"/>
                    <a:pt x="21" y="15"/>
                    <a:pt x="19" y="17"/>
                  </a:cubicBezTo>
                  <a:cubicBezTo>
                    <a:pt x="16" y="18"/>
                    <a:pt x="10" y="20"/>
                    <a:pt x="10" y="20"/>
                  </a:cubicBezTo>
                  <a:lnTo>
                    <a:pt x="10" y="18"/>
                  </a:lnTo>
                  <a:close/>
                  <a:moveTo>
                    <a:pt x="10" y="25"/>
                  </a:moveTo>
                  <a:cubicBezTo>
                    <a:pt x="10" y="25"/>
                    <a:pt x="10" y="25"/>
                    <a:pt x="10" y="25"/>
                  </a:cubicBezTo>
                  <a:cubicBezTo>
                    <a:pt x="11" y="25"/>
                    <a:pt x="16" y="23"/>
                    <a:pt x="19" y="21"/>
                  </a:cubicBezTo>
                  <a:cubicBezTo>
                    <a:pt x="22" y="20"/>
                    <a:pt x="28" y="19"/>
                    <a:pt x="30" y="18"/>
                  </a:cubicBezTo>
                  <a:cubicBezTo>
                    <a:pt x="30" y="18"/>
                    <a:pt x="31" y="18"/>
                    <a:pt x="32" y="18"/>
                  </a:cubicBezTo>
                  <a:cubicBezTo>
                    <a:pt x="32" y="20"/>
                    <a:pt x="32" y="20"/>
                    <a:pt x="32" y="20"/>
                  </a:cubicBezTo>
                  <a:cubicBezTo>
                    <a:pt x="31" y="20"/>
                    <a:pt x="31" y="20"/>
                    <a:pt x="30" y="20"/>
                  </a:cubicBezTo>
                  <a:cubicBezTo>
                    <a:pt x="25" y="22"/>
                    <a:pt x="21" y="24"/>
                    <a:pt x="19" y="25"/>
                  </a:cubicBezTo>
                  <a:cubicBezTo>
                    <a:pt x="17" y="25"/>
                    <a:pt x="11" y="27"/>
                    <a:pt x="10" y="27"/>
                  </a:cubicBezTo>
                  <a:lnTo>
                    <a:pt x="10" y="25"/>
                  </a:lnTo>
                  <a:close/>
                  <a:moveTo>
                    <a:pt x="11" y="33"/>
                  </a:moveTo>
                  <a:cubicBezTo>
                    <a:pt x="11" y="33"/>
                    <a:pt x="11" y="33"/>
                    <a:pt x="11" y="33"/>
                  </a:cubicBezTo>
                  <a:cubicBezTo>
                    <a:pt x="12" y="32"/>
                    <a:pt x="17" y="31"/>
                    <a:pt x="20" y="30"/>
                  </a:cubicBezTo>
                  <a:cubicBezTo>
                    <a:pt x="24" y="28"/>
                    <a:pt x="30" y="27"/>
                    <a:pt x="33" y="27"/>
                  </a:cubicBezTo>
                  <a:cubicBezTo>
                    <a:pt x="33" y="29"/>
                    <a:pt x="33" y="29"/>
                    <a:pt x="33" y="29"/>
                  </a:cubicBezTo>
                  <a:cubicBezTo>
                    <a:pt x="30" y="29"/>
                    <a:pt x="29" y="30"/>
                    <a:pt x="23" y="32"/>
                  </a:cubicBezTo>
                  <a:cubicBezTo>
                    <a:pt x="17" y="34"/>
                    <a:pt x="12" y="35"/>
                    <a:pt x="11" y="35"/>
                  </a:cubicBezTo>
                  <a:lnTo>
                    <a:pt x="11" y="33"/>
                  </a:lnTo>
                  <a:close/>
                  <a:moveTo>
                    <a:pt x="14" y="59"/>
                  </a:moveTo>
                  <a:cubicBezTo>
                    <a:pt x="14" y="59"/>
                    <a:pt x="14" y="59"/>
                    <a:pt x="14" y="59"/>
                  </a:cubicBezTo>
                  <a:cubicBezTo>
                    <a:pt x="14" y="59"/>
                    <a:pt x="14" y="59"/>
                    <a:pt x="14" y="59"/>
                  </a:cubicBezTo>
                  <a:cubicBezTo>
                    <a:pt x="14" y="53"/>
                    <a:pt x="14" y="53"/>
                    <a:pt x="14" y="53"/>
                  </a:cubicBezTo>
                  <a:cubicBezTo>
                    <a:pt x="16" y="53"/>
                    <a:pt x="29" y="51"/>
                    <a:pt x="34" y="51"/>
                  </a:cubicBezTo>
                  <a:cubicBezTo>
                    <a:pt x="35" y="59"/>
                    <a:pt x="35" y="59"/>
                    <a:pt x="35" y="59"/>
                  </a:cubicBezTo>
                  <a:lnTo>
                    <a:pt x="14" y="59"/>
                  </a:lnTo>
                  <a:close/>
                  <a:moveTo>
                    <a:pt x="85" y="59"/>
                  </a:moveTo>
                  <a:cubicBezTo>
                    <a:pt x="85" y="59"/>
                    <a:pt x="85" y="59"/>
                    <a:pt x="85" y="59"/>
                  </a:cubicBezTo>
                  <a:cubicBezTo>
                    <a:pt x="35" y="59"/>
                    <a:pt x="35" y="59"/>
                    <a:pt x="35" y="59"/>
                  </a:cubicBezTo>
                  <a:cubicBezTo>
                    <a:pt x="35" y="51"/>
                    <a:pt x="35" y="51"/>
                    <a:pt x="35" y="51"/>
                  </a:cubicBezTo>
                  <a:cubicBezTo>
                    <a:pt x="35" y="51"/>
                    <a:pt x="36" y="51"/>
                    <a:pt x="36" y="51"/>
                  </a:cubicBezTo>
                  <a:cubicBezTo>
                    <a:pt x="41" y="51"/>
                    <a:pt x="78" y="53"/>
                    <a:pt x="83" y="53"/>
                  </a:cubicBezTo>
                  <a:cubicBezTo>
                    <a:pt x="84" y="53"/>
                    <a:pt x="85" y="53"/>
                    <a:pt x="85" y="53"/>
                  </a:cubicBezTo>
                  <a:lnTo>
                    <a:pt x="85" y="59"/>
                  </a:lnTo>
                  <a:close/>
                  <a:moveTo>
                    <a:pt x="85" y="51"/>
                  </a:moveTo>
                  <a:cubicBezTo>
                    <a:pt x="85" y="51"/>
                    <a:pt x="85" y="51"/>
                    <a:pt x="85" y="51"/>
                  </a:cubicBezTo>
                  <a:cubicBezTo>
                    <a:pt x="76" y="51"/>
                    <a:pt x="67" y="50"/>
                    <a:pt x="58" y="49"/>
                  </a:cubicBezTo>
                  <a:cubicBezTo>
                    <a:pt x="43" y="48"/>
                    <a:pt x="37" y="48"/>
                    <a:pt x="35" y="48"/>
                  </a:cubicBezTo>
                  <a:cubicBezTo>
                    <a:pt x="35" y="48"/>
                    <a:pt x="35" y="48"/>
                    <a:pt x="34" y="48"/>
                  </a:cubicBezTo>
                  <a:cubicBezTo>
                    <a:pt x="35" y="45"/>
                    <a:pt x="35" y="45"/>
                    <a:pt x="35" y="45"/>
                  </a:cubicBezTo>
                  <a:cubicBezTo>
                    <a:pt x="35" y="45"/>
                    <a:pt x="35" y="45"/>
                    <a:pt x="35" y="45"/>
                  </a:cubicBezTo>
                  <a:cubicBezTo>
                    <a:pt x="39" y="45"/>
                    <a:pt x="74" y="48"/>
                    <a:pt x="85" y="49"/>
                  </a:cubicBezTo>
                  <a:lnTo>
                    <a:pt x="85" y="51"/>
                  </a:lnTo>
                  <a:close/>
                  <a:moveTo>
                    <a:pt x="85" y="48"/>
                  </a:moveTo>
                  <a:cubicBezTo>
                    <a:pt x="85" y="48"/>
                    <a:pt x="85" y="48"/>
                    <a:pt x="85" y="48"/>
                  </a:cubicBezTo>
                  <a:cubicBezTo>
                    <a:pt x="83" y="48"/>
                    <a:pt x="81" y="47"/>
                    <a:pt x="80" y="47"/>
                  </a:cubicBezTo>
                  <a:cubicBezTo>
                    <a:pt x="72" y="47"/>
                    <a:pt x="74" y="47"/>
                    <a:pt x="66" y="46"/>
                  </a:cubicBezTo>
                  <a:cubicBezTo>
                    <a:pt x="58" y="45"/>
                    <a:pt x="40" y="43"/>
                    <a:pt x="36" y="43"/>
                  </a:cubicBezTo>
                  <a:cubicBezTo>
                    <a:pt x="32" y="43"/>
                    <a:pt x="29" y="43"/>
                    <a:pt x="23" y="44"/>
                  </a:cubicBezTo>
                  <a:cubicBezTo>
                    <a:pt x="18" y="45"/>
                    <a:pt x="13" y="46"/>
                    <a:pt x="12" y="46"/>
                  </a:cubicBezTo>
                  <a:cubicBezTo>
                    <a:pt x="12" y="45"/>
                    <a:pt x="12" y="45"/>
                    <a:pt x="12" y="45"/>
                  </a:cubicBezTo>
                  <a:cubicBezTo>
                    <a:pt x="14" y="45"/>
                    <a:pt x="29" y="42"/>
                    <a:pt x="35" y="42"/>
                  </a:cubicBezTo>
                  <a:cubicBezTo>
                    <a:pt x="42" y="42"/>
                    <a:pt x="53" y="44"/>
                    <a:pt x="63" y="45"/>
                  </a:cubicBezTo>
                  <a:cubicBezTo>
                    <a:pt x="68" y="45"/>
                    <a:pt x="77" y="46"/>
                    <a:pt x="85" y="47"/>
                  </a:cubicBezTo>
                  <a:lnTo>
                    <a:pt x="85" y="48"/>
                  </a:lnTo>
                  <a:close/>
                  <a:moveTo>
                    <a:pt x="12" y="42"/>
                  </a:moveTo>
                  <a:cubicBezTo>
                    <a:pt x="12" y="42"/>
                    <a:pt x="12" y="42"/>
                    <a:pt x="12" y="42"/>
                  </a:cubicBezTo>
                  <a:cubicBezTo>
                    <a:pt x="12" y="40"/>
                    <a:pt x="12" y="40"/>
                    <a:pt x="12" y="40"/>
                  </a:cubicBezTo>
                  <a:cubicBezTo>
                    <a:pt x="13" y="40"/>
                    <a:pt x="18" y="38"/>
                    <a:pt x="21" y="38"/>
                  </a:cubicBezTo>
                  <a:cubicBezTo>
                    <a:pt x="24" y="37"/>
                    <a:pt x="30" y="36"/>
                    <a:pt x="34" y="36"/>
                  </a:cubicBezTo>
                  <a:cubicBezTo>
                    <a:pt x="34" y="38"/>
                    <a:pt x="34" y="38"/>
                    <a:pt x="34" y="38"/>
                  </a:cubicBezTo>
                  <a:cubicBezTo>
                    <a:pt x="29" y="38"/>
                    <a:pt x="24" y="40"/>
                    <a:pt x="22" y="41"/>
                  </a:cubicBezTo>
                  <a:cubicBezTo>
                    <a:pt x="20" y="41"/>
                    <a:pt x="13" y="42"/>
                    <a:pt x="12" y="42"/>
                  </a:cubicBezTo>
                  <a:close/>
                  <a:moveTo>
                    <a:pt x="85" y="45"/>
                  </a:moveTo>
                  <a:cubicBezTo>
                    <a:pt x="85" y="45"/>
                    <a:pt x="85" y="45"/>
                    <a:pt x="85" y="45"/>
                  </a:cubicBezTo>
                  <a:cubicBezTo>
                    <a:pt x="79" y="45"/>
                    <a:pt x="65" y="43"/>
                    <a:pt x="57" y="41"/>
                  </a:cubicBezTo>
                  <a:cubicBezTo>
                    <a:pt x="48" y="40"/>
                    <a:pt x="40" y="39"/>
                    <a:pt x="35" y="38"/>
                  </a:cubicBezTo>
                  <a:cubicBezTo>
                    <a:pt x="35" y="38"/>
                    <a:pt x="35" y="38"/>
                    <a:pt x="34" y="38"/>
                  </a:cubicBezTo>
                  <a:cubicBezTo>
                    <a:pt x="34" y="36"/>
                    <a:pt x="34" y="36"/>
                    <a:pt x="34" y="36"/>
                  </a:cubicBezTo>
                  <a:cubicBezTo>
                    <a:pt x="34" y="36"/>
                    <a:pt x="35" y="36"/>
                    <a:pt x="35" y="36"/>
                  </a:cubicBezTo>
                  <a:cubicBezTo>
                    <a:pt x="37" y="36"/>
                    <a:pt x="46" y="37"/>
                    <a:pt x="50" y="37"/>
                  </a:cubicBezTo>
                  <a:cubicBezTo>
                    <a:pt x="55" y="38"/>
                    <a:pt x="74" y="41"/>
                    <a:pt x="80" y="42"/>
                  </a:cubicBezTo>
                  <a:cubicBezTo>
                    <a:pt x="82" y="42"/>
                    <a:pt x="83" y="43"/>
                    <a:pt x="85" y="43"/>
                  </a:cubicBezTo>
                  <a:lnTo>
                    <a:pt x="85" y="45"/>
                  </a:lnTo>
                  <a:close/>
                  <a:moveTo>
                    <a:pt x="85" y="42"/>
                  </a:moveTo>
                  <a:cubicBezTo>
                    <a:pt x="85" y="42"/>
                    <a:pt x="85" y="42"/>
                    <a:pt x="85" y="42"/>
                  </a:cubicBezTo>
                  <a:cubicBezTo>
                    <a:pt x="84" y="42"/>
                    <a:pt x="82" y="42"/>
                    <a:pt x="80" y="41"/>
                  </a:cubicBezTo>
                  <a:cubicBezTo>
                    <a:pt x="72" y="40"/>
                    <a:pt x="59" y="37"/>
                    <a:pt x="52" y="36"/>
                  </a:cubicBezTo>
                  <a:cubicBezTo>
                    <a:pt x="45" y="35"/>
                    <a:pt x="39" y="34"/>
                    <a:pt x="35" y="34"/>
                  </a:cubicBezTo>
                  <a:cubicBezTo>
                    <a:pt x="30" y="34"/>
                    <a:pt x="24" y="36"/>
                    <a:pt x="20" y="37"/>
                  </a:cubicBezTo>
                  <a:cubicBezTo>
                    <a:pt x="16" y="38"/>
                    <a:pt x="13" y="38"/>
                    <a:pt x="12" y="39"/>
                  </a:cubicBezTo>
                  <a:cubicBezTo>
                    <a:pt x="12" y="39"/>
                    <a:pt x="12" y="39"/>
                    <a:pt x="12" y="38"/>
                  </a:cubicBezTo>
                  <a:cubicBezTo>
                    <a:pt x="11" y="38"/>
                    <a:pt x="11" y="38"/>
                    <a:pt x="11" y="38"/>
                  </a:cubicBezTo>
                  <a:cubicBezTo>
                    <a:pt x="12" y="38"/>
                    <a:pt x="16" y="37"/>
                    <a:pt x="21" y="36"/>
                  </a:cubicBezTo>
                  <a:cubicBezTo>
                    <a:pt x="27" y="34"/>
                    <a:pt x="30" y="33"/>
                    <a:pt x="35" y="33"/>
                  </a:cubicBezTo>
                  <a:cubicBezTo>
                    <a:pt x="39" y="34"/>
                    <a:pt x="52" y="36"/>
                    <a:pt x="59" y="37"/>
                  </a:cubicBezTo>
                  <a:cubicBezTo>
                    <a:pt x="65" y="38"/>
                    <a:pt x="77" y="40"/>
                    <a:pt x="81" y="41"/>
                  </a:cubicBezTo>
                  <a:cubicBezTo>
                    <a:pt x="82" y="41"/>
                    <a:pt x="84" y="41"/>
                    <a:pt x="85" y="42"/>
                  </a:cubicBezTo>
                  <a:close/>
                  <a:moveTo>
                    <a:pt x="85" y="40"/>
                  </a:moveTo>
                  <a:cubicBezTo>
                    <a:pt x="85" y="40"/>
                    <a:pt x="85" y="40"/>
                    <a:pt x="85" y="40"/>
                  </a:cubicBezTo>
                  <a:cubicBezTo>
                    <a:pt x="81" y="39"/>
                    <a:pt x="76" y="38"/>
                    <a:pt x="72" y="37"/>
                  </a:cubicBezTo>
                  <a:cubicBezTo>
                    <a:pt x="63" y="35"/>
                    <a:pt x="51" y="33"/>
                    <a:pt x="46" y="32"/>
                  </a:cubicBezTo>
                  <a:cubicBezTo>
                    <a:pt x="40" y="30"/>
                    <a:pt x="37" y="29"/>
                    <a:pt x="34" y="29"/>
                  </a:cubicBezTo>
                  <a:cubicBezTo>
                    <a:pt x="34" y="27"/>
                    <a:pt x="34" y="27"/>
                    <a:pt x="34" y="27"/>
                  </a:cubicBezTo>
                  <a:cubicBezTo>
                    <a:pt x="37" y="27"/>
                    <a:pt x="46" y="29"/>
                    <a:pt x="49" y="29"/>
                  </a:cubicBezTo>
                  <a:cubicBezTo>
                    <a:pt x="53" y="30"/>
                    <a:pt x="63" y="32"/>
                    <a:pt x="67" y="33"/>
                  </a:cubicBezTo>
                  <a:cubicBezTo>
                    <a:pt x="69" y="33"/>
                    <a:pt x="78" y="36"/>
                    <a:pt x="85" y="37"/>
                  </a:cubicBezTo>
                  <a:lnTo>
                    <a:pt x="85" y="40"/>
                  </a:lnTo>
                  <a:close/>
                  <a:moveTo>
                    <a:pt x="85" y="36"/>
                  </a:moveTo>
                  <a:cubicBezTo>
                    <a:pt x="85" y="36"/>
                    <a:pt x="85" y="36"/>
                    <a:pt x="85" y="36"/>
                  </a:cubicBezTo>
                  <a:cubicBezTo>
                    <a:pt x="78" y="35"/>
                    <a:pt x="69" y="32"/>
                    <a:pt x="65" y="31"/>
                  </a:cubicBezTo>
                  <a:cubicBezTo>
                    <a:pt x="59" y="30"/>
                    <a:pt x="39" y="25"/>
                    <a:pt x="34" y="25"/>
                  </a:cubicBezTo>
                  <a:cubicBezTo>
                    <a:pt x="30" y="25"/>
                    <a:pt x="13" y="31"/>
                    <a:pt x="11" y="31"/>
                  </a:cubicBezTo>
                  <a:cubicBezTo>
                    <a:pt x="11" y="31"/>
                    <a:pt x="11" y="31"/>
                    <a:pt x="11" y="31"/>
                  </a:cubicBezTo>
                  <a:cubicBezTo>
                    <a:pt x="11" y="31"/>
                    <a:pt x="11" y="31"/>
                    <a:pt x="11" y="31"/>
                  </a:cubicBezTo>
                  <a:cubicBezTo>
                    <a:pt x="10" y="31"/>
                    <a:pt x="10" y="31"/>
                    <a:pt x="10" y="31"/>
                  </a:cubicBezTo>
                  <a:cubicBezTo>
                    <a:pt x="12" y="30"/>
                    <a:pt x="20" y="28"/>
                    <a:pt x="22" y="27"/>
                  </a:cubicBezTo>
                  <a:cubicBezTo>
                    <a:pt x="25" y="26"/>
                    <a:pt x="31" y="24"/>
                    <a:pt x="33" y="24"/>
                  </a:cubicBezTo>
                  <a:cubicBezTo>
                    <a:pt x="36" y="24"/>
                    <a:pt x="47" y="27"/>
                    <a:pt x="52" y="28"/>
                  </a:cubicBezTo>
                  <a:cubicBezTo>
                    <a:pt x="57" y="29"/>
                    <a:pt x="78" y="34"/>
                    <a:pt x="83" y="35"/>
                  </a:cubicBezTo>
                  <a:cubicBezTo>
                    <a:pt x="83" y="35"/>
                    <a:pt x="84" y="35"/>
                    <a:pt x="85" y="36"/>
                  </a:cubicBezTo>
                  <a:close/>
                  <a:moveTo>
                    <a:pt x="85" y="34"/>
                  </a:moveTo>
                  <a:cubicBezTo>
                    <a:pt x="85" y="34"/>
                    <a:pt x="85" y="34"/>
                    <a:pt x="85" y="34"/>
                  </a:cubicBezTo>
                  <a:cubicBezTo>
                    <a:pt x="85" y="34"/>
                    <a:pt x="79" y="32"/>
                    <a:pt x="73" y="30"/>
                  </a:cubicBezTo>
                  <a:cubicBezTo>
                    <a:pt x="48" y="24"/>
                    <a:pt x="46" y="23"/>
                    <a:pt x="42" y="22"/>
                  </a:cubicBezTo>
                  <a:cubicBezTo>
                    <a:pt x="38" y="21"/>
                    <a:pt x="36" y="20"/>
                    <a:pt x="33" y="20"/>
                  </a:cubicBezTo>
                  <a:cubicBezTo>
                    <a:pt x="33" y="18"/>
                    <a:pt x="33" y="18"/>
                    <a:pt x="33" y="18"/>
                  </a:cubicBezTo>
                  <a:cubicBezTo>
                    <a:pt x="35" y="18"/>
                    <a:pt x="37" y="18"/>
                    <a:pt x="40" y="19"/>
                  </a:cubicBezTo>
                  <a:cubicBezTo>
                    <a:pt x="46" y="20"/>
                    <a:pt x="51" y="22"/>
                    <a:pt x="61" y="24"/>
                  </a:cubicBezTo>
                  <a:cubicBezTo>
                    <a:pt x="71" y="27"/>
                    <a:pt x="84" y="31"/>
                    <a:pt x="85" y="31"/>
                  </a:cubicBezTo>
                  <a:lnTo>
                    <a:pt x="85" y="34"/>
                  </a:lnTo>
                  <a:close/>
                  <a:moveTo>
                    <a:pt x="85" y="30"/>
                  </a:moveTo>
                  <a:cubicBezTo>
                    <a:pt x="85" y="30"/>
                    <a:pt x="85" y="30"/>
                    <a:pt x="85" y="30"/>
                  </a:cubicBezTo>
                  <a:cubicBezTo>
                    <a:pt x="83" y="30"/>
                    <a:pt x="51" y="20"/>
                    <a:pt x="44" y="18"/>
                  </a:cubicBezTo>
                  <a:cubicBezTo>
                    <a:pt x="36" y="16"/>
                    <a:pt x="32" y="15"/>
                    <a:pt x="28" y="17"/>
                  </a:cubicBezTo>
                  <a:cubicBezTo>
                    <a:pt x="24" y="19"/>
                    <a:pt x="12" y="23"/>
                    <a:pt x="10" y="24"/>
                  </a:cubicBezTo>
                  <a:cubicBezTo>
                    <a:pt x="10" y="24"/>
                    <a:pt x="10" y="24"/>
                    <a:pt x="10" y="24"/>
                  </a:cubicBezTo>
                  <a:cubicBezTo>
                    <a:pt x="10" y="23"/>
                    <a:pt x="10" y="23"/>
                    <a:pt x="10" y="23"/>
                  </a:cubicBezTo>
                  <a:cubicBezTo>
                    <a:pt x="10" y="23"/>
                    <a:pt x="13" y="22"/>
                    <a:pt x="18" y="20"/>
                  </a:cubicBezTo>
                  <a:cubicBezTo>
                    <a:pt x="23" y="17"/>
                    <a:pt x="30" y="15"/>
                    <a:pt x="32" y="15"/>
                  </a:cubicBezTo>
                  <a:cubicBezTo>
                    <a:pt x="35" y="15"/>
                    <a:pt x="60" y="22"/>
                    <a:pt x="68" y="24"/>
                  </a:cubicBezTo>
                  <a:cubicBezTo>
                    <a:pt x="72" y="26"/>
                    <a:pt x="79" y="28"/>
                    <a:pt x="85" y="29"/>
                  </a:cubicBezTo>
                  <a:lnTo>
                    <a:pt x="85" y="30"/>
                  </a:lnTo>
                  <a:close/>
                  <a:moveTo>
                    <a:pt x="105" y="59"/>
                  </a:moveTo>
                  <a:cubicBezTo>
                    <a:pt x="105" y="59"/>
                    <a:pt x="105" y="59"/>
                    <a:pt x="105" y="59"/>
                  </a:cubicBezTo>
                  <a:cubicBezTo>
                    <a:pt x="87" y="59"/>
                    <a:pt x="87" y="59"/>
                    <a:pt x="87" y="59"/>
                  </a:cubicBezTo>
                  <a:cubicBezTo>
                    <a:pt x="87" y="53"/>
                    <a:pt x="87" y="53"/>
                    <a:pt x="87" y="53"/>
                  </a:cubicBezTo>
                  <a:cubicBezTo>
                    <a:pt x="105" y="53"/>
                    <a:pt x="105" y="53"/>
                    <a:pt x="105" y="53"/>
                  </a:cubicBezTo>
                  <a:lnTo>
                    <a:pt x="105" y="59"/>
                  </a:lnTo>
                  <a:close/>
                  <a:moveTo>
                    <a:pt x="110" y="59"/>
                  </a:moveTo>
                  <a:cubicBezTo>
                    <a:pt x="110" y="59"/>
                    <a:pt x="110" y="59"/>
                    <a:pt x="110" y="59"/>
                  </a:cubicBezTo>
                  <a:cubicBezTo>
                    <a:pt x="105" y="59"/>
                    <a:pt x="105" y="59"/>
                    <a:pt x="105" y="59"/>
                  </a:cubicBezTo>
                  <a:cubicBezTo>
                    <a:pt x="105" y="54"/>
                    <a:pt x="105" y="54"/>
                    <a:pt x="105" y="54"/>
                  </a:cubicBezTo>
                  <a:cubicBezTo>
                    <a:pt x="107" y="54"/>
                    <a:pt x="107" y="54"/>
                    <a:pt x="107" y="54"/>
                  </a:cubicBezTo>
                  <a:cubicBezTo>
                    <a:pt x="109" y="54"/>
                    <a:pt x="110" y="54"/>
                    <a:pt x="110" y="54"/>
                  </a:cubicBezTo>
                  <a:cubicBezTo>
                    <a:pt x="110" y="52"/>
                    <a:pt x="110" y="52"/>
                    <a:pt x="110" y="52"/>
                  </a:cubicBezTo>
                  <a:cubicBezTo>
                    <a:pt x="110" y="52"/>
                    <a:pt x="109" y="52"/>
                    <a:pt x="109" y="52"/>
                  </a:cubicBezTo>
                  <a:cubicBezTo>
                    <a:pt x="108" y="52"/>
                    <a:pt x="106" y="52"/>
                    <a:pt x="105" y="52"/>
                  </a:cubicBezTo>
                  <a:cubicBezTo>
                    <a:pt x="105" y="52"/>
                    <a:pt x="105" y="52"/>
                    <a:pt x="105" y="52"/>
                  </a:cubicBezTo>
                  <a:cubicBezTo>
                    <a:pt x="105" y="52"/>
                    <a:pt x="105" y="52"/>
                    <a:pt x="105" y="52"/>
                  </a:cubicBezTo>
                  <a:cubicBezTo>
                    <a:pt x="104" y="52"/>
                    <a:pt x="100" y="52"/>
                    <a:pt x="98" y="51"/>
                  </a:cubicBezTo>
                  <a:cubicBezTo>
                    <a:pt x="96" y="51"/>
                    <a:pt x="90" y="51"/>
                    <a:pt x="87" y="51"/>
                  </a:cubicBezTo>
                  <a:cubicBezTo>
                    <a:pt x="87" y="49"/>
                    <a:pt x="87" y="49"/>
                    <a:pt x="87" y="49"/>
                  </a:cubicBezTo>
                  <a:cubicBezTo>
                    <a:pt x="88" y="49"/>
                    <a:pt x="91" y="50"/>
                    <a:pt x="94" y="50"/>
                  </a:cubicBezTo>
                  <a:cubicBezTo>
                    <a:pt x="97" y="50"/>
                    <a:pt x="110" y="50"/>
                    <a:pt x="110" y="50"/>
                  </a:cubicBezTo>
                  <a:cubicBezTo>
                    <a:pt x="110" y="49"/>
                    <a:pt x="110" y="49"/>
                    <a:pt x="110" y="49"/>
                  </a:cubicBezTo>
                  <a:cubicBezTo>
                    <a:pt x="110" y="49"/>
                    <a:pt x="99" y="49"/>
                    <a:pt x="94" y="49"/>
                  </a:cubicBezTo>
                  <a:cubicBezTo>
                    <a:pt x="91" y="49"/>
                    <a:pt x="88" y="48"/>
                    <a:pt x="87" y="48"/>
                  </a:cubicBezTo>
                  <a:cubicBezTo>
                    <a:pt x="87" y="47"/>
                    <a:pt x="87" y="47"/>
                    <a:pt x="87" y="47"/>
                  </a:cubicBezTo>
                  <a:cubicBezTo>
                    <a:pt x="88" y="48"/>
                    <a:pt x="91" y="48"/>
                    <a:pt x="93" y="48"/>
                  </a:cubicBezTo>
                  <a:cubicBezTo>
                    <a:pt x="97" y="49"/>
                    <a:pt x="110" y="49"/>
                    <a:pt x="110" y="49"/>
                  </a:cubicBezTo>
                  <a:cubicBezTo>
                    <a:pt x="110" y="47"/>
                    <a:pt x="110" y="47"/>
                    <a:pt x="110" y="47"/>
                  </a:cubicBezTo>
                  <a:cubicBezTo>
                    <a:pt x="110" y="47"/>
                    <a:pt x="98" y="47"/>
                    <a:pt x="93" y="47"/>
                  </a:cubicBezTo>
                  <a:cubicBezTo>
                    <a:pt x="90" y="46"/>
                    <a:pt x="88" y="46"/>
                    <a:pt x="87" y="46"/>
                  </a:cubicBezTo>
                  <a:cubicBezTo>
                    <a:pt x="87" y="43"/>
                    <a:pt x="87" y="43"/>
                    <a:pt x="87" y="43"/>
                  </a:cubicBezTo>
                  <a:cubicBezTo>
                    <a:pt x="87" y="43"/>
                    <a:pt x="88" y="43"/>
                    <a:pt x="89" y="43"/>
                  </a:cubicBezTo>
                  <a:cubicBezTo>
                    <a:pt x="91" y="44"/>
                    <a:pt x="97" y="45"/>
                    <a:pt x="99" y="45"/>
                  </a:cubicBezTo>
                  <a:cubicBezTo>
                    <a:pt x="101" y="45"/>
                    <a:pt x="109" y="45"/>
                    <a:pt x="110" y="45"/>
                  </a:cubicBezTo>
                  <a:lnTo>
                    <a:pt x="110" y="59"/>
                  </a:lnTo>
                  <a:close/>
                  <a:moveTo>
                    <a:pt x="110" y="44"/>
                  </a:moveTo>
                  <a:cubicBezTo>
                    <a:pt x="110" y="44"/>
                    <a:pt x="110" y="44"/>
                    <a:pt x="110" y="44"/>
                  </a:cubicBezTo>
                  <a:cubicBezTo>
                    <a:pt x="109" y="44"/>
                    <a:pt x="106" y="44"/>
                    <a:pt x="104" y="44"/>
                  </a:cubicBezTo>
                  <a:cubicBezTo>
                    <a:pt x="102" y="44"/>
                    <a:pt x="93" y="44"/>
                    <a:pt x="91" y="43"/>
                  </a:cubicBezTo>
                  <a:cubicBezTo>
                    <a:pt x="90" y="43"/>
                    <a:pt x="88" y="42"/>
                    <a:pt x="87" y="42"/>
                  </a:cubicBezTo>
                  <a:cubicBezTo>
                    <a:pt x="87" y="42"/>
                    <a:pt x="87" y="42"/>
                    <a:pt x="87" y="42"/>
                  </a:cubicBezTo>
                  <a:cubicBezTo>
                    <a:pt x="90" y="42"/>
                    <a:pt x="96" y="43"/>
                    <a:pt x="98" y="43"/>
                  </a:cubicBezTo>
                  <a:cubicBezTo>
                    <a:pt x="100" y="43"/>
                    <a:pt x="109" y="44"/>
                    <a:pt x="110" y="44"/>
                  </a:cubicBezTo>
                  <a:close/>
                  <a:moveTo>
                    <a:pt x="110" y="42"/>
                  </a:moveTo>
                  <a:cubicBezTo>
                    <a:pt x="110" y="42"/>
                    <a:pt x="110" y="42"/>
                    <a:pt x="110" y="42"/>
                  </a:cubicBezTo>
                  <a:cubicBezTo>
                    <a:pt x="109" y="42"/>
                    <a:pt x="100" y="42"/>
                    <a:pt x="96" y="41"/>
                  </a:cubicBezTo>
                  <a:cubicBezTo>
                    <a:pt x="92" y="41"/>
                    <a:pt x="89" y="41"/>
                    <a:pt x="87" y="40"/>
                  </a:cubicBezTo>
                  <a:cubicBezTo>
                    <a:pt x="87" y="37"/>
                    <a:pt x="87" y="37"/>
                    <a:pt x="87" y="37"/>
                  </a:cubicBezTo>
                  <a:cubicBezTo>
                    <a:pt x="89" y="37"/>
                    <a:pt x="96" y="39"/>
                    <a:pt x="99" y="39"/>
                  </a:cubicBezTo>
                  <a:cubicBezTo>
                    <a:pt x="103" y="39"/>
                    <a:pt x="110" y="39"/>
                    <a:pt x="110" y="39"/>
                  </a:cubicBezTo>
                  <a:cubicBezTo>
                    <a:pt x="110" y="37"/>
                    <a:pt x="110" y="37"/>
                    <a:pt x="110" y="37"/>
                  </a:cubicBezTo>
                  <a:cubicBezTo>
                    <a:pt x="110" y="37"/>
                    <a:pt x="104" y="37"/>
                    <a:pt x="100" y="37"/>
                  </a:cubicBezTo>
                  <a:cubicBezTo>
                    <a:pt x="96" y="37"/>
                    <a:pt x="90" y="36"/>
                    <a:pt x="87" y="35"/>
                  </a:cubicBezTo>
                  <a:cubicBezTo>
                    <a:pt x="87" y="30"/>
                    <a:pt x="87" y="30"/>
                    <a:pt x="87" y="30"/>
                  </a:cubicBezTo>
                  <a:cubicBezTo>
                    <a:pt x="92" y="31"/>
                    <a:pt x="96" y="32"/>
                    <a:pt x="99" y="32"/>
                  </a:cubicBezTo>
                  <a:cubicBezTo>
                    <a:pt x="105" y="33"/>
                    <a:pt x="126" y="32"/>
                    <a:pt x="135" y="32"/>
                  </a:cubicBezTo>
                  <a:cubicBezTo>
                    <a:pt x="142" y="32"/>
                    <a:pt x="144" y="33"/>
                    <a:pt x="144" y="33"/>
                  </a:cubicBezTo>
                  <a:cubicBezTo>
                    <a:pt x="144" y="33"/>
                    <a:pt x="144" y="33"/>
                    <a:pt x="144" y="33"/>
                  </a:cubicBezTo>
                  <a:cubicBezTo>
                    <a:pt x="144" y="33"/>
                    <a:pt x="144" y="33"/>
                    <a:pt x="144" y="33"/>
                  </a:cubicBezTo>
                  <a:cubicBezTo>
                    <a:pt x="144" y="33"/>
                    <a:pt x="144" y="33"/>
                    <a:pt x="144" y="33"/>
                  </a:cubicBezTo>
                  <a:cubicBezTo>
                    <a:pt x="144" y="33"/>
                    <a:pt x="139" y="33"/>
                    <a:pt x="136" y="33"/>
                  </a:cubicBezTo>
                  <a:cubicBezTo>
                    <a:pt x="133" y="33"/>
                    <a:pt x="127" y="33"/>
                    <a:pt x="123" y="33"/>
                  </a:cubicBezTo>
                  <a:cubicBezTo>
                    <a:pt x="120" y="33"/>
                    <a:pt x="112" y="33"/>
                    <a:pt x="112" y="33"/>
                  </a:cubicBezTo>
                  <a:cubicBezTo>
                    <a:pt x="112" y="33"/>
                    <a:pt x="112" y="33"/>
                    <a:pt x="112" y="33"/>
                  </a:cubicBezTo>
                  <a:cubicBezTo>
                    <a:pt x="110" y="33"/>
                    <a:pt x="110" y="33"/>
                    <a:pt x="110" y="33"/>
                  </a:cubicBezTo>
                  <a:lnTo>
                    <a:pt x="110" y="42"/>
                  </a:lnTo>
                  <a:close/>
                  <a:moveTo>
                    <a:pt x="112" y="59"/>
                  </a:moveTo>
                  <a:cubicBezTo>
                    <a:pt x="112" y="59"/>
                    <a:pt x="112" y="59"/>
                    <a:pt x="112" y="59"/>
                  </a:cubicBezTo>
                  <a:cubicBezTo>
                    <a:pt x="112" y="55"/>
                    <a:pt x="112" y="55"/>
                    <a:pt x="112" y="55"/>
                  </a:cubicBezTo>
                  <a:cubicBezTo>
                    <a:pt x="141" y="55"/>
                    <a:pt x="141" y="55"/>
                    <a:pt x="141" y="55"/>
                  </a:cubicBezTo>
                  <a:cubicBezTo>
                    <a:pt x="141" y="59"/>
                    <a:pt x="141" y="59"/>
                    <a:pt x="141" y="59"/>
                  </a:cubicBezTo>
                  <a:lnTo>
                    <a:pt x="112" y="59"/>
                  </a:lnTo>
                  <a:close/>
                  <a:moveTo>
                    <a:pt x="141" y="54"/>
                  </a:moveTo>
                  <a:cubicBezTo>
                    <a:pt x="141" y="54"/>
                    <a:pt x="141" y="54"/>
                    <a:pt x="141" y="54"/>
                  </a:cubicBezTo>
                  <a:cubicBezTo>
                    <a:pt x="141" y="54"/>
                    <a:pt x="141" y="54"/>
                    <a:pt x="141" y="54"/>
                  </a:cubicBezTo>
                  <a:cubicBezTo>
                    <a:pt x="141" y="54"/>
                    <a:pt x="141" y="54"/>
                    <a:pt x="141" y="54"/>
                  </a:cubicBezTo>
                  <a:cubicBezTo>
                    <a:pt x="140" y="54"/>
                    <a:pt x="134" y="54"/>
                    <a:pt x="129" y="54"/>
                  </a:cubicBezTo>
                  <a:cubicBezTo>
                    <a:pt x="124" y="54"/>
                    <a:pt x="113" y="54"/>
                    <a:pt x="112" y="54"/>
                  </a:cubicBezTo>
                  <a:cubicBezTo>
                    <a:pt x="112" y="54"/>
                    <a:pt x="112" y="54"/>
                    <a:pt x="112" y="54"/>
                  </a:cubicBezTo>
                  <a:cubicBezTo>
                    <a:pt x="114" y="54"/>
                    <a:pt x="115" y="54"/>
                    <a:pt x="116" y="53"/>
                  </a:cubicBezTo>
                  <a:cubicBezTo>
                    <a:pt x="124" y="53"/>
                    <a:pt x="138" y="54"/>
                    <a:pt x="142" y="54"/>
                  </a:cubicBezTo>
                  <a:lnTo>
                    <a:pt x="141" y="54"/>
                  </a:lnTo>
                  <a:close/>
                  <a:moveTo>
                    <a:pt x="146" y="15"/>
                  </a:moveTo>
                  <a:cubicBezTo>
                    <a:pt x="146" y="15"/>
                    <a:pt x="146" y="15"/>
                    <a:pt x="146" y="15"/>
                  </a:cubicBezTo>
                  <a:cubicBezTo>
                    <a:pt x="146" y="15"/>
                    <a:pt x="146" y="15"/>
                    <a:pt x="146" y="15"/>
                  </a:cubicBezTo>
                  <a:cubicBezTo>
                    <a:pt x="146" y="11"/>
                    <a:pt x="146" y="11"/>
                    <a:pt x="146" y="11"/>
                  </a:cubicBezTo>
                  <a:cubicBezTo>
                    <a:pt x="140" y="15"/>
                    <a:pt x="140" y="15"/>
                    <a:pt x="140" y="15"/>
                  </a:cubicBezTo>
                  <a:cubicBezTo>
                    <a:pt x="140" y="15"/>
                    <a:pt x="142" y="14"/>
                    <a:pt x="143" y="14"/>
                  </a:cubicBezTo>
                  <a:cubicBezTo>
                    <a:pt x="144" y="14"/>
                    <a:pt x="145" y="15"/>
                    <a:pt x="146" y="15"/>
                  </a:cubicBezTo>
                  <a:close/>
                  <a:moveTo>
                    <a:pt x="10" y="12"/>
                  </a:moveTo>
                  <a:cubicBezTo>
                    <a:pt x="10" y="12"/>
                    <a:pt x="10" y="12"/>
                    <a:pt x="10" y="12"/>
                  </a:cubicBezTo>
                  <a:cubicBezTo>
                    <a:pt x="10" y="13"/>
                    <a:pt x="10" y="13"/>
                    <a:pt x="10" y="13"/>
                  </a:cubicBezTo>
                  <a:cubicBezTo>
                    <a:pt x="11" y="12"/>
                    <a:pt x="11" y="12"/>
                    <a:pt x="11" y="12"/>
                  </a:cubicBezTo>
                  <a:cubicBezTo>
                    <a:pt x="11" y="12"/>
                    <a:pt x="10" y="12"/>
                    <a:pt x="10" y="12"/>
                  </a:cubicBezTo>
                  <a:cubicBezTo>
                    <a:pt x="10" y="12"/>
                    <a:pt x="10" y="12"/>
                    <a:pt x="10" y="12"/>
                  </a:cubicBezTo>
                  <a:close/>
                  <a:moveTo>
                    <a:pt x="20" y="14"/>
                  </a:moveTo>
                  <a:cubicBezTo>
                    <a:pt x="20" y="14"/>
                    <a:pt x="20" y="14"/>
                    <a:pt x="20" y="14"/>
                  </a:cubicBezTo>
                  <a:cubicBezTo>
                    <a:pt x="19" y="14"/>
                    <a:pt x="18" y="14"/>
                    <a:pt x="18" y="14"/>
                  </a:cubicBezTo>
                  <a:cubicBezTo>
                    <a:pt x="10" y="18"/>
                    <a:pt x="10" y="18"/>
                    <a:pt x="10" y="18"/>
                  </a:cubicBezTo>
                  <a:cubicBezTo>
                    <a:pt x="10" y="20"/>
                    <a:pt x="10" y="20"/>
                    <a:pt x="10" y="20"/>
                  </a:cubicBezTo>
                  <a:cubicBezTo>
                    <a:pt x="10" y="20"/>
                    <a:pt x="15" y="18"/>
                    <a:pt x="17" y="17"/>
                  </a:cubicBezTo>
                  <a:cubicBezTo>
                    <a:pt x="19" y="16"/>
                    <a:pt x="23" y="14"/>
                    <a:pt x="23" y="14"/>
                  </a:cubicBezTo>
                  <a:cubicBezTo>
                    <a:pt x="23" y="14"/>
                    <a:pt x="22" y="14"/>
                    <a:pt x="20" y="14"/>
                  </a:cubicBezTo>
                  <a:close/>
                  <a:moveTo>
                    <a:pt x="10" y="16"/>
                  </a:moveTo>
                  <a:cubicBezTo>
                    <a:pt x="10" y="16"/>
                    <a:pt x="10" y="16"/>
                    <a:pt x="10" y="16"/>
                  </a:cubicBezTo>
                  <a:cubicBezTo>
                    <a:pt x="10" y="16"/>
                    <a:pt x="10" y="16"/>
                    <a:pt x="10" y="16"/>
                  </a:cubicBezTo>
                  <a:cubicBezTo>
                    <a:pt x="10" y="16"/>
                    <a:pt x="12" y="15"/>
                    <a:pt x="13" y="15"/>
                  </a:cubicBezTo>
                  <a:cubicBezTo>
                    <a:pt x="13" y="15"/>
                    <a:pt x="16" y="13"/>
                    <a:pt x="16" y="13"/>
                  </a:cubicBezTo>
                  <a:cubicBezTo>
                    <a:pt x="15" y="13"/>
                    <a:pt x="15" y="13"/>
                    <a:pt x="15" y="13"/>
                  </a:cubicBezTo>
                  <a:lnTo>
                    <a:pt x="10"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 name="Freeform 7"/>
            <p:cNvSpPr>
              <a:spLocks noEditPoints="1"/>
            </p:cNvSpPr>
            <p:nvPr/>
          </p:nvSpPr>
          <p:spPr bwMode="auto">
            <a:xfrm>
              <a:off x="559" y="4150"/>
              <a:ext cx="399" cy="149"/>
            </a:xfrm>
            <a:custGeom>
              <a:avLst/>
              <a:gdLst>
                <a:gd name="T0" fmla="*/ 140 w 154"/>
                <a:gd name="T1" fmla="*/ 42 h 56"/>
                <a:gd name="T2" fmla="*/ 80 w 154"/>
                <a:gd name="T3" fmla="*/ 11 h 56"/>
                <a:gd name="T4" fmla="*/ 101 w 154"/>
                <a:gd name="T5" fmla="*/ 30 h 56"/>
                <a:gd name="T6" fmla="*/ 80 w 154"/>
                <a:gd name="T7" fmla="*/ 17 h 56"/>
                <a:gd name="T8" fmla="*/ 106 w 154"/>
                <a:gd name="T9" fmla="*/ 29 h 56"/>
                <a:gd name="T10" fmla="*/ 109 w 154"/>
                <a:gd name="T11" fmla="*/ 1 h 56"/>
                <a:gd name="T12" fmla="*/ 78 w 154"/>
                <a:gd name="T13" fmla="*/ 25 h 56"/>
                <a:gd name="T14" fmla="*/ 11 w 154"/>
                <a:gd name="T15" fmla="*/ 53 h 56"/>
                <a:gd name="T16" fmla="*/ 2 w 154"/>
                <a:gd name="T17" fmla="*/ 50 h 56"/>
                <a:gd name="T18" fmla="*/ 5 w 154"/>
                <a:gd name="T19" fmla="*/ 45 h 56"/>
                <a:gd name="T20" fmla="*/ 6 w 154"/>
                <a:gd name="T21" fmla="*/ 44 h 56"/>
                <a:gd name="T22" fmla="*/ 8 w 154"/>
                <a:gd name="T23" fmla="*/ 44 h 56"/>
                <a:gd name="T24" fmla="*/ 10 w 154"/>
                <a:gd name="T25" fmla="*/ 50 h 56"/>
                <a:gd name="T26" fmla="*/ 12 w 154"/>
                <a:gd name="T27" fmla="*/ 43 h 56"/>
                <a:gd name="T28" fmla="*/ 13 w 154"/>
                <a:gd name="T29" fmla="*/ 43 h 56"/>
                <a:gd name="T30" fmla="*/ 77 w 154"/>
                <a:gd name="T31" fmla="*/ 19 h 56"/>
                <a:gd name="T32" fmla="*/ 79 w 154"/>
                <a:gd name="T33" fmla="*/ 27 h 56"/>
                <a:gd name="T34" fmla="*/ 83 w 154"/>
                <a:gd name="T35" fmla="*/ 40 h 56"/>
                <a:gd name="T36" fmla="*/ 83 w 154"/>
                <a:gd name="T37" fmla="*/ 39 h 56"/>
                <a:gd name="T38" fmla="*/ 71 w 154"/>
                <a:gd name="T39" fmla="*/ 44 h 56"/>
                <a:gd name="T40" fmla="*/ 98 w 154"/>
                <a:gd name="T41" fmla="*/ 36 h 56"/>
                <a:gd name="T42" fmla="*/ 98 w 154"/>
                <a:gd name="T43" fmla="*/ 42 h 56"/>
                <a:gd name="T44" fmla="*/ 88 w 154"/>
                <a:gd name="T45" fmla="*/ 39 h 56"/>
                <a:gd name="T46" fmla="*/ 98 w 154"/>
                <a:gd name="T47" fmla="*/ 36 h 56"/>
                <a:gd name="T48" fmla="*/ 60 w 154"/>
                <a:gd name="T49" fmla="*/ 40 h 56"/>
                <a:gd name="T50" fmla="*/ 65 w 154"/>
                <a:gd name="T51" fmla="*/ 47 h 56"/>
                <a:gd name="T52" fmla="*/ 122 w 154"/>
                <a:gd name="T53" fmla="*/ 47 h 56"/>
                <a:gd name="T54" fmla="*/ 113 w 154"/>
                <a:gd name="T55" fmla="*/ 35 h 56"/>
                <a:gd name="T56" fmla="*/ 126 w 154"/>
                <a:gd name="T57" fmla="*/ 45 h 56"/>
                <a:gd name="T58" fmla="*/ 77 w 154"/>
                <a:gd name="T59" fmla="*/ 12 h 56"/>
                <a:gd name="T60" fmla="*/ 92 w 154"/>
                <a:gd name="T61" fmla="*/ 10 h 56"/>
                <a:gd name="T62" fmla="*/ 83 w 154"/>
                <a:gd name="T63" fmla="*/ 13 h 56"/>
                <a:gd name="T64" fmla="*/ 83 w 154"/>
                <a:gd name="T65" fmla="*/ 32 h 56"/>
                <a:gd name="T66" fmla="*/ 75 w 154"/>
                <a:gd name="T67" fmla="*/ 22 h 56"/>
                <a:gd name="T68" fmla="*/ 106 w 154"/>
                <a:gd name="T69" fmla="*/ 32 h 56"/>
                <a:gd name="T70" fmla="*/ 83 w 154"/>
                <a:gd name="T71" fmla="*/ 16 h 56"/>
                <a:gd name="T72" fmla="*/ 91 w 154"/>
                <a:gd name="T73" fmla="*/ 19 h 56"/>
                <a:gd name="T74" fmla="*/ 91 w 154"/>
                <a:gd name="T75" fmla="*/ 24 h 56"/>
                <a:gd name="T76" fmla="*/ 91 w 154"/>
                <a:gd name="T77" fmla="*/ 28 h 56"/>
                <a:gd name="T78" fmla="*/ 99 w 154"/>
                <a:gd name="T79" fmla="*/ 32 h 56"/>
                <a:gd name="T80" fmla="*/ 70 w 154"/>
                <a:gd name="T81" fmla="*/ 47 h 56"/>
                <a:gd name="T82" fmla="*/ 45 w 154"/>
                <a:gd name="T83" fmla="*/ 48 h 56"/>
                <a:gd name="T84" fmla="*/ 59 w 154"/>
                <a:gd name="T85" fmla="*/ 48 h 56"/>
                <a:gd name="T86" fmla="*/ 79 w 154"/>
                <a:gd name="T87" fmla="*/ 47 h 56"/>
                <a:gd name="T88" fmla="*/ 94 w 154"/>
                <a:gd name="T89" fmla="*/ 48 h 56"/>
                <a:gd name="T90" fmla="*/ 111 w 154"/>
                <a:gd name="T91" fmla="*/ 47 h 56"/>
                <a:gd name="T92" fmla="*/ 112 w 154"/>
                <a:gd name="T93" fmla="*/ 43 h 56"/>
                <a:gd name="T94" fmla="*/ 115 w 154"/>
                <a:gd name="T95" fmla="*/ 12 h 56"/>
                <a:gd name="T96" fmla="*/ 115 w 154"/>
                <a:gd name="T97" fmla="*/ 21 h 56"/>
                <a:gd name="T98" fmla="*/ 115 w 154"/>
                <a:gd name="T99" fmla="*/ 30 h 56"/>
                <a:gd name="T100" fmla="*/ 114 w 154"/>
                <a:gd name="T101" fmla="*/ 11 h 56"/>
                <a:gd name="T102" fmla="*/ 115 w 154"/>
                <a:gd name="T103" fmla="*/ 20 h 56"/>
                <a:gd name="T104" fmla="*/ 114 w 154"/>
                <a:gd name="T105" fmla="*/ 29 h 56"/>
                <a:gd name="T106" fmla="*/ 151 w 154"/>
                <a:gd name="T107" fmla="*/ 45 h 56"/>
                <a:gd name="T108" fmla="*/ 47 w 154"/>
                <a:gd name="T109" fmla="*/ 39 h 56"/>
                <a:gd name="T110" fmla="*/ 47 w 154"/>
                <a:gd name="T111" fmla="*/ 45 h 56"/>
                <a:gd name="T112" fmla="*/ 103 w 154"/>
                <a:gd name="T113" fmla="*/ 29 h 56"/>
                <a:gd name="T114" fmla="*/ 100 w 154"/>
                <a:gd name="T115" fmla="*/ 18 h 56"/>
                <a:gd name="T116" fmla="*/ 104 w 154"/>
                <a:gd name="T117" fmla="*/ 29 h 56"/>
                <a:gd name="T118" fmla="*/ 103 w 154"/>
                <a:gd name="T119" fmla="*/ 5 h 56"/>
                <a:gd name="T120" fmla="*/ 71 w 154"/>
                <a:gd name="T121" fmla="*/ 39 h 56"/>
                <a:gd name="T122" fmla="*/ 60 w 154"/>
                <a:gd name="T123" fmla="*/ 45 h 56"/>
                <a:gd name="T124" fmla="*/ 64 w 154"/>
                <a:gd name="T125" fmla="*/ 45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54" h="56">
                  <a:moveTo>
                    <a:pt x="79" y="32"/>
                  </a:moveTo>
                  <a:cubicBezTo>
                    <a:pt x="80" y="32"/>
                    <a:pt x="80" y="32"/>
                    <a:pt x="80" y="32"/>
                  </a:cubicBezTo>
                  <a:cubicBezTo>
                    <a:pt x="80" y="31"/>
                    <a:pt x="80" y="31"/>
                    <a:pt x="80" y="31"/>
                  </a:cubicBezTo>
                  <a:cubicBezTo>
                    <a:pt x="80" y="30"/>
                    <a:pt x="80" y="30"/>
                    <a:pt x="80" y="30"/>
                  </a:cubicBezTo>
                  <a:cubicBezTo>
                    <a:pt x="80" y="30"/>
                    <a:pt x="80" y="30"/>
                    <a:pt x="80" y="30"/>
                  </a:cubicBezTo>
                  <a:cubicBezTo>
                    <a:pt x="81" y="30"/>
                    <a:pt x="81" y="30"/>
                    <a:pt x="81" y="30"/>
                  </a:cubicBezTo>
                  <a:cubicBezTo>
                    <a:pt x="81" y="30"/>
                    <a:pt x="81" y="30"/>
                    <a:pt x="81" y="30"/>
                  </a:cubicBezTo>
                  <a:cubicBezTo>
                    <a:pt x="79" y="30"/>
                    <a:pt x="79" y="30"/>
                    <a:pt x="79" y="30"/>
                  </a:cubicBezTo>
                  <a:lnTo>
                    <a:pt x="79" y="32"/>
                  </a:lnTo>
                  <a:close/>
                  <a:moveTo>
                    <a:pt x="80" y="25"/>
                  </a:moveTo>
                  <a:cubicBezTo>
                    <a:pt x="80" y="25"/>
                    <a:pt x="80" y="25"/>
                    <a:pt x="80" y="25"/>
                  </a:cubicBezTo>
                  <a:cubicBezTo>
                    <a:pt x="80" y="25"/>
                    <a:pt x="80" y="25"/>
                    <a:pt x="80" y="25"/>
                  </a:cubicBezTo>
                  <a:cubicBezTo>
                    <a:pt x="80" y="24"/>
                    <a:pt x="80" y="24"/>
                    <a:pt x="80" y="24"/>
                  </a:cubicBezTo>
                  <a:cubicBezTo>
                    <a:pt x="81" y="24"/>
                    <a:pt x="81" y="24"/>
                    <a:pt x="81" y="24"/>
                  </a:cubicBezTo>
                  <a:cubicBezTo>
                    <a:pt x="81" y="24"/>
                    <a:pt x="81" y="24"/>
                    <a:pt x="81" y="24"/>
                  </a:cubicBezTo>
                  <a:cubicBezTo>
                    <a:pt x="79" y="24"/>
                    <a:pt x="79" y="24"/>
                    <a:pt x="79" y="24"/>
                  </a:cubicBezTo>
                  <a:cubicBezTo>
                    <a:pt x="79" y="27"/>
                    <a:pt x="79" y="27"/>
                    <a:pt x="79" y="27"/>
                  </a:cubicBezTo>
                  <a:cubicBezTo>
                    <a:pt x="80" y="27"/>
                    <a:pt x="80" y="27"/>
                    <a:pt x="80" y="27"/>
                  </a:cubicBezTo>
                  <a:lnTo>
                    <a:pt x="80" y="25"/>
                  </a:lnTo>
                  <a:close/>
                  <a:moveTo>
                    <a:pt x="79" y="35"/>
                  </a:moveTo>
                  <a:cubicBezTo>
                    <a:pt x="79" y="35"/>
                    <a:pt x="79" y="35"/>
                    <a:pt x="79" y="35"/>
                  </a:cubicBezTo>
                  <a:cubicBezTo>
                    <a:pt x="80" y="35"/>
                    <a:pt x="80" y="35"/>
                    <a:pt x="80" y="35"/>
                  </a:cubicBezTo>
                  <a:cubicBezTo>
                    <a:pt x="80" y="33"/>
                    <a:pt x="80" y="33"/>
                    <a:pt x="80" y="33"/>
                  </a:cubicBezTo>
                  <a:cubicBezTo>
                    <a:pt x="80" y="33"/>
                    <a:pt x="80" y="33"/>
                    <a:pt x="80" y="33"/>
                  </a:cubicBezTo>
                  <a:cubicBezTo>
                    <a:pt x="80" y="33"/>
                    <a:pt x="80" y="33"/>
                    <a:pt x="80" y="33"/>
                  </a:cubicBezTo>
                  <a:cubicBezTo>
                    <a:pt x="81" y="32"/>
                    <a:pt x="81" y="32"/>
                    <a:pt x="81" y="32"/>
                  </a:cubicBezTo>
                  <a:cubicBezTo>
                    <a:pt x="81" y="32"/>
                    <a:pt x="81" y="32"/>
                    <a:pt x="81" y="32"/>
                  </a:cubicBezTo>
                  <a:cubicBezTo>
                    <a:pt x="79" y="32"/>
                    <a:pt x="79" y="32"/>
                    <a:pt x="79" y="32"/>
                  </a:cubicBezTo>
                  <a:lnTo>
                    <a:pt x="79" y="35"/>
                  </a:lnTo>
                  <a:close/>
                  <a:moveTo>
                    <a:pt x="79" y="9"/>
                  </a:moveTo>
                  <a:cubicBezTo>
                    <a:pt x="79" y="9"/>
                    <a:pt x="79" y="9"/>
                    <a:pt x="79" y="9"/>
                  </a:cubicBezTo>
                  <a:cubicBezTo>
                    <a:pt x="79" y="9"/>
                    <a:pt x="79" y="9"/>
                    <a:pt x="79" y="9"/>
                  </a:cubicBezTo>
                  <a:cubicBezTo>
                    <a:pt x="77" y="9"/>
                    <a:pt x="77" y="9"/>
                    <a:pt x="77" y="9"/>
                  </a:cubicBezTo>
                  <a:cubicBezTo>
                    <a:pt x="77" y="10"/>
                    <a:pt x="77" y="10"/>
                    <a:pt x="77" y="10"/>
                  </a:cubicBezTo>
                  <a:cubicBezTo>
                    <a:pt x="77" y="10"/>
                    <a:pt x="77" y="10"/>
                    <a:pt x="77" y="10"/>
                  </a:cubicBezTo>
                  <a:cubicBezTo>
                    <a:pt x="77" y="14"/>
                    <a:pt x="77" y="14"/>
                    <a:pt x="77" y="14"/>
                  </a:cubicBezTo>
                  <a:cubicBezTo>
                    <a:pt x="78" y="14"/>
                    <a:pt x="78" y="14"/>
                    <a:pt x="78" y="14"/>
                  </a:cubicBezTo>
                  <a:cubicBezTo>
                    <a:pt x="78" y="12"/>
                    <a:pt x="78" y="12"/>
                    <a:pt x="78" y="12"/>
                  </a:cubicBezTo>
                  <a:cubicBezTo>
                    <a:pt x="79" y="11"/>
                    <a:pt x="79" y="11"/>
                    <a:pt x="79" y="11"/>
                  </a:cubicBezTo>
                  <a:cubicBezTo>
                    <a:pt x="79" y="11"/>
                    <a:pt x="79" y="11"/>
                    <a:pt x="79" y="11"/>
                  </a:cubicBezTo>
                  <a:cubicBezTo>
                    <a:pt x="79" y="9"/>
                    <a:pt x="79" y="9"/>
                    <a:pt x="79" y="9"/>
                  </a:cubicBezTo>
                  <a:close/>
                  <a:moveTo>
                    <a:pt x="78" y="11"/>
                  </a:moveTo>
                  <a:cubicBezTo>
                    <a:pt x="78" y="11"/>
                    <a:pt x="78" y="11"/>
                    <a:pt x="78" y="11"/>
                  </a:cubicBezTo>
                  <a:cubicBezTo>
                    <a:pt x="78" y="10"/>
                    <a:pt x="78" y="10"/>
                    <a:pt x="78" y="10"/>
                  </a:cubicBezTo>
                  <a:cubicBezTo>
                    <a:pt x="79" y="9"/>
                    <a:pt x="79" y="9"/>
                    <a:pt x="79" y="9"/>
                  </a:cubicBezTo>
                  <a:cubicBezTo>
                    <a:pt x="79" y="11"/>
                    <a:pt x="79" y="11"/>
                    <a:pt x="79" y="11"/>
                  </a:cubicBezTo>
                  <a:lnTo>
                    <a:pt x="78" y="11"/>
                  </a:lnTo>
                  <a:close/>
                  <a:moveTo>
                    <a:pt x="140" y="42"/>
                  </a:moveTo>
                  <a:cubicBezTo>
                    <a:pt x="140" y="42"/>
                    <a:pt x="140" y="42"/>
                    <a:pt x="140" y="42"/>
                  </a:cubicBezTo>
                  <a:cubicBezTo>
                    <a:pt x="141" y="42"/>
                    <a:pt x="141" y="42"/>
                    <a:pt x="141" y="42"/>
                  </a:cubicBezTo>
                  <a:cubicBezTo>
                    <a:pt x="140" y="41"/>
                    <a:pt x="140" y="41"/>
                    <a:pt x="140" y="41"/>
                  </a:cubicBezTo>
                  <a:lnTo>
                    <a:pt x="140" y="42"/>
                  </a:lnTo>
                  <a:close/>
                  <a:moveTo>
                    <a:pt x="142" y="42"/>
                  </a:moveTo>
                  <a:cubicBezTo>
                    <a:pt x="142" y="42"/>
                    <a:pt x="142" y="42"/>
                    <a:pt x="142" y="42"/>
                  </a:cubicBezTo>
                  <a:cubicBezTo>
                    <a:pt x="143" y="43"/>
                    <a:pt x="143" y="43"/>
                    <a:pt x="143" y="43"/>
                  </a:cubicBezTo>
                  <a:cubicBezTo>
                    <a:pt x="143" y="42"/>
                    <a:pt x="143" y="42"/>
                    <a:pt x="143" y="42"/>
                  </a:cubicBezTo>
                  <a:lnTo>
                    <a:pt x="142" y="42"/>
                  </a:lnTo>
                  <a:close/>
                  <a:moveTo>
                    <a:pt x="141" y="38"/>
                  </a:moveTo>
                  <a:cubicBezTo>
                    <a:pt x="141" y="38"/>
                    <a:pt x="141" y="38"/>
                    <a:pt x="141" y="38"/>
                  </a:cubicBezTo>
                  <a:cubicBezTo>
                    <a:pt x="141" y="38"/>
                    <a:pt x="141" y="40"/>
                    <a:pt x="141" y="40"/>
                  </a:cubicBezTo>
                  <a:cubicBezTo>
                    <a:pt x="142" y="40"/>
                    <a:pt x="142" y="40"/>
                    <a:pt x="142" y="40"/>
                  </a:cubicBezTo>
                  <a:lnTo>
                    <a:pt x="141" y="38"/>
                  </a:lnTo>
                  <a:close/>
                  <a:moveTo>
                    <a:pt x="79" y="16"/>
                  </a:moveTo>
                  <a:cubicBezTo>
                    <a:pt x="79" y="16"/>
                    <a:pt x="79" y="16"/>
                    <a:pt x="79" y="16"/>
                  </a:cubicBezTo>
                  <a:cubicBezTo>
                    <a:pt x="80" y="16"/>
                    <a:pt x="80" y="16"/>
                    <a:pt x="80" y="16"/>
                  </a:cubicBezTo>
                  <a:cubicBezTo>
                    <a:pt x="80" y="14"/>
                    <a:pt x="80" y="14"/>
                    <a:pt x="80" y="14"/>
                  </a:cubicBezTo>
                  <a:cubicBezTo>
                    <a:pt x="80" y="14"/>
                    <a:pt x="80" y="14"/>
                    <a:pt x="80" y="14"/>
                  </a:cubicBezTo>
                  <a:cubicBezTo>
                    <a:pt x="80" y="14"/>
                    <a:pt x="80" y="14"/>
                    <a:pt x="80" y="14"/>
                  </a:cubicBezTo>
                  <a:cubicBezTo>
                    <a:pt x="81" y="13"/>
                    <a:pt x="81" y="13"/>
                    <a:pt x="81" y="13"/>
                  </a:cubicBezTo>
                  <a:cubicBezTo>
                    <a:pt x="81" y="13"/>
                    <a:pt x="81" y="13"/>
                    <a:pt x="81" y="13"/>
                  </a:cubicBezTo>
                  <a:cubicBezTo>
                    <a:pt x="79" y="14"/>
                    <a:pt x="79" y="14"/>
                    <a:pt x="79" y="14"/>
                  </a:cubicBezTo>
                  <a:lnTo>
                    <a:pt x="79" y="16"/>
                  </a:lnTo>
                  <a:close/>
                  <a:moveTo>
                    <a:pt x="79" y="29"/>
                  </a:moveTo>
                  <a:cubicBezTo>
                    <a:pt x="79" y="29"/>
                    <a:pt x="79" y="29"/>
                    <a:pt x="79" y="29"/>
                  </a:cubicBezTo>
                  <a:cubicBezTo>
                    <a:pt x="80" y="29"/>
                    <a:pt x="80" y="29"/>
                    <a:pt x="80" y="29"/>
                  </a:cubicBezTo>
                  <a:cubicBezTo>
                    <a:pt x="80" y="28"/>
                    <a:pt x="80" y="28"/>
                    <a:pt x="80" y="28"/>
                  </a:cubicBezTo>
                  <a:cubicBezTo>
                    <a:pt x="80" y="27"/>
                    <a:pt x="80" y="27"/>
                    <a:pt x="80" y="27"/>
                  </a:cubicBezTo>
                  <a:cubicBezTo>
                    <a:pt x="80" y="27"/>
                    <a:pt x="80" y="27"/>
                    <a:pt x="80" y="27"/>
                  </a:cubicBezTo>
                  <a:cubicBezTo>
                    <a:pt x="81" y="27"/>
                    <a:pt x="81" y="27"/>
                    <a:pt x="81" y="27"/>
                  </a:cubicBezTo>
                  <a:cubicBezTo>
                    <a:pt x="81" y="27"/>
                    <a:pt x="81" y="27"/>
                    <a:pt x="81" y="27"/>
                  </a:cubicBezTo>
                  <a:cubicBezTo>
                    <a:pt x="79" y="27"/>
                    <a:pt x="79" y="27"/>
                    <a:pt x="79" y="27"/>
                  </a:cubicBezTo>
                  <a:lnTo>
                    <a:pt x="79" y="29"/>
                  </a:lnTo>
                  <a:close/>
                  <a:moveTo>
                    <a:pt x="82" y="8"/>
                  </a:moveTo>
                  <a:cubicBezTo>
                    <a:pt x="82" y="8"/>
                    <a:pt x="82" y="8"/>
                    <a:pt x="82" y="8"/>
                  </a:cubicBezTo>
                  <a:cubicBezTo>
                    <a:pt x="82" y="8"/>
                    <a:pt x="82" y="8"/>
                    <a:pt x="82" y="8"/>
                  </a:cubicBezTo>
                  <a:cubicBezTo>
                    <a:pt x="80" y="9"/>
                    <a:pt x="80" y="9"/>
                    <a:pt x="80" y="9"/>
                  </a:cubicBezTo>
                  <a:cubicBezTo>
                    <a:pt x="80" y="9"/>
                    <a:pt x="80" y="9"/>
                    <a:pt x="80" y="9"/>
                  </a:cubicBezTo>
                  <a:cubicBezTo>
                    <a:pt x="79" y="9"/>
                    <a:pt x="79" y="9"/>
                    <a:pt x="79" y="9"/>
                  </a:cubicBezTo>
                  <a:cubicBezTo>
                    <a:pt x="79" y="11"/>
                    <a:pt x="79" y="11"/>
                    <a:pt x="79" y="11"/>
                  </a:cubicBezTo>
                  <a:cubicBezTo>
                    <a:pt x="79" y="11"/>
                    <a:pt x="79" y="11"/>
                    <a:pt x="79" y="11"/>
                  </a:cubicBezTo>
                  <a:cubicBezTo>
                    <a:pt x="79" y="11"/>
                    <a:pt x="79" y="11"/>
                    <a:pt x="79" y="11"/>
                  </a:cubicBezTo>
                  <a:cubicBezTo>
                    <a:pt x="79" y="13"/>
                    <a:pt x="79" y="13"/>
                    <a:pt x="79" y="13"/>
                  </a:cubicBezTo>
                  <a:cubicBezTo>
                    <a:pt x="80" y="13"/>
                    <a:pt x="80" y="13"/>
                    <a:pt x="80" y="13"/>
                  </a:cubicBezTo>
                  <a:cubicBezTo>
                    <a:pt x="80" y="11"/>
                    <a:pt x="80" y="11"/>
                    <a:pt x="80" y="11"/>
                  </a:cubicBezTo>
                  <a:cubicBezTo>
                    <a:pt x="82" y="11"/>
                    <a:pt x="82" y="11"/>
                    <a:pt x="82" y="11"/>
                  </a:cubicBezTo>
                  <a:cubicBezTo>
                    <a:pt x="82" y="11"/>
                    <a:pt x="82" y="11"/>
                    <a:pt x="82" y="11"/>
                  </a:cubicBezTo>
                  <a:cubicBezTo>
                    <a:pt x="82" y="8"/>
                    <a:pt x="82" y="8"/>
                    <a:pt x="82" y="8"/>
                  </a:cubicBezTo>
                  <a:close/>
                  <a:moveTo>
                    <a:pt x="80" y="11"/>
                  </a:moveTo>
                  <a:cubicBezTo>
                    <a:pt x="80" y="11"/>
                    <a:pt x="80" y="11"/>
                    <a:pt x="80" y="11"/>
                  </a:cubicBezTo>
                  <a:cubicBezTo>
                    <a:pt x="80" y="9"/>
                    <a:pt x="80" y="9"/>
                    <a:pt x="80" y="9"/>
                  </a:cubicBezTo>
                  <a:cubicBezTo>
                    <a:pt x="82" y="9"/>
                    <a:pt x="82" y="9"/>
                    <a:pt x="82" y="9"/>
                  </a:cubicBezTo>
                  <a:cubicBezTo>
                    <a:pt x="82" y="11"/>
                    <a:pt x="82" y="11"/>
                    <a:pt x="82" y="11"/>
                  </a:cubicBezTo>
                  <a:lnTo>
                    <a:pt x="80" y="11"/>
                  </a:lnTo>
                  <a:close/>
                  <a:moveTo>
                    <a:pt x="84" y="8"/>
                  </a:moveTo>
                  <a:cubicBezTo>
                    <a:pt x="84" y="8"/>
                    <a:pt x="84" y="8"/>
                    <a:pt x="84" y="8"/>
                  </a:cubicBezTo>
                  <a:cubicBezTo>
                    <a:pt x="84" y="8"/>
                    <a:pt x="84" y="8"/>
                    <a:pt x="84" y="8"/>
                  </a:cubicBezTo>
                  <a:cubicBezTo>
                    <a:pt x="82" y="8"/>
                    <a:pt x="82" y="8"/>
                    <a:pt x="82" y="8"/>
                  </a:cubicBezTo>
                  <a:cubicBezTo>
                    <a:pt x="82" y="8"/>
                    <a:pt x="82" y="8"/>
                    <a:pt x="82" y="8"/>
                  </a:cubicBezTo>
                  <a:cubicBezTo>
                    <a:pt x="82" y="8"/>
                    <a:pt x="82" y="8"/>
                    <a:pt x="82" y="8"/>
                  </a:cubicBezTo>
                  <a:cubicBezTo>
                    <a:pt x="82" y="13"/>
                    <a:pt x="82" y="13"/>
                    <a:pt x="82" y="13"/>
                  </a:cubicBezTo>
                  <a:cubicBezTo>
                    <a:pt x="82" y="13"/>
                    <a:pt x="82" y="13"/>
                    <a:pt x="82" y="13"/>
                  </a:cubicBezTo>
                  <a:cubicBezTo>
                    <a:pt x="82" y="11"/>
                    <a:pt x="82" y="11"/>
                    <a:pt x="82" y="11"/>
                  </a:cubicBezTo>
                  <a:cubicBezTo>
                    <a:pt x="84" y="10"/>
                    <a:pt x="84" y="10"/>
                    <a:pt x="84" y="10"/>
                  </a:cubicBezTo>
                  <a:cubicBezTo>
                    <a:pt x="84" y="10"/>
                    <a:pt x="84" y="10"/>
                    <a:pt x="84" y="10"/>
                  </a:cubicBezTo>
                  <a:cubicBezTo>
                    <a:pt x="84" y="8"/>
                    <a:pt x="84" y="8"/>
                    <a:pt x="84" y="8"/>
                  </a:cubicBezTo>
                  <a:close/>
                  <a:moveTo>
                    <a:pt x="82" y="10"/>
                  </a:moveTo>
                  <a:cubicBezTo>
                    <a:pt x="82" y="10"/>
                    <a:pt x="82" y="10"/>
                    <a:pt x="82" y="10"/>
                  </a:cubicBezTo>
                  <a:cubicBezTo>
                    <a:pt x="82" y="8"/>
                    <a:pt x="82" y="8"/>
                    <a:pt x="82" y="8"/>
                  </a:cubicBezTo>
                  <a:cubicBezTo>
                    <a:pt x="84" y="8"/>
                    <a:pt x="84" y="8"/>
                    <a:pt x="84" y="8"/>
                  </a:cubicBezTo>
                  <a:cubicBezTo>
                    <a:pt x="84" y="10"/>
                    <a:pt x="84" y="10"/>
                    <a:pt x="84" y="10"/>
                  </a:cubicBezTo>
                  <a:lnTo>
                    <a:pt x="82" y="10"/>
                  </a:lnTo>
                  <a:close/>
                  <a:moveTo>
                    <a:pt x="91" y="6"/>
                  </a:moveTo>
                  <a:cubicBezTo>
                    <a:pt x="91" y="6"/>
                    <a:pt x="91" y="6"/>
                    <a:pt x="91" y="6"/>
                  </a:cubicBezTo>
                  <a:cubicBezTo>
                    <a:pt x="91" y="6"/>
                    <a:pt x="91" y="6"/>
                    <a:pt x="91" y="6"/>
                  </a:cubicBezTo>
                  <a:cubicBezTo>
                    <a:pt x="90" y="6"/>
                    <a:pt x="90" y="6"/>
                    <a:pt x="90" y="6"/>
                  </a:cubicBezTo>
                  <a:cubicBezTo>
                    <a:pt x="90" y="6"/>
                    <a:pt x="90" y="6"/>
                    <a:pt x="90" y="6"/>
                  </a:cubicBezTo>
                  <a:cubicBezTo>
                    <a:pt x="90" y="6"/>
                    <a:pt x="90" y="6"/>
                    <a:pt x="90" y="6"/>
                  </a:cubicBezTo>
                  <a:cubicBezTo>
                    <a:pt x="90" y="6"/>
                    <a:pt x="90" y="6"/>
                    <a:pt x="90" y="6"/>
                  </a:cubicBezTo>
                  <a:cubicBezTo>
                    <a:pt x="90" y="6"/>
                    <a:pt x="90" y="6"/>
                    <a:pt x="90" y="6"/>
                  </a:cubicBezTo>
                  <a:cubicBezTo>
                    <a:pt x="89" y="6"/>
                    <a:pt x="89" y="6"/>
                    <a:pt x="89" y="6"/>
                  </a:cubicBezTo>
                  <a:cubicBezTo>
                    <a:pt x="89" y="11"/>
                    <a:pt x="89" y="11"/>
                    <a:pt x="89" y="11"/>
                  </a:cubicBezTo>
                  <a:cubicBezTo>
                    <a:pt x="89" y="10"/>
                    <a:pt x="89" y="10"/>
                    <a:pt x="89" y="10"/>
                  </a:cubicBezTo>
                  <a:cubicBezTo>
                    <a:pt x="89" y="9"/>
                    <a:pt x="89" y="9"/>
                    <a:pt x="89" y="9"/>
                  </a:cubicBezTo>
                  <a:cubicBezTo>
                    <a:pt x="92" y="8"/>
                    <a:pt x="92" y="8"/>
                    <a:pt x="92" y="8"/>
                  </a:cubicBezTo>
                  <a:cubicBezTo>
                    <a:pt x="92" y="6"/>
                    <a:pt x="92" y="6"/>
                    <a:pt x="92" y="6"/>
                  </a:cubicBezTo>
                  <a:lnTo>
                    <a:pt x="91" y="6"/>
                  </a:lnTo>
                  <a:close/>
                  <a:moveTo>
                    <a:pt x="90" y="8"/>
                  </a:moveTo>
                  <a:cubicBezTo>
                    <a:pt x="90" y="8"/>
                    <a:pt x="90" y="8"/>
                    <a:pt x="90" y="8"/>
                  </a:cubicBezTo>
                  <a:cubicBezTo>
                    <a:pt x="90" y="6"/>
                    <a:pt x="90" y="6"/>
                    <a:pt x="90" y="6"/>
                  </a:cubicBezTo>
                  <a:cubicBezTo>
                    <a:pt x="91" y="6"/>
                    <a:pt x="91" y="6"/>
                    <a:pt x="91" y="6"/>
                  </a:cubicBezTo>
                  <a:cubicBezTo>
                    <a:pt x="91" y="8"/>
                    <a:pt x="91" y="8"/>
                    <a:pt x="91" y="8"/>
                  </a:cubicBezTo>
                  <a:lnTo>
                    <a:pt x="90" y="8"/>
                  </a:lnTo>
                  <a:close/>
                  <a:moveTo>
                    <a:pt x="100" y="33"/>
                  </a:moveTo>
                  <a:cubicBezTo>
                    <a:pt x="100" y="33"/>
                    <a:pt x="100" y="33"/>
                    <a:pt x="100" y="33"/>
                  </a:cubicBezTo>
                  <a:cubicBezTo>
                    <a:pt x="101" y="32"/>
                    <a:pt x="101" y="32"/>
                    <a:pt x="101" y="32"/>
                  </a:cubicBezTo>
                  <a:cubicBezTo>
                    <a:pt x="101" y="31"/>
                    <a:pt x="101" y="31"/>
                    <a:pt x="101" y="31"/>
                  </a:cubicBezTo>
                  <a:cubicBezTo>
                    <a:pt x="101" y="30"/>
                    <a:pt x="101" y="30"/>
                    <a:pt x="101" y="30"/>
                  </a:cubicBezTo>
                  <a:cubicBezTo>
                    <a:pt x="101" y="30"/>
                    <a:pt x="101" y="30"/>
                    <a:pt x="101" y="30"/>
                  </a:cubicBezTo>
                  <a:cubicBezTo>
                    <a:pt x="103" y="30"/>
                    <a:pt x="103" y="30"/>
                    <a:pt x="103" y="30"/>
                  </a:cubicBezTo>
                  <a:cubicBezTo>
                    <a:pt x="103" y="29"/>
                    <a:pt x="103" y="29"/>
                    <a:pt x="103" y="29"/>
                  </a:cubicBezTo>
                  <a:cubicBezTo>
                    <a:pt x="100" y="30"/>
                    <a:pt x="100" y="30"/>
                    <a:pt x="100" y="30"/>
                  </a:cubicBezTo>
                  <a:lnTo>
                    <a:pt x="100" y="33"/>
                  </a:lnTo>
                  <a:close/>
                  <a:moveTo>
                    <a:pt x="136" y="36"/>
                  </a:moveTo>
                  <a:cubicBezTo>
                    <a:pt x="136" y="36"/>
                    <a:pt x="136" y="36"/>
                    <a:pt x="136" y="36"/>
                  </a:cubicBezTo>
                  <a:cubicBezTo>
                    <a:pt x="134" y="36"/>
                    <a:pt x="134" y="36"/>
                    <a:pt x="134" y="36"/>
                  </a:cubicBezTo>
                  <a:cubicBezTo>
                    <a:pt x="136" y="37"/>
                    <a:pt x="136" y="37"/>
                    <a:pt x="136" y="37"/>
                  </a:cubicBezTo>
                  <a:lnTo>
                    <a:pt x="136" y="36"/>
                  </a:lnTo>
                  <a:close/>
                  <a:moveTo>
                    <a:pt x="136" y="42"/>
                  </a:moveTo>
                  <a:cubicBezTo>
                    <a:pt x="136" y="42"/>
                    <a:pt x="136" y="42"/>
                    <a:pt x="136" y="42"/>
                  </a:cubicBezTo>
                  <a:cubicBezTo>
                    <a:pt x="138" y="42"/>
                    <a:pt x="138" y="42"/>
                    <a:pt x="138" y="42"/>
                  </a:cubicBezTo>
                  <a:cubicBezTo>
                    <a:pt x="136" y="41"/>
                    <a:pt x="136" y="41"/>
                    <a:pt x="136" y="41"/>
                  </a:cubicBezTo>
                  <a:lnTo>
                    <a:pt x="136" y="42"/>
                  </a:lnTo>
                  <a:close/>
                  <a:moveTo>
                    <a:pt x="135" y="39"/>
                  </a:moveTo>
                  <a:cubicBezTo>
                    <a:pt x="135" y="39"/>
                    <a:pt x="135" y="39"/>
                    <a:pt x="135" y="39"/>
                  </a:cubicBezTo>
                  <a:cubicBezTo>
                    <a:pt x="135" y="39"/>
                    <a:pt x="135" y="39"/>
                    <a:pt x="135" y="39"/>
                  </a:cubicBezTo>
                  <a:cubicBezTo>
                    <a:pt x="134" y="39"/>
                    <a:pt x="134" y="39"/>
                    <a:pt x="134" y="39"/>
                  </a:cubicBezTo>
                  <a:lnTo>
                    <a:pt x="135" y="39"/>
                  </a:lnTo>
                  <a:close/>
                  <a:moveTo>
                    <a:pt x="79" y="21"/>
                  </a:moveTo>
                  <a:cubicBezTo>
                    <a:pt x="79" y="21"/>
                    <a:pt x="79" y="21"/>
                    <a:pt x="79" y="21"/>
                  </a:cubicBezTo>
                  <a:cubicBezTo>
                    <a:pt x="80" y="21"/>
                    <a:pt x="80" y="21"/>
                    <a:pt x="80" y="21"/>
                  </a:cubicBezTo>
                  <a:cubicBezTo>
                    <a:pt x="80" y="20"/>
                    <a:pt x="80" y="20"/>
                    <a:pt x="80" y="20"/>
                  </a:cubicBezTo>
                  <a:cubicBezTo>
                    <a:pt x="80" y="19"/>
                    <a:pt x="80" y="19"/>
                    <a:pt x="80" y="19"/>
                  </a:cubicBezTo>
                  <a:cubicBezTo>
                    <a:pt x="80" y="19"/>
                    <a:pt x="80" y="19"/>
                    <a:pt x="80" y="19"/>
                  </a:cubicBezTo>
                  <a:cubicBezTo>
                    <a:pt x="81" y="19"/>
                    <a:pt x="81" y="19"/>
                    <a:pt x="81" y="19"/>
                  </a:cubicBezTo>
                  <a:cubicBezTo>
                    <a:pt x="81" y="19"/>
                    <a:pt x="81" y="19"/>
                    <a:pt x="81" y="19"/>
                  </a:cubicBezTo>
                  <a:cubicBezTo>
                    <a:pt x="79" y="19"/>
                    <a:pt x="79" y="19"/>
                    <a:pt x="79" y="19"/>
                  </a:cubicBezTo>
                  <a:lnTo>
                    <a:pt x="79" y="21"/>
                  </a:lnTo>
                  <a:close/>
                  <a:moveTo>
                    <a:pt x="79" y="24"/>
                  </a:moveTo>
                  <a:cubicBezTo>
                    <a:pt x="79" y="24"/>
                    <a:pt x="79" y="24"/>
                    <a:pt x="79" y="24"/>
                  </a:cubicBezTo>
                  <a:cubicBezTo>
                    <a:pt x="80" y="24"/>
                    <a:pt x="80" y="24"/>
                    <a:pt x="80" y="24"/>
                  </a:cubicBezTo>
                  <a:cubicBezTo>
                    <a:pt x="80" y="23"/>
                    <a:pt x="80" y="23"/>
                    <a:pt x="80" y="23"/>
                  </a:cubicBezTo>
                  <a:cubicBezTo>
                    <a:pt x="80" y="22"/>
                    <a:pt x="80" y="22"/>
                    <a:pt x="80" y="22"/>
                  </a:cubicBezTo>
                  <a:cubicBezTo>
                    <a:pt x="80" y="22"/>
                    <a:pt x="80" y="22"/>
                    <a:pt x="80" y="22"/>
                  </a:cubicBezTo>
                  <a:cubicBezTo>
                    <a:pt x="81" y="22"/>
                    <a:pt x="81" y="22"/>
                    <a:pt x="81" y="22"/>
                  </a:cubicBezTo>
                  <a:cubicBezTo>
                    <a:pt x="81" y="21"/>
                    <a:pt x="81" y="21"/>
                    <a:pt x="81" y="21"/>
                  </a:cubicBezTo>
                  <a:cubicBezTo>
                    <a:pt x="79" y="22"/>
                    <a:pt x="79" y="22"/>
                    <a:pt x="79" y="22"/>
                  </a:cubicBezTo>
                  <a:lnTo>
                    <a:pt x="79" y="24"/>
                  </a:lnTo>
                  <a:close/>
                  <a:moveTo>
                    <a:pt x="139" y="41"/>
                  </a:moveTo>
                  <a:cubicBezTo>
                    <a:pt x="139" y="41"/>
                    <a:pt x="139" y="41"/>
                    <a:pt x="139" y="41"/>
                  </a:cubicBezTo>
                  <a:cubicBezTo>
                    <a:pt x="139" y="40"/>
                    <a:pt x="139" y="40"/>
                    <a:pt x="139" y="40"/>
                  </a:cubicBezTo>
                  <a:cubicBezTo>
                    <a:pt x="137" y="40"/>
                    <a:pt x="137" y="40"/>
                    <a:pt x="137" y="40"/>
                  </a:cubicBezTo>
                  <a:lnTo>
                    <a:pt x="139" y="41"/>
                  </a:lnTo>
                  <a:close/>
                  <a:moveTo>
                    <a:pt x="79" y="19"/>
                  </a:moveTo>
                  <a:cubicBezTo>
                    <a:pt x="79" y="19"/>
                    <a:pt x="79" y="19"/>
                    <a:pt x="79" y="19"/>
                  </a:cubicBezTo>
                  <a:cubicBezTo>
                    <a:pt x="80" y="19"/>
                    <a:pt x="80" y="19"/>
                    <a:pt x="80" y="19"/>
                  </a:cubicBezTo>
                  <a:cubicBezTo>
                    <a:pt x="80" y="17"/>
                    <a:pt x="80" y="17"/>
                    <a:pt x="80" y="17"/>
                  </a:cubicBezTo>
                  <a:cubicBezTo>
                    <a:pt x="80" y="16"/>
                    <a:pt x="80" y="16"/>
                    <a:pt x="80" y="16"/>
                  </a:cubicBezTo>
                  <a:cubicBezTo>
                    <a:pt x="80" y="16"/>
                    <a:pt x="80" y="16"/>
                    <a:pt x="80" y="16"/>
                  </a:cubicBezTo>
                  <a:cubicBezTo>
                    <a:pt x="81" y="16"/>
                    <a:pt x="81" y="16"/>
                    <a:pt x="81" y="16"/>
                  </a:cubicBezTo>
                  <a:cubicBezTo>
                    <a:pt x="81" y="16"/>
                    <a:pt x="81" y="16"/>
                    <a:pt x="81" y="16"/>
                  </a:cubicBezTo>
                  <a:cubicBezTo>
                    <a:pt x="79" y="16"/>
                    <a:pt x="79" y="16"/>
                    <a:pt x="79" y="16"/>
                  </a:cubicBezTo>
                  <a:lnTo>
                    <a:pt x="79" y="19"/>
                  </a:lnTo>
                  <a:close/>
                  <a:moveTo>
                    <a:pt x="144" y="42"/>
                  </a:moveTo>
                  <a:cubicBezTo>
                    <a:pt x="144" y="42"/>
                    <a:pt x="144" y="42"/>
                    <a:pt x="144" y="42"/>
                  </a:cubicBezTo>
                  <a:cubicBezTo>
                    <a:pt x="144" y="41"/>
                    <a:pt x="144" y="41"/>
                    <a:pt x="144" y="41"/>
                  </a:cubicBezTo>
                  <a:cubicBezTo>
                    <a:pt x="143" y="41"/>
                    <a:pt x="143" y="41"/>
                    <a:pt x="143" y="41"/>
                  </a:cubicBezTo>
                  <a:lnTo>
                    <a:pt x="144" y="42"/>
                  </a:lnTo>
                  <a:close/>
                  <a:moveTo>
                    <a:pt x="137" y="38"/>
                  </a:moveTo>
                  <a:cubicBezTo>
                    <a:pt x="137" y="38"/>
                    <a:pt x="137" y="38"/>
                    <a:pt x="137" y="38"/>
                  </a:cubicBezTo>
                  <a:cubicBezTo>
                    <a:pt x="140" y="38"/>
                    <a:pt x="140" y="38"/>
                    <a:pt x="140" y="38"/>
                  </a:cubicBezTo>
                  <a:cubicBezTo>
                    <a:pt x="137" y="36"/>
                    <a:pt x="137" y="36"/>
                    <a:pt x="137" y="36"/>
                  </a:cubicBezTo>
                  <a:lnTo>
                    <a:pt x="137" y="38"/>
                  </a:lnTo>
                  <a:close/>
                  <a:moveTo>
                    <a:pt x="107" y="19"/>
                  </a:moveTo>
                  <a:cubicBezTo>
                    <a:pt x="107" y="19"/>
                    <a:pt x="107" y="19"/>
                    <a:pt x="107" y="19"/>
                  </a:cubicBezTo>
                  <a:cubicBezTo>
                    <a:pt x="107" y="17"/>
                    <a:pt x="107" y="17"/>
                    <a:pt x="107" y="17"/>
                  </a:cubicBezTo>
                  <a:cubicBezTo>
                    <a:pt x="107" y="17"/>
                    <a:pt x="107" y="17"/>
                    <a:pt x="107" y="17"/>
                  </a:cubicBezTo>
                  <a:cubicBezTo>
                    <a:pt x="107" y="17"/>
                    <a:pt x="107" y="17"/>
                    <a:pt x="107" y="17"/>
                  </a:cubicBezTo>
                  <a:cubicBezTo>
                    <a:pt x="109" y="16"/>
                    <a:pt x="109" y="16"/>
                    <a:pt x="109" y="16"/>
                  </a:cubicBezTo>
                  <a:cubicBezTo>
                    <a:pt x="109" y="16"/>
                    <a:pt x="109" y="16"/>
                    <a:pt x="109" y="16"/>
                  </a:cubicBezTo>
                  <a:cubicBezTo>
                    <a:pt x="106" y="17"/>
                    <a:pt x="106" y="17"/>
                    <a:pt x="106" y="17"/>
                  </a:cubicBezTo>
                  <a:cubicBezTo>
                    <a:pt x="106" y="19"/>
                    <a:pt x="106" y="19"/>
                    <a:pt x="106" y="19"/>
                  </a:cubicBezTo>
                  <a:lnTo>
                    <a:pt x="107" y="19"/>
                  </a:lnTo>
                  <a:close/>
                  <a:moveTo>
                    <a:pt x="140" y="36"/>
                  </a:moveTo>
                  <a:cubicBezTo>
                    <a:pt x="140" y="36"/>
                    <a:pt x="140" y="36"/>
                    <a:pt x="140" y="36"/>
                  </a:cubicBezTo>
                  <a:cubicBezTo>
                    <a:pt x="144" y="40"/>
                    <a:pt x="144" y="40"/>
                    <a:pt x="144" y="40"/>
                  </a:cubicBezTo>
                  <a:cubicBezTo>
                    <a:pt x="144" y="35"/>
                    <a:pt x="144" y="35"/>
                    <a:pt x="144" y="35"/>
                  </a:cubicBezTo>
                  <a:lnTo>
                    <a:pt x="140" y="36"/>
                  </a:lnTo>
                  <a:close/>
                  <a:moveTo>
                    <a:pt x="107" y="22"/>
                  </a:moveTo>
                  <a:cubicBezTo>
                    <a:pt x="107" y="22"/>
                    <a:pt x="107" y="22"/>
                    <a:pt x="107" y="22"/>
                  </a:cubicBezTo>
                  <a:cubicBezTo>
                    <a:pt x="107" y="20"/>
                    <a:pt x="107" y="20"/>
                    <a:pt x="107" y="20"/>
                  </a:cubicBezTo>
                  <a:cubicBezTo>
                    <a:pt x="107" y="20"/>
                    <a:pt x="107" y="20"/>
                    <a:pt x="107" y="20"/>
                  </a:cubicBezTo>
                  <a:cubicBezTo>
                    <a:pt x="107" y="20"/>
                    <a:pt x="107" y="20"/>
                    <a:pt x="107" y="20"/>
                  </a:cubicBezTo>
                  <a:cubicBezTo>
                    <a:pt x="109" y="19"/>
                    <a:pt x="109" y="19"/>
                    <a:pt x="109" y="19"/>
                  </a:cubicBezTo>
                  <a:cubicBezTo>
                    <a:pt x="109" y="19"/>
                    <a:pt x="109" y="19"/>
                    <a:pt x="109" y="19"/>
                  </a:cubicBezTo>
                  <a:cubicBezTo>
                    <a:pt x="106" y="20"/>
                    <a:pt x="106" y="20"/>
                    <a:pt x="106" y="20"/>
                  </a:cubicBezTo>
                  <a:cubicBezTo>
                    <a:pt x="106" y="22"/>
                    <a:pt x="106" y="22"/>
                    <a:pt x="106" y="22"/>
                  </a:cubicBezTo>
                  <a:lnTo>
                    <a:pt x="107" y="22"/>
                  </a:lnTo>
                  <a:close/>
                  <a:moveTo>
                    <a:pt x="107" y="32"/>
                  </a:moveTo>
                  <a:cubicBezTo>
                    <a:pt x="107" y="32"/>
                    <a:pt x="107" y="32"/>
                    <a:pt x="107" y="32"/>
                  </a:cubicBezTo>
                  <a:cubicBezTo>
                    <a:pt x="107" y="30"/>
                    <a:pt x="107" y="30"/>
                    <a:pt x="107" y="30"/>
                  </a:cubicBezTo>
                  <a:cubicBezTo>
                    <a:pt x="107" y="29"/>
                    <a:pt x="107" y="29"/>
                    <a:pt x="107" y="29"/>
                  </a:cubicBezTo>
                  <a:cubicBezTo>
                    <a:pt x="107" y="29"/>
                    <a:pt x="107" y="29"/>
                    <a:pt x="107" y="29"/>
                  </a:cubicBezTo>
                  <a:cubicBezTo>
                    <a:pt x="109" y="29"/>
                    <a:pt x="109" y="29"/>
                    <a:pt x="109" y="29"/>
                  </a:cubicBezTo>
                  <a:cubicBezTo>
                    <a:pt x="109" y="29"/>
                    <a:pt x="109" y="29"/>
                    <a:pt x="109" y="29"/>
                  </a:cubicBezTo>
                  <a:cubicBezTo>
                    <a:pt x="106" y="29"/>
                    <a:pt x="106" y="29"/>
                    <a:pt x="106" y="29"/>
                  </a:cubicBezTo>
                  <a:cubicBezTo>
                    <a:pt x="106" y="32"/>
                    <a:pt x="106" y="32"/>
                    <a:pt x="106" y="32"/>
                  </a:cubicBezTo>
                  <a:lnTo>
                    <a:pt x="107" y="32"/>
                  </a:lnTo>
                  <a:close/>
                  <a:moveTo>
                    <a:pt x="107" y="29"/>
                  </a:moveTo>
                  <a:cubicBezTo>
                    <a:pt x="107" y="29"/>
                    <a:pt x="107" y="29"/>
                    <a:pt x="107" y="29"/>
                  </a:cubicBezTo>
                  <a:cubicBezTo>
                    <a:pt x="107" y="27"/>
                    <a:pt x="107" y="27"/>
                    <a:pt x="107" y="27"/>
                  </a:cubicBezTo>
                  <a:cubicBezTo>
                    <a:pt x="107" y="26"/>
                    <a:pt x="107" y="26"/>
                    <a:pt x="107" y="26"/>
                  </a:cubicBezTo>
                  <a:cubicBezTo>
                    <a:pt x="107" y="26"/>
                    <a:pt x="107" y="26"/>
                    <a:pt x="107" y="26"/>
                  </a:cubicBezTo>
                  <a:cubicBezTo>
                    <a:pt x="109" y="26"/>
                    <a:pt x="109" y="26"/>
                    <a:pt x="109" y="26"/>
                  </a:cubicBezTo>
                  <a:cubicBezTo>
                    <a:pt x="109" y="26"/>
                    <a:pt x="109" y="26"/>
                    <a:pt x="109" y="26"/>
                  </a:cubicBezTo>
                  <a:cubicBezTo>
                    <a:pt x="106" y="26"/>
                    <a:pt x="106" y="26"/>
                    <a:pt x="106" y="26"/>
                  </a:cubicBezTo>
                  <a:cubicBezTo>
                    <a:pt x="106" y="29"/>
                    <a:pt x="106" y="29"/>
                    <a:pt x="106" y="29"/>
                  </a:cubicBezTo>
                  <a:lnTo>
                    <a:pt x="107" y="29"/>
                  </a:lnTo>
                  <a:close/>
                  <a:moveTo>
                    <a:pt x="107" y="25"/>
                  </a:moveTo>
                  <a:cubicBezTo>
                    <a:pt x="107" y="25"/>
                    <a:pt x="107" y="25"/>
                    <a:pt x="107" y="25"/>
                  </a:cubicBezTo>
                  <a:cubicBezTo>
                    <a:pt x="107" y="24"/>
                    <a:pt x="107" y="24"/>
                    <a:pt x="107" y="24"/>
                  </a:cubicBezTo>
                  <a:cubicBezTo>
                    <a:pt x="107" y="23"/>
                    <a:pt x="107" y="23"/>
                    <a:pt x="107" y="23"/>
                  </a:cubicBezTo>
                  <a:cubicBezTo>
                    <a:pt x="107" y="23"/>
                    <a:pt x="107" y="23"/>
                    <a:pt x="107" y="23"/>
                  </a:cubicBezTo>
                  <a:cubicBezTo>
                    <a:pt x="109" y="23"/>
                    <a:pt x="109" y="23"/>
                    <a:pt x="109" y="23"/>
                  </a:cubicBezTo>
                  <a:cubicBezTo>
                    <a:pt x="109" y="23"/>
                    <a:pt x="109" y="23"/>
                    <a:pt x="109" y="23"/>
                  </a:cubicBezTo>
                  <a:cubicBezTo>
                    <a:pt x="106" y="23"/>
                    <a:pt x="106" y="23"/>
                    <a:pt x="106" y="23"/>
                  </a:cubicBezTo>
                  <a:cubicBezTo>
                    <a:pt x="106" y="26"/>
                    <a:pt x="106" y="26"/>
                    <a:pt x="106" y="26"/>
                  </a:cubicBezTo>
                  <a:lnTo>
                    <a:pt x="107" y="25"/>
                  </a:lnTo>
                  <a:close/>
                  <a:moveTo>
                    <a:pt x="100" y="29"/>
                  </a:moveTo>
                  <a:cubicBezTo>
                    <a:pt x="100" y="29"/>
                    <a:pt x="100" y="29"/>
                    <a:pt x="100" y="29"/>
                  </a:cubicBezTo>
                  <a:cubicBezTo>
                    <a:pt x="101" y="29"/>
                    <a:pt x="101" y="29"/>
                    <a:pt x="101" y="29"/>
                  </a:cubicBezTo>
                  <a:cubicBezTo>
                    <a:pt x="101" y="28"/>
                    <a:pt x="101" y="28"/>
                    <a:pt x="101" y="28"/>
                  </a:cubicBezTo>
                  <a:cubicBezTo>
                    <a:pt x="101" y="27"/>
                    <a:pt x="101" y="27"/>
                    <a:pt x="101" y="27"/>
                  </a:cubicBezTo>
                  <a:cubicBezTo>
                    <a:pt x="101" y="27"/>
                    <a:pt x="101" y="27"/>
                    <a:pt x="101" y="27"/>
                  </a:cubicBezTo>
                  <a:cubicBezTo>
                    <a:pt x="103" y="27"/>
                    <a:pt x="103" y="27"/>
                    <a:pt x="103" y="27"/>
                  </a:cubicBezTo>
                  <a:cubicBezTo>
                    <a:pt x="103" y="26"/>
                    <a:pt x="103" y="26"/>
                    <a:pt x="103" y="26"/>
                  </a:cubicBezTo>
                  <a:cubicBezTo>
                    <a:pt x="100" y="27"/>
                    <a:pt x="100" y="27"/>
                    <a:pt x="100" y="27"/>
                  </a:cubicBezTo>
                  <a:lnTo>
                    <a:pt x="100" y="29"/>
                  </a:lnTo>
                  <a:close/>
                  <a:moveTo>
                    <a:pt x="107" y="13"/>
                  </a:moveTo>
                  <a:cubicBezTo>
                    <a:pt x="107" y="13"/>
                    <a:pt x="107" y="13"/>
                    <a:pt x="107" y="13"/>
                  </a:cubicBezTo>
                  <a:cubicBezTo>
                    <a:pt x="107" y="11"/>
                    <a:pt x="107" y="11"/>
                    <a:pt x="107" y="11"/>
                  </a:cubicBezTo>
                  <a:cubicBezTo>
                    <a:pt x="107" y="11"/>
                    <a:pt x="107" y="11"/>
                    <a:pt x="107" y="11"/>
                  </a:cubicBezTo>
                  <a:cubicBezTo>
                    <a:pt x="107" y="10"/>
                    <a:pt x="107" y="10"/>
                    <a:pt x="107" y="10"/>
                  </a:cubicBezTo>
                  <a:cubicBezTo>
                    <a:pt x="109" y="10"/>
                    <a:pt x="109" y="10"/>
                    <a:pt x="109" y="10"/>
                  </a:cubicBezTo>
                  <a:cubicBezTo>
                    <a:pt x="109" y="10"/>
                    <a:pt x="109" y="10"/>
                    <a:pt x="109" y="10"/>
                  </a:cubicBezTo>
                  <a:cubicBezTo>
                    <a:pt x="106" y="10"/>
                    <a:pt x="106" y="10"/>
                    <a:pt x="106" y="10"/>
                  </a:cubicBezTo>
                  <a:cubicBezTo>
                    <a:pt x="106" y="13"/>
                    <a:pt x="106" y="13"/>
                    <a:pt x="106" y="13"/>
                  </a:cubicBezTo>
                  <a:lnTo>
                    <a:pt x="107" y="13"/>
                  </a:lnTo>
                  <a:close/>
                  <a:moveTo>
                    <a:pt x="107" y="7"/>
                  </a:moveTo>
                  <a:cubicBezTo>
                    <a:pt x="107" y="7"/>
                    <a:pt x="107" y="7"/>
                    <a:pt x="107" y="7"/>
                  </a:cubicBezTo>
                  <a:cubicBezTo>
                    <a:pt x="107" y="4"/>
                    <a:pt x="107" y="4"/>
                    <a:pt x="107" y="4"/>
                  </a:cubicBezTo>
                  <a:cubicBezTo>
                    <a:pt x="107" y="4"/>
                    <a:pt x="107" y="4"/>
                    <a:pt x="107" y="4"/>
                  </a:cubicBezTo>
                  <a:cubicBezTo>
                    <a:pt x="109" y="4"/>
                    <a:pt x="109" y="4"/>
                    <a:pt x="109" y="4"/>
                  </a:cubicBezTo>
                  <a:cubicBezTo>
                    <a:pt x="109" y="1"/>
                    <a:pt x="109" y="1"/>
                    <a:pt x="109" y="1"/>
                  </a:cubicBezTo>
                  <a:cubicBezTo>
                    <a:pt x="109" y="1"/>
                    <a:pt x="109" y="1"/>
                    <a:pt x="109" y="1"/>
                  </a:cubicBezTo>
                  <a:cubicBezTo>
                    <a:pt x="109" y="1"/>
                    <a:pt x="109" y="1"/>
                    <a:pt x="109" y="1"/>
                  </a:cubicBezTo>
                  <a:cubicBezTo>
                    <a:pt x="106" y="2"/>
                    <a:pt x="106" y="2"/>
                    <a:pt x="106" y="2"/>
                  </a:cubicBezTo>
                  <a:cubicBezTo>
                    <a:pt x="106" y="7"/>
                    <a:pt x="106" y="7"/>
                    <a:pt x="106" y="7"/>
                  </a:cubicBezTo>
                  <a:lnTo>
                    <a:pt x="107" y="7"/>
                  </a:lnTo>
                  <a:close/>
                  <a:moveTo>
                    <a:pt x="107" y="2"/>
                  </a:moveTo>
                  <a:cubicBezTo>
                    <a:pt x="107" y="2"/>
                    <a:pt x="107" y="2"/>
                    <a:pt x="107" y="2"/>
                  </a:cubicBezTo>
                  <a:cubicBezTo>
                    <a:pt x="109" y="1"/>
                    <a:pt x="109" y="1"/>
                    <a:pt x="109" y="1"/>
                  </a:cubicBezTo>
                  <a:cubicBezTo>
                    <a:pt x="109" y="4"/>
                    <a:pt x="109" y="4"/>
                    <a:pt x="109" y="4"/>
                  </a:cubicBezTo>
                  <a:cubicBezTo>
                    <a:pt x="107" y="4"/>
                    <a:pt x="107" y="4"/>
                    <a:pt x="107" y="4"/>
                  </a:cubicBezTo>
                  <a:lnTo>
                    <a:pt x="107" y="2"/>
                  </a:lnTo>
                  <a:close/>
                  <a:moveTo>
                    <a:pt x="75" y="10"/>
                  </a:moveTo>
                  <a:cubicBezTo>
                    <a:pt x="75" y="10"/>
                    <a:pt x="75" y="10"/>
                    <a:pt x="75" y="10"/>
                  </a:cubicBezTo>
                  <a:cubicBezTo>
                    <a:pt x="75" y="12"/>
                    <a:pt x="75" y="12"/>
                    <a:pt x="75" y="12"/>
                  </a:cubicBezTo>
                  <a:cubicBezTo>
                    <a:pt x="77" y="12"/>
                    <a:pt x="77" y="12"/>
                    <a:pt x="77" y="12"/>
                  </a:cubicBezTo>
                  <a:cubicBezTo>
                    <a:pt x="77" y="10"/>
                    <a:pt x="77" y="10"/>
                    <a:pt x="77" y="10"/>
                  </a:cubicBezTo>
                  <a:cubicBezTo>
                    <a:pt x="77" y="10"/>
                    <a:pt x="77" y="10"/>
                    <a:pt x="77" y="10"/>
                  </a:cubicBezTo>
                  <a:lnTo>
                    <a:pt x="75" y="10"/>
                  </a:lnTo>
                  <a:close/>
                  <a:moveTo>
                    <a:pt x="107" y="10"/>
                  </a:moveTo>
                  <a:cubicBezTo>
                    <a:pt x="107" y="10"/>
                    <a:pt x="107" y="10"/>
                    <a:pt x="107" y="10"/>
                  </a:cubicBezTo>
                  <a:cubicBezTo>
                    <a:pt x="107" y="8"/>
                    <a:pt x="107" y="8"/>
                    <a:pt x="107" y="8"/>
                  </a:cubicBezTo>
                  <a:cubicBezTo>
                    <a:pt x="107" y="7"/>
                    <a:pt x="107" y="7"/>
                    <a:pt x="107" y="7"/>
                  </a:cubicBezTo>
                  <a:cubicBezTo>
                    <a:pt x="107" y="7"/>
                    <a:pt x="107" y="7"/>
                    <a:pt x="107" y="7"/>
                  </a:cubicBezTo>
                  <a:cubicBezTo>
                    <a:pt x="109" y="7"/>
                    <a:pt x="109" y="7"/>
                    <a:pt x="109" y="7"/>
                  </a:cubicBezTo>
                  <a:cubicBezTo>
                    <a:pt x="109" y="7"/>
                    <a:pt x="109" y="7"/>
                    <a:pt x="109" y="7"/>
                  </a:cubicBezTo>
                  <a:cubicBezTo>
                    <a:pt x="106" y="7"/>
                    <a:pt x="106" y="7"/>
                    <a:pt x="106" y="7"/>
                  </a:cubicBezTo>
                  <a:cubicBezTo>
                    <a:pt x="106" y="10"/>
                    <a:pt x="106" y="10"/>
                    <a:pt x="106" y="10"/>
                  </a:cubicBezTo>
                  <a:lnTo>
                    <a:pt x="107" y="10"/>
                  </a:lnTo>
                  <a:close/>
                  <a:moveTo>
                    <a:pt x="107" y="16"/>
                  </a:moveTo>
                  <a:cubicBezTo>
                    <a:pt x="107" y="16"/>
                    <a:pt x="107" y="16"/>
                    <a:pt x="107" y="16"/>
                  </a:cubicBezTo>
                  <a:cubicBezTo>
                    <a:pt x="107" y="14"/>
                    <a:pt x="107" y="14"/>
                    <a:pt x="107" y="14"/>
                  </a:cubicBezTo>
                  <a:cubicBezTo>
                    <a:pt x="107" y="14"/>
                    <a:pt x="107" y="14"/>
                    <a:pt x="107" y="14"/>
                  </a:cubicBezTo>
                  <a:cubicBezTo>
                    <a:pt x="107" y="13"/>
                    <a:pt x="107" y="13"/>
                    <a:pt x="107" y="13"/>
                  </a:cubicBezTo>
                  <a:cubicBezTo>
                    <a:pt x="109" y="13"/>
                    <a:pt x="109" y="13"/>
                    <a:pt x="109" y="13"/>
                  </a:cubicBezTo>
                  <a:cubicBezTo>
                    <a:pt x="109" y="13"/>
                    <a:pt x="109" y="13"/>
                    <a:pt x="109" y="13"/>
                  </a:cubicBezTo>
                  <a:cubicBezTo>
                    <a:pt x="106" y="13"/>
                    <a:pt x="106" y="13"/>
                    <a:pt x="106" y="13"/>
                  </a:cubicBezTo>
                  <a:cubicBezTo>
                    <a:pt x="106" y="16"/>
                    <a:pt x="106" y="16"/>
                    <a:pt x="106" y="16"/>
                  </a:cubicBezTo>
                  <a:lnTo>
                    <a:pt x="107" y="16"/>
                  </a:lnTo>
                  <a:close/>
                  <a:moveTo>
                    <a:pt x="77" y="17"/>
                  </a:moveTo>
                  <a:cubicBezTo>
                    <a:pt x="77" y="17"/>
                    <a:pt x="77" y="17"/>
                    <a:pt x="77" y="17"/>
                  </a:cubicBezTo>
                  <a:cubicBezTo>
                    <a:pt x="78" y="16"/>
                    <a:pt x="78" y="16"/>
                    <a:pt x="78" y="16"/>
                  </a:cubicBezTo>
                  <a:cubicBezTo>
                    <a:pt x="78" y="15"/>
                    <a:pt x="78" y="15"/>
                    <a:pt x="78" y="15"/>
                  </a:cubicBezTo>
                  <a:cubicBezTo>
                    <a:pt x="78" y="14"/>
                    <a:pt x="78" y="14"/>
                    <a:pt x="78" y="14"/>
                  </a:cubicBezTo>
                  <a:cubicBezTo>
                    <a:pt x="78" y="14"/>
                    <a:pt x="78" y="14"/>
                    <a:pt x="78" y="14"/>
                  </a:cubicBezTo>
                  <a:cubicBezTo>
                    <a:pt x="79" y="14"/>
                    <a:pt x="79" y="14"/>
                    <a:pt x="79" y="14"/>
                  </a:cubicBezTo>
                  <a:cubicBezTo>
                    <a:pt x="79" y="14"/>
                    <a:pt x="79" y="14"/>
                    <a:pt x="79" y="14"/>
                  </a:cubicBezTo>
                  <a:cubicBezTo>
                    <a:pt x="77" y="14"/>
                    <a:pt x="77" y="14"/>
                    <a:pt x="77" y="14"/>
                  </a:cubicBezTo>
                  <a:lnTo>
                    <a:pt x="77" y="17"/>
                  </a:lnTo>
                  <a:close/>
                  <a:moveTo>
                    <a:pt x="78" y="25"/>
                  </a:moveTo>
                  <a:cubicBezTo>
                    <a:pt x="78" y="25"/>
                    <a:pt x="78" y="25"/>
                    <a:pt x="78" y="25"/>
                  </a:cubicBezTo>
                  <a:cubicBezTo>
                    <a:pt x="78" y="25"/>
                    <a:pt x="78" y="25"/>
                    <a:pt x="78" y="25"/>
                  </a:cubicBezTo>
                  <a:cubicBezTo>
                    <a:pt x="78" y="25"/>
                    <a:pt x="78" y="25"/>
                    <a:pt x="78" y="25"/>
                  </a:cubicBezTo>
                  <a:cubicBezTo>
                    <a:pt x="79" y="25"/>
                    <a:pt x="79" y="25"/>
                    <a:pt x="79" y="25"/>
                  </a:cubicBezTo>
                  <a:cubicBezTo>
                    <a:pt x="79" y="24"/>
                    <a:pt x="79" y="24"/>
                    <a:pt x="79" y="24"/>
                  </a:cubicBezTo>
                  <a:cubicBezTo>
                    <a:pt x="77" y="25"/>
                    <a:pt x="77" y="25"/>
                    <a:pt x="77" y="25"/>
                  </a:cubicBezTo>
                  <a:cubicBezTo>
                    <a:pt x="77" y="27"/>
                    <a:pt x="77" y="27"/>
                    <a:pt x="77" y="27"/>
                  </a:cubicBezTo>
                  <a:cubicBezTo>
                    <a:pt x="77" y="27"/>
                    <a:pt x="77" y="27"/>
                    <a:pt x="77" y="27"/>
                  </a:cubicBezTo>
                  <a:lnTo>
                    <a:pt x="78" y="25"/>
                  </a:lnTo>
                  <a:close/>
                  <a:moveTo>
                    <a:pt x="78" y="11"/>
                  </a:moveTo>
                  <a:cubicBezTo>
                    <a:pt x="78" y="11"/>
                    <a:pt x="78" y="11"/>
                    <a:pt x="78" y="11"/>
                  </a:cubicBezTo>
                  <a:cubicBezTo>
                    <a:pt x="79" y="11"/>
                    <a:pt x="79" y="11"/>
                    <a:pt x="79" y="11"/>
                  </a:cubicBezTo>
                  <a:cubicBezTo>
                    <a:pt x="79" y="11"/>
                    <a:pt x="79" y="11"/>
                    <a:pt x="79" y="11"/>
                  </a:cubicBezTo>
                  <a:cubicBezTo>
                    <a:pt x="78" y="10"/>
                    <a:pt x="78" y="10"/>
                    <a:pt x="78" y="10"/>
                  </a:cubicBezTo>
                  <a:lnTo>
                    <a:pt x="78" y="11"/>
                  </a:lnTo>
                  <a:close/>
                  <a:moveTo>
                    <a:pt x="28" y="40"/>
                  </a:moveTo>
                  <a:cubicBezTo>
                    <a:pt x="28" y="40"/>
                    <a:pt x="28" y="40"/>
                    <a:pt x="28" y="40"/>
                  </a:cubicBezTo>
                  <a:cubicBezTo>
                    <a:pt x="20" y="39"/>
                    <a:pt x="20" y="39"/>
                    <a:pt x="20" y="39"/>
                  </a:cubicBezTo>
                  <a:cubicBezTo>
                    <a:pt x="20" y="38"/>
                    <a:pt x="20" y="38"/>
                    <a:pt x="20" y="38"/>
                  </a:cubicBezTo>
                  <a:cubicBezTo>
                    <a:pt x="15" y="38"/>
                    <a:pt x="15" y="38"/>
                    <a:pt x="15" y="38"/>
                  </a:cubicBezTo>
                  <a:cubicBezTo>
                    <a:pt x="0" y="40"/>
                    <a:pt x="0" y="40"/>
                    <a:pt x="0" y="40"/>
                  </a:cubicBezTo>
                  <a:cubicBezTo>
                    <a:pt x="0" y="53"/>
                    <a:pt x="0" y="53"/>
                    <a:pt x="0" y="53"/>
                  </a:cubicBezTo>
                  <a:cubicBezTo>
                    <a:pt x="2" y="53"/>
                    <a:pt x="2" y="53"/>
                    <a:pt x="2" y="53"/>
                  </a:cubicBezTo>
                  <a:cubicBezTo>
                    <a:pt x="2" y="53"/>
                    <a:pt x="2" y="53"/>
                    <a:pt x="2" y="53"/>
                  </a:cubicBezTo>
                  <a:cubicBezTo>
                    <a:pt x="5" y="53"/>
                    <a:pt x="5" y="53"/>
                    <a:pt x="5" y="53"/>
                  </a:cubicBezTo>
                  <a:cubicBezTo>
                    <a:pt x="5" y="53"/>
                    <a:pt x="5" y="53"/>
                    <a:pt x="5" y="53"/>
                  </a:cubicBezTo>
                  <a:cubicBezTo>
                    <a:pt x="5" y="53"/>
                    <a:pt x="5" y="53"/>
                    <a:pt x="5" y="53"/>
                  </a:cubicBezTo>
                  <a:cubicBezTo>
                    <a:pt x="5" y="50"/>
                    <a:pt x="5" y="50"/>
                    <a:pt x="5" y="50"/>
                  </a:cubicBezTo>
                  <a:cubicBezTo>
                    <a:pt x="6" y="50"/>
                    <a:pt x="6" y="50"/>
                    <a:pt x="6" y="50"/>
                  </a:cubicBezTo>
                  <a:cubicBezTo>
                    <a:pt x="6" y="53"/>
                    <a:pt x="6" y="53"/>
                    <a:pt x="6" y="53"/>
                  </a:cubicBezTo>
                  <a:cubicBezTo>
                    <a:pt x="6" y="53"/>
                    <a:pt x="6" y="53"/>
                    <a:pt x="6" y="53"/>
                  </a:cubicBezTo>
                  <a:cubicBezTo>
                    <a:pt x="6" y="50"/>
                    <a:pt x="6" y="50"/>
                    <a:pt x="6" y="50"/>
                  </a:cubicBezTo>
                  <a:cubicBezTo>
                    <a:pt x="7" y="50"/>
                    <a:pt x="7" y="50"/>
                    <a:pt x="7" y="50"/>
                  </a:cubicBezTo>
                  <a:cubicBezTo>
                    <a:pt x="7" y="53"/>
                    <a:pt x="7" y="53"/>
                    <a:pt x="7" y="53"/>
                  </a:cubicBezTo>
                  <a:cubicBezTo>
                    <a:pt x="7" y="53"/>
                    <a:pt x="7" y="53"/>
                    <a:pt x="7" y="53"/>
                  </a:cubicBezTo>
                  <a:cubicBezTo>
                    <a:pt x="7" y="50"/>
                    <a:pt x="7" y="50"/>
                    <a:pt x="7" y="50"/>
                  </a:cubicBezTo>
                  <a:cubicBezTo>
                    <a:pt x="8" y="50"/>
                    <a:pt x="8" y="50"/>
                    <a:pt x="8" y="50"/>
                  </a:cubicBezTo>
                  <a:cubicBezTo>
                    <a:pt x="8" y="53"/>
                    <a:pt x="8" y="53"/>
                    <a:pt x="8" y="53"/>
                  </a:cubicBezTo>
                  <a:cubicBezTo>
                    <a:pt x="8" y="53"/>
                    <a:pt x="8" y="53"/>
                    <a:pt x="8" y="53"/>
                  </a:cubicBezTo>
                  <a:cubicBezTo>
                    <a:pt x="8" y="50"/>
                    <a:pt x="8" y="50"/>
                    <a:pt x="8" y="50"/>
                  </a:cubicBezTo>
                  <a:cubicBezTo>
                    <a:pt x="9" y="50"/>
                    <a:pt x="9" y="50"/>
                    <a:pt x="9" y="50"/>
                  </a:cubicBezTo>
                  <a:cubicBezTo>
                    <a:pt x="9" y="53"/>
                    <a:pt x="9" y="53"/>
                    <a:pt x="9" y="53"/>
                  </a:cubicBezTo>
                  <a:cubicBezTo>
                    <a:pt x="9" y="53"/>
                    <a:pt x="9" y="53"/>
                    <a:pt x="9" y="53"/>
                  </a:cubicBezTo>
                  <a:cubicBezTo>
                    <a:pt x="9" y="50"/>
                    <a:pt x="9" y="50"/>
                    <a:pt x="9" y="50"/>
                  </a:cubicBezTo>
                  <a:cubicBezTo>
                    <a:pt x="10" y="50"/>
                    <a:pt x="10" y="50"/>
                    <a:pt x="10" y="50"/>
                  </a:cubicBezTo>
                  <a:cubicBezTo>
                    <a:pt x="10" y="53"/>
                    <a:pt x="10" y="53"/>
                    <a:pt x="10" y="53"/>
                  </a:cubicBezTo>
                  <a:cubicBezTo>
                    <a:pt x="10" y="53"/>
                    <a:pt x="10" y="53"/>
                    <a:pt x="10" y="53"/>
                  </a:cubicBezTo>
                  <a:cubicBezTo>
                    <a:pt x="10" y="50"/>
                    <a:pt x="10" y="50"/>
                    <a:pt x="10" y="50"/>
                  </a:cubicBezTo>
                  <a:cubicBezTo>
                    <a:pt x="11" y="50"/>
                    <a:pt x="11" y="50"/>
                    <a:pt x="11" y="50"/>
                  </a:cubicBezTo>
                  <a:cubicBezTo>
                    <a:pt x="11" y="53"/>
                    <a:pt x="11" y="53"/>
                    <a:pt x="11" y="53"/>
                  </a:cubicBezTo>
                  <a:cubicBezTo>
                    <a:pt x="11" y="53"/>
                    <a:pt x="11" y="53"/>
                    <a:pt x="11" y="53"/>
                  </a:cubicBezTo>
                  <a:cubicBezTo>
                    <a:pt x="11" y="50"/>
                    <a:pt x="11" y="50"/>
                    <a:pt x="11" y="50"/>
                  </a:cubicBezTo>
                  <a:cubicBezTo>
                    <a:pt x="12" y="50"/>
                    <a:pt x="12" y="50"/>
                    <a:pt x="12" y="50"/>
                  </a:cubicBezTo>
                  <a:cubicBezTo>
                    <a:pt x="12" y="53"/>
                    <a:pt x="12" y="53"/>
                    <a:pt x="12" y="53"/>
                  </a:cubicBezTo>
                  <a:cubicBezTo>
                    <a:pt x="12" y="53"/>
                    <a:pt x="12" y="53"/>
                    <a:pt x="12" y="53"/>
                  </a:cubicBezTo>
                  <a:cubicBezTo>
                    <a:pt x="12" y="50"/>
                    <a:pt x="12" y="50"/>
                    <a:pt x="12" y="50"/>
                  </a:cubicBezTo>
                  <a:cubicBezTo>
                    <a:pt x="13" y="50"/>
                    <a:pt x="13" y="50"/>
                    <a:pt x="13" y="50"/>
                  </a:cubicBezTo>
                  <a:cubicBezTo>
                    <a:pt x="13" y="53"/>
                    <a:pt x="13" y="53"/>
                    <a:pt x="13" y="53"/>
                  </a:cubicBezTo>
                  <a:cubicBezTo>
                    <a:pt x="13" y="53"/>
                    <a:pt x="13" y="53"/>
                    <a:pt x="13" y="53"/>
                  </a:cubicBezTo>
                  <a:cubicBezTo>
                    <a:pt x="13" y="50"/>
                    <a:pt x="13" y="50"/>
                    <a:pt x="13" y="50"/>
                  </a:cubicBezTo>
                  <a:cubicBezTo>
                    <a:pt x="13" y="50"/>
                    <a:pt x="13" y="50"/>
                    <a:pt x="13" y="50"/>
                  </a:cubicBezTo>
                  <a:cubicBezTo>
                    <a:pt x="13" y="53"/>
                    <a:pt x="13" y="53"/>
                    <a:pt x="13" y="53"/>
                  </a:cubicBezTo>
                  <a:cubicBezTo>
                    <a:pt x="15" y="53"/>
                    <a:pt x="15" y="53"/>
                    <a:pt x="15" y="53"/>
                  </a:cubicBezTo>
                  <a:cubicBezTo>
                    <a:pt x="28" y="53"/>
                    <a:pt x="28" y="53"/>
                    <a:pt x="28" y="53"/>
                  </a:cubicBezTo>
                  <a:lnTo>
                    <a:pt x="28" y="40"/>
                  </a:lnTo>
                  <a:close/>
                  <a:moveTo>
                    <a:pt x="5" y="53"/>
                  </a:moveTo>
                  <a:cubicBezTo>
                    <a:pt x="5" y="53"/>
                    <a:pt x="5" y="53"/>
                    <a:pt x="5" y="53"/>
                  </a:cubicBezTo>
                  <a:cubicBezTo>
                    <a:pt x="2" y="53"/>
                    <a:pt x="2" y="53"/>
                    <a:pt x="2" y="53"/>
                  </a:cubicBezTo>
                  <a:cubicBezTo>
                    <a:pt x="2" y="53"/>
                    <a:pt x="2" y="53"/>
                    <a:pt x="2" y="53"/>
                  </a:cubicBezTo>
                  <a:cubicBezTo>
                    <a:pt x="5" y="53"/>
                    <a:pt x="5" y="53"/>
                    <a:pt x="5" y="53"/>
                  </a:cubicBezTo>
                  <a:close/>
                  <a:moveTo>
                    <a:pt x="5" y="52"/>
                  </a:moveTo>
                  <a:cubicBezTo>
                    <a:pt x="5" y="52"/>
                    <a:pt x="5" y="52"/>
                    <a:pt x="5" y="52"/>
                  </a:cubicBezTo>
                  <a:cubicBezTo>
                    <a:pt x="2" y="52"/>
                    <a:pt x="2" y="52"/>
                    <a:pt x="2" y="52"/>
                  </a:cubicBezTo>
                  <a:cubicBezTo>
                    <a:pt x="2" y="52"/>
                    <a:pt x="2" y="52"/>
                    <a:pt x="2" y="52"/>
                  </a:cubicBezTo>
                  <a:cubicBezTo>
                    <a:pt x="5" y="52"/>
                    <a:pt x="5" y="52"/>
                    <a:pt x="5" y="52"/>
                  </a:cubicBezTo>
                  <a:close/>
                  <a:moveTo>
                    <a:pt x="5" y="52"/>
                  </a:moveTo>
                  <a:cubicBezTo>
                    <a:pt x="5" y="52"/>
                    <a:pt x="5" y="52"/>
                    <a:pt x="5" y="52"/>
                  </a:cubicBezTo>
                  <a:cubicBezTo>
                    <a:pt x="2" y="52"/>
                    <a:pt x="2" y="52"/>
                    <a:pt x="2" y="52"/>
                  </a:cubicBezTo>
                  <a:cubicBezTo>
                    <a:pt x="2" y="52"/>
                    <a:pt x="2" y="52"/>
                    <a:pt x="2" y="52"/>
                  </a:cubicBezTo>
                  <a:cubicBezTo>
                    <a:pt x="5" y="52"/>
                    <a:pt x="5" y="52"/>
                    <a:pt x="5" y="52"/>
                  </a:cubicBezTo>
                  <a:close/>
                  <a:moveTo>
                    <a:pt x="5" y="51"/>
                  </a:moveTo>
                  <a:cubicBezTo>
                    <a:pt x="5" y="51"/>
                    <a:pt x="5" y="51"/>
                    <a:pt x="5" y="51"/>
                  </a:cubicBezTo>
                  <a:cubicBezTo>
                    <a:pt x="2" y="51"/>
                    <a:pt x="2" y="51"/>
                    <a:pt x="2" y="51"/>
                  </a:cubicBezTo>
                  <a:cubicBezTo>
                    <a:pt x="2" y="51"/>
                    <a:pt x="2" y="51"/>
                    <a:pt x="2" y="51"/>
                  </a:cubicBezTo>
                  <a:cubicBezTo>
                    <a:pt x="5" y="51"/>
                    <a:pt x="5" y="51"/>
                    <a:pt x="5" y="51"/>
                  </a:cubicBezTo>
                  <a:close/>
                  <a:moveTo>
                    <a:pt x="5" y="51"/>
                  </a:moveTo>
                  <a:cubicBezTo>
                    <a:pt x="5" y="51"/>
                    <a:pt x="5" y="51"/>
                    <a:pt x="5" y="51"/>
                  </a:cubicBezTo>
                  <a:cubicBezTo>
                    <a:pt x="2" y="51"/>
                    <a:pt x="2" y="51"/>
                    <a:pt x="2" y="51"/>
                  </a:cubicBezTo>
                  <a:cubicBezTo>
                    <a:pt x="2" y="51"/>
                    <a:pt x="2" y="51"/>
                    <a:pt x="2" y="51"/>
                  </a:cubicBezTo>
                  <a:cubicBezTo>
                    <a:pt x="5" y="51"/>
                    <a:pt x="5" y="51"/>
                    <a:pt x="5" y="51"/>
                  </a:cubicBezTo>
                  <a:close/>
                  <a:moveTo>
                    <a:pt x="5" y="50"/>
                  </a:moveTo>
                  <a:cubicBezTo>
                    <a:pt x="5" y="50"/>
                    <a:pt x="5" y="50"/>
                    <a:pt x="5" y="50"/>
                  </a:cubicBezTo>
                  <a:cubicBezTo>
                    <a:pt x="2" y="50"/>
                    <a:pt x="2" y="50"/>
                    <a:pt x="2" y="50"/>
                  </a:cubicBezTo>
                  <a:cubicBezTo>
                    <a:pt x="2" y="50"/>
                    <a:pt x="2" y="50"/>
                    <a:pt x="2" y="50"/>
                  </a:cubicBezTo>
                  <a:cubicBezTo>
                    <a:pt x="5" y="50"/>
                    <a:pt x="5" y="50"/>
                    <a:pt x="5" y="50"/>
                  </a:cubicBezTo>
                  <a:close/>
                  <a:moveTo>
                    <a:pt x="5" y="50"/>
                  </a:moveTo>
                  <a:cubicBezTo>
                    <a:pt x="5" y="50"/>
                    <a:pt x="5" y="50"/>
                    <a:pt x="5" y="50"/>
                  </a:cubicBezTo>
                  <a:cubicBezTo>
                    <a:pt x="2" y="50"/>
                    <a:pt x="2" y="50"/>
                    <a:pt x="2" y="50"/>
                  </a:cubicBezTo>
                  <a:cubicBezTo>
                    <a:pt x="2" y="50"/>
                    <a:pt x="2" y="50"/>
                    <a:pt x="2" y="50"/>
                  </a:cubicBezTo>
                  <a:cubicBezTo>
                    <a:pt x="5" y="50"/>
                    <a:pt x="5" y="50"/>
                    <a:pt x="5" y="50"/>
                  </a:cubicBezTo>
                  <a:close/>
                  <a:moveTo>
                    <a:pt x="5" y="49"/>
                  </a:moveTo>
                  <a:cubicBezTo>
                    <a:pt x="5" y="49"/>
                    <a:pt x="5" y="49"/>
                    <a:pt x="5" y="49"/>
                  </a:cubicBezTo>
                  <a:cubicBezTo>
                    <a:pt x="2" y="49"/>
                    <a:pt x="2" y="49"/>
                    <a:pt x="2" y="49"/>
                  </a:cubicBezTo>
                  <a:cubicBezTo>
                    <a:pt x="2" y="49"/>
                    <a:pt x="2" y="49"/>
                    <a:pt x="2" y="49"/>
                  </a:cubicBezTo>
                  <a:cubicBezTo>
                    <a:pt x="5" y="49"/>
                    <a:pt x="5" y="49"/>
                    <a:pt x="5" y="49"/>
                  </a:cubicBezTo>
                  <a:close/>
                  <a:moveTo>
                    <a:pt x="5" y="49"/>
                  </a:moveTo>
                  <a:cubicBezTo>
                    <a:pt x="5" y="49"/>
                    <a:pt x="5" y="49"/>
                    <a:pt x="5" y="49"/>
                  </a:cubicBezTo>
                  <a:cubicBezTo>
                    <a:pt x="2" y="49"/>
                    <a:pt x="2" y="49"/>
                    <a:pt x="2" y="49"/>
                  </a:cubicBezTo>
                  <a:cubicBezTo>
                    <a:pt x="2" y="49"/>
                    <a:pt x="2" y="49"/>
                    <a:pt x="2" y="49"/>
                  </a:cubicBezTo>
                  <a:cubicBezTo>
                    <a:pt x="5" y="49"/>
                    <a:pt x="5" y="49"/>
                    <a:pt x="5" y="49"/>
                  </a:cubicBezTo>
                  <a:close/>
                  <a:moveTo>
                    <a:pt x="5" y="48"/>
                  </a:moveTo>
                  <a:cubicBezTo>
                    <a:pt x="5" y="48"/>
                    <a:pt x="5" y="48"/>
                    <a:pt x="5" y="48"/>
                  </a:cubicBezTo>
                  <a:cubicBezTo>
                    <a:pt x="2" y="48"/>
                    <a:pt x="2" y="48"/>
                    <a:pt x="2" y="48"/>
                  </a:cubicBezTo>
                  <a:cubicBezTo>
                    <a:pt x="2" y="48"/>
                    <a:pt x="2" y="48"/>
                    <a:pt x="2" y="48"/>
                  </a:cubicBezTo>
                  <a:cubicBezTo>
                    <a:pt x="5" y="48"/>
                    <a:pt x="5" y="48"/>
                    <a:pt x="5" y="48"/>
                  </a:cubicBezTo>
                  <a:close/>
                  <a:moveTo>
                    <a:pt x="5" y="48"/>
                  </a:moveTo>
                  <a:cubicBezTo>
                    <a:pt x="5" y="48"/>
                    <a:pt x="5" y="48"/>
                    <a:pt x="5" y="48"/>
                  </a:cubicBezTo>
                  <a:cubicBezTo>
                    <a:pt x="2" y="48"/>
                    <a:pt x="2" y="48"/>
                    <a:pt x="2" y="48"/>
                  </a:cubicBezTo>
                  <a:cubicBezTo>
                    <a:pt x="2" y="48"/>
                    <a:pt x="2" y="48"/>
                    <a:pt x="2" y="48"/>
                  </a:cubicBezTo>
                  <a:cubicBezTo>
                    <a:pt x="5" y="47"/>
                    <a:pt x="5" y="47"/>
                    <a:pt x="5" y="47"/>
                  </a:cubicBezTo>
                  <a:lnTo>
                    <a:pt x="5" y="48"/>
                  </a:lnTo>
                  <a:close/>
                  <a:moveTo>
                    <a:pt x="5" y="47"/>
                  </a:moveTo>
                  <a:cubicBezTo>
                    <a:pt x="5" y="47"/>
                    <a:pt x="5" y="47"/>
                    <a:pt x="5" y="47"/>
                  </a:cubicBezTo>
                  <a:cubicBezTo>
                    <a:pt x="2" y="47"/>
                    <a:pt x="2" y="47"/>
                    <a:pt x="2" y="47"/>
                  </a:cubicBezTo>
                  <a:cubicBezTo>
                    <a:pt x="2" y="47"/>
                    <a:pt x="2" y="47"/>
                    <a:pt x="2" y="47"/>
                  </a:cubicBezTo>
                  <a:cubicBezTo>
                    <a:pt x="5" y="47"/>
                    <a:pt x="5" y="47"/>
                    <a:pt x="5" y="47"/>
                  </a:cubicBezTo>
                  <a:close/>
                  <a:moveTo>
                    <a:pt x="5" y="47"/>
                  </a:moveTo>
                  <a:cubicBezTo>
                    <a:pt x="5" y="47"/>
                    <a:pt x="5" y="47"/>
                    <a:pt x="5" y="47"/>
                  </a:cubicBezTo>
                  <a:cubicBezTo>
                    <a:pt x="2" y="47"/>
                    <a:pt x="2" y="47"/>
                    <a:pt x="2" y="47"/>
                  </a:cubicBezTo>
                  <a:cubicBezTo>
                    <a:pt x="2" y="47"/>
                    <a:pt x="2" y="47"/>
                    <a:pt x="2" y="47"/>
                  </a:cubicBezTo>
                  <a:cubicBezTo>
                    <a:pt x="5" y="46"/>
                    <a:pt x="5" y="46"/>
                    <a:pt x="5" y="46"/>
                  </a:cubicBezTo>
                  <a:lnTo>
                    <a:pt x="5" y="47"/>
                  </a:lnTo>
                  <a:close/>
                  <a:moveTo>
                    <a:pt x="5" y="46"/>
                  </a:moveTo>
                  <a:cubicBezTo>
                    <a:pt x="5" y="46"/>
                    <a:pt x="5" y="46"/>
                    <a:pt x="5" y="46"/>
                  </a:cubicBezTo>
                  <a:cubicBezTo>
                    <a:pt x="2" y="46"/>
                    <a:pt x="2" y="46"/>
                    <a:pt x="2" y="46"/>
                  </a:cubicBezTo>
                  <a:cubicBezTo>
                    <a:pt x="2" y="46"/>
                    <a:pt x="2" y="46"/>
                    <a:pt x="2" y="46"/>
                  </a:cubicBezTo>
                  <a:cubicBezTo>
                    <a:pt x="5" y="46"/>
                    <a:pt x="5" y="46"/>
                    <a:pt x="5" y="46"/>
                  </a:cubicBezTo>
                  <a:close/>
                  <a:moveTo>
                    <a:pt x="5" y="46"/>
                  </a:moveTo>
                  <a:cubicBezTo>
                    <a:pt x="5" y="46"/>
                    <a:pt x="5" y="46"/>
                    <a:pt x="5" y="46"/>
                  </a:cubicBezTo>
                  <a:cubicBezTo>
                    <a:pt x="2" y="46"/>
                    <a:pt x="2" y="46"/>
                    <a:pt x="2" y="46"/>
                  </a:cubicBezTo>
                  <a:cubicBezTo>
                    <a:pt x="2" y="46"/>
                    <a:pt x="2" y="46"/>
                    <a:pt x="2" y="46"/>
                  </a:cubicBezTo>
                  <a:cubicBezTo>
                    <a:pt x="5" y="45"/>
                    <a:pt x="5" y="45"/>
                    <a:pt x="5" y="45"/>
                  </a:cubicBezTo>
                  <a:lnTo>
                    <a:pt x="5" y="46"/>
                  </a:lnTo>
                  <a:close/>
                  <a:moveTo>
                    <a:pt x="5" y="45"/>
                  </a:moveTo>
                  <a:cubicBezTo>
                    <a:pt x="5" y="45"/>
                    <a:pt x="5" y="45"/>
                    <a:pt x="5" y="45"/>
                  </a:cubicBezTo>
                  <a:cubicBezTo>
                    <a:pt x="2" y="45"/>
                    <a:pt x="2" y="45"/>
                    <a:pt x="2" y="45"/>
                  </a:cubicBezTo>
                  <a:cubicBezTo>
                    <a:pt x="2" y="45"/>
                    <a:pt x="2" y="45"/>
                    <a:pt x="2" y="45"/>
                  </a:cubicBezTo>
                  <a:cubicBezTo>
                    <a:pt x="5" y="45"/>
                    <a:pt x="5" y="45"/>
                    <a:pt x="5" y="45"/>
                  </a:cubicBezTo>
                  <a:close/>
                  <a:moveTo>
                    <a:pt x="5" y="45"/>
                  </a:moveTo>
                  <a:cubicBezTo>
                    <a:pt x="5" y="45"/>
                    <a:pt x="5" y="45"/>
                    <a:pt x="5" y="45"/>
                  </a:cubicBezTo>
                  <a:cubicBezTo>
                    <a:pt x="2" y="45"/>
                    <a:pt x="2" y="45"/>
                    <a:pt x="2" y="45"/>
                  </a:cubicBezTo>
                  <a:cubicBezTo>
                    <a:pt x="2" y="44"/>
                    <a:pt x="2" y="44"/>
                    <a:pt x="2" y="44"/>
                  </a:cubicBezTo>
                  <a:cubicBezTo>
                    <a:pt x="5" y="44"/>
                    <a:pt x="5" y="44"/>
                    <a:pt x="5" y="44"/>
                  </a:cubicBezTo>
                  <a:lnTo>
                    <a:pt x="5" y="45"/>
                  </a:lnTo>
                  <a:close/>
                  <a:moveTo>
                    <a:pt x="5" y="44"/>
                  </a:moveTo>
                  <a:cubicBezTo>
                    <a:pt x="5" y="44"/>
                    <a:pt x="5" y="44"/>
                    <a:pt x="5" y="44"/>
                  </a:cubicBezTo>
                  <a:cubicBezTo>
                    <a:pt x="2" y="44"/>
                    <a:pt x="2" y="44"/>
                    <a:pt x="2" y="44"/>
                  </a:cubicBezTo>
                  <a:cubicBezTo>
                    <a:pt x="2" y="44"/>
                    <a:pt x="2" y="44"/>
                    <a:pt x="2" y="44"/>
                  </a:cubicBezTo>
                  <a:cubicBezTo>
                    <a:pt x="5" y="44"/>
                    <a:pt x="5" y="44"/>
                    <a:pt x="5" y="44"/>
                  </a:cubicBezTo>
                  <a:close/>
                  <a:moveTo>
                    <a:pt x="5" y="44"/>
                  </a:moveTo>
                  <a:cubicBezTo>
                    <a:pt x="5" y="44"/>
                    <a:pt x="5" y="44"/>
                    <a:pt x="5" y="44"/>
                  </a:cubicBezTo>
                  <a:cubicBezTo>
                    <a:pt x="2" y="44"/>
                    <a:pt x="2" y="44"/>
                    <a:pt x="2" y="44"/>
                  </a:cubicBezTo>
                  <a:cubicBezTo>
                    <a:pt x="2" y="43"/>
                    <a:pt x="2" y="43"/>
                    <a:pt x="2" y="43"/>
                  </a:cubicBezTo>
                  <a:cubicBezTo>
                    <a:pt x="5" y="43"/>
                    <a:pt x="5" y="43"/>
                    <a:pt x="5" y="43"/>
                  </a:cubicBezTo>
                  <a:lnTo>
                    <a:pt x="5" y="44"/>
                  </a:lnTo>
                  <a:close/>
                  <a:moveTo>
                    <a:pt x="5" y="43"/>
                  </a:moveTo>
                  <a:cubicBezTo>
                    <a:pt x="5" y="43"/>
                    <a:pt x="5" y="43"/>
                    <a:pt x="5" y="43"/>
                  </a:cubicBezTo>
                  <a:cubicBezTo>
                    <a:pt x="2" y="43"/>
                    <a:pt x="2" y="43"/>
                    <a:pt x="2" y="43"/>
                  </a:cubicBezTo>
                  <a:cubicBezTo>
                    <a:pt x="2" y="43"/>
                    <a:pt x="2" y="43"/>
                    <a:pt x="2" y="43"/>
                  </a:cubicBezTo>
                  <a:cubicBezTo>
                    <a:pt x="5" y="43"/>
                    <a:pt x="5" y="43"/>
                    <a:pt x="5" y="43"/>
                  </a:cubicBezTo>
                  <a:close/>
                  <a:moveTo>
                    <a:pt x="5" y="43"/>
                  </a:moveTo>
                  <a:cubicBezTo>
                    <a:pt x="5" y="43"/>
                    <a:pt x="5" y="43"/>
                    <a:pt x="5" y="43"/>
                  </a:cubicBezTo>
                  <a:cubicBezTo>
                    <a:pt x="3" y="43"/>
                    <a:pt x="3" y="43"/>
                    <a:pt x="3" y="43"/>
                  </a:cubicBezTo>
                  <a:cubicBezTo>
                    <a:pt x="5" y="42"/>
                    <a:pt x="5" y="42"/>
                    <a:pt x="5" y="42"/>
                  </a:cubicBezTo>
                  <a:lnTo>
                    <a:pt x="5" y="43"/>
                  </a:lnTo>
                  <a:close/>
                  <a:moveTo>
                    <a:pt x="6" y="50"/>
                  </a:moveTo>
                  <a:cubicBezTo>
                    <a:pt x="6" y="50"/>
                    <a:pt x="6" y="50"/>
                    <a:pt x="6" y="50"/>
                  </a:cubicBezTo>
                  <a:cubicBezTo>
                    <a:pt x="5" y="50"/>
                    <a:pt x="5" y="50"/>
                    <a:pt x="5" y="50"/>
                  </a:cubicBezTo>
                  <a:cubicBezTo>
                    <a:pt x="5" y="50"/>
                    <a:pt x="5" y="50"/>
                    <a:pt x="5" y="50"/>
                  </a:cubicBezTo>
                  <a:cubicBezTo>
                    <a:pt x="6" y="50"/>
                    <a:pt x="6" y="50"/>
                    <a:pt x="6" y="50"/>
                  </a:cubicBezTo>
                  <a:close/>
                  <a:moveTo>
                    <a:pt x="6" y="50"/>
                  </a:moveTo>
                  <a:cubicBezTo>
                    <a:pt x="6" y="50"/>
                    <a:pt x="6" y="50"/>
                    <a:pt x="6" y="50"/>
                  </a:cubicBezTo>
                  <a:cubicBezTo>
                    <a:pt x="5" y="50"/>
                    <a:pt x="5" y="50"/>
                    <a:pt x="5" y="50"/>
                  </a:cubicBezTo>
                  <a:cubicBezTo>
                    <a:pt x="5" y="44"/>
                    <a:pt x="5" y="44"/>
                    <a:pt x="5" y="44"/>
                  </a:cubicBezTo>
                  <a:cubicBezTo>
                    <a:pt x="6" y="44"/>
                    <a:pt x="6" y="44"/>
                    <a:pt x="6" y="44"/>
                  </a:cubicBezTo>
                  <a:lnTo>
                    <a:pt x="6" y="50"/>
                  </a:lnTo>
                  <a:close/>
                  <a:moveTo>
                    <a:pt x="6" y="44"/>
                  </a:moveTo>
                  <a:cubicBezTo>
                    <a:pt x="6" y="44"/>
                    <a:pt x="6" y="44"/>
                    <a:pt x="6" y="44"/>
                  </a:cubicBezTo>
                  <a:cubicBezTo>
                    <a:pt x="5" y="44"/>
                    <a:pt x="5" y="44"/>
                    <a:pt x="5" y="44"/>
                  </a:cubicBezTo>
                  <a:cubicBezTo>
                    <a:pt x="5" y="44"/>
                    <a:pt x="5" y="44"/>
                    <a:pt x="5" y="44"/>
                  </a:cubicBezTo>
                  <a:cubicBezTo>
                    <a:pt x="6" y="44"/>
                    <a:pt x="6" y="44"/>
                    <a:pt x="6" y="44"/>
                  </a:cubicBezTo>
                  <a:close/>
                  <a:moveTo>
                    <a:pt x="6" y="44"/>
                  </a:moveTo>
                  <a:cubicBezTo>
                    <a:pt x="6" y="44"/>
                    <a:pt x="6" y="44"/>
                    <a:pt x="6" y="44"/>
                  </a:cubicBezTo>
                  <a:cubicBezTo>
                    <a:pt x="5" y="44"/>
                    <a:pt x="5" y="44"/>
                    <a:pt x="5" y="44"/>
                  </a:cubicBezTo>
                  <a:cubicBezTo>
                    <a:pt x="5" y="43"/>
                    <a:pt x="5" y="43"/>
                    <a:pt x="5" y="43"/>
                  </a:cubicBezTo>
                  <a:cubicBezTo>
                    <a:pt x="6" y="42"/>
                    <a:pt x="6" y="42"/>
                    <a:pt x="6" y="42"/>
                  </a:cubicBezTo>
                  <a:lnTo>
                    <a:pt x="6" y="44"/>
                  </a:lnTo>
                  <a:close/>
                  <a:moveTo>
                    <a:pt x="6" y="42"/>
                  </a:moveTo>
                  <a:cubicBezTo>
                    <a:pt x="6" y="42"/>
                    <a:pt x="6" y="42"/>
                    <a:pt x="6" y="42"/>
                  </a:cubicBezTo>
                  <a:cubicBezTo>
                    <a:pt x="5" y="42"/>
                    <a:pt x="5" y="42"/>
                    <a:pt x="5" y="42"/>
                  </a:cubicBezTo>
                  <a:cubicBezTo>
                    <a:pt x="5" y="42"/>
                    <a:pt x="5" y="42"/>
                    <a:pt x="5" y="42"/>
                  </a:cubicBezTo>
                  <a:cubicBezTo>
                    <a:pt x="6" y="42"/>
                    <a:pt x="6" y="42"/>
                    <a:pt x="6" y="42"/>
                  </a:cubicBezTo>
                  <a:cubicBezTo>
                    <a:pt x="6" y="42"/>
                    <a:pt x="6" y="42"/>
                    <a:pt x="6" y="42"/>
                  </a:cubicBezTo>
                  <a:close/>
                  <a:moveTo>
                    <a:pt x="7" y="50"/>
                  </a:moveTo>
                  <a:cubicBezTo>
                    <a:pt x="7" y="50"/>
                    <a:pt x="7" y="50"/>
                    <a:pt x="7" y="50"/>
                  </a:cubicBezTo>
                  <a:cubicBezTo>
                    <a:pt x="6" y="50"/>
                    <a:pt x="6" y="50"/>
                    <a:pt x="6" y="50"/>
                  </a:cubicBezTo>
                  <a:cubicBezTo>
                    <a:pt x="6" y="50"/>
                    <a:pt x="6" y="50"/>
                    <a:pt x="6" y="50"/>
                  </a:cubicBezTo>
                  <a:cubicBezTo>
                    <a:pt x="7" y="50"/>
                    <a:pt x="7" y="50"/>
                    <a:pt x="7" y="50"/>
                  </a:cubicBezTo>
                  <a:close/>
                  <a:moveTo>
                    <a:pt x="7" y="50"/>
                  </a:moveTo>
                  <a:cubicBezTo>
                    <a:pt x="7" y="50"/>
                    <a:pt x="7" y="50"/>
                    <a:pt x="7" y="50"/>
                  </a:cubicBezTo>
                  <a:cubicBezTo>
                    <a:pt x="6" y="50"/>
                    <a:pt x="6" y="50"/>
                    <a:pt x="6" y="50"/>
                  </a:cubicBezTo>
                  <a:cubicBezTo>
                    <a:pt x="6" y="44"/>
                    <a:pt x="6" y="44"/>
                    <a:pt x="6" y="44"/>
                  </a:cubicBezTo>
                  <a:cubicBezTo>
                    <a:pt x="7" y="44"/>
                    <a:pt x="7" y="44"/>
                    <a:pt x="7" y="44"/>
                  </a:cubicBezTo>
                  <a:lnTo>
                    <a:pt x="7" y="50"/>
                  </a:lnTo>
                  <a:close/>
                  <a:moveTo>
                    <a:pt x="7" y="44"/>
                  </a:moveTo>
                  <a:cubicBezTo>
                    <a:pt x="7" y="44"/>
                    <a:pt x="7" y="44"/>
                    <a:pt x="7" y="44"/>
                  </a:cubicBezTo>
                  <a:cubicBezTo>
                    <a:pt x="6" y="44"/>
                    <a:pt x="6" y="44"/>
                    <a:pt x="6" y="44"/>
                  </a:cubicBezTo>
                  <a:cubicBezTo>
                    <a:pt x="6" y="44"/>
                    <a:pt x="6" y="44"/>
                    <a:pt x="6" y="44"/>
                  </a:cubicBezTo>
                  <a:cubicBezTo>
                    <a:pt x="7" y="44"/>
                    <a:pt x="7" y="44"/>
                    <a:pt x="7" y="44"/>
                  </a:cubicBezTo>
                  <a:close/>
                  <a:moveTo>
                    <a:pt x="7" y="44"/>
                  </a:moveTo>
                  <a:cubicBezTo>
                    <a:pt x="7" y="44"/>
                    <a:pt x="7" y="44"/>
                    <a:pt x="7" y="44"/>
                  </a:cubicBezTo>
                  <a:cubicBezTo>
                    <a:pt x="6" y="44"/>
                    <a:pt x="6" y="44"/>
                    <a:pt x="6" y="44"/>
                  </a:cubicBezTo>
                  <a:cubicBezTo>
                    <a:pt x="6" y="42"/>
                    <a:pt x="6" y="42"/>
                    <a:pt x="6" y="42"/>
                  </a:cubicBezTo>
                  <a:cubicBezTo>
                    <a:pt x="7" y="42"/>
                    <a:pt x="7" y="42"/>
                    <a:pt x="7" y="42"/>
                  </a:cubicBezTo>
                  <a:lnTo>
                    <a:pt x="7" y="44"/>
                  </a:lnTo>
                  <a:close/>
                  <a:moveTo>
                    <a:pt x="7" y="42"/>
                  </a:moveTo>
                  <a:cubicBezTo>
                    <a:pt x="7" y="42"/>
                    <a:pt x="7" y="42"/>
                    <a:pt x="7" y="42"/>
                  </a:cubicBezTo>
                  <a:cubicBezTo>
                    <a:pt x="6" y="42"/>
                    <a:pt x="6" y="42"/>
                    <a:pt x="6" y="42"/>
                  </a:cubicBezTo>
                  <a:cubicBezTo>
                    <a:pt x="6" y="42"/>
                    <a:pt x="6" y="42"/>
                    <a:pt x="6" y="42"/>
                  </a:cubicBezTo>
                  <a:cubicBezTo>
                    <a:pt x="7" y="42"/>
                    <a:pt x="7" y="42"/>
                    <a:pt x="7" y="42"/>
                  </a:cubicBezTo>
                  <a:close/>
                  <a:moveTo>
                    <a:pt x="8" y="50"/>
                  </a:moveTo>
                  <a:cubicBezTo>
                    <a:pt x="8" y="50"/>
                    <a:pt x="8" y="50"/>
                    <a:pt x="8" y="50"/>
                  </a:cubicBezTo>
                  <a:cubicBezTo>
                    <a:pt x="7" y="50"/>
                    <a:pt x="7" y="50"/>
                    <a:pt x="7" y="50"/>
                  </a:cubicBezTo>
                  <a:cubicBezTo>
                    <a:pt x="7" y="50"/>
                    <a:pt x="7" y="50"/>
                    <a:pt x="7" y="50"/>
                  </a:cubicBezTo>
                  <a:cubicBezTo>
                    <a:pt x="8" y="50"/>
                    <a:pt x="8" y="50"/>
                    <a:pt x="8" y="50"/>
                  </a:cubicBezTo>
                  <a:close/>
                  <a:moveTo>
                    <a:pt x="8" y="50"/>
                  </a:moveTo>
                  <a:cubicBezTo>
                    <a:pt x="8" y="50"/>
                    <a:pt x="8" y="50"/>
                    <a:pt x="8" y="50"/>
                  </a:cubicBezTo>
                  <a:cubicBezTo>
                    <a:pt x="7" y="50"/>
                    <a:pt x="7" y="50"/>
                    <a:pt x="7" y="50"/>
                  </a:cubicBezTo>
                  <a:cubicBezTo>
                    <a:pt x="7" y="44"/>
                    <a:pt x="7" y="44"/>
                    <a:pt x="7" y="44"/>
                  </a:cubicBezTo>
                  <a:cubicBezTo>
                    <a:pt x="8" y="44"/>
                    <a:pt x="8" y="44"/>
                    <a:pt x="8" y="44"/>
                  </a:cubicBezTo>
                  <a:lnTo>
                    <a:pt x="8" y="50"/>
                  </a:lnTo>
                  <a:close/>
                  <a:moveTo>
                    <a:pt x="8" y="44"/>
                  </a:moveTo>
                  <a:cubicBezTo>
                    <a:pt x="8" y="44"/>
                    <a:pt x="8" y="44"/>
                    <a:pt x="8" y="44"/>
                  </a:cubicBezTo>
                  <a:cubicBezTo>
                    <a:pt x="7" y="44"/>
                    <a:pt x="7" y="44"/>
                    <a:pt x="7" y="44"/>
                  </a:cubicBezTo>
                  <a:cubicBezTo>
                    <a:pt x="7" y="44"/>
                    <a:pt x="7" y="44"/>
                    <a:pt x="7" y="44"/>
                  </a:cubicBezTo>
                  <a:cubicBezTo>
                    <a:pt x="8" y="44"/>
                    <a:pt x="8" y="44"/>
                    <a:pt x="8" y="44"/>
                  </a:cubicBezTo>
                  <a:close/>
                  <a:moveTo>
                    <a:pt x="8" y="44"/>
                  </a:moveTo>
                  <a:cubicBezTo>
                    <a:pt x="8" y="44"/>
                    <a:pt x="8" y="44"/>
                    <a:pt x="8" y="44"/>
                  </a:cubicBezTo>
                  <a:cubicBezTo>
                    <a:pt x="7" y="44"/>
                    <a:pt x="7" y="44"/>
                    <a:pt x="7" y="44"/>
                  </a:cubicBezTo>
                  <a:cubicBezTo>
                    <a:pt x="7" y="42"/>
                    <a:pt x="7" y="42"/>
                    <a:pt x="7" y="42"/>
                  </a:cubicBezTo>
                  <a:cubicBezTo>
                    <a:pt x="8" y="42"/>
                    <a:pt x="8" y="42"/>
                    <a:pt x="8" y="42"/>
                  </a:cubicBezTo>
                  <a:lnTo>
                    <a:pt x="8" y="44"/>
                  </a:lnTo>
                  <a:close/>
                  <a:moveTo>
                    <a:pt x="8" y="42"/>
                  </a:moveTo>
                  <a:cubicBezTo>
                    <a:pt x="8" y="42"/>
                    <a:pt x="8" y="42"/>
                    <a:pt x="8" y="42"/>
                  </a:cubicBezTo>
                  <a:cubicBezTo>
                    <a:pt x="7" y="42"/>
                    <a:pt x="7" y="42"/>
                    <a:pt x="7" y="42"/>
                  </a:cubicBezTo>
                  <a:cubicBezTo>
                    <a:pt x="7" y="42"/>
                    <a:pt x="7" y="42"/>
                    <a:pt x="7" y="42"/>
                  </a:cubicBezTo>
                  <a:cubicBezTo>
                    <a:pt x="8" y="42"/>
                    <a:pt x="8" y="42"/>
                    <a:pt x="8" y="42"/>
                  </a:cubicBezTo>
                  <a:close/>
                  <a:moveTo>
                    <a:pt x="9" y="50"/>
                  </a:moveTo>
                  <a:cubicBezTo>
                    <a:pt x="9" y="50"/>
                    <a:pt x="9" y="50"/>
                    <a:pt x="9" y="50"/>
                  </a:cubicBezTo>
                  <a:cubicBezTo>
                    <a:pt x="8" y="50"/>
                    <a:pt x="8" y="50"/>
                    <a:pt x="8" y="50"/>
                  </a:cubicBezTo>
                  <a:cubicBezTo>
                    <a:pt x="8" y="50"/>
                    <a:pt x="8" y="50"/>
                    <a:pt x="8" y="50"/>
                  </a:cubicBezTo>
                  <a:cubicBezTo>
                    <a:pt x="9" y="50"/>
                    <a:pt x="9" y="50"/>
                    <a:pt x="9" y="50"/>
                  </a:cubicBezTo>
                  <a:close/>
                  <a:moveTo>
                    <a:pt x="9" y="50"/>
                  </a:moveTo>
                  <a:cubicBezTo>
                    <a:pt x="9" y="50"/>
                    <a:pt x="9" y="50"/>
                    <a:pt x="9" y="50"/>
                  </a:cubicBezTo>
                  <a:cubicBezTo>
                    <a:pt x="8" y="50"/>
                    <a:pt x="8" y="50"/>
                    <a:pt x="8" y="50"/>
                  </a:cubicBezTo>
                  <a:cubicBezTo>
                    <a:pt x="8" y="44"/>
                    <a:pt x="8" y="44"/>
                    <a:pt x="8" y="44"/>
                  </a:cubicBezTo>
                  <a:cubicBezTo>
                    <a:pt x="9" y="44"/>
                    <a:pt x="9" y="44"/>
                    <a:pt x="9" y="44"/>
                  </a:cubicBezTo>
                  <a:lnTo>
                    <a:pt x="9" y="50"/>
                  </a:lnTo>
                  <a:close/>
                  <a:moveTo>
                    <a:pt x="9" y="44"/>
                  </a:moveTo>
                  <a:cubicBezTo>
                    <a:pt x="9" y="44"/>
                    <a:pt x="9" y="44"/>
                    <a:pt x="9" y="44"/>
                  </a:cubicBezTo>
                  <a:cubicBezTo>
                    <a:pt x="8" y="44"/>
                    <a:pt x="8" y="44"/>
                    <a:pt x="8" y="44"/>
                  </a:cubicBezTo>
                  <a:cubicBezTo>
                    <a:pt x="8" y="44"/>
                    <a:pt x="8" y="44"/>
                    <a:pt x="8" y="44"/>
                  </a:cubicBezTo>
                  <a:cubicBezTo>
                    <a:pt x="9" y="44"/>
                    <a:pt x="9" y="44"/>
                    <a:pt x="9" y="44"/>
                  </a:cubicBezTo>
                  <a:close/>
                  <a:moveTo>
                    <a:pt x="9" y="44"/>
                  </a:moveTo>
                  <a:cubicBezTo>
                    <a:pt x="9" y="44"/>
                    <a:pt x="9" y="44"/>
                    <a:pt x="9" y="44"/>
                  </a:cubicBezTo>
                  <a:cubicBezTo>
                    <a:pt x="8" y="44"/>
                    <a:pt x="8" y="44"/>
                    <a:pt x="8" y="44"/>
                  </a:cubicBezTo>
                  <a:cubicBezTo>
                    <a:pt x="8" y="42"/>
                    <a:pt x="8" y="42"/>
                    <a:pt x="8" y="42"/>
                  </a:cubicBezTo>
                  <a:cubicBezTo>
                    <a:pt x="9" y="42"/>
                    <a:pt x="9" y="42"/>
                    <a:pt x="9" y="42"/>
                  </a:cubicBezTo>
                  <a:lnTo>
                    <a:pt x="9" y="44"/>
                  </a:lnTo>
                  <a:close/>
                  <a:moveTo>
                    <a:pt x="9" y="42"/>
                  </a:moveTo>
                  <a:cubicBezTo>
                    <a:pt x="9" y="42"/>
                    <a:pt x="9" y="42"/>
                    <a:pt x="9" y="42"/>
                  </a:cubicBezTo>
                  <a:cubicBezTo>
                    <a:pt x="8" y="42"/>
                    <a:pt x="8" y="42"/>
                    <a:pt x="8" y="42"/>
                  </a:cubicBezTo>
                  <a:cubicBezTo>
                    <a:pt x="8" y="42"/>
                    <a:pt x="8" y="42"/>
                    <a:pt x="8" y="42"/>
                  </a:cubicBezTo>
                  <a:cubicBezTo>
                    <a:pt x="9" y="42"/>
                    <a:pt x="9" y="42"/>
                    <a:pt x="9" y="42"/>
                  </a:cubicBezTo>
                  <a:close/>
                  <a:moveTo>
                    <a:pt x="10" y="50"/>
                  </a:moveTo>
                  <a:cubicBezTo>
                    <a:pt x="10" y="50"/>
                    <a:pt x="10" y="50"/>
                    <a:pt x="10" y="50"/>
                  </a:cubicBezTo>
                  <a:cubicBezTo>
                    <a:pt x="9" y="50"/>
                    <a:pt x="9" y="50"/>
                    <a:pt x="9" y="50"/>
                  </a:cubicBezTo>
                  <a:cubicBezTo>
                    <a:pt x="9" y="50"/>
                    <a:pt x="9" y="50"/>
                    <a:pt x="9" y="50"/>
                  </a:cubicBezTo>
                  <a:cubicBezTo>
                    <a:pt x="10" y="50"/>
                    <a:pt x="10" y="50"/>
                    <a:pt x="10" y="50"/>
                  </a:cubicBezTo>
                  <a:close/>
                  <a:moveTo>
                    <a:pt x="10" y="50"/>
                  </a:moveTo>
                  <a:cubicBezTo>
                    <a:pt x="10" y="50"/>
                    <a:pt x="10" y="50"/>
                    <a:pt x="10" y="50"/>
                  </a:cubicBezTo>
                  <a:cubicBezTo>
                    <a:pt x="9" y="50"/>
                    <a:pt x="9" y="50"/>
                    <a:pt x="9" y="50"/>
                  </a:cubicBezTo>
                  <a:cubicBezTo>
                    <a:pt x="9" y="44"/>
                    <a:pt x="9" y="44"/>
                    <a:pt x="9" y="44"/>
                  </a:cubicBezTo>
                  <a:cubicBezTo>
                    <a:pt x="10" y="44"/>
                    <a:pt x="10" y="44"/>
                    <a:pt x="10" y="44"/>
                  </a:cubicBezTo>
                  <a:lnTo>
                    <a:pt x="10" y="50"/>
                  </a:lnTo>
                  <a:close/>
                  <a:moveTo>
                    <a:pt x="10" y="44"/>
                  </a:moveTo>
                  <a:cubicBezTo>
                    <a:pt x="10" y="44"/>
                    <a:pt x="10" y="44"/>
                    <a:pt x="10" y="44"/>
                  </a:cubicBezTo>
                  <a:cubicBezTo>
                    <a:pt x="9" y="44"/>
                    <a:pt x="9" y="44"/>
                    <a:pt x="9" y="44"/>
                  </a:cubicBezTo>
                  <a:cubicBezTo>
                    <a:pt x="9" y="44"/>
                    <a:pt x="9" y="44"/>
                    <a:pt x="9" y="44"/>
                  </a:cubicBezTo>
                  <a:cubicBezTo>
                    <a:pt x="10" y="44"/>
                    <a:pt x="10" y="44"/>
                    <a:pt x="10" y="44"/>
                  </a:cubicBezTo>
                  <a:close/>
                  <a:moveTo>
                    <a:pt x="10" y="44"/>
                  </a:moveTo>
                  <a:cubicBezTo>
                    <a:pt x="10" y="44"/>
                    <a:pt x="10" y="44"/>
                    <a:pt x="10" y="44"/>
                  </a:cubicBezTo>
                  <a:cubicBezTo>
                    <a:pt x="9" y="44"/>
                    <a:pt x="9" y="44"/>
                    <a:pt x="9" y="44"/>
                  </a:cubicBezTo>
                  <a:cubicBezTo>
                    <a:pt x="9" y="42"/>
                    <a:pt x="9" y="42"/>
                    <a:pt x="9" y="42"/>
                  </a:cubicBezTo>
                  <a:cubicBezTo>
                    <a:pt x="10" y="42"/>
                    <a:pt x="10" y="42"/>
                    <a:pt x="10" y="42"/>
                  </a:cubicBezTo>
                  <a:lnTo>
                    <a:pt x="10" y="44"/>
                  </a:lnTo>
                  <a:close/>
                  <a:moveTo>
                    <a:pt x="11" y="50"/>
                  </a:moveTo>
                  <a:cubicBezTo>
                    <a:pt x="11" y="50"/>
                    <a:pt x="11" y="50"/>
                    <a:pt x="11" y="50"/>
                  </a:cubicBezTo>
                  <a:cubicBezTo>
                    <a:pt x="10" y="50"/>
                    <a:pt x="10" y="50"/>
                    <a:pt x="10" y="50"/>
                  </a:cubicBezTo>
                  <a:cubicBezTo>
                    <a:pt x="10" y="50"/>
                    <a:pt x="10" y="50"/>
                    <a:pt x="10" y="50"/>
                  </a:cubicBezTo>
                  <a:cubicBezTo>
                    <a:pt x="11" y="50"/>
                    <a:pt x="11" y="50"/>
                    <a:pt x="11" y="50"/>
                  </a:cubicBezTo>
                  <a:close/>
                  <a:moveTo>
                    <a:pt x="11" y="50"/>
                  </a:moveTo>
                  <a:cubicBezTo>
                    <a:pt x="11" y="50"/>
                    <a:pt x="11" y="50"/>
                    <a:pt x="11" y="50"/>
                  </a:cubicBezTo>
                  <a:cubicBezTo>
                    <a:pt x="10" y="50"/>
                    <a:pt x="10" y="50"/>
                    <a:pt x="10" y="50"/>
                  </a:cubicBezTo>
                  <a:cubicBezTo>
                    <a:pt x="10" y="44"/>
                    <a:pt x="10" y="44"/>
                    <a:pt x="10" y="44"/>
                  </a:cubicBezTo>
                  <a:cubicBezTo>
                    <a:pt x="11" y="44"/>
                    <a:pt x="11" y="44"/>
                    <a:pt x="11" y="44"/>
                  </a:cubicBezTo>
                  <a:lnTo>
                    <a:pt x="11" y="50"/>
                  </a:lnTo>
                  <a:close/>
                  <a:moveTo>
                    <a:pt x="11" y="44"/>
                  </a:moveTo>
                  <a:cubicBezTo>
                    <a:pt x="11" y="44"/>
                    <a:pt x="11" y="44"/>
                    <a:pt x="11" y="44"/>
                  </a:cubicBezTo>
                  <a:cubicBezTo>
                    <a:pt x="10" y="44"/>
                    <a:pt x="10" y="44"/>
                    <a:pt x="10" y="44"/>
                  </a:cubicBezTo>
                  <a:cubicBezTo>
                    <a:pt x="10" y="44"/>
                    <a:pt x="10" y="44"/>
                    <a:pt x="10" y="44"/>
                  </a:cubicBezTo>
                  <a:cubicBezTo>
                    <a:pt x="11" y="44"/>
                    <a:pt x="11" y="44"/>
                    <a:pt x="11" y="44"/>
                  </a:cubicBezTo>
                  <a:close/>
                  <a:moveTo>
                    <a:pt x="11" y="43"/>
                  </a:moveTo>
                  <a:cubicBezTo>
                    <a:pt x="11" y="43"/>
                    <a:pt x="11" y="43"/>
                    <a:pt x="11" y="43"/>
                  </a:cubicBezTo>
                  <a:cubicBezTo>
                    <a:pt x="10" y="44"/>
                    <a:pt x="10" y="44"/>
                    <a:pt x="10" y="44"/>
                  </a:cubicBezTo>
                  <a:cubicBezTo>
                    <a:pt x="10" y="42"/>
                    <a:pt x="10" y="42"/>
                    <a:pt x="10" y="42"/>
                  </a:cubicBezTo>
                  <a:cubicBezTo>
                    <a:pt x="11" y="42"/>
                    <a:pt x="11" y="42"/>
                    <a:pt x="11" y="42"/>
                  </a:cubicBezTo>
                  <a:lnTo>
                    <a:pt x="11" y="43"/>
                  </a:lnTo>
                  <a:close/>
                  <a:moveTo>
                    <a:pt x="12" y="50"/>
                  </a:moveTo>
                  <a:cubicBezTo>
                    <a:pt x="12" y="50"/>
                    <a:pt x="12" y="50"/>
                    <a:pt x="12" y="50"/>
                  </a:cubicBezTo>
                  <a:cubicBezTo>
                    <a:pt x="11" y="50"/>
                    <a:pt x="11" y="50"/>
                    <a:pt x="11" y="50"/>
                  </a:cubicBezTo>
                  <a:cubicBezTo>
                    <a:pt x="11" y="50"/>
                    <a:pt x="11" y="50"/>
                    <a:pt x="11" y="50"/>
                  </a:cubicBezTo>
                  <a:cubicBezTo>
                    <a:pt x="12" y="50"/>
                    <a:pt x="12" y="50"/>
                    <a:pt x="12" y="50"/>
                  </a:cubicBezTo>
                  <a:close/>
                  <a:moveTo>
                    <a:pt x="12" y="50"/>
                  </a:moveTo>
                  <a:cubicBezTo>
                    <a:pt x="12" y="50"/>
                    <a:pt x="12" y="50"/>
                    <a:pt x="12" y="50"/>
                  </a:cubicBezTo>
                  <a:cubicBezTo>
                    <a:pt x="11" y="50"/>
                    <a:pt x="11" y="50"/>
                    <a:pt x="11" y="50"/>
                  </a:cubicBezTo>
                  <a:cubicBezTo>
                    <a:pt x="11" y="44"/>
                    <a:pt x="11" y="44"/>
                    <a:pt x="11" y="44"/>
                  </a:cubicBezTo>
                  <a:cubicBezTo>
                    <a:pt x="12" y="44"/>
                    <a:pt x="12" y="44"/>
                    <a:pt x="12" y="44"/>
                  </a:cubicBezTo>
                  <a:lnTo>
                    <a:pt x="12" y="50"/>
                  </a:lnTo>
                  <a:close/>
                  <a:moveTo>
                    <a:pt x="12" y="44"/>
                  </a:moveTo>
                  <a:cubicBezTo>
                    <a:pt x="12" y="44"/>
                    <a:pt x="12" y="44"/>
                    <a:pt x="12" y="44"/>
                  </a:cubicBezTo>
                  <a:cubicBezTo>
                    <a:pt x="11" y="44"/>
                    <a:pt x="11" y="44"/>
                    <a:pt x="11" y="44"/>
                  </a:cubicBezTo>
                  <a:cubicBezTo>
                    <a:pt x="11" y="44"/>
                    <a:pt x="11" y="44"/>
                    <a:pt x="11" y="44"/>
                  </a:cubicBezTo>
                  <a:cubicBezTo>
                    <a:pt x="12" y="43"/>
                    <a:pt x="12" y="43"/>
                    <a:pt x="12" y="43"/>
                  </a:cubicBezTo>
                  <a:lnTo>
                    <a:pt x="12" y="44"/>
                  </a:lnTo>
                  <a:close/>
                  <a:moveTo>
                    <a:pt x="12" y="43"/>
                  </a:moveTo>
                  <a:cubicBezTo>
                    <a:pt x="12" y="43"/>
                    <a:pt x="12" y="43"/>
                    <a:pt x="12" y="43"/>
                  </a:cubicBezTo>
                  <a:cubicBezTo>
                    <a:pt x="11" y="43"/>
                    <a:pt x="11" y="43"/>
                    <a:pt x="11" y="43"/>
                  </a:cubicBezTo>
                  <a:cubicBezTo>
                    <a:pt x="11" y="42"/>
                    <a:pt x="11" y="42"/>
                    <a:pt x="11" y="42"/>
                  </a:cubicBezTo>
                  <a:cubicBezTo>
                    <a:pt x="12" y="42"/>
                    <a:pt x="12" y="42"/>
                    <a:pt x="12" y="42"/>
                  </a:cubicBezTo>
                  <a:lnTo>
                    <a:pt x="12" y="43"/>
                  </a:lnTo>
                  <a:close/>
                  <a:moveTo>
                    <a:pt x="13" y="50"/>
                  </a:moveTo>
                  <a:cubicBezTo>
                    <a:pt x="13" y="50"/>
                    <a:pt x="13" y="50"/>
                    <a:pt x="13" y="50"/>
                  </a:cubicBezTo>
                  <a:cubicBezTo>
                    <a:pt x="12" y="50"/>
                    <a:pt x="12" y="50"/>
                    <a:pt x="12" y="50"/>
                  </a:cubicBezTo>
                  <a:cubicBezTo>
                    <a:pt x="12" y="50"/>
                    <a:pt x="12" y="50"/>
                    <a:pt x="12" y="50"/>
                  </a:cubicBezTo>
                  <a:cubicBezTo>
                    <a:pt x="13" y="50"/>
                    <a:pt x="13" y="50"/>
                    <a:pt x="13" y="50"/>
                  </a:cubicBezTo>
                  <a:close/>
                  <a:moveTo>
                    <a:pt x="13" y="50"/>
                  </a:moveTo>
                  <a:cubicBezTo>
                    <a:pt x="13" y="50"/>
                    <a:pt x="13" y="50"/>
                    <a:pt x="13" y="50"/>
                  </a:cubicBezTo>
                  <a:cubicBezTo>
                    <a:pt x="12" y="50"/>
                    <a:pt x="12" y="50"/>
                    <a:pt x="12" y="50"/>
                  </a:cubicBezTo>
                  <a:cubicBezTo>
                    <a:pt x="12" y="44"/>
                    <a:pt x="12" y="44"/>
                    <a:pt x="12" y="44"/>
                  </a:cubicBezTo>
                  <a:cubicBezTo>
                    <a:pt x="13" y="44"/>
                    <a:pt x="13" y="44"/>
                    <a:pt x="13" y="44"/>
                  </a:cubicBezTo>
                  <a:lnTo>
                    <a:pt x="13" y="50"/>
                  </a:lnTo>
                  <a:close/>
                  <a:moveTo>
                    <a:pt x="13" y="44"/>
                  </a:moveTo>
                  <a:cubicBezTo>
                    <a:pt x="13" y="44"/>
                    <a:pt x="13" y="44"/>
                    <a:pt x="13" y="44"/>
                  </a:cubicBezTo>
                  <a:cubicBezTo>
                    <a:pt x="12" y="44"/>
                    <a:pt x="12" y="44"/>
                    <a:pt x="12" y="44"/>
                  </a:cubicBezTo>
                  <a:cubicBezTo>
                    <a:pt x="12" y="43"/>
                    <a:pt x="12" y="43"/>
                    <a:pt x="12" y="43"/>
                  </a:cubicBezTo>
                  <a:cubicBezTo>
                    <a:pt x="13" y="43"/>
                    <a:pt x="13" y="43"/>
                    <a:pt x="13" y="43"/>
                  </a:cubicBezTo>
                  <a:lnTo>
                    <a:pt x="13" y="44"/>
                  </a:lnTo>
                  <a:close/>
                  <a:moveTo>
                    <a:pt x="13" y="43"/>
                  </a:moveTo>
                  <a:cubicBezTo>
                    <a:pt x="13" y="43"/>
                    <a:pt x="13" y="43"/>
                    <a:pt x="13" y="43"/>
                  </a:cubicBezTo>
                  <a:cubicBezTo>
                    <a:pt x="12" y="43"/>
                    <a:pt x="12" y="43"/>
                    <a:pt x="12" y="43"/>
                  </a:cubicBezTo>
                  <a:cubicBezTo>
                    <a:pt x="12" y="42"/>
                    <a:pt x="12" y="42"/>
                    <a:pt x="12" y="42"/>
                  </a:cubicBezTo>
                  <a:cubicBezTo>
                    <a:pt x="13" y="42"/>
                    <a:pt x="13" y="42"/>
                    <a:pt x="13" y="42"/>
                  </a:cubicBezTo>
                  <a:lnTo>
                    <a:pt x="13" y="43"/>
                  </a:lnTo>
                  <a:close/>
                  <a:moveTo>
                    <a:pt x="13" y="50"/>
                  </a:moveTo>
                  <a:cubicBezTo>
                    <a:pt x="13" y="50"/>
                    <a:pt x="13" y="50"/>
                    <a:pt x="13" y="50"/>
                  </a:cubicBezTo>
                  <a:cubicBezTo>
                    <a:pt x="13" y="50"/>
                    <a:pt x="13" y="50"/>
                    <a:pt x="13" y="50"/>
                  </a:cubicBezTo>
                  <a:cubicBezTo>
                    <a:pt x="13" y="50"/>
                    <a:pt x="13" y="50"/>
                    <a:pt x="13" y="50"/>
                  </a:cubicBezTo>
                  <a:cubicBezTo>
                    <a:pt x="13" y="50"/>
                    <a:pt x="13" y="50"/>
                    <a:pt x="13" y="50"/>
                  </a:cubicBezTo>
                  <a:close/>
                  <a:moveTo>
                    <a:pt x="13" y="50"/>
                  </a:moveTo>
                  <a:cubicBezTo>
                    <a:pt x="13" y="50"/>
                    <a:pt x="13" y="50"/>
                    <a:pt x="13" y="50"/>
                  </a:cubicBezTo>
                  <a:cubicBezTo>
                    <a:pt x="13" y="50"/>
                    <a:pt x="13" y="50"/>
                    <a:pt x="13" y="50"/>
                  </a:cubicBezTo>
                  <a:cubicBezTo>
                    <a:pt x="13" y="44"/>
                    <a:pt x="13" y="44"/>
                    <a:pt x="13" y="44"/>
                  </a:cubicBezTo>
                  <a:cubicBezTo>
                    <a:pt x="13" y="44"/>
                    <a:pt x="13" y="44"/>
                    <a:pt x="13" y="44"/>
                  </a:cubicBezTo>
                  <a:lnTo>
                    <a:pt x="13" y="50"/>
                  </a:lnTo>
                  <a:close/>
                  <a:moveTo>
                    <a:pt x="13" y="44"/>
                  </a:moveTo>
                  <a:cubicBezTo>
                    <a:pt x="13" y="44"/>
                    <a:pt x="13" y="44"/>
                    <a:pt x="13" y="44"/>
                  </a:cubicBezTo>
                  <a:cubicBezTo>
                    <a:pt x="13" y="44"/>
                    <a:pt x="13" y="44"/>
                    <a:pt x="13" y="44"/>
                  </a:cubicBezTo>
                  <a:cubicBezTo>
                    <a:pt x="13" y="43"/>
                    <a:pt x="13" y="43"/>
                    <a:pt x="13" y="43"/>
                  </a:cubicBezTo>
                  <a:cubicBezTo>
                    <a:pt x="13" y="43"/>
                    <a:pt x="13" y="43"/>
                    <a:pt x="13" y="43"/>
                  </a:cubicBezTo>
                  <a:lnTo>
                    <a:pt x="13" y="44"/>
                  </a:lnTo>
                  <a:close/>
                  <a:moveTo>
                    <a:pt x="13" y="43"/>
                  </a:moveTo>
                  <a:cubicBezTo>
                    <a:pt x="13" y="43"/>
                    <a:pt x="13" y="43"/>
                    <a:pt x="13" y="43"/>
                  </a:cubicBezTo>
                  <a:cubicBezTo>
                    <a:pt x="13" y="43"/>
                    <a:pt x="13" y="43"/>
                    <a:pt x="13" y="43"/>
                  </a:cubicBezTo>
                  <a:cubicBezTo>
                    <a:pt x="13" y="42"/>
                    <a:pt x="13" y="42"/>
                    <a:pt x="13" y="42"/>
                  </a:cubicBezTo>
                  <a:cubicBezTo>
                    <a:pt x="13" y="42"/>
                    <a:pt x="13" y="42"/>
                    <a:pt x="13" y="42"/>
                  </a:cubicBezTo>
                  <a:lnTo>
                    <a:pt x="13" y="43"/>
                  </a:lnTo>
                  <a:close/>
                  <a:moveTo>
                    <a:pt x="13" y="42"/>
                  </a:moveTo>
                  <a:cubicBezTo>
                    <a:pt x="13" y="42"/>
                    <a:pt x="13" y="42"/>
                    <a:pt x="13" y="42"/>
                  </a:cubicBezTo>
                  <a:cubicBezTo>
                    <a:pt x="12" y="42"/>
                    <a:pt x="12" y="42"/>
                    <a:pt x="12" y="42"/>
                  </a:cubicBezTo>
                  <a:cubicBezTo>
                    <a:pt x="12" y="42"/>
                    <a:pt x="12" y="42"/>
                    <a:pt x="12" y="42"/>
                  </a:cubicBezTo>
                  <a:cubicBezTo>
                    <a:pt x="12" y="42"/>
                    <a:pt x="12" y="42"/>
                    <a:pt x="12" y="42"/>
                  </a:cubicBezTo>
                  <a:cubicBezTo>
                    <a:pt x="12" y="42"/>
                    <a:pt x="12" y="42"/>
                    <a:pt x="12" y="42"/>
                  </a:cubicBezTo>
                  <a:cubicBezTo>
                    <a:pt x="11" y="42"/>
                    <a:pt x="11" y="42"/>
                    <a:pt x="11" y="42"/>
                  </a:cubicBezTo>
                  <a:cubicBezTo>
                    <a:pt x="11" y="42"/>
                    <a:pt x="11" y="42"/>
                    <a:pt x="11" y="42"/>
                  </a:cubicBezTo>
                  <a:cubicBezTo>
                    <a:pt x="11" y="42"/>
                    <a:pt x="11" y="42"/>
                    <a:pt x="11" y="42"/>
                  </a:cubicBezTo>
                  <a:cubicBezTo>
                    <a:pt x="11" y="42"/>
                    <a:pt x="11" y="42"/>
                    <a:pt x="11" y="42"/>
                  </a:cubicBezTo>
                  <a:cubicBezTo>
                    <a:pt x="10" y="42"/>
                    <a:pt x="10" y="42"/>
                    <a:pt x="10" y="42"/>
                  </a:cubicBezTo>
                  <a:cubicBezTo>
                    <a:pt x="10" y="42"/>
                    <a:pt x="10" y="42"/>
                    <a:pt x="10" y="42"/>
                  </a:cubicBezTo>
                  <a:cubicBezTo>
                    <a:pt x="10" y="42"/>
                    <a:pt x="10" y="42"/>
                    <a:pt x="10" y="42"/>
                  </a:cubicBezTo>
                  <a:cubicBezTo>
                    <a:pt x="10" y="42"/>
                    <a:pt x="10" y="42"/>
                    <a:pt x="10" y="42"/>
                  </a:cubicBezTo>
                  <a:cubicBezTo>
                    <a:pt x="9" y="42"/>
                    <a:pt x="9" y="42"/>
                    <a:pt x="9" y="42"/>
                  </a:cubicBezTo>
                  <a:cubicBezTo>
                    <a:pt x="9" y="42"/>
                    <a:pt x="9" y="42"/>
                    <a:pt x="9" y="42"/>
                  </a:cubicBezTo>
                  <a:cubicBezTo>
                    <a:pt x="13" y="42"/>
                    <a:pt x="13" y="42"/>
                    <a:pt x="13" y="42"/>
                  </a:cubicBezTo>
                  <a:close/>
                  <a:moveTo>
                    <a:pt x="13" y="42"/>
                  </a:moveTo>
                  <a:cubicBezTo>
                    <a:pt x="13" y="42"/>
                    <a:pt x="13" y="42"/>
                    <a:pt x="13" y="42"/>
                  </a:cubicBezTo>
                  <a:cubicBezTo>
                    <a:pt x="8" y="42"/>
                    <a:pt x="8" y="42"/>
                    <a:pt x="8" y="42"/>
                  </a:cubicBezTo>
                  <a:cubicBezTo>
                    <a:pt x="13" y="41"/>
                    <a:pt x="13" y="41"/>
                    <a:pt x="13" y="41"/>
                  </a:cubicBezTo>
                  <a:lnTo>
                    <a:pt x="13" y="42"/>
                  </a:lnTo>
                  <a:close/>
                  <a:moveTo>
                    <a:pt x="13" y="53"/>
                  </a:moveTo>
                  <a:cubicBezTo>
                    <a:pt x="13" y="53"/>
                    <a:pt x="13" y="53"/>
                    <a:pt x="13" y="53"/>
                  </a:cubicBezTo>
                  <a:cubicBezTo>
                    <a:pt x="13" y="42"/>
                    <a:pt x="13" y="42"/>
                    <a:pt x="13" y="42"/>
                  </a:cubicBezTo>
                  <a:cubicBezTo>
                    <a:pt x="13" y="42"/>
                    <a:pt x="13" y="42"/>
                    <a:pt x="13" y="42"/>
                  </a:cubicBezTo>
                  <a:cubicBezTo>
                    <a:pt x="13" y="41"/>
                    <a:pt x="13" y="41"/>
                    <a:pt x="13" y="41"/>
                  </a:cubicBezTo>
                  <a:cubicBezTo>
                    <a:pt x="13" y="41"/>
                    <a:pt x="13" y="41"/>
                    <a:pt x="13" y="41"/>
                  </a:cubicBezTo>
                  <a:cubicBezTo>
                    <a:pt x="13" y="41"/>
                    <a:pt x="13" y="41"/>
                    <a:pt x="13" y="41"/>
                  </a:cubicBezTo>
                  <a:cubicBezTo>
                    <a:pt x="1" y="42"/>
                    <a:pt x="1" y="42"/>
                    <a:pt x="1" y="42"/>
                  </a:cubicBezTo>
                  <a:cubicBezTo>
                    <a:pt x="1" y="53"/>
                    <a:pt x="1" y="53"/>
                    <a:pt x="1" y="53"/>
                  </a:cubicBezTo>
                  <a:cubicBezTo>
                    <a:pt x="1" y="53"/>
                    <a:pt x="1" y="53"/>
                    <a:pt x="1" y="53"/>
                  </a:cubicBezTo>
                  <a:cubicBezTo>
                    <a:pt x="1" y="40"/>
                    <a:pt x="1" y="40"/>
                    <a:pt x="1" y="40"/>
                  </a:cubicBezTo>
                  <a:cubicBezTo>
                    <a:pt x="15" y="38"/>
                    <a:pt x="15" y="38"/>
                    <a:pt x="15" y="38"/>
                  </a:cubicBezTo>
                  <a:cubicBezTo>
                    <a:pt x="15" y="53"/>
                    <a:pt x="15" y="53"/>
                    <a:pt x="15" y="53"/>
                  </a:cubicBezTo>
                  <a:lnTo>
                    <a:pt x="13" y="53"/>
                  </a:lnTo>
                  <a:close/>
                  <a:moveTo>
                    <a:pt x="77" y="22"/>
                  </a:moveTo>
                  <a:cubicBezTo>
                    <a:pt x="77" y="22"/>
                    <a:pt x="77" y="22"/>
                    <a:pt x="77" y="22"/>
                  </a:cubicBezTo>
                  <a:cubicBezTo>
                    <a:pt x="78" y="22"/>
                    <a:pt x="78" y="22"/>
                    <a:pt x="78" y="22"/>
                  </a:cubicBezTo>
                  <a:cubicBezTo>
                    <a:pt x="78" y="20"/>
                    <a:pt x="78" y="20"/>
                    <a:pt x="78" y="20"/>
                  </a:cubicBezTo>
                  <a:cubicBezTo>
                    <a:pt x="78" y="20"/>
                    <a:pt x="78" y="20"/>
                    <a:pt x="78" y="20"/>
                  </a:cubicBezTo>
                  <a:cubicBezTo>
                    <a:pt x="78" y="19"/>
                    <a:pt x="78" y="19"/>
                    <a:pt x="78" y="19"/>
                  </a:cubicBezTo>
                  <a:cubicBezTo>
                    <a:pt x="79" y="19"/>
                    <a:pt x="79" y="19"/>
                    <a:pt x="79" y="19"/>
                  </a:cubicBezTo>
                  <a:cubicBezTo>
                    <a:pt x="79" y="19"/>
                    <a:pt x="79" y="19"/>
                    <a:pt x="79" y="19"/>
                  </a:cubicBezTo>
                  <a:cubicBezTo>
                    <a:pt x="77" y="19"/>
                    <a:pt x="77" y="19"/>
                    <a:pt x="77" y="19"/>
                  </a:cubicBezTo>
                  <a:lnTo>
                    <a:pt x="77" y="22"/>
                  </a:lnTo>
                  <a:close/>
                  <a:moveTo>
                    <a:pt x="77" y="19"/>
                  </a:moveTo>
                  <a:cubicBezTo>
                    <a:pt x="77" y="19"/>
                    <a:pt x="77" y="19"/>
                    <a:pt x="77" y="19"/>
                  </a:cubicBezTo>
                  <a:cubicBezTo>
                    <a:pt x="78" y="19"/>
                    <a:pt x="78" y="19"/>
                    <a:pt x="78" y="19"/>
                  </a:cubicBezTo>
                  <a:cubicBezTo>
                    <a:pt x="78" y="18"/>
                    <a:pt x="78" y="18"/>
                    <a:pt x="78" y="18"/>
                  </a:cubicBezTo>
                  <a:cubicBezTo>
                    <a:pt x="78" y="17"/>
                    <a:pt x="78" y="17"/>
                    <a:pt x="78" y="17"/>
                  </a:cubicBezTo>
                  <a:cubicBezTo>
                    <a:pt x="78" y="17"/>
                    <a:pt x="78" y="17"/>
                    <a:pt x="78" y="17"/>
                  </a:cubicBezTo>
                  <a:cubicBezTo>
                    <a:pt x="79" y="17"/>
                    <a:pt x="79" y="17"/>
                    <a:pt x="79" y="17"/>
                  </a:cubicBezTo>
                  <a:cubicBezTo>
                    <a:pt x="79" y="16"/>
                    <a:pt x="79" y="16"/>
                    <a:pt x="79" y="16"/>
                  </a:cubicBezTo>
                  <a:cubicBezTo>
                    <a:pt x="77" y="17"/>
                    <a:pt x="77" y="17"/>
                    <a:pt x="77" y="17"/>
                  </a:cubicBezTo>
                  <a:lnTo>
                    <a:pt x="77" y="19"/>
                  </a:lnTo>
                  <a:close/>
                  <a:moveTo>
                    <a:pt x="77" y="35"/>
                  </a:moveTo>
                  <a:cubicBezTo>
                    <a:pt x="77" y="35"/>
                    <a:pt x="77" y="35"/>
                    <a:pt x="77" y="35"/>
                  </a:cubicBezTo>
                  <a:cubicBezTo>
                    <a:pt x="78" y="35"/>
                    <a:pt x="78" y="35"/>
                    <a:pt x="78" y="35"/>
                  </a:cubicBezTo>
                  <a:cubicBezTo>
                    <a:pt x="78" y="33"/>
                    <a:pt x="78" y="33"/>
                    <a:pt x="78" y="33"/>
                  </a:cubicBezTo>
                  <a:cubicBezTo>
                    <a:pt x="78" y="33"/>
                    <a:pt x="78" y="33"/>
                    <a:pt x="78" y="33"/>
                  </a:cubicBezTo>
                  <a:cubicBezTo>
                    <a:pt x="78" y="33"/>
                    <a:pt x="78" y="33"/>
                    <a:pt x="78" y="33"/>
                  </a:cubicBezTo>
                  <a:cubicBezTo>
                    <a:pt x="79" y="33"/>
                    <a:pt x="79" y="33"/>
                    <a:pt x="79" y="33"/>
                  </a:cubicBezTo>
                  <a:cubicBezTo>
                    <a:pt x="79" y="32"/>
                    <a:pt x="79" y="32"/>
                    <a:pt x="79" y="32"/>
                  </a:cubicBezTo>
                  <a:cubicBezTo>
                    <a:pt x="77" y="33"/>
                    <a:pt x="77" y="33"/>
                    <a:pt x="77" y="33"/>
                  </a:cubicBezTo>
                  <a:lnTo>
                    <a:pt x="77" y="35"/>
                  </a:lnTo>
                  <a:close/>
                  <a:moveTo>
                    <a:pt x="77" y="32"/>
                  </a:moveTo>
                  <a:cubicBezTo>
                    <a:pt x="77" y="32"/>
                    <a:pt x="77" y="32"/>
                    <a:pt x="77" y="32"/>
                  </a:cubicBezTo>
                  <a:cubicBezTo>
                    <a:pt x="78" y="32"/>
                    <a:pt x="78" y="32"/>
                    <a:pt x="78" y="32"/>
                  </a:cubicBezTo>
                  <a:cubicBezTo>
                    <a:pt x="78" y="31"/>
                    <a:pt x="78" y="31"/>
                    <a:pt x="78" y="31"/>
                  </a:cubicBezTo>
                  <a:cubicBezTo>
                    <a:pt x="78" y="30"/>
                    <a:pt x="78" y="30"/>
                    <a:pt x="78" y="30"/>
                  </a:cubicBezTo>
                  <a:cubicBezTo>
                    <a:pt x="78" y="30"/>
                    <a:pt x="78" y="30"/>
                    <a:pt x="78" y="30"/>
                  </a:cubicBezTo>
                  <a:cubicBezTo>
                    <a:pt x="79" y="30"/>
                    <a:pt x="79" y="30"/>
                    <a:pt x="79" y="30"/>
                  </a:cubicBezTo>
                  <a:cubicBezTo>
                    <a:pt x="79" y="30"/>
                    <a:pt x="79" y="30"/>
                    <a:pt x="79" y="30"/>
                  </a:cubicBezTo>
                  <a:cubicBezTo>
                    <a:pt x="77" y="30"/>
                    <a:pt x="77" y="30"/>
                    <a:pt x="77" y="30"/>
                  </a:cubicBezTo>
                  <a:lnTo>
                    <a:pt x="77" y="32"/>
                  </a:lnTo>
                  <a:close/>
                  <a:moveTo>
                    <a:pt x="77" y="24"/>
                  </a:moveTo>
                  <a:cubicBezTo>
                    <a:pt x="77" y="24"/>
                    <a:pt x="77" y="24"/>
                    <a:pt x="77" y="24"/>
                  </a:cubicBezTo>
                  <a:cubicBezTo>
                    <a:pt x="78" y="24"/>
                    <a:pt x="78" y="24"/>
                    <a:pt x="78" y="24"/>
                  </a:cubicBezTo>
                  <a:cubicBezTo>
                    <a:pt x="78" y="23"/>
                    <a:pt x="78" y="23"/>
                    <a:pt x="78" y="23"/>
                  </a:cubicBezTo>
                  <a:cubicBezTo>
                    <a:pt x="78" y="22"/>
                    <a:pt x="78" y="22"/>
                    <a:pt x="78" y="22"/>
                  </a:cubicBezTo>
                  <a:cubicBezTo>
                    <a:pt x="78" y="22"/>
                    <a:pt x="78" y="22"/>
                    <a:pt x="78" y="22"/>
                  </a:cubicBezTo>
                  <a:cubicBezTo>
                    <a:pt x="79" y="22"/>
                    <a:pt x="79" y="22"/>
                    <a:pt x="79" y="22"/>
                  </a:cubicBezTo>
                  <a:cubicBezTo>
                    <a:pt x="79" y="22"/>
                    <a:pt x="79" y="22"/>
                    <a:pt x="79" y="22"/>
                  </a:cubicBezTo>
                  <a:cubicBezTo>
                    <a:pt x="77" y="22"/>
                    <a:pt x="77" y="22"/>
                    <a:pt x="77" y="22"/>
                  </a:cubicBezTo>
                  <a:lnTo>
                    <a:pt x="77" y="24"/>
                  </a:lnTo>
                  <a:close/>
                  <a:moveTo>
                    <a:pt x="77" y="30"/>
                  </a:moveTo>
                  <a:cubicBezTo>
                    <a:pt x="77" y="30"/>
                    <a:pt x="77" y="30"/>
                    <a:pt x="77" y="30"/>
                  </a:cubicBezTo>
                  <a:cubicBezTo>
                    <a:pt x="78" y="30"/>
                    <a:pt x="78" y="30"/>
                    <a:pt x="78" y="30"/>
                  </a:cubicBezTo>
                  <a:cubicBezTo>
                    <a:pt x="78" y="28"/>
                    <a:pt x="78" y="28"/>
                    <a:pt x="78" y="28"/>
                  </a:cubicBezTo>
                  <a:cubicBezTo>
                    <a:pt x="78" y="28"/>
                    <a:pt x="78" y="28"/>
                    <a:pt x="78" y="28"/>
                  </a:cubicBezTo>
                  <a:cubicBezTo>
                    <a:pt x="78" y="27"/>
                    <a:pt x="78" y="27"/>
                    <a:pt x="78" y="27"/>
                  </a:cubicBezTo>
                  <a:cubicBezTo>
                    <a:pt x="79" y="27"/>
                    <a:pt x="79" y="27"/>
                    <a:pt x="79" y="27"/>
                  </a:cubicBezTo>
                  <a:cubicBezTo>
                    <a:pt x="79" y="27"/>
                    <a:pt x="79" y="27"/>
                    <a:pt x="79" y="27"/>
                  </a:cubicBezTo>
                  <a:cubicBezTo>
                    <a:pt x="77" y="27"/>
                    <a:pt x="77" y="27"/>
                    <a:pt x="77" y="27"/>
                  </a:cubicBezTo>
                  <a:lnTo>
                    <a:pt x="77" y="30"/>
                  </a:lnTo>
                  <a:close/>
                  <a:moveTo>
                    <a:pt x="47" y="42"/>
                  </a:moveTo>
                  <a:cubicBezTo>
                    <a:pt x="47" y="42"/>
                    <a:pt x="47" y="42"/>
                    <a:pt x="47" y="42"/>
                  </a:cubicBezTo>
                  <a:cubicBezTo>
                    <a:pt x="57" y="42"/>
                    <a:pt x="57" y="42"/>
                    <a:pt x="57" y="42"/>
                  </a:cubicBezTo>
                  <a:cubicBezTo>
                    <a:pt x="57" y="42"/>
                    <a:pt x="57" y="42"/>
                    <a:pt x="57" y="42"/>
                  </a:cubicBezTo>
                  <a:cubicBezTo>
                    <a:pt x="60" y="42"/>
                    <a:pt x="60" y="42"/>
                    <a:pt x="60" y="42"/>
                  </a:cubicBezTo>
                  <a:cubicBezTo>
                    <a:pt x="60" y="41"/>
                    <a:pt x="60" y="41"/>
                    <a:pt x="60" y="41"/>
                  </a:cubicBezTo>
                  <a:cubicBezTo>
                    <a:pt x="57" y="42"/>
                    <a:pt x="57" y="42"/>
                    <a:pt x="57" y="42"/>
                  </a:cubicBezTo>
                  <a:cubicBezTo>
                    <a:pt x="57" y="42"/>
                    <a:pt x="57" y="42"/>
                    <a:pt x="57" y="42"/>
                  </a:cubicBezTo>
                  <a:cubicBezTo>
                    <a:pt x="47" y="42"/>
                    <a:pt x="47" y="42"/>
                    <a:pt x="47" y="42"/>
                  </a:cubicBezTo>
                  <a:close/>
                  <a:moveTo>
                    <a:pt x="79" y="43"/>
                  </a:moveTo>
                  <a:cubicBezTo>
                    <a:pt x="79" y="43"/>
                    <a:pt x="79" y="43"/>
                    <a:pt x="79" y="43"/>
                  </a:cubicBezTo>
                  <a:cubicBezTo>
                    <a:pt x="83" y="43"/>
                    <a:pt x="83" y="43"/>
                    <a:pt x="83" y="43"/>
                  </a:cubicBezTo>
                  <a:cubicBezTo>
                    <a:pt x="83" y="42"/>
                    <a:pt x="83" y="42"/>
                    <a:pt x="83" y="42"/>
                  </a:cubicBezTo>
                  <a:cubicBezTo>
                    <a:pt x="79" y="42"/>
                    <a:pt x="79" y="42"/>
                    <a:pt x="79" y="42"/>
                  </a:cubicBezTo>
                  <a:lnTo>
                    <a:pt x="79" y="43"/>
                  </a:lnTo>
                  <a:close/>
                  <a:moveTo>
                    <a:pt x="79" y="39"/>
                  </a:moveTo>
                  <a:cubicBezTo>
                    <a:pt x="79" y="39"/>
                    <a:pt x="79" y="39"/>
                    <a:pt x="79" y="39"/>
                  </a:cubicBezTo>
                  <a:cubicBezTo>
                    <a:pt x="83" y="39"/>
                    <a:pt x="83" y="39"/>
                    <a:pt x="83" y="39"/>
                  </a:cubicBezTo>
                  <a:cubicBezTo>
                    <a:pt x="83" y="38"/>
                    <a:pt x="83" y="38"/>
                    <a:pt x="83" y="38"/>
                  </a:cubicBezTo>
                  <a:cubicBezTo>
                    <a:pt x="79" y="38"/>
                    <a:pt x="79" y="38"/>
                    <a:pt x="79" y="38"/>
                  </a:cubicBezTo>
                  <a:lnTo>
                    <a:pt x="79" y="39"/>
                  </a:lnTo>
                  <a:close/>
                  <a:moveTo>
                    <a:pt x="71" y="43"/>
                  </a:moveTo>
                  <a:cubicBezTo>
                    <a:pt x="71" y="43"/>
                    <a:pt x="71" y="43"/>
                    <a:pt x="71" y="43"/>
                  </a:cubicBezTo>
                  <a:cubicBezTo>
                    <a:pt x="74" y="42"/>
                    <a:pt x="74" y="42"/>
                    <a:pt x="74" y="42"/>
                  </a:cubicBezTo>
                  <a:cubicBezTo>
                    <a:pt x="74" y="42"/>
                    <a:pt x="74" y="42"/>
                    <a:pt x="74" y="42"/>
                  </a:cubicBezTo>
                  <a:cubicBezTo>
                    <a:pt x="71" y="42"/>
                    <a:pt x="71" y="42"/>
                    <a:pt x="71" y="42"/>
                  </a:cubicBezTo>
                  <a:lnTo>
                    <a:pt x="71" y="43"/>
                  </a:lnTo>
                  <a:close/>
                  <a:moveTo>
                    <a:pt x="83" y="37"/>
                  </a:moveTo>
                  <a:cubicBezTo>
                    <a:pt x="83" y="37"/>
                    <a:pt x="83" y="37"/>
                    <a:pt x="83" y="37"/>
                  </a:cubicBezTo>
                  <a:cubicBezTo>
                    <a:pt x="88" y="37"/>
                    <a:pt x="88" y="37"/>
                    <a:pt x="88" y="37"/>
                  </a:cubicBezTo>
                  <a:cubicBezTo>
                    <a:pt x="88" y="36"/>
                    <a:pt x="88" y="36"/>
                    <a:pt x="88" y="36"/>
                  </a:cubicBezTo>
                  <a:cubicBezTo>
                    <a:pt x="83" y="37"/>
                    <a:pt x="83" y="37"/>
                    <a:pt x="83" y="37"/>
                  </a:cubicBezTo>
                  <a:close/>
                  <a:moveTo>
                    <a:pt x="83" y="43"/>
                  </a:moveTo>
                  <a:cubicBezTo>
                    <a:pt x="83" y="43"/>
                    <a:pt x="83" y="43"/>
                    <a:pt x="83" y="43"/>
                  </a:cubicBezTo>
                  <a:cubicBezTo>
                    <a:pt x="88" y="43"/>
                    <a:pt x="88" y="43"/>
                    <a:pt x="88" y="43"/>
                  </a:cubicBezTo>
                  <a:cubicBezTo>
                    <a:pt x="88" y="43"/>
                    <a:pt x="88" y="43"/>
                    <a:pt x="88" y="43"/>
                  </a:cubicBezTo>
                  <a:cubicBezTo>
                    <a:pt x="83" y="43"/>
                    <a:pt x="83" y="43"/>
                    <a:pt x="83" y="43"/>
                  </a:cubicBezTo>
                  <a:close/>
                  <a:moveTo>
                    <a:pt x="79" y="40"/>
                  </a:moveTo>
                  <a:cubicBezTo>
                    <a:pt x="79" y="40"/>
                    <a:pt x="79" y="40"/>
                    <a:pt x="79" y="40"/>
                  </a:cubicBezTo>
                  <a:cubicBezTo>
                    <a:pt x="83" y="39"/>
                    <a:pt x="83" y="39"/>
                    <a:pt x="83" y="39"/>
                  </a:cubicBezTo>
                  <a:cubicBezTo>
                    <a:pt x="83" y="39"/>
                    <a:pt x="83" y="39"/>
                    <a:pt x="83" y="39"/>
                  </a:cubicBezTo>
                  <a:cubicBezTo>
                    <a:pt x="79" y="39"/>
                    <a:pt x="79" y="39"/>
                    <a:pt x="79" y="39"/>
                  </a:cubicBezTo>
                  <a:lnTo>
                    <a:pt x="79" y="40"/>
                  </a:lnTo>
                  <a:close/>
                  <a:moveTo>
                    <a:pt x="79" y="41"/>
                  </a:moveTo>
                  <a:cubicBezTo>
                    <a:pt x="79" y="41"/>
                    <a:pt x="79" y="41"/>
                    <a:pt x="79" y="41"/>
                  </a:cubicBezTo>
                  <a:cubicBezTo>
                    <a:pt x="83" y="40"/>
                    <a:pt x="83" y="40"/>
                    <a:pt x="83" y="40"/>
                  </a:cubicBezTo>
                  <a:cubicBezTo>
                    <a:pt x="83" y="40"/>
                    <a:pt x="83" y="40"/>
                    <a:pt x="83" y="40"/>
                  </a:cubicBezTo>
                  <a:cubicBezTo>
                    <a:pt x="79" y="40"/>
                    <a:pt x="79" y="40"/>
                    <a:pt x="79" y="40"/>
                  </a:cubicBezTo>
                  <a:lnTo>
                    <a:pt x="79" y="41"/>
                  </a:lnTo>
                  <a:close/>
                  <a:moveTo>
                    <a:pt x="79" y="41"/>
                  </a:moveTo>
                  <a:cubicBezTo>
                    <a:pt x="79" y="41"/>
                    <a:pt x="79" y="41"/>
                    <a:pt x="79" y="41"/>
                  </a:cubicBezTo>
                  <a:cubicBezTo>
                    <a:pt x="83" y="41"/>
                    <a:pt x="83" y="41"/>
                    <a:pt x="83" y="41"/>
                  </a:cubicBezTo>
                  <a:cubicBezTo>
                    <a:pt x="83" y="41"/>
                    <a:pt x="83" y="41"/>
                    <a:pt x="83" y="41"/>
                  </a:cubicBezTo>
                  <a:cubicBezTo>
                    <a:pt x="79" y="41"/>
                    <a:pt x="79" y="41"/>
                    <a:pt x="79" y="41"/>
                  </a:cubicBezTo>
                  <a:close/>
                  <a:moveTo>
                    <a:pt x="79" y="42"/>
                  </a:moveTo>
                  <a:cubicBezTo>
                    <a:pt x="79" y="42"/>
                    <a:pt x="79" y="42"/>
                    <a:pt x="79" y="42"/>
                  </a:cubicBezTo>
                  <a:cubicBezTo>
                    <a:pt x="83" y="42"/>
                    <a:pt x="83" y="42"/>
                    <a:pt x="83" y="42"/>
                  </a:cubicBezTo>
                  <a:cubicBezTo>
                    <a:pt x="83" y="41"/>
                    <a:pt x="83" y="41"/>
                    <a:pt x="83" y="41"/>
                  </a:cubicBezTo>
                  <a:cubicBezTo>
                    <a:pt x="79" y="42"/>
                    <a:pt x="79" y="42"/>
                    <a:pt x="79" y="42"/>
                  </a:cubicBezTo>
                  <a:close/>
                  <a:moveTo>
                    <a:pt x="83" y="42"/>
                  </a:moveTo>
                  <a:cubicBezTo>
                    <a:pt x="83" y="42"/>
                    <a:pt x="83" y="42"/>
                    <a:pt x="83" y="42"/>
                  </a:cubicBezTo>
                  <a:cubicBezTo>
                    <a:pt x="88" y="41"/>
                    <a:pt x="88" y="41"/>
                    <a:pt x="88" y="41"/>
                  </a:cubicBezTo>
                  <a:cubicBezTo>
                    <a:pt x="88" y="41"/>
                    <a:pt x="88" y="41"/>
                    <a:pt x="88" y="41"/>
                  </a:cubicBezTo>
                  <a:cubicBezTo>
                    <a:pt x="83" y="41"/>
                    <a:pt x="83" y="41"/>
                    <a:pt x="83" y="41"/>
                  </a:cubicBezTo>
                  <a:lnTo>
                    <a:pt x="83" y="42"/>
                  </a:lnTo>
                  <a:close/>
                  <a:moveTo>
                    <a:pt x="88" y="36"/>
                  </a:moveTo>
                  <a:cubicBezTo>
                    <a:pt x="88" y="36"/>
                    <a:pt x="88" y="36"/>
                    <a:pt x="88" y="36"/>
                  </a:cubicBezTo>
                  <a:cubicBezTo>
                    <a:pt x="83" y="36"/>
                    <a:pt x="83" y="36"/>
                    <a:pt x="83" y="36"/>
                  </a:cubicBezTo>
                  <a:cubicBezTo>
                    <a:pt x="83" y="36"/>
                    <a:pt x="83" y="36"/>
                    <a:pt x="83" y="36"/>
                  </a:cubicBezTo>
                  <a:cubicBezTo>
                    <a:pt x="88" y="36"/>
                    <a:pt x="88" y="36"/>
                    <a:pt x="88" y="36"/>
                  </a:cubicBezTo>
                  <a:close/>
                  <a:moveTo>
                    <a:pt x="83" y="41"/>
                  </a:moveTo>
                  <a:cubicBezTo>
                    <a:pt x="83" y="41"/>
                    <a:pt x="83" y="41"/>
                    <a:pt x="83" y="41"/>
                  </a:cubicBezTo>
                  <a:cubicBezTo>
                    <a:pt x="88" y="40"/>
                    <a:pt x="88" y="40"/>
                    <a:pt x="88" y="40"/>
                  </a:cubicBezTo>
                  <a:cubicBezTo>
                    <a:pt x="88" y="40"/>
                    <a:pt x="88" y="40"/>
                    <a:pt x="88" y="40"/>
                  </a:cubicBezTo>
                  <a:cubicBezTo>
                    <a:pt x="83" y="40"/>
                    <a:pt x="83" y="40"/>
                    <a:pt x="83" y="40"/>
                  </a:cubicBezTo>
                  <a:lnTo>
                    <a:pt x="83" y="41"/>
                  </a:lnTo>
                  <a:close/>
                  <a:moveTo>
                    <a:pt x="83" y="42"/>
                  </a:moveTo>
                  <a:cubicBezTo>
                    <a:pt x="83" y="42"/>
                    <a:pt x="83" y="42"/>
                    <a:pt x="83" y="42"/>
                  </a:cubicBezTo>
                  <a:cubicBezTo>
                    <a:pt x="88" y="42"/>
                    <a:pt x="88" y="42"/>
                    <a:pt x="88" y="42"/>
                  </a:cubicBezTo>
                  <a:cubicBezTo>
                    <a:pt x="88" y="42"/>
                    <a:pt x="88" y="42"/>
                    <a:pt x="88" y="42"/>
                  </a:cubicBezTo>
                  <a:cubicBezTo>
                    <a:pt x="83" y="42"/>
                    <a:pt x="83" y="42"/>
                    <a:pt x="83" y="42"/>
                  </a:cubicBezTo>
                  <a:close/>
                  <a:moveTo>
                    <a:pt x="83" y="38"/>
                  </a:moveTo>
                  <a:cubicBezTo>
                    <a:pt x="83" y="38"/>
                    <a:pt x="83" y="38"/>
                    <a:pt x="83" y="38"/>
                  </a:cubicBezTo>
                  <a:cubicBezTo>
                    <a:pt x="88" y="38"/>
                    <a:pt x="88" y="38"/>
                    <a:pt x="88" y="38"/>
                  </a:cubicBezTo>
                  <a:cubicBezTo>
                    <a:pt x="88" y="37"/>
                    <a:pt x="88" y="37"/>
                    <a:pt x="88" y="37"/>
                  </a:cubicBezTo>
                  <a:cubicBezTo>
                    <a:pt x="83" y="38"/>
                    <a:pt x="83" y="38"/>
                    <a:pt x="83" y="38"/>
                  </a:cubicBezTo>
                  <a:close/>
                  <a:moveTo>
                    <a:pt x="83" y="40"/>
                  </a:moveTo>
                  <a:cubicBezTo>
                    <a:pt x="83" y="40"/>
                    <a:pt x="83" y="40"/>
                    <a:pt x="83" y="40"/>
                  </a:cubicBezTo>
                  <a:cubicBezTo>
                    <a:pt x="88" y="39"/>
                    <a:pt x="88" y="39"/>
                    <a:pt x="88" y="39"/>
                  </a:cubicBezTo>
                  <a:cubicBezTo>
                    <a:pt x="88" y="39"/>
                    <a:pt x="88" y="39"/>
                    <a:pt x="88" y="39"/>
                  </a:cubicBezTo>
                  <a:cubicBezTo>
                    <a:pt x="83" y="40"/>
                    <a:pt x="83" y="40"/>
                    <a:pt x="83" y="40"/>
                  </a:cubicBezTo>
                  <a:close/>
                  <a:moveTo>
                    <a:pt x="83" y="39"/>
                  </a:moveTo>
                  <a:cubicBezTo>
                    <a:pt x="83" y="39"/>
                    <a:pt x="83" y="39"/>
                    <a:pt x="83" y="39"/>
                  </a:cubicBezTo>
                  <a:cubicBezTo>
                    <a:pt x="88" y="39"/>
                    <a:pt x="88" y="39"/>
                    <a:pt x="88" y="39"/>
                  </a:cubicBezTo>
                  <a:cubicBezTo>
                    <a:pt x="88" y="38"/>
                    <a:pt x="88" y="38"/>
                    <a:pt x="88" y="38"/>
                  </a:cubicBezTo>
                  <a:cubicBezTo>
                    <a:pt x="83" y="39"/>
                    <a:pt x="83" y="39"/>
                    <a:pt x="83" y="39"/>
                  </a:cubicBezTo>
                  <a:close/>
                  <a:moveTo>
                    <a:pt x="79" y="45"/>
                  </a:moveTo>
                  <a:cubicBezTo>
                    <a:pt x="79" y="45"/>
                    <a:pt x="79" y="45"/>
                    <a:pt x="79" y="45"/>
                  </a:cubicBezTo>
                  <a:cubicBezTo>
                    <a:pt x="83" y="44"/>
                    <a:pt x="83" y="44"/>
                    <a:pt x="83" y="44"/>
                  </a:cubicBezTo>
                  <a:cubicBezTo>
                    <a:pt x="83" y="44"/>
                    <a:pt x="83" y="44"/>
                    <a:pt x="83" y="44"/>
                  </a:cubicBezTo>
                  <a:cubicBezTo>
                    <a:pt x="79" y="44"/>
                    <a:pt x="79" y="44"/>
                    <a:pt x="79" y="44"/>
                  </a:cubicBezTo>
                  <a:lnTo>
                    <a:pt x="79" y="45"/>
                  </a:lnTo>
                  <a:close/>
                  <a:moveTo>
                    <a:pt x="75" y="38"/>
                  </a:moveTo>
                  <a:cubicBezTo>
                    <a:pt x="75" y="38"/>
                    <a:pt x="75" y="38"/>
                    <a:pt x="75" y="38"/>
                  </a:cubicBezTo>
                  <a:cubicBezTo>
                    <a:pt x="79" y="38"/>
                    <a:pt x="79" y="38"/>
                    <a:pt x="79" y="38"/>
                  </a:cubicBezTo>
                  <a:cubicBezTo>
                    <a:pt x="79" y="37"/>
                    <a:pt x="79" y="37"/>
                    <a:pt x="79" y="37"/>
                  </a:cubicBezTo>
                  <a:cubicBezTo>
                    <a:pt x="75" y="38"/>
                    <a:pt x="75" y="38"/>
                    <a:pt x="75" y="38"/>
                  </a:cubicBezTo>
                  <a:close/>
                  <a:moveTo>
                    <a:pt x="79" y="37"/>
                  </a:moveTo>
                  <a:cubicBezTo>
                    <a:pt x="79" y="37"/>
                    <a:pt x="79" y="37"/>
                    <a:pt x="79" y="37"/>
                  </a:cubicBezTo>
                  <a:cubicBezTo>
                    <a:pt x="75" y="37"/>
                    <a:pt x="75" y="37"/>
                    <a:pt x="75" y="37"/>
                  </a:cubicBezTo>
                  <a:cubicBezTo>
                    <a:pt x="75" y="37"/>
                    <a:pt x="75" y="37"/>
                    <a:pt x="75" y="37"/>
                  </a:cubicBezTo>
                  <a:cubicBezTo>
                    <a:pt x="79" y="37"/>
                    <a:pt x="79" y="37"/>
                    <a:pt x="79" y="37"/>
                  </a:cubicBezTo>
                  <a:close/>
                  <a:moveTo>
                    <a:pt x="75" y="39"/>
                  </a:moveTo>
                  <a:cubicBezTo>
                    <a:pt x="75" y="39"/>
                    <a:pt x="75" y="39"/>
                    <a:pt x="75" y="39"/>
                  </a:cubicBezTo>
                  <a:cubicBezTo>
                    <a:pt x="79" y="38"/>
                    <a:pt x="79" y="38"/>
                    <a:pt x="79" y="38"/>
                  </a:cubicBezTo>
                  <a:cubicBezTo>
                    <a:pt x="79" y="38"/>
                    <a:pt x="79" y="38"/>
                    <a:pt x="79" y="38"/>
                  </a:cubicBezTo>
                  <a:cubicBezTo>
                    <a:pt x="75" y="38"/>
                    <a:pt x="75" y="38"/>
                    <a:pt x="75" y="38"/>
                  </a:cubicBezTo>
                  <a:lnTo>
                    <a:pt x="75" y="39"/>
                  </a:lnTo>
                  <a:close/>
                  <a:moveTo>
                    <a:pt x="71" y="43"/>
                  </a:moveTo>
                  <a:cubicBezTo>
                    <a:pt x="71" y="43"/>
                    <a:pt x="71" y="43"/>
                    <a:pt x="71" y="43"/>
                  </a:cubicBezTo>
                  <a:cubicBezTo>
                    <a:pt x="74" y="43"/>
                    <a:pt x="74" y="43"/>
                    <a:pt x="74" y="43"/>
                  </a:cubicBezTo>
                  <a:cubicBezTo>
                    <a:pt x="74" y="43"/>
                    <a:pt x="74" y="43"/>
                    <a:pt x="74" y="43"/>
                  </a:cubicBezTo>
                  <a:cubicBezTo>
                    <a:pt x="71" y="43"/>
                    <a:pt x="71" y="43"/>
                    <a:pt x="71" y="43"/>
                  </a:cubicBezTo>
                  <a:close/>
                  <a:moveTo>
                    <a:pt x="75" y="40"/>
                  </a:moveTo>
                  <a:cubicBezTo>
                    <a:pt x="75" y="40"/>
                    <a:pt x="75" y="40"/>
                    <a:pt x="75" y="40"/>
                  </a:cubicBezTo>
                  <a:cubicBezTo>
                    <a:pt x="79" y="39"/>
                    <a:pt x="79" y="39"/>
                    <a:pt x="79" y="39"/>
                  </a:cubicBezTo>
                  <a:cubicBezTo>
                    <a:pt x="79" y="39"/>
                    <a:pt x="79" y="39"/>
                    <a:pt x="79" y="39"/>
                  </a:cubicBezTo>
                  <a:cubicBezTo>
                    <a:pt x="75" y="39"/>
                    <a:pt x="75" y="39"/>
                    <a:pt x="75" y="39"/>
                  </a:cubicBezTo>
                  <a:lnTo>
                    <a:pt x="75" y="40"/>
                  </a:lnTo>
                  <a:close/>
                  <a:moveTo>
                    <a:pt x="83" y="36"/>
                  </a:moveTo>
                  <a:cubicBezTo>
                    <a:pt x="83" y="36"/>
                    <a:pt x="83" y="36"/>
                    <a:pt x="83" y="36"/>
                  </a:cubicBezTo>
                  <a:cubicBezTo>
                    <a:pt x="79" y="37"/>
                    <a:pt x="79" y="37"/>
                    <a:pt x="79" y="37"/>
                  </a:cubicBezTo>
                  <a:cubicBezTo>
                    <a:pt x="79" y="37"/>
                    <a:pt x="79" y="37"/>
                    <a:pt x="79" y="37"/>
                  </a:cubicBezTo>
                  <a:cubicBezTo>
                    <a:pt x="83" y="37"/>
                    <a:pt x="83" y="37"/>
                    <a:pt x="83" y="37"/>
                  </a:cubicBezTo>
                  <a:lnTo>
                    <a:pt x="83" y="36"/>
                  </a:lnTo>
                  <a:close/>
                  <a:moveTo>
                    <a:pt x="71" y="45"/>
                  </a:moveTo>
                  <a:cubicBezTo>
                    <a:pt x="71" y="45"/>
                    <a:pt x="71" y="45"/>
                    <a:pt x="71" y="45"/>
                  </a:cubicBezTo>
                  <a:cubicBezTo>
                    <a:pt x="74" y="45"/>
                    <a:pt x="74" y="45"/>
                    <a:pt x="74" y="45"/>
                  </a:cubicBezTo>
                  <a:cubicBezTo>
                    <a:pt x="74" y="45"/>
                    <a:pt x="74" y="45"/>
                    <a:pt x="74" y="45"/>
                  </a:cubicBezTo>
                  <a:cubicBezTo>
                    <a:pt x="71" y="45"/>
                    <a:pt x="71" y="45"/>
                    <a:pt x="71" y="45"/>
                  </a:cubicBezTo>
                  <a:close/>
                  <a:moveTo>
                    <a:pt x="71" y="44"/>
                  </a:moveTo>
                  <a:cubicBezTo>
                    <a:pt x="71" y="44"/>
                    <a:pt x="71" y="44"/>
                    <a:pt x="71" y="44"/>
                  </a:cubicBezTo>
                  <a:cubicBezTo>
                    <a:pt x="74" y="44"/>
                    <a:pt x="74" y="44"/>
                    <a:pt x="74" y="44"/>
                  </a:cubicBezTo>
                  <a:cubicBezTo>
                    <a:pt x="74" y="44"/>
                    <a:pt x="74" y="44"/>
                    <a:pt x="74" y="44"/>
                  </a:cubicBezTo>
                  <a:cubicBezTo>
                    <a:pt x="71" y="44"/>
                    <a:pt x="71" y="44"/>
                    <a:pt x="71" y="44"/>
                  </a:cubicBezTo>
                  <a:close/>
                  <a:moveTo>
                    <a:pt x="75" y="40"/>
                  </a:moveTo>
                  <a:cubicBezTo>
                    <a:pt x="75" y="40"/>
                    <a:pt x="75" y="40"/>
                    <a:pt x="75" y="40"/>
                  </a:cubicBezTo>
                  <a:cubicBezTo>
                    <a:pt x="79" y="40"/>
                    <a:pt x="79" y="40"/>
                    <a:pt x="79" y="40"/>
                  </a:cubicBezTo>
                  <a:cubicBezTo>
                    <a:pt x="79" y="40"/>
                    <a:pt x="79" y="40"/>
                    <a:pt x="79" y="40"/>
                  </a:cubicBezTo>
                  <a:cubicBezTo>
                    <a:pt x="75" y="40"/>
                    <a:pt x="75" y="40"/>
                    <a:pt x="75" y="40"/>
                  </a:cubicBezTo>
                  <a:close/>
                  <a:moveTo>
                    <a:pt x="75" y="44"/>
                  </a:moveTo>
                  <a:cubicBezTo>
                    <a:pt x="75" y="44"/>
                    <a:pt x="75" y="44"/>
                    <a:pt x="75" y="44"/>
                  </a:cubicBezTo>
                  <a:cubicBezTo>
                    <a:pt x="79" y="43"/>
                    <a:pt x="79" y="43"/>
                    <a:pt x="79" y="43"/>
                  </a:cubicBezTo>
                  <a:cubicBezTo>
                    <a:pt x="79" y="43"/>
                    <a:pt x="79" y="43"/>
                    <a:pt x="79" y="43"/>
                  </a:cubicBezTo>
                  <a:cubicBezTo>
                    <a:pt x="75" y="43"/>
                    <a:pt x="75" y="43"/>
                    <a:pt x="75" y="43"/>
                  </a:cubicBezTo>
                  <a:lnTo>
                    <a:pt x="75" y="44"/>
                  </a:lnTo>
                  <a:close/>
                  <a:moveTo>
                    <a:pt x="79" y="38"/>
                  </a:moveTo>
                  <a:cubicBezTo>
                    <a:pt x="79" y="38"/>
                    <a:pt x="79" y="38"/>
                    <a:pt x="79" y="38"/>
                  </a:cubicBezTo>
                  <a:cubicBezTo>
                    <a:pt x="83" y="38"/>
                    <a:pt x="83" y="38"/>
                    <a:pt x="83" y="38"/>
                  </a:cubicBezTo>
                  <a:cubicBezTo>
                    <a:pt x="83" y="37"/>
                    <a:pt x="83" y="37"/>
                    <a:pt x="83" y="37"/>
                  </a:cubicBezTo>
                  <a:cubicBezTo>
                    <a:pt x="79" y="37"/>
                    <a:pt x="79" y="37"/>
                    <a:pt x="79" y="37"/>
                  </a:cubicBezTo>
                  <a:lnTo>
                    <a:pt x="79" y="38"/>
                  </a:lnTo>
                  <a:close/>
                  <a:moveTo>
                    <a:pt x="75" y="45"/>
                  </a:moveTo>
                  <a:cubicBezTo>
                    <a:pt x="75" y="45"/>
                    <a:pt x="75" y="45"/>
                    <a:pt x="75" y="45"/>
                  </a:cubicBezTo>
                  <a:cubicBezTo>
                    <a:pt x="79" y="45"/>
                    <a:pt x="79" y="45"/>
                    <a:pt x="79" y="45"/>
                  </a:cubicBezTo>
                  <a:cubicBezTo>
                    <a:pt x="79" y="44"/>
                    <a:pt x="79" y="44"/>
                    <a:pt x="79" y="44"/>
                  </a:cubicBezTo>
                  <a:cubicBezTo>
                    <a:pt x="75" y="44"/>
                    <a:pt x="75" y="44"/>
                    <a:pt x="75" y="44"/>
                  </a:cubicBezTo>
                  <a:lnTo>
                    <a:pt x="75" y="45"/>
                  </a:lnTo>
                  <a:close/>
                  <a:moveTo>
                    <a:pt x="75" y="41"/>
                  </a:moveTo>
                  <a:cubicBezTo>
                    <a:pt x="75" y="41"/>
                    <a:pt x="75" y="41"/>
                    <a:pt x="75" y="41"/>
                  </a:cubicBezTo>
                  <a:cubicBezTo>
                    <a:pt x="79" y="41"/>
                    <a:pt x="79" y="41"/>
                    <a:pt x="79" y="41"/>
                  </a:cubicBezTo>
                  <a:cubicBezTo>
                    <a:pt x="79" y="41"/>
                    <a:pt x="79" y="41"/>
                    <a:pt x="79" y="41"/>
                  </a:cubicBezTo>
                  <a:cubicBezTo>
                    <a:pt x="75" y="41"/>
                    <a:pt x="75" y="41"/>
                    <a:pt x="75" y="41"/>
                  </a:cubicBezTo>
                  <a:close/>
                  <a:moveTo>
                    <a:pt x="75" y="42"/>
                  </a:moveTo>
                  <a:cubicBezTo>
                    <a:pt x="75" y="42"/>
                    <a:pt x="75" y="42"/>
                    <a:pt x="75" y="42"/>
                  </a:cubicBezTo>
                  <a:cubicBezTo>
                    <a:pt x="79" y="42"/>
                    <a:pt x="79" y="42"/>
                    <a:pt x="79" y="42"/>
                  </a:cubicBezTo>
                  <a:cubicBezTo>
                    <a:pt x="79" y="42"/>
                    <a:pt x="79" y="42"/>
                    <a:pt x="79" y="42"/>
                  </a:cubicBezTo>
                  <a:cubicBezTo>
                    <a:pt x="75" y="42"/>
                    <a:pt x="75" y="42"/>
                    <a:pt x="75" y="42"/>
                  </a:cubicBezTo>
                  <a:close/>
                  <a:moveTo>
                    <a:pt x="75" y="43"/>
                  </a:moveTo>
                  <a:cubicBezTo>
                    <a:pt x="75" y="43"/>
                    <a:pt x="75" y="43"/>
                    <a:pt x="75" y="43"/>
                  </a:cubicBezTo>
                  <a:cubicBezTo>
                    <a:pt x="79" y="43"/>
                    <a:pt x="79" y="43"/>
                    <a:pt x="79" y="43"/>
                  </a:cubicBezTo>
                  <a:cubicBezTo>
                    <a:pt x="79" y="42"/>
                    <a:pt x="79" y="42"/>
                    <a:pt x="79" y="42"/>
                  </a:cubicBezTo>
                  <a:cubicBezTo>
                    <a:pt x="75" y="43"/>
                    <a:pt x="75" y="43"/>
                    <a:pt x="75" y="43"/>
                  </a:cubicBezTo>
                  <a:close/>
                  <a:moveTo>
                    <a:pt x="79" y="44"/>
                  </a:moveTo>
                  <a:cubicBezTo>
                    <a:pt x="79" y="44"/>
                    <a:pt x="79" y="44"/>
                    <a:pt x="79" y="44"/>
                  </a:cubicBezTo>
                  <a:cubicBezTo>
                    <a:pt x="83" y="44"/>
                    <a:pt x="83" y="44"/>
                    <a:pt x="83" y="44"/>
                  </a:cubicBezTo>
                  <a:cubicBezTo>
                    <a:pt x="83" y="43"/>
                    <a:pt x="83" y="43"/>
                    <a:pt x="83" y="43"/>
                  </a:cubicBezTo>
                  <a:cubicBezTo>
                    <a:pt x="79" y="43"/>
                    <a:pt x="79" y="43"/>
                    <a:pt x="79" y="43"/>
                  </a:cubicBezTo>
                  <a:lnTo>
                    <a:pt x="79" y="44"/>
                  </a:lnTo>
                  <a:close/>
                  <a:moveTo>
                    <a:pt x="98" y="36"/>
                  </a:moveTo>
                  <a:cubicBezTo>
                    <a:pt x="98" y="36"/>
                    <a:pt x="98" y="36"/>
                    <a:pt x="98" y="36"/>
                  </a:cubicBezTo>
                  <a:cubicBezTo>
                    <a:pt x="103" y="36"/>
                    <a:pt x="103" y="36"/>
                    <a:pt x="103" y="36"/>
                  </a:cubicBezTo>
                  <a:cubicBezTo>
                    <a:pt x="103" y="35"/>
                    <a:pt x="103" y="35"/>
                    <a:pt x="103" y="35"/>
                  </a:cubicBezTo>
                  <a:cubicBezTo>
                    <a:pt x="98" y="36"/>
                    <a:pt x="98" y="36"/>
                    <a:pt x="98" y="36"/>
                  </a:cubicBezTo>
                  <a:close/>
                  <a:moveTo>
                    <a:pt x="103" y="34"/>
                  </a:moveTo>
                  <a:cubicBezTo>
                    <a:pt x="103" y="34"/>
                    <a:pt x="103" y="34"/>
                    <a:pt x="103" y="34"/>
                  </a:cubicBezTo>
                  <a:cubicBezTo>
                    <a:pt x="98" y="35"/>
                    <a:pt x="98" y="35"/>
                    <a:pt x="98" y="35"/>
                  </a:cubicBezTo>
                  <a:cubicBezTo>
                    <a:pt x="98" y="35"/>
                    <a:pt x="98" y="35"/>
                    <a:pt x="98" y="35"/>
                  </a:cubicBezTo>
                  <a:cubicBezTo>
                    <a:pt x="103" y="35"/>
                    <a:pt x="103" y="35"/>
                    <a:pt x="103" y="35"/>
                  </a:cubicBezTo>
                  <a:lnTo>
                    <a:pt x="103" y="34"/>
                  </a:lnTo>
                  <a:close/>
                  <a:moveTo>
                    <a:pt x="98" y="37"/>
                  </a:moveTo>
                  <a:cubicBezTo>
                    <a:pt x="98" y="37"/>
                    <a:pt x="98" y="37"/>
                    <a:pt x="98" y="37"/>
                  </a:cubicBezTo>
                  <a:cubicBezTo>
                    <a:pt x="103" y="37"/>
                    <a:pt x="103" y="37"/>
                    <a:pt x="103" y="37"/>
                  </a:cubicBezTo>
                  <a:cubicBezTo>
                    <a:pt x="103" y="36"/>
                    <a:pt x="103" y="36"/>
                    <a:pt x="103" y="36"/>
                  </a:cubicBezTo>
                  <a:cubicBezTo>
                    <a:pt x="98" y="37"/>
                    <a:pt x="98" y="37"/>
                    <a:pt x="98" y="37"/>
                  </a:cubicBezTo>
                  <a:close/>
                  <a:moveTo>
                    <a:pt x="93" y="44"/>
                  </a:moveTo>
                  <a:cubicBezTo>
                    <a:pt x="93" y="44"/>
                    <a:pt x="93" y="44"/>
                    <a:pt x="93" y="44"/>
                  </a:cubicBezTo>
                  <a:cubicBezTo>
                    <a:pt x="98" y="44"/>
                    <a:pt x="98" y="44"/>
                    <a:pt x="98" y="44"/>
                  </a:cubicBezTo>
                  <a:cubicBezTo>
                    <a:pt x="98" y="43"/>
                    <a:pt x="98" y="43"/>
                    <a:pt x="98" y="43"/>
                  </a:cubicBezTo>
                  <a:cubicBezTo>
                    <a:pt x="93" y="44"/>
                    <a:pt x="93" y="44"/>
                    <a:pt x="93" y="44"/>
                  </a:cubicBezTo>
                  <a:close/>
                  <a:moveTo>
                    <a:pt x="93" y="41"/>
                  </a:moveTo>
                  <a:cubicBezTo>
                    <a:pt x="93" y="41"/>
                    <a:pt x="93" y="41"/>
                    <a:pt x="93" y="41"/>
                  </a:cubicBezTo>
                  <a:cubicBezTo>
                    <a:pt x="98" y="41"/>
                    <a:pt x="98" y="41"/>
                    <a:pt x="98" y="41"/>
                  </a:cubicBezTo>
                  <a:cubicBezTo>
                    <a:pt x="98" y="40"/>
                    <a:pt x="98" y="40"/>
                    <a:pt x="98" y="40"/>
                  </a:cubicBezTo>
                  <a:cubicBezTo>
                    <a:pt x="93" y="41"/>
                    <a:pt x="93" y="41"/>
                    <a:pt x="93" y="41"/>
                  </a:cubicBezTo>
                  <a:close/>
                  <a:moveTo>
                    <a:pt x="93" y="43"/>
                  </a:moveTo>
                  <a:cubicBezTo>
                    <a:pt x="93" y="43"/>
                    <a:pt x="93" y="43"/>
                    <a:pt x="93" y="43"/>
                  </a:cubicBezTo>
                  <a:cubicBezTo>
                    <a:pt x="98" y="43"/>
                    <a:pt x="98" y="43"/>
                    <a:pt x="98" y="43"/>
                  </a:cubicBezTo>
                  <a:cubicBezTo>
                    <a:pt x="98" y="42"/>
                    <a:pt x="98" y="42"/>
                    <a:pt x="98" y="42"/>
                  </a:cubicBezTo>
                  <a:cubicBezTo>
                    <a:pt x="93" y="43"/>
                    <a:pt x="93" y="43"/>
                    <a:pt x="93" y="43"/>
                  </a:cubicBezTo>
                  <a:close/>
                  <a:moveTo>
                    <a:pt x="93" y="42"/>
                  </a:moveTo>
                  <a:cubicBezTo>
                    <a:pt x="93" y="42"/>
                    <a:pt x="93" y="42"/>
                    <a:pt x="93" y="42"/>
                  </a:cubicBezTo>
                  <a:cubicBezTo>
                    <a:pt x="98" y="42"/>
                    <a:pt x="98" y="42"/>
                    <a:pt x="98" y="42"/>
                  </a:cubicBezTo>
                  <a:cubicBezTo>
                    <a:pt x="98" y="41"/>
                    <a:pt x="98" y="41"/>
                    <a:pt x="98" y="41"/>
                  </a:cubicBezTo>
                  <a:cubicBezTo>
                    <a:pt x="93" y="42"/>
                    <a:pt x="93" y="42"/>
                    <a:pt x="93" y="42"/>
                  </a:cubicBezTo>
                  <a:close/>
                  <a:moveTo>
                    <a:pt x="98" y="40"/>
                  </a:moveTo>
                  <a:cubicBezTo>
                    <a:pt x="98" y="40"/>
                    <a:pt x="98" y="40"/>
                    <a:pt x="98" y="40"/>
                  </a:cubicBezTo>
                  <a:cubicBezTo>
                    <a:pt x="103" y="40"/>
                    <a:pt x="103" y="40"/>
                    <a:pt x="103" y="40"/>
                  </a:cubicBezTo>
                  <a:cubicBezTo>
                    <a:pt x="103" y="39"/>
                    <a:pt x="103" y="39"/>
                    <a:pt x="103" y="39"/>
                  </a:cubicBezTo>
                  <a:cubicBezTo>
                    <a:pt x="98" y="40"/>
                    <a:pt x="98" y="40"/>
                    <a:pt x="98" y="40"/>
                  </a:cubicBezTo>
                  <a:close/>
                  <a:moveTo>
                    <a:pt x="98" y="38"/>
                  </a:moveTo>
                  <a:cubicBezTo>
                    <a:pt x="98" y="38"/>
                    <a:pt x="98" y="38"/>
                    <a:pt x="98" y="38"/>
                  </a:cubicBezTo>
                  <a:cubicBezTo>
                    <a:pt x="103" y="38"/>
                    <a:pt x="103" y="38"/>
                    <a:pt x="103" y="38"/>
                  </a:cubicBezTo>
                  <a:cubicBezTo>
                    <a:pt x="103" y="37"/>
                    <a:pt x="103" y="37"/>
                    <a:pt x="103" y="37"/>
                  </a:cubicBezTo>
                  <a:cubicBezTo>
                    <a:pt x="98" y="38"/>
                    <a:pt x="98" y="38"/>
                    <a:pt x="98" y="38"/>
                  </a:cubicBezTo>
                  <a:close/>
                  <a:moveTo>
                    <a:pt x="98" y="44"/>
                  </a:moveTo>
                  <a:cubicBezTo>
                    <a:pt x="98" y="44"/>
                    <a:pt x="98" y="44"/>
                    <a:pt x="98" y="44"/>
                  </a:cubicBezTo>
                  <a:cubicBezTo>
                    <a:pt x="103" y="44"/>
                    <a:pt x="103" y="44"/>
                    <a:pt x="103" y="44"/>
                  </a:cubicBezTo>
                  <a:cubicBezTo>
                    <a:pt x="103" y="43"/>
                    <a:pt x="103" y="43"/>
                    <a:pt x="103" y="43"/>
                  </a:cubicBezTo>
                  <a:cubicBezTo>
                    <a:pt x="98" y="43"/>
                    <a:pt x="98" y="43"/>
                    <a:pt x="98" y="43"/>
                  </a:cubicBezTo>
                  <a:lnTo>
                    <a:pt x="98" y="44"/>
                  </a:lnTo>
                  <a:close/>
                  <a:moveTo>
                    <a:pt x="98" y="42"/>
                  </a:moveTo>
                  <a:cubicBezTo>
                    <a:pt x="98" y="42"/>
                    <a:pt x="98" y="42"/>
                    <a:pt x="98" y="42"/>
                  </a:cubicBezTo>
                  <a:cubicBezTo>
                    <a:pt x="103" y="42"/>
                    <a:pt x="103" y="42"/>
                    <a:pt x="103" y="42"/>
                  </a:cubicBezTo>
                  <a:cubicBezTo>
                    <a:pt x="103" y="41"/>
                    <a:pt x="103" y="41"/>
                    <a:pt x="103" y="41"/>
                  </a:cubicBezTo>
                  <a:cubicBezTo>
                    <a:pt x="98" y="41"/>
                    <a:pt x="98" y="41"/>
                    <a:pt x="98" y="41"/>
                  </a:cubicBezTo>
                  <a:lnTo>
                    <a:pt x="98" y="42"/>
                  </a:lnTo>
                  <a:close/>
                  <a:moveTo>
                    <a:pt x="98" y="43"/>
                  </a:moveTo>
                  <a:cubicBezTo>
                    <a:pt x="98" y="43"/>
                    <a:pt x="98" y="43"/>
                    <a:pt x="98" y="43"/>
                  </a:cubicBezTo>
                  <a:cubicBezTo>
                    <a:pt x="103" y="43"/>
                    <a:pt x="103" y="43"/>
                    <a:pt x="103" y="43"/>
                  </a:cubicBezTo>
                  <a:cubicBezTo>
                    <a:pt x="103" y="42"/>
                    <a:pt x="103" y="42"/>
                    <a:pt x="103" y="42"/>
                  </a:cubicBezTo>
                  <a:cubicBezTo>
                    <a:pt x="98" y="42"/>
                    <a:pt x="98" y="42"/>
                    <a:pt x="98" y="42"/>
                  </a:cubicBezTo>
                  <a:lnTo>
                    <a:pt x="98" y="43"/>
                  </a:lnTo>
                  <a:close/>
                  <a:moveTo>
                    <a:pt x="98" y="39"/>
                  </a:moveTo>
                  <a:cubicBezTo>
                    <a:pt x="98" y="39"/>
                    <a:pt x="98" y="39"/>
                    <a:pt x="98" y="39"/>
                  </a:cubicBezTo>
                  <a:cubicBezTo>
                    <a:pt x="103" y="39"/>
                    <a:pt x="103" y="39"/>
                    <a:pt x="103" y="39"/>
                  </a:cubicBezTo>
                  <a:cubicBezTo>
                    <a:pt x="103" y="38"/>
                    <a:pt x="103" y="38"/>
                    <a:pt x="103" y="38"/>
                  </a:cubicBezTo>
                  <a:cubicBezTo>
                    <a:pt x="98" y="39"/>
                    <a:pt x="98" y="39"/>
                    <a:pt x="98" y="39"/>
                  </a:cubicBezTo>
                  <a:close/>
                  <a:moveTo>
                    <a:pt x="93" y="40"/>
                  </a:moveTo>
                  <a:cubicBezTo>
                    <a:pt x="93" y="40"/>
                    <a:pt x="93" y="40"/>
                    <a:pt x="93" y="40"/>
                  </a:cubicBezTo>
                  <a:cubicBezTo>
                    <a:pt x="98" y="40"/>
                    <a:pt x="98" y="40"/>
                    <a:pt x="98" y="40"/>
                  </a:cubicBezTo>
                  <a:cubicBezTo>
                    <a:pt x="98" y="39"/>
                    <a:pt x="98" y="39"/>
                    <a:pt x="98" y="39"/>
                  </a:cubicBezTo>
                  <a:cubicBezTo>
                    <a:pt x="93" y="40"/>
                    <a:pt x="93" y="40"/>
                    <a:pt x="93" y="40"/>
                  </a:cubicBezTo>
                  <a:close/>
                  <a:moveTo>
                    <a:pt x="83" y="45"/>
                  </a:moveTo>
                  <a:cubicBezTo>
                    <a:pt x="83" y="45"/>
                    <a:pt x="83" y="45"/>
                    <a:pt x="83" y="45"/>
                  </a:cubicBezTo>
                  <a:cubicBezTo>
                    <a:pt x="88" y="44"/>
                    <a:pt x="88" y="44"/>
                    <a:pt x="88" y="44"/>
                  </a:cubicBezTo>
                  <a:cubicBezTo>
                    <a:pt x="88" y="44"/>
                    <a:pt x="88" y="44"/>
                    <a:pt x="88" y="44"/>
                  </a:cubicBezTo>
                  <a:cubicBezTo>
                    <a:pt x="83" y="44"/>
                    <a:pt x="83" y="44"/>
                    <a:pt x="83" y="44"/>
                  </a:cubicBezTo>
                  <a:lnTo>
                    <a:pt x="83" y="45"/>
                  </a:lnTo>
                  <a:close/>
                  <a:moveTo>
                    <a:pt x="98" y="41"/>
                  </a:moveTo>
                  <a:cubicBezTo>
                    <a:pt x="98" y="41"/>
                    <a:pt x="98" y="41"/>
                    <a:pt x="98" y="41"/>
                  </a:cubicBezTo>
                  <a:cubicBezTo>
                    <a:pt x="103" y="41"/>
                    <a:pt x="103" y="41"/>
                    <a:pt x="103" y="41"/>
                  </a:cubicBezTo>
                  <a:cubicBezTo>
                    <a:pt x="103" y="40"/>
                    <a:pt x="103" y="40"/>
                    <a:pt x="103" y="40"/>
                  </a:cubicBezTo>
                  <a:cubicBezTo>
                    <a:pt x="98" y="40"/>
                    <a:pt x="98" y="40"/>
                    <a:pt x="98" y="40"/>
                  </a:cubicBezTo>
                  <a:lnTo>
                    <a:pt x="98" y="41"/>
                  </a:lnTo>
                  <a:close/>
                  <a:moveTo>
                    <a:pt x="88" y="40"/>
                  </a:moveTo>
                  <a:cubicBezTo>
                    <a:pt x="88" y="40"/>
                    <a:pt x="88" y="40"/>
                    <a:pt x="88" y="40"/>
                  </a:cubicBezTo>
                  <a:cubicBezTo>
                    <a:pt x="92" y="40"/>
                    <a:pt x="92" y="40"/>
                    <a:pt x="92" y="40"/>
                  </a:cubicBezTo>
                  <a:cubicBezTo>
                    <a:pt x="92" y="39"/>
                    <a:pt x="92" y="39"/>
                    <a:pt x="92" y="39"/>
                  </a:cubicBezTo>
                  <a:cubicBezTo>
                    <a:pt x="88" y="39"/>
                    <a:pt x="88" y="39"/>
                    <a:pt x="88" y="39"/>
                  </a:cubicBezTo>
                  <a:lnTo>
                    <a:pt x="88" y="40"/>
                  </a:lnTo>
                  <a:close/>
                  <a:moveTo>
                    <a:pt x="88" y="41"/>
                  </a:moveTo>
                  <a:cubicBezTo>
                    <a:pt x="88" y="41"/>
                    <a:pt x="88" y="41"/>
                    <a:pt x="88" y="41"/>
                  </a:cubicBezTo>
                  <a:cubicBezTo>
                    <a:pt x="92" y="40"/>
                    <a:pt x="92" y="40"/>
                    <a:pt x="92" y="40"/>
                  </a:cubicBezTo>
                  <a:cubicBezTo>
                    <a:pt x="92" y="40"/>
                    <a:pt x="92" y="40"/>
                    <a:pt x="92" y="40"/>
                  </a:cubicBezTo>
                  <a:cubicBezTo>
                    <a:pt x="88" y="40"/>
                    <a:pt x="88" y="40"/>
                    <a:pt x="88" y="40"/>
                  </a:cubicBezTo>
                  <a:lnTo>
                    <a:pt x="88" y="41"/>
                  </a:lnTo>
                  <a:close/>
                  <a:moveTo>
                    <a:pt x="88" y="39"/>
                  </a:moveTo>
                  <a:cubicBezTo>
                    <a:pt x="88" y="39"/>
                    <a:pt x="88" y="39"/>
                    <a:pt x="88" y="39"/>
                  </a:cubicBezTo>
                  <a:cubicBezTo>
                    <a:pt x="92" y="39"/>
                    <a:pt x="92" y="39"/>
                    <a:pt x="92" y="39"/>
                  </a:cubicBezTo>
                  <a:cubicBezTo>
                    <a:pt x="92" y="38"/>
                    <a:pt x="92" y="38"/>
                    <a:pt x="92" y="38"/>
                  </a:cubicBezTo>
                  <a:cubicBezTo>
                    <a:pt x="88" y="39"/>
                    <a:pt x="88" y="39"/>
                    <a:pt x="88" y="39"/>
                  </a:cubicBezTo>
                  <a:close/>
                  <a:moveTo>
                    <a:pt x="100" y="26"/>
                  </a:moveTo>
                  <a:cubicBezTo>
                    <a:pt x="100" y="26"/>
                    <a:pt x="100" y="26"/>
                    <a:pt x="100" y="26"/>
                  </a:cubicBezTo>
                  <a:cubicBezTo>
                    <a:pt x="101" y="26"/>
                    <a:pt x="101" y="26"/>
                    <a:pt x="101" y="26"/>
                  </a:cubicBezTo>
                  <a:cubicBezTo>
                    <a:pt x="101" y="25"/>
                    <a:pt x="101" y="25"/>
                    <a:pt x="101" y="25"/>
                  </a:cubicBezTo>
                  <a:cubicBezTo>
                    <a:pt x="101" y="24"/>
                    <a:pt x="101" y="24"/>
                    <a:pt x="101" y="24"/>
                  </a:cubicBezTo>
                  <a:cubicBezTo>
                    <a:pt x="101" y="24"/>
                    <a:pt x="101" y="24"/>
                    <a:pt x="101" y="24"/>
                  </a:cubicBezTo>
                  <a:cubicBezTo>
                    <a:pt x="103" y="24"/>
                    <a:pt x="103" y="24"/>
                    <a:pt x="103" y="24"/>
                  </a:cubicBezTo>
                  <a:cubicBezTo>
                    <a:pt x="103" y="23"/>
                    <a:pt x="103" y="23"/>
                    <a:pt x="103" y="23"/>
                  </a:cubicBezTo>
                  <a:cubicBezTo>
                    <a:pt x="100" y="24"/>
                    <a:pt x="100" y="24"/>
                    <a:pt x="100" y="24"/>
                  </a:cubicBezTo>
                  <a:lnTo>
                    <a:pt x="100" y="26"/>
                  </a:lnTo>
                  <a:close/>
                  <a:moveTo>
                    <a:pt x="88" y="38"/>
                  </a:moveTo>
                  <a:cubicBezTo>
                    <a:pt x="88" y="38"/>
                    <a:pt x="88" y="38"/>
                    <a:pt x="88" y="38"/>
                  </a:cubicBezTo>
                  <a:cubicBezTo>
                    <a:pt x="92" y="38"/>
                    <a:pt x="92" y="38"/>
                    <a:pt x="92" y="38"/>
                  </a:cubicBezTo>
                  <a:cubicBezTo>
                    <a:pt x="92" y="37"/>
                    <a:pt x="92" y="37"/>
                    <a:pt x="92" y="37"/>
                  </a:cubicBezTo>
                  <a:cubicBezTo>
                    <a:pt x="88" y="38"/>
                    <a:pt x="88" y="38"/>
                    <a:pt x="88" y="38"/>
                  </a:cubicBezTo>
                  <a:close/>
                  <a:moveTo>
                    <a:pt x="88" y="37"/>
                  </a:moveTo>
                  <a:cubicBezTo>
                    <a:pt x="88" y="37"/>
                    <a:pt x="88" y="37"/>
                    <a:pt x="88" y="37"/>
                  </a:cubicBezTo>
                  <a:cubicBezTo>
                    <a:pt x="92" y="37"/>
                    <a:pt x="92" y="37"/>
                    <a:pt x="92" y="37"/>
                  </a:cubicBezTo>
                  <a:cubicBezTo>
                    <a:pt x="92" y="36"/>
                    <a:pt x="92" y="36"/>
                    <a:pt x="92" y="36"/>
                  </a:cubicBezTo>
                  <a:cubicBezTo>
                    <a:pt x="88" y="37"/>
                    <a:pt x="88" y="37"/>
                    <a:pt x="88" y="37"/>
                  </a:cubicBezTo>
                  <a:close/>
                  <a:moveTo>
                    <a:pt x="92" y="35"/>
                  </a:moveTo>
                  <a:cubicBezTo>
                    <a:pt x="92" y="35"/>
                    <a:pt x="92" y="35"/>
                    <a:pt x="92" y="35"/>
                  </a:cubicBezTo>
                  <a:cubicBezTo>
                    <a:pt x="88" y="36"/>
                    <a:pt x="88" y="36"/>
                    <a:pt x="88" y="36"/>
                  </a:cubicBezTo>
                  <a:cubicBezTo>
                    <a:pt x="88" y="36"/>
                    <a:pt x="88" y="36"/>
                    <a:pt x="88" y="36"/>
                  </a:cubicBezTo>
                  <a:cubicBezTo>
                    <a:pt x="92" y="36"/>
                    <a:pt x="92" y="36"/>
                    <a:pt x="92" y="36"/>
                  </a:cubicBezTo>
                  <a:lnTo>
                    <a:pt x="92" y="35"/>
                  </a:lnTo>
                  <a:close/>
                  <a:moveTo>
                    <a:pt x="98" y="35"/>
                  </a:moveTo>
                  <a:cubicBezTo>
                    <a:pt x="98" y="35"/>
                    <a:pt x="98" y="35"/>
                    <a:pt x="98" y="35"/>
                  </a:cubicBezTo>
                  <a:cubicBezTo>
                    <a:pt x="93" y="35"/>
                    <a:pt x="93" y="35"/>
                    <a:pt x="93" y="35"/>
                  </a:cubicBezTo>
                  <a:cubicBezTo>
                    <a:pt x="93" y="35"/>
                    <a:pt x="93" y="35"/>
                    <a:pt x="93" y="35"/>
                  </a:cubicBezTo>
                  <a:cubicBezTo>
                    <a:pt x="98" y="35"/>
                    <a:pt x="98" y="35"/>
                    <a:pt x="98" y="35"/>
                  </a:cubicBezTo>
                  <a:close/>
                  <a:moveTo>
                    <a:pt x="93" y="37"/>
                  </a:moveTo>
                  <a:cubicBezTo>
                    <a:pt x="93" y="37"/>
                    <a:pt x="93" y="37"/>
                    <a:pt x="93" y="37"/>
                  </a:cubicBezTo>
                  <a:cubicBezTo>
                    <a:pt x="98" y="37"/>
                    <a:pt x="98" y="37"/>
                    <a:pt x="98" y="37"/>
                  </a:cubicBezTo>
                  <a:cubicBezTo>
                    <a:pt x="98" y="36"/>
                    <a:pt x="98" y="36"/>
                    <a:pt x="98" y="36"/>
                  </a:cubicBezTo>
                  <a:cubicBezTo>
                    <a:pt x="93" y="37"/>
                    <a:pt x="93" y="37"/>
                    <a:pt x="93" y="37"/>
                  </a:cubicBezTo>
                  <a:close/>
                  <a:moveTo>
                    <a:pt x="93" y="39"/>
                  </a:moveTo>
                  <a:cubicBezTo>
                    <a:pt x="93" y="39"/>
                    <a:pt x="93" y="39"/>
                    <a:pt x="93" y="39"/>
                  </a:cubicBezTo>
                  <a:cubicBezTo>
                    <a:pt x="98" y="39"/>
                    <a:pt x="98" y="39"/>
                    <a:pt x="98" y="39"/>
                  </a:cubicBezTo>
                  <a:cubicBezTo>
                    <a:pt x="98" y="38"/>
                    <a:pt x="98" y="38"/>
                    <a:pt x="98" y="38"/>
                  </a:cubicBezTo>
                  <a:cubicBezTo>
                    <a:pt x="93" y="39"/>
                    <a:pt x="93" y="39"/>
                    <a:pt x="93" y="39"/>
                  </a:cubicBezTo>
                  <a:close/>
                  <a:moveTo>
                    <a:pt x="93" y="38"/>
                  </a:moveTo>
                  <a:cubicBezTo>
                    <a:pt x="93" y="38"/>
                    <a:pt x="93" y="38"/>
                    <a:pt x="93" y="38"/>
                  </a:cubicBezTo>
                  <a:cubicBezTo>
                    <a:pt x="98" y="38"/>
                    <a:pt x="98" y="38"/>
                    <a:pt x="98" y="38"/>
                  </a:cubicBezTo>
                  <a:cubicBezTo>
                    <a:pt x="98" y="37"/>
                    <a:pt x="98" y="37"/>
                    <a:pt x="98" y="37"/>
                  </a:cubicBezTo>
                  <a:cubicBezTo>
                    <a:pt x="93" y="38"/>
                    <a:pt x="93" y="38"/>
                    <a:pt x="93" y="38"/>
                  </a:cubicBezTo>
                  <a:close/>
                  <a:moveTo>
                    <a:pt x="93" y="36"/>
                  </a:moveTo>
                  <a:cubicBezTo>
                    <a:pt x="93" y="36"/>
                    <a:pt x="93" y="36"/>
                    <a:pt x="93" y="36"/>
                  </a:cubicBezTo>
                  <a:cubicBezTo>
                    <a:pt x="98" y="36"/>
                    <a:pt x="98" y="36"/>
                    <a:pt x="98" y="36"/>
                  </a:cubicBezTo>
                  <a:cubicBezTo>
                    <a:pt x="98" y="36"/>
                    <a:pt x="98" y="36"/>
                    <a:pt x="98" y="36"/>
                  </a:cubicBezTo>
                  <a:cubicBezTo>
                    <a:pt x="93" y="36"/>
                    <a:pt x="93" y="36"/>
                    <a:pt x="93" y="36"/>
                  </a:cubicBezTo>
                  <a:close/>
                  <a:moveTo>
                    <a:pt x="88" y="44"/>
                  </a:moveTo>
                  <a:cubicBezTo>
                    <a:pt x="88" y="44"/>
                    <a:pt x="88" y="44"/>
                    <a:pt x="88" y="44"/>
                  </a:cubicBezTo>
                  <a:cubicBezTo>
                    <a:pt x="92" y="43"/>
                    <a:pt x="92" y="43"/>
                    <a:pt x="92" y="43"/>
                  </a:cubicBezTo>
                  <a:cubicBezTo>
                    <a:pt x="92" y="43"/>
                    <a:pt x="92" y="43"/>
                    <a:pt x="92" y="43"/>
                  </a:cubicBezTo>
                  <a:cubicBezTo>
                    <a:pt x="88" y="43"/>
                    <a:pt x="88" y="43"/>
                    <a:pt x="88" y="43"/>
                  </a:cubicBezTo>
                  <a:lnTo>
                    <a:pt x="88" y="44"/>
                  </a:lnTo>
                  <a:close/>
                  <a:moveTo>
                    <a:pt x="88" y="44"/>
                  </a:moveTo>
                  <a:cubicBezTo>
                    <a:pt x="88" y="44"/>
                    <a:pt x="88" y="44"/>
                    <a:pt x="88" y="44"/>
                  </a:cubicBezTo>
                  <a:cubicBezTo>
                    <a:pt x="92" y="44"/>
                    <a:pt x="92" y="44"/>
                    <a:pt x="92" y="44"/>
                  </a:cubicBezTo>
                  <a:cubicBezTo>
                    <a:pt x="92" y="44"/>
                    <a:pt x="92" y="44"/>
                    <a:pt x="92" y="44"/>
                  </a:cubicBezTo>
                  <a:cubicBezTo>
                    <a:pt x="88" y="44"/>
                    <a:pt x="88" y="44"/>
                    <a:pt x="88" y="44"/>
                  </a:cubicBezTo>
                  <a:close/>
                  <a:moveTo>
                    <a:pt x="88" y="43"/>
                  </a:moveTo>
                  <a:cubicBezTo>
                    <a:pt x="88" y="43"/>
                    <a:pt x="88" y="43"/>
                    <a:pt x="88" y="43"/>
                  </a:cubicBezTo>
                  <a:cubicBezTo>
                    <a:pt x="92" y="42"/>
                    <a:pt x="92" y="42"/>
                    <a:pt x="92" y="42"/>
                  </a:cubicBezTo>
                  <a:cubicBezTo>
                    <a:pt x="92" y="42"/>
                    <a:pt x="92" y="42"/>
                    <a:pt x="92" y="42"/>
                  </a:cubicBezTo>
                  <a:cubicBezTo>
                    <a:pt x="88" y="42"/>
                    <a:pt x="88" y="42"/>
                    <a:pt x="88" y="42"/>
                  </a:cubicBezTo>
                  <a:lnTo>
                    <a:pt x="88" y="43"/>
                  </a:lnTo>
                  <a:close/>
                  <a:moveTo>
                    <a:pt x="88" y="42"/>
                  </a:moveTo>
                  <a:cubicBezTo>
                    <a:pt x="88" y="42"/>
                    <a:pt x="88" y="42"/>
                    <a:pt x="88" y="42"/>
                  </a:cubicBezTo>
                  <a:cubicBezTo>
                    <a:pt x="92" y="41"/>
                    <a:pt x="92" y="41"/>
                    <a:pt x="92" y="41"/>
                  </a:cubicBezTo>
                  <a:cubicBezTo>
                    <a:pt x="92" y="41"/>
                    <a:pt x="92" y="41"/>
                    <a:pt x="92" y="41"/>
                  </a:cubicBezTo>
                  <a:cubicBezTo>
                    <a:pt x="88" y="41"/>
                    <a:pt x="88" y="41"/>
                    <a:pt x="88" y="41"/>
                  </a:cubicBezTo>
                  <a:lnTo>
                    <a:pt x="88" y="42"/>
                  </a:lnTo>
                  <a:close/>
                  <a:moveTo>
                    <a:pt x="47" y="41"/>
                  </a:moveTo>
                  <a:cubicBezTo>
                    <a:pt x="47" y="41"/>
                    <a:pt x="47" y="41"/>
                    <a:pt x="47" y="41"/>
                  </a:cubicBezTo>
                  <a:cubicBezTo>
                    <a:pt x="57" y="40"/>
                    <a:pt x="57" y="40"/>
                    <a:pt x="57" y="40"/>
                  </a:cubicBezTo>
                  <a:cubicBezTo>
                    <a:pt x="57" y="41"/>
                    <a:pt x="57" y="41"/>
                    <a:pt x="57" y="41"/>
                  </a:cubicBezTo>
                  <a:cubicBezTo>
                    <a:pt x="60" y="40"/>
                    <a:pt x="60" y="40"/>
                    <a:pt x="60" y="40"/>
                  </a:cubicBezTo>
                  <a:cubicBezTo>
                    <a:pt x="60" y="40"/>
                    <a:pt x="60" y="40"/>
                    <a:pt x="60" y="40"/>
                  </a:cubicBezTo>
                  <a:cubicBezTo>
                    <a:pt x="57" y="40"/>
                    <a:pt x="57" y="40"/>
                    <a:pt x="57" y="40"/>
                  </a:cubicBezTo>
                  <a:cubicBezTo>
                    <a:pt x="57" y="40"/>
                    <a:pt x="57" y="40"/>
                    <a:pt x="57" y="40"/>
                  </a:cubicBezTo>
                  <a:cubicBezTo>
                    <a:pt x="47" y="41"/>
                    <a:pt x="47" y="41"/>
                    <a:pt x="47" y="41"/>
                  </a:cubicBezTo>
                  <a:close/>
                  <a:moveTo>
                    <a:pt x="47" y="42"/>
                  </a:moveTo>
                  <a:cubicBezTo>
                    <a:pt x="47" y="42"/>
                    <a:pt x="47" y="42"/>
                    <a:pt x="47" y="42"/>
                  </a:cubicBezTo>
                  <a:cubicBezTo>
                    <a:pt x="57" y="41"/>
                    <a:pt x="57" y="41"/>
                    <a:pt x="57" y="41"/>
                  </a:cubicBezTo>
                  <a:cubicBezTo>
                    <a:pt x="57" y="41"/>
                    <a:pt x="57" y="41"/>
                    <a:pt x="57" y="41"/>
                  </a:cubicBezTo>
                  <a:cubicBezTo>
                    <a:pt x="60" y="41"/>
                    <a:pt x="60" y="41"/>
                    <a:pt x="60" y="41"/>
                  </a:cubicBezTo>
                  <a:cubicBezTo>
                    <a:pt x="60" y="41"/>
                    <a:pt x="60" y="41"/>
                    <a:pt x="60" y="41"/>
                  </a:cubicBezTo>
                  <a:cubicBezTo>
                    <a:pt x="57" y="41"/>
                    <a:pt x="57" y="41"/>
                    <a:pt x="57" y="41"/>
                  </a:cubicBezTo>
                  <a:cubicBezTo>
                    <a:pt x="57" y="41"/>
                    <a:pt x="57" y="41"/>
                    <a:pt x="57" y="41"/>
                  </a:cubicBezTo>
                  <a:cubicBezTo>
                    <a:pt x="47" y="41"/>
                    <a:pt x="47" y="41"/>
                    <a:pt x="47" y="41"/>
                  </a:cubicBezTo>
                  <a:lnTo>
                    <a:pt x="47" y="42"/>
                  </a:lnTo>
                  <a:close/>
                  <a:moveTo>
                    <a:pt x="47" y="40"/>
                  </a:moveTo>
                  <a:cubicBezTo>
                    <a:pt x="47" y="40"/>
                    <a:pt x="47" y="40"/>
                    <a:pt x="47" y="40"/>
                  </a:cubicBezTo>
                  <a:cubicBezTo>
                    <a:pt x="57" y="40"/>
                    <a:pt x="57" y="40"/>
                    <a:pt x="57" y="40"/>
                  </a:cubicBezTo>
                  <a:cubicBezTo>
                    <a:pt x="57" y="40"/>
                    <a:pt x="57" y="40"/>
                    <a:pt x="57" y="40"/>
                  </a:cubicBezTo>
                  <a:cubicBezTo>
                    <a:pt x="60" y="40"/>
                    <a:pt x="60" y="40"/>
                    <a:pt x="60" y="40"/>
                  </a:cubicBezTo>
                  <a:cubicBezTo>
                    <a:pt x="60" y="39"/>
                    <a:pt x="60" y="39"/>
                    <a:pt x="60" y="39"/>
                  </a:cubicBezTo>
                  <a:cubicBezTo>
                    <a:pt x="57" y="39"/>
                    <a:pt x="57" y="39"/>
                    <a:pt x="57" y="39"/>
                  </a:cubicBezTo>
                  <a:cubicBezTo>
                    <a:pt x="57" y="39"/>
                    <a:pt x="57" y="39"/>
                    <a:pt x="57" y="39"/>
                  </a:cubicBezTo>
                  <a:cubicBezTo>
                    <a:pt x="47" y="40"/>
                    <a:pt x="47" y="40"/>
                    <a:pt x="47" y="40"/>
                  </a:cubicBezTo>
                  <a:close/>
                  <a:moveTo>
                    <a:pt x="108" y="37"/>
                  </a:moveTo>
                  <a:cubicBezTo>
                    <a:pt x="108" y="37"/>
                    <a:pt x="108" y="37"/>
                    <a:pt x="108" y="37"/>
                  </a:cubicBezTo>
                  <a:cubicBezTo>
                    <a:pt x="112" y="37"/>
                    <a:pt x="112" y="37"/>
                    <a:pt x="112" y="37"/>
                  </a:cubicBezTo>
                  <a:cubicBezTo>
                    <a:pt x="106" y="36"/>
                    <a:pt x="106" y="36"/>
                    <a:pt x="106" y="36"/>
                  </a:cubicBezTo>
                  <a:cubicBezTo>
                    <a:pt x="106" y="37"/>
                    <a:pt x="106" y="37"/>
                    <a:pt x="106" y="37"/>
                  </a:cubicBezTo>
                  <a:lnTo>
                    <a:pt x="108" y="37"/>
                  </a:lnTo>
                  <a:close/>
                  <a:moveTo>
                    <a:pt x="154" y="41"/>
                  </a:moveTo>
                  <a:cubicBezTo>
                    <a:pt x="154" y="41"/>
                    <a:pt x="154" y="41"/>
                    <a:pt x="154" y="41"/>
                  </a:cubicBezTo>
                  <a:cubicBezTo>
                    <a:pt x="148" y="41"/>
                    <a:pt x="148" y="41"/>
                    <a:pt x="148" y="41"/>
                  </a:cubicBezTo>
                  <a:cubicBezTo>
                    <a:pt x="148" y="39"/>
                    <a:pt x="148" y="39"/>
                    <a:pt x="148" y="39"/>
                  </a:cubicBezTo>
                  <a:cubicBezTo>
                    <a:pt x="146" y="34"/>
                    <a:pt x="146" y="34"/>
                    <a:pt x="146" y="34"/>
                  </a:cubicBezTo>
                  <a:cubicBezTo>
                    <a:pt x="128" y="35"/>
                    <a:pt x="128" y="35"/>
                    <a:pt x="128" y="35"/>
                  </a:cubicBezTo>
                  <a:cubicBezTo>
                    <a:pt x="120" y="34"/>
                    <a:pt x="120" y="34"/>
                    <a:pt x="120" y="34"/>
                  </a:cubicBezTo>
                  <a:cubicBezTo>
                    <a:pt x="117" y="34"/>
                    <a:pt x="117" y="34"/>
                    <a:pt x="117" y="34"/>
                  </a:cubicBezTo>
                  <a:cubicBezTo>
                    <a:pt x="118" y="34"/>
                    <a:pt x="118" y="34"/>
                    <a:pt x="118" y="34"/>
                  </a:cubicBezTo>
                  <a:cubicBezTo>
                    <a:pt x="119" y="5"/>
                    <a:pt x="119" y="5"/>
                    <a:pt x="119" y="5"/>
                  </a:cubicBezTo>
                  <a:cubicBezTo>
                    <a:pt x="116" y="3"/>
                    <a:pt x="116" y="3"/>
                    <a:pt x="116" y="3"/>
                  </a:cubicBezTo>
                  <a:cubicBezTo>
                    <a:pt x="114" y="3"/>
                    <a:pt x="114" y="3"/>
                    <a:pt x="114" y="3"/>
                  </a:cubicBezTo>
                  <a:cubicBezTo>
                    <a:pt x="114" y="2"/>
                    <a:pt x="114" y="2"/>
                    <a:pt x="114" y="2"/>
                  </a:cubicBezTo>
                  <a:cubicBezTo>
                    <a:pt x="110" y="0"/>
                    <a:pt x="110" y="0"/>
                    <a:pt x="110" y="0"/>
                  </a:cubicBezTo>
                  <a:cubicBezTo>
                    <a:pt x="110" y="0"/>
                    <a:pt x="110" y="0"/>
                    <a:pt x="110" y="0"/>
                  </a:cubicBezTo>
                  <a:cubicBezTo>
                    <a:pt x="75" y="10"/>
                    <a:pt x="75" y="10"/>
                    <a:pt x="75" y="10"/>
                  </a:cubicBezTo>
                  <a:cubicBezTo>
                    <a:pt x="75" y="35"/>
                    <a:pt x="75" y="35"/>
                    <a:pt x="75" y="35"/>
                  </a:cubicBezTo>
                  <a:cubicBezTo>
                    <a:pt x="67" y="36"/>
                    <a:pt x="58" y="37"/>
                    <a:pt x="52" y="38"/>
                  </a:cubicBezTo>
                  <a:cubicBezTo>
                    <a:pt x="35" y="36"/>
                    <a:pt x="35" y="36"/>
                    <a:pt x="35" y="36"/>
                  </a:cubicBezTo>
                  <a:cubicBezTo>
                    <a:pt x="20" y="38"/>
                    <a:pt x="20" y="38"/>
                    <a:pt x="20" y="38"/>
                  </a:cubicBezTo>
                  <a:cubicBezTo>
                    <a:pt x="20" y="39"/>
                    <a:pt x="20" y="39"/>
                    <a:pt x="20" y="39"/>
                  </a:cubicBezTo>
                  <a:cubicBezTo>
                    <a:pt x="35" y="37"/>
                    <a:pt x="35" y="37"/>
                    <a:pt x="35" y="37"/>
                  </a:cubicBezTo>
                  <a:cubicBezTo>
                    <a:pt x="49" y="39"/>
                    <a:pt x="49" y="39"/>
                    <a:pt x="49" y="39"/>
                  </a:cubicBezTo>
                  <a:cubicBezTo>
                    <a:pt x="48" y="39"/>
                    <a:pt x="47" y="39"/>
                    <a:pt x="47" y="39"/>
                  </a:cubicBezTo>
                  <a:cubicBezTo>
                    <a:pt x="47" y="41"/>
                    <a:pt x="47" y="41"/>
                    <a:pt x="47" y="41"/>
                  </a:cubicBezTo>
                  <a:cubicBezTo>
                    <a:pt x="47" y="39"/>
                    <a:pt x="47" y="39"/>
                    <a:pt x="47" y="39"/>
                  </a:cubicBezTo>
                  <a:cubicBezTo>
                    <a:pt x="101" y="34"/>
                    <a:pt x="101" y="34"/>
                    <a:pt x="101" y="34"/>
                  </a:cubicBezTo>
                  <a:cubicBezTo>
                    <a:pt x="101" y="34"/>
                    <a:pt x="101" y="34"/>
                    <a:pt x="101" y="34"/>
                  </a:cubicBezTo>
                  <a:cubicBezTo>
                    <a:pt x="101" y="34"/>
                    <a:pt x="101" y="34"/>
                    <a:pt x="101" y="34"/>
                  </a:cubicBezTo>
                  <a:cubicBezTo>
                    <a:pt x="103" y="33"/>
                    <a:pt x="103" y="33"/>
                    <a:pt x="103" y="33"/>
                  </a:cubicBezTo>
                  <a:cubicBezTo>
                    <a:pt x="103" y="44"/>
                    <a:pt x="103" y="44"/>
                    <a:pt x="103" y="44"/>
                  </a:cubicBezTo>
                  <a:cubicBezTo>
                    <a:pt x="88" y="45"/>
                    <a:pt x="88" y="45"/>
                    <a:pt x="88" y="45"/>
                  </a:cubicBezTo>
                  <a:cubicBezTo>
                    <a:pt x="88" y="45"/>
                    <a:pt x="88" y="45"/>
                    <a:pt x="88" y="45"/>
                  </a:cubicBezTo>
                  <a:cubicBezTo>
                    <a:pt x="88" y="45"/>
                    <a:pt x="88" y="45"/>
                    <a:pt x="88" y="45"/>
                  </a:cubicBezTo>
                  <a:cubicBezTo>
                    <a:pt x="88" y="45"/>
                    <a:pt x="88" y="45"/>
                    <a:pt x="88" y="45"/>
                  </a:cubicBezTo>
                  <a:cubicBezTo>
                    <a:pt x="90" y="46"/>
                    <a:pt x="90" y="46"/>
                    <a:pt x="90" y="46"/>
                  </a:cubicBezTo>
                  <a:cubicBezTo>
                    <a:pt x="65" y="47"/>
                    <a:pt x="65" y="47"/>
                    <a:pt x="65" y="47"/>
                  </a:cubicBezTo>
                  <a:cubicBezTo>
                    <a:pt x="65" y="47"/>
                    <a:pt x="65" y="47"/>
                    <a:pt x="65" y="47"/>
                  </a:cubicBezTo>
                  <a:cubicBezTo>
                    <a:pt x="65" y="47"/>
                    <a:pt x="65" y="47"/>
                    <a:pt x="65" y="47"/>
                  </a:cubicBezTo>
                  <a:cubicBezTo>
                    <a:pt x="57" y="47"/>
                    <a:pt x="57" y="47"/>
                    <a:pt x="57" y="47"/>
                  </a:cubicBezTo>
                  <a:cubicBezTo>
                    <a:pt x="57" y="47"/>
                    <a:pt x="57" y="47"/>
                    <a:pt x="57" y="47"/>
                  </a:cubicBezTo>
                  <a:cubicBezTo>
                    <a:pt x="57" y="47"/>
                    <a:pt x="57" y="47"/>
                    <a:pt x="57" y="47"/>
                  </a:cubicBezTo>
                  <a:cubicBezTo>
                    <a:pt x="54" y="47"/>
                    <a:pt x="54" y="47"/>
                    <a:pt x="54" y="47"/>
                  </a:cubicBezTo>
                  <a:cubicBezTo>
                    <a:pt x="54" y="47"/>
                    <a:pt x="54" y="47"/>
                    <a:pt x="54" y="47"/>
                  </a:cubicBezTo>
                  <a:cubicBezTo>
                    <a:pt x="54" y="47"/>
                    <a:pt x="54" y="47"/>
                    <a:pt x="54" y="47"/>
                  </a:cubicBezTo>
                  <a:cubicBezTo>
                    <a:pt x="38" y="48"/>
                    <a:pt x="38" y="48"/>
                    <a:pt x="38" y="48"/>
                  </a:cubicBezTo>
                  <a:cubicBezTo>
                    <a:pt x="38" y="38"/>
                    <a:pt x="38" y="38"/>
                    <a:pt x="38" y="38"/>
                  </a:cubicBezTo>
                  <a:cubicBezTo>
                    <a:pt x="37" y="38"/>
                    <a:pt x="37" y="38"/>
                    <a:pt x="37" y="38"/>
                  </a:cubicBezTo>
                  <a:cubicBezTo>
                    <a:pt x="37" y="48"/>
                    <a:pt x="37" y="48"/>
                    <a:pt x="37" y="48"/>
                  </a:cubicBezTo>
                  <a:cubicBezTo>
                    <a:pt x="37" y="48"/>
                    <a:pt x="37" y="48"/>
                    <a:pt x="37" y="48"/>
                  </a:cubicBezTo>
                  <a:cubicBezTo>
                    <a:pt x="37" y="48"/>
                    <a:pt x="37" y="48"/>
                    <a:pt x="37" y="48"/>
                  </a:cubicBezTo>
                  <a:cubicBezTo>
                    <a:pt x="37" y="48"/>
                    <a:pt x="37" y="48"/>
                    <a:pt x="37" y="48"/>
                  </a:cubicBezTo>
                  <a:cubicBezTo>
                    <a:pt x="37" y="53"/>
                    <a:pt x="37" y="53"/>
                    <a:pt x="37" y="53"/>
                  </a:cubicBezTo>
                  <a:cubicBezTo>
                    <a:pt x="37" y="53"/>
                    <a:pt x="37" y="53"/>
                    <a:pt x="37" y="53"/>
                  </a:cubicBezTo>
                  <a:cubicBezTo>
                    <a:pt x="37" y="40"/>
                    <a:pt x="37" y="40"/>
                    <a:pt x="37" y="40"/>
                  </a:cubicBezTo>
                  <a:cubicBezTo>
                    <a:pt x="33" y="40"/>
                    <a:pt x="33" y="40"/>
                    <a:pt x="33" y="40"/>
                  </a:cubicBezTo>
                  <a:cubicBezTo>
                    <a:pt x="33" y="53"/>
                    <a:pt x="33" y="53"/>
                    <a:pt x="33" y="53"/>
                  </a:cubicBezTo>
                  <a:cubicBezTo>
                    <a:pt x="33" y="53"/>
                    <a:pt x="33" y="53"/>
                    <a:pt x="33" y="53"/>
                  </a:cubicBezTo>
                  <a:cubicBezTo>
                    <a:pt x="33" y="38"/>
                    <a:pt x="33" y="38"/>
                    <a:pt x="33" y="38"/>
                  </a:cubicBezTo>
                  <a:cubicBezTo>
                    <a:pt x="33" y="38"/>
                    <a:pt x="33" y="38"/>
                    <a:pt x="33" y="38"/>
                  </a:cubicBezTo>
                  <a:cubicBezTo>
                    <a:pt x="33" y="53"/>
                    <a:pt x="33" y="53"/>
                    <a:pt x="33" y="53"/>
                  </a:cubicBezTo>
                  <a:cubicBezTo>
                    <a:pt x="32" y="53"/>
                    <a:pt x="32" y="53"/>
                    <a:pt x="32" y="53"/>
                  </a:cubicBezTo>
                  <a:cubicBezTo>
                    <a:pt x="32" y="40"/>
                    <a:pt x="32" y="40"/>
                    <a:pt x="32" y="40"/>
                  </a:cubicBezTo>
                  <a:cubicBezTo>
                    <a:pt x="30" y="40"/>
                    <a:pt x="30" y="40"/>
                    <a:pt x="30" y="40"/>
                  </a:cubicBezTo>
                  <a:cubicBezTo>
                    <a:pt x="30" y="53"/>
                    <a:pt x="30" y="53"/>
                    <a:pt x="30" y="53"/>
                  </a:cubicBezTo>
                  <a:cubicBezTo>
                    <a:pt x="31" y="53"/>
                    <a:pt x="31" y="53"/>
                    <a:pt x="31" y="53"/>
                  </a:cubicBezTo>
                  <a:cubicBezTo>
                    <a:pt x="29" y="53"/>
                    <a:pt x="29" y="53"/>
                    <a:pt x="29" y="53"/>
                  </a:cubicBezTo>
                  <a:cubicBezTo>
                    <a:pt x="29" y="39"/>
                    <a:pt x="29" y="39"/>
                    <a:pt x="29" y="39"/>
                  </a:cubicBezTo>
                  <a:cubicBezTo>
                    <a:pt x="29" y="39"/>
                    <a:pt x="29" y="39"/>
                    <a:pt x="29" y="39"/>
                  </a:cubicBezTo>
                  <a:cubicBezTo>
                    <a:pt x="29" y="53"/>
                    <a:pt x="29" y="53"/>
                    <a:pt x="29" y="53"/>
                  </a:cubicBezTo>
                  <a:cubicBezTo>
                    <a:pt x="24" y="54"/>
                    <a:pt x="24" y="54"/>
                    <a:pt x="24" y="54"/>
                  </a:cubicBezTo>
                  <a:cubicBezTo>
                    <a:pt x="24" y="54"/>
                    <a:pt x="79" y="56"/>
                    <a:pt x="94" y="56"/>
                  </a:cubicBezTo>
                  <a:cubicBezTo>
                    <a:pt x="100" y="56"/>
                    <a:pt x="129" y="55"/>
                    <a:pt x="131" y="55"/>
                  </a:cubicBezTo>
                  <a:cubicBezTo>
                    <a:pt x="131" y="55"/>
                    <a:pt x="131" y="55"/>
                    <a:pt x="131" y="55"/>
                  </a:cubicBezTo>
                  <a:cubicBezTo>
                    <a:pt x="132" y="55"/>
                    <a:pt x="132" y="55"/>
                    <a:pt x="132" y="55"/>
                  </a:cubicBezTo>
                  <a:cubicBezTo>
                    <a:pt x="132" y="55"/>
                    <a:pt x="132" y="55"/>
                    <a:pt x="132" y="55"/>
                  </a:cubicBezTo>
                  <a:cubicBezTo>
                    <a:pt x="140" y="55"/>
                    <a:pt x="146" y="55"/>
                    <a:pt x="146" y="55"/>
                  </a:cubicBezTo>
                  <a:cubicBezTo>
                    <a:pt x="132" y="55"/>
                    <a:pt x="132" y="55"/>
                    <a:pt x="132" y="55"/>
                  </a:cubicBezTo>
                  <a:cubicBezTo>
                    <a:pt x="132" y="47"/>
                    <a:pt x="132" y="47"/>
                    <a:pt x="132" y="47"/>
                  </a:cubicBezTo>
                  <a:cubicBezTo>
                    <a:pt x="131" y="47"/>
                    <a:pt x="131" y="47"/>
                    <a:pt x="131" y="47"/>
                  </a:cubicBezTo>
                  <a:cubicBezTo>
                    <a:pt x="131" y="55"/>
                    <a:pt x="131" y="55"/>
                    <a:pt x="131" y="55"/>
                  </a:cubicBezTo>
                  <a:cubicBezTo>
                    <a:pt x="126" y="54"/>
                    <a:pt x="126" y="54"/>
                    <a:pt x="126" y="54"/>
                  </a:cubicBezTo>
                  <a:cubicBezTo>
                    <a:pt x="126" y="46"/>
                    <a:pt x="126" y="46"/>
                    <a:pt x="126" y="46"/>
                  </a:cubicBezTo>
                  <a:cubicBezTo>
                    <a:pt x="125" y="46"/>
                    <a:pt x="125" y="46"/>
                    <a:pt x="125" y="46"/>
                  </a:cubicBezTo>
                  <a:cubicBezTo>
                    <a:pt x="125" y="54"/>
                    <a:pt x="125" y="54"/>
                    <a:pt x="125" y="54"/>
                  </a:cubicBezTo>
                  <a:cubicBezTo>
                    <a:pt x="121" y="54"/>
                    <a:pt x="121" y="54"/>
                    <a:pt x="121" y="54"/>
                  </a:cubicBezTo>
                  <a:cubicBezTo>
                    <a:pt x="121" y="47"/>
                    <a:pt x="121" y="47"/>
                    <a:pt x="121" y="47"/>
                  </a:cubicBezTo>
                  <a:cubicBezTo>
                    <a:pt x="122" y="47"/>
                    <a:pt x="122" y="47"/>
                    <a:pt x="122" y="47"/>
                  </a:cubicBezTo>
                  <a:cubicBezTo>
                    <a:pt x="121" y="47"/>
                    <a:pt x="121" y="47"/>
                    <a:pt x="121" y="47"/>
                  </a:cubicBezTo>
                  <a:cubicBezTo>
                    <a:pt x="121" y="47"/>
                    <a:pt x="121" y="47"/>
                    <a:pt x="121" y="47"/>
                  </a:cubicBezTo>
                  <a:cubicBezTo>
                    <a:pt x="120" y="47"/>
                    <a:pt x="120" y="47"/>
                    <a:pt x="120" y="47"/>
                  </a:cubicBezTo>
                  <a:cubicBezTo>
                    <a:pt x="120" y="47"/>
                    <a:pt x="120" y="47"/>
                    <a:pt x="120" y="47"/>
                  </a:cubicBezTo>
                  <a:cubicBezTo>
                    <a:pt x="116" y="47"/>
                    <a:pt x="116" y="47"/>
                    <a:pt x="116" y="47"/>
                  </a:cubicBezTo>
                  <a:cubicBezTo>
                    <a:pt x="111" y="45"/>
                    <a:pt x="111" y="45"/>
                    <a:pt x="111" y="45"/>
                  </a:cubicBezTo>
                  <a:cubicBezTo>
                    <a:pt x="111" y="44"/>
                    <a:pt x="111" y="44"/>
                    <a:pt x="111" y="44"/>
                  </a:cubicBezTo>
                  <a:cubicBezTo>
                    <a:pt x="121" y="44"/>
                    <a:pt x="121" y="44"/>
                    <a:pt x="121" y="44"/>
                  </a:cubicBezTo>
                  <a:cubicBezTo>
                    <a:pt x="121" y="44"/>
                    <a:pt x="121" y="44"/>
                    <a:pt x="121" y="44"/>
                  </a:cubicBezTo>
                  <a:cubicBezTo>
                    <a:pt x="121" y="44"/>
                    <a:pt x="121" y="44"/>
                    <a:pt x="121" y="44"/>
                  </a:cubicBezTo>
                  <a:cubicBezTo>
                    <a:pt x="121" y="44"/>
                    <a:pt x="121" y="44"/>
                    <a:pt x="121" y="44"/>
                  </a:cubicBezTo>
                  <a:cubicBezTo>
                    <a:pt x="121" y="44"/>
                    <a:pt x="121" y="44"/>
                    <a:pt x="121" y="44"/>
                  </a:cubicBezTo>
                  <a:cubicBezTo>
                    <a:pt x="121" y="44"/>
                    <a:pt x="121" y="44"/>
                    <a:pt x="121" y="44"/>
                  </a:cubicBezTo>
                  <a:cubicBezTo>
                    <a:pt x="121" y="47"/>
                    <a:pt x="121" y="47"/>
                    <a:pt x="121" y="47"/>
                  </a:cubicBezTo>
                  <a:cubicBezTo>
                    <a:pt x="121" y="47"/>
                    <a:pt x="121" y="47"/>
                    <a:pt x="121" y="47"/>
                  </a:cubicBezTo>
                  <a:cubicBezTo>
                    <a:pt x="121" y="47"/>
                    <a:pt x="121" y="47"/>
                    <a:pt x="121" y="47"/>
                  </a:cubicBezTo>
                  <a:cubicBezTo>
                    <a:pt x="122" y="44"/>
                    <a:pt x="122" y="44"/>
                    <a:pt x="122" y="44"/>
                  </a:cubicBezTo>
                  <a:cubicBezTo>
                    <a:pt x="128" y="47"/>
                    <a:pt x="128" y="47"/>
                    <a:pt x="128" y="47"/>
                  </a:cubicBezTo>
                  <a:cubicBezTo>
                    <a:pt x="134" y="47"/>
                    <a:pt x="134" y="47"/>
                    <a:pt x="134" y="47"/>
                  </a:cubicBezTo>
                  <a:cubicBezTo>
                    <a:pt x="128" y="46"/>
                    <a:pt x="128" y="46"/>
                    <a:pt x="128" y="46"/>
                  </a:cubicBezTo>
                  <a:cubicBezTo>
                    <a:pt x="126" y="45"/>
                    <a:pt x="126" y="45"/>
                    <a:pt x="126" y="45"/>
                  </a:cubicBezTo>
                  <a:cubicBezTo>
                    <a:pt x="130" y="45"/>
                    <a:pt x="130" y="45"/>
                    <a:pt x="130" y="45"/>
                  </a:cubicBezTo>
                  <a:cubicBezTo>
                    <a:pt x="130" y="45"/>
                    <a:pt x="130" y="45"/>
                    <a:pt x="130" y="45"/>
                  </a:cubicBezTo>
                  <a:cubicBezTo>
                    <a:pt x="130" y="37"/>
                    <a:pt x="130" y="37"/>
                    <a:pt x="130" y="37"/>
                  </a:cubicBezTo>
                  <a:cubicBezTo>
                    <a:pt x="130" y="36"/>
                    <a:pt x="130" y="36"/>
                    <a:pt x="130" y="36"/>
                  </a:cubicBezTo>
                  <a:cubicBezTo>
                    <a:pt x="130" y="36"/>
                    <a:pt x="130" y="36"/>
                    <a:pt x="130" y="36"/>
                  </a:cubicBezTo>
                  <a:cubicBezTo>
                    <a:pt x="127" y="37"/>
                    <a:pt x="127" y="37"/>
                    <a:pt x="127" y="37"/>
                  </a:cubicBezTo>
                  <a:cubicBezTo>
                    <a:pt x="127" y="37"/>
                    <a:pt x="127" y="37"/>
                    <a:pt x="127" y="37"/>
                  </a:cubicBezTo>
                  <a:cubicBezTo>
                    <a:pt x="127" y="37"/>
                    <a:pt x="127" y="37"/>
                    <a:pt x="127" y="37"/>
                  </a:cubicBezTo>
                  <a:cubicBezTo>
                    <a:pt x="124" y="37"/>
                    <a:pt x="124" y="37"/>
                    <a:pt x="124" y="37"/>
                  </a:cubicBezTo>
                  <a:cubicBezTo>
                    <a:pt x="124" y="37"/>
                    <a:pt x="124" y="37"/>
                    <a:pt x="124" y="37"/>
                  </a:cubicBezTo>
                  <a:cubicBezTo>
                    <a:pt x="124" y="37"/>
                    <a:pt x="124" y="37"/>
                    <a:pt x="124" y="37"/>
                  </a:cubicBezTo>
                  <a:cubicBezTo>
                    <a:pt x="124" y="37"/>
                    <a:pt x="124" y="37"/>
                    <a:pt x="124" y="37"/>
                  </a:cubicBezTo>
                  <a:cubicBezTo>
                    <a:pt x="124" y="37"/>
                    <a:pt x="124" y="37"/>
                    <a:pt x="124" y="37"/>
                  </a:cubicBezTo>
                  <a:cubicBezTo>
                    <a:pt x="121" y="37"/>
                    <a:pt x="121" y="37"/>
                    <a:pt x="121" y="37"/>
                  </a:cubicBezTo>
                  <a:cubicBezTo>
                    <a:pt x="121" y="37"/>
                    <a:pt x="121" y="37"/>
                    <a:pt x="121" y="37"/>
                  </a:cubicBezTo>
                  <a:cubicBezTo>
                    <a:pt x="121" y="37"/>
                    <a:pt x="121" y="37"/>
                    <a:pt x="121" y="37"/>
                  </a:cubicBezTo>
                  <a:cubicBezTo>
                    <a:pt x="121" y="37"/>
                    <a:pt x="121" y="37"/>
                    <a:pt x="121" y="37"/>
                  </a:cubicBezTo>
                  <a:cubicBezTo>
                    <a:pt x="121" y="37"/>
                    <a:pt x="121" y="37"/>
                    <a:pt x="121" y="37"/>
                  </a:cubicBezTo>
                  <a:cubicBezTo>
                    <a:pt x="118" y="37"/>
                    <a:pt x="118" y="37"/>
                    <a:pt x="118" y="37"/>
                  </a:cubicBezTo>
                  <a:cubicBezTo>
                    <a:pt x="118" y="37"/>
                    <a:pt x="118" y="37"/>
                    <a:pt x="118" y="37"/>
                  </a:cubicBezTo>
                  <a:cubicBezTo>
                    <a:pt x="118" y="37"/>
                    <a:pt x="118" y="37"/>
                    <a:pt x="118" y="37"/>
                  </a:cubicBezTo>
                  <a:cubicBezTo>
                    <a:pt x="118" y="37"/>
                    <a:pt x="118" y="37"/>
                    <a:pt x="118" y="37"/>
                  </a:cubicBezTo>
                  <a:cubicBezTo>
                    <a:pt x="118" y="37"/>
                    <a:pt x="118" y="37"/>
                    <a:pt x="118" y="37"/>
                  </a:cubicBezTo>
                  <a:cubicBezTo>
                    <a:pt x="113" y="37"/>
                    <a:pt x="113" y="37"/>
                    <a:pt x="113" y="37"/>
                  </a:cubicBezTo>
                  <a:cubicBezTo>
                    <a:pt x="113" y="36"/>
                    <a:pt x="113" y="36"/>
                    <a:pt x="113" y="36"/>
                  </a:cubicBezTo>
                  <a:cubicBezTo>
                    <a:pt x="116" y="36"/>
                    <a:pt x="116" y="36"/>
                    <a:pt x="116" y="36"/>
                  </a:cubicBezTo>
                  <a:cubicBezTo>
                    <a:pt x="116" y="35"/>
                    <a:pt x="116" y="35"/>
                    <a:pt x="116" y="35"/>
                  </a:cubicBezTo>
                  <a:cubicBezTo>
                    <a:pt x="113" y="35"/>
                    <a:pt x="113" y="35"/>
                    <a:pt x="113" y="35"/>
                  </a:cubicBezTo>
                  <a:cubicBezTo>
                    <a:pt x="114" y="35"/>
                    <a:pt x="114" y="35"/>
                    <a:pt x="114" y="35"/>
                  </a:cubicBezTo>
                  <a:cubicBezTo>
                    <a:pt x="114" y="34"/>
                    <a:pt x="114" y="34"/>
                    <a:pt x="114" y="34"/>
                  </a:cubicBezTo>
                  <a:cubicBezTo>
                    <a:pt x="120" y="35"/>
                    <a:pt x="120" y="35"/>
                    <a:pt x="120" y="35"/>
                  </a:cubicBezTo>
                  <a:cubicBezTo>
                    <a:pt x="120" y="36"/>
                    <a:pt x="120" y="36"/>
                    <a:pt x="120" y="36"/>
                  </a:cubicBezTo>
                  <a:cubicBezTo>
                    <a:pt x="121" y="36"/>
                    <a:pt x="121" y="36"/>
                    <a:pt x="121" y="36"/>
                  </a:cubicBezTo>
                  <a:cubicBezTo>
                    <a:pt x="117" y="36"/>
                    <a:pt x="117" y="36"/>
                    <a:pt x="117" y="36"/>
                  </a:cubicBezTo>
                  <a:cubicBezTo>
                    <a:pt x="125" y="35"/>
                    <a:pt x="125" y="35"/>
                    <a:pt x="125" y="35"/>
                  </a:cubicBezTo>
                  <a:cubicBezTo>
                    <a:pt x="128" y="35"/>
                    <a:pt x="128" y="35"/>
                    <a:pt x="128" y="35"/>
                  </a:cubicBezTo>
                  <a:cubicBezTo>
                    <a:pt x="128" y="35"/>
                    <a:pt x="128" y="35"/>
                    <a:pt x="128" y="35"/>
                  </a:cubicBezTo>
                  <a:cubicBezTo>
                    <a:pt x="146" y="34"/>
                    <a:pt x="146" y="34"/>
                    <a:pt x="146" y="34"/>
                  </a:cubicBezTo>
                  <a:cubicBezTo>
                    <a:pt x="146" y="55"/>
                    <a:pt x="146" y="55"/>
                    <a:pt x="146" y="55"/>
                  </a:cubicBezTo>
                  <a:cubicBezTo>
                    <a:pt x="146" y="55"/>
                    <a:pt x="146" y="55"/>
                    <a:pt x="146" y="55"/>
                  </a:cubicBezTo>
                  <a:cubicBezTo>
                    <a:pt x="146" y="55"/>
                    <a:pt x="146" y="55"/>
                    <a:pt x="146" y="55"/>
                  </a:cubicBezTo>
                  <a:cubicBezTo>
                    <a:pt x="154" y="55"/>
                    <a:pt x="154" y="55"/>
                    <a:pt x="154" y="55"/>
                  </a:cubicBezTo>
                  <a:cubicBezTo>
                    <a:pt x="154" y="43"/>
                    <a:pt x="154" y="43"/>
                    <a:pt x="154" y="43"/>
                  </a:cubicBezTo>
                  <a:lnTo>
                    <a:pt x="154" y="41"/>
                  </a:lnTo>
                  <a:close/>
                  <a:moveTo>
                    <a:pt x="128" y="37"/>
                  </a:moveTo>
                  <a:cubicBezTo>
                    <a:pt x="128" y="37"/>
                    <a:pt x="128" y="37"/>
                    <a:pt x="128" y="37"/>
                  </a:cubicBezTo>
                  <a:cubicBezTo>
                    <a:pt x="130" y="37"/>
                    <a:pt x="130" y="37"/>
                    <a:pt x="130" y="37"/>
                  </a:cubicBezTo>
                  <a:cubicBezTo>
                    <a:pt x="130" y="37"/>
                    <a:pt x="130" y="37"/>
                    <a:pt x="130" y="37"/>
                  </a:cubicBezTo>
                  <a:cubicBezTo>
                    <a:pt x="128" y="37"/>
                    <a:pt x="128" y="37"/>
                    <a:pt x="128" y="37"/>
                  </a:cubicBezTo>
                  <a:close/>
                  <a:moveTo>
                    <a:pt x="128" y="37"/>
                  </a:moveTo>
                  <a:cubicBezTo>
                    <a:pt x="128" y="37"/>
                    <a:pt x="128" y="37"/>
                    <a:pt x="128" y="37"/>
                  </a:cubicBezTo>
                  <a:cubicBezTo>
                    <a:pt x="130" y="37"/>
                    <a:pt x="130" y="37"/>
                    <a:pt x="130" y="37"/>
                  </a:cubicBezTo>
                  <a:cubicBezTo>
                    <a:pt x="130" y="44"/>
                    <a:pt x="130" y="44"/>
                    <a:pt x="130" y="44"/>
                  </a:cubicBezTo>
                  <a:cubicBezTo>
                    <a:pt x="128" y="44"/>
                    <a:pt x="128" y="44"/>
                    <a:pt x="128" y="44"/>
                  </a:cubicBezTo>
                  <a:lnTo>
                    <a:pt x="128" y="37"/>
                  </a:lnTo>
                  <a:close/>
                  <a:moveTo>
                    <a:pt x="128" y="44"/>
                  </a:moveTo>
                  <a:cubicBezTo>
                    <a:pt x="128" y="44"/>
                    <a:pt x="128" y="44"/>
                    <a:pt x="128" y="44"/>
                  </a:cubicBezTo>
                  <a:cubicBezTo>
                    <a:pt x="130" y="44"/>
                    <a:pt x="130" y="44"/>
                    <a:pt x="130" y="44"/>
                  </a:cubicBezTo>
                  <a:cubicBezTo>
                    <a:pt x="130" y="45"/>
                    <a:pt x="130" y="45"/>
                    <a:pt x="130" y="45"/>
                  </a:cubicBezTo>
                  <a:cubicBezTo>
                    <a:pt x="128" y="45"/>
                    <a:pt x="128" y="45"/>
                    <a:pt x="128" y="45"/>
                  </a:cubicBezTo>
                  <a:lnTo>
                    <a:pt x="128" y="44"/>
                  </a:lnTo>
                  <a:close/>
                  <a:moveTo>
                    <a:pt x="124" y="37"/>
                  </a:moveTo>
                  <a:cubicBezTo>
                    <a:pt x="124" y="37"/>
                    <a:pt x="124" y="37"/>
                    <a:pt x="124" y="37"/>
                  </a:cubicBezTo>
                  <a:cubicBezTo>
                    <a:pt x="127" y="37"/>
                    <a:pt x="127" y="37"/>
                    <a:pt x="127" y="37"/>
                  </a:cubicBezTo>
                  <a:cubicBezTo>
                    <a:pt x="127" y="37"/>
                    <a:pt x="127" y="37"/>
                    <a:pt x="127" y="37"/>
                  </a:cubicBezTo>
                  <a:cubicBezTo>
                    <a:pt x="124" y="37"/>
                    <a:pt x="124" y="37"/>
                    <a:pt x="124" y="37"/>
                  </a:cubicBezTo>
                  <a:close/>
                  <a:moveTo>
                    <a:pt x="124" y="37"/>
                  </a:moveTo>
                  <a:cubicBezTo>
                    <a:pt x="124" y="37"/>
                    <a:pt x="124" y="37"/>
                    <a:pt x="124" y="37"/>
                  </a:cubicBezTo>
                  <a:cubicBezTo>
                    <a:pt x="127" y="37"/>
                    <a:pt x="127" y="37"/>
                    <a:pt x="127" y="37"/>
                  </a:cubicBezTo>
                  <a:cubicBezTo>
                    <a:pt x="127" y="44"/>
                    <a:pt x="127" y="44"/>
                    <a:pt x="127" y="44"/>
                  </a:cubicBezTo>
                  <a:cubicBezTo>
                    <a:pt x="124" y="44"/>
                    <a:pt x="124" y="44"/>
                    <a:pt x="124" y="44"/>
                  </a:cubicBezTo>
                  <a:lnTo>
                    <a:pt x="124" y="37"/>
                  </a:lnTo>
                  <a:close/>
                  <a:moveTo>
                    <a:pt x="124" y="44"/>
                  </a:moveTo>
                  <a:cubicBezTo>
                    <a:pt x="124" y="44"/>
                    <a:pt x="124" y="44"/>
                    <a:pt x="124" y="44"/>
                  </a:cubicBezTo>
                  <a:cubicBezTo>
                    <a:pt x="127" y="44"/>
                    <a:pt x="127" y="44"/>
                    <a:pt x="127" y="44"/>
                  </a:cubicBezTo>
                  <a:cubicBezTo>
                    <a:pt x="127" y="45"/>
                    <a:pt x="127" y="45"/>
                    <a:pt x="127" y="45"/>
                  </a:cubicBezTo>
                  <a:cubicBezTo>
                    <a:pt x="126" y="45"/>
                    <a:pt x="126" y="45"/>
                    <a:pt x="126" y="45"/>
                  </a:cubicBezTo>
                  <a:cubicBezTo>
                    <a:pt x="126" y="45"/>
                    <a:pt x="126" y="45"/>
                    <a:pt x="126" y="45"/>
                  </a:cubicBezTo>
                  <a:cubicBezTo>
                    <a:pt x="124" y="45"/>
                    <a:pt x="124" y="45"/>
                    <a:pt x="124" y="45"/>
                  </a:cubicBezTo>
                  <a:lnTo>
                    <a:pt x="124" y="44"/>
                  </a:lnTo>
                  <a:close/>
                  <a:moveTo>
                    <a:pt x="124" y="45"/>
                  </a:moveTo>
                  <a:cubicBezTo>
                    <a:pt x="124" y="45"/>
                    <a:pt x="124" y="45"/>
                    <a:pt x="124" y="45"/>
                  </a:cubicBezTo>
                  <a:cubicBezTo>
                    <a:pt x="123" y="44"/>
                    <a:pt x="123" y="44"/>
                    <a:pt x="123" y="44"/>
                  </a:cubicBezTo>
                  <a:cubicBezTo>
                    <a:pt x="124" y="44"/>
                    <a:pt x="124" y="44"/>
                    <a:pt x="124" y="44"/>
                  </a:cubicBezTo>
                  <a:lnTo>
                    <a:pt x="124" y="45"/>
                  </a:lnTo>
                  <a:close/>
                  <a:moveTo>
                    <a:pt x="121" y="37"/>
                  </a:moveTo>
                  <a:cubicBezTo>
                    <a:pt x="121" y="37"/>
                    <a:pt x="121" y="37"/>
                    <a:pt x="121" y="37"/>
                  </a:cubicBezTo>
                  <a:cubicBezTo>
                    <a:pt x="124" y="37"/>
                    <a:pt x="124" y="37"/>
                    <a:pt x="124" y="37"/>
                  </a:cubicBezTo>
                  <a:cubicBezTo>
                    <a:pt x="124" y="37"/>
                    <a:pt x="124" y="37"/>
                    <a:pt x="124" y="37"/>
                  </a:cubicBezTo>
                  <a:cubicBezTo>
                    <a:pt x="121" y="37"/>
                    <a:pt x="121" y="37"/>
                    <a:pt x="121" y="37"/>
                  </a:cubicBezTo>
                  <a:close/>
                  <a:moveTo>
                    <a:pt x="121" y="37"/>
                  </a:moveTo>
                  <a:cubicBezTo>
                    <a:pt x="121" y="37"/>
                    <a:pt x="121" y="37"/>
                    <a:pt x="121" y="37"/>
                  </a:cubicBezTo>
                  <a:cubicBezTo>
                    <a:pt x="124" y="37"/>
                    <a:pt x="124" y="37"/>
                    <a:pt x="124" y="37"/>
                  </a:cubicBezTo>
                  <a:cubicBezTo>
                    <a:pt x="124" y="44"/>
                    <a:pt x="124" y="44"/>
                    <a:pt x="124" y="44"/>
                  </a:cubicBezTo>
                  <a:cubicBezTo>
                    <a:pt x="122" y="44"/>
                    <a:pt x="122" y="44"/>
                    <a:pt x="122" y="44"/>
                  </a:cubicBezTo>
                  <a:cubicBezTo>
                    <a:pt x="121" y="43"/>
                    <a:pt x="121" y="43"/>
                    <a:pt x="121" y="43"/>
                  </a:cubicBezTo>
                  <a:cubicBezTo>
                    <a:pt x="121" y="43"/>
                    <a:pt x="121" y="43"/>
                    <a:pt x="121" y="43"/>
                  </a:cubicBezTo>
                  <a:lnTo>
                    <a:pt x="121" y="37"/>
                  </a:lnTo>
                  <a:close/>
                  <a:moveTo>
                    <a:pt x="118" y="37"/>
                  </a:moveTo>
                  <a:cubicBezTo>
                    <a:pt x="118" y="37"/>
                    <a:pt x="118" y="37"/>
                    <a:pt x="118" y="37"/>
                  </a:cubicBezTo>
                  <a:cubicBezTo>
                    <a:pt x="121" y="37"/>
                    <a:pt x="121" y="37"/>
                    <a:pt x="121" y="37"/>
                  </a:cubicBezTo>
                  <a:cubicBezTo>
                    <a:pt x="121" y="37"/>
                    <a:pt x="121" y="37"/>
                    <a:pt x="121" y="37"/>
                  </a:cubicBezTo>
                  <a:cubicBezTo>
                    <a:pt x="118" y="37"/>
                    <a:pt x="118" y="37"/>
                    <a:pt x="118" y="37"/>
                  </a:cubicBezTo>
                  <a:close/>
                  <a:moveTo>
                    <a:pt x="118" y="38"/>
                  </a:moveTo>
                  <a:cubicBezTo>
                    <a:pt x="118" y="38"/>
                    <a:pt x="118" y="38"/>
                    <a:pt x="118" y="38"/>
                  </a:cubicBezTo>
                  <a:cubicBezTo>
                    <a:pt x="121" y="37"/>
                    <a:pt x="121" y="37"/>
                    <a:pt x="121" y="37"/>
                  </a:cubicBezTo>
                  <a:cubicBezTo>
                    <a:pt x="121" y="43"/>
                    <a:pt x="121" y="43"/>
                    <a:pt x="121" y="43"/>
                  </a:cubicBezTo>
                  <a:cubicBezTo>
                    <a:pt x="118" y="43"/>
                    <a:pt x="118" y="43"/>
                    <a:pt x="118" y="43"/>
                  </a:cubicBezTo>
                  <a:lnTo>
                    <a:pt x="118" y="38"/>
                  </a:lnTo>
                  <a:close/>
                  <a:moveTo>
                    <a:pt x="118" y="44"/>
                  </a:moveTo>
                  <a:cubicBezTo>
                    <a:pt x="118" y="44"/>
                    <a:pt x="118" y="44"/>
                    <a:pt x="118" y="44"/>
                  </a:cubicBezTo>
                  <a:cubicBezTo>
                    <a:pt x="113" y="44"/>
                    <a:pt x="113" y="44"/>
                    <a:pt x="113" y="44"/>
                  </a:cubicBezTo>
                  <a:cubicBezTo>
                    <a:pt x="113" y="44"/>
                    <a:pt x="113" y="44"/>
                    <a:pt x="113" y="44"/>
                  </a:cubicBezTo>
                  <a:cubicBezTo>
                    <a:pt x="113" y="38"/>
                    <a:pt x="113" y="38"/>
                    <a:pt x="113" y="38"/>
                  </a:cubicBezTo>
                  <a:cubicBezTo>
                    <a:pt x="118" y="38"/>
                    <a:pt x="118" y="38"/>
                    <a:pt x="118" y="38"/>
                  </a:cubicBezTo>
                  <a:lnTo>
                    <a:pt x="118" y="44"/>
                  </a:lnTo>
                  <a:close/>
                  <a:moveTo>
                    <a:pt x="118" y="37"/>
                  </a:moveTo>
                  <a:cubicBezTo>
                    <a:pt x="118" y="37"/>
                    <a:pt x="118" y="37"/>
                    <a:pt x="118" y="37"/>
                  </a:cubicBezTo>
                  <a:cubicBezTo>
                    <a:pt x="118" y="37"/>
                    <a:pt x="118" y="37"/>
                    <a:pt x="118" y="37"/>
                  </a:cubicBezTo>
                  <a:cubicBezTo>
                    <a:pt x="113" y="38"/>
                    <a:pt x="113" y="38"/>
                    <a:pt x="113" y="38"/>
                  </a:cubicBezTo>
                  <a:cubicBezTo>
                    <a:pt x="113" y="37"/>
                    <a:pt x="113" y="37"/>
                    <a:pt x="113" y="37"/>
                  </a:cubicBezTo>
                  <a:lnTo>
                    <a:pt x="118" y="37"/>
                  </a:lnTo>
                  <a:close/>
                  <a:moveTo>
                    <a:pt x="75" y="10"/>
                  </a:moveTo>
                  <a:cubicBezTo>
                    <a:pt x="75" y="10"/>
                    <a:pt x="75" y="10"/>
                    <a:pt x="75" y="10"/>
                  </a:cubicBezTo>
                  <a:cubicBezTo>
                    <a:pt x="77" y="10"/>
                    <a:pt x="77" y="10"/>
                    <a:pt x="77" y="10"/>
                  </a:cubicBezTo>
                  <a:cubicBezTo>
                    <a:pt x="77" y="12"/>
                    <a:pt x="77" y="12"/>
                    <a:pt x="77" y="12"/>
                  </a:cubicBezTo>
                  <a:cubicBezTo>
                    <a:pt x="75" y="12"/>
                    <a:pt x="75" y="12"/>
                    <a:pt x="75" y="12"/>
                  </a:cubicBezTo>
                  <a:lnTo>
                    <a:pt x="75" y="10"/>
                  </a:lnTo>
                  <a:close/>
                  <a:moveTo>
                    <a:pt x="103" y="33"/>
                  </a:moveTo>
                  <a:cubicBezTo>
                    <a:pt x="103" y="33"/>
                    <a:pt x="103" y="33"/>
                    <a:pt x="103" y="33"/>
                  </a:cubicBezTo>
                  <a:cubicBezTo>
                    <a:pt x="101" y="33"/>
                    <a:pt x="101" y="33"/>
                    <a:pt x="101" y="33"/>
                  </a:cubicBezTo>
                  <a:cubicBezTo>
                    <a:pt x="101" y="33"/>
                    <a:pt x="101" y="33"/>
                    <a:pt x="101" y="33"/>
                  </a:cubicBezTo>
                  <a:cubicBezTo>
                    <a:pt x="101" y="33"/>
                    <a:pt x="101" y="33"/>
                    <a:pt x="101" y="33"/>
                  </a:cubicBezTo>
                  <a:cubicBezTo>
                    <a:pt x="103" y="33"/>
                    <a:pt x="103" y="33"/>
                    <a:pt x="103" y="33"/>
                  </a:cubicBezTo>
                  <a:cubicBezTo>
                    <a:pt x="103" y="33"/>
                    <a:pt x="103" y="33"/>
                    <a:pt x="103" y="33"/>
                  </a:cubicBezTo>
                  <a:cubicBezTo>
                    <a:pt x="100" y="33"/>
                    <a:pt x="100" y="33"/>
                    <a:pt x="100" y="33"/>
                  </a:cubicBezTo>
                  <a:cubicBezTo>
                    <a:pt x="100" y="33"/>
                    <a:pt x="100" y="33"/>
                    <a:pt x="100" y="33"/>
                  </a:cubicBezTo>
                  <a:cubicBezTo>
                    <a:pt x="96" y="34"/>
                    <a:pt x="96" y="34"/>
                    <a:pt x="96" y="34"/>
                  </a:cubicBezTo>
                  <a:cubicBezTo>
                    <a:pt x="96" y="34"/>
                    <a:pt x="93" y="34"/>
                    <a:pt x="88" y="34"/>
                  </a:cubicBezTo>
                  <a:cubicBezTo>
                    <a:pt x="87" y="34"/>
                    <a:pt x="85" y="34"/>
                    <a:pt x="83" y="35"/>
                  </a:cubicBezTo>
                  <a:cubicBezTo>
                    <a:pt x="83" y="34"/>
                    <a:pt x="83" y="34"/>
                    <a:pt x="83" y="34"/>
                  </a:cubicBezTo>
                  <a:cubicBezTo>
                    <a:pt x="84" y="34"/>
                    <a:pt x="88" y="34"/>
                    <a:pt x="91" y="34"/>
                  </a:cubicBezTo>
                  <a:cubicBezTo>
                    <a:pt x="96" y="33"/>
                    <a:pt x="98" y="33"/>
                    <a:pt x="99" y="33"/>
                  </a:cubicBezTo>
                  <a:cubicBezTo>
                    <a:pt x="99" y="33"/>
                    <a:pt x="99" y="33"/>
                    <a:pt x="99" y="33"/>
                  </a:cubicBezTo>
                  <a:cubicBezTo>
                    <a:pt x="100" y="33"/>
                    <a:pt x="100" y="33"/>
                    <a:pt x="100" y="33"/>
                  </a:cubicBezTo>
                  <a:cubicBezTo>
                    <a:pt x="100" y="8"/>
                    <a:pt x="100" y="8"/>
                    <a:pt x="100" y="8"/>
                  </a:cubicBezTo>
                  <a:cubicBezTo>
                    <a:pt x="99" y="8"/>
                    <a:pt x="99" y="8"/>
                    <a:pt x="99" y="8"/>
                  </a:cubicBezTo>
                  <a:cubicBezTo>
                    <a:pt x="99" y="8"/>
                    <a:pt x="99" y="8"/>
                    <a:pt x="99" y="8"/>
                  </a:cubicBezTo>
                  <a:cubicBezTo>
                    <a:pt x="99" y="8"/>
                    <a:pt x="98" y="8"/>
                    <a:pt x="98" y="8"/>
                  </a:cubicBezTo>
                  <a:cubicBezTo>
                    <a:pt x="98" y="7"/>
                    <a:pt x="98" y="7"/>
                    <a:pt x="98" y="7"/>
                  </a:cubicBezTo>
                  <a:cubicBezTo>
                    <a:pt x="100" y="6"/>
                    <a:pt x="100" y="6"/>
                    <a:pt x="100" y="6"/>
                  </a:cubicBezTo>
                  <a:cubicBezTo>
                    <a:pt x="100" y="4"/>
                    <a:pt x="100" y="4"/>
                    <a:pt x="100" y="4"/>
                  </a:cubicBezTo>
                  <a:cubicBezTo>
                    <a:pt x="100" y="4"/>
                    <a:pt x="100" y="4"/>
                    <a:pt x="100" y="4"/>
                  </a:cubicBezTo>
                  <a:cubicBezTo>
                    <a:pt x="100" y="4"/>
                    <a:pt x="100" y="4"/>
                    <a:pt x="100" y="4"/>
                  </a:cubicBezTo>
                  <a:cubicBezTo>
                    <a:pt x="98" y="4"/>
                    <a:pt x="98" y="4"/>
                    <a:pt x="98" y="4"/>
                  </a:cubicBezTo>
                  <a:cubicBezTo>
                    <a:pt x="98" y="4"/>
                    <a:pt x="98" y="4"/>
                    <a:pt x="98" y="4"/>
                  </a:cubicBezTo>
                  <a:cubicBezTo>
                    <a:pt x="98" y="4"/>
                    <a:pt x="98" y="4"/>
                    <a:pt x="98" y="4"/>
                  </a:cubicBezTo>
                  <a:cubicBezTo>
                    <a:pt x="97" y="4"/>
                    <a:pt x="97" y="4"/>
                    <a:pt x="97" y="4"/>
                  </a:cubicBezTo>
                  <a:cubicBezTo>
                    <a:pt x="97" y="8"/>
                    <a:pt x="97" y="8"/>
                    <a:pt x="97" y="8"/>
                  </a:cubicBezTo>
                  <a:cubicBezTo>
                    <a:pt x="97" y="8"/>
                    <a:pt x="96" y="9"/>
                    <a:pt x="95" y="9"/>
                  </a:cubicBezTo>
                  <a:cubicBezTo>
                    <a:pt x="95" y="7"/>
                    <a:pt x="95" y="7"/>
                    <a:pt x="95" y="7"/>
                  </a:cubicBezTo>
                  <a:cubicBezTo>
                    <a:pt x="95" y="7"/>
                    <a:pt x="95" y="7"/>
                    <a:pt x="95" y="7"/>
                  </a:cubicBezTo>
                  <a:cubicBezTo>
                    <a:pt x="95" y="7"/>
                    <a:pt x="95" y="7"/>
                    <a:pt x="95" y="7"/>
                  </a:cubicBezTo>
                  <a:cubicBezTo>
                    <a:pt x="97" y="7"/>
                    <a:pt x="97" y="7"/>
                    <a:pt x="97" y="7"/>
                  </a:cubicBezTo>
                  <a:cubicBezTo>
                    <a:pt x="97" y="7"/>
                    <a:pt x="97" y="7"/>
                    <a:pt x="97" y="7"/>
                  </a:cubicBezTo>
                  <a:cubicBezTo>
                    <a:pt x="97" y="4"/>
                    <a:pt x="97" y="4"/>
                    <a:pt x="97" y="4"/>
                  </a:cubicBezTo>
                  <a:cubicBezTo>
                    <a:pt x="97" y="4"/>
                    <a:pt x="97" y="4"/>
                    <a:pt x="97" y="4"/>
                  </a:cubicBezTo>
                  <a:cubicBezTo>
                    <a:pt x="97" y="4"/>
                    <a:pt x="97" y="4"/>
                    <a:pt x="97" y="4"/>
                  </a:cubicBezTo>
                  <a:cubicBezTo>
                    <a:pt x="95" y="5"/>
                    <a:pt x="95" y="5"/>
                    <a:pt x="95" y="5"/>
                  </a:cubicBezTo>
                  <a:cubicBezTo>
                    <a:pt x="95" y="5"/>
                    <a:pt x="95" y="5"/>
                    <a:pt x="95" y="5"/>
                  </a:cubicBezTo>
                  <a:cubicBezTo>
                    <a:pt x="95" y="7"/>
                    <a:pt x="95" y="7"/>
                    <a:pt x="95" y="7"/>
                  </a:cubicBezTo>
                  <a:cubicBezTo>
                    <a:pt x="95" y="7"/>
                    <a:pt x="95" y="7"/>
                    <a:pt x="95" y="7"/>
                  </a:cubicBezTo>
                  <a:cubicBezTo>
                    <a:pt x="95" y="7"/>
                    <a:pt x="95" y="7"/>
                    <a:pt x="95" y="7"/>
                  </a:cubicBezTo>
                  <a:cubicBezTo>
                    <a:pt x="95" y="9"/>
                    <a:pt x="95" y="9"/>
                    <a:pt x="95" y="9"/>
                  </a:cubicBezTo>
                  <a:cubicBezTo>
                    <a:pt x="94" y="9"/>
                    <a:pt x="93" y="10"/>
                    <a:pt x="92" y="10"/>
                  </a:cubicBezTo>
                  <a:cubicBezTo>
                    <a:pt x="92" y="8"/>
                    <a:pt x="92" y="8"/>
                    <a:pt x="92" y="8"/>
                  </a:cubicBezTo>
                  <a:cubicBezTo>
                    <a:pt x="94" y="7"/>
                    <a:pt x="94" y="7"/>
                    <a:pt x="94" y="7"/>
                  </a:cubicBezTo>
                  <a:cubicBezTo>
                    <a:pt x="94" y="5"/>
                    <a:pt x="94" y="5"/>
                    <a:pt x="94" y="5"/>
                  </a:cubicBezTo>
                  <a:cubicBezTo>
                    <a:pt x="94" y="5"/>
                    <a:pt x="94" y="5"/>
                    <a:pt x="94" y="5"/>
                  </a:cubicBezTo>
                  <a:cubicBezTo>
                    <a:pt x="94" y="5"/>
                    <a:pt x="94" y="5"/>
                    <a:pt x="94" y="5"/>
                  </a:cubicBezTo>
                  <a:cubicBezTo>
                    <a:pt x="92" y="6"/>
                    <a:pt x="92" y="6"/>
                    <a:pt x="92" y="6"/>
                  </a:cubicBezTo>
                  <a:cubicBezTo>
                    <a:pt x="92" y="6"/>
                    <a:pt x="92" y="6"/>
                    <a:pt x="92" y="6"/>
                  </a:cubicBezTo>
                  <a:cubicBezTo>
                    <a:pt x="92" y="6"/>
                    <a:pt x="92" y="6"/>
                    <a:pt x="92" y="6"/>
                  </a:cubicBezTo>
                  <a:cubicBezTo>
                    <a:pt x="92" y="10"/>
                    <a:pt x="92" y="10"/>
                    <a:pt x="92" y="10"/>
                  </a:cubicBezTo>
                  <a:cubicBezTo>
                    <a:pt x="91" y="10"/>
                    <a:pt x="91" y="10"/>
                    <a:pt x="91" y="10"/>
                  </a:cubicBezTo>
                  <a:cubicBezTo>
                    <a:pt x="90" y="11"/>
                    <a:pt x="88" y="11"/>
                    <a:pt x="87" y="11"/>
                  </a:cubicBezTo>
                  <a:cubicBezTo>
                    <a:pt x="87" y="9"/>
                    <a:pt x="87" y="9"/>
                    <a:pt x="87" y="9"/>
                  </a:cubicBezTo>
                  <a:cubicBezTo>
                    <a:pt x="87" y="9"/>
                    <a:pt x="87" y="9"/>
                    <a:pt x="87" y="9"/>
                  </a:cubicBezTo>
                  <a:cubicBezTo>
                    <a:pt x="87" y="9"/>
                    <a:pt x="87" y="9"/>
                    <a:pt x="87" y="9"/>
                  </a:cubicBezTo>
                  <a:cubicBezTo>
                    <a:pt x="89" y="9"/>
                    <a:pt x="89" y="9"/>
                    <a:pt x="89" y="9"/>
                  </a:cubicBezTo>
                  <a:cubicBezTo>
                    <a:pt x="89" y="7"/>
                    <a:pt x="89" y="7"/>
                    <a:pt x="89" y="7"/>
                  </a:cubicBezTo>
                  <a:cubicBezTo>
                    <a:pt x="89" y="7"/>
                    <a:pt x="89" y="7"/>
                    <a:pt x="89" y="7"/>
                  </a:cubicBezTo>
                  <a:cubicBezTo>
                    <a:pt x="89" y="7"/>
                    <a:pt x="89" y="7"/>
                    <a:pt x="89" y="7"/>
                  </a:cubicBezTo>
                  <a:cubicBezTo>
                    <a:pt x="87" y="7"/>
                    <a:pt x="87" y="7"/>
                    <a:pt x="87" y="7"/>
                  </a:cubicBezTo>
                  <a:cubicBezTo>
                    <a:pt x="87" y="7"/>
                    <a:pt x="87" y="7"/>
                    <a:pt x="87" y="7"/>
                  </a:cubicBezTo>
                  <a:cubicBezTo>
                    <a:pt x="87" y="7"/>
                    <a:pt x="87" y="7"/>
                    <a:pt x="87" y="7"/>
                  </a:cubicBezTo>
                  <a:cubicBezTo>
                    <a:pt x="87" y="7"/>
                    <a:pt x="87" y="7"/>
                    <a:pt x="87" y="7"/>
                  </a:cubicBezTo>
                  <a:cubicBezTo>
                    <a:pt x="87" y="7"/>
                    <a:pt x="87" y="7"/>
                    <a:pt x="87" y="7"/>
                  </a:cubicBezTo>
                  <a:cubicBezTo>
                    <a:pt x="87" y="11"/>
                    <a:pt x="87" y="11"/>
                    <a:pt x="87" y="11"/>
                  </a:cubicBezTo>
                  <a:cubicBezTo>
                    <a:pt x="86" y="11"/>
                    <a:pt x="85" y="11"/>
                    <a:pt x="84" y="12"/>
                  </a:cubicBezTo>
                  <a:cubicBezTo>
                    <a:pt x="84" y="10"/>
                    <a:pt x="84" y="10"/>
                    <a:pt x="84" y="10"/>
                  </a:cubicBezTo>
                  <a:cubicBezTo>
                    <a:pt x="87" y="9"/>
                    <a:pt x="87" y="9"/>
                    <a:pt x="87" y="9"/>
                  </a:cubicBezTo>
                  <a:cubicBezTo>
                    <a:pt x="87" y="7"/>
                    <a:pt x="87" y="7"/>
                    <a:pt x="87" y="7"/>
                  </a:cubicBezTo>
                  <a:cubicBezTo>
                    <a:pt x="86" y="7"/>
                    <a:pt x="86" y="7"/>
                    <a:pt x="86" y="7"/>
                  </a:cubicBezTo>
                  <a:cubicBezTo>
                    <a:pt x="86" y="9"/>
                    <a:pt x="86" y="9"/>
                    <a:pt x="86" y="9"/>
                  </a:cubicBezTo>
                  <a:cubicBezTo>
                    <a:pt x="85" y="10"/>
                    <a:pt x="85" y="10"/>
                    <a:pt x="85" y="10"/>
                  </a:cubicBezTo>
                  <a:cubicBezTo>
                    <a:pt x="85" y="8"/>
                    <a:pt x="85" y="8"/>
                    <a:pt x="85" y="8"/>
                  </a:cubicBezTo>
                  <a:cubicBezTo>
                    <a:pt x="86" y="7"/>
                    <a:pt x="86" y="7"/>
                    <a:pt x="86" y="7"/>
                  </a:cubicBezTo>
                  <a:cubicBezTo>
                    <a:pt x="86" y="7"/>
                    <a:pt x="86" y="7"/>
                    <a:pt x="86" y="7"/>
                  </a:cubicBezTo>
                  <a:cubicBezTo>
                    <a:pt x="84" y="8"/>
                    <a:pt x="84" y="8"/>
                    <a:pt x="84" y="8"/>
                  </a:cubicBezTo>
                  <a:cubicBezTo>
                    <a:pt x="84" y="8"/>
                    <a:pt x="84" y="8"/>
                    <a:pt x="84" y="8"/>
                  </a:cubicBezTo>
                  <a:cubicBezTo>
                    <a:pt x="84" y="8"/>
                    <a:pt x="84" y="8"/>
                    <a:pt x="84" y="8"/>
                  </a:cubicBezTo>
                  <a:cubicBezTo>
                    <a:pt x="84" y="12"/>
                    <a:pt x="84" y="12"/>
                    <a:pt x="84" y="12"/>
                  </a:cubicBezTo>
                  <a:cubicBezTo>
                    <a:pt x="83" y="12"/>
                    <a:pt x="83" y="12"/>
                    <a:pt x="83" y="12"/>
                  </a:cubicBezTo>
                  <a:cubicBezTo>
                    <a:pt x="83" y="12"/>
                    <a:pt x="83" y="12"/>
                    <a:pt x="83" y="12"/>
                  </a:cubicBezTo>
                  <a:cubicBezTo>
                    <a:pt x="83" y="12"/>
                    <a:pt x="83" y="12"/>
                    <a:pt x="83" y="12"/>
                  </a:cubicBezTo>
                  <a:cubicBezTo>
                    <a:pt x="83" y="13"/>
                    <a:pt x="83" y="13"/>
                    <a:pt x="83" y="13"/>
                  </a:cubicBezTo>
                  <a:cubicBezTo>
                    <a:pt x="82" y="13"/>
                    <a:pt x="82" y="13"/>
                    <a:pt x="82" y="13"/>
                  </a:cubicBezTo>
                  <a:cubicBezTo>
                    <a:pt x="82" y="16"/>
                    <a:pt x="82" y="16"/>
                    <a:pt x="82" y="16"/>
                  </a:cubicBezTo>
                  <a:cubicBezTo>
                    <a:pt x="82" y="15"/>
                    <a:pt x="82" y="15"/>
                    <a:pt x="82" y="15"/>
                  </a:cubicBezTo>
                  <a:cubicBezTo>
                    <a:pt x="82" y="14"/>
                    <a:pt x="82" y="14"/>
                    <a:pt x="82" y="14"/>
                  </a:cubicBezTo>
                  <a:cubicBezTo>
                    <a:pt x="82" y="13"/>
                    <a:pt x="82" y="13"/>
                    <a:pt x="82" y="13"/>
                  </a:cubicBezTo>
                  <a:cubicBezTo>
                    <a:pt x="82" y="13"/>
                    <a:pt x="82" y="13"/>
                    <a:pt x="82" y="13"/>
                  </a:cubicBezTo>
                  <a:cubicBezTo>
                    <a:pt x="83" y="13"/>
                    <a:pt x="83" y="13"/>
                    <a:pt x="83" y="13"/>
                  </a:cubicBezTo>
                  <a:cubicBezTo>
                    <a:pt x="83" y="16"/>
                    <a:pt x="83" y="16"/>
                    <a:pt x="83" y="16"/>
                  </a:cubicBezTo>
                  <a:cubicBezTo>
                    <a:pt x="82" y="16"/>
                    <a:pt x="82" y="16"/>
                    <a:pt x="82" y="16"/>
                  </a:cubicBezTo>
                  <a:cubicBezTo>
                    <a:pt x="82" y="18"/>
                    <a:pt x="82" y="18"/>
                    <a:pt x="82" y="18"/>
                  </a:cubicBezTo>
                  <a:cubicBezTo>
                    <a:pt x="82" y="18"/>
                    <a:pt x="82" y="18"/>
                    <a:pt x="82" y="18"/>
                  </a:cubicBezTo>
                  <a:cubicBezTo>
                    <a:pt x="82" y="17"/>
                    <a:pt x="82" y="17"/>
                    <a:pt x="82" y="17"/>
                  </a:cubicBezTo>
                  <a:cubicBezTo>
                    <a:pt x="82" y="16"/>
                    <a:pt x="82" y="16"/>
                    <a:pt x="82" y="16"/>
                  </a:cubicBezTo>
                  <a:cubicBezTo>
                    <a:pt x="82" y="16"/>
                    <a:pt x="82" y="16"/>
                    <a:pt x="82" y="16"/>
                  </a:cubicBezTo>
                  <a:cubicBezTo>
                    <a:pt x="83" y="16"/>
                    <a:pt x="83" y="16"/>
                    <a:pt x="83" y="16"/>
                  </a:cubicBezTo>
                  <a:cubicBezTo>
                    <a:pt x="83" y="18"/>
                    <a:pt x="83" y="18"/>
                    <a:pt x="83" y="18"/>
                  </a:cubicBezTo>
                  <a:cubicBezTo>
                    <a:pt x="82" y="18"/>
                    <a:pt x="82" y="18"/>
                    <a:pt x="82" y="18"/>
                  </a:cubicBezTo>
                  <a:cubicBezTo>
                    <a:pt x="82" y="21"/>
                    <a:pt x="82" y="21"/>
                    <a:pt x="82" y="21"/>
                  </a:cubicBezTo>
                  <a:cubicBezTo>
                    <a:pt x="82" y="21"/>
                    <a:pt x="82" y="21"/>
                    <a:pt x="82" y="21"/>
                  </a:cubicBezTo>
                  <a:cubicBezTo>
                    <a:pt x="82" y="19"/>
                    <a:pt x="82" y="19"/>
                    <a:pt x="82" y="19"/>
                  </a:cubicBezTo>
                  <a:cubicBezTo>
                    <a:pt x="82" y="19"/>
                    <a:pt x="82" y="19"/>
                    <a:pt x="82" y="19"/>
                  </a:cubicBezTo>
                  <a:cubicBezTo>
                    <a:pt x="82" y="19"/>
                    <a:pt x="82" y="19"/>
                    <a:pt x="82" y="19"/>
                  </a:cubicBezTo>
                  <a:cubicBezTo>
                    <a:pt x="83" y="18"/>
                    <a:pt x="83" y="18"/>
                    <a:pt x="83" y="18"/>
                  </a:cubicBezTo>
                  <a:cubicBezTo>
                    <a:pt x="83" y="21"/>
                    <a:pt x="83" y="21"/>
                    <a:pt x="83" y="21"/>
                  </a:cubicBezTo>
                  <a:cubicBezTo>
                    <a:pt x="82" y="21"/>
                    <a:pt x="82" y="21"/>
                    <a:pt x="82" y="21"/>
                  </a:cubicBezTo>
                  <a:cubicBezTo>
                    <a:pt x="82" y="24"/>
                    <a:pt x="82" y="24"/>
                    <a:pt x="82" y="24"/>
                  </a:cubicBezTo>
                  <a:cubicBezTo>
                    <a:pt x="82" y="24"/>
                    <a:pt x="82" y="24"/>
                    <a:pt x="82" y="24"/>
                  </a:cubicBezTo>
                  <a:cubicBezTo>
                    <a:pt x="82" y="22"/>
                    <a:pt x="82" y="22"/>
                    <a:pt x="82" y="22"/>
                  </a:cubicBezTo>
                  <a:cubicBezTo>
                    <a:pt x="82" y="21"/>
                    <a:pt x="82" y="21"/>
                    <a:pt x="82" y="21"/>
                  </a:cubicBezTo>
                  <a:cubicBezTo>
                    <a:pt x="82" y="21"/>
                    <a:pt x="82" y="21"/>
                    <a:pt x="82" y="21"/>
                  </a:cubicBezTo>
                  <a:cubicBezTo>
                    <a:pt x="83" y="21"/>
                    <a:pt x="83" y="21"/>
                    <a:pt x="83" y="21"/>
                  </a:cubicBezTo>
                  <a:cubicBezTo>
                    <a:pt x="83" y="24"/>
                    <a:pt x="83" y="24"/>
                    <a:pt x="83" y="24"/>
                  </a:cubicBezTo>
                  <a:cubicBezTo>
                    <a:pt x="82" y="24"/>
                    <a:pt x="82" y="24"/>
                    <a:pt x="82" y="24"/>
                  </a:cubicBezTo>
                  <a:cubicBezTo>
                    <a:pt x="82" y="26"/>
                    <a:pt x="82" y="26"/>
                    <a:pt x="82" y="26"/>
                  </a:cubicBezTo>
                  <a:cubicBezTo>
                    <a:pt x="82" y="26"/>
                    <a:pt x="82" y="26"/>
                    <a:pt x="82" y="26"/>
                  </a:cubicBezTo>
                  <a:cubicBezTo>
                    <a:pt x="82" y="25"/>
                    <a:pt x="82" y="25"/>
                    <a:pt x="82" y="25"/>
                  </a:cubicBezTo>
                  <a:cubicBezTo>
                    <a:pt x="82" y="24"/>
                    <a:pt x="82" y="24"/>
                    <a:pt x="82" y="24"/>
                  </a:cubicBezTo>
                  <a:cubicBezTo>
                    <a:pt x="82" y="24"/>
                    <a:pt x="82" y="24"/>
                    <a:pt x="82" y="24"/>
                  </a:cubicBezTo>
                  <a:cubicBezTo>
                    <a:pt x="83" y="24"/>
                    <a:pt x="83" y="24"/>
                    <a:pt x="83" y="24"/>
                  </a:cubicBezTo>
                  <a:cubicBezTo>
                    <a:pt x="83" y="26"/>
                    <a:pt x="83" y="26"/>
                    <a:pt x="83" y="26"/>
                  </a:cubicBezTo>
                  <a:cubicBezTo>
                    <a:pt x="82" y="27"/>
                    <a:pt x="82" y="27"/>
                    <a:pt x="82" y="27"/>
                  </a:cubicBezTo>
                  <a:cubicBezTo>
                    <a:pt x="82" y="29"/>
                    <a:pt x="82" y="29"/>
                    <a:pt x="82" y="29"/>
                  </a:cubicBezTo>
                  <a:cubicBezTo>
                    <a:pt x="82" y="29"/>
                    <a:pt x="82" y="29"/>
                    <a:pt x="82" y="29"/>
                  </a:cubicBezTo>
                  <a:cubicBezTo>
                    <a:pt x="82" y="27"/>
                    <a:pt x="82" y="27"/>
                    <a:pt x="82" y="27"/>
                  </a:cubicBezTo>
                  <a:cubicBezTo>
                    <a:pt x="82" y="27"/>
                    <a:pt x="82" y="27"/>
                    <a:pt x="82" y="27"/>
                  </a:cubicBezTo>
                  <a:cubicBezTo>
                    <a:pt x="82" y="27"/>
                    <a:pt x="82" y="27"/>
                    <a:pt x="82" y="27"/>
                  </a:cubicBezTo>
                  <a:cubicBezTo>
                    <a:pt x="83" y="26"/>
                    <a:pt x="83" y="26"/>
                    <a:pt x="83" y="26"/>
                  </a:cubicBezTo>
                  <a:cubicBezTo>
                    <a:pt x="83" y="29"/>
                    <a:pt x="83" y="29"/>
                    <a:pt x="83" y="29"/>
                  </a:cubicBezTo>
                  <a:cubicBezTo>
                    <a:pt x="82" y="29"/>
                    <a:pt x="82" y="29"/>
                    <a:pt x="82" y="29"/>
                  </a:cubicBezTo>
                  <a:cubicBezTo>
                    <a:pt x="82" y="32"/>
                    <a:pt x="82" y="32"/>
                    <a:pt x="82" y="32"/>
                  </a:cubicBezTo>
                  <a:cubicBezTo>
                    <a:pt x="82" y="31"/>
                    <a:pt x="82" y="31"/>
                    <a:pt x="82" y="31"/>
                  </a:cubicBezTo>
                  <a:cubicBezTo>
                    <a:pt x="82" y="30"/>
                    <a:pt x="82" y="30"/>
                    <a:pt x="82" y="30"/>
                  </a:cubicBezTo>
                  <a:cubicBezTo>
                    <a:pt x="82" y="30"/>
                    <a:pt x="82" y="30"/>
                    <a:pt x="82" y="30"/>
                  </a:cubicBezTo>
                  <a:cubicBezTo>
                    <a:pt x="82" y="29"/>
                    <a:pt x="82" y="29"/>
                    <a:pt x="82" y="29"/>
                  </a:cubicBezTo>
                  <a:cubicBezTo>
                    <a:pt x="83" y="29"/>
                    <a:pt x="83" y="29"/>
                    <a:pt x="83" y="29"/>
                  </a:cubicBezTo>
                  <a:cubicBezTo>
                    <a:pt x="83" y="32"/>
                    <a:pt x="83" y="32"/>
                    <a:pt x="83" y="32"/>
                  </a:cubicBezTo>
                  <a:cubicBezTo>
                    <a:pt x="82" y="32"/>
                    <a:pt x="82" y="32"/>
                    <a:pt x="82" y="32"/>
                  </a:cubicBezTo>
                  <a:cubicBezTo>
                    <a:pt x="82" y="34"/>
                    <a:pt x="82" y="34"/>
                    <a:pt x="82" y="34"/>
                  </a:cubicBezTo>
                  <a:cubicBezTo>
                    <a:pt x="82" y="34"/>
                    <a:pt x="82" y="34"/>
                    <a:pt x="82" y="34"/>
                  </a:cubicBezTo>
                  <a:cubicBezTo>
                    <a:pt x="82" y="33"/>
                    <a:pt x="82" y="33"/>
                    <a:pt x="82" y="33"/>
                  </a:cubicBezTo>
                  <a:cubicBezTo>
                    <a:pt x="82" y="32"/>
                    <a:pt x="82" y="32"/>
                    <a:pt x="82" y="32"/>
                  </a:cubicBezTo>
                  <a:cubicBezTo>
                    <a:pt x="82" y="32"/>
                    <a:pt x="82" y="32"/>
                    <a:pt x="82" y="32"/>
                  </a:cubicBezTo>
                  <a:cubicBezTo>
                    <a:pt x="83" y="32"/>
                    <a:pt x="83" y="32"/>
                    <a:pt x="83" y="32"/>
                  </a:cubicBezTo>
                  <a:cubicBezTo>
                    <a:pt x="83" y="35"/>
                    <a:pt x="83" y="35"/>
                    <a:pt x="83" y="35"/>
                  </a:cubicBezTo>
                  <a:cubicBezTo>
                    <a:pt x="81" y="35"/>
                    <a:pt x="78" y="35"/>
                    <a:pt x="75" y="35"/>
                  </a:cubicBezTo>
                  <a:cubicBezTo>
                    <a:pt x="75" y="35"/>
                    <a:pt x="75" y="35"/>
                    <a:pt x="75" y="35"/>
                  </a:cubicBezTo>
                  <a:cubicBezTo>
                    <a:pt x="75" y="35"/>
                    <a:pt x="75" y="35"/>
                    <a:pt x="75" y="35"/>
                  </a:cubicBezTo>
                  <a:cubicBezTo>
                    <a:pt x="75" y="34"/>
                    <a:pt x="75" y="34"/>
                    <a:pt x="75" y="34"/>
                  </a:cubicBezTo>
                  <a:cubicBezTo>
                    <a:pt x="75" y="33"/>
                    <a:pt x="75" y="33"/>
                    <a:pt x="75" y="33"/>
                  </a:cubicBezTo>
                  <a:cubicBezTo>
                    <a:pt x="76" y="33"/>
                    <a:pt x="76" y="33"/>
                    <a:pt x="76" y="33"/>
                  </a:cubicBezTo>
                  <a:cubicBezTo>
                    <a:pt x="77" y="33"/>
                    <a:pt x="77" y="33"/>
                    <a:pt x="77" y="33"/>
                  </a:cubicBezTo>
                  <a:cubicBezTo>
                    <a:pt x="77" y="33"/>
                    <a:pt x="77" y="33"/>
                    <a:pt x="77" y="33"/>
                  </a:cubicBezTo>
                  <a:cubicBezTo>
                    <a:pt x="75" y="33"/>
                    <a:pt x="75" y="33"/>
                    <a:pt x="75" y="33"/>
                  </a:cubicBezTo>
                  <a:cubicBezTo>
                    <a:pt x="75" y="33"/>
                    <a:pt x="75" y="33"/>
                    <a:pt x="75" y="33"/>
                  </a:cubicBezTo>
                  <a:cubicBezTo>
                    <a:pt x="75" y="33"/>
                    <a:pt x="75" y="33"/>
                    <a:pt x="75" y="33"/>
                  </a:cubicBezTo>
                  <a:cubicBezTo>
                    <a:pt x="75" y="31"/>
                    <a:pt x="75" y="31"/>
                    <a:pt x="75" y="31"/>
                  </a:cubicBezTo>
                  <a:cubicBezTo>
                    <a:pt x="75" y="30"/>
                    <a:pt x="75" y="30"/>
                    <a:pt x="75" y="30"/>
                  </a:cubicBezTo>
                  <a:cubicBezTo>
                    <a:pt x="76" y="30"/>
                    <a:pt x="76" y="30"/>
                    <a:pt x="76" y="30"/>
                  </a:cubicBezTo>
                  <a:cubicBezTo>
                    <a:pt x="77" y="30"/>
                    <a:pt x="77" y="30"/>
                    <a:pt x="77" y="30"/>
                  </a:cubicBezTo>
                  <a:cubicBezTo>
                    <a:pt x="77" y="30"/>
                    <a:pt x="77" y="30"/>
                    <a:pt x="77" y="30"/>
                  </a:cubicBezTo>
                  <a:cubicBezTo>
                    <a:pt x="75" y="30"/>
                    <a:pt x="75" y="30"/>
                    <a:pt x="75" y="30"/>
                  </a:cubicBezTo>
                  <a:cubicBezTo>
                    <a:pt x="75" y="30"/>
                    <a:pt x="75" y="30"/>
                    <a:pt x="75" y="30"/>
                  </a:cubicBezTo>
                  <a:cubicBezTo>
                    <a:pt x="75" y="30"/>
                    <a:pt x="75" y="30"/>
                    <a:pt x="75" y="30"/>
                  </a:cubicBezTo>
                  <a:cubicBezTo>
                    <a:pt x="75" y="29"/>
                    <a:pt x="75" y="29"/>
                    <a:pt x="75" y="29"/>
                  </a:cubicBezTo>
                  <a:cubicBezTo>
                    <a:pt x="75" y="28"/>
                    <a:pt x="75" y="28"/>
                    <a:pt x="75" y="28"/>
                  </a:cubicBezTo>
                  <a:cubicBezTo>
                    <a:pt x="76" y="28"/>
                    <a:pt x="76" y="28"/>
                    <a:pt x="76" y="28"/>
                  </a:cubicBezTo>
                  <a:cubicBezTo>
                    <a:pt x="77" y="28"/>
                    <a:pt x="77" y="28"/>
                    <a:pt x="77" y="28"/>
                  </a:cubicBezTo>
                  <a:cubicBezTo>
                    <a:pt x="77" y="28"/>
                    <a:pt x="77" y="28"/>
                    <a:pt x="77" y="28"/>
                  </a:cubicBezTo>
                  <a:cubicBezTo>
                    <a:pt x="75" y="28"/>
                    <a:pt x="75" y="28"/>
                    <a:pt x="75" y="28"/>
                  </a:cubicBezTo>
                  <a:cubicBezTo>
                    <a:pt x="75" y="27"/>
                    <a:pt x="75" y="27"/>
                    <a:pt x="75" y="27"/>
                  </a:cubicBezTo>
                  <a:cubicBezTo>
                    <a:pt x="75" y="27"/>
                    <a:pt x="75" y="27"/>
                    <a:pt x="75" y="27"/>
                  </a:cubicBezTo>
                  <a:cubicBezTo>
                    <a:pt x="75" y="26"/>
                    <a:pt x="75" y="26"/>
                    <a:pt x="75" y="26"/>
                  </a:cubicBezTo>
                  <a:cubicBezTo>
                    <a:pt x="75" y="25"/>
                    <a:pt x="75" y="25"/>
                    <a:pt x="75" y="25"/>
                  </a:cubicBezTo>
                  <a:cubicBezTo>
                    <a:pt x="76" y="25"/>
                    <a:pt x="76" y="25"/>
                    <a:pt x="76" y="25"/>
                  </a:cubicBezTo>
                  <a:cubicBezTo>
                    <a:pt x="77" y="25"/>
                    <a:pt x="77" y="25"/>
                    <a:pt x="77" y="25"/>
                  </a:cubicBezTo>
                  <a:cubicBezTo>
                    <a:pt x="77" y="25"/>
                    <a:pt x="77" y="25"/>
                    <a:pt x="77" y="25"/>
                  </a:cubicBezTo>
                  <a:cubicBezTo>
                    <a:pt x="75" y="25"/>
                    <a:pt x="75" y="25"/>
                    <a:pt x="75" y="25"/>
                  </a:cubicBezTo>
                  <a:cubicBezTo>
                    <a:pt x="75" y="25"/>
                    <a:pt x="75" y="25"/>
                    <a:pt x="75" y="25"/>
                  </a:cubicBezTo>
                  <a:cubicBezTo>
                    <a:pt x="75" y="25"/>
                    <a:pt x="75" y="25"/>
                    <a:pt x="75" y="25"/>
                  </a:cubicBezTo>
                  <a:cubicBezTo>
                    <a:pt x="75" y="23"/>
                    <a:pt x="75" y="23"/>
                    <a:pt x="75" y="23"/>
                  </a:cubicBezTo>
                  <a:cubicBezTo>
                    <a:pt x="75" y="23"/>
                    <a:pt x="75" y="23"/>
                    <a:pt x="75" y="23"/>
                  </a:cubicBezTo>
                  <a:cubicBezTo>
                    <a:pt x="76" y="23"/>
                    <a:pt x="76" y="23"/>
                    <a:pt x="76" y="23"/>
                  </a:cubicBezTo>
                  <a:cubicBezTo>
                    <a:pt x="77" y="22"/>
                    <a:pt x="77" y="22"/>
                    <a:pt x="77" y="22"/>
                  </a:cubicBezTo>
                  <a:cubicBezTo>
                    <a:pt x="77" y="22"/>
                    <a:pt x="77" y="22"/>
                    <a:pt x="77" y="22"/>
                  </a:cubicBezTo>
                  <a:cubicBezTo>
                    <a:pt x="75" y="22"/>
                    <a:pt x="75" y="22"/>
                    <a:pt x="75" y="22"/>
                  </a:cubicBezTo>
                  <a:cubicBezTo>
                    <a:pt x="75" y="22"/>
                    <a:pt x="75" y="22"/>
                    <a:pt x="75" y="22"/>
                  </a:cubicBezTo>
                  <a:cubicBezTo>
                    <a:pt x="75" y="22"/>
                    <a:pt x="75" y="22"/>
                    <a:pt x="75" y="22"/>
                  </a:cubicBezTo>
                  <a:cubicBezTo>
                    <a:pt x="75" y="21"/>
                    <a:pt x="75" y="21"/>
                    <a:pt x="75" y="21"/>
                  </a:cubicBezTo>
                  <a:cubicBezTo>
                    <a:pt x="75" y="20"/>
                    <a:pt x="75" y="20"/>
                    <a:pt x="75" y="20"/>
                  </a:cubicBezTo>
                  <a:cubicBezTo>
                    <a:pt x="76" y="20"/>
                    <a:pt x="76" y="20"/>
                    <a:pt x="76" y="20"/>
                  </a:cubicBezTo>
                  <a:cubicBezTo>
                    <a:pt x="77" y="20"/>
                    <a:pt x="77" y="20"/>
                    <a:pt x="77" y="20"/>
                  </a:cubicBezTo>
                  <a:cubicBezTo>
                    <a:pt x="77" y="20"/>
                    <a:pt x="77" y="20"/>
                    <a:pt x="77" y="20"/>
                  </a:cubicBezTo>
                  <a:cubicBezTo>
                    <a:pt x="75" y="20"/>
                    <a:pt x="75" y="20"/>
                    <a:pt x="75" y="20"/>
                  </a:cubicBezTo>
                  <a:cubicBezTo>
                    <a:pt x="75" y="20"/>
                    <a:pt x="75" y="20"/>
                    <a:pt x="75" y="20"/>
                  </a:cubicBezTo>
                  <a:cubicBezTo>
                    <a:pt x="75" y="20"/>
                    <a:pt x="75" y="20"/>
                    <a:pt x="75" y="20"/>
                  </a:cubicBezTo>
                  <a:cubicBezTo>
                    <a:pt x="75" y="18"/>
                    <a:pt x="75" y="18"/>
                    <a:pt x="75" y="18"/>
                  </a:cubicBezTo>
                  <a:cubicBezTo>
                    <a:pt x="75" y="17"/>
                    <a:pt x="75" y="17"/>
                    <a:pt x="75" y="17"/>
                  </a:cubicBezTo>
                  <a:cubicBezTo>
                    <a:pt x="76" y="17"/>
                    <a:pt x="76" y="17"/>
                    <a:pt x="76" y="17"/>
                  </a:cubicBezTo>
                  <a:cubicBezTo>
                    <a:pt x="77" y="17"/>
                    <a:pt x="77" y="17"/>
                    <a:pt x="77" y="17"/>
                  </a:cubicBezTo>
                  <a:cubicBezTo>
                    <a:pt x="77" y="17"/>
                    <a:pt x="77" y="17"/>
                    <a:pt x="77" y="17"/>
                  </a:cubicBezTo>
                  <a:cubicBezTo>
                    <a:pt x="75" y="17"/>
                    <a:pt x="75" y="17"/>
                    <a:pt x="75" y="17"/>
                  </a:cubicBezTo>
                  <a:cubicBezTo>
                    <a:pt x="75" y="17"/>
                    <a:pt x="75" y="17"/>
                    <a:pt x="75" y="17"/>
                  </a:cubicBezTo>
                  <a:cubicBezTo>
                    <a:pt x="75" y="17"/>
                    <a:pt x="75" y="17"/>
                    <a:pt x="75" y="17"/>
                  </a:cubicBezTo>
                  <a:cubicBezTo>
                    <a:pt x="75" y="15"/>
                    <a:pt x="75" y="15"/>
                    <a:pt x="75" y="15"/>
                  </a:cubicBezTo>
                  <a:cubicBezTo>
                    <a:pt x="75" y="15"/>
                    <a:pt x="75" y="15"/>
                    <a:pt x="75" y="15"/>
                  </a:cubicBezTo>
                  <a:cubicBezTo>
                    <a:pt x="76" y="15"/>
                    <a:pt x="76" y="15"/>
                    <a:pt x="76" y="15"/>
                  </a:cubicBezTo>
                  <a:cubicBezTo>
                    <a:pt x="77" y="14"/>
                    <a:pt x="77" y="14"/>
                    <a:pt x="77" y="14"/>
                  </a:cubicBezTo>
                  <a:cubicBezTo>
                    <a:pt x="77" y="14"/>
                    <a:pt x="77" y="14"/>
                    <a:pt x="77" y="14"/>
                  </a:cubicBezTo>
                  <a:cubicBezTo>
                    <a:pt x="75" y="15"/>
                    <a:pt x="75" y="15"/>
                    <a:pt x="75" y="15"/>
                  </a:cubicBezTo>
                  <a:cubicBezTo>
                    <a:pt x="75" y="12"/>
                    <a:pt x="75" y="12"/>
                    <a:pt x="75" y="12"/>
                  </a:cubicBezTo>
                  <a:cubicBezTo>
                    <a:pt x="77" y="12"/>
                    <a:pt x="77" y="12"/>
                    <a:pt x="77" y="12"/>
                  </a:cubicBezTo>
                  <a:cubicBezTo>
                    <a:pt x="77" y="12"/>
                    <a:pt x="77" y="12"/>
                    <a:pt x="77" y="12"/>
                  </a:cubicBezTo>
                  <a:cubicBezTo>
                    <a:pt x="77" y="10"/>
                    <a:pt x="77" y="10"/>
                    <a:pt x="77" y="10"/>
                  </a:cubicBezTo>
                  <a:cubicBezTo>
                    <a:pt x="77" y="10"/>
                    <a:pt x="77" y="10"/>
                    <a:pt x="77" y="10"/>
                  </a:cubicBezTo>
                  <a:cubicBezTo>
                    <a:pt x="77" y="10"/>
                    <a:pt x="77" y="10"/>
                    <a:pt x="77" y="10"/>
                  </a:cubicBezTo>
                  <a:cubicBezTo>
                    <a:pt x="77" y="10"/>
                    <a:pt x="77" y="10"/>
                    <a:pt x="77" y="10"/>
                  </a:cubicBezTo>
                  <a:cubicBezTo>
                    <a:pt x="77" y="10"/>
                    <a:pt x="77" y="10"/>
                    <a:pt x="77" y="10"/>
                  </a:cubicBezTo>
                  <a:cubicBezTo>
                    <a:pt x="77" y="10"/>
                    <a:pt x="77" y="10"/>
                    <a:pt x="77" y="10"/>
                  </a:cubicBezTo>
                  <a:cubicBezTo>
                    <a:pt x="75" y="10"/>
                    <a:pt x="75" y="10"/>
                    <a:pt x="75" y="10"/>
                  </a:cubicBezTo>
                  <a:cubicBezTo>
                    <a:pt x="75" y="10"/>
                    <a:pt x="75" y="10"/>
                    <a:pt x="75" y="10"/>
                  </a:cubicBezTo>
                  <a:cubicBezTo>
                    <a:pt x="110" y="1"/>
                    <a:pt x="110" y="1"/>
                    <a:pt x="110" y="1"/>
                  </a:cubicBezTo>
                  <a:cubicBezTo>
                    <a:pt x="110" y="34"/>
                    <a:pt x="110" y="34"/>
                    <a:pt x="110" y="34"/>
                  </a:cubicBezTo>
                  <a:cubicBezTo>
                    <a:pt x="107" y="34"/>
                    <a:pt x="107" y="34"/>
                    <a:pt x="107" y="34"/>
                  </a:cubicBezTo>
                  <a:cubicBezTo>
                    <a:pt x="107" y="33"/>
                    <a:pt x="107" y="33"/>
                    <a:pt x="107" y="33"/>
                  </a:cubicBezTo>
                  <a:cubicBezTo>
                    <a:pt x="107" y="32"/>
                    <a:pt x="107" y="32"/>
                    <a:pt x="107" y="32"/>
                  </a:cubicBezTo>
                  <a:cubicBezTo>
                    <a:pt x="107" y="32"/>
                    <a:pt x="107" y="32"/>
                    <a:pt x="107" y="32"/>
                  </a:cubicBezTo>
                  <a:cubicBezTo>
                    <a:pt x="109" y="32"/>
                    <a:pt x="109" y="32"/>
                    <a:pt x="109" y="32"/>
                  </a:cubicBezTo>
                  <a:cubicBezTo>
                    <a:pt x="109" y="32"/>
                    <a:pt x="109" y="32"/>
                    <a:pt x="109" y="32"/>
                  </a:cubicBezTo>
                  <a:cubicBezTo>
                    <a:pt x="106" y="32"/>
                    <a:pt x="106" y="32"/>
                    <a:pt x="106" y="32"/>
                  </a:cubicBezTo>
                  <a:cubicBezTo>
                    <a:pt x="106" y="34"/>
                    <a:pt x="106" y="34"/>
                    <a:pt x="106" y="34"/>
                  </a:cubicBezTo>
                  <a:cubicBezTo>
                    <a:pt x="104" y="33"/>
                    <a:pt x="104" y="33"/>
                    <a:pt x="104" y="33"/>
                  </a:cubicBezTo>
                  <a:cubicBezTo>
                    <a:pt x="104" y="33"/>
                    <a:pt x="104" y="33"/>
                    <a:pt x="104" y="33"/>
                  </a:cubicBezTo>
                  <a:cubicBezTo>
                    <a:pt x="104" y="33"/>
                    <a:pt x="104" y="33"/>
                    <a:pt x="104" y="33"/>
                  </a:cubicBezTo>
                  <a:cubicBezTo>
                    <a:pt x="106" y="32"/>
                    <a:pt x="106" y="32"/>
                    <a:pt x="106" y="32"/>
                  </a:cubicBezTo>
                  <a:cubicBezTo>
                    <a:pt x="106" y="32"/>
                    <a:pt x="106" y="32"/>
                    <a:pt x="106" y="32"/>
                  </a:cubicBezTo>
                  <a:cubicBezTo>
                    <a:pt x="103" y="33"/>
                    <a:pt x="103" y="33"/>
                    <a:pt x="103" y="33"/>
                  </a:cubicBezTo>
                  <a:close/>
                  <a:moveTo>
                    <a:pt x="91" y="11"/>
                  </a:moveTo>
                  <a:cubicBezTo>
                    <a:pt x="91" y="11"/>
                    <a:pt x="91" y="11"/>
                    <a:pt x="91" y="11"/>
                  </a:cubicBezTo>
                  <a:cubicBezTo>
                    <a:pt x="94" y="10"/>
                    <a:pt x="98" y="9"/>
                    <a:pt x="99" y="9"/>
                  </a:cubicBezTo>
                  <a:cubicBezTo>
                    <a:pt x="99" y="10"/>
                    <a:pt x="99" y="10"/>
                    <a:pt x="99" y="10"/>
                  </a:cubicBezTo>
                  <a:cubicBezTo>
                    <a:pt x="99" y="10"/>
                    <a:pt x="94" y="12"/>
                    <a:pt x="91" y="13"/>
                  </a:cubicBezTo>
                  <a:cubicBezTo>
                    <a:pt x="88" y="13"/>
                    <a:pt x="84" y="14"/>
                    <a:pt x="83" y="14"/>
                  </a:cubicBezTo>
                  <a:cubicBezTo>
                    <a:pt x="83" y="12"/>
                    <a:pt x="83" y="12"/>
                    <a:pt x="83" y="12"/>
                  </a:cubicBezTo>
                  <a:cubicBezTo>
                    <a:pt x="84" y="12"/>
                    <a:pt x="88" y="12"/>
                    <a:pt x="91" y="11"/>
                  </a:cubicBezTo>
                  <a:close/>
                  <a:moveTo>
                    <a:pt x="83" y="12"/>
                  </a:moveTo>
                  <a:cubicBezTo>
                    <a:pt x="83" y="12"/>
                    <a:pt x="83" y="12"/>
                    <a:pt x="83" y="12"/>
                  </a:cubicBezTo>
                  <a:cubicBezTo>
                    <a:pt x="83" y="12"/>
                    <a:pt x="83" y="12"/>
                    <a:pt x="83" y="12"/>
                  </a:cubicBezTo>
                  <a:cubicBezTo>
                    <a:pt x="84" y="12"/>
                    <a:pt x="88" y="11"/>
                    <a:pt x="91" y="10"/>
                  </a:cubicBezTo>
                  <a:cubicBezTo>
                    <a:pt x="94" y="10"/>
                    <a:pt x="99" y="8"/>
                    <a:pt x="99" y="8"/>
                  </a:cubicBezTo>
                  <a:cubicBezTo>
                    <a:pt x="99" y="8"/>
                    <a:pt x="99" y="8"/>
                    <a:pt x="99" y="8"/>
                  </a:cubicBezTo>
                  <a:cubicBezTo>
                    <a:pt x="99" y="8"/>
                    <a:pt x="94" y="10"/>
                    <a:pt x="91" y="11"/>
                  </a:cubicBezTo>
                  <a:cubicBezTo>
                    <a:pt x="88" y="11"/>
                    <a:pt x="84" y="12"/>
                    <a:pt x="83" y="12"/>
                  </a:cubicBezTo>
                  <a:close/>
                  <a:moveTo>
                    <a:pt x="91" y="13"/>
                  </a:moveTo>
                  <a:cubicBezTo>
                    <a:pt x="91" y="13"/>
                    <a:pt x="91" y="13"/>
                    <a:pt x="91" y="13"/>
                  </a:cubicBezTo>
                  <a:cubicBezTo>
                    <a:pt x="94" y="12"/>
                    <a:pt x="98" y="11"/>
                    <a:pt x="99" y="11"/>
                  </a:cubicBezTo>
                  <a:cubicBezTo>
                    <a:pt x="99" y="11"/>
                    <a:pt x="99" y="11"/>
                    <a:pt x="99" y="11"/>
                  </a:cubicBezTo>
                  <a:cubicBezTo>
                    <a:pt x="99" y="11"/>
                    <a:pt x="94" y="13"/>
                    <a:pt x="91" y="13"/>
                  </a:cubicBezTo>
                  <a:cubicBezTo>
                    <a:pt x="88" y="14"/>
                    <a:pt x="84" y="15"/>
                    <a:pt x="83" y="15"/>
                  </a:cubicBezTo>
                  <a:cubicBezTo>
                    <a:pt x="83" y="14"/>
                    <a:pt x="83" y="14"/>
                    <a:pt x="83" y="14"/>
                  </a:cubicBezTo>
                  <a:cubicBezTo>
                    <a:pt x="84" y="14"/>
                    <a:pt x="88" y="13"/>
                    <a:pt x="91" y="13"/>
                  </a:cubicBezTo>
                  <a:close/>
                  <a:moveTo>
                    <a:pt x="91" y="14"/>
                  </a:moveTo>
                  <a:cubicBezTo>
                    <a:pt x="91" y="14"/>
                    <a:pt x="91" y="14"/>
                    <a:pt x="91" y="14"/>
                  </a:cubicBezTo>
                  <a:cubicBezTo>
                    <a:pt x="94" y="13"/>
                    <a:pt x="98" y="11"/>
                    <a:pt x="99" y="11"/>
                  </a:cubicBezTo>
                  <a:cubicBezTo>
                    <a:pt x="99" y="11"/>
                    <a:pt x="99" y="11"/>
                    <a:pt x="99" y="11"/>
                  </a:cubicBezTo>
                  <a:cubicBezTo>
                    <a:pt x="99" y="12"/>
                    <a:pt x="94" y="13"/>
                    <a:pt x="91" y="14"/>
                  </a:cubicBezTo>
                  <a:cubicBezTo>
                    <a:pt x="88" y="14"/>
                    <a:pt x="84" y="15"/>
                    <a:pt x="83" y="15"/>
                  </a:cubicBezTo>
                  <a:cubicBezTo>
                    <a:pt x="83" y="15"/>
                    <a:pt x="83" y="15"/>
                    <a:pt x="83" y="15"/>
                  </a:cubicBezTo>
                  <a:cubicBezTo>
                    <a:pt x="84" y="15"/>
                    <a:pt x="88" y="14"/>
                    <a:pt x="91" y="14"/>
                  </a:cubicBezTo>
                  <a:close/>
                  <a:moveTo>
                    <a:pt x="91" y="14"/>
                  </a:moveTo>
                  <a:cubicBezTo>
                    <a:pt x="91" y="14"/>
                    <a:pt x="91" y="14"/>
                    <a:pt x="91" y="14"/>
                  </a:cubicBezTo>
                  <a:cubicBezTo>
                    <a:pt x="94" y="13"/>
                    <a:pt x="98" y="12"/>
                    <a:pt x="99" y="12"/>
                  </a:cubicBezTo>
                  <a:cubicBezTo>
                    <a:pt x="99" y="12"/>
                    <a:pt x="99" y="12"/>
                    <a:pt x="99" y="12"/>
                  </a:cubicBezTo>
                  <a:cubicBezTo>
                    <a:pt x="99" y="12"/>
                    <a:pt x="94" y="14"/>
                    <a:pt x="91" y="14"/>
                  </a:cubicBezTo>
                  <a:cubicBezTo>
                    <a:pt x="88" y="15"/>
                    <a:pt x="84" y="16"/>
                    <a:pt x="83" y="16"/>
                  </a:cubicBezTo>
                  <a:cubicBezTo>
                    <a:pt x="83" y="15"/>
                    <a:pt x="83" y="15"/>
                    <a:pt x="83" y="15"/>
                  </a:cubicBezTo>
                  <a:cubicBezTo>
                    <a:pt x="84" y="15"/>
                    <a:pt x="88" y="15"/>
                    <a:pt x="91" y="14"/>
                  </a:cubicBezTo>
                  <a:close/>
                  <a:moveTo>
                    <a:pt x="91" y="14"/>
                  </a:moveTo>
                  <a:cubicBezTo>
                    <a:pt x="91" y="14"/>
                    <a:pt x="91" y="14"/>
                    <a:pt x="91" y="14"/>
                  </a:cubicBezTo>
                  <a:cubicBezTo>
                    <a:pt x="94" y="14"/>
                    <a:pt x="98" y="12"/>
                    <a:pt x="99" y="12"/>
                  </a:cubicBezTo>
                  <a:cubicBezTo>
                    <a:pt x="99" y="13"/>
                    <a:pt x="99" y="13"/>
                    <a:pt x="99" y="13"/>
                  </a:cubicBezTo>
                  <a:cubicBezTo>
                    <a:pt x="99" y="14"/>
                    <a:pt x="97" y="14"/>
                    <a:pt x="91" y="16"/>
                  </a:cubicBezTo>
                  <a:cubicBezTo>
                    <a:pt x="88" y="16"/>
                    <a:pt x="84" y="17"/>
                    <a:pt x="83" y="17"/>
                  </a:cubicBezTo>
                  <a:cubicBezTo>
                    <a:pt x="83" y="16"/>
                    <a:pt x="83" y="16"/>
                    <a:pt x="83" y="16"/>
                  </a:cubicBezTo>
                  <a:cubicBezTo>
                    <a:pt x="84" y="16"/>
                    <a:pt x="88" y="15"/>
                    <a:pt x="91" y="14"/>
                  </a:cubicBezTo>
                  <a:close/>
                  <a:moveTo>
                    <a:pt x="91" y="16"/>
                  </a:moveTo>
                  <a:cubicBezTo>
                    <a:pt x="91" y="16"/>
                    <a:pt x="91" y="16"/>
                    <a:pt x="91" y="16"/>
                  </a:cubicBezTo>
                  <a:cubicBezTo>
                    <a:pt x="96" y="14"/>
                    <a:pt x="98" y="14"/>
                    <a:pt x="99" y="14"/>
                  </a:cubicBezTo>
                  <a:cubicBezTo>
                    <a:pt x="99" y="14"/>
                    <a:pt x="99" y="14"/>
                    <a:pt x="99" y="14"/>
                  </a:cubicBezTo>
                  <a:cubicBezTo>
                    <a:pt x="99" y="14"/>
                    <a:pt x="95" y="16"/>
                    <a:pt x="91" y="16"/>
                  </a:cubicBezTo>
                  <a:cubicBezTo>
                    <a:pt x="88" y="17"/>
                    <a:pt x="84" y="17"/>
                    <a:pt x="83" y="18"/>
                  </a:cubicBezTo>
                  <a:cubicBezTo>
                    <a:pt x="83" y="17"/>
                    <a:pt x="83" y="17"/>
                    <a:pt x="83" y="17"/>
                  </a:cubicBezTo>
                  <a:cubicBezTo>
                    <a:pt x="84" y="17"/>
                    <a:pt x="88" y="16"/>
                    <a:pt x="91" y="16"/>
                  </a:cubicBezTo>
                  <a:close/>
                  <a:moveTo>
                    <a:pt x="91" y="16"/>
                  </a:moveTo>
                  <a:cubicBezTo>
                    <a:pt x="91" y="16"/>
                    <a:pt x="91" y="16"/>
                    <a:pt x="91" y="16"/>
                  </a:cubicBezTo>
                  <a:cubicBezTo>
                    <a:pt x="95" y="16"/>
                    <a:pt x="98" y="15"/>
                    <a:pt x="99" y="14"/>
                  </a:cubicBezTo>
                  <a:cubicBezTo>
                    <a:pt x="99" y="14"/>
                    <a:pt x="99" y="14"/>
                    <a:pt x="99" y="14"/>
                  </a:cubicBezTo>
                  <a:cubicBezTo>
                    <a:pt x="99" y="15"/>
                    <a:pt x="95" y="16"/>
                    <a:pt x="91" y="17"/>
                  </a:cubicBezTo>
                  <a:cubicBezTo>
                    <a:pt x="88" y="17"/>
                    <a:pt x="84" y="18"/>
                    <a:pt x="83" y="18"/>
                  </a:cubicBezTo>
                  <a:cubicBezTo>
                    <a:pt x="83" y="18"/>
                    <a:pt x="83" y="18"/>
                    <a:pt x="83" y="18"/>
                  </a:cubicBezTo>
                  <a:cubicBezTo>
                    <a:pt x="84" y="18"/>
                    <a:pt x="88" y="17"/>
                    <a:pt x="91" y="16"/>
                  </a:cubicBezTo>
                  <a:close/>
                  <a:moveTo>
                    <a:pt x="91" y="17"/>
                  </a:moveTo>
                  <a:cubicBezTo>
                    <a:pt x="91" y="17"/>
                    <a:pt x="91" y="17"/>
                    <a:pt x="91" y="17"/>
                  </a:cubicBezTo>
                  <a:cubicBezTo>
                    <a:pt x="95" y="16"/>
                    <a:pt x="98" y="15"/>
                    <a:pt x="99" y="15"/>
                  </a:cubicBezTo>
                  <a:cubicBezTo>
                    <a:pt x="99" y="15"/>
                    <a:pt x="99" y="15"/>
                    <a:pt x="99" y="15"/>
                  </a:cubicBezTo>
                  <a:cubicBezTo>
                    <a:pt x="99" y="15"/>
                    <a:pt x="95" y="16"/>
                    <a:pt x="91" y="17"/>
                  </a:cubicBezTo>
                  <a:cubicBezTo>
                    <a:pt x="88" y="18"/>
                    <a:pt x="84" y="18"/>
                    <a:pt x="83" y="18"/>
                  </a:cubicBezTo>
                  <a:cubicBezTo>
                    <a:pt x="83" y="18"/>
                    <a:pt x="83" y="18"/>
                    <a:pt x="83" y="18"/>
                  </a:cubicBezTo>
                  <a:cubicBezTo>
                    <a:pt x="84" y="18"/>
                    <a:pt x="88" y="17"/>
                    <a:pt x="91" y="17"/>
                  </a:cubicBezTo>
                  <a:close/>
                  <a:moveTo>
                    <a:pt x="91" y="17"/>
                  </a:moveTo>
                  <a:cubicBezTo>
                    <a:pt x="91" y="17"/>
                    <a:pt x="91" y="17"/>
                    <a:pt x="91" y="17"/>
                  </a:cubicBezTo>
                  <a:cubicBezTo>
                    <a:pt x="95" y="17"/>
                    <a:pt x="98" y="15"/>
                    <a:pt x="99" y="15"/>
                  </a:cubicBezTo>
                  <a:cubicBezTo>
                    <a:pt x="99" y="17"/>
                    <a:pt x="99" y="17"/>
                    <a:pt x="99" y="17"/>
                  </a:cubicBezTo>
                  <a:cubicBezTo>
                    <a:pt x="99" y="17"/>
                    <a:pt x="95" y="18"/>
                    <a:pt x="91" y="19"/>
                  </a:cubicBezTo>
                  <a:cubicBezTo>
                    <a:pt x="88" y="19"/>
                    <a:pt x="84" y="20"/>
                    <a:pt x="83" y="20"/>
                  </a:cubicBezTo>
                  <a:cubicBezTo>
                    <a:pt x="83" y="19"/>
                    <a:pt x="83" y="19"/>
                    <a:pt x="83" y="19"/>
                  </a:cubicBezTo>
                  <a:cubicBezTo>
                    <a:pt x="84" y="18"/>
                    <a:pt x="88" y="18"/>
                    <a:pt x="91" y="17"/>
                  </a:cubicBezTo>
                  <a:close/>
                  <a:moveTo>
                    <a:pt x="91" y="19"/>
                  </a:moveTo>
                  <a:cubicBezTo>
                    <a:pt x="91" y="19"/>
                    <a:pt x="91" y="19"/>
                    <a:pt x="91" y="19"/>
                  </a:cubicBezTo>
                  <a:cubicBezTo>
                    <a:pt x="95" y="18"/>
                    <a:pt x="98" y="17"/>
                    <a:pt x="99" y="17"/>
                  </a:cubicBezTo>
                  <a:cubicBezTo>
                    <a:pt x="99" y="17"/>
                    <a:pt x="99" y="17"/>
                    <a:pt x="99" y="17"/>
                  </a:cubicBezTo>
                  <a:cubicBezTo>
                    <a:pt x="99" y="17"/>
                    <a:pt x="95" y="18"/>
                    <a:pt x="91" y="19"/>
                  </a:cubicBezTo>
                  <a:cubicBezTo>
                    <a:pt x="88" y="20"/>
                    <a:pt x="84" y="20"/>
                    <a:pt x="83" y="20"/>
                  </a:cubicBezTo>
                  <a:cubicBezTo>
                    <a:pt x="83" y="20"/>
                    <a:pt x="83" y="20"/>
                    <a:pt x="83" y="20"/>
                  </a:cubicBezTo>
                  <a:cubicBezTo>
                    <a:pt x="84" y="20"/>
                    <a:pt x="88" y="19"/>
                    <a:pt x="91" y="19"/>
                  </a:cubicBezTo>
                  <a:close/>
                  <a:moveTo>
                    <a:pt x="91" y="19"/>
                  </a:moveTo>
                  <a:cubicBezTo>
                    <a:pt x="91" y="19"/>
                    <a:pt x="91" y="19"/>
                    <a:pt x="91" y="19"/>
                  </a:cubicBezTo>
                  <a:cubicBezTo>
                    <a:pt x="95" y="19"/>
                    <a:pt x="98" y="17"/>
                    <a:pt x="99" y="17"/>
                  </a:cubicBezTo>
                  <a:cubicBezTo>
                    <a:pt x="99" y="17"/>
                    <a:pt x="99" y="17"/>
                    <a:pt x="99" y="17"/>
                  </a:cubicBezTo>
                  <a:cubicBezTo>
                    <a:pt x="99" y="18"/>
                    <a:pt x="95" y="19"/>
                    <a:pt x="91" y="19"/>
                  </a:cubicBezTo>
                  <a:cubicBezTo>
                    <a:pt x="88" y="20"/>
                    <a:pt x="84" y="20"/>
                    <a:pt x="83" y="21"/>
                  </a:cubicBezTo>
                  <a:cubicBezTo>
                    <a:pt x="83" y="20"/>
                    <a:pt x="83" y="20"/>
                    <a:pt x="83" y="20"/>
                  </a:cubicBezTo>
                  <a:cubicBezTo>
                    <a:pt x="84" y="20"/>
                    <a:pt x="88" y="20"/>
                    <a:pt x="91" y="19"/>
                  </a:cubicBezTo>
                  <a:close/>
                  <a:moveTo>
                    <a:pt x="91" y="20"/>
                  </a:moveTo>
                  <a:cubicBezTo>
                    <a:pt x="91" y="20"/>
                    <a:pt x="91" y="20"/>
                    <a:pt x="91" y="20"/>
                  </a:cubicBezTo>
                  <a:cubicBezTo>
                    <a:pt x="95" y="19"/>
                    <a:pt x="98" y="18"/>
                    <a:pt x="99" y="18"/>
                  </a:cubicBezTo>
                  <a:cubicBezTo>
                    <a:pt x="99" y="18"/>
                    <a:pt x="99" y="18"/>
                    <a:pt x="99" y="18"/>
                  </a:cubicBezTo>
                  <a:cubicBezTo>
                    <a:pt x="99" y="18"/>
                    <a:pt x="95" y="19"/>
                    <a:pt x="91" y="20"/>
                  </a:cubicBezTo>
                  <a:cubicBezTo>
                    <a:pt x="88" y="20"/>
                    <a:pt x="84" y="21"/>
                    <a:pt x="83" y="21"/>
                  </a:cubicBezTo>
                  <a:cubicBezTo>
                    <a:pt x="83" y="21"/>
                    <a:pt x="83" y="21"/>
                    <a:pt x="83" y="21"/>
                  </a:cubicBezTo>
                  <a:cubicBezTo>
                    <a:pt x="84" y="21"/>
                    <a:pt x="88" y="20"/>
                    <a:pt x="91" y="20"/>
                  </a:cubicBezTo>
                  <a:close/>
                  <a:moveTo>
                    <a:pt x="91" y="20"/>
                  </a:moveTo>
                  <a:cubicBezTo>
                    <a:pt x="91" y="20"/>
                    <a:pt x="91" y="20"/>
                    <a:pt x="91" y="20"/>
                  </a:cubicBezTo>
                  <a:cubicBezTo>
                    <a:pt x="95" y="19"/>
                    <a:pt x="98" y="18"/>
                    <a:pt x="99" y="18"/>
                  </a:cubicBezTo>
                  <a:cubicBezTo>
                    <a:pt x="99" y="20"/>
                    <a:pt x="99" y="20"/>
                    <a:pt x="99" y="20"/>
                  </a:cubicBezTo>
                  <a:cubicBezTo>
                    <a:pt x="99" y="20"/>
                    <a:pt x="97" y="20"/>
                    <a:pt x="91" y="21"/>
                  </a:cubicBezTo>
                  <a:cubicBezTo>
                    <a:pt x="88" y="22"/>
                    <a:pt x="84" y="22"/>
                    <a:pt x="83" y="23"/>
                  </a:cubicBezTo>
                  <a:cubicBezTo>
                    <a:pt x="83" y="21"/>
                    <a:pt x="83" y="21"/>
                    <a:pt x="83" y="21"/>
                  </a:cubicBezTo>
                  <a:cubicBezTo>
                    <a:pt x="84" y="21"/>
                    <a:pt x="88" y="21"/>
                    <a:pt x="91" y="20"/>
                  </a:cubicBezTo>
                  <a:close/>
                  <a:moveTo>
                    <a:pt x="91" y="22"/>
                  </a:moveTo>
                  <a:cubicBezTo>
                    <a:pt x="91" y="22"/>
                    <a:pt x="91" y="22"/>
                    <a:pt x="91" y="22"/>
                  </a:cubicBezTo>
                  <a:cubicBezTo>
                    <a:pt x="96" y="21"/>
                    <a:pt x="98" y="20"/>
                    <a:pt x="99" y="20"/>
                  </a:cubicBezTo>
                  <a:cubicBezTo>
                    <a:pt x="99" y="20"/>
                    <a:pt x="99" y="20"/>
                    <a:pt x="99" y="20"/>
                  </a:cubicBezTo>
                  <a:cubicBezTo>
                    <a:pt x="99" y="20"/>
                    <a:pt x="97" y="21"/>
                    <a:pt x="91" y="22"/>
                  </a:cubicBezTo>
                  <a:cubicBezTo>
                    <a:pt x="88" y="22"/>
                    <a:pt x="84" y="23"/>
                    <a:pt x="83" y="23"/>
                  </a:cubicBezTo>
                  <a:cubicBezTo>
                    <a:pt x="83" y="23"/>
                    <a:pt x="83" y="23"/>
                    <a:pt x="83" y="23"/>
                  </a:cubicBezTo>
                  <a:cubicBezTo>
                    <a:pt x="84" y="23"/>
                    <a:pt x="88" y="22"/>
                    <a:pt x="91" y="22"/>
                  </a:cubicBezTo>
                  <a:close/>
                  <a:moveTo>
                    <a:pt x="91" y="22"/>
                  </a:moveTo>
                  <a:cubicBezTo>
                    <a:pt x="91" y="22"/>
                    <a:pt x="91" y="22"/>
                    <a:pt x="91" y="22"/>
                  </a:cubicBezTo>
                  <a:cubicBezTo>
                    <a:pt x="96" y="21"/>
                    <a:pt x="98" y="21"/>
                    <a:pt x="99" y="20"/>
                  </a:cubicBezTo>
                  <a:cubicBezTo>
                    <a:pt x="99" y="20"/>
                    <a:pt x="99" y="20"/>
                    <a:pt x="99" y="20"/>
                  </a:cubicBezTo>
                  <a:cubicBezTo>
                    <a:pt x="99" y="21"/>
                    <a:pt x="97" y="21"/>
                    <a:pt x="91" y="22"/>
                  </a:cubicBezTo>
                  <a:cubicBezTo>
                    <a:pt x="88" y="23"/>
                    <a:pt x="84" y="23"/>
                    <a:pt x="83" y="23"/>
                  </a:cubicBezTo>
                  <a:cubicBezTo>
                    <a:pt x="83" y="23"/>
                    <a:pt x="83" y="23"/>
                    <a:pt x="83" y="23"/>
                  </a:cubicBezTo>
                  <a:cubicBezTo>
                    <a:pt x="84" y="23"/>
                    <a:pt x="88" y="23"/>
                    <a:pt x="91" y="22"/>
                  </a:cubicBezTo>
                  <a:close/>
                  <a:moveTo>
                    <a:pt x="91" y="22"/>
                  </a:moveTo>
                  <a:cubicBezTo>
                    <a:pt x="91" y="22"/>
                    <a:pt x="91" y="22"/>
                    <a:pt x="91" y="22"/>
                  </a:cubicBezTo>
                  <a:cubicBezTo>
                    <a:pt x="96" y="22"/>
                    <a:pt x="98" y="21"/>
                    <a:pt x="99" y="21"/>
                  </a:cubicBezTo>
                  <a:cubicBezTo>
                    <a:pt x="99" y="21"/>
                    <a:pt x="99" y="21"/>
                    <a:pt x="99" y="21"/>
                  </a:cubicBezTo>
                  <a:cubicBezTo>
                    <a:pt x="99" y="21"/>
                    <a:pt x="97" y="22"/>
                    <a:pt x="91" y="23"/>
                  </a:cubicBezTo>
                  <a:cubicBezTo>
                    <a:pt x="88" y="23"/>
                    <a:pt x="84" y="24"/>
                    <a:pt x="83" y="24"/>
                  </a:cubicBezTo>
                  <a:cubicBezTo>
                    <a:pt x="83" y="24"/>
                    <a:pt x="83" y="24"/>
                    <a:pt x="83" y="24"/>
                  </a:cubicBezTo>
                  <a:cubicBezTo>
                    <a:pt x="84" y="23"/>
                    <a:pt x="88" y="23"/>
                    <a:pt x="91" y="22"/>
                  </a:cubicBezTo>
                  <a:close/>
                  <a:moveTo>
                    <a:pt x="91" y="23"/>
                  </a:moveTo>
                  <a:cubicBezTo>
                    <a:pt x="91" y="23"/>
                    <a:pt x="91" y="23"/>
                    <a:pt x="91" y="23"/>
                  </a:cubicBezTo>
                  <a:cubicBezTo>
                    <a:pt x="96" y="22"/>
                    <a:pt x="98" y="21"/>
                    <a:pt x="99" y="21"/>
                  </a:cubicBezTo>
                  <a:cubicBezTo>
                    <a:pt x="99" y="23"/>
                    <a:pt x="99" y="23"/>
                    <a:pt x="99" y="23"/>
                  </a:cubicBezTo>
                  <a:cubicBezTo>
                    <a:pt x="99" y="23"/>
                    <a:pt x="97" y="23"/>
                    <a:pt x="91" y="24"/>
                  </a:cubicBezTo>
                  <a:cubicBezTo>
                    <a:pt x="88" y="25"/>
                    <a:pt x="84" y="25"/>
                    <a:pt x="83" y="25"/>
                  </a:cubicBezTo>
                  <a:cubicBezTo>
                    <a:pt x="83" y="24"/>
                    <a:pt x="83" y="24"/>
                    <a:pt x="83" y="24"/>
                  </a:cubicBezTo>
                  <a:cubicBezTo>
                    <a:pt x="84" y="24"/>
                    <a:pt x="88" y="23"/>
                    <a:pt x="91" y="23"/>
                  </a:cubicBezTo>
                  <a:close/>
                  <a:moveTo>
                    <a:pt x="91" y="24"/>
                  </a:moveTo>
                  <a:cubicBezTo>
                    <a:pt x="91" y="24"/>
                    <a:pt x="91" y="24"/>
                    <a:pt x="91" y="24"/>
                  </a:cubicBezTo>
                  <a:cubicBezTo>
                    <a:pt x="96" y="23"/>
                    <a:pt x="98" y="23"/>
                    <a:pt x="99" y="23"/>
                  </a:cubicBezTo>
                  <a:cubicBezTo>
                    <a:pt x="99" y="23"/>
                    <a:pt x="99" y="23"/>
                    <a:pt x="99" y="23"/>
                  </a:cubicBezTo>
                  <a:cubicBezTo>
                    <a:pt x="99" y="23"/>
                    <a:pt x="97" y="24"/>
                    <a:pt x="91" y="25"/>
                  </a:cubicBezTo>
                  <a:cubicBezTo>
                    <a:pt x="88" y="25"/>
                    <a:pt x="84" y="26"/>
                    <a:pt x="83" y="26"/>
                  </a:cubicBezTo>
                  <a:cubicBezTo>
                    <a:pt x="83" y="25"/>
                    <a:pt x="83" y="25"/>
                    <a:pt x="83" y="25"/>
                  </a:cubicBezTo>
                  <a:cubicBezTo>
                    <a:pt x="84" y="25"/>
                    <a:pt x="88" y="25"/>
                    <a:pt x="91" y="24"/>
                  </a:cubicBezTo>
                  <a:close/>
                  <a:moveTo>
                    <a:pt x="91" y="25"/>
                  </a:moveTo>
                  <a:cubicBezTo>
                    <a:pt x="91" y="25"/>
                    <a:pt x="91" y="25"/>
                    <a:pt x="91" y="25"/>
                  </a:cubicBezTo>
                  <a:cubicBezTo>
                    <a:pt x="96" y="24"/>
                    <a:pt x="98" y="24"/>
                    <a:pt x="99" y="23"/>
                  </a:cubicBezTo>
                  <a:cubicBezTo>
                    <a:pt x="99" y="23"/>
                    <a:pt x="99" y="23"/>
                    <a:pt x="99" y="23"/>
                  </a:cubicBezTo>
                  <a:cubicBezTo>
                    <a:pt x="99" y="24"/>
                    <a:pt x="97" y="24"/>
                    <a:pt x="91" y="25"/>
                  </a:cubicBezTo>
                  <a:cubicBezTo>
                    <a:pt x="88" y="26"/>
                    <a:pt x="84" y="26"/>
                    <a:pt x="83" y="26"/>
                  </a:cubicBezTo>
                  <a:cubicBezTo>
                    <a:pt x="83" y="26"/>
                    <a:pt x="83" y="26"/>
                    <a:pt x="83" y="26"/>
                  </a:cubicBezTo>
                  <a:cubicBezTo>
                    <a:pt x="84" y="26"/>
                    <a:pt x="88" y="25"/>
                    <a:pt x="91" y="25"/>
                  </a:cubicBezTo>
                  <a:close/>
                  <a:moveTo>
                    <a:pt x="91" y="25"/>
                  </a:moveTo>
                  <a:cubicBezTo>
                    <a:pt x="91" y="25"/>
                    <a:pt x="91" y="25"/>
                    <a:pt x="91" y="25"/>
                  </a:cubicBezTo>
                  <a:cubicBezTo>
                    <a:pt x="96" y="24"/>
                    <a:pt x="98" y="24"/>
                    <a:pt x="99" y="24"/>
                  </a:cubicBezTo>
                  <a:cubicBezTo>
                    <a:pt x="99" y="24"/>
                    <a:pt x="99" y="24"/>
                    <a:pt x="99" y="24"/>
                  </a:cubicBezTo>
                  <a:cubicBezTo>
                    <a:pt x="99" y="24"/>
                    <a:pt x="97" y="25"/>
                    <a:pt x="91" y="26"/>
                  </a:cubicBezTo>
                  <a:cubicBezTo>
                    <a:pt x="88" y="26"/>
                    <a:pt x="84" y="27"/>
                    <a:pt x="83" y="27"/>
                  </a:cubicBezTo>
                  <a:cubicBezTo>
                    <a:pt x="83" y="26"/>
                    <a:pt x="83" y="26"/>
                    <a:pt x="83" y="26"/>
                  </a:cubicBezTo>
                  <a:cubicBezTo>
                    <a:pt x="84" y="26"/>
                    <a:pt x="88" y="26"/>
                    <a:pt x="91" y="25"/>
                  </a:cubicBezTo>
                  <a:close/>
                  <a:moveTo>
                    <a:pt x="91" y="26"/>
                  </a:moveTo>
                  <a:cubicBezTo>
                    <a:pt x="91" y="26"/>
                    <a:pt x="91" y="26"/>
                    <a:pt x="91" y="26"/>
                  </a:cubicBezTo>
                  <a:cubicBezTo>
                    <a:pt x="96" y="25"/>
                    <a:pt x="98" y="24"/>
                    <a:pt x="99" y="24"/>
                  </a:cubicBezTo>
                  <a:cubicBezTo>
                    <a:pt x="99" y="26"/>
                    <a:pt x="99" y="26"/>
                    <a:pt x="99" y="26"/>
                  </a:cubicBezTo>
                  <a:cubicBezTo>
                    <a:pt x="98" y="26"/>
                    <a:pt x="96" y="26"/>
                    <a:pt x="91" y="27"/>
                  </a:cubicBezTo>
                  <a:cubicBezTo>
                    <a:pt x="88" y="27"/>
                    <a:pt x="84" y="28"/>
                    <a:pt x="83" y="28"/>
                  </a:cubicBezTo>
                  <a:cubicBezTo>
                    <a:pt x="83" y="27"/>
                    <a:pt x="83" y="27"/>
                    <a:pt x="83" y="27"/>
                  </a:cubicBezTo>
                  <a:cubicBezTo>
                    <a:pt x="84" y="27"/>
                    <a:pt x="88" y="26"/>
                    <a:pt x="91" y="26"/>
                  </a:cubicBezTo>
                  <a:close/>
                  <a:moveTo>
                    <a:pt x="91" y="27"/>
                  </a:moveTo>
                  <a:cubicBezTo>
                    <a:pt x="91" y="27"/>
                    <a:pt x="91" y="27"/>
                    <a:pt x="91" y="27"/>
                  </a:cubicBezTo>
                  <a:cubicBezTo>
                    <a:pt x="96" y="26"/>
                    <a:pt x="98" y="26"/>
                    <a:pt x="99" y="26"/>
                  </a:cubicBezTo>
                  <a:cubicBezTo>
                    <a:pt x="99" y="26"/>
                    <a:pt x="99" y="26"/>
                    <a:pt x="99" y="26"/>
                  </a:cubicBezTo>
                  <a:cubicBezTo>
                    <a:pt x="98" y="27"/>
                    <a:pt x="96" y="27"/>
                    <a:pt x="91" y="28"/>
                  </a:cubicBezTo>
                  <a:cubicBezTo>
                    <a:pt x="88" y="28"/>
                    <a:pt x="84" y="29"/>
                    <a:pt x="83" y="29"/>
                  </a:cubicBezTo>
                  <a:cubicBezTo>
                    <a:pt x="83" y="28"/>
                    <a:pt x="83" y="28"/>
                    <a:pt x="83" y="28"/>
                  </a:cubicBezTo>
                  <a:cubicBezTo>
                    <a:pt x="84" y="28"/>
                    <a:pt x="88" y="28"/>
                    <a:pt x="91" y="27"/>
                  </a:cubicBezTo>
                  <a:close/>
                  <a:moveTo>
                    <a:pt x="91" y="28"/>
                  </a:moveTo>
                  <a:cubicBezTo>
                    <a:pt x="91" y="28"/>
                    <a:pt x="91" y="28"/>
                    <a:pt x="91" y="28"/>
                  </a:cubicBezTo>
                  <a:cubicBezTo>
                    <a:pt x="96" y="27"/>
                    <a:pt x="98" y="27"/>
                    <a:pt x="99" y="27"/>
                  </a:cubicBezTo>
                  <a:cubicBezTo>
                    <a:pt x="99" y="27"/>
                    <a:pt x="99" y="27"/>
                    <a:pt x="99" y="27"/>
                  </a:cubicBezTo>
                  <a:cubicBezTo>
                    <a:pt x="98" y="27"/>
                    <a:pt x="96" y="27"/>
                    <a:pt x="91" y="28"/>
                  </a:cubicBezTo>
                  <a:cubicBezTo>
                    <a:pt x="88" y="28"/>
                    <a:pt x="84" y="29"/>
                    <a:pt x="83" y="29"/>
                  </a:cubicBezTo>
                  <a:cubicBezTo>
                    <a:pt x="83" y="29"/>
                    <a:pt x="83" y="29"/>
                    <a:pt x="83" y="29"/>
                  </a:cubicBezTo>
                  <a:cubicBezTo>
                    <a:pt x="84" y="29"/>
                    <a:pt x="88" y="28"/>
                    <a:pt x="91" y="28"/>
                  </a:cubicBezTo>
                  <a:close/>
                  <a:moveTo>
                    <a:pt x="91" y="28"/>
                  </a:moveTo>
                  <a:cubicBezTo>
                    <a:pt x="91" y="28"/>
                    <a:pt x="91" y="28"/>
                    <a:pt x="91" y="28"/>
                  </a:cubicBezTo>
                  <a:cubicBezTo>
                    <a:pt x="96" y="28"/>
                    <a:pt x="98" y="27"/>
                    <a:pt x="99" y="27"/>
                  </a:cubicBezTo>
                  <a:cubicBezTo>
                    <a:pt x="99" y="27"/>
                    <a:pt x="99" y="27"/>
                    <a:pt x="99" y="27"/>
                  </a:cubicBezTo>
                  <a:cubicBezTo>
                    <a:pt x="98" y="27"/>
                    <a:pt x="96" y="28"/>
                    <a:pt x="91" y="29"/>
                  </a:cubicBezTo>
                  <a:cubicBezTo>
                    <a:pt x="88" y="29"/>
                    <a:pt x="84" y="29"/>
                    <a:pt x="83" y="29"/>
                  </a:cubicBezTo>
                  <a:cubicBezTo>
                    <a:pt x="83" y="29"/>
                    <a:pt x="83" y="29"/>
                    <a:pt x="83" y="29"/>
                  </a:cubicBezTo>
                  <a:cubicBezTo>
                    <a:pt x="84" y="29"/>
                    <a:pt x="88" y="29"/>
                    <a:pt x="91" y="28"/>
                  </a:cubicBezTo>
                  <a:close/>
                  <a:moveTo>
                    <a:pt x="91" y="29"/>
                  </a:moveTo>
                  <a:cubicBezTo>
                    <a:pt x="91" y="29"/>
                    <a:pt x="91" y="29"/>
                    <a:pt x="91" y="29"/>
                  </a:cubicBezTo>
                  <a:cubicBezTo>
                    <a:pt x="96" y="28"/>
                    <a:pt x="98" y="28"/>
                    <a:pt x="99" y="27"/>
                  </a:cubicBezTo>
                  <a:cubicBezTo>
                    <a:pt x="99" y="29"/>
                    <a:pt x="99" y="29"/>
                    <a:pt x="99" y="29"/>
                  </a:cubicBezTo>
                  <a:cubicBezTo>
                    <a:pt x="98" y="29"/>
                    <a:pt x="96" y="29"/>
                    <a:pt x="91" y="30"/>
                  </a:cubicBezTo>
                  <a:cubicBezTo>
                    <a:pt x="88" y="30"/>
                    <a:pt x="84" y="31"/>
                    <a:pt x="83" y="31"/>
                  </a:cubicBezTo>
                  <a:cubicBezTo>
                    <a:pt x="83" y="30"/>
                    <a:pt x="83" y="30"/>
                    <a:pt x="83" y="30"/>
                  </a:cubicBezTo>
                  <a:cubicBezTo>
                    <a:pt x="84" y="30"/>
                    <a:pt x="88" y="29"/>
                    <a:pt x="91" y="29"/>
                  </a:cubicBezTo>
                  <a:close/>
                  <a:moveTo>
                    <a:pt x="91" y="30"/>
                  </a:moveTo>
                  <a:cubicBezTo>
                    <a:pt x="91" y="30"/>
                    <a:pt x="91" y="30"/>
                    <a:pt x="91" y="30"/>
                  </a:cubicBezTo>
                  <a:cubicBezTo>
                    <a:pt x="95" y="30"/>
                    <a:pt x="98" y="29"/>
                    <a:pt x="99" y="29"/>
                  </a:cubicBezTo>
                  <a:cubicBezTo>
                    <a:pt x="99" y="29"/>
                    <a:pt x="99" y="29"/>
                    <a:pt x="99" y="29"/>
                  </a:cubicBezTo>
                  <a:cubicBezTo>
                    <a:pt x="98" y="29"/>
                    <a:pt x="96" y="30"/>
                    <a:pt x="91" y="31"/>
                  </a:cubicBezTo>
                  <a:cubicBezTo>
                    <a:pt x="88" y="31"/>
                    <a:pt x="84" y="31"/>
                    <a:pt x="83" y="31"/>
                  </a:cubicBezTo>
                  <a:cubicBezTo>
                    <a:pt x="83" y="31"/>
                    <a:pt x="83" y="31"/>
                    <a:pt x="83" y="31"/>
                  </a:cubicBezTo>
                  <a:cubicBezTo>
                    <a:pt x="84" y="31"/>
                    <a:pt x="88" y="30"/>
                    <a:pt x="91" y="30"/>
                  </a:cubicBezTo>
                  <a:close/>
                  <a:moveTo>
                    <a:pt x="91" y="31"/>
                  </a:moveTo>
                  <a:cubicBezTo>
                    <a:pt x="91" y="31"/>
                    <a:pt x="91" y="31"/>
                    <a:pt x="91" y="31"/>
                  </a:cubicBezTo>
                  <a:cubicBezTo>
                    <a:pt x="95" y="30"/>
                    <a:pt x="98" y="30"/>
                    <a:pt x="99" y="30"/>
                  </a:cubicBezTo>
                  <a:cubicBezTo>
                    <a:pt x="99" y="30"/>
                    <a:pt x="99" y="30"/>
                    <a:pt x="99" y="30"/>
                  </a:cubicBezTo>
                  <a:cubicBezTo>
                    <a:pt x="98" y="30"/>
                    <a:pt x="96" y="30"/>
                    <a:pt x="91" y="31"/>
                  </a:cubicBezTo>
                  <a:cubicBezTo>
                    <a:pt x="88" y="31"/>
                    <a:pt x="84" y="32"/>
                    <a:pt x="83" y="32"/>
                  </a:cubicBezTo>
                  <a:cubicBezTo>
                    <a:pt x="83" y="32"/>
                    <a:pt x="83" y="32"/>
                    <a:pt x="83" y="32"/>
                  </a:cubicBezTo>
                  <a:cubicBezTo>
                    <a:pt x="84" y="31"/>
                    <a:pt x="88" y="31"/>
                    <a:pt x="91" y="31"/>
                  </a:cubicBezTo>
                  <a:close/>
                  <a:moveTo>
                    <a:pt x="91" y="31"/>
                  </a:moveTo>
                  <a:cubicBezTo>
                    <a:pt x="91" y="31"/>
                    <a:pt x="91" y="31"/>
                    <a:pt x="91" y="31"/>
                  </a:cubicBezTo>
                  <a:cubicBezTo>
                    <a:pt x="95" y="30"/>
                    <a:pt x="98" y="30"/>
                    <a:pt x="99" y="30"/>
                  </a:cubicBezTo>
                  <a:cubicBezTo>
                    <a:pt x="99" y="30"/>
                    <a:pt x="99" y="30"/>
                    <a:pt x="99" y="30"/>
                  </a:cubicBezTo>
                  <a:cubicBezTo>
                    <a:pt x="98" y="30"/>
                    <a:pt x="96" y="31"/>
                    <a:pt x="91" y="31"/>
                  </a:cubicBezTo>
                  <a:cubicBezTo>
                    <a:pt x="88" y="32"/>
                    <a:pt x="84" y="32"/>
                    <a:pt x="83" y="32"/>
                  </a:cubicBezTo>
                  <a:cubicBezTo>
                    <a:pt x="83" y="32"/>
                    <a:pt x="83" y="32"/>
                    <a:pt x="83" y="32"/>
                  </a:cubicBezTo>
                  <a:cubicBezTo>
                    <a:pt x="84" y="32"/>
                    <a:pt x="88" y="31"/>
                    <a:pt x="91" y="31"/>
                  </a:cubicBezTo>
                  <a:close/>
                  <a:moveTo>
                    <a:pt x="91" y="32"/>
                  </a:moveTo>
                  <a:cubicBezTo>
                    <a:pt x="91" y="32"/>
                    <a:pt x="91" y="32"/>
                    <a:pt x="91" y="32"/>
                  </a:cubicBezTo>
                  <a:cubicBezTo>
                    <a:pt x="95" y="31"/>
                    <a:pt x="98" y="31"/>
                    <a:pt x="99" y="30"/>
                  </a:cubicBezTo>
                  <a:cubicBezTo>
                    <a:pt x="99" y="31"/>
                    <a:pt x="99" y="31"/>
                    <a:pt x="99" y="31"/>
                  </a:cubicBezTo>
                  <a:cubicBezTo>
                    <a:pt x="98" y="32"/>
                    <a:pt x="96" y="32"/>
                    <a:pt x="91" y="33"/>
                  </a:cubicBezTo>
                  <a:cubicBezTo>
                    <a:pt x="88" y="33"/>
                    <a:pt x="84" y="34"/>
                    <a:pt x="83" y="34"/>
                  </a:cubicBezTo>
                  <a:cubicBezTo>
                    <a:pt x="83" y="32"/>
                    <a:pt x="83" y="32"/>
                    <a:pt x="83" y="32"/>
                  </a:cubicBezTo>
                  <a:cubicBezTo>
                    <a:pt x="84" y="32"/>
                    <a:pt x="88" y="32"/>
                    <a:pt x="91" y="32"/>
                  </a:cubicBezTo>
                  <a:close/>
                  <a:moveTo>
                    <a:pt x="91" y="33"/>
                  </a:moveTo>
                  <a:cubicBezTo>
                    <a:pt x="91" y="33"/>
                    <a:pt x="91" y="33"/>
                    <a:pt x="91" y="33"/>
                  </a:cubicBezTo>
                  <a:cubicBezTo>
                    <a:pt x="95" y="32"/>
                    <a:pt x="98" y="32"/>
                    <a:pt x="99" y="32"/>
                  </a:cubicBezTo>
                  <a:cubicBezTo>
                    <a:pt x="99" y="33"/>
                    <a:pt x="99" y="33"/>
                    <a:pt x="99" y="33"/>
                  </a:cubicBezTo>
                  <a:cubicBezTo>
                    <a:pt x="98" y="33"/>
                    <a:pt x="96" y="33"/>
                    <a:pt x="91" y="33"/>
                  </a:cubicBezTo>
                  <a:cubicBezTo>
                    <a:pt x="88" y="34"/>
                    <a:pt x="84" y="34"/>
                    <a:pt x="83" y="34"/>
                  </a:cubicBezTo>
                  <a:cubicBezTo>
                    <a:pt x="83" y="34"/>
                    <a:pt x="83" y="34"/>
                    <a:pt x="83" y="34"/>
                  </a:cubicBezTo>
                  <a:cubicBezTo>
                    <a:pt x="84" y="34"/>
                    <a:pt x="88" y="33"/>
                    <a:pt x="91" y="33"/>
                  </a:cubicBezTo>
                  <a:close/>
                  <a:moveTo>
                    <a:pt x="98" y="4"/>
                  </a:moveTo>
                  <a:cubicBezTo>
                    <a:pt x="98" y="4"/>
                    <a:pt x="98" y="4"/>
                    <a:pt x="98" y="4"/>
                  </a:cubicBezTo>
                  <a:cubicBezTo>
                    <a:pt x="100" y="4"/>
                    <a:pt x="100" y="4"/>
                    <a:pt x="100" y="4"/>
                  </a:cubicBezTo>
                  <a:cubicBezTo>
                    <a:pt x="100" y="6"/>
                    <a:pt x="100" y="6"/>
                    <a:pt x="100" y="6"/>
                  </a:cubicBezTo>
                  <a:cubicBezTo>
                    <a:pt x="98" y="6"/>
                    <a:pt x="98" y="6"/>
                    <a:pt x="98" y="6"/>
                  </a:cubicBezTo>
                  <a:lnTo>
                    <a:pt x="98" y="4"/>
                  </a:lnTo>
                  <a:close/>
                  <a:moveTo>
                    <a:pt x="95" y="7"/>
                  </a:moveTo>
                  <a:cubicBezTo>
                    <a:pt x="95" y="7"/>
                    <a:pt x="95" y="7"/>
                    <a:pt x="95" y="7"/>
                  </a:cubicBezTo>
                  <a:cubicBezTo>
                    <a:pt x="95" y="5"/>
                    <a:pt x="95" y="5"/>
                    <a:pt x="95" y="5"/>
                  </a:cubicBezTo>
                  <a:cubicBezTo>
                    <a:pt x="97" y="5"/>
                    <a:pt x="97" y="5"/>
                    <a:pt x="97" y="5"/>
                  </a:cubicBezTo>
                  <a:cubicBezTo>
                    <a:pt x="97" y="7"/>
                    <a:pt x="97" y="7"/>
                    <a:pt x="97" y="7"/>
                  </a:cubicBezTo>
                  <a:lnTo>
                    <a:pt x="95" y="7"/>
                  </a:lnTo>
                  <a:close/>
                  <a:moveTo>
                    <a:pt x="92" y="8"/>
                  </a:moveTo>
                  <a:cubicBezTo>
                    <a:pt x="92" y="8"/>
                    <a:pt x="92" y="8"/>
                    <a:pt x="92" y="8"/>
                  </a:cubicBezTo>
                  <a:cubicBezTo>
                    <a:pt x="92" y="6"/>
                    <a:pt x="92" y="6"/>
                    <a:pt x="92" y="6"/>
                  </a:cubicBezTo>
                  <a:cubicBezTo>
                    <a:pt x="94" y="5"/>
                    <a:pt x="94" y="5"/>
                    <a:pt x="94" y="5"/>
                  </a:cubicBezTo>
                  <a:cubicBezTo>
                    <a:pt x="94" y="7"/>
                    <a:pt x="94" y="7"/>
                    <a:pt x="94" y="7"/>
                  </a:cubicBezTo>
                  <a:lnTo>
                    <a:pt x="92" y="8"/>
                  </a:lnTo>
                  <a:close/>
                  <a:moveTo>
                    <a:pt x="87" y="9"/>
                  </a:moveTo>
                  <a:cubicBezTo>
                    <a:pt x="87" y="9"/>
                    <a:pt x="87" y="9"/>
                    <a:pt x="87" y="9"/>
                  </a:cubicBezTo>
                  <a:cubicBezTo>
                    <a:pt x="87" y="7"/>
                    <a:pt x="87" y="7"/>
                    <a:pt x="87" y="7"/>
                  </a:cubicBezTo>
                  <a:cubicBezTo>
                    <a:pt x="89" y="7"/>
                    <a:pt x="89" y="7"/>
                    <a:pt x="89" y="7"/>
                  </a:cubicBezTo>
                  <a:cubicBezTo>
                    <a:pt x="89" y="9"/>
                    <a:pt x="89" y="9"/>
                    <a:pt x="89" y="9"/>
                  </a:cubicBezTo>
                  <a:lnTo>
                    <a:pt x="87" y="9"/>
                  </a:lnTo>
                  <a:close/>
                  <a:moveTo>
                    <a:pt x="105" y="43"/>
                  </a:moveTo>
                  <a:cubicBezTo>
                    <a:pt x="105" y="43"/>
                    <a:pt x="105" y="43"/>
                    <a:pt x="105" y="43"/>
                  </a:cubicBezTo>
                  <a:cubicBezTo>
                    <a:pt x="106" y="43"/>
                    <a:pt x="106" y="43"/>
                    <a:pt x="106" y="43"/>
                  </a:cubicBezTo>
                  <a:cubicBezTo>
                    <a:pt x="106" y="44"/>
                    <a:pt x="106" y="44"/>
                    <a:pt x="106" y="44"/>
                  </a:cubicBezTo>
                  <a:cubicBezTo>
                    <a:pt x="104" y="44"/>
                    <a:pt x="104" y="44"/>
                    <a:pt x="104" y="44"/>
                  </a:cubicBezTo>
                  <a:cubicBezTo>
                    <a:pt x="105" y="44"/>
                    <a:pt x="105" y="44"/>
                    <a:pt x="105" y="44"/>
                  </a:cubicBezTo>
                  <a:lnTo>
                    <a:pt x="105" y="43"/>
                  </a:lnTo>
                  <a:close/>
                  <a:moveTo>
                    <a:pt x="102" y="45"/>
                  </a:moveTo>
                  <a:cubicBezTo>
                    <a:pt x="102" y="45"/>
                    <a:pt x="102" y="45"/>
                    <a:pt x="102" y="45"/>
                  </a:cubicBezTo>
                  <a:cubicBezTo>
                    <a:pt x="101" y="46"/>
                    <a:pt x="101" y="46"/>
                    <a:pt x="101" y="46"/>
                  </a:cubicBezTo>
                  <a:cubicBezTo>
                    <a:pt x="99" y="45"/>
                    <a:pt x="99" y="45"/>
                    <a:pt x="99" y="45"/>
                  </a:cubicBezTo>
                  <a:lnTo>
                    <a:pt x="102" y="45"/>
                  </a:lnTo>
                  <a:close/>
                  <a:moveTo>
                    <a:pt x="78" y="47"/>
                  </a:moveTo>
                  <a:cubicBezTo>
                    <a:pt x="78" y="47"/>
                    <a:pt x="78" y="47"/>
                    <a:pt x="78" y="47"/>
                  </a:cubicBezTo>
                  <a:cubicBezTo>
                    <a:pt x="78" y="47"/>
                    <a:pt x="78" y="47"/>
                    <a:pt x="78" y="47"/>
                  </a:cubicBezTo>
                  <a:cubicBezTo>
                    <a:pt x="81" y="48"/>
                    <a:pt x="81" y="48"/>
                    <a:pt x="81" y="48"/>
                  </a:cubicBezTo>
                  <a:cubicBezTo>
                    <a:pt x="77" y="48"/>
                    <a:pt x="77" y="48"/>
                    <a:pt x="77" y="48"/>
                  </a:cubicBezTo>
                  <a:cubicBezTo>
                    <a:pt x="74" y="47"/>
                    <a:pt x="74" y="47"/>
                    <a:pt x="74" y="47"/>
                  </a:cubicBezTo>
                  <a:lnTo>
                    <a:pt x="78" y="47"/>
                  </a:lnTo>
                  <a:close/>
                  <a:moveTo>
                    <a:pt x="70" y="47"/>
                  </a:moveTo>
                  <a:cubicBezTo>
                    <a:pt x="70" y="47"/>
                    <a:pt x="70" y="47"/>
                    <a:pt x="70" y="47"/>
                  </a:cubicBezTo>
                  <a:cubicBezTo>
                    <a:pt x="70" y="47"/>
                    <a:pt x="70" y="47"/>
                    <a:pt x="70" y="47"/>
                  </a:cubicBezTo>
                  <a:cubicBezTo>
                    <a:pt x="74" y="48"/>
                    <a:pt x="74" y="48"/>
                    <a:pt x="74" y="48"/>
                  </a:cubicBezTo>
                  <a:cubicBezTo>
                    <a:pt x="70" y="48"/>
                    <a:pt x="70" y="48"/>
                    <a:pt x="70" y="48"/>
                  </a:cubicBezTo>
                  <a:cubicBezTo>
                    <a:pt x="70" y="48"/>
                    <a:pt x="70" y="48"/>
                    <a:pt x="70" y="48"/>
                  </a:cubicBezTo>
                  <a:cubicBezTo>
                    <a:pt x="66" y="47"/>
                    <a:pt x="66" y="47"/>
                    <a:pt x="66" y="47"/>
                  </a:cubicBezTo>
                  <a:lnTo>
                    <a:pt x="70" y="47"/>
                  </a:lnTo>
                  <a:close/>
                  <a:moveTo>
                    <a:pt x="62" y="47"/>
                  </a:moveTo>
                  <a:cubicBezTo>
                    <a:pt x="62" y="47"/>
                    <a:pt x="62" y="47"/>
                    <a:pt x="62" y="47"/>
                  </a:cubicBezTo>
                  <a:cubicBezTo>
                    <a:pt x="65" y="48"/>
                    <a:pt x="65" y="48"/>
                    <a:pt x="65" y="48"/>
                  </a:cubicBezTo>
                  <a:cubicBezTo>
                    <a:pt x="61" y="48"/>
                    <a:pt x="61" y="48"/>
                    <a:pt x="61" y="48"/>
                  </a:cubicBezTo>
                  <a:cubicBezTo>
                    <a:pt x="58" y="47"/>
                    <a:pt x="58" y="47"/>
                    <a:pt x="58" y="47"/>
                  </a:cubicBezTo>
                  <a:lnTo>
                    <a:pt x="62" y="47"/>
                  </a:lnTo>
                  <a:close/>
                  <a:moveTo>
                    <a:pt x="60" y="48"/>
                  </a:moveTo>
                  <a:cubicBezTo>
                    <a:pt x="60" y="48"/>
                    <a:pt x="60" y="48"/>
                    <a:pt x="60" y="48"/>
                  </a:cubicBezTo>
                  <a:cubicBezTo>
                    <a:pt x="60" y="48"/>
                    <a:pt x="60" y="48"/>
                    <a:pt x="60" y="48"/>
                  </a:cubicBezTo>
                  <a:cubicBezTo>
                    <a:pt x="60" y="48"/>
                    <a:pt x="60" y="48"/>
                    <a:pt x="60" y="48"/>
                  </a:cubicBezTo>
                  <a:close/>
                  <a:moveTo>
                    <a:pt x="41" y="48"/>
                  </a:moveTo>
                  <a:cubicBezTo>
                    <a:pt x="41" y="48"/>
                    <a:pt x="41" y="48"/>
                    <a:pt x="41" y="48"/>
                  </a:cubicBezTo>
                  <a:cubicBezTo>
                    <a:pt x="43" y="49"/>
                    <a:pt x="43" y="49"/>
                    <a:pt x="43" y="49"/>
                  </a:cubicBezTo>
                  <a:cubicBezTo>
                    <a:pt x="42" y="49"/>
                    <a:pt x="42" y="49"/>
                    <a:pt x="42" y="49"/>
                  </a:cubicBezTo>
                  <a:cubicBezTo>
                    <a:pt x="38" y="48"/>
                    <a:pt x="38" y="48"/>
                    <a:pt x="38" y="48"/>
                  </a:cubicBezTo>
                  <a:lnTo>
                    <a:pt x="41" y="48"/>
                  </a:lnTo>
                  <a:close/>
                  <a:moveTo>
                    <a:pt x="39" y="53"/>
                  </a:moveTo>
                  <a:cubicBezTo>
                    <a:pt x="39" y="53"/>
                    <a:pt x="39" y="53"/>
                    <a:pt x="39" y="53"/>
                  </a:cubicBezTo>
                  <a:cubicBezTo>
                    <a:pt x="39" y="53"/>
                    <a:pt x="39" y="53"/>
                    <a:pt x="39" y="53"/>
                  </a:cubicBezTo>
                  <a:cubicBezTo>
                    <a:pt x="38" y="53"/>
                    <a:pt x="38" y="53"/>
                    <a:pt x="38" y="53"/>
                  </a:cubicBezTo>
                  <a:cubicBezTo>
                    <a:pt x="38" y="48"/>
                    <a:pt x="38" y="48"/>
                    <a:pt x="38" y="48"/>
                  </a:cubicBezTo>
                  <a:cubicBezTo>
                    <a:pt x="39" y="49"/>
                    <a:pt x="39" y="49"/>
                    <a:pt x="39" y="49"/>
                  </a:cubicBezTo>
                  <a:lnTo>
                    <a:pt x="39" y="53"/>
                  </a:lnTo>
                  <a:close/>
                  <a:moveTo>
                    <a:pt x="45" y="53"/>
                  </a:moveTo>
                  <a:cubicBezTo>
                    <a:pt x="45" y="53"/>
                    <a:pt x="45" y="53"/>
                    <a:pt x="45" y="53"/>
                  </a:cubicBezTo>
                  <a:cubicBezTo>
                    <a:pt x="40" y="53"/>
                    <a:pt x="40" y="53"/>
                    <a:pt x="40" y="53"/>
                  </a:cubicBezTo>
                  <a:cubicBezTo>
                    <a:pt x="40" y="49"/>
                    <a:pt x="40" y="49"/>
                    <a:pt x="40" y="49"/>
                  </a:cubicBezTo>
                  <a:cubicBezTo>
                    <a:pt x="42" y="49"/>
                    <a:pt x="42" y="49"/>
                    <a:pt x="42" y="49"/>
                  </a:cubicBezTo>
                  <a:cubicBezTo>
                    <a:pt x="45" y="49"/>
                    <a:pt x="45" y="49"/>
                    <a:pt x="45" y="49"/>
                  </a:cubicBezTo>
                  <a:lnTo>
                    <a:pt x="45" y="53"/>
                  </a:lnTo>
                  <a:close/>
                  <a:moveTo>
                    <a:pt x="45" y="49"/>
                  </a:moveTo>
                  <a:cubicBezTo>
                    <a:pt x="45" y="49"/>
                    <a:pt x="45" y="49"/>
                    <a:pt x="45" y="49"/>
                  </a:cubicBezTo>
                  <a:cubicBezTo>
                    <a:pt x="44" y="49"/>
                    <a:pt x="44" y="49"/>
                    <a:pt x="44" y="49"/>
                  </a:cubicBezTo>
                  <a:cubicBezTo>
                    <a:pt x="41" y="48"/>
                    <a:pt x="41" y="48"/>
                    <a:pt x="41" y="48"/>
                  </a:cubicBezTo>
                  <a:cubicBezTo>
                    <a:pt x="44" y="48"/>
                    <a:pt x="44" y="48"/>
                    <a:pt x="44" y="48"/>
                  </a:cubicBezTo>
                  <a:cubicBezTo>
                    <a:pt x="45" y="48"/>
                    <a:pt x="45" y="48"/>
                    <a:pt x="45" y="48"/>
                  </a:cubicBezTo>
                  <a:lnTo>
                    <a:pt x="45" y="49"/>
                  </a:lnTo>
                  <a:close/>
                  <a:moveTo>
                    <a:pt x="48" y="48"/>
                  </a:moveTo>
                  <a:cubicBezTo>
                    <a:pt x="48" y="48"/>
                    <a:pt x="48" y="48"/>
                    <a:pt x="48" y="48"/>
                  </a:cubicBezTo>
                  <a:cubicBezTo>
                    <a:pt x="51" y="49"/>
                    <a:pt x="51" y="49"/>
                    <a:pt x="51" y="49"/>
                  </a:cubicBezTo>
                  <a:cubicBezTo>
                    <a:pt x="48" y="49"/>
                    <a:pt x="48" y="49"/>
                    <a:pt x="48" y="49"/>
                  </a:cubicBezTo>
                  <a:cubicBezTo>
                    <a:pt x="45" y="48"/>
                    <a:pt x="45" y="48"/>
                    <a:pt x="45" y="48"/>
                  </a:cubicBezTo>
                  <a:lnTo>
                    <a:pt x="48" y="48"/>
                  </a:lnTo>
                  <a:close/>
                  <a:moveTo>
                    <a:pt x="47" y="49"/>
                  </a:moveTo>
                  <a:cubicBezTo>
                    <a:pt x="47" y="49"/>
                    <a:pt x="47" y="49"/>
                    <a:pt x="47" y="49"/>
                  </a:cubicBezTo>
                  <a:cubicBezTo>
                    <a:pt x="46" y="49"/>
                    <a:pt x="46" y="49"/>
                    <a:pt x="46" y="49"/>
                  </a:cubicBezTo>
                  <a:cubicBezTo>
                    <a:pt x="46" y="48"/>
                    <a:pt x="46" y="48"/>
                    <a:pt x="46" y="48"/>
                  </a:cubicBezTo>
                  <a:lnTo>
                    <a:pt x="47" y="49"/>
                  </a:lnTo>
                  <a:close/>
                  <a:moveTo>
                    <a:pt x="52" y="53"/>
                  </a:moveTo>
                  <a:cubicBezTo>
                    <a:pt x="52" y="53"/>
                    <a:pt x="52" y="53"/>
                    <a:pt x="52" y="53"/>
                  </a:cubicBezTo>
                  <a:cubicBezTo>
                    <a:pt x="46" y="53"/>
                    <a:pt x="46" y="53"/>
                    <a:pt x="46" y="53"/>
                  </a:cubicBezTo>
                  <a:cubicBezTo>
                    <a:pt x="46" y="49"/>
                    <a:pt x="46" y="49"/>
                    <a:pt x="46" y="49"/>
                  </a:cubicBezTo>
                  <a:cubicBezTo>
                    <a:pt x="49" y="49"/>
                    <a:pt x="49" y="49"/>
                    <a:pt x="49" y="49"/>
                  </a:cubicBezTo>
                  <a:cubicBezTo>
                    <a:pt x="49" y="49"/>
                    <a:pt x="49" y="49"/>
                    <a:pt x="49" y="49"/>
                  </a:cubicBezTo>
                  <a:cubicBezTo>
                    <a:pt x="49" y="49"/>
                    <a:pt x="49" y="49"/>
                    <a:pt x="49" y="49"/>
                  </a:cubicBezTo>
                  <a:cubicBezTo>
                    <a:pt x="52" y="49"/>
                    <a:pt x="52" y="49"/>
                    <a:pt x="52" y="49"/>
                  </a:cubicBezTo>
                  <a:lnTo>
                    <a:pt x="52" y="53"/>
                  </a:lnTo>
                  <a:close/>
                  <a:moveTo>
                    <a:pt x="52" y="49"/>
                  </a:moveTo>
                  <a:cubicBezTo>
                    <a:pt x="52" y="49"/>
                    <a:pt x="52" y="49"/>
                    <a:pt x="52" y="49"/>
                  </a:cubicBezTo>
                  <a:cubicBezTo>
                    <a:pt x="52" y="49"/>
                    <a:pt x="52" y="49"/>
                    <a:pt x="52" y="49"/>
                  </a:cubicBezTo>
                  <a:cubicBezTo>
                    <a:pt x="52" y="48"/>
                    <a:pt x="52" y="48"/>
                    <a:pt x="52" y="48"/>
                  </a:cubicBezTo>
                  <a:cubicBezTo>
                    <a:pt x="49" y="48"/>
                    <a:pt x="49" y="48"/>
                    <a:pt x="49" y="48"/>
                  </a:cubicBezTo>
                  <a:cubicBezTo>
                    <a:pt x="51" y="48"/>
                    <a:pt x="51" y="48"/>
                    <a:pt x="51" y="48"/>
                  </a:cubicBezTo>
                  <a:cubicBezTo>
                    <a:pt x="52" y="48"/>
                    <a:pt x="52" y="48"/>
                    <a:pt x="52" y="48"/>
                  </a:cubicBezTo>
                  <a:lnTo>
                    <a:pt x="52" y="49"/>
                  </a:lnTo>
                  <a:close/>
                  <a:moveTo>
                    <a:pt x="52" y="48"/>
                  </a:moveTo>
                  <a:cubicBezTo>
                    <a:pt x="52" y="48"/>
                    <a:pt x="52" y="48"/>
                    <a:pt x="52" y="48"/>
                  </a:cubicBezTo>
                  <a:cubicBezTo>
                    <a:pt x="55" y="48"/>
                    <a:pt x="55" y="48"/>
                    <a:pt x="55" y="48"/>
                  </a:cubicBezTo>
                  <a:cubicBezTo>
                    <a:pt x="57" y="48"/>
                    <a:pt x="57" y="48"/>
                    <a:pt x="57" y="48"/>
                  </a:cubicBezTo>
                  <a:cubicBezTo>
                    <a:pt x="55" y="49"/>
                    <a:pt x="55" y="49"/>
                    <a:pt x="55" y="49"/>
                  </a:cubicBezTo>
                  <a:cubicBezTo>
                    <a:pt x="53" y="48"/>
                    <a:pt x="53" y="48"/>
                    <a:pt x="53" y="48"/>
                  </a:cubicBezTo>
                  <a:cubicBezTo>
                    <a:pt x="53" y="48"/>
                    <a:pt x="53" y="48"/>
                    <a:pt x="53" y="48"/>
                  </a:cubicBezTo>
                  <a:cubicBezTo>
                    <a:pt x="53" y="48"/>
                    <a:pt x="53" y="48"/>
                    <a:pt x="53" y="48"/>
                  </a:cubicBezTo>
                  <a:lnTo>
                    <a:pt x="52" y="48"/>
                  </a:lnTo>
                  <a:close/>
                  <a:moveTo>
                    <a:pt x="54" y="49"/>
                  </a:moveTo>
                  <a:cubicBezTo>
                    <a:pt x="54" y="49"/>
                    <a:pt x="54" y="49"/>
                    <a:pt x="54" y="49"/>
                  </a:cubicBezTo>
                  <a:cubicBezTo>
                    <a:pt x="53" y="49"/>
                    <a:pt x="53" y="49"/>
                    <a:pt x="53" y="49"/>
                  </a:cubicBezTo>
                  <a:cubicBezTo>
                    <a:pt x="53" y="48"/>
                    <a:pt x="53" y="48"/>
                    <a:pt x="53" y="48"/>
                  </a:cubicBezTo>
                  <a:lnTo>
                    <a:pt x="54" y="49"/>
                  </a:lnTo>
                  <a:close/>
                  <a:moveTo>
                    <a:pt x="59" y="53"/>
                  </a:moveTo>
                  <a:cubicBezTo>
                    <a:pt x="59" y="53"/>
                    <a:pt x="59" y="53"/>
                    <a:pt x="59" y="53"/>
                  </a:cubicBezTo>
                  <a:cubicBezTo>
                    <a:pt x="53" y="53"/>
                    <a:pt x="53" y="53"/>
                    <a:pt x="53" y="53"/>
                  </a:cubicBezTo>
                  <a:cubicBezTo>
                    <a:pt x="53" y="49"/>
                    <a:pt x="53" y="49"/>
                    <a:pt x="53" y="49"/>
                  </a:cubicBezTo>
                  <a:cubicBezTo>
                    <a:pt x="59" y="49"/>
                    <a:pt x="59" y="49"/>
                    <a:pt x="59" y="49"/>
                  </a:cubicBezTo>
                  <a:lnTo>
                    <a:pt x="59" y="53"/>
                  </a:lnTo>
                  <a:close/>
                  <a:moveTo>
                    <a:pt x="59" y="48"/>
                  </a:moveTo>
                  <a:cubicBezTo>
                    <a:pt x="59" y="48"/>
                    <a:pt x="59" y="48"/>
                    <a:pt x="59" y="48"/>
                  </a:cubicBezTo>
                  <a:cubicBezTo>
                    <a:pt x="58" y="48"/>
                    <a:pt x="58" y="48"/>
                    <a:pt x="58" y="48"/>
                  </a:cubicBezTo>
                  <a:cubicBezTo>
                    <a:pt x="55" y="48"/>
                    <a:pt x="55" y="48"/>
                    <a:pt x="55" y="48"/>
                  </a:cubicBezTo>
                  <a:cubicBezTo>
                    <a:pt x="57" y="47"/>
                    <a:pt x="57" y="47"/>
                    <a:pt x="57" y="47"/>
                  </a:cubicBezTo>
                  <a:cubicBezTo>
                    <a:pt x="59" y="48"/>
                    <a:pt x="59" y="48"/>
                    <a:pt x="59" y="48"/>
                  </a:cubicBezTo>
                  <a:close/>
                  <a:moveTo>
                    <a:pt x="67" y="54"/>
                  </a:moveTo>
                  <a:cubicBezTo>
                    <a:pt x="67" y="54"/>
                    <a:pt x="67" y="54"/>
                    <a:pt x="67" y="54"/>
                  </a:cubicBezTo>
                  <a:cubicBezTo>
                    <a:pt x="60" y="53"/>
                    <a:pt x="60" y="53"/>
                    <a:pt x="60" y="53"/>
                  </a:cubicBezTo>
                  <a:cubicBezTo>
                    <a:pt x="60" y="49"/>
                    <a:pt x="60" y="49"/>
                    <a:pt x="60" y="49"/>
                  </a:cubicBezTo>
                  <a:cubicBezTo>
                    <a:pt x="66" y="49"/>
                    <a:pt x="66" y="49"/>
                    <a:pt x="66" y="49"/>
                  </a:cubicBezTo>
                  <a:cubicBezTo>
                    <a:pt x="66" y="49"/>
                    <a:pt x="66" y="49"/>
                    <a:pt x="66" y="49"/>
                  </a:cubicBezTo>
                  <a:cubicBezTo>
                    <a:pt x="66" y="49"/>
                    <a:pt x="66" y="49"/>
                    <a:pt x="66" y="49"/>
                  </a:cubicBezTo>
                  <a:cubicBezTo>
                    <a:pt x="67" y="49"/>
                    <a:pt x="67" y="49"/>
                    <a:pt x="67" y="49"/>
                  </a:cubicBezTo>
                  <a:lnTo>
                    <a:pt x="67" y="54"/>
                  </a:lnTo>
                  <a:close/>
                  <a:moveTo>
                    <a:pt x="67" y="48"/>
                  </a:moveTo>
                  <a:cubicBezTo>
                    <a:pt x="67" y="48"/>
                    <a:pt x="67" y="48"/>
                    <a:pt x="67" y="48"/>
                  </a:cubicBezTo>
                  <a:cubicBezTo>
                    <a:pt x="66" y="48"/>
                    <a:pt x="66" y="48"/>
                    <a:pt x="66" y="48"/>
                  </a:cubicBezTo>
                  <a:cubicBezTo>
                    <a:pt x="63" y="47"/>
                    <a:pt x="63" y="47"/>
                    <a:pt x="63" y="47"/>
                  </a:cubicBezTo>
                  <a:cubicBezTo>
                    <a:pt x="66" y="47"/>
                    <a:pt x="66" y="47"/>
                    <a:pt x="66" y="47"/>
                  </a:cubicBezTo>
                  <a:cubicBezTo>
                    <a:pt x="69" y="48"/>
                    <a:pt x="69" y="48"/>
                    <a:pt x="69" y="48"/>
                  </a:cubicBezTo>
                  <a:cubicBezTo>
                    <a:pt x="67" y="48"/>
                    <a:pt x="67" y="48"/>
                    <a:pt x="67" y="48"/>
                  </a:cubicBezTo>
                  <a:cubicBezTo>
                    <a:pt x="67" y="48"/>
                    <a:pt x="67" y="48"/>
                    <a:pt x="67" y="48"/>
                  </a:cubicBezTo>
                  <a:cubicBezTo>
                    <a:pt x="67" y="48"/>
                    <a:pt x="67" y="48"/>
                    <a:pt x="67" y="48"/>
                  </a:cubicBezTo>
                  <a:close/>
                  <a:moveTo>
                    <a:pt x="75" y="54"/>
                  </a:moveTo>
                  <a:cubicBezTo>
                    <a:pt x="75" y="54"/>
                    <a:pt x="75" y="54"/>
                    <a:pt x="75" y="54"/>
                  </a:cubicBezTo>
                  <a:cubicBezTo>
                    <a:pt x="67" y="54"/>
                    <a:pt x="67" y="54"/>
                    <a:pt x="67" y="54"/>
                  </a:cubicBezTo>
                  <a:cubicBezTo>
                    <a:pt x="67" y="49"/>
                    <a:pt x="67" y="49"/>
                    <a:pt x="67" y="49"/>
                  </a:cubicBezTo>
                  <a:cubicBezTo>
                    <a:pt x="74" y="49"/>
                    <a:pt x="74" y="49"/>
                    <a:pt x="74" y="49"/>
                  </a:cubicBezTo>
                  <a:cubicBezTo>
                    <a:pt x="74" y="49"/>
                    <a:pt x="74" y="49"/>
                    <a:pt x="74" y="49"/>
                  </a:cubicBezTo>
                  <a:cubicBezTo>
                    <a:pt x="74" y="49"/>
                    <a:pt x="74" y="49"/>
                    <a:pt x="74" y="49"/>
                  </a:cubicBezTo>
                  <a:cubicBezTo>
                    <a:pt x="75" y="49"/>
                    <a:pt x="75" y="49"/>
                    <a:pt x="75" y="49"/>
                  </a:cubicBezTo>
                  <a:lnTo>
                    <a:pt x="75" y="54"/>
                  </a:lnTo>
                  <a:close/>
                  <a:moveTo>
                    <a:pt x="75" y="48"/>
                  </a:moveTo>
                  <a:cubicBezTo>
                    <a:pt x="75" y="48"/>
                    <a:pt x="75" y="48"/>
                    <a:pt x="75" y="48"/>
                  </a:cubicBezTo>
                  <a:cubicBezTo>
                    <a:pt x="74" y="48"/>
                    <a:pt x="74" y="48"/>
                    <a:pt x="74" y="48"/>
                  </a:cubicBezTo>
                  <a:cubicBezTo>
                    <a:pt x="71" y="47"/>
                    <a:pt x="71" y="47"/>
                    <a:pt x="71" y="47"/>
                  </a:cubicBezTo>
                  <a:cubicBezTo>
                    <a:pt x="73" y="47"/>
                    <a:pt x="73" y="47"/>
                    <a:pt x="73" y="47"/>
                  </a:cubicBezTo>
                  <a:cubicBezTo>
                    <a:pt x="77" y="48"/>
                    <a:pt x="77" y="48"/>
                    <a:pt x="77" y="48"/>
                  </a:cubicBezTo>
                  <a:cubicBezTo>
                    <a:pt x="75" y="48"/>
                    <a:pt x="75" y="48"/>
                    <a:pt x="75" y="48"/>
                  </a:cubicBezTo>
                  <a:cubicBezTo>
                    <a:pt x="75" y="48"/>
                    <a:pt x="75" y="48"/>
                    <a:pt x="75" y="48"/>
                  </a:cubicBezTo>
                  <a:cubicBezTo>
                    <a:pt x="75" y="48"/>
                    <a:pt x="75" y="48"/>
                    <a:pt x="75" y="48"/>
                  </a:cubicBezTo>
                  <a:close/>
                  <a:moveTo>
                    <a:pt x="83" y="54"/>
                  </a:moveTo>
                  <a:cubicBezTo>
                    <a:pt x="83" y="54"/>
                    <a:pt x="83" y="54"/>
                    <a:pt x="83" y="54"/>
                  </a:cubicBezTo>
                  <a:cubicBezTo>
                    <a:pt x="75" y="54"/>
                    <a:pt x="75" y="54"/>
                    <a:pt x="75" y="54"/>
                  </a:cubicBezTo>
                  <a:cubicBezTo>
                    <a:pt x="75" y="49"/>
                    <a:pt x="75" y="49"/>
                    <a:pt x="75" y="49"/>
                  </a:cubicBezTo>
                  <a:cubicBezTo>
                    <a:pt x="77" y="48"/>
                    <a:pt x="77" y="48"/>
                    <a:pt x="77" y="48"/>
                  </a:cubicBezTo>
                  <a:cubicBezTo>
                    <a:pt x="77" y="48"/>
                    <a:pt x="77" y="48"/>
                    <a:pt x="77" y="48"/>
                  </a:cubicBezTo>
                  <a:cubicBezTo>
                    <a:pt x="77" y="48"/>
                    <a:pt x="77" y="48"/>
                    <a:pt x="77" y="48"/>
                  </a:cubicBezTo>
                  <a:cubicBezTo>
                    <a:pt x="83" y="48"/>
                    <a:pt x="83" y="48"/>
                    <a:pt x="83" y="48"/>
                  </a:cubicBezTo>
                  <a:lnTo>
                    <a:pt x="83" y="54"/>
                  </a:lnTo>
                  <a:close/>
                  <a:moveTo>
                    <a:pt x="83" y="48"/>
                  </a:moveTo>
                  <a:cubicBezTo>
                    <a:pt x="83" y="48"/>
                    <a:pt x="83" y="48"/>
                    <a:pt x="83" y="48"/>
                  </a:cubicBezTo>
                  <a:cubicBezTo>
                    <a:pt x="82" y="48"/>
                    <a:pt x="82" y="48"/>
                    <a:pt x="82" y="48"/>
                  </a:cubicBezTo>
                  <a:cubicBezTo>
                    <a:pt x="79" y="47"/>
                    <a:pt x="79" y="47"/>
                    <a:pt x="79" y="47"/>
                  </a:cubicBezTo>
                  <a:cubicBezTo>
                    <a:pt x="82" y="47"/>
                    <a:pt x="82" y="47"/>
                    <a:pt x="82" y="47"/>
                  </a:cubicBezTo>
                  <a:cubicBezTo>
                    <a:pt x="82" y="47"/>
                    <a:pt x="82" y="47"/>
                    <a:pt x="82" y="47"/>
                  </a:cubicBezTo>
                  <a:cubicBezTo>
                    <a:pt x="86" y="48"/>
                    <a:pt x="86" y="48"/>
                    <a:pt x="86" y="48"/>
                  </a:cubicBezTo>
                  <a:cubicBezTo>
                    <a:pt x="84" y="48"/>
                    <a:pt x="84" y="48"/>
                    <a:pt x="84" y="48"/>
                  </a:cubicBezTo>
                  <a:cubicBezTo>
                    <a:pt x="84" y="48"/>
                    <a:pt x="84" y="48"/>
                    <a:pt x="84" y="48"/>
                  </a:cubicBezTo>
                  <a:cubicBezTo>
                    <a:pt x="83" y="48"/>
                    <a:pt x="83" y="48"/>
                    <a:pt x="83" y="48"/>
                  </a:cubicBezTo>
                  <a:close/>
                  <a:moveTo>
                    <a:pt x="90" y="54"/>
                  </a:moveTo>
                  <a:cubicBezTo>
                    <a:pt x="90" y="54"/>
                    <a:pt x="90" y="54"/>
                    <a:pt x="90" y="54"/>
                  </a:cubicBezTo>
                  <a:cubicBezTo>
                    <a:pt x="84" y="54"/>
                    <a:pt x="84" y="54"/>
                    <a:pt x="84" y="54"/>
                  </a:cubicBezTo>
                  <a:cubicBezTo>
                    <a:pt x="84" y="48"/>
                    <a:pt x="84" y="48"/>
                    <a:pt x="84" y="48"/>
                  </a:cubicBezTo>
                  <a:cubicBezTo>
                    <a:pt x="87" y="48"/>
                    <a:pt x="87" y="48"/>
                    <a:pt x="87" y="48"/>
                  </a:cubicBezTo>
                  <a:cubicBezTo>
                    <a:pt x="87" y="48"/>
                    <a:pt x="87" y="48"/>
                    <a:pt x="87" y="48"/>
                  </a:cubicBezTo>
                  <a:cubicBezTo>
                    <a:pt x="87" y="48"/>
                    <a:pt x="87" y="48"/>
                    <a:pt x="87" y="48"/>
                  </a:cubicBezTo>
                  <a:cubicBezTo>
                    <a:pt x="90" y="48"/>
                    <a:pt x="90" y="48"/>
                    <a:pt x="90" y="48"/>
                  </a:cubicBezTo>
                  <a:lnTo>
                    <a:pt x="90" y="54"/>
                  </a:lnTo>
                  <a:close/>
                  <a:moveTo>
                    <a:pt x="90" y="48"/>
                  </a:moveTo>
                  <a:cubicBezTo>
                    <a:pt x="90" y="48"/>
                    <a:pt x="90" y="48"/>
                    <a:pt x="90" y="48"/>
                  </a:cubicBezTo>
                  <a:cubicBezTo>
                    <a:pt x="87" y="48"/>
                    <a:pt x="87" y="48"/>
                    <a:pt x="87" y="48"/>
                  </a:cubicBezTo>
                  <a:cubicBezTo>
                    <a:pt x="83" y="47"/>
                    <a:pt x="83" y="47"/>
                    <a:pt x="83" y="47"/>
                  </a:cubicBezTo>
                  <a:cubicBezTo>
                    <a:pt x="87" y="46"/>
                    <a:pt x="87" y="46"/>
                    <a:pt x="87" y="46"/>
                  </a:cubicBezTo>
                  <a:cubicBezTo>
                    <a:pt x="87" y="47"/>
                    <a:pt x="87" y="47"/>
                    <a:pt x="87" y="47"/>
                  </a:cubicBezTo>
                  <a:cubicBezTo>
                    <a:pt x="90" y="48"/>
                    <a:pt x="90" y="48"/>
                    <a:pt x="90" y="48"/>
                  </a:cubicBezTo>
                  <a:close/>
                  <a:moveTo>
                    <a:pt x="94" y="54"/>
                  </a:moveTo>
                  <a:cubicBezTo>
                    <a:pt x="94" y="54"/>
                    <a:pt x="94" y="54"/>
                    <a:pt x="94" y="54"/>
                  </a:cubicBezTo>
                  <a:cubicBezTo>
                    <a:pt x="91" y="54"/>
                    <a:pt x="91" y="54"/>
                    <a:pt x="91" y="54"/>
                  </a:cubicBezTo>
                  <a:cubicBezTo>
                    <a:pt x="91" y="48"/>
                    <a:pt x="91" y="48"/>
                    <a:pt x="91" y="48"/>
                  </a:cubicBezTo>
                  <a:cubicBezTo>
                    <a:pt x="94" y="48"/>
                    <a:pt x="94" y="48"/>
                    <a:pt x="94" y="48"/>
                  </a:cubicBezTo>
                  <a:lnTo>
                    <a:pt x="94" y="54"/>
                  </a:lnTo>
                  <a:close/>
                  <a:moveTo>
                    <a:pt x="94" y="48"/>
                  </a:moveTo>
                  <a:cubicBezTo>
                    <a:pt x="94" y="48"/>
                    <a:pt x="94" y="48"/>
                    <a:pt x="94" y="48"/>
                  </a:cubicBezTo>
                  <a:cubicBezTo>
                    <a:pt x="91" y="48"/>
                    <a:pt x="91" y="48"/>
                    <a:pt x="91" y="48"/>
                  </a:cubicBezTo>
                  <a:cubicBezTo>
                    <a:pt x="91" y="48"/>
                    <a:pt x="91" y="48"/>
                    <a:pt x="91" y="48"/>
                  </a:cubicBezTo>
                  <a:cubicBezTo>
                    <a:pt x="91" y="46"/>
                    <a:pt x="91" y="46"/>
                    <a:pt x="91" y="46"/>
                  </a:cubicBezTo>
                  <a:cubicBezTo>
                    <a:pt x="90" y="46"/>
                    <a:pt x="90" y="46"/>
                    <a:pt x="90" y="46"/>
                  </a:cubicBezTo>
                  <a:cubicBezTo>
                    <a:pt x="90" y="48"/>
                    <a:pt x="90" y="48"/>
                    <a:pt x="90" y="48"/>
                  </a:cubicBezTo>
                  <a:cubicBezTo>
                    <a:pt x="88" y="46"/>
                    <a:pt x="88" y="46"/>
                    <a:pt x="88" y="46"/>
                  </a:cubicBezTo>
                  <a:cubicBezTo>
                    <a:pt x="91" y="46"/>
                    <a:pt x="91" y="46"/>
                    <a:pt x="91" y="46"/>
                  </a:cubicBezTo>
                  <a:cubicBezTo>
                    <a:pt x="91" y="46"/>
                    <a:pt x="91" y="46"/>
                    <a:pt x="91" y="46"/>
                  </a:cubicBezTo>
                  <a:cubicBezTo>
                    <a:pt x="94" y="47"/>
                    <a:pt x="94" y="47"/>
                    <a:pt x="94" y="47"/>
                  </a:cubicBezTo>
                  <a:lnTo>
                    <a:pt x="94" y="48"/>
                  </a:lnTo>
                  <a:close/>
                  <a:moveTo>
                    <a:pt x="101" y="54"/>
                  </a:moveTo>
                  <a:cubicBezTo>
                    <a:pt x="101" y="54"/>
                    <a:pt x="101" y="54"/>
                    <a:pt x="101" y="54"/>
                  </a:cubicBezTo>
                  <a:cubicBezTo>
                    <a:pt x="94" y="54"/>
                    <a:pt x="94" y="54"/>
                    <a:pt x="94" y="54"/>
                  </a:cubicBezTo>
                  <a:cubicBezTo>
                    <a:pt x="94" y="48"/>
                    <a:pt x="94" y="48"/>
                    <a:pt x="94" y="48"/>
                  </a:cubicBezTo>
                  <a:cubicBezTo>
                    <a:pt x="96" y="48"/>
                    <a:pt x="96" y="48"/>
                    <a:pt x="96" y="48"/>
                  </a:cubicBezTo>
                  <a:cubicBezTo>
                    <a:pt x="96" y="48"/>
                    <a:pt x="96" y="48"/>
                    <a:pt x="96" y="48"/>
                  </a:cubicBezTo>
                  <a:cubicBezTo>
                    <a:pt x="101" y="48"/>
                    <a:pt x="101" y="48"/>
                    <a:pt x="101" y="48"/>
                  </a:cubicBezTo>
                  <a:lnTo>
                    <a:pt x="101" y="54"/>
                  </a:lnTo>
                  <a:close/>
                  <a:moveTo>
                    <a:pt x="94" y="48"/>
                  </a:moveTo>
                  <a:cubicBezTo>
                    <a:pt x="94" y="48"/>
                    <a:pt x="94" y="48"/>
                    <a:pt x="94" y="48"/>
                  </a:cubicBezTo>
                  <a:cubicBezTo>
                    <a:pt x="94" y="47"/>
                    <a:pt x="94" y="47"/>
                    <a:pt x="94" y="47"/>
                  </a:cubicBezTo>
                  <a:cubicBezTo>
                    <a:pt x="95" y="48"/>
                    <a:pt x="95" y="48"/>
                    <a:pt x="95" y="48"/>
                  </a:cubicBezTo>
                  <a:lnTo>
                    <a:pt x="94" y="48"/>
                  </a:lnTo>
                  <a:close/>
                  <a:moveTo>
                    <a:pt x="101" y="48"/>
                  </a:moveTo>
                  <a:cubicBezTo>
                    <a:pt x="101" y="48"/>
                    <a:pt x="101" y="48"/>
                    <a:pt x="101" y="48"/>
                  </a:cubicBezTo>
                  <a:cubicBezTo>
                    <a:pt x="96" y="48"/>
                    <a:pt x="96" y="48"/>
                    <a:pt x="96" y="48"/>
                  </a:cubicBezTo>
                  <a:cubicBezTo>
                    <a:pt x="89" y="45"/>
                    <a:pt x="89" y="45"/>
                    <a:pt x="89" y="45"/>
                  </a:cubicBezTo>
                  <a:cubicBezTo>
                    <a:pt x="98" y="45"/>
                    <a:pt x="98" y="45"/>
                    <a:pt x="98" y="45"/>
                  </a:cubicBezTo>
                  <a:cubicBezTo>
                    <a:pt x="98" y="45"/>
                    <a:pt x="98" y="45"/>
                    <a:pt x="98" y="45"/>
                  </a:cubicBezTo>
                  <a:cubicBezTo>
                    <a:pt x="101" y="46"/>
                    <a:pt x="101" y="46"/>
                    <a:pt x="101" y="46"/>
                  </a:cubicBezTo>
                  <a:lnTo>
                    <a:pt x="101" y="48"/>
                  </a:lnTo>
                  <a:close/>
                  <a:moveTo>
                    <a:pt x="103" y="54"/>
                  </a:moveTo>
                  <a:cubicBezTo>
                    <a:pt x="103" y="54"/>
                    <a:pt x="103" y="54"/>
                    <a:pt x="103" y="54"/>
                  </a:cubicBezTo>
                  <a:cubicBezTo>
                    <a:pt x="101" y="54"/>
                    <a:pt x="101" y="54"/>
                    <a:pt x="101" y="54"/>
                  </a:cubicBezTo>
                  <a:cubicBezTo>
                    <a:pt x="101" y="48"/>
                    <a:pt x="101" y="48"/>
                    <a:pt x="101" y="48"/>
                  </a:cubicBezTo>
                  <a:cubicBezTo>
                    <a:pt x="103" y="48"/>
                    <a:pt x="103" y="48"/>
                    <a:pt x="103" y="48"/>
                  </a:cubicBezTo>
                  <a:lnTo>
                    <a:pt x="103" y="54"/>
                  </a:lnTo>
                  <a:close/>
                  <a:moveTo>
                    <a:pt x="103" y="48"/>
                  </a:moveTo>
                  <a:cubicBezTo>
                    <a:pt x="103" y="48"/>
                    <a:pt x="103" y="48"/>
                    <a:pt x="103" y="48"/>
                  </a:cubicBezTo>
                  <a:cubicBezTo>
                    <a:pt x="101" y="48"/>
                    <a:pt x="101" y="48"/>
                    <a:pt x="101" y="48"/>
                  </a:cubicBezTo>
                  <a:cubicBezTo>
                    <a:pt x="102" y="46"/>
                    <a:pt x="102" y="46"/>
                    <a:pt x="102" y="46"/>
                  </a:cubicBezTo>
                  <a:cubicBezTo>
                    <a:pt x="103" y="47"/>
                    <a:pt x="103" y="47"/>
                    <a:pt x="103" y="47"/>
                  </a:cubicBezTo>
                  <a:lnTo>
                    <a:pt x="103" y="48"/>
                  </a:lnTo>
                  <a:close/>
                  <a:moveTo>
                    <a:pt x="104" y="46"/>
                  </a:moveTo>
                  <a:cubicBezTo>
                    <a:pt x="104" y="46"/>
                    <a:pt x="104" y="46"/>
                    <a:pt x="104" y="46"/>
                  </a:cubicBezTo>
                  <a:cubicBezTo>
                    <a:pt x="102" y="46"/>
                    <a:pt x="102" y="46"/>
                    <a:pt x="102" y="46"/>
                  </a:cubicBezTo>
                  <a:cubicBezTo>
                    <a:pt x="102" y="45"/>
                    <a:pt x="102" y="45"/>
                    <a:pt x="102" y="45"/>
                  </a:cubicBezTo>
                  <a:cubicBezTo>
                    <a:pt x="102" y="45"/>
                    <a:pt x="102" y="45"/>
                    <a:pt x="102" y="45"/>
                  </a:cubicBezTo>
                  <a:cubicBezTo>
                    <a:pt x="104" y="44"/>
                    <a:pt x="104" y="44"/>
                    <a:pt x="104" y="44"/>
                  </a:cubicBezTo>
                  <a:lnTo>
                    <a:pt x="104" y="46"/>
                  </a:lnTo>
                  <a:close/>
                  <a:moveTo>
                    <a:pt x="110" y="54"/>
                  </a:moveTo>
                  <a:cubicBezTo>
                    <a:pt x="110" y="54"/>
                    <a:pt x="110" y="54"/>
                    <a:pt x="110" y="54"/>
                  </a:cubicBezTo>
                  <a:cubicBezTo>
                    <a:pt x="104" y="54"/>
                    <a:pt x="104" y="54"/>
                    <a:pt x="104" y="54"/>
                  </a:cubicBezTo>
                  <a:cubicBezTo>
                    <a:pt x="104" y="47"/>
                    <a:pt x="104" y="47"/>
                    <a:pt x="104" y="47"/>
                  </a:cubicBezTo>
                  <a:cubicBezTo>
                    <a:pt x="106" y="48"/>
                    <a:pt x="106" y="48"/>
                    <a:pt x="106" y="48"/>
                  </a:cubicBezTo>
                  <a:cubicBezTo>
                    <a:pt x="110" y="48"/>
                    <a:pt x="110" y="48"/>
                    <a:pt x="110" y="48"/>
                  </a:cubicBezTo>
                  <a:lnTo>
                    <a:pt x="110" y="54"/>
                  </a:lnTo>
                  <a:close/>
                  <a:moveTo>
                    <a:pt x="111" y="47"/>
                  </a:moveTo>
                  <a:cubicBezTo>
                    <a:pt x="111" y="47"/>
                    <a:pt x="111" y="47"/>
                    <a:pt x="111" y="47"/>
                  </a:cubicBezTo>
                  <a:cubicBezTo>
                    <a:pt x="110" y="47"/>
                    <a:pt x="110" y="47"/>
                    <a:pt x="110" y="47"/>
                  </a:cubicBezTo>
                  <a:cubicBezTo>
                    <a:pt x="110" y="47"/>
                    <a:pt x="110" y="47"/>
                    <a:pt x="110" y="47"/>
                  </a:cubicBezTo>
                  <a:cubicBezTo>
                    <a:pt x="106" y="47"/>
                    <a:pt x="106" y="47"/>
                    <a:pt x="106" y="47"/>
                  </a:cubicBezTo>
                  <a:cubicBezTo>
                    <a:pt x="104" y="47"/>
                    <a:pt x="104" y="47"/>
                    <a:pt x="104" y="47"/>
                  </a:cubicBezTo>
                  <a:cubicBezTo>
                    <a:pt x="104" y="44"/>
                    <a:pt x="104" y="44"/>
                    <a:pt x="104" y="44"/>
                  </a:cubicBezTo>
                  <a:cubicBezTo>
                    <a:pt x="108" y="44"/>
                    <a:pt x="108" y="44"/>
                    <a:pt x="108" y="44"/>
                  </a:cubicBezTo>
                  <a:cubicBezTo>
                    <a:pt x="108" y="44"/>
                    <a:pt x="108" y="44"/>
                    <a:pt x="108" y="44"/>
                  </a:cubicBezTo>
                  <a:cubicBezTo>
                    <a:pt x="111" y="45"/>
                    <a:pt x="111" y="45"/>
                    <a:pt x="111" y="45"/>
                  </a:cubicBezTo>
                  <a:lnTo>
                    <a:pt x="111" y="47"/>
                  </a:lnTo>
                  <a:close/>
                  <a:moveTo>
                    <a:pt x="106" y="44"/>
                  </a:moveTo>
                  <a:cubicBezTo>
                    <a:pt x="106" y="44"/>
                    <a:pt x="106" y="44"/>
                    <a:pt x="106" y="44"/>
                  </a:cubicBezTo>
                  <a:cubicBezTo>
                    <a:pt x="106" y="43"/>
                    <a:pt x="106" y="43"/>
                    <a:pt x="106" y="43"/>
                  </a:cubicBezTo>
                  <a:cubicBezTo>
                    <a:pt x="108" y="43"/>
                    <a:pt x="108" y="43"/>
                    <a:pt x="108" y="43"/>
                  </a:cubicBezTo>
                  <a:cubicBezTo>
                    <a:pt x="108" y="44"/>
                    <a:pt x="108" y="44"/>
                    <a:pt x="108" y="44"/>
                  </a:cubicBezTo>
                  <a:lnTo>
                    <a:pt x="106" y="44"/>
                  </a:lnTo>
                  <a:close/>
                  <a:moveTo>
                    <a:pt x="111" y="44"/>
                  </a:moveTo>
                  <a:cubicBezTo>
                    <a:pt x="111" y="44"/>
                    <a:pt x="111" y="44"/>
                    <a:pt x="111" y="44"/>
                  </a:cubicBezTo>
                  <a:cubicBezTo>
                    <a:pt x="111" y="45"/>
                    <a:pt x="111" y="45"/>
                    <a:pt x="111" y="45"/>
                  </a:cubicBezTo>
                  <a:cubicBezTo>
                    <a:pt x="109" y="44"/>
                    <a:pt x="109" y="44"/>
                    <a:pt x="109" y="44"/>
                  </a:cubicBezTo>
                  <a:lnTo>
                    <a:pt x="111" y="44"/>
                  </a:lnTo>
                  <a:close/>
                  <a:moveTo>
                    <a:pt x="110" y="44"/>
                  </a:moveTo>
                  <a:cubicBezTo>
                    <a:pt x="110" y="44"/>
                    <a:pt x="110" y="44"/>
                    <a:pt x="110" y="44"/>
                  </a:cubicBezTo>
                  <a:cubicBezTo>
                    <a:pt x="110" y="43"/>
                    <a:pt x="110" y="43"/>
                    <a:pt x="110" y="43"/>
                  </a:cubicBezTo>
                  <a:cubicBezTo>
                    <a:pt x="111" y="43"/>
                    <a:pt x="111" y="43"/>
                    <a:pt x="111" y="43"/>
                  </a:cubicBezTo>
                  <a:cubicBezTo>
                    <a:pt x="111" y="44"/>
                    <a:pt x="111" y="44"/>
                    <a:pt x="111" y="44"/>
                  </a:cubicBezTo>
                  <a:lnTo>
                    <a:pt x="110" y="44"/>
                  </a:lnTo>
                  <a:close/>
                  <a:moveTo>
                    <a:pt x="110" y="44"/>
                  </a:moveTo>
                  <a:cubicBezTo>
                    <a:pt x="110" y="44"/>
                    <a:pt x="110" y="44"/>
                    <a:pt x="110" y="44"/>
                  </a:cubicBezTo>
                  <a:cubicBezTo>
                    <a:pt x="108" y="44"/>
                    <a:pt x="108" y="44"/>
                    <a:pt x="108" y="44"/>
                  </a:cubicBezTo>
                  <a:cubicBezTo>
                    <a:pt x="108" y="43"/>
                    <a:pt x="108" y="43"/>
                    <a:pt x="108" y="43"/>
                  </a:cubicBezTo>
                  <a:cubicBezTo>
                    <a:pt x="110" y="43"/>
                    <a:pt x="110" y="43"/>
                    <a:pt x="110" y="43"/>
                  </a:cubicBezTo>
                  <a:lnTo>
                    <a:pt x="110" y="44"/>
                  </a:lnTo>
                  <a:close/>
                  <a:moveTo>
                    <a:pt x="114" y="47"/>
                  </a:moveTo>
                  <a:cubicBezTo>
                    <a:pt x="114" y="47"/>
                    <a:pt x="114" y="47"/>
                    <a:pt x="114" y="47"/>
                  </a:cubicBezTo>
                  <a:cubicBezTo>
                    <a:pt x="116" y="47"/>
                    <a:pt x="116" y="47"/>
                    <a:pt x="116" y="47"/>
                  </a:cubicBezTo>
                  <a:cubicBezTo>
                    <a:pt x="120" y="47"/>
                    <a:pt x="120" y="47"/>
                    <a:pt x="120" y="47"/>
                  </a:cubicBezTo>
                  <a:cubicBezTo>
                    <a:pt x="120" y="54"/>
                    <a:pt x="120" y="54"/>
                    <a:pt x="120" y="54"/>
                  </a:cubicBezTo>
                  <a:cubicBezTo>
                    <a:pt x="114" y="54"/>
                    <a:pt x="114" y="54"/>
                    <a:pt x="114" y="54"/>
                  </a:cubicBezTo>
                  <a:lnTo>
                    <a:pt x="114" y="47"/>
                  </a:lnTo>
                  <a:close/>
                  <a:moveTo>
                    <a:pt x="114" y="47"/>
                  </a:moveTo>
                  <a:cubicBezTo>
                    <a:pt x="114" y="47"/>
                    <a:pt x="114" y="47"/>
                    <a:pt x="114" y="47"/>
                  </a:cubicBezTo>
                  <a:cubicBezTo>
                    <a:pt x="113" y="47"/>
                    <a:pt x="113" y="47"/>
                    <a:pt x="113" y="47"/>
                  </a:cubicBezTo>
                  <a:cubicBezTo>
                    <a:pt x="113" y="54"/>
                    <a:pt x="113" y="54"/>
                    <a:pt x="113" y="54"/>
                  </a:cubicBezTo>
                  <a:cubicBezTo>
                    <a:pt x="111" y="54"/>
                    <a:pt x="111" y="54"/>
                    <a:pt x="111" y="54"/>
                  </a:cubicBezTo>
                  <a:cubicBezTo>
                    <a:pt x="111" y="48"/>
                    <a:pt x="111" y="48"/>
                    <a:pt x="111" y="48"/>
                  </a:cubicBezTo>
                  <a:cubicBezTo>
                    <a:pt x="113" y="47"/>
                    <a:pt x="113" y="47"/>
                    <a:pt x="113" y="47"/>
                  </a:cubicBezTo>
                  <a:cubicBezTo>
                    <a:pt x="111" y="47"/>
                    <a:pt x="111" y="47"/>
                    <a:pt x="111" y="47"/>
                  </a:cubicBezTo>
                  <a:cubicBezTo>
                    <a:pt x="111" y="47"/>
                    <a:pt x="111" y="47"/>
                    <a:pt x="111" y="47"/>
                  </a:cubicBezTo>
                  <a:cubicBezTo>
                    <a:pt x="111" y="47"/>
                    <a:pt x="111" y="47"/>
                    <a:pt x="111" y="47"/>
                  </a:cubicBezTo>
                  <a:cubicBezTo>
                    <a:pt x="111" y="46"/>
                    <a:pt x="111" y="46"/>
                    <a:pt x="111" y="46"/>
                  </a:cubicBezTo>
                  <a:lnTo>
                    <a:pt x="114" y="47"/>
                  </a:lnTo>
                  <a:close/>
                  <a:moveTo>
                    <a:pt x="112" y="44"/>
                  </a:moveTo>
                  <a:cubicBezTo>
                    <a:pt x="112" y="44"/>
                    <a:pt x="112" y="44"/>
                    <a:pt x="112" y="44"/>
                  </a:cubicBezTo>
                  <a:cubicBezTo>
                    <a:pt x="112" y="44"/>
                    <a:pt x="112" y="44"/>
                    <a:pt x="112" y="44"/>
                  </a:cubicBezTo>
                  <a:cubicBezTo>
                    <a:pt x="112" y="37"/>
                    <a:pt x="112" y="37"/>
                    <a:pt x="112" y="37"/>
                  </a:cubicBezTo>
                  <a:cubicBezTo>
                    <a:pt x="108" y="37"/>
                    <a:pt x="108" y="37"/>
                    <a:pt x="108" y="37"/>
                  </a:cubicBezTo>
                  <a:cubicBezTo>
                    <a:pt x="108" y="43"/>
                    <a:pt x="108" y="43"/>
                    <a:pt x="108" y="43"/>
                  </a:cubicBezTo>
                  <a:cubicBezTo>
                    <a:pt x="112" y="43"/>
                    <a:pt x="112" y="43"/>
                    <a:pt x="112" y="43"/>
                  </a:cubicBezTo>
                  <a:cubicBezTo>
                    <a:pt x="112" y="44"/>
                    <a:pt x="112" y="44"/>
                    <a:pt x="112" y="44"/>
                  </a:cubicBezTo>
                  <a:cubicBezTo>
                    <a:pt x="111" y="44"/>
                    <a:pt x="111" y="44"/>
                    <a:pt x="111" y="44"/>
                  </a:cubicBezTo>
                  <a:cubicBezTo>
                    <a:pt x="111" y="43"/>
                    <a:pt x="111" y="43"/>
                    <a:pt x="111" y="43"/>
                  </a:cubicBezTo>
                  <a:cubicBezTo>
                    <a:pt x="105" y="42"/>
                    <a:pt x="105" y="42"/>
                    <a:pt x="105" y="42"/>
                  </a:cubicBezTo>
                  <a:cubicBezTo>
                    <a:pt x="105" y="36"/>
                    <a:pt x="105" y="36"/>
                    <a:pt x="105" y="36"/>
                  </a:cubicBezTo>
                  <a:cubicBezTo>
                    <a:pt x="112" y="37"/>
                    <a:pt x="112" y="37"/>
                    <a:pt x="112" y="37"/>
                  </a:cubicBezTo>
                  <a:lnTo>
                    <a:pt x="112" y="44"/>
                  </a:lnTo>
                  <a:close/>
                  <a:moveTo>
                    <a:pt x="115" y="5"/>
                  </a:moveTo>
                  <a:cubicBezTo>
                    <a:pt x="115" y="5"/>
                    <a:pt x="115" y="5"/>
                    <a:pt x="115" y="5"/>
                  </a:cubicBezTo>
                  <a:cubicBezTo>
                    <a:pt x="115" y="5"/>
                    <a:pt x="115" y="5"/>
                    <a:pt x="115" y="5"/>
                  </a:cubicBezTo>
                  <a:cubicBezTo>
                    <a:pt x="117" y="6"/>
                    <a:pt x="117" y="6"/>
                    <a:pt x="117" y="6"/>
                  </a:cubicBezTo>
                  <a:cubicBezTo>
                    <a:pt x="117" y="8"/>
                    <a:pt x="117" y="8"/>
                    <a:pt x="117" y="8"/>
                  </a:cubicBezTo>
                  <a:cubicBezTo>
                    <a:pt x="115" y="7"/>
                    <a:pt x="115" y="7"/>
                    <a:pt x="115" y="7"/>
                  </a:cubicBezTo>
                  <a:lnTo>
                    <a:pt x="115" y="5"/>
                  </a:lnTo>
                  <a:close/>
                  <a:moveTo>
                    <a:pt x="115" y="7"/>
                  </a:moveTo>
                  <a:cubicBezTo>
                    <a:pt x="115" y="7"/>
                    <a:pt x="115" y="7"/>
                    <a:pt x="115" y="7"/>
                  </a:cubicBezTo>
                  <a:cubicBezTo>
                    <a:pt x="117" y="8"/>
                    <a:pt x="117" y="8"/>
                    <a:pt x="117" y="8"/>
                  </a:cubicBezTo>
                  <a:cubicBezTo>
                    <a:pt x="117" y="8"/>
                    <a:pt x="117" y="8"/>
                    <a:pt x="117" y="8"/>
                  </a:cubicBezTo>
                  <a:cubicBezTo>
                    <a:pt x="115" y="8"/>
                    <a:pt x="115" y="8"/>
                    <a:pt x="115" y="8"/>
                  </a:cubicBezTo>
                  <a:lnTo>
                    <a:pt x="115" y="7"/>
                  </a:lnTo>
                  <a:close/>
                  <a:moveTo>
                    <a:pt x="115" y="8"/>
                  </a:moveTo>
                  <a:cubicBezTo>
                    <a:pt x="115" y="8"/>
                    <a:pt x="115" y="8"/>
                    <a:pt x="115" y="8"/>
                  </a:cubicBezTo>
                  <a:cubicBezTo>
                    <a:pt x="117" y="9"/>
                    <a:pt x="117" y="9"/>
                    <a:pt x="117" y="9"/>
                  </a:cubicBezTo>
                  <a:cubicBezTo>
                    <a:pt x="117" y="9"/>
                    <a:pt x="117" y="9"/>
                    <a:pt x="117" y="9"/>
                  </a:cubicBezTo>
                  <a:cubicBezTo>
                    <a:pt x="115" y="8"/>
                    <a:pt x="115" y="8"/>
                    <a:pt x="115" y="8"/>
                  </a:cubicBezTo>
                  <a:close/>
                  <a:moveTo>
                    <a:pt x="115" y="9"/>
                  </a:moveTo>
                  <a:cubicBezTo>
                    <a:pt x="115" y="9"/>
                    <a:pt x="115" y="9"/>
                    <a:pt x="115" y="9"/>
                  </a:cubicBezTo>
                  <a:cubicBezTo>
                    <a:pt x="117" y="9"/>
                    <a:pt x="117" y="9"/>
                    <a:pt x="117" y="9"/>
                  </a:cubicBezTo>
                  <a:cubicBezTo>
                    <a:pt x="117" y="11"/>
                    <a:pt x="117" y="11"/>
                    <a:pt x="117" y="11"/>
                  </a:cubicBezTo>
                  <a:cubicBezTo>
                    <a:pt x="115" y="10"/>
                    <a:pt x="115" y="10"/>
                    <a:pt x="115" y="10"/>
                  </a:cubicBezTo>
                  <a:lnTo>
                    <a:pt x="115" y="9"/>
                  </a:lnTo>
                  <a:close/>
                  <a:moveTo>
                    <a:pt x="115" y="10"/>
                  </a:moveTo>
                  <a:cubicBezTo>
                    <a:pt x="115" y="10"/>
                    <a:pt x="115" y="10"/>
                    <a:pt x="115" y="10"/>
                  </a:cubicBezTo>
                  <a:cubicBezTo>
                    <a:pt x="117" y="11"/>
                    <a:pt x="117" y="11"/>
                    <a:pt x="117" y="11"/>
                  </a:cubicBezTo>
                  <a:cubicBezTo>
                    <a:pt x="117" y="12"/>
                    <a:pt x="117" y="12"/>
                    <a:pt x="117" y="12"/>
                  </a:cubicBezTo>
                  <a:cubicBezTo>
                    <a:pt x="115" y="11"/>
                    <a:pt x="115" y="11"/>
                    <a:pt x="115" y="11"/>
                  </a:cubicBezTo>
                  <a:lnTo>
                    <a:pt x="115" y="10"/>
                  </a:lnTo>
                  <a:close/>
                  <a:moveTo>
                    <a:pt x="115" y="11"/>
                  </a:moveTo>
                  <a:cubicBezTo>
                    <a:pt x="115" y="11"/>
                    <a:pt x="115" y="11"/>
                    <a:pt x="115" y="11"/>
                  </a:cubicBezTo>
                  <a:cubicBezTo>
                    <a:pt x="117" y="12"/>
                    <a:pt x="117" y="12"/>
                    <a:pt x="117" y="12"/>
                  </a:cubicBezTo>
                  <a:cubicBezTo>
                    <a:pt x="117" y="12"/>
                    <a:pt x="117" y="12"/>
                    <a:pt x="117" y="12"/>
                  </a:cubicBezTo>
                  <a:cubicBezTo>
                    <a:pt x="115" y="12"/>
                    <a:pt x="115" y="12"/>
                    <a:pt x="115" y="12"/>
                  </a:cubicBezTo>
                  <a:lnTo>
                    <a:pt x="115" y="11"/>
                  </a:lnTo>
                  <a:close/>
                  <a:moveTo>
                    <a:pt x="115" y="12"/>
                  </a:moveTo>
                  <a:cubicBezTo>
                    <a:pt x="115" y="12"/>
                    <a:pt x="115" y="12"/>
                    <a:pt x="115" y="12"/>
                  </a:cubicBezTo>
                  <a:cubicBezTo>
                    <a:pt x="117" y="12"/>
                    <a:pt x="117" y="12"/>
                    <a:pt x="117" y="12"/>
                  </a:cubicBezTo>
                  <a:cubicBezTo>
                    <a:pt x="117" y="14"/>
                    <a:pt x="117" y="14"/>
                    <a:pt x="117" y="14"/>
                  </a:cubicBezTo>
                  <a:cubicBezTo>
                    <a:pt x="115" y="13"/>
                    <a:pt x="115" y="13"/>
                    <a:pt x="115" y="13"/>
                  </a:cubicBezTo>
                  <a:lnTo>
                    <a:pt x="115" y="12"/>
                  </a:lnTo>
                  <a:close/>
                  <a:moveTo>
                    <a:pt x="115" y="13"/>
                  </a:moveTo>
                  <a:cubicBezTo>
                    <a:pt x="115" y="13"/>
                    <a:pt x="115" y="13"/>
                    <a:pt x="115" y="13"/>
                  </a:cubicBezTo>
                  <a:cubicBezTo>
                    <a:pt x="117" y="14"/>
                    <a:pt x="117" y="14"/>
                    <a:pt x="117" y="14"/>
                  </a:cubicBezTo>
                  <a:cubicBezTo>
                    <a:pt x="117" y="14"/>
                    <a:pt x="117" y="14"/>
                    <a:pt x="117" y="14"/>
                  </a:cubicBezTo>
                  <a:cubicBezTo>
                    <a:pt x="115" y="14"/>
                    <a:pt x="115" y="14"/>
                    <a:pt x="115" y="14"/>
                  </a:cubicBezTo>
                  <a:lnTo>
                    <a:pt x="115" y="13"/>
                  </a:lnTo>
                  <a:close/>
                  <a:moveTo>
                    <a:pt x="115" y="14"/>
                  </a:moveTo>
                  <a:cubicBezTo>
                    <a:pt x="115" y="14"/>
                    <a:pt x="115" y="14"/>
                    <a:pt x="115" y="14"/>
                  </a:cubicBezTo>
                  <a:cubicBezTo>
                    <a:pt x="117" y="15"/>
                    <a:pt x="117" y="15"/>
                    <a:pt x="117" y="15"/>
                  </a:cubicBezTo>
                  <a:cubicBezTo>
                    <a:pt x="117" y="15"/>
                    <a:pt x="117" y="15"/>
                    <a:pt x="117" y="15"/>
                  </a:cubicBezTo>
                  <a:cubicBezTo>
                    <a:pt x="115" y="15"/>
                    <a:pt x="115" y="15"/>
                    <a:pt x="115" y="15"/>
                  </a:cubicBezTo>
                  <a:lnTo>
                    <a:pt x="115" y="14"/>
                  </a:lnTo>
                  <a:close/>
                  <a:moveTo>
                    <a:pt x="115" y="15"/>
                  </a:moveTo>
                  <a:cubicBezTo>
                    <a:pt x="115" y="15"/>
                    <a:pt x="115" y="15"/>
                    <a:pt x="115" y="15"/>
                  </a:cubicBezTo>
                  <a:cubicBezTo>
                    <a:pt x="117" y="15"/>
                    <a:pt x="117" y="15"/>
                    <a:pt x="117" y="15"/>
                  </a:cubicBezTo>
                  <a:cubicBezTo>
                    <a:pt x="117" y="17"/>
                    <a:pt x="117" y="17"/>
                    <a:pt x="117" y="17"/>
                  </a:cubicBezTo>
                  <a:cubicBezTo>
                    <a:pt x="115" y="16"/>
                    <a:pt x="115" y="16"/>
                    <a:pt x="115" y="16"/>
                  </a:cubicBezTo>
                  <a:lnTo>
                    <a:pt x="115" y="15"/>
                  </a:lnTo>
                  <a:close/>
                  <a:moveTo>
                    <a:pt x="115" y="17"/>
                  </a:moveTo>
                  <a:cubicBezTo>
                    <a:pt x="115" y="17"/>
                    <a:pt x="115" y="17"/>
                    <a:pt x="115" y="17"/>
                  </a:cubicBezTo>
                  <a:cubicBezTo>
                    <a:pt x="117" y="17"/>
                    <a:pt x="117" y="17"/>
                    <a:pt x="117" y="17"/>
                  </a:cubicBezTo>
                  <a:cubicBezTo>
                    <a:pt x="117" y="18"/>
                    <a:pt x="117" y="18"/>
                    <a:pt x="117" y="18"/>
                  </a:cubicBezTo>
                  <a:cubicBezTo>
                    <a:pt x="115" y="17"/>
                    <a:pt x="115" y="17"/>
                    <a:pt x="115" y="17"/>
                  </a:cubicBezTo>
                  <a:close/>
                  <a:moveTo>
                    <a:pt x="115" y="17"/>
                  </a:moveTo>
                  <a:cubicBezTo>
                    <a:pt x="115" y="17"/>
                    <a:pt x="115" y="17"/>
                    <a:pt x="115" y="17"/>
                  </a:cubicBezTo>
                  <a:cubicBezTo>
                    <a:pt x="117" y="18"/>
                    <a:pt x="117" y="18"/>
                    <a:pt x="117" y="18"/>
                  </a:cubicBezTo>
                  <a:cubicBezTo>
                    <a:pt x="117" y="18"/>
                    <a:pt x="117" y="18"/>
                    <a:pt x="117" y="18"/>
                  </a:cubicBezTo>
                  <a:cubicBezTo>
                    <a:pt x="115" y="18"/>
                    <a:pt x="115" y="18"/>
                    <a:pt x="115" y="18"/>
                  </a:cubicBezTo>
                  <a:lnTo>
                    <a:pt x="115" y="17"/>
                  </a:lnTo>
                  <a:close/>
                  <a:moveTo>
                    <a:pt x="115" y="18"/>
                  </a:moveTo>
                  <a:cubicBezTo>
                    <a:pt x="115" y="18"/>
                    <a:pt x="115" y="18"/>
                    <a:pt x="115" y="18"/>
                  </a:cubicBezTo>
                  <a:cubicBezTo>
                    <a:pt x="117" y="18"/>
                    <a:pt x="117" y="18"/>
                    <a:pt x="117" y="18"/>
                  </a:cubicBezTo>
                  <a:cubicBezTo>
                    <a:pt x="117" y="20"/>
                    <a:pt x="117" y="20"/>
                    <a:pt x="117" y="20"/>
                  </a:cubicBezTo>
                  <a:cubicBezTo>
                    <a:pt x="115" y="19"/>
                    <a:pt x="115" y="19"/>
                    <a:pt x="115" y="19"/>
                  </a:cubicBezTo>
                  <a:lnTo>
                    <a:pt x="115" y="18"/>
                  </a:lnTo>
                  <a:close/>
                  <a:moveTo>
                    <a:pt x="115" y="19"/>
                  </a:moveTo>
                  <a:cubicBezTo>
                    <a:pt x="115" y="19"/>
                    <a:pt x="115" y="19"/>
                    <a:pt x="115" y="19"/>
                  </a:cubicBezTo>
                  <a:cubicBezTo>
                    <a:pt x="117" y="20"/>
                    <a:pt x="117" y="20"/>
                    <a:pt x="117" y="20"/>
                  </a:cubicBezTo>
                  <a:cubicBezTo>
                    <a:pt x="117" y="20"/>
                    <a:pt x="117" y="20"/>
                    <a:pt x="117" y="20"/>
                  </a:cubicBezTo>
                  <a:cubicBezTo>
                    <a:pt x="115" y="20"/>
                    <a:pt x="115" y="20"/>
                    <a:pt x="115" y="20"/>
                  </a:cubicBezTo>
                  <a:lnTo>
                    <a:pt x="115" y="19"/>
                  </a:lnTo>
                  <a:close/>
                  <a:moveTo>
                    <a:pt x="115" y="20"/>
                  </a:moveTo>
                  <a:cubicBezTo>
                    <a:pt x="115" y="20"/>
                    <a:pt x="115" y="20"/>
                    <a:pt x="115" y="20"/>
                  </a:cubicBezTo>
                  <a:cubicBezTo>
                    <a:pt x="117" y="21"/>
                    <a:pt x="117" y="21"/>
                    <a:pt x="117" y="21"/>
                  </a:cubicBezTo>
                  <a:cubicBezTo>
                    <a:pt x="117" y="21"/>
                    <a:pt x="117" y="21"/>
                    <a:pt x="117" y="21"/>
                  </a:cubicBezTo>
                  <a:cubicBezTo>
                    <a:pt x="115" y="21"/>
                    <a:pt x="115" y="21"/>
                    <a:pt x="115" y="21"/>
                  </a:cubicBezTo>
                  <a:lnTo>
                    <a:pt x="115" y="20"/>
                  </a:lnTo>
                  <a:close/>
                  <a:moveTo>
                    <a:pt x="115" y="21"/>
                  </a:moveTo>
                  <a:cubicBezTo>
                    <a:pt x="115" y="21"/>
                    <a:pt x="115" y="21"/>
                    <a:pt x="115" y="21"/>
                  </a:cubicBezTo>
                  <a:cubicBezTo>
                    <a:pt x="117" y="21"/>
                    <a:pt x="117" y="21"/>
                    <a:pt x="117" y="21"/>
                  </a:cubicBezTo>
                  <a:cubicBezTo>
                    <a:pt x="117" y="23"/>
                    <a:pt x="117" y="23"/>
                    <a:pt x="117" y="23"/>
                  </a:cubicBezTo>
                  <a:cubicBezTo>
                    <a:pt x="115" y="22"/>
                    <a:pt x="115" y="22"/>
                    <a:pt x="115" y="22"/>
                  </a:cubicBezTo>
                  <a:lnTo>
                    <a:pt x="115" y="21"/>
                  </a:lnTo>
                  <a:close/>
                  <a:moveTo>
                    <a:pt x="115" y="23"/>
                  </a:moveTo>
                  <a:cubicBezTo>
                    <a:pt x="115" y="23"/>
                    <a:pt x="115" y="23"/>
                    <a:pt x="115" y="23"/>
                  </a:cubicBezTo>
                  <a:cubicBezTo>
                    <a:pt x="117" y="23"/>
                    <a:pt x="117" y="23"/>
                    <a:pt x="117" y="23"/>
                  </a:cubicBezTo>
                  <a:cubicBezTo>
                    <a:pt x="117" y="23"/>
                    <a:pt x="117" y="23"/>
                    <a:pt x="117" y="23"/>
                  </a:cubicBezTo>
                  <a:cubicBezTo>
                    <a:pt x="115" y="23"/>
                    <a:pt x="115" y="23"/>
                    <a:pt x="115" y="23"/>
                  </a:cubicBezTo>
                  <a:close/>
                  <a:moveTo>
                    <a:pt x="115" y="23"/>
                  </a:moveTo>
                  <a:cubicBezTo>
                    <a:pt x="115" y="23"/>
                    <a:pt x="115" y="23"/>
                    <a:pt x="115" y="23"/>
                  </a:cubicBezTo>
                  <a:cubicBezTo>
                    <a:pt x="117" y="24"/>
                    <a:pt x="117" y="24"/>
                    <a:pt x="117" y="24"/>
                  </a:cubicBezTo>
                  <a:cubicBezTo>
                    <a:pt x="117" y="24"/>
                    <a:pt x="117" y="24"/>
                    <a:pt x="117" y="24"/>
                  </a:cubicBezTo>
                  <a:cubicBezTo>
                    <a:pt x="115" y="24"/>
                    <a:pt x="115" y="24"/>
                    <a:pt x="115" y="24"/>
                  </a:cubicBezTo>
                  <a:lnTo>
                    <a:pt x="115" y="23"/>
                  </a:lnTo>
                  <a:close/>
                  <a:moveTo>
                    <a:pt x="115" y="24"/>
                  </a:moveTo>
                  <a:cubicBezTo>
                    <a:pt x="115" y="24"/>
                    <a:pt x="115" y="24"/>
                    <a:pt x="115" y="24"/>
                  </a:cubicBezTo>
                  <a:cubicBezTo>
                    <a:pt x="117" y="24"/>
                    <a:pt x="117" y="24"/>
                    <a:pt x="117" y="24"/>
                  </a:cubicBezTo>
                  <a:cubicBezTo>
                    <a:pt x="117" y="26"/>
                    <a:pt x="117" y="26"/>
                    <a:pt x="117" y="26"/>
                  </a:cubicBezTo>
                  <a:cubicBezTo>
                    <a:pt x="115" y="25"/>
                    <a:pt x="115" y="25"/>
                    <a:pt x="115" y="25"/>
                  </a:cubicBezTo>
                  <a:lnTo>
                    <a:pt x="115" y="24"/>
                  </a:lnTo>
                  <a:close/>
                  <a:moveTo>
                    <a:pt x="115" y="25"/>
                  </a:moveTo>
                  <a:cubicBezTo>
                    <a:pt x="115" y="25"/>
                    <a:pt x="115" y="25"/>
                    <a:pt x="115" y="25"/>
                  </a:cubicBezTo>
                  <a:cubicBezTo>
                    <a:pt x="117" y="26"/>
                    <a:pt x="117" y="26"/>
                    <a:pt x="117" y="26"/>
                  </a:cubicBezTo>
                  <a:cubicBezTo>
                    <a:pt x="117" y="26"/>
                    <a:pt x="117" y="26"/>
                    <a:pt x="117" y="26"/>
                  </a:cubicBezTo>
                  <a:cubicBezTo>
                    <a:pt x="115" y="26"/>
                    <a:pt x="115" y="26"/>
                    <a:pt x="115" y="26"/>
                  </a:cubicBezTo>
                  <a:lnTo>
                    <a:pt x="115" y="25"/>
                  </a:lnTo>
                  <a:close/>
                  <a:moveTo>
                    <a:pt x="115" y="26"/>
                  </a:moveTo>
                  <a:cubicBezTo>
                    <a:pt x="115" y="26"/>
                    <a:pt x="115" y="26"/>
                    <a:pt x="115" y="26"/>
                  </a:cubicBezTo>
                  <a:cubicBezTo>
                    <a:pt x="117" y="27"/>
                    <a:pt x="117" y="27"/>
                    <a:pt x="117" y="27"/>
                  </a:cubicBezTo>
                  <a:cubicBezTo>
                    <a:pt x="117" y="27"/>
                    <a:pt x="117" y="27"/>
                    <a:pt x="117" y="27"/>
                  </a:cubicBezTo>
                  <a:cubicBezTo>
                    <a:pt x="115" y="27"/>
                    <a:pt x="115" y="27"/>
                    <a:pt x="115" y="27"/>
                  </a:cubicBezTo>
                  <a:lnTo>
                    <a:pt x="115" y="26"/>
                  </a:lnTo>
                  <a:close/>
                  <a:moveTo>
                    <a:pt x="115" y="27"/>
                  </a:moveTo>
                  <a:cubicBezTo>
                    <a:pt x="115" y="27"/>
                    <a:pt x="115" y="27"/>
                    <a:pt x="115" y="27"/>
                  </a:cubicBezTo>
                  <a:cubicBezTo>
                    <a:pt x="117" y="27"/>
                    <a:pt x="117" y="27"/>
                    <a:pt x="117" y="27"/>
                  </a:cubicBezTo>
                  <a:cubicBezTo>
                    <a:pt x="117" y="29"/>
                    <a:pt x="117" y="29"/>
                    <a:pt x="117" y="29"/>
                  </a:cubicBezTo>
                  <a:cubicBezTo>
                    <a:pt x="115" y="28"/>
                    <a:pt x="115" y="28"/>
                    <a:pt x="115" y="28"/>
                  </a:cubicBezTo>
                  <a:lnTo>
                    <a:pt x="115" y="27"/>
                  </a:lnTo>
                  <a:close/>
                  <a:moveTo>
                    <a:pt x="115" y="29"/>
                  </a:moveTo>
                  <a:cubicBezTo>
                    <a:pt x="115" y="29"/>
                    <a:pt x="115" y="29"/>
                    <a:pt x="115" y="29"/>
                  </a:cubicBezTo>
                  <a:cubicBezTo>
                    <a:pt x="117" y="29"/>
                    <a:pt x="117" y="29"/>
                    <a:pt x="117" y="29"/>
                  </a:cubicBezTo>
                  <a:cubicBezTo>
                    <a:pt x="117" y="29"/>
                    <a:pt x="117" y="29"/>
                    <a:pt x="117" y="29"/>
                  </a:cubicBezTo>
                  <a:cubicBezTo>
                    <a:pt x="115" y="29"/>
                    <a:pt x="115" y="29"/>
                    <a:pt x="115" y="29"/>
                  </a:cubicBezTo>
                  <a:close/>
                  <a:moveTo>
                    <a:pt x="115" y="29"/>
                  </a:moveTo>
                  <a:cubicBezTo>
                    <a:pt x="115" y="29"/>
                    <a:pt x="115" y="29"/>
                    <a:pt x="115" y="29"/>
                  </a:cubicBezTo>
                  <a:cubicBezTo>
                    <a:pt x="117" y="30"/>
                    <a:pt x="117" y="30"/>
                    <a:pt x="117" y="30"/>
                  </a:cubicBezTo>
                  <a:cubicBezTo>
                    <a:pt x="117" y="30"/>
                    <a:pt x="117" y="30"/>
                    <a:pt x="117" y="30"/>
                  </a:cubicBezTo>
                  <a:cubicBezTo>
                    <a:pt x="115" y="30"/>
                    <a:pt x="115" y="30"/>
                    <a:pt x="115" y="30"/>
                  </a:cubicBezTo>
                  <a:lnTo>
                    <a:pt x="115" y="29"/>
                  </a:lnTo>
                  <a:close/>
                  <a:moveTo>
                    <a:pt x="115" y="30"/>
                  </a:moveTo>
                  <a:cubicBezTo>
                    <a:pt x="115" y="30"/>
                    <a:pt x="115" y="30"/>
                    <a:pt x="115" y="30"/>
                  </a:cubicBezTo>
                  <a:cubicBezTo>
                    <a:pt x="117" y="30"/>
                    <a:pt x="117" y="30"/>
                    <a:pt x="117" y="30"/>
                  </a:cubicBezTo>
                  <a:cubicBezTo>
                    <a:pt x="117" y="32"/>
                    <a:pt x="117" y="32"/>
                    <a:pt x="117" y="32"/>
                  </a:cubicBezTo>
                  <a:cubicBezTo>
                    <a:pt x="115" y="31"/>
                    <a:pt x="115" y="31"/>
                    <a:pt x="115" y="31"/>
                  </a:cubicBezTo>
                  <a:lnTo>
                    <a:pt x="115" y="30"/>
                  </a:lnTo>
                  <a:close/>
                  <a:moveTo>
                    <a:pt x="115" y="32"/>
                  </a:moveTo>
                  <a:cubicBezTo>
                    <a:pt x="115" y="32"/>
                    <a:pt x="115" y="32"/>
                    <a:pt x="115" y="32"/>
                  </a:cubicBezTo>
                  <a:cubicBezTo>
                    <a:pt x="117" y="32"/>
                    <a:pt x="117" y="32"/>
                    <a:pt x="117" y="32"/>
                  </a:cubicBezTo>
                  <a:cubicBezTo>
                    <a:pt x="117" y="33"/>
                    <a:pt x="117" y="33"/>
                    <a:pt x="117" y="33"/>
                  </a:cubicBezTo>
                  <a:cubicBezTo>
                    <a:pt x="115" y="32"/>
                    <a:pt x="115" y="32"/>
                    <a:pt x="115" y="32"/>
                  </a:cubicBezTo>
                  <a:close/>
                  <a:moveTo>
                    <a:pt x="115" y="32"/>
                  </a:moveTo>
                  <a:cubicBezTo>
                    <a:pt x="115" y="32"/>
                    <a:pt x="115" y="32"/>
                    <a:pt x="115" y="32"/>
                  </a:cubicBezTo>
                  <a:cubicBezTo>
                    <a:pt x="117" y="33"/>
                    <a:pt x="117" y="33"/>
                    <a:pt x="117" y="33"/>
                  </a:cubicBezTo>
                  <a:cubicBezTo>
                    <a:pt x="117" y="33"/>
                    <a:pt x="117" y="33"/>
                    <a:pt x="117" y="33"/>
                  </a:cubicBezTo>
                  <a:cubicBezTo>
                    <a:pt x="115" y="33"/>
                    <a:pt x="115" y="33"/>
                    <a:pt x="115" y="33"/>
                  </a:cubicBezTo>
                  <a:lnTo>
                    <a:pt x="115" y="32"/>
                  </a:lnTo>
                  <a:close/>
                  <a:moveTo>
                    <a:pt x="114" y="6"/>
                  </a:moveTo>
                  <a:cubicBezTo>
                    <a:pt x="114" y="6"/>
                    <a:pt x="114" y="6"/>
                    <a:pt x="114" y="6"/>
                  </a:cubicBezTo>
                  <a:cubicBezTo>
                    <a:pt x="115" y="5"/>
                    <a:pt x="115" y="5"/>
                    <a:pt x="115" y="5"/>
                  </a:cubicBezTo>
                  <a:cubicBezTo>
                    <a:pt x="115" y="7"/>
                    <a:pt x="115" y="7"/>
                    <a:pt x="115" y="7"/>
                  </a:cubicBezTo>
                  <a:cubicBezTo>
                    <a:pt x="114" y="7"/>
                    <a:pt x="114" y="7"/>
                    <a:pt x="114" y="7"/>
                  </a:cubicBezTo>
                  <a:lnTo>
                    <a:pt x="114" y="6"/>
                  </a:lnTo>
                  <a:close/>
                  <a:moveTo>
                    <a:pt x="114" y="7"/>
                  </a:moveTo>
                  <a:cubicBezTo>
                    <a:pt x="114" y="7"/>
                    <a:pt x="114" y="7"/>
                    <a:pt x="114" y="7"/>
                  </a:cubicBezTo>
                  <a:cubicBezTo>
                    <a:pt x="115" y="7"/>
                    <a:pt x="115" y="7"/>
                    <a:pt x="115" y="7"/>
                  </a:cubicBezTo>
                  <a:cubicBezTo>
                    <a:pt x="115" y="8"/>
                    <a:pt x="115" y="8"/>
                    <a:pt x="115" y="8"/>
                  </a:cubicBezTo>
                  <a:cubicBezTo>
                    <a:pt x="114" y="8"/>
                    <a:pt x="114" y="8"/>
                    <a:pt x="114" y="8"/>
                  </a:cubicBezTo>
                  <a:lnTo>
                    <a:pt x="114" y="7"/>
                  </a:lnTo>
                  <a:close/>
                  <a:moveTo>
                    <a:pt x="114" y="8"/>
                  </a:moveTo>
                  <a:cubicBezTo>
                    <a:pt x="114" y="8"/>
                    <a:pt x="114" y="8"/>
                    <a:pt x="114" y="8"/>
                  </a:cubicBezTo>
                  <a:cubicBezTo>
                    <a:pt x="115" y="8"/>
                    <a:pt x="115" y="8"/>
                    <a:pt x="115" y="8"/>
                  </a:cubicBezTo>
                  <a:cubicBezTo>
                    <a:pt x="115" y="8"/>
                    <a:pt x="115" y="8"/>
                    <a:pt x="115" y="8"/>
                  </a:cubicBezTo>
                  <a:cubicBezTo>
                    <a:pt x="114" y="9"/>
                    <a:pt x="114" y="9"/>
                    <a:pt x="114" y="9"/>
                  </a:cubicBezTo>
                  <a:lnTo>
                    <a:pt x="114" y="8"/>
                  </a:lnTo>
                  <a:close/>
                  <a:moveTo>
                    <a:pt x="114" y="9"/>
                  </a:moveTo>
                  <a:cubicBezTo>
                    <a:pt x="114" y="9"/>
                    <a:pt x="114" y="9"/>
                    <a:pt x="114" y="9"/>
                  </a:cubicBezTo>
                  <a:cubicBezTo>
                    <a:pt x="115" y="9"/>
                    <a:pt x="115" y="9"/>
                    <a:pt x="115" y="9"/>
                  </a:cubicBezTo>
                  <a:cubicBezTo>
                    <a:pt x="115" y="10"/>
                    <a:pt x="115" y="10"/>
                    <a:pt x="115" y="10"/>
                  </a:cubicBezTo>
                  <a:cubicBezTo>
                    <a:pt x="114" y="10"/>
                    <a:pt x="114" y="10"/>
                    <a:pt x="114" y="10"/>
                  </a:cubicBezTo>
                  <a:lnTo>
                    <a:pt x="114" y="9"/>
                  </a:lnTo>
                  <a:close/>
                  <a:moveTo>
                    <a:pt x="114" y="11"/>
                  </a:moveTo>
                  <a:cubicBezTo>
                    <a:pt x="114" y="11"/>
                    <a:pt x="114" y="11"/>
                    <a:pt x="114" y="11"/>
                  </a:cubicBezTo>
                  <a:cubicBezTo>
                    <a:pt x="115" y="10"/>
                    <a:pt x="115" y="10"/>
                    <a:pt x="115" y="10"/>
                  </a:cubicBezTo>
                  <a:cubicBezTo>
                    <a:pt x="115" y="11"/>
                    <a:pt x="115" y="11"/>
                    <a:pt x="115" y="11"/>
                  </a:cubicBezTo>
                  <a:cubicBezTo>
                    <a:pt x="114" y="11"/>
                    <a:pt x="114" y="11"/>
                    <a:pt x="114" y="11"/>
                  </a:cubicBezTo>
                  <a:close/>
                  <a:moveTo>
                    <a:pt x="114" y="11"/>
                  </a:moveTo>
                  <a:cubicBezTo>
                    <a:pt x="114" y="11"/>
                    <a:pt x="114" y="11"/>
                    <a:pt x="114" y="11"/>
                  </a:cubicBezTo>
                  <a:cubicBezTo>
                    <a:pt x="115" y="11"/>
                    <a:pt x="115" y="11"/>
                    <a:pt x="115" y="11"/>
                  </a:cubicBezTo>
                  <a:cubicBezTo>
                    <a:pt x="115" y="12"/>
                    <a:pt x="115" y="12"/>
                    <a:pt x="115" y="12"/>
                  </a:cubicBezTo>
                  <a:cubicBezTo>
                    <a:pt x="114" y="12"/>
                    <a:pt x="114" y="12"/>
                    <a:pt x="114" y="12"/>
                  </a:cubicBezTo>
                  <a:lnTo>
                    <a:pt x="114" y="11"/>
                  </a:lnTo>
                  <a:close/>
                  <a:moveTo>
                    <a:pt x="114" y="12"/>
                  </a:moveTo>
                  <a:cubicBezTo>
                    <a:pt x="114" y="12"/>
                    <a:pt x="114" y="12"/>
                    <a:pt x="114" y="12"/>
                  </a:cubicBezTo>
                  <a:cubicBezTo>
                    <a:pt x="115" y="12"/>
                    <a:pt x="115" y="12"/>
                    <a:pt x="115" y="12"/>
                  </a:cubicBezTo>
                  <a:cubicBezTo>
                    <a:pt x="115" y="13"/>
                    <a:pt x="115" y="13"/>
                    <a:pt x="115" y="13"/>
                  </a:cubicBezTo>
                  <a:cubicBezTo>
                    <a:pt x="114" y="13"/>
                    <a:pt x="114" y="13"/>
                    <a:pt x="114" y="13"/>
                  </a:cubicBezTo>
                  <a:lnTo>
                    <a:pt x="114" y="12"/>
                  </a:lnTo>
                  <a:close/>
                  <a:moveTo>
                    <a:pt x="114" y="13"/>
                  </a:moveTo>
                  <a:cubicBezTo>
                    <a:pt x="114" y="13"/>
                    <a:pt x="114" y="13"/>
                    <a:pt x="114" y="13"/>
                  </a:cubicBezTo>
                  <a:cubicBezTo>
                    <a:pt x="115" y="13"/>
                    <a:pt x="115" y="13"/>
                    <a:pt x="115" y="13"/>
                  </a:cubicBezTo>
                  <a:cubicBezTo>
                    <a:pt x="115" y="14"/>
                    <a:pt x="115" y="14"/>
                    <a:pt x="115" y="14"/>
                  </a:cubicBezTo>
                  <a:cubicBezTo>
                    <a:pt x="114" y="14"/>
                    <a:pt x="114" y="14"/>
                    <a:pt x="114" y="14"/>
                  </a:cubicBezTo>
                  <a:lnTo>
                    <a:pt x="114" y="13"/>
                  </a:lnTo>
                  <a:close/>
                  <a:moveTo>
                    <a:pt x="114" y="14"/>
                  </a:moveTo>
                  <a:cubicBezTo>
                    <a:pt x="114" y="14"/>
                    <a:pt x="114" y="14"/>
                    <a:pt x="114" y="14"/>
                  </a:cubicBezTo>
                  <a:cubicBezTo>
                    <a:pt x="115" y="14"/>
                    <a:pt x="115" y="14"/>
                    <a:pt x="115" y="14"/>
                  </a:cubicBezTo>
                  <a:cubicBezTo>
                    <a:pt x="115" y="14"/>
                    <a:pt x="115" y="14"/>
                    <a:pt x="115" y="14"/>
                  </a:cubicBezTo>
                  <a:cubicBezTo>
                    <a:pt x="114" y="15"/>
                    <a:pt x="114" y="15"/>
                    <a:pt x="114" y="15"/>
                  </a:cubicBezTo>
                  <a:lnTo>
                    <a:pt x="114" y="14"/>
                  </a:lnTo>
                  <a:close/>
                  <a:moveTo>
                    <a:pt x="114" y="15"/>
                  </a:moveTo>
                  <a:cubicBezTo>
                    <a:pt x="114" y="15"/>
                    <a:pt x="114" y="15"/>
                    <a:pt x="114" y="15"/>
                  </a:cubicBezTo>
                  <a:cubicBezTo>
                    <a:pt x="115" y="15"/>
                    <a:pt x="115" y="15"/>
                    <a:pt x="115" y="15"/>
                  </a:cubicBezTo>
                  <a:cubicBezTo>
                    <a:pt x="115" y="16"/>
                    <a:pt x="115" y="16"/>
                    <a:pt x="115" y="16"/>
                  </a:cubicBezTo>
                  <a:cubicBezTo>
                    <a:pt x="114" y="17"/>
                    <a:pt x="114" y="17"/>
                    <a:pt x="114" y="17"/>
                  </a:cubicBezTo>
                  <a:lnTo>
                    <a:pt x="114" y="15"/>
                  </a:lnTo>
                  <a:close/>
                  <a:moveTo>
                    <a:pt x="114" y="17"/>
                  </a:moveTo>
                  <a:cubicBezTo>
                    <a:pt x="114" y="17"/>
                    <a:pt x="114" y="17"/>
                    <a:pt x="114" y="17"/>
                  </a:cubicBezTo>
                  <a:cubicBezTo>
                    <a:pt x="115" y="16"/>
                    <a:pt x="115" y="16"/>
                    <a:pt x="115" y="16"/>
                  </a:cubicBezTo>
                  <a:cubicBezTo>
                    <a:pt x="115" y="17"/>
                    <a:pt x="115" y="17"/>
                    <a:pt x="115" y="17"/>
                  </a:cubicBezTo>
                  <a:cubicBezTo>
                    <a:pt x="114" y="17"/>
                    <a:pt x="114" y="17"/>
                    <a:pt x="114" y="17"/>
                  </a:cubicBezTo>
                  <a:close/>
                  <a:moveTo>
                    <a:pt x="114" y="17"/>
                  </a:moveTo>
                  <a:cubicBezTo>
                    <a:pt x="114" y="17"/>
                    <a:pt x="114" y="17"/>
                    <a:pt x="114" y="17"/>
                  </a:cubicBezTo>
                  <a:cubicBezTo>
                    <a:pt x="115" y="17"/>
                    <a:pt x="115" y="17"/>
                    <a:pt x="115" y="17"/>
                  </a:cubicBezTo>
                  <a:cubicBezTo>
                    <a:pt x="115" y="18"/>
                    <a:pt x="115" y="18"/>
                    <a:pt x="115" y="18"/>
                  </a:cubicBezTo>
                  <a:cubicBezTo>
                    <a:pt x="114" y="18"/>
                    <a:pt x="114" y="18"/>
                    <a:pt x="114" y="18"/>
                  </a:cubicBezTo>
                  <a:lnTo>
                    <a:pt x="114" y="17"/>
                  </a:lnTo>
                  <a:close/>
                  <a:moveTo>
                    <a:pt x="114" y="18"/>
                  </a:moveTo>
                  <a:cubicBezTo>
                    <a:pt x="114" y="18"/>
                    <a:pt x="114" y="18"/>
                    <a:pt x="114" y="18"/>
                  </a:cubicBezTo>
                  <a:cubicBezTo>
                    <a:pt x="115" y="18"/>
                    <a:pt x="115" y="18"/>
                    <a:pt x="115" y="18"/>
                  </a:cubicBezTo>
                  <a:cubicBezTo>
                    <a:pt x="115" y="19"/>
                    <a:pt x="115" y="19"/>
                    <a:pt x="115" y="19"/>
                  </a:cubicBezTo>
                  <a:cubicBezTo>
                    <a:pt x="114" y="19"/>
                    <a:pt x="114" y="19"/>
                    <a:pt x="114" y="19"/>
                  </a:cubicBezTo>
                  <a:lnTo>
                    <a:pt x="114" y="18"/>
                  </a:lnTo>
                  <a:close/>
                  <a:moveTo>
                    <a:pt x="114" y="20"/>
                  </a:moveTo>
                  <a:cubicBezTo>
                    <a:pt x="114" y="20"/>
                    <a:pt x="114" y="20"/>
                    <a:pt x="114" y="20"/>
                  </a:cubicBezTo>
                  <a:cubicBezTo>
                    <a:pt x="115" y="19"/>
                    <a:pt x="115" y="19"/>
                    <a:pt x="115" y="19"/>
                  </a:cubicBezTo>
                  <a:cubicBezTo>
                    <a:pt x="115" y="20"/>
                    <a:pt x="115" y="20"/>
                    <a:pt x="115" y="20"/>
                  </a:cubicBezTo>
                  <a:cubicBezTo>
                    <a:pt x="114" y="20"/>
                    <a:pt x="114" y="20"/>
                    <a:pt x="114" y="20"/>
                  </a:cubicBezTo>
                  <a:close/>
                  <a:moveTo>
                    <a:pt x="114" y="20"/>
                  </a:moveTo>
                  <a:cubicBezTo>
                    <a:pt x="114" y="20"/>
                    <a:pt x="114" y="20"/>
                    <a:pt x="114" y="20"/>
                  </a:cubicBezTo>
                  <a:cubicBezTo>
                    <a:pt x="115" y="20"/>
                    <a:pt x="115" y="20"/>
                    <a:pt x="115" y="20"/>
                  </a:cubicBezTo>
                  <a:cubicBezTo>
                    <a:pt x="115" y="21"/>
                    <a:pt x="115" y="21"/>
                    <a:pt x="115" y="21"/>
                  </a:cubicBezTo>
                  <a:cubicBezTo>
                    <a:pt x="114" y="21"/>
                    <a:pt x="114" y="21"/>
                    <a:pt x="114" y="21"/>
                  </a:cubicBezTo>
                  <a:lnTo>
                    <a:pt x="114" y="20"/>
                  </a:lnTo>
                  <a:close/>
                  <a:moveTo>
                    <a:pt x="114" y="21"/>
                  </a:moveTo>
                  <a:cubicBezTo>
                    <a:pt x="114" y="21"/>
                    <a:pt x="114" y="21"/>
                    <a:pt x="114" y="21"/>
                  </a:cubicBezTo>
                  <a:cubicBezTo>
                    <a:pt x="115" y="21"/>
                    <a:pt x="115" y="21"/>
                    <a:pt x="115" y="21"/>
                  </a:cubicBezTo>
                  <a:cubicBezTo>
                    <a:pt x="115" y="22"/>
                    <a:pt x="115" y="22"/>
                    <a:pt x="115" y="22"/>
                  </a:cubicBezTo>
                  <a:cubicBezTo>
                    <a:pt x="114" y="23"/>
                    <a:pt x="114" y="23"/>
                    <a:pt x="114" y="23"/>
                  </a:cubicBezTo>
                  <a:lnTo>
                    <a:pt x="114" y="21"/>
                  </a:lnTo>
                  <a:close/>
                  <a:moveTo>
                    <a:pt x="114" y="23"/>
                  </a:moveTo>
                  <a:cubicBezTo>
                    <a:pt x="114" y="23"/>
                    <a:pt x="114" y="23"/>
                    <a:pt x="114" y="23"/>
                  </a:cubicBezTo>
                  <a:cubicBezTo>
                    <a:pt x="115" y="23"/>
                    <a:pt x="115" y="23"/>
                    <a:pt x="115" y="23"/>
                  </a:cubicBezTo>
                  <a:cubicBezTo>
                    <a:pt x="115" y="23"/>
                    <a:pt x="115" y="23"/>
                    <a:pt x="115" y="23"/>
                  </a:cubicBezTo>
                  <a:cubicBezTo>
                    <a:pt x="114" y="23"/>
                    <a:pt x="114" y="23"/>
                    <a:pt x="114" y="23"/>
                  </a:cubicBezTo>
                  <a:close/>
                  <a:moveTo>
                    <a:pt x="114" y="23"/>
                  </a:moveTo>
                  <a:cubicBezTo>
                    <a:pt x="114" y="23"/>
                    <a:pt x="114" y="23"/>
                    <a:pt x="114" y="23"/>
                  </a:cubicBezTo>
                  <a:cubicBezTo>
                    <a:pt x="115" y="23"/>
                    <a:pt x="115" y="23"/>
                    <a:pt x="115" y="23"/>
                  </a:cubicBezTo>
                  <a:cubicBezTo>
                    <a:pt x="115" y="24"/>
                    <a:pt x="115" y="24"/>
                    <a:pt x="115" y="24"/>
                  </a:cubicBezTo>
                  <a:cubicBezTo>
                    <a:pt x="114" y="24"/>
                    <a:pt x="114" y="24"/>
                    <a:pt x="114" y="24"/>
                  </a:cubicBezTo>
                  <a:lnTo>
                    <a:pt x="114" y="23"/>
                  </a:lnTo>
                  <a:close/>
                  <a:moveTo>
                    <a:pt x="114" y="24"/>
                  </a:moveTo>
                  <a:cubicBezTo>
                    <a:pt x="114" y="24"/>
                    <a:pt x="114" y="24"/>
                    <a:pt x="114" y="24"/>
                  </a:cubicBezTo>
                  <a:cubicBezTo>
                    <a:pt x="115" y="24"/>
                    <a:pt x="115" y="24"/>
                    <a:pt x="115" y="24"/>
                  </a:cubicBezTo>
                  <a:cubicBezTo>
                    <a:pt x="115" y="25"/>
                    <a:pt x="115" y="25"/>
                    <a:pt x="115" y="25"/>
                  </a:cubicBezTo>
                  <a:cubicBezTo>
                    <a:pt x="114" y="25"/>
                    <a:pt x="114" y="25"/>
                    <a:pt x="114" y="25"/>
                  </a:cubicBezTo>
                  <a:lnTo>
                    <a:pt x="114" y="24"/>
                  </a:lnTo>
                  <a:close/>
                  <a:moveTo>
                    <a:pt x="114" y="26"/>
                  </a:moveTo>
                  <a:cubicBezTo>
                    <a:pt x="114" y="26"/>
                    <a:pt x="114" y="26"/>
                    <a:pt x="114" y="26"/>
                  </a:cubicBezTo>
                  <a:cubicBezTo>
                    <a:pt x="115" y="25"/>
                    <a:pt x="115" y="25"/>
                    <a:pt x="115" y="25"/>
                  </a:cubicBezTo>
                  <a:cubicBezTo>
                    <a:pt x="115" y="26"/>
                    <a:pt x="115" y="26"/>
                    <a:pt x="115" y="26"/>
                  </a:cubicBezTo>
                  <a:cubicBezTo>
                    <a:pt x="114" y="26"/>
                    <a:pt x="114" y="26"/>
                    <a:pt x="114" y="26"/>
                  </a:cubicBezTo>
                  <a:close/>
                  <a:moveTo>
                    <a:pt x="114" y="26"/>
                  </a:moveTo>
                  <a:cubicBezTo>
                    <a:pt x="114" y="26"/>
                    <a:pt x="114" y="26"/>
                    <a:pt x="114" y="26"/>
                  </a:cubicBezTo>
                  <a:cubicBezTo>
                    <a:pt x="115" y="26"/>
                    <a:pt x="115" y="26"/>
                    <a:pt x="115" y="26"/>
                  </a:cubicBezTo>
                  <a:cubicBezTo>
                    <a:pt x="115" y="27"/>
                    <a:pt x="115" y="27"/>
                    <a:pt x="115" y="27"/>
                  </a:cubicBezTo>
                  <a:cubicBezTo>
                    <a:pt x="114" y="27"/>
                    <a:pt x="114" y="27"/>
                    <a:pt x="114" y="27"/>
                  </a:cubicBezTo>
                  <a:lnTo>
                    <a:pt x="114" y="26"/>
                  </a:lnTo>
                  <a:close/>
                  <a:moveTo>
                    <a:pt x="114" y="27"/>
                  </a:moveTo>
                  <a:cubicBezTo>
                    <a:pt x="114" y="27"/>
                    <a:pt x="114" y="27"/>
                    <a:pt x="114" y="27"/>
                  </a:cubicBezTo>
                  <a:cubicBezTo>
                    <a:pt x="115" y="27"/>
                    <a:pt x="115" y="27"/>
                    <a:pt x="115" y="27"/>
                  </a:cubicBezTo>
                  <a:cubicBezTo>
                    <a:pt x="115" y="28"/>
                    <a:pt x="115" y="28"/>
                    <a:pt x="115" y="28"/>
                  </a:cubicBezTo>
                  <a:cubicBezTo>
                    <a:pt x="114" y="28"/>
                    <a:pt x="114" y="28"/>
                    <a:pt x="114" y="28"/>
                  </a:cubicBezTo>
                  <a:lnTo>
                    <a:pt x="114" y="27"/>
                  </a:lnTo>
                  <a:close/>
                  <a:moveTo>
                    <a:pt x="114" y="29"/>
                  </a:moveTo>
                  <a:cubicBezTo>
                    <a:pt x="114" y="29"/>
                    <a:pt x="114" y="29"/>
                    <a:pt x="114" y="29"/>
                  </a:cubicBezTo>
                  <a:cubicBezTo>
                    <a:pt x="115" y="29"/>
                    <a:pt x="115" y="29"/>
                    <a:pt x="115" y="29"/>
                  </a:cubicBezTo>
                  <a:cubicBezTo>
                    <a:pt x="115" y="29"/>
                    <a:pt x="115" y="29"/>
                    <a:pt x="115" y="29"/>
                  </a:cubicBezTo>
                  <a:cubicBezTo>
                    <a:pt x="114" y="29"/>
                    <a:pt x="114" y="29"/>
                    <a:pt x="114" y="29"/>
                  </a:cubicBezTo>
                  <a:close/>
                  <a:moveTo>
                    <a:pt x="114" y="29"/>
                  </a:moveTo>
                  <a:cubicBezTo>
                    <a:pt x="114" y="29"/>
                    <a:pt x="114" y="29"/>
                    <a:pt x="114" y="29"/>
                  </a:cubicBezTo>
                  <a:cubicBezTo>
                    <a:pt x="115" y="29"/>
                    <a:pt x="115" y="29"/>
                    <a:pt x="115" y="29"/>
                  </a:cubicBezTo>
                  <a:cubicBezTo>
                    <a:pt x="115" y="30"/>
                    <a:pt x="115" y="30"/>
                    <a:pt x="115" y="30"/>
                  </a:cubicBezTo>
                  <a:cubicBezTo>
                    <a:pt x="114" y="30"/>
                    <a:pt x="114" y="30"/>
                    <a:pt x="114" y="30"/>
                  </a:cubicBezTo>
                  <a:lnTo>
                    <a:pt x="114" y="29"/>
                  </a:lnTo>
                  <a:close/>
                  <a:moveTo>
                    <a:pt x="114" y="30"/>
                  </a:moveTo>
                  <a:cubicBezTo>
                    <a:pt x="114" y="30"/>
                    <a:pt x="114" y="30"/>
                    <a:pt x="114" y="30"/>
                  </a:cubicBezTo>
                  <a:cubicBezTo>
                    <a:pt x="115" y="30"/>
                    <a:pt x="115" y="30"/>
                    <a:pt x="115" y="30"/>
                  </a:cubicBezTo>
                  <a:cubicBezTo>
                    <a:pt x="115" y="31"/>
                    <a:pt x="115" y="31"/>
                    <a:pt x="115" y="31"/>
                  </a:cubicBezTo>
                  <a:cubicBezTo>
                    <a:pt x="114" y="31"/>
                    <a:pt x="114" y="31"/>
                    <a:pt x="114" y="31"/>
                  </a:cubicBezTo>
                  <a:lnTo>
                    <a:pt x="114" y="30"/>
                  </a:lnTo>
                  <a:close/>
                  <a:moveTo>
                    <a:pt x="114" y="32"/>
                  </a:moveTo>
                  <a:cubicBezTo>
                    <a:pt x="114" y="32"/>
                    <a:pt x="114" y="32"/>
                    <a:pt x="114" y="32"/>
                  </a:cubicBezTo>
                  <a:cubicBezTo>
                    <a:pt x="115" y="31"/>
                    <a:pt x="115" y="31"/>
                    <a:pt x="115" y="31"/>
                  </a:cubicBezTo>
                  <a:cubicBezTo>
                    <a:pt x="115" y="32"/>
                    <a:pt x="115" y="32"/>
                    <a:pt x="115" y="32"/>
                  </a:cubicBezTo>
                  <a:cubicBezTo>
                    <a:pt x="114" y="32"/>
                    <a:pt x="114" y="32"/>
                    <a:pt x="114" y="32"/>
                  </a:cubicBezTo>
                  <a:close/>
                  <a:moveTo>
                    <a:pt x="114" y="32"/>
                  </a:moveTo>
                  <a:cubicBezTo>
                    <a:pt x="114" y="32"/>
                    <a:pt x="114" y="32"/>
                    <a:pt x="114" y="32"/>
                  </a:cubicBezTo>
                  <a:cubicBezTo>
                    <a:pt x="115" y="32"/>
                    <a:pt x="115" y="32"/>
                    <a:pt x="115" y="32"/>
                  </a:cubicBezTo>
                  <a:cubicBezTo>
                    <a:pt x="115" y="33"/>
                    <a:pt x="115" y="33"/>
                    <a:pt x="115" y="33"/>
                  </a:cubicBezTo>
                  <a:cubicBezTo>
                    <a:pt x="114" y="33"/>
                    <a:pt x="114" y="33"/>
                    <a:pt x="114" y="33"/>
                  </a:cubicBezTo>
                  <a:lnTo>
                    <a:pt x="114" y="32"/>
                  </a:lnTo>
                  <a:close/>
                  <a:moveTo>
                    <a:pt x="114" y="34"/>
                  </a:moveTo>
                  <a:cubicBezTo>
                    <a:pt x="114" y="34"/>
                    <a:pt x="114" y="34"/>
                    <a:pt x="114" y="34"/>
                  </a:cubicBezTo>
                  <a:cubicBezTo>
                    <a:pt x="114" y="33"/>
                    <a:pt x="114" y="33"/>
                    <a:pt x="114" y="33"/>
                  </a:cubicBezTo>
                  <a:cubicBezTo>
                    <a:pt x="115" y="33"/>
                    <a:pt x="115" y="33"/>
                    <a:pt x="115" y="33"/>
                  </a:cubicBezTo>
                  <a:cubicBezTo>
                    <a:pt x="115" y="34"/>
                    <a:pt x="115" y="34"/>
                    <a:pt x="115" y="34"/>
                  </a:cubicBezTo>
                  <a:cubicBezTo>
                    <a:pt x="115" y="34"/>
                    <a:pt x="115" y="34"/>
                    <a:pt x="115" y="34"/>
                  </a:cubicBezTo>
                  <a:cubicBezTo>
                    <a:pt x="115" y="33"/>
                    <a:pt x="115" y="33"/>
                    <a:pt x="115" y="33"/>
                  </a:cubicBezTo>
                  <a:cubicBezTo>
                    <a:pt x="117" y="33"/>
                    <a:pt x="117" y="33"/>
                    <a:pt x="117" y="33"/>
                  </a:cubicBezTo>
                  <a:cubicBezTo>
                    <a:pt x="117" y="34"/>
                    <a:pt x="117" y="34"/>
                    <a:pt x="117" y="34"/>
                  </a:cubicBezTo>
                  <a:lnTo>
                    <a:pt x="114" y="34"/>
                  </a:lnTo>
                  <a:close/>
                  <a:moveTo>
                    <a:pt x="146" y="43"/>
                  </a:moveTo>
                  <a:cubicBezTo>
                    <a:pt x="146" y="43"/>
                    <a:pt x="146" y="43"/>
                    <a:pt x="146" y="43"/>
                  </a:cubicBezTo>
                  <a:cubicBezTo>
                    <a:pt x="151" y="43"/>
                    <a:pt x="151" y="43"/>
                    <a:pt x="151" y="43"/>
                  </a:cubicBezTo>
                  <a:cubicBezTo>
                    <a:pt x="151" y="43"/>
                    <a:pt x="151" y="43"/>
                    <a:pt x="151" y="43"/>
                  </a:cubicBezTo>
                  <a:cubicBezTo>
                    <a:pt x="146" y="43"/>
                    <a:pt x="146" y="43"/>
                    <a:pt x="146" y="43"/>
                  </a:cubicBezTo>
                  <a:close/>
                  <a:moveTo>
                    <a:pt x="146" y="44"/>
                  </a:moveTo>
                  <a:cubicBezTo>
                    <a:pt x="146" y="44"/>
                    <a:pt x="146" y="44"/>
                    <a:pt x="146" y="44"/>
                  </a:cubicBezTo>
                  <a:cubicBezTo>
                    <a:pt x="151" y="44"/>
                    <a:pt x="151" y="44"/>
                    <a:pt x="151" y="44"/>
                  </a:cubicBezTo>
                  <a:cubicBezTo>
                    <a:pt x="151" y="44"/>
                    <a:pt x="151" y="44"/>
                    <a:pt x="151" y="44"/>
                  </a:cubicBezTo>
                  <a:cubicBezTo>
                    <a:pt x="146" y="44"/>
                    <a:pt x="146" y="44"/>
                    <a:pt x="146" y="44"/>
                  </a:cubicBezTo>
                  <a:close/>
                  <a:moveTo>
                    <a:pt x="146" y="45"/>
                  </a:moveTo>
                  <a:cubicBezTo>
                    <a:pt x="146" y="45"/>
                    <a:pt x="146" y="45"/>
                    <a:pt x="146" y="45"/>
                  </a:cubicBezTo>
                  <a:cubicBezTo>
                    <a:pt x="151" y="45"/>
                    <a:pt x="151" y="45"/>
                    <a:pt x="151" y="45"/>
                  </a:cubicBezTo>
                  <a:cubicBezTo>
                    <a:pt x="151" y="45"/>
                    <a:pt x="151" y="45"/>
                    <a:pt x="151" y="45"/>
                  </a:cubicBezTo>
                  <a:cubicBezTo>
                    <a:pt x="146" y="45"/>
                    <a:pt x="146" y="45"/>
                    <a:pt x="146" y="45"/>
                  </a:cubicBezTo>
                  <a:close/>
                  <a:moveTo>
                    <a:pt x="146" y="46"/>
                  </a:moveTo>
                  <a:cubicBezTo>
                    <a:pt x="146" y="46"/>
                    <a:pt x="146" y="46"/>
                    <a:pt x="146" y="46"/>
                  </a:cubicBezTo>
                  <a:cubicBezTo>
                    <a:pt x="151" y="46"/>
                    <a:pt x="151" y="46"/>
                    <a:pt x="151" y="46"/>
                  </a:cubicBezTo>
                  <a:cubicBezTo>
                    <a:pt x="151" y="46"/>
                    <a:pt x="151" y="46"/>
                    <a:pt x="151" y="46"/>
                  </a:cubicBezTo>
                  <a:cubicBezTo>
                    <a:pt x="146" y="46"/>
                    <a:pt x="146" y="46"/>
                    <a:pt x="146" y="46"/>
                  </a:cubicBezTo>
                  <a:close/>
                  <a:moveTo>
                    <a:pt x="146" y="47"/>
                  </a:moveTo>
                  <a:cubicBezTo>
                    <a:pt x="146" y="47"/>
                    <a:pt x="146" y="47"/>
                    <a:pt x="146" y="47"/>
                  </a:cubicBezTo>
                  <a:cubicBezTo>
                    <a:pt x="151" y="47"/>
                    <a:pt x="151" y="47"/>
                    <a:pt x="151" y="47"/>
                  </a:cubicBezTo>
                  <a:cubicBezTo>
                    <a:pt x="151" y="47"/>
                    <a:pt x="151" y="47"/>
                    <a:pt x="151" y="47"/>
                  </a:cubicBezTo>
                  <a:cubicBezTo>
                    <a:pt x="146" y="47"/>
                    <a:pt x="146" y="47"/>
                    <a:pt x="146" y="47"/>
                  </a:cubicBezTo>
                  <a:close/>
                  <a:moveTo>
                    <a:pt x="146" y="48"/>
                  </a:moveTo>
                  <a:cubicBezTo>
                    <a:pt x="146" y="48"/>
                    <a:pt x="146" y="48"/>
                    <a:pt x="146" y="48"/>
                  </a:cubicBezTo>
                  <a:cubicBezTo>
                    <a:pt x="151" y="48"/>
                    <a:pt x="151" y="48"/>
                    <a:pt x="151" y="48"/>
                  </a:cubicBezTo>
                  <a:cubicBezTo>
                    <a:pt x="151" y="48"/>
                    <a:pt x="151" y="48"/>
                    <a:pt x="151" y="48"/>
                  </a:cubicBezTo>
                  <a:cubicBezTo>
                    <a:pt x="146" y="48"/>
                    <a:pt x="146" y="48"/>
                    <a:pt x="146" y="48"/>
                  </a:cubicBezTo>
                  <a:close/>
                  <a:moveTo>
                    <a:pt x="146" y="49"/>
                  </a:moveTo>
                  <a:cubicBezTo>
                    <a:pt x="146" y="49"/>
                    <a:pt x="146" y="49"/>
                    <a:pt x="146" y="49"/>
                  </a:cubicBezTo>
                  <a:cubicBezTo>
                    <a:pt x="151" y="49"/>
                    <a:pt x="151" y="49"/>
                    <a:pt x="151" y="49"/>
                  </a:cubicBezTo>
                  <a:cubicBezTo>
                    <a:pt x="151" y="49"/>
                    <a:pt x="151" y="49"/>
                    <a:pt x="151" y="49"/>
                  </a:cubicBezTo>
                  <a:cubicBezTo>
                    <a:pt x="146" y="49"/>
                    <a:pt x="146" y="49"/>
                    <a:pt x="146" y="49"/>
                  </a:cubicBezTo>
                  <a:close/>
                  <a:moveTo>
                    <a:pt x="146" y="50"/>
                  </a:moveTo>
                  <a:cubicBezTo>
                    <a:pt x="146" y="50"/>
                    <a:pt x="146" y="50"/>
                    <a:pt x="146" y="50"/>
                  </a:cubicBezTo>
                  <a:cubicBezTo>
                    <a:pt x="151" y="50"/>
                    <a:pt x="151" y="50"/>
                    <a:pt x="151" y="50"/>
                  </a:cubicBezTo>
                  <a:cubicBezTo>
                    <a:pt x="151" y="50"/>
                    <a:pt x="151" y="50"/>
                    <a:pt x="151" y="50"/>
                  </a:cubicBezTo>
                  <a:cubicBezTo>
                    <a:pt x="146" y="50"/>
                    <a:pt x="146" y="50"/>
                    <a:pt x="146" y="50"/>
                  </a:cubicBezTo>
                  <a:close/>
                  <a:moveTo>
                    <a:pt x="146" y="51"/>
                  </a:moveTo>
                  <a:cubicBezTo>
                    <a:pt x="146" y="51"/>
                    <a:pt x="146" y="51"/>
                    <a:pt x="146" y="51"/>
                  </a:cubicBezTo>
                  <a:cubicBezTo>
                    <a:pt x="151" y="51"/>
                    <a:pt x="151" y="51"/>
                    <a:pt x="151" y="51"/>
                  </a:cubicBezTo>
                  <a:cubicBezTo>
                    <a:pt x="151" y="51"/>
                    <a:pt x="151" y="51"/>
                    <a:pt x="151" y="51"/>
                  </a:cubicBezTo>
                  <a:cubicBezTo>
                    <a:pt x="146" y="51"/>
                    <a:pt x="146" y="51"/>
                    <a:pt x="146" y="51"/>
                  </a:cubicBezTo>
                  <a:close/>
                  <a:moveTo>
                    <a:pt x="146" y="52"/>
                  </a:moveTo>
                  <a:cubicBezTo>
                    <a:pt x="146" y="52"/>
                    <a:pt x="146" y="52"/>
                    <a:pt x="146" y="52"/>
                  </a:cubicBezTo>
                  <a:cubicBezTo>
                    <a:pt x="151" y="52"/>
                    <a:pt x="151" y="52"/>
                    <a:pt x="151" y="52"/>
                  </a:cubicBezTo>
                  <a:cubicBezTo>
                    <a:pt x="151" y="52"/>
                    <a:pt x="151" y="52"/>
                    <a:pt x="151" y="52"/>
                  </a:cubicBezTo>
                  <a:cubicBezTo>
                    <a:pt x="146" y="52"/>
                    <a:pt x="146" y="52"/>
                    <a:pt x="146" y="52"/>
                  </a:cubicBezTo>
                  <a:close/>
                  <a:moveTo>
                    <a:pt x="146" y="52"/>
                  </a:moveTo>
                  <a:cubicBezTo>
                    <a:pt x="146" y="52"/>
                    <a:pt x="146" y="52"/>
                    <a:pt x="146" y="52"/>
                  </a:cubicBezTo>
                  <a:cubicBezTo>
                    <a:pt x="151" y="52"/>
                    <a:pt x="151" y="52"/>
                    <a:pt x="151" y="52"/>
                  </a:cubicBezTo>
                  <a:cubicBezTo>
                    <a:pt x="151" y="53"/>
                    <a:pt x="151" y="53"/>
                    <a:pt x="151" y="53"/>
                  </a:cubicBezTo>
                  <a:cubicBezTo>
                    <a:pt x="146" y="53"/>
                    <a:pt x="146" y="53"/>
                    <a:pt x="146" y="53"/>
                  </a:cubicBezTo>
                  <a:lnTo>
                    <a:pt x="146" y="52"/>
                  </a:lnTo>
                  <a:close/>
                  <a:moveTo>
                    <a:pt x="151" y="54"/>
                  </a:moveTo>
                  <a:cubicBezTo>
                    <a:pt x="151" y="54"/>
                    <a:pt x="151" y="54"/>
                    <a:pt x="151" y="54"/>
                  </a:cubicBezTo>
                  <a:cubicBezTo>
                    <a:pt x="146" y="54"/>
                    <a:pt x="146" y="54"/>
                    <a:pt x="146" y="54"/>
                  </a:cubicBezTo>
                  <a:cubicBezTo>
                    <a:pt x="146" y="54"/>
                    <a:pt x="146" y="54"/>
                    <a:pt x="146" y="54"/>
                  </a:cubicBezTo>
                  <a:cubicBezTo>
                    <a:pt x="151" y="54"/>
                    <a:pt x="151" y="54"/>
                    <a:pt x="151" y="54"/>
                  </a:cubicBezTo>
                  <a:close/>
                  <a:moveTo>
                    <a:pt x="47" y="39"/>
                  </a:moveTo>
                  <a:cubicBezTo>
                    <a:pt x="47" y="39"/>
                    <a:pt x="47" y="39"/>
                    <a:pt x="47" y="39"/>
                  </a:cubicBezTo>
                  <a:cubicBezTo>
                    <a:pt x="47" y="40"/>
                    <a:pt x="47" y="40"/>
                    <a:pt x="47" y="40"/>
                  </a:cubicBezTo>
                  <a:cubicBezTo>
                    <a:pt x="57" y="39"/>
                    <a:pt x="57" y="39"/>
                    <a:pt x="57" y="39"/>
                  </a:cubicBezTo>
                  <a:cubicBezTo>
                    <a:pt x="57" y="39"/>
                    <a:pt x="57" y="39"/>
                    <a:pt x="57" y="39"/>
                  </a:cubicBezTo>
                  <a:cubicBezTo>
                    <a:pt x="60" y="39"/>
                    <a:pt x="60" y="39"/>
                    <a:pt x="60" y="39"/>
                  </a:cubicBezTo>
                  <a:cubicBezTo>
                    <a:pt x="60" y="38"/>
                    <a:pt x="60" y="38"/>
                    <a:pt x="60" y="38"/>
                  </a:cubicBezTo>
                  <a:cubicBezTo>
                    <a:pt x="57" y="39"/>
                    <a:pt x="57" y="39"/>
                    <a:pt x="57" y="39"/>
                  </a:cubicBezTo>
                  <a:cubicBezTo>
                    <a:pt x="57" y="39"/>
                    <a:pt x="57" y="39"/>
                    <a:pt x="57" y="39"/>
                  </a:cubicBezTo>
                  <a:lnTo>
                    <a:pt x="47" y="39"/>
                  </a:lnTo>
                  <a:close/>
                  <a:moveTo>
                    <a:pt x="38" y="40"/>
                  </a:moveTo>
                  <a:cubicBezTo>
                    <a:pt x="38" y="40"/>
                    <a:pt x="38" y="40"/>
                    <a:pt x="38" y="40"/>
                  </a:cubicBezTo>
                  <a:cubicBezTo>
                    <a:pt x="38" y="46"/>
                    <a:pt x="38" y="46"/>
                    <a:pt x="38" y="46"/>
                  </a:cubicBezTo>
                  <a:cubicBezTo>
                    <a:pt x="47" y="46"/>
                    <a:pt x="47" y="46"/>
                    <a:pt x="47" y="46"/>
                  </a:cubicBezTo>
                  <a:cubicBezTo>
                    <a:pt x="47" y="39"/>
                    <a:pt x="47" y="39"/>
                    <a:pt x="47" y="39"/>
                  </a:cubicBezTo>
                  <a:lnTo>
                    <a:pt x="38" y="40"/>
                  </a:lnTo>
                  <a:close/>
                  <a:moveTo>
                    <a:pt x="47" y="43"/>
                  </a:moveTo>
                  <a:cubicBezTo>
                    <a:pt x="47" y="43"/>
                    <a:pt x="47" y="43"/>
                    <a:pt x="47" y="43"/>
                  </a:cubicBezTo>
                  <a:cubicBezTo>
                    <a:pt x="57" y="42"/>
                    <a:pt x="57" y="42"/>
                    <a:pt x="57" y="42"/>
                  </a:cubicBezTo>
                  <a:cubicBezTo>
                    <a:pt x="57" y="43"/>
                    <a:pt x="57" y="43"/>
                    <a:pt x="57" y="43"/>
                  </a:cubicBezTo>
                  <a:cubicBezTo>
                    <a:pt x="60" y="42"/>
                    <a:pt x="60" y="42"/>
                    <a:pt x="60" y="42"/>
                  </a:cubicBezTo>
                  <a:cubicBezTo>
                    <a:pt x="60" y="42"/>
                    <a:pt x="60" y="42"/>
                    <a:pt x="60" y="42"/>
                  </a:cubicBezTo>
                  <a:cubicBezTo>
                    <a:pt x="57" y="42"/>
                    <a:pt x="57" y="42"/>
                    <a:pt x="57" y="42"/>
                  </a:cubicBezTo>
                  <a:cubicBezTo>
                    <a:pt x="57" y="42"/>
                    <a:pt x="57" y="42"/>
                    <a:pt x="57" y="42"/>
                  </a:cubicBezTo>
                  <a:cubicBezTo>
                    <a:pt x="47" y="43"/>
                    <a:pt x="47" y="43"/>
                    <a:pt x="47" y="43"/>
                  </a:cubicBezTo>
                  <a:close/>
                  <a:moveTo>
                    <a:pt x="60" y="39"/>
                  </a:moveTo>
                  <a:cubicBezTo>
                    <a:pt x="60" y="39"/>
                    <a:pt x="60" y="39"/>
                    <a:pt x="60" y="39"/>
                  </a:cubicBezTo>
                  <a:cubicBezTo>
                    <a:pt x="63" y="39"/>
                    <a:pt x="63" y="39"/>
                    <a:pt x="63" y="39"/>
                  </a:cubicBezTo>
                  <a:cubicBezTo>
                    <a:pt x="63" y="39"/>
                    <a:pt x="63" y="39"/>
                    <a:pt x="63" y="39"/>
                  </a:cubicBezTo>
                  <a:cubicBezTo>
                    <a:pt x="60" y="39"/>
                    <a:pt x="60" y="39"/>
                    <a:pt x="60" y="39"/>
                  </a:cubicBezTo>
                  <a:close/>
                  <a:moveTo>
                    <a:pt x="47" y="44"/>
                  </a:moveTo>
                  <a:cubicBezTo>
                    <a:pt x="47" y="44"/>
                    <a:pt x="47" y="44"/>
                    <a:pt x="47" y="44"/>
                  </a:cubicBezTo>
                  <a:cubicBezTo>
                    <a:pt x="57" y="43"/>
                    <a:pt x="57" y="43"/>
                    <a:pt x="57" y="43"/>
                  </a:cubicBezTo>
                  <a:cubicBezTo>
                    <a:pt x="57" y="44"/>
                    <a:pt x="57" y="44"/>
                    <a:pt x="57" y="44"/>
                  </a:cubicBezTo>
                  <a:cubicBezTo>
                    <a:pt x="60" y="43"/>
                    <a:pt x="60" y="43"/>
                    <a:pt x="60" y="43"/>
                  </a:cubicBezTo>
                  <a:cubicBezTo>
                    <a:pt x="60" y="43"/>
                    <a:pt x="60" y="43"/>
                    <a:pt x="60" y="43"/>
                  </a:cubicBezTo>
                  <a:cubicBezTo>
                    <a:pt x="57" y="43"/>
                    <a:pt x="57" y="43"/>
                    <a:pt x="57" y="43"/>
                  </a:cubicBezTo>
                  <a:cubicBezTo>
                    <a:pt x="57" y="43"/>
                    <a:pt x="57" y="43"/>
                    <a:pt x="57" y="43"/>
                  </a:cubicBezTo>
                  <a:cubicBezTo>
                    <a:pt x="47" y="44"/>
                    <a:pt x="47" y="44"/>
                    <a:pt x="47" y="44"/>
                  </a:cubicBezTo>
                  <a:close/>
                  <a:moveTo>
                    <a:pt x="60" y="40"/>
                  </a:moveTo>
                  <a:cubicBezTo>
                    <a:pt x="60" y="40"/>
                    <a:pt x="60" y="40"/>
                    <a:pt x="60" y="40"/>
                  </a:cubicBezTo>
                  <a:cubicBezTo>
                    <a:pt x="63" y="40"/>
                    <a:pt x="63" y="40"/>
                    <a:pt x="63" y="40"/>
                  </a:cubicBezTo>
                  <a:cubicBezTo>
                    <a:pt x="63" y="39"/>
                    <a:pt x="63" y="39"/>
                    <a:pt x="63" y="39"/>
                  </a:cubicBezTo>
                  <a:cubicBezTo>
                    <a:pt x="60" y="40"/>
                    <a:pt x="60" y="40"/>
                    <a:pt x="60" y="40"/>
                  </a:cubicBezTo>
                  <a:close/>
                  <a:moveTo>
                    <a:pt x="63" y="38"/>
                  </a:moveTo>
                  <a:cubicBezTo>
                    <a:pt x="63" y="38"/>
                    <a:pt x="63" y="38"/>
                    <a:pt x="63" y="38"/>
                  </a:cubicBezTo>
                  <a:cubicBezTo>
                    <a:pt x="60" y="38"/>
                    <a:pt x="60" y="38"/>
                    <a:pt x="60" y="38"/>
                  </a:cubicBezTo>
                  <a:cubicBezTo>
                    <a:pt x="60" y="39"/>
                    <a:pt x="60" y="39"/>
                    <a:pt x="60" y="39"/>
                  </a:cubicBezTo>
                  <a:cubicBezTo>
                    <a:pt x="63" y="38"/>
                    <a:pt x="63" y="38"/>
                    <a:pt x="63" y="38"/>
                  </a:cubicBezTo>
                  <a:close/>
                  <a:moveTo>
                    <a:pt x="47" y="45"/>
                  </a:moveTo>
                  <a:cubicBezTo>
                    <a:pt x="47" y="45"/>
                    <a:pt x="47" y="45"/>
                    <a:pt x="47" y="45"/>
                  </a:cubicBezTo>
                  <a:cubicBezTo>
                    <a:pt x="57" y="44"/>
                    <a:pt x="57" y="44"/>
                    <a:pt x="57" y="44"/>
                  </a:cubicBezTo>
                  <a:cubicBezTo>
                    <a:pt x="57" y="44"/>
                    <a:pt x="57" y="44"/>
                    <a:pt x="57" y="44"/>
                  </a:cubicBezTo>
                  <a:cubicBezTo>
                    <a:pt x="60" y="44"/>
                    <a:pt x="60" y="44"/>
                    <a:pt x="60" y="44"/>
                  </a:cubicBezTo>
                  <a:cubicBezTo>
                    <a:pt x="60" y="44"/>
                    <a:pt x="60" y="44"/>
                    <a:pt x="60" y="44"/>
                  </a:cubicBezTo>
                  <a:cubicBezTo>
                    <a:pt x="57" y="44"/>
                    <a:pt x="57" y="44"/>
                    <a:pt x="57" y="44"/>
                  </a:cubicBezTo>
                  <a:cubicBezTo>
                    <a:pt x="57" y="44"/>
                    <a:pt x="57" y="44"/>
                    <a:pt x="57" y="44"/>
                  </a:cubicBezTo>
                  <a:cubicBezTo>
                    <a:pt x="47" y="44"/>
                    <a:pt x="47" y="44"/>
                    <a:pt x="47" y="44"/>
                  </a:cubicBezTo>
                  <a:lnTo>
                    <a:pt x="47" y="45"/>
                  </a:lnTo>
                  <a:close/>
                  <a:moveTo>
                    <a:pt x="47" y="46"/>
                  </a:moveTo>
                  <a:cubicBezTo>
                    <a:pt x="47" y="46"/>
                    <a:pt x="47" y="46"/>
                    <a:pt x="47" y="46"/>
                  </a:cubicBezTo>
                  <a:cubicBezTo>
                    <a:pt x="57" y="46"/>
                    <a:pt x="57" y="46"/>
                    <a:pt x="57" y="46"/>
                  </a:cubicBezTo>
                  <a:cubicBezTo>
                    <a:pt x="57" y="46"/>
                    <a:pt x="57" y="46"/>
                    <a:pt x="57" y="46"/>
                  </a:cubicBezTo>
                  <a:cubicBezTo>
                    <a:pt x="60" y="46"/>
                    <a:pt x="60" y="46"/>
                    <a:pt x="60" y="46"/>
                  </a:cubicBezTo>
                  <a:cubicBezTo>
                    <a:pt x="60" y="45"/>
                    <a:pt x="60" y="45"/>
                    <a:pt x="60" y="45"/>
                  </a:cubicBezTo>
                  <a:cubicBezTo>
                    <a:pt x="57" y="45"/>
                    <a:pt x="57" y="45"/>
                    <a:pt x="57" y="45"/>
                  </a:cubicBezTo>
                  <a:cubicBezTo>
                    <a:pt x="57" y="45"/>
                    <a:pt x="57" y="45"/>
                    <a:pt x="57" y="45"/>
                  </a:cubicBezTo>
                  <a:cubicBezTo>
                    <a:pt x="47" y="46"/>
                    <a:pt x="47" y="46"/>
                    <a:pt x="47" y="46"/>
                  </a:cubicBezTo>
                  <a:close/>
                  <a:moveTo>
                    <a:pt x="47" y="46"/>
                  </a:moveTo>
                  <a:cubicBezTo>
                    <a:pt x="47" y="46"/>
                    <a:pt x="47" y="46"/>
                    <a:pt x="47" y="46"/>
                  </a:cubicBezTo>
                  <a:cubicBezTo>
                    <a:pt x="57" y="45"/>
                    <a:pt x="57" y="45"/>
                    <a:pt x="57" y="45"/>
                  </a:cubicBezTo>
                  <a:cubicBezTo>
                    <a:pt x="57" y="45"/>
                    <a:pt x="57" y="45"/>
                    <a:pt x="57" y="45"/>
                  </a:cubicBezTo>
                  <a:cubicBezTo>
                    <a:pt x="60" y="45"/>
                    <a:pt x="60" y="45"/>
                    <a:pt x="60" y="45"/>
                  </a:cubicBezTo>
                  <a:cubicBezTo>
                    <a:pt x="60" y="44"/>
                    <a:pt x="60" y="44"/>
                    <a:pt x="60" y="44"/>
                  </a:cubicBezTo>
                  <a:cubicBezTo>
                    <a:pt x="57" y="45"/>
                    <a:pt x="57" y="45"/>
                    <a:pt x="57" y="45"/>
                  </a:cubicBezTo>
                  <a:cubicBezTo>
                    <a:pt x="57" y="44"/>
                    <a:pt x="57" y="44"/>
                    <a:pt x="57" y="44"/>
                  </a:cubicBezTo>
                  <a:cubicBezTo>
                    <a:pt x="47" y="45"/>
                    <a:pt x="47" y="45"/>
                    <a:pt x="47" y="45"/>
                  </a:cubicBezTo>
                  <a:lnTo>
                    <a:pt x="47" y="46"/>
                  </a:lnTo>
                  <a:close/>
                  <a:moveTo>
                    <a:pt x="100" y="14"/>
                  </a:moveTo>
                  <a:cubicBezTo>
                    <a:pt x="100" y="14"/>
                    <a:pt x="100" y="14"/>
                    <a:pt x="100" y="14"/>
                  </a:cubicBezTo>
                  <a:cubicBezTo>
                    <a:pt x="101" y="14"/>
                    <a:pt x="101" y="14"/>
                    <a:pt x="101" y="14"/>
                  </a:cubicBezTo>
                  <a:cubicBezTo>
                    <a:pt x="101" y="12"/>
                    <a:pt x="101" y="12"/>
                    <a:pt x="101" y="12"/>
                  </a:cubicBezTo>
                  <a:cubicBezTo>
                    <a:pt x="101" y="12"/>
                    <a:pt x="101" y="12"/>
                    <a:pt x="101" y="12"/>
                  </a:cubicBezTo>
                  <a:cubicBezTo>
                    <a:pt x="101" y="12"/>
                    <a:pt x="101" y="12"/>
                    <a:pt x="101" y="12"/>
                  </a:cubicBezTo>
                  <a:cubicBezTo>
                    <a:pt x="103" y="11"/>
                    <a:pt x="103" y="11"/>
                    <a:pt x="103" y="11"/>
                  </a:cubicBezTo>
                  <a:cubicBezTo>
                    <a:pt x="103" y="11"/>
                    <a:pt x="103" y="11"/>
                    <a:pt x="103" y="11"/>
                  </a:cubicBezTo>
                  <a:cubicBezTo>
                    <a:pt x="100" y="12"/>
                    <a:pt x="100" y="12"/>
                    <a:pt x="100" y="12"/>
                  </a:cubicBezTo>
                  <a:lnTo>
                    <a:pt x="100" y="14"/>
                  </a:lnTo>
                  <a:close/>
                  <a:moveTo>
                    <a:pt x="100" y="11"/>
                  </a:moveTo>
                  <a:cubicBezTo>
                    <a:pt x="100" y="11"/>
                    <a:pt x="100" y="11"/>
                    <a:pt x="100" y="11"/>
                  </a:cubicBezTo>
                  <a:cubicBezTo>
                    <a:pt x="101" y="11"/>
                    <a:pt x="101" y="11"/>
                    <a:pt x="101" y="11"/>
                  </a:cubicBezTo>
                  <a:cubicBezTo>
                    <a:pt x="101" y="9"/>
                    <a:pt x="101" y="9"/>
                    <a:pt x="101" y="9"/>
                  </a:cubicBezTo>
                  <a:cubicBezTo>
                    <a:pt x="101" y="9"/>
                    <a:pt x="101" y="9"/>
                    <a:pt x="101" y="9"/>
                  </a:cubicBezTo>
                  <a:cubicBezTo>
                    <a:pt x="101" y="8"/>
                    <a:pt x="101" y="8"/>
                    <a:pt x="101" y="8"/>
                  </a:cubicBezTo>
                  <a:cubicBezTo>
                    <a:pt x="103" y="8"/>
                    <a:pt x="103" y="8"/>
                    <a:pt x="103" y="8"/>
                  </a:cubicBezTo>
                  <a:cubicBezTo>
                    <a:pt x="103" y="8"/>
                    <a:pt x="103" y="8"/>
                    <a:pt x="103" y="8"/>
                  </a:cubicBezTo>
                  <a:cubicBezTo>
                    <a:pt x="100" y="8"/>
                    <a:pt x="100" y="8"/>
                    <a:pt x="100" y="8"/>
                  </a:cubicBezTo>
                  <a:lnTo>
                    <a:pt x="100" y="11"/>
                  </a:lnTo>
                  <a:close/>
                  <a:moveTo>
                    <a:pt x="103" y="29"/>
                  </a:moveTo>
                  <a:cubicBezTo>
                    <a:pt x="103" y="29"/>
                    <a:pt x="103" y="29"/>
                    <a:pt x="103" y="29"/>
                  </a:cubicBezTo>
                  <a:cubicBezTo>
                    <a:pt x="103" y="32"/>
                    <a:pt x="103" y="32"/>
                    <a:pt x="103" y="32"/>
                  </a:cubicBezTo>
                  <a:cubicBezTo>
                    <a:pt x="104" y="32"/>
                    <a:pt x="104" y="32"/>
                    <a:pt x="104" y="32"/>
                  </a:cubicBezTo>
                  <a:cubicBezTo>
                    <a:pt x="104" y="30"/>
                    <a:pt x="104" y="30"/>
                    <a:pt x="104" y="30"/>
                  </a:cubicBezTo>
                  <a:cubicBezTo>
                    <a:pt x="104" y="30"/>
                    <a:pt x="104" y="30"/>
                    <a:pt x="104" y="30"/>
                  </a:cubicBezTo>
                  <a:cubicBezTo>
                    <a:pt x="104" y="29"/>
                    <a:pt x="104" y="29"/>
                    <a:pt x="104" y="29"/>
                  </a:cubicBezTo>
                  <a:cubicBezTo>
                    <a:pt x="106" y="29"/>
                    <a:pt x="106" y="29"/>
                    <a:pt x="106" y="29"/>
                  </a:cubicBezTo>
                  <a:cubicBezTo>
                    <a:pt x="106" y="29"/>
                    <a:pt x="106" y="29"/>
                    <a:pt x="106" y="29"/>
                  </a:cubicBezTo>
                  <a:lnTo>
                    <a:pt x="103" y="29"/>
                  </a:lnTo>
                  <a:close/>
                  <a:moveTo>
                    <a:pt x="104" y="8"/>
                  </a:moveTo>
                  <a:cubicBezTo>
                    <a:pt x="104" y="8"/>
                    <a:pt x="104" y="8"/>
                    <a:pt x="104" y="8"/>
                  </a:cubicBezTo>
                  <a:cubicBezTo>
                    <a:pt x="104" y="5"/>
                    <a:pt x="104" y="5"/>
                    <a:pt x="104" y="5"/>
                  </a:cubicBezTo>
                  <a:cubicBezTo>
                    <a:pt x="106" y="5"/>
                    <a:pt x="106" y="5"/>
                    <a:pt x="106" y="5"/>
                  </a:cubicBezTo>
                  <a:cubicBezTo>
                    <a:pt x="106" y="2"/>
                    <a:pt x="106" y="2"/>
                    <a:pt x="106" y="2"/>
                  </a:cubicBezTo>
                  <a:cubicBezTo>
                    <a:pt x="106" y="2"/>
                    <a:pt x="106" y="2"/>
                    <a:pt x="106" y="2"/>
                  </a:cubicBezTo>
                  <a:cubicBezTo>
                    <a:pt x="106" y="2"/>
                    <a:pt x="106" y="2"/>
                    <a:pt x="106" y="2"/>
                  </a:cubicBezTo>
                  <a:cubicBezTo>
                    <a:pt x="103" y="3"/>
                    <a:pt x="103" y="3"/>
                    <a:pt x="103" y="3"/>
                  </a:cubicBezTo>
                  <a:cubicBezTo>
                    <a:pt x="103" y="8"/>
                    <a:pt x="103" y="8"/>
                    <a:pt x="103" y="8"/>
                  </a:cubicBezTo>
                  <a:lnTo>
                    <a:pt x="104" y="8"/>
                  </a:lnTo>
                  <a:close/>
                  <a:moveTo>
                    <a:pt x="104" y="3"/>
                  </a:moveTo>
                  <a:cubicBezTo>
                    <a:pt x="104" y="3"/>
                    <a:pt x="104" y="3"/>
                    <a:pt x="104" y="3"/>
                  </a:cubicBezTo>
                  <a:cubicBezTo>
                    <a:pt x="106" y="2"/>
                    <a:pt x="106" y="2"/>
                    <a:pt x="106" y="2"/>
                  </a:cubicBezTo>
                  <a:cubicBezTo>
                    <a:pt x="106" y="4"/>
                    <a:pt x="106" y="4"/>
                    <a:pt x="106" y="4"/>
                  </a:cubicBezTo>
                  <a:cubicBezTo>
                    <a:pt x="104" y="5"/>
                    <a:pt x="104" y="5"/>
                    <a:pt x="104" y="5"/>
                  </a:cubicBezTo>
                  <a:lnTo>
                    <a:pt x="104" y="3"/>
                  </a:lnTo>
                  <a:close/>
                  <a:moveTo>
                    <a:pt x="60" y="41"/>
                  </a:moveTo>
                  <a:cubicBezTo>
                    <a:pt x="60" y="41"/>
                    <a:pt x="60" y="41"/>
                    <a:pt x="60" y="41"/>
                  </a:cubicBezTo>
                  <a:cubicBezTo>
                    <a:pt x="63" y="40"/>
                    <a:pt x="63" y="40"/>
                    <a:pt x="63" y="40"/>
                  </a:cubicBezTo>
                  <a:cubicBezTo>
                    <a:pt x="63" y="40"/>
                    <a:pt x="63" y="40"/>
                    <a:pt x="63" y="40"/>
                  </a:cubicBezTo>
                  <a:cubicBezTo>
                    <a:pt x="60" y="41"/>
                    <a:pt x="60" y="41"/>
                    <a:pt x="60" y="41"/>
                  </a:cubicBezTo>
                  <a:close/>
                  <a:moveTo>
                    <a:pt x="100" y="23"/>
                  </a:moveTo>
                  <a:cubicBezTo>
                    <a:pt x="100" y="23"/>
                    <a:pt x="100" y="23"/>
                    <a:pt x="100" y="23"/>
                  </a:cubicBezTo>
                  <a:cubicBezTo>
                    <a:pt x="101" y="23"/>
                    <a:pt x="101" y="23"/>
                    <a:pt x="101" y="23"/>
                  </a:cubicBezTo>
                  <a:cubicBezTo>
                    <a:pt x="101" y="22"/>
                    <a:pt x="101" y="22"/>
                    <a:pt x="101" y="22"/>
                  </a:cubicBezTo>
                  <a:cubicBezTo>
                    <a:pt x="101" y="21"/>
                    <a:pt x="101" y="21"/>
                    <a:pt x="101" y="21"/>
                  </a:cubicBezTo>
                  <a:cubicBezTo>
                    <a:pt x="101" y="21"/>
                    <a:pt x="101" y="21"/>
                    <a:pt x="101" y="21"/>
                  </a:cubicBezTo>
                  <a:cubicBezTo>
                    <a:pt x="103" y="20"/>
                    <a:pt x="103" y="20"/>
                    <a:pt x="103" y="20"/>
                  </a:cubicBezTo>
                  <a:cubicBezTo>
                    <a:pt x="103" y="20"/>
                    <a:pt x="103" y="20"/>
                    <a:pt x="103" y="20"/>
                  </a:cubicBezTo>
                  <a:cubicBezTo>
                    <a:pt x="100" y="21"/>
                    <a:pt x="100" y="21"/>
                    <a:pt x="100" y="21"/>
                  </a:cubicBezTo>
                  <a:lnTo>
                    <a:pt x="100" y="23"/>
                  </a:lnTo>
                  <a:close/>
                  <a:moveTo>
                    <a:pt x="100" y="20"/>
                  </a:moveTo>
                  <a:cubicBezTo>
                    <a:pt x="100" y="20"/>
                    <a:pt x="100" y="20"/>
                    <a:pt x="100" y="20"/>
                  </a:cubicBezTo>
                  <a:cubicBezTo>
                    <a:pt x="101" y="20"/>
                    <a:pt x="101" y="20"/>
                    <a:pt x="101" y="20"/>
                  </a:cubicBezTo>
                  <a:cubicBezTo>
                    <a:pt x="101" y="18"/>
                    <a:pt x="101" y="18"/>
                    <a:pt x="101" y="18"/>
                  </a:cubicBezTo>
                  <a:cubicBezTo>
                    <a:pt x="101" y="18"/>
                    <a:pt x="101" y="18"/>
                    <a:pt x="101" y="18"/>
                  </a:cubicBezTo>
                  <a:cubicBezTo>
                    <a:pt x="101" y="18"/>
                    <a:pt x="101" y="18"/>
                    <a:pt x="101" y="18"/>
                  </a:cubicBezTo>
                  <a:cubicBezTo>
                    <a:pt x="103" y="17"/>
                    <a:pt x="103" y="17"/>
                    <a:pt x="103" y="17"/>
                  </a:cubicBezTo>
                  <a:cubicBezTo>
                    <a:pt x="103" y="17"/>
                    <a:pt x="103" y="17"/>
                    <a:pt x="103" y="17"/>
                  </a:cubicBezTo>
                  <a:cubicBezTo>
                    <a:pt x="100" y="18"/>
                    <a:pt x="100" y="18"/>
                    <a:pt x="100" y="18"/>
                  </a:cubicBezTo>
                  <a:lnTo>
                    <a:pt x="100" y="20"/>
                  </a:lnTo>
                  <a:close/>
                  <a:moveTo>
                    <a:pt x="100" y="17"/>
                  </a:moveTo>
                  <a:cubicBezTo>
                    <a:pt x="100" y="17"/>
                    <a:pt x="100" y="17"/>
                    <a:pt x="100" y="17"/>
                  </a:cubicBezTo>
                  <a:cubicBezTo>
                    <a:pt x="101" y="17"/>
                    <a:pt x="101" y="17"/>
                    <a:pt x="101" y="17"/>
                  </a:cubicBezTo>
                  <a:cubicBezTo>
                    <a:pt x="101" y="15"/>
                    <a:pt x="101" y="15"/>
                    <a:pt x="101" y="15"/>
                  </a:cubicBezTo>
                  <a:cubicBezTo>
                    <a:pt x="101" y="15"/>
                    <a:pt x="101" y="15"/>
                    <a:pt x="101" y="15"/>
                  </a:cubicBezTo>
                  <a:cubicBezTo>
                    <a:pt x="101" y="15"/>
                    <a:pt x="101" y="15"/>
                    <a:pt x="101" y="15"/>
                  </a:cubicBezTo>
                  <a:cubicBezTo>
                    <a:pt x="103" y="14"/>
                    <a:pt x="103" y="14"/>
                    <a:pt x="103" y="14"/>
                  </a:cubicBezTo>
                  <a:cubicBezTo>
                    <a:pt x="103" y="14"/>
                    <a:pt x="103" y="14"/>
                    <a:pt x="103" y="14"/>
                  </a:cubicBezTo>
                  <a:cubicBezTo>
                    <a:pt x="100" y="15"/>
                    <a:pt x="100" y="15"/>
                    <a:pt x="100" y="15"/>
                  </a:cubicBezTo>
                  <a:lnTo>
                    <a:pt x="100" y="17"/>
                  </a:lnTo>
                  <a:close/>
                  <a:moveTo>
                    <a:pt x="71" y="42"/>
                  </a:moveTo>
                  <a:cubicBezTo>
                    <a:pt x="71" y="42"/>
                    <a:pt x="71" y="42"/>
                    <a:pt x="71" y="42"/>
                  </a:cubicBezTo>
                  <a:cubicBezTo>
                    <a:pt x="74" y="42"/>
                    <a:pt x="74" y="42"/>
                    <a:pt x="74" y="42"/>
                  </a:cubicBezTo>
                  <a:cubicBezTo>
                    <a:pt x="74" y="41"/>
                    <a:pt x="74" y="41"/>
                    <a:pt x="74" y="41"/>
                  </a:cubicBezTo>
                  <a:cubicBezTo>
                    <a:pt x="71" y="41"/>
                    <a:pt x="71" y="41"/>
                    <a:pt x="71" y="41"/>
                  </a:cubicBezTo>
                  <a:lnTo>
                    <a:pt x="71" y="42"/>
                  </a:lnTo>
                  <a:close/>
                  <a:moveTo>
                    <a:pt x="104" y="26"/>
                  </a:moveTo>
                  <a:cubicBezTo>
                    <a:pt x="104" y="26"/>
                    <a:pt x="104" y="26"/>
                    <a:pt x="104" y="26"/>
                  </a:cubicBezTo>
                  <a:cubicBezTo>
                    <a:pt x="104" y="24"/>
                    <a:pt x="104" y="24"/>
                    <a:pt x="104" y="24"/>
                  </a:cubicBezTo>
                  <a:cubicBezTo>
                    <a:pt x="104" y="24"/>
                    <a:pt x="104" y="24"/>
                    <a:pt x="104" y="24"/>
                  </a:cubicBezTo>
                  <a:cubicBezTo>
                    <a:pt x="104" y="23"/>
                    <a:pt x="104" y="23"/>
                    <a:pt x="104" y="23"/>
                  </a:cubicBezTo>
                  <a:cubicBezTo>
                    <a:pt x="106" y="23"/>
                    <a:pt x="106" y="23"/>
                    <a:pt x="106" y="23"/>
                  </a:cubicBezTo>
                  <a:cubicBezTo>
                    <a:pt x="106" y="23"/>
                    <a:pt x="106" y="23"/>
                    <a:pt x="106" y="23"/>
                  </a:cubicBezTo>
                  <a:cubicBezTo>
                    <a:pt x="103" y="23"/>
                    <a:pt x="103" y="23"/>
                    <a:pt x="103" y="23"/>
                  </a:cubicBezTo>
                  <a:cubicBezTo>
                    <a:pt x="103" y="26"/>
                    <a:pt x="103" y="26"/>
                    <a:pt x="103" y="26"/>
                  </a:cubicBezTo>
                  <a:lnTo>
                    <a:pt x="104" y="26"/>
                  </a:lnTo>
                  <a:close/>
                  <a:moveTo>
                    <a:pt x="104" y="11"/>
                  </a:moveTo>
                  <a:cubicBezTo>
                    <a:pt x="104" y="11"/>
                    <a:pt x="104" y="11"/>
                    <a:pt x="104" y="11"/>
                  </a:cubicBezTo>
                  <a:cubicBezTo>
                    <a:pt x="104" y="9"/>
                    <a:pt x="104" y="9"/>
                    <a:pt x="104" y="9"/>
                  </a:cubicBezTo>
                  <a:cubicBezTo>
                    <a:pt x="104" y="8"/>
                    <a:pt x="104" y="8"/>
                    <a:pt x="104" y="8"/>
                  </a:cubicBezTo>
                  <a:cubicBezTo>
                    <a:pt x="104" y="8"/>
                    <a:pt x="104" y="8"/>
                    <a:pt x="104" y="8"/>
                  </a:cubicBezTo>
                  <a:cubicBezTo>
                    <a:pt x="106" y="8"/>
                    <a:pt x="106" y="8"/>
                    <a:pt x="106" y="8"/>
                  </a:cubicBezTo>
                  <a:cubicBezTo>
                    <a:pt x="106" y="7"/>
                    <a:pt x="106" y="7"/>
                    <a:pt x="106" y="7"/>
                  </a:cubicBezTo>
                  <a:cubicBezTo>
                    <a:pt x="103" y="8"/>
                    <a:pt x="103" y="8"/>
                    <a:pt x="103" y="8"/>
                  </a:cubicBezTo>
                  <a:cubicBezTo>
                    <a:pt x="103" y="11"/>
                    <a:pt x="103" y="11"/>
                    <a:pt x="103" y="11"/>
                  </a:cubicBezTo>
                  <a:lnTo>
                    <a:pt x="104" y="11"/>
                  </a:lnTo>
                  <a:close/>
                  <a:moveTo>
                    <a:pt x="104" y="23"/>
                  </a:moveTo>
                  <a:cubicBezTo>
                    <a:pt x="104" y="23"/>
                    <a:pt x="104" y="23"/>
                    <a:pt x="104" y="23"/>
                  </a:cubicBezTo>
                  <a:cubicBezTo>
                    <a:pt x="104" y="21"/>
                    <a:pt x="104" y="21"/>
                    <a:pt x="104" y="21"/>
                  </a:cubicBezTo>
                  <a:cubicBezTo>
                    <a:pt x="104" y="20"/>
                    <a:pt x="104" y="20"/>
                    <a:pt x="104" y="20"/>
                  </a:cubicBezTo>
                  <a:cubicBezTo>
                    <a:pt x="104" y="20"/>
                    <a:pt x="104" y="20"/>
                    <a:pt x="104" y="20"/>
                  </a:cubicBezTo>
                  <a:cubicBezTo>
                    <a:pt x="106" y="20"/>
                    <a:pt x="106" y="20"/>
                    <a:pt x="106" y="20"/>
                  </a:cubicBezTo>
                  <a:cubicBezTo>
                    <a:pt x="106" y="20"/>
                    <a:pt x="106" y="20"/>
                    <a:pt x="106" y="20"/>
                  </a:cubicBezTo>
                  <a:cubicBezTo>
                    <a:pt x="103" y="20"/>
                    <a:pt x="103" y="20"/>
                    <a:pt x="103" y="20"/>
                  </a:cubicBezTo>
                  <a:cubicBezTo>
                    <a:pt x="103" y="23"/>
                    <a:pt x="103" y="23"/>
                    <a:pt x="103" y="23"/>
                  </a:cubicBezTo>
                  <a:lnTo>
                    <a:pt x="104" y="23"/>
                  </a:lnTo>
                  <a:close/>
                  <a:moveTo>
                    <a:pt x="104" y="29"/>
                  </a:moveTo>
                  <a:cubicBezTo>
                    <a:pt x="104" y="29"/>
                    <a:pt x="104" y="29"/>
                    <a:pt x="104" y="29"/>
                  </a:cubicBezTo>
                  <a:cubicBezTo>
                    <a:pt x="104" y="27"/>
                    <a:pt x="104" y="27"/>
                    <a:pt x="104" y="27"/>
                  </a:cubicBezTo>
                  <a:cubicBezTo>
                    <a:pt x="104" y="27"/>
                    <a:pt x="104" y="27"/>
                    <a:pt x="104" y="27"/>
                  </a:cubicBezTo>
                  <a:cubicBezTo>
                    <a:pt x="104" y="26"/>
                    <a:pt x="104" y="26"/>
                    <a:pt x="104" y="26"/>
                  </a:cubicBezTo>
                  <a:cubicBezTo>
                    <a:pt x="106" y="26"/>
                    <a:pt x="106" y="26"/>
                    <a:pt x="106" y="26"/>
                  </a:cubicBezTo>
                  <a:cubicBezTo>
                    <a:pt x="106" y="26"/>
                    <a:pt x="106" y="26"/>
                    <a:pt x="106" y="26"/>
                  </a:cubicBezTo>
                  <a:cubicBezTo>
                    <a:pt x="103" y="26"/>
                    <a:pt x="103" y="26"/>
                    <a:pt x="103" y="26"/>
                  </a:cubicBezTo>
                  <a:cubicBezTo>
                    <a:pt x="103" y="29"/>
                    <a:pt x="103" y="29"/>
                    <a:pt x="103" y="29"/>
                  </a:cubicBezTo>
                  <a:lnTo>
                    <a:pt x="104" y="29"/>
                  </a:lnTo>
                  <a:close/>
                  <a:moveTo>
                    <a:pt x="104" y="14"/>
                  </a:moveTo>
                  <a:cubicBezTo>
                    <a:pt x="104" y="14"/>
                    <a:pt x="104" y="14"/>
                    <a:pt x="104" y="14"/>
                  </a:cubicBezTo>
                  <a:cubicBezTo>
                    <a:pt x="104" y="12"/>
                    <a:pt x="104" y="12"/>
                    <a:pt x="104" y="12"/>
                  </a:cubicBezTo>
                  <a:cubicBezTo>
                    <a:pt x="104" y="11"/>
                    <a:pt x="104" y="11"/>
                    <a:pt x="104" y="11"/>
                  </a:cubicBezTo>
                  <a:cubicBezTo>
                    <a:pt x="104" y="11"/>
                    <a:pt x="104" y="11"/>
                    <a:pt x="104" y="11"/>
                  </a:cubicBezTo>
                  <a:cubicBezTo>
                    <a:pt x="106" y="11"/>
                    <a:pt x="106" y="11"/>
                    <a:pt x="106" y="11"/>
                  </a:cubicBezTo>
                  <a:cubicBezTo>
                    <a:pt x="106" y="10"/>
                    <a:pt x="106" y="10"/>
                    <a:pt x="106" y="10"/>
                  </a:cubicBezTo>
                  <a:cubicBezTo>
                    <a:pt x="103" y="11"/>
                    <a:pt x="103" y="11"/>
                    <a:pt x="103" y="11"/>
                  </a:cubicBezTo>
                  <a:cubicBezTo>
                    <a:pt x="103" y="14"/>
                    <a:pt x="103" y="14"/>
                    <a:pt x="103" y="14"/>
                  </a:cubicBezTo>
                  <a:lnTo>
                    <a:pt x="104" y="14"/>
                  </a:lnTo>
                  <a:close/>
                  <a:moveTo>
                    <a:pt x="104" y="20"/>
                  </a:moveTo>
                  <a:cubicBezTo>
                    <a:pt x="104" y="20"/>
                    <a:pt x="104" y="20"/>
                    <a:pt x="104" y="20"/>
                  </a:cubicBezTo>
                  <a:cubicBezTo>
                    <a:pt x="104" y="18"/>
                    <a:pt x="104" y="18"/>
                    <a:pt x="104" y="18"/>
                  </a:cubicBezTo>
                  <a:cubicBezTo>
                    <a:pt x="104" y="17"/>
                    <a:pt x="104" y="17"/>
                    <a:pt x="104" y="17"/>
                  </a:cubicBezTo>
                  <a:cubicBezTo>
                    <a:pt x="104" y="17"/>
                    <a:pt x="104" y="17"/>
                    <a:pt x="104" y="17"/>
                  </a:cubicBezTo>
                  <a:cubicBezTo>
                    <a:pt x="106" y="17"/>
                    <a:pt x="106" y="17"/>
                    <a:pt x="106" y="17"/>
                  </a:cubicBezTo>
                  <a:cubicBezTo>
                    <a:pt x="106" y="17"/>
                    <a:pt x="106" y="17"/>
                    <a:pt x="106" y="17"/>
                  </a:cubicBezTo>
                  <a:cubicBezTo>
                    <a:pt x="103" y="17"/>
                    <a:pt x="103" y="17"/>
                    <a:pt x="103" y="17"/>
                  </a:cubicBezTo>
                  <a:cubicBezTo>
                    <a:pt x="103" y="20"/>
                    <a:pt x="103" y="20"/>
                    <a:pt x="103" y="20"/>
                  </a:cubicBezTo>
                  <a:lnTo>
                    <a:pt x="104" y="20"/>
                  </a:lnTo>
                  <a:close/>
                  <a:moveTo>
                    <a:pt x="104" y="17"/>
                  </a:moveTo>
                  <a:cubicBezTo>
                    <a:pt x="104" y="17"/>
                    <a:pt x="104" y="17"/>
                    <a:pt x="104" y="17"/>
                  </a:cubicBezTo>
                  <a:cubicBezTo>
                    <a:pt x="104" y="15"/>
                    <a:pt x="104" y="15"/>
                    <a:pt x="104" y="15"/>
                  </a:cubicBezTo>
                  <a:cubicBezTo>
                    <a:pt x="104" y="14"/>
                    <a:pt x="104" y="14"/>
                    <a:pt x="104" y="14"/>
                  </a:cubicBezTo>
                  <a:cubicBezTo>
                    <a:pt x="104" y="14"/>
                    <a:pt x="104" y="14"/>
                    <a:pt x="104" y="14"/>
                  </a:cubicBezTo>
                  <a:cubicBezTo>
                    <a:pt x="106" y="14"/>
                    <a:pt x="106" y="14"/>
                    <a:pt x="106" y="14"/>
                  </a:cubicBezTo>
                  <a:cubicBezTo>
                    <a:pt x="106" y="14"/>
                    <a:pt x="106" y="14"/>
                    <a:pt x="106" y="14"/>
                  </a:cubicBezTo>
                  <a:cubicBezTo>
                    <a:pt x="103" y="14"/>
                    <a:pt x="103" y="14"/>
                    <a:pt x="103" y="14"/>
                  </a:cubicBezTo>
                  <a:cubicBezTo>
                    <a:pt x="103" y="17"/>
                    <a:pt x="103" y="17"/>
                    <a:pt x="103" y="17"/>
                  </a:cubicBezTo>
                  <a:lnTo>
                    <a:pt x="104" y="17"/>
                  </a:lnTo>
                  <a:close/>
                  <a:moveTo>
                    <a:pt x="103" y="3"/>
                  </a:moveTo>
                  <a:cubicBezTo>
                    <a:pt x="103" y="3"/>
                    <a:pt x="103" y="3"/>
                    <a:pt x="103" y="3"/>
                  </a:cubicBezTo>
                  <a:cubicBezTo>
                    <a:pt x="101" y="3"/>
                    <a:pt x="101" y="3"/>
                    <a:pt x="101" y="3"/>
                  </a:cubicBezTo>
                  <a:cubicBezTo>
                    <a:pt x="101" y="3"/>
                    <a:pt x="101" y="3"/>
                    <a:pt x="101" y="3"/>
                  </a:cubicBezTo>
                  <a:cubicBezTo>
                    <a:pt x="100" y="3"/>
                    <a:pt x="100" y="3"/>
                    <a:pt x="100" y="3"/>
                  </a:cubicBezTo>
                  <a:cubicBezTo>
                    <a:pt x="100" y="8"/>
                    <a:pt x="100" y="8"/>
                    <a:pt x="100" y="8"/>
                  </a:cubicBezTo>
                  <a:cubicBezTo>
                    <a:pt x="100" y="8"/>
                    <a:pt x="100" y="8"/>
                    <a:pt x="100" y="8"/>
                  </a:cubicBezTo>
                  <a:cubicBezTo>
                    <a:pt x="101" y="6"/>
                    <a:pt x="101" y="6"/>
                    <a:pt x="101" y="6"/>
                  </a:cubicBezTo>
                  <a:cubicBezTo>
                    <a:pt x="101" y="6"/>
                    <a:pt x="101" y="6"/>
                    <a:pt x="101" y="6"/>
                  </a:cubicBezTo>
                  <a:cubicBezTo>
                    <a:pt x="101" y="6"/>
                    <a:pt x="101" y="6"/>
                    <a:pt x="101" y="6"/>
                  </a:cubicBezTo>
                  <a:cubicBezTo>
                    <a:pt x="103" y="5"/>
                    <a:pt x="103" y="5"/>
                    <a:pt x="103" y="5"/>
                  </a:cubicBezTo>
                  <a:cubicBezTo>
                    <a:pt x="103" y="3"/>
                    <a:pt x="103" y="3"/>
                    <a:pt x="103" y="3"/>
                  </a:cubicBezTo>
                  <a:cubicBezTo>
                    <a:pt x="103" y="3"/>
                    <a:pt x="103" y="3"/>
                    <a:pt x="103" y="3"/>
                  </a:cubicBezTo>
                  <a:close/>
                  <a:moveTo>
                    <a:pt x="103" y="5"/>
                  </a:moveTo>
                  <a:cubicBezTo>
                    <a:pt x="103" y="5"/>
                    <a:pt x="103" y="5"/>
                    <a:pt x="103" y="5"/>
                  </a:cubicBezTo>
                  <a:cubicBezTo>
                    <a:pt x="101" y="6"/>
                    <a:pt x="101" y="6"/>
                    <a:pt x="101" y="6"/>
                  </a:cubicBezTo>
                  <a:cubicBezTo>
                    <a:pt x="101" y="4"/>
                    <a:pt x="101" y="4"/>
                    <a:pt x="101" y="4"/>
                  </a:cubicBezTo>
                  <a:cubicBezTo>
                    <a:pt x="103" y="3"/>
                    <a:pt x="103" y="3"/>
                    <a:pt x="103" y="3"/>
                  </a:cubicBezTo>
                  <a:lnTo>
                    <a:pt x="103" y="5"/>
                  </a:lnTo>
                  <a:close/>
                  <a:moveTo>
                    <a:pt x="67" y="42"/>
                  </a:moveTo>
                  <a:cubicBezTo>
                    <a:pt x="67" y="42"/>
                    <a:pt x="67" y="42"/>
                    <a:pt x="67" y="42"/>
                  </a:cubicBezTo>
                  <a:cubicBezTo>
                    <a:pt x="71" y="41"/>
                    <a:pt x="71" y="41"/>
                    <a:pt x="71" y="41"/>
                  </a:cubicBezTo>
                  <a:cubicBezTo>
                    <a:pt x="71" y="41"/>
                    <a:pt x="71" y="41"/>
                    <a:pt x="71" y="41"/>
                  </a:cubicBezTo>
                  <a:cubicBezTo>
                    <a:pt x="67" y="41"/>
                    <a:pt x="67" y="41"/>
                    <a:pt x="67" y="41"/>
                  </a:cubicBezTo>
                  <a:lnTo>
                    <a:pt x="67" y="42"/>
                  </a:lnTo>
                  <a:close/>
                  <a:moveTo>
                    <a:pt x="67" y="43"/>
                  </a:moveTo>
                  <a:cubicBezTo>
                    <a:pt x="67" y="43"/>
                    <a:pt x="67" y="43"/>
                    <a:pt x="67" y="43"/>
                  </a:cubicBezTo>
                  <a:cubicBezTo>
                    <a:pt x="71" y="42"/>
                    <a:pt x="71" y="42"/>
                    <a:pt x="71" y="42"/>
                  </a:cubicBezTo>
                  <a:cubicBezTo>
                    <a:pt x="71" y="42"/>
                    <a:pt x="71" y="42"/>
                    <a:pt x="71" y="42"/>
                  </a:cubicBezTo>
                  <a:cubicBezTo>
                    <a:pt x="67" y="42"/>
                    <a:pt x="67" y="42"/>
                    <a:pt x="67" y="42"/>
                  </a:cubicBezTo>
                  <a:lnTo>
                    <a:pt x="67" y="43"/>
                  </a:lnTo>
                  <a:close/>
                  <a:moveTo>
                    <a:pt x="67" y="43"/>
                  </a:moveTo>
                  <a:cubicBezTo>
                    <a:pt x="67" y="43"/>
                    <a:pt x="67" y="43"/>
                    <a:pt x="67" y="43"/>
                  </a:cubicBezTo>
                  <a:cubicBezTo>
                    <a:pt x="71" y="43"/>
                    <a:pt x="71" y="43"/>
                    <a:pt x="71" y="43"/>
                  </a:cubicBezTo>
                  <a:cubicBezTo>
                    <a:pt x="71" y="43"/>
                    <a:pt x="71" y="43"/>
                    <a:pt x="71" y="43"/>
                  </a:cubicBezTo>
                  <a:cubicBezTo>
                    <a:pt x="67" y="43"/>
                    <a:pt x="67" y="43"/>
                    <a:pt x="67" y="43"/>
                  </a:cubicBezTo>
                  <a:close/>
                  <a:moveTo>
                    <a:pt x="67" y="41"/>
                  </a:moveTo>
                  <a:cubicBezTo>
                    <a:pt x="67" y="41"/>
                    <a:pt x="67" y="41"/>
                    <a:pt x="67" y="41"/>
                  </a:cubicBezTo>
                  <a:cubicBezTo>
                    <a:pt x="71" y="41"/>
                    <a:pt x="71" y="41"/>
                    <a:pt x="71" y="41"/>
                  </a:cubicBezTo>
                  <a:cubicBezTo>
                    <a:pt x="71" y="40"/>
                    <a:pt x="71" y="40"/>
                    <a:pt x="71" y="40"/>
                  </a:cubicBezTo>
                  <a:cubicBezTo>
                    <a:pt x="67" y="41"/>
                    <a:pt x="67" y="41"/>
                    <a:pt x="67" y="41"/>
                  </a:cubicBezTo>
                  <a:close/>
                  <a:moveTo>
                    <a:pt x="71" y="37"/>
                  </a:moveTo>
                  <a:cubicBezTo>
                    <a:pt x="71" y="37"/>
                    <a:pt x="71" y="37"/>
                    <a:pt x="71" y="37"/>
                  </a:cubicBezTo>
                  <a:cubicBezTo>
                    <a:pt x="67" y="38"/>
                    <a:pt x="67" y="38"/>
                    <a:pt x="67" y="38"/>
                  </a:cubicBezTo>
                  <a:cubicBezTo>
                    <a:pt x="67" y="38"/>
                    <a:pt x="67" y="38"/>
                    <a:pt x="67" y="38"/>
                  </a:cubicBezTo>
                  <a:cubicBezTo>
                    <a:pt x="71" y="37"/>
                    <a:pt x="71" y="37"/>
                    <a:pt x="71" y="37"/>
                  </a:cubicBezTo>
                  <a:close/>
                  <a:moveTo>
                    <a:pt x="67" y="40"/>
                  </a:moveTo>
                  <a:cubicBezTo>
                    <a:pt x="67" y="40"/>
                    <a:pt x="67" y="40"/>
                    <a:pt x="67" y="40"/>
                  </a:cubicBezTo>
                  <a:cubicBezTo>
                    <a:pt x="71" y="40"/>
                    <a:pt x="71" y="40"/>
                    <a:pt x="71" y="40"/>
                  </a:cubicBezTo>
                  <a:cubicBezTo>
                    <a:pt x="71" y="40"/>
                    <a:pt x="71" y="40"/>
                    <a:pt x="71" y="40"/>
                  </a:cubicBezTo>
                  <a:cubicBezTo>
                    <a:pt x="67" y="40"/>
                    <a:pt x="67" y="40"/>
                    <a:pt x="67" y="40"/>
                  </a:cubicBezTo>
                  <a:close/>
                  <a:moveTo>
                    <a:pt x="60" y="42"/>
                  </a:moveTo>
                  <a:cubicBezTo>
                    <a:pt x="60" y="42"/>
                    <a:pt x="60" y="42"/>
                    <a:pt x="60" y="42"/>
                  </a:cubicBezTo>
                  <a:cubicBezTo>
                    <a:pt x="63" y="41"/>
                    <a:pt x="63" y="41"/>
                    <a:pt x="63" y="41"/>
                  </a:cubicBezTo>
                  <a:cubicBezTo>
                    <a:pt x="63" y="41"/>
                    <a:pt x="63" y="41"/>
                    <a:pt x="63" y="41"/>
                  </a:cubicBezTo>
                  <a:cubicBezTo>
                    <a:pt x="60" y="41"/>
                    <a:pt x="60" y="41"/>
                    <a:pt x="60" y="41"/>
                  </a:cubicBezTo>
                  <a:lnTo>
                    <a:pt x="60" y="42"/>
                  </a:lnTo>
                  <a:close/>
                  <a:moveTo>
                    <a:pt x="67" y="39"/>
                  </a:moveTo>
                  <a:cubicBezTo>
                    <a:pt x="67" y="39"/>
                    <a:pt x="67" y="39"/>
                    <a:pt x="67" y="39"/>
                  </a:cubicBezTo>
                  <a:cubicBezTo>
                    <a:pt x="71" y="39"/>
                    <a:pt x="71" y="39"/>
                    <a:pt x="71" y="39"/>
                  </a:cubicBezTo>
                  <a:cubicBezTo>
                    <a:pt x="71" y="39"/>
                    <a:pt x="71" y="39"/>
                    <a:pt x="71" y="39"/>
                  </a:cubicBezTo>
                  <a:cubicBezTo>
                    <a:pt x="67" y="39"/>
                    <a:pt x="67" y="39"/>
                    <a:pt x="67" y="39"/>
                  </a:cubicBezTo>
                  <a:close/>
                  <a:moveTo>
                    <a:pt x="71" y="39"/>
                  </a:moveTo>
                  <a:cubicBezTo>
                    <a:pt x="71" y="39"/>
                    <a:pt x="71" y="39"/>
                    <a:pt x="71" y="39"/>
                  </a:cubicBezTo>
                  <a:cubicBezTo>
                    <a:pt x="74" y="39"/>
                    <a:pt x="74" y="39"/>
                    <a:pt x="74" y="39"/>
                  </a:cubicBezTo>
                  <a:cubicBezTo>
                    <a:pt x="74" y="39"/>
                    <a:pt x="74" y="39"/>
                    <a:pt x="74" y="39"/>
                  </a:cubicBezTo>
                  <a:cubicBezTo>
                    <a:pt x="71" y="39"/>
                    <a:pt x="71" y="39"/>
                    <a:pt x="71" y="39"/>
                  </a:cubicBezTo>
                  <a:close/>
                  <a:moveTo>
                    <a:pt x="71" y="40"/>
                  </a:moveTo>
                  <a:cubicBezTo>
                    <a:pt x="71" y="40"/>
                    <a:pt x="71" y="40"/>
                    <a:pt x="71" y="40"/>
                  </a:cubicBezTo>
                  <a:cubicBezTo>
                    <a:pt x="74" y="40"/>
                    <a:pt x="74" y="40"/>
                    <a:pt x="74" y="40"/>
                  </a:cubicBezTo>
                  <a:cubicBezTo>
                    <a:pt x="74" y="40"/>
                    <a:pt x="74" y="40"/>
                    <a:pt x="74" y="40"/>
                  </a:cubicBezTo>
                  <a:cubicBezTo>
                    <a:pt x="71" y="40"/>
                    <a:pt x="71" y="40"/>
                    <a:pt x="71" y="40"/>
                  </a:cubicBezTo>
                  <a:close/>
                  <a:moveTo>
                    <a:pt x="71" y="41"/>
                  </a:moveTo>
                  <a:cubicBezTo>
                    <a:pt x="71" y="41"/>
                    <a:pt x="71" y="41"/>
                    <a:pt x="71" y="41"/>
                  </a:cubicBezTo>
                  <a:cubicBezTo>
                    <a:pt x="74" y="41"/>
                    <a:pt x="74" y="41"/>
                    <a:pt x="74" y="41"/>
                  </a:cubicBezTo>
                  <a:cubicBezTo>
                    <a:pt x="74" y="40"/>
                    <a:pt x="74" y="40"/>
                    <a:pt x="74" y="40"/>
                  </a:cubicBezTo>
                  <a:cubicBezTo>
                    <a:pt x="71" y="41"/>
                    <a:pt x="71" y="41"/>
                    <a:pt x="71" y="41"/>
                  </a:cubicBezTo>
                  <a:close/>
                  <a:moveTo>
                    <a:pt x="71" y="39"/>
                  </a:moveTo>
                  <a:cubicBezTo>
                    <a:pt x="71" y="39"/>
                    <a:pt x="71" y="39"/>
                    <a:pt x="71" y="39"/>
                  </a:cubicBezTo>
                  <a:cubicBezTo>
                    <a:pt x="74" y="38"/>
                    <a:pt x="74" y="38"/>
                    <a:pt x="74" y="38"/>
                  </a:cubicBezTo>
                  <a:cubicBezTo>
                    <a:pt x="74" y="38"/>
                    <a:pt x="74" y="38"/>
                    <a:pt x="74" y="38"/>
                  </a:cubicBezTo>
                  <a:cubicBezTo>
                    <a:pt x="71" y="38"/>
                    <a:pt x="71" y="38"/>
                    <a:pt x="71" y="38"/>
                  </a:cubicBezTo>
                  <a:lnTo>
                    <a:pt x="71" y="39"/>
                  </a:lnTo>
                  <a:close/>
                  <a:moveTo>
                    <a:pt x="67" y="45"/>
                  </a:moveTo>
                  <a:cubicBezTo>
                    <a:pt x="67" y="45"/>
                    <a:pt x="67" y="45"/>
                    <a:pt x="67" y="45"/>
                  </a:cubicBezTo>
                  <a:cubicBezTo>
                    <a:pt x="71" y="45"/>
                    <a:pt x="71" y="45"/>
                    <a:pt x="71" y="45"/>
                  </a:cubicBezTo>
                  <a:cubicBezTo>
                    <a:pt x="71" y="45"/>
                    <a:pt x="71" y="45"/>
                    <a:pt x="71" y="45"/>
                  </a:cubicBezTo>
                  <a:cubicBezTo>
                    <a:pt x="67" y="45"/>
                    <a:pt x="67" y="45"/>
                    <a:pt x="67" y="45"/>
                  </a:cubicBezTo>
                  <a:close/>
                  <a:moveTo>
                    <a:pt x="74" y="37"/>
                  </a:moveTo>
                  <a:cubicBezTo>
                    <a:pt x="74" y="37"/>
                    <a:pt x="74" y="37"/>
                    <a:pt x="74" y="37"/>
                  </a:cubicBezTo>
                  <a:cubicBezTo>
                    <a:pt x="71" y="37"/>
                    <a:pt x="71" y="37"/>
                    <a:pt x="71" y="37"/>
                  </a:cubicBezTo>
                  <a:cubicBezTo>
                    <a:pt x="71" y="38"/>
                    <a:pt x="71" y="38"/>
                    <a:pt x="71" y="38"/>
                  </a:cubicBezTo>
                  <a:cubicBezTo>
                    <a:pt x="74" y="37"/>
                    <a:pt x="74" y="37"/>
                    <a:pt x="74" y="37"/>
                  </a:cubicBezTo>
                  <a:close/>
                  <a:moveTo>
                    <a:pt x="67" y="44"/>
                  </a:moveTo>
                  <a:cubicBezTo>
                    <a:pt x="67" y="44"/>
                    <a:pt x="67" y="44"/>
                    <a:pt x="67" y="44"/>
                  </a:cubicBezTo>
                  <a:cubicBezTo>
                    <a:pt x="71" y="44"/>
                    <a:pt x="71" y="44"/>
                    <a:pt x="71" y="44"/>
                  </a:cubicBezTo>
                  <a:cubicBezTo>
                    <a:pt x="71" y="44"/>
                    <a:pt x="71" y="44"/>
                    <a:pt x="71" y="44"/>
                  </a:cubicBezTo>
                  <a:cubicBezTo>
                    <a:pt x="67" y="44"/>
                    <a:pt x="67" y="44"/>
                    <a:pt x="67" y="44"/>
                  </a:cubicBezTo>
                  <a:close/>
                  <a:moveTo>
                    <a:pt x="67" y="39"/>
                  </a:moveTo>
                  <a:cubicBezTo>
                    <a:pt x="67" y="39"/>
                    <a:pt x="67" y="39"/>
                    <a:pt x="67" y="39"/>
                  </a:cubicBezTo>
                  <a:cubicBezTo>
                    <a:pt x="71" y="38"/>
                    <a:pt x="71" y="38"/>
                    <a:pt x="71" y="38"/>
                  </a:cubicBezTo>
                  <a:cubicBezTo>
                    <a:pt x="71" y="38"/>
                    <a:pt x="71" y="38"/>
                    <a:pt x="71" y="38"/>
                  </a:cubicBezTo>
                  <a:cubicBezTo>
                    <a:pt x="67" y="38"/>
                    <a:pt x="67" y="38"/>
                    <a:pt x="67" y="38"/>
                  </a:cubicBezTo>
                  <a:lnTo>
                    <a:pt x="67" y="39"/>
                  </a:lnTo>
                  <a:close/>
                  <a:moveTo>
                    <a:pt x="60" y="46"/>
                  </a:moveTo>
                  <a:cubicBezTo>
                    <a:pt x="60" y="46"/>
                    <a:pt x="60" y="46"/>
                    <a:pt x="60" y="46"/>
                  </a:cubicBezTo>
                  <a:cubicBezTo>
                    <a:pt x="63" y="45"/>
                    <a:pt x="63" y="45"/>
                    <a:pt x="63" y="45"/>
                  </a:cubicBezTo>
                  <a:cubicBezTo>
                    <a:pt x="63" y="45"/>
                    <a:pt x="63" y="45"/>
                    <a:pt x="63" y="45"/>
                  </a:cubicBezTo>
                  <a:cubicBezTo>
                    <a:pt x="60" y="45"/>
                    <a:pt x="60" y="45"/>
                    <a:pt x="60" y="45"/>
                  </a:cubicBezTo>
                  <a:lnTo>
                    <a:pt x="60" y="46"/>
                  </a:lnTo>
                  <a:close/>
                  <a:moveTo>
                    <a:pt x="60" y="45"/>
                  </a:moveTo>
                  <a:cubicBezTo>
                    <a:pt x="60" y="45"/>
                    <a:pt x="60" y="45"/>
                    <a:pt x="60" y="45"/>
                  </a:cubicBezTo>
                  <a:cubicBezTo>
                    <a:pt x="63" y="44"/>
                    <a:pt x="63" y="44"/>
                    <a:pt x="63" y="44"/>
                  </a:cubicBezTo>
                  <a:cubicBezTo>
                    <a:pt x="63" y="44"/>
                    <a:pt x="63" y="44"/>
                    <a:pt x="63" y="44"/>
                  </a:cubicBezTo>
                  <a:cubicBezTo>
                    <a:pt x="60" y="44"/>
                    <a:pt x="60" y="44"/>
                    <a:pt x="60" y="44"/>
                  </a:cubicBezTo>
                  <a:lnTo>
                    <a:pt x="60" y="45"/>
                  </a:lnTo>
                  <a:close/>
                  <a:moveTo>
                    <a:pt x="67" y="38"/>
                  </a:moveTo>
                  <a:cubicBezTo>
                    <a:pt x="67" y="38"/>
                    <a:pt x="67" y="38"/>
                    <a:pt x="67" y="38"/>
                  </a:cubicBezTo>
                  <a:cubicBezTo>
                    <a:pt x="64" y="38"/>
                    <a:pt x="64" y="38"/>
                    <a:pt x="64" y="38"/>
                  </a:cubicBezTo>
                  <a:cubicBezTo>
                    <a:pt x="64" y="38"/>
                    <a:pt x="64" y="38"/>
                    <a:pt x="64" y="38"/>
                  </a:cubicBezTo>
                  <a:cubicBezTo>
                    <a:pt x="67" y="38"/>
                    <a:pt x="67" y="38"/>
                    <a:pt x="67" y="38"/>
                  </a:cubicBezTo>
                  <a:close/>
                  <a:moveTo>
                    <a:pt x="64" y="39"/>
                  </a:moveTo>
                  <a:cubicBezTo>
                    <a:pt x="64" y="39"/>
                    <a:pt x="64" y="39"/>
                    <a:pt x="64" y="39"/>
                  </a:cubicBezTo>
                  <a:cubicBezTo>
                    <a:pt x="67" y="39"/>
                    <a:pt x="67" y="39"/>
                    <a:pt x="67" y="39"/>
                  </a:cubicBezTo>
                  <a:cubicBezTo>
                    <a:pt x="67" y="39"/>
                    <a:pt x="67" y="39"/>
                    <a:pt x="67" y="39"/>
                  </a:cubicBezTo>
                  <a:cubicBezTo>
                    <a:pt x="64" y="39"/>
                    <a:pt x="64" y="39"/>
                    <a:pt x="64" y="39"/>
                  </a:cubicBezTo>
                  <a:close/>
                  <a:moveTo>
                    <a:pt x="60" y="42"/>
                  </a:moveTo>
                  <a:cubicBezTo>
                    <a:pt x="60" y="42"/>
                    <a:pt x="60" y="42"/>
                    <a:pt x="60" y="42"/>
                  </a:cubicBezTo>
                  <a:cubicBezTo>
                    <a:pt x="63" y="42"/>
                    <a:pt x="63" y="42"/>
                    <a:pt x="63" y="42"/>
                  </a:cubicBezTo>
                  <a:cubicBezTo>
                    <a:pt x="63" y="42"/>
                    <a:pt x="63" y="42"/>
                    <a:pt x="63" y="42"/>
                  </a:cubicBezTo>
                  <a:cubicBezTo>
                    <a:pt x="60" y="42"/>
                    <a:pt x="60" y="42"/>
                    <a:pt x="60" y="42"/>
                  </a:cubicBezTo>
                  <a:close/>
                  <a:moveTo>
                    <a:pt x="60" y="44"/>
                  </a:moveTo>
                  <a:cubicBezTo>
                    <a:pt x="60" y="44"/>
                    <a:pt x="60" y="44"/>
                    <a:pt x="60" y="44"/>
                  </a:cubicBezTo>
                  <a:cubicBezTo>
                    <a:pt x="63" y="44"/>
                    <a:pt x="63" y="44"/>
                    <a:pt x="63" y="44"/>
                  </a:cubicBezTo>
                  <a:cubicBezTo>
                    <a:pt x="63" y="43"/>
                    <a:pt x="63" y="43"/>
                    <a:pt x="63" y="43"/>
                  </a:cubicBezTo>
                  <a:cubicBezTo>
                    <a:pt x="60" y="44"/>
                    <a:pt x="60" y="44"/>
                    <a:pt x="60" y="44"/>
                  </a:cubicBezTo>
                  <a:close/>
                  <a:moveTo>
                    <a:pt x="60" y="43"/>
                  </a:moveTo>
                  <a:cubicBezTo>
                    <a:pt x="60" y="43"/>
                    <a:pt x="60" y="43"/>
                    <a:pt x="60" y="43"/>
                  </a:cubicBezTo>
                  <a:cubicBezTo>
                    <a:pt x="63" y="43"/>
                    <a:pt x="63" y="43"/>
                    <a:pt x="63" y="43"/>
                  </a:cubicBezTo>
                  <a:cubicBezTo>
                    <a:pt x="63" y="43"/>
                    <a:pt x="63" y="43"/>
                    <a:pt x="63" y="43"/>
                  </a:cubicBezTo>
                  <a:cubicBezTo>
                    <a:pt x="60" y="43"/>
                    <a:pt x="60" y="43"/>
                    <a:pt x="60" y="43"/>
                  </a:cubicBezTo>
                  <a:close/>
                  <a:moveTo>
                    <a:pt x="64" y="43"/>
                  </a:moveTo>
                  <a:cubicBezTo>
                    <a:pt x="64" y="43"/>
                    <a:pt x="64" y="43"/>
                    <a:pt x="64" y="43"/>
                  </a:cubicBezTo>
                  <a:cubicBezTo>
                    <a:pt x="67" y="43"/>
                    <a:pt x="67" y="43"/>
                    <a:pt x="67" y="43"/>
                  </a:cubicBezTo>
                  <a:cubicBezTo>
                    <a:pt x="67" y="42"/>
                    <a:pt x="67" y="42"/>
                    <a:pt x="67" y="42"/>
                  </a:cubicBezTo>
                  <a:cubicBezTo>
                    <a:pt x="64" y="43"/>
                    <a:pt x="64" y="43"/>
                    <a:pt x="64" y="43"/>
                  </a:cubicBezTo>
                  <a:close/>
                  <a:moveTo>
                    <a:pt x="64" y="45"/>
                  </a:moveTo>
                  <a:cubicBezTo>
                    <a:pt x="64" y="45"/>
                    <a:pt x="64" y="45"/>
                    <a:pt x="64" y="45"/>
                  </a:cubicBezTo>
                  <a:cubicBezTo>
                    <a:pt x="67" y="45"/>
                    <a:pt x="67" y="45"/>
                    <a:pt x="67" y="45"/>
                  </a:cubicBezTo>
                  <a:cubicBezTo>
                    <a:pt x="67" y="45"/>
                    <a:pt x="67" y="45"/>
                    <a:pt x="67" y="45"/>
                  </a:cubicBezTo>
                  <a:cubicBezTo>
                    <a:pt x="64" y="45"/>
                    <a:pt x="64" y="45"/>
                    <a:pt x="64" y="45"/>
                  </a:cubicBezTo>
                  <a:close/>
                  <a:moveTo>
                    <a:pt x="64" y="40"/>
                  </a:moveTo>
                  <a:cubicBezTo>
                    <a:pt x="64" y="40"/>
                    <a:pt x="64" y="40"/>
                    <a:pt x="64" y="40"/>
                  </a:cubicBezTo>
                  <a:cubicBezTo>
                    <a:pt x="67" y="40"/>
                    <a:pt x="67" y="40"/>
                    <a:pt x="67" y="40"/>
                  </a:cubicBezTo>
                  <a:cubicBezTo>
                    <a:pt x="67" y="39"/>
                    <a:pt x="67" y="39"/>
                    <a:pt x="67" y="39"/>
                  </a:cubicBezTo>
                  <a:cubicBezTo>
                    <a:pt x="64" y="40"/>
                    <a:pt x="64" y="40"/>
                    <a:pt x="64" y="40"/>
                  </a:cubicBezTo>
                  <a:close/>
                  <a:moveTo>
                    <a:pt x="64" y="45"/>
                  </a:moveTo>
                  <a:cubicBezTo>
                    <a:pt x="64" y="45"/>
                    <a:pt x="64" y="45"/>
                    <a:pt x="64" y="45"/>
                  </a:cubicBezTo>
                  <a:cubicBezTo>
                    <a:pt x="67" y="44"/>
                    <a:pt x="67" y="44"/>
                    <a:pt x="67" y="44"/>
                  </a:cubicBezTo>
                  <a:cubicBezTo>
                    <a:pt x="67" y="44"/>
                    <a:pt x="67" y="44"/>
                    <a:pt x="67" y="44"/>
                  </a:cubicBezTo>
                  <a:cubicBezTo>
                    <a:pt x="64" y="44"/>
                    <a:pt x="64" y="44"/>
                    <a:pt x="64" y="44"/>
                  </a:cubicBezTo>
                  <a:lnTo>
                    <a:pt x="64" y="45"/>
                  </a:lnTo>
                  <a:close/>
                  <a:moveTo>
                    <a:pt x="64" y="44"/>
                  </a:moveTo>
                  <a:cubicBezTo>
                    <a:pt x="64" y="44"/>
                    <a:pt x="64" y="44"/>
                    <a:pt x="64" y="44"/>
                  </a:cubicBezTo>
                  <a:cubicBezTo>
                    <a:pt x="67" y="44"/>
                    <a:pt x="67" y="44"/>
                    <a:pt x="67" y="44"/>
                  </a:cubicBezTo>
                  <a:cubicBezTo>
                    <a:pt x="67" y="43"/>
                    <a:pt x="67" y="43"/>
                    <a:pt x="67" y="43"/>
                  </a:cubicBezTo>
                  <a:cubicBezTo>
                    <a:pt x="64" y="43"/>
                    <a:pt x="64" y="43"/>
                    <a:pt x="64" y="43"/>
                  </a:cubicBezTo>
                  <a:lnTo>
                    <a:pt x="64" y="44"/>
                  </a:lnTo>
                  <a:close/>
                  <a:moveTo>
                    <a:pt x="64" y="41"/>
                  </a:moveTo>
                  <a:cubicBezTo>
                    <a:pt x="64" y="41"/>
                    <a:pt x="64" y="41"/>
                    <a:pt x="64" y="41"/>
                  </a:cubicBezTo>
                  <a:cubicBezTo>
                    <a:pt x="67" y="40"/>
                    <a:pt x="67" y="40"/>
                    <a:pt x="67" y="40"/>
                  </a:cubicBezTo>
                  <a:cubicBezTo>
                    <a:pt x="67" y="40"/>
                    <a:pt x="67" y="40"/>
                    <a:pt x="67" y="40"/>
                  </a:cubicBezTo>
                  <a:cubicBezTo>
                    <a:pt x="64" y="40"/>
                    <a:pt x="64" y="40"/>
                    <a:pt x="64" y="40"/>
                  </a:cubicBezTo>
                  <a:lnTo>
                    <a:pt x="64" y="41"/>
                  </a:lnTo>
                  <a:close/>
                  <a:moveTo>
                    <a:pt x="64" y="42"/>
                  </a:moveTo>
                  <a:cubicBezTo>
                    <a:pt x="64" y="42"/>
                    <a:pt x="64" y="42"/>
                    <a:pt x="64" y="42"/>
                  </a:cubicBezTo>
                  <a:cubicBezTo>
                    <a:pt x="67" y="41"/>
                    <a:pt x="67" y="41"/>
                    <a:pt x="67" y="41"/>
                  </a:cubicBezTo>
                  <a:cubicBezTo>
                    <a:pt x="67" y="41"/>
                    <a:pt x="67" y="41"/>
                    <a:pt x="67" y="41"/>
                  </a:cubicBezTo>
                  <a:cubicBezTo>
                    <a:pt x="64" y="41"/>
                    <a:pt x="64" y="41"/>
                    <a:pt x="64" y="41"/>
                  </a:cubicBezTo>
                  <a:lnTo>
                    <a:pt x="64" y="42"/>
                  </a:lnTo>
                  <a:close/>
                  <a:moveTo>
                    <a:pt x="64" y="42"/>
                  </a:moveTo>
                  <a:cubicBezTo>
                    <a:pt x="64" y="42"/>
                    <a:pt x="64" y="42"/>
                    <a:pt x="64" y="42"/>
                  </a:cubicBezTo>
                  <a:cubicBezTo>
                    <a:pt x="67" y="42"/>
                    <a:pt x="67" y="42"/>
                    <a:pt x="67" y="42"/>
                  </a:cubicBezTo>
                  <a:cubicBezTo>
                    <a:pt x="67" y="42"/>
                    <a:pt x="67" y="42"/>
                    <a:pt x="67" y="42"/>
                  </a:cubicBezTo>
                  <a:cubicBezTo>
                    <a:pt x="64" y="42"/>
                    <a:pt x="64" y="42"/>
                    <a:pt x="64" y="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 name="Freeform 8"/>
            <p:cNvSpPr>
              <a:spLocks noEditPoints="1"/>
            </p:cNvSpPr>
            <p:nvPr/>
          </p:nvSpPr>
          <p:spPr bwMode="auto">
            <a:xfrm>
              <a:off x="1193" y="4158"/>
              <a:ext cx="482" cy="141"/>
            </a:xfrm>
            <a:custGeom>
              <a:avLst/>
              <a:gdLst>
                <a:gd name="T0" fmla="*/ 0 w 186"/>
                <a:gd name="T1" fmla="*/ 53 h 53"/>
                <a:gd name="T2" fmla="*/ 81 w 186"/>
                <a:gd name="T3" fmla="*/ 11 h 53"/>
                <a:gd name="T4" fmla="*/ 155 w 186"/>
                <a:gd name="T5" fmla="*/ 31 h 53"/>
                <a:gd name="T6" fmla="*/ 76 w 186"/>
                <a:gd name="T7" fmla="*/ 4 h 53"/>
                <a:gd name="T8" fmla="*/ 96 w 186"/>
                <a:gd name="T9" fmla="*/ 49 h 53"/>
                <a:gd name="T10" fmla="*/ 95 w 186"/>
                <a:gd name="T11" fmla="*/ 52 h 53"/>
                <a:gd name="T12" fmla="*/ 154 w 186"/>
                <a:gd name="T13" fmla="*/ 15 h 53"/>
                <a:gd name="T14" fmla="*/ 99 w 186"/>
                <a:gd name="T15" fmla="*/ 17 h 53"/>
                <a:gd name="T16" fmla="*/ 18 w 186"/>
                <a:gd name="T17" fmla="*/ 19 h 53"/>
                <a:gd name="T18" fmla="*/ 15 w 186"/>
                <a:gd name="T19" fmla="*/ 21 h 53"/>
                <a:gd name="T20" fmla="*/ 19 w 186"/>
                <a:gd name="T21" fmla="*/ 20 h 53"/>
                <a:gd name="T22" fmla="*/ 23 w 186"/>
                <a:gd name="T23" fmla="*/ 32 h 53"/>
                <a:gd name="T24" fmla="*/ 25 w 186"/>
                <a:gd name="T25" fmla="*/ 32 h 53"/>
                <a:gd name="T26" fmla="*/ 29 w 186"/>
                <a:gd name="T27" fmla="*/ 17 h 53"/>
                <a:gd name="T28" fmla="*/ 49 w 186"/>
                <a:gd name="T29" fmla="*/ 18 h 53"/>
                <a:gd name="T30" fmla="*/ 59 w 186"/>
                <a:gd name="T31" fmla="*/ 4 h 53"/>
                <a:gd name="T32" fmla="*/ 31 w 186"/>
                <a:gd name="T33" fmla="*/ 2 h 53"/>
                <a:gd name="T34" fmla="*/ 22 w 186"/>
                <a:gd name="T35" fmla="*/ 5 h 53"/>
                <a:gd name="T36" fmla="*/ 67 w 186"/>
                <a:gd name="T37" fmla="*/ 31 h 53"/>
                <a:gd name="T38" fmla="*/ 75 w 186"/>
                <a:gd name="T39" fmla="*/ 31 h 53"/>
                <a:gd name="T40" fmla="*/ 78 w 186"/>
                <a:gd name="T41" fmla="*/ 29 h 53"/>
                <a:gd name="T42" fmla="*/ 83 w 186"/>
                <a:gd name="T43" fmla="*/ 26 h 53"/>
                <a:gd name="T44" fmla="*/ 93 w 186"/>
                <a:gd name="T45" fmla="*/ 19 h 53"/>
                <a:gd name="T46" fmla="*/ 103 w 186"/>
                <a:gd name="T47" fmla="*/ 17 h 53"/>
                <a:gd name="T48" fmla="*/ 107 w 186"/>
                <a:gd name="T49" fmla="*/ 21 h 53"/>
                <a:gd name="T50" fmla="*/ 117 w 186"/>
                <a:gd name="T51" fmla="*/ 21 h 53"/>
                <a:gd name="T52" fmla="*/ 20 w 186"/>
                <a:gd name="T53" fmla="*/ 35 h 53"/>
                <a:gd name="T54" fmla="*/ 28 w 186"/>
                <a:gd name="T55" fmla="*/ 41 h 53"/>
                <a:gd name="T56" fmla="*/ 31 w 186"/>
                <a:gd name="T57" fmla="*/ 41 h 53"/>
                <a:gd name="T58" fmla="*/ 33 w 186"/>
                <a:gd name="T59" fmla="*/ 35 h 53"/>
                <a:gd name="T60" fmla="*/ 36 w 186"/>
                <a:gd name="T61" fmla="*/ 47 h 53"/>
                <a:gd name="T62" fmla="*/ 40 w 186"/>
                <a:gd name="T63" fmla="*/ 47 h 53"/>
                <a:gd name="T64" fmla="*/ 41 w 186"/>
                <a:gd name="T65" fmla="*/ 41 h 53"/>
                <a:gd name="T66" fmla="*/ 43 w 186"/>
                <a:gd name="T67" fmla="*/ 48 h 53"/>
                <a:gd name="T68" fmla="*/ 46 w 186"/>
                <a:gd name="T69" fmla="*/ 48 h 53"/>
                <a:gd name="T70" fmla="*/ 49 w 186"/>
                <a:gd name="T71" fmla="*/ 48 h 53"/>
                <a:gd name="T72" fmla="*/ 52 w 186"/>
                <a:gd name="T73" fmla="*/ 41 h 53"/>
                <a:gd name="T74" fmla="*/ 55 w 186"/>
                <a:gd name="T75" fmla="*/ 48 h 53"/>
                <a:gd name="T76" fmla="*/ 57 w 186"/>
                <a:gd name="T77" fmla="*/ 41 h 53"/>
                <a:gd name="T78" fmla="*/ 61 w 186"/>
                <a:gd name="T79" fmla="*/ 48 h 53"/>
                <a:gd name="T80" fmla="*/ 64 w 186"/>
                <a:gd name="T81" fmla="*/ 41 h 53"/>
                <a:gd name="T82" fmla="*/ 71 w 186"/>
                <a:gd name="T83" fmla="*/ 41 h 53"/>
                <a:gd name="T84" fmla="*/ 77 w 186"/>
                <a:gd name="T85" fmla="*/ 33 h 53"/>
                <a:gd name="T86" fmla="*/ 84 w 186"/>
                <a:gd name="T87" fmla="*/ 48 h 53"/>
                <a:gd name="T88" fmla="*/ 89 w 186"/>
                <a:gd name="T89" fmla="*/ 33 h 53"/>
                <a:gd name="T90" fmla="*/ 99 w 186"/>
                <a:gd name="T91" fmla="*/ 41 h 53"/>
                <a:gd name="T92" fmla="*/ 105 w 186"/>
                <a:gd name="T93" fmla="*/ 34 h 53"/>
                <a:gd name="T94" fmla="*/ 112 w 186"/>
                <a:gd name="T95" fmla="*/ 48 h 53"/>
                <a:gd name="T96" fmla="*/ 114 w 186"/>
                <a:gd name="T97" fmla="*/ 48 h 53"/>
                <a:gd name="T98" fmla="*/ 117 w 186"/>
                <a:gd name="T99" fmla="*/ 34 h 53"/>
                <a:gd name="T100" fmla="*/ 143 w 186"/>
                <a:gd name="T101" fmla="*/ 18 h 53"/>
                <a:gd name="T102" fmla="*/ 141 w 186"/>
                <a:gd name="T103" fmla="*/ 17 h 53"/>
                <a:gd name="T104" fmla="*/ 134 w 186"/>
                <a:gd name="T105" fmla="*/ 33 h 53"/>
                <a:gd name="T106" fmla="*/ 127 w 186"/>
                <a:gd name="T107" fmla="*/ 32 h 53"/>
                <a:gd name="T108" fmla="*/ 123 w 186"/>
                <a:gd name="T109" fmla="*/ 22 h 53"/>
                <a:gd name="T110" fmla="*/ 120 w 186"/>
                <a:gd name="T111" fmla="*/ 18 h 53"/>
                <a:gd name="T112" fmla="*/ 122 w 186"/>
                <a:gd name="T113" fmla="*/ 41 h 53"/>
                <a:gd name="T114" fmla="*/ 125 w 186"/>
                <a:gd name="T115" fmla="*/ 33 h 53"/>
                <a:gd name="T116" fmla="*/ 155 w 186"/>
                <a:gd name="T117" fmla="*/ 49 h 53"/>
                <a:gd name="T118" fmla="*/ 162 w 186"/>
                <a:gd name="T119" fmla="*/ 40 h 53"/>
                <a:gd name="T120" fmla="*/ 162 w 186"/>
                <a:gd name="T121" fmla="*/ 40 h 53"/>
                <a:gd name="T122" fmla="*/ 177 w 186"/>
                <a:gd name="T123" fmla="*/ 49 h 53"/>
                <a:gd name="T124" fmla="*/ 181 w 186"/>
                <a:gd name="T125" fmla="*/ 4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86" h="53">
                  <a:moveTo>
                    <a:pt x="3" y="53"/>
                  </a:moveTo>
                  <a:cubicBezTo>
                    <a:pt x="94" y="51"/>
                    <a:pt x="94" y="51"/>
                    <a:pt x="94" y="51"/>
                  </a:cubicBezTo>
                  <a:cubicBezTo>
                    <a:pt x="94" y="51"/>
                    <a:pt x="94" y="51"/>
                    <a:pt x="94" y="51"/>
                  </a:cubicBezTo>
                  <a:cubicBezTo>
                    <a:pt x="3" y="52"/>
                    <a:pt x="3" y="52"/>
                    <a:pt x="3" y="52"/>
                  </a:cubicBezTo>
                  <a:lnTo>
                    <a:pt x="3" y="53"/>
                  </a:lnTo>
                  <a:close/>
                  <a:moveTo>
                    <a:pt x="4" y="50"/>
                  </a:moveTo>
                  <a:cubicBezTo>
                    <a:pt x="4" y="50"/>
                    <a:pt x="4" y="50"/>
                    <a:pt x="4" y="50"/>
                  </a:cubicBezTo>
                  <a:cubicBezTo>
                    <a:pt x="5" y="50"/>
                    <a:pt x="5" y="50"/>
                    <a:pt x="5" y="50"/>
                  </a:cubicBezTo>
                  <a:cubicBezTo>
                    <a:pt x="4" y="50"/>
                    <a:pt x="4" y="50"/>
                    <a:pt x="4" y="50"/>
                  </a:cubicBezTo>
                  <a:cubicBezTo>
                    <a:pt x="3" y="51"/>
                    <a:pt x="3" y="51"/>
                    <a:pt x="3" y="51"/>
                  </a:cubicBezTo>
                  <a:lnTo>
                    <a:pt x="4" y="50"/>
                  </a:lnTo>
                  <a:close/>
                  <a:moveTo>
                    <a:pt x="3" y="50"/>
                  </a:moveTo>
                  <a:cubicBezTo>
                    <a:pt x="3" y="50"/>
                    <a:pt x="3" y="50"/>
                    <a:pt x="3" y="50"/>
                  </a:cubicBezTo>
                  <a:cubicBezTo>
                    <a:pt x="2" y="50"/>
                    <a:pt x="2" y="50"/>
                    <a:pt x="2" y="50"/>
                  </a:cubicBezTo>
                  <a:cubicBezTo>
                    <a:pt x="1" y="52"/>
                    <a:pt x="1" y="52"/>
                    <a:pt x="1" y="52"/>
                  </a:cubicBezTo>
                  <a:cubicBezTo>
                    <a:pt x="2" y="50"/>
                    <a:pt x="2" y="50"/>
                    <a:pt x="2" y="50"/>
                  </a:cubicBezTo>
                  <a:lnTo>
                    <a:pt x="3" y="50"/>
                  </a:lnTo>
                  <a:close/>
                  <a:moveTo>
                    <a:pt x="5" y="49"/>
                  </a:moveTo>
                  <a:cubicBezTo>
                    <a:pt x="5" y="49"/>
                    <a:pt x="5" y="49"/>
                    <a:pt x="5" y="49"/>
                  </a:cubicBezTo>
                  <a:cubicBezTo>
                    <a:pt x="7" y="49"/>
                    <a:pt x="7" y="49"/>
                    <a:pt x="7" y="49"/>
                  </a:cubicBezTo>
                  <a:cubicBezTo>
                    <a:pt x="6" y="49"/>
                    <a:pt x="5" y="49"/>
                    <a:pt x="5" y="49"/>
                  </a:cubicBezTo>
                  <a:cubicBezTo>
                    <a:pt x="5" y="51"/>
                    <a:pt x="5" y="51"/>
                    <a:pt x="5" y="51"/>
                  </a:cubicBezTo>
                  <a:lnTo>
                    <a:pt x="5" y="49"/>
                  </a:lnTo>
                  <a:close/>
                  <a:moveTo>
                    <a:pt x="10" y="47"/>
                  </a:moveTo>
                  <a:cubicBezTo>
                    <a:pt x="10" y="47"/>
                    <a:pt x="10" y="47"/>
                    <a:pt x="10" y="47"/>
                  </a:cubicBezTo>
                  <a:cubicBezTo>
                    <a:pt x="9" y="47"/>
                    <a:pt x="9" y="47"/>
                    <a:pt x="9" y="47"/>
                  </a:cubicBezTo>
                  <a:cubicBezTo>
                    <a:pt x="9" y="48"/>
                    <a:pt x="9" y="48"/>
                    <a:pt x="9" y="48"/>
                  </a:cubicBezTo>
                  <a:cubicBezTo>
                    <a:pt x="9" y="47"/>
                    <a:pt x="9" y="47"/>
                    <a:pt x="9" y="47"/>
                  </a:cubicBezTo>
                  <a:lnTo>
                    <a:pt x="10" y="47"/>
                  </a:lnTo>
                  <a:close/>
                  <a:moveTo>
                    <a:pt x="0" y="53"/>
                  </a:moveTo>
                  <a:cubicBezTo>
                    <a:pt x="0" y="53"/>
                    <a:pt x="0" y="53"/>
                    <a:pt x="0" y="53"/>
                  </a:cubicBezTo>
                  <a:cubicBezTo>
                    <a:pt x="95" y="52"/>
                    <a:pt x="95" y="52"/>
                    <a:pt x="95" y="52"/>
                  </a:cubicBezTo>
                  <a:cubicBezTo>
                    <a:pt x="95" y="51"/>
                    <a:pt x="95" y="51"/>
                    <a:pt x="95" y="51"/>
                  </a:cubicBezTo>
                  <a:cubicBezTo>
                    <a:pt x="0" y="53"/>
                    <a:pt x="0" y="53"/>
                    <a:pt x="0" y="53"/>
                  </a:cubicBezTo>
                  <a:close/>
                  <a:moveTo>
                    <a:pt x="5" y="52"/>
                  </a:moveTo>
                  <a:cubicBezTo>
                    <a:pt x="5" y="52"/>
                    <a:pt x="5" y="52"/>
                    <a:pt x="5" y="52"/>
                  </a:cubicBezTo>
                  <a:cubicBezTo>
                    <a:pt x="94" y="51"/>
                    <a:pt x="94" y="51"/>
                    <a:pt x="94" y="51"/>
                  </a:cubicBezTo>
                  <a:cubicBezTo>
                    <a:pt x="94" y="50"/>
                    <a:pt x="94" y="50"/>
                    <a:pt x="94" y="50"/>
                  </a:cubicBezTo>
                  <a:cubicBezTo>
                    <a:pt x="5" y="51"/>
                    <a:pt x="5" y="51"/>
                    <a:pt x="5" y="51"/>
                  </a:cubicBezTo>
                  <a:lnTo>
                    <a:pt x="5" y="52"/>
                  </a:lnTo>
                  <a:close/>
                  <a:moveTo>
                    <a:pt x="76" y="7"/>
                  </a:moveTo>
                  <a:cubicBezTo>
                    <a:pt x="76" y="7"/>
                    <a:pt x="76" y="7"/>
                    <a:pt x="76" y="7"/>
                  </a:cubicBezTo>
                  <a:cubicBezTo>
                    <a:pt x="76" y="9"/>
                    <a:pt x="76" y="9"/>
                    <a:pt x="76" y="9"/>
                  </a:cubicBezTo>
                  <a:cubicBezTo>
                    <a:pt x="79" y="11"/>
                    <a:pt x="79" y="11"/>
                    <a:pt x="79" y="11"/>
                  </a:cubicBezTo>
                  <a:cubicBezTo>
                    <a:pt x="79" y="9"/>
                    <a:pt x="79" y="9"/>
                    <a:pt x="79" y="9"/>
                  </a:cubicBezTo>
                  <a:cubicBezTo>
                    <a:pt x="79" y="9"/>
                    <a:pt x="78" y="8"/>
                    <a:pt x="77" y="8"/>
                  </a:cubicBezTo>
                  <a:cubicBezTo>
                    <a:pt x="76" y="7"/>
                    <a:pt x="76" y="7"/>
                    <a:pt x="76" y="7"/>
                  </a:cubicBezTo>
                  <a:close/>
                  <a:moveTo>
                    <a:pt x="99" y="13"/>
                  </a:moveTo>
                  <a:cubicBezTo>
                    <a:pt x="99" y="13"/>
                    <a:pt x="99" y="13"/>
                    <a:pt x="99" y="13"/>
                  </a:cubicBezTo>
                  <a:cubicBezTo>
                    <a:pt x="99" y="13"/>
                    <a:pt x="99" y="13"/>
                    <a:pt x="99" y="13"/>
                  </a:cubicBezTo>
                  <a:cubicBezTo>
                    <a:pt x="102" y="13"/>
                    <a:pt x="102" y="13"/>
                    <a:pt x="102" y="13"/>
                  </a:cubicBezTo>
                  <a:lnTo>
                    <a:pt x="99" y="13"/>
                  </a:lnTo>
                  <a:close/>
                  <a:moveTo>
                    <a:pt x="10" y="48"/>
                  </a:moveTo>
                  <a:cubicBezTo>
                    <a:pt x="10" y="48"/>
                    <a:pt x="10" y="48"/>
                    <a:pt x="10" y="48"/>
                  </a:cubicBezTo>
                  <a:cubicBezTo>
                    <a:pt x="10" y="48"/>
                    <a:pt x="10" y="48"/>
                    <a:pt x="10" y="48"/>
                  </a:cubicBezTo>
                  <a:cubicBezTo>
                    <a:pt x="8" y="48"/>
                    <a:pt x="8" y="48"/>
                    <a:pt x="8" y="48"/>
                  </a:cubicBezTo>
                  <a:lnTo>
                    <a:pt x="10" y="48"/>
                  </a:lnTo>
                  <a:close/>
                  <a:moveTo>
                    <a:pt x="87" y="12"/>
                  </a:moveTo>
                  <a:cubicBezTo>
                    <a:pt x="87" y="12"/>
                    <a:pt x="87" y="12"/>
                    <a:pt x="87" y="12"/>
                  </a:cubicBezTo>
                  <a:cubicBezTo>
                    <a:pt x="87" y="12"/>
                    <a:pt x="85" y="11"/>
                    <a:pt x="84" y="11"/>
                  </a:cubicBezTo>
                  <a:cubicBezTo>
                    <a:pt x="83" y="11"/>
                    <a:pt x="81" y="10"/>
                    <a:pt x="81" y="10"/>
                  </a:cubicBezTo>
                  <a:cubicBezTo>
                    <a:pt x="81" y="11"/>
                    <a:pt x="81" y="11"/>
                    <a:pt x="81" y="11"/>
                  </a:cubicBezTo>
                  <a:cubicBezTo>
                    <a:pt x="81" y="11"/>
                    <a:pt x="82" y="12"/>
                    <a:pt x="83" y="12"/>
                  </a:cubicBezTo>
                  <a:cubicBezTo>
                    <a:pt x="85" y="13"/>
                    <a:pt x="87" y="13"/>
                    <a:pt x="87" y="13"/>
                  </a:cubicBezTo>
                  <a:lnTo>
                    <a:pt x="87" y="12"/>
                  </a:lnTo>
                  <a:close/>
                  <a:moveTo>
                    <a:pt x="92" y="13"/>
                  </a:moveTo>
                  <a:cubicBezTo>
                    <a:pt x="92" y="13"/>
                    <a:pt x="92" y="13"/>
                    <a:pt x="92" y="13"/>
                  </a:cubicBezTo>
                  <a:cubicBezTo>
                    <a:pt x="91" y="12"/>
                    <a:pt x="88" y="12"/>
                    <a:pt x="88" y="12"/>
                  </a:cubicBezTo>
                  <a:cubicBezTo>
                    <a:pt x="88" y="13"/>
                    <a:pt x="88" y="13"/>
                    <a:pt x="88" y="13"/>
                  </a:cubicBezTo>
                  <a:cubicBezTo>
                    <a:pt x="98" y="13"/>
                    <a:pt x="98" y="13"/>
                    <a:pt x="98" y="13"/>
                  </a:cubicBezTo>
                  <a:cubicBezTo>
                    <a:pt x="98" y="13"/>
                    <a:pt x="98" y="13"/>
                    <a:pt x="98" y="13"/>
                  </a:cubicBezTo>
                  <a:cubicBezTo>
                    <a:pt x="98" y="13"/>
                    <a:pt x="93" y="13"/>
                    <a:pt x="92" y="13"/>
                  </a:cubicBezTo>
                  <a:close/>
                  <a:moveTo>
                    <a:pt x="11" y="50"/>
                  </a:moveTo>
                  <a:cubicBezTo>
                    <a:pt x="11" y="50"/>
                    <a:pt x="11" y="50"/>
                    <a:pt x="11" y="50"/>
                  </a:cubicBezTo>
                  <a:cubicBezTo>
                    <a:pt x="10" y="48"/>
                    <a:pt x="10" y="48"/>
                    <a:pt x="10" y="48"/>
                  </a:cubicBezTo>
                  <a:cubicBezTo>
                    <a:pt x="11" y="50"/>
                    <a:pt x="11" y="50"/>
                    <a:pt x="11" y="50"/>
                  </a:cubicBezTo>
                  <a:cubicBezTo>
                    <a:pt x="93" y="49"/>
                    <a:pt x="93" y="49"/>
                    <a:pt x="93" y="49"/>
                  </a:cubicBezTo>
                  <a:cubicBezTo>
                    <a:pt x="93" y="49"/>
                    <a:pt x="11" y="50"/>
                    <a:pt x="11" y="50"/>
                  </a:cubicBezTo>
                  <a:close/>
                  <a:moveTo>
                    <a:pt x="181" y="49"/>
                  </a:moveTo>
                  <a:cubicBezTo>
                    <a:pt x="181" y="49"/>
                    <a:pt x="181" y="49"/>
                    <a:pt x="181" y="49"/>
                  </a:cubicBezTo>
                  <a:cubicBezTo>
                    <a:pt x="181" y="40"/>
                    <a:pt x="181" y="40"/>
                    <a:pt x="181" y="40"/>
                  </a:cubicBezTo>
                  <a:cubicBezTo>
                    <a:pt x="183" y="40"/>
                    <a:pt x="183" y="40"/>
                    <a:pt x="183" y="40"/>
                  </a:cubicBezTo>
                  <a:cubicBezTo>
                    <a:pt x="183" y="49"/>
                    <a:pt x="183" y="49"/>
                    <a:pt x="183" y="49"/>
                  </a:cubicBezTo>
                  <a:cubicBezTo>
                    <a:pt x="183" y="49"/>
                    <a:pt x="183" y="49"/>
                    <a:pt x="183" y="49"/>
                  </a:cubicBezTo>
                  <a:cubicBezTo>
                    <a:pt x="183" y="32"/>
                    <a:pt x="183" y="32"/>
                    <a:pt x="183" y="32"/>
                  </a:cubicBezTo>
                  <a:cubicBezTo>
                    <a:pt x="186" y="32"/>
                    <a:pt x="186" y="32"/>
                    <a:pt x="186" y="32"/>
                  </a:cubicBezTo>
                  <a:cubicBezTo>
                    <a:pt x="155" y="31"/>
                    <a:pt x="155" y="31"/>
                    <a:pt x="155" y="31"/>
                  </a:cubicBezTo>
                  <a:cubicBezTo>
                    <a:pt x="155" y="31"/>
                    <a:pt x="155" y="31"/>
                    <a:pt x="155" y="31"/>
                  </a:cubicBezTo>
                  <a:cubicBezTo>
                    <a:pt x="157" y="32"/>
                    <a:pt x="157" y="32"/>
                    <a:pt x="157" y="32"/>
                  </a:cubicBezTo>
                  <a:cubicBezTo>
                    <a:pt x="157" y="32"/>
                    <a:pt x="157" y="32"/>
                    <a:pt x="157" y="32"/>
                  </a:cubicBezTo>
                  <a:cubicBezTo>
                    <a:pt x="156" y="32"/>
                    <a:pt x="155" y="32"/>
                    <a:pt x="155" y="32"/>
                  </a:cubicBezTo>
                  <a:cubicBezTo>
                    <a:pt x="155" y="31"/>
                    <a:pt x="155" y="31"/>
                    <a:pt x="155" y="31"/>
                  </a:cubicBezTo>
                  <a:cubicBezTo>
                    <a:pt x="155" y="31"/>
                    <a:pt x="155" y="31"/>
                    <a:pt x="155" y="31"/>
                  </a:cubicBezTo>
                  <a:cubicBezTo>
                    <a:pt x="155" y="40"/>
                    <a:pt x="155" y="40"/>
                    <a:pt x="155" y="40"/>
                  </a:cubicBezTo>
                  <a:cubicBezTo>
                    <a:pt x="154" y="40"/>
                    <a:pt x="154" y="40"/>
                    <a:pt x="154" y="40"/>
                  </a:cubicBezTo>
                  <a:cubicBezTo>
                    <a:pt x="154" y="40"/>
                    <a:pt x="154" y="40"/>
                    <a:pt x="154" y="39"/>
                  </a:cubicBezTo>
                  <a:cubicBezTo>
                    <a:pt x="154" y="37"/>
                    <a:pt x="154" y="32"/>
                    <a:pt x="154" y="32"/>
                  </a:cubicBezTo>
                  <a:cubicBezTo>
                    <a:pt x="154" y="32"/>
                    <a:pt x="151" y="32"/>
                    <a:pt x="148" y="31"/>
                  </a:cubicBezTo>
                  <a:cubicBezTo>
                    <a:pt x="145" y="31"/>
                    <a:pt x="143" y="31"/>
                    <a:pt x="143" y="31"/>
                  </a:cubicBezTo>
                  <a:cubicBezTo>
                    <a:pt x="143" y="31"/>
                    <a:pt x="143" y="38"/>
                    <a:pt x="143" y="40"/>
                  </a:cubicBezTo>
                  <a:cubicBezTo>
                    <a:pt x="142" y="40"/>
                    <a:pt x="142" y="40"/>
                    <a:pt x="142" y="40"/>
                  </a:cubicBezTo>
                  <a:cubicBezTo>
                    <a:pt x="142" y="31"/>
                    <a:pt x="142" y="31"/>
                    <a:pt x="142" y="31"/>
                  </a:cubicBezTo>
                  <a:cubicBezTo>
                    <a:pt x="142" y="31"/>
                    <a:pt x="142" y="31"/>
                    <a:pt x="142" y="31"/>
                  </a:cubicBezTo>
                  <a:cubicBezTo>
                    <a:pt x="186" y="32"/>
                    <a:pt x="186" y="32"/>
                    <a:pt x="186" y="32"/>
                  </a:cubicBezTo>
                  <a:cubicBezTo>
                    <a:pt x="186" y="30"/>
                    <a:pt x="186" y="30"/>
                    <a:pt x="186" y="30"/>
                  </a:cubicBezTo>
                  <a:cubicBezTo>
                    <a:pt x="173" y="30"/>
                    <a:pt x="173" y="30"/>
                    <a:pt x="173" y="30"/>
                  </a:cubicBezTo>
                  <a:cubicBezTo>
                    <a:pt x="170" y="10"/>
                    <a:pt x="170" y="10"/>
                    <a:pt x="170" y="10"/>
                  </a:cubicBezTo>
                  <a:cubicBezTo>
                    <a:pt x="170" y="10"/>
                    <a:pt x="167" y="10"/>
                    <a:pt x="165" y="10"/>
                  </a:cubicBezTo>
                  <a:cubicBezTo>
                    <a:pt x="163" y="10"/>
                    <a:pt x="159" y="10"/>
                    <a:pt x="159" y="10"/>
                  </a:cubicBezTo>
                  <a:cubicBezTo>
                    <a:pt x="159" y="10"/>
                    <a:pt x="159" y="10"/>
                    <a:pt x="159" y="10"/>
                  </a:cubicBezTo>
                  <a:cubicBezTo>
                    <a:pt x="159" y="13"/>
                    <a:pt x="159" y="13"/>
                    <a:pt x="159" y="13"/>
                  </a:cubicBezTo>
                  <a:cubicBezTo>
                    <a:pt x="158" y="13"/>
                    <a:pt x="158" y="13"/>
                    <a:pt x="156" y="14"/>
                  </a:cubicBezTo>
                  <a:cubicBezTo>
                    <a:pt x="154" y="14"/>
                    <a:pt x="154" y="15"/>
                    <a:pt x="154" y="15"/>
                  </a:cubicBezTo>
                  <a:cubicBezTo>
                    <a:pt x="154" y="21"/>
                    <a:pt x="154" y="21"/>
                    <a:pt x="154" y="21"/>
                  </a:cubicBezTo>
                  <a:cubicBezTo>
                    <a:pt x="153" y="22"/>
                    <a:pt x="153" y="22"/>
                    <a:pt x="153" y="22"/>
                  </a:cubicBezTo>
                  <a:cubicBezTo>
                    <a:pt x="153" y="22"/>
                    <a:pt x="153" y="21"/>
                    <a:pt x="153" y="21"/>
                  </a:cubicBezTo>
                  <a:cubicBezTo>
                    <a:pt x="153" y="20"/>
                    <a:pt x="152" y="20"/>
                    <a:pt x="150" y="20"/>
                  </a:cubicBezTo>
                  <a:cubicBezTo>
                    <a:pt x="150" y="19"/>
                    <a:pt x="149" y="19"/>
                    <a:pt x="149" y="19"/>
                  </a:cubicBezTo>
                  <a:cubicBezTo>
                    <a:pt x="148" y="13"/>
                    <a:pt x="148" y="13"/>
                    <a:pt x="148" y="13"/>
                  </a:cubicBezTo>
                  <a:cubicBezTo>
                    <a:pt x="148" y="13"/>
                    <a:pt x="129" y="13"/>
                    <a:pt x="117" y="13"/>
                  </a:cubicBezTo>
                  <a:cubicBezTo>
                    <a:pt x="117" y="13"/>
                    <a:pt x="117" y="13"/>
                    <a:pt x="117" y="13"/>
                  </a:cubicBezTo>
                  <a:cubicBezTo>
                    <a:pt x="117" y="13"/>
                    <a:pt x="89" y="11"/>
                    <a:pt x="85" y="10"/>
                  </a:cubicBezTo>
                  <a:cubicBezTo>
                    <a:pt x="82" y="9"/>
                    <a:pt x="78" y="7"/>
                    <a:pt x="77" y="6"/>
                  </a:cubicBezTo>
                  <a:cubicBezTo>
                    <a:pt x="76" y="4"/>
                    <a:pt x="76" y="4"/>
                    <a:pt x="76" y="4"/>
                  </a:cubicBezTo>
                  <a:cubicBezTo>
                    <a:pt x="26" y="0"/>
                    <a:pt x="26" y="0"/>
                    <a:pt x="26" y="0"/>
                  </a:cubicBezTo>
                  <a:cubicBezTo>
                    <a:pt x="14" y="10"/>
                    <a:pt x="14" y="10"/>
                    <a:pt x="14" y="10"/>
                  </a:cubicBezTo>
                  <a:cubicBezTo>
                    <a:pt x="14" y="11"/>
                    <a:pt x="14" y="11"/>
                    <a:pt x="14" y="11"/>
                  </a:cubicBezTo>
                  <a:cubicBezTo>
                    <a:pt x="13" y="11"/>
                    <a:pt x="13" y="11"/>
                    <a:pt x="13" y="11"/>
                  </a:cubicBezTo>
                  <a:cubicBezTo>
                    <a:pt x="13" y="34"/>
                    <a:pt x="13" y="34"/>
                    <a:pt x="13" y="34"/>
                  </a:cubicBezTo>
                  <a:cubicBezTo>
                    <a:pt x="14" y="34"/>
                    <a:pt x="14" y="34"/>
                    <a:pt x="14" y="34"/>
                  </a:cubicBezTo>
                  <a:cubicBezTo>
                    <a:pt x="14" y="34"/>
                    <a:pt x="14" y="34"/>
                    <a:pt x="14" y="34"/>
                  </a:cubicBezTo>
                  <a:cubicBezTo>
                    <a:pt x="33" y="32"/>
                    <a:pt x="33" y="32"/>
                    <a:pt x="33" y="32"/>
                  </a:cubicBezTo>
                  <a:cubicBezTo>
                    <a:pt x="33" y="32"/>
                    <a:pt x="33" y="32"/>
                    <a:pt x="33" y="32"/>
                  </a:cubicBezTo>
                  <a:cubicBezTo>
                    <a:pt x="33" y="32"/>
                    <a:pt x="33" y="32"/>
                    <a:pt x="33" y="32"/>
                  </a:cubicBezTo>
                  <a:cubicBezTo>
                    <a:pt x="118" y="33"/>
                    <a:pt x="118" y="33"/>
                    <a:pt x="118" y="33"/>
                  </a:cubicBezTo>
                  <a:cubicBezTo>
                    <a:pt x="120" y="33"/>
                    <a:pt x="120" y="33"/>
                    <a:pt x="120" y="33"/>
                  </a:cubicBezTo>
                  <a:cubicBezTo>
                    <a:pt x="120" y="41"/>
                    <a:pt x="120" y="41"/>
                    <a:pt x="120" y="41"/>
                  </a:cubicBezTo>
                  <a:cubicBezTo>
                    <a:pt x="119" y="41"/>
                    <a:pt x="119" y="41"/>
                    <a:pt x="119" y="41"/>
                  </a:cubicBezTo>
                  <a:cubicBezTo>
                    <a:pt x="119" y="33"/>
                    <a:pt x="119" y="33"/>
                    <a:pt x="119" y="33"/>
                  </a:cubicBezTo>
                  <a:cubicBezTo>
                    <a:pt x="119" y="33"/>
                    <a:pt x="119" y="33"/>
                    <a:pt x="119" y="33"/>
                  </a:cubicBezTo>
                  <a:cubicBezTo>
                    <a:pt x="119" y="33"/>
                    <a:pt x="119" y="33"/>
                    <a:pt x="119" y="33"/>
                  </a:cubicBezTo>
                  <a:cubicBezTo>
                    <a:pt x="87" y="33"/>
                    <a:pt x="87" y="33"/>
                    <a:pt x="87" y="33"/>
                  </a:cubicBezTo>
                  <a:cubicBezTo>
                    <a:pt x="87" y="33"/>
                    <a:pt x="87" y="33"/>
                    <a:pt x="87" y="33"/>
                  </a:cubicBezTo>
                  <a:cubicBezTo>
                    <a:pt x="87" y="33"/>
                    <a:pt x="87" y="33"/>
                    <a:pt x="87" y="33"/>
                  </a:cubicBezTo>
                  <a:cubicBezTo>
                    <a:pt x="87" y="33"/>
                    <a:pt x="87" y="33"/>
                    <a:pt x="87" y="33"/>
                  </a:cubicBezTo>
                  <a:cubicBezTo>
                    <a:pt x="34" y="32"/>
                    <a:pt x="34" y="32"/>
                    <a:pt x="34" y="32"/>
                  </a:cubicBezTo>
                  <a:cubicBezTo>
                    <a:pt x="14" y="34"/>
                    <a:pt x="14" y="34"/>
                    <a:pt x="14" y="34"/>
                  </a:cubicBezTo>
                  <a:cubicBezTo>
                    <a:pt x="14" y="34"/>
                    <a:pt x="14" y="34"/>
                    <a:pt x="14" y="34"/>
                  </a:cubicBezTo>
                  <a:cubicBezTo>
                    <a:pt x="14" y="34"/>
                    <a:pt x="14" y="34"/>
                    <a:pt x="14" y="34"/>
                  </a:cubicBezTo>
                  <a:cubicBezTo>
                    <a:pt x="14" y="34"/>
                    <a:pt x="14" y="34"/>
                    <a:pt x="14" y="34"/>
                  </a:cubicBezTo>
                  <a:cubicBezTo>
                    <a:pt x="14" y="47"/>
                    <a:pt x="14" y="47"/>
                    <a:pt x="14" y="47"/>
                  </a:cubicBezTo>
                  <a:cubicBezTo>
                    <a:pt x="9" y="47"/>
                    <a:pt x="9" y="47"/>
                    <a:pt x="9" y="47"/>
                  </a:cubicBezTo>
                  <a:cubicBezTo>
                    <a:pt x="12" y="49"/>
                    <a:pt x="12" y="49"/>
                    <a:pt x="12" y="49"/>
                  </a:cubicBezTo>
                  <a:cubicBezTo>
                    <a:pt x="96" y="48"/>
                    <a:pt x="96" y="48"/>
                    <a:pt x="96" y="48"/>
                  </a:cubicBezTo>
                  <a:cubicBezTo>
                    <a:pt x="96" y="49"/>
                    <a:pt x="96" y="49"/>
                    <a:pt x="96" y="49"/>
                  </a:cubicBezTo>
                  <a:cubicBezTo>
                    <a:pt x="96" y="49"/>
                    <a:pt x="96" y="49"/>
                    <a:pt x="96" y="49"/>
                  </a:cubicBezTo>
                  <a:cubicBezTo>
                    <a:pt x="96" y="48"/>
                    <a:pt x="96" y="48"/>
                    <a:pt x="96" y="48"/>
                  </a:cubicBezTo>
                  <a:cubicBezTo>
                    <a:pt x="107" y="48"/>
                    <a:pt x="107" y="48"/>
                    <a:pt x="107" y="48"/>
                  </a:cubicBezTo>
                  <a:cubicBezTo>
                    <a:pt x="107" y="48"/>
                    <a:pt x="107" y="48"/>
                    <a:pt x="107" y="48"/>
                  </a:cubicBezTo>
                  <a:cubicBezTo>
                    <a:pt x="107" y="48"/>
                    <a:pt x="107" y="48"/>
                    <a:pt x="107" y="48"/>
                  </a:cubicBezTo>
                  <a:cubicBezTo>
                    <a:pt x="107" y="48"/>
                    <a:pt x="107" y="48"/>
                    <a:pt x="107" y="48"/>
                  </a:cubicBezTo>
                  <a:cubicBezTo>
                    <a:pt x="109" y="48"/>
                    <a:pt x="109" y="48"/>
                    <a:pt x="109" y="48"/>
                  </a:cubicBezTo>
                  <a:cubicBezTo>
                    <a:pt x="109" y="48"/>
                    <a:pt x="109" y="48"/>
                    <a:pt x="109" y="48"/>
                  </a:cubicBezTo>
                  <a:cubicBezTo>
                    <a:pt x="93" y="49"/>
                    <a:pt x="93" y="49"/>
                    <a:pt x="93" y="49"/>
                  </a:cubicBezTo>
                  <a:cubicBezTo>
                    <a:pt x="93" y="49"/>
                    <a:pt x="93" y="49"/>
                    <a:pt x="93" y="49"/>
                  </a:cubicBezTo>
                  <a:cubicBezTo>
                    <a:pt x="93" y="49"/>
                    <a:pt x="93" y="49"/>
                    <a:pt x="93" y="49"/>
                  </a:cubicBezTo>
                  <a:cubicBezTo>
                    <a:pt x="9" y="50"/>
                    <a:pt x="9" y="50"/>
                    <a:pt x="9" y="50"/>
                  </a:cubicBezTo>
                  <a:cubicBezTo>
                    <a:pt x="8" y="48"/>
                    <a:pt x="8" y="48"/>
                    <a:pt x="8" y="48"/>
                  </a:cubicBezTo>
                  <a:cubicBezTo>
                    <a:pt x="8" y="49"/>
                    <a:pt x="8" y="49"/>
                    <a:pt x="8" y="49"/>
                  </a:cubicBezTo>
                  <a:cubicBezTo>
                    <a:pt x="8" y="49"/>
                    <a:pt x="8" y="49"/>
                    <a:pt x="8" y="49"/>
                  </a:cubicBezTo>
                  <a:cubicBezTo>
                    <a:pt x="7" y="49"/>
                    <a:pt x="7" y="49"/>
                    <a:pt x="7" y="49"/>
                  </a:cubicBezTo>
                  <a:cubicBezTo>
                    <a:pt x="8" y="49"/>
                    <a:pt x="8" y="49"/>
                    <a:pt x="8" y="49"/>
                  </a:cubicBezTo>
                  <a:cubicBezTo>
                    <a:pt x="8" y="49"/>
                    <a:pt x="8" y="49"/>
                    <a:pt x="8" y="49"/>
                  </a:cubicBezTo>
                  <a:cubicBezTo>
                    <a:pt x="9" y="50"/>
                    <a:pt x="9" y="50"/>
                    <a:pt x="9" y="50"/>
                  </a:cubicBezTo>
                  <a:cubicBezTo>
                    <a:pt x="93" y="50"/>
                    <a:pt x="93" y="50"/>
                    <a:pt x="93" y="50"/>
                  </a:cubicBezTo>
                  <a:cubicBezTo>
                    <a:pt x="94" y="50"/>
                    <a:pt x="94" y="50"/>
                    <a:pt x="94" y="50"/>
                  </a:cubicBezTo>
                  <a:cubicBezTo>
                    <a:pt x="7" y="50"/>
                    <a:pt x="7" y="50"/>
                    <a:pt x="7" y="50"/>
                  </a:cubicBezTo>
                  <a:cubicBezTo>
                    <a:pt x="7" y="49"/>
                    <a:pt x="7" y="49"/>
                    <a:pt x="7" y="49"/>
                  </a:cubicBezTo>
                  <a:cubicBezTo>
                    <a:pt x="7" y="51"/>
                    <a:pt x="7" y="51"/>
                    <a:pt x="7" y="51"/>
                  </a:cubicBezTo>
                  <a:cubicBezTo>
                    <a:pt x="94" y="50"/>
                    <a:pt x="94" y="50"/>
                    <a:pt x="94" y="50"/>
                  </a:cubicBezTo>
                  <a:cubicBezTo>
                    <a:pt x="94" y="50"/>
                    <a:pt x="94" y="50"/>
                    <a:pt x="94" y="50"/>
                  </a:cubicBezTo>
                  <a:cubicBezTo>
                    <a:pt x="94" y="51"/>
                    <a:pt x="94" y="51"/>
                    <a:pt x="94" y="51"/>
                  </a:cubicBezTo>
                  <a:cubicBezTo>
                    <a:pt x="94" y="51"/>
                    <a:pt x="94" y="51"/>
                    <a:pt x="94" y="51"/>
                  </a:cubicBezTo>
                  <a:cubicBezTo>
                    <a:pt x="95" y="51"/>
                    <a:pt x="95" y="51"/>
                    <a:pt x="95" y="51"/>
                  </a:cubicBezTo>
                  <a:cubicBezTo>
                    <a:pt x="95" y="51"/>
                    <a:pt x="95" y="51"/>
                    <a:pt x="95" y="51"/>
                  </a:cubicBezTo>
                  <a:cubicBezTo>
                    <a:pt x="95" y="52"/>
                    <a:pt x="95" y="52"/>
                    <a:pt x="95" y="52"/>
                  </a:cubicBezTo>
                  <a:cubicBezTo>
                    <a:pt x="123" y="51"/>
                    <a:pt x="123" y="51"/>
                    <a:pt x="123" y="51"/>
                  </a:cubicBezTo>
                  <a:cubicBezTo>
                    <a:pt x="148" y="53"/>
                    <a:pt x="148" y="53"/>
                    <a:pt x="148" y="53"/>
                  </a:cubicBezTo>
                  <a:cubicBezTo>
                    <a:pt x="186" y="53"/>
                    <a:pt x="186" y="53"/>
                    <a:pt x="186" y="53"/>
                  </a:cubicBezTo>
                  <a:cubicBezTo>
                    <a:pt x="186" y="49"/>
                    <a:pt x="186" y="49"/>
                    <a:pt x="186" y="49"/>
                  </a:cubicBezTo>
                  <a:lnTo>
                    <a:pt x="181" y="49"/>
                  </a:lnTo>
                  <a:close/>
                  <a:moveTo>
                    <a:pt x="181" y="32"/>
                  </a:moveTo>
                  <a:cubicBezTo>
                    <a:pt x="181" y="32"/>
                    <a:pt x="181" y="32"/>
                    <a:pt x="181" y="32"/>
                  </a:cubicBezTo>
                  <a:cubicBezTo>
                    <a:pt x="183" y="32"/>
                    <a:pt x="183" y="32"/>
                    <a:pt x="183" y="32"/>
                  </a:cubicBezTo>
                  <a:cubicBezTo>
                    <a:pt x="183" y="40"/>
                    <a:pt x="183" y="40"/>
                    <a:pt x="183" y="40"/>
                  </a:cubicBezTo>
                  <a:cubicBezTo>
                    <a:pt x="181" y="40"/>
                    <a:pt x="181" y="40"/>
                    <a:pt x="181" y="40"/>
                  </a:cubicBezTo>
                  <a:lnTo>
                    <a:pt x="181" y="32"/>
                  </a:lnTo>
                  <a:close/>
                  <a:moveTo>
                    <a:pt x="160" y="10"/>
                  </a:moveTo>
                  <a:cubicBezTo>
                    <a:pt x="160" y="10"/>
                    <a:pt x="160" y="10"/>
                    <a:pt x="160" y="10"/>
                  </a:cubicBezTo>
                  <a:cubicBezTo>
                    <a:pt x="160" y="10"/>
                    <a:pt x="161" y="10"/>
                    <a:pt x="163" y="10"/>
                  </a:cubicBezTo>
                  <a:cubicBezTo>
                    <a:pt x="165" y="10"/>
                    <a:pt x="170" y="11"/>
                    <a:pt x="170" y="11"/>
                  </a:cubicBezTo>
                  <a:cubicBezTo>
                    <a:pt x="170" y="11"/>
                    <a:pt x="166" y="11"/>
                    <a:pt x="164" y="11"/>
                  </a:cubicBezTo>
                  <a:cubicBezTo>
                    <a:pt x="162" y="11"/>
                    <a:pt x="160" y="10"/>
                    <a:pt x="160" y="10"/>
                  </a:cubicBezTo>
                  <a:cubicBezTo>
                    <a:pt x="160" y="13"/>
                    <a:pt x="160" y="13"/>
                    <a:pt x="160" y="13"/>
                  </a:cubicBezTo>
                  <a:cubicBezTo>
                    <a:pt x="159" y="13"/>
                    <a:pt x="159" y="13"/>
                    <a:pt x="159" y="13"/>
                  </a:cubicBezTo>
                  <a:cubicBezTo>
                    <a:pt x="159" y="10"/>
                    <a:pt x="159" y="10"/>
                    <a:pt x="159" y="10"/>
                  </a:cubicBezTo>
                  <a:lnTo>
                    <a:pt x="160" y="10"/>
                  </a:lnTo>
                  <a:close/>
                  <a:moveTo>
                    <a:pt x="159" y="13"/>
                  </a:moveTo>
                  <a:cubicBezTo>
                    <a:pt x="159" y="13"/>
                    <a:pt x="159" y="13"/>
                    <a:pt x="159" y="13"/>
                  </a:cubicBezTo>
                  <a:cubicBezTo>
                    <a:pt x="164" y="12"/>
                    <a:pt x="170" y="11"/>
                    <a:pt x="170" y="11"/>
                  </a:cubicBezTo>
                  <a:cubicBezTo>
                    <a:pt x="172" y="30"/>
                    <a:pt x="172" y="30"/>
                    <a:pt x="172" y="30"/>
                  </a:cubicBezTo>
                  <a:cubicBezTo>
                    <a:pt x="172" y="30"/>
                    <a:pt x="172" y="30"/>
                    <a:pt x="172" y="30"/>
                  </a:cubicBezTo>
                  <a:cubicBezTo>
                    <a:pt x="169" y="11"/>
                    <a:pt x="169" y="11"/>
                    <a:pt x="169" y="11"/>
                  </a:cubicBezTo>
                  <a:cubicBezTo>
                    <a:pt x="169" y="11"/>
                    <a:pt x="162" y="13"/>
                    <a:pt x="159" y="14"/>
                  </a:cubicBezTo>
                  <a:cubicBezTo>
                    <a:pt x="156" y="15"/>
                    <a:pt x="155" y="16"/>
                    <a:pt x="155" y="16"/>
                  </a:cubicBezTo>
                  <a:cubicBezTo>
                    <a:pt x="155" y="29"/>
                    <a:pt x="155" y="29"/>
                    <a:pt x="155" y="29"/>
                  </a:cubicBezTo>
                  <a:cubicBezTo>
                    <a:pt x="154" y="15"/>
                    <a:pt x="154" y="15"/>
                    <a:pt x="154" y="15"/>
                  </a:cubicBezTo>
                  <a:cubicBezTo>
                    <a:pt x="154" y="15"/>
                    <a:pt x="154" y="14"/>
                    <a:pt x="159" y="13"/>
                  </a:cubicBezTo>
                  <a:close/>
                  <a:moveTo>
                    <a:pt x="114" y="20"/>
                  </a:moveTo>
                  <a:cubicBezTo>
                    <a:pt x="114" y="20"/>
                    <a:pt x="114" y="20"/>
                    <a:pt x="114" y="20"/>
                  </a:cubicBezTo>
                  <a:cubicBezTo>
                    <a:pt x="115" y="20"/>
                    <a:pt x="115" y="20"/>
                    <a:pt x="115" y="20"/>
                  </a:cubicBezTo>
                  <a:cubicBezTo>
                    <a:pt x="115" y="21"/>
                    <a:pt x="115" y="21"/>
                    <a:pt x="115" y="21"/>
                  </a:cubicBezTo>
                  <a:cubicBezTo>
                    <a:pt x="114" y="21"/>
                    <a:pt x="114" y="21"/>
                    <a:pt x="114" y="21"/>
                  </a:cubicBezTo>
                  <a:lnTo>
                    <a:pt x="114" y="20"/>
                  </a:lnTo>
                  <a:close/>
                  <a:moveTo>
                    <a:pt x="112" y="17"/>
                  </a:moveTo>
                  <a:cubicBezTo>
                    <a:pt x="112" y="17"/>
                    <a:pt x="112" y="17"/>
                    <a:pt x="112" y="17"/>
                  </a:cubicBezTo>
                  <a:cubicBezTo>
                    <a:pt x="114" y="17"/>
                    <a:pt x="114" y="17"/>
                    <a:pt x="114" y="17"/>
                  </a:cubicBezTo>
                  <a:cubicBezTo>
                    <a:pt x="114" y="19"/>
                    <a:pt x="114" y="19"/>
                    <a:pt x="114" y="19"/>
                  </a:cubicBezTo>
                  <a:cubicBezTo>
                    <a:pt x="112" y="19"/>
                    <a:pt x="112" y="19"/>
                    <a:pt x="112" y="19"/>
                  </a:cubicBezTo>
                  <a:lnTo>
                    <a:pt x="112" y="17"/>
                  </a:lnTo>
                  <a:close/>
                  <a:moveTo>
                    <a:pt x="111" y="22"/>
                  </a:moveTo>
                  <a:cubicBezTo>
                    <a:pt x="111" y="22"/>
                    <a:pt x="111" y="22"/>
                    <a:pt x="111" y="22"/>
                  </a:cubicBezTo>
                  <a:cubicBezTo>
                    <a:pt x="113" y="22"/>
                    <a:pt x="113" y="22"/>
                    <a:pt x="113" y="22"/>
                  </a:cubicBezTo>
                  <a:cubicBezTo>
                    <a:pt x="113" y="23"/>
                    <a:pt x="113" y="23"/>
                    <a:pt x="113" y="23"/>
                  </a:cubicBezTo>
                  <a:cubicBezTo>
                    <a:pt x="111" y="23"/>
                    <a:pt x="111" y="23"/>
                    <a:pt x="111" y="23"/>
                  </a:cubicBezTo>
                  <a:lnTo>
                    <a:pt x="111" y="22"/>
                  </a:lnTo>
                  <a:close/>
                  <a:moveTo>
                    <a:pt x="109" y="19"/>
                  </a:moveTo>
                  <a:cubicBezTo>
                    <a:pt x="109" y="19"/>
                    <a:pt x="109" y="19"/>
                    <a:pt x="109" y="19"/>
                  </a:cubicBezTo>
                  <a:cubicBezTo>
                    <a:pt x="111" y="19"/>
                    <a:pt x="111" y="19"/>
                    <a:pt x="111" y="19"/>
                  </a:cubicBezTo>
                  <a:cubicBezTo>
                    <a:pt x="111" y="21"/>
                    <a:pt x="111" y="21"/>
                    <a:pt x="111" y="21"/>
                  </a:cubicBezTo>
                  <a:cubicBezTo>
                    <a:pt x="109" y="21"/>
                    <a:pt x="109" y="21"/>
                    <a:pt x="109" y="21"/>
                  </a:cubicBezTo>
                  <a:lnTo>
                    <a:pt x="109" y="19"/>
                  </a:lnTo>
                  <a:close/>
                  <a:moveTo>
                    <a:pt x="98" y="13"/>
                  </a:moveTo>
                  <a:cubicBezTo>
                    <a:pt x="98" y="13"/>
                    <a:pt x="98" y="13"/>
                    <a:pt x="98" y="13"/>
                  </a:cubicBezTo>
                  <a:cubicBezTo>
                    <a:pt x="100" y="13"/>
                    <a:pt x="103" y="13"/>
                    <a:pt x="105" y="13"/>
                  </a:cubicBezTo>
                  <a:cubicBezTo>
                    <a:pt x="103" y="13"/>
                    <a:pt x="101" y="13"/>
                    <a:pt x="98" y="13"/>
                  </a:cubicBezTo>
                  <a:close/>
                  <a:moveTo>
                    <a:pt x="99" y="17"/>
                  </a:moveTo>
                  <a:cubicBezTo>
                    <a:pt x="99" y="17"/>
                    <a:pt x="99" y="17"/>
                    <a:pt x="99" y="17"/>
                  </a:cubicBezTo>
                  <a:cubicBezTo>
                    <a:pt x="99" y="20"/>
                    <a:pt x="99" y="20"/>
                    <a:pt x="99" y="20"/>
                  </a:cubicBezTo>
                  <a:cubicBezTo>
                    <a:pt x="97" y="20"/>
                    <a:pt x="97" y="20"/>
                    <a:pt x="97" y="20"/>
                  </a:cubicBezTo>
                  <a:cubicBezTo>
                    <a:pt x="97" y="17"/>
                    <a:pt x="97" y="17"/>
                    <a:pt x="97" y="17"/>
                  </a:cubicBezTo>
                  <a:lnTo>
                    <a:pt x="99" y="17"/>
                  </a:lnTo>
                  <a:close/>
                  <a:moveTo>
                    <a:pt x="88" y="12"/>
                  </a:moveTo>
                  <a:cubicBezTo>
                    <a:pt x="88" y="12"/>
                    <a:pt x="88" y="12"/>
                    <a:pt x="88" y="12"/>
                  </a:cubicBezTo>
                  <a:cubicBezTo>
                    <a:pt x="91" y="12"/>
                    <a:pt x="94" y="12"/>
                    <a:pt x="98" y="13"/>
                  </a:cubicBezTo>
                  <a:cubicBezTo>
                    <a:pt x="98" y="13"/>
                    <a:pt x="98" y="13"/>
                    <a:pt x="98" y="13"/>
                  </a:cubicBezTo>
                  <a:cubicBezTo>
                    <a:pt x="94" y="13"/>
                    <a:pt x="90" y="13"/>
                    <a:pt x="88" y="13"/>
                  </a:cubicBezTo>
                  <a:lnTo>
                    <a:pt x="88" y="12"/>
                  </a:lnTo>
                  <a:close/>
                  <a:moveTo>
                    <a:pt x="80" y="9"/>
                  </a:moveTo>
                  <a:cubicBezTo>
                    <a:pt x="80" y="9"/>
                    <a:pt x="80" y="9"/>
                    <a:pt x="80" y="9"/>
                  </a:cubicBezTo>
                  <a:cubicBezTo>
                    <a:pt x="82" y="10"/>
                    <a:pt x="83" y="11"/>
                    <a:pt x="85" y="11"/>
                  </a:cubicBezTo>
                  <a:cubicBezTo>
                    <a:pt x="85" y="11"/>
                    <a:pt x="86" y="12"/>
                    <a:pt x="87" y="12"/>
                  </a:cubicBezTo>
                  <a:cubicBezTo>
                    <a:pt x="87" y="13"/>
                    <a:pt x="87" y="13"/>
                    <a:pt x="87" y="13"/>
                  </a:cubicBezTo>
                  <a:cubicBezTo>
                    <a:pt x="86" y="13"/>
                    <a:pt x="86" y="13"/>
                    <a:pt x="86" y="13"/>
                  </a:cubicBezTo>
                  <a:cubicBezTo>
                    <a:pt x="80" y="13"/>
                    <a:pt x="80" y="13"/>
                    <a:pt x="80" y="13"/>
                  </a:cubicBezTo>
                  <a:lnTo>
                    <a:pt x="80" y="9"/>
                  </a:lnTo>
                  <a:close/>
                  <a:moveTo>
                    <a:pt x="86" y="25"/>
                  </a:moveTo>
                  <a:cubicBezTo>
                    <a:pt x="86" y="25"/>
                    <a:pt x="86" y="25"/>
                    <a:pt x="86" y="25"/>
                  </a:cubicBezTo>
                  <a:cubicBezTo>
                    <a:pt x="86" y="27"/>
                    <a:pt x="86" y="27"/>
                    <a:pt x="86" y="27"/>
                  </a:cubicBezTo>
                  <a:cubicBezTo>
                    <a:pt x="85" y="27"/>
                    <a:pt x="85" y="27"/>
                    <a:pt x="85" y="27"/>
                  </a:cubicBezTo>
                  <a:cubicBezTo>
                    <a:pt x="85" y="25"/>
                    <a:pt x="85" y="25"/>
                    <a:pt x="85" y="25"/>
                  </a:cubicBezTo>
                  <a:lnTo>
                    <a:pt x="86" y="25"/>
                  </a:lnTo>
                  <a:close/>
                  <a:moveTo>
                    <a:pt x="18" y="8"/>
                  </a:moveTo>
                  <a:cubicBezTo>
                    <a:pt x="18" y="8"/>
                    <a:pt x="18" y="8"/>
                    <a:pt x="18" y="8"/>
                  </a:cubicBezTo>
                  <a:cubicBezTo>
                    <a:pt x="18" y="19"/>
                    <a:pt x="18" y="19"/>
                    <a:pt x="18" y="19"/>
                  </a:cubicBezTo>
                  <a:cubicBezTo>
                    <a:pt x="18" y="19"/>
                    <a:pt x="18" y="19"/>
                    <a:pt x="18" y="19"/>
                  </a:cubicBezTo>
                  <a:cubicBezTo>
                    <a:pt x="18" y="9"/>
                    <a:pt x="18" y="9"/>
                    <a:pt x="18" y="9"/>
                  </a:cubicBezTo>
                  <a:cubicBezTo>
                    <a:pt x="18" y="9"/>
                    <a:pt x="18" y="9"/>
                    <a:pt x="18" y="9"/>
                  </a:cubicBezTo>
                  <a:cubicBezTo>
                    <a:pt x="18" y="19"/>
                    <a:pt x="18" y="19"/>
                    <a:pt x="18" y="19"/>
                  </a:cubicBezTo>
                  <a:cubicBezTo>
                    <a:pt x="16" y="20"/>
                    <a:pt x="16" y="20"/>
                    <a:pt x="16" y="20"/>
                  </a:cubicBezTo>
                  <a:cubicBezTo>
                    <a:pt x="16" y="10"/>
                    <a:pt x="16" y="10"/>
                    <a:pt x="16" y="10"/>
                  </a:cubicBezTo>
                  <a:cubicBezTo>
                    <a:pt x="16" y="10"/>
                    <a:pt x="16" y="10"/>
                    <a:pt x="16" y="10"/>
                  </a:cubicBezTo>
                  <a:cubicBezTo>
                    <a:pt x="16" y="20"/>
                    <a:pt x="16" y="20"/>
                    <a:pt x="16" y="20"/>
                  </a:cubicBezTo>
                  <a:cubicBezTo>
                    <a:pt x="15" y="20"/>
                    <a:pt x="15" y="20"/>
                    <a:pt x="15" y="20"/>
                  </a:cubicBezTo>
                  <a:cubicBezTo>
                    <a:pt x="15" y="11"/>
                    <a:pt x="15" y="11"/>
                    <a:pt x="15" y="11"/>
                  </a:cubicBezTo>
                  <a:cubicBezTo>
                    <a:pt x="15" y="11"/>
                    <a:pt x="15" y="11"/>
                    <a:pt x="15" y="11"/>
                  </a:cubicBezTo>
                  <a:cubicBezTo>
                    <a:pt x="15" y="20"/>
                    <a:pt x="15" y="20"/>
                    <a:pt x="15" y="20"/>
                  </a:cubicBezTo>
                  <a:cubicBezTo>
                    <a:pt x="15" y="20"/>
                    <a:pt x="15" y="20"/>
                    <a:pt x="15" y="20"/>
                  </a:cubicBezTo>
                  <a:cubicBezTo>
                    <a:pt x="15" y="11"/>
                    <a:pt x="15" y="11"/>
                    <a:pt x="15" y="11"/>
                  </a:cubicBezTo>
                  <a:cubicBezTo>
                    <a:pt x="14" y="11"/>
                    <a:pt x="14" y="11"/>
                    <a:pt x="14" y="11"/>
                  </a:cubicBezTo>
                  <a:lnTo>
                    <a:pt x="18" y="8"/>
                  </a:lnTo>
                  <a:close/>
                  <a:moveTo>
                    <a:pt x="18" y="20"/>
                  </a:moveTo>
                  <a:cubicBezTo>
                    <a:pt x="18" y="20"/>
                    <a:pt x="18" y="20"/>
                    <a:pt x="18" y="20"/>
                  </a:cubicBezTo>
                  <a:cubicBezTo>
                    <a:pt x="18" y="33"/>
                    <a:pt x="18" y="33"/>
                    <a:pt x="18" y="33"/>
                  </a:cubicBezTo>
                  <a:cubicBezTo>
                    <a:pt x="18" y="33"/>
                    <a:pt x="18" y="33"/>
                    <a:pt x="18" y="33"/>
                  </a:cubicBezTo>
                  <a:cubicBezTo>
                    <a:pt x="18" y="20"/>
                    <a:pt x="18" y="20"/>
                    <a:pt x="18" y="20"/>
                  </a:cubicBezTo>
                  <a:close/>
                  <a:moveTo>
                    <a:pt x="18" y="21"/>
                  </a:moveTo>
                  <a:cubicBezTo>
                    <a:pt x="18" y="21"/>
                    <a:pt x="18" y="21"/>
                    <a:pt x="18" y="21"/>
                  </a:cubicBezTo>
                  <a:cubicBezTo>
                    <a:pt x="18" y="33"/>
                    <a:pt x="18" y="33"/>
                    <a:pt x="18" y="33"/>
                  </a:cubicBezTo>
                  <a:cubicBezTo>
                    <a:pt x="16" y="33"/>
                    <a:pt x="16" y="33"/>
                    <a:pt x="16" y="33"/>
                  </a:cubicBezTo>
                  <a:cubicBezTo>
                    <a:pt x="16" y="21"/>
                    <a:pt x="16" y="21"/>
                    <a:pt x="16" y="21"/>
                  </a:cubicBezTo>
                  <a:lnTo>
                    <a:pt x="18" y="21"/>
                  </a:lnTo>
                  <a:close/>
                  <a:moveTo>
                    <a:pt x="16" y="21"/>
                  </a:moveTo>
                  <a:cubicBezTo>
                    <a:pt x="16" y="21"/>
                    <a:pt x="16" y="21"/>
                    <a:pt x="16" y="21"/>
                  </a:cubicBezTo>
                  <a:cubicBezTo>
                    <a:pt x="16" y="33"/>
                    <a:pt x="16" y="33"/>
                    <a:pt x="16" y="33"/>
                  </a:cubicBezTo>
                  <a:cubicBezTo>
                    <a:pt x="15" y="33"/>
                    <a:pt x="15" y="33"/>
                    <a:pt x="15" y="33"/>
                  </a:cubicBezTo>
                  <a:cubicBezTo>
                    <a:pt x="15" y="21"/>
                    <a:pt x="15" y="21"/>
                    <a:pt x="15" y="21"/>
                  </a:cubicBezTo>
                  <a:lnTo>
                    <a:pt x="16" y="21"/>
                  </a:lnTo>
                  <a:close/>
                  <a:moveTo>
                    <a:pt x="15" y="21"/>
                  </a:moveTo>
                  <a:cubicBezTo>
                    <a:pt x="15" y="21"/>
                    <a:pt x="15" y="21"/>
                    <a:pt x="15" y="21"/>
                  </a:cubicBezTo>
                  <a:cubicBezTo>
                    <a:pt x="15" y="33"/>
                    <a:pt x="15" y="33"/>
                    <a:pt x="15" y="33"/>
                  </a:cubicBezTo>
                  <a:cubicBezTo>
                    <a:pt x="15" y="33"/>
                    <a:pt x="15" y="33"/>
                    <a:pt x="15" y="33"/>
                  </a:cubicBezTo>
                  <a:cubicBezTo>
                    <a:pt x="15" y="21"/>
                    <a:pt x="15" y="21"/>
                    <a:pt x="15" y="21"/>
                  </a:cubicBezTo>
                  <a:close/>
                  <a:moveTo>
                    <a:pt x="14" y="12"/>
                  </a:moveTo>
                  <a:cubicBezTo>
                    <a:pt x="14" y="12"/>
                    <a:pt x="14" y="12"/>
                    <a:pt x="14" y="12"/>
                  </a:cubicBezTo>
                  <a:cubicBezTo>
                    <a:pt x="14" y="11"/>
                    <a:pt x="14" y="11"/>
                    <a:pt x="14" y="11"/>
                  </a:cubicBezTo>
                  <a:cubicBezTo>
                    <a:pt x="14" y="33"/>
                    <a:pt x="14" y="33"/>
                    <a:pt x="14" y="33"/>
                  </a:cubicBezTo>
                  <a:cubicBezTo>
                    <a:pt x="14" y="33"/>
                    <a:pt x="14" y="33"/>
                    <a:pt x="14" y="33"/>
                  </a:cubicBezTo>
                  <a:lnTo>
                    <a:pt x="14" y="12"/>
                  </a:lnTo>
                  <a:close/>
                  <a:moveTo>
                    <a:pt x="19" y="33"/>
                  </a:moveTo>
                  <a:cubicBezTo>
                    <a:pt x="19" y="33"/>
                    <a:pt x="19" y="33"/>
                    <a:pt x="19" y="33"/>
                  </a:cubicBezTo>
                  <a:cubicBezTo>
                    <a:pt x="14" y="34"/>
                    <a:pt x="14" y="34"/>
                    <a:pt x="14" y="34"/>
                  </a:cubicBezTo>
                  <a:cubicBezTo>
                    <a:pt x="14" y="33"/>
                    <a:pt x="14" y="33"/>
                    <a:pt x="14" y="33"/>
                  </a:cubicBezTo>
                  <a:cubicBezTo>
                    <a:pt x="14" y="33"/>
                    <a:pt x="14" y="33"/>
                    <a:pt x="14" y="33"/>
                  </a:cubicBezTo>
                  <a:cubicBezTo>
                    <a:pt x="15" y="33"/>
                    <a:pt x="15" y="33"/>
                    <a:pt x="15" y="33"/>
                  </a:cubicBezTo>
                  <a:cubicBezTo>
                    <a:pt x="15" y="33"/>
                    <a:pt x="15" y="33"/>
                    <a:pt x="15" y="33"/>
                  </a:cubicBezTo>
                  <a:cubicBezTo>
                    <a:pt x="15" y="33"/>
                    <a:pt x="15" y="33"/>
                    <a:pt x="15" y="33"/>
                  </a:cubicBezTo>
                  <a:cubicBezTo>
                    <a:pt x="15" y="33"/>
                    <a:pt x="15" y="33"/>
                    <a:pt x="15" y="33"/>
                  </a:cubicBezTo>
                  <a:cubicBezTo>
                    <a:pt x="15" y="33"/>
                    <a:pt x="15" y="33"/>
                    <a:pt x="15" y="33"/>
                  </a:cubicBezTo>
                  <a:cubicBezTo>
                    <a:pt x="16" y="33"/>
                    <a:pt x="16" y="33"/>
                    <a:pt x="16" y="33"/>
                  </a:cubicBezTo>
                  <a:cubicBezTo>
                    <a:pt x="16" y="33"/>
                    <a:pt x="16" y="33"/>
                    <a:pt x="16" y="33"/>
                  </a:cubicBezTo>
                  <a:cubicBezTo>
                    <a:pt x="16" y="33"/>
                    <a:pt x="16" y="33"/>
                    <a:pt x="16" y="33"/>
                  </a:cubicBezTo>
                  <a:cubicBezTo>
                    <a:pt x="19" y="33"/>
                    <a:pt x="19" y="33"/>
                    <a:pt x="19" y="33"/>
                  </a:cubicBezTo>
                  <a:close/>
                  <a:moveTo>
                    <a:pt x="20" y="33"/>
                  </a:moveTo>
                  <a:cubicBezTo>
                    <a:pt x="20" y="33"/>
                    <a:pt x="20" y="33"/>
                    <a:pt x="20" y="33"/>
                  </a:cubicBezTo>
                  <a:cubicBezTo>
                    <a:pt x="19" y="33"/>
                    <a:pt x="19" y="33"/>
                    <a:pt x="19" y="33"/>
                  </a:cubicBezTo>
                  <a:cubicBezTo>
                    <a:pt x="19" y="33"/>
                    <a:pt x="19" y="33"/>
                    <a:pt x="19" y="33"/>
                  </a:cubicBezTo>
                  <a:cubicBezTo>
                    <a:pt x="20" y="33"/>
                    <a:pt x="20" y="33"/>
                    <a:pt x="20" y="33"/>
                  </a:cubicBezTo>
                  <a:close/>
                  <a:moveTo>
                    <a:pt x="19" y="32"/>
                  </a:moveTo>
                  <a:cubicBezTo>
                    <a:pt x="19" y="32"/>
                    <a:pt x="19" y="32"/>
                    <a:pt x="19" y="32"/>
                  </a:cubicBezTo>
                  <a:cubicBezTo>
                    <a:pt x="19" y="20"/>
                    <a:pt x="19" y="20"/>
                    <a:pt x="19" y="20"/>
                  </a:cubicBezTo>
                  <a:cubicBezTo>
                    <a:pt x="19" y="20"/>
                    <a:pt x="19" y="20"/>
                    <a:pt x="19" y="20"/>
                  </a:cubicBezTo>
                  <a:cubicBezTo>
                    <a:pt x="19" y="32"/>
                    <a:pt x="19" y="32"/>
                    <a:pt x="19" y="32"/>
                  </a:cubicBezTo>
                  <a:close/>
                  <a:moveTo>
                    <a:pt x="20" y="33"/>
                  </a:moveTo>
                  <a:cubicBezTo>
                    <a:pt x="20" y="33"/>
                    <a:pt x="20" y="33"/>
                    <a:pt x="20" y="33"/>
                  </a:cubicBezTo>
                  <a:cubicBezTo>
                    <a:pt x="20" y="33"/>
                    <a:pt x="20" y="33"/>
                    <a:pt x="20" y="33"/>
                  </a:cubicBezTo>
                  <a:cubicBezTo>
                    <a:pt x="20" y="33"/>
                    <a:pt x="20" y="33"/>
                    <a:pt x="20" y="33"/>
                  </a:cubicBezTo>
                  <a:cubicBezTo>
                    <a:pt x="20" y="32"/>
                    <a:pt x="20" y="32"/>
                    <a:pt x="20" y="32"/>
                  </a:cubicBezTo>
                  <a:lnTo>
                    <a:pt x="20" y="33"/>
                  </a:lnTo>
                  <a:close/>
                  <a:moveTo>
                    <a:pt x="22" y="32"/>
                  </a:moveTo>
                  <a:cubicBezTo>
                    <a:pt x="22" y="32"/>
                    <a:pt x="22" y="32"/>
                    <a:pt x="22" y="32"/>
                  </a:cubicBezTo>
                  <a:cubicBezTo>
                    <a:pt x="20" y="32"/>
                    <a:pt x="20" y="32"/>
                    <a:pt x="20" y="32"/>
                  </a:cubicBezTo>
                  <a:cubicBezTo>
                    <a:pt x="20" y="20"/>
                    <a:pt x="20" y="20"/>
                    <a:pt x="20" y="20"/>
                  </a:cubicBezTo>
                  <a:cubicBezTo>
                    <a:pt x="22" y="19"/>
                    <a:pt x="22" y="19"/>
                    <a:pt x="22" y="19"/>
                  </a:cubicBezTo>
                  <a:cubicBezTo>
                    <a:pt x="22" y="32"/>
                    <a:pt x="22" y="32"/>
                    <a:pt x="22" y="32"/>
                  </a:cubicBezTo>
                  <a:close/>
                  <a:moveTo>
                    <a:pt x="21" y="33"/>
                  </a:moveTo>
                  <a:cubicBezTo>
                    <a:pt x="21" y="33"/>
                    <a:pt x="21" y="33"/>
                    <a:pt x="21" y="33"/>
                  </a:cubicBezTo>
                  <a:cubicBezTo>
                    <a:pt x="20" y="33"/>
                    <a:pt x="20" y="33"/>
                    <a:pt x="20" y="33"/>
                  </a:cubicBezTo>
                  <a:cubicBezTo>
                    <a:pt x="20" y="32"/>
                    <a:pt x="20" y="32"/>
                    <a:pt x="20" y="32"/>
                  </a:cubicBezTo>
                  <a:cubicBezTo>
                    <a:pt x="21" y="32"/>
                    <a:pt x="21" y="32"/>
                    <a:pt x="21" y="32"/>
                  </a:cubicBezTo>
                  <a:lnTo>
                    <a:pt x="21" y="33"/>
                  </a:lnTo>
                  <a:close/>
                  <a:moveTo>
                    <a:pt x="22" y="33"/>
                  </a:moveTo>
                  <a:cubicBezTo>
                    <a:pt x="22" y="33"/>
                    <a:pt x="22" y="33"/>
                    <a:pt x="22" y="33"/>
                  </a:cubicBezTo>
                  <a:cubicBezTo>
                    <a:pt x="21" y="33"/>
                    <a:pt x="21" y="33"/>
                    <a:pt x="21" y="33"/>
                  </a:cubicBezTo>
                  <a:cubicBezTo>
                    <a:pt x="21" y="32"/>
                    <a:pt x="21" y="32"/>
                    <a:pt x="21" y="32"/>
                  </a:cubicBezTo>
                  <a:cubicBezTo>
                    <a:pt x="22" y="32"/>
                    <a:pt x="22" y="32"/>
                    <a:pt x="22" y="32"/>
                  </a:cubicBezTo>
                  <a:lnTo>
                    <a:pt x="22" y="33"/>
                  </a:lnTo>
                  <a:close/>
                  <a:moveTo>
                    <a:pt x="23" y="33"/>
                  </a:moveTo>
                  <a:cubicBezTo>
                    <a:pt x="23" y="33"/>
                    <a:pt x="23" y="33"/>
                    <a:pt x="23" y="33"/>
                  </a:cubicBezTo>
                  <a:cubicBezTo>
                    <a:pt x="22" y="33"/>
                    <a:pt x="22" y="33"/>
                    <a:pt x="22" y="33"/>
                  </a:cubicBezTo>
                  <a:cubicBezTo>
                    <a:pt x="22" y="32"/>
                    <a:pt x="22" y="32"/>
                    <a:pt x="22" y="32"/>
                  </a:cubicBezTo>
                  <a:cubicBezTo>
                    <a:pt x="23" y="32"/>
                    <a:pt x="23" y="32"/>
                    <a:pt x="23" y="32"/>
                  </a:cubicBezTo>
                  <a:lnTo>
                    <a:pt x="23" y="33"/>
                  </a:lnTo>
                  <a:close/>
                  <a:moveTo>
                    <a:pt x="22" y="32"/>
                  </a:moveTo>
                  <a:cubicBezTo>
                    <a:pt x="22" y="32"/>
                    <a:pt x="22" y="32"/>
                    <a:pt x="22" y="32"/>
                  </a:cubicBezTo>
                  <a:cubicBezTo>
                    <a:pt x="22" y="19"/>
                    <a:pt x="22" y="19"/>
                    <a:pt x="22" y="19"/>
                  </a:cubicBezTo>
                  <a:cubicBezTo>
                    <a:pt x="22" y="19"/>
                    <a:pt x="22" y="19"/>
                    <a:pt x="22" y="19"/>
                  </a:cubicBezTo>
                  <a:cubicBezTo>
                    <a:pt x="22" y="32"/>
                    <a:pt x="22" y="32"/>
                    <a:pt x="22" y="32"/>
                  </a:cubicBezTo>
                  <a:close/>
                  <a:moveTo>
                    <a:pt x="23" y="33"/>
                  </a:moveTo>
                  <a:cubicBezTo>
                    <a:pt x="23" y="33"/>
                    <a:pt x="23" y="33"/>
                    <a:pt x="23" y="33"/>
                  </a:cubicBezTo>
                  <a:cubicBezTo>
                    <a:pt x="23" y="33"/>
                    <a:pt x="23" y="33"/>
                    <a:pt x="23" y="33"/>
                  </a:cubicBezTo>
                  <a:cubicBezTo>
                    <a:pt x="23" y="32"/>
                    <a:pt x="23" y="32"/>
                    <a:pt x="23" y="32"/>
                  </a:cubicBezTo>
                  <a:cubicBezTo>
                    <a:pt x="23" y="32"/>
                    <a:pt x="23" y="32"/>
                    <a:pt x="23" y="32"/>
                  </a:cubicBezTo>
                  <a:lnTo>
                    <a:pt x="23" y="33"/>
                  </a:lnTo>
                  <a:close/>
                  <a:moveTo>
                    <a:pt x="23" y="32"/>
                  </a:moveTo>
                  <a:cubicBezTo>
                    <a:pt x="23" y="32"/>
                    <a:pt x="23" y="32"/>
                    <a:pt x="23" y="32"/>
                  </a:cubicBezTo>
                  <a:cubicBezTo>
                    <a:pt x="23" y="19"/>
                    <a:pt x="23" y="19"/>
                    <a:pt x="23" y="19"/>
                  </a:cubicBezTo>
                  <a:cubicBezTo>
                    <a:pt x="23" y="19"/>
                    <a:pt x="23" y="19"/>
                    <a:pt x="23" y="19"/>
                  </a:cubicBezTo>
                  <a:cubicBezTo>
                    <a:pt x="23" y="32"/>
                    <a:pt x="23" y="32"/>
                    <a:pt x="23" y="32"/>
                  </a:cubicBezTo>
                  <a:close/>
                  <a:moveTo>
                    <a:pt x="25" y="33"/>
                  </a:moveTo>
                  <a:cubicBezTo>
                    <a:pt x="25" y="33"/>
                    <a:pt x="25" y="33"/>
                    <a:pt x="25" y="33"/>
                  </a:cubicBezTo>
                  <a:cubicBezTo>
                    <a:pt x="25" y="32"/>
                    <a:pt x="25" y="32"/>
                    <a:pt x="25" y="32"/>
                  </a:cubicBezTo>
                  <a:cubicBezTo>
                    <a:pt x="24" y="32"/>
                    <a:pt x="24" y="32"/>
                    <a:pt x="24" y="32"/>
                  </a:cubicBezTo>
                  <a:cubicBezTo>
                    <a:pt x="24" y="33"/>
                    <a:pt x="24" y="33"/>
                    <a:pt x="24" y="33"/>
                  </a:cubicBezTo>
                  <a:cubicBezTo>
                    <a:pt x="24" y="33"/>
                    <a:pt x="24" y="33"/>
                    <a:pt x="24" y="33"/>
                  </a:cubicBezTo>
                  <a:cubicBezTo>
                    <a:pt x="24" y="32"/>
                    <a:pt x="24" y="32"/>
                    <a:pt x="24" y="32"/>
                  </a:cubicBezTo>
                  <a:cubicBezTo>
                    <a:pt x="24" y="32"/>
                    <a:pt x="24" y="32"/>
                    <a:pt x="24" y="32"/>
                  </a:cubicBezTo>
                  <a:cubicBezTo>
                    <a:pt x="24" y="32"/>
                    <a:pt x="24" y="32"/>
                    <a:pt x="24" y="32"/>
                  </a:cubicBezTo>
                  <a:cubicBezTo>
                    <a:pt x="24" y="32"/>
                    <a:pt x="24" y="32"/>
                    <a:pt x="24" y="32"/>
                  </a:cubicBezTo>
                  <a:cubicBezTo>
                    <a:pt x="25" y="32"/>
                    <a:pt x="25" y="32"/>
                    <a:pt x="25" y="32"/>
                  </a:cubicBezTo>
                  <a:cubicBezTo>
                    <a:pt x="25" y="33"/>
                    <a:pt x="25" y="33"/>
                    <a:pt x="25" y="33"/>
                  </a:cubicBezTo>
                  <a:cubicBezTo>
                    <a:pt x="25" y="33"/>
                    <a:pt x="25" y="33"/>
                    <a:pt x="25" y="33"/>
                  </a:cubicBezTo>
                  <a:cubicBezTo>
                    <a:pt x="25" y="32"/>
                    <a:pt x="25" y="32"/>
                    <a:pt x="25" y="32"/>
                  </a:cubicBezTo>
                  <a:cubicBezTo>
                    <a:pt x="26" y="32"/>
                    <a:pt x="26" y="32"/>
                    <a:pt x="26" y="32"/>
                  </a:cubicBezTo>
                  <a:cubicBezTo>
                    <a:pt x="26" y="32"/>
                    <a:pt x="26" y="32"/>
                    <a:pt x="26" y="32"/>
                  </a:cubicBezTo>
                  <a:lnTo>
                    <a:pt x="25" y="33"/>
                  </a:lnTo>
                  <a:close/>
                  <a:moveTo>
                    <a:pt x="24" y="32"/>
                  </a:moveTo>
                  <a:cubicBezTo>
                    <a:pt x="24" y="32"/>
                    <a:pt x="24" y="32"/>
                    <a:pt x="24" y="32"/>
                  </a:cubicBezTo>
                  <a:cubicBezTo>
                    <a:pt x="24" y="19"/>
                    <a:pt x="24" y="19"/>
                    <a:pt x="24" y="19"/>
                  </a:cubicBezTo>
                  <a:cubicBezTo>
                    <a:pt x="24" y="18"/>
                    <a:pt x="24" y="18"/>
                    <a:pt x="24" y="18"/>
                  </a:cubicBezTo>
                  <a:cubicBezTo>
                    <a:pt x="24" y="32"/>
                    <a:pt x="24" y="32"/>
                    <a:pt x="24" y="32"/>
                  </a:cubicBezTo>
                  <a:close/>
                  <a:moveTo>
                    <a:pt x="25" y="32"/>
                  </a:moveTo>
                  <a:cubicBezTo>
                    <a:pt x="25" y="32"/>
                    <a:pt x="25" y="32"/>
                    <a:pt x="25" y="32"/>
                  </a:cubicBezTo>
                  <a:cubicBezTo>
                    <a:pt x="25" y="18"/>
                    <a:pt x="25" y="18"/>
                    <a:pt x="25" y="18"/>
                  </a:cubicBezTo>
                  <a:cubicBezTo>
                    <a:pt x="25" y="18"/>
                    <a:pt x="25" y="18"/>
                    <a:pt x="25" y="18"/>
                  </a:cubicBezTo>
                  <a:cubicBezTo>
                    <a:pt x="25" y="32"/>
                    <a:pt x="25" y="32"/>
                    <a:pt x="25" y="32"/>
                  </a:cubicBezTo>
                  <a:close/>
                  <a:moveTo>
                    <a:pt x="26" y="31"/>
                  </a:moveTo>
                  <a:cubicBezTo>
                    <a:pt x="26" y="31"/>
                    <a:pt x="26" y="31"/>
                    <a:pt x="26" y="31"/>
                  </a:cubicBezTo>
                  <a:cubicBezTo>
                    <a:pt x="26" y="18"/>
                    <a:pt x="26" y="18"/>
                    <a:pt x="26" y="18"/>
                  </a:cubicBezTo>
                  <a:cubicBezTo>
                    <a:pt x="26" y="18"/>
                    <a:pt x="26" y="18"/>
                    <a:pt x="26" y="18"/>
                  </a:cubicBezTo>
                  <a:cubicBezTo>
                    <a:pt x="26" y="31"/>
                    <a:pt x="26" y="31"/>
                    <a:pt x="26" y="31"/>
                  </a:cubicBezTo>
                  <a:close/>
                  <a:moveTo>
                    <a:pt x="28" y="31"/>
                  </a:moveTo>
                  <a:cubicBezTo>
                    <a:pt x="28" y="31"/>
                    <a:pt x="28" y="31"/>
                    <a:pt x="28" y="31"/>
                  </a:cubicBezTo>
                  <a:cubicBezTo>
                    <a:pt x="27" y="31"/>
                    <a:pt x="27" y="31"/>
                    <a:pt x="27" y="31"/>
                  </a:cubicBezTo>
                  <a:cubicBezTo>
                    <a:pt x="27" y="31"/>
                    <a:pt x="27" y="31"/>
                    <a:pt x="27" y="31"/>
                  </a:cubicBezTo>
                  <a:cubicBezTo>
                    <a:pt x="27" y="31"/>
                    <a:pt x="27" y="31"/>
                    <a:pt x="27" y="31"/>
                  </a:cubicBezTo>
                  <a:cubicBezTo>
                    <a:pt x="27" y="17"/>
                    <a:pt x="27" y="17"/>
                    <a:pt x="27" y="17"/>
                  </a:cubicBezTo>
                  <a:cubicBezTo>
                    <a:pt x="27" y="17"/>
                    <a:pt x="27" y="17"/>
                    <a:pt x="27" y="17"/>
                  </a:cubicBezTo>
                  <a:cubicBezTo>
                    <a:pt x="28" y="17"/>
                    <a:pt x="28" y="17"/>
                    <a:pt x="28" y="17"/>
                  </a:cubicBezTo>
                  <a:lnTo>
                    <a:pt x="28" y="31"/>
                  </a:lnTo>
                  <a:close/>
                  <a:moveTo>
                    <a:pt x="30" y="31"/>
                  </a:moveTo>
                  <a:cubicBezTo>
                    <a:pt x="30" y="31"/>
                    <a:pt x="30" y="31"/>
                    <a:pt x="30" y="31"/>
                  </a:cubicBezTo>
                  <a:cubicBezTo>
                    <a:pt x="29" y="31"/>
                    <a:pt x="29" y="31"/>
                    <a:pt x="29" y="31"/>
                  </a:cubicBezTo>
                  <a:cubicBezTo>
                    <a:pt x="29" y="17"/>
                    <a:pt x="29" y="17"/>
                    <a:pt x="29" y="17"/>
                  </a:cubicBezTo>
                  <a:cubicBezTo>
                    <a:pt x="30" y="18"/>
                    <a:pt x="30" y="18"/>
                    <a:pt x="30" y="18"/>
                  </a:cubicBezTo>
                  <a:lnTo>
                    <a:pt x="30" y="31"/>
                  </a:lnTo>
                  <a:close/>
                  <a:moveTo>
                    <a:pt x="37" y="30"/>
                  </a:moveTo>
                  <a:cubicBezTo>
                    <a:pt x="37" y="30"/>
                    <a:pt x="37" y="30"/>
                    <a:pt x="37" y="30"/>
                  </a:cubicBezTo>
                  <a:cubicBezTo>
                    <a:pt x="34" y="30"/>
                    <a:pt x="34" y="30"/>
                    <a:pt x="34" y="30"/>
                  </a:cubicBezTo>
                  <a:cubicBezTo>
                    <a:pt x="31" y="31"/>
                    <a:pt x="31" y="31"/>
                    <a:pt x="31" y="31"/>
                  </a:cubicBezTo>
                  <a:cubicBezTo>
                    <a:pt x="31" y="18"/>
                    <a:pt x="31" y="18"/>
                    <a:pt x="31" y="18"/>
                  </a:cubicBezTo>
                  <a:cubicBezTo>
                    <a:pt x="37" y="18"/>
                    <a:pt x="37" y="18"/>
                    <a:pt x="37" y="18"/>
                  </a:cubicBezTo>
                  <a:lnTo>
                    <a:pt x="37" y="30"/>
                  </a:lnTo>
                  <a:close/>
                  <a:moveTo>
                    <a:pt x="39" y="31"/>
                  </a:moveTo>
                  <a:cubicBezTo>
                    <a:pt x="39" y="31"/>
                    <a:pt x="39" y="31"/>
                    <a:pt x="39" y="31"/>
                  </a:cubicBezTo>
                  <a:cubicBezTo>
                    <a:pt x="38" y="31"/>
                    <a:pt x="38" y="31"/>
                    <a:pt x="38" y="31"/>
                  </a:cubicBezTo>
                  <a:cubicBezTo>
                    <a:pt x="38" y="18"/>
                    <a:pt x="38" y="18"/>
                    <a:pt x="38" y="18"/>
                  </a:cubicBezTo>
                  <a:cubicBezTo>
                    <a:pt x="39" y="18"/>
                    <a:pt x="39" y="18"/>
                    <a:pt x="39" y="18"/>
                  </a:cubicBezTo>
                  <a:lnTo>
                    <a:pt x="39" y="31"/>
                  </a:lnTo>
                  <a:close/>
                  <a:moveTo>
                    <a:pt x="42" y="31"/>
                  </a:moveTo>
                  <a:cubicBezTo>
                    <a:pt x="42" y="31"/>
                    <a:pt x="42" y="31"/>
                    <a:pt x="42" y="31"/>
                  </a:cubicBezTo>
                  <a:cubicBezTo>
                    <a:pt x="40" y="31"/>
                    <a:pt x="40" y="31"/>
                    <a:pt x="40" y="31"/>
                  </a:cubicBezTo>
                  <a:cubicBezTo>
                    <a:pt x="40" y="18"/>
                    <a:pt x="40" y="18"/>
                    <a:pt x="40" y="18"/>
                  </a:cubicBezTo>
                  <a:cubicBezTo>
                    <a:pt x="42" y="18"/>
                    <a:pt x="42" y="18"/>
                    <a:pt x="42" y="18"/>
                  </a:cubicBezTo>
                  <a:lnTo>
                    <a:pt x="42" y="31"/>
                  </a:lnTo>
                  <a:close/>
                  <a:moveTo>
                    <a:pt x="48" y="31"/>
                  </a:moveTo>
                  <a:cubicBezTo>
                    <a:pt x="48" y="31"/>
                    <a:pt x="48" y="31"/>
                    <a:pt x="48" y="31"/>
                  </a:cubicBezTo>
                  <a:cubicBezTo>
                    <a:pt x="42" y="31"/>
                    <a:pt x="42" y="31"/>
                    <a:pt x="42" y="31"/>
                  </a:cubicBezTo>
                  <a:cubicBezTo>
                    <a:pt x="42" y="18"/>
                    <a:pt x="42" y="18"/>
                    <a:pt x="42" y="18"/>
                  </a:cubicBezTo>
                  <a:cubicBezTo>
                    <a:pt x="48" y="18"/>
                    <a:pt x="48" y="18"/>
                    <a:pt x="48" y="18"/>
                  </a:cubicBezTo>
                  <a:lnTo>
                    <a:pt x="48" y="31"/>
                  </a:lnTo>
                  <a:close/>
                  <a:moveTo>
                    <a:pt x="50" y="31"/>
                  </a:moveTo>
                  <a:cubicBezTo>
                    <a:pt x="50" y="31"/>
                    <a:pt x="50" y="31"/>
                    <a:pt x="50" y="31"/>
                  </a:cubicBezTo>
                  <a:cubicBezTo>
                    <a:pt x="49" y="31"/>
                    <a:pt x="49" y="31"/>
                    <a:pt x="49" y="31"/>
                  </a:cubicBezTo>
                  <a:cubicBezTo>
                    <a:pt x="49" y="18"/>
                    <a:pt x="49" y="18"/>
                    <a:pt x="49" y="18"/>
                  </a:cubicBezTo>
                  <a:cubicBezTo>
                    <a:pt x="50" y="19"/>
                    <a:pt x="50" y="19"/>
                    <a:pt x="50" y="19"/>
                  </a:cubicBezTo>
                  <a:lnTo>
                    <a:pt x="50" y="31"/>
                  </a:lnTo>
                  <a:close/>
                  <a:moveTo>
                    <a:pt x="52" y="31"/>
                  </a:moveTo>
                  <a:cubicBezTo>
                    <a:pt x="52" y="31"/>
                    <a:pt x="52" y="31"/>
                    <a:pt x="52" y="31"/>
                  </a:cubicBezTo>
                  <a:cubicBezTo>
                    <a:pt x="51" y="31"/>
                    <a:pt x="51" y="31"/>
                    <a:pt x="51" y="31"/>
                  </a:cubicBezTo>
                  <a:cubicBezTo>
                    <a:pt x="51" y="19"/>
                    <a:pt x="51" y="19"/>
                    <a:pt x="51" y="19"/>
                  </a:cubicBezTo>
                  <a:cubicBezTo>
                    <a:pt x="52" y="19"/>
                    <a:pt x="52" y="19"/>
                    <a:pt x="52" y="19"/>
                  </a:cubicBezTo>
                  <a:lnTo>
                    <a:pt x="52" y="31"/>
                  </a:lnTo>
                  <a:close/>
                  <a:moveTo>
                    <a:pt x="57" y="31"/>
                  </a:moveTo>
                  <a:cubicBezTo>
                    <a:pt x="57" y="31"/>
                    <a:pt x="57" y="31"/>
                    <a:pt x="57" y="31"/>
                  </a:cubicBezTo>
                  <a:cubicBezTo>
                    <a:pt x="53" y="31"/>
                    <a:pt x="53" y="31"/>
                    <a:pt x="53" y="31"/>
                  </a:cubicBezTo>
                  <a:cubicBezTo>
                    <a:pt x="53" y="19"/>
                    <a:pt x="53" y="19"/>
                    <a:pt x="53" y="19"/>
                  </a:cubicBezTo>
                  <a:cubicBezTo>
                    <a:pt x="57" y="19"/>
                    <a:pt x="57" y="19"/>
                    <a:pt x="57" y="19"/>
                  </a:cubicBezTo>
                  <a:lnTo>
                    <a:pt x="57" y="31"/>
                  </a:lnTo>
                  <a:close/>
                  <a:moveTo>
                    <a:pt x="59" y="31"/>
                  </a:moveTo>
                  <a:cubicBezTo>
                    <a:pt x="59" y="31"/>
                    <a:pt x="59" y="31"/>
                    <a:pt x="59" y="31"/>
                  </a:cubicBezTo>
                  <a:cubicBezTo>
                    <a:pt x="58" y="31"/>
                    <a:pt x="58" y="31"/>
                    <a:pt x="58" y="31"/>
                  </a:cubicBezTo>
                  <a:cubicBezTo>
                    <a:pt x="58" y="19"/>
                    <a:pt x="58" y="19"/>
                    <a:pt x="58" y="19"/>
                  </a:cubicBezTo>
                  <a:cubicBezTo>
                    <a:pt x="59" y="19"/>
                    <a:pt x="59" y="19"/>
                    <a:pt x="59" y="19"/>
                  </a:cubicBezTo>
                  <a:lnTo>
                    <a:pt x="59" y="31"/>
                  </a:lnTo>
                  <a:close/>
                  <a:moveTo>
                    <a:pt x="63" y="31"/>
                  </a:moveTo>
                  <a:cubicBezTo>
                    <a:pt x="63" y="31"/>
                    <a:pt x="63" y="31"/>
                    <a:pt x="63" y="31"/>
                  </a:cubicBezTo>
                  <a:cubicBezTo>
                    <a:pt x="60" y="31"/>
                    <a:pt x="60" y="31"/>
                    <a:pt x="60" y="31"/>
                  </a:cubicBezTo>
                  <a:cubicBezTo>
                    <a:pt x="60" y="19"/>
                    <a:pt x="60" y="19"/>
                    <a:pt x="60" y="19"/>
                  </a:cubicBezTo>
                  <a:cubicBezTo>
                    <a:pt x="63" y="19"/>
                    <a:pt x="63" y="19"/>
                    <a:pt x="63" y="19"/>
                  </a:cubicBezTo>
                  <a:lnTo>
                    <a:pt x="63" y="31"/>
                  </a:lnTo>
                  <a:close/>
                  <a:moveTo>
                    <a:pt x="63" y="18"/>
                  </a:moveTo>
                  <a:cubicBezTo>
                    <a:pt x="63" y="18"/>
                    <a:pt x="63" y="18"/>
                    <a:pt x="63" y="18"/>
                  </a:cubicBezTo>
                  <a:cubicBezTo>
                    <a:pt x="60" y="17"/>
                    <a:pt x="60" y="17"/>
                    <a:pt x="60" y="17"/>
                  </a:cubicBezTo>
                  <a:cubicBezTo>
                    <a:pt x="60" y="4"/>
                    <a:pt x="60" y="4"/>
                    <a:pt x="60" y="4"/>
                  </a:cubicBezTo>
                  <a:cubicBezTo>
                    <a:pt x="59" y="4"/>
                    <a:pt x="59" y="4"/>
                    <a:pt x="59" y="4"/>
                  </a:cubicBezTo>
                  <a:cubicBezTo>
                    <a:pt x="59" y="17"/>
                    <a:pt x="59" y="17"/>
                    <a:pt x="59" y="17"/>
                  </a:cubicBezTo>
                  <a:cubicBezTo>
                    <a:pt x="58" y="17"/>
                    <a:pt x="58" y="17"/>
                    <a:pt x="58" y="17"/>
                  </a:cubicBezTo>
                  <a:cubicBezTo>
                    <a:pt x="58" y="4"/>
                    <a:pt x="58" y="4"/>
                    <a:pt x="58" y="4"/>
                  </a:cubicBezTo>
                  <a:cubicBezTo>
                    <a:pt x="57" y="4"/>
                    <a:pt x="57" y="4"/>
                    <a:pt x="57" y="4"/>
                  </a:cubicBezTo>
                  <a:cubicBezTo>
                    <a:pt x="57" y="17"/>
                    <a:pt x="57" y="17"/>
                    <a:pt x="57" y="17"/>
                  </a:cubicBezTo>
                  <a:cubicBezTo>
                    <a:pt x="53" y="17"/>
                    <a:pt x="53" y="17"/>
                    <a:pt x="53" y="17"/>
                  </a:cubicBezTo>
                  <a:cubicBezTo>
                    <a:pt x="53" y="3"/>
                    <a:pt x="53" y="3"/>
                    <a:pt x="53" y="3"/>
                  </a:cubicBezTo>
                  <a:cubicBezTo>
                    <a:pt x="52" y="4"/>
                    <a:pt x="52" y="4"/>
                    <a:pt x="52" y="4"/>
                  </a:cubicBezTo>
                  <a:cubicBezTo>
                    <a:pt x="52" y="17"/>
                    <a:pt x="52" y="17"/>
                    <a:pt x="52" y="17"/>
                  </a:cubicBezTo>
                  <a:cubicBezTo>
                    <a:pt x="51" y="17"/>
                    <a:pt x="51" y="17"/>
                    <a:pt x="51" y="17"/>
                  </a:cubicBezTo>
                  <a:cubicBezTo>
                    <a:pt x="51" y="3"/>
                    <a:pt x="51" y="3"/>
                    <a:pt x="51" y="3"/>
                  </a:cubicBezTo>
                  <a:cubicBezTo>
                    <a:pt x="50" y="4"/>
                    <a:pt x="50" y="4"/>
                    <a:pt x="50" y="4"/>
                  </a:cubicBezTo>
                  <a:cubicBezTo>
                    <a:pt x="50" y="17"/>
                    <a:pt x="50" y="17"/>
                    <a:pt x="50" y="17"/>
                  </a:cubicBezTo>
                  <a:cubicBezTo>
                    <a:pt x="49" y="17"/>
                    <a:pt x="49" y="17"/>
                    <a:pt x="49" y="17"/>
                  </a:cubicBezTo>
                  <a:cubicBezTo>
                    <a:pt x="49" y="3"/>
                    <a:pt x="49" y="3"/>
                    <a:pt x="49" y="3"/>
                  </a:cubicBezTo>
                  <a:cubicBezTo>
                    <a:pt x="48" y="3"/>
                    <a:pt x="48" y="3"/>
                    <a:pt x="48" y="3"/>
                  </a:cubicBezTo>
                  <a:cubicBezTo>
                    <a:pt x="48" y="17"/>
                    <a:pt x="48" y="17"/>
                    <a:pt x="48" y="17"/>
                  </a:cubicBezTo>
                  <a:cubicBezTo>
                    <a:pt x="42" y="17"/>
                    <a:pt x="42" y="17"/>
                    <a:pt x="42" y="17"/>
                  </a:cubicBezTo>
                  <a:cubicBezTo>
                    <a:pt x="42" y="3"/>
                    <a:pt x="42" y="3"/>
                    <a:pt x="42" y="3"/>
                  </a:cubicBezTo>
                  <a:cubicBezTo>
                    <a:pt x="42" y="3"/>
                    <a:pt x="42" y="3"/>
                    <a:pt x="42" y="3"/>
                  </a:cubicBezTo>
                  <a:cubicBezTo>
                    <a:pt x="42" y="17"/>
                    <a:pt x="42" y="17"/>
                    <a:pt x="42" y="17"/>
                  </a:cubicBezTo>
                  <a:cubicBezTo>
                    <a:pt x="40" y="17"/>
                    <a:pt x="40" y="17"/>
                    <a:pt x="40" y="17"/>
                  </a:cubicBezTo>
                  <a:cubicBezTo>
                    <a:pt x="40" y="2"/>
                    <a:pt x="40" y="2"/>
                    <a:pt x="40" y="2"/>
                  </a:cubicBezTo>
                  <a:cubicBezTo>
                    <a:pt x="39" y="3"/>
                    <a:pt x="39" y="3"/>
                    <a:pt x="39" y="3"/>
                  </a:cubicBezTo>
                  <a:cubicBezTo>
                    <a:pt x="39" y="17"/>
                    <a:pt x="39" y="17"/>
                    <a:pt x="39" y="17"/>
                  </a:cubicBezTo>
                  <a:cubicBezTo>
                    <a:pt x="38" y="16"/>
                    <a:pt x="38" y="16"/>
                    <a:pt x="38" y="16"/>
                  </a:cubicBezTo>
                  <a:cubicBezTo>
                    <a:pt x="38" y="2"/>
                    <a:pt x="38" y="2"/>
                    <a:pt x="38" y="2"/>
                  </a:cubicBezTo>
                  <a:cubicBezTo>
                    <a:pt x="37" y="3"/>
                    <a:pt x="37" y="3"/>
                    <a:pt x="37" y="3"/>
                  </a:cubicBezTo>
                  <a:cubicBezTo>
                    <a:pt x="37" y="16"/>
                    <a:pt x="37" y="16"/>
                    <a:pt x="37" y="16"/>
                  </a:cubicBezTo>
                  <a:cubicBezTo>
                    <a:pt x="31" y="16"/>
                    <a:pt x="31" y="16"/>
                    <a:pt x="31" y="16"/>
                  </a:cubicBezTo>
                  <a:cubicBezTo>
                    <a:pt x="31" y="2"/>
                    <a:pt x="31" y="2"/>
                    <a:pt x="31" y="2"/>
                  </a:cubicBezTo>
                  <a:cubicBezTo>
                    <a:pt x="30" y="2"/>
                    <a:pt x="30" y="2"/>
                    <a:pt x="30" y="2"/>
                  </a:cubicBezTo>
                  <a:cubicBezTo>
                    <a:pt x="30" y="16"/>
                    <a:pt x="30" y="16"/>
                    <a:pt x="30" y="16"/>
                  </a:cubicBezTo>
                  <a:cubicBezTo>
                    <a:pt x="29" y="16"/>
                    <a:pt x="29" y="16"/>
                    <a:pt x="29" y="16"/>
                  </a:cubicBezTo>
                  <a:cubicBezTo>
                    <a:pt x="29" y="2"/>
                    <a:pt x="29" y="2"/>
                    <a:pt x="29" y="2"/>
                  </a:cubicBezTo>
                  <a:cubicBezTo>
                    <a:pt x="28" y="2"/>
                    <a:pt x="28" y="2"/>
                    <a:pt x="28" y="2"/>
                  </a:cubicBezTo>
                  <a:cubicBezTo>
                    <a:pt x="28" y="16"/>
                    <a:pt x="28" y="16"/>
                    <a:pt x="28" y="16"/>
                  </a:cubicBezTo>
                  <a:cubicBezTo>
                    <a:pt x="27" y="16"/>
                    <a:pt x="27" y="16"/>
                    <a:pt x="27" y="16"/>
                  </a:cubicBezTo>
                  <a:cubicBezTo>
                    <a:pt x="27" y="16"/>
                    <a:pt x="27" y="16"/>
                    <a:pt x="27" y="16"/>
                  </a:cubicBezTo>
                  <a:cubicBezTo>
                    <a:pt x="27" y="16"/>
                    <a:pt x="27" y="16"/>
                    <a:pt x="27" y="16"/>
                  </a:cubicBezTo>
                  <a:cubicBezTo>
                    <a:pt x="27" y="3"/>
                    <a:pt x="27" y="3"/>
                    <a:pt x="27" y="3"/>
                  </a:cubicBezTo>
                  <a:cubicBezTo>
                    <a:pt x="26" y="2"/>
                    <a:pt x="26" y="2"/>
                    <a:pt x="26" y="2"/>
                  </a:cubicBezTo>
                  <a:cubicBezTo>
                    <a:pt x="26" y="16"/>
                    <a:pt x="26" y="16"/>
                    <a:pt x="26" y="16"/>
                  </a:cubicBezTo>
                  <a:cubicBezTo>
                    <a:pt x="26" y="16"/>
                    <a:pt x="26" y="16"/>
                    <a:pt x="26" y="16"/>
                  </a:cubicBezTo>
                  <a:cubicBezTo>
                    <a:pt x="26" y="3"/>
                    <a:pt x="26" y="3"/>
                    <a:pt x="26" y="3"/>
                  </a:cubicBezTo>
                  <a:cubicBezTo>
                    <a:pt x="25" y="3"/>
                    <a:pt x="25" y="3"/>
                    <a:pt x="25" y="3"/>
                  </a:cubicBezTo>
                  <a:cubicBezTo>
                    <a:pt x="25" y="17"/>
                    <a:pt x="25" y="17"/>
                    <a:pt x="25" y="17"/>
                  </a:cubicBezTo>
                  <a:cubicBezTo>
                    <a:pt x="25" y="17"/>
                    <a:pt x="25" y="17"/>
                    <a:pt x="25" y="17"/>
                  </a:cubicBezTo>
                  <a:cubicBezTo>
                    <a:pt x="25" y="4"/>
                    <a:pt x="25" y="4"/>
                    <a:pt x="25" y="4"/>
                  </a:cubicBezTo>
                  <a:cubicBezTo>
                    <a:pt x="24" y="3"/>
                    <a:pt x="24" y="3"/>
                    <a:pt x="24" y="3"/>
                  </a:cubicBezTo>
                  <a:cubicBezTo>
                    <a:pt x="24" y="17"/>
                    <a:pt x="24" y="17"/>
                    <a:pt x="24" y="17"/>
                  </a:cubicBezTo>
                  <a:cubicBezTo>
                    <a:pt x="24" y="17"/>
                    <a:pt x="24" y="17"/>
                    <a:pt x="24" y="17"/>
                  </a:cubicBezTo>
                  <a:cubicBezTo>
                    <a:pt x="24" y="4"/>
                    <a:pt x="24" y="4"/>
                    <a:pt x="24" y="4"/>
                  </a:cubicBezTo>
                  <a:cubicBezTo>
                    <a:pt x="23" y="4"/>
                    <a:pt x="23" y="4"/>
                    <a:pt x="23" y="4"/>
                  </a:cubicBezTo>
                  <a:cubicBezTo>
                    <a:pt x="23" y="17"/>
                    <a:pt x="23" y="17"/>
                    <a:pt x="23" y="17"/>
                  </a:cubicBezTo>
                  <a:cubicBezTo>
                    <a:pt x="23" y="17"/>
                    <a:pt x="23" y="17"/>
                    <a:pt x="23" y="17"/>
                  </a:cubicBezTo>
                  <a:cubicBezTo>
                    <a:pt x="23" y="5"/>
                    <a:pt x="23" y="5"/>
                    <a:pt x="23" y="5"/>
                  </a:cubicBezTo>
                  <a:cubicBezTo>
                    <a:pt x="22" y="5"/>
                    <a:pt x="22" y="5"/>
                    <a:pt x="22" y="5"/>
                  </a:cubicBezTo>
                  <a:cubicBezTo>
                    <a:pt x="22" y="17"/>
                    <a:pt x="22" y="17"/>
                    <a:pt x="22" y="17"/>
                  </a:cubicBezTo>
                  <a:cubicBezTo>
                    <a:pt x="22" y="17"/>
                    <a:pt x="22" y="17"/>
                    <a:pt x="22" y="17"/>
                  </a:cubicBezTo>
                  <a:cubicBezTo>
                    <a:pt x="22" y="5"/>
                    <a:pt x="22" y="5"/>
                    <a:pt x="22" y="5"/>
                  </a:cubicBezTo>
                  <a:cubicBezTo>
                    <a:pt x="22" y="5"/>
                    <a:pt x="22" y="5"/>
                    <a:pt x="22" y="5"/>
                  </a:cubicBezTo>
                  <a:cubicBezTo>
                    <a:pt x="22" y="18"/>
                    <a:pt x="22" y="18"/>
                    <a:pt x="22" y="18"/>
                  </a:cubicBezTo>
                  <a:cubicBezTo>
                    <a:pt x="20" y="18"/>
                    <a:pt x="20" y="18"/>
                    <a:pt x="20" y="18"/>
                  </a:cubicBezTo>
                  <a:cubicBezTo>
                    <a:pt x="20" y="8"/>
                    <a:pt x="20" y="8"/>
                    <a:pt x="20" y="8"/>
                  </a:cubicBezTo>
                  <a:cubicBezTo>
                    <a:pt x="19" y="8"/>
                    <a:pt x="19" y="8"/>
                    <a:pt x="19" y="8"/>
                  </a:cubicBezTo>
                  <a:cubicBezTo>
                    <a:pt x="19" y="19"/>
                    <a:pt x="19" y="19"/>
                    <a:pt x="19" y="19"/>
                  </a:cubicBezTo>
                  <a:cubicBezTo>
                    <a:pt x="19" y="19"/>
                    <a:pt x="19" y="19"/>
                    <a:pt x="19" y="19"/>
                  </a:cubicBezTo>
                  <a:cubicBezTo>
                    <a:pt x="19" y="8"/>
                    <a:pt x="19" y="8"/>
                    <a:pt x="19" y="8"/>
                  </a:cubicBezTo>
                  <a:cubicBezTo>
                    <a:pt x="18" y="8"/>
                    <a:pt x="18" y="8"/>
                    <a:pt x="18" y="8"/>
                  </a:cubicBezTo>
                  <a:cubicBezTo>
                    <a:pt x="26" y="1"/>
                    <a:pt x="26" y="1"/>
                    <a:pt x="26" y="1"/>
                  </a:cubicBezTo>
                  <a:cubicBezTo>
                    <a:pt x="63" y="4"/>
                    <a:pt x="63" y="4"/>
                    <a:pt x="63" y="4"/>
                  </a:cubicBezTo>
                  <a:lnTo>
                    <a:pt x="63" y="18"/>
                  </a:lnTo>
                  <a:close/>
                  <a:moveTo>
                    <a:pt x="65" y="31"/>
                  </a:moveTo>
                  <a:cubicBezTo>
                    <a:pt x="65" y="31"/>
                    <a:pt x="65" y="31"/>
                    <a:pt x="65" y="31"/>
                  </a:cubicBezTo>
                  <a:cubicBezTo>
                    <a:pt x="64" y="31"/>
                    <a:pt x="64" y="31"/>
                    <a:pt x="64" y="31"/>
                  </a:cubicBezTo>
                  <a:cubicBezTo>
                    <a:pt x="64" y="19"/>
                    <a:pt x="64" y="19"/>
                    <a:pt x="64" y="19"/>
                  </a:cubicBezTo>
                  <a:cubicBezTo>
                    <a:pt x="65" y="19"/>
                    <a:pt x="65" y="19"/>
                    <a:pt x="65" y="19"/>
                  </a:cubicBezTo>
                  <a:lnTo>
                    <a:pt x="65" y="31"/>
                  </a:lnTo>
                  <a:close/>
                  <a:moveTo>
                    <a:pt x="65" y="5"/>
                  </a:moveTo>
                  <a:cubicBezTo>
                    <a:pt x="65" y="5"/>
                    <a:pt x="65" y="5"/>
                    <a:pt x="65" y="5"/>
                  </a:cubicBezTo>
                  <a:cubicBezTo>
                    <a:pt x="65" y="18"/>
                    <a:pt x="65" y="18"/>
                    <a:pt x="65" y="18"/>
                  </a:cubicBezTo>
                  <a:cubicBezTo>
                    <a:pt x="64" y="18"/>
                    <a:pt x="64" y="18"/>
                    <a:pt x="64" y="18"/>
                  </a:cubicBezTo>
                  <a:cubicBezTo>
                    <a:pt x="64" y="5"/>
                    <a:pt x="64" y="5"/>
                    <a:pt x="64" y="5"/>
                  </a:cubicBezTo>
                  <a:cubicBezTo>
                    <a:pt x="63" y="4"/>
                    <a:pt x="63" y="4"/>
                    <a:pt x="63" y="4"/>
                  </a:cubicBezTo>
                  <a:cubicBezTo>
                    <a:pt x="66" y="4"/>
                    <a:pt x="66" y="4"/>
                    <a:pt x="66" y="4"/>
                  </a:cubicBezTo>
                  <a:lnTo>
                    <a:pt x="65" y="5"/>
                  </a:lnTo>
                  <a:close/>
                  <a:moveTo>
                    <a:pt x="67" y="31"/>
                  </a:moveTo>
                  <a:cubicBezTo>
                    <a:pt x="67" y="31"/>
                    <a:pt x="67" y="31"/>
                    <a:pt x="67" y="31"/>
                  </a:cubicBezTo>
                  <a:cubicBezTo>
                    <a:pt x="66" y="31"/>
                    <a:pt x="66" y="31"/>
                    <a:pt x="66" y="31"/>
                  </a:cubicBezTo>
                  <a:cubicBezTo>
                    <a:pt x="66" y="19"/>
                    <a:pt x="66" y="19"/>
                    <a:pt x="66" y="19"/>
                  </a:cubicBezTo>
                  <a:cubicBezTo>
                    <a:pt x="67" y="19"/>
                    <a:pt x="67" y="19"/>
                    <a:pt x="67" y="19"/>
                  </a:cubicBezTo>
                  <a:lnTo>
                    <a:pt x="67" y="31"/>
                  </a:lnTo>
                  <a:close/>
                  <a:moveTo>
                    <a:pt x="71" y="31"/>
                  </a:moveTo>
                  <a:cubicBezTo>
                    <a:pt x="71" y="31"/>
                    <a:pt x="71" y="31"/>
                    <a:pt x="71" y="31"/>
                  </a:cubicBezTo>
                  <a:cubicBezTo>
                    <a:pt x="68" y="31"/>
                    <a:pt x="68" y="31"/>
                    <a:pt x="68" y="31"/>
                  </a:cubicBezTo>
                  <a:cubicBezTo>
                    <a:pt x="68" y="19"/>
                    <a:pt x="68" y="19"/>
                    <a:pt x="68" y="19"/>
                  </a:cubicBezTo>
                  <a:cubicBezTo>
                    <a:pt x="71" y="19"/>
                    <a:pt x="71" y="19"/>
                    <a:pt x="71" y="19"/>
                  </a:cubicBezTo>
                  <a:lnTo>
                    <a:pt x="71" y="31"/>
                  </a:lnTo>
                  <a:close/>
                  <a:moveTo>
                    <a:pt x="71" y="5"/>
                  </a:moveTo>
                  <a:cubicBezTo>
                    <a:pt x="71" y="5"/>
                    <a:pt x="71" y="5"/>
                    <a:pt x="71" y="5"/>
                  </a:cubicBezTo>
                  <a:cubicBezTo>
                    <a:pt x="71" y="18"/>
                    <a:pt x="71" y="18"/>
                    <a:pt x="71" y="18"/>
                  </a:cubicBezTo>
                  <a:cubicBezTo>
                    <a:pt x="68" y="18"/>
                    <a:pt x="68" y="18"/>
                    <a:pt x="68" y="18"/>
                  </a:cubicBezTo>
                  <a:cubicBezTo>
                    <a:pt x="68" y="5"/>
                    <a:pt x="68" y="5"/>
                    <a:pt x="68" y="5"/>
                  </a:cubicBezTo>
                  <a:cubicBezTo>
                    <a:pt x="67" y="5"/>
                    <a:pt x="67" y="5"/>
                    <a:pt x="67" y="5"/>
                  </a:cubicBezTo>
                  <a:cubicBezTo>
                    <a:pt x="67" y="18"/>
                    <a:pt x="67" y="18"/>
                    <a:pt x="67" y="18"/>
                  </a:cubicBezTo>
                  <a:cubicBezTo>
                    <a:pt x="66" y="18"/>
                    <a:pt x="66" y="18"/>
                    <a:pt x="66" y="18"/>
                  </a:cubicBezTo>
                  <a:cubicBezTo>
                    <a:pt x="66" y="4"/>
                    <a:pt x="66" y="4"/>
                    <a:pt x="66" y="4"/>
                  </a:cubicBezTo>
                  <a:cubicBezTo>
                    <a:pt x="72" y="5"/>
                    <a:pt x="72" y="5"/>
                    <a:pt x="72" y="5"/>
                  </a:cubicBezTo>
                  <a:lnTo>
                    <a:pt x="71" y="5"/>
                  </a:lnTo>
                  <a:close/>
                  <a:moveTo>
                    <a:pt x="73" y="31"/>
                  </a:moveTo>
                  <a:cubicBezTo>
                    <a:pt x="73" y="31"/>
                    <a:pt x="73" y="31"/>
                    <a:pt x="73" y="31"/>
                  </a:cubicBezTo>
                  <a:cubicBezTo>
                    <a:pt x="72" y="31"/>
                    <a:pt x="72" y="31"/>
                    <a:pt x="72" y="31"/>
                  </a:cubicBezTo>
                  <a:cubicBezTo>
                    <a:pt x="72" y="19"/>
                    <a:pt x="72" y="19"/>
                    <a:pt x="72" y="19"/>
                  </a:cubicBezTo>
                  <a:cubicBezTo>
                    <a:pt x="73" y="19"/>
                    <a:pt x="73" y="19"/>
                    <a:pt x="73" y="19"/>
                  </a:cubicBezTo>
                  <a:lnTo>
                    <a:pt x="73" y="31"/>
                  </a:lnTo>
                  <a:close/>
                  <a:moveTo>
                    <a:pt x="73" y="5"/>
                  </a:moveTo>
                  <a:cubicBezTo>
                    <a:pt x="73" y="5"/>
                    <a:pt x="73" y="5"/>
                    <a:pt x="73" y="5"/>
                  </a:cubicBezTo>
                  <a:cubicBezTo>
                    <a:pt x="73" y="18"/>
                    <a:pt x="73" y="18"/>
                    <a:pt x="73" y="18"/>
                  </a:cubicBezTo>
                  <a:cubicBezTo>
                    <a:pt x="72" y="18"/>
                    <a:pt x="72" y="18"/>
                    <a:pt x="72" y="18"/>
                  </a:cubicBezTo>
                  <a:cubicBezTo>
                    <a:pt x="72" y="5"/>
                    <a:pt x="72" y="5"/>
                    <a:pt x="72" y="5"/>
                  </a:cubicBezTo>
                  <a:cubicBezTo>
                    <a:pt x="74" y="5"/>
                    <a:pt x="74" y="5"/>
                    <a:pt x="74" y="5"/>
                  </a:cubicBezTo>
                  <a:lnTo>
                    <a:pt x="73" y="5"/>
                  </a:lnTo>
                  <a:close/>
                  <a:moveTo>
                    <a:pt x="75" y="31"/>
                  </a:moveTo>
                  <a:cubicBezTo>
                    <a:pt x="75" y="31"/>
                    <a:pt x="75" y="31"/>
                    <a:pt x="75" y="31"/>
                  </a:cubicBezTo>
                  <a:cubicBezTo>
                    <a:pt x="74" y="31"/>
                    <a:pt x="74" y="31"/>
                    <a:pt x="74" y="31"/>
                  </a:cubicBezTo>
                  <a:cubicBezTo>
                    <a:pt x="74" y="20"/>
                    <a:pt x="74" y="20"/>
                    <a:pt x="74" y="20"/>
                  </a:cubicBezTo>
                  <a:cubicBezTo>
                    <a:pt x="74" y="20"/>
                    <a:pt x="74" y="20"/>
                    <a:pt x="74" y="20"/>
                  </a:cubicBezTo>
                  <a:cubicBezTo>
                    <a:pt x="74" y="18"/>
                    <a:pt x="74" y="18"/>
                    <a:pt x="74" y="18"/>
                  </a:cubicBezTo>
                  <a:cubicBezTo>
                    <a:pt x="74" y="18"/>
                    <a:pt x="74" y="18"/>
                    <a:pt x="74" y="18"/>
                  </a:cubicBezTo>
                  <a:cubicBezTo>
                    <a:pt x="74" y="5"/>
                    <a:pt x="74" y="5"/>
                    <a:pt x="74" y="5"/>
                  </a:cubicBezTo>
                  <a:cubicBezTo>
                    <a:pt x="75" y="5"/>
                    <a:pt x="75" y="5"/>
                    <a:pt x="75" y="5"/>
                  </a:cubicBezTo>
                  <a:cubicBezTo>
                    <a:pt x="76" y="7"/>
                    <a:pt x="76" y="7"/>
                    <a:pt x="76" y="7"/>
                  </a:cubicBezTo>
                  <a:cubicBezTo>
                    <a:pt x="76" y="7"/>
                    <a:pt x="76" y="7"/>
                    <a:pt x="76" y="7"/>
                  </a:cubicBezTo>
                  <a:cubicBezTo>
                    <a:pt x="76" y="7"/>
                    <a:pt x="78" y="8"/>
                    <a:pt x="80" y="9"/>
                  </a:cubicBezTo>
                  <a:cubicBezTo>
                    <a:pt x="80" y="13"/>
                    <a:pt x="80" y="13"/>
                    <a:pt x="80" y="13"/>
                  </a:cubicBezTo>
                  <a:cubicBezTo>
                    <a:pt x="76" y="13"/>
                    <a:pt x="76" y="13"/>
                    <a:pt x="76" y="13"/>
                  </a:cubicBezTo>
                  <a:lnTo>
                    <a:pt x="75" y="31"/>
                  </a:lnTo>
                  <a:close/>
                  <a:moveTo>
                    <a:pt x="77" y="16"/>
                  </a:moveTo>
                  <a:cubicBezTo>
                    <a:pt x="77" y="16"/>
                    <a:pt x="77" y="16"/>
                    <a:pt x="77" y="16"/>
                  </a:cubicBezTo>
                  <a:cubicBezTo>
                    <a:pt x="77" y="17"/>
                    <a:pt x="77" y="17"/>
                    <a:pt x="77" y="17"/>
                  </a:cubicBezTo>
                  <a:cubicBezTo>
                    <a:pt x="76" y="17"/>
                    <a:pt x="76" y="17"/>
                    <a:pt x="76" y="17"/>
                  </a:cubicBezTo>
                  <a:cubicBezTo>
                    <a:pt x="76" y="16"/>
                    <a:pt x="76" y="16"/>
                    <a:pt x="76" y="16"/>
                  </a:cubicBezTo>
                  <a:lnTo>
                    <a:pt x="77" y="16"/>
                  </a:lnTo>
                  <a:close/>
                  <a:moveTo>
                    <a:pt x="76" y="25"/>
                  </a:moveTo>
                  <a:cubicBezTo>
                    <a:pt x="76" y="25"/>
                    <a:pt x="76" y="25"/>
                    <a:pt x="76" y="25"/>
                  </a:cubicBezTo>
                  <a:cubicBezTo>
                    <a:pt x="77" y="25"/>
                    <a:pt x="77" y="25"/>
                    <a:pt x="77" y="25"/>
                  </a:cubicBezTo>
                  <a:cubicBezTo>
                    <a:pt x="77" y="26"/>
                    <a:pt x="77" y="26"/>
                    <a:pt x="77" y="26"/>
                  </a:cubicBezTo>
                  <a:cubicBezTo>
                    <a:pt x="76" y="26"/>
                    <a:pt x="76" y="26"/>
                    <a:pt x="76" y="26"/>
                  </a:cubicBezTo>
                  <a:lnTo>
                    <a:pt x="76" y="25"/>
                  </a:lnTo>
                  <a:close/>
                  <a:moveTo>
                    <a:pt x="78" y="30"/>
                  </a:moveTo>
                  <a:cubicBezTo>
                    <a:pt x="78" y="30"/>
                    <a:pt x="78" y="30"/>
                    <a:pt x="78" y="30"/>
                  </a:cubicBezTo>
                  <a:cubicBezTo>
                    <a:pt x="77" y="30"/>
                    <a:pt x="77" y="30"/>
                    <a:pt x="77" y="30"/>
                  </a:cubicBezTo>
                  <a:cubicBezTo>
                    <a:pt x="77" y="29"/>
                    <a:pt x="77" y="29"/>
                    <a:pt x="77" y="29"/>
                  </a:cubicBezTo>
                  <a:cubicBezTo>
                    <a:pt x="78" y="29"/>
                    <a:pt x="78" y="29"/>
                    <a:pt x="78" y="29"/>
                  </a:cubicBezTo>
                  <a:lnTo>
                    <a:pt x="78" y="30"/>
                  </a:lnTo>
                  <a:close/>
                  <a:moveTo>
                    <a:pt x="79" y="21"/>
                  </a:moveTo>
                  <a:cubicBezTo>
                    <a:pt x="79" y="21"/>
                    <a:pt x="79" y="21"/>
                    <a:pt x="79" y="21"/>
                  </a:cubicBezTo>
                  <a:cubicBezTo>
                    <a:pt x="80" y="21"/>
                    <a:pt x="80" y="21"/>
                    <a:pt x="80" y="21"/>
                  </a:cubicBezTo>
                  <a:cubicBezTo>
                    <a:pt x="80" y="23"/>
                    <a:pt x="80" y="23"/>
                    <a:pt x="80" y="23"/>
                  </a:cubicBezTo>
                  <a:cubicBezTo>
                    <a:pt x="79" y="23"/>
                    <a:pt x="79" y="23"/>
                    <a:pt x="79" y="23"/>
                  </a:cubicBezTo>
                  <a:lnTo>
                    <a:pt x="79" y="21"/>
                  </a:lnTo>
                  <a:close/>
                  <a:moveTo>
                    <a:pt x="81" y="31"/>
                  </a:moveTo>
                  <a:cubicBezTo>
                    <a:pt x="81" y="31"/>
                    <a:pt x="81" y="31"/>
                    <a:pt x="81" y="31"/>
                  </a:cubicBezTo>
                  <a:cubicBezTo>
                    <a:pt x="80" y="31"/>
                    <a:pt x="80" y="31"/>
                    <a:pt x="80" y="31"/>
                  </a:cubicBezTo>
                  <a:cubicBezTo>
                    <a:pt x="80" y="29"/>
                    <a:pt x="80" y="29"/>
                    <a:pt x="80" y="29"/>
                  </a:cubicBezTo>
                  <a:cubicBezTo>
                    <a:pt x="81" y="29"/>
                    <a:pt x="81" y="29"/>
                    <a:pt x="81" y="29"/>
                  </a:cubicBezTo>
                  <a:lnTo>
                    <a:pt x="81" y="31"/>
                  </a:lnTo>
                  <a:close/>
                  <a:moveTo>
                    <a:pt x="81" y="18"/>
                  </a:moveTo>
                  <a:cubicBezTo>
                    <a:pt x="81" y="18"/>
                    <a:pt x="81" y="18"/>
                    <a:pt x="81" y="18"/>
                  </a:cubicBezTo>
                  <a:cubicBezTo>
                    <a:pt x="79" y="18"/>
                    <a:pt x="79" y="18"/>
                    <a:pt x="79" y="18"/>
                  </a:cubicBezTo>
                  <a:cubicBezTo>
                    <a:pt x="79" y="16"/>
                    <a:pt x="79" y="16"/>
                    <a:pt x="79" y="16"/>
                  </a:cubicBezTo>
                  <a:cubicBezTo>
                    <a:pt x="81" y="16"/>
                    <a:pt x="81" y="16"/>
                    <a:pt x="81" y="16"/>
                  </a:cubicBezTo>
                  <a:lnTo>
                    <a:pt x="81" y="18"/>
                  </a:lnTo>
                  <a:close/>
                  <a:moveTo>
                    <a:pt x="83" y="30"/>
                  </a:moveTo>
                  <a:cubicBezTo>
                    <a:pt x="83" y="30"/>
                    <a:pt x="83" y="30"/>
                    <a:pt x="83" y="30"/>
                  </a:cubicBezTo>
                  <a:cubicBezTo>
                    <a:pt x="82" y="30"/>
                    <a:pt x="82" y="30"/>
                    <a:pt x="82" y="30"/>
                  </a:cubicBezTo>
                  <a:cubicBezTo>
                    <a:pt x="82" y="28"/>
                    <a:pt x="82" y="28"/>
                    <a:pt x="82" y="28"/>
                  </a:cubicBezTo>
                  <a:cubicBezTo>
                    <a:pt x="83" y="28"/>
                    <a:pt x="83" y="28"/>
                    <a:pt x="83" y="28"/>
                  </a:cubicBezTo>
                  <a:lnTo>
                    <a:pt x="83" y="30"/>
                  </a:lnTo>
                  <a:close/>
                  <a:moveTo>
                    <a:pt x="83" y="26"/>
                  </a:moveTo>
                  <a:cubicBezTo>
                    <a:pt x="83" y="26"/>
                    <a:pt x="83" y="26"/>
                    <a:pt x="83" y="26"/>
                  </a:cubicBezTo>
                  <a:cubicBezTo>
                    <a:pt x="81" y="26"/>
                    <a:pt x="81" y="26"/>
                    <a:pt x="81" y="26"/>
                  </a:cubicBezTo>
                  <a:cubicBezTo>
                    <a:pt x="81" y="24"/>
                    <a:pt x="81" y="24"/>
                    <a:pt x="81" y="24"/>
                  </a:cubicBezTo>
                  <a:cubicBezTo>
                    <a:pt x="83" y="24"/>
                    <a:pt x="83" y="24"/>
                    <a:pt x="83" y="24"/>
                  </a:cubicBezTo>
                  <a:lnTo>
                    <a:pt x="83" y="26"/>
                  </a:lnTo>
                  <a:close/>
                  <a:moveTo>
                    <a:pt x="86" y="31"/>
                  </a:moveTo>
                  <a:cubicBezTo>
                    <a:pt x="86" y="31"/>
                    <a:pt x="86" y="31"/>
                    <a:pt x="86" y="31"/>
                  </a:cubicBezTo>
                  <a:cubicBezTo>
                    <a:pt x="84" y="31"/>
                    <a:pt x="84" y="31"/>
                    <a:pt x="84" y="31"/>
                  </a:cubicBezTo>
                  <a:cubicBezTo>
                    <a:pt x="84" y="28"/>
                    <a:pt x="84" y="28"/>
                    <a:pt x="84" y="28"/>
                  </a:cubicBezTo>
                  <a:cubicBezTo>
                    <a:pt x="86" y="28"/>
                    <a:pt x="86" y="28"/>
                    <a:pt x="86" y="28"/>
                  </a:cubicBezTo>
                  <a:lnTo>
                    <a:pt x="86" y="31"/>
                  </a:lnTo>
                  <a:close/>
                  <a:moveTo>
                    <a:pt x="87" y="19"/>
                  </a:moveTo>
                  <a:cubicBezTo>
                    <a:pt x="87" y="19"/>
                    <a:pt x="87" y="19"/>
                    <a:pt x="87" y="19"/>
                  </a:cubicBezTo>
                  <a:cubicBezTo>
                    <a:pt x="88" y="19"/>
                    <a:pt x="88" y="19"/>
                    <a:pt x="88" y="19"/>
                  </a:cubicBezTo>
                  <a:cubicBezTo>
                    <a:pt x="88" y="20"/>
                    <a:pt x="88" y="20"/>
                    <a:pt x="88" y="20"/>
                  </a:cubicBezTo>
                  <a:cubicBezTo>
                    <a:pt x="87" y="20"/>
                    <a:pt x="87" y="20"/>
                    <a:pt x="87" y="20"/>
                  </a:cubicBezTo>
                  <a:lnTo>
                    <a:pt x="87" y="19"/>
                  </a:lnTo>
                  <a:close/>
                  <a:moveTo>
                    <a:pt x="87" y="23"/>
                  </a:moveTo>
                  <a:cubicBezTo>
                    <a:pt x="87" y="23"/>
                    <a:pt x="87" y="23"/>
                    <a:pt x="87" y="23"/>
                  </a:cubicBezTo>
                  <a:cubicBezTo>
                    <a:pt x="89" y="23"/>
                    <a:pt x="89" y="23"/>
                    <a:pt x="89" y="23"/>
                  </a:cubicBezTo>
                  <a:cubicBezTo>
                    <a:pt x="89" y="25"/>
                    <a:pt x="89" y="25"/>
                    <a:pt x="89" y="25"/>
                  </a:cubicBezTo>
                  <a:cubicBezTo>
                    <a:pt x="87" y="25"/>
                    <a:pt x="87" y="25"/>
                    <a:pt x="87" y="25"/>
                  </a:cubicBezTo>
                  <a:lnTo>
                    <a:pt x="87" y="23"/>
                  </a:lnTo>
                  <a:close/>
                  <a:moveTo>
                    <a:pt x="90" y="30"/>
                  </a:moveTo>
                  <a:cubicBezTo>
                    <a:pt x="90" y="30"/>
                    <a:pt x="90" y="30"/>
                    <a:pt x="90" y="30"/>
                  </a:cubicBezTo>
                  <a:cubicBezTo>
                    <a:pt x="88" y="30"/>
                    <a:pt x="88" y="30"/>
                    <a:pt x="88" y="30"/>
                  </a:cubicBezTo>
                  <a:cubicBezTo>
                    <a:pt x="88" y="28"/>
                    <a:pt x="88" y="28"/>
                    <a:pt x="88" y="28"/>
                  </a:cubicBezTo>
                  <a:cubicBezTo>
                    <a:pt x="90" y="28"/>
                    <a:pt x="90" y="28"/>
                    <a:pt x="90" y="28"/>
                  </a:cubicBezTo>
                  <a:lnTo>
                    <a:pt x="90" y="30"/>
                  </a:lnTo>
                  <a:close/>
                  <a:moveTo>
                    <a:pt x="91" y="25"/>
                  </a:moveTo>
                  <a:cubicBezTo>
                    <a:pt x="91" y="25"/>
                    <a:pt x="91" y="25"/>
                    <a:pt x="91" y="25"/>
                  </a:cubicBezTo>
                  <a:cubicBezTo>
                    <a:pt x="90" y="25"/>
                    <a:pt x="90" y="25"/>
                    <a:pt x="90" y="25"/>
                  </a:cubicBezTo>
                  <a:cubicBezTo>
                    <a:pt x="90" y="24"/>
                    <a:pt x="90" y="24"/>
                    <a:pt x="90" y="24"/>
                  </a:cubicBezTo>
                  <a:cubicBezTo>
                    <a:pt x="91" y="24"/>
                    <a:pt x="91" y="24"/>
                    <a:pt x="91" y="24"/>
                  </a:cubicBezTo>
                  <a:lnTo>
                    <a:pt x="91" y="25"/>
                  </a:lnTo>
                  <a:close/>
                  <a:moveTo>
                    <a:pt x="93" y="19"/>
                  </a:moveTo>
                  <a:cubicBezTo>
                    <a:pt x="93" y="19"/>
                    <a:pt x="93" y="19"/>
                    <a:pt x="93" y="19"/>
                  </a:cubicBezTo>
                  <a:cubicBezTo>
                    <a:pt x="92" y="19"/>
                    <a:pt x="92" y="19"/>
                    <a:pt x="92" y="19"/>
                  </a:cubicBezTo>
                  <a:cubicBezTo>
                    <a:pt x="92" y="18"/>
                    <a:pt x="92" y="18"/>
                    <a:pt x="92" y="18"/>
                  </a:cubicBezTo>
                  <a:cubicBezTo>
                    <a:pt x="93" y="18"/>
                    <a:pt x="93" y="18"/>
                    <a:pt x="93" y="18"/>
                  </a:cubicBezTo>
                  <a:lnTo>
                    <a:pt x="93" y="19"/>
                  </a:lnTo>
                  <a:close/>
                  <a:moveTo>
                    <a:pt x="97" y="31"/>
                  </a:moveTo>
                  <a:cubicBezTo>
                    <a:pt x="97" y="31"/>
                    <a:pt x="97" y="31"/>
                    <a:pt x="97" y="31"/>
                  </a:cubicBezTo>
                  <a:cubicBezTo>
                    <a:pt x="95" y="31"/>
                    <a:pt x="95" y="31"/>
                    <a:pt x="95" y="31"/>
                  </a:cubicBezTo>
                  <a:cubicBezTo>
                    <a:pt x="95" y="29"/>
                    <a:pt x="95" y="29"/>
                    <a:pt x="95" y="29"/>
                  </a:cubicBezTo>
                  <a:cubicBezTo>
                    <a:pt x="97" y="29"/>
                    <a:pt x="97" y="29"/>
                    <a:pt x="97" y="29"/>
                  </a:cubicBezTo>
                  <a:lnTo>
                    <a:pt x="97" y="31"/>
                  </a:lnTo>
                  <a:close/>
                  <a:moveTo>
                    <a:pt x="99" y="25"/>
                  </a:moveTo>
                  <a:cubicBezTo>
                    <a:pt x="99" y="25"/>
                    <a:pt x="99" y="25"/>
                    <a:pt x="99" y="25"/>
                  </a:cubicBezTo>
                  <a:cubicBezTo>
                    <a:pt x="98" y="25"/>
                    <a:pt x="98" y="25"/>
                    <a:pt x="98" y="25"/>
                  </a:cubicBezTo>
                  <a:cubicBezTo>
                    <a:pt x="98" y="24"/>
                    <a:pt x="98" y="24"/>
                    <a:pt x="98" y="24"/>
                  </a:cubicBezTo>
                  <a:cubicBezTo>
                    <a:pt x="99" y="24"/>
                    <a:pt x="99" y="24"/>
                    <a:pt x="99" y="24"/>
                  </a:cubicBezTo>
                  <a:lnTo>
                    <a:pt x="99" y="25"/>
                  </a:lnTo>
                  <a:close/>
                  <a:moveTo>
                    <a:pt x="100" y="19"/>
                  </a:moveTo>
                  <a:cubicBezTo>
                    <a:pt x="100" y="19"/>
                    <a:pt x="100" y="19"/>
                    <a:pt x="100" y="19"/>
                  </a:cubicBezTo>
                  <a:cubicBezTo>
                    <a:pt x="102" y="19"/>
                    <a:pt x="102" y="19"/>
                    <a:pt x="102" y="19"/>
                  </a:cubicBezTo>
                  <a:cubicBezTo>
                    <a:pt x="102" y="21"/>
                    <a:pt x="102" y="21"/>
                    <a:pt x="102" y="21"/>
                  </a:cubicBezTo>
                  <a:cubicBezTo>
                    <a:pt x="100" y="21"/>
                    <a:pt x="100" y="21"/>
                    <a:pt x="100" y="21"/>
                  </a:cubicBezTo>
                  <a:lnTo>
                    <a:pt x="100" y="19"/>
                  </a:lnTo>
                  <a:close/>
                  <a:moveTo>
                    <a:pt x="102" y="31"/>
                  </a:moveTo>
                  <a:cubicBezTo>
                    <a:pt x="102" y="31"/>
                    <a:pt x="102" y="31"/>
                    <a:pt x="102" y="31"/>
                  </a:cubicBezTo>
                  <a:cubicBezTo>
                    <a:pt x="100" y="31"/>
                    <a:pt x="100" y="31"/>
                    <a:pt x="100" y="31"/>
                  </a:cubicBezTo>
                  <a:cubicBezTo>
                    <a:pt x="100" y="29"/>
                    <a:pt x="100" y="29"/>
                    <a:pt x="100" y="29"/>
                  </a:cubicBezTo>
                  <a:cubicBezTo>
                    <a:pt x="102" y="29"/>
                    <a:pt x="102" y="29"/>
                    <a:pt x="102" y="29"/>
                  </a:cubicBezTo>
                  <a:lnTo>
                    <a:pt x="102" y="31"/>
                  </a:lnTo>
                  <a:close/>
                  <a:moveTo>
                    <a:pt x="103" y="17"/>
                  </a:moveTo>
                  <a:cubicBezTo>
                    <a:pt x="103" y="17"/>
                    <a:pt x="103" y="17"/>
                    <a:pt x="103" y="17"/>
                  </a:cubicBezTo>
                  <a:cubicBezTo>
                    <a:pt x="104" y="17"/>
                    <a:pt x="104" y="17"/>
                    <a:pt x="104" y="17"/>
                  </a:cubicBezTo>
                  <a:cubicBezTo>
                    <a:pt x="104" y="18"/>
                    <a:pt x="104" y="18"/>
                    <a:pt x="104" y="18"/>
                  </a:cubicBezTo>
                  <a:cubicBezTo>
                    <a:pt x="103" y="18"/>
                    <a:pt x="103" y="18"/>
                    <a:pt x="103" y="18"/>
                  </a:cubicBezTo>
                  <a:lnTo>
                    <a:pt x="103" y="17"/>
                  </a:lnTo>
                  <a:close/>
                  <a:moveTo>
                    <a:pt x="104" y="31"/>
                  </a:moveTo>
                  <a:cubicBezTo>
                    <a:pt x="104" y="31"/>
                    <a:pt x="104" y="31"/>
                    <a:pt x="104" y="31"/>
                  </a:cubicBezTo>
                  <a:cubicBezTo>
                    <a:pt x="103" y="31"/>
                    <a:pt x="103" y="31"/>
                    <a:pt x="103" y="31"/>
                  </a:cubicBezTo>
                  <a:cubicBezTo>
                    <a:pt x="103" y="30"/>
                    <a:pt x="103" y="30"/>
                    <a:pt x="103" y="30"/>
                  </a:cubicBezTo>
                  <a:cubicBezTo>
                    <a:pt x="104" y="30"/>
                    <a:pt x="104" y="30"/>
                    <a:pt x="104" y="30"/>
                  </a:cubicBezTo>
                  <a:lnTo>
                    <a:pt x="104" y="31"/>
                  </a:lnTo>
                  <a:close/>
                  <a:moveTo>
                    <a:pt x="104" y="26"/>
                  </a:moveTo>
                  <a:cubicBezTo>
                    <a:pt x="104" y="26"/>
                    <a:pt x="104" y="26"/>
                    <a:pt x="104" y="26"/>
                  </a:cubicBezTo>
                  <a:cubicBezTo>
                    <a:pt x="103" y="26"/>
                    <a:pt x="103" y="26"/>
                    <a:pt x="103" y="26"/>
                  </a:cubicBezTo>
                  <a:cubicBezTo>
                    <a:pt x="103" y="24"/>
                    <a:pt x="103" y="24"/>
                    <a:pt x="103" y="24"/>
                  </a:cubicBezTo>
                  <a:cubicBezTo>
                    <a:pt x="104" y="24"/>
                    <a:pt x="104" y="24"/>
                    <a:pt x="104" y="24"/>
                  </a:cubicBezTo>
                  <a:lnTo>
                    <a:pt x="104" y="26"/>
                  </a:lnTo>
                  <a:close/>
                  <a:moveTo>
                    <a:pt x="104" y="18"/>
                  </a:moveTo>
                  <a:cubicBezTo>
                    <a:pt x="104" y="18"/>
                    <a:pt x="104" y="18"/>
                    <a:pt x="104" y="18"/>
                  </a:cubicBezTo>
                  <a:cubicBezTo>
                    <a:pt x="106" y="18"/>
                    <a:pt x="106" y="18"/>
                    <a:pt x="106" y="18"/>
                  </a:cubicBezTo>
                  <a:cubicBezTo>
                    <a:pt x="106" y="20"/>
                    <a:pt x="106" y="20"/>
                    <a:pt x="106" y="20"/>
                  </a:cubicBezTo>
                  <a:cubicBezTo>
                    <a:pt x="104" y="20"/>
                    <a:pt x="104" y="20"/>
                    <a:pt x="104" y="20"/>
                  </a:cubicBezTo>
                  <a:lnTo>
                    <a:pt x="104" y="18"/>
                  </a:lnTo>
                  <a:close/>
                  <a:moveTo>
                    <a:pt x="107" y="23"/>
                  </a:moveTo>
                  <a:cubicBezTo>
                    <a:pt x="107" y="23"/>
                    <a:pt x="107" y="23"/>
                    <a:pt x="107" y="23"/>
                  </a:cubicBezTo>
                  <a:cubicBezTo>
                    <a:pt x="106" y="23"/>
                    <a:pt x="106" y="23"/>
                    <a:pt x="106" y="23"/>
                  </a:cubicBezTo>
                  <a:cubicBezTo>
                    <a:pt x="106" y="22"/>
                    <a:pt x="106" y="22"/>
                    <a:pt x="106" y="22"/>
                  </a:cubicBezTo>
                  <a:cubicBezTo>
                    <a:pt x="107" y="22"/>
                    <a:pt x="107" y="22"/>
                    <a:pt x="107" y="22"/>
                  </a:cubicBezTo>
                  <a:lnTo>
                    <a:pt x="107" y="23"/>
                  </a:lnTo>
                  <a:close/>
                  <a:moveTo>
                    <a:pt x="108" y="21"/>
                  </a:moveTo>
                  <a:cubicBezTo>
                    <a:pt x="108" y="21"/>
                    <a:pt x="108" y="21"/>
                    <a:pt x="108" y="21"/>
                  </a:cubicBezTo>
                  <a:cubicBezTo>
                    <a:pt x="107" y="21"/>
                    <a:pt x="107" y="21"/>
                    <a:pt x="107" y="21"/>
                  </a:cubicBezTo>
                  <a:cubicBezTo>
                    <a:pt x="107" y="20"/>
                    <a:pt x="107" y="20"/>
                    <a:pt x="107" y="20"/>
                  </a:cubicBezTo>
                  <a:cubicBezTo>
                    <a:pt x="108" y="20"/>
                    <a:pt x="108" y="20"/>
                    <a:pt x="108" y="20"/>
                  </a:cubicBezTo>
                  <a:lnTo>
                    <a:pt x="108" y="21"/>
                  </a:lnTo>
                  <a:close/>
                  <a:moveTo>
                    <a:pt x="111" y="25"/>
                  </a:moveTo>
                  <a:cubicBezTo>
                    <a:pt x="111" y="25"/>
                    <a:pt x="111" y="25"/>
                    <a:pt x="111" y="25"/>
                  </a:cubicBezTo>
                  <a:cubicBezTo>
                    <a:pt x="109" y="25"/>
                    <a:pt x="109" y="25"/>
                    <a:pt x="109" y="25"/>
                  </a:cubicBezTo>
                  <a:cubicBezTo>
                    <a:pt x="109" y="23"/>
                    <a:pt x="109" y="23"/>
                    <a:pt x="109" y="23"/>
                  </a:cubicBezTo>
                  <a:cubicBezTo>
                    <a:pt x="111" y="23"/>
                    <a:pt x="111" y="23"/>
                    <a:pt x="111" y="23"/>
                  </a:cubicBezTo>
                  <a:lnTo>
                    <a:pt x="111" y="25"/>
                  </a:lnTo>
                  <a:close/>
                  <a:moveTo>
                    <a:pt x="112" y="27"/>
                  </a:moveTo>
                  <a:cubicBezTo>
                    <a:pt x="112" y="27"/>
                    <a:pt x="112" y="27"/>
                    <a:pt x="112" y="27"/>
                  </a:cubicBezTo>
                  <a:cubicBezTo>
                    <a:pt x="111" y="27"/>
                    <a:pt x="111" y="27"/>
                    <a:pt x="111" y="27"/>
                  </a:cubicBezTo>
                  <a:cubicBezTo>
                    <a:pt x="111" y="26"/>
                    <a:pt x="111" y="26"/>
                    <a:pt x="111" y="26"/>
                  </a:cubicBezTo>
                  <a:cubicBezTo>
                    <a:pt x="112" y="26"/>
                    <a:pt x="112" y="26"/>
                    <a:pt x="112" y="26"/>
                  </a:cubicBezTo>
                  <a:lnTo>
                    <a:pt x="112" y="27"/>
                  </a:lnTo>
                  <a:close/>
                  <a:moveTo>
                    <a:pt x="114" y="32"/>
                  </a:moveTo>
                  <a:cubicBezTo>
                    <a:pt x="114" y="32"/>
                    <a:pt x="114" y="32"/>
                    <a:pt x="114" y="32"/>
                  </a:cubicBezTo>
                  <a:cubicBezTo>
                    <a:pt x="112" y="31"/>
                    <a:pt x="112" y="31"/>
                    <a:pt x="112" y="31"/>
                  </a:cubicBezTo>
                  <a:cubicBezTo>
                    <a:pt x="112" y="30"/>
                    <a:pt x="112" y="30"/>
                    <a:pt x="112" y="30"/>
                  </a:cubicBezTo>
                  <a:cubicBezTo>
                    <a:pt x="114" y="30"/>
                    <a:pt x="114" y="30"/>
                    <a:pt x="114" y="30"/>
                  </a:cubicBezTo>
                  <a:lnTo>
                    <a:pt x="114" y="32"/>
                  </a:lnTo>
                  <a:close/>
                  <a:moveTo>
                    <a:pt x="116" y="25"/>
                  </a:moveTo>
                  <a:cubicBezTo>
                    <a:pt x="116" y="25"/>
                    <a:pt x="116" y="25"/>
                    <a:pt x="116" y="25"/>
                  </a:cubicBezTo>
                  <a:cubicBezTo>
                    <a:pt x="113" y="25"/>
                    <a:pt x="113" y="25"/>
                    <a:pt x="113" y="25"/>
                  </a:cubicBezTo>
                  <a:cubicBezTo>
                    <a:pt x="113" y="22"/>
                    <a:pt x="113" y="22"/>
                    <a:pt x="113" y="22"/>
                  </a:cubicBezTo>
                  <a:cubicBezTo>
                    <a:pt x="116" y="22"/>
                    <a:pt x="116" y="22"/>
                    <a:pt x="116" y="22"/>
                  </a:cubicBezTo>
                  <a:lnTo>
                    <a:pt x="116" y="25"/>
                  </a:lnTo>
                  <a:close/>
                  <a:moveTo>
                    <a:pt x="116" y="19"/>
                  </a:moveTo>
                  <a:cubicBezTo>
                    <a:pt x="116" y="19"/>
                    <a:pt x="116" y="19"/>
                    <a:pt x="116" y="19"/>
                  </a:cubicBezTo>
                  <a:cubicBezTo>
                    <a:pt x="117" y="19"/>
                    <a:pt x="117" y="19"/>
                    <a:pt x="117" y="19"/>
                  </a:cubicBezTo>
                  <a:cubicBezTo>
                    <a:pt x="117" y="21"/>
                    <a:pt x="117" y="21"/>
                    <a:pt x="117" y="21"/>
                  </a:cubicBezTo>
                  <a:cubicBezTo>
                    <a:pt x="116" y="21"/>
                    <a:pt x="116" y="21"/>
                    <a:pt x="116" y="21"/>
                  </a:cubicBezTo>
                  <a:lnTo>
                    <a:pt x="116" y="19"/>
                  </a:lnTo>
                  <a:close/>
                  <a:moveTo>
                    <a:pt x="117" y="25"/>
                  </a:moveTo>
                  <a:cubicBezTo>
                    <a:pt x="117" y="25"/>
                    <a:pt x="117" y="25"/>
                    <a:pt x="117" y="25"/>
                  </a:cubicBezTo>
                  <a:cubicBezTo>
                    <a:pt x="116" y="25"/>
                    <a:pt x="116" y="25"/>
                    <a:pt x="116" y="25"/>
                  </a:cubicBezTo>
                  <a:cubicBezTo>
                    <a:pt x="116" y="24"/>
                    <a:pt x="116" y="24"/>
                    <a:pt x="116" y="24"/>
                  </a:cubicBezTo>
                  <a:cubicBezTo>
                    <a:pt x="117" y="24"/>
                    <a:pt x="117" y="24"/>
                    <a:pt x="117" y="24"/>
                  </a:cubicBezTo>
                  <a:lnTo>
                    <a:pt x="117" y="25"/>
                  </a:lnTo>
                  <a:close/>
                  <a:moveTo>
                    <a:pt x="85" y="33"/>
                  </a:moveTo>
                  <a:cubicBezTo>
                    <a:pt x="85" y="33"/>
                    <a:pt x="85" y="33"/>
                    <a:pt x="85" y="33"/>
                  </a:cubicBezTo>
                  <a:cubicBezTo>
                    <a:pt x="87" y="33"/>
                    <a:pt x="87" y="33"/>
                    <a:pt x="87" y="33"/>
                  </a:cubicBezTo>
                  <a:cubicBezTo>
                    <a:pt x="87" y="41"/>
                    <a:pt x="87" y="41"/>
                    <a:pt x="87" y="41"/>
                  </a:cubicBezTo>
                  <a:cubicBezTo>
                    <a:pt x="85" y="41"/>
                    <a:pt x="85" y="41"/>
                    <a:pt x="85" y="41"/>
                  </a:cubicBezTo>
                  <a:lnTo>
                    <a:pt x="85" y="33"/>
                  </a:lnTo>
                  <a:close/>
                  <a:moveTo>
                    <a:pt x="44" y="34"/>
                  </a:moveTo>
                  <a:cubicBezTo>
                    <a:pt x="44" y="34"/>
                    <a:pt x="44" y="34"/>
                    <a:pt x="44" y="34"/>
                  </a:cubicBezTo>
                  <a:cubicBezTo>
                    <a:pt x="44" y="34"/>
                    <a:pt x="44" y="34"/>
                    <a:pt x="44" y="34"/>
                  </a:cubicBezTo>
                  <a:cubicBezTo>
                    <a:pt x="44" y="41"/>
                    <a:pt x="44" y="41"/>
                    <a:pt x="44" y="41"/>
                  </a:cubicBezTo>
                  <a:cubicBezTo>
                    <a:pt x="44" y="41"/>
                    <a:pt x="44" y="41"/>
                    <a:pt x="44" y="41"/>
                  </a:cubicBezTo>
                  <a:lnTo>
                    <a:pt x="44" y="34"/>
                  </a:lnTo>
                  <a:close/>
                  <a:moveTo>
                    <a:pt x="15" y="47"/>
                  </a:moveTo>
                  <a:cubicBezTo>
                    <a:pt x="15" y="47"/>
                    <a:pt x="15" y="47"/>
                    <a:pt x="15" y="47"/>
                  </a:cubicBezTo>
                  <a:cubicBezTo>
                    <a:pt x="15" y="47"/>
                    <a:pt x="15" y="47"/>
                    <a:pt x="15" y="47"/>
                  </a:cubicBezTo>
                  <a:cubicBezTo>
                    <a:pt x="15" y="35"/>
                    <a:pt x="15" y="35"/>
                    <a:pt x="15" y="35"/>
                  </a:cubicBezTo>
                  <a:cubicBezTo>
                    <a:pt x="15" y="35"/>
                    <a:pt x="15" y="35"/>
                    <a:pt x="15" y="35"/>
                  </a:cubicBezTo>
                  <a:lnTo>
                    <a:pt x="15" y="47"/>
                  </a:lnTo>
                  <a:close/>
                  <a:moveTo>
                    <a:pt x="20" y="46"/>
                  </a:moveTo>
                  <a:cubicBezTo>
                    <a:pt x="20" y="46"/>
                    <a:pt x="20" y="46"/>
                    <a:pt x="20" y="46"/>
                  </a:cubicBezTo>
                  <a:cubicBezTo>
                    <a:pt x="16" y="47"/>
                    <a:pt x="16" y="47"/>
                    <a:pt x="16" y="47"/>
                  </a:cubicBezTo>
                  <a:cubicBezTo>
                    <a:pt x="16" y="35"/>
                    <a:pt x="16" y="35"/>
                    <a:pt x="16" y="35"/>
                  </a:cubicBezTo>
                  <a:cubicBezTo>
                    <a:pt x="20" y="35"/>
                    <a:pt x="20" y="35"/>
                    <a:pt x="20" y="35"/>
                  </a:cubicBezTo>
                  <a:lnTo>
                    <a:pt x="20" y="46"/>
                  </a:lnTo>
                  <a:close/>
                  <a:moveTo>
                    <a:pt x="25" y="46"/>
                  </a:moveTo>
                  <a:cubicBezTo>
                    <a:pt x="25" y="46"/>
                    <a:pt x="25" y="46"/>
                    <a:pt x="25" y="46"/>
                  </a:cubicBezTo>
                  <a:cubicBezTo>
                    <a:pt x="22" y="46"/>
                    <a:pt x="22" y="46"/>
                    <a:pt x="22" y="46"/>
                  </a:cubicBezTo>
                  <a:cubicBezTo>
                    <a:pt x="22" y="35"/>
                    <a:pt x="22" y="35"/>
                    <a:pt x="22" y="35"/>
                  </a:cubicBezTo>
                  <a:cubicBezTo>
                    <a:pt x="24" y="35"/>
                    <a:pt x="24" y="35"/>
                    <a:pt x="24" y="35"/>
                  </a:cubicBezTo>
                  <a:cubicBezTo>
                    <a:pt x="24" y="36"/>
                    <a:pt x="24" y="36"/>
                    <a:pt x="24" y="36"/>
                  </a:cubicBezTo>
                  <a:cubicBezTo>
                    <a:pt x="25" y="36"/>
                    <a:pt x="25" y="36"/>
                    <a:pt x="25" y="36"/>
                  </a:cubicBezTo>
                  <a:lnTo>
                    <a:pt x="25" y="46"/>
                  </a:lnTo>
                  <a:close/>
                  <a:moveTo>
                    <a:pt x="26" y="46"/>
                  </a:moveTo>
                  <a:cubicBezTo>
                    <a:pt x="26" y="46"/>
                    <a:pt x="26" y="46"/>
                    <a:pt x="26" y="46"/>
                  </a:cubicBezTo>
                  <a:cubicBezTo>
                    <a:pt x="25" y="46"/>
                    <a:pt x="25" y="46"/>
                    <a:pt x="25" y="46"/>
                  </a:cubicBezTo>
                  <a:cubicBezTo>
                    <a:pt x="25" y="46"/>
                    <a:pt x="25" y="46"/>
                    <a:pt x="25" y="46"/>
                  </a:cubicBezTo>
                  <a:cubicBezTo>
                    <a:pt x="25" y="42"/>
                    <a:pt x="25" y="42"/>
                    <a:pt x="25" y="42"/>
                  </a:cubicBezTo>
                  <a:cubicBezTo>
                    <a:pt x="26" y="42"/>
                    <a:pt x="26" y="42"/>
                    <a:pt x="26" y="42"/>
                  </a:cubicBezTo>
                  <a:lnTo>
                    <a:pt x="26" y="46"/>
                  </a:lnTo>
                  <a:close/>
                  <a:moveTo>
                    <a:pt x="26" y="41"/>
                  </a:moveTo>
                  <a:cubicBezTo>
                    <a:pt x="26" y="41"/>
                    <a:pt x="26" y="41"/>
                    <a:pt x="26" y="41"/>
                  </a:cubicBezTo>
                  <a:cubicBezTo>
                    <a:pt x="25" y="42"/>
                    <a:pt x="25" y="42"/>
                    <a:pt x="25" y="42"/>
                  </a:cubicBezTo>
                  <a:cubicBezTo>
                    <a:pt x="25" y="36"/>
                    <a:pt x="25" y="36"/>
                    <a:pt x="25" y="36"/>
                  </a:cubicBezTo>
                  <a:cubicBezTo>
                    <a:pt x="26" y="36"/>
                    <a:pt x="26" y="36"/>
                    <a:pt x="26" y="36"/>
                  </a:cubicBezTo>
                  <a:lnTo>
                    <a:pt x="26" y="41"/>
                  </a:lnTo>
                  <a:close/>
                  <a:moveTo>
                    <a:pt x="28" y="47"/>
                  </a:moveTo>
                  <a:cubicBezTo>
                    <a:pt x="28" y="47"/>
                    <a:pt x="28" y="47"/>
                    <a:pt x="28" y="47"/>
                  </a:cubicBezTo>
                  <a:cubicBezTo>
                    <a:pt x="28" y="47"/>
                    <a:pt x="28" y="47"/>
                    <a:pt x="28" y="47"/>
                  </a:cubicBezTo>
                  <a:cubicBezTo>
                    <a:pt x="28" y="42"/>
                    <a:pt x="28" y="42"/>
                    <a:pt x="28" y="42"/>
                  </a:cubicBezTo>
                  <a:cubicBezTo>
                    <a:pt x="28" y="42"/>
                    <a:pt x="28" y="42"/>
                    <a:pt x="28" y="42"/>
                  </a:cubicBezTo>
                  <a:lnTo>
                    <a:pt x="28" y="47"/>
                  </a:lnTo>
                  <a:close/>
                  <a:moveTo>
                    <a:pt x="28" y="41"/>
                  </a:moveTo>
                  <a:cubicBezTo>
                    <a:pt x="28" y="41"/>
                    <a:pt x="28" y="41"/>
                    <a:pt x="28" y="41"/>
                  </a:cubicBezTo>
                  <a:cubicBezTo>
                    <a:pt x="28" y="41"/>
                    <a:pt x="28" y="41"/>
                    <a:pt x="28" y="41"/>
                  </a:cubicBezTo>
                  <a:cubicBezTo>
                    <a:pt x="28" y="36"/>
                    <a:pt x="28" y="36"/>
                    <a:pt x="28" y="36"/>
                  </a:cubicBezTo>
                  <a:cubicBezTo>
                    <a:pt x="28" y="36"/>
                    <a:pt x="28" y="36"/>
                    <a:pt x="28" y="36"/>
                  </a:cubicBezTo>
                  <a:lnTo>
                    <a:pt x="28" y="41"/>
                  </a:lnTo>
                  <a:close/>
                  <a:moveTo>
                    <a:pt x="29" y="47"/>
                  </a:moveTo>
                  <a:cubicBezTo>
                    <a:pt x="29" y="47"/>
                    <a:pt x="29" y="47"/>
                    <a:pt x="29" y="47"/>
                  </a:cubicBezTo>
                  <a:cubicBezTo>
                    <a:pt x="28" y="47"/>
                    <a:pt x="28" y="47"/>
                    <a:pt x="28" y="47"/>
                  </a:cubicBezTo>
                  <a:cubicBezTo>
                    <a:pt x="28" y="42"/>
                    <a:pt x="28" y="42"/>
                    <a:pt x="28" y="42"/>
                  </a:cubicBezTo>
                  <a:cubicBezTo>
                    <a:pt x="29" y="42"/>
                    <a:pt x="29" y="42"/>
                    <a:pt x="29" y="42"/>
                  </a:cubicBezTo>
                  <a:lnTo>
                    <a:pt x="29" y="47"/>
                  </a:lnTo>
                  <a:close/>
                  <a:moveTo>
                    <a:pt x="29" y="41"/>
                  </a:moveTo>
                  <a:cubicBezTo>
                    <a:pt x="29" y="41"/>
                    <a:pt x="29" y="41"/>
                    <a:pt x="29" y="41"/>
                  </a:cubicBezTo>
                  <a:cubicBezTo>
                    <a:pt x="28" y="41"/>
                    <a:pt x="28" y="41"/>
                    <a:pt x="28" y="41"/>
                  </a:cubicBezTo>
                  <a:cubicBezTo>
                    <a:pt x="28" y="36"/>
                    <a:pt x="28" y="36"/>
                    <a:pt x="28" y="36"/>
                  </a:cubicBezTo>
                  <a:cubicBezTo>
                    <a:pt x="29" y="36"/>
                    <a:pt x="29" y="36"/>
                    <a:pt x="29" y="36"/>
                  </a:cubicBezTo>
                  <a:lnTo>
                    <a:pt x="29" y="41"/>
                  </a:lnTo>
                  <a:close/>
                  <a:moveTo>
                    <a:pt x="30" y="47"/>
                  </a:moveTo>
                  <a:cubicBezTo>
                    <a:pt x="30" y="47"/>
                    <a:pt x="30" y="47"/>
                    <a:pt x="30" y="47"/>
                  </a:cubicBezTo>
                  <a:cubicBezTo>
                    <a:pt x="29" y="47"/>
                    <a:pt x="29" y="47"/>
                    <a:pt x="29" y="47"/>
                  </a:cubicBezTo>
                  <a:cubicBezTo>
                    <a:pt x="29" y="41"/>
                    <a:pt x="29" y="41"/>
                    <a:pt x="29" y="41"/>
                  </a:cubicBezTo>
                  <a:cubicBezTo>
                    <a:pt x="30" y="41"/>
                    <a:pt x="30" y="41"/>
                    <a:pt x="30" y="41"/>
                  </a:cubicBezTo>
                  <a:lnTo>
                    <a:pt x="30" y="47"/>
                  </a:lnTo>
                  <a:close/>
                  <a:moveTo>
                    <a:pt x="30" y="41"/>
                  </a:moveTo>
                  <a:cubicBezTo>
                    <a:pt x="30" y="41"/>
                    <a:pt x="30" y="41"/>
                    <a:pt x="30" y="41"/>
                  </a:cubicBezTo>
                  <a:cubicBezTo>
                    <a:pt x="29" y="41"/>
                    <a:pt x="29" y="41"/>
                    <a:pt x="29" y="41"/>
                  </a:cubicBezTo>
                  <a:cubicBezTo>
                    <a:pt x="29" y="36"/>
                    <a:pt x="29" y="36"/>
                    <a:pt x="29" y="36"/>
                  </a:cubicBezTo>
                  <a:cubicBezTo>
                    <a:pt x="30" y="36"/>
                    <a:pt x="30" y="36"/>
                    <a:pt x="30" y="36"/>
                  </a:cubicBezTo>
                  <a:lnTo>
                    <a:pt x="30" y="41"/>
                  </a:lnTo>
                  <a:close/>
                  <a:moveTo>
                    <a:pt x="32" y="47"/>
                  </a:moveTo>
                  <a:cubicBezTo>
                    <a:pt x="32" y="47"/>
                    <a:pt x="32" y="47"/>
                    <a:pt x="32" y="47"/>
                  </a:cubicBezTo>
                  <a:cubicBezTo>
                    <a:pt x="31" y="47"/>
                    <a:pt x="31" y="47"/>
                    <a:pt x="31" y="47"/>
                  </a:cubicBezTo>
                  <a:cubicBezTo>
                    <a:pt x="31" y="41"/>
                    <a:pt x="31" y="41"/>
                    <a:pt x="31" y="41"/>
                  </a:cubicBezTo>
                  <a:cubicBezTo>
                    <a:pt x="32" y="41"/>
                    <a:pt x="32" y="41"/>
                    <a:pt x="32" y="41"/>
                  </a:cubicBezTo>
                  <a:lnTo>
                    <a:pt x="32" y="47"/>
                  </a:lnTo>
                  <a:close/>
                  <a:moveTo>
                    <a:pt x="32" y="41"/>
                  </a:moveTo>
                  <a:cubicBezTo>
                    <a:pt x="32" y="41"/>
                    <a:pt x="32" y="41"/>
                    <a:pt x="32" y="41"/>
                  </a:cubicBezTo>
                  <a:cubicBezTo>
                    <a:pt x="31" y="41"/>
                    <a:pt x="31" y="41"/>
                    <a:pt x="31" y="41"/>
                  </a:cubicBezTo>
                  <a:cubicBezTo>
                    <a:pt x="31" y="36"/>
                    <a:pt x="31" y="36"/>
                    <a:pt x="31" y="36"/>
                  </a:cubicBezTo>
                  <a:cubicBezTo>
                    <a:pt x="32" y="35"/>
                    <a:pt x="32" y="35"/>
                    <a:pt x="32" y="35"/>
                  </a:cubicBezTo>
                  <a:lnTo>
                    <a:pt x="32" y="41"/>
                  </a:lnTo>
                  <a:close/>
                  <a:moveTo>
                    <a:pt x="33" y="47"/>
                  </a:moveTo>
                  <a:cubicBezTo>
                    <a:pt x="33" y="47"/>
                    <a:pt x="33" y="47"/>
                    <a:pt x="33" y="47"/>
                  </a:cubicBezTo>
                  <a:cubicBezTo>
                    <a:pt x="32" y="47"/>
                    <a:pt x="32" y="47"/>
                    <a:pt x="32" y="47"/>
                  </a:cubicBezTo>
                  <a:cubicBezTo>
                    <a:pt x="32" y="41"/>
                    <a:pt x="32" y="41"/>
                    <a:pt x="32" y="41"/>
                  </a:cubicBezTo>
                  <a:cubicBezTo>
                    <a:pt x="33" y="41"/>
                    <a:pt x="33" y="41"/>
                    <a:pt x="33" y="41"/>
                  </a:cubicBezTo>
                  <a:lnTo>
                    <a:pt x="33" y="47"/>
                  </a:lnTo>
                  <a:close/>
                  <a:moveTo>
                    <a:pt x="33" y="41"/>
                  </a:moveTo>
                  <a:cubicBezTo>
                    <a:pt x="33" y="41"/>
                    <a:pt x="33" y="41"/>
                    <a:pt x="33" y="41"/>
                  </a:cubicBezTo>
                  <a:cubicBezTo>
                    <a:pt x="32" y="41"/>
                    <a:pt x="32" y="41"/>
                    <a:pt x="32" y="41"/>
                  </a:cubicBezTo>
                  <a:cubicBezTo>
                    <a:pt x="32" y="35"/>
                    <a:pt x="32" y="35"/>
                    <a:pt x="32" y="35"/>
                  </a:cubicBezTo>
                  <a:cubicBezTo>
                    <a:pt x="33" y="35"/>
                    <a:pt x="33" y="35"/>
                    <a:pt x="33" y="35"/>
                  </a:cubicBezTo>
                  <a:lnTo>
                    <a:pt x="33" y="41"/>
                  </a:lnTo>
                  <a:close/>
                  <a:moveTo>
                    <a:pt x="33" y="47"/>
                  </a:moveTo>
                  <a:cubicBezTo>
                    <a:pt x="33" y="47"/>
                    <a:pt x="33" y="47"/>
                    <a:pt x="33" y="47"/>
                  </a:cubicBezTo>
                  <a:cubicBezTo>
                    <a:pt x="33" y="47"/>
                    <a:pt x="33" y="47"/>
                    <a:pt x="33" y="47"/>
                  </a:cubicBezTo>
                  <a:cubicBezTo>
                    <a:pt x="33" y="41"/>
                    <a:pt x="33" y="41"/>
                    <a:pt x="33" y="41"/>
                  </a:cubicBezTo>
                  <a:cubicBezTo>
                    <a:pt x="33" y="41"/>
                    <a:pt x="33" y="41"/>
                    <a:pt x="33" y="41"/>
                  </a:cubicBezTo>
                  <a:lnTo>
                    <a:pt x="33" y="47"/>
                  </a:lnTo>
                  <a:close/>
                  <a:moveTo>
                    <a:pt x="33" y="41"/>
                  </a:moveTo>
                  <a:cubicBezTo>
                    <a:pt x="33" y="41"/>
                    <a:pt x="33" y="41"/>
                    <a:pt x="33" y="41"/>
                  </a:cubicBezTo>
                  <a:cubicBezTo>
                    <a:pt x="33" y="41"/>
                    <a:pt x="33" y="41"/>
                    <a:pt x="33" y="41"/>
                  </a:cubicBezTo>
                  <a:cubicBezTo>
                    <a:pt x="33" y="35"/>
                    <a:pt x="33" y="35"/>
                    <a:pt x="33" y="35"/>
                  </a:cubicBezTo>
                  <a:cubicBezTo>
                    <a:pt x="33" y="35"/>
                    <a:pt x="33" y="35"/>
                    <a:pt x="33" y="35"/>
                  </a:cubicBezTo>
                  <a:lnTo>
                    <a:pt x="33" y="41"/>
                  </a:lnTo>
                  <a:close/>
                  <a:moveTo>
                    <a:pt x="34" y="47"/>
                  </a:moveTo>
                  <a:cubicBezTo>
                    <a:pt x="34" y="47"/>
                    <a:pt x="34" y="47"/>
                    <a:pt x="34" y="47"/>
                  </a:cubicBezTo>
                  <a:cubicBezTo>
                    <a:pt x="33" y="47"/>
                    <a:pt x="33" y="47"/>
                    <a:pt x="33" y="47"/>
                  </a:cubicBezTo>
                  <a:cubicBezTo>
                    <a:pt x="33" y="41"/>
                    <a:pt x="33" y="41"/>
                    <a:pt x="33" y="41"/>
                  </a:cubicBezTo>
                  <a:cubicBezTo>
                    <a:pt x="34" y="41"/>
                    <a:pt x="34" y="41"/>
                    <a:pt x="34" y="41"/>
                  </a:cubicBezTo>
                  <a:lnTo>
                    <a:pt x="34" y="47"/>
                  </a:lnTo>
                  <a:close/>
                  <a:moveTo>
                    <a:pt x="34" y="41"/>
                  </a:moveTo>
                  <a:cubicBezTo>
                    <a:pt x="34" y="41"/>
                    <a:pt x="34" y="41"/>
                    <a:pt x="34" y="41"/>
                  </a:cubicBezTo>
                  <a:cubicBezTo>
                    <a:pt x="33" y="41"/>
                    <a:pt x="33" y="41"/>
                    <a:pt x="33" y="41"/>
                  </a:cubicBezTo>
                  <a:cubicBezTo>
                    <a:pt x="33" y="35"/>
                    <a:pt x="33" y="35"/>
                    <a:pt x="33" y="35"/>
                  </a:cubicBezTo>
                  <a:cubicBezTo>
                    <a:pt x="34" y="35"/>
                    <a:pt x="34" y="35"/>
                    <a:pt x="34" y="35"/>
                  </a:cubicBezTo>
                  <a:lnTo>
                    <a:pt x="34" y="41"/>
                  </a:lnTo>
                  <a:close/>
                  <a:moveTo>
                    <a:pt x="34" y="47"/>
                  </a:moveTo>
                  <a:cubicBezTo>
                    <a:pt x="34" y="47"/>
                    <a:pt x="34" y="47"/>
                    <a:pt x="34" y="47"/>
                  </a:cubicBezTo>
                  <a:cubicBezTo>
                    <a:pt x="34" y="47"/>
                    <a:pt x="34" y="47"/>
                    <a:pt x="34" y="47"/>
                  </a:cubicBezTo>
                  <a:cubicBezTo>
                    <a:pt x="34" y="41"/>
                    <a:pt x="34" y="41"/>
                    <a:pt x="34" y="41"/>
                  </a:cubicBezTo>
                  <a:cubicBezTo>
                    <a:pt x="34" y="41"/>
                    <a:pt x="34" y="41"/>
                    <a:pt x="34" y="41"/>
                  </a:cubicBezTo>
                  <a:lnTo>
                    <a:pt x="34" y="47"/>
                  </a:lnTo>
                  <a:close/>
                  <a:moveTo>
                    <a:pt x="34" y="41"/>
                  </a:moveTo>
                  <a:cubicBezTo>
                    <a:pt x="34" y="41"/>
                    <a:pt x="34" y="41"/>
                    <a:pt x="34" y="41"/>
                  </a:cubicBezTo>
                  <a:cubicBezTo>
                    <a:pt x="34" y="41"/>
                    <a:pt x="34" y="41"/>
                    <a:pt x="34" y="41"/>
                  </a:cubicBezTo>
                  <a:cubicBezTo>
                    <a:pt x="34" y="35"/>
                    <a:pt x="34" y="35"/>
                    <a:pt x="34" y="35"/>
                  </a:cubicBezTo>
                  <a:cubicBezTo>
                    <a:pt x="34" y="35"/>
                    <a:pt x="34" y="35"/>
                    <a:pt x="34" y="35"/>
                  </a:cubicBezTo>
                  <a:lnTo>
                    <a:pt x="34" y="41"/>
                  </a:lnTo>
                  <a:close/>
                  <a:moveTo>
                    <a:pt x="36" y="47"/>
                  </a:moveTo>
                  <a:cubicBezTo>
                    <a:pt x="36" y="47"/>
                    <a:pt x="36" y="47"/>
                    <a:pt x="36" y="47"/>
                  </a:cubicBezTo>
                  <a:cubicBezTo>
                    <a:pt x="36" y="47"/>
                    <a:pt x="36" y="47"/>
                    <a:pt x="36" y="47"/>
                  </a:cubicBezTo>
                  <a:cubicBezTo>
                    <a:pt x="36" y="41"/>
                    <a:pt x="36" y="41"/>
                    <a:pt x="36" y="41"/>
                  </a:cubicBezTo>
                  <a:cubicBezTo>
                    <a:pt x="36" y="41"/>
                    <a:pt x="36" y="41"/>
                    <a:pt x="36" y="41"/>
                  </a:cubicBezTo>
                  <a:lnTo>
                    <a:pt x="36" y="47"/>
                  </a:lnTo>
                  <a:close/>
                  <a:moveTo>
                    <a:pt x="36" y="41"/>
                  </a:moveTo>
                  <a:cubicBezTo>
                    <a:pt x="36" y="41"/>
                    <a:pt x="36" y="41"/>
                    <a:pt x="36" y="41"/>
                  </a:cubicBezTo>
                  <a:cubicBezTo>
                    <a:pt x="36" y="41"/>
                    <a:pt x="36" y="41"/>
                    <a:pt x="36" y="41"/>
                  </a:cubicBezTo>
                  <a:cubicBezTo>
                    <a:pt x="36" y="35"/>
                    <a:pt x="36" y="35"/>
                    <a:pt x="36" y="35"/>
                  </a:cubicBezTo>
                  <a:cubicBezTo>
                    <a:pt x="36" y="35"/>
                    <a:pt x="36" y="35"/>
                    <a:pt x="36" y="35"/>
                  </a:cubicBezTo>
                  <a:lnTo>
                    <a:pt x="36" y="41"/>
                  </a:lnTo>
                  <a:close/>
                  <a:moveTo>
                    <a:pt x="37" y="47"/>
                  </a:moveTo>
                  <a:cubicBezTo>
                    <a:pt x="37" y="47"/>
                    <a:pt x="37" y="47"/>
                    <a:pt x="37" y="47"/>
                  </a:cubicBezTo>
                  <a:cubicBezTo>
                    <a:pt x="37" y="47"/>
                    <a:pt x="37" y="47"/>
                    <a:pt x="37" y="47"/>
                  </a:cubicBezTo>
                  <a:cubicBezTo>
                    <a:pt x="37" y="41"/>
                    <a:pt x="37" y="41"/>
                    <a:pt x="37" y="41"/>
                  </a:cubicBezTo>
                  <a:cubicBezTo>
                    <a:pt x="37" y="41"/>
                    <a:pt x="37" y="41"/>
                    <a:pt x="37" y="41"/>
                  </a:cubicBezTo>
                  <a:lnTo>
                    <a:pt x="37" y="47"/>
                  </a:lnTo>
                  <a:close/>
                  <a:moveTo>
                    <a:pt x="37" y="41"/>
                  </a:moveTo>
                  <a:cubicBezTo>
                    <a:pt x="37" y="41"/>
                    <a:pt x="37" y="41"/>
                    <a:pt x="37" y="41"/>
                  </a:cubicBezTo>
                  <a:cubicBezTo>
                    <a:pt x="37" y="41"/>
                    <a:pt x="37" y="41"/>
                    <a:pt x="37" y="41"/>
                  </a:cubicBezTo>
                  <a:cubicBezTo>
                    <a:pt x="37" y="35"/>
                    <a:pt x="37" y="35"/>
                    <a:pt x="37" y="35"/>
                  </a:cubicBezTo>
                  <a:cubicBezTo>
                    <a:pt x="37" y="35"/>
                    <a:pt x="37" y="35"/>
                    <a:pt x="37" y="35"/>
                  </a:cubicBezTo>
                  <a:lnTo>
                    <a:pt x="37" y="41"/>
                  </a:lnTo>
                  <a:close/>
                  <a:moveTo>
                    <a:pt x="38" y="47"/>
                  </a:moveTo>
                  <a:cubicBezTo>
                    <a:pt x="38" y="47"/>
                    <a:pt x="38" y="47"/>
                    <a:pt x="38" y="47"/>
                  </a:cubicBezTo>
                  <a:cubicBezTo>
                    <a:pt x="37" y="47"/>
                    <a:pt x="37" y="47"/>
                    <a:pt x="37" y="47"/>
                  </a:cubicBezTo>
                  <a:cubicBezTo>
                    <a:pt x="37" y="41"/>
                    <a:pt x="37" y="41"/>
                    <a:pt x="37" y="41"/>
                  </a:cubicBezTo>
                  <a:cubicBezTo>
                    <a:pt x="38" y="41"/>
                    <a:pt x="38" y="41"/>
                    <a:pt x="38" y="41"/>
                  </a:cubicBezTo>
                  <a:lnTo>
                    <a:pt x="38" y="47"/>
                  </a:lnTo>
                  <a:close/>
                  <a:moveTo>
                    <a:pt x="38" y="41"/>
                  </a:moveTo>
                  <a:cubicBezTo>
                    <a:pt x="38" y="41"/>
                    <a:pt x="38" y="41"/>
                    <a:pt x="38" y="41"/>
                  </a:cubicBezTo>
                  <a:cubicBezTo>
                    <a:pt x="37" y="41"/>
                    <a:pt x="37" y="41"/>
                    <a:pt x="37" y="41"/>
                  </a:cubicBezTo>
                  <a:cubicBezTo>
                    <a:pt x="37" y="35"/>
                    <a:pt x="37" y="35"/>
                    <a:pt x="37" y="35"/>
                  </a:cubicBezTo>
                  <a:cubicBezTo>
                    <a:pt x="38" y="35"/>
                    <a:pt x="38" y="35"/>
                    <a:pt x="38" y="35"/>
                  </a:cubicBezTo>
                  <a:lnTo>
                    <a:pt x="38" y="41"/>
                  </a:lnTo>
                  <a:close/>
                  <a:moveTo>
                    <a:pt x="40" y="47"/>
                  </a:moveTo>
                  <a:cubicBezTo>
                    <a:pt x="40" y="47"/>
                    <a:pt x="40" y="47"/>
                    <a:pt x="40" y="47"/>
                  </a:cubicBezTo>
                  <a:cubicBezTo>
                    <a:pt x="39" y="47"/>
                    <a:pt x="39" y="47"/>
                    <a:pt x="39" y="47"/>
                  </a:cubicBezTo>
                  <a:cubicBezTo>
                    <a:pt x="39" y="41"/>
                    <a:pt x="39" y="41"/>
                    <a:pt x="39" y="41"/>
                  </a:cubicBezTo>
                  <a:cubicBezTo>
                    <a:pt x="40" y="41"/>
                    <a:pt x="40" y="41"/>
                    <a:pt x="40" y="41"/>
                  </a:cubicBezTo>
                  <a:lnTo>
                    <a:pt x="40" y="47"/>
                  </a:lnTo>
                  <a:close/>
                  <a:moveTo>
                    <a:pt x="40" y="41"/>
                  </a:moveTo>
                  <a:cubicBezTo>
                    <a:pt x="40" y="41"/>
                    <a:pt x="40" y="41"/>
                    <a:pt x="40" y="41"/>
                  </a:cubicBezTo>
                  <a:cubicBezTo>
                    <a:pt x="39" y="41"/>
                    <a:pt x="39" y="41"/>
                    <a:pt x="39" y="41"/>
                  </a:cubicBezTo>
                  <a:cubicBezTo>
                    <a:pt x="39" y="35"/>
                    <a:pt x="39" y="35"/>
                    <a:pt x="39" y="35"/>
                  </a:cubicBezTo>
                  <a:cubicBezTo>
                    <a:pt x="40" y="35"/>
                    <a:pt x="40" y="35"/>
                    <a:pt x="40" y="35"/>
                  </a:cubicBezTo>
                  <a:lnTo>
                    <a:pt x="40" y="41"/>
                  </a:lnTo>
                  <a:close/>
                  <a:moveTo>
                    <a:pt x="41" y="47"/>
                  </a:moveTo>
                  <a:cubicBezTo>
                    <a:pt x="41" y="47"/>
                    <a:pt x="41" y="47"/>
                    <a:pt x="41" y="47"/>
                  </a:cubicBezTo>
                  <a:cubicBezTo>
                    <a:pt x="40" y="47"/>
                    <a:pt x="40" y="47"/>
                    <a:pt x="40" y="47"/>
                  </a:cubicBezTo>
                  <a:cubicBezTo>
                    <a:pt x="40" y="41"/>
                    <a:pt x="40" y="41"/>
                    <a:pt x="40" y="41"/>
                  </a:cubicBezTo>
                  <a:cubicBezTo>
                    <a:pt x="41" y="41"/>
                    <a:pt x="41" y="41"/>
                    <a:pt x="41" y="41"/>
                  </a:cubicBezTo>
                  <a:lnTo>
                    <a:pt x="41" y="47"/>
                  </a:lnTo>
                  <a:close/>
                  <a:moveTo>
                    <a:pt x="41" y="41"/>
                  </a:moveTo>
                  <a:cubicBezTo>
                    <a:pt x="41" y="41"/>
                    <a:pt x="41" y="41"/>
                    <a:pt x="41" y="41"/>
                  </a:cubicBezTo>
                  <a:cubicBezTo>
                    <a:pt x="40" y="41"/>
                    <a:pt x="40" y="41"/>
                    <a:pt x="40" y="41"/>
                  </a:cubicBezTo>
                  <a:cubicBezTo>
                    <a:pt x="40" y="35"/>
                    <a:pt x="40" y="35"/>
                    <a:pt x="40" y="35"/>
                  </a:cubicBezTo>
                  <a:cubicBezTo>
                    <a:pt x="41" y="35"/>
                    <a:pt x="41" y="35"/>
                    <a:pt x="41" y="35"/>
                  </a:cubicBezTo>
                  <a:lnTo>
                    <a:pt x="41" y="41"/>
                  </a:lnTo>
                  <a:close/>
                  <a:moveTo>
                    <a:pt x="41" y="47"/>
                  </a:moveTo>
                  <a:cubicBezTo>
                    <a:pt x="41" y="47"/>
                    <a:pt x="41" y="47"/>
                    <a:pt x="41" y="47"/>
                  </a:cubicBezTo>
                  <a:cubicBezTo>
                    <a:pt x="41" y="47"/>
                    <a:pt x="41" y="47"/>
                    <a:pt x="41" y="47"/>
                  </a:cubicBezTo>
                  <a:cubicBezTo>
                    <a:pt x="41" y="41"/>
                    <a:pt x="41" y="41"/>
                    <a:pt x="41" y="41"/>
                  </a:cubicBezTo>
                  <a:cubicBezTo>
                    <a:pt x="41" y="41"/>
                    <a:pt x="41" y="41"/>
                    <a:pt x="41" y="41"/>
                  </a:cubicBezTo>
                  <a:lnTo>
                    <a:pt x="41" y="47"/>
                  </a:lnTo>
                  <a:close/>
                  <a:moveTo>
                    <a:pt x="41" y="41"/>
                  </a:moveTo>
                  <a:cubicBezTo>
                    <a:pt x="41" y="41"/>
                    <a:pt x="41" y="41"/>
                    <a:pt x="41" y="41"/>
                  </a:cubicBezTo>
                  <a:cubicBezTo>
                    <a:pt x="41" y="41"/>
                    <a:pt x="41" y="41"/>
                    <a:pt x="41" y="41"/>
                  </a:cubicBezTo>
                  <a:cubicBezTo>
                    <a:pt x="41" y="35"/>
                    <a:pt x="41" y="35"/>
                    <a:pt x="41" y="35"/>
                  </a:cubicBezTo>
                  <a:cubicBezTo>
                    <a:pt x="41" y="35"/>
                    <a:pt x="41" y="35"/>
                    <a:pt x="41" y="35"/>
                  </a:cubicBezTo>
                  <a:lnTo>
                    <a:pt x="41" y="41"/>
                  </a:lnTo>
                  <a:close/>
                  <a:moveTo>
                    <a:pt x="42" y="47"/>
                  </a:moveTo>
                  <a:cubicBezTo>
                    <a:pt x="42" y="47"/>
                    <a:pt x="42" y="47"/>
                    <a:pt x="42" y="47"/>
                  </a:cubicBezTo>
                  <a:cubicBezTo>
                    <a:pt x="41" y="47"/>
                    <a:pt x="41" y="47"/>
                    <a:pt x="41" y="47"/>
                  </a:cubicBezTo>
                  <a:cubicBezTo>
                    <a:pt x="41" y="41"/>
                    <a:pt x="41" y="41"/>
                    <a:pt x="41" y="41"/>
                  </a:cubicBezTo>
                  <a:cubicBezTo>
                    <a:pt x="42" y="41"/>
                    <a:pt x="42" y="41"/>
                    <a:pt x="42" y="41"/>
                  </a:cubicBezTo>
                  <a:lnTo>
                    <a:pt x="42" y="47"/>
                  </a:lnTo>
                  <a:close/>
                  <a:moveTo>
                    <a:pt x="42" y="41"/>
                  </a:moveTo>
                  <a:cubicBezTo>
                    <a:pt x="42" y="41"/>
                    <a:pt x="42" y="41"/>
                    <a:pt x="42" y="41"/>
                  </a:cubicBezTo>
                  <a:cubicBezTo>
                    <a:pt x="41" y="41"/>
                    <a:pt x="41" y="41"/>
                    <a:pt x="41" y="41"/>
                  </a:cubicBezTo>
                  <a:cubicBezTo>
                    <a:pt x="41" y="35"/>
                    <a:pt x="41" y="35"/>
                    <a:pt x="41" y="35"/>
                  </a:cubicBezTo>
                  <a:cubicBezTo>
                    <a:pt x="42" y="34"/>
                    <a:pt x="42" y="34"/>
                    <a:pt x="42" y="34"/>
                  </a:cubicBezTo>
                  <a:lnTo>
                    <a:pt x="42" y="41"/>
                  </a:lnTo>
                  <a:close/>
                  <a:moveTo>
                    <a:pt x="43" y="48"/>
                  </a:moveTo>
                  <a:cubicBezTo>
                    <a:pt x="43" y="48"/>
                    <a:pt x="43" y="48"/>
                    <a:pt x="43" y="48"/>
                  </a:cubicBezTo>
                  <a:cubicBezTo>
                    <a:pt x="42" y="47"/>
                    <a:pt x="42" y="47"/>
                    <a:pt x="42" y="47"/>
                  </a:cubicBezTo>
                  <a:cubicBezTo>
                    <a:pt x="42" y="41"/>
                    <a:pt x="42" y="41"/>
                    <a:pt x="42" y="41"/>
                  </a:cubicBezTo>
                  <a:cubicBezTo>
                    <a:pt x="43" y="41"/>
                    <a:pt x="43" y="41"/>
                    <a:pt x="43" y="41"/>
                  </a:cubicBezTo>
                  <a:lnTo>
                    <a:pt x="43" y="48"/>
                  </a:lnTo>
                  <a:close/>
                  <a:moveTo>
                    <a:pt x="43" y="41"/>
                  </a:moveTo>
                  <a:cubicBezTo>
                    <a:pt x="43" y="41"/>
                    <a:pt x="43" y="41"/>
                    <a:pt x="43" y="41"/>
                  </a:cubicBezTo>
                  <a:cubicBezTo>
                    <a:pt x="42" y="41"/>
                    <a:pt x="42" y="41"/>
                    <a:pt x="42" y="41"/>
                  </a:cubicBezTo>
                  <a:cubicBezTo>
                    <a:pt x="42" y="34"/>
                    <a:pt x="42" y="34"/>
                    <a:pt x="42" y="34"/>
                  </a:cubicBezTo>
                  <a:cubicBezTo>
                    <a:pt x="43" y="34"/>
                    <a:pt x="43" y="34"/>
                    <a:pt x="43" y="34"/>
                  </a:cubicBezTo>
                  <a:lnTo>
                    <a:pt x="43" y="41"/>
                  </a:lnTo>
                  <a:close/>
                  <a:moveTo>
                    <a:pt x="44" y="48"/>
                  </a:moveTo>
                  <a:cubicBezTo>
                    <a:pt x="44" y="48"/>
                    <a:pt x="44" y="48"/>
                    <a:pt x="44" y="48"/>
                  </a:cubicBezTo>
                  <a:cubicBezTo>
                    <a:pt x="43" y="48"/>
                    <a:pt x="43" y="48"/>
                    <a:pt x="43" y="48"/>
                  </a:cubicBezTo>
                  <a:cubicBezTo>
                    <a:pt x="43" y="41"/>
                    <a:pt x="43" y="41"/>
                    <a:pt x="43" y="41"/>
                  </a:cubicBezTo>
                  <a:cubicBezTo>
                    <a:pt x="44" y="41"/>
                    <a:pt x="44" y="41"/>
                    <a:pt x="44" y="41"/>
                  </a:cubicBezTo>
                  <a:lnTo>
                    <a:pt x="44" y="48"/>
                  </a:lnTo>
                  <a:close/>
                  <a:moveTo>
                    <a:pt x="44" y="41"/>
                  </a:moveTo>
                  <a:cubicBezTo>
                    <a:pt x="44" y="41"/>
                    <a:pt x="44" y="41"/>
                    <a:pt x="44" y="41"/>
                  </a:cubicBezTo>
                  <a:cubicBezTo>
                    <a:pt x="43" y="41"/>
                    <a:pt x="43" y="41"/>
                    <a:pt x="43" y="41"/>
                  </a:cubicBezTo>
                  <a:cubicBezTo>
                    <a:pt x="43" y="34"/>
                    <a:pt x="43" y="34"/>
                    <a:pt x="43" y="34"/>
                  </a:cubicBezTo>
                  <a:cubicBezTo>
                    <a:pt x="44" y="34"/>
                    <a:pt x="44" y="34"/>
                    <a:pt x="44" y="34"/>
                  </a:cubicBezTo>
                  <a:lnTo>
                    <a:pt x="44" y="41"/>
                  </a:lnTo>
                  <a:close/>
                  <a:moveTo>
                    <a:pt x="45" y="48"/>
                  </a:moveTo>
                  <a:cubicBezTo>
                    <a:pt x="45" y="48"/>
                    <a:pt x="45" y="48"/>
                    <a:pt x="45" y="48"/>
                  </a:cubicBezTo>
                  <a:cubicBezTo>
                    <a:pt x="44" y="48"/>
                    <a:pt x="44" y="48"/>
                    <a:pt x="44" y="48"/>
                  </a:cubicBezTo>
                  <a:cubicBezTo>
                    <a:pt x="44" y="41"/>
                    <a:pt x="44" y="41"/>
                    <a:pt x="44" y="41"/>
                  </a:cubicBezTo>
                  <a:cubicBezTo>
                    <a:pt x="44" y="41"/>
                    <a:pt x="44" y="41"/>
                    <a:pt x="44" y="41"/>
                  </a:cubicBezTo>
                  <a:cubicBezTo>
                    <a:pt x="44" y="48"/>
                    <a:pt x="44" y="48"/>
                    <a:pt x="44" y="48"/>
                  </a:cubicBezTo>
                  <a:cubicBezTo>
                    <a:pt x="45" y="48"/>
                    <a:pt x="45" y="48"/>
                    <a:pt x="45" y="48"/>
                  </a:cubicBezTo>
                  <a:cubicBezTo>
                    <a:pt x="45" y="41"/>
                    <a:pt x="45" y="41"/>
                    <a:pt x="45" y="41"/>
                  </a:cubicBezTo>
                  <a:cubicBezTo>
                    <a:pt x="45" y="41"/>
                    <a:pt x="45" y="41"/>
                    <a:pt x="45" y="41"/>
                  </a:cubicBezTo>
                  <a:lnTo>
                    <a:pt x="45" y="48"/>
                  </a:lnTo>
                  <a:close/>
                  <a:moveTo>
                    <a:pt x="45" y="41"/>
                  </a:moveTo>
                  <a:cubicBezTo>
                    <a:pt x="45" y="41"/>
                    <a:pt x="45" y="41"/>
                    <a:pt x="45" y="41"/>
                  </a:cubicBezTo>
                  <a:cubicBezTo>
                    <a:pt x="45" y="41"/>
                    <a:pt x="45" y="41"/>
                    <a:pt x="45" y="41"/>
                  </a:cubicBezTo>
                  <a:cubicBezTo>
                    <a:pt x="45" y="34"/>
                    <a:pt x="45" y="34"/>
                    <a:pt x="45" y="34"/>
                  </a:cubicBezTo>
                  <a:cubicBezTo>
                    <a:pt x="45" y="34"/>
                    <a:pt x="45" y="34"/>
                    <a:pt x="45" y="34"/>
                  </a:cubicBezTo>
                  <a:lnTo>
                    <a:pt x="45" y="41"/>
                  </a:lnTo>
                  <a:close/>
                  <a:moveTo>
                    <a:pt x="46" y="48"/>
                  </a:moveTo>
                  <a:cubicBezTo>
                    <a:pt x="46" y="48"/>
                    <a:pt x="46" y="48"/>
                    <a:pt x="46" y="48"/>
                  </a:cubicBezTo>
                  <a:cubicBezTo>
                    <a:pt x="45" y="48"/>
                    <a:pt x="45" y="48"/>
                    <a:pt x="45" y="48"/>
                  </a:cubicBezTo>
                  <a:cubicBezTo>
                    <a:pt x="45" y="41"/>
                    <a:pt x="45" y="41"/>
                    <a:pt x="45" y="41"/>
                  </a:cubicBezTo>
                  <a:cubicBezTo>
                    <a:pt x="46" y="41"/>
                    <a:pt x="46" y="41"/>
                    <a:pt x="46" y="41"/>
                  </a:cubicBezTo>
                  <a:lnTo>
                    <a:pt x="46" y="48"/>
                  </a:lnTo>
                  <a:close/>
                  <a:moveTo>
                    <a:pt x="46" y="41"/>
                  </a:moveTo>
                  <a:cubicBezTo>
                    <a:pt x="46" y="41"/>
                    <a:pt x="46" y="41"/>
                    <a:pt x="46" y="41"/>
                  </a:cubicBezTo>
                  <a:cubicBezTo>
                    <a:pt x="45" y="41"/>
                    <a:pt x="45" y="41"/>
                    <a:pt x="45" y="41"/>
                  </a:cubicBezTo>
                  <a:cubicBezTo>
                    <a:pt x="45" y="34"/>
                    <a:pt x="45" y="34"/>
                    <a:pt x="45" y="34"/>
                  </a:cubicBezTo>
                  <a:cubicBezTo>
                    <a:pt x="46" y="34"/>
                    <a:pt x="46" y="34"/>
                    <a:pt x="46" y="34"/>
                  </a:cubicBezTo>
                  <a:lnTo>
                    <a:pt x="46" y="41"/>
                  </a:lnTo>
                  <a:close/>
                  <a:moveTo>
                    <a:pt x="47" y="48"/>
                  </a:moveTo>
                  <a:cubicBezTo>
                    <a:pt x="47" y="48"/>
                    <a:pt x="47" y="48"/>
                    <a:pt x="47" y="48"/>
                  </a:cubicBezTo>
                  <a:cubicBezTo>
                    <a:pt x="46" y="48"/>
                    <a:pt x="46" y="48"/>
                    <a:pt x="46" y="48"/>
                  </a:cubicBezTo>
                  <a:cubicBezTo>
                    <a:pt x="46" y="41"/>
                    <a:pt x="46" y="41"/>
                    <a:pt x="46" y="41"/>
                  </a:cubicBezTo>
                  <a:cubicBezTo>
                    <a:pt x="47" y="41"/>
                    <a:pt x="47" y="41"/>
                    <a:pt x="47" y="41"/>
                  </a:cubicBezTo>
                  <a:lnTo>
                    <a:pt x="47" y="48"/>
                  </a:lnTo>
                  <a:close/>
                  <a:moveTo>
                    <a:pt x="47" y="41"/>
                  </a:moveTo>
                  <a:cubicBezTo>
                    <a:pt x="47" y="41"/>
                    <a:pt x="47" y="41"/>
                    <a:pt x="47" y="41"/>
                  </a:cubicBezTo>
                  <a:cubicBezTo>
                    <a:pt x="46" y="41"/>
                    <a:pt x="46" y="41"/>
                    <a:pt x="46" y="41"/>
                  </a:cubicBezTo>
                  <a:cubicBezTo>
                    <a:pt x="46" y="34"/>
                    <a:pt x="46" y="34"/>
                    <a:pt x="46" y="34"/>
                  </a:cubicBezTo>
                  <a:cubicBezTo>
                    <a:pt x="47" y="34"/>
                    <a:pt x="47" y="34"/>
                    <a:pt x="47" y="34"/>
                  </a:cubicBezTo>
                  <a:lnTo>
                    <a:pt x="47" y="41"/>
                  </a:lnTo>
                  <a:close/>
                  <a:moveTo>
                    <a:pt x="48" y="48"/>
                  </a:moveTo>
                  <a:cubicBezTo>
                    <a:pt x="48" y="48"/>
                    <a:pt x="48" y="48"/>
                    <a:pt x="48" y="48"/>
                  </a:cubicBezTo>
                  <a:cubicBezTo>
                    <a:pt x="47" y="48"/>
                    <a:pt x="47" y="48"/>
                    <a:pt x="47" y="48"/>
                  </a:cubicBezTo>
                  <a:cubicBezTo>
                    <a:pt x="47" y="41"/>
                    <a:pt x="47" y="41"/>
                    <a:pt x="47" y="41"/>
                  </a:cubicBezTo>
                  <a:cubicBezTo>
                    <a:pt x="48" y="41"/>
                    <a:pt x="48" y="41"/>
                    <a:pt x="48" y="41"/>
                  </a:cubicBezTo>
                  <a:lnTo>
                    <a:pt x="48" y="48"/>
                  </a:lnTo>
                  <a:close/>
                  <a:moveTo>
                    <a:pt x="48" y="41"/>
                  </a:moveTo>
                  <a:cubicBezTo>
                    <a:pt x="48" y="41"/>
                    <a:pt x="48" y="41"/>
                    <a:pt x="48" y="41"/>
                  </a:cubicBezTo>
                  <a:cubicBezTo>
                    <a:pt x="47" y="41"/>
                    <a:pt x="47" y="41"/>
                    <a:pt x="47" y="41"/>
                  </a:cubicBezTo>
                  <a:cubicBezTo>
                    <a:pt x="47" y="34"/>
                    <a:pt x="47" y="34"/>
                    <a:pt x="47" y="34"/>
                  </a:cubicBezTo>
                  <a:cubicBezTo>
                    <a:pt x="48" y="34"/>
                    <a:pt x="48" y="34"/>
                    <a:pt x="48" y="34"/>
                  </a:cubicBezTo>
                  <a:lnTo>
                    <a:pt x="48" y="41"/>
                  </a:lnTo>
                  <a:close/>
                  <a:moveTo>
                    <a:pt x="49" y="48"/>
                  </a:moveTo>
                  <a:cubicBezTo>
                    <a:pt x="49" y="48"/>
                    <a:pt x="49" y="48"/>
                    <a:pt x="49" y="48"/>
                  </a:cubicBezTo>
                  <a:cubicBezTo>
                    <a:pt x="49" y="48"/>
                    <a:pt x="49" y="48"/>
                    <a:pt x="49" y="48"/>
                  </a:cubicBezTo>
                  <a:cubicBezTo>
                    <a:pt x="49" y="41"/>
                    <a:pt x="49" y="41"/>
                    <a:pt x="49" y="41"/>
                  </a:cubicBezTo>
                  <a:cubicBezTo>
                    <a:pt x="49" y="41"/>
                    <a:pt x="49" y="41"/>
                    <a:pt x="49" y="41"/>
                  </a:cubicBezTo>
                  <a:lnTo>
                    <a:pt x="49" y="48"/>
                  </a:lnTo>
                  <a:close/>
                  <a:moveTo>
                    <a:pt x="49" y="41"/>
                  </a:moveTo>
                  <a:cubicBezTo>
                    <a:pt x="49" y="41"/>
                    <a:pt x="49" y="41"/>
                    <a:pt x="49" y="41"/>
                  </a:cubicBezTo>
                  <a:cubicBezTo>
                    <a:pt x="49" y="41"/>
                    <a:pt x="49" y="41"/>
                    <a:pt x="49" y="41"/>
                  </a:cubicBezTo>
                  <a:cubicBezTo>
                    <a:pt x="49" y="34"/>
                    <a:pt x="49" y="34"/>
                    <a:pt x="49" y="34"/>
                  </a:cubicBezTo>
                  <a:cubicBezTo>
                    <a:pt x="49" y="34"/>
                    <a:pt x="49" y="34"/>
                    <a:pt x="49" y="34"/>
                  </a:cubicBezTo>
                  <a:lnTo>
                    <a:pt x="49" y="41"/>
                  </a:lnTo>
                  <a:close/>
                  <a:moveTo>
                    <a:pt x="50" y="48"/>
                  </a:moveTo>
                  <a:cubicBezTo>
                    <a:pt x="50" y="48"/>
                    <a:pt x="50" y="48"/>
                    <a:pt x="50" y="48"/>
                  </a:cubicBezTo>
                  <a:cubicBezTo>
                    <a:pt x="49" y="48"/>
                    <a:pt x="49" y="48"/>
                    <a:pt x="49" y="48"/>
                  </a:cubicBezTo>
                  <a:cubicBezTo>
                    <a:pt x="49" y="41"/>
                    <a:pt x="49" y="41"/>
                    <a:pt x="49" y="41"/>
                  </a:cubicBezTo>
                  <a:cubicBezTo>
                    <a:pt x="50" y="41"/>
                    <a:pt x="50" y="41"/>
                    <a:pt x="50" y="41"/>
                  </a:cubicBezTo>
                  <a:lnTo>
                    <a:pt x="50" y="48"/>
                  </a:lnTo>
                  <a:close/>
                  <a:moveTo>
                    <a:pt x="50" y="41"/>
                  </a:moveTo>
                  <a:cubicBezTo>
                    <a:pt x="50" y="41"/>
                    <a:pt x="50" y="41"/>
                    <a:pt x="50" y="41"/>
                  </a:cubicBezTo>
                  <a:cubicBezTo>
                    <a:pt x="49" y="41"/>
                    <a:pt x="49" y="41"/>
                    <a:pt x="49" y="41"/>
                  </a:cubicBezTo>
                  <a:cubicBezTo>
                    <a:pt x="49" y="34"/>
                    <a:pt x="49" y="34"/>
                    <a:pt x="49" y="34"/>
                  </a:cubicBezTo>
                  <a:cubicBezTo>
                    <a:pt x="49" y="34"/>
                    <a:pt x="49" y="34"/>
                    <a:pt x="49" y="34"/>
                  </a:cubicBezTo>
                  <a:cubicBezTo>
                    <a:pt x="50" y="34"/>
                    <a:pt x="50" y="34"/>
                    <a:pt x="50" y="34"/>
                  </a:cubicBezTo>
                  <a:lnTo>
                    <a:pt x="50" y="41"/>
                  </a:lnTo>
                  <a:close/>
                  <a:moveTo>
                    <a:pt x="52" y="48"/>
                  </a:moveTo>
                  <a:cubicBezTo>
                    <a:pt x="52" y="48"/>
                    <a:pt x="52" y="48"/>
                    <a:pt x="52" y="48"/>
                  </a:cubicBezTo>
                  <a:cubicBezTo>
                    <a:pt x="51" y="48"/>
                    <a:pt x="51" y="48"/>
                    <a:pt x="51" y="48"/>
                  </a:cubicBezTo>
                  <a:cubicBezTo>
                    <a:pt x="51" y="41"/>
                    <a:pt x="51" y="41"/>
                    <a:pt x="51" y="41"/>
                  </a:cubicBezTo>
                  <a:cubicBezTo>
                    <a:pt x="52" y="41"/>
                    <a:pt x="52" y="41"/>
                    <a:pt x="52" y="41"/>
                  </a:cubicBezTo>
                  <a:lnTo>
                    <a:pt x="52" y="48"/>
                  </a:lnTo>
                  <a:close/>
                  <a:moveTo>
                    <a:pt x="52" y="41"/>
                  </a:moveTo>
                  <a:cubicBezTo>
                    <a:pt x="52" y="41"/>
                    <a:pt x="52" y="41"/>
                    <a:pt x="52" y="41"/>
                  </a:cubicBezTo>
                  <a:cubicBezTo>
                    <a:pt x="51" y="41"/>
                    <a:pt x="51" y="41"/>
                    <a:pt x="51" y="41"/>
                  </a:cubicBezTo>
                  <a:cubicBezTo>
                    <a:pt x="51" y="34"/>
                    <a:pt x="51" y="34"/>
                    <a:pt x="51" y="34"/>
                  </a:cubicBezTo>
                  <a:cubicBezTo>
                    <a:pt x="52" y="34"/>
                    <a:pt x="52" y="34"/>
                    <a:pt x="52" y="34"/>
                  </a:cubicBezTo>
                  <a:lnTo>
                    <a:pt x="52" y="41"/>
                  </a:lnTo>
                  <a:close/>
                  <a:moveTo>
                    <a:pt x="53" y="48"/>
                  </a:moveTo>
                  <a:cubicBezTo>
                    <a:pt x="53" y="48"/>
                    <a:pt x="53" y="48"/>
                    <a:pt x="53" y="48"/>
                  </a:cubicBezTo>
                  <a:cubicBezTo>
                    <a:pt x="52" y="48"/>
                    <a:pt x="52" y="48"/>
                    <a:pt x="52" y="48"/>
                  </a:cubicBezTo>
                  <a:cubicBezTo>
                    <a:pt x="52" y="41"/>
                    <a:pt x="52" y="41"/>
                    <a:pt x="52" y="41"/>
                  </a:cubicBezTo>
                  <a:cubicBezTo>
                    <a:pt x="53" y="41"/>
                    <a:pt x="53" y="41"/>
                    <a:pt x="53" y="41"/>
                  </a:cubicBezTo>
                  <a:lnTo>
                    <a:pt x="53" y="48"/>
                  </a:lnTo>
                  <a:close/>
                  <a:moveTo>
                    <a:pt x="53" y="41"/>
                  </a:moveTo>
                  <a:cubicBezTo>
                    <a:pt x="53" y="41"/>
                    <a:pt x="53" y="41"/>
                    <a:pt x="53" y="41"/>
                  </a:cubicBezTo>
                  <a:cubicBezTo>
                    <a:pt x="52" y="41"/>
                    <a:pt x="52" y="41"/>
                    <a:pt x="52" y="41"/>
                  </a:cubicBezTo>
                  <a:cubicBezTo>
                    <a:pt x="52" y="34"/>
                    <a:pt x="52" y="34"/>
                    <a:pt x="52" y="34"/>
                  </a:cubicBezTo>
                  <a:cubicBezTo>
                    <a:pt x="53" y="34"/>
                    <a:pt x="53" y="34"/>
                    <a:pt x="53" y="34"/>
                  </a:cubicBezTo>
                  <a:lnTo>
                    <a:pt x="53" y="41"/>
                  </a:lnTo>
                  <a:close/>
                  <a:moveTo>
                    <a:pt x="54" y="48"/>
                  </a:moveTo>
                  <a:cubicBezTo>
                    <a:pt x="54" y="48"/>
                    <a:pt x="54" y="48"/>
                    <a:pt x="54" y="48"/>
                  </a:cubicBezTo>
                  <a:cubicBezTo>
                    <a:pt x="53" y="48"/>
                    <a:pt x="53" y="48"/>
                    <a:pt x="53" y="48"/>
                  </a:cubicBezTo>
                  <a:cubicBezTo>
                    <a:pt x="53" y="41"/>
                    <a:pt x="53" y="41"/>
                    <a:pt x="53" y="41"/>
                  </a:cubicBezTo>
                  <a:cubicBezTo>
                    <a:pt x="54" y="41"/>
                    <a:pt x="54" y="41"/>
                    <a:pt x="54" y="41"/>
                  </a:cubicBezTo>
                  <a:lnTo>
                    <a:pt x="54" y="48"/>
                  </a:lnTo>
                  <a:close/>
                  <a:moveTo>
                    <a:pt x="54" y="41"/>
                  </a:moveTo>
                  <a:cubicBezTo>
                    <a:pt x="54" y="41"/>
                    <a:pt x="54" y="41"/>
                    <a:pt x="54" y="41"/>
                  </a:cubicBezTo>
                  <a:cubicBezTo>
                    <a:pt x="53" y="41"/>
                    <a:pt x="53" y="41"/>
                    <a:pt x="53" y="41"/>
                  </a:cubicBezTo>
                  <a:cubicBezTo>
                    <a:pt x="53" y="34"/>
                    <a:pt x="53" y="34"/>
                    <a:pt x="53" y="34"/>
                  </a:cubicBezTo>
                  <a:cubicBezTo>
                    <a:pt x="54" y="33"/>
                    <a:pt x="54" y="33"/>
                    <a:pt x="54" y="33"/>
                  </a:cubicBezTo>
                  <a:lnTo>
                    <a:pt x="54" y="41"/>
                  </a:lnTo>
                  <a:close/>
                  <a:moveTo>
                    <a:pt x="55" y="48"/>
                  </a:moveTo>
                  <a:cubicBezTo>
                    <a:pt x="55" y="48"/>
                    <a:pt x="55" y="48"/>
                    <a:pt x="55" y="48"/>
                  </a:cubicBezTo>
                  <a:cubicBezTo>
                    <a:pt x="54" y="48"/>
                    <a:pt x="54" y="48"/>
                    <a:pt x="54" y="48"/>
                  </a:cubicBezTo>
                  <a:cubicBezTo>
                    <a:pt x="54" y="41"/>
                    <a:pt x="54" y="41"/>
                    <a:pt x="54" y="41"/>
                  </a:cubicBezTo>
                  <a:cubicBezTo>
                    <a:pt x="55" y="41"/>
                    <a:pt x="55" y="41"/>
                    <a:pt x="55" y="41"/>
                  </a:cubicBezTo>
                  <a:lnTo>
                    <a:pt x="55" y="48"/>
                  </a:lnTo>
                  <a:close/>
                  <a:moveTo>
                    <a:pt x="55" y="41"/>
                  </a:moveTo>
                  <a:cubicBezTo>
                    <a:pt x="55" y="41"/>
                    <a:pt x="55" y="41"/>
                    <a:pt x="55" y="41"/>
                  </a:cubicBezTo>
                  <a:cubicBezTo>
                    <a:pt x="54" y="41"/>
                    <a:pt x="54" y="41"/>
                    <a:pt x="54" y="41"/>
                  </a:cubicBezTo>
                  <a:cubicBezTo>
                    <a:pt x="54" y="33"/>
                    <a:pt x="54" y="33"/>
                    <a:pt x="54" y="33"/>
                  </a:cubicBezTo>
                  <a:cubicBezTo>
                    <a:pt x="55" y="33"/>
                    <a:pt x="55" y="33"/>
                    <a:pt x="55" y="33"/>
                  </a:cubicBezTo>
                  <a:lnTo>
                    <a:pt x="55" y="41"/>
                  </a:lnTo>
                  <a:close/>
                  <a:moveTo>
                    <a:pt x="57" y="48"/>
                  </a:moveTo>
                  <a:cubicBezTo>
                    <a:pt x="57" y="48"/>
                    <a:pt x="57" y="48"/>
                    <a:pt x="57" y="48"/>
                  </a:cubicBezTo>
                  <a:cubicBezTo>
                    <a:pt x="55" y="48"/>
                    <a:pt x="55" y="48"/>
                    <a:pt x="55" y="48"/>
                  </a:cubicBezTo>
                  <a:cubicBezTo>
                    <a:pt x="55" y="41"/>
                    <a:pt x="55" y="41"/>
                    <a:pt x="55" y="41"/>
                  </a:cubicBezTo>
                  <a:cubicBezTo>
                    <a:pt x="57" y="41"/>
                    <a:pt x="57" y="41"/>
                    <a:pt x="57" y="41"/>
                  </a:cubicBezTo>
                  <a:lnTo>
                    <a:pt x="57" y="48"/>
                  </a:lnTo>
                  <a:close/>
                  <a:moveTo>
                    <a:pt x="57" y="41"/>
                  </a:moveTo>
                  <a:cubicBezTo>
                    <a:pt x="57" y="41"/>
                    <a:pt x="57" y="41"/>
                    <a:pt x="57" y="41"/>
                  </a:cubicBezTo>
                  <a:cubicBezTo>
                    <a:pt x="55" y="41"/>
                    <a:pt x="55" y="41"/>
                    <a:pt x="55" y="41"/>
                  </a:cubicBezTo>
                  <a:cubicBezTo>
                    <a:pt x="55" y="33"/>
                    <a:pt x="55" y="33"/>
                    <a:pt x="55" y="33"/>
                  </a:cubicBezTo>
                  <a:cubicBezTo>
                    <a:pt x="57" y="33"/>
                    <a:pt x="57" y="33"/>
                    <a:pt x="57" y="33"/>
                  </a:cubicBezTo>
                  <a:lnTo>
                    <a:pt x="57" y="41"/>
                  </a:lnTo>
                  <a:close/>
                  <a:moveTo>
                    <a:pt x="57" y="48"/>
                  </a:moveTo>
                  <a:cubicBezTo>
                    <a:pt x="57" y="48"/>
                    <a:pt x="57" y="48"/>
                    <a:pt x="57" y="48"/>
                  </a:cubicBezTo>
                  <a:cubicBezTo>
                    <a:pt x="57" y="48"/>
                    <a:pt x="57" y="48"/>
                    <a:pt x="57" y="48"/>
                  </a:cubicBezTo>
                  <a:cubicBezTo>
                    <a:pt x="57" y="41"/>
                    <a:pt x="57" y="41"/>
                    <a:pt x="57" y="41"/>
                  </a:cubicBezTo>
                  <a:cubicBezTo>
                    <a:pt x="57" y="41"/>
                    <a:pt x="57" y="41"/>
                    <a:pt x="57" y="41"/>
                  </a:cubicBezTo>
                  <a:lnTo>
                    <a:pt x="57" y="48"/>
                  </a:lnTo>
                  <a:close/>
                  <a:moveTo>
                    <a:pt x="57" y="41"/>
                  </a:moveTo>
                  <a:cubicBezTo>
                    <a:pt x="57" y="41"/>
                    <a:pt x="57" y="41"/>
                    <a:pt x="57" y="41"/>
                  </a:cubicBezTo>
                  <a:cubicBezTo>
                    <a:pt x="57" y="41"/>
                    <a:pt x="57" y="41"/>
                    <a:pt x="57" y="41"/>
                  </a:cubicBezTo>
                  <a:cubicBezTo>
                    <a:pt x="57" y="33"/>
                    <a:pt x="57" y="33"/>
                    <a:pt x="57" y="33"/>
                  </a:cubicBezTo>
                  <a:cubicBezTo>
                    <a:pt x="57" y="33"/>
                    <a:pt x="57" y="33"/>
                    <a:pt x="57" y="33"/>
                  </a:cubicBezTo>
                  <a:lnTo>
                    <a:pt x="57" y="41"/>
                  </a:lnTo>
                  <a:close/>
                  <a:moveTo>
                    <a:pt x="58" y="48"/>
                  </a:moveTo>
                  <a:cubicBezTo>
                    <a:pt x="58" y="48"/>
                    <a:pt x="58" y="48"/>
                    <a:pt x="58" y="48"/>
                  </a:cubicBezTo>
                  <a:cubicBezTo>
                    <a:pt x="58" y="48"/>
                    <a:pt x="58" y="48"/>
                    <a:pt x="58" y="48"/>
                  </a:cubicBezTo>
                  <a:cubicBezTo>
                    <a:pt x="58" y="41"/>
                    <a:pt x="58" y="41"/>
                    <a:pt x="58" y="41"/>
                  </a:cubicBezTo>
                  <a:cubicBezTo>
                    <a:pt x="58" y="41"/>
                    <a:pt x="58" y="41"/>
                    <a:pt x="58" y="41"/>
                  </a:cubicBezTo>
                  <a:lnTo>
                    <a:pt x="58" y="48"/>
                  </a:lnTo>
                  <a:close/>
                  <a:moveTo>
                    <a:pt x="58" y="41"/>
                  </a:moveTo>
                  <a:cubicBezTo>
                    <a:pt x="58" y="41"/>
                    <a:pt x="58" y="41"/>
                    <a:pt x="58" y="41"/>
                  </a:cubicBezTo>
                  <a:cubicBezTo>
                    <a:pt x="58" y="41"/>
                    <a:pt x="58" y="41"/>
                    <a:pt x="58" y="41"/>
                  </a:cubicBezTo>
                  <a:cubicBezTo>
                    <a:pt x="58" y="33"/>
                    <a:pt x="58" y="33"/>
                    <a:pt x="58" y="33"/>
                  </a:cubicBezTo>
                  <a:cubicBezTo>
                    <a:pt x="58" y="33"/>
                    <a:pt x="58" y="33"/>
                    <a:pt x="58" y="33"/>
                  </a:cubicBezTo>
                  <a:lnTo>
                    <a:pt x="58" y="41"/>
                  </a:lnTo>
                  <a:close/>
                  <a:moveTo>
                    <a:pt x="59" y="48"/>
                  </a:moveTo>
                  <a:cubicBezTo>
                    <a:pt x="59" y="48"/>
                    <a:pt x="59" y="48"/>
                    <a:pt x="59" y="48"/>
                  </a:cubicBezTo>
                  <a:cubicBezTo>
                    <a:pt x="59" y="48"/>
                    <a:pt x="59" y="48"/>
                    <a:pt x="59" y="48"/>
                  </a:cubicBezTo>
                  <a:cubicBezTo>
                    <a:pt x="59" y="48"/>
                    <a:pt x="59" y="48"/>
                    <a:pt x="59" y="48"/>
                  </a:cubicBezTo>
                  <a:cubicBezTo>
                    <a:pt x="59" y="41"/>
                    <a:pt x="59" y="41"/>
                    <a:pt x="59" y="41"/>
                  </a:cubicBezTo>
                  <a:cubicBezTo>
                    <a:pt x="59" y="41"/>
                    <a:pt x="59" y="41"/>
                    <a:pt x="59" y="41"/>
                  </a:cubicBezTo>
                  <a:lnTo>
                    <a:pt x="59" y="48"/>
                  </a:lnTo>
                  <a:close/>
                  <a:moveTo>
                    <a:pt x="59" y="41"/>
                  </a:moveTo>
                  <a:cubicBezTo>
                    <a:pt x="59" y="41"/>
                    <a:pt x="59" y="41"/>
                    <a:pt x="59" y="41"/>
                  </a:cubicBezTo>
                  <a:cubicBezTo>
                    <a:pt x="59" y="41"/>
                    <a:pt x="59" y="41"/>
                    <a:pt x="59" y="41"/>
                  </a:cubicBezTo>
                  <a:cubicBezTo>
                    <a:pt x="59" y="33"/>
                    <a:pt x="59" y="33"/>
                    <a:pt x="59" y="33"/>
                  </a:cubicBezTo>
                  <a:cubicBezTo>
                    <a:pt x="59" y="33"/>
                    <a:pt x="59" y="33"/>
                    <a:pt x="59" y="33"/>
                  </a:cubicBezTo>
                  <a:cubicBezTo>
                    <a:pt x="59" y="33"/>
                    <a:pt x="59" y="33"/>
                    <a:pt x="59" y="33"/>
                  </a:cubicBezTo>
                  <a:lnTo>
                    <a:pt x="59" y="41"/>
                  </a:lnTo>
                  <a:close/>
                  <a:moveTo>
                    <a:pt x="61" y="48"/>
                  </a:moveTo>
                  <a:cubicBezTo>
                    <a:pt x="61" y="48"/>
                    <a:pt x="61" y="48"/>
                    <a:pt x="61" y="48"/>
                  </a:cubicBezTo>
                  <a:cubicBezTo>
                    <a:pt x="60" y="48"/>
                    <a:pt x="60" y="48"/>
                    <a:pt x="60" y="48"/>
                  </a:cubicBezTo>
                  <a:cubicBezTo>
                    <a:pt x="60" y="41"/>
                    <a:pt x="60" y="41"/>
                    <a:pt x="60" y="41"/>
                  </a:cubicBezTo>
                  <a:cubicBezTo>
                    <a:pt x="61" y="41"/>
                    <a:pt x="61" y="41"/>
                    <a:pt x="61" y="41"/>
                  </a:cubicBezTo>
                  <a:lnTo>
                    <a:pt x="61" y="48"/>
                  </a:lnTo>
                  <a:close/>
                  <a:moveTo>
                    <a:pt x="61" y="41"/>
                  </a:moveTo>
                  <a:cubicBezTo>
                    <a:pt x="61" y="41"/>
                    <a:pt x="61" y="41"/>
                    <a:pt x="61" y="41"/>
                  </a:cubicBezTo>
                  <a:cubicBezTo>
                    <a:pt x="60" y="41"/>
                    <a:pt x="60" y="41"/>
                    <a:pt x="60" y="41"/>
                  </a:cubicBezTo>
                  <a:cubicBezTo>
                    <a:pt x="60" y="33"/>
                    <a:pt x="60" y="33"/>
                    <a:pt x="60" y="33"/>
                  </a:cubicBezTo>
                  <a:cubicBezTo>
                    <a:pt x="61" y="33"/>
                    <a:pt x="61" y="33"/>
                    <a:pt x="61" y="33"/>
                  </a:cubicBezTo>
                  <a:lnTo>
                    <a:pt x="61" y="41"/>
                  </a:lnTo>
                  <a:close/>
                  <a:moveTo>
                    <a:pt x="64" y="48"/>
                  </a:moveTo>
                  <a:cubicBezTo>
                    <a:pt x="64" y="48"/>
                    <a:pt x="64" y="48"/>
                    <a:pt x="64" y="48"/>
                  </a:cubicBezTo>
                  <a:cubicBezTo>
                    <a:pt x="61" y="48"/>
                    <a:pt x="61" y="48"/>
                    <a:pt x="61" y="48"/>
                  </a:cubicBezTo>
                  <a:cubicBezTo>
                    <a:pt x="61" y="41"/>
                    <a:pt x="61" y="41"/>
                    <a:pt x="61" y="41"/>
                  </a:cubicBezTo>
                  <a:cubicBezTo>
                    <a:pt x="64" y="41"/>
                    <a:pt x="64" y="41"/>
                    <a:pt x="64" y="41"/>
                  </a:cubicBezTo>
                  <a:lnTo>
                    <a:pt x="64" y="48"/>
                  </a:lnTo>
                  <a:close/>
                  <a:moveTo>
                    <a:pt x="64" y="41"/>
                  </a:moveTo>
                  <a:cubicBezTo>
                    <a:pt x="64" y="41"/>
                    <a:pt x="64" y="41"/>
                    <a:pt x="64" y="41"/>
                  </a:cubicBezTo>
                  <a:cubicBezTo>
                    <a:pt x="61" y="41"/>
                    <a:pt x="61" y="41"/>
                    <a:pt x="61" y="41"/>
                  </a:cubicBezTo>
                  <a:cubicBezTo>
                    <a:pt x="61" y="33"/>
                    <a:pt x="61" y="33"/>
                    <a:pt x="61" y="33"/>
                  </a:cubicBezTo>
                  <a:cubicBezTo>
                    <a:pt x="64" y="33"/>
                    <a:pt x="64" y="33"/>
                    <a:pt x="64" y="33"/>
                  </a:cubicBezTo>
                  <a:lnTo>
                    <a:pt x="64" y="41"/>
                  </a:lnTo>
                  <a:close/>
                  <a:moveTo>
                    <a:pt x="66" y="48"/>
                  </a:moveTo>
                  <a:cubicBezTo>
                    <a:pt x="66" y="48"/>
                    <a:pt x="66" y="48"/>
                    <a:pt x="66" y="48"/>
                  </a:cubicBezTo>
                  <a:cubicBezTo>
                    <a:pt x="64" y="48"/>
                    <a:pt x="64" y="48"/>
                    <a:pt x="64" y="48"/>
                  </a:cubicBezTo>
                  <a:cubicBezTo>
                    <a:pt x="64" y="41"/>
                    <a:pt x="64" y="41"/>
                    <a:pt x="64" y="41"/>
                  </a:cubicBezTo>
                  <a:cubicBezTo>
                    <a:pt x="66" y="41"/>
                    <a:pt x="66" y="41"/>
                    <a:pt x="66" y="41"/>
                  </a:cubicBezTo>
                  <a:lnTo>
                    <a:pt x="66" y="48"/>
                  </a:lnTo>
                  <a:close/>
                  <a:moveTo>
                    <a:pt x="66" y="41"/>
                  </a:moveTo>
                  <a:cubicBezTo>
                    <a:pt x="66" y="41"/>
                    <a:pt x="66" y="41"/>
                    <a:pt x="66" y="41"/>
                  </a:cubicBezTo>
                  <a:cubicBezTo>
                    <a:pt x="64" y="41"/>
                    <a:pt x="64" y="41"/>
                    <a:pt x="64" y="41"/>
                  </a:cubicBezTo>
                  <a:cubicBezTo>
                    <a:pt x="64" y="33"/>
                    <a:pt x="64" y="33"/>
                    <a:pt x="64" y="33"/>
                  </a:cubicBezTo>
                  <a:cubicBezTo>
                    <a:pt x="66" y="33"/>
                    <a:pt x="66" y="33"/>
                    <a:pt x="66" y="33"/>
                  </a:cubicBezTo>
                  <a:lnTo>
                    <a:pt x="66" y="41"/>
                  </a:lnTo>
                  <a:close/>
                  <a:moveTo>
                    <a:pt x="68" y="48"/>
                  </a:moveTo>
                  <a:cubicBezTo>
                    <a:pt x="68" y="48"/>
                    <a:pt x="68" y="48"/>
                    <a:pt x="68" y="48"/>
                  </a:cubicBezTo>
                  <a:cubicBezTo>
                    <a:pt x="66" y="48"/>
                    <a:pt x="66" y="48"/>
                    <a:pt x="66" y="48"/>
                  </a:cubicBezTo>
                  <a:cubicBezTo>
                    <a:pt x="66" y="41"/>
                    <a:pt x="66" y="41"/>
                    <a:pt x="66" y="41"/>
                  </a:cubicBezTo>
                  <a:cubicBezTo>
                    <a:pt x="68" y="41"/>
                    <a:pt x="68" y="41"/>
                    <a:pt x="68" y="41"/>
                  </a:cubicBezTo>
                  <a:lnTo>
                    <a:pt x="68" y="48"/>
                  </a:lnTo>
                  <a:close/>
                  <a:moveTo>
                    <a:pt x="68" y="41"/>
                  </a:moveTo>
                  <a:cubicBezTo>
                    <a:pt x="68" y="41"/>
                    <a:pt x="68" y="41"/>
                    <a:pt x="68" y="41"/>
                  </a:cubicBezTo>
                  <a:cubicBezTo>
                    <a:pt x="66" y="41"/>
                    <a:pt x="66" y="41"/>
                    <a:pt x="66" y="41"/>
                  </a:cubicBezTo>
                  <a:cubicBezTo>
                    <a:pt x="66" y="33"/>
                    <a:pt x="66" y="33"/>
                    <a:pt x="66" y="33"/>
                  </a:cubicBezTo>
                  <a:cubicBezTo>
                    <a:pt x="68" y="33"/>
                    <a:pt x="68" y="33"/>
                    <a:pt x="68" y="33"/>
                  </a:cubicBezTo>
                  <a:lnTo>
                    <a:pt x="68" y="41"/>
                  </a:lnTo>
                  <a:close/>
                  <a:moveTo>
                    <a:pt x="71" y="48"/>
                  </a:moveTo>
                  <a:cubicBezTo>
                    <a:pt x="71" y="48"/>
                    <a:pt x="71" y="48"/>
                    <a:pt x="71" y="48"/>
                  </a:cubicBezTo>
                  <a:cubicBezTo>
                    <a:pt x="68" y="48"/>
                    <a:pt x="68" y="48"/>
                    <a:pt x="68" y="48"/>
                  </a:cubicBezTo>
                  <a:cubicBezTo>
                    <a:pt x="68" y="41"/>
                    <a:pt x="68" y="41"/>
                    <a:pt x="68" y="41"/>
                  </a:cubicBezTo>
                  <a:cubicBezTo>
                    <a:pt x="71" y="41"/>
                    <a:pt x="71" y="41"/>
                    <a:pt x="71" y="41"/>
                  </a:cubicBezTo>
                  <a:lnTo>
                    <a:pt x="71" y="48"/>
                  </a:lnTo>
                  <a:close/>
                  <a:moveTo>
                    <a:pt x="71" y="41"/>
                  </a:moveTo>
                  <a:cubicBezTo>
                    <a:pt x="71" y="41"/>
                    <a:pt x="71" y="41"/>
                    <a:pt x="71" y="41"/>
                  </a:cubicBezTo>
                  <a:cubicBezTo>
                    <a:pt x="68" y="41"/>
                    <a:pt x="68" y="41"/>
                    <a:pt x="68" y="41"/>
                  </a:cubicBezTo>
                  <a:cubicBezTo>
                    <a:pt x="68" y="33"/>
                    <a:pt x="68" y="33"/>
                    <a:pt x="68" y="33"/>
                  </a:cubicBezTo>
                  <a:cubicBezTo>
                    <a:pt x="71" y="33"/>
                    <a:pt x="71" y="33"/>
                    <a:pt x="71" y="33"/>
                  </a:cubicBezTo>
                  <a:lnTo>
                    <a:pt x="71" y="41"/>
                  </a:lnTo>
                  <a:close/>
                  <a:moveTo>
                    <a:pt x="73" y="48"/>
                  </a:moveTo>
                  <a:cubicBezTo>
                    <a:pt x="73" y="48"/>
                    <a:pt x="73" y="48"/>
                    <a:pt x="73" y="48"/>
                  </a:cubicBezTo>
                  <a:cubicBezTo>
                    <a:pt x="71" y="48"/>
                    <a:pt x="71" y="48"/>
                    <a:pt x="71" y="48"/>
                  </a:cubicBezTo>
                  <a:cubicBezTo>
                    <a:pt x="71" y="41"/>
                    <a:pt x="71" y="41"/>
                    <a:pt x="71" y="41"/>
                  </a:cubicBezTo>
                  <a:cubicBezTo>
                    <a:pt x="73" y="41"/>
                    <a:pt x="73" y="41"/>
                    <a:pt x="73" y="41"/>
                  </a:cubicBezTo>
                  <a:lnTo>
                    <a:pt x="73" y="48"/>
                  </a:lnTo>
                  <a:close/>
                  <a:moveTo>
                    <a:pt x="73" y="41"/>
                  </a:moveTo>
                  <a:cubicBezTo>
                    <a:pt x="73" y="41"/>
                    <a:pt x="73" y="41"/>
                    <a:pt x="73" y="41"/>
                  </a:cubicBezTo>
                  <a:cubicBezTo>
                    <a:pt x="71" y="41"/>
                    <a:pt x="71" y="41"/>
                    <a:pt x="71" y="41"/>
                  </a:cubicBezTo>
                  <a:cubicBezTo>
                    <a:pt x="71" y="33"/>
                    <a:pt x="71" y="33"/>
                    <a:pt x="71" y="33"/>
                  </a:cubicBezTo>
                  <a:cubicBezTo>
                    <a:pt x="73" y="33"/>
                    <a:pt x="73" y="33"/>
                    <a:pt x="73" y="33"/>
                  </a:cubicBezTo>
                  <a:lnTo>
                    <a:pt x="73" y="41"/>
                  </a:lnTo>
                  <a:close/>
                  <a:moveTo>
                    <a:pt x="75" y="48"/>
                  </a:moveTo>
                  <a:cubicBezTo>
                    <a:pt x="75" y="48"/>
                    <a:pt x="75" y="48"/>
                    <a:pt x="75" y="48"/>
                  </a:cubicBezTo>
                  <a:cubicBezTo>
                    <a:pt x="73" y="48"/>
                    <a:pt x="73" y="48"/>
                    <a:pt x="73" y="48"/>
                  </a:cubicBezTo>
                  <a:cubicBezTo>
                    <a:pt x="73" y="41"/>
                    <a:pt x="73" y="41"/>
                    <a:pt x="73" y="41"/>
                  </a:cubicBezTo>
                  <a:cubicBezTo>
                    <a:pt x="75" y="41"/>
                    <a:pt x="75" y="41"/>
                    <a:pt x="75" y="41"/>
                  </a:cubicBezTo>
                  <a:lnTo>
                    <a:pt x="75" y="48"/>
                  </a:lnTo>
                  <a:close/>
                  <a:moveTo>
                    <a:pt x="75" y="41"/>
                  </a:moveTo>
                  <a:cubicBezTo>
                    <a:pt x="75" y="41"/>
                    <a:pt x="75" y="41"/>
                    <a:pt x="75" y="41"/>
                  </a:cubicBezTo>
                  <a:cubicBezTo>
                    <a:pt x="73" y="41"/>
                    <a:pt x="73" y="41"/>
                    <a:pt x="73" y="41"/>
                  </a:cubicBezTo>
                  <a:cubicBezTo>
                    <a:pt x="73" y="33"/>
                    <a:pt x="73" y="33"/>
                    <a:pt x="73" y="33"/>
                  </a:cubicBezTo>
                  <a:cubicBezTo>
                    <a:pt x="75" y="33"/>
                    <a:pt x="75" y="33"/>
                    <a:pt x="75" y="33"/>
                  </a:cubicBezTo>
                  <a:lnTo>
                    <a:pt x="75" y="41"/>
                  </a:lnTo>
                  <a:close/>
                  <a:moveTo>
                    <a:pt x="77" y="48"/>
                  </a:moveTo>
                  <a:cubicBezTo>
                    <a:pt x="77" y="48"/>
                    <a:pt x="77" y="48"/>
                    <a:pt x="77" y="48"/>
                  </a:cubicBezTo>
                  <a:cubicBezTo>
                    <a:pt x="76" y="48"/>
                    <a:pt x="76" y="48"/>
                    <a:pt x="76" y="48"/>
                  </a:cubicBezTo>
                  <a:cubicBezTo>
                    <a:pt x="76" y="41"/>
                    <a:pt x="76" y="41"/>
                    <a:pt x="76" y="41"/>
                  </a:cubicBezTo>
                  <a:cubicBezTo>
                    <a:pt x="77" y="41"/>
                    <a:pt x="77" y="41"/>
                    <a:pt x="77" y="41"/>
                  </a:cubicBezTo>
                  <a:lnTo>
                    <a:pt x="77" y="48"/>
                  </a:lnTo>
                  <a:close/>
                  <a:moveTo>
                    <a:pt x="77" y="41"/>
                  </a:moveTo>
                  <a:cubicBezTo>
                    <a:pt x="77" y="41"/>
                    <a:pt x="77" y="41"/>
                    <a:pt x="77" y="41"/>
                  </a:cubicBezTo>
                  <a:cubicBezTo>
                    <a:pt x="76" y="41"/>
                    <a:pt x="76" y="41"/>
                    <a:pt x="76" y="41"/>
                  </a:cubicBezTo>
                  <a:cubicBezTo>
                    <a:pt x="76" y="33"/>
                    <a:pt x="76" y="33"/>
                    <a:pt x="76" y="33"/>
                  </a:cubicBezTo>
                  <a:cubicBezTo>
                    <a:pt x="77" y="33"/>
                    <a:pt x="77" y="33"/>
                    <a:pt x="77" y="33"/>
                  </a:cubicBezTo>
                  <a:lnTo>
                    <a:pt x="77" y="41"/>
                  </a:lnTo>
                  <a:close/>
                  <a:moveTo>
                    <a:pt x="80" y="48"/>
                  </a:moveTo>
                  <a:cubicBezTo>
                    <a:pt x="80" y="48"/>
                    <a:pt x="80" y="48"/>
                    <a:pt x="80" y="48"/>
                  </a:cubicBezTo>
                  <a:cubicBezTo>
                    <a:pt x="78" y="48"/>
                    <a:pt x="78" y="48"/>
                    <a:pt x="78" y="48"/>
                  </a:cubicBezTo>
                  <a:cubicBezTo>
                    <a:pt x="78" y="41"/>
                    <a:pt x="78" y="41"/>
                    <a:pt x="78" y="41"/>
                  </a:cubicBezTo>
                  <a:cubicBezTo>
                    <a:pt x="80" y="41"/>
                    <a:pt x="80" y="41"/>
                    <a:pt x="80" y="41"/>
                  </a:cubicBezTo>
                  <a:lnTo>
                    <a:pt x="80" y="48"/>
                  </a:lnTo>
                  <a:close/>
                  <a:moveTo>
                    <a:pt x="80" y="41"/>
                  </a:moveTo>
                  <a:cubicBezTo>
                    <a:pt x="80" y="41"/>
                    <a:pt x="80" y="41"/>
                    <a:pt x="80" y="41"/>
                  </a:cubicBezTo>
                  <a:cubicBezTo>
                    <a:pt x="78" y="41"/>
                    <a:pt x="78" y="41"/>
                    <a:pt x="78" y="41"/>
                  </a:cubicBezTo>
                  <a:cubicBezTo>
                    <a:pt x="78" y="33"/>
                    <a:pt x="78" y="33"/>
                    <a:pt x="78" y="33"/>
                  </a:cubicBezTo>
                  <a:cubicBezTo>
                    <a:pt x="80" y="33"/>
                    <a:pt x="80" y="33"/>
                    <a:pt x="80" y="33"/>
                  </a:cubicBezTo>
                  <a:lnTo>
                    <a:pt x="80" y="41"/>
                  </a:lnTo>
                  <a:close/>
                  <a:moveTo>
                    <a:pt x="82" y="48"/>
                  </a:moveTo>
                  <a:cubicBezTo>
                    <a:pt x="82" y="48"/>
                    <a:pt x="82" y="48"/>
                    <a:pt x="82" y="48"/>
                  </a:cubicBezTo>
                  <a:cubicBezTo>
                    <a:pt x="80" y="48"/>
                    <a:pt x="80" y="48"/>
                    <a:pt x="80" y="48"/>
                  </a:cubicBezTo>
                  <a:cubicBezTo>
                    <a:pt x="80" y="41"/>
                    <a:pt x="80" y="41"/>
                    <a:pt x="80" y="41"/>
                  </a:cubicBezTo>
                  <a:cubicBezTo>
                    <a:pt x="82" y="41"/>
                    <a:pt x="82" y="41"/>
                    <a:pt x="82" y="41"/>
                  </a:cubicBezTo>
                  <a:lnTo>
                    <a:pt x="82" y="48"/>
                  </a:lnTo>
                  <a:close/>
                  <a:moveTo>
                    <a:pt x="82" y="41"/>
                  </a:moveTo>
                  <a:cubicBezTo>
                    <a:pt x="82" y="41"/>
                    <a:pt x="82" y="41"/>
                    <a:pt x="82" y="41"/>
                  </a:cubicBezTo>
                  <a:cubicBezTo>
                    <a:pt x="80" y="41"/>
                    <a:pt x="80" y="41"/>
                    <a:pt x="80" y="41"/>
                  </a:cubicBezTo>
                  <a:cubicBezTo>
                    <a:pt x="80" y="33"/>
                    <a:pt x="80" y="33"/>
                    <a:pt x="80" y="33"/>
                  </a:cubicBezTo>
                  <a:cubicBezTo>
                    <a:pt x="82" y="33"/>
                    <a:pt x="82" y="33"/>
                    <a:pt x="82" y="33"/>
                  </a:cubicBezTo>
                  <a:lnTo>
                    <a:pt x="82" y="41"/>
                  </a:lnTo>
                  <a:close/>
                  <a:moveTo>
                    <a:pt x="84" y="48"/>
                  </a:moveTo>
                  <a:cubicBezTo>
                    <a:pt x="84" y="48"/>
                    <a:pt x="84" y="48"/>
                    <a:pt x="84" y="48"/>
                  </a:cubicBezTo>
                  <a:cubicBezTo>
                    <a:pt x="82" y="48"/>
                    <a:pt x="82" y="48"/>
                    <a:pt x="82" y="48"/>
                  </a:cubicBezTo>
                  <a:cubicBezTo>
                    <a:pt x="82" y="41"/>
                    <a:pt x="82" y="41"/>
                    <a:pt x="82" y="41"/>
                  </a:cubicBezTo>
                  <a:cubicBezTo>
                    <a:pt x="84" y="41"/>
                    <a:pt x="84" y="41"/>
                    <a:pt x="84" y="41"/>
                  </a:cubicBezTo>
                  <a:lnTo>
                    <a:pt x="84" y="48"/>
                  </a:lnTo>
                  <a:close/>
                  <a:moveTo>
                    <a:pt x="84" y="41"/>
                  </a:moveTo>
                  <a:cubicBezTo>
                    <a:pt x="84" y="41"/>
                    <a:pt x="84" y="41"/>
                    <a:pt x="84" y="41"/>
                  </a:cubicBezTo>
                  <a:cubicBezTo>
                    <a:pt x="82" y="41"/>
                    <a:pt x="82" y="41"/>
                    <a:pt x="82" y="41"/>
                  </a:cubicBezTo>
                  <a:cubicBezTo>
                    <a:pt x="82" y="33"/>
                    <a:pt x="82" y="33"/>
                    <a:pt x="82" y="33"/>
                  </a:cubicBezTo>
                  <a:cubicBezTo>
                    <a:pt x="84" y="33"/>
                    <a:pt x="84" y="33"/>
                    <a:pt x="84" y="33"/>
                  </a:cubicBezTo>
                  <a:lnTo>
                    <a:pt x="84" y="41"/>
                  </a:lnTo>
                  <a:close/>
                  <a:moveTo>
                    <a:pt x="94" y="48"/>
                  </a:moveTo>
                  <a:cubicBezTo>
                    <a:pt x="94" y="48"/>
                    <a:pt x="94" y="48"/>
                    <a:pt x="94" y="48"/>
                  </a:cubicBezTo>
                  <a:cubicBezTo>
                    <a:pt x="85" y="48"/>
                    <a:pt x="85" y="48"/>
                    <a:pt x="85" y="48"/>
                  </a:cubicBezTo>
                  <a:cubicBezTo>
                    <a:pt x="85" y="41"/>
                    <a:pt x="85" y="41"/>
                    <a:pt x="85" y="41"/>
                  </a:cubicBezTo>
                  <a:cubicBezTo>
                    <a:pt x="87" y="41"/>
                    <a:pt x="87" y="41"/>
                    <a:pt x="87" y="41"/>
                  </a:cubicBezTo>
                  <a:cubicBezTo>
                    <a:pt x="87" y="48"/>
                    <a:pt x="87" y="48"/>
                    <a:pt x="87" y="48"/>
                  </a:cubicBezTo>
                  <a:cubicBezTo>
                    <a:pt x="87" y="48"/>
                    <a:pt x="87" y="48"/>
                    <a:pt x="87" y="48"/>
                  </a:cubicBezTo>
                  <a:cubicBezTo>
                    <a:pt x="87" y="41"/>
                    <a:pt x="87" y="41"/>
                    <a:pt x="87" y="41"/>
                  </a:cubicBezTo>
                  <a:cubicBezTo>
                    <a:pt x="89" y="41"/>
                    <a:pt x="89" y="41"/>
                    <a:pt x="89" y="41"/>
                  </a:cubicBezTo>
                  <a:cubicBezTo>
                    <a:pt x="89" y="48"/>
                    <a:pt x="89" y="48"/>
                    <a:pt x="89" y="48"/>
                  </a:cubicBezTo>
                  <a:cubicBezTo>
                    <a:pt x="92" y="48"/>
                    <a:pt x="92" y="48"/>
                    <a:pt x="92" y="48"/>
                  </a:cubicBezTo>
                  <a:cubicBezTo>
                    <a:pt x="92" y="41"/>
                    <a:pt x="92" y="41"/>
                    <a:pt x="92" y="41"/>
                  </a:cubicBezTo>
                  <a:cubicBezTo>
                    <a:pt x="94" y="41"/>
                    <a:pt x="94" y="41"/>
                    <a:pt x="94" y="41"/>
                  </a:cubicBezTo>
                  <a:lnTo>
                    <a:pt x="94" y="48"/>
                  </a:lnTo>
                  <a:close/>
                  <a:moveTo>
                    <a:pt x="90" y="48"/>
                  </a:moveTo>
                  <a:cubicBezTo>
                    <a:pt x="90" y="48"/>
                    <a:pt x="90" y="48"/>
                    <a:pt x="90" y="48"/>
                  </a:cubicBezTo>
                  <a:cubicBezTo>
                    <a:pt x="90" y="45"/>
                    <a:pt x="90" y="45"/>
                    <a:pt x="90" y="45"/>
                  </a:cubicBezTo>
                  <a:cubicBezTo>
                    <a:pt x="91" y="45"/>
                    <a:pt x="91" y="45"/>
                    <a:pt x="91" y="45"/>
                  </a:cubicBezTo>
                  <a:cubicBezTo>
                    <a:pt x="91" y="48"/>
                    <a:pt x="91" y="48"/>
                    <a:pt x="91" y="48"/>
                  </a:cubicBezTo>
                  <a:lnTo>
                    <a:pt x="90" y="48"/>
                  </a:lnTo>
                  <a:close/>
                  <a:moveTo>
                    <a:pt x="94" y="41"/>
                  </a:moveTo>
                  <a:cubicBezTo>
                    <a:pt x="94" y="41"/>
                    <a:pt x="94" y="41"/>
                    <a:pt x="94" y="41"/>
                  </a:cubicBezTo>
                  <a:cubicBezTo>
                    <a:pt x="92" y="41"/>
                    <a:pt x="92" y="41"/>
                    <a:pt x="92" y="41"/>
                  </a:cubicBezTo>
                  <a:cubicBezTo>
                    <a:pt x="92" y="34"/>
                    <a:pt x="92" y="34"/>
                    <a:pt x="92" y="34"/>
                  </a:cubicBezTo>
                  <a:cubicBezTo>
                    <a:pt x="89" y="33"/>
                    <a:pt x="89" y="33"/>
                    <a:pt x="89" y="33"/>
                  </a:cubicBezTo>
                  <a:cubicBezTo>
                    <a:pt x="89" y="41"/>
                    <a:pt x="89" y="41"/>
                    <a:pt x="89" y="41"/>
                  </a:cubicBezTo>
                  <a:cubicBezTo>
                    <a:pt x="87" y="41"/>
                    <a:pt x="87" y="41"/>
                    <a:pt x="87" y="41"/>
                  </a:cubicBezTo>
                  <a:cubicBezTo>
                    <a:pt x="87" y="33"/>
                    <a:pt x="87" y="33"/>
                    <a:pt x="87" y="33"/>
                  </a:cubicBezTo>
                  <a:cubicBezTo>
                    <a:pt x="94" y="33"/>
                    <a:pt x="94" y="33"/>
                    <a:pt x="94" y="33"/>
                  </a:cubicBezTo>
                  <a:lnTo>
                    <a:pt x="94" y="41"/>
                  </a:lnTo>
                  <a:close/>
                  <a:moveTo>
                    <a:pt x="96" y="48"/>
                  </a:moveTo>
                  <a:cubicBezTo>
                    <a:pt x="96" y="48"/>
                    <a:pt x="96" y="48"/>
                    <a:pt x="96" y="48"/>
                  </a:cubicBezTo>
                  <a:cubicBezTo>
                    <a:pt x="94" y="48"/>
                    <a:pt x="94" y="48"/>
                    <a:pt x="94" y="48"/>
                  </a:cubicBezTo>
                  <a:cubicBezTo>
                    <a:pt x="94" y="41"/>
                    <a:pt x="94" y="41"/>
                    <a:pt x="94" y="41"/>
                  </a:cubicBezTo>
                  <a:cubicBezTo>
                    <a:pt x="96" y="41"/>
                    <a:pt x="96" y="41"/>
                    <a:pt x="96" y="41"/>
                  </a:cubicBezTo>
                  <a:lnTo>
                    <a:pt x="96" y="48"/>
                  </a:lnTo>
                  <a:close/>
                  <a:moveTo>
                    <a:pt x="96" y="41"/>
                  </a:moveTo>
                  <a:cubicBezTo>
                    <a:pt x="96" y="41"/>
                    <a:pt x="96" y="41"/>
                    <a:pt x="96" y="41"/>
                  </a:cubicBezTo>
                  <a:cubicBezTo>
                    <a:pt x="94" y="41"/>
                    <a:pt x="94" y="41"/>
                    <a:pt x="94" y="41"/>
                  </a:cubicBezTo>
                  <a:cubicBezTo>
                    <a:pt x="94" y="33"/>
                    <a:pt x="94" y="33"/>
                    <a:pt x="94" y="33"/>
                  </a:cubicBezTo>
                  <a:cubicBezTo>
                    <a:pt x="96" y="33"/>
                    <a:pt x="96" y="33"/>
                    <a:pt x="96" y="33"/>
                  </a:cubicBezTo>
                  <a:lnTo>
                    <a:pt x="96" y="41"/>
                  </a:lnTo>
                  <a:close/>
                  <a:moveTo>
                    <a:pt x="96" y="33"/>
                  </a:moveTo>
                  <a:cubicBezTo>
                    <a:pt x="96" y="33"/>
                    <a:pt x="96" y="33"/>
                    <a:pt x="96" y="33"/>
                  </a:cubicBezTo>
                  <a:cubicBezTo>
                    <a:pt x="98" y="34"/>
                    <a:pt x="98" y="34"/>
                    <a:pt x="98" y="34"/>
                  </a:cubicBezTo>
                  <a:cubicBezTo>
                    <a:pt x="98" y="41"/>
                    <a:pt x="98" y="41"/>
                    <a:pt x="98" y="41"/>
                  </a:cubicBezTo>
                  <a:cubicBezTo>
                    <a:pt x="96" y="41"/>
                    <a:pt x="96" y="41"/>
                    <a:pt x="96" y="41"/>
                  </a:cubicBezTo>
                  <a:lnTo>
                    <a:pt x="96" y="33"/>
                  </a:lnTo>
                  <a:close/>
                  <a:moveTo>
                    <a:pt x="101" y="48"/>
                  </a:moveTo>
                  <a:cubicBezTo>
                    <a:pt x="101" y="48"/>
                    <a:pt x="101" y="48"/>
                    <a:pt x="101" y="48"/>
                  </a:cubicBezTo>
                  <a:cubicBezTo>
                    <a:pt x="96" y="48"/>
                    <a:pt x="96" y="48"/>
                    <a:pt x="96" y="48"/>
                  </a:cubicBezTo>
                  <a:cubicBezTo>
                    <a:pt x="96" y="41"/>
                    <a:pt x="96" y="41"/>
                    <a:pt x="96" y="41"/>
                  </a:cubicBezTo>
                  <a:cubicBezTo>
                    <a:pt x="98" y="41"/>
                    <a:pt x="98" y="41"/>
                    <a:pt x="98" y="41"/>
                  </a:cubicBezTo>
                  <a:cubicBezTo>
                    <a:pt x="98" y="48"/>
                    <a:pt x="98" y="48"/>
                    <a:pt x="98" y="48"/>
                  </a:cubicBezTo>
                  <a:cubicBezTo>
                    <a:pt x="99" y="48"/>
                    <a:pt x="99" y="48"/>
                    <a:pt x="99" y="48"/>
                  </a:cubicBezTo>
                  <a:cubicBezTo>
                    <a:pt x="99" y="41"/>
                    <a:pt x="99" y="41"/>
                    <a:pt x="99" y="41"/>
                  </a:cubicBezTo>
                  <a:cubicBezTo>
                    <a:pt x="101" y="41"/>
                    <a:pt x="101" y="41"/>
                    <a:pt x="101" y="41"/>
                  </a:cubicBezTo>
                  <a:lnTo>
                    <a:pt x="101" y="48"/>
                  </a:lnTo>
                  <a:close/>
                  <a:moveTo>
                    <a:pt x="101" y="41"/>
                  </a:moveTo>
                  <a:cubicBezTo>
                    <a:pt x="101" y="41"/>
                    <a:pt x="101" y="41"/>
                    <a:pt x="101" y="41"/>
                  </a:cubicBezTo>
                  <a:cubicBezTo>
                    <a:pt x="99" y="41"/>
                    <a:pt x="99" y="41"/>
                    <a:pt x="99" y="41"/>
                  </a:cubicBezTo>
                  <a:cubicBezTo>
                    <a:pt x="99" y="34"/>
                    <a:pt x="99" y="34"/>
                    <a:pt x="99" y="34"/>
                  </a:cubicBezTo>
                  <a:cubicBezTo>
                    <a:pt x="101" y="34"/>
                    <a:pt x="101" y="34"/>
                    <a:pt x="101" y="34"/>
                  </a:cubicBezTo>
                  <a:lnTo>
                    <a:pt x="101" y="41"/>
                  </a:lnTo>
                  <a:close/>
                  <a:moveTo>
                    <a:pt x="103" y="48"/>
                  </a:moveTo>
                  <a:cubicBezTo>
                    <a:pt x="103" y="48"/>
                    <a:pt x="103" y="48"/>
                    <a:pt x="103" y="48"/>
                  </a:cubicBezTo>
                  <a:cubicBezTo>
                    <a:pt x="101" y="48"/>
                    <a:pt x="101" y="48"/>
                    <a:pt x="101" y="48"/>
                  </a:cubicBezTo>
                  <a:cubicBezTo>
                    <a:pt x="101" y="41"/>
                    <a:pt x="101" y="41"/>
                    <a:pt x="101" y="41"/>
                  </a:cubicBezTo>
                  <a:cubicBezTo>
                    <a:pt x="103" y="41"/>
                    <a:pt x="103" y="41"/>
                    <a:pt x="103" y="41"/>
                  </a:cubicBezTo>
                  <a:lnTo>
                    <a:pt x="103" y="48"/>
                  </a:lnTo>
                  <a:close/>
                  <a:moveTo>
                    <a:pt x="103" y="41"/>
                  </a:moveTo>
                  <a:cubicBezTo>
                    <a:pt x="103" y="41"/>
                    <a:pt x="103" y="41"/>
                    <a:pt x="103" y="41"/>
                  </a:cubicBezTo>
                  <a:cubicBezTo>
                    <a:pt x="101" y="41"/>
                    <a:pt x="101" y="41"/>
                    <a:pt x="101" y="41"/>
                  </a:cubicBezTo>
                  <a:cubicBezTo>
                    <a:pt x="101" y="34"/>
                    <a:pt x="101" y="34"/>
                    <a:pt x="101" y="34"/>
                  </a:cubicBezTo>
                  <a:cubicBezTo>
                    <a:pt x="103" y="34"/>
                    <a:pt x="103" y="34"/>
                    <a:pt x="103" y="34"/>
                  </a:cubicBezTo>
                  <a:lnTo>
                    <a:pt x="103" y="41"/>
                  </a:lnTo>
                  <a:close/>
                  <a:moveTo>
                    <a:pt x="105" y="48"/>
                  </a:moveTo>
                  <a:cubicBezTo>
                    <a:pt x="105" y="48"/>
                    <a:pt x="105" y="48"/>
                    <a:pt x="105" y="48"/>
                  </a:cubicBezTo>
                  <a:cubicBezTo>
                    <a:pt x="103" y="48"/>
                    <a:pt x="103" y="48"/>
                    <a:pt x="103" y="48"/>
                  </a:cubicBezTo>
                  <a:cubicBezTo>
                    <a:pt x="103" y="41"/>
                    <a:pt x="103" y="41"/>
                    <a:pt x="103" y="41"/>
                  </a:cubicBezTo>
                  <a:cubicBezTo>
                    <a:pt x="105" y="41"/>
                    <a:pt x="105" y="41"/>
                    <a:pt x="105" y="41"/>
                  </a:cubicBezTo>
                  <a:lnTo>
                    <a:pt x="105" y="48"/>
                  </a:lnTo>
                  <a:close/>
                  <a:moveTo>
                    <a:pt x="105" y="41"/>
                  </a:moveTo>
                  <a:cubicBezTo>
                    <a:pt x="105" y="41"/>
                    <a:pt x="105" y="41"/>
                    <a:pt x="105" y="41"/>
                  </a:cubicBezTo>
                  <a:cubicBezTo>
                    <a:pt x="103" y="41"/>
                    <a:pt x="103" y="41"/>
                    <a:pt x="103" y="41"/>
                  </a:cubicBezTo>
                  <a:cubicBezTo>
                    <a:pt x="103" y="34"/>
                    <a:pt x="103" y="34"/>
                    <a:pt x="103" y="34"/>
                  </a:cubicBezTo>
                  <a:cubicBezTo>
                    <a:pt x="105" y="34"/>
                    <a:pt x="105" y="34"/>
                    <a:pt x="105" y="34"/>
                  </a:cubicBezTo>
                  <a:lnTo>
                    <a:pt x="105" y="41"/>
                  </a:lnTo>
                  <a:close/>
                  <a:moveTo>
                    <a:pt x="107" y="48"/>
                  </a:moveTo>
                  <a:cubicBezTo>
                    <a:pt x="107" y="48"/>
                    <a:pt x="107" y="48"/>
                    <a:pt x="107" y="48"/>
                  </a:cubicBezTo>
                  <a:cubicBezTo>
                    <a:pt x="105" y="48"/>
                    <a:pt x="105" y="48"/>
                    <a:pt x="105" y="48"/>
                  </a:cubicBezTo>
                  <a:cubicBezTo>
                    <a:pt x="105" y="41"/>
                    <a:pt x="105" y="41"/>
                    <a:pt x="105" y="41"/>
                  </a:cubicBezTo>
                  <a:cubicBezTo>
                    <a:pt x="107" y="41"/>
                    <a:pt x="107" y="41"/>
                    <a:pt x="107" y="41"/>
                  </a:cubicBezTo>
                  <a:lnTo>
                    <a:pt x="107" y="48"/>
                  </a:lnTo>
                  <a:close/>
                  <a:moveTo>
                    <a:pt x="107" y="41"/>
                  </a:moveTo>
                  <a:cubicBezTo>
                    <a:pt x="107" y="41"/>
                    <a:pt x="107" y="41"/>
                    <a:pt x="107" y="41"/>
                  </a:cubicBezTo>
                  <a:cubicBezTo>
                    <a:pt x="105" y="41"/>
                    <a:pt x="105" y="41"/>
                    <a:pt x="105" y="41"/>
                  </a:cubicBezTo>
                  <a:cubicBezTo>
                    <a:pt x="105" y="34"/>
                    <a:pt x="105" y="34"/>
                    <a:pt x="105" y="34"/>
                  </a:cubicBezTo>
                  <a:cubicBezTo>
                    <a:pt x="107" y="34"/>
                    <a:pt x="107" y="34"/>
                    <a:pt x="107" y="34"/>
                  </a:cubicBezTo>
                  <a:lnTo>
                    <a:pt x="107" y="41"/>
                  </a:lnTo>
                  <a:close/>
                  <a:moveTo>
                    <a:pt x="109" y="48"/>
                  </a:moveTo>
                  <a:cubicBezTo>
                    <a:pt x="109" y="48"/>
                    <a:pt x="109" y="48"/>
                    <a:pt x="109" y="48"/>
                  </a:cubicBezTo>
                  <a:cubicBezTo>
                    <a:pt x="107" y="48"/>
                    <a:pt x="107" y="48"/>
                    <a:pt x="107" y="48"/>
                  </a:cubicBezTo>
                  <a:cubicBezTo>
                    <a:pt x="107" y="41"/>
                    <a:pt x="107" y="41"/>
                    <a:pt x="107" y="41"/>
                  </a:cubicBezTo>
                  <a:cubicBezTo>
                    <a:pt x="109" y="41"/>
                    <a:pt x="109" y="41"/>
                    <a:pt x="109" y="41"/>
                  </a:cubicBezTo>
                  <a:lnTo>
                    <a:pt x="109" y="48"/>
                  </a:lnTo>
                  <a:close/>
                  <a:moveTo>
                    <a:pt x="109" y="41"/>
                  </a:moveTo>
                  <a:cubicBezTo>
                    <a:pt x="109" y="41"/>
                    <a:pt x="109" y="41"/>
                    <a:pt x="109" y="41"/>
                  </a:cubicBezTo>
                  <a:cubicBezTo>
                    <a:pt x="107" y="41"/>
                    <a:pt x="107" y="41"/>
                    <a:pt x="107" y="41"/>
                  </a:cubicBezTo>
                  <a:cubicBezTo>
                    <a:pt x="107" y="34"/>
                    <a:pt x="107" y="34"/>
                    <a:pt x="107" y="34"/>
                  </a:cubicBezTo>
                  <a:cubicBezTo>
                    <a:pt x="109" y="34"/>
                    <a:pt x="109" y="34"/>
                    <a:pt x="109" y="34"/>
                  </a:cubicBezTo>
                  <a:lnTo>
                    <a:pt x="109" y="41"/>
                  </a:lnTo>
                  <a:close/>
                  <a:moveTo>
                    <a:pt x="112" y="48"/>
                  </a:moveTo>
                  <a:cubicBezTo>
                    <a:pt x="112" y="48"/>
                    <a:pt x="112" y="48"/>
                    <a:pt x="112" y="48"/>
                  </a:cubicBezTo>
                  <a:cubicBezTo>
                    <a:pt x="110" y="48"/>
                    <a:pt x="110" y="48"/>
                    <a:pt x="110" y="48"/>
                  </a:cubicBezTo>
                  <a:cubicBezTo>
                    <a:pt x="110" y="48"/>
                    <a:pt x="110" y="48"/>
                    <a:pt x="110" y="48"/>
                  </a:cubicBezTo>
                  <a:cubicBezTo>
                    <a:pt x="112" y="48"/>
                    <a:pt x="112" y="48"/>
                    <a:pt x="112" y="48"/>
                  </a:cubicBezTo>
                  <a:close/>
                  <a:moveTo>
                    <a:pt x="112" y="48"/>
                  </a:moveTo>
                  <a:cubicBezTo>
                    <a:pt x="112" y="48"/>
                    <a:pt x="112" y="48"/>
                    <a:pt x="112" y="48"/>
                  </a:cubicBezTo>
                  <a:cubicBezTo>
                    <a:pt x="110" y="48"/>
                    <a:pt x="110" y="48"/>
                    <a:pt x="110" y="48"/>
                  </a:cubicBezTo>
                  <a:cubicBezTo>
                    <a:pt x="110" y="41"/>
                    <a:pt x="110" y="41"/>
                    <a:pt x="110" y="41"/>
                  </a:cubicBezTo>
                  <a:cubicBezTo>
                    <a:pt x="112" y="41"/>
                    <a:pt x="112" y="41"/>
                    <a:pt x="112" y="41"/>
                  </a:cubicBezTo>
                  <a:lnTo>
                    <a:pt x="112" y="48"/>
                  </a:lnTo>
                  <a:close/>
                  <a:moveTo>
                    <a:pt x="112" y="41"/>
                  </a:moveTo>
                  <a:cubicBezTo>
                    <a:pt x="112" y="41"/>
                    <a:pt x="112" y="41"/>
                    <a:pt x="112" y="41"/>
                  </a:cubicBezTo>
                  <a:cubicBezTo>
                    <a:pt x="110" y="41"/>
                    <a:pt x="110" y="41"/>
                    <a:pt x="110" y="41"/>
                  </a:cubicBezTo>
                  <a:cubicBezTo>
                    <a:pt x="110" y="34"/>
                    <a:pt x="110" y="34"/>
                    <a:pt x="110" y="34"/>
                  </a:cubicBezTo>
                  <a:cubicBezTo>
                    <a:pt x="112" y="34"/>
                    <a:pt x="112" y="34"/>
                    <a:pt x="112" y="34"/>
                  </a:cubicBezTo>
                  <a:lnTo>
                    <a:pt x="112" y="41"/>
                  </a:lnTo>
                  <a:close/>
                  <a:moveTo>
                    <a:pt x="114" y="48"/>
                  </a:moveTo>
                  <a:cubicBezTo>
                    <a:pt x="114" y="48"/>
                    <a:pt x="114" y="48"/>
                    <a:pt x="114" y="48"/>
                  </a:cubicBezTo>
                  <a:cubicBezTo>
                    <a:pt x="112" y="48"/>
                    <a:pt x="112" y="48"/>
                    <a:pt x="112" y="48"/>
                  </a:cubicBezTo>
                  <a:cubicBezTo>
                    <a:pt x="112" y="48"/>
                    <a:pt x="112" y="48"/>
                    <a:pt x="112" y="48"/>
                  </a:cubicBezTo>
                  <a:cubicBezTo>
                    <a:pt x="114" y="48"/>
                    <a:pt x="114" y="48"/>
                    <a:pt x="114" y="48"/>
                  </a:cubicBezTo>
                  <a:close/>
                  <a:moveTo>
                    <a:pt x="114" y="48"/>
                  </a:moveTo>
                  <a:cubicBezTo>
                    <a:pt x="114" y="48"/>
                    <a:pt x="114" y="48"/>
                    <a:pt x="114" y="48"/>
                  </a:cubicBezTo>
                  <a:cubicBezTo>
                    <a:pt x="112" y="48"/>
                    <a:pt x="112" y="48"/>
                    <a:pt x="112" y="48"/>
                  </a:cubicBezTo>
                  <a:cubicBezTo>
                    <a:pt x="112" y="41"/>
                    <a:pt x="112" y="41"/>
                    <a:pt x="112" y="41"/>
                  </a:cubicBezTo>
                  <a:cubicBezTo>
                    <a:pt x="114" y="41"/>
                    <a:pt x="114" y="41"/>
                    <a:pt x="114" y="41"/>
                  </a:cubicBezTo>
                  <a:lnTo>
                    <a:pt x="114" y="48"/>
                  </a:lnTo>
                  <a:close/>
                  <a:moveTo>
                    <a:pt x="114" y="41"/>
                  </a:moveTo>
                  <a:cubicBezTo>
                    <a:pt x="114" y="41"/>
                    <a:pt x="114" y="41"/>
                    <a:pt x="114" y="41"/>
                  </a:cubicBezTo>
                  <a:cubicBezTo>
                    <a:pt x="112" y="41"/>
                    <a:pt x="112" y="41"/>
                    <a:pt x="112" y="41"/>
                  </a:cubicBezTo>
                  <a:cubicBezTo>
                    <a:pt x="112" y="34"/>
                    <a:pt x="112" y="34"/>
                    <a:pt x="112" y="34"/>
                  </a:cubicBezTo>
                  <a:cubicBezTo>
                    <a:pt x="114" y="34"/>
                    <a:pt x="114" y="34"/>
                    <a:pt x="114" y="34"/>
                  </a:cubicBezTo>
                  <a:lnTo>
                    <a:pt x="114" y="41"/>
                  </a:lnTo>
                  <a:close/>
                  <a:moveTo>
                    <a:pt x="116" y="48"/>
                  </a:moveTo>
                  <a:cubicBezTo>
                    <a:pt x="116" y="48"/>
                    <a:pt x="116" y="48"/>
                    <a:pt x="116" y="48"/>
                  </a:cubicBezTo>
                  <a:cubicBezTo>
                    <a:pt x="114" y="48"/>
                    <a:pt x="114" y="48"/>
                    <a:pt x="114" y="48"/>
                  </a:cubicBezTo>
                  <a:cubicBezTo>
                    <a:pt x="114" y="48"/>
                    <a:pt x="114" y="48"/>
                    <a:pt x="114" y="48"/>
                  </a:cubicBezTo>
                  <a:cubicBezTo>
                    <a:pt x="116" y="48"/>
                    <a:pt x="116" y="48"/>
                    <a:pt x="116" y="48"/>
                  </a:cubicBezTo>
                  <a:close/>
                  <a:moveTo>
                    <a:pt x="116" y="48"/>
                  </a:moveTo>
                  <a:cubicBezTo>
                    <a:pt x="116" y="48"/>
                    <a:pt x="116" y="48"/>
                    <a:pt x="116" y="48"/>
                  </a:cubicBezTo>
                  <a:cubicBezTo>
                    <a:pt x="114" y="48"/>
                    <a:pt x="114" y="48"/>
                    <a:pt x="114" y="48"/>
                  </a:cubicBezTo>
                  <a:cubicBezTo>
                    <a:pt x="114" y="41"/>
                    <a:pt x="114" y="41"/>
                    <a:pt x="114" y="41"/>
                  </a:cubicBezTo>
                  <a:cubicBezTo>
                    <a:pt x="116" y="41"/>
                    <a:pt x="116" y="41"/>
                    <a:pt x="116" y="41"/>
                  </a:cubicBezTo>
                  <a:lnTo>
                    <a:pt x="116" y="48"/>
                  </a:lnTo>
                  <a:close/>
                  <a:moveTo>
                    <a:pt x="116" y="41"/>
                  </a:moveTo>
                  <a:cubicBezTo>
                    <a:pt x="116" y="41"/>
                    <a:pt x="116" y="41"/>
                    <a:pt x="116" y="41"/>
                  </a:cubicBezTo>
                  <a:cubicBezTo>
                    <a:pt x="114" y="41"/>
                    <a:pt x="114" y="41"/>
                    <a:pt x="114" y="41"/>
                  </a:cubicBezTo>
                  <a:cubicBezTo>
                    <a:pt x="114" y="34"/>
                    <a:pt x="114" y="34"/>
                    <a:pt x="114" y="34"/>
                  </a:cubicBezTo>
                  <a:cubicBezTo>
                    <a:pt x="116" y="34"/>
                    <a:pt x="116" y="34"/>
                    <a:pt x="116" y="34"/>
                  </a:cubicBezTo>
                  <a:lnTo>
                    <a:pt x="116" y="41"/>
                  </a:lnTo>
                  <a:close/>
                  <a:moveTo>
                    <a:pt x="117" y="48"/>
                  </a:moveTo>
                  <a:cubicBezTo>
                    <a:pt x="117" y="48"/>
                    <a:pt x="117" y="48"/>
                    <a:pt x="117" y="48"/>
                  </a:cubicBezTo>
                  <a:cubicBezTo>
                    <a:pt x="116" y="48"/>
                    <a:pt x="116" y="48"/>
                    <a:pt x="116" y="48"/>
                  </a:cubicBezTo>
                  <a:cubicBezTo>
                    <a:pt x="116" y="48"/>
                    <a:pt x="116" y="48"/>
                    <a:pt x="116" y="48"/>
                  </a:cubicBezTo>
                  <a:cubicBezTo>
                    <a:pt x="117" y="48"/>
                    <a:pt x="117" y="48"/>
                    <a:pt x="117" y="48"/>
                  </a:cubicBezTo>
                  <a:close/>
                  <a:moveTo>
                    <a:pt x="117" y="48"/>
                  </a:moveTo>
                  <a:cubicBezTo>
                    <a:pt x="117" y="48"/>
                    <a:pt x="117" y="48"/>
                    <a:pt x="117" y="48"/>
                  </a:cubicBezTo>
                  <a:cubicBezTo>
                    <a:pt x="116" y="48"/>
                    <a:pt x="116" y="48"/>
                    <a:pt x="116" y="48"/>
                  </a:cubicBezTo>
                  <a:cubicBezTo>
                    <a:pt x="116" y="41"/>
                    <a:pt x="116" y="41"/>
                    <a:pt x="116" y="41"/>
                  </a:cubicBezTo>
                  <a:cubicBezTo>
                    <a:pt x="117" y="41"/>
                    <a:pt x="117" y="41"/>
                    <a:pt x="117" y="41"/>
                  </a:cubicBezTo>
                  <a:lnTo>
                    <a:pt x="117" y="48"/>
                  </a:lnTo>
                  <a:close/>
                  <a:moveTo>
                    <a:pt x="117" y="34"/>
                  </a:moveTo>
                  <a:cubicBezTo>
                    <a:pt x="117" y="34"/>
                    <a:pt x="117" y="34"/>
                    <a:pt x="117" y="34"/>
                  </a:cubicBezTo>
                  <a:cubicBezTo>
                    <a:pt x="117" y="41"/>
                    <a:pt x="117" y="41"/>
                    <a:pt x="117" y="41"/>
                  </a:cubicBezTo>
                  <a:cubicBezTo>
                    <a:pt x="116" y="41"/>
                    <a:pt x="116" y="41"/>
                    <a:pt x="116" y="41"/>
                  </a:cubicBezTo>
                  <a:cubicBezTo>
                    <a:pt x="116" y="34"/>
                    <a:pt x="116" y="34"/>
                    <a:pt x="116" y="34"/>
                  </a:cubicBezTo>
                  <a:cubicBezTo>
                    <a:pt x="117" y="34"/>
                    <a:pt x="117" y="34"/>
                    <a:pt x="117" y="34"/>
                  </a:cubicBezTo>
                  <a:close/>
                  <a:moveTo>
                    <a:pt x="119" y="48"/>
                  </a:moveTo>
                  <a:cubicBezTo>
                    <a:pt x="119" y="48"/>
                    <a:pt x="119" y="48"/>
                    <a:pt x="119" y="48"/>
                  </a:cubicBezTo>
                  <a:cubicBezTo>
                    <a:pt x="117" y="48"/>
                    <a:pt x="117" y="48"/>
                    <a:pt x="117" y="48"/>
                  </a:cubicBezTo>
                  <a:cubicBezTo>
                    <a:pt x="117" y="48"/>
                    <a:pt x="117" y="48"/>
                    <a:pt x="117" y="48"/>
                  </a:cubicBezTo>
                  <a:cubicBezTo>
                    <a:pt x="119" y="48"/>
                    <a:pt x="119" y="48"/>
                    <a:pt x="119" y="48"/>
                  </a:cubicBezTo>
                  <a:close/>
                  <a:moveTo>
                    <a:pt x="119" y="48"/>
                  </a:moveTo>
                  <a:cubicBezTo>
                    <a:pt x="119" y="48"/>
                    <a:pt x="119" y="48"/>
                    <a:pt x="119" y="48"/>
                  </a:cubicBezTo>
                  <a:cubicBezTo>
                    <a:pt x="117" y="48"/>
                    <a:pt x="117" y="48"/>
                    <a:pt x="117" y="48"/>
                  </a:cubicBezTo>
                  <a:cubicBezTo>
                    <a:pt x="117" y="41"/>
                    <a:pt x="117" y="41"/>
                    <a:pt x="117" y="41"/>
                  </a:cubicBezTo>
                  <a:cubicBezTo>
                    <a:pt x="119" y="41"/>
                    <a:pt x="119" y="41"/>
                    <a:pt x="119" y="41"/>
                  </a:cubicBezTo>
                  <a:lnTo>
                    <a:pt x="119" y="48"/>
                  </a:lnTo>
                  <a:close/>
                  <a:moveTo>
                    <a:pt x="119" y="41"/>
                  </a:moveTo>
                  <a:cubicBezTo>
                    <a:pt x="119" y="41"/>
                    <a:pt x="119" y="41"/>
                    <a:pt x="119" y="41"/>
                  </a:cubicBezTo>
                  <a:cubicBezTo>
                    <a:pt x="117" y="41"/>
                    <a:pt x="117" y="41"/>
                    <a:pt x="117" y="41"/>
                  </a:cubicBezTo>
                  <a:cubicBezTo>
                    <a:pt x="117" y="34"/>
                    <a:pt x="117" y="34"/>
                    <a:pt x="117" y="34"/>
                  </a:cubicBezTo>
                  <a:cubicBezTo>
                    <a:pt x="119" y="34"/>
                    <a:pt x="119" y="34"/>
                    <a:pt x="119" y="34"/>
                  </a:cubicBezTo>
                  <a:cubicBezTo>
                    <a:pt x="119" y="34"/>
                    <a:pt x="119" y="34"/>
                    <a:pt x="119" y="34"/>
                  </a:cubicBezTo>
                  <a:lnTo>
                    <a:pt x="119" y="41"/>
                  </a:lnTo>
                  <a:close/>
                  <a:moveTo>
                    <a:pt x="120" y="48"/>
                  </a:moveTo>
                  <a:cubicBezTo>
                    <a:pt x="120" y="48"/>
                    <a:pt x="120" y="48"/>
                    <a:pt x="120" y="48"/>
                  </a:cubicBezTo>
                  <a:cubicBezTo>
                    <a:pt x="119" y="48"/>
                    <a:pt x="119" y="48"/>
                    <a:pt x="119" y="48"/>
                  </a:cubicBezTo>
                  <a:cubicBezTo>
                    <a:pt x="119" y="48"/>
                    <a:pt x="119" y="48"/>
                    <a:pt x="119" y="48"/>
                  </a:cubicBezTo>
                  <a:cubicBezTo>
                    <a:pt x="120" y="48"/>
                    <a:pt x="120" y="48"/>
                    <a:pt x="120" y="48"/>
                  </a:cubicBezTo>
                  <a:close/>
                  <a:moveTo>
                    <a:pt x="120" y="48"/>
                  </a:moveTo>
                  <a:cubicBezTo>
                    <a:pt x="120" y="48"/>
                    <a:pt x="120" y="48"/>
                    <a:pt x="120" y="48"/>
                  </a:cubicBezTo>
                  <a:cubicBezTo>
                    <a:pt x="119" y="48"/>
                    <a:pt x="119" y="48"/>
                    <a:pt x="119" y="48"/>
                  </a:cubicBezTo>
                  <a:cubicBezTo>
                    <a:pt x="119" y="41"/>
                    <a:pt x="119" y="41"/>
                    <a:pt x="119" y="41"/>
                  </a:cubicBezTo>
                  <a:cubicBezTo>
                    <a:pt x="120" y="41"/>
                    <a:pt x="120" y="41"/>
                    <a:pt x="120" y="41"/>
                  </a:cubicBezTo>
                  <a:lnTo>
                    <a:pt x="120" y="48"/>
                  </a:lnTo>
                  <a:close/>
                  <a:moveTo>
                    <a:pt x="143" y="18"/>
                  </a:moveTo>
                  <a:cubicBezTo>
                    <a:pt x="143" y="18"/>
                    <a:pt x="143" y="18"/>
                    <a:pt x="143" y="18"/>
                  </a:cubicBezTo>
                  <a:cubicBezTo>
                    <a:pt x="145" y="18"/>
                    <a:pt x="145" y="18"/>
                    <a:pt x="145" y="18"/>
                  </a:cubicBezTo>
                  <a:cubicBezTo>
                    <a:pt x="145" y="19"/>
                    <a:pt x="145" y="19"/>
                    <a:pt x="145" y="19"/>
                  </a:cubicBezTo>
                  <a:cubicBezTo>
                    <a:pt x="145" y="19"/>
                    <a:pt x="146" y="19"/>
                    <a:pt x="146" y="19"/>
                  </a:cubicBezTo>
                  <a:cubicBezTo>
                    <a:pt x="146" y="19"/>
                    <a:pt x="146" y="19"/>
                    <a:pt x="146" y="19"/>
                  </a:cubicBezTo>
                  <a:cubicBezTo>
                    <a:pt x="147" y="19"/>
                    <a:pt x="147" y="19"/>
                    <a:pt x="147" y="19"/>
                  </a:cubicBezTo>
                  <a:cubicBezTo>
                    <a:pt x="147" y="19"/>
                    <a:pt x="147" y="19"/>
                    <a:pt x="147" y="19"/>
                  </a:cubicBezTo>
                  <a:cubicBezTo>
                    <a:pt x="152" y="20"/>
                    <a:pt x="153" y="21"/>
                    <a:pt x="153" y="21"/>
                  </a:cubicBezTo>
                  <a:cubicBezTo>
                    <a:pt x="153" y="29"/>
                    <a:pt x="153" y="29"/>
                    <a:pt x="153" y="29"/>
                  </a:cubicBezTo>
                  <a:cubicBezTo>
                    <a:pt x="153" y="29"/>
                    <a:pt x="153" y="29"/>
                    <a:pt x="153" y="29"/>
                  </a:cubicBezTo>
                  <a:cubicBezTo>
                    <a:pt x="153" y="21"/>
                    <a:pt x="153" y="21"/>
                    <a:pt x="153" y="21"/>
                  </a:cubicBezTo>
                  <a:cubicBezTo>
                    <a:pt x="153" y="21"/>
                    <a:pt x="150" y="20"/>
                    <a:pt x="146" y="20"/>
                  </a:cubicBezTo>
                  <a:cubicBezTo>
                    <a:pt x="143" y="20"/>
                    <a:pt x="140" y="21"/>
                    <a:pt x="140" y="21"/>
                  </a:cubicBezTo>
                  <a:cubicBezTo>
                    <a:pt x="139" y="29"/>
                    <a:pt x="139" y="29"/>
                    <a:pt x="139" y="29"/>
                  </a:cubicBezTo>
                  <a:cubicBezTo>
                    <a:pt x="139" y="29"/>
                    <a:pt x="139" y="29"/>
                    <a:pt x="139" y="29"/>
                  </a:cubicBezTo>
                  <a:cubicBezTo>
                    <a:pt x="140" y="21"/>
                    <a:pt x="140" y="21"/>
                    <a:pt x="140" y="21"/>
                  </a:cubicBezTo>
                  <a:cubicBezTo>
                    <a:pt x="140" y="21"/>
                    <a:pt x="141" y="20"/>
                    <a:pt x="143" y="20"/>
                  </a:cubicBezTo>
                  <a:lnTo>
                    <a:pt x="143" y="18"/>
                  </a:lnTo>
                  <a:close/>
                  <a:moveTo>
                    <a:pt x="142" y="31"/>
                  </a:moveTo>
                  <a:cubicBezTo>
                    <a:pt x="142" y="31"/>
                    <a:pt x="142" y="31"/>
                    <a:pt x="142" y="31"/>
                  </a:cubicBezTo>
                  <a:cubicBezTo>
                    <a:pt x="142" y="40"/>
                    <a:pt x="142" y="40"/>
                    <a:pt x="142" y="40"/>
                  </a:cubicBezTo>
                  <a:cubicBezTo>
                    <a:pt x="140" y="40"/>
                    <a:pt x="140" y="40"/>
                    <a:pt x="140" y="40"/>
                  </a:cubicBezTo>
                  <a:cubicBezTo>
                    <a:pt x="140" y="31"/>
                    <a:pt x="140" y="31"/>
                    <a:pt x="140" y="31"/>
                  </a:cubicBezTo>
                  <a:lnTo>
                    <a:pt x="142" y="31"/>
                  </a:lnTo>
                  <a:close/>
                  <a:moveTo>
                    <a:pt x="141" y="20"/>
                  </a:moveTo>
                  <a:cubicBezTo>
                    <a:pt x="141" y="20"/>
                    <a:pt x="141" y="20"/>
                    <a:pt x="141" y="20"/>
                  </a:cubicBezTo>
                  <a:cubicBezTo>
                    <a:pt x="141" y="18"/>
                    <a:pt x="141" y="18"/>
                    <a:pt x="141" y="18"/>
                  </a:cubicBezTo>
                  <a:cubicBezTo>
                    <a:pt x="141" y="20"/>
                    <a:pt x="141" y="20"/>
                    <a:pt x="141" y="20"/>
                  </a:cubicBezTo>
                  <a:close/>
                  <a:moveTo>
                    <a:pt x="140" y="15"/>
                  </a:moveTo>
                  <a:cubicBezTo>
                    <a:pt x="140" y="15"/>
                    <a:pt x="140" y="15"/>
                    <a:pt x="140" y="15"/>
                  </a:cubicBezTo>
                  <a:cubicBezTo>
                    <a:pt x="141" y="15"/>
                    <a:pt x="141" y="15"/>
                    <a:pt x="141" y="15"/>
                  </a:cubicBezTo>
                  <a:cubicBezTo>
                    <a:pt x="141" y="17"/>
                    <a:pt x="141" y="17"/>
                    <a:pt x="141" y="17"/>
                  </a:cubicBezTo>
                  <a:cubicBezTo>
                    <a:pt x="140" y="17"/>
                    <a:pt x="140" y="17"/>
                    <a:pt x="140" y="17"/>
                  </a:cubicBezTo>
                  <a:lnTo>
                    <a:pt x="140" y="15"/>
                  </a:lnTo>
                  <a:close/>
                  <a:moveTo>
                    <a:pt x="129" y="21"/>
                  </a:moveTo>
                  <a:cubicBezTo>
                    <a:pt x="129" y="21"/>
                    <a:pt x="129" y="21"/>
                    <a:pt x="129" y="21"/>
                  </a:cubicBezTo>
                  <a:cubicBezTo>
                    <a:pt x="129" y="19"/>
                    <a:pt x="129" y="19"/>
                    <a:pt x="129" y="19"/>
                  </a:cubicBezTo>
                  <a:cubicBezTo>
                    <a:pt x="131" y="19"/>
                    <a:pt x="131" y="19"/>
                    <a:pt x="131" y="19"/>
                  </a:cubicBezTo>
                  <a:cubicBezTo>
                    <a:pt x="131" y="20"/>
                    <a:pt x="131" y="20"/>
                    <a:pt x="131" y="20"/>
                  </a:cubicBezTo>
                  <a:cubicBezTo>
                    <a:pt x="132" y="19"/>
                    <a:pt x="133" y="19"/>
                    <a:pt x="134" y="19"/>
                  </a:cubicBezTo>
                  <a:cubicBezTo>
                    <a:pt x="134" y="17"/>
                    <a:pt x="134" y="17"/>
                    <a:pt x="134" y="17"/>
                  </a:cubicBezTo>
                  <a:cubicBezTo>
                    <a:pt x="135" y="17"/>
                    <a:pt x="135" y="17"/>
                    <a:pt x="135" y="17"/>
                  </a:cubicBezTo>
                  <a:cubicBezTo>
                    <a:pt x="135" y="18"/>
                    <a:pt x="135" y="18"/>
                    <a:pt x="135" y="18"/>
                  </a:cubicBezTo>
                  <a:cubicBezTo>
                    <a:pt x="139" y="18"/>
                    <a:pt x="141" y="18"/>
                    <a:pt x="141" y="18"/>
                  </a:cubicBezTo>
                  <a:cubicBezTo>
                    <a:pt x="141" y="18"/>
                    <a:pt x="137" y="18"/>
                    <a:pt x="133" y="19"/>
                  </a:cubicBezTo>
                  <a:cubicBezTo>
                    <a:pt x="129" y="21"/>
                    <a:pt x="129" y="22"/>
                    <a:pt x="129" y="22"/>
                  </a:cubicBezTo>
                  <a:cubicBezTo>
                    <a:pt x="127" y="31"/>
                    <a:pt x="127" y="31"/>
                    <a:pt x="127" y="31"/>
                  </a:cubicBezTo>
                  <a:cubicBezTo>
                    <a:pt x="128" y="22"/>
                    <a:pt x="128" y="22"/>
                    <a:pt x="128" y="22"/>
                  </a:cubicBezTo>
                  <a:cubicBezTo>
                    <a:pt x="127" y="22"/>
                    <a:pt x="127" y="22"/>
                    <a:pt x="127" y="22"/>
                  </a:cubicBezTo>
                  <a:cubicBezTo>
                    <a:pt x="127" y="20"/>
                    <a:pt x="127" y="20"/>
                    <a:pt x="127" y="20"/>
                  </a:cubicBezTo>
                  <a:cubicBezTo>
                    <a:pt x="128" y="20"/>
                    <a:pt x="128" y="20"/>
                    <a:pt x="128" y="20"/>
                  </a:cubicBezTo>
                  <a:cubicBezTo>
                    <a:pt x="128" y="22"/>
                    <a:pt x="128" y="22"/>
                    <a:pt x="128" y="22"/>
                  </a:cubicBezTo>
                  <a:cubicBezTo>
                    <a:pt x="128" y="21"/>
                    <a:pt x="129" y="21"/>
                    <a:pt x="129" y="21"/>
                  </a:cubicBezTo>
                  <a:close/>
                  <a:moveTo>
                    <a:pt x="137" y="31"/>
                  </a:moveTo>
                  <a:cubicBezTo>
                    <a:pt x="137" y="31"/>
                    <a:pt x="137" y="31"/>
                    <a:pt x="137" y="31"/>
                  </a:cubicBezTo>
                  <a:cubicBezTo>
                    <a:pt x="137" y="32"/>
                    <a:pt x="137" y="32"/>
                    <a:pt x="137" y="32"/>
                  </a:cubicBezTo>
                  <a:cubicBezTo>
                    <a:pt x="136" y="32"/>
                    <a:pt x="136" y="32"/>
                    <a:pt x="135" y="32"/>
                  </a:cubicBezTo>
                  <a:cubicBezTo>
                    <a:pt x="135" y="32"/>
                    <a:pt x="135" y="32"/>
                    <a:pt x="135" y="32"/>
                  </a:cubicBezTo>
                  <a:lnTo>
                    <a:pt x="137" y="31"/>
                  </a:lnTo>
                  <a:close/>
                  <a:moveTo>
                    <a:pt x="135" y="32"/>
                  </a:moveTo>
                  <a:cubicBezTo>
                    <a:pt x="135" y="32"/>
                    <a:pt x="135" y="32"/>
                    <a:pt x="135" y="32"/>
                  </a:cubicBezTo>
                  <a:cubicBezTo>
                    <a:pt x="135" y="32"/>
                    <a:pt x="135" y="32"/>
                    <a:pt x="135" y="32"/>
                  </a:cubicBezTo>
                  <a:cubicBezTo>
                    <a:pt x="135" y="33"/>
                    <a:pt x="134" y="33"/>
                    <a:pt x="134" y="33"/>
                  </a:cubicBezTo>
                  <a:cubicBezTo>
                    <a:pt x="134" y="32"/>
                    <a:pt x="134" y="32"/>
                    <a:pt x="134" y="32"/>
                  </a:cubicBezTo>
                  <a:lnTo>
                    <a:pt x="135" y="32"/>
                  </a:lnTo>
                  <a:close/>
                  <a:moveTo>
                    <a:pt x="134" y="32"/>
                  </a:moveTo>
                  <a:cubicBezTo>
                    <a:pt x="134" y="32"/>
                    <a:pt x="134" y="32"/>
                    <a:pt x="134" y="32"/>
                  </a:cubicBezTo>
                  <a:cubicBezTo>
                    <a:pt x="134" y="33"/>
                    <a:pt x="134" y="33"/>
                    <a:pt x="134" y="33"/>
                  </a:cubicBezTo>
                  <a:cubicBezTo>
                    <a:pt x="133" y="33"/>
                    <a:pt x="133" y="33"/>
                    <a:pt x="133" y="33"/>
                  </a:cubicBezTo>
                  <a:cubicBezTo>
                    <a:pt x="133" y="33"/>
                    <a:pt x="133" y="33"/>
                    <a:pt x="132" y="33"/>
                  </a:cubicBezTo>
                  <a:cubicBezTo>
                    <a:pt x="132" y="32"/>
                    <a:pt x="132" y="32"/>
                    <a:pt x="132" y="32"/>
                  </a:cubicBezTo>
                  <a:lnTo>
                    <a:pt x="134" y="32"/>
                  </a:lnTo>
                  <a:close/>
                  <a:moveTo>
                    <a:pt x="131" y="32"/>
                  </a:moveTo>
                  <a:cubicBezTo>
                    <a:pt x="131" y="32"/>
                    <a:pt x="131" y="32"/>
                    <a:pt x="131" y="32"/>
                  </a:cubicBezTo>
                  <a:cubicBezTo>
                    <a:pt x="131" y="33"/>
                    <a:pt x="131" y="33"/>
                    <a:pt x="131" y="33"/>
                  </a:cubicBezTo>
                  <a:cubicBezTo>
                    <a:pt x="130" y="33"/>
                    <a:pt x="130" y="33"/>
                    <a:pt x="129" y="33"/>
                  </a:cubicBezTo>
                  <a:cubicBezTo>
                    <a:pt x="129" y="32"/>
                    <a:pt x="129" y="32"/>
                    <a:pt x="129" y="32"/>
                  </a:cubicBezTo>
                  <a:cubicBezTo>
                    <a:pt x="132" y="32"/>
                    <a:pt x="132" y="32"/>
                    <a:pt x="132" y="32"/>
                  </a:cubicBezTo>
                  <a:cubicBezTo>
                    <a:pt x="132" y="33"/>
                    <a:pt x="132" y="33"/>
                    <a:pt x="132" y="33"/>
                  </a:cubicBezTo>
                  <a:cubicBezTo>
                    <a:pt x="132" y="33"/>
                    <a:pt x="131" y="33"/>
                    <a:pt x="131" y="33"/>
                  </a:cubicBezTo>
                  <a:cubicBezTo>
                    <a:pt x="131" y="32"/>
                    <a:pt x="131" y="32"/>
                    <a:pt x="131" y="32"/>
                  </a:cubicBezTo>
                  <a:close/>
                  <a:moveTo>
                    <a:pt x="129" y="32"/>
                  </a:moveTo>
                  <a:cubicBezTo>
                    <a:pt x="129" y="32"/>
                    <a:pt x="129" y="32"/>
                    <a:pt x="129" y="32"/>
                  </a:cubicBezTo>
                  <a:cubicBezTo>
                    <a:pt x="129" y="33"/>
                    <a:pt x="129" y="33"/>
                    <a:pt x="129" y="33"/>
                  </a:cubicBezTo>
                  <a:cubicBezTo>
                    <a:pt x="129" y="33"/>
                    <a:pt x="128" y="33"/>
                    <a:pt x="128" y="33"/>
                  </a:cubicBezTo>
                  <a:cubicBezTo>
                    <a:pt x="128" y="32"/>
                    <a:pt x="128" y="32"/>
                    <a:pt x="128" y="32"/>
                  </a:cubicBezTo>
                  <a:lnTo>
                    <a:pt x="129" y="32"/>
                  </a:lnTo>
                  <a:close/>
                  <a:moveTo>
                    <a:pt x="125" y="31"/>
                  </a:moveTo>
                  <a:cubicBezTo>
                    <a:pt x="125" y="31"/>
                    <a:pt x="125" y="31"/>
                    <a:pt x="125" y="31"/>
                  </a:cubicBezTo>
                  <a:cubicBezTo>
                    <a:pt x="125" y="30"/>
                    <a:pt x="125" y="30"/>
                    <a:pt x="125" y="30"/>
                  </a:cubicBezTo>
                  <a:cubicBezTo>
                    <a:pt x="127" y="30"/>
                    <a:pt x="127" y="30"/>
                    <a:pt x="127" y="30"/>
                  </a:cubicBezTo>
                  <a:cubicBezTo>
                    <a:pt x="127" y="31"/>
                    <a:pt x="127" y="31"/>
                    <a:pt x="127" y="31"/>
                  </a:cubicBezTo>
                  <a:lnTo>
                    <a:pt x="125" y="31"/>
                  </a:lnTo>
                  <a:close/>
                  <a:moveTo>
                    <a:pt x="127" y="32"/>
                  </a:moveTo>
                  <a:cubicBezTo>
                    <a:pt x="127" y="32"/>
                    <a:pt x="127" y="32"/>
                    <a:pt x="127" y="32"/>
                  </a:cubicBezTo>
                  <a:cubicBezTo>
                    <a:pt x="127" y="36"/>
                    <a:pt x="127" y="36"/>
                    <a:pt x="127" y="36"/>
                  </a:cubicBezTo>
                  <a:cubicBezTo>
                    <a:pt x="127" y="37"/>
                    <a:pt x="126" y="38"/>
                    <a:pt x="126" y="40"/>
                  </a:cubicBezTo>
                  <a:cubicBezTo>
                    <a:pt x="126" y="40"/>
                    <a:pt x="126" y="40"/>
                    <a:pt x="126" y="41"/>
                  </a:cubicBezTo>
                  <a:cubicBezTo>
                    <a:pt x="125" y="41"/>
                    <a:pt x="125" y="41"/>
                    <a:pt x="125" y="41"/>
                  </a:cubicBezTo>
                  <a:cubicBezTo>
                    <a:pt x="125" y="33"/>
                    <a:pt x="125" y="33"/>
                    <a:pt x="125" y="33"/>
                  </a:cubicBezTo>
                  <a:lnTo>
                    <a:pt x="127" y="32"/>
                  </a:lnTo>
                  <a:close/>
                  <a:moveTo>
                    <a:pt x="127" y="32"/>
                  </a:moveTo>
                  <a:cubicBezTo>
                    <a:pt x="127" y="32"/>
                    <a:pt x="127" y="32"/>
                    <a:pt x="127" y="32"/>
                  </a:cubicBezTo>
                  <a:cubicBezTo>
                    <a:pt x="128" y="32"/>
                    <a:pt x="128" y="32"/>
                    <a:pt x="128" y="32"/>
                  </a:cubicBezTo>
                  <a:cubicBezTo>
                    <a:pt x="128" y="33"/>
                    <a:pt x="128" y="33"/>
                    <a:pt x="128" y="33"/>
                  </a:cubicBezTo>
                  <a:cubicBezTo>
                    <a:pt x="127" y="33"/>
                    <a:pt x="127" y="33"/>
                    <a:pt x="127" y="33"/>
                  </a:cubicBezTo>
                  <a:cubicBezTo>
                    <a:pt x="127" y="33"/>
                    <a:pt x="127" y="34"/>
                    <a:pt x="127" y="35"/>
                  </a:cubicBezTo>
                  <a:lnTo>
                    <a:pt x="127" y="32"/>
                  </a:lnTo>
                  <a:close/>
                  <a:moveTo>
                    <a:pt x="126" y="15"/>
                  </a:moveTo>
                  <a:cubicBezTo>
                    <a:pt x="126" y="15"/>
                    <a:pt x="126" y="15"/>
                    <a:pt x="126" y="15"/>
                  </a:cubicBezTo>
                  <a:cubicBezTo>
                    <a:pt x="128" y="15"/>
                    <a:pt x="128" y="15"/>
                    <a:pt x="128" y="15"/>
                  </a:cubicBezTo>
                  <a:cubicBezTo>
                    <a:pt x="128" y="17"/>
                    <a:pt x="128" y="17"/>
                    <a:pt x="128" y="17"/>
                  </a:cubicBezTo>
                  <a:cubicBezTo>
                    <a:pt x="126" y="17"/>
                    <a:pt x="126" y="17"/>
                    <a:pt x="126" y="17"/>
                  </a:cubicBezTo>
                  <a:lnTo>
                    <a:pt x="126" y="15"/>
                  </a:lnTo>
                  <a:close/>
                  <a:moveTo>
                    <a:pt x="124" y="16"/>
                  </a:moveTo>
                  <a:cubicBezTo>
                    <a:pt x="124" y="16"/>
                    <a:pt x="124" y="16"/>
                    <a:pt x="124" y="16"/>
                  </a:cubicBezTo>
                  <a:cubicBezTo>
                    <a:pt x="125" y="16"/>
                    <a:pt x="125" y="16"/>
                    <a:pt x="125" y="16"/>
                  </a:cubicBezTo>
                  <a:cubicBezTo>
                    <a:pt x="125" y="18"/>
                    <a:pt x="125" y="18"/>
                    <a:pt x="125" y="18"/>
                  </a:cubicBezTo>
                  <a:cubicBezTo>
                    <a:pt x="124" y="18"/>
                    <a:pt x="124" y="18"/>
                    <a:pt x="124" y="18"/>
                  </a:cubicBezTo>
                  <a:lnTo>
                    <a:pt x="124" y="16"/>
                  </a:lnTo>
                  <a:close/>
                  <a:moveTo>
                    <a:pt x="123" y="20"/>
                  </a:moveTo>
                  <a:cubicBezTo>
                    <a:pt x="123" y="20"/>
                    <a:pt x="123" y="20"/>
                    <a:pt x="123" y="20"/>
                  </a:cubicBezTo>
                  <a:cubicBezTo>
                    <a:pt x="124" y="20"/>
                    <a:pt x="124" y="20"/>
                    <a:pt x="124" y="20"/>
                  </a:cubicBezTo>
                  <a:cubicBezTo>
                    <a:pt x="124" y="22"/>
                    <a:pt x="124" y="22"/>
                    <a:pt x="124" y="22"/>
                  </a:cubicBezTo>
                  <a:cubicBezTo>
                    <a:pt x="123" y="22"/>
                    <a:pt x="123" y="22"/>
                    <a:pt x="123" y="22"/>
                  </a:cubicBezTo>
                  <a:lnTo>
                    <a:pt x="123" y="20"/>
                  </a:lnTo>
                  <a:close/>
                  <a:moveTo>
                    <a:pt x="124" y="23"/>
                  </a:moveTo>
                  <a:cubicBezTo>
                    <a:pt x="124" y="23"/>
                    <a:pt x="124" y="23"/>
                    <a:pt x="124" y="23"/>
                  </a:cubicBezTo>
                  <a:cubicBezTo>
                    <a:pt x="124" y="24"/>
                    <a:pt x="124" y="24"/>
                    <a:pt x="124" y="24"/>
                  </a:cubicBezTo>
                  <a:cubicBezTo>
                    <a:pt x="123" y="24"/>
                    <a:pt x="123" y="24"/>
                    <a:pt x="123" y="24"/>
                  </a:cubicBezTo>
                  <a:cubicBezTo>
                    <a:pt x="123" y="23"/>
                    <a:pt x="123" y="23"/>
                    <a:pt x="123" y="23"/>
                  </a:cubicBezTo>
                  <a:lnTo>
                    <a:pt x="124" y="23"/>
                  </a:lnTo>
                  <a:close/>
                  <a:moveTo>
                    <a:pt x="122" y="28"/>
                  </a:moveTo>
                  <a:cubicBezTo>
                    <a:pt x="122" y="28"/>
                    <a:pt x="122" y="28"/>
                    <a:pt x="122" y="28"/>
                  </a:cubicBezTo>
                  <a:cubicBezTo>
                    <a:pt x="122" y="27"/>
                    <a:pt x="122" y="27"/>
                    <a:pt x="122" y="27"/>
                  </a:cubicBezTo>
                  <a:cubicBezTo>
                    <a:pt x="123" y="27"/>
                    <a:pt x="123" y="27"/>
                    <a:pt x="123" y="27"/>
                  </a:cubicBezTo>
                  <a:cubicBezTo>
                    <a:pt x="123" y="28"/>
                    <a:pt x="123" y="28"/>
                    <a:pt x="123" y="28"/>
                  </a:cubicBezTo>
                  <a:lnTo>
                    <a:pt x="122" y="28"/>
                  </a:lnTo>
                  <a:close/>
                  <a:moveTo>
                    <a:pt x="122" y="29"/>
                  </a:moveTo>
                  <a:cubicBezTo>
                    <a:pt x="122" y="29"/>
                    <a:pt x="122" y="29"/>
                    <a:pt x="122" y="29"/>
                  </a:cubicBezTo>
                  <a:cubicBezTo>
                    <a:pt x="122" y="30"/>
                    <a:pt x="122" y="30"/>
                    <a:pt x="122" y="30"/>
                  </a:cubicBezTo>
                  <a:cubicBezTo>
                    <a:pt x="121" y="30"/>
                    <a:pt x="121" y="30"/>
                    <a:pt x="121" y="30"/>
                  </a:cubicBezTo>
                  <a:cubicBezTo>
                    <a:pt x="121" y="29"/>
                    <a:pt x="121" y="29"/>
                    <a:pt x="121" y="29"/>
                  </a:cubicBezTo>
                  <a:lnTo>
                    <a:pt x="122" y="29"/>
                  </a:lnTo>
                  <a:close/>
                  <a:moveTo>
                    <a:pt x="121" y="19"/>
                  </a:moveTo>
                  <a:cubicBezTo>
                    <a:pt x="121" y="19"/>
                    <a:pt x="121" y="19"/>
                    <a:pt x="121" y="19"/>
                  </a:cubicBezTo>
                  <a:cubicBezTo>
                    <a:pt x="122" y="19"/>
                    <a:pt x="122" y="19"/>
                    <a:pt x="122" y="19"/>
                  </a:cubicBezTo>
                  <a:cubicBezTo>
                    <a:pt x="122" y="21"/>
                    <a:pt x="122" y="21"/>
                    <a:pt x="122" y="21"/>
                  </a:cubicBezTo>
                  <a:cubicBezTo>
                    <a:pt x="121" y="21"/>
                    <a:pt x="121" y="21"/>
                    <a:pt x="121" y="21"/>
                  </a:cubicBezTo>
                  <a:lnTo>
                    <a:pt x="121" y="19"/>
                  </a:lnTo>
                  <a:close/>
                  <a:moveTo>
                    <a:pt x="120" y="18"/>
                  </a:moveTo>
                  <a:cubicBezTo>
                    <a:pt x="120" y="18"/>
                    <a:pt x="120" y="18"/>
                    <a:pt x="120" y="18"/>
                  </a:cubicBezTo>
                  <a:cubicBezTo>
                    <a:pt x="119" y="18"/>
                    <a:pt x="119" y="18"/>
                    <a:pt x="119" y="18"/>
                  </a:cubicBezTo>
                  <a:cubicBezTo>
                    <a:pt x="119" y="17"/>
                    <a:pt x="119" y="17"/>
                    <a:pt x="119" y="17"/>
                  </a:cubicBezTo>
                  <a:cubicBezTo>
                    <a:pt x="120" y="17"/>
                    <a:pt x="120" y="17"/>
                    <a:pt x="120" y="17"/>
                  </a:cubicBezTo>
                  <a:lnTo>
                    <a:pt x="120" y="18"/>
                  </a:lnTo>
                  <a:close/>
                  <a:moveTo>
                    <a:pt x="120" y="26"/>
                  </a:moveTo>
                  <a:cubicBezTo>
                    <a:pt x="120" y="26"/>
                    <a:pt x="120" y="26"/>
                    <a:pt x="120" y="26"/>
                  </a:cubicBezTo>
                  <a:cubicBezTo>
                    <a:pt x="120" y="25"/>
                    <a:pt x="120" y="25"/>
                    <a:pt x="120" y="25"/>
                  </a:cubicBezTo>
                  <a:cubicBezTo>
                    <a:pt x="121" y="25"/>
                    <a:pt x="121" y="25"/>
                    <a:pt x="121" y="25"/>
                  </a:cubicBezTo>
                  <a:cubicBezTo>
                    <a:pt x="121" y="26"/>
                    <a:pt x="121" y="26"/>
                    <a:pt x="121" y="26"/>
                  </a:cubicBezTo>
                  <a:lnTo>
                    <a:pt x="120" y="26"/>
                  </a:lnTo>
                  <a:close/>
                  <a:moveTo>
                    <a:pt x="120" y="48"/>
                  </a:moveTo>
                  <a:cubicBezTo>
                    <a:pt x="120" y="48"/>
                    <a:pt x="120" y="48"/>
                    <a:pt x="120" y="48"/>
                  </a:cubicBezTo>
                  <a:cubicBezTo>
                    <a:pt x="120" y="48"/>
                    <a:pt x="120" y="48"/>
                    <a:pt x="120" y="48"/>
                  </a:cubicBezTo>
                  <a:cubicBezTo>
                    <a:pt x="122" y="48"/>
                    <a:pt x="122" y="48"/>
                    <a:pt x="122" y="48"/>
                  </a:cubicBezTo>
                  <a:lnTo>
                    <a:pt x="120" y="48"/>
                  </a:lnTo>
                  <a:close/>
                  <a:moveTo>
                    <a:pt x="122" y="48"/>
                  </a:moveTo>
                  <a:cubicBezTo>
                    <a:pt x="122" y="48"/>
                    <a:pt x="122" y="48"/>
                    <a:pt x="122" y="48"/>
                  </a:cubicBezTo>
                  <a:cubicBezTo>
                    <a:pt x="120" y="48"/>
                    <a:pt x="120" y="48"/>
                    <a:pt x="120" y="48"/>
                  </a:cubicBezTo>
                  <a:cubicBezTo>
                    <a:pt x="120" y="41"/>
                    <a:pt x="120" y="41"/>
                    <a:pt x="120" y="41"/>
                  </a:cubicBezTo>
                  <a:cubicBezTo>
                    <a:pt x="122" y="41"/>
                    <a:pt x="122" y="41"/>
                    <a:pt x="122" y="41"/>
                  </a:cubicBezTo>
                  <a:lnTo>
                    <a:pt x="122" y="48"/>
                  </a:lnTo>
                  <a:close/>
                  <a:moveTo>
                    <a:pt x="122" y="41"/>
                  </a:moveTo>
                  <a:cubicBezTo>
                    <a:pt x="122" y="41"/>
                    <a:pt x="122" y="41"/>
                    <a:pt x="122" y="41"/>
                  </a:cubicBezTo>
                  <a:cubicBezTo>
                    <a:pt x="120" y="41"/>
                    <a:pt x="120" y="41"/>
                    <a:pt x="120" y="41"/>
                  </a:cubicBezTo>
                  <a:cubicBezTo>
                    <a:pt x="120" y="33"/>
                    <a:pt x="120" y="33"/>
                    <a:pt x="120" y="33"/>
                  </a:cubicBezTo>
                  <a:cubicBezTo>
                    <a:pt x="122" y="33"/>
                    <a:pt x="122" y="33"/>
                    <a:pt x="122" y="33"/>
                  </a:cubicBezTo>
                  <a:lnTo>
                    <a:pt x="122" y="41"/>
                  </a:lnTo>
                  <a:close/>
                  <a:moveTo>
                    <a:pt x="123" y="48"/>
                  </a:moveTo>
                  <a:cubicBezTo>
                    <a:pt x="123" y="48"/>
                    <a:pt x="123" y="48"/>
                    <a:pt x="123" y="48"/>
                  </a:cubicBezTo>
                  <a:cubicBezTo>
                    <a:pt x="123" y="48"/>
                    <a:pt x="123" y="48"/>
                    <a:pt x="123" y="48"/>
                  </a:cubicBezTo>
                  <a:cubicBezTo>
                    <a:pt x="122" y="48"/>
                    <a:pt x="122" y="48"/>
                    <a:pt x="122" y="48"/>
                  </a:cubicBezTo>
                  <a:cubicBezTo>
                    <a:pt x="122" y="48"/>
                    <a:pt x="122" y="48"/>
                    <a:pt x="122" y="48"/>
                  </a:cubicBezTo>
                  <a:cubicBezTo>
                    <a:pt x="123" y="48"/>
                    <a:pt x="123" y="48"/>
                    <a:pt x="123" y="48"/>
                  </a:cubicBezTo>
                  <a:cubicBezTo>
                    <a:pt x="122" y="48"/>
                    <a:pt x="122" y="48"/>
                    <a:pt x="122" y="48"/>
                  </a:cubicBezTo>
                  <a:cubicBezTo>
                    <a:pt x="122" y="41"/>
                    <a:pt x="122" y="41"/>
                    <a:pt x="122" y="41"/>
                  </a:cubicBezTo>
                  <a:cubicBezTo>
                    <a:pt x="123" y="41"/>
                    <a:pt x="123" y="41"/>
                    <a:pt x="123" y="41"/>
                  </a:cubicBezTo>
                  <a:lnTo>
                    <a:pt x="123" y="48"/>
                  </a:lnTo>
                  <a:close/>
                  <a:moveTo>
                    <a:pt x="123" y="41"/>
                  </a:moveTo>
                  <a:cubicBezTo>
                    <a:pt x="123" y="41"/>
                    <a:pt x="123" y="41"/>
                    <a:pt x="123" y="41"/>
                  </a:cubicBezTo>
                  <a:cubicBezTo>
                    <a:pt x="122" y="41"/>
                    <a:pt x="122" y="41"/>
                    <a:pt x="122" y="41"/>
                  </a:cubicBezTo>
                  <a:cubicBezTo>
                    <a:pt x="122" y="33"/>
                    <a:pt x="122" y="33"/>
                    <a:pt x="122" y="33"/>
                  </a:cubicBezTo>
                  <a:cubicBezTo>
                    <a:pt x="123" y="33"/>
                    <a:pt x="123" y="33"/>
                    <a:pt x="123" y="33"/>
                  </a:cubicBezTo>
                  <a:lnTo>
                    <a:pt x="123" y="41"/>
                  </a:lnTo>
                  <a:close/>
                  <a:moveTo>
                    <a:pt x="124" y="48"/>
                  </a:moveTo>
                  <a:cubicBezTo>
                    <a:pt x="124" y="48"/>
                    <a:pt x="124" y="48"/>
                    <a:pt x="124" y="48"/>
                  </a:cubicBezTo>
                  <a:cubicBezTo>
                    <a:pt x="123" y="48"/>
                    <a:pt x="123" y="48"/>
                    <a:pt x="123" y="48"/>
                  </a:cubicBezTo>
                  <a:cubicBezTo>
                    <a:pt x="123" y="41"/>
                    <a:pt x="123" y="41"/>
                    <a:pt x="123" y="41"/>
                  </a:cubicBezTo>
                  <a:cubicBezTo>
                    <a:pt x="124" y="41"/>
                    <a:pt x="124" y="41"/>
                    <a:pt x="124" y="41"/>
                  </a:cubicBezTo>
                  <a:lnTo>
                    <a:pt x="124" y="48"/>
                  </a:lnTo>
                  <a:close/>
                  <a:moveTo>
                    <a:pt x="124" y="41"/>
                  </a:moveTo>
                  <a:cubicBezTo>
                    <a:pt x="124" y="41"/>
                    <a:pt x="124" y="41"/>
                    <a:pt x="124" y="41"/>
                  </a:cubicBezTo>
                  <a:cubicBezTo>
                    <a:pt x="123" y="41"/>
                    <a:pt x="123" y="41"/>
                    <a:pt x="123" y="41"/>
                  </a:cubicBezTo>
                  <a:cubicBezTo>
                    <a:pt x="123" y="33"/>
                    <a:pt x="123" y="33"/>
                    <a:pt x="123" y="33"/>
                  </a:cubicBezTo>
                  <a:cubicBezTo>
                    <a:pt x="124" y="33"/>
                    <a:pt x="124" y="33"/>
                    <a:pt x="124" y="33"/>
                  </a:cubicBezTo>
                  <a:lnTo>
                    <a:pt x="124" y="41"/>
                  </a:lnTo>
                  <a:close/>
                  <a:moveTo>
                    <a:pt x="125" y="48"/>
                  </a:moveTo>
                  <a:cubicBezTo>
                    <a:pt x="125" y="48"/>
                    <a:pt x="125" y="48"/>
                    <a:pt x="125" y="48"/>
                  </a:cubicBezTo>
                  <a:cubicBezTo>
                    <a:pt x="124" y="48"/>
                    <a:pt x="124" y="48"/>
                    <a:pt x="124" y="48"/>
                  </a:cubicBezTo>
                  <a:cubicBezTo>
                    <a:pt x="124" y="41"/>
                    <a:pt x="124" y="41"/>
                    <a:pt x="124" y="41"/>
                  </a:cubicBezTo>
                  <a:cubicBezTo>
                    <a:pt x="125" y="41"/>
                    <a:pt x="125" y="41"/>
                    <a:pt x="125" y="41"/>
                  </a:cubicBezTo>
                  <a:lnTo>
                    <a:pt x="125" y="48"/>
                  </a:lnTo>
                  <a:close/>
                  <a:moveTo>
                    <a:pt x="125" y="41"/>
                  </a:moveTo>
                  <a:cubicBezTo>
                    <a:pt x="125" y="41"/>
                    <a:pt x="125" y="41"/>
                    <a:pt x="125" y="41"/>
                  </a:cubicBezTo>
                  <a:cubicBezTo>
                    <a:pt x="124" y="41"/>
                    <a:pt x="124" y="41"/>
                    <a:pt x="124" y="41"/>
                  </a:cubicBezTo>
                  <a:cubicBezTo>
                    <a:pt x="124" y="33"/>
                    <a:pt x="124" y="33"/>
                    <a:pt x="124" y="33"/>
                  </a:cubicBezTo>
                  <a:cubicBezTo>
                    <a:pt x="125" y="33"/>
                    <a:pt x="125" y="33"/>
                    <a:pt x="125" y="33"/>
                  </a:cubicBezTo>
                  <a:lnTo>
                    <a:pt x="125" y="41"/>
                  </a:lnTo>
                  <a:close/>
                  <a:moveTo>
                    <a:pt x="140" y="49"/>
                  </a:moveTo>
                  <a:cubicBezTo>
                    <a:pt x="140" y="49"/>
                    <a:pt x="140" y="49"/>
                    <a:pt x="140" y="49"/>
                  </a:cubicBezTo>
                  <a:cubicBezTo>
                    <a:pt x="125" y="48"/>
                    <a:pt x="125" y="48"/>
                    <a:pt x="125" y="48"/>
                  </a:cubicBezTo>
                  <a:cubicBezTo>
                    <a:pt x="125" y="41"/>
                    <a:pt x="125" y="41"/>
                    <a:pt x="125" y="41"/>
                  </a:cubicBezTo>
                  <a:cubicBezTo>
                    <a:pt x="126" y="41"/>
                    <a:pt x="126" y="41"/>
                    <a:pt x="126" y="41"/>
                  </a:cubicBezTo>
                  <a:cubicBezTo>
                    <a:pt x="126" y="44"/>
                    <a:pt x="126" y="48"/>
                    <a:pt x="126" y="48"/>
                  </a:cubicBezTo>
                  <a:cubicBezTo>
                    <a:pt x="126" y="48"/>
                    <a:pt x="126" y="48"/>
                    <a:pt x="127" y="48"/>
                  </a:cubicBezTo>
                  <a:cubicBezTo>
                    <a:pt x="127" y="48"/>
                    <a:pt x="127" y="48"/>
                    <a:pt x="127" y="48"/>
                  </a:cubicBezTo>
                  <a:cubicBezTo>
                    <a:pt x="127" y="48"/>
                    <a:pt x="127" y="48"/>
                    <a:pt x="127" y="48"/>
                  </a:cubicBezTo>
                  <a:cubicBezTo>
                    <a:pt x="127" y="48"/>
                    <a:pt x="127" y="48"/>
                    <a:pt x="127" y="48"/>
                  </a:cubicBezTo>
                  <a:cubicBezTo>
                    <a:pt x="127" y="48"/>
                    <a:pt x="127" y="48"/>
                    <a:pt x="128" y="48"/>
                  </a:cubicBezTo>
                  <a:cubicBezTo>
                    <a:pt x="128" y="48"/>
                    <a:pt x="128" y="48"/>
                    <a:pt x="128" y="48"/>
                  </a:cubicBezTo>
                  <a:cubicBezTo>
                    <a:pt x="128" y="48"/>
                    <a:pt x="128" y="48"/>
                    <a:pt x="128" y="48"/>
                  </a:cubicBezTo>
                  <a:cubicBezTo>
                    <a:pt x="128" y="48"/>
                    <a:pt x="128" y="48"/>
                    <a:pt x="128" y="48"/>
                  </a:cubicBezTo>
                  <a:cubicBezTo>
                    <a:pt x="129" y="48"/>
                    <a:pt x="130" y="48"/>
                    <a:pt x="131" y="49"/>
                  </a:cubicBezTo>
                  <a:cubicBezTo>
                    <a:pt x="134" y="49"/>
                    <a:pt x="139" y="49"/>
                    <a:pt x="139" y="49"/>
                  </a:cubicBezTo>
                  <a:cubicBezTo>
                    <a:pt x="139" y="49"/>
                    <a:pt x="139" y="45"/>
                    <a:pt x="139" y="42"/>
                  </a:cubicBezTo>
                  <a:cubicBezTo>
                    <a:pt x="139" y="42"/>
                    <a:pt x="139" y="41"/>
                    <a:pt x="139" y="41"/>
                  </a:cubicBezTo>
                  <a:cubicBezTo>
                    <a:pt x="140" y="40"/>
                    <a:pt x="140" y="40"/>
                    <a:pt x="140" y="40"/>
                  </a:cubicBezTo>
                  <a:lnTo>
                    <a:pt x="140" y="49"/>
                  </a:lnTo>
                  <a:close/>
                  <a:moveTo>
                    <a:pt x="140" y="40"/>
                  </a:moveTo>
                  <a:cubicBezTo>
                    <a:pt x="140" y="40"/>
                    <a:pt x="140" y="40"/>
                    <a:pt x="140" y="40"/>
                  </a:cubicBezTo>
                  <a:cubicBezTo>
                    <a:pt x="139" y="40"/>
                    <a:pt x="139" y="40"/>
                    <a:pt x="139" y="40"/>
                  </a:cubicBezTo>
                  <a:cubicBezTo>
                    <a:pt x="139" y="37"/>
                    <a:pt x="139" y="32"/>
                    <a:pt x="139" y="32"/>
                  </a:cubicBezTo>
                  <a:cubicBezTo>
                    <a:pt x="139" y="32"/>
                    <a:pt x="138" y="32"/>
                    <a:pt x="137" y="32"/>
                  </a:cubicBezTo>
                  <a:cubicBezTo>
                    <a:pt x="137" y="31"/>
                    <a:pt x="137" y="31"/>
                    <a:pt x="137" y="31"/>
                  </a:cubicBezTo>
                  <a:cubicBezTo>
                    <a:pt x="140" y="31"/>
                    <a:pt x="140" y="31"/>
                    <a:pt x="140" y="31"/>
                  </a:cubicBezTo>
                  <a:lnTo>
                    <a:pt x="140" y="40"/>
                  </a:lnTo>
                  <a:close/>
                  <a:moveTo>
                    <a:pt x="155" y="49"/>
                  </a:moveTo>
                  <a:cubicBezTo>
                    <a:pt x="155" y="49"/>
                    <a:pt x="155" y="49"/>
                    <a:pt x="155" y="49"/>
                  </a:cubicBezTo>
                  <a:cubicBezTo>
                    <a:pt x="149" y="49"/>
                    <a:pt x="149" y="49"/>
                    <a:pt x="149" y="49"/>
                  </a:cubicBezTo>
                  <a:cubicBezTo>
                    <a:pt x="140" y="49"/>
                    <a:pt x="140" y="49"/>
                    <a:pt x="140" y="49"/>
                  </a:cubicBezTo>
                  <a:cubicBezTo>
                    <a:pt x="140" y="40"/>
                    <a:pt x="140" y="40"/>
                    <a:pt x="140" y="40"/>
                  </a:cubicBezTo>
                  <a:cubicBezTo>
                    <a:pt x="142" y="40"/>
                    <a:pt x="142" y="40"/>
                    <a:pt x="142" y="40"/>
                  </a:cubicBezTo>
                  <a:cubicBezTo>
                    <a:pt x="142" y="49"/>
                    <a:pt x="142" y="49"/>
                    <a:pt x="142" y="49"/>
                  </a:cubicBezTo>
                  <a:cubicBezTo>
                    <a:pt x="142" y="49"/>
                    <a:pt x="142" y="49"/>
                    <a:pt x="142" y="49"/>
                  </a:cubicBezTo>
                  <a:cubicBezTo>
                    <a:pt x="142" y="40"/>
                    <a:pt x="142" y="40"/>
                    <a:pt x="142" y="40"/>
                  </a:cubicBezTo>
                  <a:cubicBezTo>
                    <a:pt x="143" y="40"/>
                    <a:pt x="143" y="40"/>
                    <a:pt x="143" y="40"/>
                  </a:cubicBezTo>
                  <a:cubicBezTo>
                    <a:pt x="143" y="43"/>
                    <a:pt x="143" y="49"/>
                    <a:pt x="143" y="49"/>
                  </a:cubicBezTo>
                  <a:cubicBezTo>
                    <a:pt x="143" y="49"/>
                    <a:pt x="147" y="49"/>
                    <a:pt x="148" y="49"/>
                  </a:cubicBezTo>
                  <a:cubicBezTo>
                    <a:pt x="150" y="49"/>
                    <a:pt x="154" y="49"/>
                    <a:pt x="154" y="49"/>
                  </a:cubicBezTo>
                  <a:cubicBezTo>
                    <a:pt x="154" y="49"/>
                    <a:pt x="154" y="43"/>
                    <a:pt x="154" y="40"/>
                  </a:cubicBezTo>
                  <a:cubicBezTo>
                    <a:pt x="155" y="40"/>
                    <a:pt x="155" y="40"/>
                    <a:pt x="155" y="40"/>
                  </a:cubicBezTo>
                  <a:lnTo>
                    <a:pt x="155" y="49"/>
                  </a:lnTo>
                  <a:close/>
                  <a:moveTo>
                    <a:pt x="157" y="49"/>
                  </a:moveTo>
                  <a:cubicBezTo>
                    <a:pt x="157" y="49"/>
                    <a:pt x="157" y="49"/>
                    <a:pt x="157" y="49"/>
                  </a:cubicBezTo>
                  <a:cubicBezTo>
                    <a:pt x="155" y="49"/>
                    <a:pt x="155" y="49"/>
                    <a:pt x="155" y="49"/>
                  </a:cubicBezTo>
                  <a:cubicBezTo>
                    <a:pt x="155" y="40"/>
                    <a:pt x="155" y="40"/>
                    <a:pt x="155" y="40"/>
                  </a:cubicBezTo>
                  <a:cubicBezTo>
                    <a:pt x="157" y="40"/>
                    <a:pt x="157" y="40"/>
                    <a:pt x="157" y="40"/>
                  </a:cubicBezTo>
                  <a:lnTo>
                    <a:pt x="157" y="49"/>
                  </a:lnTo>
                  <a:close/>
                  <a:moveTo>
                    <a:pt x="157" y="40"/>
                  </a:moveTo>
                  <a:cubicBezTo>
                    <a:pt x="157" y="40"/>
                    <a:pt x="157" y="40"/>
                    <a:pt x="157" y="40"/>
                  </a:cubicBezTo>
                  <a:cubicBezTo>
                    <a:pt x="155" y="40"/>
                    <a:pt x="155" y="40"/>
                    <a:pt x="155" y="40"/>
                  </a:cubicBezTo>
                  <a:cubicBezTo>
                    <a:pt x="155" y="32"/>
                    <a:pt x="155" y="32"/>
                    <a:pt x="155" y="32"/>
                  </a:cubicBezTo>
                  <a:cubicBezTo>
                    <a:pt x="156" y="33"/>
                    <a:pt x="156" y="33"/>
                    <a:pt x="156" y="33"/>
                  </a:cubicBezTo>
                  <a:cubicBezTo>
                    <a:pt x="156" y="33"/>
                    <a:pt x="156" y="33"/>
                    <a:pt x="157" y="34"/>
                  </a:cubicBezTo>
                  <a:lnTo>
                    <a:pt x="157" y="40"/>
                  </a:lnTo>
                  <a:close/>
                  <a:moveTo>
                    <a:pt x="162" y="39"/>
                  </a:moveTo>
                  <a:cubicBezTo>
                    <a:pt x="162" y="39"/>
                    <a:pt x="162" y="39"/>
                    <a:pt x="162" y="39"/>
                  </a:cubicBezTo>
                  <a:cubicBezTo>
                    <a:pt x="162" y="39"/>
                    <a:pt x="162" y="40"/>
                    <a:pt x="162" y="40"/>
                  </a:cubicBezTo>
                  <a:cubicBezTo>
                    <a:pt x="162" y="40"/>
                    <a:pt x="162" y="40"/>
                    <a:pt x="162" y="40"/>
                  </a:cubicBezTo>
                  <a:lnTo>
                    <a:pt x="162" y="39"/>
                  </a:lnTo>
                  <a:close/>
                  <a:moveTo>
                    <a:pt x="160" y="49"/>
                  </a:moveTo>
                  <a:cubicBezTo>
                    <a:pt x="160" y="49"/>
                    <a:pt x="160" y="49"/>
                    <a:pt x="160" y="49"/>
                  </a:cubicBezTo>
                  <a:cubicBezTo>
                    <a:pt x="157" y="49"/>
                    <a:pt x="157" y="49"/>
                    <a:pt x="157" y="49"/>
                  </a:cubicBezTo>
                  <a:cubicBezTo>
                    <a:pt x="157" y="40"/>
                    <a:pt x="157" y="40"/>
                    <a:pt x="157" y="40"/>
                  </a:cubicBezTo>
                  <a:cubicBezTo>
                    <a:pt x="160" y="40"/>
                    <a:pt x="160" y="40"/>
                    <a:pt x="160" y="40"/>
                  </a:cubicBezTo>
                  <a:lnTo>
                    <a:pt x="160" y="49"/>
                  </a:lnTo>
                  <a:close/>
                  <a:moveTo>
                    <a:pt x="160" y="40"/>
                  </a:moveTo>
                  <a:cubicBezTo>
                    <a:pt x="160" y="40"/>
                    <a:pt x="160" y="40"/>
                    <a:pt x="160" y="40"/>
                  </a:cubicBezTo>
                  <a:cubicBezTo>
                    <a:pt x="157" y="40"/>
                    <a:pt x="157" y="40"/>
                    <a:pt x="157" y="40"/>
                  </a:cubicBezTo>
                  <a:cubicBezTo>
                    <a:pt x="157" y="34"/>
                    <a:pt x="157" y="34"/>
                    <a:pt x="157" y="34"/>
                  </a:cubicBezTo>
                  <a:cubicBezTo>
                    <a:pt x="158" y="35"/>
                    <a:pt x="159" y="35"/>
                    <a:pt x="160" y="36"/>
                  </a:cubicBezTo>
                  <a:lnTo>
                    <a:pt x="160" y="40"/>
                  </a:lnTo>
                  <a:close/>
                  <a:moveTo>
                    <a:pt x="160" y="32"/>
                  </a:moveTo>
                  <a:cubicBezTo>
                    <a:pt x="160" y="32"/>
                    <a:pt x="160" y="32"/>
                    <a:pt x="160" y="32"/>
                  </a:cubicBezTo>
                  <a:cubicBezTo>
                    <a:pt x="159" y="32"/>
                    <a:pt x="158" y="32"/>
                    <a:pt x="157" y="32"/>
                  </a:cubicBezTo>
                  <a:cubicBezTo>
                    <a:pt x="157" y="32"/>
                    <a:pt x="157" y="32"/>
                    <a:pt x="157" y="32"/>
                  </a:cubicBezTo>
                  <a:cubicBezTo>
                    <a:pt x="160" y="32"/>
                    <a:pt x="160" y="32"/>
                    <a:pt x="160" y="32"/>
                  </a:cubicBezTo>
                  <a:close/>
                  <a:moveTo>
                    <a:pt x="162" y="49"/>
                  </a:moveTo>
                  <a:cubicBezTo>
                    <a:pt x="162" y="49"/>
                    <a:pt x="162" y="49"/>
                    <a:pt x="162" y="49"/>
                  </a:cubicBezTo>
                  <a:cubicBezTo>
                    <a:pt x="160" y="49"/>
                    <a:pt x="160" y="49"/>
                    <a:pt x="160" y="49"/>
                  </a:cubicBezTo>
                  <a:cubicBezTo>
                    <a:pt x="160" y="40"/>
                    <a:pt x="160" y="40"/>
                    <a:pt x="160" y="40"/>
                  </a:cubicBezTo>
                  <a:cubicBezTo>
                    <a:pt x="162" y="40"/>
                    <a:pt x="162" y="40"/>
                    <a:pt x="162" y="40"/>
                  </a:cubicBezTo>
                  <a:lnTo>
                    <a:pt x="162" y="49"/>
                  </a:lnTo>
                  <a:close/>
                  <a:moveTo>
                    <a:pt x="162" y="40"/>
                  </a:moveTo>
                  <a:cubicBezTo>
                    <a:pt x="162" y="40"/>
                    <a:pt x="162" y="40"/>
                    <a:pt x="162" y="40"/>
                  </a:cubicBezTo>
                  <a:cubicBezTo>
                    <a:pt x="160" y="40"/>
                    <a:pt x="160" y="40"/>
                    <a:pt x="160" y="40"/>
                  </a:cubicBezTo>
                  <a:cubicBezTo>
                    <a:pt x="160" y="36"/>
                    <a:pt x="160" y="36"/>
                    <a:pt x="160" y="36"/>
                  </a:cubicBezTo>
                  <a:cubicBezTo>
                    <a:pt x="160" y="37"/>
                    <a:pt x="160" y="37"/>
                    <a:pt x="161" y="37"/>
                  </a:cubicBezTo>
                  <a:cubicBezTo>
                    <a:pt x="161" y="38"/>
                    <a:pt x="161" y="38"/>
                    <a:pt x="162" y="39"/>
                  </a:cubicBezTo>
                  <a:lnTo>
                    <a:pt x="162" y="40"/>
                  </a:lnTo>
                  <a:close/>
                  <a:moveTo>
                    <a:pt x="162" y="32"/>
                  </a:moveTo>
                  <a:cubicBezTo>
                    <a:pt x="162" y="32"/>
                    <a:pt x="162" y="32"/>
                    <a:pt x="162" y="32"/>
                  </a:cubicBezTo>
                  <a:cubicBezTo>
                    <a:pt x="161" y="32"/>
                    <a:pt x="160" y="32"/>
                    <a:pt x="160" y="32"/>
                  </a:cubicBezTo>
                  <a:cubicBezTo>
                    <a:pt x="160" y="32"/>
                    <a:pt x="160" y="32"/>
                    <a:pt x="160" y="32"/>
                  </a:cubicBezTo>
                  <a:cubicBezTo>
                    <a:pt x="162" y="32"/>
                    <a:pt x="162" y="32"/>
                    <a:pt x="162" y="32"/>
                  </a:cubicBezTo>
                  <a:close/>
                  <a:moveTo>
                    <a:pt x="175" y="49"/>
                  </a:moveTo>
                  <a:cubicBezTo>
                    <a:pt x="175" y="49"/>
                    <a:pt x="175" y="49"/>
                    <a:pt x="175" y="49"/>
                  </a:cubicBezTo>
                  <a:cubicBezTo>
                    <a:pt x="162" y="49"/>
                    <a:pt x="162" y="49"/>
                    <a:pt x="162" y="49"/>
                  </a:cubicBezTo>
                  <a:cubicBezTo>
                    <a:pt x="162" y="40"/>
                    <a:pt x="162" y="40"/>
                    <a:pt x="162" y="40"/>
                  </a:cubicBezTo>
                  <a:cubicBezTo>
                    <a:pt x="162" y="40"/>
                    <a:pt x="162" y="40"/>
                    <a:pt x="162" y="40"/>
                  </a:cubicBezTo>
                  <a:cubicBezTo>
                    <a:pt x="164" y="44"/>
                    <a:pt x="165" y="49"/>
                    <a:pt x="165" y="49"/>
                  </a:cubicBezTo>
                  <a:cubicBezTo>
                    <a:pt x="165" y="49"/>
                    <a:pt x="167" y="49"/>
                    <a:pt x="169" y="49"/>
                  </a:cubicBezTo>
                  <a:cubicBezTo>
                    <a:pt x="170" y="49"/>
                    <a:pt x="174" y="49"/>
                    <a:pt x="175" y="49"/>
                  </a:cubicBezTo>
                  <a:close/>
                  <a:moveTo>
                    <a:pt x="175" y="48"/>
                  </a:moveTo>
                  <a:cubicBezTo>
                    <a:pt x="175" y="48"/>
                    <a:pt x="175" y="48"/>
                    <a:pt x="175" y="48"/>
                  </a:cubicBezTo>
                  <a:cubicBezTo>
                    <a:pt x="175" y="46"/>
                    <a:pt x="174" y="43"/>
                    <a:pt x="174" y="41"/>
                  </a:cubicBezTo>
                  <a:cubicBezTo>
                    <a:pt x="174" y="41"/>
                    <a:pt x="174" y="41"/>
                    <a:pt x="174" y="40"/>
                  </a:cubicBezTo>
                  <a:cubicBezTo>
                    <a:pt x="175" y="40"/>
                    <a:pt x="175" y="40"/>
                    <a:pt x="175" y="40"/>
                  </a:cubicBezTo>
                  <a:lnTo>
                    <a:pt x="175" y="48"/>
                  </a:lnTo>
                  <a:close/>
                  <a:moveTo>
                    <a:pt x="175" y="40"/>
                  </a:moveTo>
                  <a:cubicBezTo>
                    <a:pt x="175" y="40"/>
                    <a:pt x="175" y="40"/>
                    <a:pt x="175" y="40"/>
                  </a:cubicBezTo>
                  <a:cubicBezTo>
                    <a:pt x="174" y="40"/>
                    <a:pt x="174" y="40"/>
                    <a:pt x="174" y="40"/>
                  </a:cubicBezTo>
                  <a:cubicBezTo>
                    <a:pt x="174" y="37"/>
                    <a:pt x="173" y="32"/>
                    <a:pt x="173" y="32"/>
                  </a:cubicBezTo>
                  <a:cubicBezTo>
                    <a:pt x="173" y="32"/>
                    <a:pt x="167" y="32"/>
                    <a:pt x="163" y="32"/>
                  </a:cubicBezTo>
                  <a:cubicBezTo>
                    <a:pt x="163" y="32"/>
                    <a:pt x="162" y="32"/>
                    <a:pt x="162" y="32"/>
                  </a:cubicBezTo>
                  <a:cubicBezTo>
                    <a:pt x="162" y="32"/>
                    <a:pt x="162" y="32"/>
                    <a:pt x="162" y="32"/>
                  </a:cubicBezTo>
                  <a:cubicBezTo>
                    <a:pt x="173" y="32"/>
                    <a:pt x="173" y="32"/>
                    <a:pt x="173" y="32"/>
                  </a:cubicBezTo>
                  <a:cubicBezTo>
                    <a:pt x="173" y="33"/>
                    <a:pt x="173" y="33"/>
                    <a:pt x="173" y="33"/>
                  </a:cubicBezTo>
                  <a:cubicBezTo>
                    <a:pt x="175" y="33"/>
                    <a:pt x="175" y="33"/>
                    <a:pt x="175" y="33"/>
                  </a:cubicBezTo>
                  <a:lnTo>
                    <a:pt x="175" y="40"/>
                  </a:lnTo>
                  <a:close/>
                  <a:moveTo>
                    <a:pt x="177" y="49"/>
                  </a:moveTo>
                  <a:cubicBezTo>
                    <a:pt x="177" y="49"/>
                    <a:pt x="177" y="49"/>
                    <a:pt x="177" y="49"/>
                  </a:cubicBezTo>
                  <a:cubicBezTo>
                    <a:pt x="175" y="49"/>
                    <a:pt x="175" y="49"/>
                    <a:pt x="175" y="49"/>
                  </a:cubicBezTo>
                  <a:cubicBezTo>
                    <a:pt x="175" y="49"/>
                    <a:pt x="175" y="49"/>
                    <a:pt x="175" y="49"/>
                  </a:cubicBezTo>
                  <a:cubicBezTo>
                    <a:pt x="175" y="49"/>
                    <a:pt x="175" y="49"/>
                    <a:pt x="175" y="49"/>
                  </a:cubicBezTo>
                  <a:cubicBezTo>
                    <a:pt x="175" y="49"/>
                    <a:pt x="175" y="49"/>
                    <a:pt x="175" y="48"/>
                  </a:cubicBezTo>
                  <a:cubicBezTo>
                    <a:pt x="175" y="40"/>
                    <a:pt x="175" y="40"/>
                    <a:pt x="175" y="40"/>
                  </a:cubicBezTo>
                  <a:cubicBezTo>
                    <a:pt x="177" y="40"/>
                    <a:pt x="177" y="40"/>
                    <a:pt x="177" y="40"/>
                  </a:cubicBezTo>
                  <a:lnTo>
                    <a:pt x="177" y="49"/>
                  </a:lnTo>
                  <a:close/>
                  <a:moveTo>
                    <a:pt x="177" y="40"/>
                  </a:moveTo>
                  <a:cubicBezTo>
                    <a:pt x="177" y="40"/>
                    <a:pt x="177" y="40"/>
                    <a:pt x="177" y="40"/>
                  </a:cubicBezTo>
                  <a:cubicBezTo>
                    <a:pt x="175" y="40"/>
                    <a:pt x="175" y="40"/>
                    <a:pt x="175" y="40"/>
                  </a:cubicBezTo>
                  <a:cubicBezTo>
                    <a:pt x="175" y="33"/>
                    <a:pt x="175" y="33"/>
                    <a:pt x="175" y="33"/>
                  </a:cubicBezTo>
                  <a:cubicBezTo>
                    <a:pt x="177" y="33"/>
                    <a:pt x="177" y="33"/>
                    <a:pt x="177" y="33"/>
                  </a:cubicBezTo>
                  <a:lnTo>
                    <a:pt x="177" y="40"/>
                  </a:lnTo>
                  <a:close/>
                  <a:moveTo>
                    <a:pt x="179" y="49"/>
                  </a:moveTo>
                  <a:cubicBezTo>
                    <a:pt x="179" y="49"/>
                    <a:pt x="179" y="49"/>
                    <a:pt x="179" y="49"/>
                  </a:cubicBezTo>
                  <a:cubicBezTo>
                    <a:pt x="177" y="49"/>
                    <a:pt x="177" y="49"/>
                    <a:pt x="177" y="49"/>
                  </a:cubicBezTo>
                  <a:cubicBezTo>
                    <a:pt x="177" y="40"/>
                    <a:pt x="177" y="40"/>
                    <a:pt x="177" y="40"/>
                  </a:cubicBezTo>
                  <a:cubicBezTo>
                    <a:pt x="179" y="40"/>
                    <a:pt x="179" y="40"/>
                    <a:pt x="179" y="40"/>
                  </a:cubicBezTo>
                  <a:lnTo>
                    <a:pt x="179" y="49"/>
                  </a:lnTo>
                  <a:close/>
                  <a:moveTo>
                    <a:pt x="179" y="40"/>
                  </a:moveTo>
                  <a:cubicBezTo>
                    <a:pt x="179" y="40"/>
                    <a:pt x="179" y="40"/>
                    <a:pt x="179" y="40"/>
                  </a:cubicBezTo>
                  <a:cubicBezTo>
                    <a:pt x="177" y="40"/>
                    <a:pt x="177" y="40"/>
                    <a:pt x="177" y="40"/>
                  </a:cubicBezTo>
                  <a:cubicBezTo>
                    <a:pt x="177" y="33"/>
                    <a:pt x="177" y="33"/>
                    <a:pt x="177" y="33"/>
                  </a:cubicBezTo>
                  <a:cubicBezTo>
                    <a:pt x="179" y="33"/>
                    <a:pt x="179" y="33"/>
                    <a:pt x="179" y="33"/>
                  </a:cubicBezTo>
                  <a:lnTo>
                    <a:pt x="179" y="40"/>
                  </a:lnTo>
                  <a:close/>
                  <a:moveTo>
                    <a:pt x="181" y="49"/>
                  </a:moveTo>
                  <a:cubicBezTo>
                    <a:pt x="181" y="49"/>
                    <a:pt x="181" y="49"/>
                    <a:pt x="181" y="49"/>
                  </a:cubicBezTo>
                  <a:cubicBezTo>
                    <a:pt x="179" y="49"/>
                    <a:pt x="179" y="49"/>
                    <a:pt x="179" y="49"/>
                  </a:cubicBezTo>
                  <a:cubicBezTo>
                    <a:pt x="179" y="40"/>
                    <a:pt x="179" y="40"/>
                    <a:pt x="179" y="40"/>
                  </a:cubicBezTo>
                  <a:cubicBezTo>
                    <a:pt x="181" y="40"/>
                    <a:pt x="181" y="40"/>
                    <a:pt x="181" y="40"/>
                  </a:cubicBezTo>
                  <a:lnTo>
                    <a:pt x="181" y="49"/>
                  </a:lnTo>
                  <a:close/>
                  <a:moveTo>
                    <a:pt x="181" y="40"/>
                  </a:moveTo>
                  <a:cubicBezTo>
                    <a:pt x="181" y="40"/>
                    <a:pt x="181" y="40"/>
                    <a:pt x="181" y="40"/>
                  </a:cubicBezTo>
                  <a:cubicBezTo>
                    <a:pt x="179" y="40"/>
                    <a:pt x="179" y="40"/>
                    <a:pt x="179" y="40"/>
                  </a:cubicBezTo>
                  <a:cubicBezTo>
                    <a:pt x="179" y="33"/>
                    <a:pt x="179" y="33"/>
                    <a:pt x="179" y="33"/>
                  </a:cubicBezTo>
                  <a:cubicBezTo>
                    <a:pt x="181" y="32"/>
                    <a:pt x="181" y="32"/>
                    <a:pt x="181" y="32"/>
                  </a:cubicBezTo>
                  <a:lnTo>
                    <a:pt x="181" y="4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 name="Freeform 9"/>
            <p:cNvSpPr>
              <a:spLocks noEditPoints="1"/>
            </p:cNvSpPr>
            <p:nvPr/>
          </p:nvSpPr>
          <p:spPr bwMode="auto">
            <a:xfrm>
              <a:off x="888" y="4158"/>
              <a:ext cx="435" cy="136"/>
            </a:xfrm>
            <a:custGeom>
              <a:avLst/>
              <a:gdLst>
                <a:gd name="T0" fmla="*/ 46 w 168"/>
                <a:gd name="T1" fmla="*/ 51 h 51"/>
                <a:gd name="T2" fmla="*/ 61 w 168"/>
                <a:gd name="T3" fmla="*/ 38 h 51"/>
                <a:gd name="T4" fmla="*/ 16 w 168"/>
                <a:gd name="T5" fmla="*/ 51 h 51"/>
                <a:gd name="T6" fmla="*/ 70 w 168"/>
                <a:gd name="T7" fmla="*/ 12 h 51"/>
                <a:gd name="T8" fmla="*/ 55 w 168"/>
                <a:gd name="T9" fmla="*/ 37 h 51"/>
                <a:gd name="T10" fmla="*/ 45 w 168"/>
                <a:gd name="T11" fmla="*/ 34 h 51"/>
                <a:gd name="T12" fmla="*/ 28 w 168"/>
                <a:gd name="T13" fmla="*/ 8 h 51"/>
                <a:gd name="T14" fmla="*/ 50 w 168"/>
                <a:gd name="T15" fmla="*/ 9 h 51"/>
                <a:gd name="T16" fmla="*/ 76 w 168"/>
                <a:gd name="T17" fmla="*/ 13 h 51"/>
                <a:gd name="T18" fmla="*/ 90 w 168"/>
                <a:gd name="T19" fmla="*/ 17 h 51"/>
                <a:gd name="T20" fmla="*/ 101 w 168"/>
                <a:gd name="T21" fmla="*/ 20 h 51"/>
                <a:gd name="T22" fmla="*/ 106 w 168"/>
                <a:gd name="T23" fmla="*/ 22 h 51"/>
                <a:gd name="T24" fmla="*/ 110 w 168"/>
                <a:gd name="T25" fmla="*/ 39 h 51"/>
                <a:gd name="T26" fmla="*/ 121 w 168"/>
                <a:gd name="T27" fmla="*/ 29 h 51"/>
                <a:gd name="T28" fmla="*/ 10 w 168"/>
                <a:gd name="T29" fmla="*/ 38 h 51"/>
                <a:gd name="T30" fmla="*/ 19 w 168"/>
                <a:gd name="T31" fmla="*/ 8 h 51"/>
                <a:gd name="T32" fmla="*/ 2 w 168"/>
                <a:gd name="T33" fmla="*/ 12 h 51"/>
                <a:gd name="T34" fmla="*/ 5 w 168"/>
                <a:gd name="T35" fmla="*/ 10 h 51"/>
                <a:gd name="T36" fmla="*/ 57 w 168"/>
                <a:gd name="T37" fmla="*/ 10 h 51"/>
                <a:gd name="T38" fmla="*/ 139 w 168"/>
                <a:gd name="T39" fmla="*/ 41 h 51"/>
                <a:gd name="T40" fmla="*/ 115 w 168"/>
                <a:gd name="T41" fmla="*/ 39 h 51"/>
                <a:gd name="T42" fmla="*/ 107 w 168"/>
                <a:gd name="T43" fmla="*/ 43 h 51"/>
                <a:gd name="T44" fmla="*/ 97 w 168"/>
                <a:gd name="T45" fmla="*/ 40 h 51"/>
                <a:gd name="T46" fmla="*/ 84 w 168"/>
                <a:gd name="T47" fmla="*/ 40 h 51"/>
                <a:gd name="T48" fmla="*/ 67 w 168"/>
                <a:gd name="T49" fmla="*/ 39 h 51"/>
                <a:gd name="T50" fmla="*/ 142 w 168"/>
                <a:gd name="T51" fmla="*/ 42 h 51"/>
                <a:gd name="T52" fmla="*/ 140 w 168"/>
                <a:gd name="T53" fmla="*/ 49 h 51"/>
                <a:gd name="T54" fmla="*/ 142 w 168"/>
                <a:gd name="T55" fmla="*/ 49 h 51"/>
                <a:gd name="T56" fmla="*/ 118 w 168"/>
                <a:gd name="T57" fmla="*/ 43 h 51"/>
                <a:gd name="T58" fmla="*/ 115 w 168"/>
                <a:gd name="T59" fmla="*/ 43 h 51"/>
                <a:gd name="T60" fmla="*/ 109 w 168"/>
                <a:gd name="T61" fmla="*/ 44 h 51"/>
                <a:gd name="T62" fmla="*/ 95 w 168"/>
                <a:gd name="T63" fmla="*/ 44 h 51"/>
                <a:gd name="T64" fmla="*/ 75 w 168"/>
                <a:gd name="T65" fmla="*/ 49 h 51"/>
                <a:gd name="T66" fmla="*/ 91 w 168"/>
                <a:gd name="T67" fmla="*/ 50 h 51"/>
                <a:gd name="T68" fmla="*/ 99 w 168"/>
                <a:gd name="T69" fmla="*/ 50 h 51"/>
                <a:gd name="T70" fmla="*/ 107 w 168"/>
                <a:gd name="T71" fmla="*/ 47 h 51"/>
                <a:gd name="T72" fmla="*/ 110 w 168"/>
                <a:gd name="T73" fmla="*/ 50 h 51"/>
                <a:gd name="T74" fmla="*/ 113 w 168"/>
                <a:gd name="T75" fmla="*/ 50 h 51"/>
                <a:gd name="T76" fmla="*/ 116 w 168"/>
                <a:gd name="T77" fmla="*/ 49 h 51"/>
                <a:gd name="T78" fmla="*/ 120 w 168"/>
                <a:gd name="T79" fmla="*/ 47 h 51"/>
                <a:gd name="T80" fmla="*/ 124 w 168"/>
                <a:gd name="T81" fmla="*/ 49 h 51"/>
                <a:gd name="T82" fmla="*/ 127 w 168"/>
                <a:gd name="T83" fmla="*/ 50 h 51"/>
                <a:gd name="T84" fmla="*/ 128 w 168"/>
                <a:gd name="T85" fmla="*/ 49 h 51"/>
                <a:gd name="T86" fmla="*/ 128 w 168"/>
                <a:gd name="T87" fmla="*/ 47 h 51"/>
                <a:gd name="T88" fmla="*/ 129 w 168"/>
                <a:gd name="T89" fmla="*/ 45 h 51"/>
                <a:gd name="T90" fmla="*/ 74 w 168"/>
                <a:gd name="T91" fmla="*/ 50 h 51"/>
                <a:gd name="T92" fmla="*/ 132 w 168"/>
                <a:gd name="T93" fmla="*/ 45 h 51"/>
                <a:gd name="T94" fmla="*/ 140 w 168"/>
                <a:gd name="T95" fmla="*/ 43 h 51"/>
                <a:gd name="T96" fmla="*/ 135 w 168"/>
                <a:gd name="T97" fmla="*/ 50 h 51"/>
                <a:gd name="T98" fmla="*/ 137 w 168"/>
                <a:gd name="T99" fmla="*/ 47 h 51"/>
                <a:gd name="T100" fmla="*/ 139 w 168"/>
                <a:gd name="T101" fmla="*/ 49 h 51"/>
                <a:gd name="T102" fmla="*/ 139 w 168"/>
                <a:gd name="T103" fmla="*/ 48 h 51"/>
                <a:gd name="T104" fmla="*/ 144 w 168"/>
                <a:gd name="T105" fmla="*/ 45 h 51"/>
                <a:gd name="T106" fmla="*/ 144 w 168"/>
                <a:gd name="T107" fmla="*/ 45 h 51"/>
                <a:gd name="T108" fmla="*/ 148 w 168"/>
                <a:gd name="T109" fmla="*/ 49 h 51"/>
                <a:gd name="T110" fmla="*/ 151 w 168"/>
                <a:gd name="T111" fmla="*/ 46 h 51"/>
                <a:gd name="T112" fmla="*/ 152 w 168"/>
                <a:gd name="T113" fmla="*/ 49 h 51"/>
                <a:gd name="T114" fmla="*/ 157 w 168"/>
                <a:gd name="T115" fmla="*/ 49 h 51"/>
                <a:gd name="T116" fmla="*/ 159 w 168"/>
                <a:gd name="T117" fmla="*/ 49 h 51"/>
                <a:gd name="T118" fmla="*/ 161 w 168"/>
                <a:gd name="T119" fmla="*/ 48 h 51"/>
                <a:gd name="T120" fmla="*/ 117 w 168"/>
                <a:gd name="T121" fmla="*/ 39 h 51"/>
                <a:gd name="T122" fmla="*/ 26 w 168"/>
                <a:gd name="T123" fmla="*/ 51 h 51"/>
                <a:gd name="T124" fmla="*/ 35 w 168"/>
                <a:gd name="T125"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8" h="51">
                  <a:moveTo>
                    <a:pt x="26" y="51"/>
                  </a:moveTo>
                  <a:cubicBezTo>
                    <a:pt x="26" y="51"/>
                    <a:pt x="26" y="51"/>
                    <a:pt x="26" y="51"/>
                  </a:cubicBezTo>
                  <a:cubicBezTo>
                    <a:pt x="26" y="51"/>
                    <a:pt x="26" y="51"/>
                    <a:pt x="26" y="51"/>
                  </a:cubicBezTo>
                  <a:cubicBezTo>
                    <a:pt x="26" y="51"/>
                    <a:pt x="26" y="51"/>
                    <a:pt x="26" y="51"/>
                  </a:cubicBezTo>
                  <a:close/>
                  <a:moveTo>
                    <a:pt x="29" y="51"/>
                  </a:moveTo>
                  <a:cubicBezTo>
                    <a:pt x="29" y="51"/>
                    <a:pt x="29" y="51"/>
                    <a:pt x="29" y="51"/>
                  </a:cubicBezTo>
                  <a:cubicBezTo>
                    <a:pt x="30" y="51"/>
                    <a:pt x="30" y="51"/>
                    <a:pt x="30" y="51"/>
                  </a:cubicBezTo>
                  <a:cubicBezTo>
                    <a:pt x="30" y="51"/>
                    <a:pt x="30" y="51"/>
                    <a:pt x="30" y="51"/>
                  </a:cubicBezTo>
                  <a:cubicBezTo>
                    <a:pt x="29" y="51"/>
                    <a:pt x="29" y="51"/>
                    <a:pt x="29" y="51"/>
                  </a:cubicBezTo>
                  <a:close/>
                  <a:moveTo>
                    <a:pt x="39" y="51"/>
                  </a:moveTo>
                  <a:cubicBezTo>
                    <a:pt x="39" y="51"/>
                    <a:pt x="39" y="51"/>
                    <a:pt x="39" y="51"/>
                  </a:cubicBezTo>
                  <a:cubicBezTo>
                    <a:pt x="40" y="51"/>
                    <a:pt x="40" y="51"/>
                    <a:pt x="40" y="51"/>
                  </a:cubicBezTo>
                  <a:cubicBezTo>
                    <a:pt x="40" y="51"/>
                    <a:pt x="40" y="51"/>
                    <a:pt x="40" y="51"/>
                  </a:cubicBezTo>
                  <a:cubicBezTo>
                    <a:pt x="40" y="51"/>
                    <a:pt x="39" y="51"/>
                    <a:pt x="39" y="51"/>
                  </a:cubicBezTo>
                  <a:close/>
                  <a:moveTo>
                    <a:pt x="19" y="51"/>
                  </a:moveTo>
                  <a:cubicBezTo>
                    <a:pt x="19" y="51"/>
                    <a:pt x="19" y="51"/>
                    <a:pt x="19" y="51"/>
                  </a:cubicBezTo>
                  <a:cubicBezTo>
                    <a:pt x="20" y="51"/>
                    <a:pt x="20" y="51"/>
                    <a:pt x="20" y="51"/>
                  </a:cubicBezTo>
                  <a:cubicBezTo>
                    <a:pt x="20" y="51"/>
                    <a:pt x="20" y="51"/>
                    <a:pt x="20" y="51"/>
                  </a:cubicBezTo>
                  <a:cubicBezTo>
                    <a:pt x="19" y="51"/>
                    <a:pt x="19" y="51"/>
                    <a:pt x="19" y="51"/>
                  </a:cubicBezTo>
                  <a:close/>
                  <a:moveTo>
                    <a:pt x="73" y="39"/>
                  </a:moveTo>
                  <a:cubicBezTo>
                    <a:pt x="73" y="39"/>
                    <a:pt x="73" y="39"/>
                    <a:pt x="73" y="39"/>
                  </a:cubicBezTo>
                  <a:cubicBezTo>
                    <a:pt x="74" y="39"/>
                    <a:pt x="74" y="39"/>
                    <a:pt x="74" y="39"/>
                  </a:cubicBezTo>
                  <a:cubicBezTo>
                    <a:pt x="74" y="39"/>
                    <a:pt x="74" y="39"/>
                    <a:pt x="74" y="39"/>
                  </a:cubicBezTo>
                  <a:cubicBezTo>
                    <a:pt x="74" y="39"/>
                    <a:pt x="74" y="39"/>
                    <a:pt x="74" y="39"/>
                  </a:cubicBezTo>
                  <a:cubicBezTo>
                    <a:pt x="75" y="13"/>
                    <a:pt x="75" y="13"/>
                    <a:pt x="75" y="13"/>
                  </a:cubicBezTo>
                  <a:cubicBezTo>
                    <a:pt x="73" y="13"/>
                    <a:pt x="73" y="13"/>
                    <a:pt x="73" y="13"/>
                  </a:cubicBezTo>
                  <a:lnTo>
                    <a:pt x="73" y="39"/>
                  </a:lnTo>
                  <a:close/>
                  <a:moveTo>
                    <a:pt x="45" y="51"/>
                  </a:moveTo>
                  <a:cubicBezTo>
                    <a:pt x="45" y="51"/>
                    <a:pt x="45" y="51"/>
                    <a:pt x="45" y="51"/>
                  </a:cubicBezTo>
                  <a:cubicBezTo>
                    <a:pt x="46" y="51"/>
                    <a:pt x="46" y="51"/>
                    <a:pt x="46" y="51"/>
                  </a:cubicBezTo>
                  <a:cubicBezTo>
                    <a:pt x="46" y="51"/>
                    <a:pt x="46" y="51"/>
                    <a:pt x="46" y="51"/>
                  </a:cubicBezTo>
                  <a:cubicBezTo>
                    <a:pt x="45" y="51"/>
                    <a:pt x="45" y="51"/>
                    <a:pt x="45" y="51"/>
                  </a:cubicBezTo>
                  <a:close/>
                  <a:moveTo>
                    <a:pt x="61" y="51"/>
                  </a:moveTo>
                  <a:cubicBezTo>
                    <a:pt x="61" y="51"/>
                    <a:pt x="61" y="51"/>
                    <a:pt x="61" y="51"/>
                  </a:cubicBezTo>
                  <a:cubicBezTo>
                    <a:pt x="61" y="51"/>
                    <a:pt x="61" y="51"/>
                    <a:pt x="61" y="51"/>
                  </a:cubicBezTo>
                  <a:cubicBezTo>
                    <a:pt x="61" y="51"/>
                    <a:pt x="61" y="51"/>
                    <a:pt x="61" y="51"/>
                  </a:cubicBezTo>
                  <a:cubicBezTo>
                    <a:pt x="61" y="51"/>
                    <a:pt x="61" y="51"/>
                    <a:pt x="61" y="51"/>
                  </a:cubicBezTo>
                  <a:close/>
                  <a:moveTo>
                    <a:pt x="50" y="51"/>
                  </a:moveTo>
                  <a:cubicBezTo>
                    <a:pt x="50" y="51"/>
                    <a:pt x="50" y="51"/>
                    <a:pt x="50" y="51"/>
                  </a:cubicBezTo>
                  <a:cubicBezTo>
                    <a:pt x="51" y="51"/>
                    <a:pt x="51" y="51"/>
                    <a:pt x="51" y="51"/>
                  </a:cubicBezTo>
                  <a:cubicBezTo>
                    <a:pt x="51" y="51"/>
                    <a:pt x="51" y="51"/>
                    <a:pt x="51" y="51"/>
                  </a:cubicBezTo>
                  <a:cubicBezTo>
                    <a:pt x="51" y="51"/>
                    <a:pt x="51" y="51"/>
                    <a:pt x="50" y="51"/>
                  </a:cubicBezTo>
                  <a:close/>
                  <a:moveTo>
                    <a:pt x="22" y="51"/>
                  </a:moveTo>
                  <a:cubicBezTo>
                    <a:pt x="22" y="51"/>
                    <a:pt x="22" y="51"/>
                    <a:pt x="22" y="51"/>
                  </a:cubicBezTo>
                  <a:cubicBezTo>
                    <a:pt x="23" y="51"/>
                    <a:pt x="23" y="51"/>
                    <a:pt x="23" y="51"/>
                  </a:cubicBezTo>
                  <a:cubicBezTo>
                    <a:pt x="23" y="51"/>
                    <a:pt x="23" y="51"/>
                    <a:pt x="23" y="51"/>
                  </a:cubicBezTo>
                  <a:cubicBezTo>
                    <a:pt x="22" y="51"/>
                    <a:pt x="22" y="51"/>
                    <a:pt x="22" y="51"/>
                  </a:cubicBezTo>
                  <a:close/>
                  <a:moveTo>
                    <a:pt x="82" y="39"/>
                  </a:moveTo>
                  <a:cubicBezTo>
                    <a:pt x="82" y="39"/>
                    <a:pt x="82" y="39"/>
                    <a:pt x="82" y="39"/>
                  </a:cubicBezTo>
                  <a:cubicBezTo>
                    <a:pt x="83" y="39"/>
                    <a:pt x="83" y="39"/>
                    <a:pt x="83" y="39"/>
                  </a:cubicBezTo>
                  <a:cubicBezTo>
                    <a:pt x="83" y="39"/>
                    <a:pt x="83" y="39"/>
                    <a:pt x="83" y="39"/>
                  </a:cubicBezTo>
                  <a:cubicBezTo>
                    <a:pt x="84" y="15"/>
                    <a:pt x="84" y="15"/>
                    <a:pt x="84" y="15"/>
                  </a:cubicBezTo>
                  <a:cubicBezTo>
                    <a:pt x="83" y="15"/>
                    <a:pt x="83" y="15"/>
                    <a:pt x="83" y="15"/>
                  </a:cubicBezTo>
                  <a:lnTo>
                    <a:pt x="82" y="39"/>
                  </a:lnTo>
                  <a:close/>
                  <a:moveTo>
                    <a:pt x="80" y="39"/>
                  </a:moveTo>
                  <a:cubicBezTo>
                    <a:pt x="80" y="39"/>
                    <a:pt x="80" y="39"/>
                    <a:pt x="80" y="39"/>
                  </a:cubicBezTo>
                  <a:cubicBezTo>
                    <a:pt x="80" y="39"/>
                    <a:pt x="80" y="39"/>
                    <a:pt x="80" y="39"/>
                  </a:cubicBezTo>
                  <a:cubicBezTo>
                    <a:pt x="80" y="39"/>
                    <a:pt x="80" y="39"/>
                    <a:pt x="80" y="39"/>
                  </a:cubicBezTo>
                  <a:cubicBezTo>
                    <a:pt x="82" y="15"/>
                    <a:pt x="82" y="15"/>
                    <a:pt x="82" y="15"/>
                  </a:cubicBezTo>
                  <a:cubicBezTo>
                    <a:pt x="80" y="14"/>
                    <a:pt x="80" y="14"/>
                    <a:pt x="80" y="14"/>
                  </a:cubicBezTo>
                  <a:lnTo>
                    <a:pt x="80" y="39"/>
                  </a:lnTo>
                  <a:close/>
                  <a:moveTo>
                    <a:pt x="61" y="38"/>
                  </a:moveTo>
                  <a:cubicBezTo>
                    <a:pt x="61" y="38"/>
                    <a:pt x="61" y="38"/>
                    <a:pt x="61" y="38"/>
                  </a:cubicBezTo>
                  <a:cubicBezTo>
                    <a:pt x="61" y="38"/>
                    <a:pt x="61" y="38"/>
                    <a:pt x="61" y="38"/>
                  </a:cubicBezTo>
                  <a:cubicBezTo>
                    <a:pt x="62" y="38"/>
                    <a:pt x="62" y="38"/>
                    <a:pt x="62" y="38"/>
                  </a:cubicBezTo>
                  <a:cubicBezTo>
                    <a:pt x="62" y="38"/>
                    <a:pt x="62" y="38"/>
                    <a:pt x="62" y="38"/>
                  </a:cubicBezTo>
                  <a:cubicBezTo>
                    <a:pt x="62" y="38"/>
                    <a:pt x="62" y="38"/>
                    <a:pt x="62" y="38"/>
                  </a:cubicBezTo>
                  <a:cubicBezTo>
                    <a:pt x="63" y="38"/>
                    <a:pt x="63" y="38"/>
                    <a:pt x="63" y="38"/>
                  </a:cubicBezTo>
                  <a:cubicBezTo>
                    <a:pt x="63" y="38"/>
                    <a:pt x="63" y="38"/>
                    <a:pt x="63" y="38"/>
                  </a:cubicBezTo>
                  <a:cubicBezTo>
                    <a:pt x="62" y="10"/>
                    <a:pt x="62" y="10"/>
                    <a:pt x="62" y="10"/>
                  </a:cubicBezTo>
                  <a:cubicBezTo>
                    <a:pt x="60" y="10"/>
                    <a:pt x="60" y="10"/>
                    <a:pt x="60" y="10"/>
                  </a:cubicBezTo>
                  <a:lnTo>
                    <a:pt x="61" y="38"/>
                  </a:lnTo>
                  <a:close/>
                  <a:moveTo>
                    <a:pt x="71" y="39"/>
                  </a:moveTo>
                  <a:cubicBezTo>
                    <a:pt x="71" y="39"/>
                    <a:pt x="71" y="39"/>
                    <a:pt x="71" y="39"/>
                  </a:cubicBezTo>
                  <a:cubicBezTo>
                    <a:pt x="72" y="39"/>
                    <a:pt x="72" y="39"/>
                    <a:pt x="72" y="39"/>
                  </a:cubicBezTo>
                  <a:cubicBezTo>
                    <a:pt x="73" y="39"/>
                    <a:pt x="73" y="39"/>
                    <a:pt x="73" y="39"/>
                  </a:cubicBezTo>
                  <a:cubicBezTo>
                    <a:pt x="73" y="13"/>
                    <a:pt x="73" y="13"/>
                    <a:pt x="73" y="13"/>
                  </a:cubicBezTo>
                  <a:cubicBezTo>
                    <a:pt x="71" y="12"/>
                    <a:pt x="71" y="12"/>
                    <a:pt x="71" y="12"/>
                  </a:cubicBezTo>
                  <a:lnTo>
                    <a:pt x="71" y="39"/>
                  </a:lnTo>
                  <a:close/>
                  <a:moveTo>
                    <a:pt x="95" y="40"/>
                  </a:moveTo>
                  <a:cubicBezTo>
                    <a:pt x="95" y="40"/>
                    <a:pt x="95" y="40"/>
                    <a:pt x="95" y="40"/>
                  </a:cubicBezTo>
                  <a:cubicBezTo>
                    <a:pt x="96" y="40"/>
                    <a:pt x="96" y="40"/>
                    <a:pt x="96" y="40"/>
                  </a:cubicBezTo>
                  <a:cubicBezTo>
                    <a:pt x="96" y="40"/>
                    <a:pt x="96" y="40"/>
                    <a:pt x="96" y="40"/>
                  </a:cubicBezTo>
                  <a:cubicBezTo>
                    <a:pt x="96" y="40"/>
                    <a:pt x="96" y="40"/>
                    <a:pt x="96" y="40"/>
                  </a:cubicBezTo>
                  <a:cubicBezTo>
                    <a:pt x="96" y="40"/>
                    <a:pt x="96" y="40"/>
                    <a:pt x="96" y="40"/>
                  </a:cubicBezTo>
                  <a:cubicBezTo>
                    <a:pt x="98" y="19"/>
                    <a:pt x="98" y="19"/>
                    <a:pt x="98" y="19"/>
                  </a:cubicBezTo>
                  <a:cubicBezTo>
                    <a:pt x="97" y="19"/>
                    <a:pt x="97" y="19"/>
                    <a:pt x="97" y="19"/>
                  </a:cubicBezTo>
                  <a:lnTo>
                    <a:pt x="95" y="40"/>
                  </a:lnTo>
                  <a:close/>
                  <a:moveTo>
                    <a:pt x="16" y="51"/>
                  </a:moveTo>
                  <a:cubicBezTo>
                    <a:pt x="16" y="51"/>
                    <a:pt x="16" y="51"/>
                    <a:pt x="16" y="51"/>
                  </a:cubicBezTo>
                  <a:cubicBezTo>
                    <a:pt x="17" y="51"/>
                    <a:pt x="17" y="51"/>
                    <a:pt x="17" y="51"/>
                  </a:cubicBezTo>
                  <a:cubicBezTo>
                    <a:pt x="17" y="51"/>
                    <a:pt x="17" y="51"/>
                    <a:pt x="17" y="51"/>
                  </a:cubicBezTo>
                  <a:cubicBezTo>
                    <a:pt x="16" y="51"/>
                    <a:pt x="16" y="51"/>
                    <a:pt x="16" y="51"/>
                  </a:cubicBezTo>
                  <a:close/>
                  <a:moveTo>
                    <a:pt x="16" y="51"/>
                  </a:moveTo>
                  <a:cubicBezTo>
                    <a:pt x="16" y="51"/>
                    <a:pt x="16" y="51"/>
                    <a:pt x="16" y="51"/>
                  </a:cubicBezTo>
                  <a:cubicBezTo>
                    <a:pt x="16" y="51"/>
                    <a:pt x="16" y="51"/>
                    <a:pt x="16" y="51"/>
                  </a:cubicBezTo>
                  <a:cubicBezTo>
                    <a:pt x="16" y="51"/>
                    <a:pt x="16" y="51"/>
                    <a:pt x="16" y="51"/>
                  </a:cubicBezTo>
                  <a:cubicBezTo>
                    <a:pt x="15" y="51"/>
                    <a:pt x="15" y="51"/>
                    <a:pt x="15" y="51"/>
                  </a:cubicBezTo>
                  <a:lnTo>
                    <a:pt x="16" y="51"/>
                  </a:lnTo>
                  <a:close/>
                  <a:moveTo>
                    <a:pt x="120" y="39"/>
                  </a:moveTo>
                  <a:cubicBezTo>
                    <a:pt x="120" y="39"/>
                    <a:pt x="120" y="39"/>
                    <a:pt x="120" y="39"/>
                  </a:cubicBezTo>
                  <a:cubicBezTo>
                    <a:pt x="120" y="39"/>
                    <a:pt x="120" y="39"/>
                    <a:pt x="120" y="39"/>
                  </a:cubicBezTo>
                  <a:cubicBezTo>
                    <a:pt x="120" y="39"/>
                    <a:pt x="120" y="39"/>
                    <a:pt x="120" y="39"/>
                  </a:cubicBezTo>
                  <a:cubicBezTo>
                    <a:pt x="121" y="39"/>
                    <a:pt x="121" y="39"/>
                    <a:pt x="121" y="39"/>
                  </a:cubicBezTo>
                  <a:cubicBezTo>
                    <a:pt x="121" y="39"/>
                    <a:pt x="121" y="39"/>
                    <a:pt x="121" y="39"/>
                  </a:cubicBezTo>
                  <a:cubicBezTo>
                    <a:pt x="121" y="39"/>
                    <a:pt x="121" y="39"/>
                    <a:pt x="121" y="39"/>
                  </a:cubicBezTo>
                  <a:cubicBezTo>
                    <a:pt x="121" y="38"/>
                    <a:pt x="121" y="38"/>
                    <a:pt x="121" y="38"/>
                  </a:cubicBezTo>
                  <a:cubicBezTo>
                    <a:pt x="121" y="38"/>
                    <a:pt x="121" y="38"/>
                    <a:pt x="121" y="38"/>
                  </a:cubicBezTo>
                  <a:cubicBezTo>
                    <a:pt x="123" y="31"/>
                    <a:pt x="123" y="31"/>
                    <a:pt x="123" y="31"/>
                  </a:cubicBezTo>
                  <a:cubicBezTo>
                    <a:pt x="122" y="31"/>
                    <a:pt x="122" y="31"/>
                    <a:pt x="122" y="31"/>
                  </a:cubicBezTo>
                  <a:cubicBezTo>
                    <a:pt x="122" y="31"/>
                    <a:pt x="122" y="31"/>
                    <a:pt x="122" y="31"/>
                  </a:cubicBezTo>
                  <a:cubicBezTo>
                    <a:pt x="122" y="31"/>
                    <a:pt x="122" y="31"/>
                    <a:pt x="122" y="31"/>
                  </a:cubicBezTo>
                  <a:cubicBezTo>
                    <a:pt x="122" y="33"/>
                    <a:pt x="122" y="36"/>
                    <a:pt x="121" y="37"/>
                  </a:cubicBezTo>
                  <a:cubicBezTo>
                    <a:pt x="121" y="38"/>
                    <a:pt x="121" y="39"/>
                    <a:pt x="120" y="39"/>
                  </a:cubicBezTo>
                  <a:close/>
                  <a:moveTo>
                    <a:pt x="18" y="51"/>
                  </a:moveTo>
                  <a:cubicBezTo>
                    <a:pt x="18" y="51"/>
                    <a:pt x="18" y="51"/>
                    <a:pt x="18" y="51"/>
                  </a:cubicBezTo>
                  <a:cubicBezTo>
                    <a:pt x="18" y="51"/>
                    <a:pt x="18" y="51"/>
                    <a:pt x="18" y="51"/>
                  </a:cubicBezTo>
                  <a:cubicBezTo>
                    <a:pt x="18" y="51"/>
                    <a:pt x="18" y="51"/>
                    <a:pt x="18" y="51"/>
                  </a:cubicBezTo>
                  <a:cubicBezTo>
                    <a:pt x="18" y="51"/>
                    <a:pt x="18" y="51"/>
                    <a:pt x="18" y="51"/>
                  </a:cubicBezTo>
                  <a:close/>
                  <a:moveTo>
                    <a:pt x="69" y="39"/>
                  </a:moveTo>
                  <a:cubicBezTo>
                    <a:pt x="69" y="39"/>
                    <a:pt x="69" y="39"/>
                    <a:pt x="69" y="39"/>
                  </a:cubicBezTo>
                  <a:cubicBezTo>
                    <a:pt x="69" y="39"/>
                    <a:pt x="69" y="39"/>
                    <a:pt x="69" y="39"/>
                  </a:cubicBezTo>
                  <a:cubicBezTo>
                    <a:pt x="70" y="39"/>
                    <a:pt x="70" y="39"/>
                    <a:pt x="70" y="39"/>
                  </a:cubicBezTo>
                  <a:cubicBezTo>
                    <a:pt x="70" y="12"/>
                    <a:pt x="70" y="12"/>
                    <a:pt x="70" y="12"/>
                  </a:cubicBezTo>
                  <a:cubicBezTo>
                    <a:pt x="69" y="11"/>
                    <a:pt x="69" y="11"/>
                    <a:pt x="69" y="11"/>
                  </a:cubicBezTo>
                  <a:lnTo>
                    <a:pt x="69" y="39"/>
                  </a:lnTo>
                  <a:close/>
                  <a:moveTo>
                    <a:pt x="117" y="37"/>
                  </a:moveTo>
                  <a:cubicBezTo>
                    <a:pt x="117" y="37"/>
                    <a:pt x="117" y="37"/>
                    <a:pt x="117" y="37"/>
                  </a:cubicBezTo>
                  <a:cubicBezTo>
                    <a:pt x="117" y="39"/>
                    <a:pt x="117" y="39"/>
                    <a:pt x="117" y="39"/>
                  </a:cubicBezTo>
                  <a:cubicBezTo>
                    <a:pt x="117" y="39"/>
                    <a:pt x="117" y="39"/>
                    <a:pt x="117" y="39"/>
                  </a:cubicBezTo>
                  <a:lnTo>
                    <a:pt x="117" y="37"/>
                  </a:lnTo>
                  <a:close/>
                  <a:moveTo>
                    <a:pt x="115" y="39"/>
                  </a:moveTo>
                  <a:cubicBezTo>
                    <a:pt x="115" y="39"/>
                    <a:pt x="115" y="39"/>
                    <a:pt x="115" y="39"/>
                  </a:cubicBezTo>
                  <a:cubicBezTo>
                    <a:pt x="116" y="36"/>
                    <a:pt x="116" y="36"/>
                    <a:pt x="116" y="36"/>
                  </a:cubicBezTo>
                  <a:cubicBezTo>
                    <a:pt x="115" y="39"/>
                    <a:pt x="115" y="39"/>
                    <a:pt x="115" y="39"/>
                  </a:cubicBezTo>
                  <a:cubicBezTo>
                    <a:pt x="115" y="39"/>
                    <a:pt x="115" y="39"/>
                    <a:pt x="115" y="39"/>
                  </a:cubicBezTo>
                  <a:close/>
                  <a:moveTo>
                    <a:pt x="114" y="39"/>
                  </a:moveTo>
                  <a:cubicBezTo>
                    <a:pt x="114" y="39"/>
                    <a:pt x="114" y="39"/>
                    <a:pt x="114" y="39"/>
                  </a:cubicBezTo>
                  <a:cubicBezTo>
                    <a:pt x="116" y="27"/>
                    <a:pt x="116" y="27"/>
                    <a:pt x="116" y="27"/>
                  </a:cubicBezTo>
                  <a:cubicBezTo>
                    <a:pt x="114" y="39"/>
                    <a:pt x="114" y="39"/>
                    <a:pt x="114" y="39"/>
                  </a:cubicBezTo>
                  <a:cubicBezTo>
                    <a:pt x="114" y="39"/>
                    <a:pt x="114" y="39"/>
                    <a:pt x="114" y="39"/>
                  </a:cubicBezTo>
                  <a:close/>
                  <a:moveTo>
                    <a:pt x="119" y="34"/>
                  </a:moveTo>
                  <a:cubicBezTo>
                    <a:pt x="119" y="34"/>
                    <a:pt x="119" y="34"/>
                    <a:pt x="119" y="34"/>
                  </a:cubicBezTo>
                  <a:cubicBezTo>
                    <a:pt x="118" y="39"/>
                    <a:pt x="118" y="39"/>
                    <a:pt x="118" y="39"/>
                  </a:cubicBezTo>
                  <a:cubicBezTo>
                    <a:pt x="118" y="39"/>
                    <a:pt x="118" y="39"/>
                    <a:pt x="118" y="39"/>
                  </a:cubicBezTo>
                  <a:lnTo>
                    <a:pt x="119" y="34"/>
                  </a:lnTo>
                  <a:close/>
                  <a:moveTo>
                    <a:pt x="14" y="37"/>
                  </a:moveTo>
                  <a:cubicBezTo>
                    <a:pt x="14" y="37"/>
                    <a:pt x="14" y="37"/>
                    <a:pt x="14" y="37"/>
                  </a:cubicBezTo>
                  <a:cubicBezTo>
                    <a:pt x="14" y="37"/>
                    <a:pt x="15" y="36"/>
                    <a:pt x="17" y="35"/>
                  </a:cubicBezTo>
                  <a:cubicBezTo>
                    <a:pt x="20" y="35"/>
                    <a:pt x="30" y="34"/>
                    <a:pt x="46" y="36"/>
                  </a:cubicBezTo>
                  <a:cubicBezTo>
                    <a:pt x="47" y="36"/>
                    <a:pt x="48" y="36"/>
                    <a:pt x="49" y="36"/>
                  </a:cubicBezTo>
                  <a:cubicBezTo>
                    <a:pt x="49" y="36"/>
                    <a:pt x="49" y="36"/>
                    <a:pt x="49" y="36"/>
                  </a:cubicBezTo>
                  <a:cubicBezTo>
                    <a:pt x="50" y="36"/>
                    <a:pt x="50" y="36"/>
                    <a:pt x="50" y="36"/>
                  </a:cubicBezTo>
                  <a:cubicBezTo>
                    <a:pt x="50" y="36"/>
                    <a:pt x="50" y="36"/>
                    <a:pt x="50" y="36"/>
                  </a:cubicBezTo>
                  <a:cubicBezTo>
                    <a:pt x="52" y="37"/>
                    <a:pt x="54" y="37"/>
                    <a:pt x="55" y="37"/>
                  </a:cubicBezTo>
                  <a:cubicBezTo>
                    <a:pt x="53" y="9"/>
                    <a:pt x="53" y="9"/>
                    <a:pt x="53" y="9"/>
                  </a:cubicBezTo>
                  <a:cubicBezTo>
                    <a:pt x="51" y="9"/>
                    <a:pt x="51" y="9"/>
                    <a:pt x="51" y="9"/>
                  </a:cubicBezTo>
                  <a:cubicBezTo>
                    <a:pt x="54" y="34"/>
                    <a:pt x="54" y="34"/>
                    <a:pt x="54" y="34"/>
                  </a:cubicBezTo>
                  <a:cubicBezTo>
                    <a:pt x="51" y="9"/>
                    <a:pt x="51" y="9"/>
                    <a:pt x="51" y="9"/>
                  </a:cubicBezTo>
                  <a:cubicBezTo>
                    <a:pt x="52" y="9"/>
                    <a:pt x="52" y="9"/>
                    <a:pt x="52" y="9"/>
                  </a:cubicBezTo>
                  <a:cubicBezTo>
                    <a:pt x="50" y="8"/>
                    <a:pt x="50" y="8"/>
                    <a:pt x="50" y="8"/>
                  </a:cubicBezTo>
                  <a:cubicBezTo>
                    <a:pt x="50" y="9"/>
                    <a:pt x="50" y="9"/>
                    <a:pt x="50" y="9"/>
                  </a:cubicBezTo>
                  <a:cubicBezTo>
                    <a:pt x="50" y="9"/>
                    <a:pt x="50" y="9"/>
                    <a:pt x="50" y="9"/>
                  </a:cubicBezTo>
                  <a:cubicBezTo>
                    <a:pt x="50" y="9"/>
                    <a:pt x="50" y="9"/>
                    <a:pt x="50" y="9"/>
                  </a:cubicBezTo>
                  <a:cubicBezTo>
                    <a:pt x="53" y="36"/>
                    <a:pt x="53" y="36"/>
                    <a:pt x="53" y="36"/>
                  </a:cubicBezTo>
                  <a:cubicBezTo>
                    <a:pt x="50" y="9"/>
                    <a:pt x="50" y="9"/>
                    <a:pt x="50" y="9"/>
                  </a:cubicBezTo>
                  <a:cubicBezTo>
                    <a:pt x="48" y="9"/>
                    <a:pt x="48" y="9"/>
                    <a:pt x="48" y="9"/>
                  </a:cubicBezTo>
                  <a:cubicBezTo>
                    <a:pt x="51" y="34"/>
                    <a:pt x="51" y="34"/>
                    <a:pt x="51" y="34"/>
                  </a:cubicBezTo>
                  <a:cubicBezTo>
                    <a:pt x="48" y="9"/>
                    <a:pt x="48" y="9"/>
                    <a:pt x="48" y="9"/>
                  </a:cubicBezTo>
                  <a:cubicBezTo>
                    <a:pt x="49" y="9"/>
                    <a:pt x="49" y="9"/>
                    <a:pt x="49" y="9"/>
                  </a:cubicBezTo>
                  <a:cubicBezTo>
                    <a:pt x="47" y="8"/>
                    <a:pt x="47" y="8"/>
                    <a:pt x="47" y="8"/>
                  </a:cubicBezTo>
                  <a:cubicBezTo>
                    <a:pt x="50" y="36"/>
                    <a:pt x="50" y="36"/>
                    <a:pt x="50" y="36"/>
                  </a:cubicBezTo>
                  <a:cubicBezTo>
                    <a:pt x="47" y="8"/>
                    <a:pt x="47" y="8"/>
                    <a:pt x="47" y="8"/>
                  </a:cubicBezTo>
                  <a:cubicBezTo>
                    <a:pt x="45" y="9"/>
                    <a:pt x="45" y="9"/>
                    <a:pt x="45" y="9"/>
                  </a:cubicBezTo>
                  <a:cubicBezTo>
                    <a:pt x="49" y="33"/>
                    <a:pt x="49" y="33"/>
                    <a:pt x="49" y="33"/>
                  </a:cubicBezTo>
                  <a:cubicBezTo>
                    <a:pt x="45" y="9"/>
                    <a:pt x="45" y="9"/>
                    <a:pt x="45" y="9"/>
                  </a:cubicBezTo>
                  <a:cubicBezTo>
                    <a:pt x="46" y="8"/>
                    <a:pt x="46" y="8"/>
                    <a:pt x="46" y="8"/>
                  </a:cubicBezTo>
                  <a:cubicBezTo>
                    <a:pt x="44" y="8"/>
                    <a:pt x="44" y="8"/>
                    <a:pt x="44" y="8"/>
                  </a:cubicBezTo>
                  <a:cubicBezTo>
                    <a:pt x="48" y="35"/>
                    <a:pt x="48" y="35"/>
                    <a:pt x="48" y="35"/>
                  </a:cubicBezTo>
                  <a:cubicBezTo>
                    <a:pt x="44" y="8"/>
                    <a:pt x="44" y="8"/>
                    <a:pt x="44" y="8"/>
                  </a:cubicBezTo>
                  <a:cubicBezTo>
                    <a:pt x="42" y="8"/>
                    <a:pt x="42" y="8"/>
                    <a:pt x="42" y="8"/>
                  </a:cubicBezTo>
                  <a:cubicBezTo>
                    <a:pt x="46" y="33"/>
                    <a:pt x="46" y="33"/>
                    <a:pt x="46" y="33"/>
                  </a:cubicBezTo>
                  <a:cubicBezTo>
                    <a:pt x="41" y="8"/>
                    <a:pt x="41" y="8"/>
                    <a:pt x="41" y="8"/>
                  </a:cubicBezTo>
                  <a:cubicBezTo>
                    <a:pt x="43" y="8"/>
                    <a:pt x="43" y="8"/>
                    <a:pt x="43" y="8"/>
                  </a:cubicBezTo>
                  <a:cubicBezTo>
                    <a:pt x="40" y="7"/>
                    <a:pt x="40" y="7"/>
                    <a:pt x="40" y="7"/>
                  </a:cubicBezTo>
                  <a:cubicBezTo>
                    <a:pt x="45" y="34"/>
                    <a:pt x="45" y="34"/>
                    <a:pt x="45" y="34"/>
                  </a:cubicBezTo>
                  <a:cubicBezTo>
                    <a:pt x="40" y="8"/>
                    <a:pt x="40" y="8"/>
                    <a:pt x="40" y="8"/>
                  </a:cubicBezTo>
                  <a:cubicBezTo>
                    <a:pt x="38" y="8"/>
                    <a:pt x="38" y="8"/>
                    <a:pt x="38" y="8"/>
                  </a:cubicBezTo>
                  <a:cubicBezTo>
                    <a:pt x="43" y="32"/>
                    <a:pt x="43" y="32"/>
                    <a:pt x="43" y="32"/>
                  </a:cubicBezTo>
                  <a:cubicBezTo>
                    <a:pt x="38" y="8"/>
                    <a:pt x="38" y="8"/>
                    <a:pt x="38" y="8"/>
                  </a:cubicBezTo>
                  <a:cubicBezTo>
                    <a:pt x="39" y="8"/>
                    <a:pt x="39" y="8"/>
                    <a:pt x="39" y="8"/>
                  </a:cubicBezTo>
                  <a:cubicBezTo>
                    <a:pt x="37" y="7"/>
                    <a:pt x="37" y="7"/>
                    <a:pt x="37" y="7"/>
                  </a:cubicBezTo>
                  <a:cubicBezTo>
                    <a:pt x="42" y="34"/>
                    <a:pt x="42" y="34"/>
                    <a:pt x="42" y="34"/>
                  </a:cubicBezTo>
                  <a:cubicBezTo>
                    <a:pt x="37" y="8"/>
                    <a:pt x="37" y="8"/>
                    <a:pt x="37" y="8"/>
                  </a:cubicBezTo>
                  <a:cubicBezTo>
                    <a:pt x="35" y="8"/>
                    <a:pt x="35" y="8"/>
                    <a:pt x="35" y="8"/>
                  </a:cubicBezTo>
                  <a:cubicBezTo>
                    <a:pt x="40" y="31"/>
                    <a:pt x="40" y="31"/>
                    <a:pt x="40" y="31"/>
                  </a:cubicBezTo>
                  <a:cubicBezTo>
                    <a:pt x="35" y="8"/>
                    <a:pt x="35" y="8"/>
                    <a:pt x="35" y="8"/>
                  </a:cubicBezTo>
                  <a:cubicBezTo>
                    <a:pt x="36" y="8"/>
                    <a:pt x="36" y="8"/>
                    <a:pt x="36" y="8"/>
                  </a:cubicBezTo>
                  <a:cubicBezTo>
                    <a:pt x="34" y="7"/>
                    <a:pt x="34" y="7"/>
                    <a:pt x="34" y="7"/>
                  </a:cubicBezTo>
                  <a:cubicBezTo>
                    <a:pt x="39" y="35"/>
                    <a:pt x="39" y="35"/>
                    <a:pt x="39" y="35"/>
                  </a:cubicBezTo>
                  <a:cubicBezTo>
                    <a:pt x="34" y="8"/>
                    <a:pt x="34" y="8"/>
                    <a:pt x="34" y="8"/>
                  </a:cubicBezTo>
                  <a:cubicBezTo>
                    <a:pt x="32" y="8"/>
                    <a:pt x="32" y="8"/>
                    <a:pt x="32" y="8"/>
                  </a:cubicBezTo>
                  <a:cubicBezTo>
                    <a:pt x="38" y="34"/>
                    <a:pt x="38" y="34"/>
                    <a:pt x="38" y="34"/>
                  </a:cubicBezTo>
                  <a:cubicBezTo>
                    <a:pt x="32" y="8"/>
                    <a:pt x="32" y="8"/>
                    <a:pt x="32" y="8"/>
                  </a:cubicBezTo>
                  <a:cubicBezTo>
                    <a:pt x="34" y="8"/>
                    <a:pt x="34" y="8"/>
                    <a:pt x="34" y="8"/>
                  </a:cubicBezTo>
                  <a:cubicBezTo>
                    <a:pt x="34" y="8"/>
                    <a:pt x="34" y="8"/>
                    <a:pt x="34" y="8"/>
                  </a:cubicBezTo>
                  <a:cubicBezTo>
                    <a:pt x="31" y="7"/>
                    <a:pt x="31" y="7"/>
                    <a:pt x="31" y="7"/>
                  </a:cubicBezTo>
                  <a:cubicBezTo>
                    <a:pt x="34" y="20"/>
                    <a:pt x="34" y="20"/>
                    <a:pt x="34" y="20"/>
                  </a:cubicBezTo>
                  <a:cubicBezTo>
                    <a:pt x="31" y="8"/>
                    <a:pt x="31" y="8"/>
                    <a:pt x="31" y="8"/>
                  </a:cubicBezTo>
                  <a:cubicBezTo>
                    <a:pt x="29" y="8"/>
                    <a:pt x="29" y="8"/>
                    <a:pt x="29" y="8"/>
                  </a:cubicBezTo>
                  <a:cubicBezTo>
                    <a:pt x="34" y="29"/>
                    <a:pt x="34" y="29"/>
                    <a:pt x="34" y="29"/>
                  </a:cubicBezTo>
                  <a:cubicBezTo>
                    <a:pt x="29" y="8"/>
                    <a:pt x="29" y="8"/>
                    <a:pt x="29" y="8"/>
                  </a:cubicBezTo>
                  <a:cubicBezTo>
                    <a:pt x="31" y="8"/>
                    <a:pt x="31" y="8"/>
                    <a:pt x="31" y="8"/>
                  </a:cubicBezTo>
                  <a:cubicBezTo>
                    <a:pt x="31" y="7"/>
                    <a:pt x="31" y="7"/>
                    <a:pt x="31" y="7"/>
                  </a:cubicBezTo>
                  <a:cubicBezTo>
                    <a:pt x="28" y="7"/>
                    <a:pt x="28" y="7"/>
                    <a:pt x="28" y="7"/>
                  </a:cubicBezTo>
                  <a:cubicBezTo>
                    <a:pt x="33" y="29"/>
                    <a:pt x="33" y="29"/>
                    <a:pt x="33" y="29"/>
                  </a:cubicBezTo>
                  <a:cubicBezTo>
                    <a:pt x="28" y="8"/>
                    <a:pt x="28" y="8"/>
                    <a:pt x="28" y="8"/>
                  </a:cubicBezTo>
                  <a:cubicBezTo>
                    <a:pt x="26" y="8"/>
                    <a:pt x="26" y="8"/>
                    <a:pt x="26" y="8"/>
                  </a:cubicBezTo>
                  <a:cubicBezTo>
                    <a:pt x="32" y="30"/>
                    <a:pt x="32" y="30"/>
                    <a:pt x="32" y="30"/>
                  </a:cubicBezTo>
                  <a:cubicBezTo>
                    <a:pt x="26" y="8"/>
                    <a:pt x="26" y="8"/>
                    <a:pt x="26" y="8"/>
                  </a:cubicBezTo>
                  <a:cubicBezTo>
                    <a:pt x="27" y="7"/>
                    <a:pt x="27" y="7"/>
                    <a:pt x="27" y="7"/>
                  </a:cubicBezTo>
                  <a:cubicBezTo>
                    <a:pt x="25" y="7"/>
                    <a:pt x="25" y="7"/>
                    <a:pt x="25" y="7"/>
                  </a:cubicBezTo>
                  <a:cubicBezTo>
                    <a:pt x="31" y="34"/>
                    <a:pt x="31" y="34"/>
                    <a:pt x="31" y="34"/>
                  </a:cubicBezTo>
                  <a:cubicBezTo>
                    <a:pt x="25" y="8"/>
                    <a:pt x="25" y="8"/>
                    <a:pt x="25" y="8"/>
                  </a:cubicBezTo>
                  <a:cubicBezTo>
                    <a:pt x="24" y="8"/>
                    <a:pt x="24" y="8"/>
                    <a:pt x="24" y="8"/>
                  </a:cubicBezTo>
                  <a:cubicBezTo>
                    <a:pt x="27" y="20"/>
                    <a:pt x="27" y="20"/>
                    <a:pt x="27" y="20"/>
                  </a:cubicBezTo>
                  <a:cubicBezTo>
                    <a:pt x="23" y="8"/>
                    <a:pt x="23" y="8"/>
                    <a:pt x="23" y="8"/>
                  </a:cubicBezTo>
                  <a:cubicBezTo>
                    <a:pt x="24" y="7"/>
                    <a:pt x="24" y="7"/>
                    <a:pt x="24" y="7"/>
                  </a:cubicBezTo>
                  <a:cubicBezTo>
                    <a:pt x="22" y="7"/>
                    <a:pt x="22" y="7"/>
                    <a:pt x="22" y="7"/>
                  </a:cubicBezTo>
                  <a:cubicBezTo>
                    <a:pt x="25" y="7"/>
                    <a:pt x="25" y="7"/>
                    <a:pt x="25" y="7"/>
                  </a:cubicBezTo>
                  <a:cubicBezTo>
                    <a:pt x="25" y="8"/>
                    <a:pt x="25" y="8"/>
                    <a:pt x="25" y="8"/>
                  </a:cubicBezTo>
                  <a:cubicBezTo>
                    <a:pt x="24" y="7"/>
                    <a:pt x="24" y="7"/>
                    <a:pt x="24" y="7"/>
                  </a:cubicBezTo>
                  <a:cubicBezTo>
                    <a:pt x="28" y="7"/>
                    <a:pt x="28" y="7"/>
                    <a:pt x="28" y="7"/>
                  </a:cubicBezTo>
                  <a:cubicBezTo>
                    <a:pt x="28" y="7"/>
                    <a:pt x="28" y="7"/>
                    <a:pt x="28" y="7"/>
                  </a:cubicBezTo>
                  <a:cubicBezTo>
                    <a:pt x="31" y="7"/>
                    <a:pt x="31" y="7"/>
                    <a:pt x="31" y="7"/>
                  </a:cubicBezTo>
                  <a:cubicBezTo>
                    <a:pt x="30" y="7"/>
                    <a:pt x="30" y="7"/>
                    <a:pt x="30" y="7"/>
                  </a:cubicBezTo>
                  <a:cubicBezTo>
                    <a:pt x="34" y="8"/>
                    <a:pt x="34" y="8"/>
                    <a:pt x="34" y="8"/>
                  </a:cubicBezTo>
                  <a:cubicBezTo>
                    <a:pt x="34" y="8"/>
                    <a:pt x="34" y="8"/>
                    <a:pt x="34" y="8"/>
                  </a:cubicBezTo>
                  <a:cubicBezTo>
                    <a:pt x="34" y="7"/>
                    <a:pt x="34" y="7"/>
                    <a:pt x="34" y="7"/>
                  </a:cubicBezTo>
                  <a:cubicBezTo>
                    <a:pt x="37" y="8"/>
                    <a:pt x="37" y="8"/>
                    <a:pt x="37" y="8"/>
                  </a:cubicBezTo>
                  <a:cubicBezTo>
                    <a:pt x="37" y="7"/>
                    <a:pt x="37" y="7"/>
                    <a:pt x="37" y="7"/>
                  </a:cubicBezTo>
                  <a:cubicBezTo>
                    <a:pt x="40" y="8"/>
                    <a:pt x="40" y="8"/>
                    <a:pt x="40" y="8"/>
                  </a:cubicBezTo>
                  <a:cubicBezTo>
                    <a:pt x="40" y="7"/>
                    <a:pt x="40" y="7"/>
                    <a:pt x="40" y="7"/>
                  </a:cubicBezTo>
                  <a:cubicBezTo>
                    <a:pt x="44" y="8"/>
                    <a:pt x="44" y="8"/>
                    <a:pt x="44" y="8"/>
                  </a:cubicBezTo>
                  <a:cubicBezTo>
                    <a:pt x="44" y="7"/>
                    <a:pt x="44" y="7"/>
                    <a:pt x="44" y="7"/>
                  </a:cubicBezTo>
                  <a:cubicBezTo>
                    <a:pt x="47" y="8"/>
                    <a:pt x="47" y="8"/>
                    <a:pt x="47" y="8"/>
                  </a:cubicBezTo>
                  <a:cubicBezTo>
                    <a:pt x="47" y="8"/>
                    <a:pt x="47" y="8"/>
                    <a:pt x="47" y="8"/>
                  </a:cubicBezTo>
                  <a:cubicBezTo>
                    <a:pt x="50" y="9"/>
                    <a:pt x="50" y="9"/>
                    <a:pt x="50" y="9"/>
                  </a:cubicBezTo>
                  <a:cubicBezTo>
                    <a:pt x="50" y="8"/>
                    <a:pt x="50" y="8"/>
                    <a:pt x="50" y="8"/>
                  </a:cubicBezTo>
                  <a:cubicBezTo>
                    <a:pt x="53" y="9"/>
                    <a:pt x="53" y="9"/>
                    <a:pt x="53" y="9"/>
                  </a:cubicBezTo>
                  <a:cubicBezTo>
                    <a:pt x="53" y="8"/>
                    <a:pt x="53" y="8"/>
                    <a:pt x="53" y="8"/>
                  </a:cubicBezTo>
                  <a:cubicBezTo>
                    <a:pt x="56" y="9"/>
                    <a:pt x="56" y="9"/>
                    <a:pt x="56" y="9"/>
                  </a:cubicBezTo>
                  <a:cubicBezTo>
                    <a:pt x="56" y="9"/>
                    <a:pt x="56" y="9"/>
                    <a:pt x="56" y="9"/>
                  </a:cubicBezTo>
                  <a:cubicBezTo>
                    <a:pt x="59" y="10"/>
                    <a:pt x="59" y="10"/>
                    <a:pt x="59" y="10"/>
                  </a:cubicBezTo>
                  <a:cubicBezTo>
                    <a:pt x="60" y="10"/>
                    <a:pt x="60" y="10"/>
                    <a:pt x="60" y="10"/>
                  </a:cubicBezTo>
                  <a:cubicBezTo>
                    <a:pt x="62" y="10"/>
                    <a:pt x="62" y="10"/>
                    <a:pt x="62" y="10"/>
                  </a:cubicBezTo>
                  <a:cubicBezTo>
                    <a:pt x="63" y="10"/>
                    <a:pt x="63" y="10"/>
                    <a:pt x="63" y="10"/>
                  </a:cubicBezTo>
                  <a:cubicBezTo>
                    <a:pt x="64" y="11"/>
                    <a:pt x="64" y="11"/>
                    <a:pt x="64" y="11"/>
                  </a:cubicBezTo>
                  <a:cubicBezTo>
                    <a:pt x="63" y="10"/>
                    <a:pt x="63" y="10"/>
                    <a:pt x="63" y="10"/>
                  </a:cubicBezTo>
                  <a:cubicBezTo>
                    <a:pt x="64" y="38"/>
                    <a:pt x="64" y="38"/>
                    <a:pt x="64" y="38"/>
                  </a:cubicBezTo>
                  <a:cubicBezTo>
                    <a:pt x="64" y="38"/>
                    <a:pt x="64" y="38"/>
                    <a:pt x="64" y="38"/>
                  </a:cubicBezTo>
                  <a:cubicBezTo>
                    <a:pt x="66" y="38"/>
                    <a:pt x="66" y="38"/>
                    <a:pt x="66" y="38"/>
                  </a:cubicBezTo>
                  <a:cubicBezTo>
                    <a:pt x="65" y="11"/>
                    <a:pt x="65" y="11"/>
                    <a:pt x="65" y="11"/>
                  </a:cubicBezTo>
                  <a:cubicBezTo>
                    <a:pt x="66" y="11"/>
                    <a:pt x="66" y="11"/>
                    <a:pt x="66" y="11"/>
                  </a:cubicBezTo>
                  <a:cubicBezTo>
                    <a:pt x="67" y="11"/>
                    <a:pt x="67" y="11"/>
                    <a:pt x="67" y="11"/>
                  </a:cubicBezTo>
                  <a:cubicBezTo>
                    <a:pt x="66" y="11"/>
                    <a:pt x="66" y="11"/>
                    <a:pt x="66" y="11"/>
                  </a:cubicBezTo>
                  <a:cubicBezTo>
                    <a:pt x="67" y="38"/>
                    <a:pt x="67" y="38"/>
                    <a:pt x="67" y="38"/>
                  </a:cubicBezTo>
                  <a:cubicBezTo>
                    <a:pt x="67" y="38"/>
                    <a:pt x="67" y="38"/>
                    <a:pt x="67" y="38"/>
                  </a:cubicBezTo>
                  <a:cubicBezTo>
                    <a:pt x="68" y="38"/>
                    <a:pt x="68" y="38"/>
                    <a:pt x="68" y="38"/>
                  </a:cubicBezTo>
                  <a:cubicBezTo>
                    <a:pt x="67" y="12"/>
                    <a:pt x="67" y="12"/>
                    <a:pt x="67" y="12"/>
                  </a:cubicBezTo>
                  <a:cubicBezTo>
                    <a:pt x="68" y="11"/>
                    <a:pt x="68" y="11"/>
                    <a:pt x="68" y="11"/>
                  </a:cubicBezTo>
                  <a:cubicBezTo>
                    <a:pt x="70" y="12"/>
                    <a:pt x="70" y="12"/>
                    <a:pt x="70" y="12"/>
                  </a:cubicBezTo>
                  <a:cubicBezTo>
                    <a:pt x="71" y="12"/>
                    <a:pt x="71" y="12"/>
                    <a:pt x="71" y="12"/>
                  </a:cubicBezTo>
                  <a:cubicBezTo>
                    <a:pt x="73" y="13"/>
                    <a:pt x="73" y="13"/>
                    <a:pt x="73" y="13"/>
                  </a:cubicBezTo>
                  <a:cubicBezTo>
                    <a:pt x="73" y="12"/>
                    <a:pt x="73" y="12"/>
                    <a:pt x="73" y="12"/>
                  </a:cubicBezTo>
                  <a:cubicBezTo>
                    <a:pt x="75" y="13"/>
                    <a:pt x="75" y="13"/>
                    <a:pt x="75" y="13"/>
                  </a:cubicBezTo>
                  <a:cubicBezTo>
                    <a:pt x="76" y="13"/>
                    <a:pt x="76" y="13"/>
                    <a:pt x="76" y="13"/>
                  </a:cubicBezTo>
                  <a:cubicBezTo>
                    <a:pt x="77" y="13"/>
                    <a:pt x="77" y="13"/>
                    <a:pt x="77" y="13"/>
                  </a:cubicBezTo>
                  <a:cubicBezTo>
                    <a:pt x="76" y="13"/>
                    <a:pt x="76" y="13"/>
                    <a:pt x="76" y="13"/>
                  </a:cubicBezTo>
                  <a:cubicBezTo>
                    <a:pt x="75" y="39"/>
                    <a:pt x="75" y="39"/>
                    <a:pt x="75" y="39"/>
                  </a:cubicBezTo>
                  <a:cubicBezTo>
                    <a:pt x="76" y="39"/>
                    <a:pt x="76" y="39"/>
                    <a:pt x="76" y="39"/>
                  </a:cubicBezTo>
                  <a:cubicBezTo>
                    <a:pt x="77" y="39"/>
                    <a:pt x="77" y="39"/>
                    <a:pt x="77" y="39"/>
                  </a:cubicBezTo>
                  <a:cubicBezTo>
                    <a:pt x="77" y="14"/>
                    <a:pt x="77" y="14"/>
                    <a:pt x="77" y="14"/>
                  </a:cubicBezTo>
                  <a:cubicBezTo>
                    <a:pt x="78" y="13"/>
                    <a:pt x="78" y="13"/>
                    <a:pt x="78" y="13"/>
                  </a:cubicBezTo>
                  <a:cubicBezTo>
                    <a:pt x="79" y="14"/>
                    <a:pt x="79" y="14"/>
                    <a:pt x="79" y="14"/>
                  </a:cubicBezTo>
                  <a:cubicBezTo>
                    <a:pt x="78" y="14"/>
                    <a:pt x="78" y="14"/>
                    <a:pt x="78" y="14"/>
                  </a:cubicBezTo>
                  <a:cubicBezTo>
                    <a:pt x="77" y="39"/>
                    <a:pt x="77" y="39"/>
                    <a:pt x="77" y="39"/>
                  </a:cubicBezTo>
                  <a:cubicBezTo>
                    <a:pt x="77" y="39"/>
                    <a:pt x="77" y="39"/>
                    <a:pt x="77" y="39"/>
                  </a:cubicBezTo>
                  <a:cubicBezTo>
                    <a:pt x="79" y="39"/>
                    <a:pt x="79" y="39"/>
                    <a:pt x="79" y="39"/>
                  </a:cubicBezTo>
                  <a:cubicBezTo>
                    <a:pt x="79" y="39"/>
                    <a:pt x="79" y="39"/>
                    <a:pt x="79" y="39"/>
                  </a:cubicBezTo>
                  <a:cubicBezTo>
                    <a:pt x="79" y="14"/>
                    <a:pt x="79" y="14"/>
                    <a:pt x="79" y="14"/>
                  </a:cubicBezTo>
                  <a:cubicBezTo>
                    <a:pt x="80" y="14"/>
                    <a:pt x="80" y="14"/>
                    <a:pt x="80" y="14"/>
                  </a:cubicBezTo>
                  <a:cubicBezTo>
                    <a:pt x="82" y="15"/>
                    <a:pt x="82" y="15"/>
                    <a:pt x="82" y="15"/>
                  </a:cubicBezTo>
                  <a:cubicBezTo>
                    <a:pt x="83" y="14"/>
                    <a:pt x="83" y="14"/>
                    <a:pt x="83" y="14"/>
                  </a:cubicBezTo>
                  <a:cubicBezTo>
                    <a:pt x="84" y="15"/>
                    <a:pt x="84" y="15"/>
                    <a:pt x="84" y="15"/>
                  </a:cubicBezTo>
                  <a:cubicBezTo>
                    <a:pt x="85" y="15"/>
                    <a:pt x="85" y="15"/>
                    <a:pt x="85" y="15"/>
                  </a:cubicBezTo>
                  <a:cubicBezTo>
                    <a:pt x="86" y="16"/>
                    <a:pt x="86" y="16"/>
                    <a:pt x="86" y="16"/>
                  </a:cubicBezTo>
                  <a:cubicBezTo>
                    <a:pt x="85" y="15"/>
                    <a:pt x="85" y="15"/>
                    <a:pt x="85" y="15"/>
                  </a:cubicBezTo>
                  <a:cubicBezTo>
                    <a:pt x="84" y="40"/>
                    <a:pt x="84" y="40"/>
                    <a:pt x="84" y="40"/>
                  </a:cubicBezTo>
                  <a:cubicBezTo>
                    <a:pt x="84" y="40"/>
                    <a:pt x="84" y="40"/>
                    <a:pt x="84" y="40"/>
                  </a:cubicBezTo>
                  <a:cubicBezTo>
                    <a:pt x="85" y="40"/>
                    <a:pt x="85" y="40"/>
                    <a:pt x="85" y="40"/>
                  </a:cubicBezTo>
                  <a:cubicBezTo>
                    <a:pt x="86" y="16"/>
                    <a:pt x="86" y="16"/>
                    <a:pt x="86" y="16"/>
                  </a:cubicBezTo>
                  <a:cubicBezTo>
                    <a:pt x="87" y="16"/>
                    <a:pt x="87" y="16"/>
                    <a:pt x="87" y="16"/>
                  </a:cubicBezTo>
                  <a:cubicBezTo>
                    <a:pt x="88" y="16"/>
                    <a:pt x="88" y="16"/>
                    <a:pt x="88" y="16"/>
                  </a:cubicBezTo>
                  <a:cubicBezTo>
                    <a:pt x="87" y="16"/>
                    <a:pt x="87" y="16"/>
                    <a:pt x="87" y="16"/>
                  </a:cubicBezTo>
                  <a:cubicBezTo>
                    <a:pt x="86" y="40"/>
                    <a:pt x="86" y="40"/>
                    <a:pt x="86" y="40"/>
                  </a:cubicBezTo>
                  <a:cubicBezTo>
                    <a:pt x="87" y="40"/>
                    <a:pt x="87" y="40"/>
                    <a:pt x="87" y="40"/>
                  </a:cubicBezTo>
                  <a:cubicBezTo>
                    <a:pt x="88" y="16"/>
                    <a:pt x="88" y="16"/>
                    <a:pt x="88" y="16"/>
                  </a:cubicBezTo>
                  <a:cubicBezTo>
                    <a:pt x="89" y="16"/>
                    <a:pt x="89" y="16"/>
                    <a:pt x="89" y="16"/>
                  </a:cubicBezTo>
                  <a:cubicBezTo>
                    <a:pt x="90" y="17"/>
                    <a:pt x="90" y="17"/>
                    <a:pt x="90" y="17"/>
                  </a:cubicBezTo>
                  <a:cubicBezTo>
                    <a:pt x="90" y="17"/>
                    <a:pt x="90" y="17"/>
                    <a:pt x="90" y="17"/>
                  </a:cubicBezTo>
                  <a:cubicBezTo>
                    <a:pt x="91" y="16"/>
                    <a:pt x="91" y="16"/>
                    <a:pt x="91" y="16"/>
                  </a:cubicBezTo>
                  <a:cubicBezTo>
                    <a:pt x="92" y="17"/>
                    <a:pt x="92" y="17"/>
                    <a:pt x="92" y="17"/>
                  </a:cubicBezTo>
                  <a:cubicBezTo>
                    <a:pt x="91" y="16"/>
                    <a:pt x="91" y="16"/>
                    <a:pt x="91" y="16"/>
                  </a:cubicBezTo>
                  <a:cubicBezTo>
                    <a:pt x="89" y="40"/>
                    <a:pt x="89" y="40"/>
                    <a:pt x="89" y="40"/>
                  </a:cubicBezTo>
                  <a:cubicBezTo>
                    <a:pt x="90" y="40"/>
                    <a:pt x="90" y="40"/>
                    <a:pt x="90" y="40"/>
                  </a:cubicBezTo>
                  <a:cubicBezTo>
                    <a:pt x="90" y="40"/>
                    <a:pt x="90" y="40"/>
                    <a:pt x="90" y="40"/>
                  </a:cubicBezTo>
                  <a:cubicBezTo>
                    <a:pt x="90" y="40"/>
                    <a:pt x="90" y="40"/>
                    <a:pt x="90" y="40"/>
                  </a:cubicBezTo>
                  <a:cubicBezTo>
                    <a:pt x="90" y="40"/>
                    <a:pt x="90" y="40"/>
                    <a:pt x="90" y="40"/>
                  </a:cubicBezTo>
                  <a:cubicBezTo>
                    <a:pt x="92" y="17"/>
                    <a:pt x="92" y="17"/>
                    <a:pt x="92" y="17"/>
                  </a:cubicBezTo>
                  <a:cubicBezTo>
                    <a:pt x="93" y="17"/>
                    <a:pt x="93" y="17"/>
                    <a:pt x="93" y="17"/>
                  </a:cubicBezTo>
                  <a:cubicBezTo>
                    <a:pt x="94" y="18"/>
                    <a:pt x="94" y="18"/>
                    <a:pt x="94" y="18"/>
                  </a:cubicBezTo>
                  <a:cubicBezTo>
                    <a:pt x="95" y="18"/>
                    <a:pt x="95" y="18"/>
                    <a:pt x="95" y="18"/>
                  </a:cubicBezTo>
                  <a:cubicBezTo>
                    <a:pt x="96" y="19"/>
                    <a:pt x="96" y="19"/>
                    <a:pt x="96" y="19"/>
                  </a:cubicBezTo>
                  <a:cubicBezTo>
                    <a:pt x="95" y="18"/>
                    <a:pt x="95" y="18"/>
                    <a:pt x="95" y="18"/>
                  </a:cubicBezTo>
                  <a:cubicBezTo>
                    <a:pt x="93" y="40"/>
                    <a:pt x="93" y="40"/>
                    <a:pt x="93" y="40"/>
                  </a:cubicBezTo>
                  <a:cubicBezTo>
                    <a:pt x="94" y="40"/>
                    <a:pt x="94" y="40"/>
                    <a:pt x="94" y="40"/>
                  </a:cubicBezTo>
                  <a:cubicBezTo>
                    <a:pt x="94" y="40"/>
                    <a:pt x="94" y="40"/>
                    <a:pt x="94" y="40"/>
                  </a:cubicBezTo>
                  <a:cubicBezTo>
                    <a:pt x="96" y="19"/>
                    <a:pt x="96" y="19"/>
                    <a:pt x="96" y="19"/>
                  </a:cubicBezTo>
                  <a:cubicBezTo>
                    <a:pt x="97" y="18"/>
                    <a:pt x="97" y="18"/>
                    <a:pt x="97" y="18"/>
                  </a:cubicBezTo>
                  <a:cubicBezTo>
                    <a:pt x="98" y="19"/>
                    <a:pt x="98" y="19"/>
                    <a:pt x="98" y="19"/>
                  </a:cubicBezTo>
                  <a:cubicBezTo>
                    <a:pt x="99" y="19"/>
                    <a:pt x="99" y="19"/>
                    <a:pt x="99" y="19"/>
                  </a:cubicBezTo>
                  <a:cubicBezTo>
                    <a:pt x="99" y="20"/>
                    <a:pt x="99" y="20"/>
                    <a:pt x="99" y="20"/>
                  </a:cubicBezTo>
                  <a:cubicBezTo>
                    <a:pt x="99" y="19"/>
                    <a:pt x="99" y="19"/>
                    <a:pt x="99" y="19"/>
                  </a:cubicBezTo>
                  <a:cubicBezTo>
                    <a:pt x="97" y="40"/>
                    <a:pt x="97" y="40"/>
                    <a:pt x="97" y="40"/>
                  </a:cubicBezTo>
                  <a:cubicBezTo>
                    <a:pt x="97" y="40"/>
                    <a:pt x="97" y="40"/>
                    <a:pt x="97" y="40"/>
                  </a:cubicBezTo>
                  <a:cubicBezTo>
                    <a:pt x="97" y="40"/>
                    <a:pt x="97" y="40"/>
                    <a:pt x="97" y="40"/>
                  </a:cubicBezTo>
                  <a:cubicBezTo>
                    <a:pt x="97" y="40"/>
                    <a:pt x="97" y="40"/>
                    <a:pt x="97" y="40"/>
                  </a:cubicBezTo>
                  <a:cubicBezTo>
                    <a:pt x="100" y="20"/>
                    <a:pt x="100" y="20"/>
                    <a:pt x="100" y="20"/>
                  </a:cubicBezTo>
                  <a:cubicBezTo>
                    <a:pt x="100" y="20"/>
                    <a:pt x="100" y="20"/>
                    <a:pt x="100" y="20"/>
                  </a:cubicBezTo>
                  <a:cubicBezTo>
                    <a:pt x="101" y="20"/>
                    <a:pt x="101" y="20"/>
                    <a:pt x="101" y="20"/>
                  </a:cubicBezTo>
                  <a:cubicBezTo>
                    <a:pt x="100" y="20"/>
                    <a:pt x="100" y="20"/>
                    <a:pt x="100" y="20"/>
                  </a:cubicBezTo>
                  <a:cubicBezTo>
                    <a:pt x="98" y="40"/>
                    <a:pt x="98" y="40"/>
                    <a:pt x="98" y="40"/>
                  </a:cubicBezTo>
                  <a:cubicBezTo>
                    <a:pt x="98" y="40"/>
                    <a:pt x="98" y="40"/>
                    <a:pt x="98" y="40"/>
                  </a:cubicBezTo>
                  <a:cubicBezTo>
                    <a:pt x="99" y="40"/>
                    <a:pt x="99" y="40"/>
                    <a:pt x="99" y="40"/>
                  </a:cubicBezTo>
                  <a:cubicBezTo>
                    <a:pt x="99" y="40"/>
                    <a:pt x="99" y="40"/>
                    <a:pt x="99" y="40"/>
                  </a:cubicBezTo>
                  <a:cubicBezTo>
                    <a:pt x="101" y="20"/>
                    <a:pt x="101" y="20"/>
                    <a:pt x="101" y="20"/>
                  </a:cubicBezTo>
                  <a:cubicBezTo>
                    <a:pt x="102" y="20"/>
                    <a:pt x="102" y="20"/>
                    <a:pt x="102" y="20"/>
                  </a:cubicBezTo>
                  <a:cubicBezTo>
                    <a:pt x="103" y="21"/>
                    <a:pt x="103" y="21"/>
                    <a:pt x="103" y="21"/>
                  </a:cubicBezTo>
                  <a:cubicBezTo>
                    <a:pt x="102" y="20"/>
                    <a:pt x="102" y="20"/>
                    <a:pt x="102" y="20"/>
                  </a:cubicBezTo>
                  <a:cubicBezTo>
                    <a:pt x="100" y="40"/>
                    <a:pt x="100" y="40"/>
                    <a:pt x="100" y="40"/>
                  </a:cubicBezTo>
                  <a:cubicBezTo>
                    <a:pt x="100" y="40"/>
                    <a:pt x="100" y="40"/>
                    <a:pt x="100" y="40"/>
                  </a:cubicBezTo>
                  <a:cubicBezTo>
                    <a:pt x="100" y="40"/>
                    <a:pt x="100" y="40"/>
                    <a:pt x="100" y="40"/>
                  </a:cubicBezTo>
                  <a:cubicBezTo>
                    <a:pt x="100" y="40"/>
                    <a:pt x="100" y="40"/>
                    <a:pt x="100" y="40"/>
                  </a:cubicBezTo>
                  <a:cubicBezTo>
                    <a:pt x="103" y="21"/>
                    <a:pt x="103" y="21"/>
                    <a:pt x="103" y="21"/>
                  </a:cubicBezTo>
                  <a:cubicBezTo>
                    <a:pt x="104" y="21"/>
                    <a:pt x="104" y="21"/>
                    <a:pt x="104" y="21"/>
                  </a:cubicBezTo>
                  <a:cubicBezTo>
                    <a:pt x="104" y="21"/>
                    <a:pt x="104" y="21"/>
                    <a:pt x="104" y="21"/>
                  </a:cubicBezTo>
                  <a:cubicBezTo>
                    <a:pt x="104" y="21"/>
                    <a:pt x="104" y="21"/>
                    <a:pt x="104" y="21"/>
                  </a:cubicBezTo>
                  <a:cubicBezTo>
                    <a:pt x="101" y="40"/>
                    <a:pt x="101" y="40"/>
                    <a:pt x="101" y="40"/>
                  </a:cubicBezTo>
                  <a:cubicBezTo>
                    <a:pt x="101" y="40"/>
                    <a:pt x="101" y="40"/>
                    <a:pt x="101" y="40"/>
                  </a:cubicBezTo>
                  <a:cubicBezTo>
                    <a:pt x="102" y="40"/>
                    <a:pt x="102" y="40"/>
                    <a:pt x="102" y="40"/>
                  </a:cubicBezTo>
                  <a:cubicBezTo>
                    <a:pt x="102" y="40"/>
                    <a:pt x="102" y="40"/>
                    <a:pt x="102" y="40"/>
                  </a:cubicBezTo>
                  <a:cubicBezTo>
                    <a:pt x="104" y="21"/>
                    <a:pt x="104" y="21"/>
                    <a:pt x="104" y="21"/>
                  </a:cubicBezTo>
                  <a:cubicBezTo>
                    <a:pt x="105" y="21"/>
                    <a:pt x="105" y="21"/>
                    <a:pt x="105" y="21"/>
                  </a:cubicBezTo>
                  <a:cubicBezTo>
                    <a:pt x="105" y="22"/>
                    <a:pt x="105" y="22"/>
                    <a:pt x="105" y="22"/>
                  </a:cubicBezTo>
                  <a:cubicBezTo>
                    <a:pt x="105" y="21"/>
                    <a:pt x="105" y="21"/>
                    <a:pt x="105" y="21"/>
                  </a:cubicBezTo>
                  <a:cubicBezTo>
                    <a:pt x="103" y="40"/>
                    <a:pt x="103" y="40"/>
                    <a:pt x="103" y="40"/>
                  </a:cubicBezTo>
                  <a:cubicBezTo>
                    <a:pt x="103" y="40"/>
                    <a:pt x="103" y="40"/>
                    <a:pt x="103" y="40"/>
                  </a:cubicBezTo>
                  <a:cubicBezTo>
                    <a:pt x="103" y="40"/>
                    <a:pt x="103" y="40"/>
                    <a:pt x="103" y="40"/>
                  </a:cubicBezTo>
                  <a:cubicBezTo>
                    <a:pt x="103" y="39"/>
                    <a:pt x="103" y="39"/>
                    <a:pt x="103" y="40"/>
                  </a:cubicBezTo>
                  <a:cubicBezTo>
                    <a:pt x="106" y="22"/>
                    <a:pt x="106" y="22"/>
                    <a:pt x="106" y="22"/>
                  </a:cubicBezTo>
                  <a:cubicBezTo>
                    <a:pt x="106" y="22"/>
                    <a:pt x="106" y="22"/>
                    <a:pt x="106" y="22"/>
                  </a:cubicBezTo>
                  <a:cubicBezTo>
                    <a:pt x="107" y="22"/>
                    <a:pt x="107" y="22"/>
                    <a:pt x="107" y="22"/>
                  </a:cubicBezTo>
                  <a:cubicBezTo>
                    <a:pt x="106" y="22"/>
                    <a:pt x="106" y="22"/>
                    <a:pt x="106" y="22"/>
                  </a:cubicBezTo>
                  <a:cubicBezTo>
                    <a:pt x="104" y="40"/>
                    <a:pt x="104" y="40"/>
                    <a:pt x="104" y="40"/>
                  </a:cubicBezTo>
                  <a:cubicBezTo>
                    <a:pt x="105" y="40"/>
                    <a:pt x="105" y="40"/>
                    <a:pt x="105" y="40"/>
                  </a:cubicBezTo>
                  <a:cubicBezTo>
                    <a:pt x="107" y="22"/>
                    <a:pt x="107" y="22"/>
                    <a:pt x="107" y="22"/>
                  </a:cubicBezTo>
                  <a:cubicBezTo>
                    <a:pt x="108" y="22"/>
                    <a:pt x="108" y="22"/>
                    <a:pt x="108" y="22"/>
                  </a:cubicBezTo>
                  <a:cubicBezTo>
                    <a:pt x="108" y="23"/>
                    <a:pt x="108" y="23"/>
                    <a:pt x="108" y="23"/>
                  </a:cubicBezTo>
                  <a:cubicBezTo>
                    <a:pt x="108" y="22"/>
                    <a:pt x="108" y="22"/>
                    <a:pt x="108" y="22"/>
                  </a:cubicBezTo>
                  <a:cubicBezTo>
                    <a:pt x="105" y="40"/>
                    <a:pt x="105" y="40"/>
                    <a:pt x="105" y="40"/>
                  </a:cubicBezTo>
                  <a:cubicBezTo>
                    <a:pt x="106" y="40"/>
                    <a:pt x="106" y="40"/>
                    <a:pt x="106" y="40"/>
                  </a:cubicBezTo>
                  <a:cubicBezTo>
                    <a:pt x="106" y="39"/>
                    <a:pt x="106" y="39"/>
                    <a:pt x="106" y="39"/>
                  </a:cubicBezTo>
                  <a:cubicBezTo>
                    <a:pt x="106" y="39"/>
                    <a:pt x="106" y="39"/>
                    <a:pt x="106" y="39"/>
                  </a:cubicBezTo>
                  <a:cubicBezTo>
                    <a:pt x="108" y="23"/>
                    <a:pt x="108" y="23"/>
                    <a:pt x="108" y="23"/>
                  </a:cubicBezTo>
                  <a:cubicBezTo>
                    <a:pt x="109" y="23"/>
                    <a:pt x="109" y="23"/>
                    <a:pt x="109" y="23"/>
                  </a:cubicBezTo>
                  <a:cubicBezTo>
                    <a:pt x="107" y="40"/>
                    <a:pt x="107" y="40"/>
                    <a:pt x="107" y="40"/>
                  </a:cubicBezTo>
                  <a:cubicBezTo>
                    <a:pt x="107" y="40"/>
                    <a:pt x="107" y="40"/>
                    <a:pt x="107" y="40"/>
                  </a:cubicBezTo>
                  <a:cubicBezTo>
                    <a:pt x="107" y="40"/>
                    <a:pt x="107" y="40"/>
                    <a:pt x="107" y="40"/>
                  </a:cubicBezTo>
                  <a:cubicBezTo>
                    <a:pt x="109" y="23"/>
                    <a:pt x="109" y="23"/>
                    <a:pt x="109" y="23"/>
                  </a:cubicBezTo>
                  <a:cubicBezTo>
                    <a:pt x="110" y="23"/>
                    <a:pt x="110" y="23"/>
                    <a:pt x="110" y="23"/>
                  </a:cubicBezTo>
                  <a:cubicBezTo>
                    <a:pt x="108" y="39"/>
                    <a:pt x="108" y="39"/>
                    <a:pt x="108" y="39"/>
                  </a:cubicBezTo>
                  <a:cubicBezTo>
                    <a:pt x="108" y="39"/>
                    <a:pt x="108" y="39"/>
                    <a:pt x="108" y="39"/>
                  </a:cubicBezTo>
                  <a:cubicBezTo>
                    <a:pt x="108" y="39"/>
                    <a:pt x="108" y="39"/>
                    <a:pt x="108" y="39"/>
                  </a:cubicBezTo>
                  <a:cubicBezTo>
                    <a:pt x="108" y="39"/>
                    <a:pt x="108" y="39"/>
                    <a:pt x="108" y="39"/>
                  </a:cubicBezTo>
                  <a:cubicBezTo>
                    <a:pt x="110" y="24"/>
                    <a:pt x="110" y="24"/>
                    <a:pt x="110" y="24"/>
                  </a:cubicBezTo>
                  <a:cubicBezTo>
                    <a:pt x="111" y="23"/>
                    <a:pt x="111" y="23"/>
                    <a:pt x="111" y="23"/>
                  </a:cubicBezTo>
                  <a:cubicBezTo>
                    <a:pt x="109" y="39"/>
                    <a:pt x="109" y="39"/>
                    <a:pt x="109" y="39"/>
                  </a:cubicBezTo>
                  <a:cubicBezTo>
                    <a:pt x="109" y="39"/>
                    <a:pt x="109" y="39"/>
                    <a:pt x="109" y="39"/>
                  </a:cubicBezTo>
                  <a:cubicBezTo>
                    <a:pt x="109" y="39"/>
                    <a:pt x="109" y="39"/>
                    <a:pt x="109" y="39"/>
                  </a:cubicBezTo>
                  <a:cubicBezTo>
                    <a:pt x="111" y="24"/>
                    <a:pt x="111" y="24"/>
                    <a:pt x="111" y="24"/>
                  </a:cubicBezTo>
                  <a:cubicBezTo>
                    <a:pt x="112" y="24"/>
                    <a:pt x="112" y="24"/>
                    <a:pt x="112" y="24"/>
                  </a:cubicBezTo>
                  <a:cubicBezTo>
                    <a:pt x="110" y="39"/>
                    <a:pt x="110" y="39"/>
                    <a:pt x="110" y="39"/>
                  </a:cubicBezTo>
                  <a:cubicBezTo>
                    <a:pt x="110" y="39"/>
                    <a:pt x="110" y="39"/>
                    <a:pt x="110" y="39"/>
                  </a:cubicBezTo>
                  <a:cubicBezTo>
                    <a:pt x="110" y="39"/>
                    <a:pt x="110" y="39"/>
                    <a:pt x="110" y="39"/>
                  </a:cubicBezTo>
                  <a:cubicBezTo>
                    <a:pt x="112" y="25"/>
                    <a:pt x="112" y="25"/>
                    <a:pt x="112" y="25"/>
                  </a:cubicBezTo>
                  <a:cubicBezTo>
                    <a:pt x="113" y="24"/>
                    <a:pt x="113" y="24"/>
                    <a:pt x="113" y="24"/>
                  </a:cubicBezTo>
                  <a:cubicBezTo>
                    <a:pt x="111" y="39"/>
                    <a:pt x="111" y="39"/>
                    <a:pt x="111" y="39"/>
                  </a:cubicBezTo>
                  <a:cubicBezTo>
                    <a:pt x="111" y="39"/>
                    <a:pt x="111" y="39"/>
                    <a:pt x="111" y="39"/>
                  </a:cubicBezTo>
                  <a:cubicBezTo>
                    <a:pt x="111" y="39"/>
                    <a:pt x="111" y="39"/>
                    <a:pt x="111" y="39"/>
                  </a:cubicBezTo>
                  <a:cubicBezTo>
                    <a:pt x="113" y="25"/>
                    <a:pt x="113" y="25"/>
                    <a:pt x="113" y="25"/>
                  </a:cubicBezTo>
                  <a:cubicBezTo>
                    <a:pt x="115" y="25"/>
                    <a:pt x="115" y="25"/>
                    <a:pt x="115" y="25"/>
                  </a:cubicBezTo>
                  <a:cubicBezTo>
                    <a:pt x="112" y="39"/>
                    <a:pt x="112" y="39"/>
                    <a:pt x="112" y="39"/>
                  </a:cubicBezTo>
                  <a:cubicBezTo>
                    <a:pt x="112" y="39"/>
                    <a:pt x="112" y="39"/>
                    <a:pt x="112" y="39"/>
                  </a:cubicBezTo>
                  <a:cubicBezTo>
                    <a:pt x="112" y="39"/>
                    <a:pt x="112" y="39"/>
                    <a:pt x="112" y="39"/>
                  </a:cubicBezTo>
                  <a:cubicBezTo>
                    <a:pt x="112" y="39"/>
                    <a:pt x="112" y="39"/>
                    <a:pt x="112" y="39"/>
                  </a:cubicBezTo>
                  <a:cubicBezTo>
                    <a:pt x="115" y="26"/>
                    <a:pt x="115" y="26"/>
                    <a:pt x="115" y="26"/>
                  </a:cubicBezTo>
                  <a:cubicBezTo>
                    <a:pt x="116" y="25"/>
                    <a:pt x="116" y="25"/>
                    <a:pt x="116" y="25"/>
                  </a:cubicBezTo>
                  <a:cubicBezTo>
                    <a:pt x="115" y="26"/>
                    <a:pt x="115" y="26"/>
                    <a:pt x="115" y="26"/>
                  </a:cubicBezTo>
                  <a:cubicBezTo>
                    <a:pt x="116" y="26"/>
                    <a:pt x="116" y="26"/>
                    <a:pt x="116" y="26"/>
                  </a:cubicBezTo>
                  <a:cubicBezTo>
                    <a:pt x="116" y="26"/>
                    <a:pt x="116" y="26"/>
                    <a:pt x="116" y="26"/>
                  </a:cubicBezTo>
                  <a:cubicBezTo>
                    <a:pt x="117" y="26"/>
                    <a:pt x="117" y="26"/>
                    <a:pt x="117" y="26"/>
                  </a:cubicBezTo>
                  <a:cubicBezTo>
                    <a:pt x="117" y="27"/>
                    <a:pt x="117" y="27"/>
                    <a:pt x="117" y="27"/>
                  </a:cubicBezTo>
                  <a:cubicBezTo>
                    <a:pt x="118" y="26"/>
                    <a:pt x="118" y="26"/>
                    <a:pt x="118" y="26"/>
                  </a:cubicBezTo>
                  <a:cubicBezTo>
                    <a:pt x="118" y="27"/>
                    <a:pt x="118" y="27"/>
                    <a:pt x="118" y="27"/>
                  </a:cubicBezTo>
                  <a:cubicBezTo>
                    <a:pt x="118" y="27"/>
                    <a:pt x="118" y="27"/>
                    <a:pt x="118" y="27"/>
                  </a:cubicBezTo>
                  <a:cubicBezTo>
                    <a:pt x="118" y="27"/>
                    <a:pt x="118" y="27"/>
                    <a:pt x="118" y="27"/>
                  </a:cubicBezTo>
                  <a:cubicBezTo>
                    <a:pt x="119" y="27"/>
                    <a:pt x="119" y="27"/>
                    <a:pt x="119" y="27"/>
                  </a:cubicBezTo>
                  <a:cubicBezTo>
                    <a:pt x="119" y="28"/>
                    <a:pt x="119" y="28"/>
                    <a:pt x="119" y="28"/>
                  </a:cubicBezTo>
                  <a:cubicBezTo>
                    <a:pt x="120" y="27"/>
                    <a:pt x="120" y="27"/>
                    <a:pt x="120" y="27"/>
                  </a:cubicBezTo>
                  <a:cubicBezTo>
                    <a:pt x="120" y="28"/>
                    <a:pt x="120" y="28"/>
                    <a:pt x="120" y="28"/>
                  </a:cubicBezTo>
                  <a:cubicBezTo>
                    <a:pt x="120" y="28"/>
                    <a:pt x="120" y="28"/>
                    <a:pt x="120" y="28"/>
                  </a:cubicBezTo>
                  <a:cubicBezTo>
                    <a:pt x="120" y="29"/>
                    <a:pt x="120" y="29"/>
                    <a:pt x="120" y="29"/>
                  </a:cubicBezTo>
                  <a:cubicBezTo>
                    <a:pt x="121" y="29"/>
                    <a:pt x="121" y="29"/>
                    <a:pt x="121" y="29"/>
                  </a:cubicBezTo>
                  <a:cubicBezTo>
                    <a:pt x="121" y="29"/>
                    <a:pt x="121" y="29"/>
                    <a:pt x="121" y="29"/>
                  </a:cubicBezTo>
                  <a:cubicBezTo>
                    <a:pt x="121" y="29"/>
                    <a:pt x="121" y="29"/>
                    <a:pt x="121" y="29"/>
                  </a:cubicBezTo>
                  <a:cubicBezTo>
                    <a:pt x="121" y="30"/>
                    <a:pt x="121" y="30"/>
                    <a:pt x="121" y="30"/>
                  </a:cubicBezTo>
                  <a:cubicBezTo>
                    <a:pt x="122" y="29"/>
                    <a:pt x="122" y="29"/>
                    <a:pt x="122" y="29"/>
                  </a:cubicBezTo>
                  <a:cubicBezTo>
                    <a:pt x="122" y="30"/>
                    <a:pt x="122" y="30"/>
                    <a:pt x="122" y="30"/>
                  </a:cubicBezTo>
                  <a:cubicBezTo>
                    <a:pt x="122" y="30"/>
                    <a:pt x="122" y="30"/>
                    <a:pt x="122" y="30"/>
                  </a:cubicBezTo>
                  <a:cubicBezTo>
                    <a:pt x="122" y="31"/>
                    <a:pt x="122" y="31"/>
                    <a:pt x="122" y="31"/>
                  </a:cubicBezTo>
                  <a:cubicBezTo>
                    <a:pt x="122" y="31"/>
                    <a:pt x="122" y="31"/>
                    <a:pt x="122" y="31"/>
                  </a:cubicBezTo>
                  <a:cubicBezTo>
                    <a:pt x="122" y="31"/>
                    <a:pt x="122" y="31"/>
                    <a:pt x="122" y="31"/>
                  </a:cubicBezTo>
                  <a:cubicBezTo>
                    <a:pt x="122" y="31"/>
                    <a:pt x="122" y="31"/>
                    <a:pt x="122" y="31"/>
                  </a:cubicBezTo>
                  <a:cubicBezTo>
                    <a:pt x="122" y="31"/>
                    <a:pt x="122" y="31"/>
                    <a:pt x="122" y="31"/>
                  </a:cubicBezTo>
                  <a:cubicBezTo>
                    <a:pt x="122" y="31"/>
                    <a:pt x="122" y="31"/>
                    <a:pt x="122" y="31"/>
                  </a:cubicBezTo>
                  <a:cubicBezTo>
                    <a:pt x="122" y="30"/>
                    <a:pt x="122" y="29"/>
                    <a:pt x="122" y="28"/>
                  </a:cubicBezTo>
                  <a:cubicBezTo>
                    <a:pt x="121" y="27"/>
                    <a:pt x="120" y="26"/>
                    <a:pt x="119" y="25"/>
                  </a:cubicBezTo>
                  <a:cubicBezTo>
                    <a:pt x="114" y="20"/>
                    <a:pt x="97" y="15"/>
                    <a:pt x="88" y="12"/>
                  </a:cubicBezTo>
                  <a:cubicBezTo>
                    <a:pt x="80" y="9"/>
                    <a:pt x="57" y="3"/>
                    <a:pt x="36" y="2"/>
                  </a:cubicBezTo>
                  <a:cubicBezTo>
                    <a:pt x="16" y="0"/>
                    <a:pt x="7" y="3"/>
                    <a:pt x="4" y="5"/>
                  </a:cubicBezTo>
                  <a:cubicBezTo>
                    <a:pt x="1" y="7"/>
                    <a:pt x="2" y="9"/>
                    <a:pt x="2" y="9"/>
                  </a:cubicBezTo>
                  <a:cubicBezTo>
                    <a:pt x="3" y="10"/>
                    <a:pt x="3" y="10"/>
                    <a:pt x="3" y="10"/>
                  </a:cubicBezTo>
                  <a:cubicBezTo>
                    <a:pt x="2" y="10"/>
                    <a:pt x="2" y="10"/>
                    <a:pt x="2" y="10"/>
                  </a:cubicBezTo>
                  <a:cubicBezTo>
                    <a:pt x="2" y="11"/>
                    <a:pt x="2" y="11"/>
                    <a:pt x="2" y="11"/>
                  </a:cubicBezTo>
                  <a:cubicBezTo>
                    <a:pt x="1" y="11"/>
                    <a:pt x="1" y="11"/>
                    <a:pt x="1" y="11"/>
                  </a:cubicBezTo>
                  <a:cubicBezTo>
                    <a:pt x="2" y="11"/>
                    <a:pt x="2" y="11"/>
                    <a:pt x="2" y="11"/>
                  </a:cubicBezTo>
                  <a:cubicBezTo>
                    <a:pt x="1" y="11"/>
                    <a:pt x="1" y="11"/>
                    <a:pt x="1" y="11"/>
                  </a:cubicBezTo>
                  <a:cubicBezTo>
                    <a:pt x="1" y="12"/>
                    <a:pt x="1" y="12"/>
                    <a:pt x="1" y="12"/>
                  </a:cubicBezTo>
                  <a:cubicBezTo>
                    <a:pt x="1" y="12"/>
                    <a:pt x="1" y="12"/>
                    <a:pt x="1" y="12"/>
                  </a:cubicBezTo>
                  <a:cubicBezTo>
                    <a:pt x="1" y="13"/>
                    <a:pt x="1" y="13"/>
                    <a:pt x="1" y="13"/>
                  </a:cubicBezTo>
                  <a:cubicBezTo>
                    <a:pt x="0" y="13"/>
                    <a:pt x="0" y="13"/>
                    <a:pt x="0" y="13"/>
                  </a:cubicBezTo>
                  <a:cubicBezTo>
                    <a:pt x="1" y="13"/>
                    <a:pt x="1" y="13"/>
                    <a:pt x="1" y="13"/>
                  </a:cubicBezTo>
                  <a:cubicBezTo>
                    <a:pt x="1" y="13"/>
                    <a:pt x="1" y="13"/>
                    <a:pt x="1" y="13"/>
                  </a:cubicBezTo>
                  <a:cubicBezTo>
                    <a:pt x="1" y="13"/>
                    <a:pt x="9" y="36"/>
                    <a:pt x="10" y="38"/>
                  </a:cubicBezTo>
                  <a:cubicBezTo>
                    <a:pt x="11" y="40"/>
                    <a:pt x="13" y="41"/>
                    <a:pt x="13" y="41"/>
                  </a:cubicBezTo>
                  <a:cubicBezTo>
                    <a:pt x="15" y="51"/>
                    <a:pt x="15" y="51"/>
                    <a:pt x="15" y="51"/>
                  </a:cubicBezTo>
                  <a:cubicBezTo>
                    <a:pt x="15" y="51"/>
                    <a:pt x="15" y="51"/>
                    <a:pt x="15" y="51"/>
                  </a:cubicBezTo>
                  <a:cubicBezTo>
                    <a:pt x="13" y="41"/>
                    <a:pt x="13" y="41"/>
                    <a:pt x="13" y="41"/>
                  </a:cubicBezTo>
                  <a:cubicBezTo>
                    <a:pt x="13" y="40"/>
                    <a:pt x="12" y="40"/>
                    <a:pt x="11" y="39"/>
                  </a:cubicBezTo>
                  <a:cubicBezTo>
                    <a:pt x="10" y="37"/>
                    <a:pt x="14" y="36"/>
                    <a:pt x="15" y="36"/>
                  </a:cubicBezTo>
                  <a:cubicBezTo>
                    <a:pt x="15" y="36"/>
                    <a:pt x="14" y="37"/>
                    <a:pt x="13" y="38"/>
                  </a:cubicBezTo>
                  <a:cubicBezTo>
                    <a:pt x="14" y="38"/>
                    <a:pt x="14" y="38"/>
                    <a:pt x="14" y="38"/>
                  </a:cubicBezTo>
                  <a:cubicBezTo>
                    <a:pt x="16" y="51"/>
                    <a:pt x="16" y="51"/>
                    <a:pt x="16" y="51"/>
                  </a:cubicBezTo>
                  <a:cubicBezTo>
                    <a:pt x="16" y="51"/>
                    <a:pt x="16" y="51"/>
                    <a:pt x="16" y="51"/>
                  </a:cubicBezTo>
                  <a:cubicBezTo>
                    <a:pt x="14" y="37"/>
                    <a:pt x="14" y="37"/>
                    <a:pt x="14" y="37"/>
                  </a:cubicBezTo>
                  <a:close/>
                  <a:moveTo>
                    <a:pt x="29" y="34"/>
                  </a:moveTo>
                  <a:cubicBezTo>
                    <a:pt x="29" y="34"/>
                    <a:pt x="29" y="34"/>
                    <a:pt x="29" y="34"/>
                  </a:cubicBezTo>
                  <a:cubicBezTo>
                    <a:pt x="22" y="8"/>
                    <a:pt x="22" y="8"/>
                    <a:pt x="22" y="8"/>
                  </a:cubicBezTo>
                  <a:cubicBezTo>
                    <a:pt x="22" y="7"/>
                    <a:pt x="22" y="7"/>
                    <a:pt x="22" y="7"/>
                  </a:cubicBezTo>
                  <a:lnTo>
                    <a:pt x="29" y="34"/>
                  </a:lnTo>
                  <a:close/>
                  <a:moveTo>
                    <a:pt x="19" y="7"/>
                  </a:moveTo>
                  <a:cubicBezTo>
                    <a:pt x="19" y="7"/>
                    <a:pt x="19" y="7"/>
                    <a:pt x="19" y="7"/>
                  </a:cubicBezTo>
                  <a:cubicBezTo>
                    <a:pt x="22" y="7"/>
                    <a:pt x="22" y="7"/>
                    <a:pt x="22" y="7"/>
                  </a:cubicBezTo>
                  <a:cubicBezTo>
                    <a:pt x="22" y="8"/>
                    <a:pt x="22" y="8"/>
                    <a:pt x="22" y="8"/>
                  </a:cubicBezTo>
                  <a:cubicBezTo>
                    <a:pt x="21" y="8"/>
                    <a:pt x="21" y="8"/>
                    <a:pt x="21" y="8"/>
                  </a:cubicBezTo>
                  <a:cubicBezTo>
                    <a:pt x="25" y="22"/>
                    <a:pt x="25" y="22"/>
                    <a:pt x="25" y="22"/>
                  </a:cubicBezTo>
                  <a:cubicBezTo>
                    <a:pt x="21" y="8"/>
                    <a:pt x="21" y="8"/>
                    <a:pt x="21" y="8"/>
                  </a:cubicBezTo>
                  <a:cubicBezTo>
                    <a:pt x="21" y="7"/>
                    <a:pt x="21" y="7"/>
                    <a:pt x="21" y="7"/>
                  </a:cubicBezTo>
                  <a:cubicBezTo>
                    <a:pt x="19" y="7"/>
                    <a:pt x="19" y="7"/>
                    <a:pt x="19" y="7"/>
                  </a:cubicBezTo>
                  <a:cubicBezTo>
                    <a:pt x="20" y="10"/>
                    <a:pt x="20" y="10"/>
                    <a:pt x="20" y="10"/>
                  </a:cubicBezTo>
                  <a:cubicBezTo>
                    <a:pt x="19" y="7"/>
                    <a:pt x="19" y="7"/>
                    <a:pt x="19" y="7"/>
                  </a:cubicBezTo>
                  <a:close/>
                  <a:moveTo>
                    <a:pt x="19" y="8"/>
                  </a:moveTo>
                  <a:cubicBezTo>
                    <a:pt x="19" y="8"/>
                    <a:pt x="19" y="8"/>
                    <a:pt x="19" y="8"/>
                  </a:cubicBezTo>
                  <a:cubicBezTo>
                    <a:pt x="26" y="32"/>
                    <a:pt x="26" y="32"/>
                    <a:pt x="26" y="32"/>
                  </a:cubicBezTo>
                  <a:cubicBezTo>
                    <a:pt x="19" y="8"/>
                    <a:pt x="19" y="8"/>
                    <a:pt x="19" y="8"/>
                  </a:cubicBezTo>
                  <a:close/>
                  <a:moveTo>
                    <a:pt x="18" y="8"/>
                  </a:moveTo>
                  <a:cubicBezTo>
                    <a:pt x="18" y="8"/>
                    <a:pt x="18" y="8"/>
                    <a:pt x="18" y="8"/>
                  </a:cubicBezTo>
                  <a:cubicBezTo>
                    <a:pt x="17" y="7"/>
                    <a:pt x="17" y="7"/>
                    <a:pt x="17" y="7"/>
                  </a:cubicBezTo>
                  <a:cubicBezTo>
                    <a:pt x="24" y="34"/>
                    <a:pt x="24" y="34"/>
                    <a:pt x="24" y="34"/>
                  </a:cubicBezTo>
                  <a:cubicBezTo>
                    <a:pt x="16" y="7"/>
                    <a:pt x="16" y="7"/>
                    <a:pt x="16" y="7"/>
                  </a:cubicBezTo>
                  <a:lnTo>
                    <a:pt x="18" y="8"/>
                  </a:lnTo>
                  <a:close/>
                  <a:moveTo>
                    <a:pt x="16" y="8"/>
                  </a:moveTo>
                  <a:cubicBezTo>
                    <a:pt x="16" y="8"/>
                    <a:pt x="16" y="8"/>
                    <a:pt x="16" y="8"/>
                  </a:cubicBezTo>
                  <a:cubicBezTo>
                    <a:pt x="14" y="8"/>
                    <a:pt x="14" y="8"/>
                    <a:pt x="14" y="8"/>
                  </a:cubicBezTo>
                  <a:cubicBezTo>
                    <a:pt x="22" y="34"/>
                    <a:pt x="22" y="34"/>
                    <a:pt x="22" y="34"/>
                  </a:cubicBezTo>
                  <a:cubicBezTo>
                    <a:pt x="14" y="7"/>
                    <a:pt x="14" y="7"/>
                    <a:pt x="14" y="7"/>
                  </a:cubicBezTo>
                  <a:lnTo>
                    <a:pt x="16" y="8"/>
                  </a:lnTo>
                  <a:close/>
                  <a:moveTo>
                    <a:pt x="14" y="8"/>
                  </a:moveTo>
                  <a:cubicBezTo>
                    <a:pt x="14" y="8"/>
                    <a:pt x="14" y="8"/>
                    <a:pt x="14" y="8"/>
                  </a:cubicBezTo>
                  <a:cubicBezTo>
                    <a:pt x="12" y="8"/>
                    <a:pt x="12" y="8"/>
                    <a:pt x="12" y="8"/>
                  </a:cubicBezTo>
                  <a:cubicBezTo>
                    <a:pt x="20" y="34"/>
                    <a:pt x="20" y="34"/>
                    <a:pt x="20" y="34"/>
                  </a:cubicBezTo>
                  <a:cubicBezTo>
                    <a:pt x="11" y="8"/>
                    <a:pt x="11" y="8"/>
                    <a:pt x="11" y="8"/>
                  </a:cubicBezTo>
                  <a:cubicBezTo>
                    <a:pt x="11" y="8"/>
                    <a:pt x="14" y="8"/>
                    <a:pt x="14" y="8"/>
                  </a:cubicBezTo>
                  <a:close/>
                  <a:moveTo>
                    <a:pt x="11" y="8"/>
                  </a:moveTo>
                  <a:cubicBezTo>
                    <a:pt x="11" y="8"/>
                    <a:pt x="11" y="8"/>
                    <a:pt x="11" y="8"/>
                  </a:cubicBezTo>
                  <a:cubicBezTo>
                    <a:pt x="10" y="8"/>
                    <a:pt x="10" y="8"/>
                    <a:pt x="10" y="8"/>
                  </a:cubicBezTo>
                  <a:cubicBezTo>
                    <a:pt x="18" y="35"/>
                    <a:pt x="18" y="35"/>
                    <a:pt x="18" y="35"/>
                  </a:cubicBezTo>
                  <a:cubicBezTo>
                    <a:pt x="9" y="8"/>
                    <a:pt x="9" y="8"/>
                    <a:pt x="9" y="8"/>
                  </a:cubicBezTo>
                  <a:lnTo>
                    <a:pt x="11" y="8"/>
                  </a:lnTo>
                  <a:close/>
                  <a:moveTo>
                    <a:pt x="1" y="13"/>
                  </a:moveTo>
                  <a:cubicBezTo>
                    <a:pt x="1" y="13"/>
                    <a:pt x="1" y="13"/>
                    <a:pt x="1" y="13"/>
                  </a:cubicBezTo>
                  <a:cubicBezTo>
                    <a:pt x="1" y="13"/>
                    <a:pt x="1" y="13"/>
                    <a:pt x="1" y="13"/>
                  </a:cubicBezTo>
                  <a:cubicBezTo>
                    <a:pt x="1" y="13"/>
                    <a:pt x="1" y="13"/>
                    <a:pt x="1" y="13"/>
                  </a:cubicBezTo>
                  <a:close/>
                  <a:moveTo>
                    <a:pt x="1" y="12"/>
                  </a:moveTo>
                  <a:cubicBezTo>
                    <a:pt x="1" y="12"/>
                    <a:pt x="1" y="12"/>
                    <a:pt x="1" y="12"/>
                  </a:cubicBezTo>
                  <a:cubicBezTo>
                    <a:pt x="2" y="12"/>
                    <a:pt x="2" y="12"/>
                    <a:pt x="2" y="12"/>
                  </a:cubicBezTo>
                  <a:cubicBezTo>
                    <a:pt x="1" y="12"/>
                    <a:pt x="1" y="12"/>
                    <a:pt x="1" y="12"/>
                  </a:cubicBezTo>
                  <a:cubicBezTo>
                    <a:pt x="2" y="13"/>
                    <a:pt x="2" y="13"/>
                    <a:pt x="2" y="13"/>
                  </a:cubicBezTo>
                  <a:lnTo>
                    <a:pt x="1" y="12"/>
                  </a:lnTo>
                  <a:close/>
                  <a:moveTo>
                    <a:pt x="2" y="11"/>
                  </a:moveTo>
                  <a:cubicBezTo>
                    <a:pt x="2" y="11"/>
                    <a:pt x="2" y="11"/>
                    <a:pt x="2" y="11"/>
                  </a:cubicBezTo>
                  <a:cubicBezTo>
                    <a:pt x="2" y="12"/>
                    <a:pt x="2" y="12"/>
                    <a:pt x="2" y="12"/>
                  </a:cubicBezTo>
                  <a:cubicBezTo>
                    <a:pt x="2" y="12"/>
                    <a:pt x="2" y="12"/>
                    <a:pt x="2" y="12"/>
                  </a:cubicBezTo>
                  <a:cubicBezTo>
                    <a:pt x="2" y="14"/>
                    <a:pt x="2" y="14"/>
                    <a:pt x="2" y="14"/>
                  </a:cubicBezTo>
                  <a:lnTo>
                    <a:pt x="2" y="11"/>
                  </a:lnTo>
                  <a:close/>
                  <a:moveTo>
                    <a:pt x="2" y="11"/>
                  </a:moveTo>
                  <a:cubicBezTo>
                    <a:pt x="2" y="11"/>
                    <a:pt x="2" y="11"/>
                    <a:pt x="2" y="11"/>
                  </a:cubicBezTo>
                  <a:cubicBezTo>
                    <a:pt x="3" y="11"/>
                    <a:pt x="3" y="11"/>
                    <a:pt x="3" y="11"/>
                  </a:cubicBezTo>
                  <a:cubicBezTo>
                    <a:pt x="2" y="11"/>
                    <a:pt x="2" y="11"/>
                    <a:pt x="2" y="11"/>
                  </a:cubicBezTo>
                  <a:cubicBezTo>
                    <a:pt x="4" y="18"/>
                    <a:pt x="4" y="18"/>
                    <a:pt x="4" y="18"/>
                  </a:cubicBezTo>
                  <a:lnTo>
                    <a:pt x="2" y="11"/>
                  </a:lnTo>
                  <a:close/>
                  <a:moveTo>
                    <a:pt x="3" y="10"/>
                  </a:moveTo>
                  <a:cubicBezTo>
                    <a:pt x="3" y="10"/>
                    <a:pt x="3" y="10"/>
                    <a:pt x="3" y="10"/>
                  </a:cubicBezTo>
                  <a:cubicBezTo>
                    <a:pt x="4" y="11"/>
                    <a:pt x="4" y="11"/>
                    <a:pt x="4" y="11"/>
                  </a:cubicBezTo>
                  <a:cubicBezTo>
                    <a:pt x="3" y="11"/>
                    <a:pt x="3" y="11"/>
                    <a:pt x="3" y="11"/>
                  </a:cubicBezTo>
                  <a:cubicBezTo>
                    <a:pt x="8" y="25"/>
                    <a:pt x="8" y="25"/>
                    <a:pt x="8" y="25"/>
                  </a:cubicBezTo>
                  <a:lnTo>
                    <a:pt x="3" y="10"/>
                  </a:lnTo>
                  <a:close/>
                  <a:moveTo>
                    <a:pt x="4" y="10"/>
                  </a:moveTo>
                  <a:cubicBezTo>
                    <a:pt x="4" y="10"/>
                    <a:pt x="4" y="10"/>
                    <a:pt x="4" y="10"/>
                  </a:cubicBezTo>
                  <a:cubicBezTo>
                    <a:pt x="5" y="10"/>
                    <a:pt x="5" y="10"/>
                    <a:pt x="5" y="10"/>
                  </a:cubicBezTo>
                  <a:cubicBezTo>
                    <a:pt x="4" y="10"/>
                    <a:pt x="4" y="10"/>
                    <a:pt x="4" y="10"/>
                  </a:cubicBezTo>
                  <a:cubicBezTo>
                    <a:pt x="13" y="36"/>
                    <a:pt x="13" y="36"/>
                    <a:pt x="13" y="36"/>
                  </a:cubicBezTo>
                  <a:lnTo>
                    <a:pt x="4" y="10"/>
                  </a:lnTo>
                  <a:close/>
                  <a:moveTo>
                    <a:pt x="5" y="9"/>
                  </a:moveTo>
                  <a:cubicBezTo>
                    <a:pt x="5" y="9"/>
                    <a:pt x="5" y="9"/>
                    <a:pt x="5" y="9"/>
                  </a:cubicBezTo>
                  <a:cubicBezTo>
                    <a:pt x="6" y="9"/>
                    <a:pt x="6" y="9"/>
                    <a:pt x="6" y="9"/>
                  </a:cubicBezTo>
                  <a:cubicBezTo>
                    <a:pt x="5" y="10"/>
                    <a:pt x="5" y="10"/>
                    <a:pt x="5" y="10"/>
                  </a:cubicBezTo>
                  <a:cubicBezTo>
                    <a:pt x="13" y="36"/>
                    <a:pt x="13" y="36"/>
                    <a:pt x="13" y="36"/>
                  </a:cubicBezTo>
                  <a:lnTo>
                    <a:pt x="5" y="9"/>
                  </a:lnTo>
                  <a:close/>
                  <a:moveTo>
                    <a:pt x="6" y="9"/>
                  </a:moveTo>
                  <a:cubicBezTo>
                    <a:pt x="6" y="9"/>
                    <a:pt x="6" y="9"/>
                    <a:pt x="6" y="9"/>
                  </a:cubicBezTo>
                  <a:cubicBezTo>
                    <a:pt x="8" y="9"/>
                    <a:pt x="8" y="9"/>
                    <a:pt x="8" y="9"/>
                  </a:cubicBezTo>
                  <a:cubicBezTo>
                    <a:pt x="6" y="9"/>
                    <a:pt x="6" y="9"/>
                    <a:pt x="6" y="9"/>
                  </a:cubicBezTo>
                  <a:cubicBezTo>
                    <a:pt x="14" y="35"/>
                    <a:pt x="14" y="35"/>
                    <a:pt x="14" y="35"/>
                  </a:cubicBezTo>
                  <a:lnTo>
                    <a:pt x="6" y="9"/>
                  </a:lnTo>
                  <a:close/>
                  <a:moveTo>
                    <a:pt x="8" y="9"/>
                  </a:moveTo>
                  <a:cubicBezTo>
                    <a:pt x="8" y="9"/>
                    <a:pt x="8" y="9"/>
                    <a:pt x="8" y="9"/>
                  </a:cubicBezTo>
                  <a:cubicBezTo>
                    <a:pt x="9" y="9"/>
                    <a:pt x="9" y="9"/>
                    <a:pt x="9" y="9"/>
                  </a:cubicBezTo>
                  <a:cubicBezTo>
                    <a:pt x="8" y="9"/>
                    <a:pt x="8" y="9"/>
                    <a:pt x="8" y="9"/>
                  </a:cubicBezTo>
                  <a:cubicBezTo>
                    <a:pt x="16" y="35"/>
                    <a:pt x="16" y="35"/>
                    <a:pt x="16" y="35"/>
                  </a:cubicBezTo>
                  <a:lnTo>
                    <a:pt x="8" y="9"/>
                  </a:lnTo>
                  <a:close/>
                  <a:moveTo>
                    <a:pt x="115" y="29"/>
                  </a:moveTo>
                  <a:cubicBezTo>
                    <a:pt x="115" y="29"/>
                    <a:pt x="115" y="29"/>
                    <a:pt x="115" y="29"/>
                  </a:cubicBezTo>
                  <a:cubicBezTo>
                    <a:pt x="113" y="39"/>
                    <a:pt x="113" y="39"/>
                    <a:pt x="113" y="39"/>
                  </a:cubicBezTo>
                  <a:cubicBezTo>
                    <a:pt x="113" y="39"/>
                    <a:pt x="113" y="39"/>
                    <a:pt x="113" y="39"/>
                  </a:cubicBezTo>
                  <a:lnTo>
                    <a:pt x="115" y="29"/>
                  </a:lnTo>
                  <a:close/>
                  <a:moveTo>
                    <a:pt x="55" y="37"/>
                  </a:moveTo>
                  <a:cubicBezTo>
                    <a:pt x="55" y="37"/>
                    <a:pt x="55" y="37"/>
                    <a:pt x="55" y="37"/>
                  </a:cubicBezTo>
                  <a:cubicBezTo>
                    <a:pt x="56" y="51"/>
                    <a:pt x="56" y="51"/>
                    <a:pt x="56" y="51"/>
                  </a:cubicBezTo>
                  <a:cubicBezTo>
                    <a:pt x="56" y="51"/>
                    <a:pt x="56" y="51"/>
                    <a:pt x="56" y="51"/>
                  </a:cubicBezTo>
                  <a:cubicBezTo>
                    <a:pt x="55" y="37"/>
                    <a:pt x="55" y="37"/>
                    <a:pt x="55" y="37"/>
                  </a:cubicBezTo>
                  <a:cubicBezTo>
                    <a:pt x="53" y="37"/>
                    <a:pt x="52" y="37"/>
                    <a:pt x="50" y="37"/>
                  </a:cubicBezTo>
                  <a:cubicBezTo>
                    <a:pt x="51" y="51"/>
                    <a:pt x="51" y="51"/>
                    <a:pt x="51" y="51"/>
                  </a:cubicBezTo>
                  <a:cubicBezTo>
                    <a:pt x="55" y="51"/>
                    <a:pt x="58" y="51"/>
                    <a:pt x="61" y="51"/>
                  </a:cubicBezTo>
                  <a:cubicBezTo>
                    <a:pt x="61" y="38"/>
                    <a:pt x="61" y="38"/>
                    <a:pt x="61" y="38"/>
                  </a:cubicBezTo>
                  <a:cubicBezTo>
                    <a:pt x="60" y="38"/>
                    <a:pt x="58" y="38"/>
                    <a:pt x="55" y="37"/>
                  </a:cubicBezTo>
                  <a:close/>
                  <a:moveTo>
                    <a:pt x="57" y="10"/>
                  </a:moveTo>
                  <a:cubicBezTo>
                    <a:pt x="57" y="10"/>
                    <a:pt x="57" y="10"/>
                    <a:pt x="57" y="10"/>
                  </a:cubicBezTo>
                  <a:cubicBezTo>
                    <a:pt x="60" y="36"/>
                    <a:pt x="60" y="36"/>
                    <a:pt x="60" y="36"/>
                  </a:cubicBezTo>
                  <a:cubicBezTo>
                    <a:pt x="57" y="10"/>
                    <a:pt x="57" y="10"/>
                    <a:pt x="57" y="10"/>
                  </a:cubicBezTo>
                  <a:cubicBezTo>
                    <a:pt x="58" y="10"/>
                    <a:pt x="58" y="10"/>
                    <a:pt x="58" y="10"/>
                  </a:cubicBezTo>
                  <a:cubicBezTo>
                    <a:pt x="56" y="9"/>
                    <a:pt x="56" y="9"/>
                    <a:pt x="56" y="9"/>
                  </a:cubicBezTo>
                  <a:cubicBezTo>
                    <a:pt x="58" y="37"/>
                    <a:pt x="58" y="37"/>
                    <a:pt x="58" y="37"/>
                  </a:cubicBezTo>
                  <a:cubicBezTo>
                    <a:pt x="56" y="9"/>
                    <a:pt x="56" y="9"/>
                    <a:pt x="56" y="9"/>
                  </a:cubicBezTo>
                  <a:cubicBezTo>
                    <a:pt x="54" y="10"/>
                    <a:pt x="54" y="10"/>
                    <a:pt x="54" y="10"/>
                  </a:cubicBezTo>
                  <a:cubicBezTo>
                    <a:pt x="57" y="35"/>
                    <a:pt x="57" y="35"/>
                    <a:pt x="57" y="35"/>
                  </a:cubicBezTo>
                  <a:cubicBezTo>
                    <a:pt x="54" y="9"/>
                    <a:pt x="54" y="9"/>
                    <a:pt x="54" y="9"/>
                  </a:cubicBezTo>
                  <a:cubicBezTo>
                    <a:pt x="55" y="9"/>
                    <a:pt x="55" y="9"/>
                    <a:pt x="55" y="9"/>
                  </a:cubicBezTo>
                  <a:cubicBezTo>
                    <a:pt x="53" y="9"/>
                    <a:pt x="53" y="9"/>
                    <a:pt x="53" y="9"/>
                  </a:cubicBezTo>
                  <a:cubicBezTo>
                    <a:pt x="55" y="37"/>
                    <a:pt x="55" y="37"/>
                    <a:pt x="55" y="37"/>
                  </a:cubicBezTo>
                  <a:cubicBezTo>
                    <a:pt x="58" y="37"/>
                    <a:pt x="60" y="38"/>
                    <a:pt x="61" y="38"/>
                  </a:cubicBezTo>
                  <a:cubicBezTo>
                    <a:pt x="59" y="10"/>
                    <a:pt x="59" y="10"/>
                    <a:pt x="59" y="10"/>
                  </a:cubicBezTo>
                  <a:lnTo>
                    <a:pt x="57" y="10"/>
                  </a:lnTo>
                  <a:close/>
                  <a:moveTo>
                    <a:pt x="166" y="48"/>
                  </a:moveTo>
                  <a:cubicBezTo>
                    <a:pt x="166" y="48"/>
                    <a:pt x="166" y="48"/>
                    <a:pt x="166" y="48"/>
                  </a:cubicBezTo>
                  <a:cubicBezTo>
                    <a:pt x="166" y="47"/>
                    <a:pt x="166" y="47"/>
                    <a:pt x="166" y="47"/>
                  </a:cubicBezTo>
                  <a:cubicBezTo>
                    <a:pt x="154" y="42"/>
                    <a:pt x="154" y="42"/>
                    <a:pt x="154" y="42"/>
                  </a:cubicBezTo>
                  <a:cubicBezTo>
                    <a:pt x="154" y="42"/>
                    <a:pt x="154" y="42"/>
                    <a:pt x="154" y="42"/>
                  </a:cubicBezTo>
                  <a:cubicBezTo>
                    <a:pt x="154" y="42"/>
                    <a:pt x="146" y="42"/>
                    <a:pt x="145" y="42"/>
                  </a:cubicBezTo>
                  <a:cubicBezTo>
                    <a:pt x="144" y="42"/>
                    <a:pt x="143" y="42"/>
                    <a:pt x="143" y="42"/>
                  </a:cubicBezTo>
                  <a:cubicBezTo>
                    <a:pt x="143" y="41"/>
                    <a:pt x="143" y="41"/>
                    <a:pt x="143" y="41"/>
                  </a:cubicBezTo>
                  <a:cubicBezTo>
                    <a:pt x="141" y="41"/>
                    <a:pt x="141" y="41"/>
                    <a:pt x="141" y="41"/>
                  </a:cubicBezTo>
                  <a:cubicBezTo>
                    <a:pt x="141" y="41"/>
                    <a:pt x="141" y="41"/>
                    <a:pt x="141" y="41"/>
                  </a:cubicBezTo>
                  <a:cubicBezTo>
                    <a:pt x="141" y="41"/>
                    <a:pt x="141" y="41"/>
                    <a:pt x="140" y="42"/>
                  </a:cubicBezTo>
                  <a:cubicBezTo>
                    <a:pt x="140" y="42"/>
                    <a:pt x="140" y="42"/>
                    <a:pt x="140" y="42"/>
                  </a:cubicBezTo>
                  <a:cubicBezTo>
                    <a:pt x="140" y="42"/>
                    <a:pt x="140" y="42"/>
                    <a:pt x="140" y="42"/>
                  </a:cubicBezTo>
                  <a:cubicBezTo>
                    <a:pt x="140" y="41"/>
                    <a:pt x="140" y="41"/>
                    <a:pt x="140" y="41"/>
                  </a:cubicBezTo>
                  <a:cubicBezTo>
                    <a:pt x="139" y="41"/>
                    <a:pt x="139" y="41"/>
                    <a:pt x="139" y="41"/>
                  </a:cubicBezTo>
                  <a:cubicBezTo>
                    <a:pt x="139" y="41"/>
                    <a:pt x="139" y="41"/>
                    <a:pt x="139" y="41"/>
                  </a:cubicBezTo>
                  <a:cubicBezTo>
                    <a:pt x="139" y="41"/>
                    <a:pt x="139" y="41"/>
                    <a:pt x="138" y="41"/>
                  </a:cubicBezTo>
                  <a:cubicBezTo>
                    <a:pt x="136" y="41"/>
                    <a:pt x="133" y="41"/>
                    <a:pt x="129" y="41"/>
                  </a:cubicBezTo>
                  <a:cubicBezTo>
                    <a:pt x="128" y="41"/>
                    <a:pt x="124" y="41"/>
                    <a:pt x="119" y="42"/>
                  </a:cubicBezTo>
                  <a:cubicBezTo>
                    <a:pt x="120" y="41"/>
                    <a:pt x="120" y="39"/>
                    <a:pt x="120" y="39"/>
                  </a:cubicBezTo>
                  <a:cubicBezTo>
                    <a:pt x="120" y="39"/>
                    <a:pt x="120" y="39"/>
                    <a:pt x="120" y="39"/>
                  </a:cubicBezTo>
                  <a:cubicBezTo>
                    <a:pt x="120" y="39"/>
                    <a:pt x="120" y="39"/>
                    <a:pt x="120" y="39"/>
                  </a:cubicBezTo>
                  <a:cubicBezTo>
                    <a:pt x="120" y="39"/>
                    <a:pt x="120" y="39"/>
                    <a:pt x="120" y="39"/>
                  </a:cubicBezTo>
                  <a:cubicBezTo>
                    <a:pt x="120" y="39"/>
                    <a:pt x="120" y="39"/>
                    <a:pt x="120" y="39"/>
                  </a:cubicBezTo>
                  <a:cubicBezTo>
                    <a:pt x="120" y="39"/>
                    <a:pt x="120" y="39"/>
                    <a:pt x="120" y="39"/>
                  </a:cubicBezTo>
                  <a:cubicBezTo>
                    <a:pt x="120" y="39"/>
                    <a:pt x="120" y="39"/>
                    <a:pt x="120" y="39"/>
                  </a:cubicBezTo>
                  <a:cubicBezTo>
                    <a:pt x="119" y="42"/>
                    <a:pt x="119" y="42"/>
                    <a:pt x="119" y="42"/>
                  </a:cubicBezTo>
                  <a:cubicBezTo>
                    <a:pt x="119" y="42"/>
                    <a:pt x="119" y="42"/>
                    <a:pt x="119" y="42"/>
                  </a:cubicBezTo>
                  <a:cubicBezTo>
                    <a:pt x="119" y="39"/>
                    <a:pt x="119" y="39"/>
                    <a:pt x="119" y="39"/>
                  </a:cubicBezTo>
                  <a:cubicBezTo>
                    <a:pt x="119" y="39"/>
                    <a:pt x="119" y="39"/>
                    <a:pt x="119" y="39"/>
                  </a:cubicBezTo>
                  <a:cubicBezTo>
                    <a:pt x="118" y="42"/>
                    <a:pt x="118" y="42"/>
                    <a:pt x="118" y="42"/>
                  </a:cubicBezTo>
                  <a:cubicBezTo>
                    <a:pt x="118" y="42"/>
                    <a:pt x="118" y="42"/>
                    <a:pt x="118" y="42"/>
                  </a:cubicBezTo>
                  <a:cubicBezTo>
                    <a:pt x="118" y="39"/>
                    <a:pt x="118" y="39"/>
                    <a:pt x="118" y="39"/>
                  </a:cubicBezTo>
                  <a:cubicBezTo>
                    <a:pt x="118" y="39"/>
                    <a:pt x="118" y="39"/>
                    <a:pt x="118" y="39"/>
                  </a:cubicBezTo>
                  <a:cubicBezTo>
                    <a:pt x="117" y="42"/>
                    <a:pt x="117" y="42"/>
                    <a:pt x="117" y="42"/>
                  </a:cubicBezTo>
                  <a:cubicBezTo>
                    <a:pt x="117" y="42"/>
                    <a:pt x="117" y="42"/>
                    <a:pt x="117" y="42"/>
                  </a:cubicBezTo>
                  <a:cubicBezTo>
                    <a:pt x="117" y="39"/>
                    <a:pt x="117" y="39"/>
                    <a:pt x="117" y="39"/>
                  </a:cubicBezTo>
                  <a:cubicBezTo>
                    <a:pt x="117" y="39"/>
                    <a:pt x="117" y="39"/>
                    <a:pt x="117" y="39"/>
                  </a:cubicBezTo>
                  <a:cubicBezTo>
                    <a:pt x="116" y="42"/>
                    <a:pt x="116" y="42"/>
                    <a:pt x="116" y="42"/>
                  </a:cubicBezTo>
                  <a:cubicBezTo>
                    <a:pt x="116" y="42"/>
                    <a:pt x="116" y="42"/>
                    <a:pt x="116" y="42"/>
                  </a:cubicBezTo>
                  <a:cubicBezTo>
                    <a:pt x="116" y="39"/>
                    <a:pt x="116" y="39"/>
                    <a:pt x="116" y="39"/>
                  </a:cubicBezTo>
                  <a:cubicBezTo>
                    <a:pt x="116" y="39"/>
                    <a:pt x="116" y="39"/>
                    <a:pt x="116" y="39"/>
                  </a:cubicBezTo>
                  <a:cubicBezTo>
                    <a:pt x="116" y="39"/>
                    <a:pt x="116" y="39"/>
                    <a:pt x="116" y="39"/>
                  </a:cubicBezTo>
                  <a:cubicBezTo>
                    <a:pt x="115" y="39"/>
                    <a:pt x="115" y="39"/>
                    <a:pt x="115" y="39"/>
                  </a:cubicBezTo>
                  <a:cubicBezTo>
                    <a:pt x="115" y="42"/>
                    <a:pt x="115" y="42"/>
                    <a:pt x="115" y="42"/>
                  </a:cubicBezTo>
                  <a:cubicBezTo>
                    <a:pt x="115" y="42"/>
                    <a:pt x="115" y="42"/>
                    <a:pt x="114" y="42"/>
                  </a:cubicBezTo>
                  <a:cubicBezTo>
                    <a:pt x="115" y="39"/>
                    <a:pt x="115" y="39"/>
                    <a:pt x="115" y="39"/>
                  </a:cubicBezTo>
                  <a:cubicBezTo>
                    <a:pt x="114" y="39"/>
                    <a:pt x="114" y="39"/>
                    <a:pt x="114" y="39"/>
                  </a:cubicBezTo>
                  <a:cubicBezTo>
                    <a:pt x="114" y="39"/>
                    <a:pt x="114" y="39"/>
                    <a:pt x="114" y="39"/>
                  </a:cubicBezTo>
                  <a:cubicBezTo>
                    <a:pt x="114" y="39"/>
                    <a:pt x="114" y="39"/>
                    <a:pt x="114" y="39"/>
                  </a:cubicBezTo>
                  <a:cubicBezTo>
                    <a:pt x="114" y="39"/>
                    <a:pt x="114" y="39"/>
                    <a:pt x="114" y="39"/>
                  </a:cubicBezTo>
                  <a:cubicBezTo>
                    <a:pt x="113" y="42"/>
                    <a:pt x="113" y="42"/>
                    <a:pt x="113" y="42"/>
                  </a:cubicBezTo>
                  <a:cubicBezTo>
                    <a:pt x="113" y="42"/>
                    <a:pt x="113" y="42"/>
                    <a:pt x="113" y="42"/>
                  </a:cubicBezTo>
                  <a:cubicBezTo>
                    <a:pt x="113" y="39"/>
                    <a:pt x="113" y="39"/>
                    <a:pt x="113" y="39"/>
                  </a:cubicBezTo>
                  <a:cubicBezTo>
                    <a:pt x="112" y="39"/>
                    <a:pt x="112" y="39"/>
                    <a:pt x="112" y="39"/>
                  </a:cubicBezTo>
                  <a:cubicBezTo>
                    <a:pt x="112" y="39"/>
                    <a:pt x="112" y="39"/>
                    <a:pt x="112" y="39"/>
                  </a:cubicBezTo>
                  <a:cubicBezTo>
                    <a:pt x="112" y="39"/>
                    <a:pt x="112" y="40"/>
                    <a:pt x="112" y="39"/>
                  </a:cubicBezTo>
                  <a:cubicBezTo>
                    <a:pt x="112" y="39"/>
                    <a:pt x="112" y="39"/>
                    <a:pt x="112" y="39"/>
                  </a:cubicBezTo>
                  <a:cubicBezTo>
                    <a:pt x="111" y="43"/>
                    <a:pt x="111" y="43"/>
                    <a:pt x="111" y="43"/>
                  </a:cubicBezTo>
                  <a:cubicBezTo>
                    <a:pt x="111" y="43"/>
                    <a:pt x="111" y="43"/>
                    <a:pt x="111" y="43"/>
                  </a:cubicBezTo>
                  <a:cubicBezTo>
                    <a:pt x="111" y="39"/>
                    <a:pt x="111" y="39"/>
                    <a:pt x="111" y="39"/>
                  </a:cubicBezTo>
                  <a:cubicBezTo>
                    <a:pt x="111" y="39"/>
                    <a:pt x="111" y="39"/>
                    <a:pt x="111" y="39"/>
                  </a:cubicBezTo>
                  <a:cubicBezTo>
                    <a:pt x="111" y="39"/>
                    <a:pt x="111" y="39"/>
                    <a:pt x="111" y="39"/>
                  </a:cubicBezTo>
                  <a:cubicBezTo>
                    <a:pt x="111" y="40"/>
                    <a:pt x="111" y="40"/>
                    <a:pt x="111" y="40"/>
                  </a:cubicBezTo>
                  <a:cubicBezTo>
                    <a:pt x="110" y="40"/>
                    <a:pt x="110" y="40"/>
                    <a:pt x="110" y="40"/>
                  </a:cubicBezTo>
                  <a:cubicBezTo>
                    <a:pt x="110" y="39"/>
                    <a:pt x="110" y="39"/>
                    <a:pt x="110" y="39"/>
                  </a:cubicBezTo>
                  <a:cubicBezTo>
                    <a:pt x="109" y="43"/>
                    <a:pt x="109" y="43"/>
                    <a:pt x="109" y="43"/>
                  </a:cubicBezTo>
                  <a:cubicBezTo>
                    <a:pt x="109" y="43"/>
                    <a:pt x="109" y="43"/>
                    <a:pt x="109" y="43"/>
                  </a:cubicBezTo>
                  <a:cubicBezTo>
                    <a:pt x="109" y="39"/>
                    <a:pt x="109" y="39"/>
                    <a:pt x="109" y="39"/>
                  </a:cubicBezTo>
                  <a:cubicBezTo>
                    <a:pt x="109" y="39"/>
                    <a:pt x="109" y="39"/>
                    <a:pt x="109" y="39"/>
                  </a:cubicBezTo>
                  <a:cubicBezTo>
                    <a:pt x="109" y="40"/>
                    <a:pt x="109" y="40"/>
                    <a:pt x="109" y="40"/>
                  </a:cubicBezTo>
                  <a:cubicBezTo>
                    <a:pt x="109" y="40"/>
                    <a:pt x="109" y="40"/>
                    <a:pt x="109" y="40"/>
                  </a:cubicBezTo>
                  <a:cubicBezTo>
                    <a:pt x="108" y="40"/>
                    <a:pt x="108" y="40"/>
                    <a:pt x="108" y="40"/>
                  </a:cubicBezTo>
                  <a:cubicBezTo>
                    <a:pt x="108" y="40"/>
                    <a:pt x="108" y="40"/>
                    <a:pt x="108" y="40"/>
                  </a:cubicBezTo>
                  <a:cubicBezTo>
                    <a:pt x="108" y="40"/>
                    <a:pt x="108" y="40"/>
                    <a:pt x="108" y="40"/>
                  </a:cubicBezTo>
                  <a:cubicBezTo>
                    <a:pt x="107" y="40"/>
                    <a:pt x="107" y="40"/>
                    <a:pt x="107" y="40"/>
                  </a:cubicBezTo>
                  <a:cubicBezTo>
                    <a:pt x="107" y="43"/>
                    <a:pt x="107" y="43"/>
                    <a:pt x="107" y="43"/>
                  </a:cubicBezTo>
                  <a:cubicBezTo>
                    <a:pt x="107" y="43"/>
                    <a:pt x="107" y="43"/>
                    <a:pt x="107" y="43"/>
                  </a:cubicBezTo>
                  <a:cubicBezTo>
                    <a:pt x="107" y="40"/>
                    <a:pt x="107" y="40"/>
                    <a:pt x="107" y="40"/>
                  </a:cubicBezTo>
                  <a:cubicBezTo>
                    <a:pt x="107" y="40"/>
                    <a:pt x="107" y="40"/>
                    <a:pt x="107" y="40"/>
                  </a:cubicBezTo>
                  <a:cubicBezTo>
                    <a:pt x="107" y="40"/>
                    <a:pt x="107" y="40"/>
                    <a:pt x="107" y="40"/>
                  </a:cubicBezTo>
                  <a:cubicBezTo>
                    <a:pt x="106" y="40"/>
                    <a:pt x="106" y="40"/>
                    <a:pt x="106" y="40"/>
                  </a:cubicBezTo>
                  <a:cubicBezTo>
                    <a:pt x="106" y="40"/>
                    <a:pt x="106" y="40"/>
                    <a:pt x="106" y="40"/>
                  </a:cubicBezTo>
                  <a:cubicBezTo>
                    <a:pt x="106" y="40"/>
                    <a:pt x="106" y="40"/>
                    <a:pt x="106" y="40"/>
                  </a:cubicBezTo>
                  <a:cubicBezTo>
                    <a:pt x="105" y="40"/>
                    <a:pt x="105" y="40"/>
                    <a:pt x="105" y="40"/>
                  </a:cubicBezTo>
                  <a:cubicBezTo>
                    <a:pt x="105" y="43"/>
                    <a:pt x="105" y="43"/>
                    <a:pt x="105" y="43"/>
                  </a:cubicBezTo>
                  <a:cubicBezTo>
                    <a:pt x="105" y="43"/>
                    <a:pt x="104" y="43"/>
                    <a:pt x="104" y="43"/>
                  </a:cubicBezTo>
                  <a:cubicBezTo>
                    <a:pt x="105" y="40"/>
                    <a:pt x="105" y="40"/>
                    <a:pt x="105" y="40"/>
                  </a:cubicBezTo>
                  <a:cubicBezTo>
                    <a:pt x="104" y="40"/>
                    <a:pt x="104" y="40"/>
                    <a:pt x="104" y="40"/>
                  </a:cubicBezTo>
                  <a:cubicBezTo>
                    <a:pt x="104" y="40"/>
                    <a:pt x="104" y="40"/>
                    <a:pt x="104" y="40"/>
                  </a:cubicBezTo>
                  <a:cubicBezTo>
                    <a:pt x="103" y="40"/>
                    <a:pt x="103" y="40"/>
                    <a:pt x="103" y="40"/>
                  </a:cubicBezTo>
                  <a:cubicBezTo>
                    <a:pt x="103" y="40"/>
                    <a:pt x="103" y="40"/>
                    <a:pt x="103" y="40"/>
                  </a:cubicBezTo>
                  <a:cubicBezTo>
                    <a:pt x="103" y="40"/>
                    <a:pt x="103" y="40"/>
                    <a:pt x="103" y="40"/>
                  </a:cubicBezTo>
                  <a:cubicBezTo>
                    <a:pt x="102" y="40"/>
                    <a:pt x="102" y="40"/>
                    <a:pt x="102" y="40"/>
                  </a:cubicBezTo>
                  <a:cubicBezTo>
                    <a:pt x="102" y="43"/>
                    <a:pt x="102" y="43"/>
                    <a:pt x="102" y="43"/>
                  </a:cubicBezTo>
                  <a:cubicBezTo>
                    <a:pt x="102" y="43"/>
                    <a:pt x="101" y="43"/>
                    <a:pt x="101" y="43"/>
                  </a:cubicBezTo>
                  <a:cubicBezTo>
                    <a:pt x="102" y="40"/>
                    <a:pt x="102" y="40"/>
                    <a:pt x="102" y="40"/>
                  </a:cubicBezTo>
                  <a:cubicBezTo>
                    <a:pt x="102" y="40"/>
                    <a:pt x="102" y="40"/>
                    <a:pt x="102" y="40"/>
                  </a:cubicBezTo>
                  <a:cubicBezTo>
                    <a:pt x="102" y="40"/>
                    <a:pt x="102" y="40"/>
                    <a:pt x="102" y="40"/>
                  </a:cubicBezTo>
                  <a:cubicBezTo>
                    <a:pt x="100" y="40"/>
                    <a:pt x="100" y="40"/>
                    <a:pt x="100" y="40"/>
                  </a:cubicBezTo>
                  <a:cubicBezTo>
                    <a:pt x="100" y="40"/>
                    <a:pt x="100" y="40"/>
                    <a:pt x="100" y="40"/>
                  </a:cubicBezTo>
                  <a:cubicBezTo>
                    <a:pt x="100" y="40"/>
                    <a:pt x="100" y="40"/>
                    <a:pt x="100" y="40"/>
                  </a:cubicBezTo>
                  <a:cubicBezTo>
                    <a:pt x="99" y="40"/>
                    <a:pt x="99" y="40"/>
                    <a:pt x="99" y="40"/>
                  </a:cubicBezTo>
                  <a:cubicBezTo>
                    <a:pt x="99" y="44"/>
                    <a:pt x="99" y="44"/>
                    <a:pt x="99" y="44"/>
                  </a:cubicBezTo>
                  <a:cubicBezTo>
                    <a:pt x="99" y="44"/>
                    <a:pt x="99" y="44"/>
                    <a:pt x="99" y="44"/>
                  </a:cubicBezTo>
                  <a:cubicBezTo>
                    <a:pt x="99" y="40"/>
                    <a:pt x="99" y="40"/>
                    <a:pt x="99" y="40"/>
                  </a:cubicBezTo>
                  <a:cubicBezTo>
                    <a:pt x="98" y="40"/>
                    <a:pt x="98" y="40"/>
                    <a:pt x="98" y="40"/>
                  </a:cubicBezTo>
                  <a:cubicBezTo>
                    <a:pt x="98" y="40"/>
                    <a:pt x="98" y="40"/>
                    <a:pt x="98" y="40"/>
                  </a:cubicBezTo>
                  <a:cubicBezTo>
                    <a:pt x="97" y="40"/>
                    <a:pt x="97" y="40"/>
                    <a:pt x="97" y="40"/>
                  </a:cubicBezTo>
                  <a:cubicBezTo>
                    <a:pt x="97" y="40"/>
                    <a:pt x="97" y="40"/>
                    <a:pt x="97" y="40"/>
                  </a:cubicBezTo>
                  <a:cubicBezTo>
                    <a:pt x="96" y="40"/>
                    <a:pt x="96" y="40"/>
                    <a:pt x="96" y="40"/>
                  </a:cubicBezTo>
                  <a:cubicBezTo>
                    <a:pt x="96" y="44"/>
                    <a:pt x="96" y="44"/>
                    <a:pt x="96" y="44"/>
                  </a:cubicBezTo>
                  <a:cubicBezTo>
                    <a:pt x="96" y="44"/>
                    <a:pt x="95" y="44"/>
                    <a:pt x="95" y="44"/>
                  </a:cubicBezTo>
                  <a:cubicBezTo>
                    <a:pt x="96" y="40"/>
                    <a:pt x="96" y="40"/>
                    <a:pt x="96" y="40"/>
                  </a:cubicBezTo>
                  <a:cubicBezTo>
                    <a:pt x="95" y="41"/>
                    <a:pt x="95" y="41"/>
                    <a:pt x="95" y="41"/>
                  </a:cubicBezTo>
                  <a:cubicBezTo>
                    <a:pt x="95" y="41"/>
                    <a:pt x="95" y="41"/>
                    <a:pt x="95" y="41"/>
                  </a:cubicBezTo>
                  <a:cubicBezTo>
                    <a:pt x="95" y="41"/>
                    <a:pt x="95" y="41"/>
                    <a:pt x="95" y="41"/>
                  </a:cubicBezTo>
                  <a:cubicBezTo>
                    <a:pt x="94" y="40"/>
                    <a:pt x="94" y="40"/>
                    <a:pt x="94" y="40"/>
                  </a:cubicBezTo>
                  <a:cubicBezTo>
                    <a:pt x="93" y="40"/>
                    <a:pt x="93" y="40"/>
                    <a:pt x="93" y="40"/>
                  </a:cubicBezTo>
                  <a:cubicBezTo>
                    <a:pt x="93" y="40"/>
                    <a:pt x="93" y="40"/>
                    <a:pt x="93" y="40"/>
                  </a:cubicBezTo>
                  <a:cubicBezTo>
                    <a:pt x="92" y="44"/>
                    <a:pt x="92" y="44"/>
                    <a:pt x="92" y="44"/>
                  </a:cubicBezTo>
                  <a:cubicBezTo>
                    <a:pt x="92" y="44"/>
                    <a:pt x="92" y="45"/>
                    <a:pt x="92" y="45"/>
                  </a:cubicBezTo>
                  <a:cubicBezTo>
                    <a:pt x="92" y="40"/>
                    <a:pt x="92" y="40"/>
                    <a:pt x="92" y="40"/>
                  </a:cubicBezTo>
                  <a:cubicBezTo>
                    <a:pt x="91" y="40"/>
                    <a:pt x="91" y="40"/>
                    <a:pt x="91" y="40"/>
                  </a:cubicBezTo>
                  <a:cubicBezTo>
                    <a:pt x="91" y="40"/>
                    <a:pt x="91" y="40"/>
                    <a:pt x="91" y="40"/>
                  </a:cubicBezTo>
                  <a:cubicBezTo>
                    <a:pt x="90" y="40"/>
                    <a:pt x="90" y="40"/>
                    <a:pt x="90" y="40"/>
                  </a:cubicBezTo>
                  <a:cubicBezTo>
                    <a:pt x="90" y="40"/>
                    <a:pt x="90" y="40"/>
                    <a:pt x="90" y="40"/>
                  </a:cubicBezTo>
                  <a:cubicBezTo>
                    <a:pt x="89" y="40"/>
                    <a:pt x="89" y="40"/>
                    <a:pt x="89" y="40"/>
                  </a:cubicBezTo>
                  <a:cubicBezTo>
                    <a:pt x="88" y="45"/>
                    <a:pt x="88" y="45"/>
                    <a:pt x="88" y="45"/>
                  </a:cubicBezTo>
                  <a:cubicBezTo>
                    <a:pt x="88" y="45"/>
                    <a:pt x="88" y="45"/>
                    <a:pt x="88" y="45"/>
                  </a:cubicBezTo>
                  <a:cubicBezTo>
                    <a:pt x="88" y="40"/>
                    <a:pt x="88" y="40"/>
                    <a:pt x="88" y="40"/>
                  </a:cubicBezTo>
                  <a:cubicBezTo>
                    <a:pt x="88" y="40"/>
                    <a:pt x="88" y="40"/>
                    <a:pt x="88" y="40"/>
                  </a:cubicBezTo>
                  <a:cubicBezTo>
                    <a:pt x="87" y="40"/>
                    <a:pt x="87" y="40"/>
                    <a:pt x="87" y="40"/>
                  </a:cubicBezTo>
                  <a:cubicBezTo>
                    <a:pt x="87" y="40"/>
                    <a:pt x="87" y="40"/>
                    <a:pt x="87" y="40"/>
                  </a:cubicBezTo>
                  <a:cubicBezTo>
                    <a:pt x="86" y="40"/>
                    <a:pt x="86" y="40"/>
                    <a:pt x="86" y="40"/>
                  </a:cubicBezTo>
                  <a:cubicBezTo>
                    <a:pt x="86" y="40"/>
                    <a:pt x="86" y="40"/>
                    <a:pt x="86" y="40"/>
                  </a:cubicBezTo>
                  <a:cubicBezTo>
                    <a:pt x="85" y="40"/>
                    <a:pt x="85" y="40"/>
                    <a:pt x="85" y="40"/>
                  </a:cubicBezTo>
                  <a:cubicBezTo>
                    <a:pt x="84" y="46"/>
                    <a:pt x="84" y="46"/>
                    <a:pt x="84" y="46"/>
                  </a:cubicBezTo>
                  <a:cubicBezTo>
                    <a:pt x="84" y="46"/>
                    <a:pt x="84" y="46"/>
                    <a:pt x="84" y="46"/>
                  </a:cubicBezTo>
                  <a:cubicBezTo>
                    <a:pt x="84" y="40"/>
                    <a:pt x="84" y="40"/>
                    <a:pt x="84" y="40"/>
                  </a:cubicBezTo>
                  <a:cubicBezTo>
                    <a:pt x="84" y="40"/>
                    <a:pt x="84" y="40"/>
                    <a:pt x="84" y="40"/>
                  </a:cubicBezTo>
                  <a:cubicBezTo>
                    <a:pt x="83" y="40"/>
                    <a:pt x="83" y="40"/>
                    <a:pt x="83" y="40"/>
                  </a:cubicBezTo>
                  <a:cubicBezTo>
                    <a:pt x="81" y="40"/>
                    <a:pt x="81" y="40"/>
                    <a:pt x="81" y="40"/>
                  </a:cubicBezTo>
                  <a:cubicBezTo>
                    <a:pt x="81" y="40"/>
                    <a:pt x="81" y="40"/>
                    <a:pt x="81" y="40"/>
                  </a:cubicBezTo>
                  <a:cubicBezTo>
                    <a:pt x="80" y="40"/>
                    <a:pt x="80" y="40"/>
                    <a:pt x="80" y="40"/>
                  </a:cubicBezTo>
                  <a:cubicBezTo>
                    <a:pt x="80" y="46"/>
                    <a:pt x="80" y="46"/>
                    <a:pt x="80" y="46"/>
                  </a:cubicBezTo>
                  <a:cubicBezTo>
                    <a:pt x="80" y="46"/>
                    <a:pt x="80" y="46"/>
                    <a:pt x="80" y="47"/>
                  </a:cubicBezTo>
                  <a:cubicBezTo>
                    <a:pt x="80" y="40"/>
                    <a:pt x="80" y="40"/>
                    <a:pt x="80" y="40"/>
                  </a:cubicBezTo>
                  <a:cubicBezTo>
                    <a:pt x="80" y="40"/>
                    <a:pt x="80" y="40"/>
                    <a:pt x="80" y="40"/>
                  </a:cubicBezTo>
                  <a:cubicBezTo>
                    <a:pt x="79" y="40"/>
                    <a:pt x="79" y="40"/>
                    <a:pt x="79" y="40"/>
                  </a:cubicBezTo>
                  <a:cubicBezTo>
                    <a:pt x="77" y="40"/>
                    <a:pt x="77" y="40"/>
                    <a:pt x="77" y="40"/>
                  </a:cubicBezTo>
                  <a:cubicBezTo>
                    <a:pt x="77" y="40"/>
                    <a:pt x="77" y="40"/>
                    <a:pt x="77" y="40"/>
                  </a:cubicBezTo>
                  <a:cubicBezTo>
                    <a:pt x="77" y="40"/>
                    <a:pt x="77" y="40"/>
                    <a:pt x="77" y="40"/>
                  </a:cubicBezTo>
                  <a:cubicBezTo>
                    <a:pt x="76" y="39"/>
                    <a:pt x="76" y="39"/>
                    <a:pt x="76" y="39"/>
                  </a:cubicBezTo>
                  <a:cubicBezTo>
                    <a:pt x="76" y="39"/>
                    <a:pt x="76" y="39"/>
                    <a:pt x="76" y="39"/>
                  </a:cubicBezTo>
                  <a:cubicBezTo>
                    <a:pt x="76" y="47"/>
                    <a:pt x="76" y="47"/>
                    <a:pt x="76" y="47"/>
                  </a:cubicBezTo>
                  <a:cubicBezTo>
                    <a:pt x="75" y="47"/>
                    <a:pt x="75" y="47"/>
                    <a:pt x="75" y="47"/>
                  </a:cubicBezTo>
                  <a:cubicBezTo>
                    <a:pt x="75" y="39"/>
                    <a:pt x="75" y="39"/>
                    <a:pt x="75" y="39"/>
                  </a:cubicBezTo>
                  <a:cubicBezTo>
                    <a:pt x="74" y="39"/>
                    <a:pt x="74" y="39"/>
                    <a:pt x="74" y="39"/>
                  </a:cubicBezTo>
                  <a:cubicBezTo>
                    <a:pt x="74" y="39"/>
                    <a:pt x="74" y="39"/>
                    <a:pt x="74" y="39"/>
                  </a:cubicBezTo>
                  <a:cubicBezTo>
                    <a:pt x="74" y="39"/>
                    <a:pt x="74" y="39"/>
                    <a:pt x="74" y="39"/>
                  </a:cubicBezTo>
                  <a:cubicBezTo>
                    <a:pt x="73" y="39"/>
                    <a:pt x="73" y="39"/>
                    <a:pt x="73" y="39"/>
                  </a:cubicBezTo>
                  <a:cubicBezTo>
                    <a:pt x="72" y="39"/>
                    <a:pt x="72" y="39"/>
                    <a:pt x="72" y="39"/>
                  </a:cubicBezTo>
                  <a:cubicBezTo>
                    <a:pt x="71" y="39"/>
                    <a:pt x="71" y="39"/>
                    <a:pt x="71" y="39"/>
                  </a:cubicBezTo>
                  <a:cubicBezTo>
                    <a:pt x="71" y="49"/>
                    <a:pt x="71" y="49"/>
                    <a:pt x="71" y="49"/>
                  </a:cubicBezTo>
                  <a:cubicBezTo>
                    <a:pt x="70" y="49"/>
                    <a:pt x="70" y="49"/>
                    <a:pt x="70" y="49"/>
                  </a:cubicBezTo>
                  <a:cubicBezTo>
                    <a:pt x="70" y="39"/>
                    <a:pt x="70" y="39"/>
                    <a:pt x="70" y="39"/>
                  </a:cubicBezTo>
                  <a:cubicBezTo>
                    <a:pt x="69" y="39"/>
                    <a:pt x="69" y="39"/>
                    <a:pt x="69" y="39"/>
                  </a:cubicBezTo>
                  <a:cubicBezTo>
                    <a:pt x="69" y="39"/>
                    <a:pt x="69" y="39"/>
                    <a:pt x="69" y="39"/>
                  </a:cubicBezTo>
                  <a:cubicBezTo>
                    <a:pt x="68" y="39"/>
                    <a:pt x="68" y="39"/>
                    <a:pt x="68" y="39"/>
                  </a:cubicBezTo>
                  <a:cubicBezTo>
                    <a:pt x="67" y="39"/>
                    <a:pt x="67" y="39"/>
                    <a:pt x="67" y="39"/>
                  </a:cubicBezTo>
                  <a:cubicBezTo>
                    <a:pt x="66" y="39"/>
                    <a:pt x="66" y="39"/>
                    <a:pt x="66" y="39"/>
                  </a:cubicBezTo>
                  <a:cubicBezTo>
                    <a:pt x="66" y="51"/>
                    <a:pt x="66" y="51"/>
                    <a:pt x="66" y="51"/>
                  </a:cubicBezTo>
                  <a:cubicBezTo>
                    <a:pt x="66" y="51"/>
                    <a:pt x="66" y="51"/>
                    <a:pt x="66" y="51"/>
                  </a:cubicBezTo>
                  <a:cubicBezTo>
                    <a:pt x="66" y="38"/>
                    <a:pt x="66" y="38"/>
                    <a:pt x="66" y="38"/>
                  </a:cubicBezTo>
                  <a:cubicBezTo>
                    <a:pt x="64" y="38"/>
                    <a:pt x="64" y="38"/>
                    <a:pt x="64" y="38"/>
                  </a:cubicBezTo>
                  <a:cubicBezTo>
                    <a:pt x="62" y="38"/>
                    <a:pt x="62" y="38"/>
                    <a:pt x="62" y="38"/>
                  </a:cubicBezTo>
                  <a:cubicBezTo>
                    <a:pt x="62" y="38"/>
                    <a:pt x="62" y="38"/>
                    <a:pt x="62" y="38"/>
                  </a:cubicBezTo>
                  <a:cubicBezTo>
                    <a:pt x="62" y="38"/>
                    <a:pt x="62" y="38"/>
                    <a:pt x="62" y="38"/>
                  </a:cubicBezTo>
                  <a:cubicBezTo>
                    <a:pt x="62" y="38"/>
                    <a:pt x="62" y="38"/>
                    <a:pt x="61" y="38"/>
                  </a:cubicBezTo>
                  <a:cubicBezTo>
                    <a:pt x="61" y="51"/>
                    <a:pt x="61" y="51"/>
                    <a:pt x="61" y="51"/>
                  </a:cubicBezTo>
                  <a:cubicBezTo>
                    <a:pt x="63" y="51"/>
                    <a:pt x="64" y="51"/>
                    <a:pt x="64" y="51"/>
                  </a:cubicBezTo>
                  <a:cubicBezTo>
                    <a:pt x="69" y="51"/>
                    <a:pt x="69" y="51"/>
                    <a:pt x="69" y="51"/>
                  </a:cubicBezTo>
                  <a:cubicBezTo>
                    <a:pt x="69" y="51"/>
                    <a:pt x="71" y="51"/>
                    <a:pt x="74" y="50"/>
                  </a:cubicBezTo>
                  <a:cubicBezTo>
                    <a:pt x="74" y="51"/>
                    <a:pt x="74" y="51"/>
                    <a:pt x="74" y="51"/>
                  </a:cubicBezTo>
                  <a:cubicBezTo>
                    <a:pt x="81" y="51"/>
                    <a:pt x="81" y="51"/>
                    <a:pt x="81" y="51"/>
                  </a:cubicBezTo>
                  <a:cubicBezTo>
                    <a:pt x="81" y="51"/>
                    <a:pt x="82" y="51"/>
                    <a:pt x="82" y="51"/>
                  </a:cubicBezTo>
                  <a:cubicBezTo>
                    <a:pt x="86" y="51"/>
                    <a:pt x="97" y="51"/>
                    <a:pt x="103" y="51"/>
                  </a:cubicBezTo>
                  <a:cubicBezTo>
                    <a:pt x="110" y="51"/>
                    <a:pt x="131" y="50"/>
                    <a:pt x="132" y="50"/>
                  </a:cubicBezTo>
                  <a:cubicBezTo>
                    <a:pt x="132" y="50"/>
                    <a:pt x="132" y="50"/>
                    <a:pt x="132" y="50"/>
                  </a:cubicBezTo>
                  <a:cubicBezTo>
                    <a:pt x="132" y="50"/>
                    <a:pt x="132" y="50"/>
                    <a:pt x="132" y="50"/>
                  </a:cubicBezTo>
                  <a:cubicBezTo>
                    <a:pt x="132" y="50"/>
                    <a:pt x="132" y="50"/>
                    <a:pt x="132" y="50"/>
                  </a:cubicBezTo>
                  <a:cubicBezTo>
                    <a:pt x="132" y="50"/>
                    <a:pt x="134" y="48"/>
                    <a:pt x="136" y="47"/>
                  </a:cubicBezTo>
                  <a:cubicBezTo>
                    <a:pt x="138" y="45"/>
                    <a:pt x="139" y="45"/>
                    <a:pt x="139" y="44"/>
                  </a:cubicBezTo>
                  <a:cubicBezTo>
                    <a:pt x="140" y="44"/>
                    <a:pt x="141" y="43"/>
                    <a:pt x="141" y="43"/>
                  </a:cubicBezTo>
                  <a:cubicBezTo>
                    <a:pt x="140" y="43"/>
                    <a:pt x="140" y="43"/>
                    <a:pt x="140" y="43"/>
                  </a:cubicBezTo>
                  <a:cubicBezTo>
                    <a:pt x="140" y="43"/>
                    <a:pt x="140" y="43"/>
                    <a:pt x="140" y="43"/>
                  </a:cubicBezTo>
                  <a:cubicBezTo>
                    <a:pt x="140" y="43"/>
                    <a:pt x="140" y="43"/>
                    <a:pt x="140" y="43"/>
                  </a:cubicBezTo>
                  <a:cubicBezTo>
                    <a:pt x="140" y="43"/>
                    <a:pt x="140" y="43"/>
                    <a:pt x="140" y="43"/>
                  </a:cubicBezTo>
                  <a:cubicBezTo>
                    <a:pt x="140" y="42"/>
                    <a:pt x="140" y="42"/>
                    <a:pt x="141" y="42"/>
                  </a:cubicBezTo>
                  <a:cubicBezTo>
                    <a:pt x="141" y="42"/>
                    <a:pt x="141" y="41"/>
                    <a:pt x="141" y="41"/>
                  </a:cubicBezTo>
                  <a:cubicBezTo>
                    <a:pt x="142" y="42"/>
                    <a:pt x="142" y="42"/>
                    <a:pt x="142" y="42"/>
                  </a:cubicBezTo>
                  <a:cubicBezTo>
                    <a:pt x="142" y="43"/>
                    <a:pt x="142" y="43"/>
                    <a:pt x="142" y="43"/>
                  </a:cubicBezTo>
                  <a:cubicBezTo>
                    <a:pt x="141" y="43"/>
                    <a:pt x="141" y="43"/>
                    <a:pt x="141" y="43"/>
                  </a:cubicBezTo>
                  <a:cubicBezTo>
                    <a:pt x="141" y="43"/>
                    <a:pt x="139" y="45"/>
                    <a:pt x="137" y="46"/>
                  </a:cubicBezTo>
                  <a:cubicBezTo>
                    <a:pt x="135" y="47"/>
                    <a:pt x="132" y="50"/>
                    <a:pt x="132" y="50"/>
                  </a:cubicBezTo>
                  <a:cubicBezTo>
                    <a:pt x="133" y="50"/>
                    <a:pt x="133" y="50"/>
                    <a:pt x="133" y="50"/>
                  </a:cubicBezTo>
                  <a:cubicBezTo>
                    <a:pt x="133" y="50"/>
                    <a:pt x="134" y="50"/>
                    <a:pt x="135" y="49"/>
                  </a:cubicBezTo>
                  <a:cubicBezTo>
                    <a:pt x="135" y="49"/>
                    <a:pt x="135" y="49"/>
                    <a:pt x="135" y="49"/>
                  </a:cubicBezTo>
                  <a:cubicBezTo>
                    <a:pt x="135" y="50"/>
                    <a:pt x="135" y="50"/>
                    <a:pt x="135" y="50"/>
                  </a:cubicBezTo>
                  <a:cubicBezTo>
                    <a:pt x="133" y="50"/>
                    <a:pt x="133" y="50"/>
                    <a:pt x="133" y="50"/>
                  </a:cubicBezTo>
                  <a:cubicBezTo>
                    <a:pt x="133" y="50"/>
                    <a:pt x="134" y="50"/>
                    <a:pt x="135" y="50"/>
                  </a:cubicBezTo>
                  <a:cubicBezTo>
                    <a:pt x="135" y="50"/>
                    <a:pt x="135" y="50"/>
                    <a:pt x="135" y="50"/>
                  </a:cubicBezTo>
                  <a:cubicBezTo>
                    <a:pt x="135" y="50"/>
                    <a:pt x="135" y="50"/>
                    <a:pt x="135" y="50"/>
                  </a:cubicBezTo>
                  <a:cubicBezTo>
                    <a:pt x="135" y="50"/>
                    <a:pt x="135" y="50"/>
                    <a:pt x="135" y="50"/>
                  </a:cubicBezTo>
                  <a:cubicBezTo>
                    <a:pt x="135" y="50"/>
                    <a:pt x="135" y="50"/>
                    <a:pt x="135" y="50"/>
                  </a:cubicBezTo>
                  <a:cubicBezTo>
                    <a:pt x="135" y="50"/>
                    <a:pt x="135" y="50"/>
                    <a:pt x="135" y="50"/>
                  </a:cubicBezTo>
                  <a:cubicBezTo>
                    <a:pt x="135" y="50"/>
                    <a:pt x="135" y="50"/>
                    <a:pt x="135" y="50"/>
                  </a:cubicBezTo>
                  <a:cubicBezTo>
                    <a:pt x="135" y="50"/>
                    <a:pt x="135" y="50"/>
                    <a:pt x="135" y="50"/>
                  </a:cubicBezTo>
                  <a:cubicBezTo>
                    <a:pt x="136" y="50"/>
                    <a:pt x="136" y="50"/>
                    <a:pt x="136" y="50"/>
                  </a:cubicBezTo>
                  <a:cubicBezTo>
                    <a:pt x="136" y="50"/>
                    <a:pt x="136" y="50"/>
                    <a:pt x="136" y="50"/>
                  </a:cubicBezTo>
                  <a:cubicBezTo>
                    <a:pt x="136" y="50"/>
                    <a:pt x="136" y="50"/>
                    <a:pt x="136" y="50"/>
                  </a:cubicBezTo>
                  <a:cubicBezTo>
                    <a:pt x="136" y="50"/>
                    <a:pt x="136" y="50"/>
                    <a:pt x="136" y="50"/>
                  </a:cubicBezTo>
                  <a:cubicBezTo>
                    <a:pt x="136" y="50"/>
                    <a:pt x="136" y="50"/>
                    <a:pt x="137" y="50"/>
                  </a:cubicBezTo>
                  <a:cubicBezTo>
                    <a:pt x="137" y="50"/>
                    <a:pt x="137" y="50"/>
                    <a:pt x="137" y="50"/>
                  </a:cubicBezTo>
                  <a:cubicBezTo>
                    <a:pt x="137" y="50"/>
                    <a:pt x="137" y="50"/>
                    <a:pt x="137" y="50"/>
                  </a:cubicBezTo>
                  <a:cubicBezTo>
                    <a:pt x="137" y="50"/>
                    <a:pt x="137" y="50"/>
                    <a:pt x="137" y="50"/>
                  </a:cubicBezTo>
                  <a:cubicBezTo>
                    <a:pt x="138" y="50"/>
                    <a:pt x="140" y="50"/>
                    <a:pt x="143" y="50"/>
                  </a:cubicBezTo>
                  <a:cubicBezTo>
                    <a:pt x="147" y="50"/>
                    <a:pt x="152" y="50"/>
                    <a:pt x="152" y="50"/>
                  </a:cubicBezTo>
                  <a:cubicBezTo>
                    <a:pt x="141" y="50"/>
                    <a:pt x="141" y="50"/>
                    <a:pt x="141" y="50"/>
                  </a:cubicBezTo>
                  <a:cubicBezTo>
                    <a:pt x="141" y="50"/>
                    <a:pt x="141" y="50"/>
                    <a:pt x="141" y="50"/>
                  </a:cubicBezTo>
                  <a:cubicBezTo>
                    <a:pt x="140" y="50"/>
                    <a:pt x="140" y="50"/>
                    <a:pt x="140" y="50"/>
                  </a:cubicBezTo>
                  <a:cubicBezTo>
                    <a:pt x="140" y="49"/>
                    <a:pt x="140" y="49"/>
                    <a:pt x="140" y="49"/>
                  </a:cubicBezTo>
                  <a:cubicBezTo>
                    <a:pt x="141" y="49"/>
                    <a:pt x="141" y="49"/>
                    <a:pt x="141" y="49"/>
                  </a:cubicBezTo>
                  <a:cubicBezTo>
                    <a:pt x="141" y="48"/>
                    <a:pt x="141" y="48"/>
                    <a:pt x="141" y="48"/>
                  </a:cubicBezTo>
                  <a:cubicBezTo>
                    <a:pt x="140" y="48"/>
                    <a:pt x="140" y="48"/>
                    <a:pt x="140" y="48"/>
                  </a:cubicBezTo>
                  <a:cubicBezTo>
                    <a:pt x="140" y="46"/>
                    <a:pt x="140" y="46"/>
                    <a:pt x="140" y="46"/>
                  </a:cubicBezTo>
                  <a:cubicBezTo>
                    <a:pt x="141" y="46"/>
                    <a:pt x="141" y="46"/>
                    <a:pt x="141" y="46"/>
                  </a:cubicBezTo>
                  <a:cubicBezTo>
                    <a:pt x="141" y="46"/>
                    <a:pt x="141" y="46"/>
                    <a:pt x="141" y="46"/>
                  </a:cubicBezTo>
                  <a:cubicBezTo>
                    <a:pt x="140" y="46"/>
                    <a:pt x="140" y="46"/>
                    <a:pt x="140" y="46"/>
                  </a:cubicBezTo>
                  <a:cubicBezTo>
                    <a:pt x="140" y="45"/>
                    <a:pt x="140" y="45"/>
                    <a:pt x="140" y="45"/>
                  </a:cubicBezTo>
                  <a:cubicBezTo>
                    <a:pt x="141" y="45"/>
                    <a:pt x="141" y="45"/>
                    <a:pt x="141" y="45"/>
                  </a:cubicBezTo>
                  <a:cubicBezTo>
                    <a:pt x="141" y="45"/>
                    <a:pt x="141" y="45"/>
                    <a:pt x="141" y="45"/>
                  </a:cubicBezTo>
                  <a:cubicBezTo>
                    <a:pt x="140" y="45"/>
                    <a:pt x="140" y="45"/>
                    <a:pt x="140" y="45"/>
                  </a:cubicBezTo>
                  <a:cubicBezTo>
                    <a:pt x="140" y="45"/>
                    <a:pt x="140" y="45"/>
                    <a:pt x="140" y="45"/>
                  </a:cubicBezTo>
                  <a:cubicBezTo>
                    <a:pt x="141" y="45"/>
                    <a:pt x="141" y="44"/>
                    <a:pt x="141" y="44"/>
                  </a:cubicBezTo>
                  <a:cubicBezTo>
                    <a:pt x="141" y="44"/>
                    <a:pt x="142" y="44"/>
                    <a:pt x="142" y="44"/>
                  </a:cubicBezTo>
                  <a:cubicBezTo>
                    <a:pt x="142" y="46"/>
                    <a:pt x="142" y="46"/>
                    <a:pt x="142" y="46"/>
                  </a:cubicBezTo>
                  <a:cubicBezTo>
                    <a:pt x="141" y="46"/>
                    <a:pt x="141" y="46"/>
                    <a:pt x="141" y="46"/>
                  </a:cubicBezTo>
                  <a:cubicBezTo>
                    <a:pt x="141" y="46"/>
                    <a:pt x="141" y="46"/>
                    <a:pt x="141" y="46"/>
                  </a:cubicBezTo>
                  <a:cubicBezTo>
                    <a:pt x="142" y="46"/>
                    <a:pt x="142" y="46"/>
                    <a:pt x="142" y="46"/>
                  </a:cubicBezTo>
                  <a:cubicBezTo>
                    <a:pt x="142" y="46"/>
                    <a:pt x="142" y="46"/>
                    <a:pt x="142" y="46"/>
                  </a:cubicBezTo>
                  <a:cubicBezTo>
                    <a:pt x="141" y="46"/>
                    <a:pt x="141" y="46"/>
                    <a:pt x="141" y="46"/>
                  </a:cubicBezTo>
                  <a:cubicBezTo>
                    <a:pt x="141" y="47"/>
                    <a:pt x="141" y="47"/>
                    <a:pt x="141" y="47"/>
                  </a:cubicBezTo>
                  <a:cubicBezTo>
                    <a:pt x="142" y="47"/>
                    <a:pt x="142" y="47"/>
                    <a:pt x="142" y="47"/>
                  </a:cubicBezTo>
                  <a:cubicBezTo>
                    <a:pt x="142" y="48"/>
                    <a:pt x="142" y="48"/>
                    <a:pt x="142" y="48"/>
                  </a:cubicBezTo>
                  <a:cubicBezTo>
                    <a:pt x="141" y="48"/>
                    <a:pt x="141" y="48"/>
                    <a:pt x="141" y="48"/>
                  </a:cubicBezTo>
                  <a:cubicBezTo>
                    <a:pt x="141" y="48"/>
                    <a:pt x="141" y="48"/>
                    <a:pt x="141" y="48"/>
                  </a:cubicBezTo>
                  <a:cubicBezTo>
                    <a:pt x="142" y="48"/>
                    <a:pt x="142" y="48"/>
                    <a:pt x="142" y="48"/>
                  </a:cubicBezTo>
                  <a:cubicBezTo>
                    <a:pt x="142" y="49"/>
                    <a:pt x="142" y="49"/>
                    <a:pt x="142" y="49"/>
                  </a:cubicBezTo>
                  <a:cubicBezTo>
                    <a:pt x="141" y="49"/>
                    <a:pt x="141" y="49"/>
                    <a:pt x="141" y="49"/>
                  </a:cubicBezTo>
                  <a:cubicBezTo>
                    <a:pt x="141" y="49"/>
                    <a:pt x="141" y="49"/>
                    <a:pt x="141" y="49"/>
                  </a:cubicBezTo>
                  <a:cubicBezTo>
                    <a:pt x="142" y="49"/>
                    <a:pt x="142" y="49"/>
                    <a:pt x="142" y="49"/>
                  </a:cubicBezTo>
                  <a:cubicBezTo>
                    <a:pt x="142" y="49"/>
                    <a:pt x="142" y="49"/>
                    <a:pt x="142" y="49"/>
                  </a:cubicBezTo>
                  <a:cubicBezTo>
                    <a:pt x="141" y="49"/>
                    <a:pt x="141" y="49"/>
                    <a:pt x="141" y="49"/>
                  </a:cubicBezTo>
                  <a:cubicBezTo>
                    <a:pt x="141" y="49"/>
                    <a:pt x="141" y="49"/>
                    <a:pt x="141" y="49"/>
                  </a:cubicBezTo>
                  <a:cubicBezTo>
                    <a:pt x="146" y="49"/>
                    <a:pt x="146" y="49"/>
                    <a:pt x="146" y="49"/>
                  </a:cubicBezTo>
                  <a:cubicBezTo>
                    <a:pt x="146" y="49"/>
                    <a:pt x="146" y="49"/>
                    <a:pt x="146" y="49"/>
                  </a:cubicBezTo>
                  <a:cubicBezTo>
                    <a:pt x="146" y="49"/>
                    <a:pt x="146" y="49"/>
                    <a:pt x="146" y="49"/>
                  </a:cubicBezTo>
                  <a:cubicBezTo>
                    <a:pt x="146" y="49"/>
                    <a:pt x="146" y="49"/>
                    <a:pt x="146" y="49"/>
                  </a:cubicBezTo>
                  <a:cubicBezTo>
                    <a:pt x="165" y="49"/>
                    <a:pt x="165" y="49"/>
                    <a:pt x="165" y="49"/>
                  </a:cubicBezTo>
                  <a:cubicBezTo>
                    <a:pt x="165" y="49"/>
                    <a:pt x="165" y="49"/>
                    <a:pt x="165" y="49"/>
                  </a:cubicBezTo>
                  <a:cubicBezTo>
                    <a:pt x="168" y="49"/>
                    <a:pt x="168" y="49"/>
                    <a:pt x="168" y="49"/>
                  </a:cubicBezTo>
                  <a:cubicBezTo>
                    <a:pt x="168" y="49"/>
                    <a:pt x="168" y="49"/>
                    <a:pt x="168" y="49"/>
                  </a:cubicBezTo>
                  <a:lnTo>
                    <a:pt x="166" y="48"/>
                  </a:lnTo>
                  <a:close/>
                  <a:moveTo>
                    <a:pt x="119" y="43"/>
                  </a:moveTo>
                  <a:cubicBezTo>
                    <a:pt x="119" y="43"/>
                    <a:pt x="119" y="43"/>
                    <a:pt x="119" y="43"/>
                  </a:cubicBezTo>
                  <a:cubicBezTo>
                    <a:pt x="119" y="43"/>
                    <a:pt x="119" y="43"/>
                    <a:pt x="119" y="43"/>
                  </a:cubicBezTo>
                  <a:cubicBezTo>
                    <a:pt x="119" y="43"/>
                    <a:pt x="119" y="43"/>
                    <a:pt x="119" y="43"/>
                  </a:cubicBezTo>
                  <a:cubicBezTo>
                    <a:pt x="119" y="42"/>
                    <a:pt x="119" y="42"/>
                    <a:pt x="119" y="42"/>
                  </a:cubicBezTo>
                  <a:cubicBezTo>
                    <a:pt x="119" y="42"/>
                    <a:pt x="119" y="42"/>
                    <a:pt x="119" y="42"/>
                  </a:cubicBezTo>
                  <a:cubicBezTo>
                    <a:pt x="119" y="43"/>
                    <a:pt x="119" y="43"/>
                    <a:pt x="119" y="43"/>
                  </a:cubicBezTo>
                  <a:cubicBezTo>
                    <a:pt x="119" y="43"/>
                    <a:pt x="119" y="43"/>
                    <a:pt x="119" y="43"/>
                  </a:cubicBezTo>
                  <a:close/>
                  <a:moveTo>
                    <a:pt x="118" y="42"/>
                  </a:moveTo>
                  <a:cubicBezTo>
                    <a:pt x="118" y="42"/>
                    <a:pt x="118" y="42"/>
                    <a:pt x="118" y="42"/>
                  </a:cubicBezTo>
                  <a:cubicBezTo>
                    <a:pt x="118" y="42"/>
                    <a:pt x="118" y="42"/>
                    <a:pt x="118" y="42"/>
                  </a:cubicBezTo>
                  <a:cubicBezTo>
                    <a:pt x="118" y="43"/>
                    <a:pt x="118" y="43"/>
                    <a:pt x="118" y="43"/>
                  </a:cubicBezTo>
                  <a:cubicBezTo>
                    <a:pt x="118" y="43"/>
                    <a:pt x="118" y="43"/>
                    <a:pt x="118" y="43"/>
                  </a:cubicBezTo>
                  <a:lnTo>
                    <a:pt x="118" y="42"/>
                  </a:lnTo>
                  <a:close/>
                  <a:moveTo>
                    <a:pt x="118" y="43"/>
                  </a:moveTo>
                  <a:cubicBezTo>
                    <a:pt x="118" y="43"/>
                    <a:pt x="118" y="43"/>
                    <a:pt x="118" y="43"/>
                  </a:cubicBezTo>
                  <a:cubicBezTo>
                    <a:pt x="118" y="43"/>
                    <a:pt x="118" y="43"/>
                    <a:pt x="118" y="43"/>
                  </a:cubicBezTo>
                  <a:cubicBezTo>
                    <a:pt x="118" y="43"/>
                    <a:pt x="118" y="43"/>
                    <a:pt x="118" y="43"/>
                  </a:cubicBezTo>
                  <a:cubicBezTo>
                    <a:pt x="117" y="43"/>
                    <a:pt x="117" y="43"/>
                    <a:pt x="117" y="43"/>
                  </a:cubicBezTo>
                  <a:lnTo>
                    <a:pt x="118" y="43"/>
                  </a:lnTo>
                  <a:close/>
                  <a:moveTo>
                    <a:pt x="117" y="42"/>
                  </a:moveTo>
                  <a:cubicBezTo>
                    <a:pt x="117" y="42"/>
                    <a:pt x="117" y="42"/>
                    <a:pt x="117" y="42"/>
                  </a:cubicBezTo>
                  <a:cubicBezTo>
                    <a:pt x="117" y="42"/>
                    <a:pt x="117" y="42"/>
                    <a:pt x="117" y="42"/>
                  </a:cubicBezTo>
                  <a:cubicBezTo>
                    <a:pt x="117" y="43"/>
                    <a:pt x="117" y="43"/>
                    <a:pt x="117" y="43"/>
                  </a:cubicBezTo>
                  <a:cubicBezTo>
                    <a:pt x="117" y="43"/>
                    <a:pt x="117" y="43"/>
                    <a:pt x="117" y="43"/>
                  </a:cubicBezTo>
                  <a:lnTo>
                    <a:pt x="117" y="42"/>
                  </a:lnTo>
                  <a:close/>
                  <a:moveTo>
                    <a:pt x="117" y="43"/>
                  </a:moveTo>
                  <a:cubicBezTo>
                    <a:pt x="117" y="43"/>
                    <a:pt x="117" y="43"/>
                    <a:pt x="117" y="43"/>
                  </a:cubicBezTo>
                  <a:cubicBezTo>
                    <a:pt x="117" y="43"/>
                    <a:pt x="117" y="43"/>
                    <a:pt x="117" y="43"/>
                  </a:cubicBezTo>
                  <a:cubicBezTo>
                    <a:pt x="117" y="43"/>
                    <a:pt x="117" y="43"/>
                    <a:pt x="117" y="43"/>
                  </a:cubicBezTo>
                  <a:cubicBezTo>
                    <a:pt x="117" y="43"/>
                    <a:pt x="117" y="43"/>
                    <a:pt x="117" y="43"/>
                  </a:cubicBezTo>
                  <a:close/>
                  <a:moveTo>
                    <a:pt x="116" y="42"/>
                  </a:moveTo>
                  <a:cubicBezTo>
                    <a:pt x="116" y="42"/>
                    <a:pt x="116" y="42"/>
                    <a:pt x="116" y="42"/>
                  </a:cubicBezTo>
                  <a:cubicBezTo>
                    <a:pt x="116" y="42"/>
                    <a:pt x="116" y="42"/>
                    <a:pt x="116" y="42"/>
                  </a:cubicBezTo>
                  <a:cubicBezTo>
                    <a:pt x="116" y="43"/>
                    <a:pt x="116" y="43"/>
                    <a:pt x="116" y="43"/>
                  </a:cubicBezTo>
                  <a:cubicBezTo>
                    <a:pt x="116" y="43"/>
                    <a:pt x="116" y="43"/>
                    <a:pt x="115" y="43"/>
                  </a:cubicBezTo>
                  <a:lnTo>
                    <a:pt x="116" y="42"/>
                  </a:lnTo>
                  <a:close/>
                  <a:moveTo>
                    <a:pt x="115" y="43"/>
                  </a:moveTo>
                  <a:cubicBezTo>
                    <a:pt x="115" y="43"/>
                    <a:pt x="115" y="43"/>
                    <a:pt x="115" y="43"/>
                  </a:cubicBezTo>
                  <a:cubicBezTo>
                    <a:pt x="116" y="43"/>
                    <a:pt x="116" y="43"/>
                    <a:pt x="116" y="43"/>
                  </a:cubicBezTo>
                  <a:cubicBezTo>
                    <a:pt x="116" y="43"/>
                    <a:pt x="116" y="43"/>
                    <a:pt x="116" y="43"/>
                  </a:cubicBezTo>
                  <a:cubicBezTo>
                    <a:pt x="115" y="43"/>
                    <a:pt x="115" y="43"/>
                    <a:pt x="115" y="43"/>
                  </a:cubicBezTo>
                  <a:close/>
                  <a:moveTo>
                    <a:pt x="114" y="43"/>
                  </a:moveTo>
                  <a:cubicBezTo>
                    <a:pt x="114" y="43"/>
                    <a:pt x="114" y="43"/>
                    <a:pt x="114" y="43"/>
                  </a:cubicBezTo>
                  <a:cubicBezTo>
                    <a:pt x="114" y="42"/>
                    <a:pt x="115" y="42"/>
                    <a:pt x="115" y="42"/>
                  </a:cubicBezTo>
                  <a:cubicBezTo>
                    <a:pt x="115" y="43"/>
                    <a:pt x="115" y="43"/>
                    <a:pt x="115" y="43"/>
                  </a:cubicBezTo>
                  <a:cubicBezTo>
                    <a:pt x="115" y="43"/>
                    <a:pt x="114" y="43"/>
                    <a:pt x="114" y="43"/>
                  </a:cubicBezTo>
                  <a:close/>
                  <a:moveTo>
                    <a:pt x="114" y="43"/>
                  </a:moveTo>
                  <a:cubicBezTo>
                    <a:pt x="114" y="43"/>
                    <a:pt x="114" y="43"/>
                    <a:pt x="114" y="43"/>
                  </a:cubicBezTo>
                  <a:cubicBezTo>
                    <a:pt x="114" y="43"/>
                    <a:pt x="115" y="43"/>
                    <a:pt x="115" y="43"/>
                  </a:cubicBezTo>
                  <a:cubicBezTo>
                    <a:pt x="115" y="43"/>
                    <a:pt x="115" y="43"/>
                    <a:pt x="115" y="43"/>
                  </a:cubicBezTo>
                  <a:cubicBezTo>
                    <a:pt x="114" y="43"/>
                    <a:pt x="114" y="43"/>
                    <a:pt x="114" y="43"/>
                  </a:cubicBezTo>
                  <a:close/>
                  <a:moveTo>
                    <a:pt x="113" y="43"/>
                  </a:moveTo>
                  <a:cubicBezTo>
                    <a:pt x="113" y="43"/>
                    <a:pt x="113" y="43"/>
                    <a:pt x="113" y="43"/>
                  </a:cubicBezTo>
                  <a:cubicBezTo>
                    <a:pt x="113" y="43"/>
                    <a:pt x="113" y="43"/>
                    <a:pt x="113" y="43"/>
                  </a:cubicBezTo>
                  <a:cubicBezTo>
                    <a:pt x="113" y="43"/>
                    <a:pt x="113" y="43"/>
                    <a:pt x="113" y="43"/>
                  </a:cubicBezTo>
                  <a:cubicBezTo>
                    <a:pt x="113" y="44"/>
                    <a:pt x="113" y="44"/>
                    <a:pt x="113" y="44"/>
                  </a:cubicBezTo>
                  <a:cubicBezTo>
                    <a:pt x="113" y="44"/>
                    <a:pt x="113" y="44"/>
                    <a:pt x="112" y="44"/>
                  </a:cubicBezTo>
                  <a:lnTo>
                    <a:pt x="113" y="43"/>
                  </a:lnTo>
                  <a:close/>
                  <a:moveTo>
                    <a:pt x="112" y="44"/>
                  </a:moveTo>
                  <a:cubicBezTo>
                    <a:pt x="112" y="44"/>
                    <a:pt x="112" y="44"/>
                    <a:pt x="112" y="44"/>
                  </a:cubicBezTo>
                  <a:cubicBezTo>
                    <a:pt x="113" y="44"/>
                    <a:pt x="113" y="44"/>
                    <a:pt x="113" y="44"/>
                  </a:cubicBezTo>
                  <a:cubicBezTo>
                    <a:pt x="112" y="44"/>
                    <a:pt x="112" y="44"/>
                    <a:pt x="112" y="44"/>
                  </a:cubicBezTo>
                  <a:close/>
                  <a:moveTo>
                    <a:pt x="111" y="43"/>
                  </a:moveTo>
                  <a:cubicBezTo>
                    <a:pt x="111" y="43"/>
                    <a:pt x="111" y="43"/>
                    <a:pt x="111" y="43"/>
                  </a:cubicBezTo>
                  <a:cubicBezTo>
                    <a:pt x="111" y="43"/>
                    <a:pt x="111" y="43"/>
                    <a:pt x="111" y="43"/>
                  </a:cubicBezTo>
                  <a:cubicBezTo>
                    <a:pt x="111" y="44"/>
                    <a:pt x="111" y="44"/>
                    <a:pt x="111" y="44"/>
                  </a:cubicBezTo>
                  <a:cubicBezTo>
                    <a:pt x="111" y="44"/>
                    <a:pt x="111" y="44"/>
                    <a:pt x="111" y="44"/>
                  </a:cubicBezTo>
                  <a:lnTo>
                    <a:pt x="111" y="43"/>
                  </a:lnTo>
                  <a:close/>
                  <a:moveTo>
                    <a:pt x="111" y="44"/>
                  </a:moveTo>
                  <a:cubicBezTo>
                    <a:pt x="111" y="44"/>
                    <a:pt x="111" y="44"/>
                    <a:pt x="111" y="44"/>
                  </a:cubicBezTo>
                  <a:cubicBezTo>
                    <a:pt x="111" y="44"/>
                    <a:pt x="111" y="44"/>
                    <a:pt x="111" y="44"/>
                  </a:cubicBezTo>
                  <a:cubicBezTo>
                    <a:pt x="111" y="44"/>
                    <a:pt x="111" y="44"/>
                    <a:pt x="111" y="44"/>
                  </a:cubicBezTo>
                  <a:close/>
                  <a:moveTo>
                    <a:pt x="109" y="43"/>
                  </a:moveTo>
                  <a:cubicBezTo>
                    <a:pt x="109" y="43"/>
                    <a:pt x="109" y="43"/>
                    <a:pt x="109" y="43"/>
                  </a:cubicBezTo>
                  <a:cubicBezTo>
                    <a:pt x="109" y="43"/>
                    <a:pt x="109" y="43"/>
                    <a:pt x="109" y="43"/>
                  </a:cubicBezTo>
                  <a:cubicBezTo>
                    <a:pt x="109" y="44"/>
                    <a:pt x="109" y="44"/>
                    <a:pt x="109" y="44"/>
                  </a:cubicBezTo>
                  <a:cubicBezTo>
                    <a:pt x="109" y="44"/>
                    <a:pt x="109" y="44"/>
                    <a:pt x="109" y="44"/>
                  </a:cubicBezTo>
                  <a:lnTo>
                    <a:pt x="109" y="43"/>
                  </a:lnTo>
                  <a:close/>
                  <a:moveTo>
                    <a:pt x="109" y="44"/>
                  </a:moveTo>
                  <a:cubicBezTo>
                    <a:pt x="109" y="44"/>
                    <a:pt x="109" y="44"/>
                    <a:pt x="109" y="44"/>
                  </a:cubicBezTo>
                  <a:cubicBezTo>
                    <a:pt x="109" y="44"/>
                    <a:pt x="109" y="44"/>
                    <a:pt x="109" y="44"/>
                  </a:cubicBezTo>
                  <a:cubicBezTo>
                    <a:pt x="109" y="44"/>
                    <a:pt x="109" y="44"/>
                    <a:pt x="109" y="44"/>
                  </a:cubicBezTo>
                  <a:close/>
                  <a:moveTo>
                    <a:pt x="107" y="43"/>
                  </a:moveTo>
                  <a:cubicBezTo>
                    <a:pt x="107" y="43"/>
                    <a:pt x="107" y="43"/>
                    <a:pt x="107" y="43"/>
                  </a:cubicBezTo>
                  <a:cubicBezTo>
                    <a:pt x="107" y="43"/>
                    <a:pt x="107" y="43"/>
                    <a:pt x="107" y="43"/>
                  </a:cubicBezTo>
                  <a:cubicBezTo>
                    <a:pt x="107" y="44"/>
                    <a:pt x="107" y="44"/>
                    <a:pt x="107" y="44"/>
                  </a:cubicBezTo>
                  <a:cubicBezTo>
                    <a:pt x="107" y="44"/>
                    <a:pt x="107" y="44"/>
                    <a:pt x="106" y="44"/>
                  </a:cubicBezTo>
                  <a:lnTo>
                    <a:pt x="107" y="43"/>
                  </a:lnTo>
                  <a:close/>
                  <a:moveTo>
                    <a:pt x="106" y="44"/>
                  </a:moveTo>
                  <a:cubicBezTo>
                    <a:pt x="106" y="44"/>
                    <a:pt x="106" y="44"/>
                    <a:pt x="106" y="44"/>
                  </a:cubicBezTo>
                  <a:cubicBezTo>
                    <a:pt x="106" y="44"/>
                    <a:pt x="106" y="44"/>
                    <a:pt x="106" y="44"/>
                  </a:cubicBezTo>
                  <a:cubicBezTo>
                    <a:pt x="106" y="44"/>
                    <a:pt x="106" y="44"/>
                    <a:pt x="106" y="44"/>
                  </a:cubicBezTo>
                  <a:close/>
                  <a:moveTo>
                    <a:pt x="104" y="43"/>
                  </a:moveTo>
                  <a:cubicBezTo>
                    <a:pt x="104" y="43"/>
                    <a:pt x="104" y="43"/>
                    <a:pt x="104" y="43"/>
                  </a:cubicBezTo>
                  <a:cubicBezTo>
                    <a:pt x="104" y="43"/>
                    <a:pt x="105" y="43"/>
                    <a:pt x="105" y="43"/>
                  </a:cubicBezTo>
                  <a:cubicBezTo>
                    <a:pt x="105" y="45"/>
                    <a:pt x="105" y="45"/>
                    <a:pt x="105" y="45"/>
                  </a:cubicBezTo>
                  <a:cubicBezTo>
                    <a:pt x="104" y="45"/>
                    <a:pt x="104" y="45"/>
                    <a:pt x="104" y="45"/>
                  </a:cubicBezTo>
                  <a:lnTo>
                    <a:pt x="104" y="43"/>
                  </a:lnTo>
                  <a:close/>
                  <a:moveTo>
                    <a:pt x="101" y="44"/>
                  </a:moveTo>
                  <a:cubicBezTo>
                    <a:pt x="101" y="44"/>
                    <a:pt x="101" y="44"/>
                    <a:pt x="101" y="44"/>
                  </a:cubicBezTo>
                  <a:cubicBezTo>
                    <a:pt x="101" y="44"/>
                    <a:pt x="102" y="44"/>
                    <a:pt x="102" y="44"/>
                  </a:cubicBezTo>
                  <a:cubicBezTo>
                    <a:pt x="102" y="45"/>
                    <a:pt x="102" y="45"/>
                    <a:pt x="102" y="45"/>
                  </a:cubicBezTo>
                  <a:cubicBezTo>
                    <a:pt x="101" y="45"/>
                    <a:pt x="101" y="45"/>
                    <a:pt x="101" y="45"/>
                  </a:cubicBezTo>
                  <a:lnTo>
                    <a:pt x="101" y="44"/>
                  </a:lnTo>
                  <a:close/>
                  <a:moveTo>
                    <a:pt x="98" y="44"/>
                  </a:moveTo>
                  <a:cubicBezTo>
                    <a:pt x="98" y="44"/>
                    <a:pt x="98" y="44"/>
                    <a:pt x="98" y="44"/>
                  </a:cubicBezTo>
                  <a:cubicBezTo>
                    <a:pt x="99" y="44"/>
                    <a:pt x="99" y="44"/>
                    <a:pt x="99" y="44"/>
                  </a:cubicBezTo>
                  <a:cubicBezTo>
                    <a:pt x="99" y="45"/>
                    <a:pt x="99" y="45"/>
                    <a:pt x="99" y="45"/>
                  </a:cubicBezTo>
                  <a:cubicBezTo>
                    <a:pt x="99" y="45"/>
                    <a:pt x="99" y="45"/>
                    <a:pt x="98" y="45"/>
                  </a:cubicBezTo>
                  <a:lnTo>
                    <a:pt x="98" y="44"/>
                  </a:lnTo>
                  <a:close/>
                  <a:moveTo>
                    <a:pt x="95" y="44"/>
                  </a:moveTo>
                  <a:cubicBezTo>
                    <a:pt x="95" y="44"/>
                    <a:pt x="95" y="44"/>
                    <a:pt x="95" y="44"/>
                  </a:cubicBezTo>
                  <a:cubicBezTo>
                    <a:pt x="95" y="44"/>
                    <a:pt x="96" y="44"/>
                    <a:pt x="96" y="44"/>
                  </a:cubicBezTo>
                  <a:cubicBezTo>
                    <a:pt x="96" y="46"/>
                    <a:pt x="96" y="46"/>
                    <a:pt x="96" y="46"/>
                  </a:cubicBezTo>
                  <a:cubicBezTo>
                    <a:pt x="95" y="46"/>
                    <a:pt x="95" y="46"/>
                    <a:pt x="95" y="46"/>
                  </a:cubicBezTo>
                  <a:lnTo>
                    <a:pt x="95" y="44"/>
                  </a:lnTo>
                  <a:close/>
                  <a:moveTo>
                    <a:pt x="92" y="45"/>
                  </a:moveTo>
                  <a:cubicBezTo>
                    <a:pt x="92" y="45"/>
                    <a:pt x="92" y="45"/>
                    <a:pt x="92" y="45"/>
                  </a:cubicBezTo>
                  <a:cubicBezTo>
                    <a:pt x="92" y="45"/>
                    <a:pt x="92" y="45"/>
                    <a:pt x="92" y="45"/>
                  </a:cubicBezTo>
                  <a:cubicBezTo>
                    <a:pt x="92" y="46"/>
                    <a:pt x="92" y="46"/>
                    <a:pt x="92" y="46"/>
                  </a:cubicBezTo>
                  <a:cubicBezTo>
                    <a:pt x="92" y="46"/>
                    <a:pt x="92" y="46"/>
                    <a:pt x="91" y="46"/>
                  </a:cubicBezTo>
                  <a:lnTo>
                    <a:pt x="92" y="45"/>
                  </a:lnTo>
                  <a:close/>
                  <a:moveTo>
                    <a:pt x="88" y="45"/>
                  </a:moveTo>
                  <a:cubicBezTo>
                    <a:pt x="88" y="45"/>
                    <a:pt x="88" y="45"/>
                    <a:pt x="88" y="45"/>
                  </a:cubicBezTo>
                  <a:cubicBezTo>
                    <a:pt x="88" y="45"/>
                    <a:pt x="88" y="45"/>
                    <a:pt x="88" y="45"/>
                  </a:cubicBezTo>
                  <a:cubicBezTo>
                    <a:pt x="88" y="47"/>
                    <a:pt x="88" y="47"/>
                    <a:pt x="88" y="47"/>
                  </a:cubicBezTo>
                  <a:cubicBezTo>
                    <a:pt x="88" y="47"/>
                    <a:pt x="88" y="47"/>
                    <a:pt x="88" y="47"/>
                  </a:cubicBezTo>
                  <a:lnTo>
                    <a:pt x="88" y="45"/>
                  </a:lnTo>
                  <a:close/>
                  <a:moveTo>
                    <a:pt x="84" y="46"/>
                  </a:moveTo>
                  <a:cubicBezTo>
                    <a:pt x="84" y="46"/>
                    <a:pt x="84" y="46"/>
                    <a:pt x="84" y="46"/>
                  </a:cubicBezTo>
                  <a:cubicBezTo>
                    <a:pt x="84" y="46"/>
                    <a:pt x="84" y="46"/>
                    <a:pt x="84" y="46"/>
                  </a:cubicBezTo>
                  <a:cubicBezTo>
                    <a:pt x="84" y="47"/>
                    <a:pt x="84" y="47"/>
                    <a:pt x="84" y="47"/>
                  </a:cubicBezTo>
                  <a:cubicBezTo>
                    <a:pt x="84" y="47"/>
                    <a:pt x="84" y="47"/>
                    <a:pt x="84" y="47"/>
                  </a:cubicBezTo>
                  <a:lnTo>
                    <a:pt x="84" y="46"/>
                  </a:lnTo>
                  <a:close/>
                  <a:moveTo>
                    <a:pt x="80" y="47"/>
                  </a:moveTo>
                  <a:cubicBezTo>
                    <a:pt x="80" y="47"/>
                    <a:pt x="80" y="47"/>
                    <a:pt x="80" y="47"/>
                  </a:cubicBezTo>
                  <a:cubicBezTo>
                    <a:pt x="80" y="47"/>
                    <a:pt x="80" y="47"/>
                    <a:pt x="80" y="47"/>
                  </a:cubicBezTo>
                  <a:cubicBezTo>
                    <a:pt x="80" y="48"/>
                    <a:pt x="80" y="48"/>
                    <a:pt x="80" y="48"/>
                  </a:cubicBezTo>
                  <a:cubicBezTo>
                    <a:pt x="80" y="48"/>
                    <a:pt x="80" y="48"/>
                    <a:pt x="80" y="48"/>
                  </a:cubicBezTo>
                  <a:lnTo>
                    <a:pt x="80" y="47"/>
                  </a:lnTo>
                  <a:close/>
                  <a:moveTo>
                    <a:pt x="74" y="49"/>
                  </a:moveTo>
                  <a:cubicBezTo>
                    <a:pt x="74" y="49"/>
                    <a:pt x="74" y="49"/>
                    <a:pt x="74" y="49"/>
                  </a:cubicBezTo>
                  <a:cubicBezTo>
                    <a:pt x="74" y="49"/>
                    <a:pt x="75" y="49"/>
                    <a:pt x="75" y="49"/>
                  </a:cubicBezTo>
                  <a:cubicBezTo>
                    <a:pt x="75" y="47"/>
                    <a:pt x="75" y="47"/>
                    <a:pt x="75" y="47"/>
                  </a:cubicBezTo>
                  <a:cubicBezTo>
                    <a:pt x="75" y="47"/>
                    <a:pt x="75" y="47"/>
                    <a:pt x="76" y="47"/>
                  </a:cubicBezTo>
                  <a:cubicBezTo>
                    <a:pt x="76" y="48"/>
                    <a:pt x="76" y="48"/>
                    <a:pt x="76" y="48"/>
                  </a:cubicBezTo>
                  <a:cubicBezTo>
                    <a:pt x="76" y="48"/>
                    <a:pt x="77" y="48"/>
                    <a:pt x="77" y="48"/>
                  </a:cubicBezTo>
                  <a:cubicBezTo>
                    <a:pt x="77" y="48"/>
                    <a:pt x="76" y="48"/>
                    <a:pt x="76" y="49"/>
                  </a:cubicBezTo>
                  <a:cubicBezTo>
                    <a:pt x="76" y="48"/>
                    <a:pt x="76" y="48"/>
                    <a:pt x="76" y="48"/>
                  </a:cubicBezTo>
                  <a:cubicBezTo>
                    <a:pt x="75" y="49"/>
                    <a:pt x="75" y="49"/>
                    <a:pt x="75" y="49"/>
                  </a:cubicBezTo>
                  <a:cubicBezTo>
                    <a:pt x="75" y="49"/>
                    <a:pt x="75" y="49"/>
                    <a:pt x="75" y="49"/>
                  </a:cubicBezTo>
                  <a:cubicBezTo>
                    <a:pt x="75" y="49"/>
                    <a:pt x="75" y="49"/>
                    <a:pt x="75" y="49"/>
                  </a:cubicBezTo>
                  <a:cubicBezTo>
                    <a:pt x="75" y="49"/>
                    <a:pt x="74" y="49"/>
                    <a:pt x="74" y="49"/>
                  </a:cubicBezTo>
                  <a:close/>
                  <a:moveTo>
                    <a:pt x="74" y="49"/>
                  </a:moveTo>
                  <a:cubicBezTo>
                    <a:pt x="74" y="49"/>
                    <a:pt x="74" y="49"/>
                    <a:pt x="74" y="49"/>
                  </a:cubicBezTo>
                  <a:cubicBezTo>
                    <a:pt x="71" y="49"/>
                    <a:pt x="69" y="50"/>
                    <a:pt x="67" y="50"/>
                  </a:cubicBezTo>
                  <a:cubicBezTo>
                    <a:pt x="69" y="50"/>
                    <a:pt x="72" y="49"/>
                    <a:pt x="73" y="49"/>
                  </a:cubicBezTo>
                  <a:cubicBezTo>
                    <a:pt x="73" y="49"/>
                    <a:pt x="74" y="49"/>
                    <a:pt x="74" y="49"/>
                  </a:cubicBezTo>
                  <a:close/>
                  <a:moveTo>
                    <a:pt x="87" y="51"/>
                  </a:moveTo>
                  <a:cubicBezTo>
                    <a:pt x="87" y="51"/>
                    <a:pt x="87" y="51"/>
                    <a:pt x="87" y="51"/>
                  </a:cubicBezTo>
                  <a:cubicBezTo>
                    <a:pt x="85" y="51"/>
                    <a:pt x="84" y="51"/>
                    <a:pt x="83" y="51"/>
                  </a:cubicBezTo>
                  <a:cubicBezTo>
                    <a:pt x="84" y="51"/>
                    <a:pt x="85" y="51"/>
                    <a:pt x="87" y="50"/>
                  </a:cubicBezTo>
                  <a:lnTo>
                    <a:pt x="87" y="51"/>
                  </a:lnTo>
                  <a:close/>
                  <a:moveTo>
                    <a:pt x="89" y="51"/>
                  </a:moveTo>
                  <a:cubicBezTo>
                    <a:pt x="89" y="51"/>
                    <a:pt x="89" y="51"/>
                    <a:pt x="89" y="51"/>
                  </a:cubicBezTo>
                  <a:cubicBezTo>
                    <a:pt x="88" y="51"/>
                    <a:pt x="88" y="51"/>
                    <a:pt x="87" y="51"/>
                  </a:cubicBezTo>
                  <a:cubicBezTo>
                    <a:pt x="87" y="50"/>
                    <a:pt x="87" y="50"/>
                    <a:pt x="87" y="50"/>
                  </a:cubicBezTo>
                  <a:cubicBezTo>
                    <a:pt x="88" y="50"/>
                    <a:pt x="88" y="50"/>
                    <a:pt x="89" y="50"/>
                  </a:cubicBezTo>
                  <a:lnTo>
                    <a:pt x="89" y="51"/>
                  </a:lnTo>
                  <a:close/>
                  <a:moveTo>
                    <a:pt x="91" y="51"/>
                  </a:moveTo>
                  <a:cubicBezTo>
                    <a:pt x="91" y="51"/>
                    <a:pt x="91" y="51"/>
                    <a:pt x="91" y="51"/>
                  </a:cubicBezTo>
                  <a:cubicBezTo>
                    <a:pt x="91" y="51"/>
                    <a:pt x="90" y="51"/>
                    <a:pt x="89" y="51"/>
                  </a:cubicBezTo>
                  <a:cubicBezTo>
                    <a:pt x="89" y="50"/>
                    <a:pt x="89" y="50"/>
                    <a:pt x="89" y="50"/>
                  </a:cubicBezTo>
                  <a:cubicBezTo>
                    <a:pt x="90" y="50"/>
                    <a:pt x="91" y="50"/>
                    <a:pt x="91" y="50"/>
                  </a:cubicBezTo>
                  <a:lnTo>
                    <a:pt x="91" y="51"/>
                  </a:lnTo>
                  <a:close/>
                  <a:moveTo>
                    <a:pt x="93" y="51"/>
                  </a:moveTo>
                  <a:cubicBezTo>
                    <a:pt x="93" y="51"/>
                    <a:pt x="93" y="51"/>
                    <a:pt x="93" y="51"/>
                  </a:cubicBezTo>
                  <a:cubicBezTo>
                    <a:pt x="93" y="51"/>
                    <a:pt x="92" y="51"/>
                    <a:pt x="91" y="51"/>
                  </a:cubicBezTo>
                  <a:cubicBezTo>
                    <a:pt x="91" y="50"/>
                    <a:pt x="91" y="50"/>
                    <a:pt x="91" y="50"/>
                  </a:cubicBezTo>
                  <a:cubicBezTo>
                    <a:pt x="92" y="49"/>
                    <a:pt x="93" y="49"/>
                    <a:pt x="93" y="49"/>
                  </a:cubicBezTo>
                  <a:lnTo>
                    <a:pt x="93" y="51"/>
                  </a:lnTo>
                  <a:close/>
                  <a:moveTo>
                    <a:pt x="95" y="51"/>
                  </a:moveTo>
                  <a:cubicBezTo>
                    <a:pt x="95" y="51"/>
                    <a:pt x="95" y="51"/>
                    <a:pt x="95" y="51"/>
                  </a:cubicBezTo>
                  <a:cubicBezTo>
                    <a:pt x="95" y="51"/>
                    <a:pt x="94" y="51"/>
                    <a:pt x="94" y="51"/>
                  </a:cubicBezTo>
                  <a:cubicBezTo>
                    <a:pt x="94" y="49"/>
                    <a:pt x="94" y="49"/>
                    <a:pt x="94" y="49"/>
                  </a:cubicBezTo>
                  <a:cubicBezTo>
                    <a:pt x="94" y="49"/>
                    <a:pt x="95" y="49"/>
                    <a:pt x="95" y="49"/>
                  </a:cubicBezTo>
                  <a:lnTo>
                    <a:pt x="95" y="51"/>
                  </a:lnTo>
                  <a:close/>
                  <a:moveTo>
                    <a:pt x="98" y="51"/>
                  </a:moveTo>
                  <a:cubicBezTo>
                    <a:pt x="98" y="51"/>
                    <a:pt x="98" y="51"/>
                    <a:pt x="98" y="51"/>
                  </a:cubicBezTo>
                  <a:cubicBezTo>
                    <a:pt x="97" y="51"/>
                    <a:pt x="96" y="51"/>
                    <a:pt x="96" y="51"/>
                  </a:cubicBezTo>
                  <a:cubicBezTo>
                    <a:pt x="96" y="50"/>
                    <a:pt x="96" y="50"/>
                    <a:pt x="96" y="50"/>
                  </a:cubicBezTo>
                  <a:cubicBezTo>
                    <a:pt x="98" y="50"/>
                    <a:pt x="98" y="50"/>
                    <a:pt x="98" y="50"/>
                  </a:cubicBezTo>
                  <a:lnTo>
                    <a:pt x="98" y="51"/>
                  </a:lnTo>
                  <a:close/>
                  <a:moveTo>
                    <a:pt x="98" y="50"/>
                  </a:moveTo>
                  <a:cubicBezTo>
                    <a:pt x="98" y="50"/>
                    <a:pt x="98" y="50"/>
                    <a:pt x="98" y="50"/>
                  </a:cubicBezTo>
                  <a:cubicBezTo>
                    <a:pt x="96" y="50"/>
                    <a:pt x="96" y="50"/>
                    <a:pt x="96" y="50"/>
                  </a:cubicBezTo>
                  <a:cubicBezTo>
                    <a:pt x="96" y="49"/>
                    <a:pt x="96" y="49"/>
                    <a:pt x="96" y="49"/>
                  </a:cubicBezTo>
                  <a:cubicBezTo>
                    <a:pt x="96" y="49"/>
                    <a:pt x="97" y="49"/>
                    <a:pt x="98" y="49"/>
                  </a:cubicBezTo>
                  <a:lnTo>
                    <a:pt x="98" y="50"/>
                  </a:lnTo>
                  <a:close/>
                  <a:moveTo>
                    <a:pt x="100" y="51"/>
                  </a:moveTo>
                  <a:cubicBezTo>
                    <a:pt x="100" y="51"/>
                    <a:pt x="100" y="51"/>
                    <a:pt x="100" y="51"/>
                  </a:cubicBezTo>
                  <a:cubicBezTo>
                    <a:pt x="99" y="51"/>
                    <a:pt x="98" y="51"/>
                    <a:pt x="98" y="51"/>
                  </a:cubicBezTo>
                  <a:cubicBezTo>
                    <a:pt x="98" y="50"/>
                    <a:pt x="98" y="50"/>
                    <a:pt x="98" y="50"/>
                  </a:cubicBezTo>
                  <a:cubicBezTo>
                    <a:pt x="99" y="50"/>
                    <a:pt x="99" y="50"/>
                    <a:pt x="99" y="50"/>
                  </a:cubicBezTo>
                  <a:cubicBezTo>
                    <a:pt x="99" y="50"/>
                    <a:pt x="99" y="50"/>
                    <a:pt x="99" y="50"/>
                  </a:cubicBezTo>
                  <a:cubicBezTo>
                    <a:pt x="98" y="50"/>
                    <a:pt x="98" y="50"/>
                    <a:pt x="98" y="50"/>
                  </a:cubicBezTo>
                  <a:cubicBezTo>
                    <a:pt x="98" y="48"/>
                    <a:pt x="98" y="48"/>
                    <a:pt x="98" y="48"/>
                  </a:cubicBezTo>
                  <a:cubicBezTo>
                    <a:pt x="98" y="48"/>
                    <a:pt x="99" y="48"/>
                    <a:pt x="100" y="48"/>
                  </a:cubicBezTo>
                  <a:lnTo>
                    <a:pt x="100" y="51"/>
                  </a:lnTo>
                  <a:close/>
                  <a:moveTo>
                    <a:pt x="101" y="51"/>
                  </a:moveTo>
                  <a:cubicBezTo>
                    <a:pt x="101" y="51"/>
                    <a:pt x="101" y="51"/>
                    <a:pt x="101" y="51"/>
                  </a:cubicBezTo>
                  <a:cubicBezTo>
                    <a:pt x="101" y="51"/>
                    <a:pt x="100" y="51"/>
                    <a:pt x="100" y="51"/>
                  </a:cubicBezTo>
                  <a:cubicBezTo>
                    <a:pt x="100" y="48"/>
                    <a:pt x="100" y="48"/>
                    <a:pt x="100" y="48"/>
                  </a:cubicBezTo>
                  <a:cubicBezTo>
                    <a:pt x="100" y="48"/>
                    <a:pt x="101" y="48"/>
                    <a:pt x="101" y="48"/>
                  </a:cubicBezTo>
                  <a:lnTo>
                    <a:pt x="101" y="51"/>
                  </a:lnTo>
                  <a:close/>
                  <a:moveTo>
                    <a:pt x="103" y="49"/>
                  </a:moveTo>
                  <a:cubicBezTo>
                    <a:pt x="103" y="49"/>
                    <a:pt x="103" y="49"/>
                    <a:pt x="103" y="49"/>
                  </a:cubicBezTo>
                  <a:cubicBezTo>
                    <a:pt x="103" y="49"/>
                    <a:pt x="103" y="49"/>
                    <a:pt x="103" y="49"/>
                  </a:cubicBezTo>
                  <a:cubicBezTo>
                    <a:pt x="103" y="49"/>
                    <a:pt x="103" y="49"/>
                    <a:pt x="103" y="49"/>
                  </a:cubicBezTo>
                  <a:cubicBezTo>
                    <a:pt x="103" y="49"/>
                    <a:pt x="103" y="49"/>
                    <a:pt x="103" y="49"/>
                  </a:cubicBezTo>
                  <a:cubicBezTo>
                    <a:pt x="103" y="51"/>
                    <a:pt x="103" y="51"/>
                    <a:pt x="103" y="51"/>
                  </a:cubicBezTo>
                  <a:cubicBezTo>
                    <a:pt x="103" y="51"/>
                    <a:pt x="103" y="51"/>
                    <a:pt x="103" y="51"/>
                  </a:cubicBezTo>
                  <a:cubicBezTo>
                    <a:pt x="103" y="51"/>
                    <a:pt x="102" y="51"/>
                    <a:pt x="102" y="51"/>
                  </a:cubicBezTo>
                  <a:cubicBezTo>
                    <a:pt x="102" y="48"/>
                    <a:pt x="102" y="48"/>
                    <a:pt x="102" y="48"/>
                  </a:cubicBezTo>
                  <a:cubicBezTo>
                    <a:pt x="102" y="48"/>
                    <a:pt x="103" y="48"/>
                    <a:pt x="103" y="48"/>
                  </a:cubicBezTo>
                  <a:lnTo>
                    <a:pt x="103" y="49"/>
                  </a:lnTo>
                  <a:close/>
                  <a:moveTo>
                    <a:pt x="108" y="50"/>
                  </a:moveTo>
                  <a:cubicBezTo>
                    <a:pt x="108" y="50"/>
                    <a:pt x="108" y="50"/>
                    <a:pt x="108" y="50"/>
                  </a:cubicBezTo>
                  <a:cubicBezTo>
                    <a:pt x="108" y="50"/>
                    <a:pt x="107" y="50"/>
                    <a:pt x="107" y="50"/>
                  </a:cubicBezTo>
                  <a:cubicBezTo>
                    <a:pt x="107" y="50"/>
                    <a:pt x="107" y="50"/>
                    <a:pt x="107" y="50"/>
                  </a:cubicBezTo>
                  <a:cubicBezTo>
                    <a:pt x="108" y="50"/>
                    <a:pt x="108" y="50"/>
                    <a:pt x="108" y="50"/>
                  </a:cubicBezTo>
                  <a:close/>
                  <a:moveTo>
                    <a:pt x="108" y="50"/>
                  </a:moveTo>
                  <a:cubicBezTo>
                    <a:pt x="108" y="50"/>
                    <a:pt x="108" y="50"/>
                    <a:pt x="108" y="50"/>
                  </a:cubicBezTo>
                  <a:cubicBezTo>
                    <a:pt x="107" y="50"/>
                    <a:pt x="107" y="50"/>
                    <a:pt x="107" y="50"/>
                  </a:cubicBezTo>
                  <a:cubicBezTo>
                    <a:pt x="107" y="47"/>
                    <a:pt x="107" y="47"/>
                    <a:pt x="107" y="47"/>
                  </a:cubicBezTo>
                  <a:cubicBezTo>
                    <a:pt x="107" y="47"/>
                    <a:pt x="107" y="47"/>
                    <a:pt x="107" y="47"/>
                  </a:cubicBezTo>
                  <a:cubicBezTo>
                    <a:pt x="107" y="50"/>
                    <a:pt x="107" y="50"/>
                    <a:pt x="107" y="50"/>
                  </a:cubicBezTo>
                  <a:cubicBezTo>
                    <a:pt x="106" y="50"/>
                    <a:pt x="106" y="50"/>
                    <a:pt x="106" y="50"/>
                  </a:cubicBezTo>
                  <a:cubicBezTo>
                    <a:pt x="106" y="50"/>
                    <a:pt x="106" y="50"/>
                    <a:pt x="106" y="50"/>
                  </a:cubicBezTo>
                  <a:cubicBezTo>
                    <a:pt x="107" y="50"/>
                    <a:pt x="107" y="50"/>
                    <a:pt x="107" y="50"/>
                  </a:cubicBezTo>
                  <a:cubicBezTo>
                    <a:pt x="107" y="50"/>
                    <a:pt x="107" y="50"/>
                    <a:pt x="107" y="50"/>
                  </a:cubicBezTo>
                  <a:cubicBezTo>
                    <a:pt x="106" y="51"/>
                    <a:pt x="105" y="51"/>
                    <a:pt x="104" y="51"/>
                  </a:cubicBezTo>
                  <a:cubicBezTo>
                    <a:pt x="104" y="49"/>
                    <a:pt x="104" y="49"/>
                    <a:pt x="104" y="49"/>
                  </a:cubicBezTo>
                  <a:cubicBezTo>
                    <a:pt x="105" y="49"/>
                    <a:pt x="105" y="49"/>
                    <a:pt x="105" y="49"/>
                  </a:cubicBezTo>
                  <a:cubicBezTo>
                    <a:pt x="105" y="50"/>
                    <a:pt x="105" y="50"/>
                    <a:pt x="105" y="50"/>
                  </a:cubicBezTo>
                  <a:cubicBezTo>
                    <a:pt x="105" y="50"/>
                    <a:pt x="105" y="50"/>
                    <a:pt x="105" y="50"/>
                  </a:cubicBezTo>
                  <a:cubicBezTo>
                    <a:pt x="105" y="49"/>
                    <a:pt x="105" y="49"/>
                    <a:pt x="105" y="49"/>
                  </a:cubicBezTo>
                  <a:cubicBezTo>
                    <a:pt x="106" y="49"/>
                    <a:pt x="106" y="49"/>
                    <a:pt x="106" y="49"/>
                  </a:cubicBezTo>
                  <a:cubicBezTo>
                    <a:pt x="106" y="49"/>
                    <a:pt x="106" y="49"/>
                    <a:pt x="106" y="49"/>
                  </a:cubicBezTo>
                  <a:cubicBezTo>
                    <a:pt x="105" y="49"/>
                    <a:pt x="105" y="49"/>
                    <a:pt x="105" y="49"/>
                  </a:cubicBezTo>
                  <a:cubicBezTo>
                    <a:pt x="105" y="47"/>
                    <a:pt x="105" y="47"/>
                    <a:pt x="105" y="47"/>
                  </a:cubicBezTo>
                  <a:cubicBezTo>
                    <a:pt x="106" y="47"/>
                    <a:pt x="107" y="47"/>
                    <a:pt x="108" y="47"/>
                  </a:cubicBezTo>
                  <a:lnTo>
                    <a:pt x="108" y="50"/>
                  </a:lnTo>
                  <a:close/>
                  <a:moveTo>
                    <a:pt x="104" y="49"/>
                  </a:moveTo>
                  <a:cubicBezTo>
                    <a:pt x="104" y="49"/>
                    <a:pt x="104" y="49"/>
                    <a:pt x="104" y="49"/>
                  </a:cubicBezTo>
                  <a:cubicBezTo>
                    <a:pt x="104" y="48"/>
                    <a:pt x="104" y="48"/>
                    <a:pt x="104" y="48"/>
                  </a:cubicBezTo>
                  <a:cubicBezTo>
                    <a:pt x="104" y="47"/>
                    <a:pt x="105" y="47"/>
                    <a:pt x="105" y="47"/>
                  </a:cubicBezTo>
                  <a:cubicBezTo>
                    <a:pt x="105" y="49"/>
                    <a:pt x="105" y="49"/>
                    <a:pt x="105" y="49"/>
                  </a:cubicBezTo>
                  <a:lnTo>
                    <a:pt x="104" y="49"/>
                  </a:lnTo>
                  <a:close/>
                  <a:moveTo>
                    <a:pt x="112" y="50"/>
                  </a:moveTo>
                  <a:cubicBezTo>
                    <a:pt x="112" y="50"/>
                    <a:pt x="112" y="50"/>
                    <a:pt x="112" y="50"/>
                  </a:cubicBezTo>
                  <a:cubicBezTo>
                    <a:pt x="111" y="50"/>
                    <a:pt x="110" y="50"/>
                    <a:pt x="109" y="50"/>
                  </a:cubicBezTo>
                  <a:cubicBezTo>
                    <a:pt x="109" y="50"/>
                    <a:pt x="109" y="50"/>
                    <a:pt x="109" y="50"/>
                  </a:cubicBezTo>
                  <a:cubicBezTo>
                    <a:pt x="110" y="50"/>
                    <a:pt x="110" y="50"/>
                    <a:pt x="110" y="50"/>
                  </a:cubicBezTo>
                  <a:cubicBezTo>
                    <a:pt x="110" y="50"/>
                    <a:pt x="110" y="50"/>
                    <a:pt x="110" y="50"/>
                  </a:cubicBezTo>
                  <a:cubicBezTo>
                    <a:pt x="110" y="50"/>
                    <a:pt x="110" y="50"/>
                    <a:pt x="110" y="50"/>
                  </a:cubicBezTo>
                  <a:cubicBezTo>
                    <a:pt x="110" y="50"/>
                    <a:pt x="110" y="50"/>
                    <a:pt x="110" y="50"/>
                  </a:cubicBezTo>
                  <a:cubicBezTo>
                    <a:pt x="112" y="50"/>
                    <a:pt x="112" y="50"/>
                    <a:pt x="112" y="50"/>
                  </a:cubicBezTo>
                  <a:cubicBezTo>
                    <a:pt x="112" y="50"/>
                    <a:pt x="112" y="50"/>
                    <a:pt x="112" y="50"/>
                  </a:cubicBezTo>
                  <a:cubicBezTo>
                    <a:pt x="110" y="50"/>
                    <a:pt x="110" y="50"/>
                    <a:pt x="110" y="50"/>
                  </a:cubicBezTo>
                  <a:cubicBezTo>
                    <a:pt x="110" y="47"/>
                    <a:pt x="110" y="47"/>
                    <a:pt x="110" y="47"/>
                  </a:cubicBezTo>
                  <a:cubicBezTo>
                    <a:pt x="111" y="46"/>
                    <a:pt x="111" y="46"/>
                    <a:pt x="112" y="46"/>
                  </a:cubicBezTo>
                  <a:lnTo>
                    <a:pt x="112" y="50"/>
                  </a:lnTo>
                  <a:close/>
                  <a:moveTo>
                    <a:pt x="109" y="50"/>
                  </a:moveTo>
                  <a:cubicBezTo>
                    <a:pt x="109" y="50"/>
                    <a:pt x="109" y="50"/>
                    <a:pt x="109" y="50"/>
                  </a:cubicBezTo>
                  <a:cubicBezTo>
                    <a:pt x="109" y="47"/>
                    <a:pt x="109" y="47"/>
                    <a:pt x="109" y="47"/>
                  </a:cubicBezTo>
                  <a:cubicBezTo>
                    <a:pt x="109" y="47"/>
                    <a:pt x="110" y="47"/>
                    <a:pt x="110" y="47"/>
                  </a:cubicBezTo>
                  <a:cubicBezTo>
                    <a:pt x="110" y="50"/>
                    <a:pt x="110" y="50"/>
                    <a:pt x="110" y="50"/>
                  </a:cubicBezTo>
                  <a:lnTo>
                    <a:pt x="109" y="50"/>
                  </a:lnTo>
                  <a:close/>
                  <a:moveTo>
                    <a:pt x="113" y="47"/>
                  </a:moveTo>
                  <a:cubicBezTo>
                    <a:pt x="113" y="47"/>
                    <a:pt x="113" y="47"/>
                    <a:pt x="113" y="47"/>
                  </a:cubicBezTo>
                  <a:cubicBezTo>
                    <a:pt x="113" y="47"/>
                    <a:pt x="113" y="47"/>
                    <a:pt x="113" y="47"/>
                  </a:cubicBezTo>
                  <a:cubicBezTo>
                    <a:pt x="113" y="47"/>
                    <a:pt x="113" y="47"/>
                    <a:pt x="113" y="47"/>
                  </a:cubicBezTo>
                  <a:cubicBezTo>
                    <a:pt x="113" y="47"/>
                    <a:pt x="113" y="47"/>
                    <a:pt x="113" y="47"/>
                  </a:cubicBezTo>
                  <a:cubicBezTo>
                    <a:pt x="113" y="50"/>
                    <a:pt x="113" y="50"/>
                    <a:pt x="113" y="50"/>
                  </a:cubicBezTo>
                  <a:cubicBezTo>
                    <a:pt x="113" y="50"/>
                    <a:pt x="113" y="50"/>
                    <a:pt x="113" y="50"/>
                  </a:cubicBezTo>
                  <a:cubicBezTo>
                    <a:pt x="113" y="50"/>
                    <a:pt x="113" y="50"/>
                    <a:pt x="113" y="50"/>
                  </a:cubicBezTo>
                  <a:cubicBezTo>
                    <a:pt x="113" y="50"/>
                    <a:pt x="113" y="50"/>
                    <a:pt x="113" y="50"/>
                  </a:cubicBezTo>
                  <a:cubicBezTo>
                    <a:pt x="113" y="50"/>
                    <a:pt x="113" y="50"/>
                    <a:pt x="113" y="50"/>
                  </a:cubicBezTo>
                  <a:cubicBezTo>
                    <a:pt x="113" y="50"/>
                    <a:pt x="112" y="50"/>
                    <a:pt x="112" y="50"/>
                  </a:cubicBezTo>
                  <a:cubicBezTo>
                    <a:pt x="112" y="46"/>
                    <a:pt x="112" y="46"/>
                    <a:pt x="112" y="46"/>
                  </a:cubicBezTo>
                  <a:cubicBezTo>
                    <a:pt x="112" y="46"/>
                    <a:pt x="112" y="46"/>
                    <a:pt x="112" y="46"/>
                  </a:cubicBezTo>
                  <a:cubicBezTo>
                    <a:pt x="112" y="46"/>
                    <a:pt x="113" y="46"/>
                    <a:pt x="113" y="46"/>
                  </a:cubicBezTo>
                  <a:lnTo>
                    <a:pt x="113" y="47"/>
                  </a:lnTo>
                  <a:close/>
                  <a:moveTo>
                    <a:pt x="115" y="50"/>
                  </a:moveTo>
                  <a:cubicBezTo>
                    <a:pt x="115" y="50"/>
                    <a:pt x="115" y="50"/>
                    <a:pt x="115" y="50"/>
                  </a:cubicBezTo>
                  <a:cubicBezTo>
                    <a:pt x="114" y="50"/>
                    <a:pt x="114" y="50"/>
                    <a:pt x="113" y="50"/>
                  </a:cubicBezTo>
                  <a:cubicBezTo>
                    <a:pt x="113" y="50"/>
                    <a:pt x="113" y="50"/>
                    <a:pt x="113" y="50"/>
                  </a:cubicBezTo>
                  <a:cubicBezTo>
                    <a:pt x="115" y="50"/>
                    <a:pt x="115" y="50"/>
                    <a:pt x="115" y="50"/>
                  </a:cubicBezTo>
                  <a:close/>
                  <a:moveTo>
                    <a:pt x="115" y="50"/>
                  </a:moveTo>
                  <a:cubicBezTo>
                    <a:pt x="115" y="50"/>
                    <a:pt x="115" y="50"/>
                    <a:pt x="115" y="50"/>
                  </a:cubicBezTo>
                  <a:cubicBezTo>
                    <a:pt x="113" y="50"/>
                    <a:pt x="113" y="50"/>
                    <a:pt x="113" y="50"/>
                  </a:cubicBezTo>
                  <a:cubicBezTo>
                    <a:pt x="113" y="47"/>
                    <a:pt x="113" y="47"/>
                    <a:pt x="113" y="47"/>
                  </a:cubicBezTo>
                  <a:cubicBezTo>
                    <a:pt x="115" y="47"/>
                    <a:pt x="115" y="47"/>
                    <a:pt x="115" y="47"/>
                  </a:cubicBezTo>
                  <a:lnTo>
                    <a:pt x="115" y="50"/>
                  </a:lnTo>
                  <a:close/>
                  <a:moveTo>
                    <a:pt x="115" y="47"/>
                  </a:moveTo>
                  <a:cubicBezTo>
                    <a:pt x="115" y="47"/>
                    <a:pt x="115" y="47"/>
                    <a:pt x="115" y="47"/>
                  </a:cubicBezTo>
                  <a:cubicBezTo>
                    <a:pt x="113" y="47"/>
                    <a:pt x="113" y="47"/>
                    <a:pt x="113" y="47"/>
                  </a:cubicBezTo>
                  <a:cubicBezTo>
                    <a:pt x="113" y="46"/>
                    <a:pt x="113" y="46"/>
                    <a:pt x="113" y="46"/>
                  </a:cubicBezTo>
                  <a:cubicBezTo>
                    <a:pt x="114" y="46"/>
                    <a:pt x="114" y="46"/>
                    <a:pt x="115" y="46"/>
                  </a:cubicBezTo>
                  <a:lnTo>
                    <a:pt x="115" y="47"/>
                  </a:lnTo>
                  <a:close/>
                  <a:moveTo>
                    <a:pt x="116" y="49"/>
                  </a:moveTo>
                  <a:cubicBezTo>
                    <a:pt x="116" y="49"/>
                    <a:pt x="116" y="49"/>
                    <a:pt x="116" y="49"/>
                  </a:cubicBezTo>
                  <a:cubicBezTo>
                    <a:pt x="116" y="49"/>
                    <a:pt x="116" y="49"/>
                    <a:pt x="116" y="49"/>
                  </a:cubicBezTo>
                  <a:cubicBezTo>
                    <a:pt x="116" y="49"/>
                    <a:pt x="116" y="49"/>
                    <a:pt x="116" y="49"/>
                  </a:cubicBezTo>
                  <a:cubicBezTo>
                    <a:pt x="116" y="49"/>
                    <a:pt x="116" y="49"/>
                    <a:pt x="116" y="49"/>
                  </a:cubicBezTo>
                  <a:cubicBezTo>
                    <a:pt x="116" y="50"/>
                    <a:pt x="116" y="50"/>
                    <a:pt x="116" y="50"/>
                  </a:cubicBezTo>
                  <a:cubicBezTo>
                    <a:pt x="116" y="50"/>
                    <a:pt x="115" y="50"/>
                    <a:pt x="115" y="50"/>
                  </a:cubicBezTo>
                  <a:cubicBezTo>
                    <a:pt x="115" y="50"/>
                    <a:pt x="115" y="50"/>
                    <a:pt x="115" y="50"/>
                  </a:cubicBezTo>
                  <a:cubicBezTo>
                    <a:pt x="115" y="50"/>
                    <a:pt x="115" y="50"/>
                    <a:pt x="115" y="50"/>
                  </a:cubicBezTo>
                  <a:cubicBezTo>
                    <a:pt x="115" y="50"/>
                    <a:pt x="115" y="50"/>
                    <a:pt x="115" y="50"/>
                  </a:cubicBezTo>
                  <a:cubicBezTo>
                    <a:pt x="115" y="50"/>
                    <a:pt x="115" y="50"/>
                    <a:pt x="115" y="50"/>
                  </a:cubicBezTo>
                  <a:cubicBezTo>
                    <a:pt x="115" y="47"/>
                    <a:pt x="115" y="47"/>
                    <a:pt x="115" y="47"/>
                  </a:cubicBezTo>
                  <a:cubicBezTo>
                    <a:pt x="115" y="47"/>
                    <a:pt x="115" y="47"/>
                    <a:pt x="115" y="47"/>
                  </a:cubicBezTo>
                  <a:cubicBezTo>
                    <a:pt x="115" y="47"/>
                    <a:pt x="115" y="47"/>
                    <a:pt x="115" y="47"/>
                  </a:cubicBezTo>
                  <a:cubicBezTo>
                    <a:pt x="115" y="47"/>
                    <a:pt x="115" y="47"/>
                    <a:pt x="115" y="47"/>
                  </a:cubicBezTo>
                  <a:cubicBezTo>
                    <a:pt x="115" y="46"/>
                    <a:pt x="115" y="46"/>
                    <a:pt x="115" y="46"/>
                  </a:cubicBezTo>
                  <a:cubicBezTo>
                    <a:pt x="115" y="46"/>
                    <a:pt x="116" y="46"/>
                    <a:pt x="116" y="46"/>
                  </a:cubicBezTo>
                  <a:lnTo>
                    <a:pt x="116" y="49"/>
                  </a:lnTo>
                  <a:close/>
                  <a:moveTo>
                    <a:pt x="117" y="50"/>
                  </a:moveTo>
                  <a:cubicBezTo>
                    <a:pt x="117" y="50"/>
                    <a:pt x="117" y="50"/>
                    <a:pt x="117" y="50"/>
                  </a:cubicBezTo>
                  <a:cubicBezTo>
                    <a:pt x="117" y="50"/>
                    <a:pt x="117" y="50"/>
                    <a:pt x="116" y="50"/>
                  </a:cubicBezTo>
                  <a:cubicBezTo>
                    <a:pt x="116" y="49"/>
                    <a:pt x="116" y="49"/>
                    <a:pt x="116" y="49"/>
                  </a:cubicBezTo>
                  <a:cubicBezTo>
                    <a:pt x="117" y="49"/>
                    <a:pt x="117" y="49"/>
                    <a:pt x="117" y="49"/>
                  </a:cubicBezTo>
                  <a:lnTo>
                    <a:pt x="117" y="50"/>
                  </a:lnTo>
                  <a:close/>
                  <a:moveTo>
                    <a:pt x="117" y="49"/>
                  </a:moveTo>
                  <a:cubicBezTo>
                    <a:pt x="117" y="49"/>
                    <a:pt x="117" y="49"/>
                    <a:pt x="117" y="49"/>
                  </a:cubicBezTo>
                  <a:cubicBezTo>
                    <a:pt x="116" y="49"/>
                    <a:pt x="116" y="49"/>
                    <a:pt x="116" y="49"/>
                  </a:cubicBezTo>
                  <a:cubicBezTo>
                    <a:pt x="116" y="46"/>
                    <a:pt x="116" y="46"/>
                    <a:pt x="116" y="46"/>
                  </a:cubicBezTo>
                  <a:cubicBezTo>
                    <a:pt x="117" y="46"/>
                    <a:pt x="117" y="46"/>
                    <a:pt x="117" y="46"/>
                  </a:cubicBezTo>
                  <a:lnTo>
                    <a:pt x="117" y="49"/>
                  </a:lnTo>
                  <a:close/>
                  <a:moveTo>
                    <a:pt x="119" y="47"/>
                  </a:moveTo>
                  <a:cubicBezTo>
                    <a:pt x="119" y="47"/>
                    <a:pt x="119" y="47"/>
                    <a:pt x="119" y="47"/>
                  </a:cubicBezTo>
                  <a:cubicBezTo>
                    <a:pt x="118" y="47"/>
                    <a:pt x="118" y="47"/>
                    <a:pt x="118" y="47"/>
                  </a:cubicBezTo>
                  <a:cubicBezTo>
                    <a:pt x="118" y="47"/>
                    <a:pt x="118" y="47"/>
                    <a:pt x="118" y="47"/>
                  </a:cubicBezTo>
                  <a:cubicBezTo>
                    <a:pt x="119" y="47"/>
                    <a:pt x="119" y="47"/>
                    <a:pt x="119" y="47"/>
                  </a:cubicBezTo>
                  <a:cubicBezTo>
                    <a:pt x="119" y="50"/>
                    <a:pt x="119" y="50"/>
                    <a:pt x="119" y="50"/>
                  </a:cubicBezTo>
                  <a:cubicBezTo>
                    <a:pt x="118" y="50"/>
                    <a:pt x="118" y="50"/>
                    <a:pt x="118" y="50"/>
                  </a:cubicBezTo>
                  <a:cubicBezTo>
                    <a:pt x="118" y="49"/>
                    <a:pt x="118" y="49"/>
                    <a:pt x="118" y="49"/>
                  </a:cubicBezTo>
                  <a:cubicBezTo>
                    <a:pt x="118" y="49"/>
                    <a:pt x="118" y="49"/>
                    <a:pt x="118" y="49"/>
                  </a:cubicBezTo>
                  <a:cubicBezTo>
                    <a:pt x="118" y="49"/>
                    <a:pt x="118" y="49"/>
                    <a:pt x="118" y="49"/>
                  </a:cubicBezTo>
                  <a:cubicBezTo>
                    <a:pt x="118" y="49"/>
                    <a:pt x="118" y="49"/>
                    <a:pt x="118" y="49"/>
                  </a:cubicBezTo>
                  <a:cubicBezTo>
                    <a:pt x="118" y="46"/>
                    <a:pt x="118" y="46"/>
                    <a:pt x="118" y="46"/>
                  </a:cubicBezTo>
                  <a:cubicBezTo>
                    <a:pt x="118" y="46"/>
                    <a:pt x="118" y="46"/>
                    <a:pt x="119" y="46"/>
                  </a:cubicBezTo>
                  <a:lnTo>
                    <a:pt x="119" y="47"/>
                  </a:lnTo>
                  <a:close/>
                  <a:moveTo>
                    <a:pt x="120" y="50"/>
                  </a:moveTo>
                  <a:cubicBezTo>
                    <a:pt x="120" y="50"/>
                    <a:pt x="120" y="50"/>
                    <a:pt x="120" y="50"/>
                  </a:cubicBezTo>
                  <a:cubicBezTo>
                    <a:pt x="120" y="50"/>
                    <a:pt x="119" y="50"/>
                    <a:pt x="119" y="50"/>
                  </a:cubicBezTo>
                  <a:cubicBezTo>
                    <a:pt x="119" y="47"/>
                    <a:pt x="119" y="47"/>
                    <a:pt x="119" y="47"/>
                  </a:cubicBezTo>
                  <a:cubicBezTo>
                    <a:pt x="120" y="47"/>
                    <a:pt x="120" y="47"/>
                    <a:pt x="120" y="47"/>
                  </a:cubicBezTo>
                  <a:lnTo>
                    <a:pt x="120" y="50"/>
                  </a:lnTo>
                  <a:close/>
                  <a:moveTo>
                    <a:pt x="120" y="47"/>
                  </a:moveTo>
                  <a:cubicBezTo>
                    <a:pt x="120" y="47"/>
                    <a:pt x="120" y="47"/>
                    <a:pt x="120" y="47"/>
                  </a:cubicBezTo>
                  <a:cubicBezTo>
                    <a:pt x="119" y="47"/>
                    <a:pt x="119" y="47"/>
                    <a:pt x="119" y="47"/>
                  </a:cubicBezTo>
                  <a:cubicBezTo>
                    <a:pt x="119" y="46"/>
                    <a:pt x="119" y="46"/>
                    <a:pt x="119" y="46"/>
                  </a:cubicBezTo>
                  <a:cubicBezTo>
                    <a:pt x="119" y="46"/>
                    <a:pt x="120" y="45"/>
                    <a:pt x="120" y="45"/>
                  </a:cubicBezTo>
                  <a:lnTo>
                    <a:pt x="120" y="47"/>
                  </a:lnTo>
                  <a:close/>
                  <a:moveTo>
                    <a:pt x="123" y="50"/>
                  </a:moveTo>
                  <a:cubicBezTo>
                    <a:pt x="123" y="50"/>
                    <a:pt x="123" y="50"/>
                    <a:pt x="123" y="50"/>
                  </a:cubicBezTo>
                  <a:cubicBezTo>
                    <a:pt x="122" y="50"/>
                    <a:pt x="121" y="50"/>
                    <a:pt x="120" y="50"/>
                  </a:cubicBezTo>
                  <a:cubicBezTo>
                    <a:pt x="120" y="47"/>
                    <a:pt x="120" y="47"/>
                    <a:pt x="120" y="47"/>
                  </a:cubicBezTo>
                  <a:cubicBezTo>
                    <a:pt x="121" y="47"/>
                    <a:pt x="121" y="47"/>
                    <a:pt x="121" y="47"/>
                  </a:cubicBezTo>
                  <a:cubicBezTo>
                    <a:pt x="121" y="47"/>
                    <a:pt x="121" y="47"/>
                    <a:pt x="121" y="47"/>
                  </a:cubicBezTo>
                  <a:cubicBezTo>
                    <a:pt x="120" y="47"/>
                    <a:pt x="120" y="47"/>
                    <a:pt x="120" y="47"/>
                  </a:cubicBezTo>
                  <a:cubicBezTo>
                    <a:pt x="120" y="45"/>
                    <a:pt x="120" y="45"/>
                    <a:pt x="120" y="45"/>
                  </a:cubicBezTo>
                  <a:cubicBezTo>
                    <a:pt x="121" y="45"/>
                    <a:pt x="121" y="45"/>
                    <a:pt x="121" y="45"/>
                  </a:cubicBezTo>
                  <a:cubicBezTo>
                    <a:pt x="121" y="50"/>
                    <a:pt x="121" y="50"/>
                    <a:pt x="121" y="50"/>
                  </a:cubicBezTo>
                  <a:cubicBezTo>
                    <a:pt x="122" y="50"/>
                    <a:pt x="122" y="50"/>
                    <a:pt x="122" y="50"/>
                  </a:cubicBezTo>
                  <a:cubicBezTo>
                    <a:pt x="122" y="45"/>
                    <a:pt x="122" y="45"/>
                    <a:pt x="122" y="45"/>
                  </a:cubicBezTo>
                  <a:cubicBezTo>
                    <a:pt x="122" y="45"/>
                    <a:pt x="122" y="45"/>
                    <a:pt x="123" y="45"/>
                  </a:cubicBezTo>
                  <a:lnTo>
                    <a:pt x="123" y="50"/>
                  </a:lnTo>
                  <a:close/>
                  <a:moveTo>
                    <a:pt x="124" y="49"/>
                  </a:moveTo>
                  <a:cubicBezTo>
                    <a:pt x="124" y="49"/>
                    <a:pt x="124" y="49"/>
                    <a:pt x="124" y="49"/>
                  </a:cubicBezTo>
                  <a:cubicBezTo>
                    <a:pt x="123" y="49"/>
                    <a:pt x="123" y="49"/>
                    <a:pt x="123" y="49"/>
                  </a:cubicBezTo>
                  <a:cubicBezTo>
                    <a:pt x="123" y="50"/>
                    <a:pt x="123" y="50"/>
                    <a:pt x="123" y="50"/>
                  </a:cubicBezTo>
                  <a:cubicBezTo>
                    <a:pt x="124" y="50"/>
                    <a:pt x="124" y="50"/>
                    <a:pt x="124" y="50"/>
                  </a:cubicBezTo>
                  <a:cubicBezTo>
                    <a:pt x="124" y="50"/>
                    <a:pt x="124" y="50"/>
                    <a:pt x="124" y="50"/>
                  </a:cubicBezTo>
                  <a:cubicBezTo>
                    <a:pt x="123" y="50"/>
                    <a:pt x="123" y="50"/>
                    <a:pt x="123" y="50"/>
                  </a:cubicBezTo>
                  <a:cubicBezTo>
                    <a:pt x="123" y="45"/>
                    <a:pt x="123" y="45"/>
                    <a:pt x="123" y="45"/>
                  </a:cubicBezTo>
                  <a:cubicBezTo>
                    <a:pt x="123" y="45"/>
                    <a:pt x="123" y="45"/>
                    <a:pt x="124" y="45"/>
                  </a:cubicBezTo>
                  <a:lnTo>
                    <a:pt x="124" y="49"/>
                  </a:lnTo>
                  <a:close/>
                  <a:moveTo>
                    <a:pt x="125" y="50"/>
                  </a:moveTo>
                  <a:cubicBezTo>
                    <a:pt x="125" y="50"/>
                    <a:pt x="125" y="50"/>
                    <a:pt x="125" y="50"/>
                  </a:cubicBezTo>
                  <a:cubicBezTo>
                    <a:pt x="124" y="50"/>
                    <a:pt x="124" y="50"/>
                    <a:pt x="124" y="50"/>
                  </a:cubicBezTo>
                  <a:cubicBezTo>
                    <a:pt x="124" y="50"/>
                    <a:pt x="124" y="50"/>
                    <a:pt x="124" y="50"/>
                  </a:cubicBezTo>
                  <a:cubicBezTo>
                    <a:pt x="125" y="50"/>
                    <a:pt x="125" y="50"/>
                    <a:pt x="125" y="50"/>
                  </a:cubicBezTo>
                  <a:close/>
                  <a:moveTo>
                    <a:pt x="125" y="49"/>
                  </a:moveTo>
                  <a:cubicBezTo>
                    <a:pt x="125" y="49"/>
                    <a:pt x="125" y="49"/>
                    <a:pt x="125" y="49"/>
                  </a:cubicBezTo>
                  <a:cubicBezTo>
                    <a:pt x="124" y="49"/>
                    <a:pt x="124" y="49"/>
                    <a:pt x="124" y="49"/>
                  </a:cubicBezTo>
                  <a:cubicBezTo>
                    <a:pt x="124" y="45"/>
                    <a:pt x="124" y="45"/>
                    <a:pt x="124" y="45"/>
                  </a:cubicBezTo>
                  <a:cubicBezTo>
                    <a:pt x="124" y="45"/>
                    <a:pt x="124" y="45"/>
                    <a:pt x="125" y="45"/>
                  </a:cubicBezTo>
                  <a:lnTo>
                    <a:pt x="125" y="49"/>
                  </a:lnTo>
                  <a:close/>
                  <a:moveTo>
                    <a:pt x="126" y="46"/>
                  </a:moveTo>
                  <a:cubicBezTo>
                    <a:pt x="126" y="46"/>
                    <a:pt x="126" y="46"/>
                    <a:pt x="126" y="46"/>
                  </a:cubicBezTo>
                  <a:cubicBezTo>
                    <a:pt x="125" y="46"/>
                    <a:pt x="125" y="46"/>
                    <a:pt x="125" y="46"/>
                  </a:cubicBezTo>
                  <a:cubicBezTo>
                    <a:pt x="125" y="46"/>
                    <a:pt x="125" y="46"/>
                    <a:pt x="125" y="46"/>
                  </a:cubicBezTo>
                  <a:cubicBezTo>
                    <a:pt x="126" y="46"/>
                    <a:pt x="126" y="46"/>
                    <a:pt x="126" y="46"/>
                  </a:cubicBezTo>
                  <a:cubicBezTo>
                    <a:pt x="126" y="49"/>
                    <a:pt x="126" y="49"/>
                    <a:pt x="126" y="49"/>
                  </a:cubicBezTo>
                  <a:cubicBezTo>
                    <a:pt x="125" y="49"/>
                    <a:pt x="125" y="49"/>
                    <a:pt x="125" y="49"/>
                  </a:cubicBezTo>
                  <a:cubicBezTo>
                    <a:pt x="125" y="49"/>
                    <a:pt x="125" y="49"/>
                    <a:pt x="125" y="49"/>
                  </a:cubicBezTo>
                  <a:cubicBezTo>
                    <a:pt x="126" y="49"/>
                    <a:pt x="126" y="49"/>
                    <a:pt x="126" y="49"/>
                  </a:cubicBezTo>
                  <a:cubicBezTo>
                    <a:pt x="126" y="50"/>
                    <a:pt x="126" y="50"/>
                    <a:pt x="126" y="50"/>
                  </a:cubicBezTo>
                  <a:cubicBezTo>
                    <a:pt x="126" y="50"/>
                    <a:pt x="125" y="50"/>
                    <a:pt x="125" y="50"/>
                  </a:cubicBezTo>
                  <a:cubicBezTo>
                    <a:pt x="125" y="50"/>
                    <a:pt x="125" y="50"/>
                    <a:pt x="125" y="50"/>
                  </a:cubicBezTo>
                  <a:cubicBezTo>
                    <a:pt x="125" y="50"/>
                    <a:pt x="125" y="50"/>
                    <a:pt x="125" y="50"/>
                  </a:cubicBezTo>
                  <a:cubicBezTo>
                    <a:pt x="125" y="49"/>
                    <a:pt x="125" y="49"/>
                    <a:pt x="125" y="49"/>
                  </a:cubicBezTo>
                  <a:cubicBezTo>
                    <a:pt x="125" y="49"/>
                    <a:pt x="125" y="49"/>
                    <a:pt x="125" y="49"/>
                  </a:cubicBezTo>
                  <a:cubicBezTo>
                    <a:pt x="125" y="45"/>
                    <a:pt x="125" y="45"/>
                    <a:pt x="125" y="45"/>
                  </a:cubicBezTo>
                  <a:cubicBezTo>
                    <a:pt x="125" y="45"/>
                    <a:pt x="126" y="45"/>
                    <a:pt x="126" y="45"/>
                  </a:cubicBezTo>
                  <a:lnTo>
                    <a:pt x="126" y="46"/>
                  </a:lnTo>
                  <a:close/>
                  <a:moveTo>
                    <a:pt x="127" y="50"/>
                  </a:moveTo>
                  <a:cubicBezTo>
                    <a:pt x="127" y="50"/>
                    <a:pt x="127" y="50"/>
                    <a:pt x="127" y="50"/>
                  </a:cubicBezTo>
                  <a:cubicBezTo>
                    <a:pt x="127" y="50"/>
                    <a:pt x="126" y="50"/>
                    <a:pt x="126" y="50"/>
                  </a:cubicBezTo>
                  <a:cubicBezTo>
                    <a:pt x="126" y="49"/>
                    <a:pt x="126" y="49"/>
                    <a:pt x="126" y="49"/>
                  </a:cubicBezTo>
                  <a:cubicBezTo>
                    <a:pt x="127" y="49"/>
                    <a:pt x="127" y="49"/>
                    <a:pt x="127" y="49"/>
                  </a:cubicBezTo>
                  <a:lnTo>
                    <a:pt x="127" y="50"/>
                  </a:lnTo>
                  <a:close/>
                  <a:moveTo>
                    <a:pt x="127" y="49"/>
                  </a:moveTo>
                  <a:cubicBezTo>
                    <a:pt x="127" y="49"/>
                    <a:pt x="127" y="49"/>
                    <a:pt x="127" y="49"/>
                  </a:cubicBezTo>
                  <a:cubicBezTo>
                    <a:pt x="126" y="49"/>
                    <a:pt x="126" y="49"/>
                    <a:pt x="126" y="49"/>
                  </a:cubicBezTo>
                  <a:cubicBezTo>
                    <a:pt x="126" y="46"/>
                    <a:pt x="126" y="46"/>
                    <a:pt x="126" y="46"/>
                  </a:cubicBezTo>
                  <a:cubicBezTo>
                    <a:pt x="127" y="46"/>
                    <a:pt x="127" y="46"/>
                    <a:pt x="127" y="46"/>
                  </a:cubicBezTo>
                  <a:lnTo>
                    <a:pt x="127" y="49"/>
                  </a:lnTo>
                  <a:close/>
                  <a:moveTo>
                    <a:pt x="127" y="46"/>
                  </a:moveTo>
                  <a:cubicBezTo>
                    <a:pt x="127" y="46"/>
                    <a:pt x="127" y="46"/>
                    <a:pt x="127" y="46"/>
                  </a:cubicBezTo>
                  <a:cubicBezTo>
                    <a:pt x="126" y="46"/>
                    <a:pt x="126" y="46"/>
                    <a:pt x="126" y="46"/>
                  </a:cubicBezTo>
                  <a:cubicBezTo>
                    <a:pt x="126" y="45"/>
                    <a:pt x="126" y="45"/>
                    <a:pt x="126" y="45"/>
                  </a:cubicBezTo>
                  <a:cubicBezTo>
                    <a:pt x="126" y="45"/>
                    <a:pt x="127" y="45"/>
                    <a:pt x="127" y="45"/>
                  </a:cubicBezTo>
                  <a:lnTo>
                    <a:pt x="127" y="46"/>
                  </a:lnTo>
                  <a:close/>
                  <a:moveTo>
                    <a:pt x="128" y="50"/>
                  </a:moveTo>
                  <a:cubicBezTo>
                    <a:pt x="128" y="50"/>
                    <a:pt x="128" y="50"/>
                    <a:pt x="128" y="50"/>
                  </a:cubicBezTo>
                  <a:cubicBezTo>
                    <a:pt x="128" y="50"/>
                    <a:pt x="127" y="50"/>
                    <a:pt x="127" y="50"/>
                  </a:cubicBezTo>
                  <a:cubicBezTo>
                    <a:pt x="127" y="50"/>
                    <a:pt x="127" y="50"/>
                    <a:pt x="127" y="50"/>
                  </a:cubicBezTo>
                  <a:cubicBezTo>
                    <a:pt x="128" y="50"/>
                    <a:pt x="128" y="50"/>
                    <a:pt x="128" y="50"/>
                  </a:cubicBezTo>
                  <a:close/>
                  <a:moveTo>
                    <a:pt x="128" y="49"/>
                  </a:moveTo>
                  <a:cubicBezTo>
                    <a:pt x="128" y="49"/>
                    <a:pt x="128" y="49"/>
                    <a:pt x="128" y="49"/>
                  </a:cubicBezTo>
                  <a:cubicBezTo>
                    <a:pt x="127" y="49"/>
                    <a:pt x="127" y="49"/>
                    <a:pt x="127" y="49"/>
                  </a:cubicBezTo>
                  <a:cubicBezTo>
                    <a:pt x="127" y="49"/>
                    <a:pt x="127" y="49"/>
                    <a:pt x="127" y="49"/>
                  </a:cubicBezTo>
                  <a:cubicBezTo>
                    <a:pt x="127" y="49"/>
                    <a:pt x="127" y="49"/>
                    <a:pt x="127" y="49"/>
                  </a:cubicBezTo>
                  <a:cubicBezTo>
                    <a:pt x="127" y="49"/>
                    <a:pt x="127" y="49"/>
                    <a:pt x="127" y="49"/>
                  </a:cubicBezTo>
                  <a:cubicBezTo>
                    <a:pt x="127" y="49"/>
                    <a:pt x="127" y="49"/>
                    <a:pt x="127" y="49"/>
                  </a:cubicBezTo>
                  <a:cubicBezTo>
                    <a:pt x="127" y="48"/>
                    <a:pt x="127" y="48"/>
                    <a:pt x="127" y="48"/>
                  </a:cubicBezTo>
                  <a:cubicBezTo>
                    <a:pt x="128" y="48"/>
                    <a:pt x="128" y="48"/>
                    <a:pt x="128" y="48"/>
                  </a:cubicBezTo>
                  <a:lnTo>
                    <a:pt x="128" y="49"/>
                  </a:lnTo>
                  <a:close/>
                  <a:moveTo>
                    <a:pt x="128" y="48"/>
                  </a:moveTo>
                  <a:cubicBezTo>
                    <a:pt x="128" y="48"/>
                    <a:pt x="128" y="48"/>
                    <a:pt x="128" y="48"/>
                  </a:cubicBezTo>
                  <a:cubicBezTo>
                    <a:pt x="127" y="48"/>
                    <a:pt x="127" y="48"/>
                    <a:pt x="127" y="48"/>
                  </a:cubicBezTo>
                  <a:cubicBezTo>
                    <a:pt x="127" y="47"/>
                    <a:pt x="127" y="47"/>
                    <a:pt x="127" y="47"/>
                  </a:cubicBezTo>
                  <a:cubicBezTo>
                    <a:pt x="128" y="47"/>
                    <a:pt x="128" y="47"/>
                    <a:pt x="128" y="47"/>
                  </a:cubicBezTo>
                  <a:lnTo>
                    <a:pt x="128" y="48"/>
                  </a:lnTo>
                  <a:close/>
                  <a:moveTo>
                    <a:pt x="128" y="47"/>
                  </a:moveTo>
                  <a:cubicBezTo>
                    <a:pt x="128" y="47"/>
                    <a:pt x="128" y="47"/>
                    <a:pt x="128" y="47"/>
                  </a:cubicBezTo>
                  <a:cubicBezTo>
                    <a:pt x="127" y="47"/>
                    <a:pt x="127" y="47"/>
                    <a:pt x="127" y="47"/>
                  </a:cubicBezTo>
                  <a:cubicBezTo>
                    <a:pt x="127" y="45"/>
                    <a:pt x="127" y="45"/>
                    <a:pt x="127" y="45"/>
                  </a:cubicBezTo>
                  <a:cubicBezTo>
                    <a:pt x="127" y="45"/>
                    <a:pt x="128" y="45"/>
                    <a:pt x="128" y="45"/>
                  </a:cubicBezTo>
                  <a:lnTo>
                    <a:pt x="128" y="47"/>
                  </a:lnTo>
                  <a:close/>
                  <a:moveTo>
                    <a:pt x="128" y="50"/>
                  </a:moveTo>
                  <a:cubicBezTo>
                    <a:pt x="128" y="50"/>
                    <a:pt x="128" y="50"/>
                    <a:pt x="128" y="50"/>
                  </a:cubicBezTo>
                  <a:cubicBezTo>
                    <a:pt x="128" y="50"/>
                    <a:pt x="128" y="50"/>
                    <a:pt x="128" y="50"/>
                  </a:cubicBezTo>
                  <a:cubicBezTo>
                    <a:pt x="128" y="50"/>
                    <a:pt x="128" y="50"/>
                    <a:pt x="128" y="50"/>
                  </a:cubicBezTo>
                  <a:cubicBezTo>
                    <a:pt x="128" y="50"/>
                    <a:pt x="128" y="50"/>
                    <a:pt x="128" y="50"/>
                  </a:cubicBezTo>
                  <a:cubicBezTo>
                    <a:pt x="128" y="50"/>
                    <a:pt x="128" y="50"/>
                    <a:pt x="128" y="50"/>
                  </a:cubicBezTo>
                  <a:cubicBezTo>
                    <a:pt x="128" y="50"/>
                    <a:pt x="128" y="50"/>
                    <a:pt x="128" y="50"/>
                  </a:cubicBezTo>
                  <a:cubicBezTo>
                    <a:pt x="128" y="50"/>
                    <a:pt x="128" y="50"/>
                    <a:pt x="128" y="50"/>
                  </a:cubicBezTo>
                  <a:cubicBezTo>
                    <a:pt x="129" y="50"/>
                    <a:pt x="129" y="50"/>
                    <a:pt x="129" y="50"/>
                  </a:cubicBezTo>
                  <a:cubicBezTo>
                    <a:pt x="129" y="50"/>
                    <a:pt x="129" y="50"/>
                    <a:pt x="129" y="50"/>
                  </a:cubicBezTo>
                  <a:cubicBezTo>
                    <a:pt x="129" y="50"/>
                    <a:pt x="129" y="50"/>
                    <a:pt x="129" y="50"/>
                  </a:cubicBezTo>
                  <a:cubicBezTo>
                    <a:pt x="129" y="50"/>
                    <a:pt x="128" y="50"/>
                    <a:pt x="128" y="50"/>
                  </a:cubicBezTo>
                  <a:close/>
                  <a:moveTo>
                    <a:pt x="129" y="47"/>
                  </a:moveTo>
                  <a:cubicBezTo>
                    <a:pt x="129" y="47"/>
                    <a:pt x="129" y="47"/>
                    <a:pt x="129" y="47"/>
                  </a:cubicBezTo>
                  <a:cubicBezTo>
                    <a:pt x="129" y="48"/>
                    <a:pt x="129" y="48"/>
                    <a:pt x="129" y="48"/>
                  </a:cubicBezTo>
                  <a:cubicBezTo>
                    <a:pt x="128" y="48"/>
                    <a:pt x="128" y="48"/>
                    <a:pt x="128" y="48"/>
                  </a:cubicBezTo>
                  <a:cubicBezTo>
                    <a:pt x="128" y="47"/>
                    <a:pt x="128" y="47"/>
                    <a:pt x="128" y="47"/>
                  </a:cubicBezTo>
                  <a:lnTo>
                    <a:pt x="129" y="47"/>
                  </a:lnTo>
                  <a:close/>
                  <a:moveTo>
                    <a:pt x="128" y="47"/>
                  </a:moveTo>
                  <a:cubicBezTo>
                    <a:pt x="128" y="47"/>
                    <a:pt x="128" y="47"/>
                    <a:pt x="128" y="47"/>
                  </a:cubicBezTo>
                  <a:cubicBezTo>
                    <a:pt x="128" y="45"/>
                    <a:pt x="128" y="45"/>
                    <a:pt x="128" y="45"/>
                  </a:cubicBezTo>
                  <a:cubicBezTo>
                    <a:pt x="128" y="45"/>
                    <a:pt x="129" y="45"/>
                    <a:pt x="129" y="45"/>
                  </a:cubicBezTo>
                  <a:cubicBezTo>
                    <a:pt x="129" y="47"/>
                    <a:pt x="129" y="47"/>
                    <a:pt x="129" y="47"/>
                  </a:cubicBezTo>
                  <a:lnTo>
                    <a:pt x="128" y="47"/>
                  </a:lnTo>
                  <a:close/>
                  <a:moveTo>
                    <a:pt x="129" y="48"/>
                  </a:moveTo>
                  <a:cubicBezTo>
                    <a:pt x="129" y="48"/>
                    <a:pt x="129" y="48"/>
                    <a:pt x="129" y="48"/>
                  </a:cubicBezTo>
                  <a:cubicBezTo>
                    <a:pt x="128" y="48"/>
                    <a:pt x="128" y="48"/>
                    <a:pt x="128" y="48"/>
                  </a:cubicBezTo>
                  <a:cubicBezTo>
                    <a:pt x="128" y="48"/>
                    <a:pt x="128" y="48"/>
                    <a:pt x="128" y="48"/>
                  </a:cubicBezTo>
                  <a:cubicBezTo>
                    <a:pt x="128" y="49"/>
                    <a:pt x="128" y="49"/>
                    <a:pt x="128" y="49"/>
                  </a:cubicBezTo>
                  <a:cubicBezTo>
                    <a:pt x="128" y="49"/>
                    <a:pt x="128" y="49"/>
                    <a:pt x="128" y="49"/>
                  </a:cubicBezTo>
                  <a:cubicBezTo>
                    <a:pt x="128" y="48"/>
                    <a:pt x="128" y="48"/>
                    <a:pt x="128" y="48"/>
                  </a:cubicBezTo>
                  <a:lnTo>
                    <a:pt x="129" y="48"/>
                  </a:lnTo>
                  <a:close/>
                  <a:moveTo>
                    <a:pt x="129" y="48"/>
                  </a:moveTo>
                  <a:cubicBezTo>
                    <a:pt x="129" y="48"/>
                    <a:pt x="129" y="48"/>
                    <a:pt x="129" y="48"/>
                  </a:cubicBezTo>
                  <a:cubicBezTo>
                    <a:pt x="129" y="49"/>
                    <a:pt x="129" y="49"/>
                    <a:pt x="129" y="49"/>
                  </a:cubicBezTo>
                  <a:cubicBezTo>
                    <a:pt x="128" y="49"/>
                    <a:pt x="128" y="49"/>
                    <a:pt x="128" y="49"/>
                  </a:cubicBezTo>
                  <a:cubicBezTo>
                    <a:pt x="128" y="48"/>
                    <a:pt x="128" y="48"/>
                    <a:pt x="128" y="48"/>
                  </a:cubicBezTo>
                  <a:cubicBezTo>
                    <a:pt x="128" y="48"/>
                    <a:pt x="129" y="48"/>
                    <a:pt x="129" y="48"/>
                  </a:cubicBezTo>
                  <a:close/>
                  <a:moveTo>
                    <a:pt x="129" y="50"/>
                  </a:moveTo>
                  <a:cubicBezTo>
                    <a:pt x="129" y="50"/>
                    <a:pt x="129" y="50"/>
                    <a:pt x="129" y="50"/>
                  </a:cubicBezTo>
                  <a:cubicBezTo>
                    <a:pt x="129" y="48"/>
                    <a:pt x="129" y="48"/>
                    <a:pt x="129" y="48"/>
                  </a:cubicBezTo>
                  <a:cubicBezTo>
                    <a:pt x="129" y="48"/>
                    <a:pt x="129" y="48"/>
                    <a:pt x="130" y="47"/>
                  </a:cubicBezTo>
                  <a:cubicBezTo>
                    <a:pt x="130" y="49"/>
                    <a:pt x="130" y="49"/>
                    <a:pt x="130" y="49"/>
                  </a:cubicBezTo>
                  <a:cubicBezTo>
                    <a:pt x="129" y="49"/>
                    <a:pt x="129" y="49"/>
                    <a:pt x="129" y="50"/>
                  </a:cubicBezTo>
                  <a:close/>
                  <a:moveTo>
                    <a:pt x="129" y="45"/>
                  </a:moveTo>
                  <a:cubicBezTo>
                    <a:pt x="129" y="45"/>
                    <a:pt x="129" y="45"/>
                    <a:pt x="129" y="45"/>
                  </a:cubicBezTo>
                  <a:cubicBezTo>
                    <a:pt x="129" y="45"/>
                    <a:pt x="129" y="45"/>
                    <a:pt x="130" y="45"/>
                  </a:cubicBezTo>
                  <a:cubicBezTo>
                    <a:pt x="130" y="47"/>
                    <a:pt x="130" y="47"/>
                    <a:pt x="130" y="47"/>
                  </a:cubicBezTo>
                  <a:cubicBezTo>
                    <a:pt x="129" y="47"/>
                    <a:pt x="129" y="47"/>
                    <a:pt x="129" y="48"/>
                  </a:cubicBezTo>
                  <a:lnTo>
                    <a:pt x="129" y="45"/>
                  </a:lnTo>
                  <a:close/>
                  <a:moveTo>
                    <a:pt x="130" y="49"/>
                  </a:moveTo>
                  <a:cubicBezTo>
                    <a:pt x="130" y="49"/>
                    <a:pt x="130" y="49"/>
                    <a:pt x="130" y="49"/>
                  </a:cubicBezTo>
                  <a:cubicBezTo>
                    <a:pt x="130" y="47"/>
                    <a:pt x="130" y="47"/>
                    <a:pt x="130" y="47"/>
                  </a:cubicBezTo>
                  <a:cubicBezTo>
                    <a:pt x="130" y="47"/>
                    <a:pt x="130" y="47"/>
                    <a:pt x="130" y="47"/>
                  </a:cubicBezTo>
                  <a:cubicBezTo>
                    <a:pt x="130" y="48"/>
                    <a:pt x="130" y="48"/>
                    <a:pt x="130" y="48"/>
                  </a:cubicBezTo>
                  <a:cubicBezTo>
                    <a:pt x="130" y="49"/>
                    <a:pt x="130" y="49"/>
                    <a:pt x="130" y="49"/>
                  </a:cubicBezTo>
                  <a:close/>
                  <a:moveTo>
                    <a:pt x="130" y="45"/>
                  </a:moveTo>
                  <a:cubicBezTo>
                    <a:pt x="130" y="45"/>
                    <a:pt x="130" y="45"/>
                    <a:pt x="130" y="45"/>
                  </a:cubicBezTo>
                  <a:cubicBezTo>
                    <a:pt x="130" y="45"/>
                    <a:pt x="130" y="45"/>
                    <a:pt x="130" y="45"/>
                  </a:cubicBezTo>
                  <a:cubicBezTo>
                    <a:pt x="130" y="47"/>
                    <a:pt x="130" y="47"/>
                    <a:pt x="130" y="47"/>
                  </a:cubicBezTo>
                  <a:cubicBezTo>
                    <a:pt x="130" y="47"/>
                    <a:pt x="130" y="47"/>
                    <a:pt x="130" y="47"/>
                  </a:cubicBezTo>
                  <a:lnTo>
                    <a:pt x="130" y="45"/>
                  </a:lnTo>
                  <a:close/>
                  <a:moveTo>
                    <a:pt x="131" y="45"/>
                  </a:moveTo>
                  <a:cubicBezTo>
                    <a:pt x="131" y="45"/>
                    <a:pt x="131" y="45"/>
                    <a:pt x="131" y="45"/>
                  </a:cubicBezTo>
                  <a:cubicBezTo>
                    <a:pt x="131" y="45"/>
                    <a:pt x="131" y="45"/>
                    <a:pt x="131" y="45"/>
                  </a:cubicBezTo>
                  <a:cubicBezTo>
                    <a:pt x="131" y="46"/>
                    <a:pt x="131" y="46"/>
                    <a:pt x="131" y="46"/>
                  </a:cubicBezTo>
                  <a:cubicBezTo>
                    <a:pt x="131" y="46"/>
                    <a:pt x="131" y="46"/>
                    <a:pt x="131" y="46"/>
                  </a:cubicBezTo>
                  <a:lnTo>
                    <a:pt x="131" y="45"/>
                  </a:lnTo>
                  <a:close/>
                  <a:moveTo>
                    <a:pt x="131" y="48"/>
                  </a:moveTo>
                  <a:cubicBezTo>
                    <a:pt x="131" y="48"/>
                    <a:pt x="131" y="48"/>
                    <a:pt x="131" y="48"/>
                  </a:cubicBezTo>
                  <a:cubicBezTo>
                    <a:pt x="131" y="48"/>
                    <a:pt x="131" y="48"/>
                    <a:pt x="131" y="48"/>
                  </a:cubicBezTo>
                  <a:cubicBezTo>
                    <a:pt x="131" y="48"/>
                    <a:pt x="131" y="48"/>
                    <a:pt x="131" y="48"/>
                  </a:cubicBezTo>
                  <a:cubicBezTo>
                    <a:pt x="131" y="48"/>
                    <a:pt x="131" y="48"/>
                    <a:pt x="131" y="48"/>
                  </a:cubicBezTo>
                  <a:cubicBezTo>
                    <a:pt x="131" y="47"/>
                    <a:pt x="131" y="47"/>
                    <a:pt x="131" y="47"/>
                  </a:cubicBezTo>
                  <a:cubicBezTo>
                    <a:pt x="131" y="47"/>
                    <a:pt x="131" y="46"/>
                    <a:pt x="131" y="46"/>
                  </a:cubicBezTo>
                  <a:cubicBezTo>
                    <a:pt x="131" y="48"/>
                    <a:pt x="131" y="48"/>
                    <a:pt x="131" y="48"/>
                  </a:cubicBezTo>
                  <a:cubicBezTo>
                    <a:pt x="131" y="48"/>
                    <a:pt x="131" y="48"/>
                    <a:pt x="131" y="48"/>
                  </a:cubicBezTo>
                  <a:close/>
                  <a:moveTo>
                    <a:pt x="106" y="45"/>
                  </a:moveTo>
                  <a:cubicBezTo>
                    <a:pt x="106" y="45"/>
                    <a:pt x="106" y="45"/>
                    <a:pt x="106" y="45"/>
                  </a:cubicBezTo>
                  <a:cubicBezTo>
                    <a:pt x="101" y="46"/>
                    <a:pt x="76" y="50"/>
                    <a:pt x="74" y="50"/>
                  </a:cubicBezTo>
                  <a:cubicBezTo>
                    <a:pt x="74" y="50"/>
                    <a:pt x="74" y="50"/>
                    <a:pt x="74" y="50"/>
                  </a:cubicBezTo>
                  <a:cubicBezTo>
                    <a:pt x="79" y="49"/>
                    <a:pt x="86" y="47"/>
                    <a:pt x="91" y="47"/>
                  </a:cubicBezTo>
                  <a:cubicBezTo>
                    <a:pt x="94" y="46"/>
                    <a:pt x="98" y="46"/>
                    <a:pt x="102" y="45"/>
                  </a:cubicBezTo>
                  <a:cubicBezTo>
                    <a:pt x="108" y="44"/>
                    <a:pt x="115" y="43"/>
                    <a:pt x="118" y="43"/>
                  </a:cubicBezTo>
                  <a:cubicBezTo>
                    <a:pt x="134" y="43"/>
                    <a:pt x="134" y="43"/>
                    <a:pt x="134" y="43"/>
                  </a:cubicBezTo>
                  <a:cubicBezTo>
                    <a:pt x="119" y="43"/>
                    <a:pt x="119" y="43"/>
                    <a:pt x="119" y="43"/>
                  </a:cubicBezTo>
                  <a:cubicBezTo>
                    <a:pt x="119" y="43"/>
                    <a:pt x="119" y="42"/>
                    <a:pt x="119" y="42"/>
                  </a:cubicBezTo>
                  <a:cubicBezTo>
                    <a:pt x="124" y="42"/>
                    <a:pt x="128" y="41"/>
                    <a:pt x="129" y="41"/>
                  </a:cubicBezTo>
                  <a:cubicBezTo>
                    <a:pt x="133" y="41"/>
                    <a:pt x="136" y="41"/>
                    <a:pt x="138" y="42"/>
                  </a:cubicBezTo>
                  <a:cubicBezTo>
                    <a:pt x="138" y="42"/>
                    <a:pt x="137" y="42"/>
                    <a:pt x="136" y="43"/>
                  </a:cubicBezTo>
                  <a:cubicBezTo>
                    <a:pt x="134" y="43"/>
                    <a:pt x="134" y="43"/>
                    <a:pt x="134" y="43"/>
                  </a:cubicBezTo>
                  <a:cubicBezTo>
                    <a:pt x="134" y="43"/>
                    <a:pt x="111" y="45"/>
                    <a:pt x="106" y="45"/>
                  </a:cubicBezTo>
                  <a:close/>
                  <a:moveTo>
                    <a:pt x="132" y="45"/>
                  </a:moveTo>
                  <a:cubicBezTo>
                    <a:pt x="132" y="45"/>
                    <a:pt x="132" y="45"/>
                    <a:pt x="132" y="45"/>
                  </a:cubicBezTo>
                  <a:cubicBezTo>
                    <a:pt x="132" y="45"/>
                    <a:pt x="132" y="44"/>
                    <a:pt x="132" y="44"/>
                  </a:cubicBezTo>
                  <a:cubicBezTo>
                    <a:pt x="132" y="45"/>
                    <a:pt x="132" y="45"/>
                    <a:pt x="132" y="45"/>
                  </a:cubicBezTo>
                  <a:cubicBezTo>
                    <a:pt x="132" y="45"/>
                    <a:pt x="132" y="46"/>
                    <a:pt x="132" y="46"/>
                  </a:cubicBezTo>
                  <a:lnTo>
                    <a:pt x="132" y="45"/>
                  </a:lnTo>
                  <a:close/>
                  <a:moveTo>
                    <a:pt x="132" y="48"/>
                  </a:moveTo>
                  <a:cubicBezTo>
                    <a:pt x="132" y="48"/>
                    <a:pt x="132" y="48"/>
                    <a:pt x="132" y="48"/>
                  </a:cubicBezTo>
                  <a:cubicBezTo>
                    <a:pt x="132" y="46"/>
                    <a:pt x="132" y="46"/>
                    <a:pt x="132" y="46"/>
                  </a:cubicBezTo>
                  <a:cubicBezTo>
                    <a:pt x="132" y="46"/>
                    <a:pt x="132" y="46"/>
                    <a:pt x="132" y="46"/>
                  </a:cubicBezTo>
                  <a:cubicBezTo>
                    <a:pt x="132" y="47"/>
                    <a:pt x="132" y="47"/>
                    <a:pt x="132" y="47"/>
                  </a:cubicBezTo>
                  <a:cubicBezTo>
                    <a:pt x="132" y="47"/>
                    <a:pt x="132" y="48"/>
                    <a:pt x="132" y="48"/>
                  </a:cubicBezTo>
                  <a:close/>
                  <a:moveTo>
                    <a:pt x="132" y="44"/>
                  </a:moveTo>
                  <a:cubicBezTo>
                    <a:pt x="132" y="44"/>
                    <a:pt x="132" y="44"/>
                    <a:pt x="132" y="44"/>
                  </a:cubicBezTo>
                  <a:cubicBezTo>
                    <a:pt x="133" y="44"/>
                    <a:pt x="133" y="44"/>
                    <a:pt x="133" y="44"/>
                  </a:cubicBezTo>
                  <a:cubicBezTo>
                    <a:pt x="133" y="45"/>
                    <a:pt x="133" y="45"/>
                    <a:pt x="133" y="45"/>
                  </a:cubicBezTo>
                  <a:cubicBezTo>
                    <a:pt x="133" y="45"/>
                    <a:pt x="133" y="45"/>
                    <a:pt x="133" y="45"/>
                  </a:cubicBezTo>
                  <a:cubicBezTo>
                    <a:pt x="133" y="45"/>
                    <a:pt x="133" y="45"/>
                    <a:pt x="132" y="45"/>
                  </a:cubicBezTo>
                  <a:lnTo>
                    <a:pt x="132" y="44"/>
                  </a:lnTo>
                  <a:close/>
                  <a:moveTo>
                    <a:pt x="132" y="45"/>
                  </a:moveTo>
                  <a:cubicBezTo>
                    <a:pt x="132" y="45"/>
                    <a:pt x="132" y="45"/>
                    <a:pt x="132" y="45"/>
                  </a:cubicBezTo>
                  <a:cubicBezTo>
                    <a:pt x="133" y="45"/>
                    <a:pt x="133" y="45"/>
                    <a:pt x="133" y="45"/>
                  </a:cubicBezTo>
                  <a:cubicBezTo>
                    <a:pt x="133" y="45"/>
                    <a:pt x="133" y="45"/>
                    <a:pt x="133" y="45"/>
                  </a:cubicBezTo>
                  <a:cubicBezTo>
                    <a:pt x="133" y="47"/>
                    <a:pt x="133" y="47"/>
                    <a:pt x="133" y="47"/>
                  </a:cubicBezTo>
                  <a:cubicBezTo>
                    <a:pt x="133" y="47"/>
                    <a:pt x="133" y="47"/>
                    <a:pt x="132" y="47"/>
                  </a:cubicBezTo>
                  <a:lnTo>
                    <a:pt x="132" y="45"/>
                  </a:lnTo>
                  <a:close/>
                  <a:moveTo>
                    <a:pt x="133" y="47"/>
                  </a:moveTo>
                  <a:cubicBezTo>
                    <a:pt x="133" y="47"/>
                    <a:pt x="133" y="47"/>
                    <a:pt x="133" y="47"/>
                  </a:cubicBezTo>
                  <a:cubicBezTo>
                    <a:pt x="133" y="47"/>
                    <a:pt x="133" y="47"/>
                    <a:pt x="133" y="47"/>
                  </a:cubicBezTo>
                  <a:cubicBezTo>
                    <a:pt x="133" y="47"/>
                    <a:pt x="133" y="47"/>
                    <a:pt x="133" y="47"/>
                  </a:cubicBezTo>
                  <a:close/>
                  <a:moveTo>
                    <a:pt x="133" y="44"/>
                  </a:moveTo>
                  <a:cubicBezTo>
                    <a:pt x="133" y="44"/>
                    <a:pt x="133" y="44"/>
                    <a:pt x="133" y="44"/>
                  </a:cubicBezTo>
                  <a:cubicBezTo>
                    <a:pt x="133" y="44"/>
                    <a:pt x="134" y="44"/>
                    <a:pt x="134" y="44"/>
                  </a:cubicBezTo>
                  <a:cubicBezTo>
                    <a:pt x="134" y="44"/>
                    <a:pt x="133" y="45"/>
                    <a:pt x="133" y="45"/>
                  </a:cubicBezTo>
                  <a:lnTo>
                    <a:pt x="133" y="44"/>
                  </a:lnTo>
                  <a:close/>
                  <a:moveTo>
                    <a:pt x="133" y="45"/>
                  </a:moveTo>
                  <a:cubicBezTo>
                    <a:pt x="133" y="45"/>
                    <a:pt x="133" y="45"/>
                    <a:pt x="133" y="45"/>
                  </a:cubicBezTo>
                  <a:cubicBezTo>
                    <a:pt x="134" y="45"/>
                    <a:pt x="134" y="45"/>
                    <a:pt x="134" y="44"/>
                  </a:cubicBezTo>
                  <a:cubicBezTo>
                    <a:pt x="135" y="44"/>
                    <a:pt x="136" y="44"/>
                    <a:pt x="137" y="44"/>
                  </a:cubicBezTo>
                  <a:cubicBezTo>
                    <a:pt x="137" y="44"/>
                    <a:pt x="136" y="45"/>
                    <a:pt x="136" y="45"/>
                  </a:cubicBezTo>
                  <a:cubicBezTo>
                    <a:pt x="135" y="45"/>
                    <a:pt x="134" y="46"/>
                    <a:pt x="133" y="46"/>
                  </a:cubicBezTo>
                  <a:lnTo>
                    <a:pt x="133" y="45"/>
                  </a:lnTo>
                  <a:close/>
                  <a:moveTo>
                    <a:pt x="133" y="47"/>
                  </a:moveTo>
                  <a:cubicBezTo>
                    <a:pt x="133" y="47"/>
                    <a:pt x="133" y="47"/>
                    <a:pt x="133" y="47"/>
                  </a:cubicBezTo>
                  <a:cubicBezTo>
                    <a:pt x="133" y="47"/>
                    <a:pt x="133" y="47"/>
                    <a:pt x="133" y="47"/>
                  </a:cubicBezTo>
                  <a:cubicBezTo>
                    <a:pt x="134" y="46"/>
                    <a:pt x="135" y="45"/>
                    <a:pt x="136" y="45"/>
                  </a:cubicBezTo>
                  <a:cubicBezTo>
                    <a:pt x="137" y="45"/>
                    <a:pt x="137" y="44"/>
                    <a:pt x="138" y="44"/>
                  </a:cubicBezTo>
                  <a:cubicBezTo>
                    <a:pt x="138" y="44"/>
                    <a:pt x="138" y="44"/>
                    <a:pt x="138" y="44"/>
                  </a:cubicBezTo>
                  <a:cubicBezTo>
                    <a:pt x="137" y="45"/>
                    <a:pt x="135" y="46"/>
                    <a:pt x="133" y="47"/>
                  </a:cubicBezTo>
                  <a:close/>
                  <a:moveTo>
                    <a:pt x="140" y="43"/>
                  </a:moveTo>
                  <a:cubicBezTo>
                    <a:pt x="140" y="43"/>
                    <a:pt x="140" y="43"/>
                    <a:pt x="140" y="43"/>
                  </a:cubicBezTo>
                  <a:cubicBezTo>
                    <a:pt x="139" y="43"/>
                    <a:pt x="139" y="43"/>
                    <a:pt x="139" y="43"/>
                  </a:cubicBezTo>
                  <a:cubicBezTo>
                    <a:pt x="139" y="43"/>
                    <a:pt x="139" y="43"/>
                    <a:pt x="140" y="43"/>
                  </a:cubicBezTo>
                  <a:close/>
                  <a:moveTo>
                    <a:pt x="139" y="43"/>
                  </a:moveTo>
                  <a:cubicBezTo>
                    <a:pt x="139" y="43"/>
                    <a:pt x="139" y="43"/>
                    <a:pt x="139" y="43"/>
                  </a:cubicBezTo>
                  <a:cubicBezTo>
                    <a:pt x="137" y="43"/>
                    <a:pt x="137" y="43"/>
                    <a:pt x="137" y="43"/>
                  </a:cubicBezTo>
                  <a:cubicBezTo>
                    <a:pt x="137" y="42"/>
                    <a:pt x="138" y="42"/>
                    <a:pt x="138" y="42"/>
                  </a:cubicBezTo>
                  <a:cubicBezTo>
                    <a:pt x="139" y="42"/>
                    <a:pt x="139" y="42"/>
                    <a:pt x="140" y="42"/>
                  </a:cubicBezTo>
                  <a:cubicBezTo>
                    <a:pt x="140" y="43"/>
                    <a:pt x="140" y="43"/>
                    <a:pt x="140" y="43"/>
                  </a:cubicBezTo>
                  <a:cubicBezTo>
                    <a:pt x="139" y="43"/>
                    <a:pt x="139" y="43"/>
                    <a:pt x="139" y="43"/>
                  </a:cubicBezTo>
                  <a:close/>
                  <a:moveTo>
                    <a:pt x="140" y="42"/>
                  </a:moveTo>
                  <a:cubicBezTo>
                    <a:pt x="140" y="42"/>
                    <a:pt x="140" y="42"/>
                    <a:pt x="140" y="42"/>
                  </a:cubicBezTo>
                  <a:cubicBezTo>
                    <a:pt x="139" y="42"/>
                    <a:pt x="139" y="42"/>
                    <a:pt x="139" y="41"/>
                  </a:cubicBezTo>
                  <a:cubicBezTo>
                    <a:pt x="139" y="41"/>
                    <a:pt x="139" y="41"/>
                    <a:pt x="139" y="41"/>
                  </a:cubicBezTo>
                  <a:cubicBezTo>
                    <a:pt x="140" y="42"/>
                    <a:pt x="140" y="42"/>
                    <a:pt x="140" y="42"/>
                  </a:cubicBezTo>
                  <a:close/>
                  <a:moveTo>
                    <a:pt x="135" y="49"/>
                  </a:moveTo>
                  <a:cubicBezTo>
                    <a:pt x="135" y="49"/>
                    <a:pt x="135" y="49"/>
                    <a:pt x="135" y="49"/>
                  </a:cubicBezTo>
                  <a:cubicBezTo>
                    <a:pt x="135" y="49"/>
                    <a:pt x="135" y="49"/>
                    <a:pt x="135" y="49"/>
                  </a:cubicBezTo>
                  <a:cubicBezTo>
                    <a:pt x="135" y="49"/>
                    <a:pt x="135" y="49"/>
                    <a:pt x="135" y="49"/>
                  </a:cubicBezTo>
                  <a:cubicBezTo>
                    <a:pt x="135" y="49"/>
                    <a:pt x="135" y="49"/>
                    <a:pt x="135" y="49"/>
                  </a:cubicBezTo>
                  <a:close/>
                  <a:moveTo>
                    <a:pt x="135" y="50"/>
                  </a:moveTo>
                  <a:cubicBezTo>
                    <a:pt x="135" y="50"/>
                    <a:pt x="135" y="50"/>
                    <a:pt x="135" y="50"/>
                  </a:cubicBezTo>
                  <a:cubicBezTo>
                    <a:pt x="135" y="49"/>
                    <a:pt x="135" y="49"/>
                    <a:pt x="135" y="49"/>
                  </a:cubicBezTo>
                  <a:cubicBezTo>
                    <a:pt x="135" y="49"/>
                    <a:pt x="135" y="49"/>
                    <a:pt x="135" y="49"/>
                  </a:cubicBezTo>
                  <a:cubicBezTo>
                    <a:pt x="135" y="50"/>
                    <a:pt x="135" y="50"/>
                    <a:pt x="135" y="50"/>
                  </a:cubicBezTo>
                  <a:close/>
                  <a:moveTo>
                    <a:pt x="135" y="49"/>
                  </a:moveTo>
                  <a:cubicBezTo>
                    <a:pt x="135" y="49"/>
                    <a:pt x="135" y="49"/>
                    <a:pt x="135" y="49"/>
                  </a:cubicBezTo>
                  <a:cubicBezTo>
                    <a:pt x="136" y="49"/>
                    <a:pt x="136" y="49"/>
                    <a:pt x="136" y="48"/>
                  </a:cubicBezTo>
                  <a:cubicBezTo>
                    <a:pt x="136" y="49"/>
                    <a:pt x="136" y="49"/>
                    <a:pt x="136" y="49"/>
                  </a:cubicBezTo>
                  <a:cubicBezTo>
                    <a:pt x="135" y="49"/>
                    <a:pt x="135" y="49"/>
                    <a:pt x="135" y="49"/>
                  </a:cubicBezTo>
                  <a:close/>
                  <a:moveTo>
                    <a:pt x="135" y="50"/>
                  </a:moveTo>
                  <a:cubicBezTo>
                    <a:pt x="135" y="50"/>
                    <a:pt x="135" y="50"/>
                    <a:pt x="135" y="50"/>
                  </a:cubicBezTo>
                  <a:cubicBezTo>
                    <a:pt x="135" y="49"/>
                    <a:pt x="135" y="49"/>
                    <a:pt x="135" y="49"/>
                  </a:cubicBezTo>
                  <a:cubicBezTo>
                    <a:pt x="136" y="49"/>
                    <a:pt x="136" y="49"/>
                    <a:pt x="136" y="49"/>
                  </a:cubicBezTo>
                  <a:cubicBezTo>
                    <a:pt x="136" y="50"/>
                    <a:pt x="136" y="50"/>
                    <a:pt x="136" y="50"/>
                  </a:cubicBezTo>
                  <a:lnTo>
                    <a:pt x="135" y="50"/>
                  </a:lnTo>
                  <a:close/>
                  <a:moveTo>
                    <a:pt x="136" y="50"/>
                  </a:moveTo>
                  <a:cubicBezTo>
                    <a:pt x="136" y="50"/>
                    <a:pt x="136" y="50"/>
                    <a:pt x="136" y="50"/>
                  </a:cubicBezTo>
                  <a:cubicBezTo>
                    <a:pt x="136" y="49"/>
                    <a:pt x="136" y="49"/>
                    <a:pt x="136" y="49"/>
                  </a:cubicBezTo>
                  <a:cubicBezTo>
                    <a:pt x="136" y="49"/>
                    <a:pt x="136" y="49"/>
                    <a:pt x="136" y="49"/>
                  </a:cubicBezTo>
                  <a:cubicBezTo>
                    <a:pt x="136" y="49"/>
                    <a:pt x="136" y="49"/>
                    <a:pt x="136" y="49"/>
                  </a:cubicBezTo>
                  <a:cubicBezTo>
                    <a:pt x="136" y="49"/>
                    <a:pt x="136" y="49"/>
                    <a:pt x="136" y="49"/>
                  </a:cubicBezTo>
                  <a:cubicBezTo>
                    <a:pt x="136" y="48"/>
                    <a:pt x="136" y="48"/>
                    <a:pt x="136" y="48"/>
                  </a:cubicBezTo>
                  <a:cubicBezTo>
                    <a:pt x="136" y="48"/>
                    <a:pt x="136" y="48"/>
                    <a:pt x="137" y="48"/>
                  </a:cubicBezTo>
                  <a:cubicBezTo>
                    <a:pt x="137" y="50"/>
                    <a:pt x="137" y="50"/>
                    <a:pt x="137" y="50"/>
                  </a:cubicBezTo>
                  <a:lnTo>
                    <a:pt x="136" y="50"/>
                  </a:lnTo>
                  <a:close/>
                  <a:moveTo>
                    <a:pt x="137" y="48"/>
                  </a:moveTo>
                  <a:cubicBezTo>
                    <a:pt x="137" y="48"/>
                    <a:pt x="137" y="48"/>
                    <a:pt x="137" y="48"/>
                  </a:cubicBezTo>
                  <a:cubicBezTo>
                    <a:pt x="137" y="48"/>
                    <a:pt x="137" y="48"/>
                    <a:pt x="137" y="48"/>
                  </a:cubicBezTo>
                  <a:cubicBezTo>
                    <a:pt x="137" y="48"/>
                    <a:pt x="137" y="48"/>
                    <a:pt x="137" y="48"/>
                  </a:cubicBezTo>
                  <a:cubicBezTo>
                    <a:pt x="137" y="48"/>
                    <a:pt x="137" y="48"/>
                    <a:pt x="137" y="48"/>
                  </a:cubicBezTo>
                  <a:close/>
                  <a:moveTo>
                    <a:pt x="137" y="48"/>
                  </a:moveTo>
                  <a:cubicBezTo>
                    <a:pt x="137" y="48"/>
                    <a:pt x="137" y="48"/>
                    <a:pt x="137" y="48"/>
                  </a:cubicBezTo>
                  <a:cubicBezTo>
                    <a:pt x="137" y="48"/>
                    <a:pt x="137" y="48"/>
                    <a:pt x="137" y="48"/>
                  </a:cubicBezTo>
                  <a:cubicBezTo>
                    <a:pt x="137" y="48"/>
                    <a:pt x="137" y="48"/>
                    <a:pt x="137" y="48"/>
                  </a:cubicBezTo>
                  <a:cubicBezTo>
                    <a:pt x="137" y="48"/>
                    <a:pt x="137" y="48"/>
                    <a:pt x="137" y="48"/>
                  </a:cubicBezTo>
                  <a:cubicBezTo>
                    <a:pt x="137" y="48"/>
                    <a:pt x="137" y="48"/>
                    <a:pt x="137" y="48"/>
                  </a:cubicBezTo>
                  <a:close/>
                  <a:moveTo>
                    <a:pt x="137" y="50"/>
                  </a:moveTo>
                  <a:cubicBezTo>
                    <a:pt x="137" y="50"/>
                    <a:pt x="137" y="50"/>
                    <a:pt x="137" y="50"/>
                  </a:cubicBezTo>
                  <a:cubicBezTo>
                    <a:pt x="137" y="49"/>
                    <a:pt x="137" y="49"/>
                    <a:pt x="137" y="49"/>
                  </a:cubicBezTo>
                  <a:cubicBezTo>
                    <a:pt x="137" y="49"/>
                    <a:pt x="137" y="49"/>
                    <a:pt x="137" y="49"/>
                  </a:cubicBezTo>
                  <a:cubicBezTo>
                    <a:pt x="137" y="50"/>
                    <a:pt x="137" y="50"/>
                    <a:pt x="137" y="50"/>
                  </a:cubicBezTo>
                  <a:close/>
                  <a:moveTo>
                    <a:pt x="137" y="47"/>
                  </a:moveTo>
                  <a:cubicBezTo>
                    <a:pt x="137" y="47"/>
                    <a:pt x="137" y="47"/>
                    <a:pt x="137" y="47"/>
                  </a:cubicBezTo>
                  <a:cubicBezTo>
                    <a:pt x="138" y="47"/>
                    <a:pt x="138" y="47"/>
                    <a:pt x="138" y="47"/>
                  </a:cubicBezTo>
                  <a:cubicBezTo>
                    <a:pt x="138" y="48"/>
                    <a:pt x="138" y="48"/>
                    <a:pt x="138" y="48"/>
                  </a:cubicBezTo>
                  <a:cubicBezTo>
                    <a:pt x="137" y="48"/>
                    <a:pt x="137" y="48"/>
                    <a:pt x="137" y="48"/>
                  </a:cubicBezTo>
                  <a:lnTo>
                    <a:pt x="137" y="47"/>
                  </a:lnTo>
                  <a:close/>
                  <a:moveTo>
                    <a:pt x="137" y="48"/>
                  </a:moveTo>
                  <a:cubicBezTo>
                    <a:pt x="137" y="48"/>
                    <a:pt x="137" y="48"/>
                    <a:pt x="137" y="48"/>
                  </a:cubicBezTo>
                  <a:cubicBezTo>
                    <a:pt x="138" y="48"/>
                    <a:pt x="138" y="48"/>
                    <a:pt x="138" y="48"/>
                  </a:cubicBezTo>
                  <a:cubicBezTo>
                    <a:pt x="138" y="48"/>
                    <a:pt x="138" y="48"/>
                    <a:pt x="138" y="48"/>
                  </a:cubicBezTo>
                  <a:cubicBezTo>
                    <a:pt x="137" y="48"/>
                    <a:pt x="137" y="48"/>
                    <a:pt x="137" y="48"/>
                  </a:cubicBezTo>
                  <a:close/>
                  <a:moveTo>
                    <a:pt x="137" y="50"/>
                  </a:moveTo>
                  <a:cubicBezTo>
                    <a:pt x="137" y="50"/>
                    <a:pt x="137" y="50"/>
                    <a:pt x="137" y="50"/>
                  </a:cubicBezTo>
                  <a:cubicBezTo>
                    <a:pt x="137" y="49"/>
                    <a:pt x="137" y="49"/>
                    <a:pt x="137" y="49"/>
                  </a:cubicBezTo>
                  <a:cubicBezTo>
                    <a:pt x="138" y="49"/>
                    <a:pt x="138" y="49"/>
                    <a:pt x="138" y="49"/>
                  </a:cubicBezTo>
                  <a:cubicBezTo>
                    <a:pt x="138" y="50"/>
                    <a:pt x="138" y="50"/>
                    <a:pt x="138" y="50"/>
                  </a:cubicBezTo>
                  <a:lnTo>
                    <a:pt x="137" y="50"/>
                  </a:lnTo>
                  <a:close/>
                  <a:moveTo>
                    <a:pt x="138" y="47"/>
                  </a:moveTo>
                  <a:cubicBezTo>
                    <a:pt x="138" y="47"/>
                    <a:pt x="138" y="47"/>
                    <a:pt x="138" y="47"/>
                  </a:cubicBezTo>
                  <a:cubicBezTo>
                    <a:pt x="138" y="47"/>
                    <a:pt x="138" y="47"/>
                    <a:pt x="138" y="47"/>
                  </a:cubicBezTo>
                  <a:cubicBezTo>
                    <a:pt x="138" y="48"/>
                    <a:pt x="138" y="48"/>
                    <a:pt x="138" y="48"/>
                  </a:cubicBezTo>
                  <a:cubicBezTo>
                    <a:pt x="138" y="48"/>
                    <a:pt x="138" y="48"/>
                    <a:pt x="138" y="48"/>
                  </a:cubicBezTo>
                  <a:cubicBezTo>
                    <a:pt x="138" y="47"/>
                    <a:pt x="138" y="47"/>
                    <a:pt x="138" y="47"/>
                  </a:cubicBezTo>
                  <a:cubicBezTo>
                    <a:pt x="138" y="47"/>
                    <a:pt x="138" y="47"/>
                    <a:pt x="138" y="47"/>
                  </a:cubicBezTo>
                  <a:close/>
                  <a:moveTo>
                    <a:pt x="138" y="50"/>
                  </a:moveTo>
                  <a:cubicBezTo>
                    <a:pt x="138" y="50"/>
                    <a:pt x="138" y="50"/>
                    <a:pt x="138" y="50"/>
                  </a:cubicBezTo>
                  <a:cubicBezTo>
                    <a:pt x="138" y="49"/>
                    <a:pt x="138" y="49"/>
                    <a:pt x="138" y="49"/>
                  </a:cubicBezTo>
                  <a:cubicBezTo>
                    <a:pt x="138" y="49"/>
                    <a:pt x="138" y="49"/>
                    <a:pt x="138" y="49"/>
                  </a:cubicBezTo>
                  <a:cubicBezTo>
                    <a:pt x="138" y="50"/>
                    <a:pt x="138" y="50"/>
                    <a:pt x="138" y="50"/>
                  </a:cubicBezTo>
                  <a:close/>
                  <a:moveTo>
                    <a:pt x="139" y="50"/>
                  </a:moveTo>
                  <a:cubicBezTo>
                    <a:pt x="139" y="50"/>
                    <a:pt x="139" y="50"/>
                    <a:pt x="139" y="50"/>
                  </a:cubicBezTo>
                  <a:cubicBezTo>
                    <a:pt x="139" y="49"/>
                    <a:pt x="139" y="49"/>
                    <a:pt x="139" y="49"/>
                  </a:cubicBezTo>
                  <a:cubicBezTo>
                    <a:pt x="139" y="49"/>
                    <a:pt x="139" y="49"/>
                    <a:pt x="139" y="49"/>
                  </a:cubicBezTo>
                  <a:cubicBezTo>
                    <a:pt x="139" y="48"/>
                    <a:pt x="139" y="48"/>
                    <a:pt x="139" y="48"/>
                  </a:cubicBezTo>
                  <a:cubicBezTo>
                    <a:pt x="139" y="48"/>
                    <a:pt x="139" y="48"/>
                    <a:pt x="139" y="48"/>
                  </a:cubicBezTo>
                  <a:cubicBezTo>
                    <a:pt x="139" y="47"/>
                    <a:pt x="139" y="47"/>
                    <a:pt x="139" y="47"/>
                  </a:cubicBezTo>
                  <a:cubicBezTo>
                    <a:pt x="139" y="47"/>
                    <a:pt x="139" y="47"/>
                    <a:pt x="139" y="47"/>
                  </a:cubicBezTo>
                  <a:cubicBezTo>
                    <a:pt x="139" y="47"/>
                    <a:pt x="139" y="47"/>
                    <a:pt x="139" y="47"/>
                  </a:cubicBezTo>
                  <a:cubicBezTo>
                    <a:pt x="139" y="47"/>
                    <a:pt x="139" y="47"/>
                    <a:pt x="139" y="47"/>
                  </a:cubicBezTo>
                  <a:cubicBezTo>
                    <a:pt x="139" y="47"/>
                    <a:pt x="139" y="47"/>
                    <a:pt x="139" y="47"/>
                  </a:cubicBezTo>
                  <a:cubicBezTo>
                    <a:pt x="139" y="47"/>
                    <a:pt x="139" y="47"/>
                    <a:pt x="139" y="47"/>
                  </a:cubicBezTo>
                  <a:cubicBezTo>
                    <a:pt x="139" y="48"/>
                    <a:pt x="139" y="48"/>
                    <a:pt x="139" y="48"/>
                  </a:cubicBezTo>
                  <a:cubicBezTo>
                    <a:pt x="139" y="48"/>
                    <a:pt x="139" y="48"/>
                    <a:pt x="139" y="48"/>
                  </a:cubicBezTo>
                  <a:cubicBezTo>
                    <a:pt x="139" y="48"/>
                    <a:pt x="139" y="48"/>
                    <a:pt x="139" y="48"/>
                  </a:cubicBezTo>
                  <a:cubicBezTo>
                    <a:pt x="139" y="48"/>
                    <a:pt x="139" y="48"/>
                    <a:pt x="139" y="48"/>
                  </a:cubicBezTo>
                  <a:cubicBezTo>
                    <a:pt x="139" y="50"/>
                    <a:pt x="139" y="50"/>
                    <a:pt x="139" y="50"/>
                  </a:cubicBezTo>
                  <a:close/>
                  <a:moveTo>
                    <a:pt x="139" y="46"/>
                  </a:moveTo>
                  <a:cubicBezTo>
                    <a:pt x="139" y="46"/>
                    <a:pt x="139" y="46"/>
                    <a:pt x="139" y="46"/>
                  </a:cubicBezTo>
                  <a:cubicBezTo>
                    <a:pt x="139" y="46"/>
                    <a:pt x="139" y="46"/>
                    <a:pt x="139" y="46"/>
                  </a:cubicBezTo>
                  <a:cubicBezTo>
                    <a:pt x="139" y="48"/>
                    <a:pt x="139" y="48"/>
                    <a:pt x="139" y="48"/>
                  </a:cubicBezTo>
                  <a:cubicBezTo>
                    <a:pt x="139" y="48"/>
                    <a:pt x="139" y="48"/>
                    <a:pt x="139" y="48"/>
                  </a:cubicBezTo>
                  <a:lnTo>
                    <a:pt x="139" y="46"/>
                  </a:lnTo>
                  <a:close/>
                  <a:moveTo>
                    <a:pt x="139" y="50"/>
                  </a:moveTo>
                  <a:cubicBezTo>
                    <a:pt x="139" y="50"/>
                    <a:pt x="139" y="50"/>
                    <a:pt x="139" y="50"/>
                  </a:cubicBezTo>
                  <a:cubicBezTo>
                    <a:pt x="139" y="48"/>
                    <a:pt x="139" y="48"/>
                    <a:pt x="139" y="48"/>
                  </a:cubicBezTo>
                  <a:cubicBezTo>
                    <a:pt x="139" y="48"/>
                    <a:pt x="139" y="48"/>
                    <a:pt x="139" y="48"/>
                  </a:cubicBezTo>
                  <a:cubicBezTo>
                    <a:pt x="139" y="50"/>
                    <a:pt x="139" y="50"/>
                    <a:pt x="139" y="50"/>
                  </a:cubicBezTo>
                  <a:close/>
                  <a:moveTo>
                    <a:pt x="139" y="46"/>
                  </a:moveTo>
                  <a:cubicBezTo>
                    <a:pt x="139" y="46"/>
                    <a:pt x="139" y="46"/>
                    <a:pt x="139" y="46"/>
                  </a:cubicBezTo>
                  <a:cubicBezTo>
                    <a:pt x="139" y="46"/>
                    <a:pt x="139" y="46"/>
                    <a:pt x="139" y="46"/>
                  </a:cubicBezTo>
                  <a:cubicBezTo>
                    <a:pt x="139" y="46"/>
                    <a:pt x="140" y="46"/>
                    <a:pt x="140" y="46"/>
                  </a:cubicBezTo>
                  <a:cubicBezTo>
                    <a:pt x="140" y="48"/>
                    <a:pt x="140" y="48"/>
                    <a:pt x="140" y="48"/>
                  </a:cubicBezTo>
                  <a:cubicBezTo>
                    <a:pt x="139" y="48"/>
                    <a:pt x="139" y="48"/>
                    <a:pt x="139" y="48"/>
                  </a:cubicBezTo>
                  <a:lnTo>
                    <a:pt x="139" y="46"/>
                  </a:lnTo>
                  <a:close/>
                  <a:moveTo>
                    <a:pt x="139" y="50"/>
                  </a:moveTo>
                  <a:cubicBezTo>
                    <a:pt x="139" y="50"/>
                    <a:pt x="139" y="50"/>
                    <a:pt x="139" y="50"/>
                  </a:cubicBezTo>
                  <a:cubicBezTo>
                    <a:pt x="139" y="48"/>
                    <a:pt x="139" y="48"/>
                    <a:pt x="139" y="48"/>
                  </a:cubicBezTo>
                  <a:cubicBezTo>
                    <a:pt x="140" y="48"/>
                    <a:pt x="140" y="48"/>
                    <a:pt x="140" y="48"/>
                  </a:cubicBezTo>
                  <a:cubicBezTo>
                    <a:pt x="140" y="50"/>
                    <a:pt x="140" y="50"/>
                    <a:pt x="140" y="50"/>
                  </a:cubicBezTo>
                  <a:lnTo>
                    <a:pt x="139" y="50"/>
                  </a:lnTo>
                  <a:close/>
                  <a:moveTo>
                    <a:pt x="140" y="46"/>
                  </a:moveTo>
                  <a:cubicBezTo>
                    <a:pt x="140" y="46"/>
                    <a:pt x="140" y="46"/>
                    <a:pt x="140" y="46"/>
                  </a:cubicBezTo>
                  <a:cubicBezTo>
                    <a:pt x="140" y="46"/>
                    <a:pt x="140" y="46"/>
                    <a:pt x="140" y="45"/>
                  </a:cubicBezTo>
                  <a:cubicBezTo>
                    <a:pt x="140" y="45"/>
                    <a:pt x="140" y="45"/>
                    <a:pt x="140" y="45"/>
                  </a:cubicBezTo>
                  <a:cubicBezTo>
                    <a:pt x="140" y="46"/>
                    <a:pt x="140" y="46"/>
                    <a:pt x="140" y="46"/>
                  </a:cubicBezTo>
                  <a:cubicBezTo>
                    <a:pt x="140" y="46"/>
                    <a:pt x="140" y="46"/>
                    <a:pt x="140" y="46"/>
                  </a:cubicBezTo>
                  <a:close/>
                  <a:moveTo>
                    <a:pt x="140" y="46"/>
                  </a:moveTo>
                  <a:cubicBezTo>
                    <a:pt x="140" y="46"/>
                    <a:pt x="140" y="46"/>
                    <a:pt x="140" y="46"/>
                  </a:cubicBezTo>
                  <a:cubicBezTo>
                    <a:pt x="140" y="48"/>
                    <a:pt x="140" y="48"/>
                    <a:pt x="140" y="48"/>
                  </a:cubicBezTo>
                  <a:cubicBezTo>
                    <a:pt x="140" y="48"/>
                    <a:pt x="140" y="48"/>
                    <a:pt x="140" y="48"/>
                  </a:cubicBezTo>
                  <a:cubicBezTo>
                    <a:pt x="140" y="46"/>
                    <a:pt x="140" y="46"/>
                    <a:pt x="140" y="46"/>
                  </a:cubicBezTo>
                  <a:close/>
                  <a:moveTo>
                    <a:pt x="140" y="50"/>
                  </a:moveTo>
                  <a:cubicBezTo>
                    <a:pt x="140" y="50"/>
                    <a:pt x="140" y="50"/>
                    <a:pt x="140" y="50"/>
                  </a:cubicBezTo>
                  <a:cubicBezTo>
                    <a:pt x="140" y="49"/>
                    <a:pt x="140" y="49"/>
                    <a:pt x="140" y="49"/>
                  </a:cubicBezTo>
                  <a:cubicBezTo>
                    <a:pt x="140" y="49"/>
                    <a:pt x="140" y="49"/>
                    <a:pt x="140" y="49"/>
                  </a:cubicBezTo>
                  <a:cubicBezTo>
                    <a:pt x="140" y="50"/>
                    <a:pt x="140" y="50"/>
                    <a:pt x="140" y="50"/>
                  </a:cubicBezTo>
                  <a:close/>
                  <a:moveTo>
                    <a:pt x="143" y="44"/>
                  </a:moveTo>
                  <a:cubicBezTo>
                    <a:pt x="143" y="44"/>
                    <a:pt x="143" y="44"/>
                    <a:pt x="143" y="44"/>
                  </a:cubicBezTo>
                  <a:cubicBezTo>
                    <a:pt x="143" y="45"/>
                    <a:pt x="144" y="45"/>
                    <a:pt x="144" y="45"/>
                  </a:cubicBezTo>
                  <a:cubicBezTo>
                    <a:pt x="144" y="45"/>
                    <a:pt x="144" y="45"/>
                    <a:pt x="144" y="45"/>
                  </a:cubicBezTo>
                  <a:cubicBezTo>
                    <a:pt x="143" y="45"/>
                    <a:pt x="143" y="45"/>
                    <a:pt x="143" y="45"/>
                  </a:cubicBezTo>
                  <a:lnTo>
                    <a:pt x="143" y="44"/>
                  </a:lnTo>
                  <a:close/>
                  <a:moveTo>
                    <a:pt x="144" y="45"/>
                  </a:moveTo>
                  <a:cubicBezTo>
                    <a:pt x="144" y="45"/>
                    <a:pt x="144" y="45"/>
                    <a:pt x="144" y="45"/>
                  </a:cubicBezTo>
                  <a:cubicBezTo>
                    <a:pt x="144" y="47"/>
                    <a:pt x="144" y="47"/>
                    <a:pt x="144" y="47"/>
                  </a:cubicBezTo>
                  <a:cubicBezTo>
                    <a:pt x="143" y="47"/>
                    <a:pt x="143" y="47"/>
                    <a:pt x="143" y="47"/>
                  </a:cubicBezTo>
                  <a:cubicBezTo>
                    <a:pt x="143" y="45"/>
                    <a:pt x="143" y="45"/>
                    <a:pt x="143" y="45"/>
                  </a:cubicBezTo>
                  <a:lnTo>
                    <a:pt x="144" y="45"/>
                  </a:lnTo>
                  <a:close/>
                  <a:moveTo>
                    <a:pt x="143" y="47"/>
                  </a:moveTo>
                  <a:cubicBezTo>
                    <a:pt x="143" y="47"/>
                    <a:pt x="143" y="47"/>
                    <a:pt x="143" y="47"/>
                  </a:cubicBezTo>
                  <a:cubicBezTo>
                    <a:pt x="144" y="47"/>
                    <a:pt x="144" y="47"/>
                    <a:pt x="144" y="47"/>
                  </a:cubicBezTo>
                  <a:cubicBezTo>
                    <a:pt x="144" y="49"/>
                    <a:pt x="144" y="49"/>
                    <a:pt x="144" y="49"/>
                  </a:cubicBezTo>
                  <a:cubicBezTo>
                    <a:pt x="143" y="49"/>
                    <a:pt x="143" y="49"/>
                    <a:pt x="143" y="49"/>
                  </a:cubicBezTo>
                  <a:lnTo>
                    <a:pt x="143" y="47"/>
                  </a:lnTo>
                  <a:close/>
                  <a:moveTo>
                    <a:pt x="143" y="49"/>
                  </a:moveTo>
                  <a:cubicBezTo>
                    <a:pt x="143" y="49"/>
                    <a:pt x="143" y="49"/>
                    <a:pt x="143" y="49"/>
                  </a:cubicBezTo>
                  <a:cubicBezTo>
                    <a:pt x="143" y="49"/>
                    <a:pt x="143" y="49"/>
                    <a:pt x="143" y="49"/>
                  </a:cubicBezTo>
                  <a:cubicBezTo>
                    <a:pt x="144" y="49"/>
                    <a:pt x="144" y="49"/>
                    <a:pt x="144" y="49"/>
                  </a:cubicBezTo>
                  <a:cubicBezTo>
                    <a:pt x="144" y="49"/>
                    <a:pt x="144" y="49"/>
                    <a:pt x="144" y="49"/>
                  </a:cubicBezTo>
                  <a:lnTo>
                    <a:pt x="143" y="49"/>
                  </a:lnTo>
                  <a:close/>
                  <a:moveTo>
                    <a:pt x="144" y="47"/>
                  </a:moveTo>
                  <a:cubicBezTo>
                    <a:pt x="144" y="47"/>
                    <a:pt x="144" y="47"/>
                    <a:pt x="144" y="47"/>
                  </a:cubicBezTo>
                  <a:cubicBezTo>
                    <a:pt x="145" y="47"/>
                    <a:pt x="145" y="47"/>
                    <a:pt x="145" y="47"/>
                  </a:cubicBezTo>
                  <a:cubicBezTo>
                    <a:pt x="145" y="47"/>
                    <a:pt x="145" y="47"/>
                    <a:pt x="145" y="47"/>
                  </a:cubicBezTo>
                  <a:cubicBezTo>
                    <a:pt x="144" y="47"/>
                    <a:pt x="144" y="47"/>
                    <a:pt x="144" y="47"/>
                  </a:cubicBezTo>
                  <a:cubicBezTo>
                    <a:pt x="144" y="45"/>
                    <a:pt x="144" y="45"/>
                    <a:pt x="144" y="45"/>
                  </a:cubicBezTo>
                  <a:cubicBezTo>
                    <a:pt x="146" y="45"/>
                    <a:pt x="146" y="45"/>
                    <a:pt x="146" y="45"/>
                  </a:cubicBezTo>
                  <a:cubicBezTo>
                    <a:pt x="146" y="46"/>
                    <a:pt x="146" y="46"/>
                    <a:pt x="146" y="46"/>
                  </a:cubicBezTo>
                  <a:cubicBezTo>
                    <a:pt x="145" y="46"/>
                    <a:pt x="145" y="46"/>
                    <a:pt x="145" y="46"/>
                  </a:cubicBezTo>
                  <a:cubicBezTo>
                    <a:pt x="145" y="47"/>
                    <a:pt x="145" y="47"/>
                    <a:pt x="145" y="47"/>
                  </a:cubicBezTo>
                  <a:cubicBezTo>
                    <a:pt x="146" y="47"/>
                    <a:pt x="146" y="47"/>
                    <a:pt x="146" y="47"/>
                  </a:cubicBezTo>
                  <a:cubicBezTo>
                    <a:pt x="146" y="49"/>
                    <a:pt x="146" y="49"/>
                    <a:pt x="146" y="49"/>
                  </a:cubicBezTo>
                  <a:cubicBezTo>
                    <a:pt x="144" y="49"/>
                    <a:pt x="144" y="49"/>
                    <a:pt x="144" y="49"/>
                  </a:cubicBezTo>
                  <a:lnTo>
                    <a:pt x="144" y="47"/>
                  </a:lnTo>
                  <a:close/>
                  <a:moveTo>
                    <a:pt x="144" y="45"/>
                  </a:moveTo>
                  <a:cubicBezTo>
                    <a:pt x="144" y="45"/>
                    <a:pt x="144" y="45"/>
                    <a:pt x="144" y="45"/>
                  </a:cubicBezTo>
                  <a:cubicBezTo>
                    <a:pt x="145" y="45"/>
                    <a:pt x="145" y="45"/>
                    <a:pt x="146" y="45"/>
                  </a:cubicBezTo>
                  <a:cubicBezTo>
                    <a:pt x="146" y="45"/>
                    <a:pt x="146" y="45"/>
                    <a:pt x="146" y="45"/>
                  </a:cubicBezTo>
                  <a:cubicBezTo>
                    <a:pt x="144" y="45"/>
                    <a:pt x="144" y="45"/>
                    <a:pt x="144" y="45"/>
                  </a:cubicBezTo>
                  <a:close/>
                  <a:moveTo>
                    <a:pt x="144" y="49"/>
                  </a:moveTo>
                  <a:cubicBezTo>
                    <a:pt x="144" y="49"/>
                    <a:pt x="144" y="49"/>
                    <a:pt x="144" y="49"/>
                  </a:cubicBezTo>
                  <a:cubicBezTo>
                    <a:pt x="144" y="49"/>
                    <a:pt x="144" y="49"/>
                    <a:pt x="144" y="49"/>
                  </a:cubicBezTo>
                  <a:cubicBezTo>
                    <a:pt x="146" y="49"/>
                    <a:pt x="146" y="49"/>
                    <a:pt x="146" y="49"/>
                  </a:cubicBezTo>
                  <a:cubicBezTo>
                    <a:pt x="146" y="49"/>
                    <a:pt x="146" y="49"/>
                    <a:pt x="146" y="49"/>
                  </a:cubicBezTo>
                  <a:lnTo>
                    <a:pt x="144" y="49"/>
                  </a:lnTo>
                  <a:close/>
                  <a:moveTo>
                    <a:pt x="146" y="45"/>
                  </a:moveTo>
                  <a:cubicBezTo>
                    <a:pt x="146" y="45"/>
                    <a:pt x="146" y="45"/>
                    <a:pt x="146" y="45"/>
                  </a:cubicBezTo>
                  <a:cubicBezTo>
                    <a:pt x="146" y="45"/>
                    <a:pt x="147" y="45"/>
                    <a:pt x="147" y="45"/>
                  </a:cubicBezTo>
                  <a:cubicBezTo>
                    <a:pt x="147" y="45"/>
                    <a:pt x="148" y="45"/>
                    <a:pt x="148" y="45"/>
                  </a:cubicBezTo>
                  <a:cubicBezTo>
                    <a:pt x="148" y="45"/>
                    <a:pt x="148" y="45"/>
                    <a:pt x="148" y="45"/>
                  </a:cubicBezTo>
                  <a:cubicBezTo>
                    <a:pt x="146" y="45"/>
                    <a:pt x="146" y="45"/>
                    <a:pt x="146" y="45"/>
                  </a:cubicBezTo>
                  <a:close/>
                  <a:moveTo>
                    <a:pt x="148" y="45"/>
                  </a:moveTo>
                  <a:cubicBezTo>
                    <a:pt x="148" y="45"/>
                    <a:pt x="148" y="45"/>
                    <a:pt x="148" y="45"/>
                  </a:cubicBezTo>
                  <a:cubicBezTo>
                    <a:pt x="148" y="46"/>
                    <a:pt x="148" y="46"/>
                    <a:pt x="148" y="46"/>
                  </a:cubicBezTo>
                  <a:cubicBezTo>
                    <a:pt x="146" y="46"/>
                    <a:pt x="146" y="46"/>
                    <a:pt x="146" y="46"/>
                  </a:cubicBezTo>
                  <a:cubicBezTo>
                    <a:pt x="146" y="45"/>
                    <a:pt x="146" y="45"/>
                    <a:pt x="146" y="45"/>
                  </a:cubicBezTo>
                  <a:lnTo>
                    <a:pt x="148" y="45"/>
                  </a:lnTo>
                  <a:close/>
                  <a:moveTo>
                    <a:pt x="146" y="49"/>
                  </a:moveTo>
                  <a:cubicBezTo>
                    <a:pt x="146" y="49"/>
                    <a:pt x="146" y="49"/>
                    <a:pt x="146" y="49"/>
                  </a:cubicBezTo>
                  <a:cubicBezTo>
                    <a:pt x="146" y="49"/>
                    <a:pt x="146" y="49"/>
                    <a:pt x="146" y="49"/>
                  </a:cubicBezTo>
                  <a:cubicBezTo>
                    <a:pt x="147" y="49"/>
                    <a:pt x="147" y="49"/>
                    <a:pt x="147" y="49"/>
                  </a:cubicBezTo>
                  <a:cubicBezTo>
                    <a:pt x="147" y="49"/>
                    <a:pt x="147" y="49"/>
                    <a:pt x="147" y="49"/>
                  </a:cubicBezTo>
                  <a:cubicBezTo>
                    <a:pt x="146" y="49"/>
                    <a:pt x="146" y="49"/>
                    <a:pt x="146" y="49"/>
                  </a:cubicBezTo>
                  <a:cubicBezTo>
                    <a:pt x="146" y="47"/>
                    <a:pt x="146" y="47"/>
                    <a:pt x="146" y="47"/>
                  </a:cubicBezTo>
                  <a:cubicBezTo>
                    <a:pt x="148" y="47"/>
                    <a:pt x="148" y="47"/>
                    <a:pt x="148" y="47"/>
                  </a:cubicBezTo>
                  <a:cubicBezTo>
                    <a:pt x="148" y="49"/>
                    <a:pt x="148" y="49"/>
                    <a:pt x="148" y="49"/>
                  </a:cubicBezTo>
                  <a:lnTo>
                    <a:pt x="146" y="49"/>
                  </a:lnTo>
                  <a:close/>
                  <a:moveTo>
                    <a:pt x="148" y="45"/>
                  </a:moveTo>
                  <a:cubicBezTo>
                    <a:pt x="148" y="45"/>
                    <a:pt x="148" y="45"/>
                    <a:pt x="148" y="45"/>
                  </a:cubicBezTo>
                  <a:cubicBezTo>
                    <a:pt x="149" y="45"/>
                    <a:pt x="149" y="45"/>
                    <a:pt x="150" y="45"/>
                  </a:cubicBezTo>
                  <a:cubicBezTo>
                    <a:pt x="150" y="46"/>
                    <a:pt x="150" y="46"/>
                    <a:pt x="150" y="46"/>
                  </a:cubicBezTo>
                  <a:cubicBezTo>
                    <a:pt x="148" y="46"/>
                    <a:pt x="148" y="46"/>
                    <a:pt x="148" y="46"/>
                  </a:cubicBezTo>
                  <a:lnTo>
                    <a:pt x="148" y="45"/>
                  </a:lnTo>
                  <a:close/>
                  <a:moveTo>
                    <a:pt x="148" y="47"/>
                  </a:moveTo>
                  <a:cubicBezTo>
                    <a:pt x="148" y="47"/>
                    <a:pt x="148" y="47"/>
                    <a:pt x="148" y="47"/>
                  </a:cubicBezTo>
                  <a:cubicBezTo>
                    <a:pt x="148" y="47"/>
                    <a:pt x="148" y="47"/>
                    <a:pt x="148" y="47"/>
                  </a:cubicBezTo>
                  <a:cubicBezTo>
                    <a:pt x="148" y="46"/>
                    <a:pt x="148" y="46"/>
                    <a:pt x="148" y="46"/>
                  </a:cubicBezTo>
                  <a:cubicBezTo>
                    <a:pt x="148" y="46"/>
                    <a:pt x="148" y="46"/>
                    <a:pt x="148" y="46"/>
                  </a:cubicBezTo>
                  <a:cubicBezTo>
                    <a:pt x="148" y="46"/>
                    <a:pt x="148" y="46"/>
                    <a:pt x="148" y="46"/>
                  </a:cubicBezTo>
                  <a:cubicBezTo>
                    <a:pt x="150" y="46"/>
                    <a:pt x="150" y="46"/>
                    <a:pt x="150" y="46"/>
                  </a:cubicBezTo>
                  <a:cubicBezTo>
                    <a:pt x="150" y="47"/>
                    <a:pt x="150" y="47"/>
                    <a:pt x="150" y="47"/>
                  </a:cubicBezTo>
                  <a:cubicBezTo>
                    <a:pt x="148" y="47"/>
                    <a:pt x="148" y="47"/>
                    <a:pt x="148" y="47"/>
                  </a:cubicBezTo>
                  <a:close/>
                  <a:moveTo>
                    <a:pt x="148" y="49"/>
                  </a:moveTo>
                  <a:cubicBezTo>
                    <a:pt x="148" y="49"/>
                    <a:pt x="148" y="49"/>
                    <a:pt x="148" y="49"/>
                  </a:cubicBezTo>
                  <a:cubicBezTo>
                    <a:pt x="148" y="47"/>
                    <a:pt x="148" y="47"/>
                    <a:pt x="148" y="47"/>
                  </a:cubicBezTo>
                  <a:cubicBezTo>
                    <a:pt x="150" y="47"/>
                    <a:pt x="150" y="47"/>
                    <a:pt x="150" y="47"/>
                  </a:cubicBezTo>
                  <a:cubicBezTo>
                    <a:pt x="150" y="49"/>
                    <a:pt x="150" y="49"/>
                    <a:pt x="150" y="49"/>
                  </a:cubicBezTo>
                  <a:lnTo>
                    <a:pt x="148" y="49"/>
                  </a:lnTo>
                  <a:close/>
                  <a:moveTo>
                    <a:pt x="150" y="49"/>
                  </a:moveTo>
                  <a:cubicBezTo>
                    <a:pt x="150" y="49"/>
                    <a:pt x="150" y="49"/>
                    <a:pt x="150" y="49"/>
                  </a:cubicBezTo>
                  <a:cubicBezTo>
                    <a:pt x="150" y="47"/>
                    <a:pt x="150" y="47"/>
                    <a:pt x="150" y="47"/>
                  </a:cubicBezTo>
                  <a:cubicBezTo>
                    <a:pt x="151" y="47"/>
                    <a:pt x="151" y="47"/>
                    <a:pt x="151" y="47"/>
                  </a:cubicBezTo>
                  <a:cubicBezTo>
                    <a:pt x="151" y="47"/>
                    <a:pt x="151" y="47"/>
                    <a:pt x="151" y="47"/>
                  </a:cubicBezTo>
                  <a:cubicBezTo>
                    <a:pt x="150" y="47"/>
                    <a:pt x="150" y="47"/>
                    <a:pt x="150" y="47"/>
                  </a:cubicBezTo>
                  <a:cubicBezTo>
                    <a:pt x="150" y="46"/>
                    <a:pt x="150" y="46"/>
                    <a:pt x="150" y="46"/>
                  </a:cubicBezTo>
                  <a:cubicBezTo>
                    <a:pt x="151" y="46"/>
                    <a:pt x="151" y="46"/>
                    <a:pt x="151" y="46"/>
                  </a:cubicBezTo>
                  <a:cubicBezTo>
                    <a:pt x="151" y="46"/>
                    <a:pt x="151" y="46"/>
                    <a:pt x="151" y="46"/>
                  </a:cubicBezTo>
                  <a:cubicBezTo>
                    <a:pt x="150" y="46"/>
                    <a:pt x="150" y="46"/>
                    <a:pt x="150" y="46"/>
                  </a:cubicBezTo>
                  <a:cubicBezTo>
                    <a:pt x="150" y="45"/>
                    <a:pt x="150" y="45"/>
                    <a:pt x="150" y="45"/>
                  </a:cubicBezTo>
                  <a:cubicBezTo>
                    <a:pt x="151" y="45"/>
                    <a:pt x="151" y="45"/>
                    <a:pt x="152" y="45"/>
                  </a:cubicBezTo>
                  <a:cubicBezTo>
                    <a:pt x="152" y="46"/>
                    <a:pt x="152" y="46"/>
                    <a:pt x="152" y="46"/>
                  </a:cubicBezTo>
                  <a:cubicBezTo>
                    <a:pt x="151" y="46"/>
                    <a:pt x="151" y="46"/>
                    <a:pt x="151" y="46"/>
                  </a:cubicBezTo>
                  <a:cubicBezTo>
                    <a:pt x="151" y="47"/>
                    <a:pt x="151" y="47"/>
                    <a:pt x="151" y="47"/>
                  </a:cubicBezTo>
                  <a:cubicBezTo>
                    <a:pt x="152" y="47"/>
                    <a:pt x="152" y="47"/>
                    <a:pt x="152" y="47"/>
                  </a:cubicBezTo>
                  <a:cubicBezTo>
                    <a:pt x="152" y="49"/>
                    <a:pt x="152" y="49"/>
                    <a:pt x="152" y="49"/>
                  </a:cubicBezTo>
                  <a:cubicBezTo>
                    <a:pt x="151" y="49"/>
                    <a:pt x="151" y="49"/>
                    <a:pt x="151" y="49"/>
                  </a:cubicBezTo>
                  <a:cubicBezTo>
                    <a:pt x="151" y="49"/>
                    <a:pt x="151" y="49"/>
                    <a:pt x="151" y="49"/>
                  </a:cubicBezTo>
                  <a:cubicBezTo>
                    <a:pt x="152" y="49"/>
                    <a:pt x="152" y="49"/>
                    <a:pt x="152" y="49"/>
                  </a:cubicBezTo>
                  <a:cubicBezTo>
                    <a:pt x="152" y="49"/>
                    <a:pt x="152" y="49"/>
                    <a:pt x="152" y="49"/>
                  </a:cubicBezTo>
                  <a:lnTo>
                    <a:pt x="150" y="49"/>
                  </a:lnTo>
                  <a:close/>
                  <a:moveTo>
                    <a:pt x="152" y="45"/>
                  </a:moveTo>
                  <a:cubicBezTo>
                    <a:pt x="152" y="45"/>
                    <a:pt x="152" y="45"/>
                    <a:pt x="152" y="45"/>
                  </a:cubicBezTo>
                  <a:cubicBezTo>
                    <a:pt x="153" y="45"/>
                    <a:pt x="153" y="45"/>
                    <a:pt x="154" y="45"/>
                  </a:cubicBezTo>
                  <a:cubicBezTo>
                    <a:pt x="154" y="46"/>
                    <a:pt x="154" y="46"/>
                    <a:pt x="154" y="46"/>
                  </a:cubicBezTo>
                  <a:cubicBezTo>
                    <a:pt x="152" y="46"/>
                    <a:pt x="152" y="46"/>
                    <a:pt x="152" y="46"/>
                  </a:cubicBezTo>
                  <a:lnTo>
                    <a:pt x="152" y="45"/>
                  </a:lnTo>
                  <a:close/>
                  <a:moveTo>
                    <a:pt x="152" y="47"/>
                  </a:moveTo>
                  <a:cubicBezTo>
                    <a:pt x="152" y="47"/>
                    <a:pt x="152" y="47"/>
                    <a:pt x="152" y="47"/>
                  </a:cubicBezTo>
                  <a:cubicBezTo>
                    <a:pt x="154" y="47"/>
                    <a:pt x="154" y="47"/>
                    <a:pt x="154" y="47"/>
                  </a:cubicBezTo>
                  <a:cubicBezTo>
                    <a:pt x="154" y="49"/>
                    <a:pt x="154" y="49"/>
                    <a:pt x="154" y="49"/>
                  </a:cubicBezTo>
                  <a:cubicBezTo>
                    <a:pt x="152" y="49"/>
                    <a:pt x="152" y="49"/>
                    <a:pt x="152" y="49"/>
                  </a:cubicBezTo>
                  <a:lnTo>
                    <a:pt x="152" y="47"/>
                  </a:lnTo>
                  <a:close/>
                  <a:moveTo>
                    <a:pt x="152" y="49"/>
                  </a:moveTo>
                  <a:cubicBezTo>
                    <a:pt x="152" y="49"/>
                    <a:pt x="152" y="49"/>
                    <a:pt x="152" y="49"/>
                  </a:cubicBezTo>
                  <a:cubicBezTo>
                    <a:pt x="152" y="49"/>
                    <a:pt x="152" y="49"/>
                    <a:pt x="152" y="49"/>
                  </a:cubicBezTo>
                  <a:cubicBezTo>
                    <a:pt x="154" y="49"/>
                    <a:pt x="154" y="49"/>
                    <a:pt x="154" y="49"/>
                  </a:cubicBezTo>
                  <a:cubicBezTo>
                    <a:pt x="154" y="49"/>
                    <a:pt x="154" y="49"/>
                    <a:pt x="154" y="49"/>
                  </a:cubicBezTo>
                  <a:lnTo>
                    <a:pt x="152" y="49"/>
                  </a:lnTo>
                  <a:close/>
                  <a:moveTo>
                    <a:pt x="154" y="49"/>
                  </a:moveTo>
                  <a:cubicBezTo>
                    <a:pt x="154" y="49"/>
                    <a:pt x="154" y="49"/>
                    <a:pt x="154" y="49"/>
                  </a:cubicBezTo>
                  <a:cubicBezTo>
                    <a:pt x="154" y="49"/>
                    <a:pt x="154" y="49"/>
                    <a:pt x="154" y="49"/>
                  </a:cubicBezTo>
                  <a:cubicBezTo>
                    <a:pt x="154" y="49"/>
                    <a:pt x="154" y="49"/>
                    <a:pt x="154" y="49"/>
                  </a:cubicBezTo>
                  <a:cubicBezTo>
                    <a:pt x="154" y="49"/>
                    <a:pt x="154" y="49"/>
                    <a:pt x="154" y="49"/>
                  </a:cubicBezTo>
                  <a:cubicBezTo>
                    <a:pt x="154" y="49"/>
                    <a:pt x="154" y="49"/>
                    <a:pt x="154" y="49"/>
                  </a:cubicBezTo>
                  <a:cubicBezTo>
                    <a:pt x="154" y="47"/>
                    <a:pt x="154" y="47"/>
                    <a:pt x="154" y="47"/>
                  </a:cubicBezTo>
                  <a:cubicBezTo>
                    <a:pt x="154" y="47"/>
                    <a:pt x="154" y="47"/>
                    <a:pt x="154" y="47"/>
                  </a:cubicBezTo>
                  <a:cubicBezTo>
                    <a:pt x="154" y="46"/>
                    <a:pt x="154" y="46"/>
                    <a:pt x="154" y="46"/>
                  </a:cubicBezTo>
                  <a:cubicBezTo>
                    <a:pt x="154" y="46"/>
                    <a:pt x="154" y="46"/>
                    <a:pt x="154" y="46"/>
                  </a:cubicBezTo>
                  <a:cubicBezTo>
                    <a:pt x="154" y="45"/>
                    <a:pt x="154" y="45"/>
                    <a:pt x="154" y="45"/>
                  </a:cubicBezTo>
                  <a:cubicBezTo>
                    <a:pt x="154" y="45"/>
                    <a:pt x="154" y="45"/>
                    <a:pt x="154" y="45"/>
                  </a:cubicBezTo>
                  <a:cubicBezTo>
                    <a:pt x="155" y="45"/>
                    <a:pt x="155" y="45"/>
                    <a:pt x="155" y="45"/>
                  </a:cubicBezTo>
                  <a:cubicBezTo>
                    <a:pt x="155" y="48"/>
                    <a:pt x="155" y="48"/>
                    <a:pt x="155" y="48"/>
                  </a:cubicBezTo>
                  <a:cubicBezTo>
                    <a:pt x="154" y="48"/>
                    <a:pt x="154" y="48"/>
                    <a:pt x="154" y="48"/>
                  </a:cubicBezTo>
                  <a:cubicBezTo>
                    <a:pt x="154" y="48"/>
                    <a:pt x="154" y="48"/>
                    <a:pt x="154" y="48"/>
                  </a:cubicBezTo>
                  <a:cubicBezTo>
                    <a:pt x="155" y="48"/>
                    <a:pt x="155" y="48"/>
                    <a:pt x="155" y="48"/>
                  </a:cubicBezTo>
                  <a:cubicBezTo>
                    <a:pt x="155" y="49"/>
                    <a:pt x="155" y="49"/>
                    <a:pt x="155" y="49"/>
                  </a:cubicBezTo>
                  <a:lnTo>
                    <a:pt x="154" y="49"/>
                  </a:lnTo>
                  <a:close/>
                  <a:moveTo>
                    <a:pt x="155" y="45"/>
                  </a:moveTo>
                  <a:cubicBezTo>
                    <a:pt x="155" y="45"/>
                    <a:pt x="155" y="45"/>
                    <a:pt x="155" y="45"/>
                  </a:cubicBezTo>
                  <a:cubicBezTo>
                    <a:pt x="156" y="46"/>
                    <a:pt x="156" y="46"/>
                    <a:pt x="156" y="46"/>
                  </a:cubicBezTo>
                  <a:cubicBezTo>
                    <a:pt x="156" y="48"/>
                    <a:pt x="156" y="48"/>
                    <a:pt x="156" y="48"/>
                  </a:cubicBezTo>
                  <a:cubicBezTo>
                    <a:pt x="155" y="48"/>
                    <a:pt x="155" y="48"/>
                    <a:pt x="155" y="48"/>
                  </a:cubicBezTo>
                  <a:lnTo>
                    <a:pt x="155" y="45"/>
                  </a:lnTo>
                  <a:close/>
                  <a:moveTo>
                    <a:pt x="155" y="49"/>
                  </a:moveTo>
                  <a:cubicBezTo>
                    <a:pt x="155" y="49"/>
                    <a:pt x="155" y="49"/>
                    <a:pt x="155" y="49"/>
                  </a:cubicBezTo>
                  <a:cubicBezTo>
                    <a:pt x="155" y="48"/>
                    <a:pt x="155" y="48"/>
                    <a:pt x="155" y="48"/>
                  </a:cubicBezTo>
                  <a:cubicBezTo>
                    <a:pt x="156" y="48"/>
                    <a:pt x="156" y="48"/>
                    <a:pt x="156" y="48"/>
                  </a:cubicBezTo>
                  <a:cubicBezTo>
                    <a:pt x="156" y="49"/>
                    <a:pt x="156" y="49"/>
                    <a:pt x="156" y="49"/>
                  </a:cubicBezTo>
                  <a:cubicBezTo>
                    <a:pt x="157" y="49"/>
                    <a:pt x="157" y="49"/>
                    <a:pt x="157" y="49"/>
                  </a:cubicBezTo>
                  <a:cubicBezTo>
                    <a:pt x="157" y="48"/>
                    <a:pt x="157" y="48"/>
                    <a:pt x="157" y="48"/>
                  </a:cubicBezTo>
                  <a:cubicBezTo>
                    <a:pt x="157" y="48"/>
                    <a:pt x="157" y="48"/>
                    <a:pt x="157" y="48"/>
                  </a:cubicBezTo>
                  <a:cubicBezTo>
                    <a:pt x="157" y="48"/>
                    <a:pt x="157" y="48"/>
                    <a:pt x="157" y="48"/>
                  </a:cubicBezTo>
                  <a:cubicBezTo>
                    <a:pt x="157" y="48"/>
                    <a:pt x="157" y="48"/>
                    <a:pt x="157" y="48"/>
                  </a:cubicBezTo>
                  <a:cubicBezTo>
                    <a:pt x="157" y="46"/>
                    <a:pt x="157" y="46"/>
                    <a:pt x="157" y="46"/>
                  </a:cubicBezTo>
                  <a:cubicBezTo>
                    <a:pt x="158" y="46"/>
                    <a:pt x="158" y="46"/>
                    <a:pt x="158" y="46"/>
                  </a:cubicBezTo>
                  <a:cubicBezTo>
                    <a:pt x="158" y="47"/>
                    <a:pt x="158" y="47"/>
                    <a:pt x="158" y="47"/>
                  </a:cubicBezTo>
                  <a:cubicBezTo>
                    <a:pt x="157" y="47"/>
                    <a:pt x="157" y="47"/>
                    <a:pt x="157" y="47"/>
                  </a:cubicBezTo>
                  <a:cubicBezTo>
                    <a:pt x="157" y="47"/>
                    <a:pt x="157" y="47"/>
                    <a:pt x="157" y="47"/>
                  </a:cubicBezTo>
                  <a:cubicBezTo>
                    <a:pt x="158" y="47"/>
                    <a:pt x="158" y="47"/>
                    <a:pt x="158" y="47"/>
                  </a:cubicBezTo>
                  <a:cubicBezTo>
                    <a:pt x="158" y="49"/>
                    <a:pt x="158" y="49"/>
                    <a:pt x="158" y="49"/>
                  </a:cubicBezTo>
                  <a:cubicBezTo>
                    <a:pt x="157" y="49"/>
                    <a:pt x="157" y="49"/>
                    <a:pt x="157" y="49"/>
                  </a:cubicBezTo>
                  <a:cubicBezTo>
                    <a:pt x="157" y="49"/>
                    <a:pt x="157" y="49"/>
                    <a:pt x="157" y="49"/>
                  </a:cubicBezTo>
                  <a:cubicBezTo>
                    <a:pt x="158" y="49"/>
                    <a:pt x="158" y="49"/>
                    <a:pt x="158" y="49"/>
                  </a:cubicBezTo>
                  <a:cubicBezTo>
                    <a:pt x="158" y="49"/>
                    <a:pt x="158" y="49"/>
                    <a:pt x="158" y="49"/>
                  </a:cubicBezTo>
                  <a:lnTo>
                    <a:pt x="155" y="49"/>
                  </a:lnTo>
                  <a:close/>
                  <a:moveTo>
                    <a:pt x="158" y="47"/>
                  </a:moveTo>
                  <a:cubicBezTo>
                    <a:pt x="158" y="47"/>
                    <a:pt x="158" y="47"/>
                    <a:pt x="158" y="47"/>
                  </a:cubicBezTo>
                  <a:cubicBezTo>
                    <a:pt x="159" y="47"/>
                    <a:pt x="159" y="47"/>
                    <a:pt x="159" y="47"/>
                  </a:cubicBezTo>
                  <a:cubicBezTo>
                    <a:pt x="159" y="47"/>
                    <a:pt x="159" y="47"/>
                    <a:pt x="159" y="47"/>
                  </a:cubicBezTo>
                  <a:cubicBezTo>
                    <a:pt x="158" y="47"/>
                    <a:pt x="158" y="47"/>
                    <a:pt x="158" y="47"/>
                  </a:cubicBezTo>
                  <a:close/>
                  <a:moveTo>
                    <a:pt x="158" y="47"/>
                  </a:moveTo>
                  <a:cubicBezTo>
                    <a:pt x="158" y="47"/>
                    <a:pt x="158" y="47"/>
                    <a:pt x="158" y="47"/>
                  </a:cubicBezTo>
                  <a:cubicBezTo>
                    <a:pt x="159" y="47"/>
                    <a:pt x="159" y="47"/>
                    <a:pt x="159" y="47"/>
                  </a:cubicBezTo>
                  <a:cubicBezTo>
                    <a:pt x="159" y="49"/>
                    <a:pt x="159" y="49"/>
                    <a:pt x="159" y="49"/>
                  </a:cubicBezTo>
                  <a:cubicBezTo>
                    <a:pt x="158" y="49"/>
                    <a:pt x="158" y="49"/>
                    <a:pt x="158" y="49"/>
                  </a:cubicBezTo>
                  <a:lnTo>
                    <a:pt x="158" y="47"/>
                  </a:lnTo>
                  <a:close/>
                  <a:moveTo>
                    <a:pt x="158" y="49"/>
                  </a:moveTo>
                  <a:cubicBezTo>
                    <a:pt x="158" y="49"/>
                    <a:pt x="158" y="49"/>
                    <a:pt x="158" y="49"/>
                  </a:cubicBezTo>
                  <a:cubicBezTo>
                    <a:pt x="158" y="49"/>
                    <a:pt x="158" y="49"/>
                    <a:pt x="158" y="49"/>
                  </a:cubicBezTo>
                  <a:cubicBezTo>
                    <a:pt x="159" y="49"/>
                    <a:pt x="159" y="49"/>
                    <a:pt x="159" y="49"/>
                  </a:cubicBezTo>
                  <a:cubicBezTo>
                    <a:pt x="159" y="49"/>
                    <a:pt x="159" y="49"/>
                    <a:pt x="159" y="49"/>
                  </a:cubicBezTo>
                  <a:lnTo>
                    <a:pt x="158" y="49"/>
                  </a:lnTo>
                  <a:close/>
                  <a:moveTo>
                    <a:pt x="159" y="49"/>
                  </a:moveTo>
                  <a:cubicBezTo>
                    <a:pt x="159" y="49"/>
                    <a:pt x="159" y="49"/>
                    <a:pt x="159" y="49"/>
                  </a:cubicBezTo>
                  <a:cubicBezTo>
                    <a:pt x="159" y="49"/>
                    <a:pt x="159" y="49"/>
                    <a:pt x="159" y="49"/>
                  </a:cubicBezTo>
                  <a:cubicBezTo>
                    <a:pt x="160" y="49"/>
                    <a:pt x="160" y="49"/>
                    <a:pt x="160" y="49"/>
                  </a:cubicBezTo>
                  <a:cubicBezTo>
                    <a:pt x="160" y="49"/>
                    <a:pt x="160" y="49"/>
                    <a:pt x="160" y="49"/>
                  </a:cubicBezTo>
                  <a:cubicBezTo>
                    <a:pt x="159" y="49"/>
                    <a:pt x="159" y="49"/>
                    <a:pt x="159" y="49"/>
                  </a:cubicBezTo>
                  <a:cubicBezTo>
                    <a:pt x="159" y="47"/>
                    <a:pt x="159" y="47"/>
                    <a:pt x="159" y="47"/>
                  </a:cubicBezTo>
                  <a:cubicBezTo>
                    <a:pt x="160" y="47"/>
                    <a:pt x="160" y="47"/>
                    <a:pt x="160" y="47"/>
                  </a:cubicBezTo>
                  <a:cubicBezTo>
                    <a:pt x="160" y="48"/>
                    <a:pt x="160" y="48"/>
                    <a:pt x="160" y="48"/>
                  </a:cubicBezTo>
                  <a:cubicBezTo>
                    <a:pt x="160" y="48"/>
                    <a:pt x="160" y="48"/>
                    <a:pt x="160" y="48"/>
                  </a:cubicBezTo>
                  <a:cubicBezTo>
                    <a:pt x="160" y="48"/>
                    <a:pt x="160" y="48"/>
                    <a:pt x="160" y="48"/>
                  </a:cubicBezTo>
                  <a:cubicBezTo>
                    <a:pt x="160" y="48"/>
                    <a:pt x="160" y="48"/>
                    <a:pt x="160" y="48"/>
                  </a:cubicBezTo>
                  <a:cubicBezTo>
                    <a:pt x="160" y="48"/>
                    <a:pt x="160" y="48"/>
                    <a:pt x="160" y="48"/>
                  </a:cubicBezTo>
                  <a:cubicBezTo>
                    <a:pt x="160" y="49"/>
                    <a:pt x="160" y="49"/>
                    <a:pt x="160" y="49"/>
                  </a:cubicBezTo>
                  <a:lnTo>
                    <a:pt x="159" y="49"/>
                  </a:lnTo>
                  <a:close/>
                  <a:moveTo>
                    <a:pt x="161" y="49"/>
                  </a:moveTo>
                  <a:cubicBezTo>
                    <a:pt x="161" y="49"/>
                    <a:pt x="161" y="49"/>
                    <a:pt x="161" y="49"/>
                  </a:cubicBezTo>
                  <a:cubicBezTo>
                    <a:pt x="161" y="48"/>
                    <a:pt x="161" y="48"/>
                    <a:pt x="161" y="48"/>
                  </a:cubicBezTo>
                  <a:cubicBezTo>
                    <a:pt x="161" y="48"/>
                    <a:pt x="161" y="48"/>
                    <a:pt x="161" y="48"/>
                  </a:cubicBezTo>
                  <a:cubicBezTo>
                    <a:pt x="162" y="48"/>
                    <a:pt x="162" y="48"/>
                    <a:pt x="162" y="48"/>
                  </a:cubicBezTo>
                  <a:cubicBezTo>
                    <a:pt x="162" y="49"/>
                    <a:pt x="162" y="49"/>
                    <a:pt x="162" y="49"/>
                  </a:cubicBezTo>
                  <a:cubicBezTo>
                    <a:pt x="162" y="49"/>
                    <a:pt x="162" y="49"/>
                    <a:pt x="162" y="49"/>
                  </a:cubicBezTo>
                  <a:cubicBezTo>
                    <a:pt x="162" y="48"/>
                    <a:pt x="162" y="48"/>
                    <a:pt x="162" y="48"/>
                  </a:cubicBezTo>
                  <a:cubicBezTo>
                    <a:pt x="163" y="49"/>
                    <a:pt x="163" y="49"/>
                    <a:pt x="163" y="49"/>
                  </a:cubicBezTo>
                  <a:cubicBezTo>
                    <a:pt x="163" y="49"/>
                    <a:pt x="163" y="49"/>
                    <a:pt x="163" y="49"/>
                  </a:cubicBezTo>
                  <a:lnTo>
                    <a:pt x="161" y="49"/>
                  </a:lnTo>
                  <a:close/>
                  <a:moveTo>
                    <a:pt x="161" y="48"/>
                  </a:moveTo>
                  <a:cubicBezTo>
                    <a:pt x="161" y="48"/>
                    <a:pt x="161" y="48"/>
                    <a:pt x="161" y="48"/>
                  </a:cubicBezTo>
                  <a:cubicBezTo>
                    <a:pt x="161" y="48"/>
                    <a:pt x="161" y="48"/>
                    <a:pt x="161" y="48"/>
                  </a:cubicBezTo>
                  <a:cubicBezTo>
                    <a:pt x="161" y="48"/>
                    <a:pt x="161" y="48"/>
                    <a:pt x="161" y="48"/>
                  </a:cubicBezTo>
                  <a:close/>
                  <a:moveTo>
                    <a:pt x="163" y="49"/>
                  </a:moveTo>
                  <a:cubicBezTo>
                    <a:pt x="163" y="49"/>
                    <a:pt x="163" y="49"/>
                    <a:pt x="163" y="49"/>
                  </a:cubicBezTo>
                  <a:cubicBezTo>
                    <a:pt x="163" y="49"/>
                    <a:pt x="163" y="49"/>
                    <a:pt x="163" y="49"/>
                  </a:cubicBezTo>
                  <a:cubicBezTo>
                    <a:pt x="165" y="49"/>
                    <a:pt x="165" y="49"/>
                    <a:pt x="165" y="49"/>
                  </a:cubicBezTo>
                  <a:lnTo>
                    <a:pt x="163" y="49"/>
                  </a:lnTo>
                  <a:close/>
                  <a:moveTo>
                    <a:pt x="166" y="48"/>
                  </a:moveTo>
                  <a:cubicBezTo>
                    <a:pt x="166" y="48"/>
                    <a:pt x="166" y="48"/>
                    <a:pt x="166" y="48"/>
                  </a:cubicBezTo>
                  <a:cubicBezTo>
                    <a:pt x="156" y="44"/>
                    <a:pt x="156" y="44"/>
                    <a:pt x="156" y="44"/>
                  </a:cubicBezTo>
                  <a:cubicBezTo>
                    <a:pt x="156" y="44"/>
                    <a:pt x="146" y="44"/>
                    <a:pt x="145" y="44"/>
                  </a:cubicBezTo>
                  <a:cubicBezTo>
                    <a:pt x="144" y="43"/>
                    <a:pt x="143" y="43"/>
                    <a:pt x="143" y="43"/>
                  </a:cubicBezTo>
                  <a:cubicBezTo>
                    <a:pt x="143" y="43"/>
                    <a:pt x="143" y="43"/>
                    <a:pt x="143" y="43"/>
                  </a:cubicBezTo>
                  <a:cubicBezTo>
                    <a:pt x="143" y="42"/>
                    <a:pt x="143" y="42"/>
                    <a:pt x="143" y="42"/>
                  </a:cubicBezTo>
                  <a:cubicBezTo>
                    <a:pt x="143" y="42"/>
                    <a:pt x="144" y="42"/>
                    <a:pt x="145" y="42"/>
                  </a:cubicBezTo>
                  <a:cubicBezTo>
                    <a:pt x="146" y="43"/>
                    <a:pt x="153" y="43"/>
                    <a:pt x="154" y="43"/>
                  </a:cubicBezTo>
                  <a:cubicBezTo>
                    <a:pt x="166" y="48"/>
                    <a:pt x="166" y="48"/>
                    <a:pt x="166" y="48"/>
                  </a:cubicBezTo>
                  <a:close/>
                  <a:moveTo>
                    <a:pt x="88" y="40"/>
                  </a:moveTo>
                  <a:cubicBezTo>
                    <a:pt x="88" y="40"/>
                    <a:pt x="88" y="40"/>
                    <a:pt x="88" y="40"/>
                  </a:cubicBezTo>
                  <a:cubicBezTo>
                    <a:pt x="90" y="17"/>
                    <a:pt x="90" y="17"/>
                    <a:pt x="90" y="17"/>
                  </a:cubicBezTo>
                  <a:cubicBezTo>
                    <a:pt x="89" y="16"/>
                    <a:pt x="89" y="16"/>
                    <a:pt x="89" y="16"/>
                  </a:cubicBezTo>
                  <a:cubicBezTo>
                    <a:pt x="88" y="40"/>
                    <a:pt x="88" y="40"/>
                    <a:pt x="88" y="40"/>
                  </a:cubicBezTo>
                  <a:cubicBezTo>
                    <a:pt x="88" y="40"/>
                    <a:pt x="88" y="40"/>
                    <a:pt x="88" y="40"/>
                  </a:cubicBezTo>
                  <a:close/>
                  <a:moveTo>
                    <a:pt x="92" y="40"/>
                  </a:moveTo>
                  <a:cubicBezTo>
                    <a:pt x="92" y="40"/>
                    <a:pt x="92" y="40"/>
                    <a:pt x="92" y="40"/>
                  </a:cubicBezTo>
                  <a:cubicBezTo>
                    <a:pt x="94" y="18"/>
                    <a:pt x="94" y="18"/>
                    <a:pt x="94" y="18"/>
                  </a:cubicBezTo>
                  <a:cubicBezTo>
                    <a:pt x="94" y="18"/>
                    <a:pt x="94" y="18"/>
                    <a:pt x="94" y="18"/>
                  </a:cubicBezTo>
                  <a:cubicBezTo>
                    <a:pt x="93" y="17"/>
                    <a:pt x="93" y="17"/>
                    <a:pt x="93" y="17"/>
                  </a:cubicBezTo>
                  <a:cubicBezTo>
                    <a:pt x="91" y="40"/>
                    <a:pt x="91" y="40"/>
                    <a:pt x="91" y="40"/>
                  </a:cubicBezTo>
                  <a:cubicBezTo>
                    <a:pt x="92" y="40"/>
                    <a:pt x="92" y="40"/>
                    <a:pt x="92" y="40"/>
                  </a:cubicBezTo>
                  <a:close/>
                  <a:moveTo>
                    <a:pt x="117" y="39"/>
                  </a:moveTo>
                  <a:cubicBezTo>
                    <a:pt x="117" y="39"/>
                    <a:pt x="117" y="39"/>
                    <a:pt x="117" y="39"/>
                  </a:cubicBezTo>
                  <a:cubicBezTo>
                    <a:pt x="117" y="39"/>
                    <a:pt x="117" y="39"/>
                    <a:pt x="117" y="39"/>
                  </a:cubicBezTo>
                  <a:cubicBezTo>
                    <a:pt x="117" y="39"/>
                    <a:pt x="117" y="39"/>
                    <a:pt x="117" y="39"/>
                  </a:cubicBezTo>
                  <a:cubicBezTo>
                    <a:pt x="117" y="39"/>
                    <a:pt x="117" y="39"/>
                    <a:pt x="117" y="39"/>
                  </a:cubicBezTo>
                  <a:cubicBezTo>
                    <a:pt x="117" y="39"/>
                    <a:pt x="117" y="39"/>
                    <a:pt x="117" y="39"/>
                  </a:cubicBezTo>
                  <a:close/>
                  <a:moveTo>
                    <a:pt x="20" y="37"/>
                  </a:moveTo>
                  <a:cubicBezTo>
                    <a:pt x="20" y="37"/>
                    <a:pt x="20" y="37"/>
                    <a:pt x="20" y="37"/>
                  </a:cubicBezTo>
                  <a:cubicBezTo>
                    <a:pt x="23" y="51"/>
                    <a:pt x="23" y="51"/>
                    <a:pt x="23" y="51"/>
                  </a:cubicBezTo>
                  <a:cubicBezTo>
                    <a:pt x="26" y="51"/>
                    <a:pt x="26" y="51"/>
                    <a:pt x="26" y="51"/>
                  </a:cubicBezTo>
                  <a:cubicBezTo>
                    <a:pt x="23" y="37"/>
                    <a:pt x="23" y="37"/>
                    <a:pt x="23" y="37"/>
                  </a:cubicBezTo>
                  <a:cubicBezTo>
                    <a:pt x="22" y="37"/>
                    <a:pt x="21" y="37"/>
                    <a:pt x="20" y="37"/>
                  </a:cubicBezTo>
                  <a:close/>
                  <a:moveTo>
                    <a:pt x="18" y="37"/>
                  </a:moveTo>
                  <a:cubicBezTo>
                    <a:pt x="18" y="37"/>
                    <a:pt x="18" y="37"/>
                    <a:pt x="18" y="37"/>
                  </a:cubicBezTo>
                  <a:cubicBezTo>
                    <a:pt x="20" y="51"/>
                    <a:pt x="20" y="51"/>
                    <a:pt x="20" y="51"/>
                  </a:cubicBezTo>
                  <a:cubicBezTo>
                    <a:pt x="22" y="51"/>
                    <a:pt x="22" y="51"/>
                    <a:pt x="22" y="51"/>
                  </a:cubicBezTo>
                  <a:cubicBezTo>
                    <a:pt x="20" y="37"/>
                    <a:pt x="20" y="37"/>
                    <a:pt x="20" y="37"/>
                  </a:cubicBezTo>
                  <a:cubicBezTo>
                    <a:pt x="19" y="37"/>
                    <a:pt x="18" y="37"/>
                    <a:pt x="18" y="37"/>
                  </a:cubicBezTo>
                  <a:close/>
                  <a:moveTo>
                    <a:pt x="44" y="37"/>
                  </a:moveTo>
                  <a:cubicBezTo>
                    <a:pt x="44" y="37"/>
                    <a:pt x="44" y="37"/>
                    <a:pt x="44" y="37"/>
                  </a:cubicBezTo>
                  <a:cubicBezTo>
                    <a:pt x="46" y="51"/>
                    <a:pt x="46" y="51"/>
                    <a:pt x="46" y="51"/>
                  </a:cubicBezTo>
                  <a:cubicBezTo>
                    <a:pt x="47" y="51"/>
                    <a:pt x="49" y="51"/>
                    <a:pt x="50" y="51"/>
                  </a:cubicBezTo>
                  <a:cubicBezTo>
                    <a:pt x="49" y="37"/>
                    <a:pt x="49" y="37"/>
                    <a:pt x="49" y="37"/>
                  </a:cubicBezTo>
                  <a:cubicBezTo>
                    <a:pt x="47" y="37"/>
                    <a:pt x="46" y="37"/>
                    <a:pt x="44" y="37"/>
                  </a:cubicBezTo>
                  <a:close/>
                  <a:moveTo>
                    <a:pt x="15" y="38"/>
                  </a:moveTo>
                  <a:cubicBezTo>
                    <a:pt x="15" y="38"/>
                    <a:pt x="15" y="38"/>
                    <a:pt x="15" y="38"/>
                  </a:cubicBezTo>
                  <a:cubicBezTo>
                    <a:pt x="17" y="51"/>
                    <a:pt x="17" y="51"/>
                    <a:pt x="17" y="51"/>
                  </a:cubicBezTo>
                  <a:cubicBezTo>
                    <a:pt x="18" y="51"/>
                    <a:pt x="18" y="51"/>
                    <a:pt x="18" y="51"/>
                  </a:cubicBezTo>
                  <a:cubicBezTo>
                    <a:pt x="15" y="37"/>
                    <a:pt x="15" y="37"/>
                    <a:pt x="15" y="37"/>
                  </a:cubicBezTo>
                  <a:cubicBezTo>
                    <a:pt x="15" y="37"/>
                    <a:pt x="15" y="37"/>
                    <a:pt x="15" y="38"/>
                  </a:cubicBezTo>
                  <a:close/>
                  <a:moveTo>
                    <a:pt x="24" y="37"/>
                  </a:moveTo>
                  <a:cubicBezTo>
                    <a:pt x="24" y="37"/>
                    <a:pt x="24" y="37"/>
                    <a:pt x="24" y="37"/>
                  </a:cubicBezTo>
                  <a:cubicBezTo>
                    <a:pt x="26" y="51"/>
                    <a:pt x="26" y="51"/>
                    <a:pt x="26" y="51"/>
                  </a:cubicBezTo>
                  <a:cubicBezTo>
                    <a:pt x="29" y="51"/>
                    <a:pt x="29" y="51"/>
                    <a:pt x="29" y="51"/>
                  </a:cubicBezTo>
                  <a:cubicBezTo>
                    <a:pt x="27" y="37"/>
                    <a:pt x="27" y="37"/>
                    <a:pt x="27" y="37"/>
                  </a:cubicBezTo>
                  <a:cubicBezTo>
                    <a:pt x="26" y="37"/>
                    <a:pt x="25" y="37"/>
                    <a:pt x="24" y="37"/>
                  </a:cubicBezTo>
                  <a:close/>
                  <a:moveTo>
                    <a:pt x="16" y="37"/>
                  </a:moveTo>
                  <a:cubicBezTo>
                    <a:pt x="16" y="37"/>
                    <a:pt x="16" y="37"/>
                    <a:pt x="16" y="37"/>
                  </a:cubicBezTo>
                  <a:cubicBezTo>
                    <a:pt x="18" y="51"/>
                    <a:pt x="18" y="51"/>
                    <a:pt x="18" y="51"/>
                  </a:cubicBezTo>
                  <a:cubicBezTo>
                    <a:pt x="19" y="51"/>
                    <a:pt x="19" y="51"/>
                    <a:pt x="19" y="51"/>
                  </a:cubicBezTo>
                  <a:cubicBezTo>
                    <a:pt x="17" y="37"/>
                    <a:pt x="17" y="37"/>
                    <a:pt x="17" y="37"/>
                  </a:cubicBezTo>
                  <a:cubicBezTo>
                    <a:pt x="16" y="37"/>
                    <a:pt x="16" y="37"/>
                    <a:pt x="16" y="37"/>
                  </a:cubicBezTo>
                  <a:close/>
                  <a:moveTo>
                    <a:pt x="38" y="36"/>
                  </a:moveTo>
                  <a:cubicBezTo>
                    <a:pt x="38" y="36"/>
                    <a:pt x="38" y="36"/>
                    <a:pt x="38" y="36"/>
                  </a:cubicBezTo>
                  <a:cubicBezTo>
                    <a:pt x="40" y="51"/>
                    <a:pt x="40" y="51"/>
                    <a:pt x="40" y="51"/>
                  </a:cubicBezTo>
                  <a:cubicBezTo>
                    <a:pt x="41" y="51"/>
                    <a:pt x="43" y="51"/>
                    <a:pt x="45" y="51"/>
                  </a:cubicBezTo>
                  <a:cubicBezTo>
                    <a:pt x="43" y="37"/>
                    <a:pt x="43" y="37"/>
                    <a:pt x="43" y="37"/>
                  </a:cubicBezTo>
                  <a:cubicBezTo>
                    <a:pt x="41" y="37"/>
                    <a:pt x="40" y="37"/>
                    <a:pt x="38" y="36"/>
                  </a:cubicBezTo>
                  <a:close/>
                  <a:moveTo>
                    <a:pt x="33" y="36"/>
                  </a:moveTo>
                  <a:cubicBezTo>
                    <a:pt x="33" y="36"/>
                    <a:pt x="33" y="36"/>
                    <a:pt x="33" y="36"/>
                  </a:cubicBezTo>
                  <a:cubicBezTo>
                    <a:pt x="33" y="36"/>
                    <a:pt x="33" y="36"/>
                    <a:pt x="33" y="36"/>
                  </a:cubicBezTo>
                  <a:cubicBezTo>
                    <a:pt x="35" y="51"/>
                    <a:pt x="35" y="51"/>
                    <a:pt x="35" y="51"/>
                  </a:cubicBezTo>
                  <a:cubicBezTo>
                    <a:pt x="36" y="51"/>
                    <a:pt x="38" y="51"/>
                    <a:pt x="39" y="51"/>
                  </a:cubicBezTo>
                  <a:cubicBezTo>
                    <a:pt x="37" y="36"/>
                    <a:pt x="37" y="36"/>
                    <a:pt x="37" y="36"/>
                  </a:cubicBezTo>
                  <a:cubicBezTo>
                    <a:pt x="36" y="36"/>
                    <a:pt x="34" y="36"/>
                    <a:pt x="33" y="36"/>
                  </a:cubicBezTo>
                  <a:close/>
                  <a:moveTo>
                    <a:pt x="28" y="37"/>
                  </a:moveTo>
                  <a:cubicBezTo>
                    <a:pt x="28" y="37"/>
                    <a:pt x="28" y="37"/>
                    <a:pt x="28" y="37"/>
                  </a:cubicBezTo>
                  <a:cubicBezTo>
                    <a:pt x="30" y="51"/>
                    <a:pt x="30" y="51"/>
                    <a:pt x="30" y="51"/>
                  </a:cubicBezTo>
                  <a:cubicBezTo>
                    <a:pt x="34" y="51"/>
                    <a:pt x="34" y="51"/>
                    <a:pt x="34" y="51"/>
                  </a:cubicBezTo>
                  <a:cubicBezTo>
                    <a:pt x="32" y="36"/>
                    <a:pt x="32" y="36"/>
                    <a:pt x="32" y="36"/>
                  </a:cubicBezTo>
                  <a:cubicBezTo>
                    <a:pt x="31" y="36"/>
                    <a:pt x="29" y="36"/>
                    <a:pt x="28" y="37"/>
                  </a:cubicBezTo>
                  <a:close/>
                  <a:moveTo>
                    <a:pt x="34" y="51"/>
                  </a:moveTo>
                  <a:cubicBezTo>
                    <a:pt x="34" y="51"/>
                    <a:pt x="34" y="51"/>
                    <a:pt x="34" y="51"/>
                  </a:cubicBezTo>
                  <a:cubicBezTo>
                    <a:pt x="35" y="51"/>
                    <a:pt x="35" y="51"/>
                    <a:pt x="35" y="51"/>
                  </a:cubicBezTo>
                  <a:cubicBezTo>
                    <a:pt x="35" y="51"/>
                    <a:pt x="35" y="51"/>
                    <a:pt x="35" y="51"/>
                  </a:cubicBezTo>
                  <a:cubicBezTo>
                    <a:pt x="34" y="51"/>
                    <a:pt x="34" y="51"/>
                    <a:pt x="34" y="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 name="Rectangle 10"/>
            <p:cNvSpPr>
              <a:spLocks noChangeArrowheads="1"/>
            </p:cNvSpPr>
            <p:nvPr/>
          </p:nvSpPr>
          <p:spPr bwMode="auto">
            <a:xfrm>
              <a:off x="0" y="4299"/>
              <a:ext cx="5775" cy="3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3" name="Freeform 11"/>
            <p:cNvSpPr/>
            <p:nvPr/>
          </p:nvSpPr>
          <p:spPr bwMode="auto">
            <a:xfrm>
              <a:off x="4947" y="4133"/>
              <a:ext cx="122" cy="131"/>
            </a:xfrm>
            <a:custGeom>
              <a:avLst/>
              <a:gdLst>
                <a:gd name="T0" fmla="*/ 34 w 47"/>
                <a:gd name="T1" fmla="*/ 3 h 49"/>
                <a:gd name="T2" fmla="*/ 34 w 47"/>
                <a:gd name="T3" fmla="*/ 5 h 49"/>
                <a:gd name="T4" fmla="*/ 33 w 47"/>
                <a:gd name="T5" fmla="*/ 12 h 49"/>
                <a:gd name="T6" fmla="*/ 37 w 47"/>
                <a:gd name="T7" fmla="*/ 12 h 49"/>
                <a:gd name="T8" fmla="*/ 40 w 47"/>
                <a:gd name="T9" fmla="*/ 12 h 49"/>
                <a:gd name="T10" fmla="*/ 47 w 47"/>
                <a:gd name="T11" fmla="*/ 15 h 49"/>
                <a:gd name="T12" fmla="*/ 43 w 47"/>
                <a:gd name="T13" fmla="*/ 16 h 49"/>
                <a:gd name="T14" fmla="*/ 37 w 47"/>
                <a:gd name="T15" fmla="*/ 16 h 49"/>
                <a:gd name="T16" fmla="*/ 36 w 47"/>
                <a:gd name="T17" fmla="*/ 18 h 49"/>
                <a:gd name="T18" fmla="*/ 32 w 47"/>
                <a:gd name="T19" fmla="*/ 25 h 49"/>
                <a:gd name="T20" fmla="*/ 32 w 47"/>
                <a:gd name="T21" fmla="*/ 30 h 49"/>
                <a:gd name="T22" fmla="*/ 32 w 47"/>
                <a:gd name="T23" fmla="*/ 31 h 49"/>
                <a:gd name="T24" fmla="*/ 33 w 47"/>
                <a:gd name="T25" fmla="*/ 37 h 49"/>
                <a:gd name="T26" fmla="*/ 33 w 47"/>
                <a:gd name="T27" fmla="*/ 39 h 49"/>
                <a:gd name="T28" fmla="*/ 33 w 47"/>
                <a:gd name="T29" fmla="*/ 43 h 49"/>
                <a:gd name="T30" fmla="*/ 31 w 47"/>
                <a:gd name="T31" fmla="*/ 49 h 49"/>
                <a:gd name="T32" fmla="*/ 28 w 47"/>
                <a:gd name="T33" fmla="*/ 45 h 49"/>
                <a:gd name="T34" fmla="*/ 27 w 47"/>
                <a:gd name="T35" fmla="*/ 40 h 49"/>
                <a:gd name="T36" fmla="*/ 26 w 47"/>
                <a:gd name="T37" fmla="*/ 37 h 49"/>
                <a:gd name="T38" fmla="*/ 28 w 47"/>
                <a:gd name="T39" fmla="*/ 36 h 49"/>
                <a:gd name="T40" fmla="*/ 28 w 47"/>
                <a:gd name="T41" fmla="*/ 34 h 49"/>
                <a:gd name="T42" fmla="*/ 28 w 47"/>
                <a:gd name="T43" fmla="*/ 29 h 49"/>
                <a:gd name="T44" fmla="*/ 25 w 47"/>
                <a:gd name="T45" fmla="*/ 33 h 49"/>
                <a:gd name="T46" fmla="*/ 22 w 47"/>
                <a:gd name="T47" fmla="*/ 36 h 49"/>
                <a:gd name="T48" fmla="*/ 21 w 47"/>
                <a:gd name="T49" fmla="*/ 37 h 49"/>
                <a:gd name="T50" fmla="*/ 16 w 47"/>
                <a:gd name="T51" fmla="*/ 40 h 49"/>
                <a:gd name="T52" fmla="*/ 16 w 47"/>
                <a:gd name="T53" fmla="*/ 36 h 49"/>
                <a:gd name="T54" fmla="*/ 14 w 47"/>
                <a:gd name="T55" fmla="*/ 36 h 49"/>
                <a:gd name="T56" fmla="*/ 18 w 47"/>
                <a:gd name="T57" fmla="*/ 30 h 49"/>
                <a:gd name="T58" fmla="*/ 21 w 47"/>
                <a:gd name="T59" fmla="*/ 27 h 49"/>
                <a:gd name="T60" fmla="*/ 25 w 47"/>
                <a:gd name="T61" fmla="*/ 23 h 49"/>
                <a:gd name="T62" fmla="*/ 28 w 47"/>
                <a:gd name="T63" fmla="*/ 18 h 49"/>
                <a:gd name="T64" fmla="*/ 26 w 47"/>
                <a:gd name="T65" fmla="*/ 17 h 49"/>
                <a:gd name="T66" fmla="*/ 26 w 47"/>
                <a:gd name="T67" fmla="*/ 17 h 49"/>
                <a:gd name="T68" fmla="*/ 19 w 47"/>
                <a:gd name="T69" fmla="*/ 20 h 49"/>
                <a:gd name="T70" fmla="*/ 16 w 47"/>
                <a:gd name="T71" fmla="*/ 21 h 49"/>
                <a:gd name="T72" fmla="*/ 10 w 47"/>
                <a:gd name="T73" fmla="*/ 24 h 49"/>
                <a:gd name="T74" fmla="*/ 1 w 47"/>
                <a:gd name="T75" fmla="*/ 23 h 49"/>
                <a:gd name="T76" fmla="*/ 4 w 47"/>
                <a:gd name="T77" fmla="*/ 21 h 49"/>
                <a:gd name="T78" fmla="*/ 8 w 47"/>
                <a:gd name="T79" fmla="*/ 21 h 49"/>
                <a:gd name="T80" fmla="*/ 11 w 47"/>
                <a:gd name="T81" fmla="*/ 20 h 49"/>
                <a:gd name="T82" fmla="*/ 17 w 47"/>
                <a:gd name="T83" fmla="*/ 18 h 49"/>
                <a:gd name="T84" fmla="*/ 29 w 47"/>
                <a:gd name="T85" fmla="*/ 8 h 49"/>
                <a:gd name="T86" fmla="*/ 29 w 47"/>
                <a:gd name="T87" fmla="*/ 4 h 49"/>
                <a:gd name="T88" fmla="*/ 27 w 47"/>
                <a:gd name="T89" fmla="*/ 1 h 49"/>
                <a:gd name="T90" fmla="*/ 33 w 47"/>
                <a:gd name="T91" fmla="*/ 1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7" h="49">
                  <a:moveTo>
                    <a:pt x="33" y="1"/>
                  </a:moveTo>
                  <a:cubicBezTo>
                    <a:pt x="34" y="1"/>
                    <a:pt x="33" y="2"/>
                    <a:pt x="34" y="3"/>
                  </a:cubicBezTo>
                  <a:cubicBezTo>
                    <a:pt x="34" y="3"/>
                    <a:pt x="34" y="3"/>
                    <a:pt x="34" y="3"/>
                  </a:cubicBezTo>
                  <a:cubicBezTo>
                    <a:pt x="34" y="4"/>
                    <a:pt x="34" y="5"/>
                    <a:pt x="34" y="5"/>
                  </a:cubicBezTo>
                  <a:cubicBezTo>
                    <a:pt x="34" y="8"/>
                    <a:pt x="33" y="10"/>
                    <a:pt x="33" y="12"/>
                  </a:cubicBezTo>
                  <a:cubicBezTo>
                    <a:pt x="33" y="12"/>
                    <a:pt x="33" y="12"/>
                    <a:pt x="33" y="12"/>
                  </a:cubicBezTo>
                  <a:cubicBezTo>
                    <a:pt x="34" y="13"/>
                    <a:pt x="34" y="12"/>
                    <a:pt x="34" y="12"/>
                  </a:cubicBezTo>
                  <a:cubicBezTo>
                    <a:pt x="35" y="12"/>
                    <a:pt x="36" y="12"/>
                    <a:pt x="37" y="12"/>
                  </a:cubicBezTo>
                  <a:cubicBezTo>
                    <a:pt x="37" y="12"/>
                    <a:pt x="37" y="12"/>
                    <a:pt x="38" y="12"/>
                  </a:cubicBezTo>
                  <a:cubicBezTo>
                    <a:pt x="38" y="12"/>
                    <a:pt x="39" y="12"/>
                    <a:pt x="40" y="12"/>
                  </a:cubicBezTo>
                  <a:cubicBezTo>
                    <a:pt x="42" y="12"/>
                    <a:pt x="43" y="13"/>
                    <a:pt x="45" y="13"/>
                  </a:cubicBezTo>
                  <a:cubicBezTo>
                    <a:pt x="45" y="14"/>
                    <a:pt x="46" y="14"/>
                    <a:pt x="47" y="15"/>
                  </a:cubicBezTo>
                  <a:cubicBezTo>
                    <a:pt x="46" y="16"/>
                    <a:pt x="47" y="17"/>
                    <a:pt x="45" y="17"/>
                  </a:cubicBezTo>
                  <a:cubicBezTo>
                    <a:pt x="45" y="16"/>
                    <a:pt x="44" y="17"/>
                    <a:pt x="43" y="16"/>
                  </a:cubicBezTo>
                  <a:cubicBezTo>
                    <a:pt x="43" y="16"/>
                    <a:pt x="42" y="16"/>
                    <a:pt x="41" y="16"/>
                  </a:cubicBezTo>
                  <a:cubicBezTo>
                    <a:pt x="40" y="16"/>
                    <a:pt x="39" y="16"/>
                    <a:pt x="37" y="16"/>
                  </a:cubicBezTo>
                  <a:cubicBezTo>
                    <a:pt x="37" y="16"/>
                    <a:pt x="37" y="16"/>
                    <a:pt x="37" y="16"/>
                  </a:cubicBezTo>
                  <a:cubicBezTo>
                    <a:pt x="37" y="17"/>
                    <a:pt x="37" y="18"/>
                    <a:pt x="36" y="18"/>
                  </a:cubicBezTo>
                  <a:cubicBezTo>
                    <a:pt x="36" y="19"/>
                    <a:pt x="36" y="20"/>
                    <a:pt x="36" y="20"/>
                  </a:cubicBezTo>
                  <a:cubicBezTo>
                    <a:pt x="34" y="22"/>
                    <a:pt x="33" y="23"/>
                    <a:pt x="32" y="25"/>
                  </a:cubicBezTo>
                  <a:cubicBezTo>
                    <a:pt x="32" y="25"/>
                    <a:pt x="32" y="26"/>
                    <a:pt x="32" y="26"/>
                  </a:cubicBezTo>
                  <a:cubicBezTo>
                    <a:pt x="32" y="27"/>
                    <a:pt x="32" y="28"/>
                    <a:pt x="32" y="30"/>
                  </a:cubicBezTo>
                  <a:cubicBezTo>
                    <a:pt x="32" y="30"/>
                    <a:pt x="32" y="30"/>
                    <a:pt x="32" y="31"/>
                  </a:cubicBezTo>
                  <a:cubicBezTo>
                    <a:pt x="32" y="31"/>
                    <a:pt x="32" y="31"/>
                    <a:pt x="32" y="31"/>
                  </a:cubicBezTo>
                  <a:cubicBezTo>
                    <a:pt x="32" y="31"/>
                    <a:pt x="32" y="32"/>
                    <a:pt x="33" y="33"/>
                  </a:cubicBezTo>
                  <a:cubicBezTo>
                    <a:pt x="32" y="34"/>
                    <a:pt x="32" y="35"/>
                    <a:pt x="33" y="37"/>
                  </a:cubicBezTo>
                  <a:cubicBezTo>
                    <a:pt x="33" y="37"/>
                    <a:pt x="32" y="37"/>
                    <a:pt x="33" y="38"/>
                  </a:cubicBezTo>
                  <a:cubicBezTo>
                    <a:pt x="33" y="38"/>
                    <a:pt x="32" y="39"/>
                    <a:pt x="33" y="39"/>
                  </a:cubicBezTo>
                  <a:cubicBezTo>
                    <a:pt x="32" y="40"/>
                    <a:pt x="33" y="41"/>
                    <a:pt x="33" y="42"/>
                  </a:cubicBezTo>
                  <a:cubicBezTo>
                    <a:pt x="33" y="42"/>
                    <a:pt x="33" y="42"/>
                    <a:pt x="33" y="43"/>
                  </a:cubicBezTo>
                  <a:cubicBezTo>
                    <a:pt x="33" y="44"/>
                    <a:pt x="33" y="45"/>
                    <a:pt x="33" y="46"/>
                  </a:cubicBezTo>
                  <a:cubicBezTo>
                    <a:pt x="32" y="47"/>
                    <a:pt x="32" y="48"/>
                    <a:pt x="31" y="49"/>
                  </a:cubicBezTo>
                  <a:cubicBezTo>
                    <a:pt x="30" y="49"/>
                    <a:pt x="30" y="49"/>
                    <a:pt x="29" y="49"/>
                  </a:cubicBezTo>
                  <a:cubicBezTo>
                    <a:pt x="30" y="47"/>
                    <a:pt x="28" y="47"/>
                    <a:pt x="28" y="45"/>
                  </a:cubicBezTo>
                  <a:cubicBezTo>
                    <a:pt x="27" y="45"/>
                    <a:pt x="27" y="43"/>
                    <a:pt x="28" y="42"/>
                  </a:cubicBezTo>
                  <a:cubicBezTo>
                    <a:pt x="28" y="41"/>
                    <a:pt x="27" y="41"/>
                    <a:pt x="27" y="40"/>
                  </a:cubicBezTo>
                  <a:cubicBezTo>
                    <a:pt x="27" y="39"/>
                    <a:pt x="26" y="39"/>
                    <a:pt x="26" y="38"/>
                  </a:cubicBezTo>
                  <a:cubicBezTo>
                    <a:pt x="26" y="38"/>
                    <a:pt x="27" y="38"/>
                    <a:pt x="26" y="37"/>
                  </a:cubicBezTo>
                  <a:cubicBezTo>
                    <a:pt x="27" y="37"/>
                    <a:pt x="27" y="38"/>
                    <a:pt x="27" y="38"/>
                  </a:cubicBezTo>
                  <a:cubicBezTo>
                    <a:pt x="28" y="38"/>
                    <a:pt x="28" y="37"/>
                    <a:pt x="28" y="36"/>
                  </a:cubicBezTo>
                  <a:cubicBezTo>
                    <a:pt x="28" y="36"/>
                    <a:pt x="28" y="36"/>
                    <a:pt x="28" y="36"/>
                  </a:cubicBezTo>
                  <a:cubicBezTo>
                    <a:pt x="28" y="35"/>
                    <a:pt x="28" y="34"/>
                    <a:pt x="28" y="34"/>
                  </a:cubicBezTo>
                  <a:cubicBezTo>
                    <a:pt x="28" y="33"/>
                    <a:pt x="28" y="31"/>
                    <a:pt x="28" y="30"/>
                  </a:cubicBezTo>
                  <a:cubicBezTo>
                    <a:pt x="28" y="29"/>
                    <a:pt x="29" y="29"/>
                    <a:pt x="28" y="29"/>
                  </a:cubicBezTo>
                  <a:cubicBezTo>
                    <a:pt x="27" y="29"/>
                    <a:pt x="27" y="31"/>
                    <a:pt x="26" y="31"/>
                  </a:cubicBezTo>
                  <a:cubicBezTo>
                    <a:pt x="26" y="32"/>
                    <a:pt x="25" y="32"/>
                    <a:pt x="25" y="33"/>
                  </a:cubicBezTo>
                  <a:cubicBezTo>
                    <a:pt x="23" y="34"/>
                    <a:pt x="23" y="34"/>
                    <a:pt x="23" y="34"/>
                  </a:cubicBezTo>
                  <a:cubicBezTo>
                    <a:pt x="23" y="35"/>
                    <a:pt x="22" y="35"/>
                    <a:pt x="22" y="36"/>
                  </a:cubicBezTo>
                  <a:cubicBezTo>
                    <a:pt x="21" y="36"/>
                    <a:pt x="21" y="36"/>
                    <a:pt x="21" y="36"/>
                  </a:cubicBezTo>
                  <a:cubicBezTo>
                    <a:pt x="21" y="37"/>
                    <a:pt x="21" y="37"/>
                    <a:pt x="21" y="37"/>
                  </a:cubicBezTo>
                  <a:cubicBezTo>
                    <a:pt x="20" y="36"/>
                    <a:pt x="20" y="37"/>
                    <a:pt x="20" y="37"/>
                  </a:cubicBezTo>
                  <a:cubicBezTo>
                    <a:pt x="19" y="38"/>
                    <a:pt x="18" y="39"/>
                    <a:pt x="16" y="40"/>
                  </a:cubicBezTo>
                  <a:cubicBezTo>
                    <a:pt x="16" y="40"/>
                    <a:pt x="16" y="39"/>
                    <a:pt x="16" y="39"/>
                  </a:cubicBezTo>
                  <a:cubicBezTo>
                    <a:pt x="16" y="38"/>
                    <a:pt x="16" y="37"/>
                    <a:pt x="16" y="36"/>
                  </a:cubicBezTo>
                  <a:cubicBezTo>
                    <a:pt x="15" y="36"/>
                    <a:pt x="15" y="36"/>
                    <a:pt x="15" y="36"/>
                  </a:cubicBezTo>
                  <a:cubicBezTo>
                    <a:pt x="15" y="36"/>
                    <a:pt x="15" y="36"/>
                    <a:pt x="14" y="36"/>
                  </a:cubicBezTo>
                  <a:cubicBezTo>
                    <a:pt x="14" y="35"/>
                    <a:pt x="16" y="34"/>
                    <a:pt x="16" y="33"/>
                  </a:cubicBezTo>
                  <a:cubicBezTo>
                    <a:pt x="17" y="32"/>
                    <a:pt x="17" y="31"/>
                    <a:pt x="18" y="30"/>
                  </a:cubicBezTo>
                  <a:cubicBezTo>
                    <a:pt x="18" y="30"/>
                    <a:pt x="19" y="30"/>
                    <a:pt x="19" y="29"/>
                  </a:cubicBezTo>
                  <a:cubicBezTo>
                    <a:pt x="20" y="28"/>
                    <a:pt x="20" y="28"/>
                    <a:pt x="21" y="27"/>
                  </a:cubicBezTo>
                  <a:cubicBezTo>
                    <a:pt x="21" y="26"/>
                    <a:pt x="22" y="27"/>
                    <a:pt x="22" y="26"/>
                  </a:cubicBezTo>
                  <a:cubicBezTo>
                    <a:pt x="23" y="25"/>
                    <a:pt x="24" y="24"/>
                    <a:pt x="25" y="23"/>
                  </a:cubicBezTo>
                  <a:cubicBezTo>
                    <a:pt x="25" y="22"/>
                    <a:pt x="25" y="22"/>
                    <a:pt x="26" y="21"/>
                  </a:cubicBezTo>
                  <a:cubicBezTo>
                    <a:pt x="27" y="20"/>
                    <a:pt x="28" y="19"/>
                    <a:pt x="28" y="18"/>
                  </a:cubicBezTo>
                  <a:cubicBezTo>
                    <a:pt x="28" y="17"/>
                    <a:pt x="30" y="17"/>
                    <a:pt x="29" y="16"/>
                  </a:cubicBezTo>
                  <a:cubicBezTo>
                    <a:pt x="28" y="16"/>
                    <a:pt x="27" y="17"/>
                    <a:pt x="26" y="17"/>
                  </a:cubicBezTo>
                  <a:cubicBezTo>
                    <a:pt x="26" y="17"/>
                    <a:pt x="26" y="17"/>
                    <a:pt x="26" y="17"/>
                  </a:cubicBezTo>
                  <a:cubicBezTo>
                    <a:pt x="26" y="17"/>
                    <a:pt x="26" y="17"/>
                    <a:pt x="26" y="17"/>
                  </a:cubicBezTo>
                  <a:cubicBezTo>
                    <a:pt x="25" y="17"/>
                    <a:pt x="24" y="18"/>
                    <a:pt x="23" y="18"/>
                  </a:cubicBezTo>
                  <a:cubicBezTo>
                    <a:pt x="22" y="19"/>
                    <a:pt x="20" y="19"/>
                    <a:pt x="19" y="20"/>
                  </a:cubicBezTo>
                  <a:cubicBezTo>
                    <a:pt x="18" y="20"/>
                    <a:pt x="18" y="21"/>
                    <a:pt x="17" y="21"/>
                  </a:cubicBezTo>
                  <a:cubicBezTo>
                    <a:pt x="16" y="21"/>
                    <a:pt x="16" y="21"/>
                    <a:pt x="16" y="21"/>
                  </a:cubicBezTo>
                  <a:cubicBezTo>
                    <a:pt x="14" y="22"/>
                    <a:pt x="13" y="23"/>
                    <a:pt x="12" y="23"/>
                  </a:cubicBezTo>
                  <a:cubicBezTo>
                    <a:pt x="12" y="24"/>
                    <a:pt x="10" y="23"/>
                    <a:pt x="10" y="24"/>
                  </a:cubicBezTo>
                  <a:cubicBezTo>
                    <a:pt x="8" y="25"/>
                    <a:pt x="6" y="26"/>
                    <a:pt x="3" y="26"/>
                  </a:cubicBezTo>
                  <a:cubicBezTo>
                    <a:pt x="3" y="25"/>
                    <a:pt x="2" y="24"/>
                    <a:pt x="1" y="23"/>
                  </a:cubicBezTo>
                  <a:cubicBezTo>
                    <a:pt x="2" y="22"/>
                    <a:pt x="0" y="22"/>
                    <a:pt x="2" y="21"/>
                  </a:cubicBezTo>
                  <a:cubicBezTo>
                    <a:pt x="2" y="21"/>
                    <a:pt x="3" y="22"/>
                    <a:pt x="4" y="21"/>
                  </a:cubicBezTo>
                  <a:cubicBezTo>
                    <a:pt x="4" y="22"/>
                    <a:pt x="4" y="22"/>
                    <a:pt x="4" y="22"/>
                  </a:cubicBezTo>
                  <a:cubicBezTo>
                    <a:pt x="5" y="21"/>
                    <a:pt x="7" y="21"/>
                    <a:pt x="8" y="21"/>
                  </a:cubicBezTo>
                  <a:cubicBezTo>
                    <a:pt x="8" y="21"/>
                    <a:pt x="8" y="20"/>
                    <a:pt x="8" y="21"/>
                  </a:cubicBezTo>
                  <a:cubicBezTo>
                    <a:pt x="9" y="20"/>
                    <a:pt x="10" y="20"/>
                    <a:pt x="11" y="20"/>
                  </a:cubicBezTo>
                  <a:cubicBezTo>
                    <a:pt x="12" y="20"/>
                    <a:pt x="13" y="19"/>
                    <a:pt x="14" y="19"/>
                  </a:cubicBezTo>
                  <a:cubicBezTo>
                    <a:pt x="15" y="19"/>
                    <a:pt x="16" y="18"/>
                    <a:pt x="17" y="18"/>
                  </a:cubicBezTo>
                  <a:cubicBezTo>
                    <a:pt x="21" y="16"/>
                    <a:pt x="25" y="15"/>
                    <a:pt x="29" y="14"/>
                  </a:cubicBezTo>
                  <a:cubicBezTo>
                    <a:pt x="29" y="12"/>
                    <a:pt x="29" y="10"/>
                    <a:pt x="29" y="8"/>
                  </a:cubicBezTo>
                  <a:cubicBezTo>
                    <a:pt x="29" y="8"/>
                    <a:pt x="30" y="8"/>
                    <a:pt x="30" y="8"/>
                  </a:cubicBezTo>
                  <a:cubicBezTo>
                    <a:pt x="29" y="4"/>
                    <a:pt x="29" y="4"/>
                    <a:pt x="29" y="4"/>
                  </a:cubicBezTo>
                  <a:cubicBezTo>
                    <a:pt x="29" y="3"/>
                    <a:pt x="29" y="2"/>
                    <a:pt x="28" y="2"/>
                  </a:cubicBezTo>
                  <a:cubicBezTo>
                    <a:pt x="28" y="1"/>
                    <a:pt x="26" y="2"/>
                    <a:pt x="27" y="1"/>
                  </a:cubicBezTo>
                  <a:cubicBezTo>
                    <a:pt x="27" y="0"/>
                    <a:pt x="28" y="0"/>
                    <a:pt x="28" y="0"/>
                  </a:cubicBezTo>
                  <a:cubicBezTo>
                    <a:pt x="30" y="0"/>
                    <a:pt x="32" y="0"/>
                    <a:pt x="33"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12"/>
            <p:cNvSpPr>
              <a:spLocks noEditPoints="1"/>
            </p:cNvSpPr>
            <p:nvPr/>
          </p:nvSpPr>
          <p:spPr bwMode="auto">
            <a:xfrm>
              <a:off x="4833" y="4128"/>
              <a:ext cx="140" cy="142"/>
            </a:xfrm>
            <a:custGeom>
              <a:avLst/>
              <a:gdLst>
                <a:gd name="T0" fmla="*/ 15 w 54"/>
                <a:gd name="T1" fmla="*/ 0 h 53"/>
                <a:gd name="T2" fmla="*/ 20 w 54"/>
                <a:gd name="T3" fmla="*/ 7 h 53"/>
                <a:gd name="T4" fmla="*/ 23 w 54"/>
                <a:gd name="T5" fmla="*/ 11 h 53"/>
                <a:gd name="T6" fmla="*/ 25 w 54"/>
                <a:gd name="T7" fmla="*/ 15 h 53"/>
                <a:gd name="T8" fmla="*/ 30 w 54"/>
                <a:gd name="T9" fmla="*/ 22 h 53"/>
                <a:gd name="T10" fmla="*/ 33 w 54"/>
                <a:gd name="T11" fmla="*/ 27 h 53"/>
                <a:gd name="T12" fmla="*/ 36 w 54"/>
                <a:gd name="T13" fmla="*/ 25 h 53"/>
                <a:gd name="T14" fmla="*/ 35 w 54"/>
                <a:gd name="T15" fmla="*/ 18 h 53"/>
                <a:gd name="T16" fmla="*/ 39 w 54"/>
                <a:gd name="T17" fmla="*/ 18 h 53"/>
                <a:gd name="T18" fmla="*/ 41 w 54"/>
                <a:gd name="T19" fmla="*/ 25 h 53"/>
                <a:gd name="T20" fmla="*/ 39 w 54"/>
                <a:gd name="T21" fmla="*/ 35 h 53"/>
                <a:gd name="T22" fmla="*/ 42 w 54"/>
                <a:gd name="T23" fmla="*/ 41 h 53"/>
                <a:gd name="T24" fmla="*/ 48 w 54"/>
                <a:gd name="T25" fmla="*/ 46 h 53"/>
                <a:gd name="T26" fmla="*/ 51 w 54"/>
                <a:gd name="T27" fmla="*/ 45 h 53"/>
                <a:gd name="T28" fmla="*/ 54 w 54"/>
                <a:gd name="T29" fmla="*/ 51 h 53"/>
                <a:gd name="T30" fmla="*/ 53 w 54"/>
                <a:gd name="T31" fmla="*/ 53 h 53"/>
                <a:gd name="T32" fmla="*/ 51 w 54"/>
                <a:gd name="T33" fmla="*/ 53 h 53"/>
                <a:gd name="T34" fmla="*/ 44 w 54"/>
                <a:gd name="T35" fmla="*/ 48 h 53"/>
                <a:gd name="T36" fmla="*/ 37 w 54"/>
                <a:gd name="T37" fmla="*/ 40 h 53"/>
                <a:gd name="T38" fmla="*/ 32 w 54"/>
                <a:gd name="T39" fmla="*/ 42 h 53"/>
                <a:gd name="T40" fmla="*/ 27 w 54"/>
                <a:gd name="T41" fmla="*/ 44 h 53"/>
                <a:gd name="T42" fmla="*/ 25 w 54"/>
                <a:gd name="T43" fmla="*/ 43 h 53"/>
                <a:gd name="T44" fmla="*/ 30 w 54"/>
                <a:gd name="T45" fmla="*/ 41 h 53"/>
                <a:gd name="T46" fmla="*/ 34 w 54"/>
                <a:gd name="T47" fmla="*/ 35 h 53"/>
                <a:gd name="T48" fmla="*/ 32 w 54"/>
                <a:gd name="T49" fmla="*/ 31 h 53"/>
                <a:gd name="T50" fmla="*/ 26 w 54"/>
                <a:gd name="T51" fmla="*/ 34 h 53"/>
                <a:gd name="T52" fmla="*/ 22 w 54"/>
                <a:gd name="T53" fmla="*/ 38 h 53"/>
                <a:gd name="T54" fmla="*/ 17 w 54"/>
                <a:gd name="T55" fmla="*/ 44 h 53"/>
                <a:gd name="T56" fmla="*/ 14 w 54"/>
                <a:gd name="T57" fmla="*/ 45 h 53"/>
                <a:gd name="T58" fmla="*/ 12 w 54"/>
                <a:gd name="T59" fmla="*/ 37 h 53"/>
                <a:gd name="T60" fmla="*/ 19 w 54"/>
                <a:gd name="T61" fmla="*/ 34 h 53"/>
                <a:gd name="T62" fmla="*/ 24 w 54"/>
                <a:gd name="T63" fmla="*/ 27 h 53"/>
                <a:gd name="T64" fmla="*/ 19 w 54"/>
                <a:gd name="T65" fmla="*/ 28 h 53"/>
                <a:gd name="T66" fmla="*/ 16 w 54"/>
                <a:gd name="T67" fmla="*/ 29 h 53"/>
                <a:gd name="T68" fmla="*/ 9 w 54"/>
                <a:gd name="T69" fmla="*/ 34 h 53"/>
                <a:gd name="T70" fmla="*/ 7 w 54"/>
                <a:gd name="T71" fmla="*/ 42 h 53"/>
                <a:gd name="T72" fmla="*/ 3 w 54"/>
                <a:gd name="T73" fmla="*/ 42 h 53"/>
                <a:gd name="T74" fmla="*/ 2 w 54"/>
                <a:gd name="T75" fmla="*/ 38 h 53"/>
                <a:gd name="T76" fmla="*/ 4 w 54"/>
                <a:gd name="T77" fmla="*/ 29 h 53"/>
                <a:gd name="T78" fmla="*/ 1 w 54"/>
                <a:gd name="T79" fmla="*/ 23 h 53"/>
                <a:gd name="T80" fmla="*/ 7 w 54"/>
                <a:gd name="T81" fmla="*/ 28 h 53"/>
                <a:gd name="T82" fmla="*/ 10 w 54"/>
                <a:gd name="T83" fmla="*/ 27 h 53"/>
                <a:gd name="T84" fmla="*/ 13 w 54"/>
                <a:gd name="T85" fmla="*/ 23 h 53"/>
                <a:gd name="T86" fmla="*/ 14 w 54"/>
                <a:gd name="T87" fmla="*/ 21 h 53"/>
                <a:gd name="T88" fmla="*/ 16 w 54"/>
                <a:gd name="T89" fmla="*/ 19 h 53"/>
                <a:gd name="T90" fmla="*/ 15 w 54"/>
                <a:gd name="T91" fmla="*/ 17 h 53"/>
                <a:gd name="T92" fmla="*/ 10 w 54"/>
                <a:gd name="T93" fmla="*/ 20 h 53"/>
                <a:gd name="T94" fmla="*/ 6 w 54"/>
                <a:gd name="T95" fmla="*/ 20 h 53"/>
                <a:gd name="T96" fmla="*/ 3 w 54"/>
                <a:gd name="T97" fmla="*/ 19 h 53"/>
                <a:gd name="T98" fmla="*/ 11 w 54"/>
                <a:gd name="T99" fmla="*/ 16 h 53"/>
                <a:gd name="T100" fmla="*/ 19 w 54"/>
                <a:gd name="T101" fmla="*/ 12 h 53"/>
                <a:gd name="T102" fmla="*/ 16 w 54"/>
                <a:gd name="T103" fmla="*/ 8 h 53"/>
                <a:gd name="T104" fmla="*/ 10 w 54"/>
                <a:gd name="T105" fmla="*/ 1 h 53"/>
                <a:gd name="T106" fmla="*/ 31 w 54"/>
                <a:gd name="T107" fmla="*/ 4 h 53"/>
                <a:gd name="T108" fmla="*/ 33 w 54"/>
                <a:gd name="T109" fmla="*/ 8 h 53"/>
                <a:gd name="T110" fmla="*/ 29 w 54"/>
                <a:gd name="T111" fmla="*/ 9 h 53"/>
                <a:gd name="T112" fmla="*/ 27 w 54"/>
                <a:gd name="T113" fmla="*/ 3 h 53"/>
                <a:gd name="T114" fmla="*/ 29 w 54"/>
                <a:gd name="T115" fmla="*/ 4 h 53"/>
                <a:gd name="T116" fmla="*/ 25 w 54"/>
                <a:gd name="T117" fmla="*/ 19 h 53"/>
                <a:gd name="T118" fmla="*/ 18 w 54"/>
                <a:gd name="T119" fmla="*/ 25 h 53"/>
                <a:gd name="T120" fmla="*/ 23 w 54"/>
                <a:gd name="T121" fmla="*/ 17 h 53"/>
                <a:gd name="T122" fmla="*/ 12 w 54"/>
                <a:gd name="T123" fmla="*/ 2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4" h="53">
                  <a:moveTo>
                    <a:pt x="12" y="0"/>
                  </a:moveTo>
                  <a:cubicBezTo>
                    <a:pt x="12" y="0"/>
                    <a:pt x="13" y="0"/>
                    <a:pt x="14" y="0"/>
                  </a:cubicBezTo>
                  <a:cubicBezTo>
                    <a:pt x="14" y="0"/>
                    <a:pt x="14" y="0"/>
                    <a:pt x="14" y="0"/>
                  </a:cubicBezTo>
                  <a:cubicBezTo>
                    <a:pt x="14" y="0"/>
                    <a:pt x="15" y="0"/>
                    <a:pt x="15" y="0"/>
                  </a:cubicBezTo>
                  <a:cubicBezTo>
                    <a:pt x="16" y="1"/>
                    <a:pt x="16" y="1"/>
                    <a:pt x="16" y="2"/>
                  </a:cubicBezTo>
                  <a:cubicBezTo>
                    <a:pt x="17" y="2"/>
                    <a:pt x="17" y="3"/>
                    <a:pt x="17" y="3"/>
                  </a:cubicBezTo>
                  <a:cubicBezTo>
                    <a:pt x="17" y="4"/>
                    <a:pt x="18" y="4"/>
                    <a:pt x="18" y="5"/>
                  </a:cubicBezTo>
                  <a:cubicBezTo>
                    <a:pt x="19" y="6"/>
                    <a:pt x="19" y="6"/>
                    <a:pt x="20" y="7"/>
                  </a:cubicBezTo>
                  <a:cubicBezTo>
                    <a:pt x="20" y="8"/>
                    <a:pt x="22" y="8"/>
                    <a:pt x="21" y="10"/>
                  </a:cubicBezTo>
                  <a:cubicBezTo>
                    <a:pt x="21" y="10"/>
                    <a:pt x="22" y="10"/>
                    <a:pt x="23" y="11"/>
                  </a:cubicBezTo>
                  <a:cubicBezTo>
                    <a:pt x="23" y="10"/>
                    <a:pt x="23" y="10"/>
                    <a:pt x="23" y="10"/>
                  </a:cubicBezTo>
                  <a:cubicBezTo>
                    <a:pt x="23" y="11"/>
                    <a:pt x="23" y="11"/>
                    <a:pt x="23" y="11"/>
                  </a:cubicBezTo>
                  <a:cubicBezTo>
                    <a:pt x="24" y="10"/>
                    <a:pt x="25" y="10"/>
                    <a:pt x="26" y="10"/>
                  </a:cubicBezTo>
                  <a:cubicBezTo>
                    <a:pt x="26" y="10"/>
                    <a:pt x="27" y="11"/>
                    <a:pt x="27" y="12"/>
                  </a:cubicBezTo>
                  <a:cubicBezTo>
                    <a:pt x="27" y="12"/>
                    <a:pt x="26" y="12"/>
                    <a:pt x="27" y="12"/>
                  </a:cubicBezTo>
                  <a:cubicBezTo>
                    <a:pt x="26" y="13"/>
                    <a:pt x="26" y="14"/>
                    <a:pt x="25" y="15"/>
                  </a:cubicBezTo>
                  <a:cubicBezTo>
                    <a:pt x="24" y="16"/>
                    <a:pt x="26" y="16"/>
                    <a:pt x="26" y="18"/>
                  </a:cubicBezTo>
                  <a:cubicBezTo>
                    <a:pt x="27" y="18"/>
                    <a:pt x="27" y="19"/>
                    <a:pt x="27" y="19"/>
                  </a:cubicBezTo>
                  <a:cubicBezTo>
                    <a:pt x="28" y="20"/>
                    <a:pt x="28" y="21"/>
                    <a:pt x="28" y="21"/>
                  </a:cubicBezTo>
                  <a:cubicBezTo>
                    <a:pt x="29" y="21"/>
                    <a:pt x="29" y="21"/>
                    <a:pt x="30" y="22"/>
                  </a:cubicBezTo>
                  <a:cubicBezTo>
                    <a:pt x="31" y="22"/>
                    <a:pt x="32" y="23"/>
                    <a:pt x="31" y="25"/>
                  </a:cubicBezTo>
                  <a:cubicBezTo>
                    <a:pt x="31" y="25"/>
                    <a:pt x="31" y="25"/>
                    <a:pt x="31" y="25"/>
                  </a:cubicBezTo>
                  <a:cubicBezTo>
                    <a:pt x="31" y="25"/>
                    <a:pt x="31" y="26"/>
                    <a:pt x="31" y="26"/>
                  </a:cubicBezTo>
                  <a:cubicBezTo>
                    <a:pt x="32" y="26"/>
                    <a:pt x="32" y="27"/>
                    <a:pt x="33" y="27"/>
                  </a:cubicBezTo>
                  <a:cubicBezTo>
                    <a:pt x="33" y="28"/>
                    <a:pt x="34" y="30"/>
                    <a:pt x="35" y="30"/>
                  </a:cubicBezTo>
                  <a:cubicBezTo>
                    <a:pt x="36" y="30"/>
                    <a:pt x="35" y="29"/>
                    <a:pt x="36" y="28"/>
                  </a:cubicBezTo>
                  <a:cubicBezTo>
                    <a:pt x="36" y="28"/>
                    <a:pt x="36" y="26"/>
                    <a:pt x="37" y="26"/>
                  </a:cubicBezTo>
                  <a:cubicBezTo>
                    <a:pt x="36" y="25"/>
                    <a:pt x="36" y="25"/>
                    <a:pt x="36" y="25"/>
                  </a:cubicBezTo>
                  <a:cubicBezTo>
                    <a:pt x="36" y="23"/>
                    <a:pt x="37" y="21"/>
                    <a:pt x="36" y="20"/>
                  </a:cubicBezTo>
                  <a:cubicBezTo>
                    <a:pt x="36" y="19"/>
                    <a:pt x="36" y="19"/>
                    <a:pt x="36" y="19"/>
                  </a:cubicBezTo>
                  <a:cubicBezTo>
                    <a:pt x="35" y="19"/>
                    <a:pt x="35" y="18"/>
                    <a:pt x="35" y="18"/>
                  </a:cubicBezTo>
                  <a:cubicBezTo>
                    <a:pt x="35" y="18"/>
                    <a:pt x="35" y="18"/>
                    <a:pt x="35" y="18"/>
                  </a:cubicBezTo>
                  <a:cubicBezTo>
                    <a:pt x="35" y="18"/>
                    <a:pt x="35" y="18"/>
                    <a:pt x="36" y="18"/>
                  </a:cubicBezTo>
                  <a:cubicBezTo>
                    <a:pt x="36" y="18"/>
                    <a:pt x="37" y="19"/>
                    <a:pt x="38" y="18"/>
                  </a:cubicBezTo>
                  <a:cubicBezTo>
                    <a:pt x="38" y="19"/>
                    <a:pt x="38" y="19"/>
                    <a:pt x="38" y="19"/>
                  </a:cubicBezTo>
                  <a:cubicBezTo>
                    <a:pt x="39" y="18"/>
                    <a:pt x="39" y="18"/>
                    <a:pt x="39" y="18"/>
                  </a:cubicBezTo>
                  <a:cubicBezTo>
                    <a:pt x="40" y="19"/>
                    <a:pt x="39" y="20"/>
                    <a:pt x="40" y="21"/>
                  </a:cubicBezTo>
                  <a:cubicBezTo>
                    <a:pt x="40" y="21"/>
                    <a:pt x="40" y="21"/>
                    <a:pt x="40" y="21"/>
                  </a:cubicBezTo>
                  <a:cubicBezTo>
                    <a:pt x="41" y="21"/>
                    <a:pt x="40" y="22"/>
                    <a:pt x="41" y="22"/>
                  </a:cubicBezTo>
                  <a:cubicBezTo>
                    <a:pt x="40" y="23"/>
                    <a:pt x="41" y="24"/>
                    <a:pt x="41" y="25"/>
                  </a:cubicBezTo>
                  <a:cubicBezTo>
                    <a:pt x="40" y="26"/>
                    <a:pt x="40" y="26"/>
                    <a:pt x="40" y="26"/>
                  </a:cubicBezTo>
                  <a:cubicBezTo>
                    <a:pt x="41" y="26"/>
                    <a:pt x="41" y="26"/>
                    <a:pt x="41" y="26"/>
                  </a:cubicBezTo>
                  <a:cubicBezTo>
                    <a:pt x="40" y="27"/>
                    <a:pt x="41" y="28"/>
                    <a:pt x="40" y="28"/>
                  </a:cubicBezTo>
                  <a:cubicBezTo>
                    <a:pt x="39" y="30"/>
                    <a:pt x="40" y="33"/>
                    <a:pt x="39" y="35"/>
                  </a:cubicBezTo>
                  <a:cubicBezTo>
                    <a:pt x="39" y="35"/>
                    <a:pt x="39" y="35"/>
                    <a:pt x="39" y="35"/>
                  </a:cubicBezTo>
                  <a:cubicBezTo>
                    <a:pt x="38" y="36"/>
                    <a:pt x="39" y="36"/>
                    <a:pt x="39" y="37"/>
                  </a:cubicBezTo>
                  <a:cubicBezTo>
                    <a:pt x="41" y="38"/>
                    <a:pt x="40" y="40"/>
                    <a:pt x="42" y="40"/>
                  </a:cubicBezTo>
                  <a:cubicBezTo>
                    <a:pt x="41" y="41"/>
                    <a:pt x="42" y="41"/>
                    <a:pt x="42" y="41"/>
                  </a:cubicBezTo>
                  <a:cubicBezTo>
                    <a:pt x="43" y="41"/>
                    <a:pt x="44" y="42"/>
                    <a:pt x="44" y="43"/>
                  </a:cubicBezTo>
                  <a:cubicBezTo>
                    <a:pt x="45" y="44"/>
                    <a:pt x="45" y="44"/>
                    <a:pt x="45" y="44"/>
                  </a:cubicBezTo>
                  <a:cubicBezTo>
                    <a:pt x="46" y="45"/>
                    <a:pt x="46" y="45"/>
                    <a:pt x="47" y="45"/>
                  </a:cubicBezTo>
                  <a:cubicBezTo>
                    <a:pt x="47" y="45"/>
                    <a:pt x="47" y="46"/>
                    <a:pt x="48" y="46"/>
                  </a:cubicBezTo>
                  <a:cubicBezTo>
                    <a:pt x="48" y="46"/>
                    <a:pt x="48" y="47"/>
                    <a:pt x="48" y="47"/>
                  </a:cubicBezTo>
                  <a:cubicBezTo>
                    <a:pt x="48" y="46"/>
                    <a:pt x="49" y="46"/>
                    <a:pt x="49" y="45"/>
                  </a:cubicBezTo>
                  <a:cubicBezTo>
                    <a:pt x="49" y="45"/>
                    <a:pt x="48" y="44"/>
                    <a:pt x="49" y="44"/>
                  </a:cubicBezTo>
                  <a:cubicBezTo>
                    <a:pt x="50" y="44"/>
                    <a:pt x="50" y="45"/>
                    <a:pt x="51" y="45"/>
                  </a:cubicBezTo>
                  <a:cubicBezTo>
                    <a:pt x="50" y="46"/>
                    <a:pt x="52" y="47"/>
                    <a:pt x="52" y="48"/>
                  </a:cubicBezTo>
                  <a:cubicBezTo>
                    <a:pt x="53" y="48"/>
                    <a:pt x="52" y="49"/>
                    <a:pt x="53" y="50"/>
                  </a:cubicBezTo>
                  <a:cubicBezTo>
                    <a:pt x="53" y="50"/>
                    <a:pt x="53" y="51"/>
                    <a:pt x="53" y="51"/>
                  </a:cubicBezTo>
                  <a:cubicBezTo>
                    <a:pt x="53" y="51"/>
                    <a:pt x="54" y="51"/>
                    <a:pt x="54" y="51"/>
                  </a:cubicBezTo>
                  <a:cubicBezTo>
                    <a:pt x="54" y="51"/>
                    <a:pt x="54" y="51"/>
                    <a:pt x="54" y="51"/>
                  </a:cubicBezTo>
                  <a:cubicBezTo>
                    <a:pt x="54" y="51"/>
                    <a:pt x="53" y="52"/>
                    <a:pt x="53" y="52"/>
                  </a:cubicBezTo>
                  <a:cubicBezTo>
                    <a:pt x="53" y="52"/>
                    <a:pt x="54" y="52"/>
                    <a:pt x="53" y="53"/>
                  </a:cubicBezTo>
                  <a:cubicBezTo>
                    <a:pt x="53" y="53"/>
                    <a:pt x="53" y="53"/>
                    <a:pt x="53" y="53"/>
                  </a:cubicBezTo>
                  <a:cubicBezTo>
                    <a:pt x="52" y="53"/>
                    <a:pt x="52" y="53"/>
                    <a:pt x="52" y="53"/>
                  </a:cubicBezTo>
                  <a:cubicBezTo>
                    <a:pt x="52" y="53"/>
                    <a:pt x="52" y="53"/>
                    <a:pt x="51" y="53"/>
                  </a:cubicBezTo>
                  <a:cubicBezTo>
                    <a:pt x="51" y="53"/>
                    <a:pt x="51" y="53"/>
                    <a:pt x="51" y="53"/>
                  </a:cubicBezTo>
                  <a:cubicBezTo>
                    <a:pt x="51" y="53"/>
                    <a:pt x="51" y="53"/>
                    <a:pt x="51" y="53"/>
                  </a:cubicBezTo>
                  <a:cubicBezTo>
                    <a:pt x="50" y="52"/>
                    <a:pt x="49" y="53"/>
                    <a:pt x="49" y="52"/>
                  </a:cubicBezTo>
                  <a:cubicBezTo>
                    <a:pt x="49" y="52"/>
                    <a:pt x="48" y="51"/>
                    <a:pt x="48" y="51"/>
                  </a:cubicBezTo>
                  <a:cubicBezTo>
                    <a:pt x="49" y="50"/>
                    <a:pt x="47" y="51"/>
                    <a:pt x="46" y="50"/>
                  </a:cubicBezTo>
                  <a:cubicBezTo>
                    <a:pt x="46" y="49"/>
                    <a:pt x="44" y="49"/>
                    <a:pt x="44" y="48"/>
                  </a:cubicBezTo>
                  <a:cubicBezTo>
                    <a:pt x="44" y="48"/>
                    <a:pt x="43" y="47"/>
                    <a:pt x="42" y="47"/>
                  </a:cubicBezTo>
                  <a:cubicBezTo>
                    <a:pt x="42" y="46"/>
                    <a:pt x="42" y="46"/>
                    <a:pt x="42" y="46"/>
                  </a:cubicBezTo>
                  <a:cubicBezTo>
                    <a:pt x="41" y="45"/>
                    <a:pt x="39" y="43"/>
                    <a:pt x="39" y="42"/>
                  </a:cubicBezTo>
                  <a:cubicBezTo>
                    <a:pt x="39" y="41"/>
                    <a:pt x="38" y="40"/>
                    <a:pt x="37" y="40"/>
                  </a:cubicBezTo>
                  <a:cubicBezTo>
                    <a:pt x="37" y="40"/>
                    <a:pt x="37" y="39"/>
                    <a:pt x="37" y="39"/>
                  </a:cubicBezTo>
                  <a:cubicBezTo>
                    <a:pt x="36" y="40"/>
                    <a:pt x="35" y="40"/>
                    <a:pt x="35" y="40"/>
                  </a:cubicBezTo>
                  <a:cubicBezTo>
                    <a:pt x="33" y="40"/>
                    <a:pt x="33" y="42"/>
                    <a:pt x="32" y="42"/>
                  </a:cubicBezTo>
                  <a:cubicBezTo>
                    <a:pt x="32" y="42"/>
                    <a:pt x="32" y="42"/>
                    <a:pt x="32" y="42"/>
                  </a:cubicBezTo>
                  <a:cubicBezTo>
                    <a:pt x="31" y="42"/>
                    <a:pt x="31" y="42"/>
                    <a:pt x="31" y="42"/>
                  </a:cubicBezTo>
                  <a:cubicBezTo>
                    <a:pt x="31" y="42"/>
                    <a:pt x="31" y="43"/>
                    <a:pt x="31" y="43"/>
                  </a:cubicBezTo>
                  <a:cubicBezTo>
                    <a:pt x="30" y="43"/>
                    <a:pt x="30" y="42"/>
                    <a:pt x="29" y="42"/>
                  </a:cubicBezTo>
                  <a:cubicBezTo>
                    <a:pt x="29" y="43"/>
                    <a:pt x="27" y="42"/>
                    <a:pt x="27" y="44"/>
                  </a:cubicBezTo>
                  <a:cubicBezTo>
                    <a:pt x="26" y="43"/>
                    <a:pt x="25" y="45"/>
                    <a:pt x="24" y="43"/>
                  </a:cubicBezTo>
                  <a:cubicBezTo>
                    <a:pt x="24" y="43"/>
                    <a:pt x="24" y="43"/>
                    <a:pt x="24" y="43"/>
                  </a:cubicBezTo>
                  <a:cubicBezTo>
                    <a:pt x="25" y="43"/>
                    <a:pt x="25" y="43"/>
                    <a:pt x="25" y="43"/>
                  </a:cubicBezTo>
                  <a:cubicBezTo>
                    <a:pt x="25" y="43"/>
                    <a:pt x="25" y="43"/>
                    <a:pt x="25" y="43"/>
                  </a:cubicBezTo>
                  <a:cubicBezTo>
                    <a:pt x="26" y="43"/>
                    <a:pt x="26" y="43"/>
                    <a:pt x="26" y="43"/>
                  </a:cubicBezTo>
                  <a:cubicBezTo>
                    <a:pt x="26" y="43"/>
                    <a:pt x="27" y="42"/>
                    <a:pt x="27" y="42"/>
                  </a:cubicBezTo>
                  <a:cubicBezTo>
                    <a:pt x="28" y="42"/>
                    <a:pt x="28" y="42"/>
                    <a:pt x="29" y="41"/>
                  </a:cubicBezTo>
                  <a:cubicBezTo>
                    <a:pt x="29" y="42"/>
                    <a:pt x="29" y="41"/>
                    <a:pt x="30" y="41"/>
                  </a:cubicBezTo>
                  <a:cubicBezTo>
                    <a:pt x="29" y="41"/>
                    <a:pt x="30" y="41"/>
                    <a:pt x="30" y="41"/>
                  </a:cubicBezTo>
                  <a:cubicBezTo>
                    <a:pt x="31" y="41"/>
                    <a:pt x="32" y="40"/>
                    <a:pt x="32" y="39"/>
                  </a:cubicBezTo>
                  <a:cubicBezTo>
                    <a:pt x="33" y="39"/>
                    <a:pt x="33" y="38"/>
                    <a:pt x="34" y="37"/>
                  </a:cubicBezTo>
                  <a:cubicBezTo>
                    <a:pt x="34" y="37"/>
                    <a:pt x="34" y="36"/>
                    <a:pt x="34" y="35"/>
                  </a:cubicBezTo>
                  <a:cubicBezTo>
                    <a:pt x="34" y="35"/>
                    <a:pt x="33" y="35"/>
                    <a:pt x="33" y="34"/>
                  </a:cubicBezTo>
                  <a:cubicBezTo>
                    <a:pt x="33" y="33"/>
                    <a:pt x="32" y="32"/>
                    <a:pt x="32" y="31"/>
                  </a:cubicBezTo>
                  <a:cubicBezTo>
                    <a:pt x="32" y="31"/>
                    <a:pt x="31" y="31"/>
                    <a:pt x="31" y="31"/>
                  </a:cubicBezTo>
                  <a:cubicBezTo>
                    <a:pt x="32" y="31"/>
                    <a:pt x="32" y="31"/>
                    <a:pt x="32" y="31"/>
                  </a:cubicBezTo>
                  <a:cubicBezTo>
                    <a:pt x="31" y="30"/>
                    <a:pt x="31" y="28"/>
                    <a:pt x="29" y="28"/>
                  </a:cubicBezTo>
                  <a:cubicBezTo>
                    <a:pt x="29" y="29"/>
                    <a:pt x="28" y="29"/>
                    <a:pt x="28" y="30"/>
                  </a:cubicBezTo>
                  <a:cubicBezTo>
                    <a:pt x="27" y="31"/>
                    <a:pt x="27" y="32"/>
                    <a:pt x="26" y="33"/>
                  </a:cubicBezTo>
                  <a:cubicBezTo>
                    <a:pt x="26" y="33"/>
                    <a:pt x="26" y="33"/>
                    <a:pt x="26" y="34"/>
                  </a:cubicBezTo>
                  <a:cubicBezTo>
                    <a:pt x="26" y="34"/>
                    <a:pt x="25" y="35"/>
                    <a:pt x="25" y="35"/>
                  </a:cubicBezTo>
                  <a:cubicBezTo>
                    <a:pt x="24" y="35"/>
                    <a:pt x="24" y="35"/>
                    <a:pt x="24" y="35"/>
                  </a:cubicBezTo>
                  <a:cubicBezTo>
                    <a:pt x="24" y="35"/>
                    <a:pt x="25" y="36"/>
                    <a:pt x="24" y="36"/>
                  </a:cubicBezTo>
                  <a:cubicBezTo>
                    <a:pt x="23" y="37"/>
                    <a:pt x="23" y="38"/>
                    <a:pt x="22" y="38"/>
                  </a:cubicBezTo>
                  <a:cubicBezTo>
                    <a:pt x="21" y="38"/>
                    <a:pt x="22" y="40"/>
                    <a:pt x="21" y="40"/>
                  </a:cubicBezTo>
                  <a:cubicBezTo>
                    <a:pt x="20" y="40"/>
                    <a:pt x="20" y="41"/>
                    <a:pt x="19" y="41"/>
                  </a:cubicBezTo>
                  <a:cubicBezTo>
                    <a:pt x="19" y="42"/>
                    <a:pt x="18" y="42"/>
                    <a:pt x="18" y="43"/>
                  </a:cubicBezTo>
                  <a:cubicBezTo>
                    <a:pt x="18" y="43"/>
                    <a:pt x="17" y="43"/>
                    <a:pt x="17" y="44"/>
                  </a:cubicBezTo>
                  <a:cubicBezTo>
                    <a:pt x="17" y="43"/>
                    <a:pt x="17" y="43"/>
                    <a:pt x="17" y="43"/>
                  </a:cubicBezTo>
                  <a:cubicBezTo>
                    <a:pt x="16" y="44"/>
                    <a:pt x="15" y="43"/>
                    <a:pt x="15" y="44"/>
                  </a:cubicBezTo>
                  <a:cubicBezTo>
                    <a:pt x="15" y="44"/>
                    <a:pt x="15" y="44"/>
                    <a:pt x="15" y="44"/>
                  </a:cubicBezTo>
                  <a:cubicBezTo>
                    <a:pt x="15" y="44"/>
                    <a:pt x="14" y="45"/>
                    <a:pt x="14" y="45"/>
                  </a:cubicBezTo>
                  <a:cubicBezTo>
                    <a:pt x="12" y="44"/>
                    <a:pt x="13" y="42"/>
                    <a:pt x="12" y="40"/>
                  </a:cubicBezTo>
                  <a:cubicBezTo>
                    <a:pt x="12" y="40"/>
                    <a:pt x="11" y="39"/>
                    <a:pt x="12" y="38"/>
                  </a:cubicBezTo>
                  <a:cubicBezTo>
                    <a:pt x="11" y="38"/>
                    <a:pt x="11" y="38"/>
                    <a:pt x="11" y="38"/>
                  </a:cubicBezTo>
                  <a:cubicBezTo>
                    <a:pt x="11" y="37"/>
                    <a:pt x="12" y="37"/>
                    <a:pt x="12" y="37"/>
                  </a:cubicBezTo>
                  <a:cubicBezTo>
                    <a:pt x="13" y="38"/>
                    <a:pt x="14" y="39"/>
                    <a:pt x="16" y="39"/>
                  </a:cubicBezTo>
                  <a:cubicBezTo>
                    <a:pt x="16" y="40"/>
                    <a:pt x="16" y="39"/>
                    <a:pt x="17" y="39"/>
                  </a:cubicBezTo>
                  <a:cubicBezTo>
                    <a:pt x="16" y="38"/>
                    <a:pt x="18" y="38"/>
                    <a:pt x="17" y="37"/>
                  </a:cubicBezTo>
                  <a:cubicBezTo>
                    <a:pt x="18" y="36"/>
                    <a:pt x="19" y="36"/>
                    <a:pt x="19" y="34"/>
                  </a:cubicBezTo>
                  <a:cubicBezTo>
                    <a:pt x="19" y="34"/>
                    <a:pt x="20" y="33"/>
                    <a:pt x="20" y="33"/>
                  </a:cubicBezTo>
                  <a:cubicBezTo>
                    <a:pt x="20" y="31"/>
                    <a:pt x="22" y="31"/>
                    <a:pt x="22" y="30"/>
                  </a:cubicBezTo>
                  <a:cubicBezTo>
                    <a:pt x="22" y="29"/>
                    <a:pt x="23" y="28"/>
                    <a:pt x="23" y="28"/>
                  </a:cubicBezTo>
                  <a:cubicBezTo>
                    <a:pt x="24" y="27"/>
                    <a:pt x="24" y="27"/>
                    <a:pt x="24" y="27"/>
                  </a:cubicBezTo>
                  <a:cubicBezTo>
                    <a:pt x="24" y="26"/>
                    <a:pt x="26" y="26"/>
                    <a:pt x="24" y="25"/>
                  </a:cubicBezTo>
                  <a:cubicBezTo>
                    <a:pt x="23" y="25"/>
                    <a:pt x="22" y="26"/>
                    <a:pt x="21" y="26"/>
                  </a:cubicBezTo>
                  <a:cubicBezTo>
                    <a:pt x="21" y="27"/>
                    <a:pt x="20" y="27"/>
                    <a:pt x="20" y="27"/>
                  </a:cubicBezTo>
                  <a:cubicBezTo>
                    <a:pt x="19" y="27"/>
                    <a:pt x="19" y="28"/>
                    <a:pt x="19" y="28"/>
                  </a:cubicBezTo>
                  <a:cubicBezTo>
                    <a:pt x="18" y="28"/>
                    <a:pt x="18" y="29"/>
                    <a:pt x="17" y="28"/>
                  </a:cubicBezTo>
                  <a:cubicBezTo>
                    <a:pt x="16" y="29"/>
                    <a:pt x="16" y="29"/>
                    <a:pt x="16" y="29"/>
                  </a:cubicBezTo>
                  <a:cubicBezTo>
                    <a:pt x="16" y="29"/>
                    <a:pt x="16" y="29"/>
                    <a:pt x="16" y="29"/>
                  </a:cubicBezTo>
                  <a:cubicBezTo>
                    <a:pt x="16" y="29"/>
                    <a:pt x="16" y="29"/>
                    <a:pt x="16" y="29"/>
                  </a:cubicBezTo>
                  <a:cubicBezTo>
                    <a:pt x="16" y="29"/>
                    <a:pt x="16" y="29"/>
                    <a:pt x="16" y="29"/>
                  </a:cubicBezTo>
                  <a:cubicBezTo>
                    <a:pt x="16" y="30"/>
                    <a:pt x="14" y="30"/>
                    <a:pt x="14" y="32"/>
                  </a:cubicBezTo>
                  <a:cubicBezTo>
                    <a:pt x="13" y="32"/>
                    <a:pt x="13" y="32"/>
                    <a:pt x="13" y="32"/>
                  </a:cubicBezTo>
                  <a:cubicBezTo>
                    <a:pt x="12" y="33"/>
                    <a:pt x="10" y="34"/>
                    <a:pt x="9" y="34"/>
                  </a:cubicBezTo>
                  <a:cubicBezTo>
                    <a:pt x="8" y="35"/>
                    <a:pt x="8" y="35"/>
                    <a:pt x="8" y="36"/>
                  </a:cubicBezTo>
                  <a:cubicBezTo>
                    <a:pt x="8" y="37"/>
                    <a:pt x="8" y="38"/>
                    <a:pt x="8" y="39"/>
                  </a:cubicBezTo>
                  <a:cubicBezTo>
                    <a:pt x="8" y="39"/>
                    <a:pt x="8" y="40"/>
                    <a:pt x="7" y="41"/>
                  </a:cubicBezTo>
                  <a:cubicBezTo>
                    <a:pt x="8" y="42"/>
                    <a:pt x="6" y="42"/>
                    <a:pt x="7" y="42"/>
                  </a:cubicBezTo>
                  <a:cubicBezTo>
                    <a:pt x="7" y="43"/>
                    <a:pt x="6" y="43"/>
                    <a:pt x="5" y="43"/>
                  </a:cubicBezTo>
                  <a:cubicBezTo>
                    <a:pt x="5" y="43"/>
                    <a:pt x="5" y="43"/>
                    <a:pt x="5" y="43"/>
                  </a:cubicBezTo>
                  <a:cubicBezTo>
                    <a:pt x="5" y="44"/>
                    <a:pt x="5" y="44"/>
                    <a:pt x="4" y="44"/>
                  </a:cubicBezTo>
                  <a:cubicBezTo>
                    <a:pt x="4" y="43"/>
                    <a:pt x="4" y="43"/>
                    <a:pt x="3" y="42"/>
                  </a:cubicBezTo>
                  <a:cubicBezTo>
                    <a:pt x="4" y="41"/>
                    <a:pt x="2" y="41"/>
                    <a:pt x="3" y="40"/>
                  </a:cubicBezTo>
                  <a:cubicBezTo>
                    <a:pt x="2" y="39"/>
                    <a:pt x="2" y="38"/>
                    <a:pt x="2" y="37"/>
                  </a:cubicBezTo>
                  <a:cubicBezTo>
                    <a:pt x="2" y="37"/>
                    <a:pt x="2" y="37"/>
                    <a:pt x="2" y="37"/>
                  </a:cubicBezTo>
                  <a:cubicBezTo>
                    <a:pt x="2" y="38"/>
                    <a:pt x="2" y="38"/>
                    <a:pt x="2" y="38"/>
                  </a:cubicBezTo>
                  <a:cubicBezTo>
                    <a:pt x="3" y="37"/>
                    <a:pt x="3" y="36"/>
                    <a:pt x="4" y="36"/>
                  </a:cubicBezTo>
                  <a:cubicBezTo>
                    <a:pt x="4" y="35"/>
                    <a:pt x="4" y="34"/>
                    <a:pt x="4" y="32"/>
                  </a:cubicBezTo>
                  <a:cubicBezTo>
                    <a:pt x="4" y="32"/>
                    <a:pt x="4" y="31"/>
                    <a:pt x="4" y="31"/>
                  </a:cubicBezTo>
                  <a:cubicBezTo>
                    <a:pt x="4" y="31"/>
                    <a:pt x="4" y="30"/>
                    <a:pt x="4" y="29"/>
                  </a:cubicBezTo>
                  <a:cubicBezTo>
                    <a:pt x="4" y="28"/>
                    <a:pt x="3" y="28"/>
                    <a:pt x="3" y="27"/>
                  </a:cubicBezTo>
                  <a:cubicBezTo>
                    <a:pt x="3" y="26"/>
                    <a:pt x="1" y="26"/>
                    <a:pt x="1" y="24"/>
                  </a:cubicBezTo>
                  <a:cubicBezTo>
                    <a:pt x="1" y="24"/>
                    <a:pt x="0" y="24"/>
                    <a:pt x="0" y="23"/>
                  </a:cubicBezTo>
                  <a:cubicBezTo>
                    <a:pt x="0" y="23"/>
                    <a:pt x="0" y="23"/>
                    <a:pt x="1" y="23"/>
                  </a:cubicBezTo>
                  <a:cubicBezTo>
                    <a:pt x="2" y="24"/>
                    <a:pt x="3" y="23"/>
                    <a:pt x="3" y="24"/>
                  </a:cubicBezTo>
                  <a:cubicBezTo>
                    <a:pt x="4" y="23"/>
                    <a:pt x="4" y="25"/>
                    <a:pt x="5" y="24"/>
                  </a:cubicBezTo>
                  <a:cubicBezTo>
                    <a:pt x="5" y="25"/>
                    <a:pt x="6" y="25"/>
                    <a:pt x="6" y="26"/>
                  </a:cubicBezTo>
                  <a:cubicBezTo>
                    <a:pt x="7" y="27"/>
                    <a:pt x="6" y="28"/>
                    <a:pt x="7" y="28"/>
                  </a:cubicBezTo>
                  <a:cubicBezTo>
                    <a:pt x="7" y="29"/>
                    <a:pt x="7" y="29"/>
                    <a:pt x="7" y="30"/>
                  </a:cubicBezTo>
                  <a:cubicBezTo>
                    <a:pt x="7" y="30"/>
                    <a:pt x="8" y="30"/>
                    <a:pt x="9" y="31"/>
                  </a:cubicBezTo>
                  <a:cubicBezTo>
                    <a:pt x="9" y="30"/>
                    <a:pt x="9" y="30"/>
                    <a:pt x="10" y="29"/>
                  </a:cubicBezTo>
                  <a:cubicBezTo>
                    <a:pt x="9" y="28"/>
                    <a:pt x="10" y="28"/>
                    <a:pt x="10" y="27"/>
                  </a:cubicBezTo>
                  <a:cubicBezTo>
                    <a:pt x="11" y="27"/>
                    <a:pt x="10" y="26"/>
                    <a:pt x="12" y="25"/>
                  </a:cubicBezTo>
                  <a:cubicBezTo>
                    <a:pt x="11" y="24"/>
                    <a:pt x="13" y="25"/>
                    <a:pt x="12" y="23"/>
                  </a:cubicBezTo>
                  <a:cubicBezTo>
                    <a:pt x="13" y="23"/>
                    <a:pt x="13" y="23"/>
                    <a:pt x="13" y="23"/>
                  </a:cubicBezTo>
                  <a:cubicBezTo>
                    <a:pt x="13" y="23"/>
                    <a:pt x="13" y="23"/>
                    <a:pt x="13" y="23"/>
                  </a:cubicBezTo>
                  <a:cubicBezTo>
                    <a:pt x="13" y="22"/>
                    <a:pt x="13" y="22"/>
                    <a:pt x="13" y="22"/>
                  </a:cubicBezTo>
                  <a:cubicBezTo>
                    <a:pt x="13" y="23"/>
                    <a:pt x="13" y="23"/>
                    <a:pt x="14" y="23"/>
                  </a:cubicBezTo>
                  <a:cubicBezTo>
                    <a:pt x="14" y="22"/>
                    <a:pt x="14" y="21"/>
                    <a:pt x="14" y="21"/>
                  </a:cubicBezTo>
                  <a:cubicBezTo>
                    <a:pt x="14" y="21"/>
                    <a:pt x="14" y="21"/>
                    <a:pt x="14" y="21"/>
                  </a:cubicBezTo>
                  <a:cubicBezTo>
                    <a:pt x="14" y="21"/>
                    <a:pt x="14" y="21"/>
                    <a:pt x="14" y="21"/>
                  </a:cubicBezTo>
                  <a:cubicBezTo>
                    <a:pt x="14" y="20"/>
                    <a:pt x="16" y="20"/>
                    <a:pt x="15" y="19"/>
                  </a:cubicBezTo>
                  <a:cubicBezTo>
                    <a:pt x="16" y="18"/>
                    <a:pt x="16" y="18"/>
                    <a:pt x="16" y="18"/>
                  </a:cubicBezTo>
                  <a:cubicBezTo>
                    <a:pt x="16" y="19"/>
                    <a:pt x="16" y="19"/>
                    <a:pt x="16" y="19"/>
                  </a:cubicBezTo>
                  <a:cubicBezTo>
                    <a:pt x="17" y="19"/>
                    <a:pt x="16" y="18"/>
                    <a:pt x="16" y="18"/>
                  </a:cubicBezTo>
                  <a:cubicBezTo>
                    <a:pt x="16" y="18"/>
                    <a:pt x="16" y="17"/>
                    <a:pt x="16" y="17"/>
                  </a:cubicBezTo>
                  <a:cubicBezTo>
                    <a:pt x="15" y="18"/>
                    <a:pt x="15" y="18"/>
                    <a:pt x="15" y="18"/>
                  </a:cubicBezTo>
                  <a:cubicBezTo>
                    <a:pt x="15" y="17"/>
                    <a:pt x="15" y="17"/>
                    <a:pt x="15" y="17"/>
                  </a:cubicBezTo>
                  <a:cubicBezTo>
                    <a:pt x="14" y="18"/>
                    <a:pt x="13" y="19"/>
                    <a:pt x="12" y="19"/>
                  </a:cubicBezTo>
                  <a:cubicBezTo>
                    <a:pt x="12" y="19"/>
                    <a:pt x="12" y="19"/>
                    <a:pt x="12" y="19"/>
                  </a:cubicBezTo>
                  <a:cubicBezTo>
                    <a:pt x="12" y="20"/>
                    <a:pt x="10" y="19"/>
                    <a:pt x="10" y="20"/>
                  </a:cubicBezTo>
                  <a:cubicBezTo>
                    <a:pt x="10" y="20"/>
                    <a:pt x="10" y="20"/>
                    <a:pt x="10" y="20"/>
                  </a:cubicBezTo>
                  <a:cubicBezTo>
                    <a:pt x="9" y="21"/>
                    <a:pt x="9" y="21"/>
                    <a:pt x="9" y="21"/>
                  </a:cubicBezTo>
                  <a:cubicBezTo>
                    <a:pt x="9" y="20"/>
                    <a:pt x="9" y="20"/>
                    <a:pt x="9" y="20"/>
                  </a:cubicBezTo>
                  <a:cubicBezTo>
                    <a:pt x="9" y="21"/>
                    <a:pt x="8" y="20"/>
                    <a:pt x="7" y="21"/>
                  </a:cubicBezTo>
                  <a:cubicBezTo>
                    <a:pt x="7" y="21"/>
                    <a:pt x="6" y="21"/>
                    <a:pt x="6" y="20"/>
                  </a:cubicBezTo>
                  <a:cubicBezTo>
                    <a:pt x="6" y="21"/>
                    <a:pt x="6" y="21"/>
                    <a:pt x="6" y="21"/>
                  </a:cubicBezTo>
                  <a:cubicBezTo>
                    <a:pt x="5" y="20"/>
                    <a:pt x="4" y="21"/>
                    <a:pt x="4" y="20"/>
                  </a:cubicBezTo>
                  <a:cubicBezTo>
                    <a:pt x="4" y="20"/>
                    <a:pt x="4" y="20"/>
                    <a:pt x="4" y="20"/>
                  </a:cubicBezTo>
                  <a:cubicBezTo>
                    <a:pt x="3" y="20"/>
                    <a:pt x="4" y="20"/>
                    <a:pt x="3" y="19"/>
                  </a:cubicBezTo>
                  <a:cubicBezTo>
                    <a:pt x="4" y="19"/>
                    <a:pt x="5" y="18"/>
                    <a:pt x="6" y="19"/>
                  </a:cubicBezTo>
                  <a:cubicBezTo>
                    <a:pt x="6" y="18"/>
                    <a:pt x="6" y="18"/>
                    <a:pt x="6" y="18"/>
                  </a:cubicBezTo>
                  <a:cubicBezTo>
                    <a:pt x="7" y="19"/>
                    <a:pt x="7" y="18"/>
                    <a:pt x="8" y="18"/>
                  </a:cubicBezTo>
                  <a:cubicBezTo>
                    <a:pt x="9" y="17"/>
                    <a:pt x="10" y="17"/>
                    <a:pt x="11" y="16"/>
                  </a:cubicBezTo>
                  <a:cubicBezTo>
                    <a:pt x="13" y="16"/>
                    <a:pt x="13" y="14"/>
                    <a:pt x="15" y="14"/>
                  </a:cubicBezTo>
                  <a:cubicBezTo>
                    <a:pt x="15" y="14"/>
                    <a:pt x="15" y="14"/>
                    <a:pt x="15" y="14"/>
                  </a:cubicBezTo>
                  <a:cubicBezTo>
                    <a:pt x="15" y="14"/>
                    <a:pt x="16" y="14"/>
                    <a:pt x="17" y="13"/>
                  </a:cubicBezTo>
                  <a:cubicBezTo>
                    <a:pt x="18" y="14"/>
                    <a:pt x="18" y="12"/>
                    <a:pt x="19" y="12"/>
                  </a:cubicBezTo>
                  <a:cubicBezTo>
                    <a:pt x="19" y="11"/>
                    <a:pt x="18" y="10"/>
                    <a:pt x="18" y="9"/>
                  </a:cubicBezTo>
                  <a:cubicBezTo>
                    <a:pt x="17" y="9"/>
                    <a:pt x="17" y="9"/>
                    <a:pt x="17" y="9"/>
                  </a:cubicBezTo>
                  <a:cubicBezTo>
                    <a:pt x="17" y="8"/>
                    <a:pt x="17" y="8"/>
                    <a:pt x="16" y="7"/>
                  </a:cubicBezTo>
                  <a:cubicBezTo>
                    <a:pt x="16" y="8"/>
                    <a:pt x="16" y="8"/>
                    <a:pt x="16" y="8"/>
                  </a:cubicBezTo>
                  <a:cubicBezTo>
                    <a:pt x="16" y="7"/>
                    <a:pt x="15" y="7"/>
                    <a:pt x="14" y="6"/>
                  </a:cubicBezTo>
                  <a:cubicBezTo>
                    <a:pt x="14" y="5"/>
                    <a:pt x="13" y="5"/>
                    <a:pt x="13" y="4"/>
                  </a:cubicBezTo>
                  <a:cubicBezTo>
                    <a:pt x="12" y="3"/>
                    <a:pt x="10" y="5"/>
                    <a:pt x="10" y="3"/>
                  </a:cubicBezTo>
                  <a:cubicBezTo>
                    <a:pt x="10" y="2"/>
                    <a:pt x="9" y="2"/>
                    <a:pt x="10" y="1"/>
                  </a:cubicBezTo>
                  <a:cubicBezTo>
                    <a:pt x="10" y="1"/>
                    <a:pt x="10" y="0"/>
                    <a:pt x="11" y="0"/>
                  </a:cubicBezTo>
                  <a:cubicBezTo>
                    <a:pt x="11" y="0"/>
                    <a:pt x="12" y="0"/>
                    <a:pt x="12" y="0"/>
                  </a:cubicBezTo>
                  <a:close/>
                  <a:moveTo>
                    <a:pt x="31" y="4"/>
                  </a:moveTo>
                  <a:cubicBezTo>
                    <a:pt x="31" y="4"/>
                    <a:pt x="31" y="4"/>
                    <a:pt x="31" y="4"/>
                  </a:cubicBezTo>
                  <a:cubicBezTo>
                    <a:pt x="31" y="5"/>
                    <a:pt x="32" y="4"/>
                    <a:pt x="33" y="6"/>
                  </a:cubicBezTo>
                  <a:cubicBezTo>
                    <a:pt x="33" y="6"/>
                    <a:pt x="32" y="6"/>
                    <a:pt x="32" y="7"/>
                  </a:cubicBezTo>
                  <a:cubicBezTo>
                    <a:pt x="33" y="7"/>
                    <a:pt x="33" y="7"/>
                    <a:pt x="33" y="7"/>
                  </a:cubicBezTo>
                  <a:cubicBezTo>
                    <a:pt x="33" y="8"/>
                    <a:pt x="33" y="8"/>
                    <a:pt x="33" y="8"/>
                  </a:cubicBezTo>
                  <a:cubicBezTo>
                    <a:pt x="33" y="8"/>
                    <a:pt x="33" y="8"/>
                    <a:pt x="33" y="8"/>
                  </a:cubicBezTo>
                  <a:cubicBezTo>
                    <a:pt x="32" y="8"/>
                    <a:pt x="33" y="10"/>
                    <a:pt x="32" y="9"/>
                  </a:cubicBezTo>
                  <a:cubicBezTo>
                    <a:pt x="31" y="9"/>
                    <a:pt x="30" y="9"/>
                    <a:pt x="30" y="9"/>
                  </a:cubicBezTo>
                  <a:cubicBezTo>
                    <a:pt x="29" y="9"/>
                    <a:pt x="29" y="9"/>
                    <a:pt x="29" y="9"/>
                  </a:cubicBezTo>
                  <a:cubicBezTo>
                    <a:pt x="28" y="8"/>
                    <a:pt x="29" y="7"/>
                    <a:pt x="28" y="6"/>
                  </a:cubicBezTo>
                  <a:cubicBezTo>
                    <a:pt x="28" y="5"/>
                    <a:pt x="27" y="5"/>
                    <a:pt x="27" y="4"/>
                  </a:cubicBezTo>
                  <a:cubicBezTo>
                    <a:pt x="26" y="4"/>
                    <a:pt x="25" y="4"/>
                    <a:pt x="25" y="4"/>
                  </a:cubicBezTo>
                  <a:cubicBezTo>
                    <a:pt x="26" y="4"/>
                    <a:pt x="26" y="3"/>
                    <a:pt x="27" y="3"/>
                  </a:cubicBezTo>
                  <a:cubicBezTo>
                    <a:pt x="28" y="4"/>
                    <a:pt x="27" y="3"/>
                    <a:pt x="28" y="3"/>
                  </a:cubicBezTo>
                  <a:cubicBezTo>
                    <a:pt x="28" y="4"/>
                    <a:pt x="28" y="4"/>
                    <a:pt x="28" y="4"/>
                  </a:cubicBezTo>
                  <a:cubicBezTo>
                    <a:pt x="28" y="3"/>
                    <a:pt x="28" y="3"/>
                    <a:pt x="28" y="3"/>
                  </a:cubicBezTo>
                  <a:cubicBezTo>
                    <a:pt x="28" y="4"/>
                    <a:pt x="29" y="4"/>
                    <a:pt x="29" y="4"/>
                  </a:cubicBezTo>
                  <a:cubicBezTo>
                    <a:pt x="30" y="3"/>
                    <a:pt x="30" y="3"/>
                    <a:pt x="30" y="3"/>
                  </a:cubicBezTo>
                  <a:cubicBezTo>
                    <a:pt x="30" y="3"/>
                    <a:pt x="30" y="4"/>
                    <a:pt x="31" y="4"/>
                  </a:cubicBezTo>
                  <a:close/>
                  <a:moveTo>
                    <a:pt x="25" y="19"/>
                  </a:moveTo>
                  <a:cubicBezTo>
                    <a:pt x="25" y="19"/>
                    <a:pt x="25" y="19"/>
                    <a:pt x="25" y="19"/>
                  </a:cubicBezTo>
                  <a:cubicBezTo>
                    <a:pt x="25" y="20"/>
                    <a:pt x="26" y="20"/>
                    <a:pt x="26" y="21"/>
                  </a:cubicBezTo>
                  <a:cubicBezTo>
                    <a:pt x="25" y="21"/>
                    <a:pt x="24" y="22"/>
                    <a:pt x="24" y="22"/>
                  </a:cubicBezTo>
                  <a:cubicBezTo>
                    <a:pt x="23" y="22"/>
                    <a:pt x="23" y="23"/>
                    <a:pt x="21" y="23"/>
                  </a:cubicBezTo>
                  <a:cubicBezTo>
                    <a:pt x="21" y="24"/>
                    <a:pt x="19" y="24"/>
                    <a:pt x="18" y="25"/>
                  </a:cubicBezTo>
                  <a:cubicBezTo>
                    <a:pt x="18" y="25"/>
                    <a:pt x="17" y="25"/>
                    <a:pt x="18" y="24"/>
                  </a:cubicBezTo>
                  <a:cubicBezTo>
                    <a:pt x="18" y="24"/>
                    <a:pt x="18" y="24"/>
                    <a:pt x="18" y="23"/>
                  </a:cubicBezTo>
                  <a:cubicBezTo>
                    <a:pt x="19" y="22"/>
                    <a:pt x="20" y="21"/>
                    <a:pt x="21" y="20"/>
                  </a:cubicBezTo>
                  <a:cubicBezTo>
                    <a:pt x="21" y="19"/>
                    <a:pt x="23" y="18"/>
                    <a:pt x="23" y="17"/>
                  </a:cubicBezTo>
                  <a:cubicBezTo>
                    <a:pt x="24" y="17"/>
                    <a:pt x="24" y="19"/>
                    <a:pt x="25" y="19"/>
                  </a:cubicBezTo>
                  <a:close/>
                  <a:moveTo>
                    <a:pt x="12" y="24"/>
                  </a:moveTo>
                  <a:cubicBezTo>
                    <a:pt x="12" y="24"/>
                    <a:pt x="12" y="24"/>
                    <a:pt x="12" y="24"/>
                  </a:cubicBezTo>
                  <a:cubicBezTo>
                    <a:pt x="12" y="23"/>
                    <a:pt x="12" y="23"/>
                    <a:pt x="12" y="23"/>
                  </a:cubicBezTo>
                  <a:cubicBezTo>
                    <a:pt x="12" y="23"/>
                    <a:pt x="12" y="24"/>
                    <a:pt x="12" y="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13"/>
            <p:cNvSpPr>
              <a:spLocks noEditPoints="1"/>
            </p:cNvSpPr>
            <p:nvPr/>
          </p:nvSpPr>
          <p:spPr bwMode="auto">
            <a:xfrm>
              <a:off x="4541" y="4120"/>
              <a:ext cx="145" cy="158"/>
            </a:xfrm>
            <a:custGeom>
              <a:avLst/>
              <a:gdLst>
                <a:gd name="T0" fmla="*/ 35 w 56"/>
                <a:gd name="T1" fmla="*/ 2 h 59"/>
                <a:gd name="T2" fmla="*/ 37 w 56"/>
                <a:gd name="T3" fmla="*/ 6 h 59"/>
                <a:gd name="T4" fmla="*/ 35 w 56"/>
                <a:gd name="T5" fmla="*/ 10 h 59"/>
                <a:gd name="T6" fmla="*/ 28 w 56"/>
                <a:gd name="T7" fmla="*/ 12 h 59"/>
                <a:gd name="T8" fmla="*/ 25 w 56"/>
                <a:gd name="T9" fmla="*/ 8 h 59"/>
                <a:gd name="T10" fmla="*/ 19 w 56"/>
                <a:gd name="T11" fmla="*/ 3 h 59"/>
                <a:gd name="T12" fmla="*/ 20 w 56"/>
                <a:gd name="T13" fmla="*/ 0 h 59"/>
                <a:gd name="T14" fmla="*/ 27 w 56"/>
                <a:gd name="T15" fmla="*/ 1 h 59"/>
                <a:gd name="T16" fmla="*/ 43 w 56"/>
                <a:gd name="T17" fmla="*/ 18 h 59"/>
                <a:gd name="T18" fmla="*/ 48 w 56"/>
                <a:gd name="T19" fmla="*/ 21 h 59"/>
                <a:gd name="T20" fmla="*/ 47 w 56"/>
                <a:gd name="T21" fmla="*/ 25 h 59"/>
                <a:gd name="T22" fmla="*/ 43 w 56"/>
                <a:gd name="T23" fmla="*/ 26 h 59"/>
                <a:gd name="T24" fmla="*/ 39 w 56"/>
                <a:gd name="T25" fmla="*/ 25 h 59"/>
                <a:gd name="T26" fmla="*/ 34 w 56"/>
                <a:gd name="T27" fmla="*/ 26 h 59"/>
                <a:gd name="T28" fmla="*/ 28 w 56"/>
                <a:gd name="T29" fmla="*/ 27 h 59"/>
                <a:gd name="T30" fmla="*/ 23 w 56"/>
                <a:gd name="T31" fmla="*/ 28 h 59"/>
                <a:gd name="T32" fmla="*/ 15 w 56"/>
                <a:gd name="T33" fmla="*/ 27 h 59"/>
                <a:gd name="T34" fmla="*/ 8 w 56"/>
                <a:gd name="T35" fmla="*/ 23 h 59"/>
                <a:gd name="T36" fmla="*/ 20 w 56"/>
                <a:gd name="T37" fmla="*/ 21 h 59"/>
                <a:gd name="T38" fmla="*/ 29 w 56"/>
                <a:gd name="T39" fmla="*/ 20 h 59"/>
                <a:gd name="T40" fmla="*/ 32 w 56"/>
                <a:gd name="T41" fmla="*/ 20 h 59"/>
                <a:gd name="T42" fmla="*/ 39 w 56"/>
                <a:gd name="T43" fmla="*/ 19 h 59"/>
                <a:gd name="T44" fmla="*/ 42 w 56"/>
                <a:gd name="T45" fmla="*/ 18 h 59"/>
                <a:gd name="T46" fmla="*/ 44 w 56"/>
                <a:gd name="T47" fmla="*/ 33 h 59"/>
                <a:gd name="T48" fmla="*/ 39 w 56"/>
                <a:gd name="T49" fmla="*/ 39 h 59"/>
                <a:gd name="T50" fmla="*/ 34 w 56"/>
                <a:gd name="T51" fmla="*/ 43 h 59"/>
                <a:gd name="T52" fmla="*/ 34 w 56"/>
                <a:gd name="T53" fmla="*/ 44 h 59"/>
                <a:gd name="T54" fmla="*/ 30 w 56"/>
                <a:gd name="T55" fmla="*/ 44 h 59"/>
                <a:gd name="T56" fmla="*/ 35 w 56"/>
                <a:gd name="T57" fmla="*/ 36 h 59"/>
                <a:gd name="T58" fmla="*/ 38 w 56"/>
                <a:gd name="T59" fmla="*/ 30 h 59"/>
                <a:gd name="T60" fmla="*/ 23 w 56"/>
                <a:gd name="T61" fmla="*/ 36 h 59"/>
                <a:gd name="T62" fmla="*/ 28 w 56"/>
                <a:gd name="T63" fmla="*/ 35 h 59"/>
                <a:gd name="T64" fmla="*/ 25 w 56"/>
                <a:gd name="T65" fmla="*/ 40 h 59"/>
                <a:gd name="T66" fmla="*/ 22 w 56"/>
                <a:gd name="T67" fmla="*/ 45 h 59"/>
                <a:gd name="T68" fmla="*/ 21 w 56"/>
                <a:gd name="T69" fmla="*/ 45 h 59"/>
                <a:gd name="T70" fmla="*/ 17 w 56"/>
                <a:gd name="T71" fmla="*/ 43 h 59"/>
                <a:gd name="T72" fmla="*/ 14 w 56"/>
                <a:gd name="T73" fmla="*/ 42 h 59"/>
                <a:gd name="T74" fmla="*/ 19 w 56"/>
                <a:gd name="T75" fmla="*/ 35 h 59"/>
                <a:gd name="T76" fmla="*/ 24 w 56"/>
                <a:gd name="T77" fmla="*/ 31 h 59"/>
                <a:gd name="T78" fmla="*/ 34 w 56"/>
                <a:gd name="T79" fmla="*/ 42 h 59"/>
                <a:gd name="T80" fmla="*/ 54 w 56"/>
                <a:gd name="T81" fmla="*/ 48 h 59"/>
                <a:gd name="T82" fmla="*/ 56 w 56"/>
                <a:gd name="T83" fmla="*/ 50 h 59"/>
                <a:gd name="T84" fmla="*/ 55 w 56"/>
                <a:gd name="T85" fmla="*/ 52 h 59"/>
                <a:gd name="T86" fmla="*/ 51 w 56"/>
                <a:gd name="T87" fmla="*/ 52 h 59"/>
                <a:gd name="T88" fmla="*/ 48 w 56"/>
                <a:gd name="T89" fmla="*/ 52 h 59"/>
                <a:gd name="T90" fmla="*/ 45 w 56"/>
                <a:gd name="T91" fmla="*/ 53 h 59"/>
                <a:gd name="T92" fmla="*/ 35 w 56"/>
                <a:gd name="T93" fmla="*/ 53 h 59"/>
                <a:gd name="T94" fmla="*/ 26 w 56"/>
                <a:gd name="T95" fmla="*/ 54 h 59"/>
                <a:gd name="T96" fmla="*/ 24 w 56"/>
                <a:gd name="T97" fmla="*/ 55 h 59"/>
                <a:gd name="T98" fmla="*/ 17 w 56"/>
                <a:gd name="T99" fmla="*/ 56 h 59"/>
                <a:gd name="T100" fmla="*/ 11 w 56"/>
                <a:gd name="T101" fmla="*/ 58 h 59"/>
                <a:gd name="T102" fmla="*/ 6 w 56"/>
                <a:gd name="T103" fmla="*/ 57 h 59"/>
                <a:gd name="T104" fmla="*/ 1 w 56"/>
                <a:gd name="T105" fmla="*/ 55 h 59"/>
                <a:gd name="T106" fmla="*/ 4 w 56"/>
                <a:gd name="T107" fmla="*/ 52 h 59"/>
                <a:gd name="T108" fmla="*/ 10 w 56"/>
                <a:gd name="T109" fmla="*/ 52 h 59"/>
                <a:gd name="T110" fmla="*/ 16 w 56"/>
                <a:gd name="T111" fmla="*/ 50 h 59"/>
                <a:gd name="T112" fmla="*/ 23 w 56"/>
                <a:gd name="T113" fmla="*/ 49 h 59"/>
                <a:gd name="T114" fmla="*/ 30 w 56"/>
                <a:gd name="T115" fmla="*/ 48 h 59"/>
                <a:gd name="T116" fmla="*/ 39 w 56"/>
                <a:gd name="T117" fmla="*/ 47 h 59"/>
                <a:gd name="T118" fmla="*/ 47 w 56"/>
                <a:gd name="T119" fmla="*/ 46 h 59"/>
                <a:gd name="T120" fmla="*/ 11 w 56"/>
                <a:gd name="T121" fmla="*/ 5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6" h="59">
                  <a:moveTo>
                    <a:pt x="29" y="1"/>
                  </a:moveTo>
                  <a:cubicBezTo>
                    <a:pt x="30" y="0"/>
                    <a:pt x="32" y="0"/>
                    <a:pt x="32" y="1"/>
                  </a:cubicBezTo>
                  <a:cubicBezTo>
                    <a:pt x="33" y="1"/>
                    <a:pt x="33" y="0"/>
                    <a:pt x="33" y="1"/>
                  </a:cubicBezTo>
                  <a:cubicBezTo>
                    <a:pt x="34" y="1"/>
                    <a:pt x="34" y="2"/>
                    <a:pt x="35" y="2"/>
                  </a:cubicBezTo>
                  <a:cubicBezTo>
                    <a:pt x="35" y="3"/>
                    <a:pt x="35" y="3"/>
                    <a:pt x="36" y="4"/>
                  </a:cubicBezTo>
                  <a:cubicBezTo>
                    <a:pt x="36" y="5"/>
                    <a:pt x="36" y="5"/>
                    <a:pt x="36" y="5"/>
                  </a:cubicBezTo>
                  <a:cubicBezTo>
                    <a:pt x="36" y="5"/>
                    <a:pt x="37" y="6"/>
                    <a:pt x="37" y="7"/>
                  </a:cubicBezTo>
                  <a:cubicBezTo>
                    <a:pt x="37" y="6"/>
                    <a:pt x="37" y="6"/>
                    <a:pt x="37" y="6"/>
                  </a:cubicBezTo>
                  <a:cubicBezTo>
                    <a:pt x="37" y="7"/>
                    <a:pt x="37" y="7"/>
                    <a:pt x="37" y="7"/>
                  </a:cubicBezTo>
                  <a:cubicBezTo>
                    <a:pt x="36" y="7"/>
                    <a:pt x="38" y="8"/>
                    <a:pt x="36" y="8"/>
                  </a:cubicBezTo>
                  <a:cubicBezTo>
                    <a:pt x="36" y="7"/>
                    <a:pt x="36" y="7"/>
                    <a:pt x="36" y="7"/>
                  </a:cubicBezTo>
                  <a:cubicBezTo>
                    <a:pt x="35" y="8"/>
                    <a:pt x="36" y="10"/>
                    <a:pt x="35" y="10"/>
                  </a:cubicBezTo>
                  <a:cubicBezTo>
                    <a:pt x="34" y="11"/>
                    <a:pt x="33" y="11"/>
                    <a:pt x="32" y="11"/>
                  </a:cubicBezTo>
                  <a:cubicBezTo>
                    <a:pt x="31" y="12"/>
                    <a:pt x="31" y="13"/>
                    <a:pt x="30" y="13"/>
                  </a:cubicBezTo>
                  <a:cubicBezTo>
                    <a:pt x="29" y="13"/>
                    <a:pt x="29" y="14"/>
                    <a:pt x="28" y="13"/>
                  </a:cubicBezTo>
                  <a:cubicBezTo>
                    <a:pt x="27" y="13"/>
                    <a:pt x="28" y="12"/>
                    <a:pt x="28" y="12"/>
                  </a:cubicBezTo>
                  <a:cubicBezTo>
                    <a:pt x="28" y="11"/>
                    <a:pt x="30" y="10"/>
                    <a:pt x="28" y="9"/>
                  </a:cubicBezTo>
                  <a:cubicBezTo>
                    <a:pt x="28" y="9"/>
                    <a:pt x="28" y="7"/>
                    <a:pt x="27" y="8"/>
                  </a:cubicBezTo>
                  <a:cubicBezTo>
                    <a:pt x="27" y="8"/>
                    <a:pt x="26" y="8"/>
                    <a:pt x="25" y="8"/>
                  </a:cubicBezTo>
                  <a:cubicBezTo>
                    <a:pt x="25" y="8"/>
                    <a:pt x="25" y="8"/>
                    <a:pt x="25" y="8"/>
                  </a:cubicBezTo>
                  <a:cubicBezTo>
                    <a:pt x="24" y="8"/>
                    <a:pt x="24" y="7"/>
                    <a:pt x="23" y="7"/>
                  </a:cubicBezTo>
                  <a:cubicBezTo>
                    <a:pt x="22" y="7"/>
                    <a:pt x="22" y="7"/>
                    <a:pt x="21" y="7"/>
                  </a:cubicBezTo>
                  <a:cubicBezTo>
                    <a:pt x="21" y="6"/>
                    <a:pt x="20" y="6"/>
                    <a:pt x="20" y="6"/>
                  </a:cubicBezTo>
                  <a:cubicBezTo>
                    <a:pt x="19" y="5"/>
                    <a:pt x="20" y="4"/>
                    <a:pt x="19" y="3"/>
                  </a:cubicBezTo>
                  <a:cubicBezTo>
                    <a:pt x="19" y="3"/>
                    <a:pt x="19" y="3"/>
                    <a:pt x="18" y="3"/>
                  </a:cubicBezTo>
                  <a:cubicBezTo>
                    <a:pt x="19" y="2"/>
                    <a:pt x="19" y="2"/>
                    <a:pt x="19" y="2"/>
                  </a:cubicBezTo>
                  <a:cubicBezTo>
                    <a:pt x="18" y="2"/>
                    <a:pt x="18" y="2"/>
                    <a:pt x="18" y="2"/>
                  </a:cubicBezTo>
                  <a:cubicBezTo>
                    <a:pt x="19" y="1"/>
                    <a:pt x="20" y="1"/>
                    <a:pt x="20" y="0"/>
                  </a:cubicBezTo>
                  <a:cubicBezTo>
                    <a:pt x="21" y="0"/>
                    <a:pt x="21" y="1"/>
                    <a:pt x="22" y="0"/>
                  </a:cubicBezTo>
                  <a:cubicBezTo>
                    <a:pt x="23" y="0"/>
                    <a:pt x="24" y="0"/>
                    <a:pt x="25" y="1"/>
                  </a:cubicBezTo>
                  <a:cubicBezTo>
                    <a:pt x="25" y="1"/>
                    <a:pt x="25" y="0"/>
                    <a:pt x="25" y="0"/>
                  </a:cubicBezTo>
                  <a:cubicBezTo>
                    <a:pt x="26" y="1"/>
                    <a:pt x="26" y="1"/>
                    <a:pt x="27" y="1"/>
                  </a:cubicBezTo>
                  <a:cubicBezTo>
                    <a:pt x="28" y="1"/>
                    <a:pt x="28" y="1"/>
                    <a:pt x="29" y="0"/>
                  </a:cubicBezTo>
                  <a:lnTo>
                    <a:pt x="29" y="1"/>
                  </a:lnTo>
                  <a:close/>
                  <a:moveTo>
                    <a:pt x="43" y="18"/>
                  </a:moveTo>
                  <a:cubicBezTo>
                    <a:pt x="43" y="18"/>
                    <a:pt x="43" y="18"/>
                    <a:pt x="43" y="18"/>
                  </a:cubicBezTo>
                  <a:cubicBezTo>
                    <a:pt x="44" y="19"/>
                    <a:pt x="44" y="18"/>
                    <a:pt x="45" y="18"/>
                  </a:cubicBezTo>
                  <a:cubicBezTo>
                    <a:pt x="45" y="18"/>
                    <a:pt x="46" y="19"/>
                    <a:pt x="46" y="18"/>
                  </a:cubicBezTo>
                  <a:cubicBezTo>
                    <a:pt x="47" y="19"/>
                    <a:pt x="45" y="20"/>
                    <a:pt x="46" y="20"/>
                  </a:cubicBezTo>
                  <a:cubicBezTo>
                    <a:pt x="47" y="20"/>
                    <a:pt x="48" y="20"/>
                    <a:pt x="48" y="21"/>
                  </a:cubicBezTo>
                  <a:cubicBezTo>
                    <a:pt x="48" y="21"/>
                    <a:pt x="50" y="22"/>
                    <a:pt x="49" y="22"/>
                  </a:cubicBezTo>
                  <a:cubicBezTo>
                    <a:pt x="50" y="23"/>
                    <a:pt x="49" y="24"/>
                    <a:pt x="50" y="24"/>
                  </a:cubicBezTo>
                  <a:cubicBezTo>
                    <a:pt x="50" y="25"/>
                    <a:pt x="50" y="25"/>
                    <a:pt x="49" y="25"/>
                  </a:cubicBezTo>
                  <a:cubicBezTo>
                    <a:pt x="48" y="24"/>
                    <a:pt x="48" y="26"/>
                    <a:pt x="47" y="25"/>
                  </a:cubicBezTo>
                  <a:cubicBezTo>
                    <a:pt x="46" y="25"/>
                    <a:pt x="46" y="25"/>
                    <a:pt x="46" y="25"/>
                  </a:cubicBezTo>
                  <a:cubicBezTo>
                    <a:pt x="46" y="25"/>
                    <a:pt x="45" y="25"/>
                    <a:pt x="44" y="26"/>
                  </a:cubicBezTo>
                  <a:cubicBezTo>
                    <a:pt x="43" y="25"/>
                    <a:pt x="43" y="25"/>
                    <a:pt x="43" y="25"/>
                  </a:cubicBezTo>
                  <a:cubicBezTo>
                    <a:pt x="43" y="26"/>
                    <a:pt x="43" y="26"/>
                    <a:pt x="43" y="26"/>
                  </a:cubicBezTo>
                  <a:cubicBezTo>
                    <a:pt x="43" y="25"/>
                    <a:pt x="42" y="25"/>
                    <a:pt x="41" y="25"/>
                  </a:cubicBezTo>
                  <a:cubicBezTo>
                    <a:pt x="41" y="25"/>
                    <a:pt x="40" y="25"/>
                    <a:pt x="40" y="25"/>
                  </a:cubicBezTo>
                  <a:cubicBezTo>
                    <a:pt x="40" y="25"/>
                    <a:pt x="40" y="25"/>
                    <a:pt x="40" y="25"/>
                  </a:cubicBezTo>
                  <a:cubicBezTo>
                    <a:pt x="39" y="25"/>
                    <a:pt x="39" y="25"/>
                    <a:pt x="39" y="25"/>
                  </a:cubicBezTo>
                  <a:cubicBezTo>
                    <a:pt x="39" y="25"/>
                    <a:pt x="39" y="25"/>
                    <a:pt x="39" y="25"/>
                  </a:cubicBezTo>
                  <a:cubicBezTo>
                    <a:pt x="38" y="26"/>
                    <a:pt x="38" y="26"/>
                    <a:pt x="38" y="26"/>
                  </a:cubicBezTo>
                  <a:cubicBezTo>
                    <a:pt x="37" y="25"/>
                    <a:pt x="36" y="26"/>
                    <a:pt x="35" y="25"/>
                  </a:cubicBezTo>
                  <a:cubicBezTo>
                    <a:pt x="35" y="26"/>
                    <a:pt x="34" y="26"/>
                    <a:pt x="34" y="26"/>
                  </a:cubicBezTo>
                  <a:cubicBezTo>
                    <a:pt x="34" y="26"/>
                    <a:pt x="34" y="26"/>
                    <a:pt x="34" y="26"/>
                  </a:cubicBezTo>
                  <a:cubicBezTo>
                    <a:pt x="33" y="25"/>
                    <a:pt x="32" y="26"/>
                    <a:pt x="32" y="26"/>
                  </a:cubicBezTo>
                  <a:cubicBezTo>
                    <a:pt x="31" y="26"/>
                    <a:pt x="30" y="26"/>
                    <a:pt x="29" y="26"/>
                  </a:cubicBezTo>
                  <a:cubicBezTo>
                    <a:pt x="29" y="26"/>
                    <a:pt x="28" y="26"/>
                    <a:pt x="28" y="27"/>
                  </a:cubicBezTo>
                  <a:cubicBezTo>
                    <a:pt x="27" y="27"/>
                    <a:pt x="26" y="27"/>
                    <a:pt x="26" y="26"/>
                  </a:cubicBezTo>
                  <a:cubicBezTo>
                    <a:pt x="26" y="26"/>
                    <a:pt x="26" y="27"/>
                    <a:pt x="25" y="27"/>
                  </a:cubicBezTo>
                  <a:cubicBezTo>
                    <a:pt x="25" y="26"/>
                    <a:pt x="25" y="26"/>
                    <a:pt x="25" y="26"/>
                  </a:cubicBezTo>
                  <a:cubicBezTo>
                    <a:pt x="24" y="27"/>
                    <a:pt x="24" y="27"/>
                    <a:pt x="23" y="28"/>
                  </a:cubicBezTo>
                  <a:cubicBezTo>
                    <a:pt x="23" y="27"/>
                    <a:pt x="22" y="27"/>
                    <a:pt x="21" y="28"/>
                  </a:cubicBezTo>
                  <a:cubicBezTo>
                    <a:pt x="20" y="27"/>
                    <a:pt x="20" y="28"/>
                    <a:pt x="18" y="28"/>
                  </a:cubicBezTo>
                  <a:cubicBezTo>
                    <a:pt x="18" y="28"/>
                    <a:pt x="18" y="29"/>
                    <a:pt x="17" y="28"/>
                  </a:cubicBezTo>
                  <a:cubicBezTo>
                    <a:pt x="17" y="28"/>
                    <a:pt x="15" y="28"/>
                    <a:pt x="15" y="27"/>
                  </a:cubicBezTo>
                  <a:cubicBezTo>
                    <a:pt x="14" y="27"/>
                    <a:pt x="12" y="27"/>
                    <a:pt x="12" y="26"/>
                  </a:cubicBezTo>
                  <a:cubicBezTo>
                    <a:pt x="11" y="25"/>
                    <a:pt x="10" y="25"/>
                    <a:pt x="9" y="24"/>
                  </a:cubicBezTo>
                  <a:cubicBezTo>
                    <a:pt x="10" y="24"/>
                    <a:pt x="9" y="24"/>
                    <a:pt x="9" y="23"/>
                  </a:cubicBezTo>
                  <a:cubicBezTo>
                    <a:pt x="9" y="24"/>
                    <a:pt x="8" y="23"/>
                    <a:pt x="8" y="23"/>
                  </a:cubicBezTo>
                  <a:cubicBezTo>
                    <a:pt x="8" y="22"/>
                    <a:pt x="9" y="23"/>
                    <a:pt x="9" y="22"/>
                  </a:cubicBezTo>
                  <a:cubicBezTo>
                    <a:pt x="11" y="22"/>
                    <a:pt x="14" y="22"/>
                    <a:pt x="16" y="21"/>
                  </a:cubicBezTo>
                  <a:cubicBezTo>
                    <a:pt x="17" y="21"/>
                    <a:pt x="18" y="21"/>
                    <a:pt x="18" y="21"/>
                  </a:cubicBezTo>
                  <a:cubicBezTo>
                    <a:pt x="19" y="21"/>
                    <a:pt x="19" y="21"/>
                    <a:pt x="20" y="21"/>
                  </a:cubicBezTo>
                  <a:cubicBezTo>
                    <a:pt x="21" y="21"/>
                    <a:pt x="22" y="21"/>
                    <a:pt x="22" y="21"/>
                  </a:cubicBezTo>
                  <a:cubicBezTo>
                    <a:pt x="23" y="21"/>
                    <a:pt x="23" y="20"/>
                    <a:pt x="24" y="20"/>
                  </a:cubicBezTo>
                  <a:cubicBezTo>
                    <a:pt x="25" y="20"/>
                    <a:pt x="26" y="21"/>
                    <a:pt x="26" y="20"/>
                  </a:cubicBezTo>
                  <a:cubicBezTo>
                    <a:pt x="27" y="21"/>
                    <a:pt x="28" y="20"/>
                    <a:pt x="29" y="20"/>
                  </a:cubicBezTo>
                  <a:cubicBezTo>
                    <a:pt x="29" y="20"/>
                    <a:pt x="30" y="20"/>
                    <a:pt x="31" y="20"/>
                  </a:cubicBezTo>
                  <a:cubicBezTo>
                    <a:pt x="31" y="20"/>
                    <a:pt x="31" y="20"/>
                    <a:pt x="31" y="20"/>
                  </a:cubicBezTo>
                  <a:cubicBezTo>
                    <a:pt x="31" y="20"/>
                    <a:pt x="31" y="20"/>
                    <a:pt x="31" y="20"/>
                  </a:cubicBezTo>
                  <a:cubicBezTo>
                    <a:pt x="32" y="20"/>
                    <a:pt x="32" y="20"/>
                    <a:pt x="32" y="20"/>
                  </a:cubicBezTo>
                  <a:cubicBezTo>
                    <a:pt x="32" y="19"/>
                    <a:pt x="34" y="20"/>
                    <a:pt x="35" y="19"/>
                  </a:cubicBezTo>
                  <a:cubicBezTo>
                    <a:pt x="36" y="20"/>
                    <a:pt x="36" y="19"/>
                    <a:pt x="38" y="19"/>
                  </a:cubicBezTo>
                  <a:cubicBezTo>
                    <a:pt x="38" y="19"/>
                    <a:pt x="38" y="19"/>
                    <a:pt x="38" y="19"/>
                  </a:cubicBezTo>
                  <a:cubicBezTo>
                    <a:pt x="39" y="19"/>
                    <a:pt x="39" y="19"/>
                    <a:pt x="39" y="19"/>
                  </a:cubicBezTo>
                  <a:cubicBezTo>
                    <a:pt x="39" y="19"/>
                    <a:pt x="39" y="19"/>
                    <a:pt x="39" y="19"/>
                  </a:cubicBezTo>
                  <a:cubicBezTo>
                    <a:pt x="39" y="19"/>
                    <a:pt x="39" y="19"/>
                    <a:pt x="39" y="19"/>
                  </a:cubicBezTo>
                  <a:cubicBezTo>
                    <a:pt x="40" y="19"/>
                    <a:pt x="39" y="18"/>
                    <a:pt x="40" y="18"/>
                  </a:cubicBezTo>
                  <a:cubicBezTo>
                    <a:pt x="41" y="19"/>
                    <a:pt x="42" y="18"/>
                    <a:pt x="42" y="18"/>
                  </a:cubicBezTo>
                  <a:lnTo>
                    <a:pt x="43" y="18"/>
                  </a:lnTo>
                  <a:close/>
                  <a:moveTo>
                    <a:pt x="41" y="31"/>
                  </a:moveTo>
                  <a:cubicBezTo>
                    <a:pt x="41" y="31"/>
                    <a:pt x="41" y="31"/>
                    <a:pt x="42" y="31"/>
                  </a:cubicBezTo>
                  <a:cubicBezTo>
                    <a:pt x="42" y="32"/>
                    <a:pt x="43" y="32"/>
                    <a:pt x="44" y="33"/>
                  </a:cubicBezTo>
                  <a:cubicBezTo>
                    <a:pt x="44" y="33"/>
                    <a:pt x="44" y="33"/>
                    <a:pt x="44" y="33"/>
                  </a:cubicBezTo>
                  <a:cubicBezTo>
                    <a:pt x="44" y="33"/>
                    <a:pt x="44" y="34"/>
                    <a:pt x="44" y="34"/>
                  </a:cubicBezTo>
                  <a:cubicBezTo>
                    <a:pt x="43" y="35"/>
                    <a:pt x="43" y="36"/>
                    <a:pt x="42" y="37"/>
                  </a:cubicBezTo>
                  <a:cubicBezTo>
                    <a:pt x="41" y="38"/>
                    <a:pt x="40" y="39"/>
                    <a:pt x="39" y="39"/>
                  </a:cubicBezTo>
                  <a:cubicBezTo>
                    <a:pt x="38" y="40"/>
                    <a:pt x="37" y="41"/>
                    <a:pt x="37" y="42"/>
                  </a:cubicBezTo>
                  <a:cubicBezTo>
                    <a:pt x="36" y="42"/>
                    <a:pt x="36" y="43"/>
                    <a:pt x="35" y="43"/>
                  </a:cubicBezTo>
                  <a:cubicBezTo>
                    <a:pt x="34" y="43"/>
                    <a:pt x="34" y="43"/>
                    <a:pt x="34" y="43"/>
                  </a:cubicBezTo>
                  <a:cubicBezTo>
                    <a:pt x="34" y="43"/>
                    <a:pt x="34" y="43"/>
                    <a:pt x="34" y="43"/>
                  </a:cubicBezTo>
                  <a:cubicBezTo>
                    <a:pt x="33" y="43"/>
                    <a:pt x="33" y="43"/>
                    <a:pt x="33" y="43"/>
                  </a:cubicBezTo>
                  <a:cubicBezTo>
                    <a:pt x="33" y="43"/>
                    <a:pt x="33" y="43"/>
                    <a:pt x="33" y="43"/>
                  </a:cubicBezTo>
                  <a:cubicBezTo>
                    <a:pt x="33" y="43"/>
                    <a:pt x="33" y="43"/>
                    <a:pt x="33" y="43"/>
                  </a:cubicBezTo>
                  <a:cubicBezTo>
                    <a:pt x="33" y="43"/>
                    <a:pt x="34" y="43"/>
                    <a:pt x="34" y="44"/>
                  </a:cubicBezTo>
                  <a:cubicBezTo>
                    <a:pt x="33" y="44"/>
                    <a:pt x="32" y="45"/>
                    <a:pt x="31" y="45"/>
                  </a:cubicBezTo>
                  <a:cubicBezTo>
                    <a:pt x="31" y="46"/>
                    <a:pt x="30" y="46"/>
                    <a:pt x="29" y="47"/>
                  </a:cubicBezTo>
                  <a:cubicBezTo>
                    <a:pt x="29" y="47"/>
                    <a:pt x="28" y="46"/>
                    <a:pt x="29" y="46"/>
                  </a:cubicBezTo>
                  <a:cubicBezTo>
                    <a:pt x="28" y="45"/>
                    <a:pt x="30" y="45"/>
                    <a:pt x="30" y="44"/>
                  </a:cubicBezTo>
                  <a:cubicBezTo>
                    <a:pt x="31" y="44"/>
                    <a:pt x="30" y="43"/>
                    <a:pt x="32" y="42"/>
                  </a:cubicBezTo>
                  <a:cubicBezTo>
                    <a:pt x="32" y="42"/>
                    <a:pt x="33" y="41"/>
                    <a:pt x="33" y="40"/>
                  </a:cubicBezTo>
                  <a:cubicBezTo>
                    <a:pt x="33" y="40"/>
                    <a:pt x="33" y="39"/>
                    <a:pt x="34" y="38"/>
                  </a:cubicBezTo>
                  <a:cubicBezTo>
                    <a:pt x="34" y="37"/>
                    <a:pt x="35" y="37"/>
                    <a:pt x="35" y="36"/>
                  </a:cubicBezTo>
                  <a:cubicBezTo>
                    <a:pt x="36" y="36"/>
                    <a:pt x="37" y="35"/>
                    <a:pt x="36" y="34"/>
                  </a:cubicBezTo>
                  <a:cubicBezTo>
                    <a:pt x="37" y="34"/>
                    <a:pt x="37" y="33"/>
                    <a:pt x="37" y="33"/>
                  </a:cubicBezTo>
                  <a:cubicBezTo>
                    <a:pt x="37" y="32"/>
                    <a:pt x="39" y="31"/>
                    <a:pt x="38" y="31"/>
                  </a:cubicBezTo>
                  <a:cubicBezTo>
                    <a:pt x="38" y="31"/>
                    <a:pt x="38" y="30"/>
                    <a:pt x="38" y="30"/>
                  </a:cubicBezTo>
                  <a:cubicBezTo>
                    <a:pt x="39" y="30"/>
                    <a:pt x="40" y="30"/>
                    <a:pt x="41" y="31"/>
                  </a:cubicBezTo>
                  <a:close/>
                  <a:moveTo>
                    <a:pt x="26" y="30"/>
                  </a:moveTo>
                  <a:cubicBezTo>
                    <a:pt x="25" y="31"/>
                    <a:pt x="25" y="33"/>
                    <a:pt x="24" y="33"/>
                  </a:cubicBezTo>
                  <a:cubicBezTo>
                    <a:pt x="24" y="34"/>
                    <a:pt x="23" y="35"/>
                    <a:pt x="23" y="36"/>
                  </a:cubicBezTo>
                  <a:cubicBezTo>
                    <a:pt x="23" y="37"/>
                    <a:pt x="23" y="38"/>
                    <a:pt x="24" y="38"/>
                  </a:cubicBezTo>
                  <a:cubicBezTo>
                    <a:pt x="25" y="38"/>
                    <a:pt x="26" y="38"/>
                    <a:pt x="26" y="37"/>
                  </a:cubicBezTo>
                  <a:cubicBezTo>
                    <a:pt x="27" y="37"/>
                    <a:pt x="27" y="36"/>
                    <a:pt x="28" y="36"/>
                  </a:cubicBezTo>
                  <a:cubicBezTo>
                    <a:pt x="28" y="35"/>
                    <a:pt x="28" y="35"/>
                    <a:pt x="28" y="35"/>
                  </a:cubicBezTo>
                  <a:cubicBezTo>
                    <a:pt x="29" y="35"/>
                    <a:pt x="28" y="36"/>
                    <a:pt x="28" y="36"/>
                  </a:cubicBezTo>
                  <a:cubicBezTo>
                    <a:pt x="27" y="36"/>
                    <a:pt x="28" y="38"/>
                    <a:pt x="27" y="37"/>
                  </a:cubicBezTo>
                  <a:cubicBezTo>
                    <a:pt x="26" y="38"/>
                    <a:pt x="25" y="39"/>
                    <a:pt x="26" y="40"/>
                  </a:cubicBezTo>
                  <a:cubicBezTo>
                    <a:pt x="25" y="40"/>
                    <a:pt x="25" y="40"/>
                    <a:pt x="25" y="40"/>
                  </a:cubicBezTo>
                  <a:cubicBezTo>
                    <a:pt x="25" y="41"/>
                    <a:pt x="25" y="41"/>
                    <a:pt x="25" y="41"/>
                  </a:cubicBezTo>
                  <a:cubicBezTo>
                    <a:pt x="24" y="41"/>
                    <a:pt x="25" y="42"/>
                    <a:pt x="24" y="42"/>
                  </a:cubicBezTo>
                  <a:cubicBezTo>
                    <a:pt x="24" y="43"/>
                    <a:pt x="23" y="43"/>
                    <a:pt x="23" y="44"/>
                  </a:cubicBezTo>
                  <a:cubicBezTo>
                    <a:pt x="22" y="44"/>
                    <a:pt x="23" y="45"/>
                    <a:pt x="22" y="45"/>
                  </a:cubicBezTo>
                  <a:cubicBezTo>
                    <a:pt x="22" y="45"/>
                    <a:pt x="22" y="45"/>
                    <a:pt x="22" y="45"/>
                  </a:cubicBezTo>
                  <a:cubicBezTo>
                    <a:pt x="21" y="45"/>
                    <a:pt x="21" y="45"/>
                    <a:pt x="21" y="45"/>
                  </a:cubicBezTo>
                  <a:cubicBezTo>
                    <a:pt x="21" y="45"/>
                    <a:pt x="21" y="45"/>
                    <a:pt x="21" y="45"/>
                  </a:cubicBezTo>
                  <a:cubicBezTo>
                    <a:pt x="21" y="45"/>
                    <a:pt x="21" y="45"/>
                    <a:pt x="21" y="45"/>
                  </a:cubicBezTo>
                  <a:cubicBezTo>
                    <a:pt x="20" y="45"/>
                    <a:pt x="20" y="45"/>
                    <a:pt x="20" y="45"/>
                  </a:cubicBezTo>
                  <a:cubicBezTo>
                    <a:pt x="20" y="44"/>
                    <a:pt x="20" y="44"/>
                    <a:pt x="20" y="44"/>
                  </a:cubicBezTo>
                  <a:cubicBezTo>
                    <a:pt x="19" y="44"/>
                    <a:pt x="19" y="44"/>
                    <a:pt x="19" y="44"/>
                  </a:cubicBezTo>
                  <a:cubicBezTo>
                    <a:pt x="19" y="43"/>
                    <a:pt x="18" y="44"/>
                    <a:pt x="17" y="43"/>
                  </a:cubicBezTo>
                  <a:cubicBezTo>
                    <a:pt x="17" y="43"/>
                    <a:pt x="17" y="43"/>
                    <a:pt x="17" y="43"/>
                  </a:cubicBezTo>
                  <a:cubicBezTo>
                    <a:pt x="17" y="42"/>
                    <a:pt x="16" y="43"/>
                    <a:pt x="15" y="42"/>
                  </a:cubicBezTo>
                  <a:cubicBezTo>
                    <a:pt x="15" y="43"/>
                    <a:pt x="15" y="43"/>
                    <a:pt x="15" y="43"/>
                  </a:cubicBezTo>
                  <a:cubicBezTo>
                    <a:pt x="14" y="43"/>
                    <a:pt x="15" y="42"/>
                    <a:pt x="14" y="42"/>
                  </a:cubicBezTo>
                  <a:cubicBezTo>
                    <a:pt x="14" y="41"/>
                    <a:pt x="13" y="40"/>
                    <a:pt x="14" y="40"/>
                  </a:cubicBezTo>
                  <a:cubicBezTo>
                    <a:pt x="15" y="40"/>
                    <a:pt x="16" y="39"/>
                    <a:pt x="16" y="39"/>
                  </a:cubicBezTo>
                  <a:cubicBezTo>
                    <a:pt x="16" y="37"/>
                    <a:pt x="17" y="37"/>
                    <a:pt x="18" y="36"/>
                  </a:cubicBezTo>
                  <a:cubicBezTo>
                    <a:pt x="19" y="36"/>
                    <a:pt x="18" y="35"/>
                    <a:pt x="19" y="35"/>
                  </a:cubicBezTo>
                  <a:cubicBezTo>
                    <a:pt x="20" y="34"/>
                    <a:pt x="21" y="35"/>
                    <a:pt x="21" y="34"/>
                  </a:cubicBezTo>
                  <a:cubicBezTo>
                    <a:pt x="21" y="33"/>
                    <a:pt x="21" y="33"/>
                    <a:pt x="22" y="33"/>
                  </a:cubicBezTo>
                  <a:cubicBezTo>
                    <a:pt x="22" y="33"/>
                    <a:pt x="22" y="33"/>
                    <a:pt x="22" y="33"/>
                  </a:cubicBezTo>
                  <a:cubicBezTo>
                    <a:pt x="23" y="32"/>
                    <a:pt x="24" y="32"/>
                    <a:pt x="24" y="31"/>
                  </a:cubicBezTo>
                  <a:cubicBezTo>
                    <a:pt x="25" y="31"/>
                    <a:pt x="25" y="30"/>
                    <a:pt x="26" y="30"/>
                  </a:cubicBezTo>
                  <a:close/>
                  <a:moveTo>
                    <a:pt x="35" y="42"/>
                  </a:moveTo>
                  <a:cubicBezTo>
                    <a:pt x="34" y="42"/>
                    <a:pt x="34" y="42"/>
                    <a:pt x="34" y="42"/>
                  </a:cubicBezTo>
                  <a:cubicBezTo>
                    <a:pt x="34" y="42"/>
                    <a:pt x="34" y="42"/>
                    <a:pt x="34" y="42"/>
                  </a:cubicBezTo>
                  <a:cubicBezTo>
                    <a:pt x="34" y="42"/>
                    <a:pt x="35" y="42"/>
                    <a:pt x="35" y="42"/>
                  </a:cubicBezTo>
                  <a:close/>
                  <a:moveTo>
                    <a:pt x="51" y="47"/>
                  </a:moveTo>
                  <a:cubicBezTo>
                    <a:pt x="52" y="46"/>
                    <a:pt x="53" y="47"/>
                    <a:pt x="53" y="46"/>
                  </a:cubicBezTo>
                  <a:cubicBezTo>
                    <a:pt x="53" y="47"/>
                    <a:pt x="54" y="47"/>
                    <a:pt x="54" y="48"/>
                  </a:cubicBezTo>
                  <a:cubicBezTo>
                    <a:pt x="55" y="48"/>
                    <a:pt x="55" y="48"/>
                    <a:pt x="55" y="48"/>
                  </a:cubicBezTo>
                  <a:cubicBezTo>
                    <a:pt x="55" y="48"/>
                    <a:pt x="55" y="48"/>
                    <a:pt x="55" y="48"/>
                  </a:cubicBezTo>
                  <a:cubicBezTo>
                    <a:pt x="54" y="48"/>
                    <a:pt x="55" y="49"/>
                    <a:pt x="54" y="49"/>
                  </a:cubicBezTo>
                  <a:cubicBezTo>
                    <a:pt x="55" y="49"/>
                    <a:pt x="55" y="50"/>
                    <a:pt x="56" y="50"/>
                  </a:cubicBezTo>
                  <a:cubicBezTo>
                    <a:pt x="56" y="50"/>
                    <a:pt x="56" y="51"/>
                    <a:pt x="55" y="51"/>
                  </a:cubicBezTo>
                  <a:cubicBezTo>
                    <a:pt x="56" y="51"/>
                    <a:pt x="56" y="52"/>
                    <a:pt x="56" y="52"/>
                  </a:cubicBezTo>
                  <a:cubicBezTo>
                    <a:pt x="56" y="53"/>
                    <a:pt x="55" y="53"/>
                    <a:pt x="55" y="53"/>
                  </a:cubicBezTo>
                  <a:cubicBezTo>
                    <a:pt x="55" y="52"/>
                    <a:pt x="55" y="52"/>
                    <a:pt x="55" y="52"/>
                  </a:cubicBezTo>
                  <a:cubicBezTo>
                    <a:pt x="54" y="53"/>
                    <a:pt x="54" y="53"/>
                    <a:pt x="54" y="53"/>
                  </a:cubicBezTo>
                  <a:cubicBezTo>
                    <a:pt x="54" y="53"/>
                    <a:pt x="54" y="53"/>
                    <a:pt x="54" y="53"/>
                  </a:cubicBezTo>
                  <a:cubicBezTo>
                    <a:pt x="53" y="53"/>
                    <a:pt x="52" y="52"/>
                    <a:pt x="52" y="53"/>
                  </a:cubicBezTo>
                  <a:cubicBezTo>
                    <a:pt x="51" y="52"/>
                    <a:pt x="51" y="52"/>
                    <a:pt x="51" y="52"/>
                  </a:cubicBezTo>
                  <a:cubicBezTo>
                    <a:pt x="51" y="53"/>
                    <a:pt x="50" y="52"/>
                    <a:pt x="49" y="52"/>
                  </a:cubicBezTo>
                  <a:cubicBezTo>
                    <a:pt x="49" y="52"/>
                    <a:pt x="49" y="52"/>
                    <a:pt x="49" y="52"/>
                  </a:cubicBezTo>
                  <a:cubicBezTo>
                    <a:pt x="49" y="52"/>
                    <a:pt x="49" y="52"/>
                    <a:pt x="49" y="52"/>
                  </a:cubicBezTo>
                  <a:cubicBezTo>
                    <a:pt x="48" y="52"/>
                    <a:pt x="48" y="52"/>
                    <a:pt x="48" y="52"/>
                  </a:cubicBezTo>
                  <a:cubicBezTo>
                    <a:pt x="48" y="52"/>
                    <a:pt x="47" y="53"/>
                    <a:pt x="46" y="53"/>
                  </a:cubicBezTo>
                  <a:cubicBezTo>
                    <a:pt x="46" y="53"/>
                    <a:pt x="46" y="53"/>
                    <a:pt x="46" y="53"/>
                  </a:cubicBezTo>
                  <a:cubicBezTo>
                    <a:pt x="46" y="53"/>
                    <a:pt x="46" y="53"/>
                    <a:pt x="46" y="53"/>
                  </a:cubicBezTo>
                  <a:cubicBezTo>
                    <a:pt x="45" y="53"/>
                    <a:pt x="45" y="53"/>
                    <a:pt x="45" y="53"/>
                  </a:cubicBezTo>
                  <a:cubicBezTo>
                    <a:pt x="45" y="53"/>
                    <a:pt x="44" y="52"/>
                    <a:pt x="43" y="53"/>
                  </a:cubicBezTo>
                  <a:cubicBezTo>
                    <a:pt x="42" y="53"/>
                    <a:pt x="41" y="53"/>
                    <a:pt x="40" y="53"/>
                  </a:cubicBezTo>
                  <a:cubicBezTo>
                    <a:pt x="40" y="53"/>
                    <a:pt x="39" y="53"/>
                    <a:pt x="39" y="53"/>
                  </a:cubicBezTo>
                  <a:cubicBezTo>
                    <a:pt x="37" y="53"/>
                    <a:pt x="36" y="54"/>
                    <a:pt x="35" y="53"/>
                  </a:cubicBezTo>
                  <a:cubicBezTo>
                    <a:pt x="34" y="54"/>
                    <a:pt x="33" y="54"/>
                    <a:pt x="33" y="54"/>
                  </a:cubicBezTo>
                  <a:cubicBezTo>
                    <a:pt x="32" y="54"/>
                    <a:pt x="31" y="53"/>
                    <a:pt x="30" y="54"/>
                  </a:cubicBezTo>
                  <a:cubicBezTo>
                    <a:pt x="29" y="54"/>
                    <a:pt x="28" y="54"/>
                    <a:pt x="27" y="54"/>
                  </a:cubicBezTo>
                  <a:cubicBezTo>
                    <a:pt x="27" y="53"/>
                    <a:pt x="27" y="54"/>
                    <a:pt x="26" y="54"/>
                  </a:cubicBezTo>
                  <a:cubicBezTo>
                    <a:pt x="26" y="54"/>
                    <a:pt x="26" y="55"/>
                    <a:pt x="26" y="55"/>
                  </a:cubicBezTo>
                  <a:cubicBezTo>
                    <a:pt x="26" y="55"/>
                    <a:pt x="26" y="54"/>
                    <a:pt x="25" y="54"/>
                  </a:cubicBezTo>
                  <a:cubicBezTo>
                    <a:pt x="25" y="55"/>
                    <a:pt x="25" y="55"/>
                    <a:pt x="25" y="55"/>
                  </a:cubicBezTo>
                  <a:cubicBezTo>
                    <a:pt x="24" y="55"/>
                    <a:pt x="24" y="55"/>
                    <a:pt x="24" y="55"/>
                  </a:cubicBezTo>
                  <a:cubicBezTo>
                    <a:pt x="24" y="55"/>
                    <a:pt x="24" y="55"/>
                    <a:pt x="24" y="55"/>
                  </a:cubicBezTo>
                  <a:cubicBezTo>
                    <a:pt x="23" y="55"/>
                    <a:pt x="23" y="55"/>
                    <a:pt x="23" y="55"/>
                  </a:cubicBezTo>
                  <a:cubicBezTo>
                    <a:pt x="23" y="56"/>
                    <a:pt x="21" y="55"/>
                    <a:pt x="20" y="55"/>
                  </a:cubicBezTo>
                  <a:cubicBezTo>
                    <a:pt x="19" y="55"/>
                    <a:pt x="18" y="56"/>
                    <a:pt x="17" y="56"/>
                  </a:cubicBezTo>
                  <a:cubicBezTo>
                    <a:pt x="16" y="57"/>
                    <a:pt x="15" y="56"/>
                    <a:pt x="14" y="57"/>
                  </a:cubicBezTo>
                  <a:cubicBezTo>
                    <a:pt x="13" y="56"/>
                    <a:pt x="12" y="58"/>
                    <a:pt x="12" y="57"/>
                  </a:cubicBezTo>
                  <a:cubicBezTo>
                    <a:pt x="12" y="56"/>
                    <a:pt x="12" y="56"/>
                    <a:pt x="11" y="56"/>
                  </a:cubicBezTo>
                  <a:cubicBezTo>
                    <a:pt x="11" y="57"/>
                    <a:pt x="11" y="57"/>
                    <a:pt x="11" y="58"/>
                  </a:cubicBezTo>
                  <a:cubicBezTo>
                    <a:pt x="10" y="58"/>
                    <a:pt x="9" y="58"/>
                    <a:pt x="9" y="58"/>
                  </a:cubicBezTo>
                  <a:cubicBezTo>
                    <a:pt x="9" y="58"/>
                    <a:pt x="9" y="57"/>
                    <a:pt x="9" y="57"/>
                  </a:cubicBezTo>
                  <a:cubicBezTo>
                    <a:pt x="8" y="58"/>
                    <a:pt x="7" y="59"/>
                    <a:pt x="7" y="58"/>
                  </a:cubicBezTo>
                  <a:cubicBezTo>
                    <a:pt x="6" y="58"/>
                    <a:pt x="6" y="58"/>
                    <a:pt x="6" y="57"/>
                  </a:cubicBezTo>
                  <a:cubicBezTo>
                    <a:pt x="5" y="58"/>
                    <a:pt x="5" y="58"/>
                    <a:pt x="5" y="58"/>
                  </a:cubicBezTo>
                  <a:cubicBezTo>
                    <a:pt x="5" y="57"/>
                    <a:pt x="3" y="57"/>
                    <a:pt x="3" y="56"/>
                  </a:cubicBezTo>
                  <a:cubicBezTo>
                    <a:pt x="2" y="57"/>
                    <a:pt x="2" y="56"/>
                    <a:pt x="1" y="56"/>
                  </a:cubicBezTo>
                  <a:cubicBezTo>
                    <a:pt x="1" y="55"/>
                    <a:pt x="1" y="55"/>
                    <a:pt x="1" y="55"/>
                  </a:cubicBezTo>
                  <a:cubicBezTo>
                    <a:pt x="1" y="55"/>
                    <a:pt x="1" y="55"/>
                    <a:pt x="1" y="55"/>
                  </a:cubicBezTo>
                  <a:cubicBezTo>
                    <a:pt x="0" y="54"/>
                    <a:pt x="1" y="54"/>
                    <a:pt x="1" y="53"/>
                  </a:cubicBezTo>
                  <a:cubicBezTo>
                    <a:pt x="1" y="54"/>
                    <a:pt x="1" y="54"/>
                    <a:pt x="1" y="54"/>
                  </a:cubicBezTo>
                  <a:cubicBezTo>
                    <a:pt x="2" y="53"/>
                    <a:pt x="3" y="53"/>
                    <a:pt x="4" y="52"/>
                  </a:cubicBezTo>
                  <a:cubicBezTo>
                    <a:pt x="4" y="53"/>
                    <a:pt x="5" y="53"/>
                    <a:pt x="5" y="53"/>
                  </a:cubicBezTo>
                  <a:cubicBezTo>
                    <a:pt x="5" y="52"/>
                    <a:pt x="7" y="53"/>
                    <a:pt x="8" y="52"/>
                  </a:cubicBezTo>
                  <a:cubicBezTo>
                    <a:pt x="8" y="52"/>
                    <a:pt x="9" y="52"/>
                    <a:pt x="9" y="51"/>
                  </a:cubicBezTo>
                  <a:cubicBezTo>
                    <a:pt x="9" y="52"/>
                    <a:pt x="10" y="52"/>
                    <a:pt x="10" y="52"/>
                  </a:cubicBezTo>
                  <a:cubicBezTo>
                    <a:pt x="11" y="51"/>
                    <a:pt x="12" y="51"/>
                    <a:pt x="13" y="51"/>
                  </a:cubicBezTo>
                  <a:cubicBezTo>
                    <a:pt x="13" y="51"/>
                    <a:pt x="13" y="51"/>
                    <a:pt x="13" y="51"/>
                  </a:cubicBezTo>
                  <a:cubicBezTo>
                    <a:pt x="14" y="51"/>
                    <a:pt x="14" y="51"/>
                    <a:pt x="14" y="51"/>
                  </a:cubicBezTo>
                  <a:cubicBezTo>
                    <a:pt x="14" y="51"/>
                    <a:pt x="15" y="50"/>
                    <a:pt x="16" y="50"/>
                  </a:cubicBezTo>
                  <a:cubicBezTo>
                    <a:pt x="17" y="51"/>
                    <a:pt x="18" y="50"/>
                    <a:pt x="18" y="49"/>
                  </a:cubicBezTo>
                  <a:cubicBezTo>
                    <a:pt x="19" y="50"/>
                    <a:pt x="19" y="50"/>
                    <a:pt x="20" y="50"/>
                  </a:cubicBezTo>
                  <a:cubicBezTo>
                    <a:pt x="20" y="49"/>
                    <a:pt x="21" y="50"/>
                    <a:pt x="21" y="49"/>
                  </a:cubicBezTo>
                  <a:cubicBezTo>
                    <a:pt x="22" y="50"/>
                    <a:pt x="23" y="49"/>
                    <a:pt x="23" y="49"/>
                  </a:cubicBezTo>
                  <a:cubicBezTo>
                    <a:pt x="24" y="49"/>
                    <a:pt x="24" y="49"/>
                    <a:pt x="24" y="49"/>
                  </a:cubicBezTo>
                  <a:cubicBezTo>
                    <a:pt x="25" y="49"/>
                    <a:pt x="26" y="49"/>
                    <a:pt x="27" y="49"/>
                  </a:cubicBezTo>
                  <a:cubicBezTo>
                    <a:pt x="28" y="49"/>
                    <a:pt x="29" y="48"/>
                    <a:pt x="29" y="49"/>
                  </a:cubicBezTo>
                  <a:cubicBezTo>
                    <a:pt x="29" y="49"/>
                    <a:pt x="30" y="49"/>
                    <a:pt x="30" y="48"/>
                  </a:cubicBezTo>
                  <a:cubicBezTo>
                    <a:pt x="30" y="49"/>
                    <a:pt x="30" y="49"/>
                    <a:pt x="30" y="49"/>
                  </a:cubicBezTo>
                  <a:cubicBezTo>
                    <a:pt x="31" y="48"/>
                    <a:pt x="32" y="49"/>
                    <a:pt x="33" y="49"/>
                  </a:cubicBezTo>
                  <a:cubicBezTo>
                    <a:pt x="34" y="49"/>
                    <a:pt x="35" y="48"/>
                    <a:pt x="36" y="48"/>
                  </a:cubicBezTo>
                  <a:cubicBezTo>
                    <a:pt x="36" y="47"/>
                    <a:pt x="38" y="49"/>
                    <a:pt x="39" y="47"/>
                  </a:cubicBezTo>
                  <a:cubicBezTo>
                    <a:pt x="40" y="47"/>
                    <a:pt x="41" y="49"/>
                    <a:pt x="41" y="47"/>
                  </a:cubicBezTo>
                  <a:cubicBezTo>
                    <a:pt x="42" y="47"/>
                    <a:pt x="42" y="47"/>
                    <a:pt x="42" y="47"/>
                  </a:cubicBezTo>
                  <a:cubicBezTo>
                    <a:pt x="42" y="48"/>
                    <a:pt x="43" y="47"/>
                    <a:pt x="44" y="47"/>
                  </a:cubicBezTo>
                  <a:cubicBezTo>
                    <a:pt x="45" y="47"/>
                    <a:pt x="46" y="47"/>
                    <a:pt x="47" y="46"/>
                  </a:cubicBezTo>
                  <a:cubicBezTo>
                    <a:pt x="47" y="47"/>
                    <a:pt x="48" y="47"/>
                    <a:pt x="49" y="47"/>
                  </a:cubicBezTo>
                  <a:cubicBezTo>
                    <a:pt x="49" y="46"/>
                    <a:pt x="51" y="46"/>
                    <a:pt x="51" y="47"/>
                  </a:cubicBezTo>
                  <a:close/>
                  <a:moveTo>
                    <a:pt x="11" y="57"/>
                  </a:moveTo>
                  <a:cubicBezTo>
                    <a:pt x="11" y="57"/>
                    <a:pt x="11" y="57"/>
                    <a:pt x="11" y="57"/>
                  </a:cubicBezTo>
                  <a:cubicBezTo>
                    <a:pt x="10" y="57"/>
                    <a:pt x="10" y="57"/>
                    <a:pt x="10" y="57"/>
                  </a:cubicBezTo>
                  <a:lnTo>
                    <a:pt x="11" y="5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14"/>
            <p:cNvSpPr>
              <a:spLocks noEditPoints="1"/>
            </p:cNvSpPr>
            <p:nvPr/>
          </p:nvSpPr>
          <p:spPr bwMode="auto">
            <a:xfrm>
              <a:off x="4696" y="4155"/>
              <a:ext cx="101" cy="112"/>
            </a:xfrm>
            <a:custGeom>
              <a:avLst/>
              <a:gdLst>
                <a:gd name="T0" fmla="*/ 20 w 39"/>
                <a:gd name="T1" fmla="*/ 3 h 42"/>
                <a:gd name="T2" fmla="*/ 20 w 39"/>
                <a:gd name="T3" fmla="*/ 8 h 42"/>
                <a:gd name="T4" fmla="*/ 23 w 39"/>
                <a:gd name="T5" fmla="*/ 9 h 42"/>
                <a:gd name="T6" fmla="*/ 24 w 39"/>
                <a:gd name="T7" fmla="*/ 10 h 42"/>
                <a:gd name="T8" fmla="*/ 22 w 39"/>
                <a:gd name="T9" fmla="*/ 13 h 42"/>
                <a:gd name="T10" fmla="*/ 20 w 39"/>
                <a:gd name="T11" fmla="*/ 18 h 42"/>
                <a:gd name="T12" fmla="*/ 23 w 39"/>
                <a:gd name="T13" fmla="*/ 19 h 42"/>
                <a:gd name="T14" fmla="*/ 19 w 39"/>
                <a:gd name="T15" fmla="*/ 22 h 42"/>
                <a:gd name="T16" fmla="*/ 15 w 39"/>
                <a:gd name="T17" fmla="*/ 24 h 42"/>
                <a:gd name="T18" fmla="*/ 11 w 39"/>
                <a:gd name="T19" fmla="*/ 26 h 42"/>
                <a:gd name="T20" fmla="*/ 6 w 39"/>
                <a:gd name="T21" fmla="*/ 32 h 42"/>
                <a:gd name="T22" fmla="*/ 4 w 39"/>
                <a:gd name="T23" fmla="*/ 35 h 42"/>
                <a:gd name="T24" fmla="*/ 1 w 39"/>
                <a:gd name="T25" fmla="*/ 39 h 42"/>
                <a:gd name="T26" fmla="*/ 1 w 39"/>
                <a:gd name="T27" fmla="*/ 36 h 42"/>
                <a:gd name="T28" fmla="*/ 2 w 39"/>
                <a:gd name="T29" fmla="*/ 32 h 42"/>
                <a:gd name="T30" fmla="*/ 7 w 39"/>
                <a:gd name="T31" fmla="*/ 28 h 42"/>
                <a:gd name="T32" fmla="*/ 10 w 39"/>
                <a:gd name="T33" fmla="*/ 25 h 42"/>
                <a:gd name="T34" fmla="*/ 9 w 39"/>
                <a:gd name="T35" fmla="*/ 20 h 42"/>
                <a:gd name="T36" fmla="*/ 9 w 39"/>
                <a:gd name="T37" fmla="*/ 20 h 42"/>
                <a:gd name="T38" fmla="*/ 12 w 39"/>
                <a:gd name="T39" fmla="*/ 20 h 42"/>
                <a:gd name="T40" fmla="*/ 15 w 39"/>
                <a:gd name="T41" fmla="*/ 18 h 42"/>
                <a:gd name="T42" fmla="*/ 13 w 39"/>
                <a:gd name="T43" fmla="*/ 16 h 42"/>
                <a:gd name="T44" fmla="*/ 8 w 39"/>
                <a:gd name="T45" fmla="*/ 15 h 42"/>
                <a:gd name="T46" fmla="*/ 6 w 39"/>
                <a:gd name="T47" fmla="*/ 14 h 42"/>
                <a:gd name="T48" fmla="*/ 13 w 39"/>
                <a:gd name="T49" fmla="*/ 12 h 42"/>
                <a:gd name="T50" fmla="*/ 15 w 39"/>
                <a:gd name="T51" fmla="*/ 6 h 42"/>
                <a:gd name="T52" fmla="*/ 15 w 39"/>
                <a:gd name="T53" fmla="*/ 2 h 42"/>
                <a:gd name="T54" fmla="*/ 15 w 39"/>
                <a:gd name="T55" fmla="*/ 1 h 42"/>
                <a:gd name="T56" fmla="*/ 16 w 39"/>
                <a:gd name="T57" fmla="*/ 1 h 42"/>
                <a:gd name="T58" fmla="*/ 32 w 39"/>
                <a:gd name="T59" fmla="*/ 25 h 42"/>
                <a:gd name="T60" fmla="*/ 35 w 39"/>
                <a:gd name="T61" fmla="*/ 26 h 42"/>
                <a:gd name="T62" fmla="*/ 39 w 39"/>
                <a:gd name="T63" fmla="*/ 29 h 42"/>
                <a:gd name="T64" fmla="*/ 36 w 39"/>
                <a:gd name="T65" fmla="*/ 31 h 42"/>
                <a:gd name="T66" fmla="*/ 34 w 39"/>
                <a:gd name="T67" fmla="*/ 30 h 42"/>
                <a:gd name="T68" fmla="*/ 32 w 39"/>
                <a:gd name="T69" fmla="*/ 27 h 42"/>
                <a:gd name="T70" fmla="*/ 31 w 39"/>
                <a:gd name="T71" fmla="*/ 27 h 42"/>
                <a:gd name="T72" fmla="*/ 32 w 39"/>
                <a:gd name="T73" fmla="*/ 25 h 42"/>
                <a:gd name="T74" fmla="*/ 24 w 39"/>
                <a:gd name="T75" fmla="*/ 28 h 42"/>
                <a:gd name="T76" fmla="*/ 25 w 39"/>
                <a:gd name="T77" fmla="*/ 30 h 42"/>
                <a:gd name="T78" fmla="*/ 29 w 39"/>
                <a:gd name="T79" fmla="*/ 34 h 42"/>
                <a:gd name="T80" fmla="*/ 31 w 39"/>
                <a:gd name="T81" fmla="*/ 37 h 42"/>
                <a:gd name="T82" fmla="*/ 27 w 39"/>
                <a:gd name="T83" fmla="*/ 40 h 42"/>
                <a:gd name="T84" fmla="*/ 23 w 39"/>
                <a:gd name="T85" fmla="*/ 41 h 42"/>
                <a:gd name="T86" fmla="*/ 17 w 39"/>
                <a:gd name="T87" fmla="*/ 41 h 42"/>
                <a:gd name="T88" fmla="*/ 12 w 39"/>
                <a:gd name="T89" fmla="*/ 37 h 42"/>
                <a:gd name="T90" fmla="*/ 10 w 39"/>
                <a:gd name="T91" fmla="*/ 33 h 42"/>
                <a:gd name="T92" fmla="*/ 9 w 39"/>
                <a:gd name="T93" fmla="*/ 31 h 42"/>
                <a:gd name="T94" fmla="*/ 11 w 39"/>
                <a:gd name="T95" fmla="*/ 32 h 42"/>
                <a:gd name="T96" fmla="*/ 17 w 39"/>
                <a:gd name="T97" fmla="*/ 37 h 42"/>
                <a:gd name="T98" fmla="*/ 24 w 39"/>
                <a:gd name="T99" fmla="*/ 37 h 42"/>
                <a:gd name="T100" fmla="*/ 25 w 39"/>
                <a:gd name="T101" fmla="*/ 35 h 42"/>
                <a:gd name="T102" fmla="*/ 23 w 39"/>
                <a:gd name="T103" fmla="*/ 32 h 42"/>
                <a:gd name="T104" fmla="*/ 22 w 39"/>
                <a:gd name="T105" fmla="*/ 30 h 42"/>
                <a:gd name="T106" fmla="*/ 21 w 39"/>
                <a:gd name="T107" fmla="*/ 29 h 42"/>
                <a:gd name="T108" fmla="*/ 19 w 39"/>
                <a:gd name="T109" fmla="*/ 28 h 42"/>
                <a:gd name="T110" fmla="*/ 18 w 39"/>
                <a:gd name="T111" fmla="*/ 31 h 42"/>
                <a:gd name="T112" fmla="*/ 20 w 39"/>
                <a:gd name="T113" fmla="*/ 33 h 42"/>
                <a:gd name="T114" fmla="*/ 18 w 39"/>
                <a:gd name="T115" fmla="*/ 35 h 42"/>
                <a:gd name="T116" fmla="*/ 16 w 39"/>
                <a:gd name="T117" fmla="*/ 30 h 42"/>
                <a:gd name="T118" fmla="*/ 17 w 39"/>
                <a:gd name="T119" fmla="*/ 28 h 42"/>
                <a:gd name="T120" fmla="*/ 22 w 39"/>
                <a:gd name="T121" fmla="*/ 27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9" h="42">
                  <a:moveTo>
                    <a:pt x="18" y="1"/>
                  </a:moveTo>
                  <a:cubicBezTo>
                    <a:pt x="19" y="1"/>
                    <a:pt x="19" y="2"/>
                    <a:pt x="19" y="2"/>
                  </a:cubicBezTo>
                  <a:cubicBezTo>
                    <a:pt x="20" y="3"/>
                    <a:pt x="20" y="3"/>
                    <a:pt x="20" y="3"/>
                  </a:cubicBezTo>
                  <a:cubicBezTo>
                    <a:pt x="20" y="3"/>
                    <a:pt x="20" y="4"/>
                    <a:pt x="20" y="4"/>
                  </a:cubicBezTo>
                  <a:cubicBezTo>
                    <a:pt x="20" y="5"/>
                    <a:pt x="20" y="7"/>
                    <a:pt x="20" y="8"/>
                  </a:cubicBezTo>
                  <a:cubicBezTo>
                    <a:pt x="20" y="8"/>
                    <a:pt x="20" y="8"/>
                    <a:pt x="20" y="8"/>
                  </a:cubicBezTo>
                  <a:cubicBezTo>
                    <a:pt x="21" y="8"/>
                    <a:pt x="21" y="8"/>
                    <a:pt x="21" y="8"/>
                  </a:cubicBezTo>
                  <a:cubicBezTo>
                    <a:pt x="21" y="8"/>
                    <a:pt x="22" y="8"/>
                    <a:pt x="23" y="9"/>
                  </a:cubicBezTo>
                  <a:cubicBezTo>
                    <a:pt x="23" y="9"/>
                    <a:pt x="23" y="9"/>
                    <a:pt x="23" y="9"/>
                  </a:cubicBezTo>
                  <a:cubicBezTo>
                    <a:pt x="23" y="9"/>
                    <a:pt x="23" y="10"/>
                    <a:pt x="24" y="10"/>
                  </a:cubicBezTo>
                  <a:cubicBezTo>
                    <a:pt x="24" y="10"/>
                    <a:pt x="24" y="10"/>
                    <a:pt x="24" y="10"/>
                  </a:cubicBezTo>
                  <a:cubicBezTo>
                    <a:pt x="24" y="10"/>
                    <a:pt x="24" y="10"/>
                    <a:pt x="24" y="10"/>
                  </a:cubicBezTo>
                  <a:cubicBezTo>
                    <a:pt x="24" y="11"/>
                    <a:pt x="25" y="11"/>
                    <a:pt x="24" y="11"/>
                  </a:cubicBezTo>
                  <a:cubicBezTo>
                    <a:pt x="23" y="11"/>
                    <a:pt x="24" y="12"/>
                    <a:pt x="24" y="12"/>
                  </a:cubicBezTo>
                  <a:cubicBezTo>
                    <a:pt x="23" y="13"/>
                    <a:pt x="22" y="12"/>
                    <a:pt x="22" y="13"/>
                  </a:cubicBezTo>
                  <a:cubicBezTo>
                    <a:pt x="21" y="13"/>
                    <a:pt x="20" y="14"/>
                    <a:pt x="20" y="15"/>
                  </a:cubicBezTo>
                  <a:cubicBezTo>
                    <a:pt x="19" y="15"/>
                    <a:pt x="20" y="15"/>
                    <a:pt x="19" y="15"/>
                  </a:cubicBezTo>
                  <a:cubicBezTo>
                    <a:pt x="20" y="16"/>
                    <a:pt x="18" y="18"/>
                    <a:pt x="20" y="18"/>
                  </a:cubicBezTo>
                  <a:cubicBezTo>
                    <a:pt x="20" y="18"/>
                    <a:pt x="21" y="18"/>
                    <a:pt x="21" y="18"/>
                  </a:cubicBezTo>
                  <a:cubicBezTo>
                    <a:pt x="22" y="18"/>
                    <a:pt x="22" y="19"/>
                    <a:pt x="22" y="19"/>
                  </a:cubicBezTo>
                  <a:cubicBezTo>
                    <a:pt x="22" y="19"/>
                    <a:pt x="23" y="19"/>
                    <a:pt x="23" y="19"/>
                  </a:cubicBezTo>
                  <a:cubicBezTo>
                    <a:pt x="23" y="20"/>
                    <a:pt x="23" y="20"/>
                    <a:pt x="22" y="21"/>
                  </a:cubicBezTo>
                  <a:cubicBezTo>
                    <a:pt x="23" y="21"/>
                    <a:pt x="22" y="21"/>
                    <a:pt x="22" y="22"/>
                  </a:cubicBezTo>
                  <a:cubicBezTo>
                    <a:pt x="21" y="22"/>
                    <a:pt x="20" y="22"/>
                    <a:pt x="19" y="22"/>
                  </a:cubicBezTo>
                  <a:cubicBezTo>
                    <a:pt x="19" y="22"/>
                    <a:pt x="18" y="22"/>
                    <a:pt x="18" y="22"/>
                  </a:cubicBezTo>
                  <a:cubicBezTo>
                    <a:pt x="18" y="23"/>
                    <a:pt x="17" y="23"/>
                    <a:pt x="17" y="23"/>
                  </a:cubicBezTo>
                  <a:cubicBezTo>
                    <a:pt x="16" y="23"/>
                    <a:pt x="16" y="25"/>
                    <a:pt x="15" y="24"/>
                  </a:cubicBezTo>
                  <a:cubicBezTo>
                    <a:pt x="14" y="24"/>
                    <a:pt x="14" y="24"/>
                    <a:pt x="13" y="24"/>
                  </a:cubicBezTo>
                  <a:cubicBezTo>
                    <a:pt x="13" y="24"/>
                    <a:pt x="13" y="24"/>
                    <a:pt x="12" y="24"/>
                  </a:cubicBezTo>
                  <a:cubicBezTo>
                    <a:pt x="12" y="25"/>
                    <a:pt x="11" y="25"/>
                    <a:pt x="11" y="26"/>
                  </a:cubicBezTo>
                  <a:cubicBezTo>
                    <a:pt x="9" y="28"/>
                    <a:pt x="8" y="30"/>
                    <a:pt x="6" y="31"/>
                  </a:cubicBezTo>
                  <a:cubicBezTo>
                    <a:pt x="6" y="31"/>
                    <a:pt x="5" y="31"/>
                    <a:pt x="5" y="32"/>
                  </a:cubicBezTo>
                  <a:cubicBezTo>
                    <a:pt x="6" y="32"/>
                    <a:pt x="6" y="32"/>
                    <a:pt x="6" y="32"/>
                  </a:cubicBezTo>
                  <a:cubicBezTo>
                    <a:pt x="6" y="32"/>
                    <a:pt x="5" y="32"/>
                    <a:pt x="5" y="33"/>
                  </a:cubicBezTo>
                  <a:cubicBezTo>
                    <a:pt x="4" y="33"/>
                    <a:pt x="5" y="34"/>
                    <a:pt x="4" y="34"/>
                  </a:cubicBezTo>
                  <a:cubicBezTo>
                    <a:pt x="5" y="34"/>
                    <a:pt x="4" y="35"/>
                    <a:pt x="4" y="35"/>
                  </a:cubicBezTo>
                  <a:cubicBezTo>
                    <a:pt x="4" y="35"/>
                    <a:pt x="4" y="35"/>
                    <a:pt x="4" y="36"/>
                  </a:cubicBezTo>
                  <a:cubicBezTo>
                    <a:pt x="4" y="36"/>
                    <a:pt x="4" y="36"/>
                    <a:pt x="4" y="37"/>
                  </a:cubicBezTo>
                  <a:cubicBezTo>
                    <a:pt x="3" y="38"/>
                    <a:pt x="3" y="39"/>
                    <a:pt x="1" y="39"/>
                  </a:cubicBezTo>
                  <a:cubicBezTo>
                    <a:pt x="1" y="39"/>
                    <a:pt x="1" y="38"/>
                    <a:pt x="0" y="37"/>
                  </a:cubicBezTo>
                  <a:cubicBezTo>
                    <a:pt x="1" y="37"/>
                    <a:pt x="1" y="37"/>
                    <a:pt x="1" y="37"/>
                  </a:cubicBezTo>
                  <a:cubicBezTo>
                    <a:pt x="1" y="37"/>
                    <a:pt x="1" y="37"/>
                    <a:pt x="1" y="36"/>
                  </a:cubicBezTo>
                  <a:cubicBezTo>
                    <a:pt x="1" y="36"/>
                    <a:pt x="1" y="35"/>
                    <a:pt x="1" y="35"/>
                  </a:cubicBezTo>
                  <a:cubicBezTo>
                    <a:pt x="1" y="34"/>
                    <a:pt x="1" y="33"/>
                    <a:pt x="2" y="33"/>
                  </a:cubicBezTo>
                  <a:cubicBezTo>
                    <a:pt x="2" y="33"/>
                    <a:pt x="2" y="33"/>
                    <a:pt x="2" y="32"/>
                  </a:cubicBezTo>
                  <a:cubicBezTo>
                    <a:pt x="3" y="32"/>
                    <a:pt x="3" y="31"/>
                    <a:pt x="3" y="31"/>
                  </a:cubicBezTo>
                  <a:cubicBezTo>
                    <a:pt x="3" y="31"/>
                    <a:pt x="4" y="31"/>
                    <a:pt x="4" y="30"/>
                  </a:cubicBezTo>
                  <a:cubicBezTo>
                    <a:pt x="5" y="29"/>
                    <a:pt x="6" y="29"/>
                    <a:pt x="7" y="28"/>
                  </a:cubicBezTo>
                  <a:cubicBezTo>
                    <a:pt x="7" y="28"/>
                    <a:pt x="8" y="27"/>
                    <a:pt x="8" y="27"/>
                  </a:cubicBezTo>
                  <a:cubicBezTo>
                    <a:pt x="8" y="27"/>
                    <a:pt x="9" y="26"/>
                    <a:pt x="9" y="26"/>
                  </a:cubicBezTo>
                  <a:cubicBezTo>
                    <a:pt x="9" y="26"/>
                    <a:pt x="10" y="26"/>
                    <a:pt x="10" y="25"/>
                  </a:cubicBezTo>
                  <a:cubicBezTo>
                    <a:pt x="10" y="25"/>
                    <a:pt x="11" y="24"/>
                    <a:pt x="12" y="24"/>
                  </a:cubicBezTo>
                  <a:cubicBezTo>
                    <a:pt x="12" y="23"/>
                    <a:pt x="10" y="23"/>
                    <a:pt x="10" y="22"/>
                  </a:cubicBezTo>
                  <a:cubicBezTo>
                    <a:pt x="10" y="22"/>
                    <a:pt x="9" y="21"/>
                    <a:pt x="9" y="20"/>
                  </a:cubicBezTo>
                  <a:cubicBezTo>
                    <a:pt x="9" y="20"/>
                    <a:pt x="9" y="20"/>
                    <a:pt x="9" y="20"/>
                  </a:cubicBezTo>
                  <a:cubicBezTo>
                    <a:pt x="9" y="20"/>
                    <a:pt x="9" y="20"/>
                    <a:pt x="9" y="20"/>
                  </a:cubicBezTo>
                  <a:cubicBezTo>
                    <a:pt x="9" y="20"/>
                    <a:pt x="9" y="20"/>
                    <a:pt x="9" y="20"/>
                  </a:cubicBezTo>
                  <a:cubicBezTo>
                    <a:pt x="9" y="19"/>
                    <a:pt x="9" y="20"/>
                    <a:pt x="9" y="19"/>
                  </a:cubicBezTo>
                  <a:cubicBezTo>
                    <a:pt x="10" y="20"/>
                    <a:pt x="10" y="19"/>
                    <a:pt x="11" y="20"/>
                  </a:cubicBezTo>
                  <a:cubicBezTo>
                    <a:pt x="11" y="20"/>
                    <a:pt x="12" y="19"/>
                    <a:pt x="12" y="20"/>
                  </a:cubicBezTo>
                  <a:cubicBezTo>
                    <a:pt x="12" y="20"/>
                    <a:pt x="13" y="20"/>
                    <a:pt x="13" y="20"/>
                  </a:cubicBezTo>
                  <a:cubicBezTo>
                    <a:pt x="14" y="20"/>
                    <a:pt x="14" y="19"/>
                    <a:pt x="14" y="19"/>
                  </a:cubicBezTo>
                  <a:cubicBezTo>
                    <a:pt x="14" y="19"/>
                    <a:pt x="15" y="19"/>
                    <a:pt x="15" y="18"/>
                  </a:cubicBezTo>
                  <a:cubicBezTo>
                    <a:pt x="15" y="18"/>
                    <a:pt x="16" y="17"/>
                    <a:pt x="16" y="17"/>
                  </a:cubicBezTo>
                  <a:cubicBezTo>
                    <a:pt x="15" y="16"/>
                    <a:pt x="14" y="17"/>
                    <a:pt x="14" y="17"/>
                  </a:cubicBezTo>
                  <a:cubicBezTo>
                    <a:pt x="14" y="16"/>
                    <a:pt x="13" y="16"/>
                    <a:pt x="13" y="16"/>
                  </a:cubicBezTo>
                  <a:cubicBezTo>
                    <a:pt x="12" y="16"/>
                    <a:pt x="11" y="16"/>
                    <a:pt x="10" y="16"/>
                  </a:cubicBezTo>
                  <a:cubicBezTo>
                    <a:pt x="9" y="15"/>
                    <a:pt x="8" y="15"/>
                    <a:pt x="8" y="15"/>
                  </a:cubicBezTo>
                  <a:cubicBezTo>
                    <a:pt x="8" y="15"/>
                    <a:pt x="8" y="15"/>
                    <a:pt x="8" y="15"/>
                  </a:cubicBezTo>
                  <a:cubicBezTo>
                    <a:pt x="7" y="15"/>
                    <a:pt x="7" y="15"/>
                    <a:pt x="7" y="15"/>
                  </a:cubicBezTo>
                  <a:cubicBezTo>
                    <a:pt x="7" y="14"/>
                    <a:pt x="7" y="14"/>
                    <a:pt x="7" y="14"/>
                  </a:cubicBezTo>
                  <a:cubicBezTo>
                    <a:pt x="7" y="14"/>
                    <a:pt x="6" y="14"/>
                    <a:pt x="6" y="14"/>
                  </a:cubicBezTo>
                  <a:cubicBezTo>
                    <a:pt x="6" y="14"/>
                    <a:pt x="6" y="14"/>
                    <a:pt x="6" y="13"/>
                  </a:cubicBezTo>
                  <a:cubicBezTo>
                    <a:pt x="6" y="14"/>
                    <a:pt x="6" y="14"/>
                    <a:pt x="7" y="13"/>
                  </a:cubicBezTo>
                  <a:cubicBezTo>
                    <a:pt x="9" y="13"/>
                    <a:pt x="11" y="13"/>
                    <a:pt x="13" y="12"/>
                  </a:cubicBezTo>
                  <a:cubicBezTo>
                    <a:pt x="14" y="11"/>
                    <a:pt x="15" y="11"/>
                    <a:pt x="15" y="10"/>
                  </a:cubicBezTo>
                  <a:cubicBezTo>
                    <a:pt x="16" y="10"/>
                    <a:pt x="16" y="10"/>
                    <a:pt x="16" y="10"/>
                  </a:cubicBezTo>
                  <a:cubicBezTo>
                    <a:pt x="16" y="8"/>
                    <a:pt x="15" y="7"/>
                    <a:pt x="15" y="6"/>
                  </a:cubicBezTo>
                  <a:cubicBezTo>
                    <a:pt x="15" y="6"/>
                    <a:pt x="15" y="5"/>
                    <a:pt x="14" y="5"/>
                  </a:cubicBezTo>
                  <a:cubicBezTo>
                    <a:pt x="14" y="4"/>
                    <a:pt x="15" y="4"/>
                    <a:pt x="15" y="4"/>
                  </a:cubicBezTo>
                  <a:cubicBezTo>
                    <a:pt x="15" y="3"/>
                    <a:pt x="15" y="2"/>
                    <a:pt x="15" y="2"/>
                  </a:cubicBezTo>
                  <a:cubicBezTo>
                    <a:pt x="16" y="2"/>
                    <a:pt x="16" y="2"/>
                    <a:pt x="16" y="1"/>
                  </a:cubicBezTo>
                  <a:cubicBezTo>
                    <a:pt x="16" y="1"/>
                    <a:pt x="16" y="1"/>
                    <a:pt x="15" y="1"/>
                  </a:cubicBezTo>
                  <a:cubicBezTo>
                    <a:pt x="15" y="1"/>
                    <a:pt x="15" y="1"/>
                    <a:pt x="15" y="1"/>
                  </a:cubicBezTo>
                  <a:cubicBezTo>
                    <a:pt x="15" y="1"/>
                    <a:pt x="16" y="1"/>
                    <a:pt x="16" y="1"/>
                  </a:cubicBezTo>
                  <a:cubicBezTo>
                    <a:pt x="16" y="1"/>
                    <a:pt x="16" y="1"/>
                    <a:pt x="16" y="1"/>
                  </a:cubicBezTo>
                  <a:cubicBezTo>
                    <a:pt x="16" y="1"/>
                    <a:pt x="16" y="1"/>
                    <a:pt x="16" y="1"/>
                  </a:cubicBezTo>
                  <a:cubicBezTo>
                    <a:pt x="16" y="1"/>
                    <a:pt x="17" y="0"/>
                    <a:pt x="18" y="1"/>
                  </a:cubicBezTo>
                  <a:close/>
                  <a:moveTo>
                    <a:pt x="32" y="25"/>
                  </a:moveTo>
                  <a:cubicBezTo>
                    <a:pt x="32" y="25"/>
                    <a:pt x="32" y="25"/>
                    <a:pt x="32" y="25"/>
                  </a:cubicBezTo>
                  <a:cubicBezTo>
                    <a:pt x="32" y="26"/>
                    <a:pt x="32" y="26"/>
                    <a:pt x="32" y="26"/>
                  </a:cubicBezTo>
                  <a:cubicBezTo>
                    <a:pt x="33" y="25"/>
                    <a:pt x="34" y="26"/>
                    <a:pt x="35" y="26"/>
                  </a:cubicBezTo>
                  <a:cubicBezTo>
                    <a:pt x="35" y="26"/>
                    <a:pt x="35" y="26"/>
                    <a:pt x="35" y="26"/>
                  </a:cubicBezTo>
                  <a:cubicBezTo>
                    <a:pt x="36" y="26"/>
                    <a:pt x="36" y="26"/>
                    <a:pt x="37" y="27"/>
                  </a:cubicBezTo>
                  <a:cubicBezTo>
                    <a:pt x="38" y="27"/>
                    <a:pt x="39" y="28"/>
                    <a:pt x="39" y="29"/>
                  </a:cubicBezTo>
                  <a:cubicBezTo>
                    <a:pt x="39" y="29"/>
                    <a:pt x="39" y="29"/>
                    <a:pt x="39" y="29"/>
                  </a:cubicBezTo>
                  <a:cubicBezTo>
                    <a:pt x="39" y="30"/>
                    <a:pt x="39" y="30"/>
                    <a:pt x="39" y="31"/>
                  </a:cubicBezTo>
                  <a:cubicBezTo>
                    <a:pt x="38" y="31"/>
                    <a:pt x="38" y="31"/>
                    <a:pt x="38" y="31"/>
                  </a:cubicBezTo>
                  <a:cubicBezTo>
                    <a:pt x="38" y="31"/>
                    <a:pt x="37" y="31"/>
                    <a:pt x="36" y="31"/>
                  </a:cubicBezTo>
                  <a:cubicBezTo>
                    <a:pt x="36" y="31"/>
                    <a:pt x="35" y="31"/>
                    <a:pt x="36" y="30"/>
                  </a:cubicBezTo>
                  <a:cubicBezTo>
                    <a:pt x="35" y="30"/>
                    <a:pt x="35" y="30"/>
                    <a:pt x="34" y="29"/>
                  </a:cubicBezTo>
                  <a:cubicBezTo>
                    <a:pt x="34" y="30"/>
                    <a:pt x="34" y="30"/>
                    <a:pt x="34" y="30"/>
                  </a:cubicBezTo>
                  <a:cubicBezTo>
                    <a:pt x="34" y="29"/>
                    <a:pt x="34" y="29"/>
                    <a:pt x="33" y="28"/>
                  </a:cubicBezTo>
                  <a:cubicBezTo>
                    <a:pt x="33" y="28"/>
                    <a:pt x="33" y="28"/>
                    <a:pt x="33" y="28"/>
                  </a:cubicBezTo>
                  <a:cubicBezTo>
                    <a:pt x="33" y="28"/>
                    <a:pt x="33" y="27"/>
                    <a:pt x="32" y="27"/>
                  </a:cubicBezTo>
                  <a:cubicBezTo>
                    <a:pt x="32" y="27"/>
                    <a:pt x="32" y="27"/>
                    <a:pt x="32" y="27"/>
                  </a:cubicBezTo>
                  <a:cubicBezTo>
                    <a:pt x="32" y="27"/>
                    <a:pt x="32" y="27"/>
                    <a:pt x="32" y="27"/>
                  </a:cubicBezTo>
                  <a:cubicBezTo>
                    <a:pt x="31" y="26"/>
                    <a:pt x="31" y="27"/>
                    <a:pt x="31" y="27"/>
                  </a:cubicBezTo>
                  <a:cubicBezTo>
                    <a:pt x="31" y="26"/>
                    <a:pt x="30" y="26"/>
                    <a:pt x="31" y="26"/>
                  </a:cubicBezTo>
                  <a:cubicBezTo>
                    <a:pt x="31" y="26"/>
                    <a:pt x="31" y="25"/>
                    <a:pt x="30" y="26"/>
                  </a:cubicBezTo>
                  <a:cubicBezTo>
                    <a:pt x="31" y="25"/>
                    <a:pt x="31" y="26"/>
                    <a:pt x="32" y="25"/>
                  </a:cubicBezTo>
                  <a:close/>
                  <a:moveTo>
                    <a:pt x="22" y="27"/>
                  </a:moveTo>
                  <a:cubicBezTo>
                    <a:pt x="22" y="28"/>
                    <a:pt x="23" y="28"/>
                    <a:pt x="23" y="28"/>
                  </a:cubicBezTo>
                  <a:cubicBezTo>
                    <a:pt x="24" y="28"/>
                    <a:pt x="24" y="28"/>
                    <a:pt x="24" y="28"/>
                  </a:cubicBezTo>
                  <a:cubicBezTo>
                    <a:pt x="24" y="28"/>
                    <a:pt x="24" y="28"/>
                    <a:pt x="24" y="28"/>
                  </a:cubicBezTo>
                  <a:cubicBezTo>
                    <a:pt x="24" y="28"/>
                    <a:pt x="24" y="28"/>
                    <a:pt x="24" y="28"/>
                  </a:cubicBezTo>
                  <a:cubicBezTo>
                    <a:pt x="25" y="29"/>
                    <a:pt x="25" y="29"/>
                    <a:pt x="25" y="30"/>
                  </a:cubicBezTo>
                  <a:cubicBezTo>
                    <a:pt x="26" y="30"/>
                    <a:pt x="26" y="31"/>
                    <a:pt x="27" y="32"/>
                  </a:cubicBezTo>
                  <a:cubicBezTo>
                    <a:pt x="27" y="32"/>
                    <a:pt x="27" y="33"/>
                    <a:pt x="28" y="33"/>
                  </a:cubicBezTo>
                  <a:cubicBezTo>
                    <a:pt x="28" y="33"/>
                    <a:pt x="29" y="34"/>
                    <a:pt x="29" y="34"/>
                  </a:cubicBezTo>
                  <a:cubicBezTo>
                    <a:pt x="29" y="35"/>
                    <a:pt x="31" y="35"/>
                    <a:pt x="30" y="36"/>
                  </a:cubicBezTo>
                  <a:cubicBezTo>
                    <a:pt x="31" y="37"/>
                    <a:pt x="31" y="37"/>
                    <a:pt x="31" y="37"/>
                  </a:cubicBezTo>
                  <a:cubicBezTo>
                    <a:pt x="31" y="37"/>
                    <a:pt x="31" y="37"/>
                    <a:pt x="31" y="37"/>
                  </a:cubicBezTo>
                  <a:cubicBezTo>
                    <a:pt x="32" y="37"/>
                    <a:pt x="32" y="38"/>
                    <a:pt x="32" y="39"/>
                  </a:cubicBezTo>
                  <a:cubicBezTo>
                    <a:pt x="31" y="40"/>
                    <a:pt x="30" y="40"/>
                    <a:pt x="28" y="40"/>
                  </a:cubicBezTo>
                  <a:cubicBezTo>
                    <a:pt x="27" y="40"/>
                    <a:pt x="27" y="40"/>
                    <a:pt x="27" y="40"/>
                  </a:cubicBezTo>
                  <a:cubicBezTo>
                    <a:pt x="26" y="40"/>
                    <a:pt x="26" y="41"/>
                    <a:pt x="25" y="41"/>
                  </a:cubicBezTo>
                  <a:cubicBezTo>
                    <a:pt x="25" y="41"/>
                    <a:pt x="24" y="41"/>
                    <a:pt x="23" y="41"/>
                  </a:cubicBezTo>
                  <a:cubicBezTo>
                    <a:pt x="23" y="41"/>
                    <a:pt x="23" y="41"/>
                    <a:pt x="23" y="41"/>
                  </a:cubicBezTo>
                  <a:cubicBezTo>
                    <a:pt x="22" y="41"/>
                    <a:pt x="21" y="41"/>
                    <a:pt x="21" y="41"/>
                  </a:cubicBezTo>
                  <a:cubicBezTo>
                    <a:pt x="20" y="41"/>
                    <a:pt x="20" y="42"/>
                    <a:pt x="19" y="41"/>
                  </a:cubicBezTo>
                  <a:cubicBezTo>
                    <a:pt x="19" y="42"/>
                    <a:pt x="18" y="41"/>
                    <a:pt x="17" y="41"/>
                  </a:cubicBezTo>
                  <a:cubicBezTo>
                    <a:pt x="17" y="41"/>
                    <a:pt x="16" y="41"/>
                    <a:pt x="16" y="41"/>
                  </a:cubicBezTo>
                  <a:cubicBezTo>
                    <a:pt x="15" y="41"/>
                    <a:pt x="15" y="40"/>
                    <a:pt x="15" y="41"/>
                  </a:cubicBezTo>
                  <a:cubicBezTo>
                    <a:pt x="13" y="40"/>
                    <a:pt x="12" y="38"/>
                    <a:pt x="12" y="37"/>
                  </a:cubicBezTo>
                  <a:cubicBezTo>
                    <a:pt x="11" y="37"/>
                    <a:pt x="11" y="36"/>
                    <a:pt x="11" y="35"/>
                  </a:cubicBezTo>
                  <a:cubicBezTo>
                    <a:pt x="10" y="34"/>
                    <a:pt x="10" y="34"/>
                    <a:pt x="10" y="33"/>
                  </a:cubicBezTo>
                  <a:cubicBezTo>
                    <a:pt x="9" y="33"/>
                    <a:pt x="10" y="33"/>
                    <a:pt x="10" y="33"/>
                  </a:cubicBezTo>
                  <a:cubicBezTo>
                    <a:pt x="10" y="33"/>
                    <a:pt x="9" y="33"/>
                    <a:pt x="9" y="33"/>
                  </a:cubicBezTo>
                  <a:cubicBezTo>
                    <a:pt x="9" y="32"/>
                    <a:pt x="10" y="32"/>
                    <a:pt x="10" y="32"/>
                  </a:cubicBezTo>
                  <a:cubicBezTo>
                    <a:pt x="9" y="32"/>
                    <a:pt x="9" y="31"/>
                    <a:pt x="9" y="31"/>
                  </a:cubicBezTo>
                  <a:cubicBezTo>
                    <a:pt x="10" y="31"/>
                    <a:pt x="10" y="31"/>
                    <a:pt x="10" y="31"/>
                  </a:cubicBezTo>
                  <a:cubicBezTo>
                    <a:pt x="10" y="31"/>
                    <a:pt x="10" y="31"/>
                    <a:pt x="10" y="31"/>
                  </a:cubicBezTo>
                  <a:cubicBezTo>
                    <a:pt x="11" y="31"/>
                    <a:pt x="11" y="31"/>
                    <a:pt x="11" y="32"/>
                  </a:cubicBezTo>
                  <a:cubicBezTo>
                    <a:pt x="11" y="32"/>
                    <a:pt x="12" y="32"/>
                    <a:pt x="12" y="33"/>
                  </a:cubicBezTo>
                  <a:cubicBezTo>
                    <a:pt x="13" y="34"/>
                    <a:pt x="14" y="36"/>
                    <a:pt x="16" y="37"/>
                  </a:cubicBezTo>
                  <a:cubicBezTo>
                    <a:pt x="16" y="37"/>
                    <a:pt x="17" y="37"/>
                    <a:pt x="17" y="37"/>
                  </a:cubicBezTo>
                  <a:cubicBezTo>
                    <a:pt x="18" y="37"/>
                    <a:pt x="19" y="37"/>
                    <a:pt x="20" y="37"/>
                  </a:cubicBezTo>
                  <a:cubicBezTo>
                    <a:pt x="21" y="38"/>
                    <a:pt x="21" y="37"/>
                    <a:pt x="22" y="37"/>
                  </a:cubicBezTo>
                  <a:cubicBezTo>
                    <a:pt x="22" y="37"/>
                    <a:pt x="23" y="38"/>
                    <a:pt x="24" y="37"/>
                  </a:cubicBezTo>
                  <a:cubicBezTo>
                    <a:pt x="24" y="37"/>
                    <a:pt x="24" y="37"/>
                    <a:pt x="24" y="37"/>
                  </a:cubicBezTo>
                  <a:cubicBezTo>
                    <a:pt x="24" y="37"/>
                    <a:pt x="25" y="37"/>
                    <a:pt x="26" y="37"/>
                  </a:cubicBezTo>
                  <a:cubicBezTo>
                    <a:pt x="25" y="36"/>
                    <a:pt x="26" y="35"/>
                    <a:pt x="25" y="35"/>
                  </a:cubicBezTo>
                  <a:cubicBezTo>
                    <a:pt x="25" y="34"/>
                    <a:pt x="24" y="34"/>
                    <a:pt x="24" y="33"/>
                  </a:cubicBezTo>
                  <a:cubicBezTo>
                    <a:pt x="24" y="33"/>
                    <a:pt x="24" y="33"/>
                    <a:pt x="24" y="33"/>
                  </a:cubicBezTo>
                  <a:cubicBezTo>
                    <a:pt x="24" y="33"/>
                    <a:pt x="24" y="32"/>
                    <a:pt x="23" y="32"/>
                  </a:cubicBezTo>
                  <a:cubicBezTo>
                    <a:pt x="23" y="32"/>
                    <a:pt x="23" y="32"/>
                    <a:pt x="23" y="31"/>
                  </a:cubicBezTo>
                  <a:cubicBezTo>
                    <a:pt x="23" y="31"/>
                    <a:pt x="23" y="31"/>
                    <a:pt x="23" y="31"/>
                  </a:cubicBezTo>
                  <a:cubicBezTo>
                    <a:pt x="23" y="31"/>
                    <a:pt x="22" y="30"/>
                    <a:pt x="22" y="30"/>
                  </a:cubicBezTo>
                  <a:cubicBezTo>
                    <a:pt x="22" y="30"/>
                    <a:pt x="22" y="30"/>
                    <a:pt x="23" y="30"/>
                  </a:cubicBezTo>
                  <a:cubicBezTo>
                    <a:pt x="23" y="29"/>
                    <a:pt x="22" y="29"/>
                    <a:pt x="22" y="29"/>
                  </a:cubicBezTo>
                  <a:cubicBezTo>
                    <a:pt x="22" y="29"/>
                    <a:pt x="22" y="29"/>
                    <a:pt x="21" y="29"/>
                  </a:cubicBezTo>
                  <a:cubicBezTo>
                    <a:pt x="21" y="28"/>
                    <a:pt x="21" y="29"/>
                    <a:pt x="20" y="29"/>
                  </a:cubicBezTo>
                  <a:cubicBezTo>
                    <a:pt x="20" y="29"/>
                    <a:pt x="20" y="29"/>
                    <a:pt x="20" y="29"/>
                  </a:cubicBezTo>
                  <a:cubicBezTo>
                    <a:pt x="20" y="28"/>
                    <a:pt x="20" y="28"/>
                    <a:pt x="19" y="28"/>
                  </a:cubicBezTo>
                  <a:cubicBezTo>
                    <a:pt x="19" y="28"/>
                    <a:pt x="19" y="28"/>
                    <a:pt x="19" y="28"/>
                  </a:cubicBezTo>
                  <a:cubicBezTo>
                    <a:pt x="19" y="28"/>
                    <a:pt x="19" y="28"/>
                    <a:pt x="18" y="28"/>
                  </a:cubicBezTo>
                  <a:cubicBezTo>
                    <a:pt x="18" y="29"/>
                    <a:pt x="18" y="30"/>
                    <a:pt x="18" y="31"/>
                  </a:cubicBezTo>
                  <a:cubicBezTo>
                    <a:pt x="18" y="31"/>
                    <a:pt x="18" y="31"/>
                    <a:pt x="18" y="31"/>
                  </a:cubicBezTo>
                  <a:cubicBezTo>
                    <a:pt x="18" y="31"/>
                    <a:pt x="18" y="31"/>
                    <a:pt x="18" y="31"/>
                  </a:cubicBezTo>
                  <a:cubicBezTo>
                    <a:pt x="18" y="31"/>
                    <a:pt x="19" y="32"/>
                    <a:pt x="20" y="33"/>
                  </a:cubicBezTo>
                  <a:cubicBezTo>
                    <a:pt x="20" y="33"/>
                    <a:pt x="19" y="34"/>
                    <a:pt x="19" y="34"/>
                  </a:cubicBezTo>
                  <a:cubicBezTo>
                    <a:pt x="19" y="34"/>
                    <a:pt x="19" y="35"/>
                    <a:pt x="18" y="35"/>
                  </a:cubicBezTo>
                  <a:cubicBezTo>
                    <a:pt x="18" y="34"/>
                    <a:pt x="18" y="35"/>
                    <a:pt x="18" y="35"/>
                  </a:cubicBezTo>
                  <a:cubicBezTo>
                    <a:pt x="17" y="35"/>
                    <a:pt x="17" y="34"/>
                    <a:pt x="17" y="34"/>
                  </a:cubicBezTo>
                  <a:cubicBezTo>
                    <a:pt x="17" y="32"/>
                    <a:pt x="17" y="31"/>
                    <a:pt x="16" y="30"/>
                  </a:cubicBezTo>
                  <a:cubicBezTo>
                    <a:pt x="16" y="30"/>
                    <a:pt x="16" y="30"/>
                    <a:pt x="16" y="30"/>
                  </a:cubicBezTo>
                  <a:cubicBezTo>
                    <a:pt x="16" y="30"/>
                    <a:pt x="16" y="29"/>
                    <a:pt x="16" y="28"/>
                  </a:cubicBezTo>
                  <a:cubicBezTo>
                    <a:pt x="16" y="28"/>
                    <a:pt x="17" y="28"/>
                    <a:pt x="17" y="27"/>
                  </a:cubicBezTo>
                  <a:cubicBezTo>
                    <a:pt x="17" y="28"/>
                    <a:pt x="17" y="28"/>
                    <a:pt x="17" y="28"/>
                  </a:cubicBezTo>
                  <a:cubicBezTo>
                    <a:pt x="18" y="27"/>
                    <a:pt x="19" y="26"/>
                    <a:pt x="20" y="27"/>
                  </a:cubicBezTo>
                  <a:cubicBezTo>
                    <a:pt x="21" y="26"/>
                    <a:pt x="21" y="26"/>
                    <a:pt x="21" y="26"/>
                  </a:cubicBezTo>
                  <a:cubicBezTo>
                    <a:pt x="22" y="27"/>
                    <a:pt x="22" y="27"/>
                    <a:pt x="22"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15"/>
            <p:cNvSpPr>
              <a:spLocks noEditPoints="1"/>
            </p:cNvSpPr>
            <p:nvPr/>
          </p:nvSpPr>
          <p:spPr bwMode="auto">
            <a:xfrm>
              <a:off x="5268" y="4115"/>
              <a:ext cx="98" cy="115"/>
            </a:xfrm>
            <a:custGeom>
              <a:avLst/>
              <a:gdLst>
                <a:gd name="T0" fmla="*/ 35 w 38"/>
                <a:gd name="T1" fmla="*/ 4 h 43"/>
                <a:gd name="T2" fmla="*/ 38 w 38"/>
                <a:gd name="T3" fmla="*/ 8 h 43"/>
                <a:gd name="T4" fmla="*/ 36 w 38"/>
                <a:gd name="T5" fmla="*/ 15 h 43"/>
                <a:gd name="T6" fmla="*/ 36 w 38"/>
                <a:gd name="T7" fmla="*/ 19 h 43"/>
                <a:gd name="T8" fmla="*/ 36 w 38"/>
                <a:gd name="T9" fmla="*/ 31 h 43"/>
                <a:gd name="T10" fmla="*/ 37 w 38"/>
                <a:gd name="T11" fmla="*/ 33 h 43"/>
                <a:gd name="T12" fmla="*/ 34 w 38"/>
                <a:gd name="T13" fmla="*/ 42 h 43"/>
                <a:gd name="T14" fmla="*/ 33 w 38"/>
                <a:gd name="T15" fmla="*/ 40 h 43"/>
                <a:gd name="T16" fmla="*/ 32 w 38"/>
                <a:gd name="T17" fmla="*/ 37 h 43"/>
                <a:gd name="T18" fmla="*/ 32 w 38"/>
                <a:gd name="T19" fmla="*/ 36 h 43"/>
                <a:gd name="T20" fmla="*/ 32 w 38"/>
                <a:gd name="T21" fmla="*/ 35 h 43"/>
                <a:gd name="T22" fmla="*/ 32 w 38"/>
                <a:gd name="T23" fmla="*/ 35 h 43"/>
                <a:gd name="T24" fmla="*/ 33 w 38"/>
                <a:gd name="T25" fmla="*/ 21 h 43"/>
                <a:gd name="T26" fmla="*/ 32 w 38"/>
                <a:gd name="T27" fmla="*/ 5 h 43"/>
                <a:gd name="T28" fmla="*/ 25 w 38"/>
                <a:gd name="T29" fmla="*/ 3 h 43"/>
                <a:gd name="T30" fmla="*/ 17 w 38"/>
                <a:gd name="T31" fmla="*/ 4 h 43"/>
                <a:gd name="T32" fmla="*/ 14 w 38"/>
                <a:gd name="T33" fmla="*/ 5 h 43"/>
                <a:gd name="T34" fmla="*/ 18 w 38"/>
                <a:gd name="T35" fmla="*/ 0 h 43"/>
                <a:gd name="T36" fmla="*/ 28 w 38"/>
                <a:gd name="T37" fmla="*/ 0 h 43"/>
                <a:gd name="T38" fmla="*/ 17 w 38"/>
                <a:gd name="T39" fmla="*/ 14 h 43"/>
                <a:gd name="T40" fmla="*/ 17 w 38"/>
                <a:gd name="T41" fmla="*/ 19 h 43"/>
                <a:gd name="T42" fmla="*/ 21 w 38"/>
                <a:gd name="T43" fmla="*/ 21 h 43"/>
                <a:gd name="T44" fmla="*/ 23 w 38"/>
                <a:gd name="T45" fmla="*/ 24 h 43"/>
                <a:gd name="T46" fmla="*/ 19 w 38"/>
                <a:gd name="T47" fmla="*/ 26 h 43"/>
                <a:gd name="T48" fmla="*/ 15 w 38"/>
                <a:gd name="T49" fmla="*/ 27 h 43"/>
                <a:gd name="T50" fmla="*/ 10 w 38"/>
                <a:gd name="T51" fmla="*/ 26 h 43"/>
                <a:gd name="T52" fmla="*/ 10 w 38"/>
                <a:gd name="T53" fmla="*/ 21 h 43"/>
                <a:gd name="T54" fmla="*/ 10 w 38"/>
                <a:gd name="T55" fmla="*/ 19 h 43"/>
                <a:gd name="T56" fmla="*/ 8 w 38"/>
                <a:gd name="T57" fmla="*/ 17 h 43"/>
                <a:gd name="T58" fmla="*/ 15 w 38"/>
                <a:gd name="T59" fmla="*/ 14 h 43"/>
                <a:gd name="T60" fmla="*/ 12 w 38"/>
                <a:gd name="T61" fmla="*/ 11 h 43"/>
                <a:gd name="T62" fmla="*/ 5 w 38"/>
                <a:gd name="T63" fmla="*/ 10 h 43"/>
                <a:gd name="T64" fmla="*/ 6 w 38"/>
                <a:gd name="T65" fmla="*/ 19 h 43"/>
                <a:gd name="T66" fmla="*/ 4 w 38"/>
                <a:gd name="T67" fmla="*/ 24 h 43"/>
                <a:gd name="T68" fmla="*/ 4 w 38"/>
                <a:gd name="T69" fmla="*/ 30 h 43"/>
                <a:gd name="T70" fmla="*/ 5 w 38"/>
                <a:gd name="T71" fmla="*/ 35 h 43"/>
                <a:gd name="T72" fmla="*/ 4 w 38"/>
                <a:gd name="T73" fmla="*/ 36 h 43"/>
                <a:gd name="T74" fmla="*/ 0 w 38"/>
                <a:gd name="T75" fmla="*/ 30 h 43"/>
                <a:gd name="T76" fmla="*/ 0 w 38"/>
                <a:gd name="T77" fmla="*/ 28 h 43"/>
                <a:gd name="T78" fmla="*/ 3 w 38"/>
                <a:gd name="T79" fmla="*/ 10 h 43"/>
                <a:gd name="T80" fmla="*/ 23 w 38"/>
                <a:gd name="T81" fmla="*/ 14 h 43"/>
                <a:gd name="T82" fmla="*/ 26 w 38"/>
                <a:gd name="T83" fmla="*/ 18 h 43"/>
                <a:gd name="T84" fmla="*/ 22 w 38"/>
                <a:gd name="T85" fmla="*/ 13 h 43"/>
                <a:gd name="T86" fmla="*/ 24 w 38"/>
                <a:gd name="T87" fmla="*/ 31 h 43"/>
                <a:gd name="T88" fmla="*/ 21 w 38"/>
                <a:gd name="T89" fmla="*/ 34 h 43"/>
                <a:gd name="T90" fmla="*/ 16 w 38"/>
                <a:gd name="T91" fmla="*/ 34 h 43"/>
                <a:gd name="T92" fmla="*/ 9 w 38"/>
                <a:gd name="T93" fmla="*/ 34 h 43"/>
                <a:gd name="T94" fmla="*/ 9 w 38"/>
                <a:gd name="T95" fmla="*/ 32 h 43"/>
                <a:gd name="T96" fmla="*/ 22 w 38"/>
                <a:gd name="T97" fmla="*/ 3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8" h="43">
                  <a:moveTo>
                    <a:pt x="28" y="0"/>
                  </a:moveTo>
                  <a:cubicBezTo>
                    <a:pt x="30" y="0"/>
                    <a:pt x="31" y="1"/>
                    <a:pt x="32" y="2"/>
                  </a:cubicBezTo>
                  <a:cubicBezTo>
                    <a:pt x="34" y="2"/>
                    <a:pt x="34" y="3"/>
                    <a:pt x="35" y="4"/>
                  </a:cubicBezTo>
                  <a:cubicBezTo>
                    <a:pt x="35" y="4"/>
                    <a:pt x="35" y="5"/>
                    <a:pt x="36" y="5"/>
                  </a:cubicBezTo>
                  <a:cubicBezTo>
                    <a:pt x="36" y="6"/>
                    <a:pt x="36" y="7"/>
                    <a:pt x="37" y="7"/>
                  </a:cubicBezTo>
                  <a:cubicBezTo>
                    <a:pt x="37" y="8"/>
                    <a:pt x="38" y="8"/>
                    <a:pt x="38" y="8"/>
                  </a:cubicBezTo>
                  <a:cubicBezTo>
                    <a:pt x="37" y="9"/>
                    <a:pt x="38" y="10"/>
                    <a:pt x="37" y="11"/>
                  </a:cubicBezTo>
                  <a:cubicBezTo>
                    <a:pt x="37" y="12"/>
                    <a:pt x="37" y="12"/>
                    <a:pt x="36" y="13"/>
                  </a:cubicBezTo>
                  <a:cubicBezTo>
                    <a:pt x="37" y="14"/>
                    <a:pt x="36" y="15"/>
                    <a:pt x="36" y="15"/>
                  </a:cubicBezTo>
                  <a:cubicBezTo>
                    <a:pt x="36" y="15"/>
                    <a:pt x="36" y="16"/>
                    <a:pt x="36" y="16"/>
                  </a:cubicBezTo>
                  <a:cubicBezTo>
                    <a:pt x="36" y="16"/>
                    <a:pt x="36" y="17"/>
                    <a:pt x="36" y="17"/>
                  </a:cubicBezTo>
                  <a:cubicBezTo>
                    <a:pt x="36" y="18"/>
                    <a:pt x="36" y="18"/>
                    <a:pt x="36" y="19"/>
                  </a:cubicBezTo>
                  <a:cubicBezTo>
                    <a:pt x="36" y="20"/>
                    <a:pt x="35" y="21"/>
                    <a:pt x="36" y="21"/>
                  </a:cubicBezTo>
                  <a:cubicBezTo>
                    <a:pt x="36" y="22"/>
                    <a:pt x="35" y="22"/>
                    <a:pt x="36" y="23"/>
                  </a:cubicBezTo>
                  <a:cubicBezTo>
                    <a:pt x="35" y="26"/>
                    <a:pt x="37" y="28"/>
                    <a:pt x="36" y="31"/>
                  </a:cubicBezTo>
                  <a:cubicBezTo>
                    <a:pt x="36" y="31"/>
                    <a:pt x="36" y="31"/>
                    <a:pt x="36" y="31"/>
                  </a:cubicBezTo>
                  <a:cubicBezTo>
                    <a:pt x="36" y="32"/>
                    <a:pt x="36" y="32"/>
                    <a:pt x="36" y="33"/>
                  </a:cubicBezTo>
                  <a:cubicBezTo>
                    <a:pt x="37" y="33"/>
                    <a:pt x="37" y="33"/>
                    <a:pt x="37" y="33"/>
                  </a:cubicBezTo>
                  <a:cubicBezTo>
                    <a:pt x="36" y="33"/>
                    <a:pt x="36" y="33"/>
                    <a:pt x="36" y="33"/>
                  </a:cubicBezTo>
                  <a:cubicBezTo>
                    <a:pt x="37" y="36"/>
                    <a:pt x="37" y="38"/>
                    <a:pt x="37" y="41"/>
                  </a:cubicBezTo>
                  <a:cubicBezTo>
                    <a:pt x="36" y="42"/>
                    <a:pt x="35" y="43"/>
                    <a:pt x="34" y="42"/>
                  </a:cubicBezTo>
                  <a:cubicBezTo>
                    <a:pt x="33" y="42"/>
                    <a:pt x="33" y="41"/>
                    <a:pt x="33" y="41"/>
                  </a:cubicBezTo>
                  <a:cubicBezTo>
                    <a:pt x="33" y="41"/>
                    <a:pt x="33" y="41"/>
                    <a:pt x="33" y="41"/>
                  </a:cubicBezTo>
                  <a:cubicBezTo>
                    <a:pt x="33" y="40"/>
                    <a:pt x="33" y="40"/>
                    <a:pt x="33" y="40"/>
                  </a:cubicBezTo>
                  <a:cubicBezTo>
                    <a:pt x="32" y="39"/>
                    <a:pt x="32" y="39"/>
                    <a:pt x="32" y="38"/>
                  </a:cubicBezTo>
                  <a:cubicBezTo>
                    <a:pt x="32" y="38"/>
                    <a:pt x="33" y="38"/>
                    <a:pt x="33" y="38"/>
                  </a:cubicBezTo>
                  <a:cubicBezTo>
                    <a:pt x="32" y="38"/>
                    <a:pt x="32" y="38"/>
                    <a:pt x="32" y="37"/>
                  </a:cubicBezTo>
                  <a:cubicBezTo>
                    <a:pt x="32" y="37"/>
                    <a:pt x="32" y="37"/>
                    <a:pt x="32" y="37"/>
                  </a:cubicBezTo>
                  <a:cubicBezTo>
                    <a:pt x="32" y="37"/>
                    <a:pt x="32" y="37"/>
                    <a:pt x="32" y="37"/>
                  </a:cubicBezTo>
                  <a:cubicBezTo>
                    <a:pt x="32" y="37"/>
                    <a:pt x="32" y="36"/>
                    <a:pt x="32" y="36"/>
                  </a:cubicBezTo>
                  <a:cubicBezTo>
                    <a:pt x="32" y="36"/>
                    <a:pt x="32" y="36"/>
                    <a:pt x="32" y="35"/>
                  </a:cubicBezTo>
                  <a:cubicBezTo>
                    <a:pt x="32" y="35"/>
                    <a:pt x="32" y="35"/>
                    <a:pt x="32" y="35"/>
                  </a:cubicBezTo>
                  <a:cubicBezTo>
                    <a:pt x="32" y="35"/>
                    <a:pt x="32" y="36"/>
                    <a:pt x="32" y="35"/>
                  </a:cubicBezTo>
                  <a:cubicBezTo>
                    <a:pt x="32" y="35"/>
                    <a:pt x="32" y="35"/>
                    <a:pt x="32" y="35"/>
                  </a:cubicBezTo>
                  <a:cubicBezTo>
                    <a:pt x="32" y="35"/>
                    <a:pt x="32" y="35"/>
                    <a:pt x="32" y="35"/>
                  </a:cubicBezTo>
                  <a:cubicBezTo>
                    <a:pt x="33" y="35"/>
                    <a:pt x="32" y="35"/>
                    <a:pt x="32" y="35"/>
                  </a:cubicBezTo>
                  <a:cubicBezTo>
                    <a:pt x="33" y="35"/>
                    <a:pt x="33" y="35"/>
                    <a:pt x="33" y="35"/>
                  </a:cubicBezTo>
                  <a:cubicBezTo>
                    <a:pt x="33" y="30"/>
                    <a:pt x="32" y="26"/>
                    <a:pt x="33" y="21"/>
                  </a:cubicBezTo>
                  <a:cubicBezTo>
                    <a:pt x="33" y="21"/>
                    <a:pt x="33" y="21"/>
                    <a:pt x="33" y="21"/>
                  </a:cubicBezTo>
                  <a:cubicBezTo>
                    <a:pt x="33" y="16"/>
                    <a:pt x="33" y="11"/>
                    <a:pt x="32" y="6"/>
                  </a:cubicBezTo>
                  <a:cubicBezTo>
                    <a:pt x="32" y="6"/>
                    <a:pt x="32" y="6"/>
                    <a:pt x="32" y="6"/>
                  </a:cubicBezTo>
                  <a:cubicBezTo>
                    <a:pt x="33" y="5"/>
                    <a:pt x="32" y="6"/>
                    <a:pt x="32" y="5"/>
                  </a:cubicBezTo>
                  <a:cubicBezTo>
                    <a:pt x="31" y="4"/>
                    <a:pt x="30" y="3"/>
                    <a:pt x="29" y="3"/>
                  </a:cubicBezTo>
                  <a:cubicBezTo>
                    <a:pt x="28" y="3"/>
                    <a:pt x="27" y="3"/>
                    <a:pt x="26" y="3"/>
                  </a:cubicBezTo>
                  <a:cubicBezTo>
                    <a:pt x="25" y="2"/>
                    <a:pt x="25" y="3"/>
                    <a:pt x="25" y="3"/>
                  </a:cubicBezTo>
                  <a:cubicBezTo>
                    <a:pt x="23" y="3"/>
                    <a:pt x="22" y="3"/>
                    <a:pt x="21" y="3"/>
                  </a:cubicBezTo>
                  <a:cubicBezTo>
                    <a:pt x="20" y="3"/>
                    <a:pt x="19" y="3"/>
                    <a:pt x="19" y="4"/>
                  </a:cubicBezTo>
                  <a:cubicBezTo>
                    <a:pt x="18" y="4"/>
                    <a:pt x="18" y="4"/>
                    <a:pt x="17" y="4"/>
                  </a:cubicBezTo>
                  <a:cubicBezTo>
                    <a:pt x="17" y="4"/>
                    <a:pt x="16" y="4"/>
                    <a:pt x="16" y="4"/>
                  </a:cubicBezTo>
                  <a:cubicBezTo>
                    <a:pt x="16" y="5"/>
                    <a:pt x="15" y="4"/>
                    <a:pt x="15" y="5"/>
                  </a:cubicBezTo>
                  <a:cubicBezTo>
                    <a:pt x="15" y="4"/>
                    <a:pt x="14" y="5"/>
                    <a:pt x="14" y="5"/>
                  </a:cubicBezTo>
                  <a:cubicBezTo>
                    <a:pt x="13" y="5"/>
                    <a:pt x="12" y="5"/>
                    <a:pt x="11" y="4"/>
                  </a:cubicBezTo>
                  <a:cubicBezTo>
                    <a:pt x="11" y="3"/>
                    <a:pt x="13" y="3"/>
                    <a:pt x="13" y="2"/>
                  </a:cubicBezTo>
                  <a:cubicBezTo>
                    <a:pt x="15" y="2"/>
                    <a:pt x="17" y="1"/>
                    <a:pt x="18" y="0"/>
                  </a:cubicBezTo>
                  <a:cubicBezTo>
                    <a:pt x="19" y="0"/>
                    <a:pt x="21" y="0"/>
                    <a:pt x="22" y="0"/>
                  </a:cubicBezTo>
                  <a:cubicBezTo>
                    <a:pt x="24" y="0"/>
                    <a:pt x="25" y="0"/>
                    <a:pt x="27" y="0"/>
                  </a:cubicBezTo>
                  <a:cubicBezTo>
                    <a:pt x="27" y="0"/>
                    <a:pt x="28" y="0"/>
                    <a:pt x="28" y="0"/>
                  </a:cubicBezTo>
                  <a:close/>
                  <a:moveTo>
                    <a:pt x="17" y="10"/>
                  </a:moveTo>
                  <a:cubicBezTo>
                    <a:pt x="18" y="11"/>
                    <a:pt x="17" y="13"/>
                    <a:pt x="17" y="14"/>
                  </a:cubicBezTo>
                  <a:cubicBezTo>
                    <a:pt x="17" y="14"/>
                    <a:pt x="17" y="14"/>
                    <a:pt x="17" y="14"/>
                  </a:cubicBezTo>
                  <a:cubicBezTo>
                    <a:pt x="18" y="15"/>
                    <a:pt x="18" y="15"/>
                    <a:pt x="19" y="15"/>
                  </a:cubicBezTo>
                  <a:cubicBezTo>
                    <a:pt x="19" y="16"/>
                    <a:pt x="21" y="16"/>
                    <a:pt x="20" y="17"/>
                  </a:cubicBezTo>
                  <a:cubicBezTo>
                    <a:pt x="20" y="18"/>
                    <a:pt x="18" y="19"/>
                    <a:pt x="17" y="19"/>
                  </a:cubicBezTo>
                  <a:cubicBezTo>
                    <a:pt x="17" y="20"/>
                    <a:pt x="16" y="20"/>
                    <a:pt x="17" y="21"/>
                  </a:cubicBezTo>
                  <a:cubicBezTo>
                    <a:pt x="18" y="21"/>
                    <a:pt x="19" y="21"/>
                    <a:pt x="20" y="21"/>
                  </a:cubicBezTo>
                  <a:cubicBezTo>
                    <a:pt x="20" y="21"/>
                    <a:pt x="21" y="20"/>
                    <a:pt x="21" y="21"/>
                  </a:cubicBezTo>
                  <a:cubicBezTo>
                    <a:pt x="22" y="21"/>
                    <a:pt x="22" y="21"/>
                    <a:pt x="22" y="22"/>
                  </a:cubicBezTo>
                  <a:cubicBezTo>
                    <a:pt x="22" y="22"/>
                    <a:pt x="23" y="22"/>
                    <a:pt x="22" y="23"/>
                  </a:cubicBezTo>
                  <a:cubicBezTo>
                    <a:pt x="22" y="23"/>
                    <a:pt x="23" y="23"/>
                    <a:pt x="23" y="24"/>
                  </a:cubicBezTo>
                  <a:cubicBezTo>
                    <a:pt x="23" y="25"/>
                    <a:pt x="22" y="25"/>
                    <a:pt x="21" y="25"/>
                  </a:cubicBezTo>
                  <a:cubicBezTo>
                    <a:pt x="21" y="25"/>
                    <a:pt x="20" y="25"/>
                    <a:pt x="20" y="25"/>
                  </a:cubicBezTo>
                  <a:cubicBezTo>
                    <a:pt x="20" y="26"/>
                    <a:pt x="19" y="25"/>
                    <a:pt x="19" y="26"/>
                  </a:cubicBezTo>
                  <a:cubicBezTo>
                    <a:pt x="19" y="26"/>
                    <a:pt x="19" y="26"/>
                    <a:pt x="19" y="26"/>
                  </a:cubicBezTo>
                  <a:cubicBezTo>
                    <a:pt x="19" y="27"/>
                    <a:pt x="18" y="26"/>
                    <a:pt x="17" y="26"/>
                  </a:cubicBezTo>
                  <a:cubicBezTo>
                    <a:pt x="17" y="27"/>
                    <a:pt x="16" y="26"/>
                    <a:pt x="15" y="27"/>
                  </a:cubicBezTo>
                  <a:cubicBezTo>
                    <a:pt x="15" y="26"/>
                    <a:pt x="15" y="27"/>
                    <a:pt x="14" y="27"/>
                  </a:cubicBezTo>
                  <a:cubicBezTo>
                    <a:pt x="14" y="27"/>
                    <a:pt x="13" y="27"/>
                    <a:pt x="13" y="27"/>
                  </a:cubicBezTo>
                  <a:cubicBezTo>
                    <a:pt x="12" y="27"/>
                    <a:pt x="11" y="27"/>
                    <a:pt x="10" y="26"/>
                  </a:cubicBezTo>
                  <a:cubicBezTo>
                    <a:pt x="10" y="26"/>
                    <a:pt x="10" y="25"/>
                    <a:pt x="10" y="24"/>
                  </a:cubicBezTo>
                  <a:cubicBezTo>
                    <a:pt x="9" y="24"/>
                    <a:pt x="10" y="23"/>
                    <a:pt x="10" y="23"/>
                  </a:cubicBezTo>
                  <a:cubicBezTo>
                    <a:pt x="10" y="22"/>
                    <a:pt x="9" y="21"/>
                    <a:pt x="10" y="21"/>
                  </a:cubicBezTo>
                  <a:cubicBezTo>
                    <a:pt x="9" y="20"/>
                    <a:pt x="11" y="20"/>
                    <a:pt x="11" y="19"/>
                  </a:cubicBezTo>
                  <a:cubicBezTo>
                    <a:pt x="11" y="19"/>
                    <a:pt x="11" y="19"/>
                    <a:pt x="11" y="19"/>
                  </a:cubicBezTo>
                  <a:cubicBezTo>
                    <a:pt x="10" y="19"/>
                    <a:pt x="10" y="19"/>
                    <a:pt x="10" y="19"/>
                  </a:cubicBezTo>
                  <a:cubicBezTo>
                    <a:pt x="10" y="19"/>
                    <a:pt x="10" y="19"/>
                    <a:pt x="10" y="19"/>
                  </a:cubicBezTo>
                  <a:cubicBezTo>
                    <a:pt x="10" y="19"/>
                    <a:pt x="9" y="19"/>
                    <a:pt x="9" y="18"/>
                  </a:cubicBezTo>
                  <a:cubicBezTo>
                    <a:pt x="8" y="17"/>
                    <a:pt x="8" y="17"/>
                    <a:pt x="8" y="17"/>
                  </a:cubicBezTo>
                  <a:cubicBezTo>
                    <a:pt x="8" y="16"/>
                    <a:pt x="9" y="16"/>
                    <a:pt x="9" y="16"/>
                  </a:cubicBezTo>
                  <a:cubicBezTo>
                    <a:pt x="10" y="16"/>
                    <a:pt x="11" y="16"/>
                    <a:pt x="12" y="15"/>
                  </a:cubicBezTo>
                  <a:cubicBezTo>
                    <a:pt x="13" y="15"/>
                    <a:pt x="15" y="15"/>
                    <a:pt x="15" y="14"/>
                  </a:cubicBezTo>
                  <a:cubicBezTo>
                    <a:pt x="15" y="13"/>
                    <a:pt x="15" y="12"/>
                    <a:pt x="15" y="12"/>
                  </a:cubicBezTo>
                  <a:cubicBezTo>
                    <a:pt x="14" y="13"/>
                    <a:pt x="13" y="12"/>
                    <a:pt x="12" y="12"/>
                  </a:cubicBezTo>
                  <a:cubicBezTo>
                    <a:pt x="13" y="11"/>
                    <a:pt x="12" y="11"/>
                    <a:pt x="12" y="11"/>
                  </a:cubicBezTo>
                  <a:cubicBezTo>
                    <a:pt x="13" y="10"/>
                    <a:pt x="15" y="9"/>
                    <a:pt x="16" y="10"/>
                  </a:cubicBezTo>
                  <a:lnTo>
                    <a:pt x="17" y="10"/>
                  </a:lnTo>
                  <a:close/>
                  <a:moveTo>
                    <a:pt x="5" y="10"/>
                  </a:moveTo>
                  <a:cubicBezTo>
                    <a:pt x="5" y="11"/>
                    <a:pt x="6" y="12"/>
                    <a:pt x="6" y="12"/>
                  </a:cubicBezTo>
                  <a:cubicBezTo>
                    <a:pt x="6" y="13"/>
                    <a:pt x="6" y="14"/>
                    <a:pt x="6" y="15"/>
                  </a:cubicBezTo>
                  <a:cubicBezTo>
                    <a:pt x="6" y="16"/>
                    <a:pt x="6" y="17"/>
                    <a:pt x="6" y="19"/>
                  </a:cubicBezTo>
                  <a:cubicBezTo>
                    <a:pt x="6" y="20"/>
                    <a:pt x="5" y="20"/>
                    <a:pt x="5" y="21"/>
                  </a:cubicBezTo>
                  <a:cubicBezTo>
                    <a:pt x="5" y="22"/>
                    <a:pt x="5" y="22"/>
                    <a:pt x="4" y="22"/>
                  </a:cubicBezTo>
                  <a:cubicBezTo>
                    <a:pt x="5" y="23"/>
                    <a:pt x="5" y="24"/>
                    <a:pt x="4" y="24"/>
                  </a:cubicBezTo>
                  <a:cubicBezTo>
                    <a:pt x="5" y="25"/>
                    <a:pt x="4" y="25"/>
                    <a:pt x="4" y="26"/>
                  </a:cubicBezTo>
                  <a:cubicBezTo>
                    <a:pt x="4" y="26"/>
                    <a:pt x="4" y="26"/>
                    <a:pt x="4" y="26"/>
                  </a:cubicBezTo>
                  <a:cubicBezTo>
                    <a:pt x="4" y="28"/>
                    <a:pt x="5" y="28"/>
                    <a:pt x="4" y="30"/>
                  </a:cubicBezTo>
                  <a:cubicBezTo>
                    <a:pt x="5" y="31"/>
                    <a:pt x="5" y="31"/>
                    <a:pt x="5" y="32"/>
                  </a:cubicBezTo>
                  <a:cubicBezTo>
                    <a:pt x="5" y="32"/>
                    <a:pt x="5" y="33"/>
                    <a:pt x="6" y="34"/>
                  </a:cubicBezTo>
                  <a:cubicBezTo>
                    <a:pt x="6" y="35"/>
                    <a:pt x="5" y="35"/>
                    <a:pt x="5" y="35"/>
                  </a:cubicBezTo>
                  <a:cubicBezTo>
                    <a:pt x="5" y="35"/>
                    <a:pt x="5" y="35"/>
                    <a:pt x="5" y="36"/>
                  </a:cubicBezTo>
                  <a:cubicBezTo>
                    <a:pt x="5" y="36"/>
                    <a:pt x="5" y="36"/>
                    <a:pt x="5" y="36"/>
                  </a:cubicBezTo>
                  <a:cubicBezTo>
                    <a:pt x="5" y="36"/>
                    <a:pt x="4" y="36"/>
                    <a:pt x="4" y="36"/>
                  </a:cubicBezTo>
                  <a:cubicBezTo>
                    <a:pt x="3" y="35"/>
                    <a:pt x="2" y="35"/>
                    <a:pt x="2" y="34"/>
                  </a:cubicBezTo>
                  <a:cubicBezTo>
                    <a:pt x="1" y="33"/>
                    <a:pt x="2" y="32"/>
                    <a:pt x="1" y="31"/>
                  </a:cubicBezTo>
                  <a:cubicBezTo>
                    <a:pt x="1" y="30"/>
                    <a:pt x="0" y="30"/>
                    <a:pt x="0" y="30"/>
                  </a:cubicBezTo>
                  <a:cubicBezTo>
                    <a:pt x="0" y="29"/>
                    <a:pt x="1" y="29"/>
                    <a:pt x="1" y="29"/>
                  </a:cubicBezTo>
                  <a:cubicBezTo>
                    <a:pt x="0" y="29"/>
                    <a:pt x="1" y="28"/>
                    <a:pt x="0" y="28"/>
                  </a:cubicBezTo>
                  <a:cubicBezTo>
                    <a:pt x="0" y="28"/>
                    <a:pt x="0" y="28"/>
                    <a:pt x="0" y="28"/>
                  </a:cubicBezTo>
                  <a:cubicBezTo>
                    <a:pt x="0" y="24"/>
                    <a:pt x="0" y="22"/>
                    <a:pt x="1" y="19"/>
                  </a:cubicBezTo>
                  <a:cubicBezTo>
                    <a:pt x="1" y="19"/>
                    <a:pt x="1" y="19"/>
                    <a:pt x="1" y="18"/>
                  </a:cubicBezTo>
                  <a:cubicBezTo>
                    <a:pt x="1" y="15"/>
                    <a:pt x="3" y="13"/>
                    <a:pt x="3" y="10"/>
                  </a:cubicBezTo>
                  <a:cubicBezTo>
                    <a:pt x="3" y="10"/>
                    <a:pt x="3" y="9"/>
                    <a:pt x="4" y="9"/>
                  </a:cubicBezTo>
                  <a:cubicBezTo>
                    <a:pt x="4" y="9"/>
                    <a:pt x="5" y="10"/>
                    <a:pt x="5" y="10"/>
                  </a:cubicBezTo>
                  <a:close/>
                  <a:moveTo>
                    <a:pt x="23" y="14"/>
                  </a:moveTo>
                  <a:cubicBezTo>
                    <a:pt x="23" y="13"/>
                    <a:pt x="23" y="14"/>
                    <a:pt x="23" y="14"/>
                  </a:cubicBezTo>
                  <a:cubicBezTo>
                    <a:pt x="25" y="14"/>
                    <a:pt x="27" y="15"/>
                    <a:pt x="27" y="16"/>
                  </a:cubicBezTo>
                  <a:cubicBezTo>
                    <a:pt x="27" y="17"/>
                    <a:pt x="26" y="17"/>
                    <a:pt x="26" y="18"/>
                  </a:cubicBezTo>
                  <a:cubicBezTo>
                    <a:pt x="25" y="18"/>
                    <a:pt x="25" y="18"/>
                    <a:pt x="24" y="18"/>
                  </a:cubicBezTo>
                  <a:cubicBezTo>
                    <a:pt x="23" y="16"/>
                    <a:pt x="22" y="15"/>
                    <a:pt x="21" y="14"/>
                  </a:cubicBezTo>
                  <a:cubicBezTo>
                    <a:pt x="21" y="13"/>
                    <a:pt x="22" y="13"/>
                    <a:pt x="22" y="13"/>
                  </a:cubicBezTo>
                  <a:lnTo>
                    <a:pt x="23" y="14"/>
                  </a:lnTo>
                  <a:close/>
                  <a:moveTo>
                    <a:pt x="22" y="31"/>
                  </a:moveTo>
                  <a:cubicBezTo>
                    <a:pt x="23" y="31"/>
                    <a:pt x="24" y="30"/>
                    <a:pt x="24" y="31"/>
                  </a:cubicBezTo>
                  <a:cubicBezTo>
                    <a:pt x="24" y="31"/>
                    <a:pt x="24" y="32"/>
                    <a:pt x="24" y="32"/>
                  </a:cubicBezTo>
                  <a:cubicBezTo>
                    <a:pt x="23" y="32"/>
                    <a:pt x="24" y="33"/>
                    <a:pt x="23" y="33"/>
                  </a:cubicBezTo>
                  <a:cubicBezTo>
                    <a:pt x="23" y="34"/>
                    <a:pt x="22" y="34"/>
                    <a:pt x="21" y="34"/>
                  </a:cubicBezTo>
                  <a:cubicBezTo>
                    <a:pt x="21" y="34"/>
                    <a:pt x="21" y="34"/>
                    <a:pt x="20" y="34"/>
                  </a:cubicBezTo>
                  <a:cubicBezTo>
                    <a:pt x="20" y="34"/>
                    <a:pt x="20" y="34"/>
                    <a:pt x="20" y="34"/>
                  </a:cubicBezTo>
                  <a:cubicBezTo>
                    <a:pt x="18" y="34"/>
                    <a:pt x="17" y="33"/>
                    <a:pt x="16" y="34"/>
                  </a:cubicBezTo>
                  <a:cubicBezTo>
                    <a:pt x="16" y="34"/>
                    <a:pt x="15" y="34"/>
                    <a:pt x="14" y="34"/>
                  </a:cubicBezTo>
                  <a:cubicBezTo>
                    <a:pt x="13" y="35"/>
                    <a:pt x="12" y="35"/>
                    <a:pt x="11" y="34"/>
                  </a:cubicBezTo>
                  <a:cubicBezTo>
                    <a:pt x="10" y="34"/>
                    <a:pt x="10" y="34"/>
                    <a:pt x="9" y="34"/>
                  </a:cubicBezTo>
                  <a:cubicBezTo>
                    <a:pt x="9" y="34"/>
                    <a:pt x="9" y="33"/>
                    <a:pt x="8" y="33"/>
                  </a:cubicBezTo>
                  <a:cubicBezTo>
                    <a:pt x="8" y="33"/>
                    <a:pt x="8" y="33"/>
                    <a:pt x="8" y="33"/>
                  </a:cubicBezTo>
                  <a:cubicBezTo>
                    <a:pt x="8" y="32"/>
                    <a:pt x="9" y="32"/>
                    <a:pt x="9" y="32"/>
                  </a:cubicBezTo>
                  <a:cubicBezTo>
                    <a:pt x="10" y="31"/>
                    <a:pt x="11" y="31"/>
                    <a:pt x="12" y="31"/>
                  </a:cubicBezTo>
                  <a:cubicBezTo>
                    <a:pt x="15" y="31"/>
                    <a:pt x="17" y="30"/>
                    <a:pt x="20" y="30"/>
                  </a:cubicBezTo>
                  <a:cubicBezTo>
                    <a:pt x="20" y="31"/>
                    <a:pt x="22" y="31"/>
                    <a:pt x="22" y="3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16"/>
            <p:cNvSpPr>
              <a:spLocks noEditPoints="1"/>
            </p:cNvSpPr>
            <p:nvPr/>
          </p:nvSpPr>
          <p:spPr bwMode="auto">
            <a:xfrm>
              <a:off x="5537" y="4091"/>
              <a:ext cx="202" cy="222"/>
            </a:xfrm>
            <a:custGeom>
              <a:avLst/>
              <a:gdLst>
                <a:gd name="T0" fmla="*/ 43 w 78"/>
                <a:gd name="T1" fmla="*/ 32 h 83"/>
                <a:gd name="T2" fmla="*/ 45 w 78"/>
                <a:gd name="T3" fmla="*/ 40 h 83"/>
                <a:gd name="T4" fmla="*/ 62 w 78"/>
                <a:gd name="T5" fmla="*/ 67 h 83"/>
                <a:gd name="T6" fmla="*/ 69 w 78"/>
                <a:gd name="T7" fmla="*/ 67 h 83"/>
                <a:gd name="T8" fmla="*/ 71 w 78"/>
                <a:gd name="T9" fmla="*/ 66 h 83"/>
                <a:gd name="T10" fmla="*/ 73 w 78"/>
                <a:gd name="T11" fmla="*/ 62 h 83"/>
                <a:gd name="T12" fmla="*/ 75 w 78"/>
                <a:gd name="T13" fmla="*/ 66 h 83"/>
                <a:gd name="T14" fmla="*/ 76 w 78"/>
                <a:gd name="T15" fmla="*/ 68 h 83"/>
                <a:gd name="T16" fmla="*/ 77 w 78"/>
                <a:gd name="T17" fmla="*/ 72 h 83"/>
                <a:gd name="T18" fmla="*/ 78 w 78"/>
                <a:gd name="T19" fmla="*/ 74 h 83"/>
                <a:gd name="T20" fmla="*/ 78 w 78"/>
                <a:gd name="T21" fmla="*/ 79 h 83"/>
                <a:gd name="T22" fmla="*/ 59 w 78"/>
                <a:gd name="T23" fmla="*/ 76 h 83"/>
                <a:gd name="T24" fmla="*/ 35 w 78"/>
                <a:gd name="T25" fmla="*/ 53 h 83"/>
                <a:gd name="T26" fmla="*/ 19 w 78"/>
                <a:gd name="T27" fmla="*/ 66 h 83"/>
                <a:gd name="T28" fmla="*/ 5 w 78"/>
                <a:gd name="T29" fmla="*/ 73 h 83"/>
                <a:gd name="T30" fmla="*/ 0 w 78"/>
                <a:gd name="T31" fmla="*/ 63 h 83"/>
                <a:gd name="T32" fmla="*/ 2 w 78"/>
                <a:gd name="T33" fmla="*/ 53 h 83"/>
                <a:gd name="T34" fmla="*/ 3 w 78"/>
                <a:gd name="T35" fmla="*/ 38 h 83"/>
                <a:gd name="T36" fmla="*/ 2 w 78"/>
                <a:gd name="T37" fmla="*/ 33 h 83"/>
                <a:gd name="T38" fmla="*/ 5 w 78"/>
                <a:gd name="T39" fmla="*/ 17 h 83"/>
                <a:gd name="T40" fmla="*/ 10 w 78"/>
                <a:gd name="T41" fmla="*/ 14 h 83"/>
                <a:gd name="T42" fmla="*/ 11 w 78"/>
                <a:gd name="T43" fmla="*/ 35 h 83"/>
                <a:gd name="T44" fmla="*/ 24 w 78"/>
                <a:gd name="T45" fmla="*/ 31 h 83"/>
                <a:gd name="T46" fmla="*/ 18 w 78"/>
                <a:gd name="T47" fmla="*/ 22 h 83"/>
                <a:gd name="T48" fmla="*/ 29 w 78"/>
                <a:gd name="T49" fmla="*/ 15 h 83"/>
                <a:gd name="T50" fmla="*/ 26 w 78"/>
                <a:gd name="T51" fmla="*/ 12 h 83"/>
                <a:gd name="T52" fmla="*/ 15 w 78"/>
                <a:gd name="T53" fmla="*/ 12 h 83"/>
                <a:gd name="T54" fmla="*/ 26 w 78"/>
                <a:gd name="T55" fmla="*/ 4 h 83"/>
                <a:gd name="T56" fmla="*/ 45 w 78"/>
                <a:gd name="T57" fmla="*/ 0 h 83"/>
                <a:gd name="T58" fmla="*/ 50 w 78"/>
                <a:gd name="T59" fmla="*/ 7 h 83"/>
                <a:gd name="T60" fmla="*/ 47 w 78"/>
                <a:gd name="T61" fmla="*/ 18 h 83"/>
                <a:gd name="T62" fmla="*/ 52 w 78"/>
                <a:gd name="T63" fmla="*/ 23 h 83"/>
                <a:gd name="T64" fmla="*/ 35 w 78"/>
                <a:gd name="T65" fmla="*/ 24 h 83"/>
                <a:gd name="T66" fmla="*/ 74 w 78"/>
                <a:gd name="T67" fmla="*/ 39 h 83"/>
                <a:gd name="T68" fmla="*/ 72 w 78"/>
                <a:gd name="T69" fmla="*/ 33 h 83"/>
                <a:gd name="T70" fmla="*/ 72 w 78"/>
                <a:gd name="T71" fmla="*/ 31 h 83"/>
                <a:gd name="T72" fmla="*/ 71 w 78"/>
                <a:gd name="T73" fmla="*/ 35 h 83"/>
                <a:gd name="T74" fmla="*/ 70 w 78"/>
                <a:gd name="T75" fmla="*/ 46 h 83"/>
                <a:gd name="T76" fmla="*/ 71 w 78"/>
                <a:gd name="T77" fmla="*/ 50 h 83"/>
                <a:gd name="T78" fmla="*/ 69 w 78"/>
                <a:gd name="T79" fmla="*/ 57 h 83"/>
                <a:gd name="T80" fmla="*/ 68 w 78"/>
                <a:gd name="T81" fmla="*/ 50 h 83"/>
                <a:gd name="T82" fmla="*/ 69 w 78"/>
                <a:gd name="T83" fmla="*/ 43 h 83"/>
                <a:gd name="T84" fmla="*/ 70 w 78"/>
                <a:gd name="T85" fmla="*/ 32 h 83"/>
                <a:gd name="T86" fmla="*/ 33 w 78"/>
                <a:gd name="T87" fmla="*/ 42 h 83"/>
                <a:gd name="T88" fmla="*/ 12 w 78"/>
                <a:gd name="T89" fmla="*/ 60 h 83"/>
                <a:gd name="T90" fmla="*/ 9 w 78"/>
                <a:gd name="T91" fmla="*/ 52 h 83"/>
                <a:gd name="T92" fmla="*/ 23 w 78"/>
                <a:gd name="T93" fmla="*/ 43 h 83"/>
                <a:gd name="T94" fmla="*/ 34 w 78"/>
                <a:gd name="T95" fmla="*/ 41 h 83"/>
                <a:gd name="T96" fmla="*/ 74 w 78"/>
                <a:gd name="T97" fmla="*/ 48 h 83"/>
                <a:gd name="T98" fmla="*/ 72 w 78"/>
                <a:gd name="T99" fmla="*/ 53 h 83"/>
                <a:gd name="T100" fmla="*/ 72 w 78"/>
                <a:gd name="T101" fmla="*/ 48 h 83"/>
                <a:gd name="T102" fmla="*/ 73 w 78"/>
                <a:gd name="T103" fmla="*/ 45 h 83"/>
                <a:gd name="T104" fmla="*/ 70 w 78"/>
                <a:gd name="T105" fmla="*/ 54 h 83"/>
                <a:gd name="T106" fmla="*/ 70 w 78"/>
                <a:gd name="T107" fmla="*/ 66 h 83"/>
                <a:gd name="T108" fmla="*/ 72 w 78"/>
                <a:gd name="T109" fmla="*/ 67 h 83"/>
                <a:gd name="T110" fmla="*/ 74 w 78"/>
                <a:gd name="T111" fmla="*/ 69 h 83"/>
                <a:gd name="T112" fmla="*/ 76 w 78"/>
                <a:gd name="T113" fmla="*/ 76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8" h="83">
                  <a:moveTo>
                    <a:pt x="52" y="23"/>
                  </a:moveTo>
                  <a:cubicBezTo>
                    <a:pt x="53" y="26"/>
                    <a:pt x="52" y="27"/>
                    <a:pt x="51" y="28"/>
                  </a:cubicBezTo>
                  <a:cubicBezTo>
                    <a:pt x="51" y="31"/>
                    <a:pt x="48" y="30"/>
                    <a:pt x="46" y="31"/>
                  </a:cubicBezTo>
                  <a:cubicBezTo>
                    <a:pt x="45" y="31"/>
                    <a:pt x="44" y="33"/>
                    <a:pt x="43" y="32"/>
                  </a:cubicBezTo>
                  <a:cubicBezTo>
                    <a:pt x="42" y="32"/>
                    <a:pt x="42" y="32"/>
                    <a:pt x="42" y="32"/>
                  </a:cubicBezTo>
                  <a:cubicBezTo>
                    <a:pt x="40" y="31"/>
                    <a:pt x="40" y="34"/>
                    <a:pt x="39" y="34"/>
                  </a:cubicBezTo>
                  <a:cubicBezTo>
                    <a:pt x="40" y="36"/>
                    <a:pt x="40" y="38"/>
                    <a:pt x="42" y="39"/>
                  </a:cubicBezTo>
                  <a:cubicBezTo>
                    <a:pt x="43" y="39"/>
                    <a:pt x="44" y="40"/>
                    <a:pt x="45" y="40"/>
                  </a:cubicBezTo>
                  <a:cubicBezTo>
                    <a:pt x="44" y="41"/>
                    <a:pt x="45" y="42"/>
                    <a:pt x="44" y="43"/>
                  </a:cubicBezTo>
                  <a:cubicBezTo>
                    <a:pt x="45" y="45"/>
                    <a:pt x="47" y="47"/>
                    <a:pt x="49" y="49"/>
                  </a:cubicBezTo>
                  <a:cubicBezTo>
                    <a:pt x="50" y="50"/>
                    <a:pt x="49" y="53"/>
                    <a:pt x="51" y="53"/>
                  </a:cubicBezTo>
                  <a:cubicBezTo>
                    <a:pt x="54" y="58"/>
                    <a:pt x="58" y="62"/>
                    <a:pt x="62" y="67"/>
                  </a:cubicBezTo>
                  <a:cubicBezTo>
                    <a:pt x="64" y="69"/>
                    <a:pt x="66" y="71"/>
                    <a:pt x="68" y="72"/>
                  </a:cubicBezTo>
                  <a:cubicBezTo>
                    <a:pt x="69" y="71"/>
                    <a:pt x="69" y="71"/>
                    <a:pt x="69" y="71"/>
                  </a:cubicBezTo>
                  <a:cubicBezTo>
                    <a:pt x="68" y="70"/>
                    <a:pt x="69" y="69"/>
                    <a:pt x="68" y="67"/>
                  </a:cubicBezTo>
                  <a:cubicBezTo>
                    <a:pt x="69" y="67"/>
                    <a:pt x="69" y="67"/>
                    <a:pt x="69" y="67"/>
                  </a:cubicBezTo>
                  <a:cubicBezTo>
                    <a:pt x="68" y="66"/>
                    <a:pt x="69" y="64"/>
                    <a:pt x="68" y="63"/>
                  </a:cubicBezTo>
                  <a:cubicBezTo>
                    <a:pt x="69" y="60"/>
                    <a:pt x="69" y="60"/>
                    <a:pt x="69" y="60"/>
                  </a:cubicBezTo>
                  <a:cubicBezTo>
                    <a:pt x="69" y="61"/>
                    <a:pt x="70" y="62"/>
                    <a:pt x="71" y="62"/>
                  </a:cubicBezTo>
                  <a:cubicBezTo>
                    <a:pt x="71" y="63"/>
                    <a:pt x="71" y="65"/>
                    <a:pt x="71" y="66"/>
                  </a:cubicBezTo>
                  <a:cubicBezTo>
                    <a:pt x="73" y="66"/>
                    <a:pt x="71" y="64"/>
                    <a:pt x="72" y="63"/>
                  </a:cubicBezTo>
                  <a:cubicBezTo>
                    <a:pt x="72" y="62"/>
                    <a:pt x="70" y="60"/>
                    <a:pt x="72" y="59"/>
                  </a:cubicBezTo>
                  <a:cubicBezTo>
                    <a:pt x="73" y="60"/>
                    <a:pt x="72" y="61"/>
                    <a:pt x="73" y="61"/>
                  </a:cubicBezTo>
                  <a:cubicBezTo>
                    <a:pt x="73" y="62"/>
                    <a:pt x="73" y="62"/>
                    <a:pt x="73" y="62"/>
                  </a:cubicBezTo>
                  <a:cubicBezTo>
                    <a:pt x="73" y="63"/>
                    <a:pt x="73" y="63"/>
                    <a:pt x="73" y="63"/>
                  </a:cubicBezTo>
                  <a:cubicBezTo>
                    <a:pt x="73" y="64"/>
                    <a:pt x="74" y="65"/>
                    <a:pt x="73" y="67"/>
                  </a:cubicBezTo>
                  <a:cubicBezTo>
                    <a:pt x="73" y="67"/>
                    <a:pt x="74" y="67"/>
                    <a:pt x="74" y="68"/>
                  </a:cubicBezTo>
                  <a:cubicBezTo>
                    <a:pt x="75" y="67"/>
                    <a:pt x="75" y="67"/>
                    <a:pt x="75" y="66"/>
                  </a:cubicBezTo>
                  <a:cubicBezTo>
                    <a:pt x="75" y="67"/>
                    <a:pt x="75" y="69"/>
                    <a:pt x="77" y="68"/>
                  </a:cubicBezTo>
                  <a:cubicBezTo>
                    <a:pt x="78" y="68"/>
                    <a:pt x="77" y="69"/>
                    <a:pt x="78" y="69"/>
                  </a:cubicBezTo>
                  <a:cubicBezTo>
                    <a:pt x="78" y="70"/>
                    <a:pt x="77" y="70"/>
                    <a:pt x="77" y="70"/>
                  </a:cubicBezTo>
                  <a:cubicBezTo>
                    <a:pt x="76" y="69"/>
                    <a:pt x="77" y="69"/>
                    <a:pt x="76" y="68"/>
                  </a:cubicBezTo>
                  <a:cubicBezTo>
                    <a:pt x="75" y="69"/>
                    <a:pt x="75" y="70"/>
                    <a:pt x="76" y="71"/>
                  </a:cubicBezTo>
                  <a:cubicBezTo>
                    <a:pt x="76" y="71"/>
                    <a:pt x="76" y="71"/>
                    <a:pt x="76" y="71"/>
                  </a:cubicBezTo>
                  <a:cubicBezTo>
                    <a:pt x="76" y="71"/>
                    <a:pt x="77" y="71"/>
                    <a:pt x="77" y="71"/>
                  </a:cubicBezTo>
                  <a:cubicBezTo>
                    <a:pt x="77" y="71"/>
                    <a:pt x="77" y="72"/>
                    <a:pt x="77" y="72"/>
                  </a:cubicBezTo>
                  <a:cubicBezTo>
                    <a:pt x="78" y="72"/>
                    <a:pt x="78" y="72"/>
                    <a:pt x="78" y="72"/>
                  </a:cubicBezTo>
                  <a:cubicBezTo>
                    <a:pt x="78" y="73"/>
                    <a:pt x="78" y="73"/>
                    <a:pt x="78" y="73"/>
                  </a:cubicBezTo>
                  <a:cubicBezTo>
                    <a:pt x="77" y="73"/>
                    <a:pt x="77" y="73"/>
                    <a:pt x="77" y="73"/>
                  </a:cubicBezTo>
                  <a:cubicBezTo>
                    <a:pt x="76" y="73"/>
                    <a:pt x="77" y="74"/>
                    <a:pt x="78" y="74"/>
                  </a:cubicBezTo>
                  <a:cubicBezTo>
                    <a:pt x="78" y="74"/>
                    <a:pt x="78" y="74"/>
                    <a:pt x="78" y="74"/>
                  </a:cubicBezTo>
                  <a:cubicBezTo>
                    <a:pt x="78" y="75"/>
                    <a:pt x="77" y="75"/>
                    <a:pt x="77" y="77"/>
                  </a:cubicBezTo>
                  <a:cubicBezTo>
                    <a:pt x="77" y="77"/>
                    <a:pt x="77" y="77"/>
                    <a:pt x="77" y="77"/>
                  </a:cubicBezTo>
                  <a:cubicBezTo>
                    <a:pt x="78" y="77"/>
                    <a:pt x="77" y="78"/>
                    <a:pt x="78" y="79"/>
                  </a:cubicBezTo>
                  <a:cubicBezTo>
                    <a:pt x="78" y="80"/>
                    <a:pt x="77" y="80"/>
                    <a:pt x="78" y="80"/>
                  </a:cubicBezTo>
                  <a:cubicBezTo>
                    <a:pt x="77" y="81"/>
                    <a:pt x="77" y="83"/>
                    <a:pt x="75" y="82"/>
                  </a:cubicBezTo>
                  <a:cubicBezTo>
                    <a:pt x="74" y="83"/>
                    <a:pt x="72" y="82"/>
                    <a:pt x="70" y="82"/>
                  </a:cubicBezTo>
                  <a:cubicBezTo>
                    <a:pt x="66" y="81"/>
                    <a:pt x="63" y="78"/>
                    <a:pt x="59" y="76"/>
                  </a:cubicBezTo>
                  <a:cubicBezTo>
                    <a:pt x="59" y="75"/>
                    <a:pt x="58" y="75"/>
                    <a:pt x="57" y="74"/>
                  </a:cubicBezTo>
                  <a:cubicBezTo>
                    <a:pt x="50" y="67"/>
                    <a:pt x="45" y="59"/>
                    <a:pt x="40" y="50"/>
                  </a:cubicBezTo>
                  <a:cubicBezTo>
                    <a:pt x="40" y="50"/>
                    <a:pt x="39" y="49"/>
                    <a:pt x="39" y="50"/>
                  </a:cubicBezTo>
                  <a:cubicBezTo>
                    <a:pt x="37" y="51"/>
                    <a:pt x="36" y="52"/>
                    <a:pt x="35" y="53"/>
                  </a:cubicBezTo>
                  <a:cubicBezTo>
                    <a:pt x="34" y="54"/>
                    <a:pt x="32" y="55"/>
                    <a:pt x="32" y="56"/>
                  </a:cubicBezTo>
                  <a:cubicBezTo>
                    <a:pt x="29" y="58"/>
                    <a:pt x="27" y="61"/>
                    <a:pt x="24" y="62"/>
                  </a:cubicBezTo>
                  <a:cubicBezTo>
                    <a:pt x="22" y="63"/>
                    <a:pt x="21" y="65"/>
                    <a:pt x="18" y="65"/>
                  </a:cubicBezTo>
                  <a:cubicBezTo>
                    <a:pt x="18" y="66"/>
                    <a:pt x="19" y="66"/>
                    <a:pt x="19" y="66"/>
                  </a:cubicBezTo>
                  <a:cubicBezTo>
                    <a:pt x="18" y="67"/>
                    <a:pt x="16" y="67"/>
                    <a:pt x="15" y="68"/>
                  </a:cubicBezTo>
                  <a:cubicBezTo>
                    <a:pt x="14" y="68"/>
                    <a:pt x="14" y="69"/>
                    <a:pt x="12" y="69"/>
                  </a:cubicBezTo>
                  <a:cubicBezTo>
                    <a:pt x="12" y="70"/>
                    <a:pt x="10" y="71"/>
                    <a:pt x="9" y="73"/>
                  </a:cubicBezTo>
                  <a:cubicBezTo>
                    <a:pt x="8" y="73"/>
                    <a:pt x="7" y="72"/>
                    <a:pt x="5" y="73"/>
                  </a:cubicBezTo>
                  <a:cubicBezTo>
                    <a:pt x="5" y="71"/>
                    <a:pt x="3" y="71"/>
                    <a:pt x="3" y="70"/>
                  </a:cubicBezTo>
                  <a:cubicBezTo>
                    <a:pt x="2" y="69"/>
                    <a:pt x="1" y="68"/>
                    <a:pt x="0" y="67"/>
                  </a:cubicBezTo>
                  <a:cubicBezTo>
                    <a:pt x="0" y="66"/>
                    <a:pt x="0" y="65"/>
                    <a:pt x="0" y="65"/>
                  </a:cubicBezTo>
                  <a:cubicBezTo>
                    <a:pt x="0" y="64"/>
                    <a:pt x="1" y="64"/>
                    <a:pt x="0" y="63"/>
                  </a:cubicBezTo>
                  <a:cubicBezTo>
                    <a:pt x="1" y="61"/>
                    <a:pt x="1" y="59"/>
                    <a:pt x="1" y="56"/>
                  </a:cubicBezTo>
                  <a:cubicBezTo>
                    <a:pt x="1" y="55"/>
                    <a:pt x="1" y="55"/>
                    <a:pt x="1" y="55"/>
                  </a:cubicBezTo>
                  <a:cubicBezTo>
                    <a:pt x="1" y="55"/>
                    <a:pt x="1" y="55"/>
                    <a:pt x="1" y="55"/>
                  </a:cubicBezTo>
                  <a:cubicBezTo>
                    <a:pt x="1" y="54"/>
                    <a:pt x="2" y="53"/>
                    <a:pt x="2" y="53"/>
                  </a:cubicBezTo>
                  <a:cubicBezTo>
                    <a:pt x="3" y="49"/>
                    <a:pt x="2" y="46"/>
                    <a:pt x="3" y="43"/>
                  </a:cubicBezTo>
                  <a:cubicBezTo>
                    <a:pt x="2" y="43"/>
                    <a:pt x="2" y="43"/>
                    <a:pt x="2" y="43"/>
                  </a:cubicBezTo>
                  <a:cubicBezTo>
                    <a:pt x="3" y="42"/>
                    <a:pt x="2" y="42"/>
                    <a:pt x="2" y="42"/>
                  </a:cubicBezTo>
                  <a:cubicBezTo>
                    <a:pt x="3" y="41"/>
                    <a:pt x="2" y="40"/>
                    <a:pt x="3" y="38"/>
                  </a:cubicBezTo>
                  <a:cubicBezTo>
                    <a:pt x="2" y="38"/>
                    <a:pt x="2" y="38"/>
                    <a:pt x="2" y="37"/>
                  </a:cubicBezTo>
                  <a:cubicBezTo>
                    <a:pt x="3" y="37"/>
                    <a:pt x="3" y="36"/>
                    <a:pt x="3" y="35"/>
                  </a:cubicBezTo>
                  <a:cubicBezTo>
                    <a:pt x="3" y="35"/>
                    <a:pt x="3" y="34"/>
                    <a:pt x="3" y="34"/>
                  </a:cubicBezTo>
                  <a:cubicBezTo>
                    <a:pt x="2" y="33"/>
                    <a:pt x="2" y="33"/>
                    <a:pt x="2" y="33"/>
                  </a:cubicBezTo>
                  <a:cubicBezTo>
                    <a:pt x="3" y="33"/>
                    <a:pt x="3" y="33"/>
                    <a:pt x="3" y="33"/>
                  </a:cubicBezTo>
                  <a:cubicBezTo>
                    <a:pt x="4" y="30"/>
                    <a:pt x="2" y="27"/>
                    <a:pt x="4" y="24"/>
                  </a:cubicBezTo>
                  <a:cubicBezTo>
                    <a:pt x="3" y="23"/>
                    <a:pt x="4" y="22"/>
                    <a:pt x="4" y="21"/>
                  </a:cubicBezTo>
                  <a:cubicBezTo>
                    <a:pt x="4" y="20"/>
                    <a:pt x="4" y="18"/>
                    <a:pt x="5" y="17"/>
                  </a:cubicBezTo>
                  <a:cubicBezTo>
                    <a:pt x="5" y="16"/>
                    <a:pt x="5" y="16"/>
                    <a:pt x="5" y="16"/>
                  </a:cubicBezTo>
                  <a:cubicBezTo>
                    <a:pt x="5" y="16"/>
                    <a:pt x="5" y="16"/>
                    <a:pt x="5" y="16"/>
                  </a:cubicBezTo>
                  <a:cubicBezTo>
                    <a:pt x="5" y="15"/>
                    <a:pt x="6" y="15"/>
                    <a:pt x="7" y="15"/>
                  </a:cubicBezTo>
                  <a:cubicBezTo>
                    <a:pt x="8" y="14"/>
                    <a:pt x="9" y="14"/>
                    <a:pt x="10" y="14"/>
                  </a:cubicBezTo>
                  <a:cubicBezTo>
                    <a:pt x="13" y="16"/>
                    <a:pt x="14" y="19"/>
                    <a:pt x="15" y="21"/>
                  </a:cubicBezTo>
                  <a:cubicBezTo>
                    <a:pt x="14" y="22"/>
                    <a:pt x="16" y="23"/>
                    <a:pt x="15" y="24"/>
                  </a:cubicBezTo>
                  <a:cubicBezTo>
                    <a:pt x="15" y="26"/>
                    <a:pt x="15" y="29"/>
                    <a:pt x="13" y="30"/>
                  </a:cubicBezTo>
                  <a:cubicBezTo>
                    <a:pt x="12" y="32"/>
                    <a:pt x="14" y="34"/>
                    <a:pt x="11" y="35"/>
                  </a:cubicBezTo>
                  <a:cubicBezTo>
                    <a:pt x="11" y="36"/>
                    <a:pt x="11" y="37"/>
                    <a:pt x="11" y="38"/>
                  </a:cubicBezTo>
                  <a:cubicBezTo>
                    <a:pt x="12" y="39"/>
                    <a:pt x="12" y="37"/>
                    <a:pt x="14" y="36"/>
                  </a:cubicBezTo>
                  <a:cubicBezTo>
                    <a:pt x="16" y="35"/>
                    <a:pt x="19" y="34"/>
                    <a:pt x="21" y="33"/>
                  </a:cubicBezTo>
                  <a:cubicBezTo>
                    <a:pt x="22" y="33"/>
                    <a:pt x="24" y="32"/>
                    <a:pt x="24" y="31"/>
                  </a:cubicBezTo>
                  <a:cubicBezTo>
                    <a:pt x="26" y="31"/>
                    <a:pt x="28" y="30"/>
                    <a:pt x="28" y="29"/>
                  </a:cubicBezTo>
                  <a:cubicBezTo>
                    <a:pt x="26" y="26"/>
                    <a:pt x="26" y="26"/>
                    <a:pt x="26" y="26"/>
                  </a:cubicBezTo>
                  <a:cubicBezTo>
                    <a:pt x="23" y="25"/>
                    <a:pt x="21" y="31"/>
                    <a:pt x="18" y="27"/>
                  </a:cubicBezTo>
                  <a:cubicBezTo>
                    <a:pt x="16" y="26"/>
                    <a:pt x="18" y="24"/>
                    <a:pt x="18" y="22"/>
                  </a:cubicBezTo>
                  <a:cubicBezTo>
                    <a:pt x="19" y="21"/>
                    <a:pt x="20" y="20"/>
                    <a:pt x="21" y="19"/>
                  </a:cubicBezTo>
                  <a:cubicBezTo>
                    <a:pt x="22" y="19"/>
                    <a:pt x="22" y="18"/>
                    <a:pt x="23" y="18"/>
                  </a:cubicBezTo>
                  <a:cubicBezTo>
                    <a:pt x="25" y="18"/>
                    <a:pt x="23" y="14"/>
                    <a:pt x="26" y="15"/>
                  </a:cubicBezTo>
                  <a:cubicBezTo>
                    <a:pt x="27" y="15"/>
                    <a:pt x="28" y="16"/>
                    <a:pt x="29" y="15"/>
                  </a:cubicBezTo>
                  <a:cubicBezTo>
                    <a:pt x="31" y="14"/>
                    <a:pt x="32" y="13"/>
                    <a:pt x="33" y="12"/>
                  </a:cubicBezTo>
                  <a:cubicBezTo>
                    <a:pt x="33" y="11"/>
                    <a:pt x="34" y="11"/>
                    <a:pt x="34" y="10"/>
                  </a:cubicBezTo>
                  <a:cubicBezTo>
                    <a:pt x="32" y="10"/>
                    <a:pt x="31" y="11"/>
                    <a:pt x="29" y="11"/>
                  </a:cubicBezTo>
                  <a:cubicBezTo>
                    <a:pt x="29" y="12"/>
                    <a:pt x="27" y="12"/>
                    <a:pt x="26" y="12"/>
                  </a:cubicBezTo>
                  <a:cubicBezTo>
                    <a:pt x="26" y="13"/>
                    <a:pt x="25" y="12"/>
                    <a:pt x="24" y="13"/>
                  </a:cubicBezTo>
                  <a:cubicBezTo>
                    <a:pt x="24" y="13"/>
                    <a:pt x="23" y="14"/>
                    <a:pt x="23" y="13"/>
                  </a:cubicBezTo>
                  <a:cubicBezTo>
                    <a:pt x="22" y="14"/>
                    <a:pt x="21" y="13"/>
                    <a:pt x="20" y="14"/>
                  </a:cubicBezTo>
                  <a:cubicBezTo>
                    <a:pt x="19" y="12"/>
                    <a:pt x="16" y="13"/>
                    <a:pt x="15" y="12"/>
                  </a:cubicBezTo>
                  <a:cubicBezTo>
                    <a:pt x="15" y="12"/>
                    <a:pt x="15" y="12"/>
                    <a:pt x="15" y="12"/>
                  </a:cubicBezTo>
                  <a:cubicBezTo>
                    <a:pt x="15" y="10"/>
                    <a:pt x="12" y="11"/>
                    <a:pt x="13" y="9"/>
                  </a:cubicBezTo>
                  <a:cubicBezTo>
                    <a:pt x="13" y="8"/>
                    <a:pt x="14" y="6"/>
                    <a:pt x="15" y="6"/>
                  </a:cubicBezTo>
                  <a:cubicBezTo>
                    <a:pt x="19" y="5"/>
                    <a:pt x="22" y="4"/>
                    <a:pt x="26" y="4"/>
                  </a:cubicBezTo>
                  <a:cubicBezTo>
                    <a:pt x="27" y="4"/>
                    <a:pt x="29" y="3"/>
                    <a:pt x="31" y="3"/>
                  </a:cubicBezTo>
                  <a:cubicBezTo>
                    <a:pt x="32" y="2"/>
                    <a:pt x="34" y="3"/>
                    <a:pt x="35" y="2"/>
                  </a:cubicBezTo>
                  <a:cubicBezTo>
                    <a:pt x="38" y="2"/>
                    <a:pt x="40" y="1"/>
                    <a:pt x="42" y="0"/>
                  </a:cubicBezTo>
                  <a:cubicBezTo>
                    <a:pt x="42" y="0"/>
                    <a:pt x="44" y="0"/>
                    <a:pt x="45" y="0"/>
                  </a:cubicBezTo>
                  <a:cubicBezTo>
                    <a:pt x="45" y="0"/>
                    <a:pt x="45" y="0"/>
                    <a:pt x="45" y="0"/>
                  </a:cubicBezTo>
                  <a:cubicBezTo>
                    <a:pt x="47" y="1"/>
                    <a:pt x="50" y="1"/>
                    <a:pt x="51" y="3"/>
                  </a:cubicBezTo>
                  <a:cubicBezTo>
                    <a:pt x="50" y="4"/>
                    <a:pt x="52" y="4"/>
                    <a:pt x="52" y="5"/>
                  </a:cubicBezTo>
                  <a:cubicBezTo>
                    <a:pt x="52" y="6"/>
                    <a:pt x="50" y="5"/>
                    <a:pt x="50" y="7"/>
                  </a:cubicBezTo>
                  <a:cubicBezTo>
                    <a:pt x="47" y="8"/>
                    <a:pt x="45" y="11"/>
                    <a:pt x="43" y="13"/>
                  </a:cubicBezTo>
                  <a:cubicBezTo>
                    <a:pt x="42" y="14"/>
                    <a:pt x="42" y="14"/>
                    <a:pt x="42" y="14"/>
                  </a:cubicBezTo>
                  <a:cubicBezTo>
                    <a:pt x="44" y="15"/>
                    <a:pt x="45" y="14"/>
                    <a:pt x="46" y="15"/>
                  </a:cubicBezTo>
                  <a:cubicBezTo>
                    <a:pt x="46" y="16"/>
                    <a:pt x="46" y="17"/>
                    <a:pt x="47" y="18"/>
                  </a:cubicBezTo>
                  <a:cubicBezTo>
                    <a:pt x="46" y="19"/>
                    <a:pt x="45" y="20"/>
                    <a:pt x="43" y="20"/>
                  </a:cubicBezTo>
                  <a:cubicBezTo>
                    <a:pt x="43" y="21"/>
                    <a:pt x="42" y="21"/>
                    <a:pt x="42" y="21"/>
                  </a:cubicBezTo>
                  <a:cubicBezTo>
                    <a:pt x="45" y="22"/>
                    <a:pt x="47" y="21"/>
                    <a:pt x="49" y="22"/>
                  </a:cubicBezTo>
                  <a:cubicBezTo>
                    <a:pt x="50" y="23"/>
                    <a:pt x="51" y="22"/>
                    <a:pt x="52" y="23"/>
                  </a:cubicBezTo>
                  <a:close/>
                  <a:moveTo>
                    <a:pt x="40" y="24"/>
                  </a:moveTo>
                  <a:cubicBezTo>
                    <a:pt x="40" y="25"/>
                    <a:pt x="38" y="25"/>
                    <a:pt x="37" y="26"/>
                  </a:cubicBezTo>
                  <a:cubicBezTo>
                    <a:pt x="36" y="26"/>
                    <a:pt x="36" y="26"/>
                    <a:pt x="35" y="26"/>
                  </a:cubicBezTo>
                  <a:cubicBezTo>
                    <a:pt x="34" y="26"/>
                    <a:pt x="36" y="25"/>
                    <a:pt x="35" y="24"/>
                  </a:cubicBezTo>
                  <a:cubicBezTo>
                    <a:pt x="36" y="24"/>
                    <a:pt x="37" y="22"/>
                    <a:pt x="38" y="23"/>
                  </a:cubicBezTo>
                  <a:cubicBezTo>
                    <a:pt x="39" y="23"/>
                    <a:pt x="39" y="25"/>
                    <a:pt x="40" y="24"/>
                  </a:cubicBezTo>
                  <a:close/>
                  <a:moveTo>
                    <a:pt x="73" y="36"/>
                  </a:moveTo>
                  <a:cubicBezTo>
                    <a:pt x="73" y="37"/>
                    <a:pt x="73" y="38"/>
                    <a:pt x="74" y="39"/>
                  </a:cubicBezTo>
                  <a:cubicBezTo>
                    <a:pt x="73" y="40"/>
                    <a:pt x="73" y="42"/>
                    <a:pt x="74" y="44"/>
                  </a:cubicBezTo>
                  <a:cubicBezTo>
                    <a:pt x="74" y="44"/>
                    <a:pt x="72" y="44"/>
                    <a:pt x="72" y="44"/>
                  </a:cubicBezTo>
                  <a:cubicBezTo>
                    <a:pt x="72" y="41"/>
                    <a:pt x="72" y="37"/>
                    <a:pt x="72" y="33"/>
                  </a:cubicBezTo>
                  <a:cubicBezTo>
                    <a:pt x="72" y="33"/>
                    <a:pt x="72" y="33"/>
                    <a:pt x="72" y="33"/>
                  </a:cubicBezTo>
                  <a:cubicBezTo>
                    <a:pt x="73" y="33"/>
                    <a:pt x="72" y="33"/>
                    <a:pt x="73" y="32"/>
                  </a:cubicBezTo>
                  <a:cubicBezTo>
                    <a:pt x="72" y="32"/>
                    <a:pt x="72" y="32"/>
                    <a:pt x="72" y="32"/>
                  </a:cubicBezTo>
                  <a:cubicBezTo>
                    <a:pt x="72" y="32"/>
                    <a:pt x="72" y="32"/>
                    <a:pt x="72" y="32"/>
                  </a:cubicBezTo>
                  <a:cubicBezTo>
                    <a:pt x="72" y="32"/>
                    <a:pt x="72" y="32"/>
                    <a:pt x="72" y="31"/>
                  </a:cubicBezTo>
                  <a:cubicBezTo>
                    <a:pt x="72" y="31"/>
                    <a:pt x="73" y="30"/>
                    <a:pt x="73" y="30"/>
                  </a:cubicBezTo>
                  <a:cubicBezTo>
                    <a:pt x="72" y="29"/>
                    <a:pt x="73" y="28"/>
                    <a:pt x="73" y="27"/>
                  </a:cubicBezTo>
                  <a:cubicBezTo>
                    <a:pt x="73" y="29"/>
                    <a:pt x="73" y="33"/>
                    <a:pt x="73" y="36"/>
                  </a:cubicBezTo>
                  <a:close/>
                  <a:moveTo>
                    <a:pt x="71" y="35"/>
                  </a:moveTo>
                  <a:cubicBezTo>
                    <a:pt x="71" y="35"/>
                    <a:pt x="70" y="36"/>
                    <a:pt x="71" y="37"/>
                  </a:cubicBezTo>
                  <a:cubicBezTo>
                    <a:pt x="70" y="37"/>
                    <a:pt x="71" y="38"/>
                    <a:pt x="71" y="39"/>
                  </a:cubicBezTo>
                  <a:cubicBezTo>
                    <a:pt x="70" y="40"/>
                    <a:pt x="71" y="43"/>
                    <a:pt x="70" y="44"/>
                  </a:cubicBezTo>
                  <a:cubicBezTo>
                    <a:pt x="70" y="44"/>
                    <a:pt x="71" y="45"/>
                    <a:pt x="70" y="46"/>
                  </a:cubicBezTo>
                  <a:cubicBezTo>
                    <a:pt x="71" y="46"/>
                    <a:pt x="70" y="47"/>
                    <a:pt x="70" y="48"/>
                  </a:cubicBezTo>
                  <a:cubicBezTo>
                    <a:pt x="69" y="49"/>
                    <a:pt x="70" y="50"/>
                    <a:pt x="70" y="51"/>
                  </a:cubicBezTo>
                  <a:cubicBezTo>
                    <a:pt x="70" y="51"/>
                    <a:pt x="70" y="51"/>
                    <a:pt x="70" y="51"/>
                  </a:cubicBezTo>
                  <a:cubicBezTo>
                    <a:pt x="71" y="51"/>
                    <a:pt x="70" y="50"/>
                    <a:pt x="71" y="50"/>
                  </a:cubicBezTo>
                  <a:cubicBezTo>
                    <a:pt x="70" y="51"/>
                    <a:pt x="71" y="52"/>
                    <a:pt x="70" y="53"/>
                  </a:cubicBezTo>
                  <a:cubicBezTo>
                    <a:pt x="71" y="54"/>
                    <a:pt x="71" y="56"/>
                    <a:pt x="71" y="57"/>
                  </a:cubicBezTo>
                  <a:cubicBezTo>
                    <a:pt x="70" y="57"/>
                    <a:pt x="70" y="56"/>
                    <a:pt x="70" y="56"/>
                  </a:cubicBezTo>
                  <a:cubicBezTo>
                    <a:pt x="70" y="57"/>
                    <a:pt x="69" y="57"/>
                    <a:pt x="69" y="57"/>
                  </a:cubicBezTo>
                  <a:cubicBezTo>
                    <a:pt x="70" y="58"/>
                    <a:pt x="69" y="59"/>
                    <a:pt x="69" y="60"/>
                  </a:cubicBezTo>
                  <a:cubicBezTo>
                    <a:pt x="68" y="60"/>
                    <a:pt x="69" y="59"/>
                    <a:pt x="68" y="59"/>
                  </a:cubicBezTo>
                  <a:cubicBezTo>
                    <a:pt x="69" y="57"/>
                    <a:pt x="69" y="56"/>
                    <a:pt x="68" y="55"/>
                  </a:cubicBezTo>
                  <a:cubicBezTo>
                    <a:pt x="67" y="53"/>
                    <a:pt x="69" y="52"/>
                    <a:pt x="68" y="50"/>
                  </a:cubicBezTo>
                  <a:cubicBezTo>
                    <a:pt x="69" y="50"/>
                    <a:pt x="68" y="49"/>
                    <a:pt x="69" y="49"/>
                  </a:cubicBezTo>
                  <a:cubicBezTo>
                    <a:pt x="68" y="48"/>
                    <a:pt x="68" y="48"/>
                    <a:pt x="68" y="48"/>
                  </a:cubicBezTo>
                  <a:cubicBezTo>
                    <a:pt x="68" y="47"/>
                    <a:pt x="69" y="46"/>
                    <a:pt x="69" y="44"/>
                  </a:cubicBezTo>
                  <a:cubicBezTo>
                    <a:pt x="69" y="44"/>
                    <a:pt x="69" y="44"/>
                    <a:pt x="69" y="43"/>
                  </a:cubicBezTo>
                  <a:cubicBezTo>
                    <a:pt x="69" y="43"/>
                    <a:pt x="68" y="43"/>
                    <a:pt x="68" y="43"/>
                  </a:cubicBezTo>
                  <a:cubicBezTo>
                    <a:pt x="71" y="43"/>
                    <a:pt x="68" y="40"/>
                    <a:pt x="69" y="39"/>
                  </a:cubicBezTo>
                  <a:cubicBezTo>
                    <a:pt x="68" y="38"/>
                    <a:pt x="71" y="37"/>
                    <a:pt x="69" y="36"/>
                  </a:cubicBezTo>
                  <a:cubicBezTo>
                    <a:pt x="70" y="35"/>
                    <a:pt x="70" y="33"/>
                    <a:pt x="70" y="32"/>
                  </a:cubicBezTo>
                  <a:cubicBezTo>
                    <a:pt x="71" y="35"/>
                    <a:pt x="71" y="35"/>
                    <a:pt x="71" y="35"/>
                  </a:cubicBezTo>
                  <a:close/>
                  <a:moveTo>
                    <a:pt x="34" y="41"/>
                  </a:moveTo>
                  <a:cubicBezTo>
                    <a:pt x="33" y="40"/>
                    <a:pt x="33" y="40"/>
                    <a:pt x="33" y="40"/>
                  </a:cubicBezTo>
                  <a:cubicBezTo>
                    <a:pt x="33" y="40"/>
                    <a:pt x="33" y="41"/>
                    <a:pt x="33" y="42"/>
                  </a:cubicBezTo>
                  <a:cubicBezTo>
                    <a:pt x="33" y="42"/>
                    <a:pt x="34" y="43"/>
                    <a:pt x="34" y="44"/>
                  </a:cubicBezTo>
                  <a:cubicBezTo>
                    <a:pt x="32" y="46"/>
                    <a:pt x="29" y="47"/>
                    <a:pt x="28" y="49"/>
                  </a:cubicBezTo>
                  <a:cubicBezTo>
                    <a:pt x="27" y="49"/>
                    <a:pt x="27" y="50"/>
                    <a:pt x="26" y="50"/>
                  </a:cubicBezTo>
                  <a:cubicBezTo>
                    <a:pt x="21" y="53"/>
                    <a:pt x="17" y="57"/>
                    <a:pt x="12" y="60"/>
                  </a:cubicBezTo>
                  <a:cubicBezTo>
                    <a:pt x="12" y="60"/>
                    <a:pt x="12" y="60"/>
                    <a:pt x="11" y="60"/>
                  </a:cubicBezTo>
                  <a:cubicBezTo>
                    <a:pt x="11" y="60"/>
                    <a:pt x="11" y="59"/>
                    <a:pt x="10" y="59"/>
                  </a:cubicBezTo>
                  <a:cubicBezTo>
                    <a:pt x="11" y="57"/>
                    <a:pt x="10" y="56"/>
                    <a:pt x="10" y="56"/>
                  </a:cubicBezTo>
                  <a:cubicBezTo>
                    <a:pt x="10" y="54"/>
                    <a:pt x="11" y="53"/>
                    <a:pt x="9" y="52"/>
                  </a:cubicBezTo>
                  <a:cubicBezTo>
                    <a:pt x="11" y="50"/>
                    <a:pt x="10" y="47"/>
                    <a:pt x="10" y="45"/>
                  </a:cubicBezTo>
                  <a:cubicBezTo>
                    <a:pt x="12" y="47"/>
                    <a:pt x="14" y="45"/>
                    <a:pt x="17" y="46"/>
                  </a:cubicBezTo>
                  <a:cubicBezTo>
                    <a:pt x="17" y="45"/>
                    <a:pt x="18" y="45"/>
                    <a:pt x="18" y="45"/>
                  </a:cubicBezTo>
                  <a:cubicBezTo>
                    <a:pt x="20" y="44"/>
                    <a:pt x="21" y="43"/>
                    <a:pt x="23" y="43"/>
                  </a:cubicBezTo>
                  <a:cubicBezTo>
                    <a:pt x="24" y="43"/>
                    <a:pt x="24" y="41"/>
                    <a:pt x="26" y="42"/>
                  </a:cubicBezTo>
                  <a:cubicBezTo>
                    <a:pt x="27" y="41"/>
                    <a:pt x="28" y="39"/>
                    <a:pt x="30" y="39"/>
                  </a:cubicBezTo>
                  <a:cubicBezTo>
                    <a:pt x="30" y="38"/>
                    <a:pt x="31" y="38"/>
                    <a:pt x="32" y="37"/>
                  </a:cubicBezTo>
                  <a:cubicBezTo>
                    <a:pt x="33" y="38"/>
                    <a:pt x="34" y="40"/>
                    <a:pt x="34" y="41"/>
                  </a:cubicBezTo>
                  <a:close/>
                  <a:moveTo>
                    <a:pt x="74" y="46"/>
                  </a:moveTo>
                  <a:cubicBezTo>
                    <a:pt x="73" y="46"/>
                    <a:pt x="73" y="47"/>
                    <a:pt x="73" y="48"/>
                  </a:cubicBezTo>
                  <a:cubicBezTo>
                    <a:pt x="73" y="48"/>
                    <a:pt x="73" y="48"/>
                    <a:pt x="73" y="48"/>
                  </a:cubicBezTo>
                  <a:cubicBezTo>
                    <a:pt x="74" y="48"/>
                    <a:pt x="74" y="48"/>
                    <a:pt x="74" y="48"/>
                  </a:cubicBezTo>
                  <a:cubicBezTo>
                    <a:pt x="74" y="49"/>
                    <a:pt x="74" y="50"/>
                    <a:pt x="73" y="51"/>
                  </a:cubicBezTo>
                  <a:cubicBezTo>
                    <a:pt x="74" y="52"/>
                    <a:pt x="74" y="54"/>
                    <a:pt x="73" y="55"/>
                  </a:cubicBezTo>
                  <a:cubicBezTo>
                    <a:pt x="73" y="55"/>
                    <a:pt x="73" y="56"/>
                    <a:pt x="73" y="56"/>
                  </a:cubicBezTo>
                  <a:cubicBezTo>
                    <a:pt x="73" y="56"/>
                    <a:pt x="71" y="54"/>
                    <a:pt x="72" y="53"/>
                  </a:cubicBezTo>
                  <a:cubicBezTo>
                    <a:pt x="72" y="54"/>
                    <a:pt x="72" y="54"/>
                    <a:pt x="72" y="54"/>
                  </a:cubicBezTo>
                  <a:cubicBezTo>
                    <a:pt x="73" y="54"/>
                    <a:pt x="73" y="52"/>
                    <a:pt x="73" y="51"/>
                  </a:cubicBezTo>
                  <a:cubicBezTo>
                    <a:pt x="72" y="50"/>
                    <a:pt x="73" y="49"/>
                    <a:pt x="72" y="49"/>
                  </a:cubicBezTo>
                  <a:cubicBezTo>
                    <a:pt x="73" y="49"/>
                    <a:pt x="72" y="48"/>
                    <a:pt x="72" y="48"/>
                  </a:cubicBezTo>
                  <a:cubicBezTo>
                    <a:pt x="72" y="48"/>
                    <a:pt x="72" y="48"/>
                    <a:pt x="72" y="48"/>
                  </a:cubicBezTo>
                  <a:cubicBezTo>
                    <a:pt x="72" y="47"/>
                    <a:pt x="72" y="47"/>
                    <a:pt x="72" y="47"/>
                  </a:cubicBezTo>
                  <a:cubicBezTo>
                    <a:pt x="73" y="47"/>
                    <a:pt x="73" y="47"/>
                    <a:pt x="73" y="47"/>
                  </a:cubicBezTo>
                  <a:cubicBezTo>
                    <a:pt x="73" y="46"/>
                    <a:pt x="71" y="45"/>
                    <a:pt x="73" y="45"/>
                  </a:cubicBezTo>
                  <a:cubicBezTo>
                    <a:pt x="74" y="45"/>
                    <a:pt x="74" y="45"/>
                    <a:pt x="74" y="45"/>
                  </a:cubicBezTo>
                  <a:lnTo>
                    <a:pt x="74" y="46"/>
                  </a:lnTo>
                  <a:close/>
                  <a:moveTo>
                    <a:pt x="70" y="55"/>
                  </a:moveTo>
                  <a:cubicBezTo>
                    <a:pt x="70" y="54"/>
                    <a:pt x="70" y="54"/>
                    <a:pt x="70" y="54"/>
                  </a:cubicBezTo>
                  <a:cubicBezTo>
                    <a:pt x="70" y="54"/>
                    <a:pt x="70" y="54"/>
                    <a:pt x="70" y="54"/>
                  </a:cubicBezTo>
                  <a:lnTo>
                    <a:pt x="70" y="55"/>
                  </a:lnTo>
                  <a:close/>
                  <a:moveTo>
                    <a:pt x="70" y="68"/>
                  </a:moveTo>
                  <a:cubicBezTo>
                    <a:pt x="70" y="67"/>
                    <a:pt x="69" y="67"/>
                    <a:pt x="70" y="66"/>
                  </a:cubicBezTo>
                  <a:cubicBezTo>
                    <a:pt x="70" y="68"/>
                    <a:pt x="70" y="68"/>
                    <a:pt x="70" y="68"/>
                  </a:cubicBezTo>
                  <a:close/>
                  <a:moveTo>
                    <a:pt x="72" y="68"/>
                  </a:moveTo>
                  <a:cubicBezTo>
                    <a:pt x="72" y="67"/>
                    <a:pt x="71" y="68"/>
                    <a:pt x="71" y="67"/>
                  </a:cubicBezTo>
                  <a:cubicBezTo>
                    <a:pt x="72" y="67"/>
                    <a:pt x="72" y="67"/>
                    <a:pt x="72" y="67"/>
                  </a:cubicBezTo>
                  <a:lnTo>
                    <a:pt x="72" y="68"/>
                  </a:lnTo>
                  <a:close/>
                  <a:moveTo>
                    <a:pt x="74" y="70"/>
                  </a:moveTo>
                  <a:cubicBezTo>
                    <a:pt x="74" y="70"/>
                    <a:pt x="74" y="70"/>
                    <a:pt x="74" y="70"/>
                  </a:cubicBezTo>
                  <a:cubicBezTo>
                    <a:pt x="74" y="69"/>
                    <a:pt x="74" y="69"/>
                    <a:pt x="74" y="69"/>
                  </a:cubicBezTo>
                  <a:cubicBezTo>
                    <a:pt x="74" y="69"/>
                    <a:pt x="74" y="69"/>
                    <a:pt x="74" y="70"/>
                  </a:cubicBezTo>
                  <a:close/>
                  <a:moveTo>
                    <a:pt x="76" y="76"/>
                  </a:moveTo>
                  <a:cubicBezTo>
                    <a:pt x="76" y="76"/>
                    <a:pt x="76" y="77"/>
                    <a:pt x="76" y="77"/>
                  </a:cubicBezTo>
                  <a:cubicBezTo>
                    <a:pt x="75" y="76"/>
                    <a:pt x="76" y="76"/>
                    <a:pt x="76"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17"/>
            <p:cNvSpPr>
              <a:spLocks noEditPoints="1"/>
            </p:cNvSpPr>
            <p:nvPr/>
          </p:nvSpPr>
          <p:spPr bwMode="auto">
            <a:xfrm>
              <a:off x="5416" y="4133"/>
              <a:ext cx="121" cy="110"/>
            </a:xfrm>
            <a:custGeom>
              <a:avLst/>
              <a:gdLst>
                <a:gd name="T0" fmla="*/ 18 w 47"/>
                <a:gd name="T1" fmla="*/ 5 h 41"/>
                <a:gd name="T2" fmla="*/ 14 w 47"/>
                <a:gd name="T3" fmla="*/ 9 h 41"/>
                <a:gd name="T4" fmla="*/ 11 w 47"/>
                <a:gd name="T5" fmla="*/ 9 h 41"/>
                <a:gd name="T6" fmla="*/ 11 w 47"/>
                <a:gd name="T7" fmla="*/ 0 h 41"/>
                <a:gd name="T8" fmla="*/ 34 w 47"/>
                <a:gd name="T9" fmla="*/ 7 h 41"/>
                <a:gd name="T10" fmla="*/ 33 w 47"/>
                <a:gd name="T11" fmla="*/ 11 h 41"/>
                <a:gd name="T12" fmla="*/ 26 w 47"/>
                <a:gd name="T13" fmla="*/ 17 h 41"/>
                <a:gd name="T14" fmla="*/ 36 w 47"/>
                <a:gd name="T15" fmla="*/ 23 h 41"/>
                <a:gd name="T16" fmla="*/ 40 w 47"/>
                <a:gd name="T17" fmla="*/ 24 h 41"/>
                <a:gd name="T18" fmla="*/ 45 w 47"/>
                <a:gd name="T19" fmla="*/ 24 h 41"/>
                <a:gd name="T20" fmla="*/ 47 w 47"/>
                <a:gd name="T21" fmla="*/ 26 h 41"/>
                <a:gd name="T22" fmla="*/ 45 w 47"/>
                <a:gd name="T23" fmla="*/ 28 h 41"/>
                <a:gd name="T24" fmla="*/ 36 w 47"/>
                <a:gd name="T25" fmla="*/ 27 h 41"/>
                <a:gd name="T26" fmla="*/ 25 w 47"/>
                <a:gd name="T27" fmla="*/ 19 h 41"/>
                <a:gd name="T28" fmla="*/ 20 w 47"/>
                <a:gd name="T29" fmla="*/ 29 h 41"/>
                <a:gd name="T30" fmla="*/ 16 w 47"/>
                <a:gd name="T31" fmla="*/ 32 h 41"/>
                <a:gd name="T32" fmla="*/ 16 w 47"/>
                <a:gd name="T33" fmla="*/ 28 h 41"/>
                <a:gd name="T34" fmla="*/ 24 w 47"/>
                <a:gd name="T35" fmla="*/ 17 h 41"/>
                <a:gd name="T36" fmla="*/ 24 w 47"/>
                <a:gd name="T37" fmla="*/ 17 h 41"/>
                <a:gd name="T38" fmla="*/ 26 w 47"/>
                <a:gd name="T39" fmla="*/ 15 h 41"/>
                <a:gd name="T40" fmla="*/ 34 w 47"/>
                <a:gd name="T41" fmla="*/ 7 h 41"/>
                <a:gd name="T42" fmla="*/ 23 w 47"/>
                <a:gd name="T43" fmla="*/ 11 h 41"/>
                <a:gd name="T44" fmla="*/ 19 w 47"/>
                <a:gd name="T45" fmla="*/ 14 h 41"/>
                <a:gd name="T46" fmla="*/ 22 w 47"/>
                <a:gd name="T47" fmla="*/ 9 h 41"/>
                <a:gd name="T48" fmla="*/ 13 w 47"/>
                <a:gd name="T49" fmla="*/ 20 h 41"/>
                <a:gd name="T50" fmla="*/ 17 w 47"/>
                <a:gd name="T51" fmla="*/ 21 h 41"/>
                <a:gd name="T52" fmla="*/ 12 w 47"/>
                <a:gd name="T53" fmla="*/ 35 h 41"/>
                <a:gd name="T54" fmla="*/ 9 w 47"/>
                <a:gd name="T55" fmla="*/ 39 h 41"/>
                <a:gd name="T56" fmla="*/ 7 w 47"/>
                <a:gd name="T57" fmla="*/ 33 h 41"/>
                <a:gd name="T58" fmla="*/ 4 w 47"/>
                <a:gd name="T59" fmla="*/ 37 h 41"/>
                <a:gd name="T60" fmla="*/ 2 w 47"/>
                <a:gd name="T61" fmla="*/ 32 h 41"/>
                <a:gd name="T62" fmla="*/ 5 w 47"/>
                <a:gd name="T63" fmla="*/ 26 h 41"/>
                <a:gd name="T64" fmla="*/ 0 w 47"/>
                <a:gd name="T65" fmla="*/ 22 h 41"/>
                <a:gd name="T66" fmla="*/ 3 w 47"/>
                <a:gd name="T67" fmla="*/ 21 h 41"/>
                <a:gd name="T68" fmla="*/ 11 w 47"/>
                <a:gd name="T69" fmla="*/ 19 h 41"/>
                <a:gd name="T70" fmla="*/ 31 w 47"/>
                <a:gd name="T71" fmla="*/ 26 h 41"/>
                <a:gd name="T72" fmla="*/ 33 w 47"/>
                <a:gd name="T73" fmla="*/ 37 h 41"/>
                <a:gd name="T74" fmla="*/ 27 w 47"/>
                <a:gd name="T75" fmla="*/ 38 h 41"/>
                <a:gd name="T76" fmla="*/ 27 w 47"/>
                <a:gd name="T77" fmla="*/ 30 h 41"/>
                <a:gd name="T78" fmla="*/ 21 w 47"/>
                <a:gd name="T79" fmla="*/ 31 h 41"/>
                <a:gd name="T80" fmla="*/ 24 w 47"/>
                <a:gd name="T81" fmla="*/ 40 h 41"/>
                <a:gd name="T82" fmla="*/ 23 w 47"/>
                <a:gd name="T83" fmla="*/ 40 h 41"/>
                <a:gd name="T84" fmla="*/ 20 w 47"/>
                <a:gd name="T85" fmla="*/ 34 h 41"/>
                <a:gd name="T86" fmla="*/ 22 w 47"/>
                <a:gd name="T87" fmla="*/ 2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7" h="41">
                  <a:moveTo>
                    <a:pt x="14" y="3"/>
                  </a:moveTo>
                  <a:cubicBezTo>
                    <a:pt x="15" y="3"/>
                    <a:pt x="15" y="4"/>
                    <a:pt x="15" y="3"/>
                  </a:cubicBezTo>
                  <a:cubicBezTo>
                    <a:pt x="16" y="4"/>
                    <a:pt x="17" y="4"/>
                    <a:pt x="18" y="5"/>
                  </a:cubicBezTo>
                  <a:cubicBezTo>
                    <a:pt x="18" y="6"/>
                    <a:pt x="17" y="6"/>
                    <a:pt x="17" y="7"/>
                  </a:cubicBezTo>
                  <a:cubicBezTo>
                    <a:pt x="16" y="8"/>
                    <a:pt x="16" y="7"/>
                    <a:pt x="16" y="8"/>
                  </a:cubicBezTo>
                  <a:cubicBezTo>
                    <a:pt x="15" y="8"/>
                    <a:pt x="15" y="9"/>
                    <a:pt x="14" y="9"/>
                  </a:cubicBezTo>
                  <a:cubicBezTo>
                    <a:pt x="13" y="9"/>
                    <a:pt x="13" y="9"/>
                    <a:pt x="13" y="9"/>
                  </a:cubicBezTo>
                  <a:cubicBezTo>
                    <a:pt x="12" y="10"/>
                    <a:pt x="11" y="11"/>
                    <a:pt x="10" y="11"/>
                  </a:cubicBezTo>
                  <a:cubicBezTo>
                    <a:pt x="10" y="11"/>
                    <a:pt x="11" y="10"/>
                    <a:pt x="11" y="9"/>
                  </a:cubicBezTo>
                  <a:cubicBezTo>
                    <a:pt x="11" y="8"/>
                    <a:pt x="12" y="7"/>
                    <a:pt x="12" y="6"/>
                  </a:cubicBezTo>
                  <a:cubicBezTo>
                    <a:pt x="11" y="4"/>
                    <a:pt x="10" y="3"/>
                    <a:pt x="10" y="2"/>
                  </a:cubicBezTo>
                  <a:cubicBezTo>
                    <a:pt x="11" y="1"/>
                    <a:pt x="11" y="1"/>
                    <a:pt x="11" y="0"/>
                  </a:cubicBezTo>
                  <a:cubicBezTo>
                    <a:pt x="12" y="0"/>
                    <a:pt x="12" y="0"/>
                    <a:pt x="12" y="0"/>
                  </a:cubicBezTo>
                  <a:lnTo>
                    <a:pt x="14" y="3"/>
                  </a:lnTo>
                  <a:close/>
                  <a:moveTo>
                    <a:pt x="34" y="7"/>
                  </a:moveTo>
                  <a:cubicBezTo>
                    <a:pt x="35" y="8"/>
                    <a:pt x="36" y="9"/>
                    <a:pt x="36" y="10"/>
                  </a:cubicBezTo>
                  <a:cubicBezTo>
                    <a:pt x="35" y="11"/>
                    <a:pt x="34" y="11"/>
                    <a:pt x="33" y="11"/>
                  </a:cubicBezTo>
                  <a:cubicBezTo>
                    <a:pt x="33" y="11"/>
                    <a:pt x="33" y="11"/>
                    <a:pt x="33" y="11"/>
                  </a:cubicBezTo>
                  <a:cubicBezTo>
                    <a:pt x="32" y="12"/>
                    <a:pt x="31" y="12"/>
                    <a:pt x="30" y="13"/>
                  </a:cubicBezTo>
                  <a:cubicBezTo>
                    <a:pt x="30" y="13"/>
                    <a:pt x="29" y="13"/>
                    <a:pt x="29" y="13"/>
                  </a:cubicBezTo>
                  <a:cubicBezTo>
                    <a:pt x="28" y="15"/>
                    <a:pt x="27" y="16"/>
                    <a:pt x="26" y="17"/>
                  </a:cubicBezTo>
                  <a:cubicBezTo>
                    <a:pt x="27" y="18"/>
                    <a:pt x="28" y="19"/>
                    <a:pt x="29" y="19"/>
                  </a:cubicBezTo>
                  <a:cubicBezTo>
                    <a:pt x="30" y="20"/>
                    <a:pt x="31" y="21"/>
                    <a:pt x="33" y="22"/>
                  </a:cubicBezTo>
                  <a:cubicBezTo>
                    <a:pt x="34" y="22"/>
                    <a:pt x="35" y="23"/>
                    <a:pt x="36" y="23"/>
                  </a:cubicBezTo>
                  <a:cubicBezTo>
                    <a:pt x="37" y="23"/>
                    <a:pt x="38" y="23"/>
                    <a:pt x="39" y="24"/>
                  </a:cubicBezTo>
                  <a:cubicBezTo>
                    <a:pt x="39" y="24"/>
                    <a:pt x="39" y="24"/>
                    <a:pt x="39" y="24"/>
                  </a:cubicBezTo>
                  <a:cubicBezTo>
                    <a:pt x="39" y="24"/>
                    <a:pt x="39" y="24"/>
                    <a:pt x="40" y="24"/>
                  </a:cubicBezTo>
                  <a:cubicBezTo>
                    <a:pt x="40" y="24"/>
                    <a:pt x="40" y="24"/>
                    <a:pt x="40" y="24"/>
                  </a:cubicBezTo>
                  <a:cubicBezTo>
                    <a:pt x="40" y="24"/>
                    <a:pt x="40" y="24"/>
                    <a:pt x="40" y="24"/>
                  </a:cubicBezTo>
                  <a:cubicBezTo>
                    <a:pt x="45" y="24"/>
                    <a:pt x="45" y="24"/>
                    <a:pt x="45" y="24"/>
                  </a:cubicBezTo>
                  <a:cubicBezTo>
                    <a:pt x="45" y="25"/>
                    <a:pt x="46" y="24"/>
                    <a:pt x="46" y="25"/>
                  </a:cubicBezTo>
                  <a:cubicBezTo>
                    <a:pt x="46" y="26"/>
                    <a:pt x="47" y="26"/>
                    <a:pt x="47" y="26"/>
                  </a:cubicBezTo>
                  <a:cubicBezTo>
                    <a:pt x="47" y="26"/>
                    <a:pt x="47" y="26"/>
                    <a:pt x="47" y="26"/>
                  </a:cubicBezTo>
                  <a:cubicBezTo>
                    <a:pt x="47" y="27"/>
                    <a:pt x="47" y="27"/>
                    <a:pt x="47" y="27"/>
                  </a:cubicBezTo>
                  <a:cubicBezTo>
                    <a:pt x="47" y="27"/>
                    <a:pt x="47" y="27"/>
                    <a:pt x="46" y="27"/>
                  </a:cubicBezTo>
                  <a:cubicBezTo>
                    <a:pt x="46" y="27"/>
                    <a:pt x="45" y="27"/>
                    <a:pt x="45" y="28"/>
                  </a:cubicBezTo>
                  <a:cubicBezTo>
                    <a:pt x="43" y="28"/>
                    <a:pt x="41" y="28"/>
                    <a:pt x="39" y="27"/>
                  </a:cubicBezTo>
                  <a:cubicBezTo>
                    <a:pt x="38" y="27"/>
                    <a:pt x="37" y="27"/>
                    <a:pt x="36" y="27"/>
                  </a:cubicBezTo>
                  <a:cubicBezTo>
                    <a:pt x="36" y="27"/>
                    <a:pt x="36" y="27"/>
                    <a:pt x="36" y="27"/>
                  </a:cubicBezTo>
                  <a:cubicBezTo>
                    <a:pt x="35" y="26"/>
                    <a:pt x="33" y="26"/>
                    <a:pt x="32" y="25"/>
                  </a:cubicBezTo>
                  <a:cubicBezTo>
                    <a:pt x="30" y="24"/>
                    <a:pt x="29" y="22"/>
                    <a:pt x="27" y="21"/>
                  </a:cubicBezTo>
                  <a:cubicBezTo>
                    <a:pt x="27" y="20"/>
                    <a:pt x="26" y="20"/>
                    <a:pt x="25" y="19"/>
                  </a:cubicBezTo>
                  <a:cubicBezTo>
                    <a:pt x="25" y="20"/>
                    <a:pt x="24" y="21"/>
                    <a:pt x="24" y="22"/>
                  </a:cubicBezTo>
                  <a:cubicBezTo>
                    <a:pt x="23" y="23"/>
                    <a:pt x="23" y="24"/>
                    <a:pt x="22" y="25"/>
                  </a:cubicBezTo>
                  <a:cubicBezTo>
                    <a:pt x="21" y="26"/>
                    <a:pt x="21" y="28"/>
                    <a:pt x="20" y="29"/>
                  </a:cubicBezTo>
                  <a:cubicBezTo>
                    <a:pt x="18" y="30"/>
                    <a:pt x="18" y="32"/>
                    <a:pt x="17" y="33"/>
                  </a:cubicBezTo>
                  <a:cubicBezTo>
                    <a:pt x="16" y="32"/>
                    <a:pt x="16" y="32"/>
                    <a:pt x="16" y="32"/>
                  </a:cubicBezTo>
                  <a:cubicBezTo>
                    <a:pt x="16" y="32"/>
                    <a:pt x="16" y="32"/>
                    <a:pt x="16" y="32"/>
                  </a:cubicBezTo>
                  <a:cubicBezTo>
                    <a:pt x="16" y="32"/>
                    <a:pt x="16" y="32"/>
                    <a:pt x="16" y="32"/>
                  </a:cubicBezTo>
                  <a:cubicBezTo>
                    <a:pt x="16" y="32"/>
                    <a:pt x="16" y="31"/>
                    <a:pt x="16" y="31"/>
                  </a:cubicBezTo>
                  <a:cubicBezTo>
                    <a:pt x="15" y="30"/>
                    <a:pt x="15" y="29"/>
                    <a:pt x="16" y="28"/>
                  </a:cubicBezTo>
                  <a:cubicBezTo>
                    <a:pt x="18" y="25"/>
                    <a:pt x="21" y="21"/>
                    <a:pt x="23" y="18"/>
                  </a:cubicBezTo>
                  <a:cubicBezTo>
                    <a:pt x="23" y="17"/>
                    <a:pt x="24" y="18"/>
                    <a:pt x="24" y="18"/>
                  </a:cubicBezTo>
                  <a:cubicBezTo>
                    <a:pt x="24" y="17"/>
                    <a:pt x="24" y="17"/>
                    <a:pt x="24" y="17"/>
                  </a:cubicBezTo>
                  <a:cubicBezTo>
                    <a:pt x="24" y="17"/>
                    <a:pt x="24" y="17"/>
                    <a:pt x="24" y="17"/>
                  </a:cubicBezTo>
                  <a:cubicBezTo>
                    <a:pt x="24" y="17"/>
                    <a:pt x="24" y="17"/>
                    <a:pt x="24" y="17"/>
                  </a:cubicBezTo>
                  <a:cubicBezTo>
                    <a:pt x="24" y="17"/>
                    <a:pt x="24" y="17"/>
                    <a:pt x="24" y="17"/>
                  </a:cubicBezTo>
                  <a:cubicBezTo>
                    <a:pt x="24" y="17"/>
                    <a:pt x="24" y="17"/>
                    <a:pt x="24" y="17"/>
                  </a:cubicBezTo>
                  <a:cubicBezTo>
                    <a:pt x="24" y="17"/>
                    <a:pt x="25" y="16"/>
                    <a:pt x="25" y="16"/>
                  </a:cubicBezTo>
                  <a:cubicBezTo>
                    <a:pt x="25" y="15"/>
                    <a:pt x="25" y="15"/>
                    <a:pt x="26" y="15"/>
                  </a:cubicBezTo>
                  <a:cubicBezTo>
                    <a:pt x="26" y="13"/>
                    <a:pt x="28" y="13"/>
                    <a:pt x="29" y="11"/>
                  </a:cubicBezTo>
                  <a:cubicBezTo>
                    <a:pt x="30" y="10"/>
                    <a:pt x="32" y="9"/>
                    <a:pt x="32" y="8"/>
                  </a:cubicBezTo>
                  <a:cubicBezTo>
                    <a:pt x="33" y="7"/>
                    <a:pt x="34" y="8"/>
                    <a:pt x="34" y="7"/>
                  </a:cubicBezTo>
                  <a:close/>
                  <a:moveTo>
                    <a:pt x="28" y="8"/>
                  </a:moveTo>
                  <a:cubicBezTo>
                    <a:pt x="27" y="9"/>
                    <a:pt x="26" y="9"/>
                    <a:pt x="25" y="9"/>
                  </a:cubicBezTo>
                  <a:cubicBezTo>
                    <a:pt x="24" y="10"/>
                    <a:pt x="23" y="10"/>
                    <a:pt x="23" y="11"/>
                  </a:cubicBezTo>
                  <a:cubicBezTo>
                    <a:pt x="22" y="11"/>
                    <a:pt x="23" y="12"/>
                    <a:pt x="22" y="12"/>
                  </a:cubicBezTo>
                  <a:cubicBezTo>
                    <a:pt x="22" y="12"/>
                    <a:pt x="22" y="12"/>
                    <a:pt x="22" y="12"/>
                  </a:cubicBezTo>
                  <a:cubicBezTo>
                    <a:pt x="21" y="13"/>
                    <a:pt x="21" y="15"/>
                    <a:pt x="19" y="14"/>
                  </a:cubicBezTo>
                  <a:cubicBezTo>
                    <a:pt x="18" y="14"/>
                    <a:pt x="18" y="13"/>
                    <a:pt x="17" y="12"/>
                  </a:cubicBezTo>
                  <a:cubicBezTo>
                    <a:pt x="17" y="11"/>
                    <a:pt x="18" y="11"/>
                    <a:pt x="18" y="11"/>
                  </a:cubicBezTo>
                  <a:cubicBezTo>
                    <a:pt x="19" y="10"/>
                    <a:pt x="21" y="10"/>
                    <a:pt x="22" y="9"/>
                  </a:cubicBezTo>
                  <a:cubicBezTo>
                    <a:pt x="24" y="8"/>
                    <a:pt x="25" y="8"/>
                    <a:pt x="27" y="8"/>
                  </a:cubicBezTo>
                  <a:cubicBezTo>
                    <a:pt x="27" y="8"/>
                    <a:pt x="28" y="7"/>
                    <a:pt x="28" y="8"/>
                  </a:cubicBezTo>
                  <a:close/>
                  <a:moveTo>
                    <a:pt x="13" y="20"/>
                  </a:moveTo>
                  <a:cubicBezTo>
                    <a:pt x="14" y="21"/>
                    <a:pt x="13" y="22"/>
                    <a:pt x="13" y="23"/>
                  </a:cubicBezTo>
                  <a:cubicBezTo>
                    <a:pt x="17" y="20"/>
                    <a:pt x="17" y="20"/>
                    <a:pt x="17" y="20"/>
                  </a:cubicBezTo>
                  <a:cubicBezTo>
                    <a:pt x="18" y="20"/>
                    <a:pt x="18" y="21"/>
                    <a:pt x="17" y="21"/>
                  </a:cubicBezTo>
                  <a:cubicBezTo>
                    <a:pt x="16" y="23"/>
                    <a:pt x="14" y="24"/>
                    <a:pt x="14" y="26"/>
                  </a:cubicBezTo>
                  <a:cubicBezTo>
                    <a:pt x="13" y="27"/>
                    <a:pt x="13" y="28"/>
                    <a:pt x="13" y="29"/>
                  </a:cubicBezTo>
                  <a:cubicBezTo>
                    <a:pt x="13" y="31"/>
                    <a:pt x="12" y="33"/>
                    <a:pt x="12" y="35"/>
                  </a:cubicBezTo>
                  <a:cubicBezTo>
                    <a:pt x="12" y="36"/>
                    <a:pt x="11" y="38"/>
                    <a:pt x="11" y="40"/>
                  </a:cubicBezTo>
                  <a:cubicBezTo>
                    <a:pt x="10" y="40"/>
                    <a:pt x="10" y="39"/>
                    <a:pt x="10" y="40"/>
                  </a:cubicBezTo>
                  <a:cubicBezTo>
                    <a:pt x="9" y="40"/>
                    <a:pt x="9" y="39"/>
                    <a:pt x="9" y="39"/>
                  </a:cubicBezTo>
                  <a:cubicBezTo>
                    <a:pt x="9" y="39"/>
                    <a:pt x="9" y="39"/>
                    <a:pt x="9" y="39"/>
                  </a:cubicBezTo>
                  <a:cubicBezTo>
                    <a:pt x="8" y="38"/>
                    <a:pt x="8" y="37"/>
                    <a:pt x="7" y="36"/>
                  </a:cubicBezTo>
                  <a:cubicBezTo>
                    <a:pt x="7" y="35"/>
                    <a:pt x="7" y="34"/>
                    <a:pt x="7" y="33"/>
                  </a:cubicBezTo>
                  <a:cubicBezTo>
                    <a:pt x="7" y="33"/>
                    <a:pt x="7" y="34"/>
                    <a:pt x="6" y="34"/>
                  </a:cubicBezTo>
                  <a:cubicBezTo>
                    <a:pt x="6" y="35"/>
                    <a:pt x="5" y="34"/>
                    <a:pt x="5" y="35"/>
                  </a:cubicBezTo>
                  <a:cubicBezTo>
                    <a:pt x="5" y="36"/>
                    <a:pt x="4" y="36"/>
                    <a:pt x="4" y="37"/>
                  </a:cubicBezTo>
                  <a:cubicBezTo>
                    <a:pt x="4" y="36"/>
                    <a:pt x="2" y="35"/>
                    <a:pt x="3" y="34"/>
                  </a:cubicBezTo>
                  <a:cubicBezTo>
                    <a:pt x="2" y="34"/>
                    <a:pt x="2" y="33"/>
                    <a:pt x="2" y="33"/>
                  </a:cubicBezTo>
                  <a:cubicBezTo>
                    <a:pt x="2" y="32"/>
                    <a:pt x="2" y="32"/>
                    <a:pt x="2" y="32"/>
                  </a:cubicBezTo>
                  <a:cubicBezTo>
                    <a:pt x="2" y="32"/>
                    <a:pt x="2" y="31"/>
                    <a:pt x="3" y="31"/>
                  </a:cubicBezTo>
                  <a:cubicBezTo>
                    <a:pt x="4" y="29"/>
                    <a:pt x="6" y="28"/>
                    <a:pt x="7" y="26"/>
                  </a:cubicBezTo>
                  <a:cubicBezTo>
                    <a:pt x="6" y="26"/>
                    <a:pt x="6" y="26"/>
                    <a:pt x="5" y="26"/>
                  </a:cubicBezTo>
                  <a:cubicBezTo>
                    <a:pt x="5" y="26"/>
                    <a:pt x="4" y="26"/>
                    <a:pt x="4" y="26"/>
                  </a:cubicBezTo>
                  <a:cubicBezTo>
                    <a:pt x="4" y="26"/>
                    <a:pt x="3" y="26"/>
                    <a:pt x="3" y="25"/>
                  </a:cubicBezTo>
                  <a:cubicBezTo>
                    <a:pt x="2" y="24"/>
                    <a:pt x="1" y="23"/>
                    <a:pt x="0" y="22"/>
                  </a:cubicBezTo>
                  <a:cubicBezTo>
                    <a:pt x="0" y="22"/>
                    <a:pt x="1" y="21"/>
                    <a:pt x="0" y="21"/>
                  </a:cubicBezTo>
                  <a:cubicBezTo>
                    <a:pt x="1" y="20"/>
                    <a:pt x="1" y="20"/>
                    <a:pt x="1" y="20"/>
                  </a:cubicBezTo>
                  <a:cubicBezTo>
                    <a:pt x="1" y="20"/>
                    <a:pt x="2" y="21"/>
                    <a:pt x="3" y="21"/>
                  </a:cubicBezTo>
                  <a:cubicBezTo>
                    <a:pt x="5" y="22"/>
                    <a:pt x="6" y="21"/>
                    <a:pt x="8" y="21"/>
                  </a:cubicBezTo>
                  <a:cubicBezTo>
                    <a:pt x="9" y="20"/>
                    <a:pt x="10" y="19"/>
                    <a:pt x="11" y="19"/>
                  </a:cubicBezTo>
                  <a:cubicBezTo>
                    <a:pt x="11" y="19"/>
                    <a:pt x="11" y="19"/>
                    <a:pt x="11" y="19"/>
                  </a:cubicBezTo>
                  <a:cubicBezTo>
                    <a:pt x="12" y="18"/>
                    <a:pt x="12" y="18"/>
                    <a:pt x="12" y="18"/>
                  </a:cubicBezTo>
                  <a:cubicBezTo>
                    <a:pt x="12" y="19"/>
                    <a:pt x="12" y="20"/>
                    <a:pt x="13" y="20"/>
                  </a:cubicBezTo>
                  <a:close/>
                  <a:moveTo>
                    <a:pt x="31" y="26"/>
                  </a:moveTo>
                  <a:cubicBezTo>
                    <a:pt x="32" y="27"/>
                    <a:pt x="34" y="28"/>
                    <a:pt x="34" y="29"/>
                  </a:cubicBezTo>
                  <a:cubicBezTo>
                    <a:pt x="34" y="32"/>
                    <a:pt x="32" y="33"/>
                    <a:pt x="31" y="34"/>
                  </a:cubicBezTo>
                  <a:cubicBezTo>
                    <a:pt x="32" y="35"/>
                    <a:pt x="33" y="35"/>
                    <a:pt x="33" y="37"/>
                  </a:cubicBezTo>
                  <a:cubicBezTo>
                    <a:pt x="33" y="37"/>
                    <a:pt x="32" y="37"/>
                    <a:pt x="33" y="38"/>
                  </a:cubicBezTo>
                  <a:cubicBezTo>
                    <a:pt x="32" y="38"/>
                    <a:pt x="31" y="40"/>
                    <a:pt x="30" y="40"/>
                  </a:cubicBezTo>
                  <a:cubicBezTo>
                    <a:pt x="29" y="39"/>
                    <a:pt x="28" y="39"/>
                    <a:pt x="27" y="38"/>
                  </a:cubicBezTo>
                  <a:cubicBezTo>
                    <a:pt x="26" y="38"/>
                    <a:pt x="26" y="37"/>
                    <a:pt x="25" y="36"/>
                  </a:cubicBezTo>
                  <a:cubicBezTo>
                    <a:pt x="25" y="35"/>
                    <a:pt x="24" y="34"/>
                    <a:pt x="25" y="33"/>
                  </a:cubicBezTo>
                  <a:cubicBezTo>
                    <a:pt x="26" y="31"/>
                    <a:pt x="27" y="31"/>
                    <a:pt x="27" y="30"/>
                  </a:cubicBezTo>
                  <a:cubicBezTo>
                    <a:pt x="27" y="30"/>
                    <a:pt x="26" y="30"/>
                    <a:pt x="26" y="30"/>
                  </a:cubicBezTo>
                  <a:cubicBezTo>
                    <a:pt x="25" y="30"/>
                    <a:pt x="24" y="31"/>
                    <a:pt x="23" y="30"/>
                  </a:cubicBezTo>
                  <a:cubicBezTo>
                    <a:pt x="22" y="30"/>
                    <a:pt x="22" y="31"/>
                    <a:pt x="21" y="31"/>
                  </a:cubicBezTo>
                  <a:cubicBezTo>
                    <a:pt x="22" y="33"/>
                    <a:pt x="22" y="36"/>
                    <a:pt x="24" y="38"/>
                  </a:cubicBezTo>
                  <a:cubicBezTo>
                    <a:pt x="24" y="38"/>
                    <a:pt x="24" y="39"/>
                    <a:pt x="24" y="40"/>
                  </a:cubicBezTo>
                  <a:cubicBezTo>
                    <a:pt x="24" y="40"/>
                    <a:pt x="24" y="40"/>
                    <a:pt x="24" y="40"/>
                  </a:cubicBezTo>
                  <a:cubicBezTo>
                    <a:pt x="24" y="39"/>
                    <a:pt x="24" y="39"/>
                    <a:pt x="24" y="39"/>
                  </a:cubicBezTo>
                  <a:cubicBezTo>
                    <a:pt x="24" y="40"/>
                    <a:pt x="24" y="40"/>
                    <a:pt x="23" y="40"/>
                  </a:cubicBezTo>
                  <a:cubicBezTo>
                    <a:pt x="23" y="40"/>
                    <a:pt x="23" y="40"/>
                    <a:pt x="23" y="40"/>
                  </a:cubicBezTo>
                  <a:cubicBezTo>
                    <a:pt x="23" y="40"/>
                    <a:pt x="23" y="40"/>
                    <a:pt x="23" y="41"/>
                  </a:cubicBezTo>
                  <a:cubicBezTo>
                    <a:pt x="23" y="41"/>
                    <a:pt x="23" y="41"/>
                    <a:pt x="23" y="41"/>
                  </a:cubicBezTo>
                  <a:cubicBezTo>
                    <a:pt x="21" y="38"/>
                    <a:pt x="20" y="37"/>
                    <a:pt x="20" y="34"/>
                  </a:cubicBezTo>
                  <a:cubicBezTo>
                    <a:pt x="19" y="32"/>
                    <a:pt x="20" y="31"/>
                    <a:pt x="20" y="30"/>
                  </a:cubicBezTo>
                  <a:cubicBezTo>
                    <a:pt x="21" y="30"/>
                    <a:pt x="21" y="30"/>
                    <a:pt x="21" y="30"/>
                  </a:cubicBezTo>
                  <a:cubicBezTo>
                    <a:pt x="21" y="30"/>
                    <a:pt x="22" y="29"/>
                    <a:pt x="22" y="29"/>
                  </a:cubicBezTo>
                  <a:cubicBezTo>
                    <a:pt x="24" y="27"/>
                    <a:pt x="27" y="27"/>
                    <a:pt x="29" y="26"/>
                  </a:cubicBezTo>
                  <a:cubicBezTo>
                    <a:pt x="30" y="27"/>
                    <a:pt x="30" y="26"/>
                    <a:pt x="31"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18"/>
            <p:cNvSpPr>
              <a:spLocks noEditPoints="1"/>
            </p:cNvSpPr>
            <p:nvPr/>
          </p:nvSpPr>
          <p:spPr bwMode="auto">
            <a:xfrm>
              <a:off x="5110" y="4136"/>
              <a:ext cx="158" cy="147"/>
            </a:xfrm>
            <a:custGeom>
              <a:avLst/>
              <a:gdLst>
                <a:gd name="T0" fmla="*/ 22 w 61"/>
                <a:gd name="T1" fmla="*/ 5 h 55"/>
                <a:gd name="T2" fmla="*/ 23 w 61"/>
                <a:gd name="T3" fmla="*/ 5 h 55"/>
                <a:gd name="T4" fmla="*/ 27 w 61"/>
                <a:gd name="T5" fmla="*/ 8 h 55"/>
                <a:gd name="T6" fmla="*/ 35 w 61"/>
                <a:gd name="T7" fmla="*/ 5 h 55"/>
                <a:gd name="T8" fmla="*/ 41 w 61"/>
                <a:gd name="T9" fmla="*/ 3 h 55"/>
                <a:gd name="T10" fmla="*/ 50 w 61"/>
                <a:gd name="T11" fmla="*/ 6 h 55"/>
                <a:gd name="T12" fmla="*/ 52 w 61"/>
                <a:gd name="T13" fmla="*/ 11 h 55"/>
                <a:gd name="T14" fmla="*/ 51 w 61"/>
                <a:gd name="T15" fmla="*/ 13 h 55"/>
                <a:gd name="T16" fmla="*/ 48 w 61"/>
                <a:gd name="T17" fmla="*/ 17 h 55"/>
                <a:gd name="T18" fmla="*/ 43 w 61"/>
                <a:gd name="T19" fmla="*/ 21 h 55"/>
                <a:gd name="T20" fmla="*/ 41 w 61"/>
                <a:gd name="T21" fmla="*/ 21 h 55"/>
                <a:gd name="T22" fmla="*/ 45 w 61"/>
                <a:gd name="T23" fmla="*/ 5 h 55"/>
                <a:gd name="T24" fmla="*/ 38 w 61"/>
                <a:gd name="T25" fmla="*/ 6 h 55"/>
                <a:gd name="T26" fmla="*/ 32 w 61"/>
                <a:gd name="T27" fmla="*/ 8 h 55"/>
                <a:gd name="T28" fmla="*/ 22 w 61"/>
                <a:gd name="T29" fmla="*/ 14 h 55"/>
                <a:gd name="T30" fmla="*/ 21 w 61"/>
                <a:gd name="T31" fmla="*/ 19 h 55"/>
                <a:gd name="T32" fmla="*/ 21 w 61"/>
                <a:gd name="T33" fmla="*/ 32 h 55"/>
                <a:gd name="T34" fmla="*/ 20 w 61"/>
                <a:gd name="T35" fmla="*/ 46 h 55"/>
                <a:gd name="T36" fmla="*/ 17 w 61"/>
                <a:gd name="T37" fmla="*/ 54 h 55"/>
                <a:gd name="T38" fmla="*/ 13 w 61"/>
                <a:gd name="T39" fmla="*/ 50 h 55"/>
                <a:gd name="T40" fmla="*/ 4 w 61"/>
                <a:gd name="T41" fmla="*/ 35 h 55"/>
                <a:gd name="T42" fmla="*/ 5 w 61"/>
                <a:gd name="T43" fmla="*/ 32 h 55"/>
                <a:gd name="T44" fmla="*/ 6 w 61"/>
                <a:gd name="T45" fmla="*/ 26 h 55"/>
                <a:gd name="T46" fmla="*/ 13 w 61"/>
                <a:gd name="T47" fmla="*/ 18 h 55"/>
                <a:gd name="T48" fmla="*/ 3 w 61"/>
                <a:gd name="T49" fmla="*/ 18 h 55"/>
                <a:gd name="T50" fmla="*/ 0 w 61"/>
                <a:gd name="T51" fmla="*/ 14 h 55"/>
                <a:gd name="T52" fmla="*/ 0 w 61"/>
                <a:gd name="T53" fmla="*/ 13 h 55"/>
                <a:gd name="T54" fmla="*/ 6 w 61"/>
                <a:gd name="T55" fmla="*/ 13 h 55"/>
                <a:gd name="T56" fmla="*/ 15 w 61"/>
                <a:gd name="T57" fmla="*/ 11 h 55"/>
                <a:gd name="T58" fmla="*/ 20 w 61"/>
                <a:gd name="T59" fmla="*/ 3 h 55"/>
                <a:gd name="T60" fmla="*/ 22 w 61"/>
                <a:gd name="T61" fmla="*/ 1 h 55"/>
                <a:gd name="T62" fmla="*/ 36 w 61"/>
                <a:gd name="T63" fmla="*/ 21 h 55"/>
                <a:gd name="T64" fmla="*/ 36 w 61"/>
                <a:gd name="T65" fmla="*/ 30 h 55"/>
                <a:gd name="T66" fmla="*/ 47 w 61"/>
                <a:gd name="T67" fmla="*/ 23 h 55"/>
                <a:gd name="T68" fmla="*/ 52 w 61"/>
                <a:gd name="T69" fmla="*/ 24 h 55"/>
                <a:gd name="T70" fmla="*/ 55 w 61"/>
                <a:gd name="T71" fmla="*/ 30 h 55"/>
                <a:gd name="T72" fmla="*/ 52 w 61"/>
                <a:gd name="T73" fmla="*/ 40 h 55"/>
                <a:gd name="T74" fmla="*/ 58 w 61"/>
                <a:gd name="T75" fmla="*/ 46 h 55"/>
                <a:gd name="T76" fmla="*/ 60 w 61"/>
                <a:gd name="T77" fmla="*/ 52 h 55"/>
                <a:gd name="T78" fmla="*/ 52 w 61"/>
                <a:gd name="T79" fmla="*/ 48 h 55"/>
                <a:gd name="T80" fmla="*/ 45 w 61"/>
                <a:gd name="T81" fmla="*/ 48 h 55"/>
                <a:gd name="T82" fmla="*/ 41 w 61"/>
                <a:gd name="T83" fmla="*/ 49 h 55"/>
                <a:gd name="T84" fmla="*/ 33 w 61"/>
                <a:gd name="T85" fmla="*/ 48 h 55"/>
                <a:gd name="T86" fmla="*/ 29 w 61"/>
                <a:gd name="T87" fmla="*/ 44 h 55"/>
                <a:gd name="T88" fmla="*/ 29 w 61"/>
                <a:gd name="T89" fmla="*/ 38 h 55"/>
                <a:gd name="T90" fmla="*/ 30 w 61"/>
                <a:gd name="T91" fmla="*/ 34 h 55"/>
                <a:gd name="T92" fmla="*/ 32 w 61"/>
                <a:gd name="T93" fmla="*/ 26 h 55"/>
                <a:gd name="T94" fmla="*/ 34 w 61"/>
                <a:gd name="T95" fmla="*/ 21 h 55"/>
                <a:gd name="T96" fmla="*/ 35 w 61"/>
                <a:gd name="T97" fmla="*/ 17 h 55"/>
                <a:gd name="T98" fmla="*/ 16 w 61"/>
                <a:gd name="T99" fmla="*/ 27 h 55"/>
                <a:gd name="T100" fmla="*/ 16 w 61"/>
                <a:gd name="T101" fmla="*/ 30 h 55"/>
                <a:gd name="T102" fmla="*/ 15 w 61"/>
                <a:gd name="T103" fmla="*/ 42 h 55"/>
                <a:gd name="T104" fmla="*/ 11 w 61"/>
                <a:gd name="T105" fmla="*/ 42 h 55"/>
                <a:gd name="T106" fmla="*/ 9 w 61"/>
                <a:gd name="T107" fmla="*/ 34 h 55"/>
                <a:gd name="T108" fmla="*/ 14 w 61"/>
                <a:gd name="T109" fmla="*/ 24 h 55"/>
                <a:gd name="T110" fmla="*/ 46 w 61"/>
                <a:gd name="T111" fmla="*/ 27 h 55"/>
                <a:gd name="T112" fmla="*/ 48 w 61"/>
                <a:gd name="T113" fmla="*/ 32 h 55"/>
                <a:gd name="T114" fmla="*/ 46 w 61"/>
                <a:gd name="T115" fmla="*/ 37 h 55"/>
                <a:gd name="T116" fmla="*/ 44 w 61"/>
                <a:gd name="T117" fmla="*/ 27 h 55"/>
                <a:gd name="T118" fmla="*/ 40 w 61"/>
                <a:gd name="T119" fmla="*/ 38 h 55"/>
                <a:gd name="T120" fmla="*/ 40 w 61"/>
                <a:gd name="T121" fmla="*/ 43 h 55"/>
                <a:gd name="T122" fmla="*/ 35 w 61"/>
                <a:gd name="T123" fmla="*/ 41 h 55"/>
                <a:gd name="T124" fmla="*/ 39 w 61"/>
                <a:gd name="T125" fmla="*/ 37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1" h="55">
                  <a:moveTo>
                    <a:pt x="22" y="1"/>
                  </a:moveTo>
                  <a:cubicBezTo>
                    <a:pt x="24" y="2"/>
                    <a:pt x="21" y="3"/>
                    <a:pt x="22" y="4"/>
                  </a:cubicBezTo>
                  <a:cubicBezTo>
                    <a:pt x="22" y="4"/>
                    <a:pt x="21" y="5"/>
                    <a:pt x="22" y="5"/>
                  </a:cubicBezTo>
                  <a:cubicBezTo>
                    <a:pt x="22" y="6"/>
                    <a:pt x="22" y="6"/>
                    <a:pt x="22" y="6"/>
                  </a:cubicBezTo>
                  <a:cubicBezTo>
                    <a:pt x="22" y="6"/>
                    <a:pt x="22" y="6"/>
                    <a:pt x="23" y="6"/>
                  </a:cubicBezTo>
                  <a:cubicBezTo>
                    <a:pt x="23" y="6"/>
                    <a:pt x="23" y="5"/>
                    <a:pt x="23" y="5"/>
                  </a:cubicBezTo>
                  <a:cubicBezTo>
                    <a:pt x="24" y="5"/>
                    <a:pt x="24" y="6"/>
                    <a:pt x="24" y="6"/>
                  </a:cubicBezTo>
                  <a:cubicBezTo>
                    <a:pt x="25" y="6"/>
                    <a:pt x="25" y="7"/>
                    <a:pt x="25" y="7"/>
                  </a:cubicBezTo>
                  <a:cubicBezTo>
                    <a:pt x="26" y="7"/>
                    <a:pt x="26" y="8"/>
                    <a:pt x="27" y="8"/>
                  </a:cubicBezTo>
                  <a:cubicBezTo>
                    <a:pt x="27" y="8"/>
                    <a:pt x="27" y="8"/>
                    <a:pt x="27" y="8"/>
                  </a:cubicBezTo>
                  <a:cubicBezTo>
                    <a:pt x="27" y="8"/>
                    <a:pt x="27" y="8"/>
                    <a:pt x="27" y="8"/>
                  </a:cubicBezTo>
                  <a:cubicBezTo>
                    <a:pt x="29" y="7"/>
                    <a:pt x="32" y="6"/>
                    <a:pt x="35" y="5"/>
                  </a:cubicBezTo>
                  <a:cubicBezTo>
                    <a:pt x="35" y="5"/>
                    <a:pt x="36" y="4"/>
                    <a:pt x="37" y="4"/>
                  </a:cubicBezTo>
                  <a:cubicBezTo>
                    <a:pt x="38" y="4"/>
                    <a:pt x="39" y="4"/>
                    <a:pt x="39" y="4"/>
                  </a:cubicBezTo>
                  <a:cubicBezTo>
                    <a:pt x="40" y="4"/>
                    <a:pt x="40" y="3"/>
                    <a:pt x="41" y="3"/>
                  </a:cubicBezTo>
                  <a:cubicBezTo>
                    <a:pt x="42" y="3"/>
                    <a:pt x="42" y="3"/>
                    <a:pt x="42" y="3"/>
                  </a:cubicBezTo>
                  <a:cubicBezTo>
                    <a:pt x="43" y="3"/>
                    <a:pt x="45" y="3"/>
                    <a:pt x="47" y="4"/>
                  </a:cubicBezTo>
                  <a:cubicBezTo>
                    <a:pt x="48" y="4"/>
                    <a:pt x="49" y="5"/>
                    <a:pt x="50" y="6"/>
                  </a:cubicBezTo>
                  <a:cubicBezTo>
                    <a:pt x="52" y="6"/>
                    <a:pt x="52" y="8"/>
                    <a:pt x="53" y="9"/>
                  </a:cubicBezTo>
                  <a:cubicBezTo>
                    <a:pt x="52" y="9"/>
                    <a:pt x="52" y="10"/>
                    <a:pt x="52" y="10"/>
                  </a:cubicBezTo>
                  <a:cubicBezTo>
                    <a:pt x="52" y="10"/>
                    <a:pt x="52" y="10"/>
                    <a:pt x="52" y="11"/>
                  </a:cubicBezTo>
                  <a:cubicBezTo>
                    <a:pt x="52" y="11"/>
                    <a:pt x="52" y="11"/>
                    <a:pt x="52" y="11"/>
                  </a:cubicBezTo>
                  <a:cubicBezTo>
                    <a:pt x="52" y="11"/>
                    <a:pt x="51" y="11"/>
                    <a:pt x="52" y="12"/>
                  </a:cubicBezTo>
                  <a:cubicBezTo>
                    <a:pt x="51" y="12"/>
                    <a:pt x="51" y="13"/>
                    <a:pt x="51" y="13"/>
                  </a:cubicBezTo>
                  <a:cubicBezTo>
                    <a:pt x="51" y="13"/>
                    <a:pt x="51" y="13"/>
                    <a:pt x="51" y="13"/>
                  </a:cubicBezTo>
                  <a:cubicBezTo>
                    <a:pt x="51" y="14"/>
                    <a:pt x="51" y="15"/>
                    <a:pt x="50" y="15"/>
                  </a:cubicBezTo>
                  <a:cubicBezTo>
                    <a:pt x="50" y="16"/>
                    <a:pt x="49" y="16"/>
                    <a:pt x="48" y="17"/>
                  </a:cubicBezTo>
                  <a:cubicBezTo>
                    <a:pt x="48" y="17"/>
                    <a:pt x="48" y="17"/>
                    <a:pt x="48" y="17"/>
                  </a:cubicBezTo>
                  <a:cubicBezTo>
                    <a:pt x="46" y="18"/>
                    <a:pt x="45" y="20"/>
                    <a:pt x="43" y="21"/>
                  </a:cubicBezTo>
                  <a:cubicBezTo>
                    <a:pt x="43" y="21"/>
                    <a:pt x="43" y="20"/>
                    <a:pt x="43" y="21"/>
                  </a:cubicBezTo>
                  <a:cubicBezTo>
                    <a:pt x="42" y="21"/>
                    <a:pt x="42" y="21"/>
                    <a:pt x="42" y="21"/>
                  </a:cubicBezTo>
                  <a:cubicBezTo>
                    <a:pt x="43" y="20"/>
                    <a:pt x="43" y="20"/>
                    <a:pt x="43" y="20"/>
                  </a:cubicBezTo>
                  <a:cubicBezTo>
                    <a:pt x="42" y="20"/>
                    <a:pt x="41" y="21"/>
                    <a:pt x="41" y="21"/>
                  </a:cubicBezTo>
                  <a:cubicBezTo>
                    <a:pt x="40" y="21"/>
                    <a:pt x="40" y="22"/>
                    <a:pt x="39" y="22"/>
                  </a:cubicBezTo>
                  <a:cubicBezTo>
                    <a:pt x="42" y="17"/>
                    <a:pt x="47" y="15"/>
                    <a:pt x="48" y="10"/>
                  </a:cubicBezTo>
                  <a:cubicBezTo>
                    <a:pt x="48" y="8"/>
                    <a:pt x="47" y="6"/>
                    <a:pt x="45" y="5"/>
                  </a:cubicBezTo>
                  <a:cubicBezTo>
                    <a:pt x="44" y="6"/>
                    <a:pt x="43" y="5"/>
                    <a:pt x="42" y="6"/>
                  </a:cubicBezTo>
                  <a:cubicBezTo>
                    <a:pt x="42" y="6"/>
                    <a:pt x="41" y="5"/>
                    <a:pt x="40" y="5"/>
                  </a:cubicBezTo>
                  <a:cubicBezTo>
                    <a:pt x="39" y="6"/>
                    <a:pt x="38" y="6"/>
                    <a:pt x="38" y="6"/>
                  </a:cubicBezTo>
                  <a:cubicBezTo>
                    <a:pt x="37" y="6"/>
                    <a:pt x="37" y="6"/>
                    <a:pt x="37" y="6"/>
                  </a:cubicBezTo>
                  <a:cubicBezTo>
                    <a:pt x="37" y="6"/>
                    <a:pt x="36" y="7"/>
                    <a:pt x="36" y="7"/>
                  </a:cubicBezTo>
                  <a:cubicBezTo>
                    <a:pt x="34" y="6"/>
                    <a:pt x="33" y="8"/>
                    <a:pt x="32" y="8"/>
                  </a:cubicBezTo>
                  <a:cubicBezTo>
                    <a:pt x="31" y="8"/>
                    <a:pt x="30" y="9"/>
                    <a:pt x="29" y="9"/>
                  </a:cubicBezTo>
                  <a:cubicBezTo>
                    <a:pt x="28" y="10"/>
                    <a:pt x="26" y="11"/>
                    <a:pt x="25" y="11"/>
                  </a:cubicBezTo>
                  <a:cubicBezTo>
                    <a:pt x="24" y="13"/>
                    <a:pt x="23" y="13"/>
                    <a:pt x="22" y="14"/>
                  </a:cubicBezTo>
                  <a:cubicBezTo>
                    <a:pt x="21" y="14"/>
                    <a:pt x="22" y="15"/>
                    <a:pt x="21" y="16"/>
                  </a:cubicBezTo>
                  <a:cubicBezTo>
                    <a:pt x="22" y="17"/>
                    <a:pt x="21" y="17"/>
                    <a:pt x="21" y="18"/>
                  </a:cubicBezTo>
                  <a:cubicBezTo>
                    <a:pt x="21" y="18"/>
                    <a:pt x="22" y="19"/>
                    <a:pt x="21" y="19"/>
                  </a:cubicBezTo>
                  <a:cubicBezTo>
                    <a:pt x="21" y="20"/>
                    <a:pt x="21" y="21"/>
                    <a:pt x="21" y="22"/>
                  </a:cubicBezTo>
                  <a:cubicBezTo>
                    <a:pt x="21" y="24"/>
                    <a:pt x="21" y="27"/>
                    <a:pt x="21" y="29"/>
                  </a:cubicBezTo>
                  <a:cubicBezTo>
                    <a:pt x="21" y="30"/>
                    <a:pt x="21" y="31"/>
                    <a:pt x="21" y="32"/>
                  </a:cubicBezTo>
                  <a:cubicBezTo>
                    <a:pt x="21" y="34"/>
                    <a:pt x="21" y="36"/>
                    <a:pt x="21" y="38"/>
                  </a:cubicBezTo>
                  <a:cubicBezTo>
                    <a:pt x="21" y="40"/>
                    <a:pt x="20" y="41"/>
                    <a:pt x="20" y="42"/>
                  </a:cubicBezTo>
                  <a:cubicBezTo>
                    <a:pt x="20" y="43"/>
                    <a:pt x="21" y="45"/>
                    <a:pt x="20" y="46"/>
                  </a:cubicBezTo>
                  <a:cubicBezTo>
                    <a:pt x="20" y="47"/>
                    <a:pt x="19" y="48"/>
                    <a:pt x="20" y="49"/>
                  </a:cubicBezTo>
                  <a:cubicBezTo>
                    <a:pt x="18" y="50"/>
                    <a:pt x="19" y="51"/>
                    <a:pt x="19" y="52"/>
                  </a:cubicBezTo>
                  <a:cubicBezTo>
                    <a:pt x="19" y="53"/>
                    <a:pt x="18" y="54"/>
                    <a:pt x="17" y="54"/>
                  </a:cubicBezTo>
                  <a:cubicBezTo>
                    <a:pt x="17" y="54"/>
                    <a:pt x="16" y="55"/>
                    <a:pt x="16" y="54"/>
                  </a:cubicBezTo>
                  <a:cubicBezTo>
                    <a:pt x="16" y="53"/>
                    <a:pt x="16" y="53"/>
                    <a:pt x="15" y="52"/>
                  </a:cubicBezTo>
                  <a:cubicBezTo>
                    <a:pt x="14" y="52"/>
                    <a:pt x="13" y="51"/>
                    <a:pt x="13" y="50"/>
                  </a:cubicBezTo>
                  <a:cubicBezTo>
                    <a:pt x="10" y="47"/>
                    <a:pt x="7" y="45"/>
                    <a:pt x="6" y="41"/>
                  </a:cubicBezTo>
                  <a:cubicBezTo>
                    <a:pt x="5" y="40"/>
                    <a:pt x="5" y="39"/>
                    <a:pt x="4" y="38"/>
                  </a:cubicBezTo>
                  <a:cubicBezTo>
                    <a:pt x="5" y="37"/>
                    <a:pt x="4" y="37"/>
                    <a:pt x="4" y="35"/>
                  </a:cubicBezTo>
                  <a:cubicBezTo>
                    <a:pt x="4" y="35"/>
                    <a:pt x="5" y="35"/>
                    <a:pt x="4" y="34"/>
                  </a:cubicBezTo>
                  <a:cubicBezTo>
                    <a:pt x="4" y="34"/>
                    <a:pt x="4" y="34"/>
                    <a:pt x="4" y="34"/>
                  </a:cubicBezTo>
                  <a:cubicBezTo>
                    <a:pt x="4" y="33"/>
                    <a:pt x="5" y="33"/>
                    <a:pt x="5" y="32"/>
                  </a:cubicBezTo>
                  <a:cubicBezTo>
                    <a:pt x="5" y="32"/>
                    <a:pt x="5" y="32"/>
                    <a:pt x="5" y="31"/>
                  </a:cubicBezTo>
                  <a:cubicBezTo>
                    <a:pt x="4" y="31"/>
                    <a:pt x="5" y="31"/>
                    <a:pt x="4" y="30"/>
                  </a:cubicBezTo>
                  <a:cubicBezTo>
                    <a:pt x="5" y="29"/>
                    <a:pt x="6" y="27"/>
                    <a:pt x="6" y="26"/>
                  </a:cubicBezTo>
                  <a:cubicBezTo>
                    <a:pt x="7" y="26"/>
                    <a:pt x="7" y="25"/>
                    <a:pt x="8" y="24"/>
                  </a:cubicBezTo>
                  <a:cubicBezTo>
                    <a:pt x="10" y="22"/>
                    <a:pt x="11" y="20"/>
                    <a:pt x="13" y="18"/>
                  </a:cubicBezTo>
                  <a:cubicBezTo>
                    <a:pt x="13" y="18"/>
                    <a:pt x="13" y="18"/>
                    <a:pt x="13" y="18"/>
                  </a:cubicBezTo>
                  <a:cubicBezTo>
                    <a:pt x="13" y="19"/>
                    <a:pt x="12" y="19"/>
                    <a:pt x="12" y="19"/>
                  </a:cubicBezTo>
                  <a:cubicBezTo>
                    <a:pt x="10" y="20"/>
                    <a:pt x="9" y="21"/>
                    <a:pt x="7" y="20"/>
                  </a:cubicBezTo>
                  <a:cubicBezTo>
                    <a:pt x="5" y="19"/>
                    <a:pt x="4" y="20"/>
                    <a:pt x="3" y="18"/>
                  </a:cubicBezTo>
                  <a:cubicBezTo>
                    <a:pt x="2" y="18"/>
                    <a:pt x="2" y="17"/>
                    <a:pt x="1" y="16"/>
                  </a:cubicBezTo>
                  <a:cubicBezTo>
                    <a:pt x="0" y="16"/>
                    <a:pt x="0" y="15"/>
                    <a:pt x="0" y="15"/>
                  </a:cubicBezTo>
                  <a:cubicBezTo>
                    <a:pt x="0" y="14"/>
                    <a:pt x="0" y="14"/>
                    <a:pt x="0" y="14"/>
                  </a:cubicBezTo>
                  <a:cubicBezTo>
                    <a:pt x="0" y="15"/>
                    <a:pt x="1" y="15"/>
                    <a:pt x="1" y="15"/>
                  </a:cubicBezTo>
                  <a:cubicBezTo>
                    <a:pt x="1" y="14"/>
                    <a:pt x="1" y="14"/>
                    <a:pt x="1" y="14"/>
                  </a:cubicBezTo>
                  <a:cubicBezTo>
                    <a:pt x="1" y="14"/>
                    <a:pt x="0" y="14"/>
                    <a:pt x="0" y="13"/>
                  </a:cubicBezTo>
                  <a:cubicBezTo>
                    <a:pt x="1" y="12"/>
                    <a:pt x="2" y="14"/>
                    <a:pt x="2" y="14"/>
                  </a:cubicBezTo>
                  <a:cubicBezTo>
                    <a:pt x="3" y="13"/>
                    <a:pt x="4" y="14"/>
                    <a:pt x="5" y="14"/>
                  </a:cubicBezTo>
                  <a:cubicBezTo>
                    <a:pt x="5" y="14"/>
                    <a:pt x="6" y="13"/>
                    <a:pt x="6" y="13"/>
                  </a:cubicBezTo>
                  <a:cubicBezTo>
                    <a:pt x="7" y="13"/>
                    <a:pt x="8" y="13"/>
                    <a:pt x="9" y="13"/>
                  </a:cubicBezTo>
                  <a:cubicBezTo>
                    <a:pt x="10" y="12"/>
                    <a:pt x="11" y="11"/>
                    <a:pt x="12" y="12"/>
                  </a:cubicBezTo>
                  <a:cubicBezTo>
                    <a:pt x="13" y="11"/>
                    <a:pt x="14" y="11"/>
                    <a:pt x="15" y="11"/>
                  </a:cubicBezTo>
                  <a:cubicBezTo>
                    <a:pt x="16" y="11"/>
                    <a:pt x="16" y="9"/>
                    <a:pt x="17" y="10"/>
                  </a:cubicBezTo>
                  <a:cubicBezTo>
                    <a:pt x="19" y="9"/>
                    <a:pt x="18" y="7"/>
                    <a:pt x="19" y="6"/>
                  </a:cubicBezTo>
                  <a:cubicBezTo>
                    <a:pt x="19" y="5"/>
                    <a:pt x="19" y="4"/>
                    <a:pt x="20" y="3"/>
                  </a:cubicBezTo>
                  <a:cubicBezTo>
                    <a:pt x="19" y="3"/>
                    <a:pt x="20" y="3"/>
                    <a:pt x="19" y="2"/>
                  </a:cubicBezTo>
                  <a:cubicBezTo>
                    <a:pt x="21" y="2"/>
                    <a:pt x="19" y="0"/>
                    <a:pt x="21" y="0"/>
                  </a:cubicBezTo>
                  <a:cubicBezTo>
                    <a:pt x="21" y="0"/>
                    <a:pt x="21" y="1"/>
                    <a:pt x="22" y="1"/>
                  </a:cubicBezTo>
                  <a:close/>
                  <a:moveTo>
                    <a:pt x="36" y="19"/>
                  </a:moveTo>
                  <a:cubicBezTo>
                    <a:pt x="37" y="19"/>
                    <a:pt x="37" y="20"/>
                    <a:pt x="37" y="21"/>
                  </a:cubicBezTo>
                  <a:cubicBezTo>
                    <a:pt x="36" y="21"/>
                    <a:pt x="36" y="21"/>
                    <a:pt x="36" y="21"/>
                  </a:cubicBezTo>
                  <a:cubicBezTo>
                    <a:pt x="36" y="21"/>
                    <a:pt x="36" y="21"/>
                    <a:pt x="36" y="21"/>
                  </a:cubicBezTo>
                  <a:cubicBezTo>
                    <a:pt x="37" y="21"/>
                    <a:pt x="36" y="22"/>
                    <a:pt x="36" y="23"/>
                  </a:cubicBezTo>
                  <a:cubicBezTo>
                    <a:pt x="37" y="26"/>
                    <a:pt x="35" y="28"/>
                    <a:pt x="36" y="30"/>
                  </a:cubicBezTo>
                  <a:cubicBezTo>
                    <a:pt x="37" y="28"/>
                    <a:pt x="39" y="26"/>
                    <a:pt x="41" y="25"/>
                  </a:cubicBezTo>
                  <a:cubicBezTo>
                    <a:pt x="43" y="24"/>
                    <a:pt x="44" y="23"/>
                    <a:pt x="46" y="23"/>
                  </a:cubicBezTo>
                  <a:cubicBezTo>
                    <a:pt x="46" y="23"/>
                    <a:pt x="47" y="23"/>
                    <a:pt x="47" y="23"/>
                  </a:cubicBezTo>
                  <a:cubicBezTo>
                    <a:pt x="47" y="22"/>
                    <a:pt x="47" y="22"/>
                    <a:pt x="47" y="22"/>
                  </a:cubicBezTo>
                  <a:cubicBezTo>
                    <a:pt x="48" y="23"/>
                    <a:pt x="49" y="22"/>
                    <a:pt x="50" y="23"/>
                  </a:cubicBezTo>
                  <a:cubicBezTo>
                    <a:pt x="51" y="22"/>
                    <a:pt x="51" y="24"/>
                    <a:pt x="52" y="24"/>
                  </a:cubicBezTo>
                  <a:cubicBezTo>
                    <a:pt x="53" y="25"/>
                    <a:pt x="53" y="25"/>
                    <a:pt x="53" y="25"/>
                  </a:cubicBezTo>
                  <a:cubicBezTo>
                    <a:pt x="53" y="26"/>
                    <a:pt x="54" y="27"/>
                    <a:pt x="54" y="28"/>
                  </a:cubicBezTo>
                  <a:cubicBezTo>
                    <a:pt x="55" y="29"/>
                    <a:pt x="55" y="29"/>
                    <a:pt x="55" y="30"/>
                  </a:cubicBezTo>
                  <a:cubicBezTo>
                    <a:pt x="55" y="31"/>
                    <a:pt x="55" y="32"/>
                    <a:pt x="55" y="32"/>
                  </a:cubicBezTo>
                  <a:cubicBezTo>
                    <a:pt x="56" y="33"/>
                    <a:pt x="55" y="33"/>
                    <a:pt x="55" y="33"/>
                  </a:cubicBezTo>
                  <a:cubicBezTo>
                    <a:pt x="54" y="36"/>
                    <a:pt x="53" y="38"/>
                    <a:pt x="52" y="40"/>
                  </a:cubicBezTo>
                  <a:cubicBezTo>
                    <a:pt x="52" y="41"/>
                    <a:pt x="53" y="42"/>
                    <a:pt x="53" y="42"/>
                  </a:cubicBezTo>
                  <a:cubicBezTo>
                    <a:pt x="55" y="43"/>
                    <a:pt x="55" y="44"/>
                    <a:pt x="57" y="45"/>
                  </a:cubicBezTo>
                  <a:cubicBezTo>
                    <a:pt x="57" y="45"/>
                    <a:pt x="57" y="46"/>
                    <a:pt x="58" y="46"/>
                  </a:cubicBezTo>
                  <a:cubicBezTo>
                    <a:pt x="59" y="47"/>
                    <a:pt x="60" y="48"/>
                    <a:pt x="60" y="49"/>
                  </a:cubicBezTo>
                  <a:cubicBezTo>
                    <a:pt x="60" y="50"/>
                    <a:pt x="61" y="50"/>
                    <a:pt x="60" y="51"/>
                  </a:cubicBezTo>
                  <a:cubicBezTo>
                    <a:pt x="61" y="51"/>
                    <a:pt x="60" y="52"/>
                    <a:pt x="60" y="52"/>
                  </a:cubicBezTo>
                  <a:cubicBezTo>
                    <a:pt x="59" y="52"/>
                    <a:pt x="57" y="52"/>
                    <a:pt x="56" y="52"/>
                  </a:cubicBezTo>
                  <a:cubicBezTo>
                    <a:pt x="55" y="51"/>
                    <a:pt x="55" y="50"/>
                    <a:pt x="54" y="50"/>
                  </a:cubicBezTo>
                  <a:cubicBezTo>
                    <a:pt x="54" y="48"/>
                    <a:pt x="52" y="49"/>
                    <a:pt x="52" y="48"/>
                  </a:cubicBezTo>
                  <a:cubicBezTo>
                    <a:pt x="51" y="48"/>
                    <a:pt x="50" y="47"/>
                    <a:pt x="49" y="46"/>
                  </a:cubicBezTo>
                  <a:cubicBezTo>
                    <a:pt x="48" y="46"/>
                    <a:pt x="48" y="47"/>
                    <a:pt x="47" y="47"/>
                  </a:cubicBezTo>
                  <a:cubicBezTo>
                    <a:pt x="47" y="48"/>
                    <a:pt x="45" y="48"/>
                    <a:pt x="45" y="48"/>
                  </a:cubicBezTo>
                  <a:cubicBezTo>
                    <a:pt x="43" y="49"/>
                    <a:pt x="42" y="50"/>
                    <a:pt x="41" y="50"/>
                  </a:cubicBezTo>
                  <a:cubicBezTo>
                    <a:pt x="40" y="50"/>
                    <a:pt x="40" y="50"/>
                    <a:pt x="40" y="50"/>
                  </a:cubicBezTo>
                  <a:cubicBezTo>
                    <a:pt x="41" y="50"/>
                    <a:pt x="41" y="50"/>
                    <a:pt x="41" y="49"/>
                  </a:cubicBezTo>
                  <a:cubicBezTo>
                    <a:pt x="40" y="49"/>
                    <a:pt x="40" y="49"/>
                    <a:pt x="39" y="49"/>
                  </a:cubicBezTo>
                  <a:cubicBezTo>
                    <a:pt x="38" y="50"/>
                    <a:pt x="37" y="49"/>
                    <a:pt x="36" y="49"/>
                  </a:cubicBezTo>
                  <a:cubicBezTo>
                    <a:pt x="35" y="49"/>
                    <a:pt x="34" y="48"/>
                    <a:pt x="33" y="48"/>
                  </a:cubicBezTo>
                  <a:cubicBezTo>
                    <a:pt x="33" y="49"/>
                    <a:pt x="33" y="49"/>
                    <a:pt x="33" y="49"/>
                  </a:cubicBezTo>
                  <a:cubicBezTo>
                    <a:pt x="32" y="48"/>
                    <a:pt x="31" y="47"/>
                    <a:pt x="30" y="46"/>
                  </a:cubicBezTo>
                  <a:cubicBezTo>
                    <a:pt x="29" y="46"/>
                    <a:pt x="30" y="45"/>
                    <a:pt x="29" y="44"/>
                  </a:cubicBezTo>
                  <a:cubicBezTo>
                    <a:pt x="29" y="43"/>
                    <a:pt x="29" y="42"/>
                    <a:pt x="28" y="42"/>
                  </a:cubicBezTo>
                  <a:cubicBezTo>
                    <a:pt x="29" y="41"/>
                    <a:pt x="29" y="39"/>
                    <a:pt x="30" y="38"/>
                  </a:cubicBezTo>
                  <a:cubicBezTo>
                    <a:pt x="30" y="38"/>
                    <a:pt x="30" y="38"/>
                    <a:pt x="29" y="38"/>
                  </a:cubicBezTo>
                  <a:cubicBezTo>
                    <a:pt x="29" y="37"/>
                    <a:pt x="30" y="36"/>
                    <a:pt x="30" y="36"/>
                  </a:cubicBezTo>
                  <a:cubicBezTo>
                    <a:pt x="30" y="36"/>
                    <a:pt x="30" y="36"/>
                    <a:pt x="30" y="36"/>
                  </a:cubicBezTo>
                  <a:cubicBezTo>
                    <a:pt x="30" y="35"/>
                    <a:pt x="30" y="34"/>
                    <a:pt x="30" y="34"/>
                  </a:cubicBezTo>
                  <a:cubicBezTo>
                    <a:pt x="30" y="33"/>
                    <a:pt x="30" y="32"/>
                    <a:pt x="31" y="30"/>
                  </a:cubicBezTo>
                  <a:cubicBezTo>
                    <a:pt x="32" y="30"/>
                    <a:pt x="31" y="29"/>
                    <a:pt x="31" y="29"/>
                  </a:cubicBezTo>
                  <a:cubicBezTo>
                    <a:pt x="31" y="27"/>
                    <a:pt x="33" y="27"/>
                    <a:pt x="32" y="26"/>
                  </a:cubicBezTo>
                  <a:cubicBezTo>
                    <a:pt x="32" y="26"/>
                    <a:pt x="33" y="25"/>
                    <a:pt x="32" y="25"/>
                  </a:cubicBezTo>
                  <a:cubicBezTo>
                    <a:pt x="33" y="24"/>
                    <a:pt x="33" y="23"/>
                    <a:pt x="33" y="21"/>
                  </a:cubicBezTo>
                  <a:cubicBezTo>
                    <a:pt x="33" y="22"/>
                    <a:pt x="34" y="22"/>
                    <a:pt x="34" y="21"/>
                  </a:cubicBezTo>
                  <a:cubicBezTo>
                    <a:pt x="34" y="20"/>
                    <a:pt x="33" y="20"/>
                    <a:pt x="33" y="19"/>
                  </a:cubicBezTo>
                  <a:cubicBezTo>
                    <a:pt x="33" y="18"/>
                    <a:pt x="33" y="18"/>
                    <a:pt x="33" y="18"/>
                  </a:cubicBezTo>
                  <a:cubicBezTo>
                    <a:pt x="34" y="18"/>
                    <a:pt x="34" y="17"/>
                    <a:pt x="35" y="17"/>
                  </a:cubicBezTo>
                  <a:lnTo>
                    <a:pt x="36" y="19"/>
                  </a:lnTo>
                  <a:close/>
                  <a:moveTo>
                    <a:pt x="16" y="23"/>
                  </a:moveTo>
                  <a:cubicBezTo>
                    <a:pt x="17" y="25"/>
                    <a:pt x="16" y="26"/>
                    <a:pt x="16" y="27"/>
                  </a:cubicBezTo>
                  <a:cubicBezTo>
                    <a:pt x="16" y="28"/>
                    <a:pt x="16" y="28"/>
                    <a:pt x="16" y="28"/>
                  </a:cubicBezTo>
                  <a:cubicBezTo>
                    <a:pt x="16" y="29"/>
                    <a:pt x="15" y="30"/>
                    <a:pt x="16" y="30"/>
                  </a:cubicBezTo>
                  <a:cubicBezTo>
                    <a:pt x="16" y="30"/>
                    <a:pt x="16" y="30"/>
                    <a:pt x="16" y="30"/>
                  </a:cubicBezTo>
                  <a:cubicBezTo>
                    <a:pt x="16" y="33"/>
                    <a:pt x="16" y="34"/>
                    <a:pt x="15" y="37"/>
                  </a:cubicBezTo>
                  <a:cubicBezTo>
                    <a:pt x="16" y="37"/>
                    <a:pt x="16" y="38"/>
                    <a:pt x="16" y="39"/>
                  </a:cubicBezTo>
                  <a:cubicBezTo>
                    <a:pt x="16" y="40"/>
                    <a:pt x="16" y="41"/>
                    <a:pt x="15" y="42"/>
                  </a:cubicBezTo>
                  <a:cubicBezTo>
                    <a:pt x="15" y="43"/>
                    <a:pt x="15" y="43"/>
                    <a:pt x="15" y="44"/>
                  </a:cubicBezTo>
                  <a:cubicBezTo>
                    <a:pt x="15" y="44"/>
                    <a:pt x="15" y="44"/>
                    <a:pt x="15" y="44"/>
                  </a:cubicBezTo>
                  <a:cubicBezTo>
                    <a:pt x="14" y="43"/>
                    <a:pt x="12" y="43"/>
                    <a:pt x="11" y="42"/>
                  </a:cubicBezTo>
                  <a:cubicBezTo>
                    <a:pt x="11" y="41"/>
                    <a:pt x="10" y="41"/>
                    <a:pt x="10" y="40"/>
                  </a:cubicBezTo>
                  <a:cubicBezTo>
                    <a:pt x="9" y="38"/>
                    <a:pt x="9" y="37"/>
                    <a:pt x="9" y="35"/>
                  </a:cubicBezTo>
                  <a:cubicBezTo>
                    <a:pt x="9" y="35"/>
                    <a:pt x="10" y="34"/>
                    <a:pt x="9" y="34"/>
                  </a:cubicBezTo>
                  <a:cubicBezTo>
                    <a:pt x="10" y="33"/>
                    <a:pt x="9" y="33"/>
                    <a:pt x="9" y="33"/>
                  </a:cubicBezTo>
                  <a:cubicBezTo>
                    <a:pt x="10" y="31"/>
                    <a:pt x="10" y="28"/>
                    <a:pt x="12" y="27"/>
                  </a:cubicBezTo>
                  <a:cubicBezTo>
                    <a:pt x="12" y="26"/>
                    <a:pt x="13" y="25"/>
                    <a:pt x="14" y="24"/>
                  </a:cubicBezTo>
                  <a:cubicBezTo>
                    <a:pt x="14" y="23"/>
                    <a:pt x="15" y="22"/>
                    <a:pt x="16" y="20"/>
                  </a:cubicBezTo>
                  <a:cubicBezTo>
                    <a:pt x="16" y="22"/>
                    <a:pt x="17" y="23"/>
                    <a:pt x="16" y="23"/>
                  </a:cubicBezTo>
                  <a:close/>
                  <a:moveTo>
                    <a:pt x="46" y="27"/>
                  </a:moveTo>
                  <a:cubicBezTo>
                    <a:pt x="46" y="26"/>
                    <a:pt x="46" y="27"/>
                    <a:pt x="47" y="27"/>
                  </a:cubicBezTo>
                  <a:cubicBezTo>
                    <a:pt x="47" y="27"/>
                    <a:pt x="48" y="27"/>
                    <a:pt x="48" y="28"/>
                  </a:cubicBezTo>
                  <a:cubicBezTo>
                    <a:pt x="48" y="29"/>
                    <a:pt x="48" y="31"/>
                    <a:pt x="48" y="32"/>
                  </a:cubicBezTo>
                  <a:cubicBezTo>
                    <a:pt x="49" y="33"/>
                    <a:pt x="48" y="33"/>
                    <a:pt x="48" y="34"/>
                  </a:cubicBezTo>
                  <a:cubicBezTo>
                    <a:pt x="48" y="35"/>
                    <a:pt x="47" y="35"/>
                    <a:pt x="47" y="36"/>
                  </a:cubicBezTo>
                  <a:cubicBezTo>
                    <a:pt x="47" y="37"/>
                    <a:pt x="46" y="37"/>
                    <a:pt x="46" y="37"/>
                  </a:cubicBezTo>
                  <a:cubicBezTo>
                    <a:pt x="44" y="36"/>
                    <a:pt x="41" y="36"/>
                    <a:pt x="39" y="33"/>
                  </a:cubicBezTo>
                  <a:cubicBezTo>
                    <a:pt x="39" y="33"/>
                    <a:pt x="40" y="32"/>
                    <a:pt x="40" y="32"/>
                  </a:cubicBezTo>
                  <a:cubicBezTo>
                    <a:pt x="41" y="30"/>
                    <a:pt x="42" y="28"/>
                    <a:pt x="44" y="27"/>
                  </a:cubicBezTo>
                  <a:cubicBezTo>
                    <a:pt x="45" y="27"/>
                    <a:pt x="45" y="26"/>
                    <a:pt x="46" y="27"/>
                  </a:cubicBezTo>
                  <a:close/>
                  <a:moveTo>
                    <a:pt x="39" y="37"/>
                  </a:moveTo>
                  <a:cubicBezTo>
                    <a:pt x="39" y="38"/>
                    <a:pt x="39" y="38"/>
                    <a:pt x="40" y="38"/>
                  </a:cubicBezTo>
                  <a:cubicBezTo>
                    <a:pt x="41" y="39"/>
                    <a:pt x="41" y="39"/>
                    <a:pt x="42" y="39"/>
                  </a:cubicBezTo>
                  <a:cubicBezTo>
                    <a:pt x="43" y="41"/>
                    <a:pt x="43" y="41"/>
                    <a:pt x="43" y="41"/>
                  </a:cubicBezTo>
                  <a:cubicBezTo>
                    <a:pt x="42" y="42"/>
                    <a:pt x="42" y="44"/>
                    <a:pt x="40" y="43"/>
                  </a:cubicBezTo>
                  <a:cubicBezTo>
                    <a:pt x="40" y="44"/>
                    <a:pt x="39" y="43"/>
                    <a:pt x="38" y="43"/>
                  </a:cubicBezTo>
                  <a:cubicBezTo>
                    <a:pt x="37" y="44"/>
                    <a:pt x="36" y="43"/>
                    <a:pt x="35" y="44"/>
                  </a:cubicBezTo>
                  <a:cubicBezTo>
                    <a:pt x="35" y="43"/>
                    <a:pt x="35" y="42"/>
                    <a:pt x="35" y="41"/>
                  </a:cubicBezTo>
                  <a:cubicBezTo>
                    <a:pt x="35" y="40"/>
                    <a:pt x="37" y="39"/>
                    <a:pt x="37" y="37"/>
                  </a:cubicBezTo>
                  <a:cubicBezTo>
                    <a:pt x="37" y="37"/>
                    <a:pt x="37" y="35"/>
                    <a:pt x="38" y="36"/>
                  </a:cubicBezTo>
                  <a:lnTo>
                    <a:pt x="39" y="3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底纹 + 校徽">
    <p:spTree>
      <p:nvGrpSpPr>
        <p:cNvPr id="1" name=""/>
        <p:cNvGrpSpPr/>
        <p:nvPr/>
      </p:nvGrpSpPr>
      <p:grpSpPr>
        <a:xfrm>
          <a:off x="0" y="0"/>
          <a:ext cx="0" cy="0"/>
          <a:chOff x="0" y="0"/>
          <a:chExt cx="0" cy="0"/>
        </a:xfrm>
      </p:grpSpPr>
      <p:pic>
        <p:nvPicPr>
          <p:cNvPr id="3" name="图形 2"/>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026812" y="325447"/>
            <a:ext cx="2810614" cy="752510"/>
          </a:xfrm>
          <a:prstGeom prst="rect">
            <a:avLst/>
          </a:prstGeom>
        </p:spPr>
      </p:pic>
      <p:grpSp>
        <p:nvGrpSpPr>
          <p:cNvPr id="6" name="Group 4"/>
          <p:cNvGrpSpPr>
            <a:grpSpLocks noChangeAspect="1"/>
          </p:cNvGrpSpPr>
          <p:nvPr userDrawn="1"/>
        </p:nvGrpSpPr>
        <p:grpSpPr bwMode="auto">
          <a:xfrm>
            <a:off x="0" y="5072541"/>
            <a:ext cx="12192000" cy="1800828"/>
            <a:chOff x="0" y="3476"/>
            <a:chExt cx="5775" cy="853"/>
          </a:xfrm>
          <a:solidFill>
            <a:schemeClr val="tx2"/>
          </a:solidFill>
        </p:grpSpPr>
        <p:sp>
          <p:nvSpPr>
            <p:cNvPr id="7" name="Freeform 5"/>
            <p:cNvSpPr>
              <a:spLocks noEditPoints="1"/>
            </p:cNvSpPr>
            <p:nvPr/>
          </p:nvSpPr>
          <p:spPr bwMode="auto">
            <a:xfrm>
              <a:off x="16" y="3476"/>
              <a:ext cx="233" cy="823"/>
            </a:xfrm>
            <a:custGeom>
              <a:avLst/>
              <a:gdLst>
                <a:gd name="T0" fmla="*/ 83 w 90"/>
                <a:gd name="T1" fmla="*/ 303 h 308"/>
                <a:gd name="T2" fmla="*/ 63 w 90"/>
                <a:gd name="T3" fmla="*/ 300 h 308"/>
                <a:gd name="T4" fmla="*/ 68 w 90"/>
                <a:gd name="T5" fmla="*/ 270 h 308"/>
                <a:gd name="T6" fmla="*/ 62 w 90"/>
                <a:gd name="T7" fmla="*/ 240 h 308"/>
                <a:gd name="T8" fmla="*/ 64 w 90"/>
                <a:gd name="T9" fmla="*/ 196 h 308"/>
                <a:gd name="T10" fmla="*/ 61 w 90"/>
                <a:gd name="T11" fmla="*/ 180 h 308"/>
                <a:gd name="T12" fmla="*/ 65 w 90"/>
                <a:gd name="T13" fmla="*/ 150 h 308"/>
                <a:gd name="T14" fmla="*/ 60 w 90"/>
                <a:gd name="T15" fmla="*/ 120 h 308"/>
                <a:gd name="T16" fmla="*/ 64 w 90"/>
                <a:gd name="T17" fmla="*/ 91 h 308"/>
                <a:gd name="T18" fmla="*/ 58 w 90"/>
                <a:gd name="T19" fmla="*/ 61 h 308"/>
                <a:gd name="T20" fmla="*/ 62 w 90"/>
                <a:gd name="T21" fmla="*/ 30 h 308"/>
                <a:gd name="T22" fmla="*/ 44 w 90"/>
                <a:gd name="T23" fmla="*/ 0 h 308"/>
                <a:gd name="T24" fmla="*/ 32 w 90"/>
                <a:gd name="T25" fmla="*/ 61 h 308"/>
                <a:gd name="T26" fmla="*/ 27 w 90"/>
                <a:gd name="T27" fmla="*/ 91 h 308"/>
                <a:gd name="T28" fmla="*/ 25 w 90"/>
                <a:gd name="T29" fmla="*/ 150 h 308"/>
                <a:gd name="T30" fmla="*/ 25 w 90"/>
                <a:gd name="T31" fmla="*/ 151 h 308"/>
                <a:gd name="T32" fmla="*/ 22 w 90"/>
                <a:gd name="T33" fmla="*/ 221 h 308"/>
                <a:gd name="T34" fmla="*/ 29 w 90"/>
                <a:gd name="T35" fmla="*/ 241 h 308"/>
                <a:gd name="T36" fmla="*/ 22 w 90"/>
                <a:gd name="T37" fmla="*/ 271 h 308"/>
                <a:gd name="T38" fmla="*/ 13 w 90"/>
                <a:gd name="T39" fmla="*/ 303 h 308"/>
                <a:gd name="T40" fmla="*/ 0 w 90"/>
                <a:gd name="T41" fmla="*/ 305 h 308"/>
                <a:gd name="T42" fmla="*/ 90 w 90"/>
                <a:gd name="T43" fmla="*/ 305 h 308"/>
                <a:gd name="T44" fmla="*/ 58 w 90"/>
                <a:gd name="T45" fmla="*/ 239 h 308"/>
                <a:gd name="T46" fmla="*/ 45 w 90"/>
                <a:gd name="T47" fmla="*/ 154 h 308"/>
                <a:gd name="T48" fmla="*/ 34 w 90"/>
                <a:gd name="T49" fmla="*/ 179 h 308"/>
                <a:gd name="T50" fmla="*/ 55 w 90"/>
                <a:gd name="T51" fmla="*/ 59 h 308"/>
                <a:gd name="T52" fmla="*/ 55 w 90"/>
                <a:gd name="T53" fmla="*/ 59 h 308"/>
                <a:gd name="T54" fmla="*/ 56 w 90"/>
                <a:gd name="T55" fmla="*/ 119 h 308"/>
                <a:gd name="T56" fmla="*/ 45 w 90"/>
                <a:gd name="T57" fmla="*/ 274 h 308"/>
                <a:gd name="T58" fmla="*/ 31 w 90"/>
                <a:gd name="T59" fmla="*/ 300 h 308"/>
                <a:gd name="T60" fmla="*/ 48 w 90"/>
                <a:gd name="T61" fmla="*/ 269 h 308"/>
                <a:gd name="T62" fmla="*/ 65 w 90"/>
                <a:gd name="T63" fmla="*/ 269 h 308"/>
                <a:gd name="T64" fmla="*/ 48 w 90"/>
                <a:gd name="T65" fmla="*/ 209 h 308"/>
                <a:gd name="T66" fmla="*/ 48 w 90"/>
                <a:gd name="T67" fmla="*/ 209 h 308"/>
                <a:gd name="T68" fmla="*/ 50 w 90"/>
                <a:gd name="T69" fmla="*/ 144 h 308"/>
                <a:gd name="T70" fmla="*/ 47 w 90"/>
                <a:gd name="T71" fmla="*/ 149 h 308"/>
                <a:gd name="T72" fmla="*/ 56 w 90"/>
                <a:gd name="T73" fmla="*/ 66 h 308"/>
                <a:gd name="T74" fmla="*/ 34 w 90"/>
                <a:gd name="T75" fmla="*/ 66 h 308"/>
                <a:gd name="T76" fmla="*/ 43 w 90"/>
                <a:gd name="T77" fmla="*/ 89 h 308"/>
                <a:gd name="T78" fmla="*/ 33 w 90"/>
                <a:gd name="T79" fmla="*/ 126 h 308"/>
                <a:gd name="T80" fmla="*/ 43 w 90"/>
                <a:gd name="T81" fmla="*/ 149 h 308"/>
                <a:gd name="T82" fmla="*/ 32 w 90"/>
                <a:gd name="T83" fmla="*/ 185 h 308"/>
                <a:gd name="T84" fmla="*/ 27 w 90"/>
                <a:gd name="T85" fmla="*/ 209 h 308"/>
                <a:gd name="T86" fmla="*/ 31 w 90"/>
                <a:gd name="T87" fmla="*/ 245 h 308"/>
                <a:gd name="T88" fmla="*/ 31 w 90"/>
                <a:gd name="T89" fmla="*/ 245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0" h="308">
                  <a:moveTo>
                    <a:pt x="90" y="305"/>
                  </a:moveTo>
                  <a:cubicBezTo>
                    <a:pt x="83" y="305"/>
                    <a:pt x="83" y="305"/>
                    <a:pt x="83" y="305"/>
                  </a:cubicBezTo>
                  <a:cubicBezTo>
                    <a:pt x="83" y="303"/>
                    <a:pt x="83" y="303"/>
                    <a:pt x="83" y="303"/>
                  </a:cubicBezTo>
                  <a:cubicBezTo>
                    <a:pt x="77" y="303"/>
                    <a:pt x="77" y="303"/>
                    <a:pt x="77" y="303"/>
                  </a:cubicBezTo>
                  <a:cubicBezTo>
                    <a:pt x="77" y="300"/>
                    <a:pt x="77" y="300"/>
                    <a:pt x="77" y="300"/>
                  </a:cubicBezTo>
                  <a:cubicBezTo>
                    <a:pt x="63" y="300"/>
                    <a:pt x="63" y="300"/>
                    <a:pt x="63" y="300"/>
                  </a:cubicBezTo>
                  <a:cubicBezTo>
                    <a:pt x="68" y="271"/>
                    <a:pt x="68" y="271"/>
                    <a:pt x="68" y="271"/>
                  </a:cubicBezTo>
                  <a:cubicBezTo>
                    <a:pt x="68" y="271"/>
                    <a:pt x="68" y="271"/>
                    <a:pt x="68" y="270"/>
                  </a:cubicBezTo>
                  <a:cubicBezTo>
                    <a:pt x="68" y="270"/>
                    <a:pt x="68" y="270"/>
                    <a:pt x="68" y="270"/>
                  </a:cubicBezTo>
                  <a:cubicBezTo>
                    <a:pt x="62" y="241"/>
                    <a:pt x="62" y="241"/>
                    <a:pt x="62" y="241"/>
                  </a:cubicBezTo>
                  <a:cubicBezTo>
                    <a:pt x="62" y="241"/>
                    <a:pt x="62" y="241"/>
                    <a:pt x="62" y="241"/>
                  </a:cubicBezTo>
                  <a:cubicBezTo>
                    <a:pt x="62" y="240"/>
                    <a:pt x="62" y="240"/>
                    <a:pt x="62" y="240"/>
                  </a:cubicBezTo>
                  <a:cubicBezTo>
                    <a:pt x="65" y="221"/>
                    <a:pt x="65" y="221"/>
                    <a:pt x="65" y="221"/>
                  </a:cubicBezTo>
                  <a:cubicBezTo>
                    <a:pt x="69" y="221"/>
                    <a:pt x="69" y="221"/>
                    <a:pt x="69" y="221"/>
                  </a:cubicBezTo>
                  <a:cubicBezTo>
                    <a:pt x="64" y="196"/>
                    <a:pt x="64" y="196"/>
                    <a:pt x="64" y="196"/>
                  </a:cubicBezTo>
                  <a:cubicBezTo>
                    <a:pt x="61" y="181"/>
                    <a:pt x="61" y="181"/>
                    <a:pt x="61" y="181"/>
                  </a:cubicBezTo>
                  <a:cubicBezTo>
                    <a:pt x="61" y="181"/>
                    <a:pt x="61" y="181"/>
                    <a:pt x="61" y="181"/>
                  </a:cubicBezTo>
                  <a:cubicBezTo>
                    <a:pt x="61" y="181"/>
                    <a:pt x="61" y="181"/>
                    <a:pt x="61" y="180"/>
                  </a:cubicBezTo>
                  <a:cubicBezTo>
                    <a:pt x="65" y="151"/>
                    <a:pt x="65" y="151"/>
                    <a:pt x="65" y="151"/>
                  </a:cubicBezTo>
                  <a:cubicBezTo>
                    <a:pt x="65" y="151"/>
                    <a:pt x="65" y="151"/>
                    <a:pt x="65" y="151"/>
                  </a:cubicBezTo>
                  <a:cubicBezTo>
                    <a:pt x="65" y="151"/>
                    <a:pt x="65" y="150"/>
                    <a:pt x="65" y="150"/>
                  </a:cubicBezTo>
                  <a:cubicBezTo>
                    <a:pt x="65" y="150"/>
                    <a:pt x="65" y="150"/>
                    <a:pt x="65" y="150"/>
                  </a:cubicBezTo>
                  <a:cubicBezTo>
                    <a:pt x="65" y="150"/>
                    <a:pt x="65" y="150"/>
                    <a:pt x="65" y="150"/>
                  </a:cubicBezTo>
                  <a:cubicBezTo>
                    <a:pt x="60" y="120"/>
                    <a:pt x="60" y="120"/>
                    <a:pt x="60" y="120"/>
                  </a:cubicBezTo>
                  <a:cubicBezTo>
                    <a:pt x="59" y="120"/>
                    <a:pt x="59" y="120"/>
                    <a:pt x="59" y="120"/>
                  </a:cubicBezTo>
                  <a:cubicBezTo>
                    <a:pt x="63" y="91"/>
                    <a:pt x="63" y="91"/>
                    <a:pt x="63" y="91"/>
                  </a:cubicBezTo>
                  <a:cubicBezTo>
                    <a:pt x="64" y="91"/>
                    <a:pt x="64" y="91"/>
                    <a:pt x="64" y="91"/>
                  </a:cubicBezTo>
                  <a:cubicBezTo>
                    <a:pt x="64" y="91"/>
                    <a:pt x="64" y="90"/>
                    <a:pt x="63" y="90"/>
                  </a:cubicBezTo>
                  <a:cubicBezTo>
                    <a:pt x="58" y="61"/>
                    <a:pt x="58" y="61"/>
                    <a:pt x="58" y="61"/>
                  </a:cubicBezTo>
                  <a:cubicBezTo>
                    <a:pt x="58" y="61"/>
                    <a:pt x="58" y="61"/>
                    <a:pt x="58" y="61"/>
                  </a:cubicBezTo>
                  <a:cubicBezTo>
                    <a:pt x="58" y="61"/>
                    <a:pt x="58" y="61"/>
                    <a:pt x="58" y="61"/>
                  </a:cubicBezTo>
                  <a:cubicBezTo>
                    <a:pt x="62" y="31"/>
                    <a:pt x="62" y="31"/>
                    <a:pt x="62" y="31"/>
                  </a:cubicBezTo>
                  <a:cubicBezTo>
                    <a:pt x="62" y="30"/>
                    <a:pt x="62" y="30"/>
                    <a:pt x="62" y="30"/>
                  </a:cubicBezTo>
                  <a:cubicBezTo>
                    <a:pt x="48" y="30"/>
                    <a:pt x="48" y="30"/>
                    <a:pt x="48" y="30"/>
                  </a:cubicBezTo>
                  <a:cubicBezTo>
                    <a:pt x="47" y="0"/>
                    <a:pt x="47" y="0"/>
                    <a:pt x="47" y="0"/>
                  </a:cubicBezTo>
                  <a:cubicBezTo>
                    <a:pt x="44" y="0"/>
                    <a:pt x="44" y="0"/>
                    <a:pt x="44" y="0"/>
                  </a:cubicBezTo>
                  <a:cubicBezTo>
                    <a:pt x="42" y="30"/>
                    <a:pt x="42" y="30"/>
                    <a:pt x="42" y="30"/>
                  </a:cubicBezTo>
                  <a:cubicBezTo>
                    <a:pt x="28" y="30"/>
                    <a:pt x="28" y="30"/>
                    <a:pt x="28" y="30"/>
                  </a:cubicBezTo>
                  <a:cubicBezTo>
                    <a:pt x="32" y="61"/>
                    <a:pt x="32" y="61"/>
                    <a:pt x="32" y="61"/>
                  </a:cubicBezTo>
                  <a:cubicBezTo>
                    <a:pt x="27" y="91"/>
                    <a:pt x="27" y="91"/>
                    <a:pt x="27" y="91"/>
                  </a:cubicBezTo>
                  <a:cubicBezTo>
                    <a:pt x="27" y="91"/>
                    <a:pt x="27" y="91"/>
                    <a:pt x="27" y="91"/>
                  </a:cubicBezTo>
                  <a:cubicBezTo>
                    <a:pt x="27" y="91"/>
                    <a:pt x="27" y="91"/>
                    <a:pt x="27" y="91"/>
                  </a:cubicBezTo>
                  <a:cubicBezTo>
                    <a:pt x="31" y="121"/>
                    <a:pt x="31" y="121"/>
                    <a:pt x="31" y="121"/>
                  </a:cubicBezTo>
                  <a:cubicBezTo>
                    <a:pt x="25" y="150"/>
                    <a:pt x="25" y="150"/>
                    <a:pt x="25" y="150"/>
                  </a:cubicBezTo>
                  <a:cubicBezTo>
                    <a:pt x="25" y="150"/>
                    <a:pt x="25" y="150"/>
                    <a:pt x="25" y="150"/>
                  </a:cubicBezTo>
                  <a:cubicBezTo>
                    <a:pt x="25" y="150"/>
                    <a:pt x="25" y="150"/>
                    <a:pt x="25" y="150"/>
                  </a:cubicBezTo>
                  <a:cubicBezTo>
                    <a:pt x="25" y="150"/>
                    <a:pt x="25" y="150"/>
                    <a:pt x="25" y="150"/>
                  </a:cubicBezTo>
                  <a:cubicBezTo>
                    <a:pt x="25" y="151"/>
                    <a:pt x="25" y="151"/>
                    <a:pt x="25" y="151"/>
                  </a:cubicBezTo>
                  <a:cubicBezTo>
                    <a:pt x="30" y="181"/>
                    <a:pt x="30" y="181"/>
                    <a:pt x="30" y="181"/>
                  </a:cubicBezTo>
                  <a:cubicBezTo>
                    <a:pt x="27" y="196"/>
                    <a:pt x="27" y="196"/>
                    <a:pt x="27" y="196"/>
                  </a:cubicBezTo>
                  <a:cubicBezTo>
                    <a:pt x="22" y="221"/>
                    <a:pt x="22" y="221"/>
                    <a:pt x="22" y="221"/>
                  </a:cubicBezTo>
                  <a:cubicBezTo>
                    <a:pt x="25" y="221"/>
                    <a:pt x="25" y="221"/>
                    <a:pt x="25" y="221"/>
                  </a:cubicBezTo>
                  <a:cubicBezTo>
                    <a:pt x="29" y="240"/>
                    <a:pt x="29" y="240"/>
                    <a:pt x="29" y="240"/>
                  </a:cubicBezTo>
                  <a:cubicBezTo>
                    <a:pt x="29" y="241"/>
                    <a:pt x="29" y="241"/>
                    <a:pt x="29" y="241"/>
                  </a:cubicBezTo>
                  <a:cubicBezTo>
                    <a:pt x="22" y="270"/>
                    <a:pt x="22" y="270"/>
                    <a:pt x="22" y="270"/>
                  </a:cubicBezTo>
                  <a:cubicBezTo>
                    <a:pt x="22" y="270"/>
                    <a:pt x="22" y="270"/>
                    <a:pt x="22" y="270"/>
                  </a:cubicBezTo>
                  <a:cubicBezTo>
                    <a:pt x="22" y="270"/>
                    <a:pt x="22" y="271"/>
                    <a:pt x="22" y="271"/>
                  </a:cubicBezTo>
                  <a:cubicBezTo>
                    <a:pt x="27" y="300"/>
                    <a:pt x="27" y="300"/>
                    <a:pt x="27" y="300"/>
                  </a:cubicBezTo>
                  <a:cubicBezTo>
                    <a:pt x="13" y="300"/>
                    <a:pt x="13" y="300"/>
                    <a:pt x="13" y="300"/>
                  </a:cubicBezTo>
                  <a:cubicBezTo>
                    <a:pt x="13" y="303"/>
                    <a:pt x="13" y="303"/>
                    <a:pt x="13" y="303"/>
                  </a:cubicBezTo>
                  <a:cubicBezTo>
                    <a:pt x="7" y="303"/>
                    <a:pt x="7" y="303"/>
                    <a:pt x="7" y="303"/>
                  </a:cubicBezTo>
                  <a:cubicBezTo>
                    <a:pt x="7" y="305"/>
                    <a:pt x="7" y="305"/>
                    <a:pt x="7" y="305"/>
                  </a:cubicBezTo>
                  <a:cubicBezTo>
                    <a:pt x="0" y="305"/>
                    <a:pt x="0" y="305"/>
                    <a:pt x="0" y="305"/>
                  </a:cubicBezTo>
                  <a:cubicBezTo>
                    <a:pt x="0" y="308"/>
                    <a:pt x="0" y="308"/>
                    <a:pt x="0" y="308"/>
                  </a:cubicBezTo>
                  <a:cubicBezTo>
                    <a:pt x="90" y="308"/>
                    <a:pt x="90" y="308"/>
                    <a:pt x="90" y="308"/>
                  </a:cubicBezTo>
                  <a:lnTo>
                    <a:pt x="90" y="305"/>
                  </a:lnTo>
                  <a:close/>
                  <a:moveTo>
                    <a:pt x="45" y="214"/>
                  </a:moveTo>
                  <a:cubicBezTo>
                    <a:pt x="45" y="214"/>
                    <a:pt x="45" y="214"/>
                    <a:pt x="45" y="214"/>
                  </a:cubicBezTo>
                  <a:cubicBezTo>
                    <a:pt x="58" y="239"/>
                    <a:pt x="58" y="239"/>
                    <a:pt x="58" y="239"/>
                  </a:cubicBezTo>
                  <a:cubicBezTo>
                    <a:pt x="32" y="239"/>
                    <a:pt x="32" y="239"/>
                    <a:pt x="32" y="239"/>
                  </a:cubicBezTo>
                  <a:lnTo>
                    <a:pt x="45" y="214"/>
                  </a:lnTo>
                  <a:close/>
                  <a:moveTo>
                    <a:pt x="45" y="154"/>
                  </a:moveTo>
                  <a:cubicBezTo>
                    <a:pt x="45" y="154"/>
                    <a:pt x="45" y="154"/>
                    <a:pt x="45" y="154"/>
                  </a:cubicBezTo>
                  <a:cubicBezTo>
                    <a:pt x="57" y="179"/>
                    <a:pt x="57" y="179"/>
                    <a:pt x="57" y="179"/>
                  </a:cubicBezTo>
                  <a:cubicBezTo>
                    <a:pt x="34" y="179"/>
                    <a:pt x="34" y="179"/>
                    <a:pt x="34" y="179"/>
                  </a:cubicBezTo>
                  <a:lnTo>
                    <a:pt x="45" y="154"/>
                  </a:lnTo>
                  <a:close/>
                  <a:moveTo>
                    <a:pt x="55" y="59"/>
                  </a:moveTo>
                  <a:cubicBezTo>
                    <a:pt x="55" y="59"/>
                    <a:pt x="55" y="59"/>
                    <a:pt x="55" y="59"/>
                  </a:cubicBezTo>
                  <a:cubicBezTo>
                    <a:pt x="36" y="59"/>
                    <a:pt x="36" y="59"/>
                    <a:pt x="36" y="59"/>
                  </a:cubicBezTo>
                  <a:cubicBezTo>
                    <a:pt x="45" y="35"/>
                    <a:pt x="45" y="35"/>
                    <a:pt x="45" y="35"/>
                  </a:cubicBezTo>
                  <a:lnTo>
                    <a:pt x="55" y="59"/>
                  </a:lnTo>
                  <a:close/>
                  <a:moveTo>
                    <a:pt x="45" y="95"/>
                  </a:moveTo>
                  <a:cubicBezTo>
                    <a:pt x="45" y="95"/>
                    <a:pt x="45" y="95"/>
                    <a:pt x="45" y="95"/>
                  </a:cubicBezTo>
                  <a:cubicBezTo>
                    <a:pt x="56" y="119"/>
                    <a:pt x="56" y="119"/>
                    <a:pt x="56" y="119"/>
                  </a:cubicBezTo>
                  <a:cubicBezTo>
                    <a:pt x="35" y="119"/>
                    <a:pt x="35" y="119"/>
                    <a:pt x="35" y="119"/>
                  </a:cubicBezTo>
                  <a:lnTo>
                    <a:pt x="45" y="95"/>
                  </a:lnTo>
                  <a:close/>
                  <a:moveTo>
                    <a:pt x="45" y="274"/>
                  </a:moveTo>
                  <a:cubicBezTo>
                    <a:pt x="45" y="274"/>
                    <a:pt x="45" y="274"/>
                    <a:pt x="45" y="274"/>
                  </a:cubicBezTo>
                  <a:cubicBezTo>
                    <a:pt x="60" y="300"/>
                    <a:pt x="60" y="300"/>
                    <a:pt x="60" y="300"/>
                  </a:cubicBezTo>
                  <a:cubicBezTo>
                    <a:pt x="31" y="300"/>
                    <a:pt x="31" y="300"/>
                    <a:pt x="31" y="300"/>
                  </a:cubicBezTo>
                  <a:lnTo>
                    <a:pt x="45" y="274"/>
                  </a:lnTo>
                  <a:close/>
                  <a:moveTo>
                    <a:pt x="48" y="269"/>
                  </a:moveTo>
                  <a:cubicBezTo>
                    <a:pt x="48" y="269"/>
                    <a:pt x="48" y="269"/>
                    <a:pt x="48" y="269"/>
                  </a:cubicBezTo>
                  <a:cubicBezTo>
                    <a:pt x="52" y="261"/>
                    <a:pt x="52" y="261"/>
                    <a:pt x="52" y="261"/>
                  </a:cubicBezTo>
                  <a:cubicBezTo>
                    <a:pt x="60" y="245"/>
                    <a:pt x="60" y="245"/>
                    <a:pt x="60" y="245"/>
                  </a:cubicBezTo>
                  <a:cubicBezTo>
                    <a:pt x="65" y="269"/>
                    <a:pt x="65" y="269"/>
                    <a:pt x="65" y="269"/>
                  </a:cubicBezTo>
                  <a:lnTo>
                    <a:pt x="48" y="269"/>
                  </a:lnTo>
                  <a:close/>
                  <a:moveTo>
                    <a:pt x="48" y="209"/>
                  </a:moveTo>
                  <a:cubicBezTo>
                    <a:pt x="48" y="209"/>
                    <a:pt x="48" y="209"/>
                    <a:pt x="48" y="209"/>
                  </a:cubicBezTo>
                  <a:cubicBezTo>
                    <a:pt x="59" y="185"/>
                    <a:pt x="59" y="185"/>
                    <a:pt x="59" y="185"/>
                  </a:cubicBezTo>
                  <a:cubicBezTo>
                    <a:pt x="64" y="209"/>
                    <a:pt x="64" y="209"/>
                    <a:pt x="64" y="209"/>
                  </a:cubicBezTo>
                  <a:lnTo>
                    <a:pt x="48" y="209"/>
                  </a:lnTo>
                  <a:close/>
                  <a:moveTo>
                    <a:pt x="47" y="149"/>
                  </a:moveTo>
                  <a:cubicBezTo>
                    <a:pt x="47" y="149"/>
                    <a:pt x="47" y="149"/>
                    <a:pt x="47" y="149"/>
                  </a:cubicBezTo>
                  <a:cubicBezTo>
                    <a:pt x="50" y="144"/>
                    <a:pt x="50" y="144"/>
                    <a:pt x="50" y="144"/>
                  </a:cubicBezTo>
                  <a:cubicBezTo>
                    <a:pt x="57" y="126"/>
                    <a:pt x="57" y="126"/>
                    <a:pt x="57" y="126"/>
                  </a:cubicBezTo>
                  <a:cubicBezTo>
                    <a:pt x="62" y="149"/>
                    <a:pt x="62" y="149"/>
                    <a:pt x="62" y="149"/>
                  </a:cubicBezTo>
                  <a:lnTo>
                    <a:pt x="47" y="149"/>
                  </a:lnTo>
                  <a:close/>
                  <a:moveTo>
                    <a:pt x="47" y="89"/>
                  </a:moveTo>
                  <a:cubicBezTo>
                    <a:pt x="47" y="89"/>
                    <a:pt x="47" y="89"/>
                    <a:pt x="47" y="89"/>
                  </a:cubicBezTo>
                  <a:cubicBezTo>
                    <a:pt x="56" y="66"/>
                    <a:pt x="56" y="66"/>
                    <a:pt x="56" y="66"/>
                  </a:cubicBezTo>
                  <a:cubicBezTo>
                    <a:pt x="60" y="89"/>
                    <a:pt x="60" y="89"/>
                    <a:pt x="60" y="89"/>
                  </a:cubicBezTo>
                  <a:lnTo>
                    <a:pt x="47" y="89"/>
                  </a:lnTo>
                  <a:close/>
                  <a:moveTo>
                    <a:pt x="34" y="66"/>
                  </a:moveTo>
                  <a:cubicBezTo>
                    <a:pt x="34" y="66"/>
                    <a:pt x="34" y="66"/>
                    <a:pt x="34" y="66"/>
                  </a:cubicBezTo>
                  <a:cubicBezTo>
                    <a:pt x="40" y="82"/>
                    <a:pt x="40" y="82"/>
                    <a:pt x="40" y="82"/>
                  </a:cubicBezTo>
                  <a:cubicBezTo>
                    <a:pt x="43" y="89"/>
                    <a:pt x="43" y="89"/>
                    <a:pt x="43" y="89"/>
                  </a:cubicBezTo>
                  <a:cubicBezTo>
                    <a:pt x="30" y="89"/>
                    <a:pt x="30" y="89"/>
                    <a:pt x="30" y="89"/>
                  </a:cubicBezTo>
                  <a:lnTo>
                    <a:pt x="34" y="66"/>
                  </a:lnTo>
                  <a:close/>
                  <a:moveTo>
                    <a:pt x="33" y="126"/>
                  </a:moveTo>
                  <a:cubicBezTo>
                    <a:pt x="33" y="126"/>
                    <a:pt x="33" y="126"/>
                    <a:pt x="33" y="126"/>
                  </a:cubicBezTo>
                  <a:cubicBezTo>
                    <a:pt x="36" y="133"/>
                    <a:pt x="36" y="133"/>
                    <a:pt x="36" y="133"/>
                  </a:cubicBezTo>
                  <a:cubicBezTo>
                    <a:pt x="43" y="149"/>
                    <a:pt x="43" y="149"/>
                    <a:pt x="43" y="149"/>
                  </a:cubicBezTo>
                  <a:cubicBezTo>
                    <a:pt x="28" y="149"/>
                    <a:pt x="28" y="149"/>
                    <a:pt x="28" y="149"/>
                  </a:cubicBezTo>
                  <a:lnTo>
                    <a:pt x="33" y="126"/>
                  </a:lnTo>
                  <a:close/>
                  <a:moveTo>
                    <a:pt x="32" y="185"/>
                  </a:moveTo>
                  <a:cubicBezTo>
                    <a:pt x="32" y="185"/>
                    <a:pt x="32" y="185"/>
                    <a:pt x="32" y="185"/>
                  </a:cubicBezTo>
                  <a:cubicBezTo>
                    <a:pt x="43" y="209"/>
                    <a:pt x="43" y="209"/>
                    <a:pt x="43" y="209"/>
                  </a:cubicBezTo>
                  <a:cubicBezTo>
                    <a:pt x="27" y="209"/>
                    <a:pt x="27" y="209"/>
                    <a:pt x="27" y="209"/>
                  </a:cubicBezTo>
                  <a:lnTo>
                    <a:pt x="32" y="185"/>
                  </a:lnTo>
                  <a:close/>
                  <a:moveTo>
                    <a:pt x="31" y="245"/>
                  </a:moveTo>
                  <a:cubicBezTo>
                    <a:pt x="31" y="245"/>
                    <a:pt x="31" y="245"/>
                    <a:pt x="31" y="245"/>
                  </a:cubicBezTo>
                  <a:cubicBezTo>
                    <a:pt x="43" y="269"/>
                    <a:pt x="43" y="269"/>
                    <a:pt x="43" y="269"/>
                  </a:cubicBezTo>
                  <a:cubicBezTo>
                    <a:pt x="25" y="269"/>
                    <a:pt x="25" y="269"/>
                    <a:pt x="25" y="269"/>
                  </a:cubicBezTo>
                  <a:lnTo>
                    <a:pt x="31" y="24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 name="Freeform 6"/>
            <p:cNvSpPr>
              <a:spLocks noEditPoints="1"/>
            </p:cNvSpPr>
            <p:nvPr/>
          </p:nvSpPr>
          <p:spPr bwMode="auto">
            <a:xfrm>
              <a:off x="220" y="4133"/>
              <a:ext cx="394" cy="169"/>
            </a:xfrm>
            <a:custGeom>
              <a:avLst/>
              <a:gdLst>
                <a:gd name="T0" fmla="*/ 143 w 152"/>
                <a:gd name="T1" fmla="*/ 48 h 63"/>
                <a:gd name="T2" fmla="*/ 145 w 152"/>
                <a:gd name="T3" fmla="*/ 33 h 63"/>
                <a:gd name="T4" fmla="*/ 146 w 152"/>
                <a:gd name="T5" fmla="*/ 20 h 63"/>
                <a:gd name="T6" fmla="*/ 125 w 152"/>
                <a:gd name="T7" fmla="*/ 11 h 63"/>
                <a:gd name="T8" fmla="*/ 9 w 152"/>
                <a:gd name="T9" fmla="*/ 12 h 63"/>
                <a:gd name="T10" fmla="*/ 11 w 152"/>
                <a:gd name="T11" fmla="*/ 38 h 63"/>
                <a:gd name="T12" fmla="*/ 14 w 152"/>
                <a:gd name="T13" fmla="*/ 50 h 63"/>
                <a:gd name="T14" fmla="*/ 152 w 152"/>
                <a:gd name="T15" fmla="*/ 60 h 63"/>
                <a:gd name="T16" fmla="*/ 112 w 152"/>
                <a:gd name="T17" fmla="*/ 52 h 63"/>
                <a:gd name="T18" fmla="*/ 142 w 152"/>
                <a:gd name="T19" fmla="*/ 48 h 63"/>
                <a:gd name="T20" fmla="*/ 141 w 152"/>
                <a:gd name="T21" fmla="*/ 45 h 63"/>
                <a:gd name="T22" fmla="*/ 116 w 152"/>
                <a:gd name="T23" fmla="*/ 43 h 63"/>
                <a:gd name="T24" fmla="*/ 128 w 152"/>
                <a:gd name="T25" fmla="*/ 41 h 63"/>
                <a:gd name="T26" fmla="*/ 143 w 152"/>
                <a:gd name="T27" fmla="*/ 38 h 63"/>
                <a:gd name="T28" fmla="*/ 144 w 152"/>
                <a:gd name="T29" fmla="*/ 35 h 63"/>
                <a:gd name="T30" fmla="*/ 144 w 152"/>
                <a:gd name="T31" fmla="*/ 35 h 63"/>
                <a:gd name="T32" fmla="*/ 32 w 152"/>
                <a:gd name="T33" fmla="*/ 9 h 63"/>
                <a:gd name="T34" fmla="*/ 145 w 152"/>
                <a:gd name="T35" fmla="*/ 23 h 63"/>
                <a:gd name="T36" fmla="*/ 96 w 152"/>
                <a:gd name="T37" fmla="*/ 22 h 63"/>
                <a:gd name="T38" fmla="*/ 97 w 152"/>
                <a:gd name="T39" fmla="*/ 21 h 63"/>
                <a:gd name="T40" fmla="*/ 95 w 152"/>
                <a:gd name="T41" fmla="*/ 19 h 63"/>
                <a:gd name="T42" fmla="*/ 105 w 152"/>
                <a:gd name="T43" fmla="*/ 18 h 63"/>
                <a:gd name="T44" fmla="*/ 146 w 152"/>
                <a:gd name="T45" fmla="*/ 17 h 63"/>
                <a:gd name="T46" fmla="*/ 146 w 152"/>
                <a:gd name="T47" fmla="*/ 17 h 63"/>
                <a:gd name="T48" fmla="*/ 126 w 152"/>
                <a:gd name="T49" fmla="*/ 12 h 63"/>
                <a:gd name="T50" fmla="*/ 91 w 152"/>
                <a:gd name="T51" fmla="*/ 18 h 63"/>
                <a:gd name="T52" fmla="*/ 10 w 152"/>
                <a:gd name="T53" fmla="*/ 12 h 63"/>
                <a:gd name="T54" fmla="*/ 10 w 152"/>
                <a:gd name="T55" fmla="*/ 12 h 63"/>
                <a:gd name="T56" fmla="*/ 127 w 152"/>
                <a:gd name="T57" fmla="*/ 27 h 63"/>
                <a:gd name="T58" fmla="*/ 110 w 152"/>
                <a:gd name="T59" fmla="*/ 28 h 63"/>
                <a:gd name="T60" fmla="*/ 10 w 152"/>
                <a:gd name="T61" fmla="*/ 18 h 63"/>
                <a:gd name="T62" fmla="*/ 10 w 152"/>
                <a:gd name="T63" fmla="*/ 18 h 63"/>
                <a:gd name="T64" fmla="*/ 19 w 152"/>
                <a:gd name="T65" fmla="*/ 25 h 63"/>
                <a:gd name="T66" fmla="*/ 23 w 152"/>
                <a:gd name="T67" fmla="*/ 32 h 63"/>
                <a:gd name="T68" fmla="*/ 35 w 152"/>
                <a:gd name="T69" fmla="*/ 59 h 63"/>
                <a:gd name="T70" fmla="*/ 85 w 152"/>
                <a:gd name="T71" fmla="*/ 53 h 63"/>
                <a:gd name="T72" fmla="*/ 35 w 152"/>
                <a:gd name="T73" fmla="*/ 45 h 63"/>
                <a:gd name="T74" fmla="*/ 23 w 152"/>
                <a:gd name="T75" fmla="*/ 44 h 63"/>
                <a:gd name="T76" fmla="*/ 12 w 152"/>
                <a:gd name="T77" fmla="*/ 42 h 63"/>
                <a:gd name="T78" fmla="*/ 85 w 152"/>
                <a:gd name="T79" fmla="*/ 45 h 63"/>
                <a:gd name="T80" fmla="*/ 85 w 152"/>
                <a:gd name="T81" fmla="*/ 43 h 63"/>
                <a:gd name="T82" fmla="*/ 12 w 152"/>
                <a:gd name="T83" fmla="*/ 39 h 63"/>
                <a:gd name="T84" fmla="*/ 85 w 152"/>
                <a:gd name="T85" fmla="*/ 40 h 63"/>
                <a:gd name="T86" fmla="*/ 85 w 152"/>
                <a:gd name="T87" fmla="*/ 37 h 63"/>
                <a:gd name="T88" fmla="*/ 11 w 152"/>
                <a:gd name="T89" fmla="*/ 31 h 63"/>
                <a:gd name="T90" fmla="*/ 85 w 152"/>
                <a:gd name="T91" fmla="*/ 34 h 63"/>
                <a:gd name="T92" fmla="*/ 85 w 152"/>
                <a:gd name="T93" fmla="*/ 34 h 63"/>
                <a:gd name="T94" fmla="*/ 18 w 152"/>
                <a:gd name="T95" fmla="*/ 20 h 63"/>
                <a:gd name="T96" fmla="*/ 87 w 152"/>
                <a:gd name="T97" fmla="*/ 53 h 63"/>
                <a:gd name="T98" fmla="*/ 110 w 152"/>
                <a:gd name="T99" fmla="*/ 54 h 63"/>
                <a:gd name="T100" fmla="*/ 87 w 152"/>
                <a:gd name="T101" fmla="*/ 49 h 63"/>
                <a:gd name="T102" fmla="*/ 110 w 152"/>
                <a:gd name="T103" fmla="*/ 49 h 63"/>
                <a:gd name="T104" fmla="*/ 110 w 152"/>
                <a:gd name="T105" fmla="*/ 59 h 63"/>
                <a:gd name="T106" fmla="*/ 110 w 152"/>
                <a:gd name="T107" fmla="*/ 44 h 63"/>
                <a:gd name="T108" fmla="*/ 110 w 152"/>
                <a:gd name="T109" fmla="*/ 37 h 63"/>
                <a:gd name="T110" fmla="*/ 144 w 152"/>
                <a:gd name="T111" fmla="*/ 33 h 63"/>
                <a:gd name="T112" fmla="*/ 112 w 152"/>
                <a:gd name="T113" fmla="*/ 59 h 63"/>
                <a:gd name="T114" fmla="*/ 141 w 152"/>
                <a:gd name="T115" fmla="*/ 54 h 63"/>
                <a:gd name="T116" fmla="*/ 146 w 152"/>
                <a:gd name="T117" fmla="*/ 15 h 63"/>
                <a:gd name="T118" fmla="*/ 10 w 152"/>
                <a:gd name="T119" fmla="*/ 12 h 63"/>
                <a:gd name="T120" fmla="*/ 10 w 152"/>
                <a:gd name="T121" fmla="*/ 18 h 63"/>
                <a:gd name="T122" fmla="*/ 13 w 152"/>
                <a:gd name="T123" fmla="*/ 1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2" h="63">
                  <a:moveTo>
                    <a:pt x="142" y="59"/>
                  </a:moveTo>
                  <a:cubicBezTo>
                    <a:pt x="142" y="59"/>
                    <a:pt x="142" y="59"/>
                    <a:pt x="142" y="59"/>
                  </a:cubicBezTo>
                  <a:cubicBezTo>
                    <a:pt x="142" y="54"/>
                    <a:pt x="142" y="54"/>
                    <a:pt x="142" y="54"/>
                  </a:cubicBezTo>
                  <a:cubicBezTo>
                    <a:pt x="142" y="54"/>
                    <a:pt x="142" y="54"/>
                    <a:pt x="142" y="54"/>
                  </a:cubicBezTo>
                  <a:cubicBezTo>
                    <a:pt x="142" y="54"/>
                    <a:pt x="142" y="54"/>
                    <a:pt x="142" y="54"/>
                  </a:cubicBezTo>
                  <a:cubicBezTo>
                    <a:pt x="142" y="49"/>
                    <a:pt x="142" y="49"/>
                    <a:pt x="142" y="49"/>
                  </a:cubicBezTo>
                  <a:cubicBezTo>
                    <a:pt x="143" y="49"/>
                    <a:pt x="143" y="49"/>
                    <a:pt x="143" y="49"/>
                  </a:cubicBezTo>
                  <a:cubicBezTo>
                    <a:pt x="143" y="48"/>
                    <a:pt x="143" y="48"/>
                    <a:pt x="143" y="48"/>
                  </a:cubicBezTo>
                  <a:cubicBezTo>
                    <a:pt x="143" y="44"/>
                    <a:pt x="143" y="44"/>
                    <a:pt x="143" y="44"/>
                  </a:cubicBezTo>
                  <a:cubicBezTo>
                    <a:pt x="143" y="43"/>
                    <a:pt x="143" y="43"/>
                    <a:pt x="143" y="43"/>
                  </a:cubicBezTo>
                  <a:cubicBezTo>
                    <a:pt x="143" y="43"/>
                    <a:pt x="143" y="43"/>
                    <a:pt x="143" y="43"/>
                  </a:cubicBezTo>
                  <a:cubicBezTo>
                    <a:pt x="143" y="38"/>
                    <a:pt x="143" y="38"/>
                    <a:pt x="143" y="38"/>
                  </a:cubicBezTo>
                  <a:cubicBezTo>
                    <a:pt x="144" y="38"/>
                    <a:pt x="144" y="38"/>
                    <a:pt x="144" y="38"/>
                  </a:cubicBezTo>
                  <a:cubicBezTo>
                    <a:pt x="144" y="38"/>
                    <a:pt x="144" y="38"/>
                    <a:pt x="144" y="38"/>
                  </a:cubicBezTo>
                  <a:cubicBezTo>
                    <a:pt x="144" y="34"/>
                    <a:pt x="144" y="34"/>
                    <a:pt x="144" y="34"/>
                  </a:cubicBezTo>
                  <a:cubicBezTo>
                    <a:pt x="145" y="33"/>
                    <a:pt x="145" y="33"/>
                    <a:pt x="145" y="33"/>
                  </a:cubicBezTo>
                  <a:cubicBezTo>
                    <a:pt x="145" y="33"/>
                    <a:pt x="145" y="33"/>
                    <a:pt x="145" y="33"/>
                  </a:cubicBezTo>
                  <a:cubicBezTo>
                    <a:pt x="145" y="28"/>
                    <a:pt x="145" y="28"/>
                    <a:pt x="145" y="28"/>
                  </a:cubicBezTo>
                  <a:cubicBezTo>
                    <a:pt x="145" y="28"/>
                    <a:pt x="145" y="28"/>
                    <a:pt x="145" y="28"/>
                  </a:cubicBezTo>
                  <a:cubicBezTo>
                    <a:pt x="145" y="28"/>
                    <a:pt x="145" y="28"/>
                    <a:pt x="145" y="28"/>
                  </a:cubicBezTo>
                  <a:cubicBezTo>
                    <a:pt x="145" y="23"/>
                    <a:pt x="145" y="23"/>
                    <a:pt x="145" y="23"/>
                  </a:cubicBezTo>
                  <a:cubicBezTo>
                    <a:pt x="146" y="23"/>
                    <a:pt x="146" y="23"/>
                    <a:pt x="146" y="23"/>
                  </a:cubicBezTo>
                  <a:cubicBezTo>
                    <a:pt x="146" y="23"/>
                    <a:pt x="146" y="23"/>
                    <a:pt x="146" y="22"/>
                  </a:cubicBezTo>
                  <a:cubicBezTo>
                    <a:pt x="146" y="22"/>
                    <a:pt x="146" y="21"/>
                    <a:pt x="146" y="20"/>
                  </a:cubicBezTo>
                  <a:cubicBezTo>
                    <a:pt x="146" y="20"/>
                    <a:pt x="146" y="20"/>
                    <a:pt x="146" y="20"/>
                  </a:cubicBezTo>
                  <a:cubicBezTo>
                    <a:pt x="146" y="19"/>
                    <a:pt x="146" y="18"/>
                    <a:pt x="146" y="18"/>
                  </a:cubicBezTo>
                  <a:cubicBezTo>
                    <a:pt x="146" y="18"/>
                    <a:pt x="146" y="17"/>
                    <a:pt x="146" y="17"/>
                  </a:cubicBezTo>
                  <a:cubicBezTo>
                    <a:pt x="146" y="17"/>
                    <a:pt x="146" y="17"/>
                    <a:pt x="146" y="17"/>
                  </a:cubicBezTo>
                  <a:cubicBezTo>
                    <a:pt x="146" y="12"/>
                    <a:pt x="146" y="12"/>
                    <a:pt x="146" y="12"/>
                  </a:cubicBezTo>
                  <a:cubicBezTo>
                    <a:pt x="146" y="12"/>
                    <a:pt x="147" y="10"/>
                    <a:pt x="146" y="10"/>
                  </a:cubicBezTo>
                  <a:cubicBezTo>
                    <a:pt x="145" y="9"/>
                    <a:pt x="138" y="10"/>
                    <a:pt x="127" y="11"/>
                  </a:cubicBezTo>
                  <a:cubicBezTo>
                    <a:pt x="125" y="11"/>
                    <a:pt x="125" y="11"/>
                    <a:pt x="125" y="11"/>
                  </a:cubicBezTo>
                  <a:cubicBezTo>
                    <a:pt x="120" y="12"/>
                    <a:pt x="107" y="13"/>
                    <a:pt x="98" y="13"/>
                  </a:cubicBezTo>
                  <a:cubicBezTo>
                    <a:pt x="91" y="13"/>
                    <a:pt x="79" y="10"/>
                    <a:pt x="71" y="8"/>
                  </a:cubicBezTo>
                  <a:cubicBezTo>
                    <a:pt x="68" y="7"/>
                    <a:pt x="66" y="7"/>
                    <a:pt x="65" y="7"/>
                  </a:cubicBezTo>
                  <a:cubicBezTo>
                    <a:pt x="63" y="6"/>
                    <a:pt x="63" y="6"/>
                    <a:pt x="63" y="6"/>
                  </a:cubicBezTo>
                  <a:cubicBezTo>
                    <a:pt x="54" y="4"/>
                    <a:pt x="36" y="0"/>
                    <a:pt x="32" y="0"/>
                  </a:cubicBezTo>
                  <a:cubicBezTo>
                    <a:pt x="29" y="0"/>
                    <a:pt x="20" y="5"/>
                    <a:pt x="15" y="8"/>
                  </a:cubicBezTo>
                  <a:cubicBezTo>
                    <a:pt x="13" y="9"/>
                    <a:pt x="12" y="9"/>
                    <a:pt x="12" y="10"/>
                  </a:cubicBezTo>
                  <a:cubicBezTo>
                    <a:pt x="10" y="11"/>
                    <a:pt x="9" y="11"/>
                    <a:pt x="9" y="12"/>
                  </a:cubicBezTo>
                  <a:cubicBezTo>
                    <a:pt x="9" y="23"/>
                    <a:pt x="9" y="23"/>
                    <a:pt x="9" y="23"/>
                  </a:cubicBezTo>
                  <a:cubicBezTo>
                    <a:pt x="9" y="23"/>
                    <a:pt x="9" y="23"/>
                    <a:pt x="9" y="23"/>
                  </a:cubicBezTo>
                  <a:cubicBezTo>
                    <a:pt x="10" y="24"/>
                    <a:pt x="10" y="24"/>
                    <a:pt x="10" y="24"/>
                  </a:cubicBezTo>
                  <a:cubicBezTo>
                    <a:pt x="10" y="31"/>
                    <a:pt x="10" y="31"/>
                    <a:pt x="10" y="31"/>
                  </a:cubicBezTo>
                  <a:cubicBezTo>
                    <a:pt x="10" y="31"/>
                    <a:pt x="10" y="31"/>
                    <a:pt x="10" y="31"/>
                  </a:cubicBezTo>
                  <a:cubicBezTo>
                    <a:pt x="10" y="31"/>
                    <a:pt x="10" y="31"/>
                    <a:pt x="10" y="31"/>
                  </a:cubicBezTo>
                  <a:cubicBezTo>
                    <a:pt x="11" y="38"/>
                    <a:pt x="11" y="38"/>
                    <a:pt x="11" y="38"/>
                  </a:cubicBezTo>
                  <a:cubicBezTo>
                    <a:pt x="11" y="38"/>
                    <a:pt x="11" y="38"/>
                    <a:pt x="11" y="38"/>
                  </a:cubicBezTo>
                  <a:cubicBezTo>
                    <a:pt x="11" y="39"/>
                    <a:pt x="11" y="39"/>
                    <a:pt x="11" y="39"/>
                  </a:cubicBezTo>
                  <a:cubicBezTo>
                    <a:pt x="11" y="47"/>
                    <a:pt x="11" y="47"/>
                    <a:pt x="11" y="47"/>
                  </a:cubicBezTo>
                  <a:cubicBezTo>
                    <a:pt x="11" y="47"/>
                    <a:pt x="11" y="48"/>
                    <a:pt x="12" y="48"/>
                  </a:cubicBezTo>
                  <a:cubicBezTo>
                    <a:pt x="12" y="48"/>
                    <a:pt x="12" y="48"/>
                    <a:pt x="12" y="48"/>
                  </a:cubicBezTo>
                  <a:cubicBezTo>
                    <a:pt x="12" y="48"/>
                    <a:pt x="12" y="48"/>
                    <a:pt x="12" y="47"/>
                  </a:cubicBezTo>
                  <a:cubicBezTo>
                    <a:pt x="14" y="47"/>
                    <a:pt x="28" y="45"/>
                    <a:pt x="34" y="45"/>
                  </a:cubicBezTo>
                  <a:cubicBezTo>
                    <a:pt x="34" y="48"/>
                    <a:pt x="34" y="48"/>
                    <a:pt x="34" y="48"/>
                  </a:cubicBezTo>
                  <a:cubicBezTo>
                    <a:pt x="30" y="48"/>
                    <a:pt x="16" y="50"/>
                    <a:pt x="14" y="50"/>
                  </a:cubicBezTo>
                  <a:cubicBezTo>
                    <a:pt x="14" y="47"/>
                    <a:pt x="14" y="47"/>
                    <a:pt x="14" y="47"/>
                  </a:cubicBezTo>
                  <a:cubicBezTo>
                    <a:pt x="14" y="47"/>
                    <a:pt x="14" y="47"/>
                    <a:pt x="13" y="47"/>
                  </a:cubicBezTo>
                  <a:cubicBezTo>
                    <a:pt x="13" y="47"/>
                    <a:pt x="13" y="47"/>
                    <a:pt x="13" y="47"/>
                  </a:cubicBezTo>
                  <a:cubicBezTo>
                    <a:pt x="13" y="59"/>
                    <a:pt x="13" y="59"/>
                    <a:pt x="13" y="59"/>
                  </a:cubicBezTo>
                  <a:cubicBezTo>
                    <a:pt x="0" y="60"/>
                    <a:pt x="0" y="60"/>
                    <a:pt x="0" y="60"/>
                  </a:cubicBezTo>
                  <a:cubicBezTo>
                    <a:pt x="0" y="60"/>
                    <a:pt x="0" y="60"/>
                    <a:pt x="0" y="60"/>
                  </a:cubicBezTo>
                  <a:cubicBezTo>
                    <a:pt x="52" y="63"/>
                    <a:pt x="52" y="63"/>
                    <a:pt x="52" y="63"/>
                  </a:cubicBezTo>
                  <a:cubicBezTo>
                    <a:pt x="152" y="60"/>
                    <a:pt x="152" y="60"/>
                    <a:pt x="152" y="60"/>
                  </a:cubicBezTo>
                  <a:lnTo>
                    <a:pt x="142" y="59"/>
                  </a:lnTo>
                  <a:close/>
                  <a:moveTo>
                    <a:pt x="112" y="52"/>
                  </a:moveTo>
                  <a:cubicBezTo>
                    <a:pt x="112" y="52"/>
                    <a:pt x="112" y="52"/>
                    <a:pt x="112" y="52"/>
                  </a:cubicBezTo>
                  <a:cubicBezTo>
                    <a:pt x="112" y="50"/>
                    <a:pt x="112" y="50"/>
                    <a:pt x="112" y="50"/>
                  </a:cubicBezTo>
                  <a:cubicBezTo>
                    <a:pt x="120" y="50"/>
                    <a:pt x="135" y="50"/>
                    <a:pt x="137" y="50"/>
                  </a:cubicBezTo>
                  <a:cubicBezTo>
                    <a:pt x="139" y="50"/>
                    <a:pt x="141" y="50"/>
                    <a:pt x="142" y="50"/>
                  </a:cubicBezTo>
                  <a:cubicBezTo>
                    <a:pt x="142" y="51"/>
                    <a:pt x="142" y="51"/>
                    <a:pt x="142" y="51"/>
                  </a:cubicBezTo>
                  <a:cubicBezTo>
                    <a:pt x="137" y="51"/>
                    <a:pt x="123" y="52"/>
                    <a:pt x="112" y="52"/>
                  </a:cubicBezTo>
                  <a:close/>
                  <a:moveTo>
                    <a:pt x="142" y="49"/>
                  </a:moveTo>
                  <a:cubicBezTo>
                    <a:pt x="142" y="49"/>
                    <a:pt x="142" y="49"/>
                    <a:pt x="142" y="49"/>
                  </a:cubicBezTo>
                  <a:cubicBezTo>
                    <a:pt x="142" y="49"/>
                    <a:pt x="142" y="49"/>
                    <a:pt x="142" y="49"/>
                  </a:cubicBezTo>
                  <a:cubicBezTo>
                    <a:pt x="142" y="49"/>
                    <a:pt x="142" y="49"/>
                    <a:pt x="142" y="49"/>
                  </a:cubicBezTo>
                  <a:cubicBezTo>
                    <a:pt x="141" y="49"/>
                    <a:pt x="137" y="49"/>
                    <a:pt x="132" y="49"/>
                  </a:cubicBezTo>
                  <a:cubicBezTo>
                    <a:pt x="127" y="49"/>
                    <a:pt x="120" y="49"/>
                    <a:pt x="112" y="49"/>
                  </a:cubicBezTo>
                  <a:cubicBezTo>
                    <a:pt x="112" y="48"/>
                    <a:pt x="112" y="48"/>
                    <a:pt x="112" y="48"/>
                  </a:cubicBezTo>
                  <a:cubicBezTo>
                    <a:pt x="123" y="48"/>
                    <a:pt x="139" y="48"/>
                    <a:pt x="142" y="48"/>
                  </a:cubicBezTo>
                  <a:lnTo>
                    <a:pt x="142" y="49"/>
                  </a:lnTo>
                  <a:close/>
                  <a:moveTo>
                    <a:pt x="130" y="46"/>
                  </a:moveTo>
                  <a:cubicBezTo>
                    <a:pt x="130" y="46"/>
                    <a:pt x="130" y="46"/>
                    <a:pt x="130" y="46"/>
                  </a:cubicBezTo>
                  <a:cubicBezTo>
                    <a:pt x="127" y="46"/>
                    <a:pt x="119" y="47"/>
                    <a:pt x="112" y="47"/>
                  </a:cubicBezTo>
                  <a:cubicBezTo>
                    <a:pt x="112" y="44"/>
                    <a:pt x="112" y="44"/>
                    <a:pt x="112" y="44"/>
                  </a:cubicBezTo>
                  <a:cubicBezTo>
                    <a:pt x="116" y="44"/>
                    <a:pt x="119" y="44"/>
                    <a:pt x="120" y="44"/>
                  </a:cubicBezTo>
                  <a:cubicBezTo>
                    <a:pt x="123" y="44"/>
                    <a:pt x="130" y="44"/>
                    <a:pt x="133" y="44"/>
                  </a:cubicBezTo>
                  <a:cubicBezTo>
                    <a:pt x="136" y="44"/>
                    <a:pt x="140" y="45"/>
                    <a:pt x="141" y="45"/>
                  </a:cubicBezTo>
                  <a:cubicBezTo>
                    <a:pt x="142" y="45"/>
                    <a:pt x="142" y="45"/>
                    <a:pt x="142" y="45"/>
                  </a:cubicBezTo>
                  <a:cubicBezTo>
                    <a:pt x="142" y="46"/>
                    <a:pt x="142" y="46"/>
                    <a:pt x="142" y="46"/>
                  </a:cubicBezTo>
                  <a:cubicBezTo>
                    <a:pt x="141" y="46"/>
                    <a:pt x="133" y="46"/>
                    <a:pt x="130" y="46"/>
                  </a:cubicBezTo>
                  <a:close/>
                  <a:moveTo>
                    <a:pt x="143" y="43"/>
                  </a:moveTo>
                  <a:cubicBezTo>
                    <a:pt x="143" y="43"/>
                    <a:pt x="143" y="43"/>
                    <a:pt x="143" y="43"/>
                  </a:cubicBezTo>
                  <a:cubicBezTo>
                    <a:pt x="142" y="43"/>
                    <a:pt x="142" y="43"/>
                    <a:pt x="142" y="44"/>
                  </a:cubicBezTo>
                  <a:cubicBezTo>
                    <a:pt x="142" y="44"/>
                    <a:pt x="142" y="44"/>
                    <a:pt x="142" y="44"/>
                  </a:cubicBezTo>
                  <a:cubicBezTo>
                    <a:pt x="140" y="44"/>
                    <a:pt x="121" y="43"/>
                    <a:pt x="116" y="43"/>
                  </a:cubicBezTo>
                  <a:cubicBezTo>
                    <a:pt x="114" y="43"/>
                    <a:pt x="113" y="44"/>
                    <a:pt x="112" y="44"/>
                  </a:cubicBezTo>
                  <a:cubicBezTo>
                    <a:pt x="112" y="43"/>
                    <a:pt x="112" y="43"/>
                    <a:pt x="112" y="43"/>
                  </a:cubicBezTo>
                  <a:cubicBezTo>
                    <a:pt x="113" y="43"/>
                    <a:pt x="114" y="43"/>
                    <a:pt x="115" y="43"/>
                  </a:cubicBezTo>
                  <a:cubicBezTo>
                    <a:pt x="119" y="43"/>
                    <a:pt x="140" y="43"/>
                    <a:pt x="143" y="43"/>
                  </a:cubicBezTo>
                  <a:close/>
                  <a:moveTo>
                    <a:pt x="143" y="41"/>
                  </a:moveTo>
                  <a:cubicBezTo>
                    <a:pt x="143" y="41"/>
                    <a:pt x="143" y="41"/>
                    <a:pt x="143" y="41"/>
                  </a:cubicBezTo>
                  <a:cubicBezTo>
                    <a:pt x="143" y="41"/>
                    <a:pt x="142" y="41"/>
                    <a:pt x="140" y="41"/>
                  </a:cubicBezTo>
                  <a:cubicBezTo>
                    <a:pt x="137" y="41"/>
                    <a:pt x="133" y="41"/>
                    <a:pt x="128" y="41"/>
                  </a:cubicBezTo>
                  <a:cubicBezTo>
                    <a:pt x="124" y="41"/>
                    <a:pt x="119" y="42"/>
                    <a:pt x="112" y="42"/>
                  </a:cubicBezTo>
                  <a:cubicBezTo>
                    <a:pt x="112" y="39"/>
                    <a:pt x="112" y="39"/>
                    <a:pt x="112" y="39"/>
                  </a:cubicBezTo>
                  <a:cubicBezTo>
                    <a:pt x="118" y="39"/>
                    <a:pt x="123" y="39"/>
                    <a:pt x="125" y="39"/>
                  </a:cubicBezTo>
                  <a:cubicBezTo>
                    <a:pt x="129" y="39"/>
                    <a:pt x="137" y="39"/>
                    <a:pt x="139" y="39"/>
                  </a:cubicBezTo>
                  <a:cubicBezTo>
                    <a:pt x="142" y="39"/>
                    <a:pt x="143" y="39"/>
                    <a:pt x="143" y="39"/>
                  </a:cubicBezTo>
                  <a:lnTo>
                    <a:pt x="143" y="41"/>
                  </a:lnTo>
                  <a:close/>
                  <a:moveTo>
                    <a:pt x="143" y="38"/>
                  </a:moveTo>
                  <a:cubicBezTo>
                    <a:pt x="143" y="38"/>
                    <a:pt x="143" y="38"/>
                    <a:pt x="143" y="38"/>
                  </a:cubicBezTo>
                  <a:cubicBezTo>
                    <a:pt x="143" y="38"/>
                    <a:pt x="143" y="38"/>
                    <a:pt x="143" y="38"/>
                  </a:cubicBezTo>
                  <a:cubicBezTo>
                    <a:pt x="143" y="39"/>
                    <a:pt x="143" y="39"/>
                    <a:pt x="143" y="39"/>
                  </a:cubicBezTo>
                  <a:cubicBezTo>
                    <a:pt x="142" y="38"/>
                    <a:pt x="133" y="38"/>
                    <a:pt x="123" y="38"/>
                  </a:cubicBezTo>
                  <a:cubicBezTo>
                    <a:pt x="119" y="38"/>
                    <a:pt x="116" y="38"/>
                    <a:pt x="112" y="38"/>
                  </a:cubicBezTo>
                  <a:cubicBezTo>
                    <a:pt x="112" y="38"/>
                    <a:pt x="112" y="38"/>
                    <a:pt x="112" y="38"/>
                  </a:cubicBezTo>
                  <a:cubicBezTo>
                    <a:pt x="126" y="37"/>
                    <a:pt x="141" y="38"/>
                    <a:pt x="143" y="38"/>
                  </a:cubicBezTo>
                  <a:close/>
                  <a:moveTo>
                    <a:pt x="144" y="35"/>
                  </a:moveTo>
                  <a:cubicBezTo>
                    <a:pt x="144" y="35"/>
                    <a:pt x="144" y="35"/>
                    <a:pt x="144" y="35"/>
                  </a:cubicBezTo>
                  <a:cubicBezTo>
                    <a:pt x="143" y="35"/>
                    <a:pt x="143" y="35"/>
                    <a:pt x="141" y="35"/>
                  </a:cubicBezTo>
                  <a:cubicBezTo>
                    <a:pt x="138" y="36"/>
                    <a:pt x="133" y="36"/>
                    <a:pt x="126" y="36"/>
                  </a:cubicBezTo>
                  <a:cubicBezTo>
                    <a:pt x="121" y="36"/>
                    <a:pt x="117" y="36"/>
                    <a:pt x="112" y="36"/>
                  </a:cubicBezTo>
                  <a:cubicBezTo>
                    <a:pt x="112" y="34"/>
                    <a:pt x="112" y="34"/>
                    <a:pt x="112" y="34"/>
                  </a:cubicBezTo>
                  <a:cubicBezTo>
                    <a:pt x="113" y="34"/>
                    <a:pt x="122" y="34"/>
                    <a:pt x="124" y="34"/>
                  </a:cubicBezTo>
                  <a:cubicBezTo>
                    <a:pt x="125" y="34"/>
                    <a:pt x="137" y="34"/>
                    <a:pt x="139" y="34"/>
                  </a:cubicBezTo>
                  <a:cubicBezTo>
                    <a:pt x="140" y="34"/>
                    <a:pt x="143" y="34"/>
                    <a:pt x="144" y="34"/>
                  </a:cubicBezTo>
                  <a:lnTo>
                    <a:pt x="144" y="35"/>
                  </a:lnTo>
                  <a:close/>
                  <a:moveTo>
                    <a:pt x="144" y="30"/>
                  </a:moveTo>
                  <a:cubicBezTo>
                    <a:pt x="144" y="30"/>
                    <a:pt x="144" y="30"/>
                    <a:pt x="144" y="30"/>
                  </a:cubicBezTo>
                  <a:cubicBezTo>
                    <a:pt x="144" y="30"/>
                    <a:pt x="140" y="30"/>
                    <a:pt x="138" y="30"/>
                  </a:cubicBezTo>
                  <a:cubicBezTo>
                    <a:pt x="136" y="31"/>
                    <a:pt x="123" y="31"/>
                    <a:pt x="114" y="31"/>
                  </a:cubicBezTo>
                  <a:cubicBezTo>
                    <a:pt x="106" y="31"/>
                    <a:pt x="99" y="30"/>
                    <a:pt x="94" y="29"/>
                  </a:cubicBezTo>
                  <a:cubicBezTo>
                    <a:pt x="89" y="28"/>
                    <a:pt x="67" y="22"/>
                    <a:pt x="54" y="18"/>
                  </a:cubicBezTo>
                  <a:cubicBezTo>
                    <a:pt x="42" y="14"/>
                    <a:pt x="36" y="11"/>
                    <a:pt x="32" y="11"/>
                  </a:cubicBezTo>
                  <a:cubicBezTo>
                    <a:pt x="32" y="9"/>
                    <a:pt x="32" y="9"/>
                    <a:pt x="32" y="9"/>
                  </a:cubicBezTo>
                  <a:cubicBezTo>
                    <a:pt x="37" y="9"/>
                    <a:pt x="51" y="13"/>
                    <a:pt x="58" y="16"/>
                  </a:cubicBezTo>
                  <a:cubicBezTo>
                    <a:pt x="65" y="18"/>
                    <a:pt x="81" y="23"/>
                    <a:pt x="85" y="24"/>
                  </a:cubicBezTo>
                  <a:cubicBezTo>
                    <a:pt x="88" y="26"/>
                    <a:pt x="97" y="28"/>
                    <a:pt x="106" y="28"/>
                  </a:cubicBezTo>
                  <a:cubicBezTo>
                    <a:pt x="115" y="28"/>
                    <a:pt x="131" y="28"/>
                    <a:pt x="134" y="28"/>
                  </a:cubicBezTo>
                  <a:cubicBezTo>
                    <a:pt x="137" y="28"/>
                    <a:pt x="143" y="29"/>
                    <a:pt x="144" y="29"/>
                  </a:cubicBezTo>
                  <a:cubicBezTo>
                    <a:pt x="144" y="29"/>
                    <a:pt x="144" y="29"/>
                    <a:pt x="144" y="29"/>
                  </a:cubicBezTo>
                  <a:lnTo>
                    <a:pt x="144" y="30"/>
                  </a:lnTo>
                  <a:close/>
                  <a:moveTo>
                    <a:pt x="145" y="23"/>
                  </a:moveTo>
                  <a:cubicBezTo>
                    <a:pt x="145" y="23"/>
                    <a:pt x="145" y="23"/>
                    <a:pt x="145" y="23"/>
                  </a:cubicBezTo>
                  <a:cubicBezTo>
                    <a:pt x="145" y="23"/>
                    <a:pt x="145" y="23"/>
                    <a:pt x="145" y="23"/>
                  </a:cubicBezTo>
                  <a:cubicBezTo>
                    <a:pt x="145" y="23"/>
                    <a:pt x="144" y="22"/>
                    <a:pt x="141" y="22"/>
                  </a:cubicBezTo>
                  <a:cubicBezTo>
                    <a:pt x="137" y="22"/>
                    <a:pt x="123" y="23"/>
                    <a:pt x="119" y="22"/>
                  </a:cubicBezTo>
                  <a:cubicBezTo>
                    <a:pt x="114" y="22"/>
                    <a:pt x="100" y="23"/>
                    <a:pt x="90" y="20"/>
                  </a:cubicBezTo>
                  <a:cubicBezTo>
                    <a:pt x="80" y="16"/>
                    <a:pt x="78" y="15"/>
                    <a:pt x="78" y="15"/>
                  </a:cubicBezTo>
                  <a:cubicBezTo>
                    <a:pt x="78" y="16"/>
                    <a:pt x="78" y="16"/>
                    <a:pt x="78" y="16"/>
                  </a:cubicBezTo>
                  <a:cubicBezTo>
                    <a:pt x="78" y="16"/>
                    <a:pt x="89" y="21"/>
                    <a:pt x="96" y="22"/>
                  </a:cubicBezTo>
                  <a:cubicBezTo>
                    <a:pt x="103" y="23"/>
                    <a:pt x="114" y="24"/>
                    <a:pt x="126" y="23"/>
                  </a:cubicBezTo>
                  <a:cubicBezTo>
                    <a:pt x="137" y="23"/>
                    <a:pt x="144" y="24"/>
                    <a:pt x="145" y="24"/>
                  </a:cubicBezTo>
                  <a:cubicBezTo>
                    <a:pt x="145" y="25"/>
                    <a:pt x="145" y="25"/>
                    <a:pt x="145" y="25"/>
                  </a:cubicBezTo>
                  <a:cubicBezTo>
                    <a:pt x="144" y="25"/>
                    <a:pt x="139" y="25"/>
                    <a:pt x="134" y="25"/>
                  </a:cubicBezTo>
                  <a:cubicBezTo>
                    <a:pt x="129" y="25"/>
                    <a:pt x="109" y="26"/>
                    <a:pt x="103" y="25"/>
                  </a:cubicBezTo>
                  <a:cubicBezTo>
                    <a:pt x="97" y="24"/>
                    <a:pt x="94" y="24"/>
                    <a:pt x="78" y="18"/>
                  </a:cubicBezTo>
                  <a:cubicBezTo>
                    <a:pt x="78" y="14"/>
                    <a:pt x="78" y="14"/>
                    <a:pt x="78" y="14"/>
                  </a:cubicBezTo>
                  <a:cubicBezTo>
                    <a:pt x="78" y="14"/>
                    <a:pt x="89" y="20"/>
                    <a:pt x="97" y="21"/>
                  </a:cubicBezTo>
                  <a:cubicBezTo>
                    <a:pt x="104" y="22"/>
                    <a:pt x="116" y="22"/>
                    <a:pt x="123" y="22"/>
                  </a:cubicBezTo>
                  <a:cubicBezTo>
                    <a:pt x="131" y="22"/>
                    <a:pt x="144" y="22"/>
                    <a:pt x="144" y="22"/>
                  </a:cubicBezTo>
                  <a:cubicBezTo>
                    <a:pt x="145" y="22"/>
                    <a:pt x="145" y="22"/>
                    <a:pt x="145" y="22"/>
                  </a:cubicBezTo>
                  <a:cubicBezTo>
                    <a:pt x="145" y="22"/>
                    <a:pt x="145" y="22"/>
                    <a:pt x="145" y="22"/>
                  </a:cubicBezTo>
                  <a:lnTo>
                    <a:pt x="145" y="23"/>
                  </a:lnTo>
                  <a:close/>
                  <a:moveTo>
                    <a:pt x="94" y="18"/>
                  </a:moveTo>
                  <a:cubicBezTo>
                    <a:pt x="94" y="18"/>
                    <a:pt x="94" y="18"/>
                    <a:pt x="94" y="18"/>
                  </a:cubicBezTo>
                  <a:cubicBezTo>
                    <a:pt x="95" y="19"/>
                    <a:pt x="95" y="19"/>
                    <a:pt x="95" y="19"/>
                  </a:cubicBezTo>
                  <a:cubicBezTo>
                    <a:pt x="100" y="19"/>
                    <a:pt x="100" y="19"/>
                    <a:pt x="100" y="19"/>
                  </a:cubicBezTo>
                  <a:cubicBezTo>
                    <a:pt x="98" y="19"/>
                    <a:pt x="96" y="19"/>
                    <a:pt x="94" y="18"/>
                  </a:cubicBezTo>
                  <a:close/>
                  <a:moveTo>
                    <a:pt x="145" y="20"/>
                  </a:moveTo>
                  <a:cubicBezTo>
                    <a:pt x="145" y="20"/>
                    <a:pt x="145" y="20"/>
                    <a:pt x="145" y="20"/>
                  </a:cubicBezTo>
                  <a:cubicBezTo>
                    <a:pt x="144" y="20"/>
                    <a:pt x="143" y="20"/>
                    <a:pt x="141" y="20"/>
                  </a:cubicBezTo>
                  <a:cubicBezTo>
                    <a:pt x="135" y="20"/>
                    <a:pt x="127" y="20"/>
                    <a:pt x="117" y="20"/>
                  </a:cubicBezTo>
                  <a:cubicBezTo>
                    <a:pt x="113" y="20"/>
                    <a:pt x="109" y="20"/>
                    <a:pt x="105" y="20"/>
                  </a:cubicBezTo>
                  <a:cubicBezTo>
                    <a:pt x="105" y="18"/>
                    <a:pt x="105" y="18"/>
                    <a:pt x="105" y="18"/>
                  </a:cubicBezTo>
                  <a:cubicBezTo>
                    <a:pt x="105" y="18"/>
                    <a:pt x="109" y="18"/>
                    <a:pt x="117" y="18"/>
                  </a:cubicBezTo>
                  <a:cubicBezTo>
                    <a:pt x="126" y="18"/>
                    <a:pt x="134" y="18"/>
                    <a:pt x="137" y="18"/>
                  </a:cubicBezTo>
                  <a:cubicBezTo>
                    <a:pt x="139" y="18"/>
                    <a:pt x="144" y="18"/>
                    <a:pt x="145" y="18"/>
                  </a:cubicBezTo>
                  <a:cubicBezTo>
                    <a:pt x="145" y="18"/>
                    <a:pt x="145" y="18"/>
                    <a:pt x="145" y="18"/>
                  </a:cubicBezTo>
                  <a:cubicBezTo>
                    <a:pt x="145" y="19"/>
                    <a:pt x="145" y="19"/>
                    <a:pt x="145" y="20"/>
                  </a:cubicBezTo>
                  <a:close/>
                  <a:moveTo>
                    <a:pt x="146" y="17"/>
                  </a:moveTo>
                  <a:cubicBezTo>
                    <a:pt x="146" y="17"/>
                    <a:pt x="146" y="17"/>
                    <a:pt x="146" y="17"/>
                  </a:cubicBezTo>
                  <a:cubicBezTo>
                    <a:pt x="146" y="17"/>
                    <a:pt x="146" y="17"/>
                    <a:pt x="146" y="17"/>
                  </a:cubicBezTo>
                  <a:cubicBezTo>
                    <a:pt x="145" y="17"/>
                    <a:pt x="145" y="17"/>
                    <a:pt x="145" y="17"/>
                  </a:cubicBezTo>
                  <a:cubicBezTo>
                    <a:pt x="145" y="17"/>
                    <a:pt x="144" y="17"/>
                    <a:pt x="141" y="17"/>
                  </a:cubicBezTo>
                  <a:cubicBezTo>
                    <a:pt x="137" y="17"/>
                    <a:pt x="128" y="17"/>
                    <a:pt x="125" y="17"/>
                  </a:cubicBezTo>
                  <a:cubicBezTo>
                    <a:pt x="121" y="17"/>
                    <a:pt x="106" y="17"/>
                    <a:pt x="105" y="17"/>
                  </a:cubicBezTo>
                  <a:cubicBezTo>
                    <a:pt x="105" y="17"/>
                    <a:pt x="105" y="17"/>
                    <a:pt x="105" y="17"/>
                  </a:cubicBezTo>
                  <a:cubicBezTo>
                    <a:pt x="105" y="17"/>
                    <a:pt x="115" y="17"/>
                    <a:pt x="120" y="17"/>
                  </a:cubicBezTo>
                  <a:cubicBezTo>
                    <a:pt x="125" y="17"/>
                    <a:pt x="134" y="17"/>
                    <a:pt x="137" y="17"/>
                  </a:cubicBezTo>
                  <a:cubicBezTo>
                    <a:pt x="140" y="17"/>
                    <a:pt x="145" y="17"/>
                    <a:pt x="146" y="17"/>
                  </a:cubicBezTo>
                  <a:cubicBezTo>
                    <a:pt x="146" y="17"/>
                    <a:pt x="146" y="17"/>
                    <a:pt x="146" y="17"/>
                  </a:cubicBezTo>
                  <a:close/>
                  <a:moveTo>
                    <a:pt x="32" y="1"/>
                  </a:moveTo>
                  <a:cubicBezTo>
                    <a:pt x="32" y="1"/>
                    <a:pt x="32" y="1"/>
                    <a:pt x="32" y="1"/>
                  </a:cubicBezTo>
                  <a:cubicBezTo>
                    <a:pt x="36" y="1"/>
                    <a:pt x="54" y="5"/>
                    <a:pt x="62" y="7"/>
                  </a:cubicBezTo>
                  <a:cubicBezTo>
                    <a:pt x="65" y="7"/>
                    <a:pt x="65" y="7"/>
                    <a:pt x="65" y="7"/>
                  </a:cubicBezTo>
                  <a:cubicBezTo>
                    <a:pt x="66" y="7"/>
                    <a:pt x="68" y="8"/>
                    <a:pt x="70" y="8"/>
                  </a:cubicBezTo>
                  <a:cubicBezTo>
                    <a:pt x="79" y="11"/>
                    <a:pt x="91" y="13"/>
                    <a:pt x="98" y="13"/>
                  </a:cubicBezTo>
                  <a:cubicBezTo>
                    <a:pt x="107" y="13"/>
                    <a:pt x="120" y="12"/>
                    <a:pt x="126" y="12"/>
                  </a:cubicBezTo>
                  <a:cubicBezTo>
                    <a:pt x="127" y="12"/>
                    <a:pt x="127" y="12"/>
                    <a:pt x="127" y="12"/>
                  </a:cubicBezTo>
                  <a:cubicBezTo>
                    <a:pt x="132" y="11"/>
                    <a:pt x="145" y="10"/>
                    <a:pt x="146" y="10"/>
                  </a:cubicBezTo>
                  <a:cubicBezTo>
                    <a:pt x="146" y="11"/>
                    <a:pt x="146" y="12"/>
                    <a:pt x="146" y="12"/>
                  </a:cubicBezTo>
                  <a:cubicBezTo>
                    <a:pt x="146" y="15"/>
                    <a:pt x="146" y="15"/>
                    <a:pt x="146" y="15"/>
                  </a:cubicBezTo>
                  <a:cubicBezTo>
                    <a:pt x="146" y="15"/>
                    <a:pt x="145" y="15"/>
                    <a:pt x="144" y="15"/>
                  </a:cubicBezTo>
                  <a:cubicBezTo>
                    <a:pt x="143" y="15"/>
                    <a:pt x="132" y="15"/>
                    <a:pt x="128" y="15"/>
                  </a:cubicBezTo>
                  <a:cubicBezTo>
                    <a:pt x="124" y="15"/>
                    <a:pt x="105" y="15"/>
                    <a:pt x="105" y="15"/>
                  </a:cubicBezTo>
                  <a:cubicBezTo>
                    <a:pt x="91" y="18"/>
                    <a:pt x="91" y="18"/>
                    <a:pt x="91" y="18"/>
                  </a:cubicBezTo>
                  <a:cubicBezTo>
                    <a:pt x="91" y="18"/>
                    <a:pt x="90" y="17"/>
                    <a:pt x="90" y="17"/>
                  </a:cubicBezTo>
                  <a:cubicBezTo>
                    <a:pt x="82" y="14"/>
                    <a:pt x="78" y="12"/>
                    <a:pt x="78" y="12"/>
                  </a:cubicBezTo>
                  <a:cubicBezTo>
                    <a:pt x="68" y="15"/>
                    <a:pt x="68" y="15"/>
                    <a:pt x="68" y="15"/>
                  </a:cubicBezTo>
                  <a:cubicBezTo>
                    <a:pt x="50" y="8"/>
                    <a:pt x="37" y="3"/>
                    <a:pt x="32" y="3"/>
                  </a:cubicBezTo>
                  <a:cubicBezTo>
                    <a:pt x="32" y="1"/>
                    <a:pt x="32" y="1"/>
                    <a:pt x="32" y="1"/>
                  </a:cubicBezTo>
                  <a:cubicBezTo>
                    <a:pt x="32" y="1"/>
                    <a:pt x="32" y="1"/>
                    <a:pt x="32" y="1"/>
                  </a:cubicBezTo>
                  <a:close/>
                  <a:moveTo>
                    <a:pt x="10" y="12"/>
                  </a:moveTo>
                  <a:cubicBezTo>
                    <a:pt x="10" y="12"/>
                    <a:pt x="10" y="12"/>
                    <a:pt x="10" y="12"/>
                  </a:cubicBezTo>
                  <a:cubicBezTo>
                    <a:pt x="10" y="12"/>
                    <a:pt x="10" y="11"/>
                    <a:pt x="12" y="10"/>
                  </a:cubicBezTo>
                  <a:cubicBezTo>
                    <a:pt x="13" y="10"/>
                    <a:pt x="14" y="9"/>
                    <a:pt x="15" y="9"/>
                  </a:cubicBezTo>
                  <a:cubicBezTo>
                    <a:pt x="20" y="6"/>
                    <a:pt x="28" y="1"/>
                    <a:pt x="32" y="1"/>
                  </a:cubicBezTo>
                  <a:cubicBezTo>
                    <a:pt x="32" y="3"/>
                    <a:pt x="32" y="3"/>
                    <a:pt x="32" y="3"/>
                  </a:cubicBezTo>
                  <a:cubicBezTo>
                    <a:pt x="32" y="3"/>
                    <a:pt x="31" y="3"/>
                    <a:pt x="31" y="3"/>
                  </a:cubicBezTo>
                  <a:cubicBezTo>
                    <a:pt x="27" y="3"/>
                    <a:pt x="21" y="7"/>
                    <a:pt x="17" y="9"/>
                  </a:cubicBezTo>
                  <a:cubicBezTo>
                    <a:pt x="14" y="11"/>
                    <a:pt x="11" y="13"/>
                    <a:pt x="10" y="13"/>
                  </a:cubicBezTo>
                  <a:lnTo>
                    <a:pt x="10" y="12"/>
                  </a:lnTo>
                  <a:close/>
                  <a:moveTo>
                    <a:pt x="10" y="16"/>
                  </a:moveTo>
                  <a:cubicBezTo>
                    <a:pt x="10" y="16"/>
                    <a:pt x="10" y="16"/>
                    <a:pt x="10" y="16"/>
                  </a:cubicBezTo>
                  <a:cubicBezTo>
                    <a:pt x="11" y="15"/>
                    <a:pt x="19" y="11"/>
                    <a:pt x="21" y="10"/>
                  </a:cubicBezTo>
                  <a:cubicBezTo>
                    <a:pt x="23" y="9"/>
                    <a:pt x="28" y="6"/>
                    <a:pt x="31" y="6"/>
                  </a:cubicBezTo>
                  <a:cubicBezTo>
                    <a:pt x="35" y="6"/>
                    <a:pt x="40" y="8"/>
                    <a:pt x="45" y="9"/>
                  </a:cubicBezTo>
                  <a:cubicBezTo>
                    <a:pt x="50" y="11"/>
                    <a:pt x="73" y="19"/>
                    <a:pt x="78" y="21"/>
                  </a:cubicBezTo>
                  <a:cubicBezTo>
                    <a:pt x="83" y="23"/>
                    <a:pt x="91" y="26"/>
                    <a:pt x="102" y="27"/>
                  </a:cubicBezTo>
                  <a:cubicBezTo>
                    <a:pt x="112" y="28"/>
                    <a:pt x="121" y="27"/>
                    <a:pt x="127" y="27"/>
                  </a:cubicBezTo>
                  <a:cubicBezTo>
                    <a:pt x="133" y="27"/>
                    <a:pt x="144" y="27"/>
                    <a:pt x="144" y="27"/>
                  </a:cubicBezTo>
                  <a:cubicBezTo>
                    <a:pt x="145" y="27"/>
                    <a:pt x="145" y="27"/>
                    <a:pt x="145" y="27"/>
                  </a:cubicBezTo>
                  <a:cubicBezTo>
                    <a:pt x="145" y="27"/>
                    <a:pt x="145" y="27"/>
                    <a:pt x="145" y="27"/>
                  </a:cubicBezTo>
                  <a:cubicBezTo>
                    <a:pt x="145" y="28"/>
                    <a:pt x="145" y="28"/>
                    <a:pt x="145" y="28"/>
                  </a:cubicBezTo>
                  <a:cubicBezTo>
                    <a:pt x="144" y="28"/>
                    <a:pt x="144" y="28"/>
                    <a:pt x="144" y="28"/>
                  </a:cubicBezTo>
                  <a:cubicBezTo>
                    <a:pt x="144" y="28"/>
                    <a:pt x="144" y="28"/>
                    <a:pt x="144" y="28"/>
                  </a:cubicBezTo>
                  <a:cubicBezTo>
                    <a:pt x="144" y="28"/>
                    <a:pt x="143" y="28"/>
                    <a:pt x="139" y="28"/>
                  </a:cubicBezTo>
                  <a:cubicBezTo>
                    <a:pt x="133" y="28"/>
                    <a:pt x="115" y="28"/>
                    <a:pt x="110" y="28"/>
                  </a:cubicBezTo>
                  <a:cubicBezTo>
                    <a:pt x="105" y="28"/>
                    <a:pt x="101" y="28"/>
                    <a:pt x="91" y="26"/>
                  </a:cubicBezTo>
                  <a:cubicBezTo>
                    <a:pt x="82" y="23"/>
                    <a:pt x="65" y="17"/>
                    <a:pt x="59" y="15"/>
                  </a:cubicBezTo>
                  <a:cubicBezTo>
                    <a:pt x="53" y="13"/>
                    <a:pt x="37" y="7"/>
                    <a:pt x="33" y="7"/>
                  </a:cubicBezTo>
                  <a:cubicBezTo>
                    <a:pt x="28" y="6"/>
                    <a:pt x="22" y="10"/>
                    <a:pt x="19" y="12"/>
                  </a:cubicBezTo>
                  <a:cubicBezTo>
                    <a:pt x="16" y="13"/>
                    <a:pt x="11" y="16"/>
                    <a:pt x="10" y="17"/>
                  </a:cubicBezTo>
                  <a:lnTo>
                    <a:pt x="10" y="16"/>
                  </a:lnTo>
                  <a:close/>
                  <a:moveTo>
                    <a:pt x="10" y="18"/>
                  </a:moveTo>
                  <a:cubicBezTo>
                    <a:pt x="10" y="18"/>
                    <a:pt x="10" y="18"/>
                    <a:pt x="10" y="18"/>
                  </a:cubicBezTo>
                  <a:cubicBezTo>
                    <a:pt x="11" y="17"/>
                    <a:pt x="15" y="15"/>
                    <a:pt x="18" y="13"/>
                  </a:cubicBezTo>
                  <a:cubicBezTo>
                    <a:pt x="22" y="11"/>
                    <a:pt x="29" y="9"/>
                    <a:pt x="32" y="8"/>
                  </a:cubicBezTo>
                  <a:cubicBezTo>
                    <a:pt x="32" y="8"/>
                    <a:pt x="32" y="8"/>
                    <a:pt x="32" y="8"/>
                  </a:cubicBezTo>
                  <a:cubicBezTo>
                    <a:pt x="32" y="11"/>
                    <a:pt x="32" y="11"/>
                    <a:pt x="32" y="11"/>
                  </a:cubicBezTo>
                  <a:cubicBezTo>
                    <a:pt x="32" y="11"/>
                    <a:pt x="31" y="11"/>
                    <a:pt x="31" y="11"/>
                  </a:cubicBezTo>
                  <a:cubicBezTo>
                    <a:pt x="28" y="11"/>
                    <a:pt x="21" y="15"/>
                    <a:pt x="19" y="17"/>
                  </a:cubicBezTo>
                  <a:cubicBezTo>
                    <a:pt x="16" y="18"/>
                    <a:pt x="10" y="20"/>
                    <a:pt x="10" y="20"/>
                  </a:cubicBezTo>
                  <a:lnTo>
                    <a:pt x="10" y="18"/>
                  </a:lnTo>
                  <a:close/>
                  <a:moveTo>
                    <a:pt x="10" y="25"/>
                  </a:moveTo>
                  <a:cubicBezTo>
                    <a:pt x="10" y="25"/>
                    <a:pt x="10" y="25"/>
                    <a:pt x="10" y="25"/>
                  </a:cubicBezTo>
                  <a:cubicBezTo>
                    <a:pt x="11" y="25"/>
                    <a:pt x="16" y="23"/>
                    <a:pt x="19" y="21"/>
                  </a:cubicBezTo>
                  <a:cubicBezTo>
                    <a:pt x="22" y="20"/>
                    <a:pt x="28" y="19"/>
                    <a:pt x="30" y="18"/>
                  </a:cubicBezTo>
                  <a:cubicBezTo>
                    <a:pt x="30" y="18"/>
                    <a:pt x="31" y="18"/>
                    <a:pt x="32" y="18"/>
                  </a:cubicBezTo>
                  <a:cubicBezTo>
                    <a:pt x="32" y="20"/>
                    <a:pt x="32" y="20"/>
                    <a:pt x="32" y="20"/>
                  </a:cubicBezTo>
                  <a:cubicBezTo>
                    <a:pt x="31" y="20"/>
                    <a:pt x="31" y="20"/>
                    <a:pt x="30" y="20"/>
                  </a:cubicBezTo>
                  <a:cubicBezTo>
                    <a:pt x="25" y="22"/>
                    <a:pt x="21" y="24"/>
                    <a:pt x="19" y="25"/>
                  </a:cubicBezTo>
                  <a:cubicBezTo>
                    <a:pt x="17" y="25"/>
                    <a:pt x="11" y="27"/>
                    <a:pt x="10" y="27"/>
                  </a:cubicBezTo>
                  <a:lnTo>
                    <a:pt x="10" y="25"/>
                  </a:lnTo>
                  <a:close/>
                  <a:moveTo>
                    <a:pt x="11" y="33"/>
                  </a:moveTo>
                  <a:cubicBezTo>
                    <a:pt x="11" y="33"/>
                    <a:pt x="11" y="33"/>
                    <a:pt x="11" y="33"/>
                  </a:cubicBezTo>
                  <a:cubicBezTo>
                    <a:pt x="12" y="32"/>
                    <a:pt x="17" y="31"/>
                    <a:pt x="20" y="30"/>
                  </a:cubicBezTo>
                  <a:cubicBezTo>
                    <a:pt x="24" y="28"/>
                    <a:pt x="30" y="27"/>
                    <a:pt x="33" y="27"/>
                  </a:cubicBezTo>
                  <a:cubicBezTo>
                    <a:pt x="33" y="29"/>
                    <a:pt x="33" y="29"/>
                    <a:pt x="33" y="29"/>
                  </a:cubicBezTo>
                  <a:cubicBezTo>
                    <a:pt x="30" y="29"/>
                    <a:pt x="29" y="30"/>
                    <a:pt x="23" y="32"/>
                  </a:cubicBezTo>
                  <a:cubicBezTo>
                    <a:pt x="17" y="34"/>
                    <a:pt x="12" y="35"/>
                    <a:pt x="11" y="35"/>
                  </a:cubicBezTo>
                  <a:lnTo>
                    <a:pt x="11" y="33"/>
                  </a:lnTo>
                  <a:close/>
                  <a:moveTo>
                    <a:pt x="14" y="59"/>
                  </a:moveTo>
                  <a:cubicBezTo>
                    <a:pt x="14" y="59"/>
                    <a:pt x="14" y="59"/>
                    <a:pt x="14" y="59"/>
                  </a:cubicBezTo>
                  <a:cubicBezTo>
                    <a:pt x="14" y="59"/>
                    <a:pt x="14" y="59"/>
                    <a:pt x="14" y="59"/>
                  </a:cubicBezTo>
                  <a:cubicBezTo>
                    <a:pt x="14" y="53"/>
                    <a:pt x="14" y="53"/>
                    <a:pt x="14" y="53"/>
                  </a:cubicBezTo>
                  <a:cubicBezTo>
                    <a:pt x="16" y="53"/>
                    <a:pt x="29" y="51"/>
                    <a:pt x="34" y="51"/>
                  </a:cubicBezTo>
                  <a:cubicBezTo>
                    <a:pt x="35" y="59"/>
                    <a:pt x="35" y="59"/>
                    <a:pt x="35" y="59"/>
                  </a:cubicBezTo>
                  <a:lnTo>
                    <a:pt x="14" y="59"/>
                  </a:lnTo>
                  <a:close/>
                  <a:moveTo>
                    <a:pt x="85" y="59"/>
                  </a:moveTo>
                  <a:cubicBezTo>
                    <a:pt x="85" y="59"/>
                    <a:pt x="85" y="59"/>
                    <a:pt x="85" y="59"/>
                  </a:cubicBezTo>
                  <a:cubicBezTo>
                    <a:pt x="35" y="59"/>
                    <a:pt x="35" y="59"/>
                    <a:pt x="35" y="59"/>
                  </a:cubicBezTo>
                  <a:cubicBezTo>
                    <a:pt x="35" y="51"/>
                    <a:pt x="35" y="51"/>
                    <a:pt x="35" y="51"/>
                  </a:cubicBezTo>
                  <a:cubicBezTo>
                    <a:pt x="35" y="51"/>
                    <a:pt x="36" y="51"/>
                    <a:pt x="36" y="51"/>
                  </a:cubicBezTo>
                  <a:cubicBezTo>
                    <a:pt x="41" y="51"/>
                    <a:pt x="78" y="53"/>
                    <a:pt x="83" y="53"/>
                  </a:cubicBezTo>
                  <a:cubicBezTo>
                    <a:pt x="84" y="53"/>
                    <a:pt x="85" y="53"/>
                    <a:pt x="85" y="53"/>
                  </a:cubicBezTo>
                  <a:lnTo>
                    <a:pt x="85" y="59"/>
                  </a:lnTo>
                  <a:close/>
                  <a:moveTo>
                    <a:pt x="85" y="51"/>
                  </a:moveTo>
                  <a:cubicBezTo>
                    <a:pt x="85" y="51"/>
                    <a:pt x="85" y="51"/>
                    <a:pt x="85" y="51"/>
                  </a:cubicBezTo>
                  <a:cubicBezTo>
                    <a:pt x="76" y="51"/>
                    <a:pt x="67" y="50"/>
                    <a:pt x="58" y="49"/>
                  </a:cubicBezTo>
                  <a:cubicBezTo>
                    <a:pt x="43" y="48"/>
                    <a:pt x="37" y="48"/>
                    <a:pt x="35" y="48"/>
                  </a:cubicBezTo>
                  <a:cubicBezTo>
                    <a:pt x="35" y="48"/>
                    <a:pt x="35" y="48"/>
                    <a:pt x="34" y="48"/>
                  </a:cubicBezTo>
                  <a:cubicBezTo>
                    <a:pt x="35" y="45"/>
                    <a:pt x="35" y="45"/>
                    <a:pt x="35" y="45"/>
                  </a:cubicBezTo>
                  <a:cubicBezTo>
                    <a:pt x="35" y="45"/>
                    <a:pt x="35" y="45"/>
                    <a:pt x="35" y="45"/>
                  </a:cubicBezTo>
                  <a:cubicBezTo>
                    <a:pt x="39" y="45"/>
                    <a:pt x="74" y="48"/>
                    <a:pt x="85" y="49"/>
                  </a:cubicBezTo>
                  <a:lnTo>
                    <a:pt x="85" y="51"/>
                  </a:lnTo>
                  <a:close/>
                  <a:moveTo>
                    <a:pt x="85" y="48"/>
                  </a:moveTo>
                  <a:cubicBezTo>
                    <a:pt x="85" y="48"/>
                    <a:pt x="85" y="48"/>
                    <a:pt x="85" y="48"/>
                  </a:cubicBezTo>
                  <a:cubicBezTo>
                    <a:pt x="83" y="48"/>
                    <a:pt x="81" y="47"/>
                    <a:pt x="80" y="47"/>
                  </a:cubicBezTo>
                  <a:cubicBezTo>
                    <a:pt x="72" y="47"/>
                    <a:pt x="74" y="47"/>
                    <a:pt x="66" y="46"/>
                  </a:cubicBezTo>
                  <a:cubicBezTo>
                    <a:pt x="58" y="45"/>
                    <a:pt x="40" y="43"/>
                    <a:pt x="36" y="43"/>
                  </a:cubicBezTo>
                  <a:cubicBezTo>
                    <a:pt x="32" y="43"/>
                    <a:pt x="29" y="43"/>
                    <a:pt x="23" y="44"/>
                  </a:cubicBezTo>
                  <a:cubicBezTo>
                    <a:pt x="18" y="45"/>
                    <a:pt x="13" y="46"/>
                    <a:pt x="12" y="46"/>
                  </a:cubicBezTo>
                  <a:cubicBezTo>
                    <a:pt x="12" y="45"/>
                    <a:pt x="12" y="45"/>
                    <a:pt x="12" y="45"/>
                  </a:cubicBezTo>
                  <a:cubicBezTo>
                    <a:pt x="14" y="45"/>
                    <a:pt x="29" y="42"/>
                    <a:pt x="35" y="42"/>
                  </a:cubicBezTo>
                  <a:cubicBezTo>
                    <a:pt x="42" y="42"/>
                    <a:pt x="53" y="44"/>
                    <a:pt x="63" y="45"/>
                  </a:cubicBezTo>
                  <a:cubicBezTo>
                    <a:pt x="68" y="45"/>
                    <a:pt x="77" y="46"/>
                    <a:pt x="85" y="47"/>
                  </a:cubicBezTo>
                  <a:lnTo>
                    <a:pt x="85" y="48"/>
                  </a:lnTo>
                  <a:close/>
                  <a:moveTo>
                    <a:pt x="12" y="42"/>
                  </a:moveTo>
                  <a:cubicBezTo>
                    <a:pt x="12" y="42"/>
                    <a:pt x="12" y="42"/>
                    <a:pt x="12" y="42"/>
                  </a:cubicBezTo>
                  <a:cubicBezTo>
                    <a:pt x="12" y="40"/>
                    <a:pt x="12" y="40"/>
                    <a:pt x="12" y="40"/>
                  </a:cubicBezTo>
                  <a:cubicBezTo>
                    <a:pt x="13" y="40"/>
                    <a:pt x="18" y="38"/>
                    <a:pt x="21" y="38"/>
                  </a:cubicBezTo>
                  <a:cubicBezTo>
                    <a:pt x="24" y="37"/>
                    <a:pt x="30" y="36"/>
                    <a:pt x="34" y="36"/>
                  </a:cubicBezTo>
                  <a:cubicBezTo>
                    <a:pt x="34" y="38"/>
                    <a:pt x="34" y="38"/>
                    <a:pt x="34" y="38"/>
                  </a:cubicBezTo>
                  <a:cubicBezTo>
                    <a:pt x="29" y="38"/>
                    <a:pt x="24" y="40"/>
                    <a:pt x="22" y="41"/>
                  </a:cubicBezTo>
                  <a:cubicBezTo>
                    <a:pt x="20" y="41"/>
                    <a:pt x="13" y="42"/>
                    <a:pt x="12" y="42"/>
                  </a:cubicBezTo>
                  <a:close/>
                  <a:moveTo>
                    <a:pt x="85" y="45"/>
                  </a:moveTo>
                  <a:cubicBezTo>
                    <a:pt x="85" y="45"/>
                    <a:pt x="85" y="45"/>
                    <a:pt x="85" y="45"/>
                  </a:cubicBezTo>
                  <a:cubicBezTo>
                    <a:pt x="79" y="45"/>
                    <a:pt x="65" y="43"/>
                    <a:pt x="57" y="41"/>
                  </a:cubicBezTo>
                  <a:cubicBezTo>
                    <a:pt x="48" y="40"/>
                    <a:pt x="40" y="39"/>
                    <a:pt x="35" y="38"/>
                  </a:cubicBezTo>
                  <a:cubicBezTo>
                    <a:pt x="35" y="38"/>
                    <a:pt x="35" y="38"/>
                    <a:pt x="34" y="38"/>
                  </a:cubicBezTo>
                  <a:cubicBezTo>
                    <a:pt x="34" y="36"/>
                    <a:pt x="34" y="36"/>
                    <a:pt x="34" y="36"/>
                  </a:cubicBezTo>
                  <a:cubicBezTo>
                    <a:pt x="34" y="36"/>
                    <a:pt x="35" y="36"/>
                    <a:pt x="35" y="36"/>
                  </a:cubicBezTo>
                  <a:cubicBezTo>
                    <a:pt x="37" y="36"/>
                    <a:pt x="46" y="37"/>
                    <a:pt x="50" y="37"/>
                  </a:cubicBezTo>
                  <a:cubicBezTo>
                    <a:pt x="55" y="38"/>
                    <a:pt x="74" y="41"/>
                    <a:pt x="80" y="42"/>
                  </a:cubicBezTo>
                  <a:cubicBezTo>
                    <a:pt x="82" y="42"/>
                    <a:pt x="83" y="43"/>
                    <a:pt x="85" y="43"/>
                  </a:cubicBezTo>
                  <a:lnTo>
                    <a:pt x="85" y="45"/>
                  </a:lnTo>
                  <a:close/>
                  <a:moveTo>
                    <a:pt x="85" y="42"/>
                  </a:moveTo>
                  <a:cubicBezTo>
                    <a:pt x="85" y="42"/>
                    <a:pt x="85" y="42"/>
                    <a:pt x="85" y="42"/>
                  </a:cubicBezTo>
                  <a:cubicBezTo>
                    <a:pt x="84" y="42"/>
                    <a:pt x="82" y="42"/>
                    <a:pt x="80" y="41"/>
                  </a:cubicBezTo>
                  <a:cubicBezTo>
                    <a:pt x="72" y="40"/>
                    <a:pt x="59" y="37"/>
                    <a:pt x="52" y="36"/>
                  </a:cubicBezTo>
                  <a:cubicBezTo>
                    <a:pt x="45" y="35"/>
                    <a:pt x="39" y="34"/>
                    <a:pt x="35" y="34"/>
                  </a:cubicBezTo>
                  <a:cubicBezTo>
                    <a:pt x="30" y="34"/>
                    <a:pt x="24" y="36"/>
                    <a:pt x="20" y="37"/>
                  </a:cubicBezTo>
                  <a:cubicBezTo>
                    <a:pt x="16" y="38"/>
                    <a:pt x="13" y="38"/>
                    <a:pt x="12" y="39"/>
                  </a:cubicBezTo>
                  <a:cubicBezTo>
                    <a:pt x="12" y="39"/>
                    <a:pt x="12" y="39"/>
                    <a:pt x="12" y="38"/>
                  </a:cubicBezTo>
                  <a:cubicBezTo>
                    <a:pt x="11" y="38"/>
                    <a:pt x="11" y="38"/>
                    <a:pt x="11" y="38"/>
                  </a:cubicBezTo>
                  <a:cubicBezTo>
                    <a:pt x="12" y="38"/>
                    <a:pt x="16" y="37"/>
                    <a:pt x="21" y="36"/>
                  </a:cubicBezTo>
                  <a:cubicBezTo>
                    <a:pt x="27" y="34"/>
                    <a:pt x="30" y="33"/>
                    <a:pt x="35" y="33"/>
                  </a:cubicBezTo>
                  <a:cubicBezTo>
                    <a:pt x="39" y="34"/>
                    <a:pt x="52" y="36"/>
                    <a:pt x="59" y="37"/>
                  </a:cubicBezTo>
                  <a:cubicBezTo>
                    <a:pt x="65" y="38"/>
                    <a:pt x="77" y="40"/>
                    <a:pt x="81" y="41"/>
                  </a:cubicBezTo>
                  <a:cubicBezTo>
                    <a:pt x="82" y="41"/>
                    <a:pt x="84" y="41"/>
                    <a:pt x="85" y="42"/>
                  </a:cubicBezTo>
                  <a:close/>
                  <a:moveTo>
                    <a:pt x="85" y="40"/>
                  </a:moveTo>
                  <a:cubicBezTo>
                    <a:pt x="85" y="40"/>
                    <a:pt x="85" y="40"/>
                    <a:pt x="85" y="40"/>
                  </a:cubicBezTo>
                  <a:cubicBezTo>
                    <a:pt x="81" y="39"/>
                    <a:pt x="76" y="38"/>
                    <a:pt x="72" y="37"/>
                  </a:cubicBezTo>
                  <a:cubicBezTo>
                    <a:pt x="63" y="35"/>
                    <a:pt x="51" y="33"/>
                    <a:pt x="46" y="32"/>
                  </a:cubicBezTo>
                  <a:cubicBezTo>
                    <a:pt x="40" y="30"/>
                    <a:pt x="37" y="29"/>
                    <a:pt x="34" y="29"/>
                  </a:cubicBezTo>
                  <a:cubicBezTo>
                    <a:pt x="34" y="27"/>
                    <a:pt x="34" y="27"/>
                    <a:pt x="34" y="27"/>
                  </a:cubicBezTo>
                  <a:cubicBezTo>
                    <a:pt x="37" y="27"/>
                    <a:pt x="46" y="29"/>
                    <a:pt x="49" y="29"/>
                  </a:cubicBezTo>
                  <a:cubicBezTo>
                    <a:pt x="53" y="30"/>
                    <a:pt x="63" y="32"/>
                    <a:pt x="67" y="33"/>
                  </a:cubicBezTo>
                  <a:cubicBezTo>
                    <a:pt x="69" y="33"/>
                    <a:pt x="78" y="36"/>
                    <a:pt x="85" y="37"/>
                  </a:cubicBezTo>
                  <a:lnTo>
                    <a:pt x="85" y="40"/>
                  </a:lnTo>
                  <a:close/>
                  <a:moveTo>
                    <a:pt x="85" y="36"/>
                  </a:moveTo>
                  <a:cubicBezTo>
                    <a:pt x="85" y="36"/>
                    <a:pt x="85" y="36"/>
                    <a:pt x="85" y="36"/>
                  </a:cubicBezTo>
                  <a:cubicBezTo>
                    <a:pt x="78" y="35"/>
                    <a:pt x="69" y="32"/>
                    <a:pt x="65" y="31"/>
                  </a:cubicBezTo>
                  <a:cubicBezTo>
                    <a:pt x="59" y="30"/>
                    <a:pt x="39" y="25"/>
                    <a:pt x="34" y="25"/>
                  </a:cubicBezTo>
                  <a:cubicBezTo>
                    <a:pt x="30" y="25"/>
                    <a:pt x="13" y="31"/>
                    <a:pt x="11" y="31"/>
                  </a:cubicBezTo>
                  <a:cubicBezTo>
                    <a:pt x="11" y="31"/>
                    <a:pt x="11" y="31"/>
                    <a:pt x="11" y="31"/>
                  </a:cubicBezTo>
                  <a:cubicBezTo>
                    <a:pt x="11" y="31"/>
                    <a:pt x="11" y="31"/>
                    <a:pt x="11" y="31"/>
                  </a:cubicBezTo>
                  <a:cubicBezTo>
                    <a:pt x="10" y="31"/>
                    <a:pt x="10" y="31"/>
                    <a:pt x="10" y="31"/>
                  </a:cubicBezTo>
                  <a:cubicBezTo>
                    <a:pt x="12" y="30"/>
                    <a:pt x="20" y="28"/>
                    <a:pt x="22" y="27"/>
                  </a:cubicBezTo>
                  <a:cubicBezTo>
                    <a:pt x="25" y="26"/>
                    <a:pt x="31" y="24"/>
                    <a:pt x="33" y="24"/>
                  </a:cubicBezTo>
                  <a:cubicBezTo>
                    <a:pt x="36" y="24"/>
                    <a:pt x="47" y="27"/>
                    <a:pt x="52" y="28"/>
                  </a:cubicBezTo>
                  <a:cubicBezTo>
                    <a:pt x="57" y="29"/>
                    <a:pt x="78" y="34"/>
                    <a:pt x="83" y="35"/>
                  </a:cubicBezTo>
                  <a:cubicBezTo>
                    <a:pt x="83" y="35"/>
                    <a:pt x="84" y="35"/>
                    <a:pt x="85" y="36"/>
                  </a:cubicBezTo>
                  <a:close/>
                  <a:moveTo>
                    <a:pt x="85" y="34"/>
                  </a:moveTo>
                  <a:cubicBezTo>
                    <a:pt x="85" y="34"/>
                    <a:pt x="85" y="34"/>
                    <a:pt x="85" y="34"/>
                  </a:cubicBezTo>
                  <a:cubicBezTo>
                    <a:pt x="85" y="34"/>
                    <a:pt x="79" y="32"/>
                    <a:pt x="73" y="30"/>
                  </a:cubicBezTo>
                  <a:cubicBezTo>
                    <a:pt x="48" y="24"/>
                    <a:pt x="46" y="23"/>
                    <a:pt x="42" y="22"/>
                  </a:cubicBezTo>
                  <a:cubicBezTo>
                    <a:pt x="38" y="21"/>
                    <a:pt x="36" y="20"/>
                    <a:pt x="33" y="20"/>
                  </a:cubicBezTo>
                  <a:cubicBezTo>
                    <a:pt x="33" y="18"/>
                    <a:pt x="33" y="18"/>
                    <a:pt x="33" y="18"/>
                  </a:cubicBezTo>
                  <a:cubicBezTo>
                    <a:pt x="35" y="18"/>
                    <a:pt x="37" y="18"/>
                    <a:pt x="40" y="19"/>
                  </a:cubicBezTo>
                  <a:cubicBezTo>
                    <a:pt x="46" y="20"/>
                    <a:pt x="51" y="22"/>
                    <a:pt x="61" y="24"/>
                  </a:cubicBezTo>
                  <a:cubicBezTo>
                    <a:pt x="71" y="27"/>
                    <a:pt x="84" y="31"/>
                    <a:pt x="85" y="31"/>
                  </a:cubicBezTo>
                  <a:lnTo>
                    <a:pt x="85" y="34"/>
                  </a:lnTo>
                  <a:close/>
                  <a:moveTo>
                    <a:pt x="85" y="30"/>
                  </a:moveTo>
                  <a:cubicBezTo>
                    <a:pt x="85" y="30"/>
                    <a:pt x="85" y="30"/>
                    <a:pt x="85" y="30"/>
                  </a:cubicBezTo>
                  <a:cubicBezTo>
                    <a:pt x="83" y="30"/>
                    <a:pt x="51" y="20"/>
                    <a:pt x="44" y="18"/>
                  </a:cubicBezTo>
                  <a:cubicBezTo>
                    <a:pt x="36" y="16"/>
                    <a:pt x="32" y="15"/>
                    <a:pt x="28" y="17"/>
                  </a:cubicBezTo>
                  <a:cubicBezTo>
                    <a:pt x="24" y="19"/>
                    <a:pt x="12" y="23"/>
                    <a:pt x="10" y="24"/>
                  </a:cubicBezTo>
                  <a:cubicBezTo>
                    <a:pt x="10" y="24"/>
                    <a:pt x="10" y="24"/>
                    <a:pt x="10" y="24"/>
                  </a:cubicBezTo>
                  <a:cubicBezTo>
                    <a:pt x="10" y="23"/>
                    <a:pt x="10" y="23"/>
                    <a:pt x="10" y="23"/>
                  </a:cubicBezTo>
                  <a:cubicBezTo>
                    <a:pt x="10" y="23"/>
                    <a:pt x="13" y="22"/>
                    <a:pt x="18" y="20"/>
                  </a:cubicBezTo>
                  <a:cubicBezTo>
                    <a:pt x="23" y="17"/>
                    <a:pt x="30" y="15"/>
                    <a:pt x="32" y="15"/>
                  </a:cubicBezTo>
                  <a:cubicBezTo>
                    <a:pt x="35" y="15"/>
                    <a:pt x="60" y="22"/>
                    <a:pt x="68" y="24"/>
                  </a:cubicBezTo>
                  <a:cubicBezTo>
                    <a:pt x="72" y="26"/>
                    <a:pt x="79" y="28"/>
                    <a:pt x="85" y="29"/>
                  </a:cubicBezTo>
                  <a:lnTo>
                    <a:pt x="85" y="30"/>
                  </a:lnTo>
                  <a:close/>
                  <a:moveTo>
                    <a:pt x="105" y="59"/>
                  </a:moveTo>
                  <a:cubicBezTo>
                    <a:pt x="105" y="59"/>
                    <a:pt x="105" y="59"/>
                    <a:pt x="105" y="59"/>
                  </a:cubicBezTo>
                  <a:cubicBezTo>
                    <a:pt x="87" y="59"/>
                    <a:pt x="87" y="59"/>
                    <a:pt x="87" y="59"/>
                  </a:cubicBezTo>
                  <a:cubicBezTo>
                    <a:pt x="87" y="53"/>
                    <a:pt x="87" y="53"/>
                    <a:pt x="87" y="53"/>
                  </a:cubicBezTo>
                  <a:cubicBezTo>
                    <a:pt x="105" y="53"/>
                    <a:pt x="105" y="53"/>
                    <a:pt x="105" y="53"/>
                  </a:cubicBezTo>
                  <a:lnTo>
                    <a:pt x="105" y="59"/>
                  </a:lnTo>
                  <a:close/>
                  <a:moveTo>
                    <a:pt x="110" y="59"/>
                  </a:moveTo>
                  <a:cubicBezTo>
                    <a:pt x="110" y="59"/>
                    <a:pt x="110" y="59"/>
                    <a:pt x="110" y="59"/>
                  </a:cubicBezTo>
                  <a:cubicBezTo>
                    <a:pt x="105" y="59"/>
                    <a:pt x="105" y="59"/>
                    <a:pt x="105" y="59"/>
                  </a:cubicBezTo>
                  <a:cubicBezTo>
                    <a:pt x="105" y="54"/>
                    <a:pt x="105" y="54"/>
                    <a:pt x="105" y="54"/>
                  </a:cubicBezTo>
                  <a:cubicBezTo>
                    <a:pt x="107" y="54"/>
                    <a:pt x="107" y="54"/>
                    <a:pt x="107" y="54"/>
                  </a:cubicBezTo>
                  <a:cubicBezTo>
                    <a:pt x="109" y="54"/>
                    <a:pt x="110" y="54"/>
                    <a:pt x="110" y="54"/>
                  </a:cubicBezTo>
                  <a:cubicBezTo>
                    <a:pt x="110" y="52"/>
                    <a:pt x="110" y="52"/>
                    <a:pt x="110" y="52"/>
                  </a:cubicBezTo>
                  <a:cubicBezTo>
                    <a:pt x="110" y="52"/>
                    <a:pt x="109" y="52"/>
                    <a:pt x="109" y="52"/>
                  </a:cubicBezTo>
                  <a:cubicBezTo>
                    <a:pt x="108" y="52"/>
                    <a:pt x="106" y="52"/>
                    <a:pt x="105" y="52"/>
                  </a:cubicBezTo>
                  <a:cubicBezTo>
                    <a:pt x="105" y="52"/>
                    <a:pt x="105" y="52"/>
                    <a:pt x="105" y="52"/>
                  </a:cubicBezTo>
                  <a:cubicBezTo>
                    <a:pt x="105" y="52"/>
                    <a:pt x="105" y="52"/>
                    <a:pt x="105" y="52"/>
                  </a:cubicBezTo>
                  <a:cubicBezTo>
                    <a:pt x="104" y="52"/>
                    <a:pt x="100" y="52"/>
                    <a:pt x="98" y="51"/>
                  </a:cubicBezTo>
                  <a:cubicBezTo>
                    <a:pt x="96" y="51"/>
                    <a:pt x="90" y="51"/>
                    <a:pt x="87" y="51"/>
                  </a:cubicBezTo>
                  <a:cubicBezTo>
                    <a:pt x="87" y="49"/>
                    <a:pt x="87" y="49"/>
                    <a:pt x="87" y="49"/>
                  </a:cubicBezTo>
                  <a:cubicBezTo>
                    <a:pt x="88" y="49"/>
                    <a:pt x="91" y="50"/>
                    <a:pt x="94" y="50"/>
                  </a:cubicBezTo>
                  <a:cubicBezTo>
                    <a:pt x="97" y="50"/>
                    <a:pt x="110" y="50"/>
                    <a:pt x="110" y="50"/>
                  </a:cubicBezTo>
                  <a:cubicBezTo>
                    <a:pt x="110" y="49"/>
                    <a:pt x="110" y="49"/>
                    <a:pt x="110" y="49"/>
                  </a:cubicBezTo>
                  <a:cubicBezTo>
                    <a:pt x="110" y="49"/>
                    <a:pt x="99" y="49"/>
                    <a:pt x="94" y="49"/>
                  </a:cubicBezTo>
                  <a:cubicBezTo>
                    <a:pt x="91" y="49"/>
                    <a:pt x="88" y="48"/>
                    <a:pt x="87" y="48"/>
                  </a:cubicBezTo>
                  <a:cubicBezTo>
                    <a:pt x="87" y="47"/>
                    <a:pt x="87" y="47"/>
                    <a:pt x="87" y="47"/>
                  </a:cubicBezTo>
                  <a:cubicBezTo>
                    <a:pt x="88" y="48"/>
                    <a:pt x="91" y="48"/>
                    <a:pt x="93" y="48"/>
                  </a:cubicBezTo>
                  <a:cubicBezTo>
                    <a:pt x="97" y="49"/>
                    <a:pt x="110" y="49"/>
                    <a:pt x="110" y="49"/>
                  </a:cubicBezTo>
                  <a:cubicBezTo>
                    <a:pt x="110" y="47"/>
                    <a:pt x="110" y="47"/>
                    <a:pt x="110" y="47"/>
                  </a:cubicBezTo>
                  <a:cubicBezTo>
                    <a:pt x="110" y="47"/>
                    <a:pt x="98" y="47"/>
                    <a:pt x="93" y="47"/>
                  </a:cubicBezTo>
                  <a:cubicBezTo>
                    <a:pt x="90" y="46"/>
                    <a:pt x="88" y="46"/>
                    <a:pt x="87" y="46"/>
                  </a:cubicBezTo>
                  <a:cubicBezTo>
                    <a:pt x="87" y="43"/>
                    <a:pt x="87" y="43"/>
                    <a:pt x="87" y="43"/>
                  </a:cubicBezTo>
                  <a:cubicBezTo>
                    <a:pt x="87" y="43"/>
                    <a:pt x="88" y="43"/>
                    <a:pt x="89" y="43"/>
                  </a:cubicBezTo>
                  <a:cubicBezTo>
                    <a:pt x="91" y="44"/>
                    <a:pt x="97" y="45"/>
                    <a:pt x="99" y="45"/>
                  </a:cubicBezTo>
                  <a:cubicBezTo>
                    <a:pt x="101" y="45"/>
                    <a:pt x="109" y="45"/>
                    <a:pt x="110" y="45"/>
                  </a:cubicBezTo>
                  <a:lnTo>
                    <a:pt x="110" y="59"/>
                  </a:lnTo>
                  <a:close/>
                  <a:moveTo>
                    <a:pt x="110" y="44"/>
                  </a:moveTo>
                  <a:cubicBezTo>
                    <a:pt x="110" y="44"/>
                    <a:pt x="110" y="44"/>
                    <a:pt x="110" y="44"/>
                  </a:cubicBezTo>
                  <a:cubicBezTo>
                    <a:pt x="109" y="44"/>
                    <a:pt x="106" y="44"/>
                    <a:pt x="104" y="44"/>
                  </a:cubicBezTo>
                  <a:cubicBezTo>
                    <a:pt x="102" y="44"/>
                    <a:pt x="93" y="44"/>
                    <a:pt x="91" y="43"/>
                  </a:cubicBezTo>
                  <a:cubicBezTo>
                    <a:pt x="90" y="43"/>
                    <a:pt x="88" y="42"/>
                    <a:pt x="87" y="42"/>
                  </a:cubicBezTo>
                  <a:cubicBezTo>
                    <a:pt x="87" y="42"/>
                    <a:pt x="87" y="42"/>
                    <a:pt x="87" y="42"/>
                  </a:cubicBezTo>
                  <a:cubicBezTo>
                    <a:pt x="90" y="42"/>
                    <a:pt x="96" y="43"/>
                    <a:pt x="98" y="43"/>
                  </a:cubicBezTo>
                  <a:cubicBezTo>
                    <a:pt x="100" y="43"/>
                    <a:pt x="109" y="44"/>
                    <a:pt x="110" y="44"/>
                  </a:cubicBezTo>
                  <a:close/>
                  <a:moveTo>
                    <a:pt x="110" y="42"/>
                  </a:moveTo>
                  <a:cubicBezTo>
                    <a:pt x="110" y="42"/>
                    <a:pt x="110" y="42"/>
                    <a:pt x="110" y="42"/>
                  </a:cubicBezTo>
                  <a:cubicBezTo>
                    <a:pt x="109" y="42"/>
                    <a:pt x="100" y="42"/>
                    <a:pt x="96" y="41"/>
                  </a:cubicBezTo>
                  <a:cubicBezTo>
                    <a:pt x="92" y="41"/>
                    <a:pt x="89" y="41"/>
                    <a:pt x="87" y="40"/>
                  </a:cubicBezTo>
                  <a:cubicBezTo>
                    <a:pt x="87" y="37"/>
                    <a:pt x="87" y="37"/>
                    <a:pt x="87" y="37"/>
                  </a:cubicBezTo>
                  <a:cubicBezTo>
                    <a:pt x="89" y="37"/>
                    <a:pt x="96" y="39"/>
                    <a:pt x="99" y="39"/>
                  </a:cubicBezTo>
                  <a:cubicBezTo>
                    <a:pt x="103" y="39"/>
                    <a:pt x="110" y="39"/>
                    <a:pt x="110" y="39"/>
                  </a:cubicBezTo>
                  <a:cubicBezTo>
                    <a:pt x="110" y="37"/>
                    <a:pt x="110" y="37"/>
                    <a:pt x="110" y="37"/>
                  </a:cubicBezTo>
                  <a:cubicBezTo>
                    <a:pt x="110" y="37"/>
                    <a:pt x="104" y="37"/>
                    <a:pt x="100" y="37"/>
                  </a:cubicBezTo>
                  <a:cubicBezTo>
                    <a:pt x="96" y="37"/>
                    <a:pt x="90" y="36"/>
                    <a:pt x="87" y="35"/>
                  </a:cubicBezTo>
                  <a:cubicBezTo>
                    <a:pt x="87" y="30"/>
                    <a:pt x="87" y="30"/>
                    <a:pt x="87" y="30"/>
                  </a:cubicBezTo>
                  <a:cubicBezTo>
                    <a:pt x="92" y="31"/>
                    <a:pt x="96" y="32"/>
                    <a:pt x="99" y="32"/>
                  </a:cubicBezTo>
                  <a:cubicBezTo>
                    <a:pt x="105" y="33"/>
                    <a:pt x="126" y="32"/>
                    <a:pt x="135" y="32"/>
                  </a:cubicBezTo>
                  <a:cubicBezTo>
                    <a:pt x="142" y="32"/>
                    <a:pt x="144" y="33"/>
                    <a:pt x="144" y="33"/>
                  </a:cubicBezTo>
                  <a:cubicBezTo>
                    <a:pt x="144" y="33"/>
                    <a:pt x="144" y="33"/>
                    <a:pt x="144" y="33"/>
                  </a:cubicBezTo>
                  <a:cubicBezTo>
                    <a:pt x="144" y="33"/>
                    <a:pt x="144" y="33"/>
                    <a:pt x="144" y="33"/>
                  </a:cubicBezTo>
                  <a:cubicBezTo>
                    <a:pt x="144" y="33"/>
                    <a:pt x="144" y="33"/>
                    <a:pt x="144" y="33"/>
                  </a:cubicBezTo>
                  <a:cubicBezTo>
                    <a:pt x="144" y="33"/>
                    <a:pt x="139" y="33"/>
                    <a:pt x="136" y="33"/>
                  </a:cubicBezTo>
                  <a:cubicBezTo>
                    <a:pt x="133" y="33"/>
                    <a:pt x="127" y="33"/>
                    <a:pt x="123" y="33"/>
                  </a:cubicBezTo>
                  <a:cubicBezTo>
                    <a:pt x="120" y="33"/>
                    <a:pt x="112" y="33"/>
                    <a:pt x="112" y="33"/>
                  </a:cubicBezTo>
                  <a:cubicBezTo>
                    <a:pt x="112" y="33"/>
                    <a:pt x="112" y="33"/>
                    <a:pt x="112" y="33"/>
                  </a:cubicBezTo>
                  <a:cubicBezTo>
                    <a:pt x="110" y="33"/>
                    <a:pt x="110" y="33"/>
                    <a:pt x="110" y="33"/>
                  </a:cubicBezTo>
                  <a:lnTo>
                    <a:pt x="110" y="42"/>
                  </a:lnTo>
                  <a:close/>
                  <a:moveTo>
                    <a:pt x="112" y="59"/>
                  </a:moveTo>
                  <a:cubicBezTo>
                    <a:pt x="112" y="59"/>
                    <a:pt x="112" y="59"/>
                    <a:pt x="112" y="59"/>
                  </a:cubicBezTo>
                  <a:cubicBezTo>
                    <a:pt x="112" y="55"/>
                    <a:pt x="112" y="55"/>
                    <a:pt x="112" y="55"/>
                  </a:cubicBezTo>
                  <a:cubicBezTo>
                    <a:pt x="141" y="55"/>
                    <a:pt x="141" y="55"/>
                    <a:pt x="141" y="55"/>
                  </a:cubicBezTo>
                  <a:cubicBezTo>
                    <a:pt x="141" y="59"/>
                    <a:pt x="141" y="59"/>
                    <a:pt x="141" y="59"/>
                  </a:cubicBezTo>
                  <a:lnTo>
                    <a:pt x="112" y="59"/>
                  </a:lnTo>
                  <a:close/>
                  <a:moveTo>
                    <a:pt x="141" y="54"/>
                  </a:moveTo>
                  <a:cubicBezTo>
                    <a:pt x="141" y="54"/>
                    <a:pt x="141" y="54"/>
                    <a:pt x="141" y="54"/>
                  </a:cubicBezTo>
                  <a:cubicBezTo>
                    <a:pt x="141" y="54"/>
                    <a:pt x="141" y="54"/>
                    <a:pt x="141" y="54"/>
                  </a:cubicBezTo>
                  <a:cubicBezTo>
                    <a:pt x="141" y="54"/>
                    <a:pt x="141" y="54"/>
                    <a:pt x="141" y="54"/>
                  </a:cubicBezTo>
                  <a:cubicBezTo>
                    <a:pt x="140" y="54"/>
                    <a:pt x="134" y="54"/>
                    <a:pt x="129" y="54"/>
                  </a:cubicBezTo>
                  <a:cubicBezTo>
                    <a:pt x="124" y="54"/>
                    <a:pt x="113" y="54"/>
                    <a:pt x="112" y="54"/>
                  </a:cubicBezTo>
                  <a:cubicBezTo>
                    <a:pt x="112" y="54"/>
                    <a:pt x="112" y="54"/>
                    <a:pt x="112" y="54"/>
                  </a:cubicBezTo>
                  <a:cubicBezTo>
                    <a:pt x="114" y="54"/>
                    <a:pt x="115" y="54"/>
                    <a:pt x="116" y="53"/>
                  </a:cubicBezTo>
                  <a:cubicBezTo>
                    <a:pt x="124" y="53"/>
                    <a:pt x="138" y="54"/>
                    <a:pt x="142" y="54"/>
                  </a:cubicBezTo>
                  <a:lnTo>
                    <a:pt x="141" y="54"/>
                  </a:lnTo>
                  <a:close/>
                  <a:moveTo>
                    <a:pt x="146" y="15"/>
                  </a:moveTo>
                  <a:cubicBezTo>
                    <a:pt x="146" y="15"/>
                    <a:pt x="146" y="15"/>
                    <a:pt x="146" y="15"/>
                  </a:cubicBezTo>
                  <a:cubicBezTo>
                    <a:pt x="146" y="15"/>
                    <a:pt x="146" y="15"/>
                    <a:pt x="146" y="15"/>
                  </a:cubicBezTo>
                  <a:cubicBezTo>
                    <a:pt x="146" y="11"/>
                    <a:pt x="146" y="11"/>
                    <a:pt x="146" y="11"/>
                  </a:cubicBezTo>
                  <a:cubicBezTo>
                    <a:pt x="140" y="15"/>
                    <a:pt x="140" y="15"/>
                    <a:pt x="140" y="15"/>
                  </a:cubicBezTo>
                  <a:cubicBezTo>
                    <a:pt x="140" y="15"/>
                    <a:pt x="142" y="14"/>
                    <a:pt x="143" y="14"/>
                  </a:cubicBezTo>
                  <a:cubicBezTo>
                    <a:pt x="144" y="14"/>
                    <a:pt x="145" y="15"/>
                    <a:pt x="146" y="15"/>
                  </a:cubicBezTo>
                  <a:close/>
                  <a:moveTo>
                    <a:pt x="10" y="12"/>
                  </a:moveTo>
                  <a:cubicBezTo>
                    <a:pt x="10" y="12"/>
                    <a:pt x="10" y="12"/>
                    <a:pt x="10" y="12"/>
                  </a:cubicBezTo>
                  <a:cubicBezTo>
                    <a:pt x="10" y="13"/>
                    <a:pt x="10" y="13"/>
                    <a:pt x="10" y="13"/>
                  </a:cubicBezTo>
                  <a:cubicBezTo>
                    <a:pt x="11" y="12"/>
                    <a:pt x="11" y="12"/>
                    <a:pt x="11" y="12"/>
                  </a:cubicBezTo>
                  <a:cubicBezTo>
                    <a:pt x="11" y="12"/>
                    <a:pt x="10" y="12"/>
                    <a:pt x="10" y="12"/>
                  </a:cubicBezTo>
                  <a:cubicBezTo>
                    <a:pt x="10" y="12"/>
                    <a:pt x="10" y="12"/>
                    <a:pt x="10" y="12"/>
                  </a:cubicBezTo>
                  <a:close/>
                  <a:moveTo>
                    <a:pt x="20" y="14"/>
                  </a:moveTo>
                  <a:cubicBezTo>
                    <a:pt x="20" y="14"/>
                    <a:pt x="20" y="14"/>
                    <a:pt x="20" y="14"/>
                  </a:cubicBezTo>
                  <a:cubicBezTo>
                    <a:pt x="19" y="14"/>
                    <a:pt x="18" y="14"/>
                    <a:pt x="18" y="14"/>
                  </a:cubicBezTo>
                  <a:cubicBezTo>
                    <a:pt x="10" y="18"/>
                    <a:pt x="10" y="18"/>
                    <a:pt x="10" y="18"/>
                  </a:cubicBezTo>
                  <a:cubicBezTo>
                    <a:pt x="10" y="20"/>
                    <a:pt x="10" y="20"/>
                    <a:pt x="10" y="20"/>
                  </a:cubicBezTo>
                  <a:cubicBezTo>
                    <a:pt x="10" y="20"/>
                    <a:pt x="15" y="18"/>
                    <a:pt x="17" y="17"/>
                  </a:cubicBezTo>
                  <a:cubicBezTo>
                    <a:pt x="19" y="16"/>
                    <a:pt x="23" y="14"/>
                    <a:pt x="23" y="14"/>
                  </a:cubicBezTo>
                  <a:cubicBezTo>
                    <a:pt x="23" y="14"/>
                    <a:pt x="22" y="14"/>
                    <a:pt x="20" y="14"/>
                  </a:cubicBezTo>
                  <a:close/>
                  <a:moveTo>
                    <a:pt x="10" y="16"/>
                  </a:moveTo>
                  <a:cubicBezTo>
                    <a:pt x="10" y="16"/>
                    <a:pt x="10" y="16"/>
                    <a:pt x="10" y="16"/>
                  </a:cubicBezTo>
                  <a:cubicBezTo>
                    <a:pt x="10" y="16"/>
                    <a:pt x="10" y="16"/>
                    <a:pt x="10" y="16"/>
                  </a:cubicBezTo>
                  <a:cubicBezTo>
                    <a:pt x="10" y="16"/>
                    <a:pt x="12" y="15"/>
                    <a:pt x="13" y="15"/>
                  </a:cubicBezTo>
                  <a:cubicBezTo>
                    <a:pt x="13" y="15"/>
                    <a:pt x="16" y="13"/>
                    <a:pt x="16" y="13"/>
                  </a:cubicBezTo>
                  <a:cubicBezTo>
                    <a:pt x="15" y="13"/>
                    <a:pt x="15" y="13"/>
                    <a:pt x="15" y="13"/>
                  </a:cubicBezTo>
                  <a:lnTo>
                    <a:pt x="10"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 name="Freeform 7"/>
            <p:cNvSpPr>
              <a:spLocks noEditPoints="1"/>
            </p:cNvSpPr>
            <p:nvPr/>
          </p:nvSpPr>
          <p:spPr bwMode="auto">
            <a:xfrm>
              <a:off x="559" y="4150"/>
              <a:ext cx="399" cy="149"/>
            </a:xfrm>
            <a:custGeom>
              <a:avLst/>
              <a:gdLst>
                <a:gd name="T0" fmla="*/ 140 w 154"/>
                <a:gd name="T1" fmla="*/ 42 h 56"/>
                <a:gd name="T2" fmla="*/ 80 w 154"/>
                <a:gd name="T3" fmla="*/ 11 h 56"/>
                <a:gd name="T4" fmla="*/ 101 w 154"/>
                <a:gd name="T5" fmla="*/ 30 h 56"/>
                <a:gd name="T6" fmla="*/ 80 w 154"/>
                <a:gd name="T7" fmla="*/ 17 h 56"/>
                <a:gd name="T8" fmla="*/ 106 w 154"/>
                <a:gd name="T9" fmla="*/ 29 h 56"/>
                <a:gd name="T10" fmla="*/ 109 w 154"/>
                <a:gd name="T11" fmla="*/ 1 h 56"/>
                <a:gd name="T12" fmla="*/ 78 w 154"/>
                <a:gd name="T13" fmla="*/ 25 h 56"/>
                <a:gd name="T14" fmla="*/ 11 w 154"/>
                <a:gd name="T15" fmla="*/ 53 h 56"/>
                <a:gd name="T16" fmla="*/ 2 w 154"/>
                <a:gd name="T17" fmla="*/ 50 h 56"/>
                <a:gd name="T18" fmla="*/ 5 w 154"/>
                <a:gd name="T19" fmla="*/ 45 h 56"/>
                <a:gd name="T20" fmla="*/ 6 w 154"/>
                <a:gd name="T21" fmla="*/ 44 h 56"/>
                <a:gd name="T22" fmla="*/ 8 w 154"/>
                <a:gd name="T23" fmla="*/ 44 h 56"/>
                <a:gd name="T24" fmla="*/ 10 w 154"/>
                <a:gd name="T25" fmla="*/ 50 h 56"/>
                <a:gd name="T26" fmla="*/ 12 w 154"/>
                <a:gd name="T27" fmla="*/ 43 h 56"/>
                <a:gd name="T28" fmla="*/ 13 w 154"/>
                <a:gd name="T29" fmla="*/ 43 h 56"/>
                <a:gd name="T30" fmla="*/ 77 w 154"/>
                <a:gd name="T31" fmla="*/ 19 h 56"/>
                <a:gd name="T32" fmla="*/ 79 w 154"/>
                <a:gd name="T33" fmla="*/ 27 h 56"/>
                <a:gd name="T34" fmla="*/ 83 w 154"/>
                <a:gd name="T35" fmla="*/ 40 h 56"/>
                <a:gd name="T36" fmla="*/ 83 w 154"/>
                <a:gd name="T37" fmla="*/ 39 h 56"/>
                <a:gd name="T38" fmla="*/ 71 w 154"/>
                <a:gd name="T39" fmla="*/ 44 h 56"/>
                <a:gd name="T40" fmla="*/ 98 w 154"/>
                <a:gd name="T41" fmla="*/ 36 h 56"/>
                <a:gd name="T42" fmla="*/ 98 w 154"/>
                <a:gd name="T43" fmla="*/ 42 h 56"/>
                <a:gd name="T44" fmla="*/ 88 w 154"/>
                <a:gd name="T45" fmla="*/ 39 h 56"/>
                <a:gd name="T46" fmla="*/ 98 w 154"/>
                <a:gd name="T47" fmla="*/ 36 h 56"/>
                <a:gd name="T48" fmla="*/ 60 w 154"/>
                <a:gd name="T49" fmla="*/ 40 h 56"/>
                <a:gd name="T50" fmla="*/ 65 w 154"/>
                <a:gd name="T51" fmla="*/ 47 h 56"/>
                <a:gd name="T52" fmla="*/ 122 w 154"/>
                <a:gd name="T53" fmla="*/ 47 h 56"/>
                <a:gd name="T54" fmla="*/ 113 w 154"/>
                <a:gd name="T55" fmla="*/ 35 h 56"/>
                <a:gd name="T56" fmla="*/ 126 w 154"/>
                <a:gd name="T57" fmla="*/ 45 h 56"/>
                <a:gd name="T58" fmla="*/ 77 w 154"/>
                <a:gd name="T59" fmla="*/ 12 h 56"/>
                <a:gd name="T60" fmla="*/ 92 w 154"/>
                <a:gd name="T61" fmla="*/ 10 h 56"/>
                <a:gd name="T62" fmla="*/ 83 w 154"/>
                <a:gd name="T63" fmla="*/ 13 h 56"/>
                <a:gd name="T64" fmla="*/ 83 w 154"/>
                <a:gd name="T65" fmla="*/ 32 h 56"/>
                <a:gd name="T66" fmla="*/ 75 w 154"/>
                <a:gd name="T67" fmla="*/ 22 h 56"/>
                <a:gd name="T68" fmla="*/ 106 w 154"/>
                <a:gd name="T69" fmla="*/ 32 h 56"/>
                <a:gd name="T70" fmla="*/ 83 w 154"/>
                <a:gd name="T71" fmla="*/ 16 h 56"/>
                <a:gd name="T72" fmla="*/ 91 w 154"/>
                <a:gd name="T73" fmla="*/ 19 h 56"/>
                <a:gd name="T74" fmla="*/ 91 w 154"/>
                <a:gd name="T75" fmla="*/ 24 h 56"/>
                <a:gd name="T76" fmla="*/ 91 w 154"/>
                <a:gd name="T77" fmla="*/ 28 h 56"/>
                <a:gd name="T78" fmla="*/ 99 w 154"/>
                <a:gd name="T79" fmla="*/ 32 h 56"/>
                <a:gd name="T80" fmla="*/ 70 w 154"/>
                <a:gd name="T81" fmla="*/ 47 h 56"/>
                <a:gd name="T82" fmla="*/ 45 w 154"/>
                <a:gd name="T83" fmla="*/ 48 h 56"/>
                <a:gd name="T84" fmla="*/ 59 w 154"/>
                <a:gd name="T85" fmla="*/ 48 h 56"/>
                <a:gd name="T86" fmla="*/ 79 w 154"/>
                <a:gd name="T87" fmla="*/ 47 h 56"/>
                <a:gd name="T88" fmla="*/ 94 w 154"/>
                <a:gd name="T89" fmla="*/ 48 h 56"/>
                <a:gd name="T90" fmla="*/ 111 w 154"/>
                <a:gd name="T91" fmla="*/ 47 h 56"/>
                <a:gd name="T92" fmla="*/ 112 w 154"/>
                <a:gd name="T93" fmla="*/ 43 h 56"/>
                <a:gd name="T94" fmla="*/ 115 w 154"/>
                <a:gd name="T95" fmla="*/ 12 h 56"/>
                <a:gd name="T96" fmla="*/ 115 w 154"/>
                <a:gd name="T97" fmla="*/ 21 h 56"/>
                <a:gd name="T98" fmla="*/ 115 w 154"/>
                <a:gd name="T99" fmla="*/ 30 h 56"/>
                <a:gd name="T100" fmla="*/ 114 w 154"/>
                <a:gd name="T101" fmla="*/ 11 h 56"/>
                <a:gd name="T102" fmla="*/ 115 w 154"/>
                <a:gd name="T103" fmla="*/ 20 h 56"/>
                <a:gd name="T104" fmla="*/ 114 w 154"/>
                <a:gd name="T105" fmla="*/ 29 h 56"/>
                <a:gd name="T106" fmla="*/ 151 w 154"/>
                <a:gd name="T107" fmla="*/ 45 h 56"/>
                <a:gd name="T108" fmla="*/ 47 w 154"/>
                <a:gd name="T109" fmla="*/ 39 h 56"/>
                <a:gd name="T110" fmla="*/ 47 w 154"/>
                <a:gd name="T111" fmla="*/ 45 h 56"/>
                <a:gd name="T112" fmla="*/ 103 w 154"/>
                <a:gd name="T113" fmla="*/ 29 h 56"/>
                <a:gd name="T114" fmla="*/ 100 w 154"/>
                <a:gd name="T115" fmla="*/ 18 h 56"/>
                <a:gd name="T116" fmla="*/ 104 w 154"/>
                <a:gd name="T117" fmla="*/ 29 h 56"/>
                <a:gd name="T118" fmla="*/ 103 w 154"/>
                <a:gd name="T119" fmla="*/ 5 h 56"/>
                <a:gd name="T120" fmla="*/ 71 w 154"/>
                <a:gd name="T121" fmla="*/ 39 h 56"/>
                <a:gd name="T122" fmla="*/ 60 w 154"/>
                <a:gd name="T123" fmla="*/ 45 h 56"/>
                <a:gd name="T124" fmla="*/ 64 w 154"/>
                <a:gd name="T125" fmla="*/ 45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54" h="56">
                  <a:moveTo>
                    <a:pt x="79" y="32"/>
                  </a:moveTo>
                  <a:cubicBezTo>
                    <a:pt x="80" y="32"/>
                    <a:pt x="80" y="32"/>
                    <a:pt x="80" y="32"/>
                  </a:cubicBezTo>
                  <a:cubicBezTo>
                    <a:pt x="80" y="31"/>
                    <a:pt x="80" y="31"/>
                    <a:pt x="80" y="31"/>
                  </a:cubicBezTo>
                  <a:cubicBezTo>
                    <a:pt x="80" y="30"/>
                    <a:pt x="80" y="30"/>
                    <a:pt x="80" y="30"/>
                  </a:cubicBezTo>
                  <a:cubicBezTo>
                    <a:pt x="80" y="30"/>
                    <a:pt x="80" y="30"/>
                    <a:pt x="80" y="30"/>
                  </a:cubicBezTo>
                  <a:cubicBezTo>
                    <a:pt x="81" y="30"/>
                    <a:pt x="81" y="30"/>
                    <a:pt x="81" y="30"/>
                  </a:cubicBezTo>
                  <a:cubicBezTo>
                    <a:pt x="81" y="30"/>
                    <a:pt x="81" y="30"/>
                    <a:pt x="81" y="30"/>
                  </a:cubicBezTo>
                  <a:cubicBezTo>
                    <a:pt x="79" y="30"/>
                    <a:pt x="79" y="30"/>
                    <a:pt x="79" y="30"/>
                  </a:cubicBezTo>
                  <a:lnTo>
                    <a:pt x="79" y="32"/>
                  </a:lnTo>
                  <a:close/>
                  <a:moveTo>
                    <a:pt x="80" y="25"/>
                  </a:moveTo>
                  <a:cubicBezTo>
                    <a:pt x="80" y="25"/>
                    <a:pt x="80" y="25"/>
                    <a:pt x="80" y="25"/>
                  </a:cubicBezTo>
                  <a:cubicBezTo>
                    <a:pt x="80" y="25"/>
                    <a:pt x="80" y="25"/>
                    <a:pt x="80" y="25"/>
                  </a:cubicBezTo>
                  <a:cubicBezTo>
                    <a:pt x="80" y="24"/>
                    <a:pt x="80" y="24"/>
                    <a:pt x="80" y="24"/>
                  </a:cubicBezTo>
                  <a:cubicBezTo>
                    <a:pt x="81" y="24"/>
                    <a:pt x="81" y="24"/>
                    <a:pt x="81" y="24"/>
                  </a:cubicBezTo>
                  <a:cubicBezTo>
                    <a:pt x="81" y="24"/>
                    <a:pt x="81" y="24"/>
                    <a:pt x="81" y="24"/>
                  </a:cubicBezTo>
                  <a:cubicBezTo>
                    <a:pt x="79" y="24"/>
                    <a:pt x="79" y="24"/>
                    <a:pt x="79" y="24"/>
                  </a:cubicBezTo>
                  <a:cubicBezTo>
                    <a:pt x="79" y="27"/>
                    <a:pt x="79" y="27"/>
                    <a:pt x="79" y="27"/>
                  </a:cubicBezTo>
                  <a:cubicBezTo>
                    <a:pt x="80" y="27"/>
                    <a:pt x="80" y="27"/>
                    <a:pt x="80" y="27"/>
                  </a:cubicBezTo>
                  <a:lnTo>
                    <a:pt x="80" y="25"/>
                  </a:lnTo>
                  <a:close/>
                  <a:moveTo>
                    <a:pt x="79" y="35"/>
                  </a:moveTo>
                  <a:cubicBezTo>
                    <a:pt x="79" y="35"/>
                    <a:pt x="79" y="35"/>
                    <a:pt x="79" y="35"/>
                  </a:cubicBezTo>
                  <a:cubicBezTo>
                    <a:pt x="80" y="35"/>
                    <a:pt x="80" y="35"/>
                    <a:pt x="80" y="35"/>
                  </a:cubicBezTo>
                  <a:cubicBezTo>
                    <a:pt x="80" y="33"/>
                    <a:pt x="80" y="33"/>
                    <a:pt x="80" y="33"/>
                  </a:cubicBezTo>
                  <a:cubicBezTo>
                    <a:pt x="80" y="33"/>
                    <a:pt x="80" y="33"/>
                    <a:pt x="80" y="33"/>
                  </a:cubicBezTo>
                  <a:cubicBezTo>
                    <a:pt x="80" y="33"/>
                    <a:pt x="80" y="33"/>
                    <a:pt x="80" y="33"/>
                  </a:cubicBezTo>
                  <a:cubicBezTo>
                    <a:pt x="81" y="32"/>
                    <a:pt x="81" y="32"/>
                    <a:pt x="81" y="32"/>
                  </a:cubicBezTo>
                  <a:cubicBezTo>
                    <a:pt x="81" y="32"/>
                    <a:pt x="81" y="32"/>
                    <a:pt x="81" y="32"/>
                  </a:cubicBezTo>
                  <a:cubicBezTo>
                    <a:pt x="79" y="32"/>
                    <a:pt x="79" y="32"/>
                    <a:pt x="79" y="32"/>
                  </a:cubicBezTo>
                  <a:lnTo>
                    <a:pt x="79" y="35"/>
                  </a:lnTo>
                  <a:close/>
                  <a:moveTo>
                    <a:pt x="79" y="9"/>
                  </a:moveTo>
                  <a:cubicBezTo>
                    <a:pt x="79" y="9"/>
                    <a:pt x="79" y="9"/>
                    <a:pt x="79" y="9"/>
                  </a:cubicBezTo>
                  <a:cubicBezTo>
                    <a:pt x="79" y="9"/>
                    <a:pt x="79" y="9"/>
                    <a:pt x="79" y="9"/>
                  </a:cubicBezTo>
                  <a:cubicBezTo>
                    <a:pt x="77" y="9"/>
                    <a:pt x="77" y="9"/>
                    <a:pt x="77" y="9"/>
                  </a:cubicBezTo>
                  <a:cubicBezTo>
                    <a:pt x="77" y="10"/>
                    <a:pt x="77" y="10"/>
                    <a:pt x="77" y="10"/>
                  </a:cubicBezTo>
                  <a:cubicBezTo>
                    <a:pt x="77" y="10"/>
                    <a:pt x="77" y="10"/>
                    <a:pt x="77" y="10"/>
                  </a:cubicBezTo>
                  <a:cubicBezTo>
                    <a:pt x="77" y="14"/>
                    <a:pt x="77" y="14"/>
                    <a:pt x="77" y="14"/>
                  </a:cubicBezTo>
                  <a:cubicBezTo>
                    <a:pt x="78" y="14"/>
                    <a:pt x="78" y="14"/>
                    <a:pt x="78" y="14"/>
                  </a:cubicBezTo>
                  <a:cubicBezTo>
                    <a:pt x="78" y="12"/>
                    <a:pt x="78" y="12"/>
                    <a:pt x="78" y="12"/>
                  </a:cubicBezTo>
                  <a:cubicBezTo>
                    <a:pt x="79" y="11"/>
                    <a:pt x="79" y="11"/>
                    <a:pt x="79" y="11"/>
                  </a:cubicBezTo>
                  <a:cubicBezTo>
                    <a:pt x="79" y="11"/>
                    <a:pt x="79" y="11"/>
                    <a:pt x="79" y="11"/>
                  </a:cubicBezTo>
                  <a:cubicBezTo>
                    <a:pt x="79" y="9"/>
                    <a:pt x="79" y="9"/>
                    <a:pt x="79" y="9"/>
                  </a:cubicBezTo>
                  <a:close/>
                  <a:moveTo>
                    <a:pt x="78" y="11"/>
                  </a:moveTo>
                  <a:cubicBezTo>
                    <a:pt x="78" y="11"/>
                    <a:pt x="78" y="11"/>
                    <a:pt x="78" y="11"/>
                  </a:cubicBezTo>
                  <a:cubicBezTo>
                    <a:pt x="78" y="10"/>
                    <a:pt x="78" y="10"/>
                    <a:pt x="78" y="10"/>
                  </a:cubicBezTo>
                  <a:cubicBezTo>
                    <a:pt x="79" y="9"/>
                    <a:pt x="79" y="9"/>
                    <a:pt x="79" y="9"/>
                  </a:cubicBezTo>
                  <a:cubicBezTo>
                    <a:pt x="79" y="11"/>
                    <a:pt x="79" y="11"/>
                    <a:pt x="79" y="11"/>
                  </a:cubicBezTo>
                  <a:lnTo>
                    <a:pt x="78" y="11"/>
                  </a:lnTo>
                  <a:close/>
                  <a:moveTo>
                    <a:pt x="140" y="42"/>
                  </a:moveTo>
                  <a:cubicBezTo>
                    <a:pt x="140" y="42"/>
                    <a:pt x="140" y="42"/>
                    <a:pt x="140" y="42"/>
                  </a:cubicBezTo>
                  <a:cubicBezTo>
                    <a:pt x="141" y="42"/>
                    <a:pt x="141" y="42"/>
                    <a:pt x="141" y="42"/>
                  </a:cubicBezTo>
                  <a:cubicBezTo>
                    <a:pt x="140" y="41"/>
                    <a:pt x="140" y="41"/>
                    <a:pt x="140" y="41"/>
                  </a:cubicBezTo>
                  <a:lnTo>
                    <a:pt x="140" y="42"/>
                  </a:lnTo>
                  <a:close/>
                  <a:moveTo>
                    <a:pt x="142" y="42"/>
                  </a:moveTo>
                  <a:cubicBezTo>
                    <a:pt x="142" y="42"/>
                    <a:pt x="142" y="42"/>
                    <a:pt x="142" y="42"/>
                  </a:cubicBezTo>
                  <a:cubicBezTo>
                    <a:pt x="143" y="43"/>
                    <a:pt x="143" y="43"/>
                    <a:pt x="143" y="43"/>
                  </a:cubicBezTo>
                  <a:cubicBezTo>
                    <a:pt x="143" y="42"/>
                    <a:pt x="143" y="42"/>
                    <a:pt x="143" y="42"/>
                  </a:cubicBezTo>
                  <a:lnTo>
                    <a:pt x="142" y="42"/>
                  </a:lnTo>
                  <a:close/>
                  <a:moveTo>
                    <a:pt x="141" y="38"/>
                  </a:moveTo>
                  <a:cubicBezTo>
                    <a:pt x="141" y="38"/>
                    <a:pt x="141" y="38"/>
                    <a:pt x="141" y="38"/>
                  </a:cubicBezTo>
                  <a:cubicBezTo>
                    <a:pt x="141" y="38"/>
                    <a:pt x="141" y="40"/>
                    <a:pt x="141" y="40"/>
                  </a:cubicBezTo>
                  <a:cubicBezTo>
                    <a:pt x="142" y="40"/>
                    <a:pt x="142" y="40"/>
                    <a:pt x="142" y="40"/>
                  </a:cubicBezTo>
                  <a:lnTo>
                    <a:pt x="141" y="38"/>
                  </a:lnTo>
                  <a:close/>
                  <a:moveTo>
                    <a:pt x="79" y="16"/>
                  </a:moveTo>
                  <a:cubicBezTo>
                    <a:pt x="79" y="16"/>
                    <a:pt x="79" y="16"/>
                    <a:pt x="79" y="16"/>
                  </a:cubicBezTo>
                  <a:cubicBezTo>
                    <a:pt x="80" y="16"/>
                    <a:pt x="80" y="16"/>
                    <a:pt x="80" y="16"/>
                  </a:cubicBezTo>
                  <a:cubicBezTo>
                    <a:pt x="80" y="14"/>
                    <a:pt x="80" y="14"/>
                    <a:pt x="80" y="14"/>
                  </a:cubicBezTo>
                  <a:cubicBezTo>
                    <a:pt x="80" y="14"/>
                    <a:pt x="80" y="14"/>
                    <a:pt x="80" y="14"/>
                  </a:cubicBezTo>
                  <a:cubicBezTo>
                    <a:pt x="80" y="14"/>
                    <a:pt x="80" y="14"/>
                    <a:pt x="80" y="14"/>
                  </a:cubicBezTo>
                  <a:cubicBezTo>
                    <a:pt x="81" y="13"/>
                    <a:pt x="81" y="13"/>
                    <a:pt x="81" y="13"/>
                  </a:cubicBezTo>
                  <a:cubicBezTo>
                    <a:pt x="81" y="13"/>
                    <a:pt x="81" y="13"/>
                    <a:pt x="81" y="13"/>
                  </a:cubicBezTo>
                  <a:cubicBezTo>
                    <a:pt x="79" y="14"/>
                    <a:pt x="79" y="14"/>
                    <a:pt x="79" y="14"/>
                  </a:cubicBezTo>
                  <a:lnTo>
                    <a:pt x="79" y="16"/>
                  </a:lnTo>
                  <a:close/>
                  <a:moveTo>
                    <a:pt x="79" y="29"/>
                  </a:moveTo>
                  <a:cubicBezTo>
                    <a:pt x="79" y="29"/>
                    <a:pt x="79" y="29"/>
                    <a:pt x="79" y="29"/>
                  </a:cubicBezTo>
                  <a:cubicBezTo>
                    <a:pt x="80" y="29"/>
                    <a:pt x="80" y="29"/>
                    <a:pt x="80" y="29"/>
                  </a:cubicBezTo>
                  <a:cubicBezTo>
                    <a:pt x="80" y="28"/>
                    <a:pt x="80" y="28"/>
                    <a:pt x="80" y="28"/>
                  </a:cubicBezTo>
                  <a:cubicBezTo>
                    <a:pt x="80" y="27"/>
                    <a:pt x="80" y="27"/>
                    <a:pt x="80" y="27"/>
                  </a:cubicBezTo>
                  <a:cubicBezTo>
                    <a:pt x="80" y="27"/>
                    <a:pt x="80" y="27"/>
                    <a:pt x="80" y="27"/>
                  </a:cubicBezTo>
                  <a:cubicBezTo>
                    <a:pt x="81" y="27"/>
                    <a:pt x="81" y="27"/>
                    <a:pt x="81" y="27"/>
                  </a:cubicBezTo>
                  <a:cubicBezTo>
                    <a:pt x="81" y="27"/>
                    <a:pt x="81" y="27"/>
                    <a:pt x="81" y="27"/>
                  </a:cubicBezTo>
                  <a:cubicBezTo>
                    <a:pt x="79" y="27"/>
                    <a:pt x="79" y="27"/>
                    <a:pt x="79" y="27"/>
                  </a:cubicBezTo>
                  <a:lnTo>
                    <a:pt x="79" y="29"/>
                  </a:lnTo>
                  <a:close/>
                  <a:moveTo>
                    <a:pt x="82" y="8"/>
                  </a:moveTo>
                  <a:cubicBezTo>
                    <a:pt x="82" y="8"/>
                    <a:pt x="82" y="8"/>
                    <a:pt x="82" y="8"/>
                  </a:cubicBezTo>
                  <a:cubicBezTo>
                    <a:pt x="82" y="8"/>
                    <a:pt x="82" y="8"/>
                    <a:pt x="82" y="8"/>
                  </a:cubicBezTo>
                  <a:cubicBezTo>
                    <a:pt x="80" y="9"/>
                    <a:pt x="80" y="9"/>
                    <a:pt x="80" y="9"/>
                  </a:cubicBezTo>
                  <a:cubicBezTo>
                    <a:pt x="80" y="9"/>
                    <a:pt x="80" y="9"/>
                    <a:pt x="80" y="9"/>
                  </a:cubicBezTo>
                  <a:cubicBezTo>
                    <a:pt x="79" y="9"/>
                    <a:pt x="79" y="9"/>
                    <a:pt x="79" y="9"/>
                  </a:cubicBezTo>
                  <a:cubicBezTo>
                    <a:pt x="79" y="11"/>
                    <a:pt x="79" y="11"/>
                    <a:pt x="79" y="11"/>
                  </a:cubicBezTo>
                  <a:cubicBezTo>
                    <a:pt x="79" y="11"/>
                    <a:pt x="79" y="11"/>
                    <a:pt x="79" y="11"/>
                  </a:cubicBezTo>
                  <a:cubicBezTo>
                    <a:pt x="79" y="11"/>
                    <a:pt x="79" y="11"/>
                    <a:pt x="79" y="11"/>
                  </a:cubicBezTo>
                  <a:cubicBezTo>
                    <a:pt x="79" y="13"/>
                    <a:pt x="79" y="13"/>
                    <a:pt x="79" y="13"/>
                  </a:cubicBezTo>
                  <a:cubicBezTo>
                    <a:pt x="80" y="13"/>
                    <a:pt x="80" y="13"/>
                    <a:pt x="80" y="13"/>
                  </a:cubicBezTo>
                  <a:cubicBezTo>
                    <a:pt x="80" y="11"/>
                    <a:pt x="80" y="11"/>
                    <a:pt x="80" y="11"/>
                  </a:cubicBezTo>
                  <a:cubicBezTo>
                    <a:pt x="82" y="11"/>
                    <a:pt x="82" y="11"/>
                    <a:pt x="82" y="11"/>
                  </a:cubicBezTo>
                  <a:cubicBezTo>
                    <a:pt x="82" y="11"/>
                    <a:pt x="82" y="11"/>
                    <a:pt x="82" y="11"/>
                  </a:cubicBezTo>
                  <a:cubicBezTo>
                    <a:pt x="82" y="8"/>
                    <a:pt x="82" y="8"/>
                    <a:pt x="82" y="8"/>
                  </a:cubicBezTo>
                  <a:close/>
                  <a:moveTo>
                    <a:pt x="80" y="11"/>
                  </a:moveTo>
                  <a:cubicBezTo>
                    <a:pt x="80" y="11"/>
                    <a:pt x="80" y="11"/>
                    <a:pt x="80" y="11"/>
                  </a:cubicBezTo>
                  <a:cubicBezTo>
                    <a:pt x="80" y="9"/>
                    <a:pt x="80" y="9"/>
                    <a:pt x="80" y="9"/>
                  </a:cubicBezTo>
                  <a:cubicBezTo>
                    <a:pt x="82" y="9"/>
                    <a:pt x="82" y="9"/>
                    <a:pt x="82" y="9"/>
                  </a:cubicBezTo>
                  <a:cubicBezTo>
                    <a:pt x="82" y="11"/>
                    <a:pt x="82" y="11"/>
                    <a:pt x="82" y="11"/>
                  </a:cubicBezTo>
                  <a:lnTo>
                    <a:pt x="80" y="11"/>
                  </a:lnTo>
                  <a:close/>
                  <a:moveTo>
                    <a:pt x="84" y="8"/>
                  </a:moveTo>
                  <a:cubicBezTo>
                    <a:pt x="84" y="8"/>
                    <a:pt x="84" y="8"/>
                    <a:pt x="84" y="8"/>
                  </a:cubicBezTo>
                  <a:cubicBezTo>
                    <a:pt x="84" y="8"/>
                    <a:pt x="84" y="8"/>
                    <a:pt x="84" y="8"/>
                  </a:cubicBezTo>
                  <a:cubicBezTo>
                    <a:pt x="82" y="8"/>
                    <a:pt x="82" y="8"/>
                    <a:pt x="82" y="8"/>
                  </a:cubicBezTo>
                  <a:cubicBezTo>
                    <a:pt x="82" y="8"/>
                    <a:pt x="82" y="8"/>
                    <a:pt x="82" y="8"/>
                  </a:cubicBezTo>
                  <a:cubicBezTo>
                    <a:pt x="82" y="8"/>
                    <a:pt x="82" y="8"/>
                    <a:pt x="82" y="8"/>
                  </a:cubicBezTo>
                  <a:cubicBezTo>
                    <a:pt x="82" y="13"/>
                    <a:pt x="82" y="13"/>
                    <a:pt x="82" y="13"/>
                  </a:cubicBezTo>
                  <a:cubicBezTo>
                    <a:pt x="82" y="13"/>
                    <a:pt x="82" y="13"/>
                    <a:pt x="82" y="13"/>
                  </a:cubicBezTo>
                  <a:cubicBezTo>
                    <a:pt x="82" y="11"/>
                    <a:pt x="82" y="11"/>
                    <a:pt x="82" y="11"/>
                  </a:cubicBezTo>
                  <a:cubicBezTo>
                    <a:pt x="84" y="10"/>
                    <a:pt x="84" y="10"/>
                    <a:pt x="84" y="10"/>
                  </a:cubicBezTo>
                  <a:cubicBezTo>
                    <a:pt x="84" y="10"/>
                    <a:pt x="84" y="10"/>
                    <a:pt x="84" y="10"/>
                  </a:cubicBezTo>
                  <a:cubicBezTo>
                    <a:pt x="84" y="8"/>
                    <a:pt x="84" y="8"/>
                    <a:pt x="84" y="8"/>
                  </a:cubicBezTo>
                  <a:close/>
                  <a:moveTo>
                    <a:pt x="82" y="10"/>
                  </a:moveTo>
                  <a:cubicBezTo>
                    <a:pt x="82" y="10"/>
                    <a:pt x="82" y="10"/>
                    <a:pt x="82" y="10"/>
                  </a:cubicBezTo>
                  <a:cubicBezTo>
                    <a:pt x="82" y="8"/>
                    <a:pt x="82" y="8"/>
                    <a:pt x="82" y="8"/>
                  </a:cubicBezTo>
                  <a:cubicBezTo>
                    <a:pt x="84" y="8"/>
                    <a:pt x="84" y="8"/>
                    <a:pt x="84" y="8"/>
                  </a:cubicBezTo>
                  <a:cubicBezTo>
                    <a:pt x="84" y="10"/>
                    <a:pt x="84" y="10"/>
                    <a:pt x="84" y="10"/>
                  </a:cubicBezTo>
                  <a:lnTo>
                    <a:pt x="82" y="10"/>
                  </a:lnTo>
                  <a:close/>
                  <a:moveTo>
                    <a:pt x="91" y="6"/>
                  </a:moveTo>
                  <a:cubicBezTo>
                    <a:pt x="91" y="6"/>
                    <a:pt x="91" y="6"/>
                    <a:pt x="91" y="6"/>
                  </a:cubicBezTo>
                  <a:cubicBezTo>
                    <a:pt x="91" y="6"/>
                    <a:pt x="91" y="6"/>
                    <a:pt x="91" y="6"/>
                  </a:cubicBezTo>
                  <a:cubicBezTo>
                    <a:pt x="90" y="6"/>
                    <a:pt x="90" y="6"/>
                    <a:pt x="90" y="6"/>
                  </a:cubicBezTo>
                  <a:cubicBezTo>
                    <a:pt x="90" y="6"/>
                    <a:pt x="90" y="6"/>
                    <a:pt x="90" y="6"/>
                  </a:cubicBezTo>
                  <a:cubicBezTo>
                    <a:pt x="90" y="6"/>
                    <a:pt x="90" y="6"/>
                    <a:pt x="90" y="6"/>
                  </a:cubicBezTo>
                  <a:cubicBezTo>
                    <a:pt x="90" y="6"/>
                    <a:pt x="90" y="6"/>
                    <a:pt x="90" y="6"/>
                  </a:cubicBezTo>
                  <a:cubicBezTo>
                    <a:pt x="90" y="6"/>
                    <a:pt x="90" y="6"/>
                    <a:pt x="90" y="6"/>
                  </a:cubicBezTo>
                  <a:cubicBezTo>
                    <a:pt x="89" y="6"/>
                    <a:pt x="89" y="6"/>
                    <a:pt x="89" y="6"/>
                  </a:cubicBezTo>
                  <a:cubicBezTo>
                    <a:pt x="89" y="11"/>
                    <a:pt x="89" y="11"/>
                    <a:pt x="89" y="11"/>
                  </a:cubicBezTo>
                  <a:cubicBezTo>
                    <a:pt x="89" y="10"/>
                    <a:pt x="89" y="10"/>
                    <a:pt x="89" y="10"/>
                  </a:cubicBezTo>
                  <a:cubicBezTo>
                    <a:pt x="89" y="9"/>
                    <a:pt x="89" y="9"/>
                    <a:pt x="89" y="9"/>
                  </a:cubicBezTo>
                  <a:cubicBezTo>
                    <a:pt x="92" y="8"/>
                    <a:pt x="92" y="8"/>
                    <a:pt x="92" y="8"/>
                  </a:cubicBezTo>
                  <a:cubicBezTo>
                    <a:pt x="92" y="6"/>
                    <a:pt x="92" y="6"/>
                    <a:pt x="92" y="6"/>
                  </a:cubicBezTo>
                  <a:lnTo>
                    <a:pt x="91" y="6"/>
                  </a:lnTo>
                  <a:close/>
                  <a:moveTo>
                    <a:pt x="90" y="8"/>
                  </a:moveTo>
                  <a:cubicBezTo>
                    <a:pt x="90" y="8"/>
                    <a:pt x="90" y="8"/>
                    <a:pt x="90" y="8"/>
                  </a:cubicBezTo>
                  <a:cubicBezTo>
                    <a:pt x="90" y="6"/>
                    <a:pt x="90" y="6"/>
                    <a:pt x="90" y="6"/>
                  </a:cubicBezTo>
                  <a:cubicBezTo>
                    <a:pt x="91" y="6"/>
                    <a:pt x="91" y="6"/>
                    <a:pt x="91" y="6"/>
                  </a:cubicBezTo>
                  <a:cubicBezTo>
                    <a:pt x="91" y="8"/>
                    <a:pt x="91" y="8"/>
                    <a:pt x="91" y="8"/>
                  </a:cubicBezTo>
                  <a:lnTo>
                    <a:pt x="90" y="8"/>
                  </a:lnTo>
                  <a:close/>
                  <a:moveTo>
                    <a:pt x="100" y="33"/>
                  </a:moveTo>
                  <a:cubicBezTo>
                    <a:pt x="100" y="33"/>
                    <a:pt x="100" y="33"/>
                    <a:pt x="100" y="33"/>
                  </a:cubicBezTo>
                  <a:cubicBezTo>
                    <a:pt x="101" y="32"/>
                    <a:pt x="101" y="32"/>
                    <a:pt x="101" y="32"/>
                  </a:cubicBezTo>
                  <a:cubicBezTo>
                    <a:pt x="101" y="31"/>
                    <a:pt x="101" y="31"/>
                    <a:pt x="101" y="31"/>
                  </a:cubicBezTo>
                  <a:cubicBezTo>
                    <a:pt x="101" y="30"/>
                    <a:pt x="101" y="30"/>
                    <a:pt x="101" y="30"/>
                  </a:cubicBezTo>
                  <a:cubicBezTo>
                    <a:pt x="101" y="30"/>
                    <a:pt x="101" y="30"/>
                    <a:pt x="101" y="30"/>
                  </a:cubicBezTo>
                  <a:cubicBezTo>
                    <a:pt x="103" y="30"/>
                    <a:pt x="103" y="30"/>
                    <a:pt x="103" y="30"/>
                  </a:cubicBezTo>
                  <a:cubicBezTo>
                    <a:pt x="103" y="29"/>
                    <a:pt x="103" y="29"/>
                    <a:pt x="103" y="29"/>
                  </a:cubicBezTo>
                  <a:cubicBezTo>
                    <a:pt x="100" y="30"/>
                    <a:pt x="100" y="30"/>
                    <a:pt x="100" y="30"/>
                  </a:cubicBezTo>
                  <a:lnTo>
                    <a:pt x="100" y="33"/>
                  </a:lnTo>
                  <a:close/>
                  <a:moveTo>
                    <a:pt x="136" y="36"/>
                  </a:moveTo>
                  <a:cubicBezTo>
                    <a:pt x="136" y="36"/>
                    <a:pt x="136" y="36"/>
                    <a:pt x="136" y="36"/>
                  </a:cubicBezTo>
                  <a:cubicBezTo>
                    <a:pt x="134" y="36"/>
                    <a:pt x="134" y="36"/>
                    <a:pt x="134" y="36"/>
                  </a:cubicBezTo>
                  <a:cubicBezTo>
                    <a:pt x="136" y="37"/>
                    <a:pt x="136" y="37"/>
                    <a:pt x="136" y="37"/>
                  </a:cubicBezTo>
                  <a:lnTo>
                    <a:pt x="136" y="36"/>
                  </a:lnTo>
                  <a:close/>
                  <a:moveTo>
                    <a:pt x="136" y="42"/>
                  </a:moveTo>
                  <a:cubicBezTo>
                    <a:pt x="136" y="42"/>
                    <a:pt x="136" y="42"/>
                    <a:pt x="136" y="42"/>
                  </a:cubicBezTo>
                  <a:cubicBezTo>
                    <a:pt x="138" y="42"/>
                    <a:pt x="138" y="42"/>
                    <a:pt x="138" y="42"/>
                  </a:cubicBezTo>
                  <a:cubicBezTo>
                    <a:pt x="136" y="41"/>
                    <a:pt x="136" y="41"/>
                    <a:pt x="136" y="41"/>
                  </a:cubicBezTo>
                  <a:lnTo>
                    <a:pt x="136" y="42"/>
                  </a:lnTo>
                  <a:close/>
                  <a:moveTo>
                    <a:pt x="135" y="39"/>
                  </a:moveTo>
                  <a:cubicBezTo>
                    <a:pt x="135" y="39"/>
                    <a:pt x="135" y="39"/>
                    <a:pt x="135" y="39"/>
                  </a:cubicBezTo>
                  <a:cubicBezTo>
                    <a:pt x="135" y="39"/>
                    <a:pt x="135" y="39"/>
                    <a:pt x="135" y="39"/>
                  </a:cubicBezTo>
                  <a:cubicBezTo>
                    <a:pt x="134" y="39"/>
                    <a:pt x="134" y="39"/>
                    <a:pt x="134" y="39"/>
                  </a:cubicBezTo>
                  <a:lnTo>
                    <a:pt x="135" y="39"/>
                  </a:lnTo>
                  <a:close/>
                  <a:moveTo>
                    <a:pt x="79" y="21"/>
                  </a:moveTo>
                  <a:cubicBezTo>
                    <a:pt x="79" y="21"/>
                    <a:pt x="79" y="21"/>
                    <a:pt x="79" y="21"/>
                  </a:cubicBezTo>
                  <a:cubicBezTo>
                    <a:pt x="80" y="21"/>
                    <a:pt x="80" y="21"/>
                    <a:pt x="80" y="21"/>
                  </a:cubicBezTo>
                  <a:cubicBezTo>
                    <a:pt x="80" y="20"/>
                    <a:pt x="80" y="20"/>
                    <a:pt x="80" y="20"/>
                  </a:cubicBezTo>
                  <a:cubicBezTo>
                    <a:pt x="80" y="19"/>
                    <a:pt x="80" y="19"/>
                    <a:pt x="80" y="19"/>
                  </a:cubicBezTo>
                  <a:cubicBezTo>
                    <a:pt x="80" y="19"/>
                    <a:pt x="80" y="19"/>
                    <a:pt x="80" y="19"/>
                  </a:cubicBezTo>
                  <a:cubicBezTo>
                    <a:pt x="81" y="19"/>
                    <a:pt x="81" y="19"/>
                    <a:pt x="81" y="19"/>
                  </a:cubicBezTo>
                  <a:cubicBezTo>
                    <a:pt x="81" y="19"/>
                    <a:pt x="81" y="19"/>
                    <a:pt x="81" y="19"/>
                  </a:cubicBezTo>
                  <a:cubicBezTo>
                    <a:pt x="79" y="19"/>
                    <a:pt x="79" y="19"/>
                    <a:pt x="79" y="19"/>
                  </a:cubicBezTo>
                  <a:lnTo>
                    <a:pt x="79" y="21"/>
                  </a:lnTo>
                  <a:close/>
                  <a:moveTo>
                    <a:pt x="79" y="24"/>
                  </a:moveTo>
                  <a:cubicBezTo>
                    <a:pt x="79" y="24"/>
                    <a:pt x="79" y="24"/>
                    <a:pt x="79" y="24"/>
                  </a:cubicBezTo>
                  <a:cubicBezTo>
                    <a:pt x="80" y="24"/>
                    <a:pt x="80" y="24"/>
                    <a:pt x="80" y="24"/>
                  </a:cubicBezTo>
                  <a:cubicBezTo>
                    <a:pt x="80" y="23"/>
                    <a:pt x="80" y="23"/>
                    <a:pt x="80" y="23"/>
                  </a:cubicBezTo>
                  <a:cubicBezTo>
                    <a:pt x="80" y="22"/>
                    <a:pt x="80" y="22"/>
                    <a:pt x="80" y="22"/>
                  </a:cubicBezTo>
                  <a:cubicBezTo>
                    <a:pt x="80" y="22"/>
                    <a:pt x="80" y="22"/>
                    <a:pt x="80" y="22"/>
                  </a:cubicBezTo>
                  <a:cubicBezTo>
                    <a:pt x="81" y="22"/>
                    <a:pt x="81" y="22"/>
                    <a:pt x="81" y="22"/>
                  </a:cubicBezTo>
                  <a:cubicBezTo>
                    <a:pt x="81" y="21"/>
                    <a:pt x="81" y="21"/>
                    <a:pt x="81" y="21"/>
                  </a:cubicBezTo>
                  <a:cubicBezTo>
                    <a:pt x="79" y="22"/>
                    <a:pt x="79" y="22"/>
                    <a:pt x="79" y="22"/>
                  </a:cubicBezTo>
                  <a:lnTo>
                    <a:pt x="79" y="24"/>
                  </a:lnTo>
                  <a:close/>
                  <a:moveTo>
                    <a:pt x="139" y="41"/>
                  </a:moveTo>
                  <a:cubicBezTo>
                    <a:pt x="139" y="41"/>
                    <a:pt x="139" y="41"/>
                    <a:pt x="139" y="41"/>
                  </a:cubicBezTo>
                  <a:cubicBezTo>
                    <a:pt x="139" y="40"/>
                    <a:pt x="139" y="40"/>
                    <a:pt x="139" y="40"/>
                  </a:cubicBezTo>
                  <a:cubicBezTo>
                    <a:pt x="137" y="40"/>
                    <a:pt x="137" y="40"/>
                    <a:pt x="137" y="40"/>
                  </a:cubicBezTo>
                  <a:lnTo>
                    <a:pt x="139" y="41"/>
                  </a:lnTo>
                  <a:close/>
                  <a:moveTo>
                    <a:pt x="79" y="19"/>
                  </a:moveTo>
                  <a:cubicBezTo>
                    <a:pt x="79" y="19"/>
                    <a:pt x="79" y="19"/>
                    <a:pt x="79" y="19"/>
                  </a:cubicBezTo>
                  <a:cubicBezTo>
                    <a:pt x="80" y="19"/>
                    <a:pt x="80" y="19"/>
                    <a:pt x="80" y="19"/>
                  </a:cubicBezTo>
                  <a:cubicBezTo>
                    <a:pt x="80" y="17"/>
                    <a:pt x="80" y="17"/>
                    <a:pt x="80" y="17"/>
                  </a:cubicBezTo>
                  <a:cubicBezTo>
                    <a:pt x="80" y="16"/>
                    <a:pt x="80" y="16"/>
                    <a:pt x="80" y="16"/>
                  </a:cubicBezTo>
                  <a:cubicBezTo>
                    <a:pt x="80" y="16"/>
                    <a:pt x="80" y="16"/>
                    <a:pt x="80" y="16"/>
                  </a:cubicBezTo>
                  <a:cubicBezTo>
                    <a:pt x="81" y="16"/>
                    <a:pt x="81" y="16"/>
                    <a:pt x="81" y="16"/>
                  </a:cubicBezTo>
                  <a:cubicBezTo>
                    <a:pt x="81" y="16"/>
                    <a:pt x="81" y="16"/>
                    <a:pt x="81" y="16"/>
                  </a:cubicBezTo>
                  <a:cubicBezTo>
                    <a:pt x="79" y="16"/>
                    <a:pt x="79" y="16"/>
                    <a:pt x="79" y="16"/>
                  </a:cubicBezTo>
                  <a:lnTo>
                    <a:pt x="79" y="19"/>
                  </a:lnTo>
                  <a:close/>
                  <a:moveTo>
                    <a:pt x="144" y="42"/>
                  </a:moveTo>
                  <a:cubicBezTo>
                    <a:pt x="144" y="42"/>
                    <a:pt x="144" y="42"/>
                    <a:pt x="144" y="42"/>
                  </a:cubicBezTo>
                  <a:cubicBezTo>
                    <a:pt x="144" y="41"/>
                    <a:pt x="144" y="41"/>
                    <a:pt x="144" y="41"/>
                  </a:cubicBezTo>
                  <a:cubicBezTo>
                    <a:pt x="143" y="41"/>
                    <a:pt x="143" y="41"/>
                    <a:pt x="143" y="41"/>
                  </a:cubicBezTo>
                  <a:lnTo>
                    <a:pt x="144" y="42"/>
                  </a:lnTo>
                  <a:close/>
                  <a:moveTo>
                    <a:pt x="137" y="38"/>
                  </a:moveTo>
                  <a:cubicBezTo>
                    <a:pt x="137" y="38"/>
                    <a:pt x="137" y="38"/>
                    <a:pt x="137" y="38"/>
                  </a:cubicBezTo>
                  <a:cubicBezTo>
                    <a:pt x="140" y="38"/>
                    <a:pt x="140" y="38"/>
                    <a:pt x="140" y="38"/>
                  </a:cubicBezTo>
                  <a:cubicBezTo>
                    <a:pt x="137" y="36"/>
                    <a:pt x="137" y="36"/>
                    <a:pt x="137" y="36"/>
                  </a:cubicBezTo>
                  <a:lnTo>
                    <a:pt x="137" y="38"/>
                  </a:lnTo>
                  <a:close/>
                  <a:moveTo>
                    <a:pt x="107" y="19"/>
                  </a:moveTo>
                  <a:cubicBezTo>
                    <a:pt x="107" y="19"/>
                    <a:pt x="107" y="19"/>
                    <a:pt x="107" y="19"/>
                  </a:cubicBezTo>
                  <a:cubicBezTo>
                    <a:pt x="107" y="17"/>
                    <a:pt x="107" y="17"/>
                    <a:pt x="107" y="17"/>
                  </a:cubicBezTo>
                  <a:cubicBezTo>
                    <a:pt x="107" y="17"/>
                    <a:pt x="107" y="17"/>
                    <a:pt x="107" y="17"/>
                  </a:cubicBezTo>
                  <a:cubicBezTo>
                    <a:pt x="107" y="17"/>
                    <a:pt x="107" y="17"/>
                    <a:pt x="107" y="17"/>
                  </a:cubicBezTo>
                  <a:cubicBezTo>
                    <a:pt x="109" y="16"/>
                    <a:pt x="109" y="16"/>
                    <a:pt x="109" y="16"/>
                  </a:cubicBezTo>
                  <a:cubicBezTo>
                    <a:pt x="109" y="16"/>
                    <a:pt x="109" y="16"/>
                    <a:pt x="109" y="16"/>
                  </a:cubicBezTo>
                  <a:cubicBezTo>
                    <a:pt x="106" y="17"/>
                    <a:pt x="106" y="17"/>
                    <a:pt x="106" y="17"/>
                  </a:cubicBezTo>
                  <a:cubicBezTo>
                    <a:pt x="106" y="19"/>
                    <a:pt x="106" y="19"/>
                    <a:pt x="106" y="19"/>
                  </a:cubicBezTo>
                  <a:lnTo>
                    <a:pt x="107" y="19"/>
                  </a:lnTo>
                  <a:close/>
                  <a:moveTo>
                    <a:pt x="140" y="36"/>
                  </a:moveTo>
                  <a:cubicBezTo>
                    <a:pt x="140" y="36"/>
                    <a:pt x="140" y="36"/>
                    <a:pt x="140" y="36"/>
                  </a:cubicBezTo>
                  <a:cubicBezTo>
                    <a:pt x="144" y="40"/>
                    <a:pt x="144" y="40"/>
                    <a:pt x="144" y="40"/>
                  </a:cubicBezTo>
                  <a:cubicBezTo>
                    <a:pt x="144" y="35"/>
                    <a:pt x="144" y="35"/>
                    <a:pt x="144" y="35"/>
                  </a:cubicBezTo>
                  <a:lnTo>
                    <a:pt x="140" y="36"/>
                  </a:lnTo>
                  <a:close/>
                  <a:moveTo>
                    <a:pt x="107" y="22"/>
                  </a:moveTo>
                  <a:cubicBezTo>
                    <a:pt x="107" y="22"/>
                    <a:pt x="107" y="22"/>
                    <a:pt x="107" y="22"/>
                  </a:cubicBezTo>
                  <a:cubicBezTo>
                    <a:pt x="107" y="20"/>
                    <a:pt x="107" y="20"/>
                    <a:pt x="107" y="20"/>
                  </a:cubicBezTo>
                  <a:cubicBezTo>
                    <a:pt x="107" y="20"/>
                    <a:pt x="107" y="20"/>
                    <a:pt x="107" y="20"/>
                  </a:cubicBezTo>
                  <a:cubicBezTo>
                    <a:pt x="107" y="20"/>
                    <a:pt x="107" y="20"/>
                    <a:pt x="107" y="20"/>
                  </a:cubicBezTo>
                  <a:cubicBezTo>
                    <a:pt x="109" y="19"/>
                    <a:pt x="109" y="19"/>
                    <a:pt x="109" y="19"/>
                  </a:cubicBezTo>
                  <a:cubicBezTo>
                    <a:pt x="109" y="19"/>
                    <a:pt x="109" y="19"/>
                    <a:pt x="109" y="19"/>
                  </a:cubicBezTo>
                  <a:cubicBezTo>
                    <a:pt x="106" y="20"/>
                    <a:pt x="106" y="20"/>
                    <a:pt x="106" y="20"/>
                  </a:cubicBezTo>
                  <a:cubicBezTo>
                    <a:pt x="106" y="22"/>
                    <a:pt x="106" y="22"/>
                    <a:pt x="106" y="22"/>
                  </a:cubicBezTo>
                  <a:lnTo>
                    <a:pt x="107" y="22"/>
                  </a:lnTo>
                  <a:close/>
                  <a:moveTo>
                    <a:pt x="107" y="32"/>
                  </a:moveTo>
                  <a:cubicBezTo>
                    <a:pt x="107" y="32"/>
                    <a:pt x="107" y="32"/>
                    <a:pt x="107" y="32"/>
                  </a:cubicBezTo>
                  <a:cubicBezTo>
                    <a:pt x="107" y="30"/>
                    <a:pt x="107" y="30"/>
                    <a:pt x="107" y="30"/>
                  </a:cubicBezTo>
                  <a:cubicBezTo>
                    <a:pt x="107" y="29"/>
                    <a:pt x="107" y="29"/>
                    <a:pt x="107" y="29"/>
                  </a:cubicBezTo>
                  <a:cubicBezTo>
                    <a:pt x="107" y="29"/>
                    <a:pt x="107" y="29"/>
                    <a:pt x="107" y="29"/>
                  </a:cubicBezTo>
                  <a:cubicBezTo>
                    <a:pt x="109" y="29"/>
                    <a:pt x="109" y="29"/>
                    <a:pt x="109" y="29"/>
                  </a:cubicBezTo>
                  <a:cubicBezTo>
                    <a:pt x="109" y="29"/>
                    <a:pt x="109" y="29"/>
                    <a:pt x="109" y="29"/>
                  </a:cubicBezTo>
                  <a:cubicBezTo>
                    <a:pt x="106" y="29"/>
                    <a:pt x="106" y="29"/>
                    <a:pt x="106" y="29"/>
                  </a:cubicBezTo>
                  <a:cubicBezTo>
                    <a:pt x="106" y="32"/>
                    <a:pt x="106" y="32"/>
                    <a:pt x="106" y="32"/>
                  </a:cubicBezTo>
                  <a:lnTo>
                    <a:pt x="107" y="32"/>
                  </a:lnTo>
                  <a:close/>
                  <a:moveTo>
                    <a:pt x="107" y="29"/>
                  </a:moveTo>
                  <a:cubicBezTo>
                    <a:pt x="107" y="29"/>
                    <a:pt x="107" y="29"/>
                    <a:pt x="107" y="29"/>
                  </a:cubicBezTo>
                  <a:cubicBezTo>
                    <a:pt x="107" y="27"/>
                    <a:pt x="107" y="27"/>
                    <a:pt x="107" y="27"/>
                  </a:cubicBezTo>
                  <a:cubicBezTo>
                    <a:pt x="107" y="26"/>
                    <a:pt x="107" y="26"/>
                    <a:pt x="107" y="26"/>
                  </a:cubicBezTo>
                  <a:cubicBezTo>
                    <a:pt x="107" y="26"/>
                    <a:pt x="107" y="26"/>
                    <a:pt x="107" y="26"/>
                  </a:cubicBezTo>
                  <a:cubicBezTo>
                    <a:pt x="109" y="26"/>
                    <a:pt x="109" y="26"/>
                    <a:pt x="109" y="26"/>
                  </a:cubicBezTo>
                  <a:cubicBezTo>
                    <a:pt x="109" y="26"/>
                    <a:pt x="109" y="26"/>
                    <a:pt x="109" y="26"/>
                  </a:cubicBezTo>
                  <a:cubicBezTo>
                    <a:pt x="106" y="26"/>
                    <a:pt x="106" y="26"/>
                    <a:pt x="106" y="26"/>
                  </a:cubicBezTo>
                  <a:cubicBezTo>
                    <a:pt x="106" y="29"/>
                    <a:pt x="106" y="29"/>
                    <a:pt x="106" y="29"/>
                  </a:cubicBezTo>
                  <a:lnTo>
                    <a:pt x="107" y="29"/>
                  </a:lnTo>
                  <a:close/>
                  <a:moveTo>
                    <a:pt x="107" y="25"/>
                  </a:moveTo>
                  <a:cubicBezTo>
                    <a:pt x="107" y="25"/>
                    <a:pt x="107" y="25"/>
                    <a:pt x="107" y="25"/>
                  </a:cubicBezTo>
                  <a:cubicBezTo>
                    <a:pt x="107" y="24"/>
                    <a:pt x="107" y="24"/>
                    <a:pt x="107" y="24"/>
                  </a:cubicBezTo>
                  <a:cubicBezTo>
                    <a:pt x="107" y="23"/>
                    <a:pt x="107" y="23"/>
                    <a:pt x="107" y="23"/>
                  </a:cubicBezTo>
                  <a:cubicBezTo>
                    <a:pt x="107" y="23"/>
                    <a:pt x="107" y="23"/>
                    <a:pt x="107" y="23"/>
                  </a:cubicBezTo>
                  <a:cubicBezTo>
                    <a:pt x="109" y="23"/>
                    <a:pt x="109" y="23"/>
                    <a:pt x="109" y="23"/>
                  </a:cubicBezTo>
                  <a:cubicBezTo>
                    <a:pt x="109" y="23"/>
                    <a:pt x="109" y="23"/>
                    <a:pt x="109" y="23"/>
                  </a:cubicBezTo>
                  <a:cubicBezTo>
                    <a:pt x="106" y="23"/>
                    <a:pt x="106" y="23"/>
                    <a:pt x="106" y="23"/>
                  </a:cubicBezTo>
                  <a:cubicBezTo>
                    <a:pt x="106" y="26"/>
                    <a:pt x="106" y="26"/>
                    <a:pt x="106" y="26"/>
                  </a:cubicBezTo>
                  <a:lnTo>
                    <a:pt x="107" y="25"/>
                  </a:lnTo>
                  <a:close/>
                  <a:moveTo>
                    <a:pt x="100" y="29"/>
                  </a:moveTo>
                  <a:cubicBezTo>
                    <a:pt x="100" y="29"/>
                    <a:pt x="100" y="29"/>
                    <a:pt x="100" y="29"/>
                  </a:cubicBezTo>
                  <a:cubicBezTo>
                    <a:pt x="101" y="29"/>
                    <a:pt x="101" y="29"/>
                    <a:pt x="101" y="29"/>
                  </a:cubicBezTo>
                  <a:cubicBezTo>
                    <a:pt x="101" y="28"/>
                    <a:pt x="101" y="28"/>
                    <a:pt x="101" y="28"/>
                  </a:cubicBezTo>
                  <a:cubicBezTo>
                    <a:pt x="101" y="27"/>
                    <a:pt x="101" y="27"/>
                    <a:pt x="101" y="27"/>
                  </a:cubicBezTo>
                  <a:cubicBezTo>
                    <a:pt x="101" y="27"/>
                    <a:pt x="101" y="27"/>
                    <a:pt x="101" y="27"/>
                  </a:cubicBezTo>
                  <a:cubicBezTo>
                    <a:pt x="103" y="27"/>
                    <a:pt x="103" y="27"/>
                    <a:pt x="103" y="27"/>
                  </a:cubicBezTo>
                  <a:cubicBezTo>
                    <a:pt x="103" y="26"/>
                    <a:pt x="103" y="26"/>
                    <a:pt x="103" y="26"/>
                  </a:cubicBezTo>
                  <a:cubicBezTo>
                    <a:pt x="100" y="27"/>
                    <a:pt x="100" y="27"/>
                    <a:pt x="100" y="27"/>
                  </a:cubicBezTo>
                  <a:lnTo>
                    <a:pt x="100" y="29"/>
                  </a:lnTo>
                  <a:close/>
                  <a:moveTo>
                    <a:pt x="107" y="13"/>
                  </a:moveTo>
                  <a:cubicBezTo>
                    <a:pt x="107" y="13"/>
                    <a:pt x="107" y="13"/>
                    <a:pt x="107" y="13"/>
                  </a:cubicBezTo>
                  <a:cubicBezTo>
                    <a:pt x="107" y="11"/>
                    <a:pt x="107" y="11"/>
                    <a:pt x="107" y="11"/>
                  </a:cubicBezTo>
                  <a:cubicBezTo>
                    <a:pt x="107" y="11"/>
                    <a:pt x="107" y="11"/>
                    <a:pt x="107" y="11"/>
                  </a:cubicBezTo>
                  <a:cubicBezTo>
                    <a:pt x="107" y="10"/>
                    <a:pt x="107" y="10"/>
                    <a:pt x="107" y="10"/>
                  </a:cubicBezTo>
                  <a:cubicBezTo>
                    <a:pt x="109" y="10"/>
                    <a:pt x="109" y="10"/>
                    <a:pt x="109" y="10"/>
                  </a:cubicBezTo>
                  <a:cubicBezTo>
                    <a:pt x="109" y="10"/>
                    <a:pt x="109" y="10"/>
                    <a:pt x="109" y="10"/>
                  </a:cubicBezTo>
                  <a:cubicBezTo>
                    <a:pt x="106" y="10"/>
                    <a:pt x="106" y="10"/>
                    <a:pt x="106" y="10"/>
                  </a:cubicBezTo>
                  <a:cubicBezTo>
                    <a:pt x="106" y="13"/>
                    <a:pt x="106" y="13"/>
                    <a:pt x="106" y="13"/>
                  </a:cubicBezTo>
                  <a:lnTo>
                    <a:pt x="107" y="13"/>
                  </a:lnTo>
                  <a:close/>
                  <a:moveTo>
                    <a:pt x="107" y="7"/>
                  </a:moveTo>
                  <a:cubicBezTo>
                    <a:pt x="107" y="7"/>
                    <a:pt x="107" y="7"/>
                    <a:pt x="107" y="7"/>
                  </a:cubicBezTo>
                  <a:cubicBezTo>
                    <a:pt x="107" y="4"/>
                    <a:pt x="107" y="4"/>
                    <a:pt x="107" y="4"/>
                  </a:cubicBezTo>
                  <a:cubicBezTo>
                    <a:pt x="107" y="4"/>
                    <a:pt x="107" y="4"/>
                    <a:pt x="107" y="4"/>
                  </a:cubicBezTo>
                  <a:cubicBezTo>
                    <a:pt x="109" y="4"/>
                    <a:pt x="109" y="4"/>
                    <a:pt x="109" y="4"/>
                  </a:cubicBezTo>
                  <a:cubicBezTo>
                    <a:pt x="109" y="1"/>
                    <a:pt x="109" y="1"/>
                    <a:pt x="109" y="1"/>
                  </a:cubicBezTo>
                  <a:cubicBezTo>
                    <a:pt x="109" y="1"/>
                    <a:pt x="109" y="1"/>
                    <a:pt x="109" y="1"/>
                  </a:cubicBezTo>
                  <a:cubicBezTo>
                    <a:pt x="109" y="1"/>
                    <a:pt x="109" y="1"/>
                    <a:pt x="109" y="1"/>
                  </a:cubicBezTo>
                  <a:cubicBezTo>
                    <a:pt x="106" y="2"/>
                    <a:pt x="106" y="2"/>
                    <a:pt x="106" y="2"/>
                  </a:cubicBezTo>
                  <a:cubicBezTo>
                    <a:pt x="106" y="7"/>
                    <a:pt x="106" y="7"/>
                    <a:pt x="106" y="7"/>
                  </a:cubicBezTo>
                  <a:lnTo>
                    <a:pt x="107" y="7"/>
                  </a:lnTo>
                  <a:close/>
                  <a:moveTo>
                    <a:pt x="107" y="2"/>
                  </a:moveTo>
                  <a:cubicBezTo>
                    <a:pt x="107" y="2"/>
                    <a:pt x="107" y="2"/>
                    <a:pt x="107" y="2"/>
                  </a:cubicBezTo>
                  <a:cubicBezTo>
                    <a:pt x="109" y="1"/>
                    <a:pt x="109" y="1"/>
                    <a:pt x="109" y="1"/>
                  </a:cubicBezTo>
                  <a:cubicBezTo>
                    <a:pt x="109" y="4"/>
                    <a:pt x="109" y="4"/>
                    <a:pt x="109" y="4"/>
                  </a:cubicBezTo>
                  <a:cubicBezTo>
                    <a:pt x="107" y="4"/>
                    <a:pt x="107" y="4"/>
                    <a:pt x="107" y="4"/>
                  </a:cubicBezTo>
                  <a:lnTo>
                    <a:pt x="107" y="2"/>
                  </a:lnTo>
                  <a:close/>
                  <a:moveTo>
                    <a:pt x="75" y="10"/>
                  </a:moveTo>
                  <a:cubicBezTo>
                    <a:pt x="75" y="10"/>
                    <a:pt x="75" y="10"/>
                    <a:pt x="75" y="10"/>
                  </a:cubicBezTo>
                  <a:cubicBezTo>
                    <a:pt x="75" y="12"/>
                    <a:pt x="75" y="12"/>
                    <a:pt x="75" y="12"/>
                  </a:cubicBezTo>
                  <a:cubicBezTo>
                    <a:pt x="77" y="12"/>
                    <a:pt x="77" y="12"/>
                    <a:pt x="77" y="12"/>
                  </a:cubicBezTo>
                  <a:cubicBezTo>
                    <a:pt x="77" y="10"/>
                    <a:pt x="77" y="10"/>
                    <a:pt x="77" y="10"/>
                  </a:cubicBezTo>
                  <a:cubicBezTo>
                    <a:pt x="77" y="10"/>
                    <a:pt x="77" y="10"/>
                    <a:pt x="77" y="10"/>
                  </a:cubicBezTo>
                  <a:lnTo>
                    <a:pt x="75" y="10"/>
                  </a:lnTo>
                  <a:close/>
                  <a:moveTo>
                    <a:pt x="107" y="10"/>
                  </a:moveTo>
                  <a:cubicBezTo>
                    <a:pt x="107" y="10"/>
                    <a:pt x="107" y="10"/>
                    <a:pt x="107" y="10"/>
                  </a:cubicBezTo>
                  <a:cubicBezTo>
                    <a:pt x="107" y="8"/>
                    <a:pt x="107" y="8"/>
                    <a:pt x="107" y="8"/>
                  </a:cubicBezTo>
                  <a:cubicBezTo>
                    <a:pt x="107" y="7"/>
                    <a:pt x="107" y="7"/>
                    <a:pt x="107" y="7"/>
                  </a:cubicBezTo>
                  <a:cubicBezTo>
                    <a:pt x="107" y="7"/>
                    <a:pt x="107" y="7"/>
                    <a:pt x="107" y="7"/>
                  </a:cubicBezTo>
                  <a:cubicBezTo>
                    <a:pt x="109" y="7"/>
                    <a:pt x="109" y="7"/>
                    <a:pt x="109" y="7"/>
                  </a:cubicBezTo>
                  <a:cubicBezTo>
                    <a:pt x="109" y="7"/>
                    <a:pt x="109" y="7"/>
                    <a:pt x="109" y="7"/>
                  </a:cubicBezTo>
                  <a:cubicBezTo>
                    <a:pt x="106" y="7"/>
                    <a:pt x="106" y="7"/>
                    <a:pt x="106" y="7"/>
                  </a:cubicBezTo>
                  <a:cubicBezTo>
                    <a:pt x="106" y="10"/>
                    <a:pt x="106" y="10"/>
                    <a:pt x="106" y="10"/>
                  </a:cubicBezTo>
                  <a:lnTo>
                    <a:pt x="107" y="10"/>
                  </a:lnTo>
                  <a:close/>
                  <a:moveTo>
                    <a:pt x="107" y="16"/>
                  </a:moveTo>
                  <a:cubicBezTo>
                    <a:pt x="107" y="16"/>
                    <a:pt x="107" y="16"/>
                    <a:pt x="107" y="16"/>
                  </a:cubicBezTo>
                  <a:cubicBezTo>
                    <a:pt x="107" y="14"/>
                    <a:pt x="107" y="14"/>
                    <a:pt x="107" y="14"/>
                  </a:cubicBezTo>
                  <a:cubicBezTo>
                    <a:pt x="107" y="14"/>
                    <a:pt x="107" y="14"/>
                    <a:pt x="107" y="14"/>
                  </a:cubicBezTo>
                  <a:cubicBezTo>
                    <a:pt x="107" y="13"/>
                    <a:pt x="107" y="13"/>
                    <a:pt x="107" y="13"/>
                  </a:cubicBezTo>
                  <a:cubicBezTo>
                    <a:pt x="109" y="13"/>
                    <a:pt x="109" y="13"/>
                    <a:pt x="109" y="13"/>
                  </a:cubicBezTo>
                  <a:cubicBezTo>
                    <a:pt x="109" y="13"/>
                    <a:pt x="109" y="13"/>
                    <a:pt x="109" y="13"/>
                  </a:cubicBezTo>
                  <a:cubicBezTo>
                    <a:pt x="106" y="13"/>
                    <a:pt x="106" y="13"/>
                    <a:pt x="106" y="13"/>
                  </a:cubicBezTo>
                  <a:cubicBezTo>
                    <a:pt x="106" y="16"/>
                    <a:pt x="106" y="16"/>
                    <a:pt x="106" y="16"/>
                  </a:cubicBezTo>
                  <a:lnTo>
                    <a:pt x="107" y="16"/>
                  </a:lnTo>
                  <a:close/>
                  <a:moveTo>
                    <a:pt x="77" y="17"/>
                  </a:moveTo>
                  <a:cubicBezTo>
                    <a:pt x="77" y="17"/>
                    <a:pt x="77" y="17"/>
                    <a:pt x="77" y="17"/>
                  </a:cubicBezTo>
                  <a:cubicBezTo>
                    <a:pt x="78" y="16"/>
                    <a:pt x="78" y="16"/>
                    <a:pt x="78" y="16"/>
                  </a:cubicBezTo>
                  <a:cubicBezTo>
                    <a:pt x="78" y="15"/>
                    <a:pt x="78" y="15"/>
                    <a:pt x="78" y="15"/>
                  </a:cubicBezTo>
                  <a:cubicBezTo>
                    <a:pt x="78" y="14"/>
                    <a:pt x="78" y="14"/>
                    <a:pt x="78" y="14"/>
                  </a:cubicBezTo>
                  <a:cubicBezTo>
                    <a:pt x="78" y="14"/>
                    <a:pt x="78" y="14"/>
                    <a:pt x="78" y="14"/>
                  </a:cubicBezTo>
                  <a:cubicBezTo>
                    <a:pt x="79" y="14"/>
                    <a:pt x="79" y="14"/>
                    <a:pt x="79" y="14"/>
                  </a:cubicBezTo>
                  <a:cubicBezTo>
                    <a:pt x="79" y="14"/>
                    <a:pt x="79" y="14"/>
                    <a:pt x="79" y="14"/>
                  </a:cubicBezTo>
                  <a:cubicBezTo>
                    <a:pt x="77" y="14"/>
                    <a:pt x="77" y="14"/>
                    <a:pt x="77" y="14"/>
                  </a:cubicBezTo>
                  <a:lnTo>
                    <a:pt x="77" y="17"/>
                  </a:lnTo>
                  <a:close/>
                  <a:moveTo>
                    <a:pt x="78" y="25"/>
                  </a:moveTo>
                  <a:cubicBezTo>
                    <a:pt x="78" y="25"/>
                    <a:pt x="78" y="25"/>
                    <a:pt x="78" y="25"/>
                  </a:cubicBezTo>
                  <a:cubicBezTo>
                    <a:pt x="78" y="25"/>
                    <a:pt x="78" y="25"/>
                    <a:pt x="78" y="25"/>
                  </a:cubicBezTo>
                  <a:cubicBezTo>
                    <a:pt x="78" y="25"/>
                    <a:pt x="78" y="25"/>
                    <a:pt x="78" y="25"/>
                  </a:cubicBezTo>
                  <a:cubicBezTo>
                    <a:pt x="79" y="25"/>
                    <a:pt x="79" y="25"/>
                    <a:pt x="79" y="25"/>
                  </a:cubicBezTo>
                  <a:cubicBezTo>
                    <a:pt x="79" y="24"/>
                    <a:pt x="79" y="24"/>
                    <a:pt x="79" y="24"/>
                  </a:cubicBezTo>
                  <a:cubicBezTo>
                    <a:pt x="77" y="25"/>
                    <a:pt x="77" y="25"/>
                    <a:pt x="77" y="25"/>
                  </a:cubicBezTo>
                  <a:cubicBezTo>
                    <a:pt x="77" y="27"/>
                    <a:pt x="77" y="27"/>
                    <a:pt x="77" y="27"/>
                  </a:cubicBezTo>
                  <a:cubicBezTo>
                    <a:pt x="77" y="27"/>
                    <a:pt x="77" y="27"/>
                    <a:pt x="77" y="27"/>
                  </a:cubicBezTo>
                  <a:lnTo>
                    <a:pt x="78" y="25"/>
                  </a:lnTo>
                  <a:close/>
                  <a:moveTo>
                    <a:pt x="78" y="11"/>
                  </a:moveTo>
                  <a:cubicBezTo>
                    <a:pt x="78" y="11"/>
                    <a:pt x="78" y="11"/>
                    <a:pt x="78" y="11"/>
                  </a:cubicBezTo>
                  <a:cubicBezTo>
                    <a:pt x="79" y="11"/>
                    <a:pt x="79" y="11"/>
                    <a:pt x="79" y="11"/>
                  </a:cubicBezTo>
                  <a:cubicBezTo>
                    <a:pt x="79" y="11"/>
                    <a:pt x="79" y="11"/>
                    <a:pt x="79" y="11"/>
                  </a:cubicBezTo>
                  <a:cubicBezTo>
                    <a:pt x="78" y="10"/>
                    <a:pt x="78" y="10"/>
                    <a:pt x="78" y="10"/>
                  </a:cubicBezTo>
                  <a:lnTo>
                    <a:pt x="78" y="11"/>
                  </a:lnTo>
                  <a:close/>
                  <a:moveTo>
                    <a:pt x="28" y="40"/>
                  </a:moveTo>
                  <a:cubicBezTo>
                    <a:pt x="28" y="40"/>
                    <a:pt x="28" y="40"/>
                    <a:pt x="28" y="40"/>
                  </a:cubicBezTo>
                  <a:cubicBezTo>
                    <a:pt x="20" y="39"/>
                    <a:pt x="20" y="39"/>
                    <a:pt x="20" y="39"/>
                  </a:cubicBezTo>
                  <a:cubicBezTo>
                    <a:pt x="20" y="38"/>
                    <a:pt x="20" y="38"/>
                    <a:pt x="20" y="38"/>
                  </a:cubicBezTo>
                  <a:cubicBezTo>
                    <a:pt x="15" y="38"/>
                    <a:pt x="15" y="38"/>
                    <a:pt x="15" y="38"/>
                  </a:cubicBezTo>
                  <a:cubicBezTo>
                    <a:pt x="0" y="40"/>
                    <a:pt x="0" y="40"/>
                    <a:pt x="0" y="40"/>
                  </a:cubicBezTo>
                  <a:cubicBezTo>
                    <a:pt x="0" y="53"/>
                    <a:pt x="0" y="53"/>
                    <a:pt x="0" y="53"/>
                  </a:cubicBezTo>
                  <a:cubicBezTo>
                    <a:pt x="2" y="53"/>
                    <a:pt x="2" y="53"/>
                    <a:pt x="2" y="53"/>
                  </a:cubicBezTo>
                  <a:cubicBezTo>
                    <a:pt x="2" y="53"/>
                    <a:pt x="2" y="53"/>
                    <a:pt x="2" y="53"/>
                  </a:cubicBezTo>
                  <a:cubicBezTo>
                    <a:pt x="5" y="53"/>
                    <a:pt x="5" y="53"/>
                    <a:pt x="5" y="53"/>
                  </a:cubicBezTo>
                  <a:cubicBezTo>
                    <a:pt x="5" y="53"/>
                    <a:pt x="5" y="53"/>
                    <a:pt x="5" y="53"/>
                  </a:cubicBezTo>
                  <a:cubicBezTo>
                    <a:pt x="5" y="53"/>
                    <a:pt x="5" y="53"/>
                    <a:pt x="5" y="53"/>
                  </a:cubicBezTo>
                  <a:cubicBezTo>
                    <a:pt x="5" y="50"/>
                    <a:pt x="5" y="50"/>
                    <a:pt x="5" y="50"/>
                  </a:cubicBezTo>
                  <a:cubicBezTo>
                    <a:pt x="6" y="50"/>
                    <a:pt x="6" y="50"/>
                    <a:pt x="6" y="50"/>
                  </a:cubicBezTo>
                  <a:cubicBezTo>
                    <a:pt x="6" y="53"/>
                    <a:pt x="6" y="53"/>
                    <a:pt x="6" y="53"/>
                  </a:cubicBezTo>
                  <a:cubicBezTo>
                    <a:pt x="6" y="53"/>
                    <a:pt x="6" y="53"/>
                    <a:pt x="6" y="53"/>
                  </a:cubicBezTo>
                  <a:cubicBezTo>
                    <a:pt x="6" y="50"/>
                    <a:pt x="6" y="50"/>
                    <a:pt x="6" y="50"/>
                  </a:cubicBezTo>
                  <a:cubicBezTo>
                    <a:pt x="7" y="50"/>
                    <a:pt x="7" y="50"/>
                    <a:pt x="7" y="50"/>
                  </a:cubicBezTo>
                  <a:cubicBezTo>
                    <a:pt x="7" y="53"/>
                    <a:pt x="7" y="53"/>
                    <a:pt x="7" y="53"/>
                  </a:cubicBezTo>
                  <a:cubicBezTo>
                    <a:pt x="7" y="53"/>
                    <a:pt x="7" y="53"/>
                    <a:pt x="7" y="53"/>
                  </a:cubicBezTo>
                  <a:cubicBezTo>
                    <a:pt x="7" y="50"/>
                    <a:pt x="7" y="50"/>
                    <a:pt x="7" y="50"/>
                  </a:cubicBezTo>
                  <a:cubicBezTo>
                    <a:pt x="8" y="50"/>
                    <a:pt x="8" y="50"/>
                    <a:pt x="8" y="50"/>
                  </a:cubicBezTo>
                  <a:cubicBezTo>
                    <a:pt x="8" y="53"/>
                    <a:pt x="8" y="53"/>
                    <a:pt x="8" y="53"/>
                  </a:cubicBezTo>
                  <a:cubicBezTo>
                    <a:pt x="8" y="53"/>
                    <a:pt x="8" y="53"/>
                    <a:pt x="8" y="53"/>
                  </a:cubicBezTo>
                  <a:cubicBezTo>
                    <a:pt x="8" y="50"/>
                    <a:pt x="8" y="50"/>
                    <a:pt x="8" y="50"/>
                  </a:cubicBezTo>
                  <a:cubicBezTo>
                    <a:pt x="9" y="50"/>
                    <a:pt x="9" y="50"/>
                    <a:pt x="9" y="50"/>
                  </a:cubicBezTo>
                  <a:cubicBezTo>
                    <a:pt x="9" y="53"/>
                    <a:pt x="9" y="53"/>
                    <a:pt x="9" y="53"/>
                  </a:cubicBezTo>
                  <a:cubicBezTo>
                    <a:pt x="9" y="53"/>
                    <a:pt x="9" y="53"/>
                    <a:pt x="9" y="53"/>
                  </a:cubicBezTo>
                  <a:cubicBezTo>
                    <a:pt x="9" y="50"/>
                    <a:pt x="9" y="50"/>
                    <a:pt x="9" y="50"/>
                  </a:cubicBezTo>
                  <a:cubicBezTo>
                    <a:pt x="10" y="50"/>
                    <a:pt x="10" y="50"/>
                    <a:pt x="10" y="50"/>
                  </a:cubicBezTo>
                  <a:cubicBezTo>
                    <a:pt x="10" y="53"/>
                    <a:pt x="10" y="53"/>
                    <a:pt x="10" y="53"/>
                  </a:cubicBezTo>
                  <a:cubicBezTo>
                    <a:pt x="10" y="53"/>
                    <a:pt x="10" y="53"/>
                    <a:pt x="10" y="53"/>
                  </a:cubicBezTo>
                  <a:cubicBezTo>
                    <a:pt x="10" y="50"/>
                    <a:pt x="10" y="50"/>
                    <a:pt x="10" y="50"/>
                  </a:cubicBezTo>
                  <a:cubicBezTo>
                    <a:pt x="11" y="50"/>
                    <a:pt x="11" y="50"/>
                    <a:pt x="11" y="50"/>
                  </a:cubicBezTo>
                  <a:cubicBezTo>
                    <a:pt x="11" y="53"/>
                    <a:pt x="11" y="53"/>
                    <a:pt x="11" y="53"/>
                  </a:cubicBezTo>
                  <a:cubicBezTo>
                    <a:pt x="11" y="53"/>
                    <a:pt x="11" y="53"/>
                    <a:pt x="11" y="53"/>
                  </a:cubicBezTo>
                  <a:cubicBezTo>
                    <a:pt x="11" y="50"/>
                    <a:pt x="11" y="50"/>
                    <a:pt x="11" y="50"/>
                  </a:cubicBezTo>
                  <a:cubicBezTo>
                    <a:pt x="12" y="50"/>
                    <a:pt x="12" y="50"/>
                    <a:pt x="12" y="50"/>
                  </a:cubicBezTo>
                  <a:cubicBezTo>
                    <a:pt x="12" y="53"/>
                    <a:pt x="12" y="53"/>
                    <a:pt x="12" y="53"/>
                  </a:cubicBezTo>
                  <a:cubicBezTo>
                    <a:pt x="12" y="53"/>
                    <a:pt x="12" y="53"/>
                    <a:pt x="12" y="53"/>
                  </a:cubicBezTo>
                  <a:cubicBezTo>
                    <a:pt x="12" y="50"/>
                    <a:pt x="12" y="50"/>
                    <a:pt x="12" y="50"/>
                  </a:cubicBezTo>
                  <a:cubicBezTo>
                    <a:pt x="13" y="50"/>
                    <a:pt x="13" y="50"/>
                    <a:pt x="13" y="50"/>
                  </a:cubicBezTo>
                  <a:cubicBezTo>
                    <a:pt x="13" y="53"/>
                    <a:pt x="13" y="53"/>
                    <a:pt x="13" y="53"/>
                  </a:cubicBezTo>
                  <a:cubicBezTo>
                    <a:pt x="13" y="53"/>
                    <a:pt x="13" y="53"/>
                    <a:pt x="13" y="53"/>
                  </a:cubicBezTo>
                  <a:cubicBezTo>
                    <a:pt x="13" y="50"/>
                    <a:pt x="13" y="50"/>
                    <a:pt x="13" y="50"/>
                  </a:cubicBezTo>
                  <a:cubicBezTo>
                    <a:pt x="13" y="50"/>
                    <a:pt x="13" y="50"/>
                    <a:pt x="13" y="50"/>
                  </a:cubicBezTo>
                  <a:cubicBezTo>
                    <a:pt x="13" y="53"/>
                    <a:pt x="13" y="53"/>
                    <a:pt x="13" y="53"/>
                  </a:cubicBezTo>
                  <a:cubicBezTo>
                    <a:pt x="15" y="53"/>
                    <a:pt x="15" y="53"/>
                    <a:pt x="15" y="53"/>
                  </a:cubicBezTo>
                  <a:cubicBezTo>
                    <a:pt x="28" y="53"/>
                    <a:pt x="28" y="53"/>
                    <a:pt x="28" y="53"/>
                  </a:cubicBezTo>
                  <a:lnTo>
                    <a:pt x="28" y="40"/>
                  </a:lnTo>
                  <a:close/>
                  <a:moveTo>
                    <a:pt x="5" y="53"/>
                  </a:moveTo>
                  <a:cubicBezTo>
                    <a:pt x="5" y="53"/>
                    <a:pt x="5" y="53"/>
                    <a:pt x="5" y="53"/>
                  </a:cubicBezTo>
                  <a:cubicBezTo>
                    <a:pt x="2" y="53"/>
                    <a:pt x="2" y="53"/>
                    <a:pt x="2" y="53"/>
                  </a:cubicBezTo>
                  <a:cubicBezTo>
                    <a:pt x="2" y="53"/>
                    <a:pt x="2" y="53"/>
                    <a:pt x="2" y="53"/>
                  </a:cubicBezTo>
                  <a:cubicBezTo>
                    <a:pt x="5" y="53"/>
                    <a:pt x="5" y="53"/>
                    <a:pt x="5" y="53"/>
                  </a:cubicBezTo>
                  <a:close/>
                  <a:moveTo>
                    <a:pt x="5" y="52"/>
                  </a:moveTo>
                  <a:cubicBezTo>
                    <a:pt x="5" y="52"/>
                    <a:pt x="5" y="52"/>
                    <a:pt x="5" y="52"/>
                  </a:cubicBezTo>
                  <a:cubicBezTo>
                    <a:pt x="2" y="52"/>
                    <a:pt x="2" y="52"/>
                    <a:pt x="2" y="52"/>
                  </a:cubicBezTo>
                  <a:cubicBezTo>
                    <a:pt x="2" y="52"/>
                    <a:pt x="2" y="52"/>
                    <a:pt x="2" y="52"/>
                  </a:cubicBezTo>
                  <a:cubicBezTo>
                    <a:pt x="5" y="52"/>
                    <a:pt x="5" y="52"/>
                    <a:pt x="5" y="52"/>
                  </a:cubicBezTo>
                  <a:close/>
                  <a:moveTo>
                    <a:pt x="5" y="52"/>
                  </a:moveTo>
                  <a:cubicBezTo>
                    <a:pt x="5" y="52"/>
                    <a:pt x="5" y="52"/>
                    <a:pt x="5" y="52"/>
                  </a:cubicBezTo>
                  <a:cubicBezTo>
                    <a:pt x="2" y="52"/>
                    <a:pt x="2" y="52"/>
                    <a:pt x="2" y="52"/>
                  </a:cubicBezTo>
                  <a:cubicBezTo>
                    <a:pt x="2" y="52"/>
                    <a:pt x="2" y="52"/>
                    <a:pt x="2" y="52"/>
                  </a:cubicBezTo>
                  <a:cubicBezTo>
                    <a:pt x="5" y="52"/>
                    <a:pt x="5" y="52"/>
                    <a:pt x="5" y="52"/>
                  </a:cubicBezTo>
                  <a:close/>
                  <a:moveTo>
                    <a:pt x="5" y="51"/>
                  </a:moveTo>
                  <a:cubicBezTo>
                    <a:pt x="5" y="51"/>
                    <a:pt x="5" y="51"/>
                    <a:pt x="5" y="51"/>
                  </a:cubicBezTo>
                  <a:cubicBezTo>
                    <a:pt x="2" y="51"/>
                    <a:pt x="2" y="51"/>
                    <a:pt x="2" y="51"/>
                  </a:cubicBezTo>
                  <a:cubicBezTo>
                    <a:pt x="2" y="51"/>
                    <a:pt x="2" y="51"/>
                    <a:pt x="2" y="51"/>
                  </a:cubicBezTo>
                  <a:cubicBezTo>
                    <a:pt x="5" y="51"/>
                    <a:pt x="5" y="51"/>
                    <a:pt x="5" y="51"/>
                  </a:cubicBezTo>
                  <a:close/>
                  <a:moveTo>
                    <a:pt x="5" y="51"/>
                  </a:moveTo>
                  <a:cubicBezTo>
                    <a:pt x="5" y="51"/>
                    <a:pt x="5" y="51"/>
                    <a:pt x="5" y="51"/>
                  </a:cubicBezTo>
                  <a:cubicBezTo>
                    <a:pt x="2" y="51"/>
                    <a:pt x="2" y="51"/>
                    <a:pt x="2" y="51"/>
                  </a:cubicBezTo>
                  <a:cubicBezTo>
                    <a:pt x="2" y="51"/>
                    <a:pt x="2" y="51"/>
                    <a:pt x="2" y="51"/>
                  </a:cubicBezTo>
                  <a:cubicBezTo>
                    <a:pt x="5" y="51"/>
                    <a:pt x="5" y="51"/>
                    <a:pt x="5" y="51"/>
                  </a:cubicBezTo>
                  <a:close/>
                  <a:moveTo>
                    <a:pt x="5" y="50"/>
                  </a:moveTo>
                  <a:cubicBezTo>
                    <a:pt x="5" y="50"/>
                    <a:pt x="5" y="50"/>
                    <a:pt x="5" y="50"/>
                  </a:cubicBezTo>
                  <a:cubicBezTo>
                    <a:pt x="2" y="50"/>
                    <a:pt x="2" y="50"/>
                    <a:pt x="2" y="50"/>
                  </a:cubicBezTo>
                  <a:cubicBezTo>
                    <a:pt x="2" y="50"/>
                    <a:pt x="2" y="50"/>
                    <a:pt x="2" y="50"/>
                  </a:cubicBezTo>
                  <a:cubicBezTo>
                    <a:pt x="5" y="50"/>
                    <a:pt x="5" y="50"/>
                    <a:pt x="5" y="50"/>
                  </a:cubicBezTo>
                  <a:close/>
                  <a:moveTo>
                    <a:pt x="5" y="50"/>
                  </a:moveTo>
                  <a:cubicBezTo>
                    <a:pt x="5" y="50"/>
                    <a:pt x="5" y="50"/>
                    <a:pt x="5" y="50"/>
                  </a:cubicBezTo>
                  <a:cubicBezTo>
                    <a:pt x="2" y="50"/>
                    <a:pt x="2" y="50"/>
                    <a:pt x="2" y="50"/>
                  </a:cubicBezTo>
                  <a:cubicBezTo>
                    <a:pt x="2" y="50"/>
                    <a:pt x="2" y="50"/>
                    <a:pt x="2" y="50"/>
                  </a:cubicBezTo>
                  <a:cubicBezTo>
                    <a:pt x="5" y="50"/>
                    <a:pt x="5" y="50"/>
                    <a:pt x="5" y="50"/>
                  </a:cubicBezTo>
                  <a:close/>
                  <a:moveTo>
                    <a:pt x="5" y="49"/>
                  </a:moveTo>
                  <a:cubicBezTo>
                    <a:pt x="5" y="49"/>
                    <a:pt x="5" y="49"/>
                    <a:pt x="5" y="49"/>
                  </a:cubicBezTo>
                  <a:cubicBezTo>
                    <a:pt x="2" y="49"/>
                    <a:pt x="2" y="49"/>
                    <a:pt x="2" y="49"/>
                  </a:cubicBezTo>
                  <a:cubicBezTo>
                    <a:pt x="2" y="49"/>
                    <a:pt x="2" y="49"/>
                    <a:pt x="2" y="49"/>
                  </a:cubicBezTo>
                  <a:cubicBezTo>
                    <a:pt x="5" y="49"/>
                    <a:pt x="5" y="49"/>
                    <a:pt x="5" y="49"/>
                  </a:cubicBezTo>
                  <a:close/>
                  <a:moveTo>
                    <a:pt x="5" y="49"/>
                  </a:moveTo>
                  <a:cubicBezTo>
                    <a:pt x="5" y="49"/>
                    <a:pt x="5" y="49"/>
                    <a:pt x="5" y="49"/>
                  </a:cubicBezTo>
                  <a:cubicBezTo>
                    <a:pt x="2" y="49"/>
                    <a:pt x="2" y="49"/>
                    <a:pt x="2" y="49"/>
                  </a:cubicBezTo>
                  <a:cubicBezTo>
                    <a:pt x="2" y="49"/>
                    <a:pt x="2" y="49"/>
                    <a:pt x="2" y="49"/>
                  </a:cubicBezTo>
                  <a:cubicBezTo>
                    <a:pt x="5" y="49"/>
                    <a:pt x="5" y="49"/>
                    <a:pt x="5" y="49"/>
                  </a:cubicBezTo>
                  <a:close/>
                  <a:moveTo>
                    <a:pt x="5" y="48"/>
                  </a:moveTo>
                  <a:cubicBezTo>
                    <a:pt x="5" y="48"/>
                    <a:pt x="5" y="48"/>
                    <a:pt x="5" y="48"/>
                  </a:cubicBezTo>
                  <a:cubicBezTo>
                    <a:pt x="2" y="48"/>
                    <a:pt x="2" y="48"/>
                    <a:pt x="2" y="48"/>
                  </a:cubicBezTo>
                  <a:cubicBezTo>
                    <a:pt x="2" y="48"/>
                    <a:pt x="2" y="48"/>
                    <a:pt x="2" y="48"/>
                  </a:cubicBezTo>
                  <a:cubicBezTo>
                    <a:pt x="5" y="48"/>
                    <a:pt x="5" y="48"/>
                    <a:pt x="5" y="48"/>
                  </a:cubicBezTo>
                  <a:close/>
                  <a:moveTo>
                    <a:pt x="5" y="48"/>
                  </a:moveTo>
                  <a:cubicBezTo>
                    <a:pt x="5" y="48"/>
                    <a:pt x="5" y="48"/>
                    <a:pt x="5" y="48"/>
                  </a:cubicBezTo>
                  <a:cubicBezTo>
                    <a:pt x="2" y="48"/>
                    <a:pt x="2" y="48"/>
                    <a:pt x="2" y="48"/>
                  </a:cubicBezTo>
                  <a:cubicBezTo>
                    <a:pt x="2" y="48"/>
                    <a:pt x="2" y="48"/>
                    <a:pt x="2" y="48"/>
                  </a:cubicBezTo>
                  <a:cubicBezTo>
                    <a:pt x="5" y="47"/>
                    <a:pt x="5" y="47"/>
                    <a:pt x="5" y="47"/>
                  </a:cubicBezTo>
                  <a:lnTo>
                    <a:pt x="5" y="48"/>
                  </a:lnTo>
                  <a:close/>
                  <a:moveTo>
                    <a:pt x="5" y="47"/>
                  </a:moveTo>
                  <a:cubicBezTo>
                    <a:pt x="5" y="47"/>
                    <a:pt x="5" y="47"/>
                    <a:pt x="5" y="47"/>
                  </a:cubicBezTo>
                  <a:cubicBezTo>
                    <a:pt x="2" y="47"/>
                    <a:pt x="2" y="47"/>
                    <a:pt x="2" y="47"/>
                  </a:cubicBezTo>
                  <a:cubicBezTo>
                    <a:pt x="2" y="47"/>
                    <a:pt x="2" y="47"/>
                    <a:pt x="2" y="47"/>
                  </a:cubicBezTo>
                  <a:cubicBezTo>
                    <a:pt x="5" y="47"/>
                    <a:pt x="5" y="47"/>
                    <a:pt x="5" y="47"/>
                  </a:cubicBezTo>
                  <a:close/>
                  <a:moveTo>
                    <a:pt x="5" y="47"/>
                  </a:moveTo>
                  <a:cubicBezTo>
                    <a:pt x="5" y="47"/>
                    <a:pt x="5" y="47"/>
                    <a:pt x="5" y="47"/>
                  </a:cubicBezTo>
                  <a:cubicBezTo>
                    <a:pt x="2" y="47"/>
                    <a:pt x="2" y="47"/>
                    <a:pt x="2" y="47"/>
                  </a:cubicBezTo>
                  <a:cubicBezTo>
                    <a:pt x="2" y="47"/>
                    <a:pt x="2" y="47"/>
                    <a:pt x="2" y="47"/>
                  </a:cubicBezTo>
                  <a:cubicBezTo>
                    <a:pt x="5" y="46"/>
                    <a:pt x="5" y="46"/>
                    <a:pt x="5" y="46"/>
                  </a:cubicBezTo>
                  <a:lnTo>
                    <a:pt x="5" y="47"/>
                  </a:lnTo>
                  <a:close/>
                  <a:moveTo>
                    <a:pt x="5" y="46"/>
                  </a:moveTo>
                  <a:cubicBezTo>
                    <a:pt x="5" y="46"/>
                    <a:pt x="5" y="46"/>
                    <a:pt x="5" y="46"/>
                  </a:cubicBezTo>
                  <a:cubicBezTo>
                    <a:pt x="2" y="46"/>
                    <a:pt x="2" y="46"/>
                    <a:pt x="2" y="46"/>
                  </a:cubicBezTo>
                  <a:cubicBezTo>
                    <a:pt x="2" y="46"/>
                    <a:pt x="2" y="46"/>
                    <a:pt x="2" y="46"/>
                  </a:cubicBezTo>
                  <a:cubicBezTo>
                    <a:pt x="5" y="46"/>
                    <a:pt x="5" y="46"/>
                    <a:pt x="5" y="46"/>
                  </a:cubicBezTo>
                  <a:close/>
                  <a:moveTo>
                    <a:pt x="5" y="46"/>
                  </a:moveTo>
                  <a:cubicBezTo>
                    <a:pt x="5" y="46"/>
                    <a:pt x="5" y="46"/>
                    <a:pt x="5" y="46"/>
                  </a:cubicBezTo>
                  <a:cubicBezTo>
                    <a:pt x="2" y="46"/>
                    <a:pt x="2" y="46"/>
                    <a:pt x="2" y="46"/>
                  </a:cubicBezTo>
                  <a:cubicBezTo>
                    <a:pt x="2" y="46"/>
                    <a:pt x="2" y="46"/>
                    <a:pt x="2" y="46"/>
                  </a:cubicBezTo>
                  <a:cubicBezTo>
                    <a:pt x="5" y="45"/>
                    <a:pt x="5" y="45"/>
                    <a:pt x="5" y="45"/>
                  </a:cubicBezTo>
                  <a:lnTo>
                    <a:pt x="5" y="46"/>
                  </a:lnTo>
                  <a:close/>
                  <a:moveTo>
                    <a:pt x="5" y="45"/>
                  </a:moveTo>
                  <a:cubicBezTo>
                    <a:pt x="5" y="45"/>
                    <a:pt x="5" y="45"/>
                    <a:pt x="5" y="45"/>
                  </a:cubicBezTo>
                  <a:cubicBezTo>
                    <a:pt x="2" y="45"/>
                    <a:pt x="2" y="45"/>
                    <a:pt x="2" y="45"/>
                  </a:cubicBezTo>
                  <a:cubicBezTo>
                    <a:pt x="2" y="45"/>
                    <a:pt x="2" y="45"/>
                    <a:pt x="2" y="45"/>
                  </a:cubicBezTo>
                  <a:cubicBezTo>
                    <a:pt x="5" y="45"/>
                    <a:pt x="5" y="45"/>
                    <a:pt x="5" y="45"/>
                  </a:cubicBezTo>
                  <a:close/>
                  <a:moveTo>
                    <a:pt x="5" y="45"/>
                  </a:moveTo>
                  <a:cubicBezTo>
                    <a:pt x="5" y="45"/>
                    <a:pt x="5" y="45"/>
                    <a:pt x="5" y="45"/>
                  </a:cubicBezTo>
                  <a:cubicBezTo>
                    <a:pt x="2" y="45"/>
                    <a:pt x="2" y="45"/>
                    <a:pt x="2" y="45"/>
                  </a:cubicBezTo>
                  <a:cubicBezTo>
                    <a:pt x="2" y="44"/>
                    <a:pt x="2" y="44"/>
                    <a:pt x="2" y="44"/>
                  </a:cubicBezTo>
                  <a:cubicBezTo>
                    <a:pt x="5" y="44"/>
                    <a:pt x="5" y="44"/>
                    <a:pt x="5" y="44"/>
                  </a:cubicBezTo>
                  <a:lnTo>
                    <a:pt x="5" y="45"/>
                  </a:lnTo>
                  <a:close/>
                  <a:moveTo>
                    <a:pt x="5" y="44"/>
                  </a:moveTo>
                  <a:cubicBezTo>
                    <a:pt x="5" y="44"/>
                    <a:pt x="5" y="44"/>
                    <a:pt x="5" y="44"/>
                  </a:cubicBezTo>
                  <a:cubicBezTo>
                    <a:pt x="2" y="44"/>
                    <a:pt x="2" y="44"/>
                    <a:pt x="2" y="44"/>
                  </a:cubicBezTo>
                  <a:cubicBezTo>
                    <a:pt x="2" y="44"/>
                    <a:pt x="2" y="44"/>
                    <a:pt x="2" y="44"/>
                  </a:cubicBezTo>
                  <a:cubicBezTo>
                    <a:pt x="5" y="44"/>
                    <a:pt x="5" y="44"/>
                    <a:pt x="5" y="44"/>
                  </a:cubicBezTo>
                  <a:close/>
                  <a:moveTo>
                    <a:pt x="5" y="44"/>
                  </a:moveTo>
                  <a:cubicBezTo>
                    <a:pt x="5" y="44"/>
                    <a:pt x="5" y="44"/>
                    <a:pt x="5" y="44"/>
                  </a:cubicBezTo>
                  <a:cubicBezTo>
                    <a:pt x="2" y="44"/>
                    <a:pt x="2" y="44"/>
                    <a:pt x="2" y="44"/>
                  </a:cubicBezTo>
                  <a:cubicBezTo>
                    <a:pt x="2" y="43"/>
                    <a:pt x="2" y="43"/>
                    <a:pt x="2" y="43"/>
                  </a:cubicBezTo>
                  <a:cubicBezTo>
                    <a:pt x="5" y="43"/>
                    <a:pt x="5" y="43"/>
                    <a:pt x="5" y="43"/>
                  </a:cubicBezTo>
                  <a:lnTo>
                    <a:pt x="5" y="44"/>
                  </a:lnTo>
                  <a:close/>
                  <a:moveTo>
                    <a:pt x="5" y="43"/>
                  </a:moveTo>
                  <a:cubicBezTo>
                    <a:pt x="5" y="43"/>
                    <a:pt x="5" y="43"/>
                    <a:pt x="5" y="43"/>
                  </a:cubicBezTo>
                  <a:cubicBezTo>
                    <a:pt x="2" y="43"/>
                    <a:pt x="2" y="43"/>
                    <a:pt x="2" y="43"/>
                  </a:cubicBezTo>
                  <a:cubicBezTo>
                    <a:pt x="2" y="43"/>
                    <a:pt x="2" y="43"/>
                    <a:pt x="2" y="43"/>
                  </a:cubicBezTo>
                  <a:cubicBezTo>
                    <a:pt x="5" y="43"/>
                    <a:pt x="5" y="43"/>
                    <a:pt x="5" y="43"/>
                  </a:cubicBezTo>
                  <a:close/>
                  <a:moveTo>
                    <a:pt x="5" y="43"/>
                  </a:moveTo>
                  <a:cubicBezTo>
                    <a:pt x="5" y="43"/>
                    <a:pt x="5" y="43"/>
                    <a:pt x="5" y="43"/>
                  </a:cubicBezTo>
                  <a:cubicBezTo>
                    <a:pt x="3" y="43"/>
                    <a:pt x="3" y="43"/>
                    <a:pt x="3" y="43"/>
                  </a:cubicBezTo>
                  <a:cubicBezTo>
                    <a:pt x="5" y="42"/>
                    <a:pt x="5" y="42"/>
                    <a:pt x="5" y="42"/>
                  </a:cubicBezTo>
                  <a:lnTo>
                    <a:pt x="5" y="43"/>
                  </a:lnTo>
                  <a:close/>
                  <a:moveTo>
                    <a:pt x="6" y="50"/>
                  </a:moveTo>
                  <a:cubicBezTo>
                    <a:pt x="6" y="50"/>
                    <a:pt x="6" y="50"/>
                    <a:pt x="6" y="50"/>
                  </a:cubicBezTo>
                  <a:cubicBezTo>
                    <a:pt x="5" y="50"/>
                    <a:pt x="5" y="50"/>
                    <a:pt x="5" y="50"/>
                  </a:cubicBezTo>
                  <a:cubicBezTo>
                    <a:pt x="5" y="50"/>
                    <a:pt x="5" y="50"/>
                    <a:pt x="5" y="50"/>
                  </a:cubicBezTo>
                  <a:cubicBezTo>
                    <a:pt x="6" y="50"/>
                    <a:pt x="6" y="50"/>
                    <a:pt x="6" y="50"/>
                  </a:cubicBezTo>
                  <a:close/>
                  <a:moveTo>
                    <a:pt x="6" y="50"/>
                  </a:moveTo>
                  <a:cubicBezTo>
                    <a:pt x="6" y="50"/>
                    <a:pt x="6" y="50"/>
                    <a:pt x="6" y="50"/>
                  </a:cubicBezTo>
                  <a:cubicBezTo>
                    <a:pt x="5" y="50"/>
                    <a:pt x="5" y="50"/>
                    <a:pt x="5" y="50"/>
                  </a:cubicBezTo>
                  <a:cubicBezTo>
                    <a:pt x="5" y="44"/>
                    <a:pt x="5" y="44"/>
                    <a:pt x="5" y="44"/>
                  </a:cubicBezTo>
                  <a:cubicBezTo>
                    <a:pt x="6" y="44"/>
                    <a:pt x="6" y="44"/>
                    <a:pt x="6" y="44"/>
                  </a:cubicBezTo>
                  <a:lnTo>
                    <a:pt x="6" y="50"/>
                  </a:lnTo>
                  <a:close/>
                  <a:moveTo>
                    <a:pt x="6" y="44"/>
                  </a:moveTo>
                  <a:cubicBezTo>
                    <a:pt x="6" y="44"/>
                    <a:pt x="6" y="44"/>
                    <a:pt x="6" y="44"/>
                  </a:cubicBezTo>
                  <a:cubicBezTo>
                    <a:pt x="5" y="44"/>
                    <a:pt x="5" y="44"/>
                    <a:pt x="5" y="44"/>
                  </a:cubicBezTo>
                  <a:cubicBezTo>
                    <a:pt x="5" y="44"/>
                    <a:pt x="5" y="44"/>
                    <a:pt x="5" y="44"/>
                  </a:cubicBezTo>
                  <a:cubicBezTo>
                    <a:pt x="6" y="44"/>
                    <a:pt x="6" y="44"/>
                    <a:pt x="6" y="44"/>
                  </a:cubicBezTo>
                  <a:close/>
                  <a:moveTo>
                    <a:pt x="6" y="44"/>
                  </a:moveTo>
                  <a:cubicBezTo>
                    <a:pt x="6" y="44"/>
                    <a:pt x="6" y="44"/>
                    <a:pt x="6" y="44"/>
                  </a:cubicBezTo>
                  <a:cubicBezTo>
                    <a:pt x="5" y="44"/>
                    <a:pt x="5" y="44"/>
                    <a:pt x="5" y="44"/>
                  </a:cubicBezTo>
                  <a:cubicBezTo>
                    <a:pt x="5" y="43"/>
                    <a:pt x="5" y="43"/>
                    <a:pt x="5" y="43"/>
                  </a:cubicBezTo>
                  <a:cubicBezTo>
                    <a:pt x="6" y="42"/>
                    <a:pt x="6" y="42"/>
                    <a:pt x="6" y="42"/>
                  </a:cubicBezTo>
                  <a:lnTo>
                    <a:pt x="6" y="44"/>
                  </a:lnTo>
                  <a:close/>
                  <a:moveTo>
                    <a:pt x="6" y="42"/>
                  </a:moveTo>
                  <a:cubicBezTo>
                    <a:pt x="6" y="42"/>
                    <a:pt x="6" y="42"/>
                    <a:pt x="6" y="42"/>
                  </a:cubicBezTo>
                  <a:cubicBezTo>
                    <a:pt x="5" y="42"/>
                    <a:pt x="5" y="42"/>
                    <a:pt x="5" y="42"/>
                  </a:cubicBezTo>
                  <a:cubicBezTo>
                    <a:pt x="5" y="42"/>
                    <a:pt x="5" y="42"/>
                    <a:pt x="5" y="42"/>
                  </a:cubicBezTo>
                  <a:cubicBezTo>
                    <a:pt x="6" y="42"/>
                    <a:pt x="6" y="42"/>
                    <a:pt x="6" y="42"/>
                  </a:cubicBezTo>
                  <a:cubicBezTo>
                    <a:pt x="6" y="42"/>
                    <a:pt x="6" y="42"/>
                    <a:pt x="6" y="42"/>
                  </a:cubicBezTo>
                  <a:close/>
                  <a:moveTo>
                    <a:pt x="7" y="50"/>
                  </a:moveTo>
                  <a:cubicBezTo>
                    <a:pt x="7" y="50"/>
                    <a:pt x="7" y="50"/>
                    <a:pt x="7" y="50"/>
                  </a:cubicBezTo>
                  <a:cubicBezTo>
                    <a:pt x="6" y="50"/>
                    <a:pt x="6" y="50"/>
                    <a:pt x="6" y="50"/>
                  </a:cubicBezTo>
                  <a:cubicBezTo>
                    <a:pt x="6" y="50"/>
                    <a:pt x="6" y="50"/>
                    <a:pt x="6" y="50"/>
                  </a:cubicBezTo>
                  <a:cubicBezTo>
                    <a:pt x="7" y="50"/>
                    <a:pt x="7" y="50"/>
                    <a:pt x="7" y="50"/>
                  </a:cubicBezTo>
                  <a:close/>
                  <a:moveTo>
                    <a:pt x="7" y="50"/>
                  </a:moveTo>
                  <a:cubicBezTo>
                    <a:pt x="7" y="50"/>
                    <a:pt x="7" y="50"/>
                    <a:pt x="7" y="50"/>
                  </a:cubicBezTo>
                  <a:cubicBezTo>
                    <a:pt x="6" y="50"/>
                    <a:pt x="6" y="50"/>
                    <a:pt x="6" y="50"/>
                  </a:cubicBezTo>
                  <a:cubicBezTo>
                    <a:pt x="6" y="44"/>
                    <a:pt x="6" y="44"/>
                    <a:pt x="6" y="44"/>
                  </a:cubicBezTo>
                  <a:cubicBezTo>
                    <a:pt x="7" y="44"/>
                    <a:pt x="7" y="44"/>
                    <a:pt x="7" y="44"/>
                  </a:cubicBezTo>
                  <a:lnTo>
                    <a:pt x="7" y="50"/>
                  </a:lnTo>
                  <a:close/>
                  <a:moveTo>
                    <a:pt x="7" y="44"/>
                  </a:moveTo>
                  <a:cubicBezTo>
                    <a:pt x="7" y="44"/>
                    <a:pt x="7" y="44"/>
                    <a:pt x="7" y="44"/>
                  </a:cubicBezTo>
                  <a:cubicBezTo>
                    <a:pt x="6" y="44"/>
                    <a:pt x="6" y="44"/>
                    <a:pt x="6" y="44"/>
                  </a:cubicBezTo>
                  <a:cubicBezTo>
                    <a:pt x="6" y="44"/>
                    <a:pt x="6" y="44"/>
                    <a:pt x="6" y="44"/>
                  </a:cubicBezTo>
                  <a:cubicBezTo>
                    <a:pt x="7" y="44"/>
                    <a:pt x="7" y="44"/>
                    <a:pt x="7" y="44"/>
                  </a:cubicBezTo>
                  <a:close/>
                  <a:moveTo>
                    <a:pt x="7" y="44"/>
                  </a:moveTo>
                  <a:cubicBezTo>
                    <a:pt x="7" y="44"/>
                    <a:pt x="7" y="44"/>
                    <a:pt x="7" y="44"/>
                  </a:cubicBezTo>
                  <a:cubicBezTo>
                    <a:pt x="6" y="44"/>
                    <a:pt x="6" y="44"/>
                    <a:pt x="6" y="44"/>
                  </a:cubicBezTo>
                  <a:cubicBezTo>
                    <a:pt x="6" y="42"/>
                    <a:pt x="6" y="42"/>
                    <a:pt x="6" y="42"/>
                  </a:cubicBezTo>
                  <a:cubicBezTo>
                    <a:pt x="7" y="42"/>
                    <a:pt x="7" y="42"/>
                    <a:pt x="7" y="42"/>
                  </a:cubicBezTo>
                  <a:lnTo>
                    <a:pt x="7" y="44"/>
                  </a:lnTo>
                  <a:close/>
                  <a:moveTo>
                    <a:pt x="7" y="42"/>
                  </a:moveTo>
                  <a:cubicBezTo>
                    <a:pt x="7" y="42"/>
                    <a:pt x="7" y="42"/>
                    <a:pt x="7" y="42"/>
                  </a:cubicBezTo>
                  <a:cubicBezTo>
                    <a:pt x="6" y="42"/>
                    <a:pt x="6" y="42"/>
                    <a:pt x="6" y="42"/>
                  </a:cubicBezTo>
                  <a:cubicBezTo>
                    <a:pt x="6" y="42"/>
                    <a:pt x="6" y="42"/>
                    <a:pt x="6" y="42"/>
                  </a:cubicBezTo>
                  <a:cubicBezTo>
                    <a:pt x="7" y="42"/>
                    <a:pt x="7" y="42"/>
                    <a:pt x="7" y="42"/>
                  </a:cubicBezTo>
                  <a:close/>
                  <a:moveTo>
                    <a:pt x="8" y="50"/>
                  </a:moveTo>
                  <a:cubicBezTo>
                    <a:pt x="8" y="50"/>
                    <a:pt x="8" y="50"/>
                    <a:pt x="8" y="50"/>
                  </a:cubicBezTo>
                  <a:cubicBezTo>
                    <a:pt x="7" y="50"/>
                    <a:pt x="7" y="50"/>
                    <a:pt x="7" y="50"/>
                  </a:cubicBezTo>
                  <a:cubicBezTo>
                    <a:pt x="7" y="50"/>
                    <a:pt x="7" y="50"/>
                    <a:pt x="7" y="50"/>
                  </a:cubicBezTo>
                  <a:cubicBezTo>
                    <a:pt x="8" y="50"/>
                    <a:pt x="8" y="50"/>
                    <a:pt x="8" y="50"/>
                  </a:cubicBezTo>
                  <a:close/>
                  <a:moveTo>
                    <a:pt x="8" y="50"/>
                  </a:moveTo>
                  <a:cubicBezTo>
                    <a:pt x="8" y="50"/>
                    <a:pt x="8" y="50"/>
                    <a:pt x="8" y="50"/>
                  </a:cubicBezTo>
                  <a:cubicBezTo>
                    <a:pt x="7" y="50"/>
                    <a:pt x="7" y="50"/>
                    <a:pt x="7" y="50"/>
                  </a:cubicBezTo>
                  <a:cubicBezTo>
                    <a:pt x="7" y="44"/>
                    <a:pt x="7" y="44"/>
                    <a:pt x="7" y="44"/>
                  </a:cubicBezTo>
                  <a:cubicBezTo>
                    <a:pt x="8" y="44"/>
                    <a:pt x="8" y="44"/>
                    <a:pt x="8" y="44"/>
                  </a:cubicBezTo>
                  <a:lnTo>
                    <a:pt x="8" y="50"/>
                  </a:lnTo>
                  <a:close/>
                  <a:moveTo>
                    <a:pt x="8" y="44"/>
                  </a:moveTo>
                  <a:cubicBezTo>
                    <a:pt x="8" y="44"/>
                    <a:pt x="8" y="44"/>
                    <a:pt x="8" y="44"/>
                  </a:cubicBezTo>
                  <a:cubicBezTo>
                    <a:pt x="7" y="44"/>
                    <a:pt x="7" y="44"/>
                    <a:pt x="7" y="44"/>
                  </a:cubicBezTo>
                  <a:cubicBezTo>
                    <a:pt x="7" y="44"/>
                    <a:pt x="7" y="44"/>
                    <a:pt x="7" y="44"/>
                  </a:cubicBezTo>
                  <a:cubicBezTo>
                    <a:pt x="8" y="44"/>
                    <a:pt x="8" y="44"/>
                    <a:pt x="8" y="44"/>
                  </a:cubicBezTo>
                  <a:close/>
                  <a:moveTo>
                    <a:pt x="8" y="44"/>
                  </a:moveTo>
                  <a:cubicBezTo>
                    <a:pt x="8" y="44"/>
                    <a:pt x="8" y="44"/>
                    <a:pt x="8" y="44"/>
                  </a:cubicBezTo>
                  <a:cubicBezTo>
                    <a:pt x="7" y="44"/>
                    <a:pt x="7" y="44"/>
                    <a:pt x="7" y="44"/>
                  </a:cubicBezTo>
                  <a:cubicBezTo>
                    <a:pt x="7" y="42"/>
                    <a:pt x="7" y="42"/>
                    <a:pt x="7" y="42"/>
                  </a:cubicBezTo>
                  <a:cubicBezTo>
                    <a:pt x="8" y="42"/>
                    <a:pt x="8" y="42"/>
                    <a:pt x="8" y="42"/>
                  </a:cubicBezTo>
                  <a:lnTo>
                    <a:pt x="8" y="44"/>
                  </a:lnTo>
                  <a:close/>
                  <a:moveTo>
                    <a:pt x="8" y="42"/>
                  </a:moveTo>
                  <a:cubicBezTo>
                    <a:pt x="8" y="42"/>
                    <a:pt x="8" y="42"/>
                    <a:pt x="8" y="42"/>
                  </a:cubicBezTo>
                  <a:cubicBezTo>
                    <a:pt x="7" y="42"/>
                    <a:pt x="7" y="42"/>
                    <a:pt x="7" y="42"/>
                  </a:cubicBezTo>
                  <a:cubicBezTo>
                    <a:pt x="7" y="42"/>
                    <a:pt x="7" y="42"/>
                    <a:pt x="7" y="42"/>
                  </a:cubicBezTo>
                  <a:cubicBezTo>
                    <a:pt x="8" y="42"/>
                    <a:pt x="8" y="42"/>
                    <a:pt x="8" y="42"/>
                  </a:cubicBezTo>
                  <a:close/>
                  <a:moveTo>
                    <a:pt x="9" y="50"/>
                  </a:moveTo>
                  <a:cubicBezTo>
                    <a:pt x="9" y="50"/>
                    <a:pt x="9" y="50"/>
                    <a:pt x="9" y="50"/>
                  </a:cubicBezTo>
                  <a:cubicBezTo>
                    <a:pt x="8" y="50"/>
                    <a:pt x="8" y="50"/>
                    <a:pt x="8" y="50"/>
                  </a:cubicBezTo>
                  <a:cubicBezTo>
                    <a:pt x="8" y="50"/>
                    <a:pt x="8" y="50"/>
                    <a:pt x="8" y="50"/>
                  </a:cubicBezTo>
                  <a:cubicBezTo>
                    <a:pt x="9" y="50"/>
                    <a:pt x="9" y="50"/>
                    <a:pt x="9" y="50"/>
                  </a:cubicBezTo>
                  <a:close/>
                  <a:moveTo>
                    <a:pt x="9" y="50"/>
                  </a:moveTo>
                  <a:cubicBezTo>
                    <a:pt x="9" y="50"/>
                    <a:pt x="9" y="50"/>
                    <a:pt x="9" y="50"/>
                  </a:cubicBezTo>
                  <a:cubicBezTo>
                    <a:pt x="8" y="50"/>
                    <a:pt x="8" y="50"/>
                    <a:pt x="8" y="50"/>
                  </a:cubicBezTo>
                  <a:cubicBezTo>
                    <a:pt x="8" y="44"/>
                    <a:pt x="8" y="44"/>
                    <a:pt x="8" y="44"/>
                  </a:cubicBezTo>
                  <a:cubicBezTo>
                    <a:pt x="9" y="44"/>
                    <a:pt x="9" y="44"/>
                    <a:pt x="9" y="44"/>
                  </a:cubicBezTo>
                  <a:lnTo>
                    <a:pt x="9" y="50"/>
                  </a:lnTo>
                  <a:close/>
                  <a:moveTo>
                    <a:pt x="9" y="44"/>
                  </a:moveTo>
                  <a:cubicBezTo>
                    <a:pt x="9" y="44"/>
                    <a:pt x="9" y="44"/>
                    <a:pt x="9" y="44"/>
                  </a:cubicBezTo>
                  <a:cubicBezTo>
                    <a:pt x="8" y="44"/>
                    <a:pt x="8" y="44"/>
                    <a:pt x="8" y="44"/>
                  </a:cubicBezTo>
                  <a:cubicBezTo>
                    <a:pt x="8" y="44"/>
                    <a:pt x="8" y="44"/>
                    <a:pt x="8" y="44"/>
                  </a:cubicBezTo>
                  <a:cubicBezTo>
                    <a:pt x="9" y="44"/>
                    <a:pt x="9" y="44"/>
                    <a:pt x="9" y="44"/>
                  </a:cubicBezTo>
                  <a:close/>
                  <a:moveTo>
                    <a:pt x="9" y="44"/>
                  </a:moveTo>
                  <a:cubicBezTo>
                    <a:pt x="9" y="44"/>
                    <a:pt x="9" y="44"/>
                    <a:pt x="9" y="44"/>
                  </a:cubicBezTo>
                  <a:cubicBezTo>
                    <a:pt x="8" y="44"/>
                    <a:pt x="8" y="44"/>
                    <a:pt x="8" y="44"/>
                  </a:cubicBezTo>
                  <a:cubicBezTo>
                    <a:pt x="8" y="42"/>
                    <a:pt x="8" y="42"/>
                    <a:pt x="8" y="42"/>
                  </a:cubicBezTo>
                  <a:cubicBezTo>
                    <a:pt x="9" y="42"/>
                    <a:pt x="9" y="42"/>
                    <a:pt x="9" y="42"/>
                  </a:cubicBezTo>
                  <a:lnTo>
                    <a:pt x="9" y="44"/>
                  </a:lnTo>
                  <a:close/>
                  <a:moveTo>
                    <a:pt x="9" y="42"/>
                  </a:moveTo>
                  <a:cubicBezTo>
                    <a:pt x="9" y="42"/>
                    <a:pt x="9" y="42"/>
                    <a:pt x="9" y="42"/>
                  </a:cubicBezTo>
                  <a:cubicBezTo>
                    <a:pt x="8" y="42"/>
                    <a:pt x="8" y="42"/>
                    <a:pt x="8" y="42"/>
                  </a:cubicBezTo>
                  <a:cubicBezTo>
                    <a:pt x="8" y="42"/>
                    <a:pt x="8" y="42"/>
                    <a:pt x="8" y="42"/>
                  </a:cubicBezTo>
                  <a:cubicBezTo>
                    <a:pt x="9" y="42"/>
                    <a:pt x="9" y="42"/>
                    <a:pt x="9" y="42"/>
                  </a:cubicBezTo>
                  <a:close/>
                  <a:moveTo>
                    <a:pt x="10" y="50"/>
                  </a:moveTo>
                  <a:cubicBezTo>
                    <a:pt x="10" y="50"/>
                    <a:pt x="10" y="50"/>
                    <a:pt x="10" y="50"/>
                  </a:cubicBezTo>
                  <a:cubicBezTo>
                    <a:pt x="9" y="50"/>
                    <a:pt x="9" y="50"/>
                    <a:pt x="9" y="50"/>
                  </a:cubicBezTo>
                  <a:cubicBezTo>
                    <a:pt x="9" y="50"/>
                    <a:pt x="9" y="50"/>
                    <a:pt x="9" y="50"/>
                  </a:cubicBezTo>
                  <a:cubicBezTo>
                    <a:pt x="10" y="50"/>
                    <a:pt x="10" y="50"/>
                    <a:pt x="10" y="50"/>
                  </a:cubicBezTo>
                  <a:close/>
                  <a:moveTo>
                    <a:pt x="10" y="50"/>
                  </a:moveTo>
                  <a:cubicBezTo>
                    <a:pt x="10" y="50"/>
                    <a:pt x="10" y="50"/>
                    <a:pt x="10" y="50"/>
                  </a:cubicBezTo>
                  <a:cubicBezTo>
                    <a:pt x="9" y="50"/>
                    <a:pt x="9" y="50"/>
                    <a:pt x="9" y="50"/>
                  </a:cubicBezTo>
                  <a:cubicBezTo>
                    <a:pt x="9" y="44"/>
                    <a:pt x="9" y="44"/>
                    <a:pt x="9" y="44"/>
                  </a:cubicBezTo>
                  <a:cubicBezTo>
                    <a:pt x="10" y="44"/>
                    <a:pt x="10" y="44"/>
                    <a:pt x="10" y="44"/>
                  </a:cubicBezTo>
                  <a:lnTo>
                    <a:pt x="10" y="50"/>
                  </a:lnTo>
                  <a:close/>
                  <a:moveTo>
                    <a:pt x="10" y="44"/>
                  </a:moveTo>
                  <a:cubicBezTo>
                    <a:pt x="10" y="44"/>
                    <a:pt x="10" y="44"/>
                    <a:pt x="10" y="44"/>
                  </a:cubicBezTo>
                  <a:cubicBezTo>
                    <a:pt x="9" y="44"/>
                    <a:pt x="9" y="44"/>
                    <a:pt x="9" y="44"/>
                  </a:cubicBezTo>
                  <a:cubicBezTo>
                    <a:pt x="9" y="44"/>
                    <a:pt x="9" y="44"/>
                    <a:pt x="9" y="44"/>
                  </a:cubicBezTo>
                  <a:cubicBezTo>
                    <a:pt x="10" y="44"/>
                    <a:pt x="10" y="44"/>
                    <a:pt x="10" y="44"/>
                  </a:cubicBezTo>
                  <a:close/>
                  <a:moveTo>
                    <a:pt x="10" y="44"/>
                  </a:moveTo>
                  <a:cubicBezTo>
                    <a:pt x="10" y="44"/>
                    <a:pt x="10" y="44"/>
                    <a:pt x="10" y="44"/>
                  </a:cubicBezTo>
                  <a:cubicBezTo>
                    <a:pt x="9" y="44"/>
                    <a:pt x="9" y="44"/>
                    <a:pt x="9" y="44"/>
                  </a:cubicBezTo>
                  <a:cubicBezTo>
                    <a:pt x="9" y="42"/>
                    <a:pt x="9" y="42"/>
                    <a:pt x="9" y="42"/>
                  </a:cubicBezTo>
                  <a:cubicBezTo>
                    <a:pt x="10" y="42"/>
                    <a:pt x="10" y="42"/>
                    <a:pt x="10" y="42"/>
                  </a:cubicBezTo>
                  <a:lnTo>
                    <a:pt x="10" y="44"/>
                  </a:lnTo>
                  <a:close/>
                  <a:moveTo>
                    <a:pt x="11" y="50"/>
                  </a:moveTo>
                  <a:cubicBezTo>
                    <a:pt x="11" y="50"/>
                    <a:pt x="11" y="50"/>
                    <a:pt x="11" y="50"/>
                  </a:cubicBezTo>
                  <a:cubicBezTo>
                    <a:pt x="10" y="50"/>
                    <a:pt x="10" y="50"/>
                    <a:pt x="10" y="50"/>
                  </a:cubicBezTo>
                  <a:cubicBezTo>
                    <a:pt x="10" y="50"/>
                    <a:pt x="10" y="50"/>
                    <a:pt x="10" y="50"/>
                  </a:cubicBezTo>
                  <a:cubicBezTo>
                    <a:pt x="11" y="50"/>
                    <a:pt x="11" y="50"/>
                    <a:pt x="11" y="50"/>
                  </a:cubicBezTo>
                  <a:close/>
                  <a:moveTo>
                    <a:pt x="11" y="50"/>
                  </a:moveTo>
                  <a:cubicBezTo>
                    <a:pt x="11" y="50"/>
                    <a:pt x="11" y="50"/>
                    <a:pt x="11" y="50"/>
                  </a:cubicBezTo>
                  <a:cubicBezTo>
                    <a:pt x="10" y="50"/>
                    <a:pt x="10" y="50"/>
                    <a:pt x="10" y="50"/>
                  </a:cubicBezTo>
                  <a:cubicBezTo>
                    <a:pt x="10" y="44"/>
                    <a:pt x="10" y="44"/>
                    <a:pt x="10" y="44"/>
                  </a:cubicBezTo>
                  <a:cubicBezTo>
                    <a:pt x="11" y="44"/>
                    <a:pt x="11" y="44"/>
                    <a:pt x="11" y="44"/>
                  </a:cubicBezTo>
                  <a:lnTo>
                    <a:pt x="11" y="50"/>
                  </a:lnTo>
                  <a:close/>
                  <a:moveTo>
                    <a:pt x="11" y="44"/>
                  </a:moveTo>
                  <a:cubicBezTo>
                    <a:pt x="11" y="44"/>
                    <a:pt x="11" y="44"/>
                    <a:pt x="11" y="44"/>
                  </a:cubicBezTo>
                  <a:cubicBezTo>
                    <a:pt x="10" y="44"/>
                    <a:pt x="10" y="44"/>
                    <a:pt x="10" y="44"/>
                  </a:cubicBezTo>
                  <a:cubicBezTo>
                    <a:pt x="10" y="44"/>
                    <a:pt x="10" y="44"/>
                    <a:pt x="10" y="44"/>
                  </a:cubicBezTo>
                  <a:cubicBezTo>
                    <a:pt x="11" y="44"/>
                    <a:pt x="11" y="44"/>
                    <a:pt x="11" y="44"/>
                  </a:cubicBezTo>
                  <a:close/>
                  <a:moveTo>
                    <a:pt x="11" y="43"/>
                  </a:moveTo>
                  <a:cubicBezTo>
                    <a:pt x="11" y="43"/>
                    <a:pt x="11" y="43"/>
                    <a:pt x="11" y="43"/>
                  </a:cubicBezTo>
                  <a:cubicBezTo>
                    <a:pt x="10" y="44"/>
                    <a:pt x="10" y="44"/>
                    <a:pt x="10" y="44"/>
                  </a:cubicBezTo>
                  <a:cubicBezTo>
                    <a:pt x="10" y="42"/>
                    <a:pt x="10" y="42"/>
                    <a:pt x="10" y="42"/>
                  </a:cubicBezTo>
                  <a:cubicBezTo>
                    <a:pt x="11" y="42"/>
                    <a:pt x="11" y="42"/>
                    <a:pt x="11" y="42"/>
                  </a:cubicBezTo>
                  <a:lnTo>
                    <a:pt x="11" y="43"/>
                  </a:lnTo>
                  <a:close/>
                  <a:moveTo>
                    <a:pt x="12" y="50"/>
                  </a:moveTo>
                  <a:cubicBezTo>
                    <a:pt x="12" y="50"/>
                    <a:pt x="12" y="50"/>
                    <a:pt x="12" y="50"/>
                  </a:cubicBezTo>
                  <a:cubicBezTo>
                    <a:pt x="11" y="50"/>
                    <a:pt x="11" y="50"/>
                    <a:pt x="11" y="50"/>
                  </a:cubicBezTo>
                  <a:cubicBezTo>
                    <a:pt x="11" y="50"/>
                    <a:pt x="11" y="50"/>
                    <a:pt x="11" y="50"/>
                  </a:cubicBezTo>
                  <a:cubicBezTo>
                    <a:pt x="12" y="50"/>
                    <a:pt x="12" y="50"/>
                    <a:pt x="12" y="50"/>
                  </a:cubicBezTo>
                  <a:close/>
                  <a:moveTo>
                    <a:pt x="12" y="50"/>
                  </a:moveTo>
                  <a:cubicBezTo>
                    <a:pt x="12" y="50"/>
                    <a:pt x="12" y="50"/>
                    <a:pt x="12" y="50"/>
                  </a:cubicBezTo>
                  <a:cubicBezTo>
                    <a:pt x="11" y="50"/>
                    <a:pt x="11" y="50"/>
                    <a:pt x="11" y="50"/>
                  </a:cubicBezTo>
                  <a:cubicBezTo>
                    <a:pt x="11" y="44"/>
                    <a:pt x="11" y="44"/>
                    <a:pt x="11" y="44"/>
                  </a:cubicBezTo>
                  <a:cubicBezTo>
                    <a:pt x="12" y="44"/>
                    <a:pt x="12" y="44"/>
                    <a:pt x="12" y="44"/>
                  </a:cubicBezTo>
                  <a:lnTo>
                    <a:pt x="12" y="50"/>
                  </a:lnTo>
                  <a:close/>
                  <a:moveTo>
                    <a:pt x="12" y="44"/>
                  </a:moveTo>
                  <a:cubicBezTo>
                    <a:pt x="12" y="44"/>
                    <a:pt x="12" y="44"/>
                    <a:pt x="12" y="44"/>
                  </a:cubicBezTo>
                  <a:cubicBezTo>
                    <a:pt x="11" y="44"/>
                    <a:pt x="11" y="44"/>
                    <a:pt x="11" y="44"/>
                  </a:cubicBezTo>
                  <a:cubicBezTo>
                    <a:pt x="11" y="44"/>
                    <a:pt x="11" y="44"/>
                    <a:pt x="11" y="44"/>
                  </a:cubicBezTo>
                  <a:cubicBezTo>
                    <a:pt x="12" y="43"/>
                    <a:pt x="12" y="43"/>
                    <a:pt x="12" y="43"/>
                  </a:cubicBezTo>
                  <a:lnTo>
                    <a:pt x="12" y="44"/>
                  </a:lnTo>
                  <a:close/>
                  <a:moveTo>
                    <a:pt x="12" y="43"/>
                  </a:moveTo>
                  <a:cubicBezTo>
                    <a:pt x="12" y="43"/>
                    <a:pt x="12" y="43"/>
                    <a:pt x="12" y="43"/>
                  </a:cubicBezTo>
                  <a:cubicBezTo>
                    <a:pt x="11" y="43"/>
                    <a:pt x="11" y="43"/>
                    <a:pt x="11" y="43"/>
                  </a:cubicBezTo>
                  <a:cubicBezTo>
                    <a:pt x="11" y="42"/>
                    <a:pt x="11" y="42"/>
                    <a:pt x="11" y="42"/>
                  </a:cubicBezTo>
                  <a:cubicBezTo>
                    <a:pt x="12" y="42"/>
                    <a:pt x="12" y="42"/>
                    <a:pt x="12" y="42"/>
                  </a:cubicBezTo>
                  <a:lnTo>
                    <a:pt x="12" y="43"/>
                  </a:lnTo>
                  <a:close/>
                  <a:moveTo>
                    <a:pt x="13" y="50"/>
                  </a:moveTo>
                  <a:cubicBezTo>
                    <a:pt x="13" y="50"/>
                    <a:pt x="13" y="50"/>
                    <a:pt x="13" y="50"/>
                  </a:cubicBezTo>
                  <a:cubicBezTo>
                    <a:pt x="12" y="50"/>
                    <a:pt x="12" y="50"/>
                    <a:pt x="12" y="50"/>
                  </a:cubicBezTo>
                  <a:cubicBezTo>
                    <a:pt x="12" y="50"/>
                    <a:pt x="12" y="50"/>
                    <a:pt x="12" y="50"/>
                  </a:cubicBezTo>
                  <a:cubicBezTo>
                    <a:pt x="13" y="50"/>
                    <a:pt x="13" y="50"/>
                    <a:pt x="13" y="50"/>
                  </a:cubicBezTo>
                  <a:close/>
                  <a:moveTo>
                    <a:pt x="13" y="50"/>
                  </a:moveTo>
                  <a:cubicBezTo>
                    <a:pt x="13" y="50"/>
                    <a:pt x="13" y="50"/>
                    <a:pt x="13" y="50"/>
                  </a:cubicBezTo>
                  <a:cubicBezTo>
                    <a:pt x="12" y="50"/>
                    <a:pt x="12" y="50"/>
                    <a:pt x="12" y="50"/>
                  </a:cubicBezTo>
                  <a:cubicBezTo>
                    <a:pt x="12" y="44"/>
                    <a:pt x="12" y="44"/>
                    <a:pt x="12" y="44"/>
                  </a:cubicBezTo>
                  <a:cubicBezTo>
                    <a:pt x="13" y="44"/>
                    <a:pt x="13" y="44"/>
                    <a:pt x="13" y="44"/>
                  </a:cubicBezTo>
                  <a:lnTo>
                    <a:pt x="13" y="50"/>
                  </a:lnTo>
                  <a:close/>
                  <a:moveTo>
                    <a:pt x="13" y="44"/>
                  </a:moveTo>
                  <a:cubicBezTo>
                    <a:pt x="13" y="44"/>
                    <a:pt x="13" y="44"/>
                    <a:pt x="13" y="44"/>
                  </a:cubicBezTo>
                  <a:cubicBezTo>
                    <a:pt x="12" y="44"/>
                    <a:pt x="12" y="44"/>
                    <a:pt x="12" y="44"/>
                  </a:cubicBezTo>
                  <a:cubicBezTo>
                    <a:pt x="12" y="43"/>
                    <a:pt x="12" y="43"/>
                    <a:pt x="12" y="43"/>
                  </a:cubicBezTo>
                  <a:cubicBezTo>
                    <a:pt x="13" y="43"/>
                    <a:pt x="13" y="43"/>
                    <a:pt x="13" y="43"/>
                  </a:cubicBezTo>
                  <a:lnTo>
                    <a:pt x="13" y="44"/>
                  </a:lnTo>
                  <a:close/>
                  <a:moveTo>
                    <a:pt x="13" y="43"/>
                  </a:moveTo>
                  <a:cubicBezTo>
                    <a:pt x="13" y="43"/>
                    <a:pt x="13" y="43"/>
                    <a:pt x="13" y="43"/>
                  </a:cubicBezTo>
                  <a:cubicBezTo>
                    <a:pt x="12" y="43"/>
                    <a:pt x="12" y="43"/>
                    <a:pt x="12" y="43"/>
                  </a:cubicBezTo>
                  <a:cubicBezTo>
                    <a:pt x="12" y="42"/>
                    <a:pt x="12" y="42"/>
                    <a:pt x="12" y="42"/>
                  </a:cubicBezTo>
                  <a:cubicBezTo>
                    <a:pt x="13" y="42"/>
                    <a:pt x="13" y="42"/>
                    <a:pt x="13" y="42"/>
                  </a:cubicBezTo>
                  <a:lnTo>
                    <a:pt x="13" y="43"/>
                  </a:lnTo>
                  <a:close/>
                  <a:moveTo>
                    <a:pt x="13" y="50"/>
                  </a:moveTo>
                  <a:cubicBezTo>
                    <a:pt x="13" y="50"/>
                    <a:pt x="13" y="50"/>
                    <a:pt x="13" y="50"/>
                  </a:cubicBezTo>
                  <a:cubicBezTo>
                    <a:pt x="13" y="50"/>
                    <a:pt x="13" y="50"/>
                    <a:pt x="13" y="50"/>
                  </a:cubicBezTo>
                  <a:cubicBezTo>
                    <a:pt x="13" y="50"/>
                    <a:pt x="13" y="50"/>
                    <a:pt x="13" y="50"/>
                  </a:cubicBezTo>
                  <a:cubicBezTo>
                    <a:pt x="13" y="50"/>
                    <a:pt x="13" y="50"/>
                    <a:pt x="13" y="50"/>
                  </a:cubicBezTo>
                  <a:close/>
                  <a:moveTo>
                    <a:pt x="13" y="50"/>
                  </a:moveTo>
                  <a:cubicBezTo>
                    <a:pt x="13" y="50"/>
                    <a:pt x="13" y="50"/>
                    <a:pt x="13" y="50"/>
                  </a:cubicBezTo>
                  <a:cubicBezTo>
                    <a:pt x="13" y="50"/>
                    <a:pt x="13" y="50"/>
                    <a:pt x="13" y="50"/>
                  </a:cubicBezTo>
                  <a:cubicBezTo>
                    <a:pt x="13" y="44"/>
                    <a:pt x="13" y="44"/>
                    <a:pt x="13" y="44"/>
                  </a:cubicBezTo>
                  <a:cubicBezTo>
                    <a:pt x="13" y="44"/>
                    <a:pt x="13" y="44"/>
                    <a:pt x="13" y="44"/>
                  </a:cubicBezTo>
                  <a:lnTo>
                    <a:pt x="13" y="50"/>
                  </a:lnTo>
                  <a:close/>
                  <a:moveTo>
                    <a:pt x="13" y="44"/>
                  </a:moveTo>
                  <a:cubicBezTo>
                    <a:pt x="13" y="44"/>
                    <a:pt x="13" y="44"/>
                    <a:pt x="13" y="44"/>
                  </a:cubicBezTo>
                  <a:cubicBezTo>
                    <a:pt x="13" y="44"/>
                    <a:pt x="13" y="44"/>
                    <a:pt x="13" y="44"/>
                  </a:cubicBezTo>
                  <a:cubicBezTo>
                    <a:pt x="13" y="43"/>
                    <a:pt x="13" y="43"/>
                    <a:pt x="13" y="43"/>
                  </a:cubicBezTo>
                  <a:cubicBezTo>
                    <a:pt x="13" y="43"/>
                    <a:pt x="13" y="43"/>
                    <a:pt x="13" y="43"/>
                  </a:cubicBezTo>
                  <a:lnTo>
                    <a:pt x="13" y="44"/>
                  </a:lnTo>
                  <a:close/>
                  <a:moveTo>
                    <a:pt x="13" y="43"/>
                  </a:moveTo>
                  <a:cubicBezTo>
                    <a:pt x="13" y="43"/>
                    <a:pt x="13" y="43"/>
                    <a:pt x="13" y="43"/>
                  </a:cubicBezTo>
                  <a:cubicBezTo>
                    <a:pt x="13" y="43"/>
                    <a:pt x="13" y="43"/>
                    <a:pt x="13" y="43"/>
                  </a:cubicBezTo>
                  <a:cubicBezTo>
                    <a:pt x="13" y="42"/>
                    <a:pt x="13" y="42"/>
                    <a:pt x="13" y="42"/>
                  </a:cubicBezTo>
                  <a:cubicBezTo>
                    <a:pt x="13" y="42"/>
                    <a:pt x="13" y="42"/>
                    <a:pt x="13" y="42"/>
                  </a:cubicBezTo>
                  <a:lnTo>
                    <a:pt x="13" y="43"/>
                  </a:lnTo>
                  <a:close/>
                  <a:moveTo>
                    <a:pt x="13" y="42"/>
                  </a:moveTo>
                  <a:cubicBezTo>
                    <a:pt x="13" y="42"/>
                    <a:pt x="13" y="42"/>
                    <a:pt x="13" y="42"/>
                  </a:cubicBezTo>
                  <a:cubicBezTo>
                    <a:pt x="12" y="42"/>
                    <a:pt x="12" y="42"/>
                    <a:pt x="12" y="42"/>
                  </a:cubicBezTo>
                  <a:cubicBezTo>
                    <a:pt x="12" y="42"/>
                    <a:pt x="12" y="42"/>
                    <a:pt x="12" y="42"/>
                  </a:cubicBezTo>
                  <a:cubicBezTo>
                    <a:pt x="12" y="42"/>
                    <a:pt x="12" y="42"/>
                    <a:pt x="12" y="42"/>
                  </a:cubicBezTo>
                  <a:cubicBezTo>
                    <a:pt x="12" y="42"/>
                    <a:pt x="12" y="42"/>
                    <a:pt x="12" y="42"/>
                  </a:cubicBezTo>
                  <a:cubicBezTo>
                    <a:pt x="11" y="42"/>
                    <a:pt x="11" y="42"/>
                    <a:pt x="11" y="42"/>
                  </a:cubicBezTo>
                  <a:cubicBezTo>
                    <a:pt x="11" y="42"/>
                    <a:pt x="11" y="42"/>
                    <a:pt x="11" y="42"/>
                  </a:cubicBezTo>
                  <a:cubicBezTo>
                    <a:pt x="11" y="42"/>
                    <a:pt x="11" y="42"/>
                    <a:pt x="11" y="42"/>
                  </a:cubicBezTo>
                  <a:cubicBezTo>
                    <a:pt x="11" y="42"/>
                    <a:pt x="11" y="42"/>
                    <a:pt x="11" y="42"/>
                  </a:cubicBezTo>
                  <a:cubicBezTo>
                    <a:pt x="10" y="42"/>
                    <a:pt x="10" y="42"/>
                    <a:pt x="10" y="42"/>
                  </a:cubicBezTo>
                  <a:cubicBezTo>
                    <a:pt x="10" y="42"/>
                    <a:pt x="10" y="42"/>
                    <a:pt x="10" y="42"/>
                  </a:cubicBezTo>
                  <a:cubicBezTo>
                    <a:pt x="10" y="42"/>
                    <a:pt x="10" y="42"/>
                    <a:pt x="10" y="42"/>
                  </a:cubicBezTo>
                  <a:cubicBezTo>
                    <a:pt x="10" y="42"/>
                    <a:pt x="10" y="42"/>
                    <a:pt x="10" y="42"/>
                  </a:cubicBezTo>
                  <a:cubicBezTo>
                    <a:pt x="9" y="42"/>
                    <a:pt x="9" y="42"/>
                    <a:pt x="9" y="42"/>
                  </a:cubicBezTo>
                  <a:cubicBezTo>
                    <a:pt x="9" y="42"/>
                    <a:pt x="9" y="42"/>
                    <a:pt x="9" y="42"/>
                  </a:cubicBezTo>
                  <a:cubicBezTo>
                    <a:pt x="13" y="42"/>
                    <a:pt x="13" y="42"/>
                    <a:pt x="13" y="42"/>
                  </a:cubicBezTo>
                  <a:close/>
                  <a:moveTo>
                    <a:pt x="13" y="42"/>
                  </a:moveTo>
                  <a:cubicBezTo>
                    <a:pt x="13" y="42"/>
                    <a:pt x="13" y="42"/>
                    <a:pt x="13" y="42"/>
                  </a:cubicBezTo>
                  <a:cubicBezTo>
                    <a:pt x="8" y="42"/>
                    <a:pt x="8" y="42"/>
                    <a:pt x="8" y="42"/>
                  </a:cubicBezTo>
                  <a:cubicBezTo>
                    <a:pt x="13" y="41"/>
                    <a:pt x="13" y="41"/>
                    <a:pt x="13" y="41"/>
                  </a:cubicBezTo>
                  <a:lnTo>
                    <a:pt x="13" y="42"/>
                  </a:lnTo>
                  <a:close/>
                  <a:moveTo>
                    <a:pt x="13" y="53"/>
                  </a:moveTo>
                  <a:cubicBezTo>
                    <a:pt x="13" y="53"/>
                    <a:pt x="13" y="53"/>
                    <a:pt x="13" y="53"/>
                  </a:cubicBezTo>
                  <a:cubicBezTo>
                    <a:pt x="13" y="42"/>
                    <a:pt x="13" y="42"/>
                    <a:pt x="13" y="42"/>
                  </a:cubicBezTo>
                  <a:cubicBezTo>
                    <a:pt x="13" y="42"/>
                    <a:pt x="13" y="42"/>
                    <a:pt x="13" y="42"/>
                  </a:cubicBezTo>
                  <a:cubicBezTo>
                    <a:pt x="13" y="41"/>
                    <a:pt x="13" y="41"/>
                    <a:pt x="13" y="41"/>
                  </a:cubicBezTo>
                  <a:cubicBezTo>
                    <a:pt x="13" y="41"/>
                    <a:pt x="13" y="41"/>
                    <a:pt x="13" y="41"/>
                  </a:cubicBezTo>
                  <a:cubicBezTo>
                    <a:pt x="13" y="41"/>
                    <a:pt x="13" y="41"/>
                    <a:pt x="13" y="41"/>
                  </a:cubicBezTo>
                  <a:cubicBezTo>
                    <a:pt x="1" y="42"/>
                    <a:pt x="1" y="42"/>
                    <a:pt x="1" y="42"/>
                  </a:cubicBezTo>
                  <a:cubicBezTo>
                    <a:pt x="1" y="53"/>
                    <a:pt x="1" y="53"/>
                    <a:pt x="1" y="53"/>
                  </a:cubicBezTo>
                  <a:cubicBezTo>
                    <a:pt x="1" y="53"/>
                    <a:pt x="1" y="53"/>
                    <a:pt x="1" y="53"/>
                  </a:cubicBezTo>
                  <a:cubicBezTo>
                    <a:pt x="1" y="40"/>
                    <a:pt x="1" y="40"/>
                    <a:pt x="1" y="40"/>
                  </a:cubicBezTo>
                  <a:cubicBezTo>
                    <a:pt x="15" y="38"/>
                    <a:pt x="15" y="38"/>
                    <a:pt x="15" y="38"/>
                  </a:cubicBezTo>
                  <a:cubicBezTo>
                    <a:pt x="15" y="53"/>
                    <a:pt x="15" y="53"/>
                    <a:pt x="15" y="53"/>
                  </a:cubicBezTo>
                  <a:lnTo>
                    <a:pt x="13" y="53"/>
                  </a:lnTo>
                  <a:close/>
                  <a:moveTo>
                    <a:pt x="77" y="22"/>
                  </a:moveTo>
                  <a:cubicBezTo>
                    <a:pt x="77" y="22"/>
                    <a:pt x="77" y="22"/>
                    <a:pt x="77" y="22"/>
                  </a:cubicBezTo>
                  <a:cubicBezTo>
                    <a:pt x="78" y="22"/>
                    <a:pt x="78" y="22"/>
                    <a:pt x="78" y="22"/>
                  </a:cubicBezTo>
                  <a:cubicBezTo>
                    <a:pt x="78" y="20"/>
                    <a:pt x="78" y="20"/>
                    <a:pt x="78" y="20"/>
                  </a:cubicBezTo>
                  <a:cubicBezTo>
                    <a:pt x="78" y="20"/>
                    <a:pt x="78" y="20"/>
                    <a:pt x="78" y="20"/>
                  </a:cubicBezTo>
                  <a:cubicBezTo>
                    <a:pt x="78" y="19"/>
                    <a:pt x="78" y="19"/>
                    <a:pt x="78" y="19"/>
                  </a:cubicBezTo>
                  <a:cubicBezTo>
                    <a:pt x="79" y="19"/>
                    <a:pt x="79" y="19"/>
                    <a:pt x="79" y="19"/>
                  </a:cubicBezTo>
                  <a:cubicBezTo>
                    <a:pt x="79" y="19"/>
                    <a:pt x="79" y="19"/>
                    <a:pt x="79" y="19"/>
                  </a:cubicBezTo>
                  <a:cubicBezTo>
                    <a:pt x="77" y="19"/>
                    <a:pt x="77" y="19"/>
                    <a:pt x="77" y="19"/>
                  </a:cubicBezTo>
                  <a:lnTo>
                    <a:pt x="77" y="22"/>
                  </a:lnTo>
                  <a:close/>
                  <a:moveTo>
                    <a:pt x="77" y="19"/>
                  </a:moveTo>
                  <a:cubicBezTo>
                    <a:pt x="77" y="19"/>
                    <a:pt x="77" y="19"/>
                    <a:pt x="77" y="19"/>
                  </a:cubicBezTo>
                  <a:cubicBezTo>
                    <a:pt x="78" y="19"/>
                    <a:pt x="78" y="19"/>
                    <a:pt x="78" y="19"/>
                  </a:cubicBezTo>
                  <a:cubicBezTo>
                    <a:pt x="78" y="18"/>
                    <a:pt x="78" y="18"/>
                    <a:pt x="78" y="18"/>
                  </a:cubicBezTo>
                  <a:cubicBezTo>
                    <a:pt x="78" y="17"/>
                    <a:pt x="78" y="17"/>
                    <a:pt x="78" y="17"/>
                  </a:cubicBezTo>
                  <a:cubicBezTo>
                    <a:pt x="78" y="17"/>
                    <a:pt x="78" y="17"/>
                    <a:pt x="78" y="17"/>
                  </a:cubicBezTo>
                  <a:cubicBezTo>
                    <a:pt x="79" y="17"/>
                    <a:pt x="79" y="17"/>
                    <a:pt x="79" y="17"/>
                  </a:cubicBezTo>
                  <a:cubicBezTo>
                    <a:pt x="79" y="16"/>
                    <a:pt x="79" y="16"/>
                    <a:pt x="79" y="16"/>
                  </a:cubicBezTo>
                  <a:cubicBezTo>
                    <a:pt x="77" y="17"/>
                    <a:pt x="77" y="17"/>
                    <a:pt x="77" y="17"/>
                  </a:cubicBezTo>
                  <a:lnTo>
                    <a:pt x="77" y="19"/>
                  </a:lnTo>
                  <a:close/>
                  <a:moveTo>
                    <a:pt x="77" y="35"/>
                  </a:moveTo>
                  <a:cubicBezTo>
                    <a:pt x="77" y="35"/>
                    <a:pt x="77" y="35"/>
                    <a:pt x="77" y="35"/>
                  </a:cubicBezTo>
                  <a:cubicBezTo>
                    <a:pt x="78" y="35"/>
                    <a:pt x="78" y="35"/>
                    <a:pt x="78" y="35"/>
                  </a:cubicBezTo>
                  <a:cubicBezTo>
                    <a:pt x="78" y="33"/>
                    <a:pt x="78" y="33"/>
                    <a:pt x="78" y="33"/>
                  </a:cubicBezTo>
                  <a:cubicBezTo>
                    <a:pt x="78" y="33"/>
                    <a:pt x="78" y="33"/>
                    <a:pt x="78" y="33"/>
                  </a:cubicBezTo>
                  <a:cubicBezTo>
                    <a:pt x="78" y="33"/>
                    <a:pt x="78" y="33"/>
                    <a:pt x="78" y="33"/>
                  </a:cubicBezTo>
                  <a:cubicBezTo>
                    <a:pt x="79" y="33"/>
                    <a:pt x="79" y="33"/>
                    <a:pt x="79" y="33"/>
                  </a:cubicBezTo>
                  <a:cubicBezTo>
                    <a:pt x="79" y="32"/>
                    <a:pt x="79" y="32"/>
                    <a:pt x="79" y="32"/>
                  </a:cubicBezTo>
                  <a:cubicBezTo>
                    <a:pt x="77" y="33"/>
                    <a:pt x="77" y="33"/>
                    <a:pt x="77" y="33"/>
                  </a:cubicBezTo>
                  <a:lnTo>
                    <a:pt x="77" y="35"/>
                  </a:lnTo>
                  <a:close/>
                  <a:moveTo>
                    <a:pt x="77" y="32"/>
                  </a:moveTo>
                  <a:cubicBezTo>
                    <a:pt x="77" y="32"/>
                    <a:pt x="77" y="32"/>
                    <a:pt x="77" y="32"/>
                  </a:cubicBezTo>
                  <a:cubicBezTo>
                    <a:pt x="78" y="32"/>
                    <a:pt x="78" y="32"/>
                    <a:pt x="78" y="32"/>
                  </a:cubicBezTo>
                  <a:cubicBezTo>
                    <a:pt x="78" y="31"/>
                    <a:pt x="78" y="31"/>
                    <a:pt x="78" y="31"/>
                  </a:cubicBezTo>
                  <a:cubicBezTo>
                    <a:pt x="78" y="30"/>
                    <a:pt x="78" y="30"/>
                    <a:pt x="78" y="30"/>
                  </a:cubicBezTo>
                  <a:cubicBezTo>
                    <a:pt x="78" y="30"/>
                    <a:pt x="78" y="30"/>
                    <a:pt x="78" y="30"/>
                  </a:cubicBezTo>
                  <a:cubicBezTo>
                    <a:pt x="79" y="30"/>
                    <a:pt x="79" y="30"/>
                    <a:pt x="79" y="30"/>
                  </a:cubicBezTo>
                  <a:cubicBezTo>
                    <a:pt x="79" y="30"/>
                    <a:pt x="79" y="30"/>
                    <a:pt x="79" y="30"/>
                  </a:cubicBezTo>
                  <a:cubicBezTo>
                    <a:pt x="77" y="30"/>
                    <a:pt x="77" y="30"/>
                    <a:pt x="77" y="30"/>
                  </a:cubicBezTo>
                  <a:lnTo>
                    <a:pt x="77" y="32"/>
                  </a:lnTo>
                  <a:close/>
                  <a:moveTo>
                    <a:pt x="77" y="24"/>
                  </a:moveTo>
                  <a:cubicBezTo>
                    <a:pt x="77" y="24"/>
                    <a:pt x="77" y="24"/>
                    <a:pt x="77" y="24"/>
                  </a:cubicBezTo>
                  <a:cubicBezTo>
                    <a:pt x="78" y="24"/>
                    <a:pt x="78" y="24"/>
                    <a:pt x="78" y="24"/>
                  </a:cubicBezTo>
                  <a:cubicBezTo>
                    <a:pt x="78" y="23"/>
                    <a:pt x="78" y="23"/>
                    <a:pt x="78" y="23"/>
                  </a:cubicBezTo>
                  <a:cubicBezTo>
                    <a:pt x="78" y="22"/>
                    <a:pt x="78" y="22"/>
                    <a:pt x="78" y="22"/>
                  </a:cubicBezTo>
                  <a:cubicBezTo>
                    <a:pt x="78" y="22"/>
                    <a:pt x="78" y="22"/>
                    <a:pt x="78" y="22"/>
                  </a:cubicBezTo>
                  <a:cubicBezTo>
                    <a:pt x="79" y="22"/>
                    <a:pt x="79" y="22"/>
                    <a:pt x="79" y="22"/>
                  </a:cubicBezTo>
                  <a:cubicBezTo>
                    <a:pt x="79" y="22"/>
                    <a:pt x="79" y="22"/>
                    <a:pt x="79" y="22"/>
                  </a:cubicBezTo>
                  <a:cubicBezTo>
                    <a:pt x="77" y="22"/>
                    <a:pt x="77" y="22"/>
                    <a:pt x="77" y="22"/>
                  </a:cubicBezTo>
                  <a:lnTo>
                    <a:pt x="77" y="24"/>
                  </a:lnTo>
                  <a:close/>
                  <a:moveTo>
                    <a:pt x="77" y="30"/>
                  </a:moveTo>
                  <a:cubicBezTo>
                    <a:pt x="77" y="30"/>
                    <a:pt x="77" y="30"/>
                    <a:pt x="77" y="30"/>
                  </a:cubicBezTo>
                  <a:cubicBezTo>
                    <a:pt x="78" y="30"/>
                    <a:pt x="78" y="30"/>
                    <a:pt x="78" y="30"/>
                  </a:cubicBezTo>
                  <a:cubicBezTo>
                    <a:pt x="78" y="28"/>
                    <a:pt x="78" y="28"/>
                    <a:pt x="78" y="28"/>
                  </a:cubicBezTo>
                  <a:cubicBezTo>
                    <a:pt x="78" y="28"/>
                    <a:pt x="78" y="28"/>
                    <a:pt x="78" y="28"/>
                  </a:cubicBezTo>
                  <a:cubicBezTo>
                    <a:pt x="78" y="27"/>
                    <a:pt x="78" y="27"/>
                    <a:pt x="78" y="27"/>
                  </a:cubicBezTo>
                  <a:cubicBezTo>
                    <a:pt x="79" y="27"/>
                    <a:pt x="79" y="27"/>
                    <a:pt x="79" y="27"/>
                  </a:cubicBezTo>
                  <a:cubicBezTo>
                    <a:pt x="79" y="27"/>
                    <a:pt x="79" y="27"/>
                    <a:pt x="79" y="27"/>
                  </a:cubicBezTo>
                  <a:cubicBezTo>
                    <a:pt x="77" y="27"/>
                    <a:pt x="77" y="27"/>
                    <a:pt x="77" y="27"/>
                  </a:cubicBezTo>
                  <a:lnTo>
                    <a:pt x="77" y="30"/>
                  </a:lnTo>
                  <a:close/>
                  <a:moveTo>
                    <a:pt x="47" y="42"/>
                  </a:moveTo>
                  <a:cubicBezTo>
                    <a:pt x="47" y="42"/>
                    <a:pt x="47" y="42"/>
                    <a:pt x="47" y="42"/>
                  </a:cubicBezTo>
                  <a:cubicBezTo>
                    <a:pt x="57" y="42"/>
                    <a:pt x="57" y="42"/>
                    <a:pt x="57" y="42"/>
                  </a:cubicBezTo>
                  <a:cubicBezTo>
                    <a:pt x="57" y="42"/>
                    <a:pt x="57" y="42"/>
                    <a:pt x="57" y="42"/>
                  </a:cubicBezTo>
                  <a:cubicBezTo>
                    <a:pt x="60" y="42"/>
                    <a:pt x="60" y="42"/>
                    <a:pt x="60" y="42"/>
                  </a:cubicBezTo>
                  <a:cubicBezTo>
                    <a:pt x="60" y="41"/>
                    <a:pt x="60" y="41"/>
                    <a:pt x="60" y="41"/>
                  </a:cubicBezTo>
                  <a:cubicBezTo>
                    <a:pt x="57" y="42"/>
                    <a:pt x="57" y="42"/>
                    <a:pt x="57" y="42"/>
                  </a:cubicBezTo>
                  <a:cubicBezTo>
                    <a:pt x="57" y="42"/>
                    <a:pt x="57" y="42"/>
                    <a:pt x="57" y="42"/>
                  </a:cubicBezTo>
                  <a:cubicBezTo>
                    <a:pt x="47" y="42"/>
                    <a:pt x="47" y="42"/>
                    <a:pt x="47" y="42"/>
                  </a:cubicBezTo>
                  <a:close/>
                  <a:moveTo>
                    <a:pt x="79" y="43"/>
                  </a:moveTo>
                  <a:cubicBezTo>
                    <a:pt x="79" y="43"/>
                    <a:pt x="79" y="43"/>
                    <a:pt x="79" y="43"/>
                  </a:cubicBezTo>
                  <a:cubicBezTo>
                    <a:pt x="83" y="43"/>
                    <a:pt x="83" y="43"/>
                    <a:pt x="83" y="43"/>
                  </a:cubicBezTo>
                  <a:cubicBezTo>
                    <a:pt x="83" y="42"/>
                    <a:pt x="83" y="42"/>
                    <a:pt x="83" y="42"/>
                  </a:cubicBezTo>
                  <a:cubicBezTo>
                    <a:pt x="79" y="42"/>
                    <a:pt x="79" y="42"/>
                    <a:pt x="79" y="42"/>
                  </a:cubicBezTo>
                  <a:lnTo>
                    <a:pt x="79" y="43"/>
                  </a:lnTo>
                  <a:close/>
                  <a:moveTo>
                    <a:pt x="79" y="39"/>
                  </a:moveTo>
                  <a:cubicBezTo>
                    <a:pt x="79" y="39"/>
                    <a:pt x="79" y="39"/>
                    <a:pt x="79" y="39"/>
                  </a:cubicBezTo>
                  <a:cubicBezTo>
                    <a:pt x="83" y="39"/>
                    <a:pt x="83" y="39"/>
                    <a:pt x="83" y="39"/>
                  </a:cubicBezTo>
                  <a:cubicBezTo>
                    <a:pt x="83" y="38"/>
                    <a:pt x="83" y="38"/>
                    <a:pt x="83" y="38"/>
                  </a:cubicBezTo>
                  <a:cubicBezTo>
                    <a:pt x="79" y="38"/>
                    <a:pt x="79" y="38"/>
                    <a:pt x="79" y="38"/>
                  </a:cubicBezTo>
                  <a:lnTo>
                    <a:pt x="79" y="39"/>
                  </a:lnTo>
                  <a:close/>
                  <a:moveTo>
                    <a:pt x="71" y="43"/>
                  </a:moveTo>
                  <a:cubicBezTo>
                    <a:pt x="71" y="43"/>
                    <a:pt x="71" y="43"/>
                    <a:pt x="71" y="43"/>
                  </a:cubicBezTo>
                  <a:cubicBezTo>
                    <a:pt x="74" y="42"/>
                    <a:pt x="74" y="42"/>
                    <a:pt x="74" y="42"/>
                  </a:cubicBezTo>
                  <a:cubicBezTo>
                    <a:pt x="74" y="42"/>
                    <a:pt x="74" y="42"/>
                    <a:pt x="74" y="42"/>
                  </a:cubicBezTo>
                  <a:cubicBezTo>
                    <a:pt x="71" y="42"/>
                    <a:pt x="71" y="42"/>
                    <a:pt x="71" y="42"/>
                  </a:cubicBezTo>
                  <a:lnTo>
                    <a:pt x="71" y="43"/>
                  </a:lnTo>
                  <a:close/>
                  <a:moveTo>
                    <a:pt x="83" y="37"/>
                  </a:moveTo>
                  <a:cubicBezTo>
                    <a:pt x="83" y="37"/>
                    <a:pt x="83" y="37"/>
                    <a:pt x="83" y="37"/>
                  </a:cubicBezTo>
                  <a:cubicBezTo>
                    <a:pt x="88" y="37"/>
                    <a:pt x="88" y="37"/>
                    <a:pt x="88" y="37"/>
                  </a:cubicBezTo>
                  <a:cubicBezTo>
                    <a:pt x="88" y="36"/>
                    <a:pt x="88" y="36"/>
                    <a:pt x="88" y="36"/>
                  </a:cubicBezTo>
                  <a:cubicBezTo>
                    <a:pt x="83" y="37"/>
                    <a:pt x="83" y="37"/>
                    <a:pt x="83" y="37"/>
                  </a:cubicBezTo>
                  <a:close/>
                  <a:moveTo>
                    <a:pt x="83" y="43"/>
                  </a:moveTo>
                  <a:cubicBezTo>
                    <a:pt x="83" y="43"/>
                    <a:pt x="83" y="43"/>
                    <a:pt x="83" y="43"/>
                  </a:cubicBezTo>
                  <a:cubicBezTo>
                    <a:pt x="88" y="43"/>
                    <a:pt x="88" y="43"/>
                    <a:pt x="88" y="43"/>
                  </a:cubicBezTo>
                  <a:cubicBezTo>
                    <a:pt x="88" y="43"/>
                    <a:pt x="88" y="43"/>
                    <a:pt x="88" y="43"/>
                  </a:cubicBezTo>
                  <a:cubicBezTo>
                    <a:pt x="83" y="43"/>
                    <a:pt x="83" y="43"/>
                    <a:pt x="83" y="43"/>
                  </a:cubicBezTo>
                  <a:close/>
                  <a:moveTo>
                    <a:pt x="79" y="40"/>
                  </a:moveTo>
                  <a:cubicBezTo>
                    <a:pt x="79" y="40"/>
                    <a:pt x="79" y="40"/>
                    <a:pt x="79" y="40"/>
                  </a:cubicBezTo>
                  <a:cubicBezTo>
                    <a:pt x="83" y="39"/>
                    <a:pt x="83" y="39"/>
                    <a:pt x="83" y="39"/>
                  </a:cubicBezTo>
                  <a:cubicBezTo>
                    <a:pt x="83" y="39"/>
                    <a:pt x="83" y="39"/>
                    <a:pt x="83" y="39"/>
                  </a:cubicBezTo>
                  <a:cubicBezTo>
                    <a:pt x="79" y="39"/>
                    <a:pt x="79" y="39"/>
                    <a:pt x="79" y="39"/>
                  </a:cubicBezTo>
                  <a:lnTo>
                    <a:pt x="79" y="40"/>
                  </a:lnTo>
                  <a:close/>
                  <a:moveTo>
                    <a:pt x="79" y="41"/>
                  </a:moveTo>
                  <a:cubicBezTo>
                    <a:pt x="79" y="41"/>
                    <a:pt x="79" y="41"/>
                    <a:pt x="79" y="41"/>
                  </a:cubicBezTo>
                  <a:cubicBezTo>
                    <a:pt x="83" y="40"/>
                    <a:pt x="83" y="40"/>
                    <a:pt x="83" y="40"/>
                  </a:cubicBezTo>
                  <a:cubicBezTo>
                    <a:pt x="83" y="40"/>
                    <a:pt x="83" y="40"/>
                    <a:pt x="83" y="40"/>
                  </a:cubicBezTo>
                  <a:cubicBezTo>
                    <a:pt x="79" y="40"/>
                    <a:pt x="79" y="40"/>
                    <a:pt x="79" y="40"/>
                  </a:cubicBezTo>
                  <a:lnTo>
                    <a:pt x="79" y="41"/>
                  </a:lnTo>
                  <a:close/>
                  <a:moveTo>
                    <a:pt x="79" y="41"/>
                  </a:moveTo>
                  <a:cubicBezTo>
                    <a:pt x="79" y="41"/>
                    <a:pt x="79" y="41"/>
                    <a:pt x="79" y="41"/>
                  </a:cubicBezTo>
                  <a:cubicBezTo>
                    <a:pt x="83" y="41"/>
                    <a:pt x="83" y="41"/>
                    <a:pt x="83" y="41"/>
                  </a:cubicBezTo>
                  <a:cubicBezTo>
                    <a:pt x="83" y="41"/>
                    <a:pt x="83" y="41"/>
                    <a:pt x="83" y="41"/>
                  </a:cubicBezTo>
                  <a:cubicBezTo>
                    <a:pt x="79" y="41"/>
                    <a:pt x="79" y="41"/>
                    <a:pt x="79" y="41"/>
                  </a:cubicBezTo>
                  <a:close/>
                  <a:moveTo>
                    <a:pt x="79" y="42"/>
                  </a:moveTo>
                  <a:cubicBezTo>
                    <a:pt x="79" y="42"/>
                    <a:pt x="79" y="42"/>
                    <a:pt x="79" y="42"/>
                  </a:cubicBezTo>
                  <a:cubicBezTo>
                    <a:pt x="83" y="42"/>
                    <a:pt x="83" y="42"/>
                    <a:pt x="83" y="42"/>
                  </a:cubicBezTo>
                  <a:cubicBezTo>
                    <a:pt x="83" y="41"/>
                    <a:pt x="83" y="41"/>
                    <a:pt x="83" y="41"/>
                  </a:cubicBezTo>
                  <a:cubicBezTo>
                    <a:pt x="79" y="42"/>
                    <a:pt x="79" y="42"/>
                    <a:pt x="79" y="42"/>
                  </a:cubicBezTo>
                  <a:close/>
                  <a:moveTo>
                    <a:pt x="83" y="42"/>
                  </a:moveTo>
                  <a:cubicBezTo>
                    <a:pt x="83" y="42"/>
                    <a:pt x="83" y="42"/>
                    <a:pt x="83" y="42"/>
                  </a:cubicBezTo>
                  <a:cubicBezTo>
                    <a:pt x="88" y="41"/>
                    <a:pt x="88" y="41"/>
                    <a:pt x="88" y="41"/>
                  </a:cubicBezTo>
                  <a:cubicBezTo>
                    <a:pt x="88" y="41"/>
                    <a:pt x="88" y="41"/>
                    <a:pt x="88" y="41"/>
                  </a:cubicBezTo>
                  <a:cubicBezTo>
                    <a:pt x="83" y="41"/>
                    <a:pt x="83" y="41"/>
                    <a:pt x="83" y="41"/>
                  </a:cubicBezTo>
                  <a:lnTo>
                    <a:pt x="83" y="42"/>
                  </a:lnTo>
                  <a:close/>
                  <a:moveTo>
                    <a:pt x="88" y="36"/>
                  </a:moveTo>
                  <a:cubicBezTo>
                    <a:pt x="88" y="36"/>
                    <a:pt x="88" y="36"/>
                    <a:pt x="88" y="36"/>
                  </a:cubicBezTo>
                  <a:cubicBezTo>
                    <a:pt x="83" y="36"/>
                    <a:pt x="83" y="36"/>
                    <a:pt x="83" y="36"/>
                  </a:cubicBezTo>
                  <a:cubicBezTo>
                    <a:pt x="83" y="36"/>
                    <a:pt x="83" y="36"/>
                    <a:pt x="83" y="36"/>
                  </a:cubicBezTo>
                  <a:cubicBezTo>
                    <a:pt x="88" y="36"/>
                    <a:pt x="88" y="36"/>
                    <a:pt x="88" y="36"/>
                  </a:cubicBezTo>
                  <a:close/>
                  <a:moveTo>
                    <a:pt x="83" y="41"/>
                  </a:moveTo>
                  <a:cubicBezTo>
                    <a:pt x="83" y="41"/>
                    <a:pt x="83" y="41"/>
                    <a:pt x="83" y="41"/>
                  </a:cubicBezTo>
                  <a:cubicBezTo>
                    <a:pt x="88" y="40"/>
                    <a:pt x="88" y="40"/>
                    <a:pt x="88" y="40"/>
                  </a:cubicBezTo>
                  <a:cubicBezTo>
                    <a:pt x="88" y="40"/>
                    <a:pt x="88" y="40"/>
                    <a:pt x="88" y="40"/>
                  </a:cubicBezTo>
                  <a:cubicBezTo>
                    <a:pt x="83" y="40"/>
                    <a:pt x="83" y="40"/>
                    <a:pt x="83" y="40"/>
                  </a:cubicBezTo>
                  <a:lnTo>
                    <a:pt x="83" y="41"/>
                  </a:lnTo>
                  <a:close/>
                  <a:moveTo>
                    <a:pt x="83" y="42"/>
                  </a:moveTo>
                  <a:cubicBezTo>
                    <a:pt x="83" y="42"/>
                    <a:pt x="83" y="42"/>
                    <a:pt x="83" y="42"/>
                  </a:cubicBezTo>
                  <a:cubicBezTo>
                    <a:pt x="88" y="42"/>
                    <a:pt x="88" y="42"/>
                    <a:pt x="88" y="42"/>
                  </a:cubicBezTo>
                  <a:cubicBezTo>
                    <a:pt x="88" y="42"/>
                    <a:pt x="88" y="42"/>
                    <a:pt x="88" y="42"/>
                  </a:cubicBezTo>
                  <a:cubicBezTo>
                    <a:pt x="83" y="42"/>
                    <a:pt x="83" y="42"/>
                    <a:pt x="83" y="42"/>
                  </a:cubicBezTo>
                  <a:close/>
                  <a:moveTo>
                    <a:pt x="83" y="38"/>
                  </a:moveTo>
                  <a:cubicBezTo>
                    <a:pt x="83" y="38"/>
                    <a:pt x="83" y="38"/>
                    <a:pt x="83" y="38"/>
                  </a:cubicBezTo>
                  <a:cubicBezTo>
                    <a:pt x="88" y="38"/>
                    <a:pt x="88" y="38"/>
                    <a:pt x="88" y="38"/>
                  </a:cubicBezTo>
                  <a:cubicBezTo>
                    <a:pt x="88" y="37"/>
                    <a:pt x="88" y="37"/>
                    <a:pt x="88" y="37"/>
                  </a:cubicBezTo>
                  <a:cubicBezTo>
                    <a:pt x="83" y="38"/>
                    <a:pt x="83" y="38"/>
                    <a:pt x="83" y="38"/>
                  </a:cubicBezTo>
                  <a:close/>
                  <a:moveTo>
                    <a:pt x="83" y="40"/>
                  </a:moveTo>
                  <a:cubicBezTo>
                    <a:pt x="83" y="40"/>
                    <a:pt x="83" y="40"/>
                    <a:pt x="83" y="40"/>
                  </a:cubicBezTo>
                  <a:cubicBezTo>
                    <a:pt x="88" y="39"/>
                    <a:pt x="88" y="39"/>
                    <a:pt x="88" y="39"/>
                  </a:cubicBezTo>
                  <a:cubicBezTo>
                    <a:pt x="88" y="39"/>
                    <a:pt x="88" y="39"/>
                    <a:pt x="88" y="39"/>
                  </a:cubicBezTo>
                  <a:cubicBezTo>
                    <a:pt x="83" y="40"/>
                    <a:pt x="83" y="40"/>
                    <a:pt x="83" y="40"/>
                  </a:cubicBezTo>
                  <a:close/>
                  <a:moveTo>
                    <a:pt x="83" y="39"/>
                  </a:moveTo>
                  <a:cubicBezTo>
                    <a:pt x="83" y="39"/>
                    <a:pt x="83" y="39"/>
                    <a:pt x="83" y="39"/>
                  </a:cubicBezTo>
                  <a:cubicBezTo>
                    <a:pt x="88" y="39"/>
                    <a:pt x="88" y="39"/>
                    <a:pt x="88" y="39"/>
                  </a:cubicBezTo>
                  <a:cubicBezTo>
                    <a:pt x="88" y="38"/>
                    <a:pt x="88" y="38"/>
                    <a:pt x="88" y="38"/>
                  </a:cubicBezTo>
                  <a:cubicBezTo>
                    <a:pt x="83" y="39"/>
                    <a:pt x="83" y="39"/>
                    <a:pt x="83" y="39"/>
                  </a:cubicBezTo>
                  <a:close/>
                  <a:moveTo>
                    <a:pt x="79" y="45"/>
                  </a:moveTo>
                  <a:cubicBezTo>
                    <a:pt x="79" y="45"/>
                    <a:pt x="79" y="45"/>
                    <a:pt x="79" y="45"/>
                  </a:cubicBezTo>
                  <a:cubicBezTo>
                    <a:pt x="83" y="44"/>
                    <a:pt x="83" y="44"/>
                    <a:pt x="83" y="44"/>
                  </a:cubicBezTo>
                  <a:cubicBezTo>
                    <a:pt x="83" y="44"/>
                    <a:pt x="83" y="44"/>
                    <a:pt x="83" y="44"/>
                  </a:cubicBezTo>
                  <a:cubicBezTo>
                    <a:pt x="79" y="44"/>
                    <a:pt x="79" y="44"/>
                    <a:pt x="79" y="44"/>
                  </a:cubicBezTo>
                  <a:lnTo>
                    <a:pt x="79" y="45"/>
                  </a:lnTo>
                  <a:close/>
                  <a:moveTo>
                    <a:pt x="75" y="38"/>
                  </a:moveTo>
                  <a:cubicBezTo>
                    <a:pt x="75" y="38"/>
                    <a:pt x="75" y="38"/>
                    <a:pt x="75" y="38"/>
                  </a:cubicBezTo>
                  <a:cubicBezTo>
                    <a:pt x="79" y="38"/>
                    <a:pt x="79" y="38"/>
                    <a:pt x="79" y="38"/>
                  </a:cubicBezTo>
                  <a:cubicBezTo>
                    <a:pt x="79" y="37"/>
                    <a:pt x="79" y="37"/>
                    <a:pt x="79" y="37"/>
                  </a:cubicBezTo>
                  <a:cubicBezTo>
                    <a:pt x="75" y="38"/>
                    <a:pt x="75" y="38"/>
                    <a:pt x="75" y="38"/>
                  </a:cubicBezTo>
                  <a:close/>
                  <a:moveTo>
                    <a:pt x="79" y="37"/>
                  </a:moveTo>
                  <a:cubicBezTo>
                    <a:pt x="79" y="37"/>
                    <a:pt x="79" y="37"/>
                    <a:pt x="79" y="37"/>
                  </a:cubicBezTo>
                  <a:cubicBezTo>
                    <a:pt x="75" y="37"/>
                    <a:pt x="75" y="37"/>
                    <a:pt x="75" y="37"/>
                  </a:cubicBezTo>
                  <a:cubicBezTo>
                    <a:pt x="75" y="37"/>
                    <a:pt x="75" y="37"/>
                    <a:pt x="75" y="37"/>
                  </a:cubicBezTo>
                  <a:cubicBezTo>
                    <a:pt x="79" y="37"/>
                    <a:pt x="79" y="37"/>
                    <a:pt x="79" y="37"/>
                  </a:cubicBezTo>
                  <a:close/>
                  <a:moveTo>
                    <a:pt x="75" y="39"/>
                  </a:moveTo>
                  <a:cubicBezTo>
                    <a:pt x="75" y="39"/>
                    <a:pt x="75" y="39"/>
                    <a:pt x="75" y="39"/>
                  </a:cubicBezTo>
                  <a:cubicBezTo>
                    <a:pt x="79" y="38"/>
                    <a:pt x="79" y="38"/>
                    <a:pt x="79" y="38"/>
                  </a:cubicBezTo>
                  <a:cubicBezTo>
                    <a:pt x="79" y="38"/>
                    <a:pt x="79" y="38"/>
                    <a:pt x="79" y="38"/>
                  </a:cubicBezTo>
                  <a:cubicBezTo>
                    <a:pt x="75" y="38"/>
                    <a:pt x="75" y="38"/>
                    <a:pt x="75" y="38"/>
                  </a:cubicBezTo>
                  <a:lnTo>
                    <a:pt x="75" y="39"/>
                  </a:lnTo>
                  <a:close/>
                  <a:moveTo>
                    <a:pt x="71" y="43"/>
                  </a:moveTo>
                  <a:cubicBezTo>
                    <a:pt x="71" y="43"/>
                    <a:pt x="71" y="43"/>
                    <a:pt x="71" y="43"/>
                  </a:cubicBezTo>
                  <a:cubicBezTo>
                    <a:pt x="74" y="43"/>
                    <a:pt x="74" y="43"/>
                    <a:pt x="74" y="43"/>
                  </a:cubicBezTo>
                  <a:cubicBezTo>
                    <a:pt x="74" y="43"/>
                    <a:pt x="74" y="43"/>
                    <a:pt x="74" y="43"/>
                  </a:cubicBezTo>
                  <a:cubicBezTo>
                    <a:pt x="71" y="43"/>
                    <a:pt x="71" y="43"/>
                    <a:pt x="71" y="43"/>
                  </a:cubicBezTo>
                  <a:close/>
                  <a:moveTo>
                    <a:pt x="75" y="40"/>
                  </a:moveTo>
                  <a:cubicBezTo>
                    <a:pt x="75" y="40"/>
                    <a:pt x="75" y="40"/>
                    <a:pt x="75" y="40"/>
                  </a:cubicBezTo>
                  <a:cubicBezTo>
                    <a:pt x="79" y="39"/>
                    <a:pt x="79" y="39"/>
                    <a:pt x="79" y="39"/>
                  </a:cubicBezTo>
                  <a:cubicBezTo>
                    <a:pt x="79" y="39"/>
                    <a:pt x="79" y="39"/>
                    <a:pt x="79" y="39"/>
                  </a:cubicBezTo>
                  <a:cubicBezTo>
                    <a:pt x="75" y="39"/>
                    <a:pt x="75" y="39"/>
                    <a:pt x="75" y="39"/>
                  </a:cubicBezTo>
                  <a:lnTo>
                    <a:pt x="75" y="40"/>
                  </a:lnTo>
                  <a:close/>
                  <a:moveTo>
                    <a:pt x="83" y="36"/>
                  </a:moveTo>
                  <a:cubicBezTo>
                    <a:pt x="83" y="36"/>
                    <a:pt x="83" y="36"/>
                    <a:pt x="83" y="36"/>
                  </a:cubicBezTo>
                  <a:cubicBezTo>
                    <a:pt x="79" y="37"/>
                    <a:pt x="79" y="37"/>
                    <a:pt x="79" y="37"/>
                  </a:cubicBezTo>
                  <a:cubicBezTo>
                    <a:pt x="79" y="37"/>
                    <a:pt x="79" y="37"/>
                    <a:pt x="79" y="37"/>
                  </a:cubicBezTo>
                  <a:cubicBezTo>
                    <a:pt x="83" y="37"/>
                    <a:pt x="83" y="37"/>
                    <a:pt x="83" y="37"/>
                  </a:cubicBezTo>
                  <a:lnTo>
                    <a:pt x="83" y="36"/>
                  </a:lnTo>
                  <a:close/>
                  <a:moveTo>
                    <a:pt x="71" y="45"/>
                  </a:moveTo>
                  <a:cubicBezTo>
                    <a:pt x="71" y="45"/>
                    <a:pt x="71" y="45"/>
                    <a:pt x="71" y="45"/>
                  </a:cubicBezTo>
                  <a:cubicBezTo>
                    <a:pt x="74" y="45"/>
                    <a:pt x="74" y="45"/>
                    <a:pt x="74" y="45"/>
                  </a:cubicBezTo>
                  <a:cubicBezTo>
                    <a:pt x="74" y="45"/>
                    <a:pt x="74" y="45"/>
                    <a:pt x="74" y="45"/>
                  </a:cubicBezTo>
                  <a:cubicBezTo>
                    <a:pt x="71" y="45"/>
                    <a:pt x="71" y="45"/>
                    <a:pt x="71" y="45"/>
                  </a:cubicBezTo>
                  <a:close/>
                  <a:moveTo>
                    <a:pt x="71" y="44"/>
                  </a:moveTo>
                  <a:cubicBezTo>
                    <a:pt x="71" y="44"/>
                    <a:pt x="71" y="44"/>
                    <a:pt x="71" y="44"/>
                  </a:cubicBezTo>
                  <a:cubicBezTo>
                    <a:pt x="74" y="44"/>
                    <a:pt x="74" y="44"/>
                    <a:pt x="74" y="44"/>
                  </a:cubicBezTo>
                  <a:cubicBezTo>
                    <a:pt x="74" y="44"/>
                    <a:pt x="74" y="44"/>
                    <a:pt x="74" y="44"/>
                  </a:cubicBezTo>
                  <a:cubicBezTo>
                    <a:pt x="71" y="44"/>
                    <a:pt x="71" y="44"/>
                    <a:pt x="71" y="44"/>
                  </a:cubicBezTo>
                  <a:close/>
                  <a:moveTo>
                    <a:pt x="75" y="40"/>
                  </a:moveTo>
                  <a:cubicBezTo>
                    <a:pt x="75" y="40"/>
                    <a:pt x="75" y="40"/>
                    <a:pt x="75" y="40"/>
                  </a:cubicBezTo>
                  <a:cubicBezTo>
                    <a:pt x="79" y="40"/>
                    <a:pt x="79" y="40"/>
                    <a:pt x="79" y="40"/>
                  </a:cubicBezTo>
                  <a:cubicBezTo>
                    <a:pt x="79" y="40"/>
                    <a:pt x="79" y="40"/>
                    <a:pt x="79" y="40"/>
                  </a:cubicBezTo>
                  <a:cubicBezTo>
                    <a:pt x="75" y="40"/>
                    <a:pt x="75" y="40"/>
                    <a:pt x="75" y="40"/>
                  </a:cubicBezTo>
                  <a:close/>
                  <a:moveTo>
                    <a:pt x="75" y="44"/>
                  </a:moveTo>
                  <a:cubicBezTo>
                    <a:pt x="75" y="44"/>
                    <a:pt x="75" y="44"/>
                    <a:pt x="75" y="44"/>
                  </a:cubicBezTo>
                  <a:cubicBezTo>
                    <a:pt x="79" y="43"/>
                    <a:pt x="79" y="43"/>
                    <a:pt x="79" y="43"/>
                  </a:cubicBezTo>
                  <a:cubicBezTo>
                    <a:pt x="79" y="43"/>
                    <a:pt x="79" y="43"/>
                    <a:pt x="79" y="43"/>
                  </a:cubicBezTo>
                  <a:cubicBezTo>
                    <a:pt x="75" y="43"/>
                    <a:pt x="75" y="43"/>
                    <a:pt x="75" y="43"/>
                  </a:cubicBezTo>
                  <a:lnTo>
                    <a:pt x="75" y="44"/>
                  </a:lnTo>
                  <a:close/>
                  <a:moveTo>
                    <a:pt x="79" y="38"/>
                  </a:moveTo>
                  <a:cubicBezTo>
                    <a:pt x="79" y="38"/>
                    <a:pt x="79" y="38"/>
                    <a:pt x="79" y="38"/>
                  </a:cubicBezTo>
                  <a:cubicBezTo>
                    <a:pt x="83" y="38"/>
                    <a:pt x="83" y="38"/>
                    <a:pt x="83" y="38"/>
                  </a:cubicBezTo>
                  <a:cubicBezTo>
                    <a:pt x="83" y="37"/>
                    <a:pt x="83" y="37"/>
                    <a:pt x="83" y="37"/>
                  </a:cubicBezTo>
                  <a:cubicBezTo>
                    <a:pt x="79" y="37"/>
                    <a:pt x="79" y="37"/>
                    <a:pt x="79" y="37"/>
                  </a:cubicBezTo>
                  <a:lnTo>
                    <a:pt x="79" y="38"/>
                  </a:lnTo>
                  <a:close/>
                  <a:moveTo>
                    <a:pt x="75" y="45"/>
                  </a:moveTo>
                  <a:cubicBezTo>
                    <a:pt x="75" y="45"/>
                    <a:pt x="75" y="45"/>
                    <a:pt x="75" y="45"/>
                  </a:cubicBezTo>
                  <a:cubicBezTo>
                    <a:pt x="79" y="45"/>
                    <a:pt x="79" y="45"/>
                    <a:pt x="79" y="45"/>
                  </a:cubicBezTo>
                  <a:cubicBezTo>
                    <a:pt x="79" y="44"/>
                    <a:pt x="79" y="44"/>
                    <a:pt x="79" y="44"/>
                  </a:cubicBezTo>
                  <a:cubicBezTo>
                    <a:pt x="75" y="44"/>
                    <a:pt x="75" y="44"/>
                    <a:pt x="75" y="44"/>
                  </a:cubicBezTo>
                  <a:lnTo>
                    <a:pt x="75" y="45"/>
                  </a:lnTo>
                  <a:close/>
                  <a:moveTo>
                    <a:pt x="75" y="41"/>
                  </a:moveTo>
                  <a:cubicBezTo>
                    <a:pt x="75" y="41"/>
                    <a:pt x="75" y="41"/>
                    <a:pt x="75" y="41"/>
                  </a:cubicBezTo>
                  <a:cubicBezTo>
                    <a:pt x="79" y="41"/>
                    <a:pt x="79" y="41"/>
                    <a:pt x="79" y="41"/>
                  </a:cubicBezTo>
                  <a:cubicBezTo>
                    <a:pt x="79" y="41"/>
                    <a:pt x="79" y="41"/>
                    <a:pt x="79" y="41"/>
                  </a:cubicBezTo>
                  <a:cubicBezTo>
                    <a:pt x="75" y="41"/>
                    <a:pt x="75" y="41"/>
                    <a:pt x="75" y="41"/>
                  </a:cubicBezTo>
                  <a:close/>
                  <a:moveTo>
                    <a:pt x="75" y="42"/>
                  </a:moveTo>
                  <a:cubicBezTo>
                    <a:pt x="75" y="42"/>
                    <a:pt x="75" y="42"/>
                    <a:pt x="75" y="42"/>
                  </a:cubicBezTo>
                  <a:cubicBezTo>
                    <a:pt x="79" y="42"/>
                    <a:pt x="79" y="42"/>
                    <a:pt x="79" y="42"/>
                  </a:cubicBezTo>
                  <a:cubicBezTo>
                    <a:pt x="79" y="42"/>
                    <a:pt x="79" y="42"/>
                    <a:pt x="79" y="42"/>
                  </a:cubicBezTo>
                  <a:cubicBezTo>
                    <a:pt x="75" y="42"/>
                    <a:pt x="75" y="42"/>
                    <a:pt x="75" y="42"/>
                  </a:cubicBezTo>
                  <a:close/>
                  <a:moveTo>
                    <a:pt x="75" y="43"/>
                  </a:moveTo>
                  <a:cubicBezTo>
                    <a:pt x="75" y="43"/>
                    <a:pt x="75" y="43"/>
                    <a:pt x="75" y="43"/>
                  </a:cubicBezTo>
                  <a:cubicBezTo>
                    <a:pt x="79" y="43"/>
                    <a:pt x="79" y="43"/>
                    <a:pt x="79" y="43"/>
                  </a:cubicBezTo>
                  <a:cubicBezTo>
                    <a:pt x="79" y="42"/>
                    <a:pt x="79" y="42"/>
                    <a:pt x="79" y="42"/>
                  </a:cubicBezTo>
                  <a:cubicBezTo>
                    <a:pt x="75" y="43"/>
                    <a:pt x="75" y="43"/>
                    <a:pt x="75" y="43"/>
                  </a:cubicBezTo>
                  <a:close/>
                  <a:moveTo>
                    <a:pt x="79" y="44"/>
                  </a:moveTo>
                  <a:cubicBezTo>
                    <a:pt x="79" y="44"/>
                    <a:pt x="79" y="44"/>
                    <a:pt x="79" y="44"/>
                  </a:cubicBezTo>
                  <a:cubicBezTo>
                    <a:pt x="83" y="44"/>
                    <a:pt x="83" y="44"/>
                    <a:pt x="83" y="44"/>
                  </a:cubicBezTo>
                  <a:cubicBezTo>
                    <a:pt x="83" y="43"/>
                    <a:pt x="83" y="43"/>
                    <a:pt x="83" y="43"/>
                  </a:cubicBezTo>
                  <a:cubicBezTo>
                    <a:pt x="79" y="43"/>
                    <a:pt x="79" y="43"/>
                    <a:pt x="79" y="43"/>
                  </a:cubicBezTo>
                  <a:lnTo>
                    <a:pt x="79" y="44"/>
                  </a:lnTo>
                  <a:close/>
                  <a:moveTo>
                    <a:pt x="98" y="36"/>
                  </a:moveTo>
                  <a:cubicBezTo>
                    <a:pt x="98" y="36"/>
                    <a:pt x="98" y="36"/>
                    <a:pt x="98" y="36"/>
                  </a:cubicBezTo>
                  <a:cubicBezTo>
                    <a:pt x="103" y="36"/>
                    <a:pt x="103" y="36"/>
                    <a:pt x="103" y="36"/>
                  </a:cubicBezTo>
                  <a:cubicBezTo>
                    <a:pt x="103" y="35"/>
                    <a:pt x="103" y="35"/>
                    <a:pt x="103" y="35"/>
                  </a:cubicBezTo>
                  <a:cubicBezTo>
                    <a:pt x="98" y="36"/>
                    <a:pt x="98" y="36"/>
                    <a:pt x="98" y="36"/>
                  </a:cubicBezTo>
                  <a:close/>
                  <a:moveTo>
                    <a:pt x="103" y="34"/>
                  </a:moveTo>
                  <a:cubicBezTo>
                    <a:pt x="103" y="34"/>
                    <a:pt x="103" y="34"/>
                    <a:pt x="103" y="34"/>
                  </a:cubicBezTo>
                  <a:cubicBezTo>
                    <a:pt x="98" y="35"/>
                    <a:pt x="98" y="35"/>
                    <a:pt x="98" y="35"/>
                  </a:cubicBezTo>
                  <a:cubicBezTo>
                    <a:pt x="98" y="35"/>
                    <a:pt x="98" y="35"/>
                    <a:pt x="98" y="35"/>
                  </a:cubicBezTo>
                  <a:cubicBezTo>
                    <a:pt x="103" y="35"/>
                    <a:pt x="103" y="35"/>
                    <a:pt x="103" y="35"/>
                  </a:cubicBezTo>
                  <a:lnTo>
                    <a:pt x="103" y="34"/>
                  </a:lnTo>
                  <a:close/>
                  <a:moveTo>
                    <a:pt x="98" y="37"/>
                  </a:moveTo>
                  <a:cubicBezTo>
                    <a:pt x="98" y="37"/>
                    <a:pt x="98" y="37"/>
                    <a:pt x="98" y="37"/>
                  </a:cubicBezTo>
                  <a:cubicBezTo>
                    <a:pt x="103" y="37"/>
                    <a:pt x="103" y="37"/>
                    <a:pt x="103" y="37"/>
                  </a:cubicBezTo>
                  <a:cubicBezTo>
                    <a:pt x="103" y="36"/>
                    <a:pt x="103" y="36"/>
                    <a:pt x="103" y="36"/>
                  </a:cubicBezTo>
                  <a:cubicBezTo>
                    <a:pt x="98" y="37"/>
                    <a:pt x="98" y="37"/>
                    <a:pt x="98" y="37"/>
                  </a:cubicBezTo>
                  <a:close/>
                  <a:moveTo>
                    <a:pt x="93" y="44"/>
                  </a:moveTo>
                  <a:cubicBezTo>
                    <a:pt x="93" y="44"/>
                    <a:pt x="93" y="44"/>
                    <a:pt x="93" y="44"/>
                  </a:cubicBezTo>
                  <a:cubicBezTo>
                    <a:pt x="98" y="44"/>
                    <a:pt x="98" y="44"/>
                    <a:pt x="98" y="44"/>
                  </a:cubicBezTo>
                  <a:cubicBezTo>
                    <a:pt x="98" y="43"/>
                    <a:pt x="98" y="43"/>
                    <a:pt x="98" y="43"/>
                  </a:cubicBezTo>
                  <a:cubicBezTo>
                    <a:pt x="93" y="44"/>
                    <a:pt x="93" y="44"/>
                    <a:pt x="93" y="44"/>
                  </a:cubicBezTo>
                  <a:close/>
                  <a:moveTo>
                    <a:pt x="93" y="41"/>
                  </a:moveTo>
                  <a:cubicBezTo>
                    <a:pt x="93" y="41"/>
                    <a:pt x="93" y="41"/>
                    <a:pt x="93" y="41"/>
                  </a:cubicBezTo>
                  <a:cubicBezTo>
                    <a:pt x="98" y="41"/>
                    <a:pt x="98" y="41"/>
                    <a:pt x="98" y="41"/>
                  </a:cubicBezTo>
                  <a:cubicBezTo>
                    <a:pt x="98" y="40"/>
                    <a:pt x="98" y="40"/>
                    <a:pt x="98" y="40"/>
                  </a:cubicBezTo>
                  <a:cubicBezTo>
                    <a:pt x="93" y="41"/>
                    <a:pt x="93" y="41"/>
                    <a:pt x="93" y="41"/>
                  </a:cubicBezTo>
                  <a:close/>
                  <a:moveTo>
                    <a:pt x="93" y="43"/>
                  </a:moveTo>
                  <a:cubicBezTo>
                    <a:pt x="93" y="43"/>
                    <a:pt x="93" y="43"/>
                    <a:pt x="93" y="43"/>
                  </a:cubicBezTo>
                  <a:cubicBezTo>
                    <a:pt x="98" y="43"/>
                    <a:pt x="98" y="43"/>
                    <a:pt x="98" y="43"/>
                  </a:cubicBezTo>
                  <a:cubicBezTo>
                    <a:pt x="98" y="42"/>
                    <a:pt x="98" y="42"/>
                    <a:pt x="98" y="42"/>
                  </a:cubicBezTo>
                  <a:cubicBezTo>
                    <a:pt x="93" y="43"/>
                    <a:pt x="93" y="43"/>
                    <a:pt x="93" y="43"/>
                  </a:cubicBezTo>
                  <a:close/>
                  <a:moveTo>
                    <a:pt x="93" y="42"/>
                  </a:moveTo>
                  <a:cubicBezTo>
                    <a:pt x="93" y="42"/>
                    <a:pt x="93" y="42"/>
                    <a:pt x="93" y="42"/>
                  </a:cubicBezTo>
                  <a:cubicBezTo>
                    <a:pt x="98" y="42"/>
                    <a:pt x="98" y="42"/>
                    <a:pt x="98" y="42"/>
                  </a:cubicBezTo>
                  <a:cubicBezTo>
                    <a:pt x="98" y="41"/>
                    <a:pt x="98" y="41"/>
                    <a:pt x="98" y="41"/>
                  </a:cubicBezTo>
                  <a:cubicBezTo>
                    <a:pt x="93" y="42"/>
                    <a:pt x="93" y="42"/>
                    <a:pt x="93" y="42"/>
                  </a:cubicBezTo>
                  <a:close/>
                  <a:moveTo>
                    <a:pt x="98" y="40"/>
                  </a:moveTo>
                  <a:cubicBezTo>
                    <a:pt x="98" y="40"/>
                    <a:pt x="98" y="40"/>
                    <a:pt x="98" y="40"/>
                  </a:cubicBezTo>
                  <a:cubicBezTo>
                    <a:pt x="103" y="40"/>
                    <a:pt x="103" y="40"/>
                    <a:pt x="103" y="40"/>
                  </a:cubicBezTo>
                  <a:cubicBezTo>
                    <a:pt x="103" y="39"/>
                    <a:pt x="103" y="39"/>
                    <a:pt x="103" y="39"/>
                  </a:cubicBezTo>
                  <a:cubicBezTo>
                    <a:pt x="98" y="40"/>
                    <a:pt x="98" y="40"/>
                    <a:pt x="98" y="40"/>
                  </a:cubicBezTo>
                  <a:close/>
                  <a:moveTo>
                    <a:pt x="98" y="38"/>
                  </a:moveTo>
                  <a:cubicBezTo>
                    <a:pt x="98" y="38"/>
                    <a:pt x="98" y="38"/>
                    <a:pt x="98" y="38"/>
                  </a:cubicBezTo>
                  <a:cubicBezTo>
                    <a:pt x="103" y="38"/>
                    <a:pt x="103" y="38"/>
                    <a:pt x="103" y="38"/>
                  </a:cubicBezTo>
                  <a:cubicBezTo>
                    <a:pt x="103" y="37"/>
                    <a:pt x="103" y="37"/>
                    <a:pt x="103" y="37"/>
                  </a:cubicBezTo>
                  <a:cubicBezTo>
                    <a:pt x="98" y="38"/>
                    <a:pt x="98" y="38"/>
                    <a:pt x="98" y="38"/>
                  </a:cubicBezTo>
                  <a:close/>
                  <a:moveTo>
                    <a:pt x="98" y="44"/>
                  </a:moveTo>
                  <a:cubicBezTo>
                    <a:pt x="98" y="44"/>
                    <a:pt x="98" y="44"/>
                    <a:pt x="98" y="44"/>
                  </a:cubicBezTo>
                  <a:cubicBezTo>
                    <a:pt x="103" y="44"/>
                    <a:pt x="103" y="44"/>
                    <a:pt x="103" y="44"/>
                  </a:cubicBezTo>
                  <a:cubicBezTo>
                    <a:pt x="103" y="43"/>
                    <a:pt x="103" y="43"/>
                    <a:pt x="103" y="43"/>
                  </a:cubicBezTo>
                  <a:cubicBezTo>
                    <a:pt x="98" y="43"/>
                    <a:pt x="98" y="43"/>
                    <a:pt x="98" y="43"/>
                  </a:cubicBezTo>
                  <a:lnTo>
                    <a:pt x="98" y="44"/>
                  </a:lnTo>
                  <a:close/>
                  <a:moveTo>
                    <a:pt x="98" y="42"/>
                  </a:moveTo>
                  <a:cubicBezTo>
                    <a:pt x="98" y="42"/>
                    <a:pt x="98" y="42"/>
                    <a:pt x="98" y="42"/>
                  </a:cubicBezTo>
                  <a:cubicBezTo>
                    <a:pt x="103" y="42"/>
                    <a:pt x="103" y="42"/>
                    <a:pt x="103" y="42"/>
                  </a:cubicBezTo>
                  <a:cubicBezTo>
                    <a:pt x="103" y="41"/>
                    <a:pt x="103" y="41"/>
                    <a:pt x="103" y="41"/>
                  </a:cubicBezTo>
                  <a:cubicBezTo>
                    <a:pt x="98" y="41"/>
                    <a:pt x="98" y="41"/>
                    <a:pt x="98" y="41"/>
                  </a:cubicBezTo>
                  <a:lnTo>
                    <a:pt x="98" y="42"/>
                  </a:lnTo>
                  <a:close/>
                  <a:moveTo>
                    <a:pt x="98" y="43"/>
                  </a:moveTo>
                  <a:cubicBezTo>
                    <a:pt x="98" y="43"/>
                    <a:pt x="98" y="43"/>
                    <a:pt x="98" y="43"/>
                  </a:cubicBezTo>
                  <a:cubicBezTo>
                    <a:pt x="103" y="43"/>
                    <a:pt x="103" y="43"/>
                    <a:pt x="103" y="43"/>
                  </a:cubicBezTo>
                  <a:cubicBezTo>
                    <a:pt x="103" y="42"/>
                    <a:pt x="103" y="42"/>
                    <a:pt x="103" y="42"/>
                  </a:cubicBezTo>
                  <a:cubicBezTo>
                    <a:pt x="98" y="42"/>
                    <a:pt x="98" y="42"/>
                    <a:pt x="98" y="42"/>
                  </a:cubicBezTo>
                  <a:lnTo>
                    <a:pt x="98" y="43"/>
                  </a:lnTo>
                  <a:close/>
                  <a:moveTo>
                    <a:pt x="98" y="39"/>
                  </a:moveTo>
                  <a:cubicBezTo>
                    <a:pt x="98" y="39"/>
                    <a:pt x="98" y="39"/>
                    <a:pt x="98" y="39"/>
                  </a:cubicBezTo>
                  <a:cubicBezTo>
                    <a:pt x="103" y="39"/>
                    <a:pt x="103" y="39"/>
                    <a:pt x="103" y="39"/>
                  </a:cubicBezTo>
                  <a:cubicBezTo>
                    <a:pt x="103" y="38"/>
                    <a:pt x="103" y="38"/>
                    <a:pt x="103" y="38"/>
                  </a:cubicBezTo>
                  <a:cubicBezTo>
                    <a:pt x="98" y="39"/>
                    <a:pt x="98" y="39"/>
                    <a:pt x="98" y="39"/>
                  </a:cubicBezTo>
                  <a:close/>
                  <a:moveTo>
                    <a:pt x="93" y="40"/>
                  </a:moveTo>
                  <a:cubicBezTo>
                    <a:pt x="93" y="40"/>
                    <a:pt x="93" y="40"/>
                    <a:pt x="93" y="40"/>
                  </a:cubicBezTo>
                  <a:cubicBezTo>
                    <a:pt x="98" y="40"/>
                    <a:pt x="98" y="40"/>
                    <a:pt x="98" y="40"/>
                  </a:cubicBezTo>
                  <a:cubicBezTo>
                    <a:pt x="98" y="39"/>
                    <a:pt x="98" y="39"/>
                    <a:pt x="98" y="39"/>
                  </a:cubicBezTo>
                  <a:cubicBezTo>
                    <a:pt x="93" y="40"/>
                    <a:pt x="93" y="40"/>
                    <a:pt x="93" y="40"/>
                  </a:cubicBezTo>
                  <a:close/>
                  <a:moveTo>
                    <a:pt x="83" y="45"/>
                  </a:moveTo>
                  <a:cubicBezTo>
                    <a:pt x="83" y="45"/>
                    <a:pt x="83" y="45"/>
                    <a:pt x="83" y="45"/>
                  </a:cubicBezTo>
                  <a:cubicBezTo>
                    <a:pt x="88" y="44"/>
                    <a:pt x="88" y="44"/>
                    <a:pt x="88" y="44"/>
                  </a:cubicBezTo>
                  <a:cubicBezTo>
                    <a:pt x="88" y="44"/>
                    <a:pt x="88" y="44"/>
                    <a:pt x="88" y="44"/>
                  </a:cubicBezTo>
                  <a:cubicBezTo>
                    <a:pt x="83" y="44"/>
                    <a:pt x="83" y="44"/>
                    <a:pt x="83" y="44"/>
                  </a:cubicBezTo>
                  <a:lnTo>
                    <a:pt x="83" y="45"/>
                  </a:lnTo>
                  <a:close/>
                  <a:moveTo>
                    <a:pt x="98" y="41"/>
                  </a:moveTo>
                  <a:cubicBezTo>
                    <a:pt x="98" y="41"/>
                    <a:pt x="98" y="41"/>
                    <a:pt x="98" y="41"/>
                  </a:cubicBezTo>
                  <a:cubicBezTo>
                    <a:pt x="103" y="41"/>
                    <a:pt x="103" y="41"/>
                    <a:pt x="103" y="41"/>
                  </a:cubicBezTo>
                  <a:cubicBezTo>
                    <a:pt x="103" y="40"/>
                    <a:pt x="103" y="40"/>
                    <a:pt x="103" y="40"/>
                  </a:cubicBezTo>
                  <a:cubicBezTo>
                    <a:pt x="98" y="40"/>
                    <a:pt x="98" y="40"/>
                    <a:pt x="98" y="40"/>
                  </a:cubicBezTo>
                  <a:lnTo>
                    <a:pt x="98" y="41"/>
                  </a:lnTo>
                  <a:close/>
                  <a:moveTo>
                    <a:pt x="88" y="40"/>
                  </a:moveTo>
                  <a:cubicBezTo>
                    <a:pt x="88" y="40"/>
                    <a:pt x="88" y="40"/>
                    <a:pt x="88" y="40"/>
                  </a:cubicBezTo>
                  <a:cubicBezTo>
                    <a:pt x="92" y="40"/>
                    <a:pt x="92" y="40"/>
                    <a:pt x="92" y="40"/>
                  </a:cubicBezTo>
                  <a:cubicBezTo>
                    <a:pt x="92" y="39"/>
                    <a:pt x="92" y="39"/>
                    <a:pt x="92" y="39"/>
                  </a:cubicBezTo>
                  <a:cubicBezTo>
                    <a:pt x="88" y="39"/>
                    <a:pt x="88" y="39"/>
                    <a:pt x="88" y="39"/>
                  </a:cubicBezTo>
                  <a:lnTo>
                    <a:pt x="88" y="40"/>
                  </a:lnTo>
                  <a:close/>
                  <a:moveTo>
                    <a:pt x="88" y="41"/>
                  </a:moveTo>
                  <a:cubicBezTo>
                    <a:pt x="88" y="41"/>
                    <a:pt x="88" y="41"/>
                    <a:pt x="88" y="41"/>
                  </a:cubicBezTo>
                  <a:cubicBezTo>
                    <a:pt x="92" y="40"/>
                    <a:pt x="92" y="40"/>
                    <a:pt x="92" y="40"/>
                  </a:cubicBezTo>
                  <a:cubicBezTo>
                    <a:pt x="92" y="40"/>
                    <a:pt x="92" y="40"/>
                    <a:pt x="92" y="40"/>
                  </a:cubicBezTo>
                  <a:cubicBezTo>
                    <a:pt x="88" y="40"/>
                    <a:pt x="88" y="40"/>
                    <a:pt x="88" y="40"/>
                  </a:cubicBezTo>
                  <a:lnTo>
                    <a:pt x="88" y="41"/>
                  </a:lnTo>
                  <a:close/>
                  <a:moveTo>
                    <a:pt x="88" y="39"/>
                  </a:moveTo>
                  <a:cubicBezTo>
                    <a:pt x="88" y="39"/>
                    <a:pt x="88" y="39"/>
                    <a:pt x="88" y="39"/>
                  </a:cubicBezTo>
                  <a:cubicBezTo>
                    <a:pt x="92" y="39"/>
                    <a:pt x="92" y="39"/>
                    <a:pt x="92" y="39"/>
                  </a:cubicBezTo>
                  <a:cubicBezTo>
                    <a:pt x="92" y="38"/>
                    <a:pt x="92" y="38"/>
                    <a:pt x="92" y="38"/>
                  </a:cubicBezTo>
                  <a:cubicBezTo>
                    <a:pt x="88" y="39"/>
                    <a:pt x="88" y="39"/>
                    <a:pt x="88" y="39"/>
                  </a:cubicBezTo>
                  <a:close/>
                  <a:moveTo>
                    <a:pt x="100" y="26"/>
                  </a:moveTo>
                  <a:cubicBezTo>
                    <a:pt x="100" y="26"/>
                    <a:pt x="100" y="26"/>
                    <a:pt x="100" y="26"/>
                  </a:cubicBezTo>
                  <a:cubicBezTo>
                    <a:pt x="101" y="26"/>
                    <a:pt x="101" y="26"/>
                    <a:pt x="101" y="26"/>
                  </a:cubicBezTo>
                  <a:cubicBezTo>
                    <a:pt x="101" y="25"/>
                    <a:pt x="101" y="25"/>
                    <a:pt x="101" y="25"/>
                  </a:cubicBezTo>
                  <a:cubicBezTo>
                    <a:pt x="101" y="24"/>
                    <a:pt x="101" y="24"/>
                    <a:pt x="101" y="24"/>
                  </a:cubicBezTo>
                  <a:cubicBezTo>
                    <a:pt x="101" y="24"/>
                    <a:pt x="101" y="24"/>
                    <a:pt x="101" y="24"/>
                  </a:cubicBezTo>
                  <a:cubicBezTo>
                    <a:pt x="103" y="24"/>
                    <a:pt x="103" y="24"/>
                    <a:pt x="103" y="24"/>
                  </a:cubicBezTo>
                  <a:cubicBezTo>
                    <a:pt x="103" y="23"/>
                    <a:pt x="103" y="23"/>
                    <a:pt x="103" y="23"/>
                  </a:cubicBezTo>
                  <a:cubicBezTo>
                    <a:pt x="100" y="24"/>
                    <a:pt x="100" y="24"/>
                    <a:pt x="100" y="24"/>
                  </a:cubicBezTo>
                  <a:lnTo>
                    <a:pt x="100" y="26"/>
                  </a:lnTo>
                  <a:close/>
                  <a:moveTo>
                    <a:pt x="88" y="38"/>
                  </a:moveTo>
                  <a:cubicBezTo>
                    <a:pt x="88" y="38"/>
                    <a:pt x="88" y="38"/>
                    <a:pt x="88" y="38"/>
                  </a:cubicBezTo>
                  <a:cubicBezTo>
                    <a:pt x="92" y="38"/>
                    <a:pt x="92" y="38"/>
                    <a:pt x="92" y="38"/>
                  </a:cubicBezTo>
                  <a:cubicBezTo>
                    <a:pt x="92" y="37"/>
                    <a:pt x="92" y="37"/>
                    <a:pt x="92" y="37"/>
                  </a:cubicBezTo>
                  <a:cubicBezTo>
                    <a:pt x="88" y="38"/>
                    <a:pt x="88" y="38"/>
                    <a:pt x="88" y="38"/>
                  </a:cubicBezTo>
                  <a:close/>
                  <a:moveTo>
                    <a:pt x="88" y="37"/>
                  </a:moveTo>
                  <a:cubicBezTo>
                    <a:pt x="88" y="37"/>
                    <a:pt x="88" y="37"/>
                    <a:pt x="88" y="37"/>
                  </a:cubicBezTo>
                  <a:cubicBezTo>
                    <a:pt x="92" y="37"/>
                    <a:pt x="92" y="37"/>
                    <a:pt x="92" y="37"/>
                  </a:cubicBezTo>
                  <a:cubicBezTo>
                    <a:pt x="92" y="36"/>
                    <a:pt x="92" y="36"/>
                    <a:pt x="92" y="36"/>
                  </a:cubicBezTo>
                  <a:cubicBezTo>
                    <a:pt x="88" y="37"/>
                    <a:pt x="88" y="37"/>
                    <a:pt x="88" y="37"/>
                  </a:cubicBezTo>
                  <a:close/>
                  <a:moveTo>
                    <a:pt x="92" y="35"/>
                  </a:moveTo>
                  <a:cubicBezTo>
                    <a:pt x="92" y="35"/>
                    <a:pt x="92" y="35"/>
                    <a:pt x="92" y="35"/>
                  </a:cubicBezTo>
                  <a:cubicBezTo>
                    <a:pt x="88" y="36"/>
                    <a:pt x="88" y="36"/>
                    <a:pt x="88" y="36"/>
                  </a:cubicBezTo>
                  <a:cubicBezTo>
                    <a:pt x="88" y="36"/>
                    <a:pt x="88" y="36"/>
                    <a:pt x="88" y="36"/>
                  </a:cubicBezTo>
                  <a:cubicBezTo>
                    <a:pt x="92" y="36"/>
                    <a:pt x="92" y="36"/>
                    <a:pt x="92" y="36"/>
                  </a:cubicBezTo>
                  <a:lnTo>
                    <a:pt x="92" y="35"/>
                  </a:lnTo>
                  <a:close/>
                  <a:moveTo>
                    <a:pt x="98" y="35"/>
                  </a:moveTo>
                  <a:cubicBezTo>
                    <a:pt x="98" y="35"/>
                    <a:pt x="98" y="35"/>
                    <a:pt x="98" y="35"/>
                  </a:cubicBezTo>
                  <a:cubicBezTo>
                    <a:pt x="93" y="35"/>
                    <a:pt x="93" y="35"/>
                    <a:pt x="93" y="35"/>
                  </a:cubicBezTo>
                  <a:cubicBezTo>
                    <a:pt x="93" y="35"/>
                    <a:pt x="93" y="35"/>
                    <a:pt x="93" y="35"/>
                  </a:cubicBezTo>
                  <a:cubicBezTo>
                    <a:pt x="98" y="35"/>
                    <a:pt x="98" y="35"/>
                    <a:pt x="98" y="35"/>
                  </a:cubicBezTo>
                  <a:close/>
                  <a:moveTo>
                    <a:pt x="93" y="37"/>
                  </a:moveTo>
                  <a:cubicBezTo>
                    <a:pt x="93" y="37"/>
                    <a:pt x="93" y="37"/>
                    <a:pt x="93" y="37"/>
                  </a:cubicBezTo>
                  <a:cubicBezTo>
                    <a:pt x="98" y="37"/>
                    <a:pt x="98" y="37"/>
                    <a:pt x="98" y="37"/>
                  </a:cubicBezTo>
                  <a:cubicBezTo>
                    <a:pt x="98" y="36"/>
                    <a:pt x="98" y="36"/>
                    <a:pt x="98" y="36"/>
                  </a:cubicBezTo>
                  <a:cubicBezTo>
                    <a:pt x="93" y="37"/>
                    <a:pt x="93" y="37"/>
                    <a:pt x="93" y="37"/>
                  </a:cubicBezTo>
                  <a:close/>
                  <a:moveTo>
                    <a:pt x="93" y="39"/>
                  </a:moveTo>
                  <a:cubicBezTo>
                    <a:pt x="93" y="39"/>
                    <a:pt x="93" y="39"/>
                    <a:pt x="93" y="39"/>
                  </a:cubicBezTo>
                  <a:cubicBezTo>
                    <a:pt x="98" y="39"/>
                    <a:pt x="98" y="39"/>
                    <a:pt x="98" y="39"/>
                  </a:cubicBezTo>
                  <a:cubicBezTo>
                    <a:pt x="98" y="38"/>
                    <a:pt x="98" y="38"/>
                    <a:pt x="98" y="38"/>
                  </a:cubicBezTo>
                  <a:cubicBezTo>
                    <a:pt x="93" y="39"/>
                    <a:pt x="93" y="39"/>
                    <a:pt x="93" y="39"/>
                  </a:cubicBezTo>
                  <a:close/>
                  <a:moveTo>
                    <a:pt x="93" y="38"/>
                  </a:moveTo>
                  <a:cubicBezTo>
                    <a:pt x="93" y="38"/>
                    <a:pt x="93" y="38"/>
                    <a:pt x="93" y="38"/>
                  </a:cubicBezTo>
                  <a:cubicBezTo>
                    <a:pt x="98" y="38"/>
                    <a:pt x="98" y="38"/>
                    <a:pt x="98" y="38"/>
                  </a:cubicBezTo>
                  <a:cubicBezTo>
                    <a:pt x="98" y="37"/>
                    <a:pt x="98" y="37"/>
                    <a:pt x="98" y="37"/>
                  </a:cubicBezTo>
                  <a:cubicBezTo>
                    <a:pt x="93" y="38"/>
                    <a:pt x="93" y="38"/>
                    <a:pt x="93" y="38"/>
                  </a:cubicBezTo>
                  <a:close/>
                  <a:moveTo>
                    <a:pt x="93" y="36"/>
                  </a:moveTo>
                  <a:cubicBezTo>
                    <a:pt x="93" y="36"/>
                    <a:pt x="93" y="36"/>
                    <a:pt x="93" y="36"/>
                  </a:cubicBezTo>
                  <a:cubicBezTo>
                    <a:pt x="98" y="36"/>
                    <a:pt x="98" y="36"/>
                    <a:pt x="98" y="36"/>
                  </a:cubicBezTo>
                  <a:cubicBezTo>
                    <a:pt x="98" y="36"/>
                    <a:pt x="98" y="36"/>
                    <a:pt x="98" y="36"/>
                  </a:cubicBezTo>
                  <a:cubicBezTo>
                    <a:pt x="93" y="36"/>
                    <a:pt x="93" y="36"/>
                    <a:pt x="93" y="36"/>
                  </a:cubicBezTo>
                  <a:close/>
                  <a:moveTo>
                    <a:pt x="88" y="44"/>
                  </a:moveTo>
                  <a:cubicBezTo>
                    <a:pt x="88" y="44"/>
                    <a:pt x="88" y="44"/>
                    <a:pt x="88" y="44"/>
                  </a:cubicBezTo>
                  <a:cubicBezTo>
                    <a:pt x="92" y="43"/>
                    <a:pt x="92" y="43"/>
                    <a:pt x="92" y="43"/>
                  </a:cubicBezTo>
                  <a:cubicBezTo>
                    <a:pt x="92" y="43"/>
                    <a:pt x="92" y="43"/>
                    <a:pt x="92" y="43"/>
                  </a:cubicBezTo>
                  <a:cubicBezTo>
                    <a:pt x="88" y="43"/>
                    <a:pt x="88" y="43"/>
                    <a:pt x="88" y="43"/>
                  </a:cubicBezTo>
                  <a:lnTo>
                    <a:pt x="88" y="44"/>
                  </a:lnTo>
                  <a:close/>
                  <a:moveTo>
                    <a:pt x="88" y="44"/>
                  </a:moveTo>
                  <a:cubicBezTo>
                    <a:pt x="88" y="44"/>
                    <a:pt x="88" y="44"/>
                    <a:pt x="88" y="44"/>
                  </a:cubicBezTo>
                  <a:cubicBezTo>
                    <a:pt x="92" y="44"/>
                    <a:pt x="92" y="44"/>
                    <a:pt x="92" y="44"/>
                  </a:cubicBezTo>
                  <a:cubicBezTo>
                    <a:pt x="92" y="44"/>
                    <a:pt x="92" y="44"/>
                    <a:pt x="92" y="44"/>
                  </a:cubicBezTo>
                  <a:cubicBezTo>
                    <a:pt x="88" y="44"/>
                    <a:pt x="88" y="44"/>
                    <a:pt x="88" y="44"/>
                  </a:cubicBezTo>
                  <a:close/>
                  <a:moveTo>
                    <a:pt x="88" y="43"/>
                  </a:moveTo>
                  <a:cubicBezTo>
                    <a:pt x="88" y="43"/>
                    <a:pt x="88" y="43"/>
                    <a:pt x="88" y="43"/>
                  </a:cubicBezTo>
                  <a:cubicBezTo>
                    <a:pt x="92" y="42"/>
                    <a:pt x="92" y="42"/>
                    <a:pt x="92" y="42"/>
                  </a:cubicBezTo>
                  <a:cubicBezTo>
                    <a:pt x="92" y="42"/>
                    <a:pt x="92" y="42"/>
                    <a:pt x="92" y="42"/>
                  </a:cubicBezTo>
                  <a:cubicBezTo>
                    <a:pt x="88" y="42"/>
                    <a:pt x="88" y="42"/>
                    <a:pt x="88" y="42"/>
                  </a:cubicBezTo>
                  <a:lnTo>
                    <a:pt x="88" y="43"/>
                  </a:lnTo>
                  <a:close/>
                  <a:moveTo>
                    <a:pt x="88" y="42"/>
                  </a:moveTo>
                  <a:cubicBezTo>
                    <a:pt x="88" y="42"/>
                    <a:pt x="88" y="42"/>
                    <a:pt x="88" y="42"/>
                  </a:cubicBezTo>
                  <a:cubicBezTo>
                    <a:pt x="92" y="41"/>
                    <a:pt x="92" y="41"/>
                    <a:pt x="92" y="41"/>
                  </a:cubicBezTo>
                  <a:cubicBezTo>
                    <a:pt x="92" y="41"/>
                    <a:pt x="92" y="41"/>
                    <a:pt x="92" y="41"/>
                  </a:cubicBezTo>
                  <a:cubicBezTo>
                    <a:pt x="88" y="41"/>
                    <a:pt x="88" y="41"/>
                    <a:pt x="88" y="41"/>
                  </a:cubicBezTo>
                  <a:lnTo>
                    <a:pt x="88" y="42"/>
                  </a:lnTo>
                  <a:close/>
                  <a:moveTo>
                    <a:pt x="47" y="41"/>
                  </a:moveTo>
                  <a:cubicBezTo>
                    <a:pt x="47" y="41"/>
                    <a:pt x="47" y="41"/>
                    <a:pt x="47" y="41"/>
                  </a:cubicBezTo>
                  <a:cubicBezTo>
                    <a:pt x="57" y="40"/>
                    <a:pt x="57" y="40"/>
                    <a:pt x="57" y="40"/>
                  </a:cubicBezTo>
                  <a:cubicBezTo>
                    <a:pt x="57" y="41"/>
                    <a:pt x="57" y="41"/>
                    <a:pt x="57" y="41"/>
                  </a:cubicBezTo>
                  <a:cubicBezTo>
                    <a:pt x="60" y="40"/>
                    <a:pt x="60" y="40"/>
                    <a:pt x="60" y="40"/>
                  </a:cubicBezTo>
                  <a:cubicBezTo>
                    <a:pt x="60" y="40"/>
                    <a:pt x="60" y="40"/>
                    <a:pt x="60" y="40"/>
                  </a:cubicBezTo>
                  <a:cubicBezTo>
                    <a:pt x="57" y="40"/>
                    <a:pt x="57" y="40"/>
                    <a:pt x="57" y="40"/>
                  </a:cubicBezTo>
                  <a:cubicBezTo>
                    <a:pt x="57" y="40"/>
                    <a:pt x="57" y="40"/>
                    <a:pt x="57" y="40"/>
                  </a:cubicBezTo>
                  <a:cubicBezTo>
                    <a:pt x="47" y="41"/>
                    <a:pt x="47" y="41"/>
                    <a:pt x="47" y="41"/>
                  </a:cubicBezTo>
                  <a:close/>
                  <a:moveTo>
                    <a:pt x="47" y="42"/>
                  </a:moveTo>
                  <a:cubicBezTo>
                    <a:pt x="47" y="42"/>
                    <a:pt x="47" y="42"/>
                    <a:pt x="47" y="42"/>
                  </a:cubicBezTo>
                  <a:cubicBezTo>
                    <a:pt x="57" y="41"/>
                    <a:pt x="57" y="41"/>
                    <a:pt x="57" y="41"/>
                  </a:cubicBezTo>
                  <a:cubicBezTo>
                    <a:pt x="57" y="41"/>
                    <a:pt x="57" y="41"/>
                    <a:pt x="57" y="41"/>
                  </a:cubicBezTo>
                  <a:cubicBezTo>
                    <a:pt x="60" y="41"/>
                    <a:pt x="60" y="41"/>
                    <a:pt x="60" y="41"/>
                  </a:cubicBezTo>
                  <a:cubicBezTo>
                    <a:pt x="60" y="41"/>
                    <a:pt x="60" y="41"/>
                    <a:pt x="60" y="41"/>
                  </a:cubicBezTo>
                  <a:cubicBezTo>
                    <a:pt x="57" y="41"/>
                    <a:pt x="57" y="41"/>
                    <a:pt x="57" y="41"/>
                  </a:cubicBezTo>
                  <a:cubicBezTo>
                    <a:pt x="57" y="41"/>
                    <a:pt x="57" y="41"/>
                    <a:pt x="57" y="41"/>
                  </a:cubicBezTo>
                  <a:cubicBezTo>
                    <a:pt x="47" y="41"/>
                    <a:pt x="47" y="41"/>
                    <a:pt x="47" y="41"/>
                  </a:cubicBezTo>
                  <a:lnTo>
                    <a:pt x="47" y="42"/>
                  </a:lnTo>
                  <a:close/>
                  <a:moveTo>
                    <a:pt x="47" y="40"/>
                  </a:moveTo>
                  <a:cubicBezTo>
                    <a:pt x="47" y="40"/>
                    <a:pt x="47" y="40"/>
                    <a:pt x="47" y="40"/>
                  </a:cubicBezTo>
                  <a:cubicBezTo>
                    <a:pt x="57" y="40"/>
                    <a:pt x="57" y="40"/>
                    <a:pt x="57" y="40"/>
                  </a:cubicBezTo>
                  <a:cubicBezTo>
                    <a:pt x="57" y="40"/>
                    <a:pt x="57" y="40"/>
                    <a:pt x="57" y="40"/>
                  </a:cubicBezTo>
                  <a:cubicBezTo>
                    <a:pt x="60" y="40"/>
                    <a:pt x="60" y="40"/>
                    <a:pt x="60" y="40"/>
                  </a:cubicBezTo>
                  <a:cubicBezTo>
                    <a:pt x="60" y="39"/>
                    <a:pt x="60" y="39"/>
                    <a:pt x="60" y="39"/>
                  </a:cubicBezTo>
                  <a:cubicBezTo>
                    <a:pt x="57" y="39"/>
                    <a:pt x="57" y="39"/>
                    <a:pt x="57" y="39"/>
                  </a:cubicBezTo>
                  <a:cubicBezTo>
                    <a:pt x="57" y="39"/>
                    <a:pt x="57" y="39"/>
                    <a:pt x="57" y="39"/>
                  </a:cubicBezTo>
                  <a:cubicBezTo>
                    <a:pt x="47" y="40"/>
                    <a:pt x="47" y="40"/>
                    <a:pt x="47" y="40"/>
                  </a:cubicBezTo>
                  <a:close/>
                  <a:moveTo>
                    <a:pt x="108" y="37"/>
                  </a:moveTo>
                  <a:cubicBezTo>
                    <a:pt x="108" y="37"/>
                    <a:pt x="108" y="37"/>
                    <a:pt x="108" y="37"/>
                  </a:cubicBezTo>
                  <a:cubicBezTo>
                    <a:pt x="112" y="37"/>
                    <a:pt x="112" y="37"/>
                    <a:pt x="112" y="37"/>
                  </a:cubicBezTo>
                  <a:cubicBezTo>
                    <a:pt x="106" y="36"/>
                    <a:pt x="106" y="36"/>
                    <a:pt x="106" y="36"/>
                  </a:cubicBezTo>
                  <a:cubicBezTo>
                    <a:pt x="106" y="37"/>
                    <a:pt x="106" y="37"/>
                    <a:pt x="106" y="37"/>
                  </a:cubicBezTo>
                  <a:lnTo>
                    <a:pt x="108" y="37"/>
                  </a:lnTo>
                  <a:close/>
                  <a:moveTo>
                    <a:pt x="154" y="41"/>
                  </a:moveTo>
                  <a:cubicBezTo>
                    <a:pt x="154" y="41"/>
                    <a:pt x="154" y="41"/>
                    <a:pt x="154" y="41"/>
                  </a:cubicBezTo>
                  <a:cubicBezTo>
                    <a:pt x="148" y="41"/>
                    <a:pt x="148" y="41"/>
                    <a:pt x="148" y="41"/>
                  </a:cubicBezTo>
                  <a:cubicBezTo>
                    <a:pt x="148" y="39"/>
                    <a:pt x="148" y="39"/>
                    <a:pt x="148" y="39"/>
                  </a:cubicBezTo>
                  <a:cubicBezTo>
                    <a:pt x="146" y="34"/>
                    <a:pt x="146" y="34"/>
                    <a:pt x="146" y="34"/>
                  </a:cubicBezTo>
                  <a:cubicBezTo>
                    <a:pt x="128" y="35"/>
                    <a:pt x="128" y="35"/>
                    <a:pt x="128" y="35"/>
                  </a:cubicBezTo>
                  <a:cubicBezTo>
                    <a:pt x="120" y="34"/>
                    <a:pt x="120" y="34"/>
                    <a:pt x="120" y="34"/>
                  </a:cubicBezTo>
                  <a:cubicBezTo>
                    <a:pt x="117" y="34"/>
                    <a:pt x="117" y="34"/>
                    <a:pt x="117" y="34"/>
                  </a:cubicBezTo>
                  <a:cubicBezTo>
                    <a:pt x="118" y="34"/>
                    <a:pt x="118" y="34"/>
                    <a:pt x="118" y="34"/>
                  </a:cubicBezTo>
                  <a:cubicBezTo>
                    <a:pt x="119" y="5"/>
                    <a:pt x="119" y="5"/>
                    <a:pt x="119" y="5"/>
                  </a:cubicBezTo>
                  <a:cubicBezTo>
                    <a:pt x="116" y="3"/>
                    <a:pt x="116" y="3"/>
                    <a:pt x="116" y="3"/>
                  </a:cubicBezTo>
                  <a:cubicBezTo>
                    <a:pt x="114" y="3"/>
                    <a:pt x="114" y="3"/>
                    <a:pt x="114" y="3"/>
                  </a:cubicBezTo>
                  <a:cubicBezTo>
                    <a:pt x="114" y="2"/>
                    <a:pt x="114" y="2"/>
                    <a:pt x="114" y="2"/>
                  </a:cubicBezTo>
                  <a:cubicBezTo>
                    <a:pt x="110" y="0"/>
                    <a:pt x="110" y="0"/>
                    <a:pt x="110" y="0"/>
                  </a:cubicBezTo>
                  <a:cubicBezTo>
                    <a:pt x="110" y="0"/>
                    <a:pt x="110" y="0"/>
                    <a:pt x="110" y="0"/>
                  </a:cubicBezTo>
                  <a:cubicBezTo>
                    <a:pt x="75" y="10"/>
                    <a:pt x="75" y="10"/>
                    <a:pt x="75" y="10"/>
                  </a:cubicBezTo>
                  <a:cubicBezTo>
                    <a:pt x="75" y="35"/>
                    <a:pt x="75" y="35"/>
                    <a:pt x="75" y="35"/>
                  </a:cubicBezTo>
                  <a:cubicBezTo>
                    <a:pt x="67" y="36"/>
                    <a:pt x="58" y="37"/>
                    <a:pt x="52" y="38"/>
                  </a:cubicBezTo>
                  <a:cubicBezTo>
                    <a:pt x="35" y="36"/>
                    <a:pt x="35" y="36"/>
                    <a:pt x="35" y="36"/>
                  </a:cubicBezTo>
                  <a:cubicBezTo>
                    <a:pt x="20" y="38"/>
                    <a:pt x="20" y="38"/>
                    <a:pt x="20" y="38"/>
                  </a:cubicBezTo>
                  <a:cubicBezTo>
                    <a:pt x="20" y="39"/>
                    <a:pt x="20" y="39"/>
                    <a:pt x="20" y="39"/>
                  </a:cubicBezTo>
                  <a:cubicBezTo>
                    <a:pt x="35" y="37"/>
                    <a:pt x="35" y="37"/>
                    <a:pt x="35" y="37"/>
                  </a:cubicBezTo>
                  <a:cubicBezTo>
                    <a:pt x="49" y="39"/>
                    <a:pt x="49" y="39"/>
                    <a:pt x="49" y="39"/>
                  </a:cubicBezTo>
                  <a:cubicBezTo>
                    <a:pt x="48" y="39"/>
                    <a:pt x="47" y="39"/>
                    <a:pt x="47" y="39"/>
                  </a:cubicBezTo>
                  <a:cubicBezTo>
                    <a:pt x="47" y="41"/>
                    <a:pt x="47" y="41"/>
                    <a:pt x="47" y="41"/>
                  </a:cubicBezTo>
                  <a:cubicBezTo>
                    <a:pt x="47" y="39"/>
                    <a:pt x="47" y="39"/>
                    <a:pt x="47" y="39"/>
                  </a:cubicBezTo>
                  <a:cubicBezTo>
                    <a:pt x="101" y="34"/>
                    <a:pt x="101" y="34"/>
                    <a:pt x="101" y="34"/>
                  </a:cubicBezTo>
                  <a:cubicBezTo>
                    <a:pt x="101" y="34"/>
                    <a:pt x="101" y="34"/>
                    <a:pt x="101" y="34"/>
                  </a:cubicBezTo>
                  <a:cubicBezTo>
                    <a:pt x="101" y="34"/>
                    <a:pt x="101" y="34"/>
                    <a:pt x="101" y="34"/>
                  </a:cubicBezTo>
                  <a:cubicBezTo>
                    <a:pt x="103" y="33"/>
                    <a:pt x="103" y="33"/>
                    <a:pt x="103" y="33"/>
                  </a:cubicBezTo>
                  <a:cubicBezTo>
                    <a:pt x="103" y="44"/>
                    <a:pt x="103" y="44"/>
                    <a:pt x="103" y="44"/>
                  </a:cubicBezTo>
                  <a:cubicBezTo>
                    <a:pt x="88" y="45"/>
                    <a:pt x="88" y="45"/>
                    <a:pt x="88" y="45"/>
                  </a:cubicBezTo>
                  <a:cubicBezTo>
                    <a:pt x="88" y="45"/>
                    <a:pt x="88" y="45"/>
                    <a:pt x="88" y="45"/>
                  </a:cubicBezTo>
                  <a:cubicBezTo>
                    <a:pt x="88" y="45"/>
                    <a:pt x="88" y="45"/>
                    <a:pt x="88" y="45"/>
                  </a:cubicBezTo>
                  <a:cubicBezTo>
                    <a:pt x="88" y="45"/>
                    <a:pt x="88" y="45"/>
                    <a:pt x="88" y="45"/>
                  </a:cubicBezTo>
                  <a:cubicBezTo>
                    <a:pt x="90" y="46"/>
                    <a:pt x="90" y="46"/>
                    <a:pt x="90" y="46"/>
                  </a:cubicBezTo>
                  <a:cubicBezTo>
                    <a:pt x="65" y="47"/>
                    <a:pt x="65" y="47"/>
                    <a:pt x="65" y="47"/>
                  </a:cubicBezTo>
                  <a:cubicBezTo>
                    <a:pt x="65" y="47"/>
                    <a:pt x="65" y="47"/>
                    <a:pt x="65" y="47"/>
                  </a:cubicBezTo>
                  <a:cubicBezTo>
                    <a:pt x="65" y="47"/>
                    <a:pt x="65" y="47"/>
                    <a:pt x="65" y="47"/>
                  </a:cubicBezTo>
                  <a:cubicBezTo>
                    <a:pt x="57" y="47"/>
                    <a:pt x="57" y="47"/>
                    <a:pt x="57" y="47"/>
                  </a:cubicBezTo>
                  <a:cubicBezTo>
                    <a:pt x="57" y="47"/>
                    <a:pt x="57" y="47"/>
                    <a:pt x="57" y="47"/>
                  </a:cubicBezTo>
                  <a:cubicBezTo>
                    <a:pt x="57" y="47"/>
                    <a:pt x="57" y="47"/>
                    <a:pt x="57" y="47"/>
                  </a:cubicBezTo>
                  <a:cubicBezTo>
                    <a:pt x="54" y="47"/>
                    <a:pt x="54" y="47"/>
                    <a:pt x="54" y="47"/>
                  </a:cubicBezTo>
                  <a:cubicBezTo>
                    <a:pt x="54" y="47"/>
                    <a:pt x="54" y="47"/>
                    <a:pt x="54" y="47"/>
                  </a:cubicBezTo>
                  <a:cubicBezTo>
                    <a:pt x="54" y="47"/>
                    <a:pt x="54" y="47"/>
                    <a:pt x="54" y="47"/>
                  </a:cubicBezTo>
                  <a:cubicBezTo>
                    <a:pt x="38" y="48"/>
                    <a:pt x="38" y="48"/>
                    <a:pt x="38" y="48"/>
                  </a:cubicBezTo>
                  <a:cubicBezTo>
                    <a:pt x="38" y="38"/>
                    <a:pt x="38" y="38"/>
                    <a:pt x="38" y="38"/>
                  </a:cubicBezTo>
                  <a:cubicBezTo>
                    <a:pt x="37" y="38"/>
                    <a:pt x="37" y="38"/>
                    <a:pt x="37" y="38"/>
                  </a:cubicBezTo>
                  <a:cubicBezTo>
                    <a:pt x="37" y="48"/>
                    <a:pt x="37" y="48"/>
                    <a:pt x="37" y="48"/>
                  </a:cubicBezTo>
                  <a:cubicBezTo>
                    <a:pt x="37" y="48"/>
                    <a:pt x="37" y="48"/>
                    <a:pt x="37" y="48"/>
                  </a:cubicBezTo>
                  <a:cubicBezTo>
                    <a:pt x="37" y="48"/>
                    <a:pt x="37" y="48"/>
                    <a:pt x="37" y="48"/>
                  </a:cubicBezTo>
                  <a:cubicBezTo>
                    <a:pt x="37" y="48"/>
                    <a:pt x="37" y="48"/>
                    <a:pt x="37" y="48"/>
                  </a:cubicBezTo>
                  <a:cubicBezTo>
                    <a:pt x="37" y="53"/>
                    <a:pt x="37" y="53"/>
                    <a:pt x="37" y="53"/>
                  </a:cubicBezTo>
                  <a:cubicBezTo>
                    <a:pt x="37" y="53"/>
                    <a:pt x="37" y="53"/>
                    <a:pt x="37" y="53"/>
                  </a:cubicBezTo>
                  <a:cubicBezTo>
                    <a:pt x="37" y="40"/>
                    <a:pt x="37" y="40"/>
                    <a:pt x="37" y="40"/>
                  </a:cubicBezTo>
                  <a:cubicBezTo>
                    <a:pt x="33" y="40"/>
                    <a:pt x="33" y="40"/>
                    <a:pt x="33" y="40"/>
                  </a:cubicBezTo>
                  <a:cubicBezTo>
                    <a:pt x="33" y="53"/>
                    <a:pt x="33" y="53"/>
                    <a:pt x="33" y="53"/>
                  </a:cubicBezTo>
                  <a:cubicBezTo>
                    <a:pt x="33" y="53"/>
                    <a:pt x="33" y="53"/>
                    <a:pt x="33" y="53"/>
                  </a:cubicBezTo>
                  <a:cubicBezTo>
                    <a:pt x="33" y="38"/>
                    <a:pt x="33" y="38"/>
                    <a:pt x="33" y="38"/>
                  </a:cubicBezTo>
                  <a:cubicBezTo>
                    <a:pt x="33" y="38"/>
                    <a:pt x="33" y="38"/>
                    <a:pt x="33" y="38"/>
                  </a:cubicBezTo>
                  <a:cubicBezTo>
                    <a:pt x="33" y="53"/>
                    <a:pt x="33" y="53"/>
                    <a:pt x="33" y="53"/>
                  </a:cubicBezTo>
                  <a:cubicBezTo>
                    <a:pt x="32" y="53"/>
                    <a:pt x="32" y="53"/>
                    <a:pt x="32" y="53"/>
                  </a:cubicBezTo>
                  <a:cubicBezTo>
                    <a:pt x="32" y="40"/>
                    <a:pt x="32" y="40"/>
                    <a:pt x="32" y="40"/>
                  </a:cubicBezTo>
                  <a:cubicBezTo>
                    <a:pt x="30" y="40"/>
                    <a:pt x="30" y="40"/>
                    <a:pt x="30" y="40"/>
                  </a:cubicBezTo>
                  <a:cubicBezTo>
                    <a:pt x="30" y="53"/>
                    <a:pt x="30" y="53"/>
                    <a:pt x="30" y="53"/>
                  </a:cubicBezTo>
                  <a:cubicBezTo>
                    <a:pt x="31" y="53"/>
                    <a:pt x="31" y="53"/>
                    <a:pt x="31" y="53"/>
                  </a:cubicBezTo>
                  <a:cubicBezTo>
                    <a:pt x="29" y="53"/>
                    <a:pt x="29" y="53"/>
                    <a:pt x="29" y="53"/>
                  </a:cubicBezTo>
                  <a:cubicBezTo>
                    <a:pt x="29" y="39"/>
                    <a:pt x="29" y="39"/>
                    <a:pt x="29" y="39"/>
                  </a:cubicBezTo>
                  <a:cubicBezTo>
                    <a:pt x="29" y="39"/>
                    <a:pt x="29" y="39"/>
                    <a:pt x="29" y="39"/>
                  </a:cubicBezTo>
                  <a:cubicBezTo>
                    <a:pt x="29" y="53"/>
                    <a:pt x="29" y="53"/>
                    <a:pt x="29" y="53"/>
                  </a:cubicBezTo>
                  <a:cubicBezTo>
                    <a:pt x="24" y="54"/>
                    <a:pt x="24" y="54"/>
                    <a:pt x="24" y="54"/>
                  </a:cubicBezTo>
                  <a:cubicBezTo>
                    <a:pt x="24" y="54"/>
                    <a:pt x="79" y="56"/>
                    <a:pt x="94" y="56"/>
                  </a:cubicBezTo>
                  <a:cubicBezTo>
                    <a:pt x="100" y="56"/>
                    <a:pt x="129" y="55"/>
                    <a:pt x="131" y="55"/>
                  </a:cubicBezTo>
                  <a:cubicBezTo>
                    <a:pt x="131" y="55"/>
                    <a:pt x="131" y="55"/>
                    <a:pt x="131" y="55"/>
                  </a:cubicBezTo>
                  <a:cubicBezTo>
                    <a:pt x="132" y="55"/>
                    <a:pt x="132" y="55"/>
                    <a:pt x="132" y="55"/>
                  </a:cubicBezTo>
                  <a:cubicBezTo>
                    <a:pt x="132" y="55"/>
                    <a:pt x="132" y="55"/>
                    <a:pt x="132" y="55"/>
                  </a:cubicBezTo>
                  <a:cubicBezTo>
                    <a:pt x="140" y="55"/>
                    <a:pt x="146" y="55"/>
                    <a:pt x="146" y="55"/>
                  </a:cubicBezTo>
                  <a:cubicBezTo>
                    <a:pt x="132" y="55"/>
                    <a:pt x="132" y="55"/>
                    <a:pt x="132" y="55"/>
                  </a:cubicBezTo>
                  <a:cubicBezTo>
                    <a:pt x="132" y="47"/>
                    <a:pt x="132" y="47"/>
                    <a:pt x="132" y="47"/>
                  </a:cubicBezTo>
                  <a:cubicBezTo>
                    <a:pt x="131" y="47"/>
                    <a:pt x="131" y="47"/>
                    <a:pt x="131" y="47"/>
                  </a:cubicBezTo>
                  <a:cubicBezTo>
                    <a:pt x="131" y="55"/>
                    <a:pt x="131" y="55"/>
                    <a:pt x="131" y="55"/>
                  </a:cubicBezTo>
                  <a:cubicBezTo>
                    <a:pt x="126" y="54"/>
                    <a:pt x="126" y="54"/>
                    <a:pt x="126" y="54"/>
                  </a:cubicBezTo>
                  <a:cubicBezTo>
                    <a:pt x="126" y="46"/>
                    <a:pt x="126" y="46"/>
                    <a:pt x="126" y="46"/>
                  </a:cubicBezTo>
                  <a:cubicBezTo>
                    <a:pt x="125" y="46"/>
                    <a:pt x="125" y="46"/>
                    <a:pt x="125" y="46"/>
                  </a:cubicBezTo>
                  <a:cubicBezTo>
                    <a:pt x="125" y="54"/>
                    <a:pt x="125" y="54"/>
                    <a:pt x="125" y="54"/>
                  </a:cubicBezTo>
                  <a:cubicBezTo>
                    <a:pt x="121" y="54"/>
                    <a:pt x="121" y="54"/>
                    <a:pt x="121" y="54"/>
                  </a:cubicBezTo>
                  <a:cubicBezTo>
                    <a:pt x="121" y="47"/>
                    <a:pt x="121" y="47"/>
                    <a:pt x="121" y="47"/>
                  </a:cubicBezTo>
                  <a:cubicBezTo>
                    <a:pt x="122" y="47"/>
                    <a:pt x="122" y="47"/>
                    <a:pt x="122" y="47"/>
                  </a:cubicBezTo>
                  <a:cubicBezTo>
                    <a:pt x="121" y="47"/>
                    <a:pt x="121" y="47"/>
                    <a:pt x="121" y="47"/>
                  </a:cubicBezTo>
                  <a:cubicBezTo>
                    <a:pt x="121" y="47"/>
                    <a:pt x="121" y="47"/>
                    <a:pt x="121" y="47"/>
                  </a:cubicBezTo>
                  <a:cubicBezTo>
                    <a:pt x="120" y="47"/>
                    <a:pt x="120" y="47"/>
                    <a:pt x="120" y="47"/>
                  </a:cubicBezTo>
                  <a:cubicBezTo>
                    <a:pt x="120" y="47"/>
                    <a:pt x="120" y="47"/>
                    <a:pt x="120" y="47"/>
                  </a:cubicBezTo>
                  <a:cubicBezTo>
                    <a:pt x="116" y="47"/>
                    <a:pt x="116" y="47"/>
                    <a:pt x="116" y="47"/>
                  </a:cubicBezTo>
                  <a:cubicBezTo>
                    <a:pt x="111" y="45"/>
                    <a:pt x="111" y="45"/>
                    <a:pt x="111" y="45"/>
                  </a:cubicBezTo>
                  <a:cubicBezTo>
                    <a:pt x="111" y="44"/>
                    <a:pt x="111" y="44"/>
                    <a:pt x="111" y="44"/>
                  </a:cubicBezTo>
                  <a:cubicBezTo>
                    <a:pt x="121" y="44"/>
                    <a:pt x="121" y="44"/>
                    <a:pt x="121" y="44"/>
                  </a:cubicBezTo>
                  <a:cubicBezTo>
                    <a:pt x="121" y="44"/>
                    <a:pt x="121" y="44"/>
                    <a:pt x="121" y="44"/>
                  </a:cubicBezTo>
                  <a:cubicBezTo>
                    <a:pt x="121" y="44"/>
                    <a:pt x="121" y="44"/>
                    <a:pt x="121" y="44"/>
                  </a:cubicBezTo>
                  <a:cubicBezTo>
                    <a:pt x="121" y="44"/>
                    <a:pt x="121" y="44"/>
                    <a:pt x="121" y="44"/>
                  </a:cubicBezTo>
                  <a:cubicBezTo>
                    <a:pt x="121" y="44"/>
                    <a:pt x="121" y="44"/>
                    <a:pt x="121" y="44"/>
                  </a:cubicBezTo>
                  <a:cubicBezTo>
                    <a:pt x="121" y="44"/>
                    <a:pt x="121" y="44"/>
                    <a:pt x="121" y="44"/>
                  </a:cubicBezTo>
                  <a:cubicBezTo>
                    <a:pt x="121" y="47"/>
                    <a:pt x="121" y="47"/>
                    <a:pt x="121" y="47"/>
                  </a:cubicBezTo>
                  <a:cubicBezTo>
                    <a:pt x="121" y="47"/>
                    <a:pt x="121" y="47"/>
                    <a:pt x="121" y="47"/>
                  </a:cubicBezTo>
                  <a:cubicBezTo>
                    <a:pt x="121" y="47"/>
                    <a:pt x="121" y="47"/>
                    <a:pt x="121" y="47"/>
                  </a:cubicBezTo>
                  <a:cubicBezTo>
                    <a:pt x="122" y="44"/>
                    <a:pt x="122" y="44"/>
                    <a:pt x="122" y="44"/>
                  </a:cubicBezTo>
                  <a:cubicBezTo>
                    <a:pt x="128" y="47"/>
                    <a:pt x="128" y="47"/>
                    <a:pt x="128" y="47"/>
                  </a:cubicBezTo>
                  <a:cubicBezTo>
                    <a:pt x="134" y="47"/>
                    <a:pt x="134" y="47"/>
                    <a:pt x="134" y="47"/>
                  </a:cubicBezTo>
                  <a:cubicBezTo>
                    <a:pt x="128" y="46"/>
                    <a:pt x="128" y="46"/>
                    <a:pt x="128" y="46"/>
                  </a:cubicBezTo>
                  <a:cubicBezTo>
                    <a:pt x="126" y="45"/>
                    <a:pt x="126" y="45"/>
                    <a:pt x="126" y="45"/>
                  </a:cubicBezTo>
                  <a:cubicBezTo>
                    <a:pt x="130" y="45"/>
                    <a:pt x="130" y="45"/>
                    <a:pt x="130" y="45"/>
                  </a:cubicBezTo>
                  <a:cubicBezTo>
                    <a:pt x="130" y="45"/>
                    <a:pt x="130" y="45"/>
                    <a:pt x="130" y="45"/>
                  </a:cubicBezTo>
                  <a:cubicBezTo>
                    <a:pt x="130" y="37"/>
                    <a:pt x="130" y="37"/>
                    <a:pt x="130" y="37"/>
                  </a:cubicBezTo>
                  <a:cubicBezTo>
                    <a:pt x="130" y="36"/>
                    <a:pt x="130" y="36"/>
                    <a:pt x="130" y="36"/>
                  </a:cubicBezTo>
                  <a:cubicBezTo>
                    <a:pt x="130" y="36"/>
                    <a:pt x="130" y="36"/>
                    <a:pt x="130" y="36"/>
                  </a:cubicBezTo>
                  <a:cubicBezTo>
                    <a:pt x="127" y="37"/>
                    <a:pt x="127" y="37"/>
                    <a:pt x="127" y="37"/>
                  </a:cubicBezTo>
                  <a:cubicBezTo>
                    <a:pt x="127" y="37"/>
                    <a:pt x="127" y="37"/>
                    <a:pt x="127" y="37"/>
                  </a:cubicBezTo>
                  <a:cubicBezTo>
                    <a:pt x="127" y="37"/>
                    <a:pt x="127" y="37"/>
                    <a:pt x="127" y="37"/>
                  </a:cubicBezTo>
                  <a:cubicBezTo>
                    <a:pt x="124" y="37"/>
                    <a:pt x="124" y="37"/>
                    <a:pt x="124" y="37"/>
                  </a:cubicBezTo>
                  <a:cubicBezTo>
                    <a:pt x="124" y="37"/>
                    <a:pt x="124" y="37"/>
                    <a:pt x="124" y="37"/>
                  </a:cubicBezTo>
                  <a:cubicBezTo>
                    <a:pt x="124" y="37"/>
                    <a:pt x="124" y="37"/>
                    <a:pt x="124" y="37"/>
                  </a:cubicBezTo>
                  <a:cubicBezTo>
                    <a:pt x="124" y="37"/>
                    <a:pt x="124" y="37"/>
                    <a:pt x="124" y="37"/>
                  </a:cubicBezTo>
                  <a:cubicBezTo>
                    <a:pt x="124" y="37"/>
                    <a:pt x="124" y="37"/>
                    <a:pt x="124" y="37"/>
                  </a:cubicBezTo>
                  <a:cubicBezTo>
                    <a:pt x="121" y="37"/>
                    <a:pt x="121" y="37"/>
                    <a:pt x="121" y="37"/>
                  </a:cubicBezTo>
                  <a:cubicBezTo>
                    <a:pt x="121" y="37"/>
                    <a:pt x="121" y="37"/>
                    <a:pt x="121" y="37"/>
                  </a:cubicBezTo>
                  <a:cubicBezTo>
                    <a:pt x="121" y="37"/>
                    <a:pt x="121" y="37"/>
                    <a:pt x="121" y="37"/>
                  </a:cubicBezTo>
                  <a:cubicBezTo>
                    <a:pt x="121" y="37"/>
                    <a:pt x="121" y="37"/>
                    <a:pt x="121" y="37"/>
                  </a:cubicBezTo>
                  <a:cubicBezTo>
                    <a:pt x="121" y="37"/>
                    <a:pt x="121" y="37"/>
                    <a:pt x="121" y="37"/>
                  </a:cubicBezTo>
                  <a:cubicBezTo>
                    <a:pt x="118" y="37"/>
                    <a:pt x="118" y="37"/>
                    <a:pt x="118" y="37"/>
                  </a:cubicBezTo>
                  <a:cubicBezTo>
                    <a:pt x="118" y="37"/>
                    <a:pt x="118" y="37"/>
                    <a:pt x="118" y="37"/>
                  </a:cubicBezTo>
                  <a:cubicBezTo>
                    <a:pt x="118" y="37"/>
                    <a:pt x="118" y="37"/>
                    <a:pt x="118" y="37"/>
                  </a:cubicBezTo>
                  <a:cubicBezTo>
                    <a:pt x="118" y="37"/>
                    <a:pt x="118" y="37"/>
                    <a:pt x="118" y="37"/>
                  </a:cubicBezTo>
                  <a:cubicBezTo>
                    <a:pt x="118" y="37"/>
                    <a:pt x="118" y="37"/>
                    <a:pt x="118" y="37"/>
                  </a:cubicBezTo>
                  <a:cubicBezTo>
                    <a:pt x="113" y="37"/>
                    <a:pt x="113" y="37"/>
                    <a:pt x="113" y="37"/>
                  </a:cubicBezTo>
                  <a:cubicBezTo>
                    <a:pt x="113" y="36"/>
                    <a:pt x="113" y="36"/>
                    <a:pt x="113" y="36"/>
                  </a:cubicBezTo>
                  <a:cubicBezTo>
                    <a:pt x="116" y="36"/>
                    <a:pt x="116" y="36"/>
                    <a:pt x="116" y="36"/>
                  </a:cubicBezTo>
                  <a:cubicBezTo>
                    <a:pt x="116" y="35"/>
                    <a:pt x="116" y="35"/>
                    <a:pt x="116" y="35"/>
                  </a:cubicBezTo>
                  <a:cubicBezTo>
                    <a:pt x="113" y="35"/>
                    <a:pt x="113" y="35"/>
                    <a:pt x="113" y="35"/>
                  </a:cubicBezTo>
                  <a:cubicBezTo>
                    <a:pt x="114" y="35"/>
                    <a:pt x="114" y="35"/>
                    <a:pt x="114" y="35"/>
                  </a:cubicBezTo>
                  <a:cubicBezTo>
                    <a:pt x="114" y="34"/>
                    <a:pt x="114" y="34"/>
                    <a:pt x="114" y="34"/>
                  </a:cubicBezTo>
                  <a:cubicBezTo>
                    <a:pt x="120" y="35"/>
                    <a:pt x="120" y="35"/>
                    <a:pt x="120" y="35"/>
                  </a:cubicBezTo>
                  <a:cubicBezTo>
                    <a:pt x="120" y="36"/>
                    <a:pt x="120" y="36"/>
                    <a:pt x="120" y="36"/>
                  </a:cubicBezTo>
                  <a:cubicBezTo>
                    <a:pt x="121" y="36"/>
                    <a:pt x="121" y="36"/>
                    <a:pt x="121" y="36"/>
                  </a:cubicBezTo>
                  <a:cubicBezTo>
                    <a:pt x="117" y="36"/>
                    <a:pt x="117" y="36"/>
                    <a:pt x="117" y="36"/>
                  </a:cubicBezTo>
                  <a:cubicBezTo>
                    <a:pt x="125" y="35"/>
                    <a:pt x="125" y="35"/>
                    <a:pt x="125" y="35"/>
                  </a:cubicBezTo>
                  <a:cubicBezTo>
                    <a:pt x="128" y="35"/>
                    <a:pt x="128" y="35"/>
                    <a:pt x="128" y="35"/>
                  </a:cubicBezTo>
                  <a:cubicBezTo>
                    <a:pt x="128" y="35"/>
                    <a:pt x="128" y="35"/>
                    <a:pt x="128" y="35"/>
                  </a:cubicBezTo>
                  <a:cubicBezTo>
                    <a:pt x="146" y="34"/>
                    <a:pt x="146" y="34"/>
                    <a:pt x="146" y="34"/>
                  </a:cubicBezTo>
                  <a:cubicBezTo>
                    <a:pt x="146" y="55"/>
                    <a:pt x="146" y="55"/>
                    <a:pt x="146" y="55"/>
                  </a:cubicBezTo>
                  <a:cubicBezTo>
                    <a:pt x="146" y="55"/>
                    <a:pt x="146" y="55"/>
                    <a:pt x="146" y="55"/>
                  </a:cubicBezTo>
                  <a:cubicBezTo>
                    <a:pt x="146" y="55"/>
                    <a:pt x="146" y="55"/>
                    <a:pt x="146" y="55"/>
                  </a:cubicBezTo>
                  <a:cubicBezTo>
                    <a:pt x="154" y="55"/>
                    <a:pt x="154" y="55"/>
                    <a:pt x="154" y="55"/>
                  </a:cubicBezTo>
                  <a:cubicBezTo>
                    <a:pt x="154" y="43"/>
                    <a:pt x="154" y="43"/>
                    <a:pt x="154" y="43"/>
                  </a:cubicBezTo>
                  <a:lnTo>
                    <a:pt x="154" y="41"/>
                  </a:lnTo>
                  <a:close/>
                  <a:moveTo>
                    <a:pt x="128" y="37"/>
                  </a:moveTo>
                  <a:cubicBezTo>
                    <a:pt x="128" y="37"/>
                    <a:pt x="128" y="37"/>
                    <a:pt x="128" y="37"/>
                  </a:cubicBezTo>
                  <a:cubicBezTo>
                    <a:pt x="130" y="37"/>
                    <a:pt x="130" y="37"/>
                    <a:pt x="130" y="37"/>
                  </a:cubicBezTo>
                  <a:cubicBezTo>
                    <a:pt x="130" y="37"/>
                    <a:pt x="130" y="37"/>
                    <a:pt x="130" y="37"/>
                  </a:cubicBezTo>
                  <a:cubicBezTo>
                    <a:pt x="128" y="37"/>
                    <a:pt x="128" y="37"/>
                    <a:pt x="128" y="37"/>
                  </a:cubicBezTo>
                  <a:close/>
                  <a:moveTo>
                    <a:pt x="128" y="37"/>
                  </a:moveTo>
                  <a:cubicBezTo>
                    <a:pt x="128" y="37"/>
                    <a:pt x="128" y="37"/>
                    <a:pt x="128" y="37"/>
                  </a:cubicBezTo>
                  <a:cubicBezTo>
                    <a:pt x="130" y="37"/>
                    <a:pt x="130" y="37"/>
                    <a:pt x="130" y="37"/>
                  </a:cubicBezTo>
                  <a:cubicBezTo>
                    <a:pt x="130" y="44"/>
                    <a:pt x="130" y="44"/>
                    <a:pt x="130" y="44"/>
                  </a:cubicBezTo>
                  <a:cubicBezTo>
                    <a:pt x="128" y="44"/>
                    <a:pt x="128" y="44"/>
                    <a:pt x="128" y="44"/>
                  </a:cubicBezTo>
                  <a:lnTo>
                    <a:pt x="128" y="37"/>
                  </a:lnTo>
                  <a:close/>
                  <a:moveTo>
                    <a:pt x="128" y="44"/>
                  </a:moveTo>
                  <a:cubicBezTo>
                    <a:pt x="128" y="44"/>
                    <a:pt x="128" y="44"/>
                    <a:pt x="128" y="44"/>
                  </a:cubicBezTo>
                  <a:cubicBezTo>
                    <a:pt x="130" y="44"/>
                    <a:pt x="130" y="44"/>
                    <a:pt x="130" y="44"/>
                  </a:cubicBezTo>
                  <a:cubicBezTo>
                    <a:pt x="130" y="45"/>
                    <a:pt x="130" y="45"/>
                    <a:pt x="130" y="45"/>
                  </a:cubicBezTo>
                  <a:cubicBezTo>
                    <a:pt x="128" y="45"/>
                    <a:pt x="128" y="45"/>
                    <a:pt x="128" y="45"/>
                  </a:cubicBezTo>
                  <a:lnTo>
                    <a:pt x="128" y="44"/>
                  </a:lnTo>
                  <a:close/>
                  <a:moveTo>
                    <a:pt x="124" y="37"/>
                  </a:moveTo>
                  <a:cubicBezTo>
                    <a:pt x="124" y="37"/>
                    <a:pt x="124" y="37"/>
                    <a:pt x="124" y="37"/>
                  </a:cubicBezTo>
                  <a:cubicBezTo>
                    <a:pt x="127" y="37"/>
                    <a:pt x="127" y="37"/>
                    <a:pt x="127" y="37"/>
                  </a:cubicBezTo>
                  <a:cubicBezTo>
                    <a:pt x="127" y="37"/>
                    <a:pt x="127" y="37"/>
                    <a:pt x="127" y="37"/>
                  </a:cubicBezTo>
                  <a:cubicBezTo>
                    <a:pt x="124" y="37"/>
                    <a:pt x="124" y="37"/>
                    <a:pt x="124" y="37"/>
                  </a:cubicBezTo>
                  <a:close/>
                  <a:moveTo>
                    <a:pt x="124" y="37"/>
                  </a:moveTo>
                  <a:cubicBezTo>
                    <a:pt x="124" y="37"/>
                    <a:pt x="124" y="37"/>
                    <a:pt x="124" y="37"/>
                  </a:cubicBezTo>
                  <a:cubicBezTo>
                    <a:pt x="127" y="37"/>
                    <a:pt x="127" y="37"/>
                    <a:pt x="127" y="37"/>
                  </a:cubicBezTo>
                  <a:cubicBezTo>
                    <a:pt x="127" y="44"/>
                    <a:pt x="127" y="44"/>
                    <a:pt x="127" y="44"/>
                  </a:cubicBezTo>
                  <a:cubicBezTo>
                    <a:pt x="124" y="44"/>
                    <a:pt x="124" y="44"/>
                    <a:pt x="124" y="44"/>
                  </a:cubicBezTo>
                  <a:lnTo>
                    <a:pt x="124" y="37"/>
                  </a:lnTo>
                  <a:close/>
                  <a:moveTo>
                    <a:pt x="124" y="44"/>
                  </a:moveTo>
                  <a:cubicBezTo>
                    <a:pt x="124" y="44"/>
                    <a:pt x="124" y="44"/>
                    <a:pt x="124" y="44"/>
                  </a:cubicBezTo>
                  <a:cubicBezTo>
                    <a:pt x="127" y="44"/>
                    <a:pt x="127" y="44"/>
                    <a:pt x="127" y="44"/>
                  </a:cubicBezTo>
                  <a:cubicBezTo>
                    <a:pt x="127" y="45"/>
                    <a:pt x="127" y="45"/>
                    <a:pt x="127" y="45"/>
                  </a:cubicBezTo>
                  <a:cubicBezTo>
                    <a:pt x="126" y="45"/>
                    <a:pt x="126" y="45"/>
                    <a:pt x="126" y="45"/>
                  </a:cubicBezTo>
                  <a:cubicBezTo>
                    <a:pt x="126" y="45"/>
                    <a:pt x="126" y="45"/>
                    <a:pt x="126" y="45"/>
                  </a:cubicBezTo>
                  <a:cubicBezTo>
                    <a:pt x="124" y="45"/>
                    <a:pt x="124" y="45"/>
                    <a:pt x="124" y="45"/>
                  </a:cubicBezTo>
                  <a:lnTo>
                    <a:pt x="124" y="44"/>
                  </a:lnTo>
                  <a:close/>
                  <a:moveTo>
                    <a:pt x="124" y="45"/>
                  </a:moveTo>
                  <a:cubicBezTo>
                    <a:pt x="124" y="45"/>
                    <a:pt x="124" y="45"/>
                    <a:pt x="124" y="45"/>
                  </a:cubicBezTo>
                  <a:cubicBezTo>
                    <a:pt x="123" y="44"/>
                    <a:pt x="123" y="44"/>
                    <a:pt x="123" y="44"/>
                  </a:cubicBezTo>
                  <a:cubicBezTo>
                    <a:pt x="124" y="44"/>
                    <a:pt x="124" y="44"/>
                    <a:pt x="124" y="44"/>
                  </a:cubicBezTo>
                  <a:lnTo>
                    <a:pt x="124" y="45"/>
                  </a:lnTo>
                  <a:close/>
                  <a:moveTo>
                    <a:pt x="121" y="37"/>
                  </a:moveTo>
                  <a:cubicBezTo>
                    <a:pt x="121" y="37"/>
                    <a:pt x="121" y="37"/>
                    <a:pt x="121" y="37"/>
                  </a:cubicBezTo>
                  <a:cubicBezTo>
                    <a:pt x="124" y="37"/>
                    <a:pt x="124" y="37"/>
                    <a:pt x="124" y="37"/>
                  </a:cubicBezTo>
                  <a:cubicBezTo>
                    <a:pt x="124" y="37"/>
                    <a:pt x="124" y="37"/>
                    <a:pt x="124" y="37"/>
                  </a:cubicBezTo>
                  <a:cubicBezTo>
                    <a:pt x="121" y="37"/>
                    <a:pt x="121" y="37"/>
                    <a:pt x="121" y="37"/>
                  </a:cubicBezTo>
                  <a:close/>
                  <a:moveTo>
                    <a:pt x="121" y="37"/>
                  </a:moveTo>
                  <a:cubicBezTo>
                    <a:pt x="121" y="37"/>
                    <a:pt x="121" y="37"/>
                    <a:pt x="121" y="37"/>
                  </a:cubicBezTo>
                  <a:cubicBezTo>
                    <a:pt x="124" y="37"/>
                    <a:pt x="124" y="37"/>
                    <a:pt x="124" y="37"/>
                  </a:cubicBezTo>
                  <a:cubicBezTo>
                    <a:pt x="124" y="44"/>
                    <a:pt x="124" y="44"/>
                    <a:pt x="124" y="44"/>
                  </a:cubicBezTo>
                  <a:cubicBezTo>
                    <a:pt x="122" y="44"/>
                    <a:pt x="122" y="44"/>
                    <a:pt x="122" y="44"/>
                  </a:cubicBezTo>
                  <a:cubicBezTo>
                    <a:pt x="121" y="43"/>
                    <a:pt x="121" y="43"/>
                    <a:pt x="121" y="43"/>
                  </a:cubicBezTo>
                  <a:cubicBezTo>
                    <a:pt x="121" y="43"/>
                    <a:pt x="121" y="43"/>
                    <a:pt x="121" y="43"/>
                  </a:cubicBezTo>
                  <a:lnTo>
                    <a:pt x="121" y="37"/>
                  </a:lnTo>
                  <a:close/>
                  <a:moveTo>
                    <a:pt x="118" y="37"/>
                  </a:moveTo>
                  <a:cubicBezTo>
                    <a:pt x="118" y="37"/>
                    <a:pt x="118" y="37"/>
                    <a:pt x="118" y="37"/>
                  </a:cubicBezTo>
                  <a:cubicBezTo>
                    <a:pt x="121" y="37"/>
                    <a:pt x="121" y="37"/>
                    <a:pt x="121" y="37"/>
                  </a:cubicBezTo>
                  <a:cubicBezTo>
                    <a:pt x="121" y="37"/>
                    <a:pt x="121" y="37"/>
                    <a:pt x="121" y="37"/>
                  </a:cubicBezTo>
                  <a:cubicBezTo>
                    <a:pt x="118" y="37"/>
                    <a:pt x="118" y="37"/>
                    <a:pt x="118" y="37"/>
                  </a:cubicBezTo>
                  <a:close/>
                  <a:moveTo>
                    <a:pt x="118" y="38"/>
                  </a:moveTo>
                  <a:cubicBezTo>
                    <a:pt x="118" y="38"/>
                    <a:pt x="118" y="38"/>
                    <a:pt x="118" y="38"/>
                  </a:cubicBezTo>
                  <a:cubicBezTo>
                    <a:pt x="121" y="37"/>
                    <a:pt x="121" y="37"/>
                    <a:pt x="121" y="37"/>
                  </a:cubicBezTo>
                  <a:cubicBezTo>
                    <a:pt x="121" y="43"/>
                    <a:pt x="121" y="43"/>
                    <a:pt x="121" y="43"/>
                  </a:cubicBezTo>
                  <a:cubicBezTo>
                    <a:pt x="118" y="43"/>
                    <a:pt x="118" y="43"/>
                    <a:pt x="118" y="43"/>
                  </a:cubicBezTo>
                  <a:lnTo>
                    <a:pt x="118" y="38"/>
                  </a:lnTo>
                  <a:close/>
                  <a:moveTo>
                    <a:pt x="118" y="44"/>
                  </a:moveTo>
                  <a:cubicBezTo>
                    <a:pt x="118" y="44"/>
                    <a:pt x="118" y="44"/>
                    <a:pt x="118" y="44"/>
                  </a:cubicBezTo>
                  <a:cubicBezTo>
                    <a:pt x="113" y="44"/>
                    <a:pt x="113" y="44"/>
                    <a:pt x="113" y="44"/>
                  </a:cubicBezTo>
                  <a:cubicBezTo>
                    <a:pt x="113" y="44"/>
                    <a:pt x="113" y="44"/>
                    <a:pt x="113" y="44"/>
                  </a:cubicBezTo>
                  <a:cubicBezTo>
                    <a:pt x="113" y="38"/>
                    <a:pt x="113" y="38"/>
                    <a:pt x="113" y="38"/>
                  </a:cubicBezTo>
                  <a:cubicBezTo>
                    <a:pt x="118" y="38"/>
                    <a:pt x="118" y="38"/>
                    <a:pt x="118" y="38"/>
                  </a:cubicBezTo>
                  <a:lnTo>
                    <a:pt x="118" y="44"/>
                  </a:lnTo>
                  <a:close/>
                  <a:moveTo>
                    <a:pt x="118" y="37"/>
                  </a:moveTo>
                  <a:cubicBezTo>
                    <a:pt x="118" y="37"/>
                    <a:pt x="118" y="37"/>
                    <a:pt x="118" y="37"/>
                  </a:cubicBezTo>
                  <a:cubicBezTo>
                    <a:pt x="118" y="37"/>
                    <a:pt x="118" y="37"/>
                    <a:pt x="118" y="37"/>
                  </a:cubicBezTo>
                  <a:cubicBezTo>
                    <a:pt x="113" y="38"/>
                    <a:pt x="113" y="38"/>
                    <a:pt x="113" y="38"/>
                  </a:cubicBezTo>
                  <a:cubicBezTo>
                    <a:pt x="113" y="37"/>
                    <a:pt x="113" y="37"/>
                    <a:pt x="113" y="37"/>
                  </a:cubicBezTo>
                  <a:lnTo>
                    <a:pt x="118" y="37"/>
                  </a:lnTo>
                  <a:close/>
                  <a:moveTo>
                    <a:pt x="75" y="10"/>
                  </a:moveTo>
                  <a:cubicBezTo>
                    <a:pt x="75" y="10"/>
                    <a:pt x="75" y="10"/>
                    <a:pt x="75" y="10"/>
                  </a:cubicBezTo>
                  <a:cubicBezTo>
                    <a:pt x="77" y="10"/>
                    <a:pt x="77" y="10"/>
                    <a:pt x="77" y="10"/>
                  </a:cubicBezTo>
                  <a:cubicBezTo>
                    <a:pt x="77" y="12"/>
                    <a:pt x="77" y="12"/>
                    <a:pt x="77" y="12"/>
                  </a:cubicBezTo>
                  <a:cubicBezTo>
                    <a:pt x="75" y="12"/>
                    <a:pt x="75" y="12"/>
                    <a:pt x="75" y="12"/>
                  </a:cubicBezTo>
                  <a:lnTo>
                    <a:pt x="75" y="10"/>
                  </a:lnTo>
                  <a:close/>
                  <a:moveTo>
                    <a:pt x="103" y="33"/>
                  </a:moveTo>
                  <a:cubicBezTo>
                    <a:pt x="103" y="33"/>
                    <a:pt x="103" y="33"/>
                    <a:pt x="103" y="33"/>
                  </a:cubicBezTo>
                  <a:cubicBezTo>
                    <a:pt x="101" y="33"/>
                    <a:pt x="101" y="33"/>
                    <a:pt x="101" y="33"/>
                  </a:cubicBezTo>
                  <a:cubicBezTo>
                    <a:pt x="101" y="33"/>
                    <a:pt x="101" y="33"/>
                    <a:pt x="101" y="33"/>
                  </a:cubicBezTo>
                  <a:cubicBezTo>
                    <a:pt x="101" y="33"/>
                    <a:pt x="101" y="33"/>
                    <a:pt x="101" y="33"/>
                  </a:cubicBezTo>
                  <a:cubicBezTo>
                    <a:pt x="103" y="33"/>
                    <a:pt x="103" y="33"/>
                    <a:pt x="103" y="33"/>
                  </a:cubicBezTo>
                  <a:cubicBezTo>
                    <a:pt x="103" y="33"/>
                    <a:pt x="103" y="33"/>
                    <a:pt x="103" y="33"/>
                  </a:cubicBezTo>
                  <a:cubicBezTo>
                    <a:pt x="100" y="33"/>
                    <a:pt x="100" y="33"/>
                    <a:pt x="100" y="33"/>
                  </a:cubicBezTo>
                  <a:cubicBezTo>
                    <a:pt x="100" y="33"/>
                    <a:pt x="100" y="33"/>
                    <a:pt x="100" y="33"/>
                  </a:cubicBezTo>
                  <a:cubicBezTo>
                    <a:pt x="96" y="34"/>
                    <a:pt x="96" y="34"/>
                    <a:pt x="96" y="34"/>
                  </a:cubicBezTo>
                  <a:cubicBezTo>
                    <a:pt x="96" y="34"/>
                    <a:pt x="93" y="34"/>
                    <a:pt x="88" y="34"/>
                  </a:cubicBezTo>
                  <a:cubicBezTo>
                    <a:pt x="87" y="34"/>
                    <a:pt x="85" y="34"/>
                    <a:pt x="83" y="35"/>
                  </a:cubicBezTo>
                  <a:cubicBezTo>
                    <a:pt x="83" y="34"/>
                    <a:pt x="83" y="34"/>
                    <a:pt x="83" y="34"/>
                  </a:cubicBezTo>
                  <a:cubicBezTo>
                    <a:pt x="84" y="34"/>
                    <a:pt x="88" y="34"/>
                    <a:pt x="91" y="34"/>
                  </a:cubicBezTo>
                  <a:cubicBezTo>
                    <a:pt x="96" y="33"/>
                    <a:pt x="98" y="33"/>
                    <a:pt x="99" y="33"/>
                  </a:cubicBezTo>
                  <a:cubicBezTo>
                    <a:pt x="99" y="33"/>
                    <a:pt x="99" y="33"/>
                    <a:pt x="99" y="33"/>
                  </a:cubicBezTo>
                  <a:cubicBezTo>
                    <a:pt x="100" y="33"/>
                    <a:pt x="100" y="33"/>
                    <a:pt x="100" y="33"/>
                  </a:cubicBezTo>
                  <a:cubicBezTo>
                    <a:pt x="100" y="8"/>
                    <a:pt x="100" y="8"/>
                    <a:pt x="100" y="8"/>
                  </a:cubicBezTo>
                  <a:cubicBezTo>
                    <a:pt x="99" y="8"/>
                    <a:pt x="99" y="8"/>
                    <a:pt x="99" y="8"/>
                  </a:cubicBezTo>
                  <a:cubicBezTo>
                    <a:pt x="99" y="8"/>
                    <a:pt x="99" y="8"/>
                    <a:pt x="99" y="8"/>
                  </a:cubicBezTo>
                  <a:cubicBezTo>
                    <a:pt x="99" y="8"/>
                    <a:pt x="98" y="8"/>
                    <a:pt x="98" y="8"/>
                  </a:cubicBezTo>
                  <a:cubicBezTo>
                    <a:pt x="98" y="7"/>
                    <a:pt x="98" y="7"/>
                    <a:pt x="98" y="7"/>
                  </a:cubicBezTo>
                  <a:cubicBezTo>
                    <a:pt x="100" y="6"/>
                    <a:pt x="100" y="6"/>
                    <a:pt x="100" y="6"/>
                  </a:cubicBezTo>
                  <a:cubicBezTo>
                    <a:pt x="100" y="4"/>
                    <a:pt x="100" y="4"/>
                    <a:pt x="100" y="4"/>
                  </a:cubicBezTo>
                  <a:cubicBezTo>
                    <a:pt x="100" y="4"/>
                    <a:pt x="100" y="4"/>
                    <a:pt x="100" y="4"/>
                  </a:cubicBezTo>
                  <a:cubicBezTo>
                    <a:pt x="100" y="4"/>
                    <a:pt x="100" y="4"/>
                    <a:pt x="100" y="4"/>
                  </a:cubicBezTo>
                  <a:cubicBezTo>
                    <a:pt x="98" y="4"/>
                    <a:pt x="98" y="4"/>
                    <a:pt x="98" y="4"/>
                  </a:cubicBezTo>
                  <a:cubicBezTo>
                    <a:pt x="98" y="4"/>
                    <a:pt x="98" y="4"/>
                    <a:pt x="98" y="4"/>
                  </a:cubicBezTo>
                  <a:cubicBezTo>
                    <a:pt x="98" y="4"/>
                    <a:pt x="98" y="4"/>
                    <a:pt x="98" y="4"/>
                  </a:cubicBezTo>
                  <a:cubicBezTo>
                    <a:pt x="97" y="4"/>
                    <a:pt x="97" y="4"/>
                    <a:pt x="97" y="4"/>
                  </a:cubicBezTo>
                  <a:cubicBezTo>
                    <a:pt x="97" y="8"/>
                    <a:pt x="97" y="8"/>
                    <a:pt x="97" y="8"/>
                  </a:cubicBezTo>
                  <a:cubicBezTo>
                    <a:pt x="97" y="8"/>
                    <a:pt x="96" y="9"/>
                    <a:pt x="95" y="9"/>
                  </a:cubicBezTo>
                  <a:cubicBezTo>
                    <a:pt x="95" y="7"/>
                    <a:pt x="95" y="7"/>
                    <a:pt x="95" y="7"/>
                  </a:cubicBezTo>
                  <a:cubicBezTo>
                    <a:pt x="95" y="7"/>
                    <a:pt x="95" y="7"/>
                    <a:pt x="95" y="7"/>
                  </a:cubicBezTo>
                  <a:cubicBezTo>
                    <a:pt x="95" y="7"/>
                    <a:pt x="95" y="7"/>
                    <a:pt x="95" y="7"/>
                  </a:cubicBezTo>
                  <a:cubicBezTo>
                    <a:pt x="97" y="7"/>
                    <a:pt x="97" y="7"/>
                    <a:pt x="97" y="7"/>
                  </a:cubicBezTo>
                  <a:cubicBezTo>
                    <a:pt x="97" y="7"/>
                    <a:pt x="97" y="7"/>
                    <a:pt x="97" y="7"/>
                  </a:cubicBezTo>
                  <a:cubicBezTo>
                    <a:pt x="97" y="4"/>
                    <a:pt x="97" y="4"/>
                    <a:pt x="97" y="4"/>
                  </a:cubicBezTo>
                  <a:cubicBezTo>
                    <a:pt x="97" y="4"/>
                    <a:pt x="97" y="4"/>
                    <a:pt x="97" y="4"/>
                  </a:cubicBezTo>
                  <a:cubicBezTo>
                    <a:pt x="97" y="4"/>
                    <a:pt x="97" y="4"/>
                    <a:pt x="97" y="4"/>
                  </a:cubicBezTo>
                  <a:cubicBezTo>
                    <a:pt x="95" y="5"/>
                    <a:pt x="95" y="5"/>
                    <a:pt x="95" y="5"/>
                  </a:cubicBezTo>
                  <a:cubicBezTo>
                    <a:pt x="95" y="5"/>
                    <a:pt x="95" y="5"/>
                    <a:pt x="95" y="5"/>
                  </a:cubicBezTo>
                  <a:cubicBezTo>
                    <a:pt x="95" y="7"/>
                    <a:pt x="95" y="7"/>
                    <a:pt x="95" y="7"/>
                  </a:cubicBezTo>
                  <a:cubicBezTo>
                    <a:pt x="95" y="7"/>
                    <a:pt x="95" y="7"/>
                    <a:pt x="95" y="7"/>
                  </a:cubicBezTo>
                  <a:cubicBezTo>
                    <a:pt x="95" y="7"/>
                    <a:pt x="95" y="7"/>
                    <a:pt x="95" y="7"/>
                  </a:cubicBezTo>
                  <a:cubicBezTo>
                    <a:pt x="95" y="9"/>
                    <a:pt x="95" y="9"/>
                    <a:pt x="95" y="9"/>
                  </a:cubicBezTo>
                  <a:cubicBezTo>
                    <a:pt x="94" y="9"/>
                    <a:pt x="93" y="10"/>
                    <a:pt x="92" y="10"/>
                  </a:cubicBezTo>
                  <a:cubicBezTo>
                    <a:pt x="92" y="8"/>
                    <a:pt x="92" y="8"/>
                    <a:pt x="92" y="8"/>
                  </a:cubicBezTo>
                  <a:cubicBezTo>
                    <a:pt x="94" y="7"/>
                    <a:pt x="94" y="7"/>
                    <a:pt x="94" y="7"/>
                  </a:cubicBezTo>
                  <a:cubicBezTo>
                    <a:pt x="94" y="5"/>
                    <a:pt x="94" y="5"/>
                    <a:pt x="94" y="5"/>
                  </a:cubicBezTo>
                  <a:cubicBezTo>
                    <a:pt x="94" y="5"/>
                    <a:pt x="94" y="5"/>
                    <a:pt x="94" y="5"/>
                  </a:cubicBezTo>
                  <a:cubicBezTo>
                    <a:pt x="94" y="5"/>
                    <a:pt x="94" y="5"/>
                    <a:pt x="94" y="5"/>
                  </a:cubicBezTo>
                  <a:cubicBezTo>
                    <a:pt x="92" y="6"/>
                    <a:pt x="92" y="6"/>
                    <a:pt x="92" y="6"/>
                  </a:cubicBezTo>
                  <a:cubicBezTo>
                    <a:pt x="92" y="6"/>
                    <a:pt x="92" y="6"/>
                    <a:pt x="92" y="6"/>
                  </a:cubicBezTo>
                  <a:cubicBezTo>
                    <a:pt x="92" y="6"/>
                    <a:pt x="92" y="6"/>
                    <a:pt x="92" y="6"/>
                  </a:cubicBezTo>
                  <a:cubicBezTo>
                    <a:pt x="92" y="10"/>
                    <a:pt x="92" y="10"/>
                    <a:pt x="92" y="10"/>
                  </a:cubicBezTo>
                  <a:cubicBezTo>
                    <a:pt x="91" y="10"/>
                    <a:pt x="91" y="10"/>
                    <a:pt x="91" y="10"/>
                  </a:cubicBezTo>
                  <a:cubicBezTo>
                    <a:pt x="90" y="11"/>
                    <a:pt x="88" y="11"/>
                    <a:pt x="87" y="11"/>
                  </a:cubicBezTo>
                  <a:cubicBezTo>
                    <a:pt x="87" y="9"/>
                    <a:pt x="87" y="9"/>
                    <a:pt x="87" y="9"/>
                  </a:cubicBezTo>
                  <a:cubicBezTo>
                    <a:pt x="87" y="9"/>
                    <a:pt x="87" y="9"/>
                    <a:pt x="87" y="9"/>
                  </a:cubicBezTo>
                  <a:cubicBezTo>
                    <a:pt x="87" y="9"/>
                    <a:pt x="87" y="9"/>
                    <a:pt x="87" y="9"/>
                  </a:cubicBezTo>
                  <a:cubicBezTo>
                    <a:pt x="89" y="9"/>
                    <a:pt x="89" y="9"/>
                    <a:pt x="89" y="9"/>
                  </a:cubicBezTo>
                  <a:cubicBezTo>
                    <a:pt x="89" y="7"/>
                    <a:pt x="89" y="7"/>
                    <a:pt x="89" y="7"/>
                  </a:cubicBezTo>
                  <a:cubicBezTo>
                    <a:pt x="89" y="7"/>
                    <a:pt x="89" y="7"/>
                    <a:pt x="89" y="7"/>
                  </a:cubicBezTo>
                  <a:cubicBezTo>
                    <a:pt x="89" y="7"/>
                    <a:pt x="89" y="7"/>
                    <a:pt x="89" y="7"/>
                  </a:cubicBezTo>
                  <a:cubicBezTo>
                    <a:pt x="87" y="7"/>
                    <a:pt x="87" y="7"/>
                    <a:pt x="87" y="7"/>
                  </a:cubicBezTo>
                  <a:cubicBezTo>
                    <a:pt x="87" y="7"/>
                    <a:pt x="87" y="7"/>
                    <a:pt x="87" y="7"/>
                  </a:cubicBezTo>
                  <a:cubicBezTo>
                    <a:pt x="87" y="7"/>
                    <a:pt x="87" y="7"/>
                    <a:pt x="87" y="7"/>
                  </a:cubicBezTo>
                  <a:cubicBezTo>
                    <a:pt x="87" y="7"/>
                    <a:pt x="87" y="7"/>
                    <a:pt x="87" y="7"/>
                  </a:cubicBezTo>
                  <a:cubicBezTo>
                    <a:pt x="87" y="7"/>
                    <a:pt x="87" y="7"/>
                    <a:pt x="87" y="7"/>
                  </a:cubicBezTo>
                  <a:cubicBezTo>
                    <a:pt x="87" y="11"/>
                    <a:pt x="87" y="11"/>
                    <a:pt x="87" y="11"/>
                  </a:cubicBezTo>
                  <a:cubicBezTo>
                    <a:pt x="86" y="11"/>
                    <a:pt x="85" y="11"/>
                    <a:pt x="84" y="12"/>
                  </a:cubicBezTo>
                  <a:cubicBezTo>
                    <a:pt x="84" y="10"/>
                    <a:pt x="84" y="10"/>
                    <a:pt x="84" y="10"/>
                  </a:cubicBezTo>
                  <a:cubicBezTo>
                    <a:pt x="87" y="9"/>
                    <a:pt x="87" y="9"/>
                    <a:pt x="87" y="9"/>
                  </a:cubicBezTo>
                  <a:cubicBezTo>
                    <a:pt x="87" y="7"/>
                    <a:pt x="87" y="7"/>
                    <a:pt x="87" y="7"/>
                  </a:cubicBezTo>
                  <a:cubicBezTo>
                    <a:pt x="86" y="7"/>
                    <a:pt x="86" y="7"/>
                    <a:pt x="86" y="7"/>
                  </a:cubicBezTo>
                  <a:cubicBezTo>
                    <a:pt x="86" y="9"/>
                    <a:pt x="86" y="9"/>
                    <a:pt x="86" y="9"/>
                  </a:cubicBezTo>
                  <a:cubicBezTo>
                    <a:pt x="85" y="10"/>
                    <a:pt x="85" y="10"/>
                    <a:pt x="85" y="10"/>
                  </a:cubicBezTo>
                  <a:cubicBezTo>
                    <a:pt x="85" y="8"/>
                    <a:pt x="85" y="8"/>
                    <a:pt x="85" y="8"/>
                  </a:cubicBezTo>
                  <a:cubicBezTo>
                    <a:pt x="86" y="7"/>
                    <a:pt x="86" y="7"/>
                    <a:pt x="86" y="7"/>
                  </a:cubicBezTo>
                  <a:cubicBezTo>
                    <a:pt x="86" y="7"/>
                    <a:pt x="86" y="7"/>
                    <a:pt x="86" y="7"/>
                  </a:cubicBezTo>
                  <a:cubicBezTo>
                    <a:pt x="84" y="8"/>
                    <a:pt x="84" y="8"/>
                    <a:pt x="84" y="8"/>
                  </a:cubicBezTo>
                  <a:cubicBezTo>
                    <a:pt x="84" y="8"/>
                    <a:pt x="84" y="8"/>
                    <a:pt x="84" y="8"/>
                  </a:cubicBezTo>
                  <a:cubicBezTo>
                    <a:pt x="84" y="8"/>
                    <a:pt x="84" y="8"/>
                    <a:pt x="84" y="8"/>
                  </a:cubicBezTo>
                  <a:cubicBezTo>
                    <a:pt x="84" y="12"/>
                    <a:pt x="84" y="12"/>
                    <a:pt x="84" y="12"/>
                  </a:cubicBezTo>
                  <a:cubicBezTo>
                    <a:pt x="83" y="12"/>
                    <a:pt x="83" y="12"/>
                    <a:pt x="83" y="12"/>
                  </a:cubicBezTo>
                  <a:cubicBezTo>
                    <a:pt x="83" y="12"/>
                    <a:pt x="83" y="12"/>
                    <a:pt x="83" y="12"/>
                  </a:cubicBezTo>
                  <a:cubicBezTo>
                    <a:pt x="83" y="12"/>
                    <a:pt x="83" y="12"/>
                    <a:pt x="83" y="12"/>
                  </a:cubicBezTo>
                  <a:cubicBezTo>
                    <a:pt x="83" y="13"/>
                    <a:pt x="83" y="13"/>
                    <a:pt x="83" y="13"/>
                  </a:cubicBezTo>
                  <a:cubicBezTo>
                    <a:pt x="82" y="13"/>
                    <a:pt x="82" y="13"/>
                    <a:pt x="82" y="13"/>
                  </a:cubicBezTo>
                  <a:cubicBezTo>
                    <a:pt x="82" y="16"/>
                    <a:pt x="82" y="16"/>
                    <a:pt x="82" y="16"/>
                  </a:cubicBezTo>
                  <a:cubicBezTo>
                    <a:pt x="82" y="15"/>
                    <a:pt x="82" y="15"/>
                    <a:pt x="82" y="15"/>
                  </a:cubicBezTo>
                  <a:cubicBezTo>
                    <a:pt x="82" y="14"/>
                    <a:pt x="82" y="14"/>
                    <a:pt x="82" y="14"/>
                  </a:cubicBezTo>
                  <a:cubicBezTo>
                    <a:pt x="82" y="13"/>
                    <a:pt x="82" y="13"/>
                    <a:pt x="82" y="13"/>
                  </a:cubicBezTo>
                  <a:cubicBezTo>
                    <a:pt x="82" y="13"/>
                    <a:pt x="82" y="13"/>
                    <a:pt x="82" y="13"/>
                  </a:cubicBezTo>
                  <a:cubicBezTo>
                    <a:pt x="83" y="13"/>
                    <a:pt x="83" y="13"/>
                    <a:pt x="83" y="13"/>
                  </a:cubicBezTo>
                  <a:cubicBezTo>
                    <a:pt x="83" y="16"/>
                    <a:pt x="83" y="16"/>
                    <a:pt x="83" y="16"/>
                  </a:cubicBezTo>
                  <a:cubicBezTo>
                    <a:pt x="82" y="16"/>
                    <a:pt x="82" y="16"/>
                    <a:pt x="82" y="16"/>
                  </a:cubicBezTo>
                  <a:cubicBezTo>
                    <a:pt x="82" y="18"/>
                    <a:pt x="82" y="18"/>
                    <a:pt x="82" y="18"/>
                  </a:cubicBezTo>
                  <a:cubicBezTo>
                    <a:pt x="82" y="18"/>
                    <a:pt x="82" y="18"/>
                    <a:pt x="82" y="18"/>
                  </a:cubicBezTo>
                  <a:cubicBezTo>
                    <a:pt x="82" y="17"/>
                    <a:pt x="82" y="17"/>
                    <a:pt x="82" y="17"/>
                  </a:cubicBezTo>
                  <a:cubicBezTo>
                    <a:pt x="82" y="16"/>
                    <a:pt x="82" y="16"/>
                    <a:pt x="82" y="16"/>
                  </a:cubicBezTo>
                  <a:cubicBezTo>
                    <a:pt x="82" y="16"/>
                    <a:pt x="82" y="16"/>
                    <a:pt x="82" y="16"/>
                  </a:cubicBezTo>
                  <a:cubicBezTo>
                    <a:pt x="83" y="16"/>
                    <a:pt x="83" y="16"/>
                    <a:pt x="83" y="16"/>
                  </a:cubicBezTo>
                  <a:cubicBezTo>
                    <a:pt x="83" y="18"/>
                    <a:pt x="83" y="18"/>
                    <a:pt x="83" y="18"/>
                  </a:cubicBezTo>
                  <a:cubicBezTo>
                    <a:pt x="82" y="18"/>
                    <a:pt x="82" y="18"/>
                    <a:pt x="82" y="18"/>
                  </a:cubicBezTo>
                  <a:cubicBezTo>
                    <a:pt x="82" y="21"/>
                    <a:pt x="82" y="21"/>
                    <a:pt x="82" y="21"/>
                  </a:cubicBezTo>
                  <a:cubicBezTo>
                    <a:pt x="82" y="21"/>
                    <a:pt x="82" y="21"/>
                    <a:pt x="82" y="21"/>
                  </a:cubicBezTo>
                  <a:cubicBezTo>
                    <a:pt x="82" y="19"/>
                    <a:pt x="82" y="19"/>
                    <a:pt x="82" y="19"/>
                  </a:cubicBezTo>
                  <a:cubicBezTo>
                    <a:pt x="82" y="19"/>
                    <a:pt x="82" y="19"/>
                    <a:pt x="82" y="19"/>
                  </a:cubicBezTo>
                  <a:cubicBezTo>
                    <a:pt x="82" y="19"/>
                    <a:pt x="82" y="19"/>
                    <a:pt x="82" y="19"/>
                  </a:cubicBezTo>
                  <a:cubicBezTo>
                    <a:pt x="83" y="18"/>
                    <a:pt x="83" y="18"/>
                    <a:pt x="83" y="18"/>
                  </a:cubicBezTo>
                  <a:cubicBezTo>
                    <a:pt x="83" y="21"/>
                    <a:pt x="83" y="21"/>
                    <a:pt x="83" y="21"/>
                  </a:cubicBezTo>
                  <a:cubicBezTo>
                    <a:pt x="82" y="21"/>
                    <a:pt x="82" y="21"/>
                    <a:pt x="82" y="21"/>
                  </a:cubicBezTo>
                  <a:cubicBezTo>
                    <a:pt x="82" y="24"/>
                    <a:pt x="82" y="24"/>
                    <a:pt x="82" y="24"/>
                  </a:cubicBezTo>
                  <a:cubicBezTo>
                    <a:pt x="82" y="24"/>
                    <a:pt x="82" y="24"/>
                    <a:pt x="82" y="24"/>
                  </a:cubicBezTo>
                  <a:cubicBezTo>
                    <a:pt x="82" y="22"/>
                    <a:pt x="82" y="22"/>
                    <a:pt x="82" y="22"/>
                  </a:cubicBezTo>
                  <a:cubicBezTo>
                    <a:pt x="82" y="21"/>
                    <a:pt x="82" y="21"/>
                    <a:pt x="82" y="21"/>
                  </a:cubicBezTo>
                  <a:cubicBezTo>
                    <a:pt x="82" y="21"/>
                    <a:pt x="82" y="21"/>
                    <a:pt x="82" y="21"/>
                  </a:cubicBezTo>
                  <a:cubicBezTo>
                    <a:pt x="83" y="21"/>
                    <a:pt x="83" y="21"/>
                    <a:pt x="83" y="21"/>
                  </a:cubicBezTo>
                  <a:cubicBezTo>
                    <a:pt x="83" y="24"/>
                    <a:pt x="83" y="24"/>
                    <a:pt x="83" y="24"/>
                  </a:cubicBezTo>
                  <a:cubicBezTo>
                    <a:pt x="82" y="24"/>
                    <a:pt x="82" y="24"/>
                    <a:pt x="82" y="24"/>
                  </a:cubicBezTo>
                  <a:cubicBezTo>
                    <a:pt x="82" y="26"/>
                    <a:pt x="82" y="26"/>
                    <a:pt x="82" y="26"/>
                  </a:cubicBezTo>
                  <a:cubicBezTo>
                    <a:pt x="82" y="26"/>
                    <a:pt x="82" y="26"/>
                    <a:pt x="82" y="26"/>
                  </a:cubicBezTo>
                  <a:cubicBezTo>
                    <a:pt x="82" y="25"/>
                    <a:pt x="82" y="25"/>
                    <a:pt x="82" y="25"/>
                  </a:cubicBezTo>
                  <a:cubicBezTo>
                    <a:pt x="82" y="24"/>
                    <a:pt x="82" y="24"/>
                    <a:pt x="82" y="24"/>
                  </a:cubicBezTo>
                  <a:cubicBezTo>
                    <a:pt x="82" y="24"/>
                    <a:pt x="82" y="24"/>
                    <a:pt x="82" y="24"/>
                  </a:cubicBezTo>
                  <a:cubicBezTo>
                    <a:pt x="83" y="24"/>
                    <a:pt x="83" y="24"/>
                    <a:pt x="83" y="24"/>
                  </a:cubicBezTo>
                  <a:cubicBezTo>
                    <a:pt x="83" y="26"/>
                    <a:pt x="83" y="26"/>
                    <a:pt x="83" y="26"/>
                  </a:cubicBezTo>
                  <a:cubicBezTo>
                    <a:pt x="82" y="27"/>
                    <a:pt x="82" y="27"/>
                    <a:pt x="82" y="27"/>
                  </a:cubicBezTo>
                  <a:cubicBezTo>
                    <a:pt x="82" y="29"/>
                    <a:pt x="82" y="29"/>
                    <a:pt x="82" y="29"/>
                  </a:cubicBezTo>
                  <a:cubicBezTo>
                    <a:pt x="82" y="29"/>
                    <a:pt x="82" y="29"/>
                    <a:pt x="82" y="29"/>
                  </a:cubicBezTo>
                  <a:cubicBezTo>
                    <a:pt x="82" y="27"/>
                    <a:pt x="82" y="27"/>
                    <a:pt x="82" y="27"/>
                  </a:cubicBezTo>
                  <a:cubicBezTo>
                    <a:pt x="82" y="27"/>
                    <a:pt x="82" y="27"/>
                    <a:pt x="82" y="27"/>
                  </a:cubicBezTo>
                  <a:cubicBezTo>
                    <a:pt x="82" y="27"/>
                    <a:pt x="82" y="27"/>
                    <a:pt x="82" y="27"/>
                  </a:cubicBezTo>
                  <a:cubicBezTo>
                    <a:pt x="83" y="26"/>
                    <a:pt x="83" y="26"/>
                    <a:pt x="83" y="26"/>
                  </a:cubicBezTo>
                  <a:cubicBezTo>
                    <a:pt x="83" y="29"/>
                    <a:pt x="83" y="29"/>
                    <a:pt x="83" y="29"/>
                  </a:cubicBezTo>
                  <a:cubicBezTo>
                    <a:pt x="82" y="29"/>
                    <a:pt x="82" y="29"/>
                    <a:pt x="82" y="29"/>
                  </a:cubicBezTo>
                  <a:cubicBezTo>
                    <a:pt x="82" y="32"/>
                    <a:pt x="82" y="32"/>
                    <a:pt x="82" y="32"/>
                  </a:cubicBezTo>
                  <a:cubicBezTo>
                    <a:pt x="82" y="31"/>
                    <a:pt x="82" y="31"/>
                    <a:pt x="82" y="31"/>
                  </a:cubicBezTo>
                  <a:cubicBezTo>
                    <a:pt x="82" y="30"/>
                    <a:pt x="82" y="30"/>
                    <a:pt x="82" y="30"/>
                  </a:cubicBezTo>
                  <a:cubicBezTo>
                    <a:pt x="82" y="30"/>
                    <a:pt x="82" y="30"/>
                    <a:pt x="82" y="30"/>
                  </a:cubicBezTo>
                  <a:cubicBezTo>
                    <a:pt x="82" y="29"/>
                    <a:pt x="82" y="29"/>
                    <a:pt x="82" y="29"/>
                  </a:cubicBezTo>
                  <a:cubicBezTo>
                    <a:pt x="83" y="29"/>
                    <a:pt x="83" y="29"/>
                    <a:pt x="83" y="29"/>
                  </a:cubicBezTo>
                  <a:cubicBezTo>
                    <a:pt x="83" y="32"/>
                    <a:pt x="83" y="32"/>
                    <a:pt x="83" y="32"/>
                  </a:cubicBezTo>
                  <a:cubicBezTo>
                    <a:pt x="82" y="32"/>
                    <a:pt x="82" y="32"/>
                    <a:pt x="82" y="32"/>
                  </a:cubicBezTo>
                  <a:cubicBezTo>
                    <a:pt x="82" y="34"/>
                    <a:pt x="82" y="34"/>
                    <a:pt x="82" y="34"/>
                  </a:cubicBezTo>
                  <a:cubicBezTo>
                    <a:pt x="82" y="34"/>
                    <a:pt x="82" y="34"/>
                    <a:pt x="82" y="34"/>
                  </a:cubicBezTo>
                  <a:cubicBezTo>
                    <a:pt x="82" y="33"/>
                    <a:pt x="82" y="33"/>
                    <a:pt x="82" y="33"/>
                  </a:cubicBezTo>
                  <a:cubicBezTo>
                    <a:pt x="82" y="32"/>
                    <a:pt x="82" y="32"/>
                    <a:pt x="82" y="32"/>
                  </a:cubicBezTo>
                  <a:cubicBezTo>
                    <a:pt x="82" y="32"/>
                    <a:pt x="82" y="32"/>
                    <a:pt x="82" y="32"/>
                  </a:cubicBezTo>
                  <a:cubicBezTo>
                    <a:pt x="83" y="32"/>
                    <a:pt x="83" y="32"/>
                    <a:pt x="83" y="32"/>
                  </a:cubicBezTo>
                  <a:cubicBezTo>
                    <a:pt x="83" y="35"/>
                    <a:pt x="83" y="35"/>
                    <a:pt x="83" y="35"/>
                  </a:cubicBezTo>
                  <a:cubicBezTo>
                    <a:pt x="81" y="35"/>
                    <a:pt x="78" y="35"/>
                    <a:pt x="75" y="35"/>
                  </a:cubicBezTo>
                  <a:cubicBezTo>
                    <a:pt x="75" y="35"/>
                    <a:pt x="75" y="35"/>
                    <a:pt x="75" y="35"/>
                  </a:cubicBezTo>
                  <a:cubicBezTo>
                    <a:pt x="75" y="35"/>
                    <a:pt x="75" y="35"/>
                    <a:pt x="75" y="35"/>
                  </a:cubicBezTo>
                  <a:cubicBezTo>
                    <a:pt x="75" y="34"/>
                    <a:pt x="75" y="34"/>
                    <a:pt x="75" y="34"/>
                  </a:cubicBezTo>
                  <a:cubicBezTo>
                    <a:pt x="75" y="33"/>
                    <a:pt x="75" y="33"/>
                    <a:pt x="75" y="33"/>
                  </a:cubicBezTo>
                  <a:cubicBezTo>
                    <a:pt x="76" y="33"/>
                    <a:pt x="76" y="33"/>
                    <a:pt x="76" y="33"/>
                  </a:cubicBezTo>
                  <a:cubicBezTo>
                    <a:pt x="77" y="33"/>
                    <a:pt x="77" y="33"/>
                    <a:pt x="77" y="33"/>
                  </a:cubicBezTo>
                  <a:cubicBezTo>
                    <a:pt x="77" y="33"/>
                    <a:pt x="77" y="33"/>
                    <a:pt x="77" y="33"/>
                  </a:cubicBezTo>
                  <a:cubicBezTo>
                    <a:pt x="75" y="33"/>
                    <a:pt x="75" y="33"/>
                    <a:pt x="75" y="33"/>
                  </a:cubicBezTo>
                  <a:cubicBezTo>
                    <a:pt x="75" y="33"/>
                    <a:pt x="75" y="33"/>
                    <a:pt x="75" y="33"/>
                  </a:cubicBezTo>
                  <a:cubicBezTo>
                    <a:pt x="75" y="33"/>
                    <a:pt x="75" y="33"/>
                    <a:pt x="75" y="33"/>
                  </a:cubicBezTo>
                  <a:cubicBezTo>
                    <a:pt x="75" y="31"/>
                    <a:pt x="75" y="31"/>
                    <a:pt x="75" y="31"/>
                  </a:cubicBezTo>
                  <a:cubicBezTo>
                    <a:pt x="75" y="30"/>
                    <a:pt x="75" y="30"/>
                    <a:pt x="75" y="30"/>
                  </a:cubicBezTo>
                  <a:cubicBezTo>
                    <a:pt x="76" y="30"/>
                    <a:pt x="76" y="30"/>
                    <a:pt x="76" y="30"/>
                  </a:cubicBezTo>
                  <a:cubicBezTo>
                    <a:pt x="77" y="30"/>
                    <a:pt x="77" y="30"/>
                    <a:pt x="77" y="30"/>
                  </a:cubicBezTo>
                  <a:cubicBezTo>
                    <a:pt x="77" y="30"/>
                    <a:pt x="77" y="30"/>
                    <a:pt x="77" y="30"/>
                  </a:cubicBezTo>
                  <a:cubicBezTo>
                    <a:pt x="75" y="30"/>
                    <a:pt x="75" y="30"/>
                    <a:pt x="75" y="30"/>
                  </a:cubicBezTo>
                  <a:cubicBezTo>
                    <a:pt x="75" y="30"/>
                    <a:pt x="75" y="30"/>
                    <a:pt x="75" y="30"/>
                  </a:cubicBezTo>
                  <a:cubicBezTo>
                    <a:pt x="75" y="30"/>
                    <a:pt x="75" y="30"/>
                    <a:pt x="75" y="30"/>
                  </a:cubicBezTo>
                  <a:cubicBezTo>
                    <a:pt x="75" y="29"/>
                    <a:pt x="75" y="29"/>
                    <a:pt x="75" y="29"/>
                  </a:cubicBezTo>
                  <a:cubicBezTo>
                    <a:pt x="75" y="28"/>
                    <a:pt x="75" y="28"/>
                    <a:pt x="75" y="28"/>
                  </a:cubicBezTo>
                  <a:cubicBezTo>
                    <a:pt x="76" y="28"/>
                    <a:pt x="76" y="28"/>
                    <a:pt x="76" y="28"/>
                  </a:cubicBezTo>
                  <a:cubicBezTo>
                    <a:pt x="77" y="28"/>
                    <a:pt x="77" y="28"/>
                    <a:pt x="77" y="28"/>
                  </a:cubicBezTo>
                  <a:cubicBezTo>
                    <a:pt x="77" y="28"/>
                    <a:pt x="77" y="28"/>
                    <a:pt x="77" y="28"/>
                  </a:cubicBezTo>
                  <a:cubicBezTo>
                    <a:pt x="75" y="28"/>
                    <a:pt x="75" y="28"/>
                    <a:pt x="75" y="28"/>
                  </a:cubicBezTo>
                  <a:cubicBezTo>
                    <a:pt x="75" y="27"/>
                    <a:pt x="75" y="27"/>
                    <a:pt x="75" y="27"/>
                  </a:cubicBezTo>
                  <a:cubicBezTo>
                    <a:pt x="75" y="27"/>
                    <a:pt x="75" y="27"/>
                    <a:pt x="75" y="27"/>
                  </a:cubicBezTo>
                  <a:cubicBezTo>
                    <a:pt x="75" y="26"/>
                    <a:pt x="75" y="26"/>
                    <a:pt x="75" y="26"/>
                  </a:cubicBezTo>
                  <a:cubicBezTo>
                    <a:pt x="75" y="25"/>
                    <a:pt x="75" y="25"/>
                    <a:pt x="75" y="25"/>
                  </a:cubicBezTo>
                  <a:cubicBezTo>
                    <a:pt x="76" y="25"/>
                    <a:pt x="76" y="25"/>
                    <a:pt x="76" y="25"/>
                  </a:cubicBezTo>
                  <a:cubicBezTo>
                    <a:pt x="77" y="25"/>
                    <a:pt x="77" y="25"/>
                    <a:pt x="77" y="25"/>
                  </a:cubicBezTo>
                  <a:cubicBezTo>
                    <a:pt x="77" y="25"/>
                    <a:pt x="77" y="25"/>
                    <a:pt x="77" y="25"/>
                  </a:cubicBezTo>
                  <a:cubicBezTo>
                    <a:pt x="75" y="25"/>
                    <a:pt x="75" y="25"/>
                    <a:pt x="75" y="25"/>
                  </a:cubicBezTo>
                  <a:cubicBezTo>
                    <a:pt x="75" y="25"/>
                    <a:pt x="75" y="25"/>
                    <a:pt x="75" y="25"/>
                  </a:cubicBezTo>
                  <a:cubicBezTo>
                    <a:pt x="75" y="25"/>
                    <a:pt x="75" y="25"/>
                    <a:pt x="75" y="25"/>
                  </a:cubicBezTo>
                  <a:cubicBezTo>
                    <a:pt x="75" y="23"/>
                    <a:pt x="75" y="23"/>
                    <a:pt x="75" y="23"/>
                  </a:cubicBezTo>
                  <a:cubicBezTo>
                    <a:pt x="75" y="23"/>
                    <a:pt x="75" y="23"/>
                    <a:pt x="75" y="23"/>
                  </a:cubicBezTo>
                  <a:cubicBezTo>
                    <a:pt x="76" y="23"/>
                    <a:pt x="76" y="23"/>
                    <a:pt x="76" y="23"/>
                  </a:cubicBezTo>
                  <a:cubicBezTo>
                    <a:pt x="77" y="22"/>
                    <a:pt x="77" y="22"/>
                    <a:pt x="77" y="22"/>
                  </a:cubicBezTo>
                  <a:cubicBezTo>
                    <a:pt x="77" y="22"/>
                    <a:pt x="77" y="22"/>
                    <a:pt x="77" y="22"/>
                  </a:cubicBezTo>
                  <a:cubicBezTo>
                    <a:pt x="75" y="22"/>
                    <a:pt x="75" y="22"/>
                    <a:pt x="75" y="22"/>
                  </a:cubicBezTo>
                  <a:cubicBezTo>
                    <a:pt x="75" y="22"/>
                    <a:pt x="75" y="22"/>
                    <a:pt x="75" y="22"/>
                  </a:cubicBezTo>
                  <a:cubicBezTo>
                    <a:pt x="75" y="22"/>
                    <a:pt x="75" y="22"/>
                    <a:pt x="75" y="22"/>
                  </a:cubicBezTo>
                  <a:cubicBezTo>
                    <a:pt x="75" y="21"/>
                    <a:pt x="75" y="21"/>
                    <a:pt x="75" y="21"/>
                  </a:cubicBezTo>
                  <a:cubicBezTo>
                    <a:pt x="75" y="20"/>
                    <a:pt x="75" y="20"/>
                    <a:pt x="75" y="20"/>
                  </a:cubicBezTo>
                  <a:cubicBezTo>
                    <a:pt x="76" y="20"/>
                    <a:pt x="76" y="20"/>
                    <a:pt x="76" y="20"/>
                  </a:cubicBezTo>
                  <a:cubicBezTo>
                    <a:pt x="77" y="20"/>
                    <a:pt x="77" y="20"/>
                    <a:pt x="77" y="20"/>
                  </a:cubicBezTo>
                  <a:cubicBezTo>
                    <a:pt x="77" y="20"/>
                    <a:pt x="77" y="20"/>
                    <a:pt x="77" y="20"/>
                  </a:cubicBezTo>
                  <a:cubicBezTo>
                    <a:pt x="75" y="20"/>
                    <a:pt x="75" y="20"/>
                    <a:pt x="75" y="20"/>
                  </a:cubicBezTo>
                  <a:cubicBezTo>
                    <a:pt x="75" y="20"/>
                    <a:pt x="75" y="20"/>
                    <a:pt x="75" y="20"/>
                  </a:cubicBezTo>
                  <a:cubicBezTo>
                    <a:pt x="75" y="20"/>
                    <a:pt x="75" y="20"/>
                    <a:pt x="75" y="20"/>
                  </a:cubicBezTo>
                  <a:cubicBezTo>
                    <a:pt x="75" y="18"/>
                    <a:pt x="75" y="18"/>
                    <a:pt x="75" y="18"/>
                  </a:cubicBezTo>
                  <a:cubicBezTo>
                    <a:pt x="75" y="17"/>
                    <a:pt x="75" y="17"/>
                    <a:pt x="75" y="17"/>
                  </a:cubicBezTo>
                  <a:cubicBezTo>
                    <a:pt x="76" y="17"/>
                    <a:pt x="76" y="17"/>
                    <a:pt x="76" y="17"/>
                  </a:cubicBezTo>
                  <a:cubicBezTo>
                    <a:pt x="77" y="17"/>
                    <a:pt x="77" y="17"/>
                    <a:pt x="77" y="17"/>
                  </a:cubicBezTo>
                  <a:cubicBezTo>
                    <a:pt x="77" y="17"/>
                    <a:pt x="77" y="17"/>
                    <a:pt x="77" y="17"/>
                  </a:cubicBezTo>
                  <a:cubicBezTo>
                    <a:pt x="75" y="17"/>
                    <a:pt x="75" y="17"/>
                    <a:pt x="75" y="17"/>
                  </a:cubicBezTo>
                  <a:cubicBezTo>
                    <a:pt x="75" y="17"/>
                    <a:pt x="75" y="17"/>
                    <a:pt x="75" y="17"/>
                  </a:cubicBezTo>
                  <a:cubicBezTo>
                    <a:pt x="75" y="17"/>
                    <a:pt x="75" y="17"/>
                    <a:pt x="75" y="17"/>
                  </a:cubicBezTo>
                  <a:cubicBezTo>
                    <a:pt x="75" y="15"/>
                    <a:pt x="75" y="15"/>
                    <a:pt x="75" y="15"/>
                  </a:cubicBezTo>
                  <a:cubicBezTo>
                    <a:pt x="75" y="15"/>
                    <a:pt x="75" y="15"/>
                    <a:pt x="75" y="15"/>
                  </a:cubicBezTo>
                  <a:cubicBezTo>
                    <a:pt x="76" y="15"/>
                    <a:pt x="76" y="15"/>
                    <a:pt x="76" y="15"/>
                  </a:cubicBezTo>
                  <a:cubicBezTo>
                    <a:pt x="77" y="14"/>
                    <a:pt x="77" y="14"/>
                    <a:pt x="77" y="14"/>
                  </a:cubicBezTo>
                  <a:cubicBezTo>
                    <a:pt x="77" y="14"/>
                    <a:pt x="77" y="14"/>
                    <a:pt x="77" y="14"/>
                  </a:cubicBezTo>
                  <a:cubicBezTo>
                    <a:pt x="75" y="15"/>
                    <a:pt x="75" y="15"/>
                    <a:pt x="75" y="15"/>
                  </a:cubicBezTo>
                  <a:cubicBezTo>
                    <a:pt x="75" y="12"/>
                    <a:pt x="75" y="12"/>
                    <a:pt x="75" y="12"/>
                  </a:cubicBezTo>
                  <a:cubicBezTo>
                    <a:pt x="77" y="12"/>
                    <a:pt x="77" y="12"/>
                    <a:pt x="77" y="12"/>
                  </a:cubicBezTo>
                  <a:cubicBezTo>
                    <a:pt x="77" y="12"/>
                    <a:pt x="77" y="12"/>
                    <a:pt x="77" y="12"/>
                  </a:cubicBezTo>
                  <a:cubicBezTo>
                    <a:pt x="77" y="10"/>
                    <a:pt x="77" y="10"/>
                    <a:pt x="77" y="10"/>
                  </a:cubicBezTo>
                  <a:cubicBezTo>
                    <a:pt x="77" y="10"/>
                    <a:pt x="77" y="10"/>
                    <a:pt x="77" y="10"/>
                  </a:cubicBezTo>
                  <a:cubicBezTo>
                    <a:pt x="77" y="10"/>
                    <a:pt x="77" y="10"/>
                    <a:pt x="77" y="10"/>
                  </a:cubicBezTo>
                  <a:cubicBezTo>
                    <a:pt x="77" y="10"/>
                    <a:pt x="77" y="10"/>
                    <a:pt x="77" y="10"/>
                  </a:cubicBezTo>
                  <a:cubicBezTo>
                    <a:pt x="77" y="10"/>
                    <a:pt x="77" y="10"/>
                    <a:pt x="77" y="10"/>
                  </a:cubicBezTo>
                  <a:cubicBezTo>
                    <a:pt x="77" y="10"/>
                    <a:pt x="77" y="10"/>
                    <a:pt x="77" y="10"/>
                  </a:cubicBezTo>
                  <a:cubicBezTo>
                    <a:pt x="75" y="10"/>
                    <a:pt x="75" y="10"/>
                    <a:pt x="75" y="10"/>
                  </a:cubicBezTo>
                  <a:cubicBezTo>
                    <a:pt x="75" y="10"/>
                    <a:pt x="75" y="10"/>
                    <a:pt x="75" y="10"/>
                  </a:cubicBezTo>
                  <a:cubicBezTo>
                    <a:pt x="110" y="1"/>
                    <a:pt x="110" y="1"/>
                    <a:pt x="110" y="1"/>
                  </a:cubicBezTo>
                  <a:cubicBezTo>
                    <a:pt x="110" y="34"/>
                    <a:pt x="110" y="34"/>
                    <a:pt x="110" y="34"/>
                  </a:cubicBezTo>
                  <a:cubicBezTo>
                    <a:pt x="107" y="34"/>
                    <a:pt x="107" y="34"/>
                    <a:pt x="107" y="34"/>
                  </a:cubicBezTo>
                  <a:cubicBezTo>
                    <a:pt x="107" y="33"/>
                    <a:pt x="107" y="33"/>
                    <a:pt x="107" y="33"/>
                  </a:cubicBezTo>
                  <a:cubicBezTo>
                    <a:pt x="107" y="32"/>
                    <a:pt x="107" y="32"/>
                    <a:pt x="107" y="32"/>
                  </a:cubicBezTo>
                  <a:cubicBezTo>
                    <a:pt x="107" y="32"/>
                    <a:pt x="107" y="32"/>
                    <a:pt x="107" y="32"/>
                  </a:cubicBezTo>
                  <a:cubicBezTo>
                    <a:pt x="109" y="32"/>
                    <a:pt x="109" y="32"/>
                    <a:pt x="109" y="32"/>
                  </a:cubicBezTo>
                  <a:cubicBezTo>
                    <a:pt x="109" y="32"/>
                    <a:pt x="109" y="32"/>
                    <a:pt x="109" y="32"/>
                  </a:cubicBezTo>
                  <a:cubicBezTo>
                    <a:pt x="106" y="32"/>
                    <a:pt x="106" y="32"/>
                    <a:pt x="106" y="32"/>
                  </a:cubicBezTo>
                  <a:cubicBezTo>
                    <a:pt x="106" y="34"/>
                    <a:pt x="106" y="34"/>
                    <a:pt x="106" y="34"/>
                  </a:cubicBezTo>
                  <a:cubicBezTo>
                    <a:pt x="104" y="33"/>
                    <a:pt x="104" y="33"/>
                    <a:pt x="104" y="33"/>
                  </a:cubicBezTo>
                  <a:cubicBezTo>
                    <a:pt x="104" y="33"/>
                    <a:pt x="104" y="33"/>
                    <a:pt x="104" y="33"/>
                  </a:cubicBezTo>
                  <a:cubicBezTo>
                    <a:pt x="104" y="33"/>
                    <a:pt x="104" y="33"/>
                    <a:pt x="104" y="33"/>
                  </a:cubicBezTo>
                  <a:cubicBezTo>
                    <a:pt x="106" y="32"/>
                    <a:pt x="106" y="32"/>
                    <a:pt x="106" y="32"/>
                  </a:cubicBezTo>
                  <a:cubicBezTo>
                    <a:pt x="106" y="32"/>
                    <a:pt x="106" y="32"/>
                    <a:pt x="106" y="32"/>
                  </a:cubicBezTo>
                  <a:cubicBezTo>
                    <a:pt x="103" y="33"/>
                    <a:pt x="103" y="33"/>
                    <a:pt x="103" y="33"/>
                  </a:cubicBezTo>
                  <a:close/>
                  <a:moveTo>
                    <a:pt x="91" y="11"/>
                  </a:moveTo>
                  <a:cubicBezTo>
                    <a:pt x="91" y="11"/>
                    <a:pt x="91" y="11"/>
                    <a:pt x="91" y="11"/>
                  </a:cubicBezTo>
                  <a:cubicBezTo>
                    <a:pt x="94" y="10"/>
                    <a:pt x="98" y="9"/>
                    <a:pt x="99" y="9"/>
                  </a:cubicBezTo>
                  <a:cubicBezTo>
                    <a:pt x="99" y="10"/>
                    <a:pt x="99" y="10"/>
                    <a:pt x="99" y="10"/>
                  </a:cubicBezTo>
                  <a:cubicBezTo>
                    <a:pt x="99" y="10"/>
                    <a:pt x="94" y="12"/>
                    <a:pt x="91" y="13"/>
                  </a:cubicBezTo>
                  <a:cubicBezTo>
                    <a:pt x="88" y="13"/>
                    <a:pt x="84" y="14"/>
                    <a:pt x="83" y="14"/>
                  </a:cubicBezTo>
                  <a:cubicBezTo>
                    <a:pt x="83" y="12"/>
                    <a:pt x="83" y="12"/>
                    <a:pt x="83" y="12"/>
                  </a:cubicBezTo>
                  <a:cubicBezTo>
                    <a:pt x="84" y="12"/>
                    <a:pt x="88" y="12"/>
                    <a:pt x="91" y="11"/>
                  </a:cubicBezTo>
                  <a:close/>
                  <a:moveTo>
                    <a:pt x="83" y="12"/>
                  </a:moveTo>
                  <a:cubicBezTo>
                    <a:pt x="83" y="12"/>
                    <a:pt x="83" y="12"/>
                    <a:pt x="83" y="12"/>
                  </a:cubicBezTo>
                  <a:cubicBezTo>
                    <a:pt x="83" y="12"/>
                    <a:pt x="83" y="12"/>
                    <a:pt x="83" y="12"/>
                  </a:cubicBezTo>
                  <a:cubicBezTo>
                    <a:pt x="84" y="12"/>
                    <a:pt x="88" y="11"/>
                    <a:pt x="91" y="10"/>
                  </a:cubicBezTo>
                  <a:cubicBezTo>
                    <a:pt x="94" y="10"/>
                    <a:pt x="99" y="8"/>
                    <a:pt x="99" y="8"/>
                  </a:cubicBezTo>
                  <a:cubicBezTo>
                    <a:pt x="99" y="8"/>
                    <a:pt x="99" y="8"/>
                    <a:pt x="99" y="8"/>
                  </a:cubicBezTo>
                  <a:cubicBezTo>
                    <a:pt x="99" y="8"/>
                    <a:pt x="94" y="10"/>
                    <a:pt x="91" y="11"/>
                  </a:cubicBezTo>
                  <a:cubicBezTo>
                    <a:pt x="88" y="11"/>
                    <a:pt x="84" y="12"/>
                    <a:pt x="83" y="12"/>
                  </a:cubicBezTo>
                  <a:close/>
                  <a:moveTo>
                    <a:pt x="91" y="13"/>
                  </a:moveTo>
                  <a:cubicBezTo>
                    <a:pt x="91" y="13"/>
                    <a:pt x="91" y="13"/>
                    <a:pt x="91" y="13"/>
                  </a:cubicBezTo>
                  <a:cubicBezTo>
                    <a:pt x="94" y="12"/>
                    <a:pt x="98" y="11"/>
                    <a:pt x="99" y="11"/>
                  </a:cubicBezTo>
                  <a:cubicBezTo>
                    <a:pt x="99" y="11"/>
                    <a:pt x="99" y="11"/>
                    <a:pt x="99" y="11"/>
                  </a:cubicBezTo>
                  <a:cubicBezTo>
                    <a:pt x="99" y="11"/>
                    <a:pt x="94" y="13"/>
                    <a:pt x="91" y="13"/>
                  </a:cubicBezTo>
                  <a:cubicBezTo>
                    <a:pt x="88" y="14"/>
                    <a:pt x="84" y="15"/>
                    <a:pt x="83" y="15"/>
                  </a:cubicBezTo>
                  <a:cubicBezTo>
                    <a:pt x="83" y="14"/>
                    <a:pt x="83" y="14"/>
                    <a:pt x="83" y="14"/>
                  </a:cubicBezTo>
                  <a:cubicBezTo>
                    <a:pt x="84" y="14"/>
                    <a:pt x="88" y="13"/>
                    <a:pt x="91" y="13"/>
                  </a:cubicBezTo>
                  <a:close/>
                  <a:moveTo>
                    <a:pt x="91" y="14"/>
                  </a:moveTo>
                  <a:cubicBezTo>
                    <a:pt x="91" y="14"/>
                    <a:pt x="91" y="14"/>
                    <a:pt x="91" y="14"/>
                  </a:cubicBezTo>
                  <a:cubicBezTo>
                    <a:pt x="94" y="13"/>
                    <a:pt x="98" y="11"/>
                    <a:pt x="99" y="11"/>
                  </a:cubicBezTo>
                  <a:cubicBezTo>
                    <a:pt x="99" y="11"/>
                    <a:pt x="99" y="11"/>
                    <a:pt x="99" y="11"/>
                  </a:cubicBezTo>
                  <a:cubicBezTo>
                    <a:pt x="99" y="12"/>
                    <a:pt x="94" y="13"/>
                    <a:pt x="91" y="14"/>
                  </a:cubicBezTo>
                  <a:cubicBezTo>
                    <a:pt x="88" y="14"/>
                    <a:pt x="84" y="15"/>
                    <a:pt x="83" y="15"/>
                  </a:cubicBezTo>
                  <a:cubicBezTo>
                    <a:pt x="83" y="15"/>
                    <a:pt x="83" y="15"/>
                    <a:pt x="83" y="15"/>
                  </a:cubicBezTo>
                  <a:cubicBezTo>
                    <a:pt x="84" y="15"/>
                    <a:pt x="88" y="14"/>
                    <a:pt x="91" y="14"/>
                  </a:cubicBezTo>
                  <a:close/>
                  <a:moveTo>
                    <a:pt x="91" y="14"/>
                  </a:moveTo>
                  <a:cubicBezTo>
                    <a:pt x="91" y="14"/>
                    <a:pt x="91" y="14"/>
                    <a:pt x="91" y="14"/>
                  </a:cubicBezTo>
                  <a:cubicBezTo>
                    <a:pt x="94" y="13"/>
                    <a:pt x="98" y="12"/>
                    <a:pt x="99" y="12"/>
                  </a:cubicBezTo>
                  <a:cubicBezTo>
                    <a:pt x="99" y="12"/>
                    <a:pt x="99" y="12"/>
                    <a:pt x="99" y="12"/>
                  </a:cubicBezTo>
                  <a:cubicBezTo>
                    <a:pt x="99" y="12"/>
                    <a:pt x="94" y="14"/>
                    <a:pt x="91" y="14"/>
                  </a:cubicBezTo>
                  <a:cubicBezTo>
                    <a:pt x="88" y="15"/>
                    <a:pt x="84" y="16"/>
                    <a:pt x="83" y="16"/>
                  </a:cubicBezTo>
                  <a:cubicBezTo>
                    <a:pt x="83" y="15"/>
                    <a:pt x="83" y="15"/>
                    <a:pt x="83" y="15"/>
                  </a:cubicBezTo>
                  <a:cubicBezTo>
                    <a:pt x="84" y="15"/>
                    <a:pt x="88" y="15"/>
                    <a:pt x="91" y="14"/>
                  </a:cubicBezTo>
                  <a:close/>
                  <a:moveTo>
                    <a:pt x="91" y="14"/>
                  </a:moveTo>
                  <a:cubicBezTo>
                    <a:pt x="91" y="14"/>
                    <a:pt x="91" y="14"/>
                    <a:pt x="91" y="14"/>
                  </a:cubicBezTo>
                  <a:cubicBezTo>
                    <a:pt x="94" y="14"/>
                    <a:pt x="98" y="12"/>
                    <a:pt x="99" y="12"/>
                  </a:cubicBezTo>
                  <a:cubicBezTo>
                    <a:pt x="99" y="13"/>
                    <a:pt x="99" y="13"/>
                    <a:pt x="99" y="13"/>
                  </a:cubicBezTo>
                  <a:cubicBezTo>
                    <a:pt x="99" y="14"/>
                    <a:pt x="97" y="14"/>
                    <a:pt x="91" y="16"/>
                  </a:cubicBezTo>
                  <a:cubicBezTo>
                    <a:pt x="88" y="16"/>
                    <a:pt x="84" y="17"/>
                    <a:pt x="83" y="17"/>
                  </a:cubicBezTo>
                  <a:cubicBezTo>
                    <a:pt x="83" y="16"/>
                    <a:pt x="83" y="16"/>
                    <a:pt x="83" y="16"/>
                  </a:cubicBezTo>
                  <a:cubicBezTo>
                    <a:pt x="84" y="16"/>
                    <a:pt x="88" y="15"/>
                    <a:pt x="91" y="14"/>
                  </a:cubicBezTo>
                  <a:close/>
                  <a:moveTo>
                    <a:pt x="91" y="16"/>
                  </a:moveTo>
                  <a:cubicBezTo>
                    <a:pt x="91" y="16"/>
                    <a:pt x="91" y="16"/>
                    <a:pt x="91" y="16"/>
                  </a:cubicBezTo>
                  <a:cubicBezTo>
                    <a:pt x="96" y="14"/>
                    <a:pt x="98" y="14"/>
                    <a:pt x="99" y="14"/>
                  </a:cubicBezTo>
                  <a:cubicBezTo>
                    <a:pt x="99" y="14"/>
                    <a:pt x="99" y="14"/>
                    <a:pt x="99" y="14"/>
                  </a:cubicBezTo>
                  <a:cubicBezTo>
                    <a:pt x="99" y="14"/>
                    <a:pt x="95" y="16"/>
                    <a:pt x="91" y="16"/>
                  </a:cubicBezTo>
                  <a:cubicBezTo>
                    <a:pt x="88" y="17"/>
                    <a:pt x="84" y="17"/>
                    <a:pt x="83" y="18"/>
                  </a:cubicBezTo>
                  <a:cubicBezTo>
                    <a:pt x="83" y="17"/>
                    <a:pt x="83" y="17"/>
                    <a:pt x="83" y="17"/>
                  </a:cubicBezTo>
                  <a:cubicBezTo>
                    <a:pt x="84" y="17"/>
                    <a:pt x="88" y="16"/>
                    <a:pt x="91" y="16"/>
                  </a:cubicBezTo>
                  <a:close/>
                  <a:moveTo>
                    <a:pt x="91" y="16"/>
                  </a:moveTo>
                  <a:cubicBezTo>
                    <a:pt x="91" y="16"/>
                    <a:pt x="91" y="16"/>
                    <a:pt x="91" y="16"/>
                  </a:cubicBezTo>
                  <a:cubicBezTo>
                    <a:pt x="95" y="16"/>
                    <a:pt x="98" y="15"/>
                    <a:pt x="99" y="14"/>
                  </a:cubicBezTo>
                  <a:cubicBezTo>
                    <a:pt x="99" y="14"/>
                    <a:pt x="99" y="14"/>
                    <a:pt x="99" y="14"/>
                  </a:cubicBezTo>
                  <a:cubicBezTo>
                    <a:pt x="99" y="15"/>
                    <a:pt x="95" y="16"/>
                    <a:pt x="91" y="17"/>
                  </a:cubicBezTo>
                  <a:cubicBezTo>
                    <a:pt x="88" y="17"/>
                    <a:pt x="84" y="18"/>
                    <a:pt x="83" y="18"/>
                  </a:cubicBezTo>
                  <a:cubicBezTo>
                    <a:pt x="83" y="18"/>
                    <a:pt x="83" y="18"/>
                    <a:pt x="83" y="18"/>
                  </a:cubicBezTo>
                  <a:cubicBezTo>
                    <a:pt x="84" y="18"/>
                    <a:pt x="88" y="17"/>
                    <a:pt x="91" y="16"/>
                  </a:cubicBezTo>
                  <a:close/>
                  <a:moveTo>
                    <a:pt x="91" y="17"/>
                  </a:moveTo>
                  <a:cubicBezTo>
                    <a:pt x="91" y="17"/>
                    <a:pt x="91" y="17"/>
                    <a:pt x="91" y="17"/>
                  </a:cubicBezTo>
                  <a:cubicBezTo>
                    <a:pt x="95" y="16"/>
                    <a:pt x="98" y="15"/>
                    <a:pt x="99" y="15"/>
                  </a:cubicBezTo>
                  <a:cubicBezTo>
                    <a:pt x="99" y="15"/>
                    <a:pt x="99" y="15"/>
                    <a:pt x="99" y="15"/>
                  </a:cubicBezTo>
                  <a:cubicBezTo>
                    <a:pt x="99" y="15"/>
                    <a:pt x="95" y="16"/>
                    <a:pt x="91" y="17"/>
                  </a:cubicBezTo>
                  <a:cubicBezTo>
                    <a:pt x="88" y="18"/>
                    <a:pt x="84" y="18"/>
                    <a:pt x="83" y="18"/>
                  </a:cubicBezTo>
                  <a:cubicBezTo>
                    <a:pt x="83" y="18"/>
                    <a:pt x="83" y="18"/>
                    <a:pt x="83" y="18"/>
                  </a:cubicBezTo>
                  <a:cubicBezTo>
                    <a:pt x="84" y="18"/>
                    <a:pt x="88" y="17"/>
                    <a:pt x="91" y="17"/>
                  </a:cubicBezTo>
                  <a:close/>
                  <a:moveTo>
                    <a:pt x="91" y="17"/>
                  </a:moveTo>
                  <a:cubicBezTo>
                    <a:pt x="91" y="17"/>
                    <a:pt x="91" y="17"/>
                    <a:pt x="91" y="17"/>
                  </a:cubicBezTo>
                  <a:cubicBezTo>
                    <a:pt x="95" y="17"/>
                    <a:pt x="98" y="15"/>
                    <a:pt x="99" y="15"/>
                  </a:cubicBezTo>
                  <a:cubicBezTo>
                    <a:pt x="99" y="17"/>
                    <a:pt x="99" y="17"/>
                    <a:pt x="99" y="17"/>
                  </a:cubicBezTo>
                  <a:cubicBezTo>
                    <a:pt x="99" y="17"/>
                    <a:pt x="95" y="18"/>
                    <a:pt x="91" y="19"/>
                  </a:cubicBezTo>
                  <a:cubicBezTo>
                    <a:pt x="88" y="19"/>
                    <a:pt x="84" y="20"/>
                    <a:pt x="83" y="20"/>
                  </a:cubicBezTo>
                  <a:cubicBezTo>
                    <a:pt x="83" y="19"/>
                    <a:pt x="83" y="19"/>
                    <a:pt x="83" y="19"/>
                  </a:cubicBezTo>
                  <a:cubicBezTo>
                    <a:pt x="84" y="18"/>
                    <a:pt x="88" y="18"/>
                    <a:pt x="91" y="17"/>
                  </a:cubicBezTo>
                  <a:close/>
                  <a:moveTo>
                    <a:pt x="91" y="19"/>
                  </a:moveTo>
                  <a:cubicBezTo>
                    <a:pt x="91" y="19"/>
                    <a:pt x="91" y="19"/>
                    <a:pt x="91" y="19"/>
                  </a:cubicBezTo>
                  <a:cubicBezTo>
                    <a:pt x="95" y="18"/>
                    <a:pt x="98" y="17"/>
                    <a:pt x="99" y="17"/>
                  </a:cubicBezTo>
                  <a:cubicBezTo>
                    <a:pt x="99" y="17"/>
                    <a:pt x="99" y="17"/>
                    <a:pt x="99" y="17"/>
                  </a:cubicBezTo>
                  <a:cubicBezTo>
                    <a:pt x="99" y="17"/>
                    <a:pt x="95" y="18"/>
                    <a:pt x="91" y="19"/>
                  </a:cubicBezTo>
                  <a:cubicBezTo>
                    <a:pt x="88" y="20"/>
                    <a:pt x="84" y="20"/>
                    <a:pt x="83" y="20"/>
                  </a:cubicBezTo>
                  <a:cubicBezTo>
                    <a:pt x="83" y="20"/>
                    <a:pt x="83" y="20"/>
                    <a:pt x="83" y="20"/>
                  </a:cubicBezTo>
                  <a:cubicBezTo>
                    <a:pt x="84" y="20"/>
                    <a:pt x="88" y="19"/>
                    <a:pt x="91" y="19"/>
                  </a:cubicBezTo>
                  <a:close/>
                  <a:moveTo>
                    <a:pt x="91" y="19"/>
                  </a:moveTo>
                  <a:cubicBezTo>
                    <a:pt x="91" y="19"/>
                    <a:pt x="91" y="19"/>
                    <a:pt x="91" y="19"/>
                  </a:cubicBezTo>
                  <a:cubicBezTo>
                    <a:pt x="95" y="19"/>
                    <a:pt x="98" y="17"/>
                    <a:pt x="99" y="17"/>
                  </a:cubicBezTo>
                  <a:cubicBezTo>
                    <a:pt x="99" y="17"/>
                    <a:pt x="99" y="17"/>
                    <a:pt x="99" y="17"/>
                  </a:cubicBezTo>
                  <a:cubicBezTo>
                    <a:pt x="99" y="18"/>
                    <a:pt x="95" y="19"/>
                    <a:pt x="91" y="19"/>
                  </a:cubicBezTo>
                  <a:cubicBezTo>
                    <a:pt x="88" y="20"/>
                    <a:pt x="84" y="20"/>
                    <a:pt x="83" y="21"/>
                  </a:cubicBezTo>
                  <a:cubicBezTo>
                    <a:pt x="83" y="20"/>
                    <a:pt x="83" y="20"/>
                    <a:pt x="83" y="20"/>
                  </a:cubicBezTo>
                  <a:cubicBezTo>
                    <a:pt x="84" y="20"/>
                    <a:pt x="88" y="20"/>
                    <a:pt x="91" y="19"/>
                  </a:cubicBezTo>
                  <a:close/>
                  <a:moveTo>
                    <a:pt x="91" y="20"/>
                  </a:moveTo>
                  <a:cubicBezTo>
                    <a:pt x="91" y="20"/>
                    <a:pt x="91" y="20"/>
                    <a:pt x="91" y="20"/>
                  </a:cubicBezTo>
                  <a:cubicBezTo>
                    <a:pt x="95" y="19"/>
                    <a:pt x="98" y="18"/>
                    <a:pt x="99" y="18"/>
                  </a:cubicBezTo>
                  <a:cubicBezTo>
                    <a:pt x="99" y="18"/>
                    <a:pt x="99" y="18"/>
                    <a:pt x="99" y="18"/>
                  </a:cubicBezTo>
                  <a:cubicBezTo>
                    <a:pt x="99" y="18"/>
                    <a:pt x="95" y="19"/>
                    <a:pt x="91" y="20"/>
                  </a:cubicBezTo>
                  <a:cubicBezTo>
                    <a:pt x="88" y="20"/>
                    <a:pt x="84" y="21"/>
                    <a:pt x="83" y="21"/>
                  </a:cubicBezTo>
                  <a:cubicBezTo>
                    <a:pt x="83" y="21"/>
                    <a:pt x="83" y="21"/>
                    <a:pt x="83" y="21"/>
                  </a:cubicBezTo>
                  <a:cubicBezTo>
                    <a:pt x="84" y="21"/>
                    <a:pt x="88" y="20"/>
                    <a:pt x="91" y="20"/>
                  </a:cubicBezTo>
                  <a:close/>
                  <a:moveTo>
                    <a:pt x="91" y="20"/>
                  </a:moveTo>
                  <a:cubicBezTo>
                    <a:pt x="91" y="20"/>
                    <a:pt x="91" y="20"/>
                    <a:pt x="91" y="20"/>
                  </a:cubicBezTo>
                  <a:cubicBezTo>
                    <a:pt x="95" y="19"/>
                    <a:pt x="98" y="18"/>
                    <a:pt x="99" y="18"/>
                  </a:cubicBezTo>
                  <a:cubicBezTo>
                    <a:pt x="99" y="20"/>
                    <a:pt x="99" y="20"/>
                    <a:pt x="99" y="20"/>
                  </a:cubicBezTo>
                  <a:cubicBezTo>
                    <a:pt x="99" y="20"/>
                    <a:pt x="97" y="20"/>
                    <a:pt x="91" y="21"/>
                  </a:cubicBezTo>
                  <a:cubicBezTo>
                    <a:pt x="88" y="22"/>
                    <a:pt x="84" y="22"/>
                    <a:pt x="83" y="23"/>
                  </a:cubicBezTo>
                  <a:cubicBezTo>
                    <a:pt x="83" y="21"/>
                    <a:pt x="83" y="21"/>
                    <a:pt x="83" y="21"/>
                  </a:cubicBezTo>
                  <a:cubicBezTo>
                    <a:pt x="84" y="21"/>
                    <a:pt x="88" y="21"/>
                    <a:pt x="91" y="20"/>
                  </a:cubicBezTo>
                  <a:close/>
                  <a:moveTo>
                    <a:pt x="91" y="22"/>
                  </a:moveTo>
                  <a:cubicBezTo>
                    <a:pt x="91" y="22"/>
                    <a:pt x="91" y="22"/>
                    <a:pt x="91" y="22"/>
                  </a:cubicBezTo>
                  <a:cubicBezTo>
                    <a:pt x="96" y="21"/>
                    <a:pt x="98" y="20"/>
                    <a:pt x="99" y="20"/>
                  </a:cubicBezTo>
                  <a:cubicBezTo>
                    <a:pt x="99" y="20"/>
                    <a:pt x="99" y="20"/>
                    <a:pt x="99" y="20"/>
                  </a:cubicBezTo>
                  <a:cubicBezTo>
                    <a:pt x="99" y="20"/>
                    <a:pt x="97" y="21"/>
                    <a:pt x="91" y="22"/>
                  </a:cubicBezTo>
                  <a:cubicBezTo>
                    <a:pt x="88" y="22"/>
                    <a:pt x="84" y="23"/>
                    <a:pt x="83" y="23"/>
                  </a:cubicBezTo>
                  <a:cubicBezTo>
                    <a:pt x="83" y="23"/>
                    <a:pt x="83" y="23"/>
                    <a:pt x="83" y="23"/>
                  </a:cubicBezTo>
                  <a:cubicBezTo>
                    <a:pt x="84" y="23"/>
                    <a:pt x="88" y="22"/>
                    <a:pt x="91" y="22"/>
                  </a:cubicBezTo>
                  <a:close/>
                  <a:moveTo>
                    <a:pt x="91" y="22"/>
                  </a:moveTo>
                  <a:cubicBezTo>
                    <a:pt x="91" y="22"/>
                    <a:pt x="91" y="22"/>
                    <a:pt x="91" y="22"/>
                  </a:cubicBezTo>
                  <a:cubicBezTo>
                    <a:pt x="96" y="21"/>
                    <a:pt x="98" y="21"/>
                    <a:pt x="99" y="20"/>
                  </a:cubicBezTo>
                  <a:cubicBezTo>
                    <a:pt x="99" y="20"/>
                    <a:pt x="99" y="20"/>
                    <a:pt x="99" y="20"/>
                  </a:cubicBezTo>
                  <a:cubicBezTo>
                    <a:pt x="99" y="21"/>
                    <a:pt x="97" y="21"/>
                    <a:pt x="91" y="22"/>
                  </a:cubicBezTo>
                  <a:cubicBezTo>
                    <a:pt x="88" y="23"/>
                    <a:pt x="84" y="23"/>
                    <a:pt x="83" y="23"/>
                  </a:cubicBezTo>
                  <a:cubicBezTo>
                    <a:pt x="83" y="23"/>
                    <a:pt x="83" y="23"/>
                    <a:pt x="83" y="23"/>
                  </a:cubicBezTo>
                  <a:cubicBezTo>
                    <a:pt x="84" y="23"/>
                    <a:pt x="88" y="23"/>
                    <a:pt x="91" y="22"/>
                  </a:cubicBezTo>
                  <a:close/>
                  <a:moveTo>
                    <a:pt x="91" y="22"/>
                  </a:moveTo>
                  <a:cubicBezTo>
                    <a:pt x="91" y="22"/>
                    <a:pt x="91" y="22"/>
                    <a:pt x="91" y="22"/>
                  </a:cubicBezTo>
                  <a:cubicBezTo>
                    <a:pt x="96" y="22"/>
                    <a:pt x="98" y="21"/>
                    <a:pt x="99" y="21"/>
                  </a:cubicBezTo>
                  <a:cubicBezTo>
                    <a:pt x="99" y="21"/>
                    <a:pt x="99" y="21"/>
                    <a:pt x="99" y="21"/>
                  </a:cubicBezTo>
                  <a:cubicBezTo>
                    <a:pt x="99" y="21"/>
                    <a:pt x="97" y="22"/>
                    <a:pt x="91" y="23"/>
                  </a:cubicBezTo>
                  <a:cubicBezTo>
                    <a:pt x="88" y="23"/>
                    <a:pt x="84" y="24"/>
                    <a:pt x="83" y="24"/>
                  </a:cubicBezTo>
                  <a:cubicBezTo>
                    <a:pt x="83" y="24"/>
                    <a:pt x="83" y="24"/>
                    <a:pt x="83" y="24"/>
                  </a:cubicBezTo>
                  <a:cubicBezTo>
                    <a:pt x="84" y="23"/>
                    <a:pt x="88" y="23"/>
                    <a:pt x="91" y="22"/>
                  </a:cubicBezTo>
                  <a:close/>
                  <a:moveTo>
                    <a:pt x="91" y="23"/>
                  </a:moveTo>
                  <a:cubicBezTo>
                    <a:pt x="91" y="23"/>
                    <a:pt x="91" y="23"/>
                    <a:pt x="91" y="23"/>
                  </a:cubicBezTo>
                  <a:cubicBezTo>
                    <a:pt x="96" y="22"/>
                    <a:pt x="98" y="21"/>
                    <a:pt x="99" y="21"/>
                  </a:cubicBezTo>
                  <a:cubicBezTo>
                    <a:pt x="99" y="23"/>
                    <a:pt x="99" y="23"/>
                    <a:pt x="99" y="23"/>
                  </a:cubicBezTo>
                  <a:cubicBezTo>
                    <a:pt x="99" y="23"/>
                    <a:pt x="97" y="23"/>
                    <a:pt x="91" y="24"/>
                  </a:cubicBezTo>
                  <a:cubicBezTo>
                    <a:pt x="88" y="25"/>
                    <a:pt x="84" y="25"/>
                    <a:pt x="83" y="25"/>
                  </a:cubicBezTo>
                  <a:cubicBezTo>
                    <a:pt x="83" y="24"/>
                    <a:pt x="83" y="24"/>
                    <a:pt x="83" y="24"/>
                  </a:cubicBezTo>
                  <a:cubicBezTo>
                    <a:pt x="84" y="24"/>
                    <a:pt x="88" y="23"/>
                    <a:pt x="91" y="23"/>
                  </a:cubicBezTo>
                  <a:close/>
                  <a:moveTo>
                    <a:pt x="91" y="24"/>
                  </a:moveTo>
                  <a:cubicBezTo>
                    <a:pt x="91" y="24"/>
                    <a:pt x="91" y="24"/>
                    <a:pt x="91" y="24"/>
                  </a:cubicBezTo>
                  <a:cubicBezTo>
                    <a:pt x="96" y="23"/>
                    <a:pt x="98" y="23"/>
                    <a:pt x="99" y="23"/>
                  </a:cubicBezTo>
                  <a:cubicBezTo>
                    <a:pt x="99" y="23"/>
                    <a:pt x="99" y="23"/>
                    <a:pt x="99" y="23"/>
                  </a:cubicBezTo>
                  <a:cubicBezTo>
                    <a:pt x="99" y="23"/>
                    <a:pt x="97" y="24"/>
                    <a:pt x="91" y="25"/>
                  </a:cubicBezTo>
                  <a:cubicBezTo>
                    <a:pt x="88" y="25"/>
                    <a:pt x="84" y="26"/>
                    <a:pt x="83" y="26"/>
                  </a:cubicBezTo>
                  <a:cubicBezTo>
                    <a:pt x="83" y="25"/>
                    <a:pt x="83" y="25"/>
                    <a:pt x="83" y="25"/>
                  </a:cubicBezTo>
                  <a:cubicBezTo>
                    <a:pt x="84" y="25"/>
                    <a:pt x="88" y="25"/>
                    <a:pt x="91" y="24"/>
                  </a:cubicBezTo>
                  <a:close/>
                  <a:moveTo>
                    <a:pt x="91" y="25"/>
                  </a:moveTo>
                  <a:cubicBezTo>
                    <a:pt x="91" y="25"/>
                    <a:pt x="91" y="25"/>
                    <a:pt x="91" y="25"/>
                  </a:cubicBezTo>
                  <a:cubicBezTo>
                    <a:pt x="96" y="24"/>
                    <a:pt x="98" y="24"/>
                    <a:pt x="99" y="23"/>
                  </a:cubicBezTo>
                  <a:cubicBezTo>
                    <a:pt x="99" y="23"/>
                    <a:pt x="99" y="23"/>
                    <a:pt x="99" y="23"/>
                  </a:cubicBezTo>
                  <a:cubicBezTo>
                    <a:pt x="99" y="24"/>
                    <a:pt x="97" y="24"/>
                    <a:pt x="91" y="25"/>
                  </a:cubicBezTo>
                  <a:cubicBezTo>
                    <a:pt x="88" y="26"/>
                    <a:pt x="84" y="26"/>
                    <a:pt x="83" y="26"/>
                  </a:cubicBezTo>
                  <a:cubicBezTo>
                    <a:pt x="83" y="26"/>
                    <a:pt x="83" y="26"/>
                    <a:pt x="83" y="26"/>
                  </a:cubicBezTo>
                  <a:cubicBezTo>
                    <a:pt x="84" y="26"/>
                    <a:pt x="88" y="25"/>
                    <a:pt x="91" y="25"/>
                  </a:cubicBezTo>
                  <a:close/>
                  <a:moveTo>
                    <a:pt x="91" y="25"/>
                  </a:moveTo>
                  <a:cubicBezTo>
                    <a:pt x="91" y="25"/>
                    <a:pt x="91" y="25"/>
                    <a:pt x="91" y="25"/>
                  </a:cubicBezTo>
                  <a:cubicBezTo>
                    <a:pt x="96" y="24"/>
                    <a:pt x="98" y="24"/>
                    <a:pt x="99" y="24"/>
                  </a:cubicBezTo>
                  <a:cubicBezTo>
                    <a:pt x="99" y="24"/>
                    <a:pt x="99" y="24"/>
                    <a:pt x="99" y="24"/>
                  </a:cubicBezTo>
                  <a:cubicBezTo>
                    <a:pt x="99" y="24"/>
                    <a:pt x="97" y="25"/>
                    <a:pt x="91" y="26"/>
                  </a:cubicBezTo>
                  <a:cubicBezTo>
                    <a:pt x="88" y="26"/>
                    <a:pt x="84" y="27"/>
                    <a:pt x="83" y="27"/>
                  </a:cubicBezTo>
                  <a:cubicBezTo>
                    <a:pt x="83" y="26"/>
                    <a:pt x="83" y="26"/>
                    <a:pt x="83" y="26"/>
                  </a:cubicBezTo>
                  <a:cubicBezTo>
                    <a:pt x="84" y="26"/>
                    <a:pt x="88" y="26"/>
                    <a:pt x="91" y="25"/>
                  </a:cubicBezTo>
                  <a:close/>
                  <a:moveTo>
                    <a:pt x="91" y="26"/>
                  </a:moveTo>
                  <a:cubicBezTo>
                    <a:pt x="91" y="26"/>
                    <a:pt x="91" y="26"/>
                    <a:pt x="91" y="26"/>
                  </a:cubicBezTo>
                  <a:cubicBezTo>
                    <a:pt x="96" y="25"/>
                    <a:pt x="98" y="24"/>
                    <a:pt x="99" y="24"/>
                  </a:cubicBezTo>
                  <a:cubicBezTo>
                    <a:pt x="99" y="26"/>
                    <a:pt x="99" y="26"/>
                    <a:pt x="99" y="26"/>
                  </a:cubicBezTo>
                  <a:cubicBezTo>
                    <a:pt x="98" y="26"/>
                    <a:pt x="96" y="26"/>
                    <a:pt x="91" y="27"/>
                  </a:cubicBezTo>
                  <a:cubicBezTo>
                    <a:pt x="88" y="27"/>
                    <a:pt x="84" y="28"/>
                    <a:pt x="83" y="28"/>
                  </a:cubicBezTo>
                  <a:cubicBezTo>
                    <a:pt x="83" y="27"/>
                    <a:pt x="83" y="27"/>
                    <a:pt x="83" y="27"/>
                  </a:cubicBezTo>
                  <a:cubicBezTo>
                    <a:pt x="84" y="27"/>
                    <a:pt x="88" y="26"/>
                    <a:pt x="91" y="26"/>
                  </a:cubicBezTo>
                  <a:close/>
                  <a:moveTo>
                    <a:pt x="91" y="27"/>
                  </a:moveTo>
                  <a:cubicBezTo>
                    <a:pt x="91" y="27"/>
                    <a:pt x="91" y="27"/>
                    <a:pt x="91" y="27"/>
                  </a:cubicBezTo>
                  <a:cubicBezTo>
                    <a:pt x="96" y="26"/>
                    <a:pt x="98" y="26"/>
                    <a:pt x="99" y="26"/>
                  </a:cubicBezTo>
                  <a:cubicBezTo>
                    <a:pt x="99" y="26"/>
                    <a:pt x="99" y="26"/>
                    <a:pt x="99" y="26"/>
                  </a:cubicBezTo>
                  <a:cubicBezTo>
                    <a:pt x="98" y="27"/>
                    <a:pt x="96" y="27"/>
                    <a:pt x="91" y="28"/>
                  </a:cubicBezTo>
                  <a:cubicBezTo>
                    <a:pt x="88" y="28"/>
                    <a:pt x="84" y="29"/>
                    <a:pt x="83" y="29"/>
                  </a:cubicBezTo>
                  <a:cubicBezTo>
                    <a:pt x="83" y="28"/>
                    <a:pt x="83" y="28"/>
                    <a:pt x="83" y="28"/>
                  </a:cubicBezTo>
                  <a:cubicBezTo>
                    <a:pt x="84" y="28"/>
                    <a:pt x="88" y="28"/>
                    <a:pt x="91" y="27"/>
                  </a:cubicBezTo>
                  <a:close/>
                  <a:moveTo>
                    <a:pt x="91" y="28"/>
                  </a:moveTo>
                  <a:cubicBezTo>
                    <a:pt x="91" y="28"/>
                    <a:pt x="91" y="28"/>
                    <a:pt x="91" y="28"/>
                  </a:cubicBezTo>
                  <a:cubicBezTo>
                    <a:pt x="96" y="27"/>
                    <a:pt x="98" y="27"/>
                    <a:pt x="99" y="27"/>
                  </a:cubicBezTo>
                  <a:cubicBezTo>
                    <a:pt x="99" y="27"/>
                    <a:pt x="99" y="27"/>
                    <a:pt x="99" y="27"/>
                  </a:cubicBezTo>
                  <a:cubicBezTo>
                    <a:pt x="98" y="27"/>
                    <a:pt x="96" y="27"/>
                    <a:pt x="91" y="28"/>
                  </a:cubicBezTo>
                  <a:cubicBezTo>
                    <a:pt x="88" y="28"/>
                    <a:pt x="84" y="29"/>
                    <a:pt x="83" y="29"/>
                  </a:cubicBezTo>
                  <a:cubicBezTo>
                    <a:pt x="83" y="29"/>
                    <a:pt x="83" y="29"/>
                    <a:pt x="83" y="29"/>
                  </a:cubicBezTo>
                  <a:cubicBezTo>
                    <a:pt x="84" y="29"/>
                    <a:pt x="88" y="28"/>
                    <a:pt x="91" y="28"/>
                  </a:cubicBezTo>
                  <a:close/>
                  <a:moveTo>
                    <a:pt x="91" y="28"/>
                  </a:moveTo>
                  <a:cubicBezTo>
                    <a:pt x="91" y="28"/>
                    <a:pt x="91" y="28"/>
                    <a:pt x="91" y="28"/>
                  </a:cubicBezTo>
                  <a:cubicBezTo>
                    <a:pt x="96" y="28"/>
                    <a:pt x="98" y="27"/>
                    <a:pt x="99" y="27"/>
                  </a:cubicBezTo>
                  <a:cubicBezTo>
                    <a:pt x="99" y="27"/>
                    <a:pt x="99" y="27"/>
                    <a:pt x="99" y="27"/>
                  </a:cubicBezTo>
                  <a:cubicBezTo>
                    <a:pt x="98" y="27"/>
                    <a:pt x="96" y="28"/>
                    <a:pt x="91" y="29"/>
                  </a:cubicBezTo>
                  <a:cubicBezTo>
                    <a:pt x="88" y="29"/>
                    <a:pt x="84" y="29"/>
                    <a:pt x="83" y="29"/>
                  </a:cubicBezTo>
                  <a:cubicBezTo>
                    <a:pt x="83" y="29"/>
                    <a:pt x="83" y="29"/>
                    <a:pt x="83" y="29"/>
                  </a:cubicBezTo>
                  <a:cubicBezTo>
                    <a:pt x="84" y="29"/>
                    <a:pt x="88" y="29"/>
                    <a:pt x="91" y="28"/>
                  </a:cubicBezTo>
                  <a:close/>
                  <a:moveTo>
                    <a:pt x="91" y="29"/>
                  </a:moveTo>
                  <a:cubicBezTo>
                    <a:pt x="91" y="29"/>
                    <a:pt x="91" y="29"/>
                    <a:pt x="91" y="29"/>
                  </a:cubicBezTo>
                  <a:cubicBezTo>
                    <a:pt x="96" y="28"/>
                    <a:pt x="98" y="28"/>
                    <a:pt x="99" y="27"/>
                  </a:cubicBezTo>
                  <a:cubicBezTo>
                    <a:pt x="99" y="29"/>
                    <a:pt x="99" y="29"/>
                    <a:pt x="99" y="29"/>
                  </a:cubicBezTo>
                  <a:cubicBezTo>
                    <a:pt x="98" y="29"/>
                    <a:pt x="96" y="29"/>
                    <a:pt x="91" y="30"/>
                  </a:cubicBezTo>
                  <a:cubicBezTo>
                    <a:pt x="88" y="30"/>
                    <a:pt x="84" y="31"/>
                    <a:pt x="83" y="31"/>
                  </a:cubicBezTo>
                  <a:cubicBezTo>
                    <a:pt x="83" y="30"/>
                    <a:pt x="83" y="30"/>
                    <a:pt x="83" y="30"/>
                  </a:cubicBezTo>
                  <a:cubicBezTo>
                    <a:pt x="84" y="30"/>
                    <a:pt x="88" y="29"/>
                    <a:pt x="91" y="29"/>
                  </a:cubicBezTo>
                  <a:close/>
                  <a:moveTo>
                    <a:pt x="91" y="30"/>
                  </a:moveTo>
                  <a:cubicBezTo>
                    <a:pt x="91" y="30"/>
                    <a:pt x="91" y="30"/>
                    <a:pt x="91" y="30"/>
                  </a:cubicBezTo>
                  <a:cubicBezTo>
                    <a:pt x="95" y="30"/>
                    <a:pt x="98" y="29"/>
                    <a:pt x="99" y="29"/>
                  </a:cubicBezTo>
                  <a:cubicBezTo>
                    <a:pt x="99" y="29"/>
                    <a:pt x="99" y="29"/>
                    <a:pt x="99" y="29"/>
                  </a:cubicBezTo>
                  <a:cubicBezTo>
                    <a:pt x="98" y="29"/>
                    <a:pt x="96" y="30"/>
                    <a:pt x="91" y="31"/>
                  </a:cubicBezTo>
                  <a:cubicBezTo>
                    <a:pt x="88" y="31"/>
                    <a:pt x="84" y="31"/>
                    <a:pt x="83" y="31"/>
                  </a:cubicBezTo>
                  <a:cubicBezTo>
                    <a:pt x="83" y="31"/>
                    <a:pt x="83" y="31"/>
                    <a:pt x="83" y="31"/>
                  </a:cubicBezTo>
                  <a:cubicBezTo>
                    <a:pt x="84" y="31"/>
                    <a:pt x="88" y="30"/>
                    <a:pt x="91" y="30"/>
                  </a:cubicBezTo>
                  <a:close/>
                  <a:moveTo>
                    <a:pt x="91" y="31"/>
                  </a:moveTo>
                  <a:cubicBezTo>
                    <a:pt x="91" y="31"/>
                    <a:pt x="91" y="31"/>
                    <a:pt x="91" y="31"/>
                  </a:cubicBezTo>
                  <a:cubicBezTo>
                    <a:pt x="95" y="30"/>
                    <a:pt x="98" y="30"/>
                    <a:pt x="99" y="30"/>
                  </a:cubicBezTo>
                  <a:cubicBezTo>
                    <a:pt x="99" y="30"/>
                    <a:pt x="99" y="30"/>
                    <a:pt x="99" y="30"/>
                  </a:cubicBezTo>
                  <a:cubicBezTo>
                    <a:pt x="98" y="30"/>
                    <a:pt x="96" y="30"/>
                    <a:pt x="91" y="31"/>
                  </a:cubicBezTo>
                  <a:cubicBezTo>
                    <a:pt x="88" y="31"/>
                    <a:pt x="84" y="32"/>
                    <a:pt x="83" y="32"/>
                  </a:cubicBezTo>
                  <a:cubicBezTo>
                    <a:pt x="83" y="32"/>
                    <a:pt x="83" y="32"/>
                    <a:pt x="83" y="32"/>
                  </a:cubicBezTo>
                  <a:cubicBezTo>
                    <a:pt x="84" y="31"/>
                    <a:pt x="88" y="31"/>
                    <a:pt x="91" y="31"/>
                  </a:cubicBezTo>
                  <a:close/>
                  <a:moveTo>
                    <a:pt x="91" y="31"/>
                  </a:moveTo>
                  <a:cubicBezTo>
                    <a:pt x="91" y="31"/>
                    <a:pt x="91" y="31"/>
                    <a:pt x="91" y="31"/>
                  </a:cubicBezTo>
                  <a:cubicBezTo>
                    <a:pt x="95" y="30"/>
                    <a:pt x="98" y="30"/>
                    <a:pt x="99" y="30"/>
                  </a:cubicBezTo>
                  <a:cubicBezTo>
                    <a:pt x="99" y="30"/>
                    <a:pt x="99" y="30"/>
                    <a:pt x="99" y="30"/>
                  </a:cubicBezTo>
                  <a:cubicBezTo>
                    <a:pt x="98" y="30"/>
                    <a:pt x="96" y="31"/>
                    <a:pt x="91" y="31"/>
                  </a:cubicBezTo>
                  <a:cubicBezTo>
                    <a:pt x="88" y="32"/>
                    <a:pt x="84" y="32"/>
                    <a:pt x="83" y="32"/>
                  </a:cubicBezTo>
                  <a:cubicBezTo>
                    <a:pt x="83" y="32"/>
                    <a:pt x="83" y="32"/>
                    <a:pt x="83" y="32"/>
                  </a:cubicBezTo>
                  <a:cubicBezTo>
                    <a:pt x="84" y="32"/>
                    <a:pt x="88" y="31"/>
                    <a:pt x="91" y="31"/>
                  </a:cubicBezTo>
                  <a:close/>
                  <a:moveTo>
                    <a:pt x="91" y="32"/>
                  </a:moveTo>
                  <a:cubicBezTo>
                    <a:pt x="91" y="32"/>
                    <a:pt x="91" y="32"/>
                    <a:pt x="91" y="32"/>
                  </a:cubicBezTo>
                  <a:cubicBezTo>
                    <a:pt x="95" y="31"/>
                    <a:pt x="98" y="31"/>
                    <a:pt x="99" y="30"/>
                  </a:cubicBezTo>
                  <a:cubicBezTo>
                    <a:pt x="99" y="31"/>
                    <a:pt x="99" y="31"/>
                    <a:pt x="99" y="31"/>
                  </a:cubicBezTo>
                  <a:cubicBezTo>
                    <a:pt x="98" y="32"/>
                    <a:pt x="96" y="32"/>
                    <a:pt x="91" y="33"/>
                  </a:cubicBezTo>
                  <a:cubicBezTo>
                    <a:pt x="88" y="33"/>
                    <a:pt x="84" y="34"/>
                    <a:pt x="83" y="34"/>
                  </a:cubicBezTo>
                  <a:cubicBezTo>
                    <a:pt x="83" y="32"/>
                    <a:pt x="83" y="32"/>
                    <a:pt x="83" y="32"/>
                  </a:cubicBezTo>
                  <a:cubicBezTo>
                    <a:pt x="84" y="32"/>
                    <a:pt x="88" y="32"/>
                    <a:pt x="91" y="32"/>
                  </a:cubicBezTo>
                  <a:close/>
                  <a:moveTo>
                    <a:pt x="91" y="33"/>
                  </a:moveTo>
                  <a:cubicBezTo>
                    <a:pt x="91" y="33"/>
                    <a:pt x="91" y="33"/>
                    <a:pt x="91" y="33"/>
                  </a:cubicBezTo>
                  <a:cubicBezTo>
                    <a:pt x="95" y="32"/>
                    <a:pt x="98" y="32"/>
                    <a:pt x="99" y="32"/>
                  </a:cubicBezTo>
                  <a:cubicBezTo>
                    <a:pt x="99" y="33"/>
                    <a:pt x="99" y="33"/>
                    <a:pt x="99" y="33"/>
                  </a:cubicBezTo>
                  <a:cubicBezTo>
                    <a:pt x="98" y="33"/>
                    <a:pt x="96" y="33"/>
                    <a:pt x="91" y="33"/>
                  </a:cubicBezTo>
                  <a:cubicBezTo>
                    <a:pt x="88" y="34"/>
                    <a:pt x="84" y="34"/>
                    <a:pt x="83" y="34"/>
                  </a:cubicBezTo>
                  <a:cubicBezTo>
                    <a:pt x="83" y="34"/>
                    <a:pt x="83" y="34"/>
                    <a:pt x="83" y="34"/>
                  </a:cubicBezTo>
                  <a:cubicBezTo>
                    <a:pt x="84" y="34"/>
                    <a:pt x="88" y="33"/>
                    <a:pt x="91" y="33"/>
                  </a:cubicBezTo>
                  <a:close/>
                  <a:moveTo>
                    <a:pt x="98" y="4"/>
                  </a:moveTo>
                  <a:cubicBezTo>
                    <a:pt x="98" y="4"/>
                    <a:pt x="98" y="4"/>
                    <a:pt x="98" y="4"/>
                  </a:cubicBezTo>
                  <a:cubicBezTo>
                    <a:pt x="100" y="4"/>
                    <a:pt x="100" y="4"/>
                    <a:pt x="100" y="4"/>
                  </a:cubicBezTo>
                  <a:cubicBezTo>
                    <a:pt x="100" y="6"/>
                    <a:pt x="100" y="6"/>
                    <a:pt x="100" y="6"/>
                  </a:cubicBezTo>
                  <a:cubicBezTo>
                    <a:pt x="98" y="6"/>
                    <a:pt x="98" y="6"/>
                    <a:pt x="98" y="6"/>
                  </a:cubicBezTo>
                  <a:lnTo>
                    <a:pt x="98" y="4"/>
                  </a:lnTo>
                  <a:close/>
                  <a:moveTo>
                    <a:pt x="95" y="7"/>
                  </a:moveTo>
                  <a:cubicBezTo>
                    <a:pt x="95" y="7"/>
                    <a:pt x="95" y="7"/>
                    <a:pt x="95" y="7"/>
                  </a:cubicBezTo>
                  <a:cubicBezTo>
                    <a:pt x="95" y="5"/>
                    <a:pt x="95" y="5"/>
                    <a:pt x="95" y="5"/>
                  </a:cubicBezTo>
                  <a:cubicBezTo>
                    <a:pt x="97" y="5"/>
                    <a:pt x="97" y="5"/>
                    <a:pt x="97" y="5"/>
                  </a:cubicBezTo>
                  <a:cubicBezTo>
                    <a:pt x="97" y="7"/>
                    <a:pt x="97" y="7"/>
                    <a:pt x="97" y="7"/>
                  </a:cubicBezTo>
                  <a:lnTo>
                    <a:pt x="95" y="7"/>
                  </a:lnTo>
                  <a:close/>
                  <a:moveTo>
                    <a:pt x="92" y="8"/>
                  </a:moveTo>
                  <a:cubicBezTo>
                    <a:pt x="92" y="8"/>
                    <a:pt x="92" y="8"/>
                    <a:pt x="92" y="8"/>
                  </a:cubicBezTo>
                  <a:cubicBezTo>
                    <a:pt x="92" y="6"/>
                    <a:pt x="92" y="6"/>
                    <a:pt x="92" y="6"/>
                  </a:cubicBezTo>
                  <a:cubicBezTo>
                    <a:pt x="94" y="5"/>
                    <a:pt x="94" y="5"/>
                    <a:pt x="94" y="5"/>
                  </a:cubicBezTo>
                  <a:cubicBezTo>
                    <a:pt x="94" y="7"/>
                    <a:pt x="94" y="7"/>
                    <a:pt x="94" y="7"/>
                  </a:cubicBezTo>
                  <a:lnTo>
                    <a:pt x="92" y="8"/>
                  </a:lnTo>
                  <a:close/>
                  <a:moveTo>
                    <a:pt x="87" y="9"/>
                  </a:moveTo>
                  <a:cubicBezTo>
                    <a:pt x="87" y="9"/>
                    <a:pt x="87" y="9"/>
                    <a:pt x="87" y="9"/>
                  </a:cubicBezTo>
                  <a:cubicBezTo>
                    <a:pt x="87" y="7"/>
                    <a:pt x="87" y="7"/>
                    <a:pt x="87" y="7"/>
                  </a:cubicBezTo>
                  <a:cubicBezTo>
                    <a:pt x="89" y="7"/>
                    <a:pt x="89" y="7"/>
                    <a:pt x="89" y="7"/>
                  </a:cubicBezTo>
                  <a:cubicBezTo>
                    <a:pt x="89" y="9"/>
                    <a:pt x="89" y="9"/>
                    <a:pt x="89" y="9"/>
                  </a:cubicBezTo>
                  <a:lnTo>
                    <a:pt x="87" y="9"/>
                  </a:lnTo>
                  <a:close/>
                  <a:moveTo>
                    <a:pt x="105" y="43"/>
                  </a:moveTo>
                  <a:cubicBezTo>
                    <a:pt x="105" y="43"/>
                    <a:pt x="105" y="43"/>
                    <a:pt x="105" y="43"/>
                  </a:cubicBezTo>
                  <a:cubicBezTo>
                    <a:pt x="106" y="43"/>
                    <a:pt x="106" y="43"/>
                    <a:pt x="106" y="43"/>
                  </a:cubicBezTo>
                  <a:cubicBezTo>
                    <a:pt x="106" y="44"/>
                    <a:pt x="106" y="44"/>
                    <a:pt x="106" y="44"/>
                  </a:cubicBezTo>
                  <a:cubicBezTo>
                    <a:pt x="104" y="44"/>
                    <a:pt x="104" y="44"/>
                    <a:pt x="104" y="44"/>
                  </a:cubicBezTo>
                  <a:cubicBezTo>
                    <a:pt x="105" y="44"/>
                    <a:pt x="105" y="44"/>
                    <a:pt x="105" y="44"/>
                  </a:cubicBezTo>
                  <a:lnTo>
                    <a:pt x="105" y="43"/>
                  </a:lnTo>
                  <a:close/>
                  <a:moveTo>
                    <a:pt x="102" y="45"/>
                  </a:moveTo>
                  <a:cubicBezTo>
                    <a:pt x="102" y="45"/>
                    <a:pt x="102" y="45"/>
                    <a:pt x="102" y="45"/>
                  </a:cubicBezTo>
                  <a:cubicBezTo>
                    <a:pt x="101" y="46"/>
                    <a:pt x="101" y="46"/>
                    <a:pt x="101" y="46"/>
                  </a:cubicBezTo>
                  <a:cubicBezTo>
                    <a:pt x="99" y="45"/>
                    <a:pt x="99" y="45"/>
                    <a:pt x="99" y="45"/>
                  </a:cubicBezTo>
                  <a:lnTo>
                    <a:pt x="102" y="45"/>
                  </a:lnTo>
                  <a:close/>
                  <a:moveTo>
                    <a:pt x="78" y="47"/>
                  </a:moveTo>
                  <a:cubicBezTo>
                    <a:pt x="78" y="47"/>
                    <a:pt x="78" y="47"/>
                    <a:pt x="78" y="47"/>
                  </a:cubicBezTo>
                  <a:cubicBezTo>
                    <a:pt x="78" y="47"/>
                    <a:pt x="78" y="47"/>
                    <a:pt x="78" y="47"/>
                  </a:cubicBezTo>
                  <a:cubicBezTo>
                    <a:pt x="81" y="48"/>
                    <a:pt x="81" y="48"/>
                    <a:pt x="81" y="48"/>
                  </a:cubicBezTo>
                  <a:cubicBezTo>
                    <a:pt x="77" y="48"/>
                    <a:pt x="77" y="48"/>
                    <a:pt x="77" y="48"/>
                  </a:cubicBezTo>
                  <a:cubicBezTo>
                    <a:pt x="74" y="47"/>
                    <a:pt x="74" y="47"/>
                    <a:pt x="74" y="47"/>
                  </a:cubicBezTo>
                  <a:lnTo>
                    <a:pt x="78" y="47"/>
                  </a:lnTo>
                  <a:close/>
                  <a:moveTo>
                    <a:pt x="70" y="47"/>
                  </a:moveTo>
                  <a:cubicBezTo>
                    <a:pt x="70" y="47"/>
                    <a:pt x="70" y="47"/>
                    <a:pt x="70" y="47"/>
                  </a:cubicBezTo>
                  <a:cubicBezTo>
                    <a:pt x="70" y="47"/>
                    <a:pt x="70" y="47"/>
                    <a:pt x="70" y="47"/>
                  </a:cubicBezTo>
                  <a:cubicBezTo>
                    <a:pt x="74" y="48"/>
                    <a:pt x="74" y="48"/>
                    <a:pt x="74" y="48"/>
                  </a:cubicBezTo>
                  <a:cubicBezTo>
                    <a:pt x="70" y="48"/>
                    <a:pt x="70" y="48"/>
                    <a:pt x="70" y="48"/>
                  </a:cubicBezTo>
                  <a:cubicBezTo>
                    <a:pt x="70" y="48"/>
                    <a:pt x="70" y="48"/>
                    <a:pt x="70" y="48"/>
                  </a:cubicBezTo>
                  <a:cubicBezTo>
                    <a:pt x="66" y="47"/>
                    <a:pt x="66" y="47"/>
                    <a:pt x="66" y="47"/>
                  </a:cubicBezTo>
                  <a:lnTo>
                    <a:pt x="70" y="47"/>
                  </a:lnTo>
                  <a:close/>
                  <a:moveTo>
                    <a:pt x="62" y="47"/>
                  </a:moveTo>
                  <a:cubicBezTo>
                    <a:pt x="62" y="47"/>
                    <a:pt x="62" y="47"/>
                    <a:pt x="62" y="47"/>
                  </a:cubicBezTo>
                  <a:cubicBezTo>
                    <a:pt x="65" y="48"/>
                    <a:pt x="65" y="48"/>
                    <a:pt x="65" y="48"/>
                  </a:cubicBezTo>
                  <a:cubicBezTo>
                    <a:pt x="61" y="48"/>
                    <a:pt x="61" y="48"/>
                    <a:pt x="61" y="48"/>
                  </a:cubicBezTo>
                  <a:cubicBezTo>
                    <a:pt x="58" y="47"/>
                    <a:pt x="58" y="47"/>
                    <a:pt x="58" y="47"/>
                  </a:cubicBezTo>
                  <a:lnTo>
                    <a:pt x="62" y="47"/>
                  </a:lnTo>
                  <a:close/>
                  <a:moveTo>
                    <a:pt x="60" y="48"/>
                  </a:moveTo>
                  <a:cubicBezTo>
                    <a:pt x="60" y="48"/>
                    <a:pt x="60" y="48"/>
                    <a:pt x="60" y="48"/>
                  </a:cubicBezTo>
                  <a:cubicBezTo>
                    <a:pt x="60" y="48"/>
                    <a:pt x="60" y="48"/>
                    <a:pt x="60" y="48"/>
                  </a:cubicBezTo>
                  <a:cubicBezTo>
                    <a:pt x="60" y="48"/>
                    <a:pt x="60" y="48"/>
                    <a:pt x="60" y="48"/>
                  </a:cubicBezTo>
                  <a:close/>
                  <a:moveTo>
                    <a:pt x="41" y="48"/>
                  </a:moveTo>
                  <a:cubicBezTo>
                    <a:pt x="41" y="48"/>
                    <a:pt x="41" y="48"/>
                    <a:pt x="41" y="48"/>
                  </a:cubicBezTo>
                  <a:cubicBezTo>
                    <a:pt x="43" y="49"/>
                    <a:pt x="43" y="49"/>
                    <a:pt x="43" y="49"/>
                  </a:cubicBezTo>
                  <a:cubicBezTo>
                    <a:pt x="42" y="49"/>
                    <a:pt x="42" y="49"/>
                    <a:pt x="42" y="49"/>
                  </a:cubicBezTo>
                  <a:cubicBezTo>
                    <a:pt x="38" y="48"/>
                    <a:pt x="38" y="48"/>
                    <a:pt x="38" y="48"/>
                  </a:cubicBezTo>
                  <a:lnTo>
                    <a:pt x="41" y="48"/>
                  </a:lnTo>
                  <a:close/>
                  <a:moveTo>
                    <a:pt x="39" y="53"/>
                  </a:moveTo>
                  <a:cubicBezTo>
                    <a:pt x="39" y="53"/>
                    <a:pt x="39" y="53"/>
                    <a:pt x="39" y="53"/>
                  </a:cubicBezTo>
                  <a:cubicBezTo>
                    <a:pt x="39" y="53"/>
                    <a:pt x="39" y="53"/>
                    <a:pt x="39" y="53"/>
                  </a:cubicBezTo>
                  <a:cubicBezTo>
                    <a:pt x="38" y="53"/>
                    <a:pt x="38" y="53"/>
                    <a:pt x="38" y="53"/>
                  </a:cubicBezTo>
                  <a:cubicBezTo>
                    <a:pt x="38" y="48"/>
                    <a:pt x="38" y="48"/>
                    <a:pt x="38" y="48"/>
                  </a:cubicBezTo>
                  <a:cubicBezTo>
                    <a:pt x="39" y="49"/>
                    <a:pt x="39" y="49"/>
                    <a:pt x="39" y="49"/>
                  </a:cubicBezTo>
                  <a:lnTo>
                    <a:pt x="39" y="53"/>
                  </a:lnTo>
                  <a:close/>
                  <a:moveTo>
                    <a:pt x="45" y="53"/>
                  </a:moveTo>
                  <a:cubicBezTo>
                    <a:pt x="45" y="53"/>
                    <a:pt x="45" y="53"/>
                    <a:pt x="45" y="53"/>
                  </a:cubicBezTo>
                  <a:cubicBezTo>
                    <a:pt x="40" y="53"/>
                    <a:pt x="40" y="53"/>
                    <a:pt x="40" y="53"/>
                  </a:cubicBezTo>
                  <a:cubicBezTo>
                    <a:pt x="40" y="49"/>
                    <a:pt x="40" y="49"/>
                    <a:pt x="40" y="49"/>
                  </a:cubicBezTo>
                  <a:cubicBezTo>
                    <a:pt x="42" y="49"/>
                    <a:pt x="42" y="49"/>
                    <a:pt x="42" y="49"/>
                  </a:cubicBezTo>
                  <a:cubicBezTo>
                    <a:pt x="45" y="49"/>
                    <a:pt x="45" y="49"/>
                    <a:pt x="45" y="49"/>
                  </a:cubicBezTo>
                  <a:lnTo>
                    <a:pt x="45" y="53"/>
                  </a:lnTo>
                  <a:close/>
                  <a:moveTo>
                    <a:pt x="45" y="49"/>
                  </a:moveTo>
                  <a:cubicBezTo>
                    <a:pt x="45" y="49"/>
                    <a:pt x="45" y="49"/>
                    <a:pt x="45" y="49"/>
                  </a:cubicBezTo>
                  <a:cubicBezTo>
                    <a:pt x="44" y="49"/>
                    <a:pt x="44" y="49"/>
                    <a:pt x="44" y="49"/>
                  </a:cubicBezTo>
                  <a:cubicBezTo>
                    <a:pt x="41" y="48"/>
                    <a:pt x="41" y="48"/>
                    <a:pt x="41" y="48"/>
                  </a:cubicBezTo>
                  <a:cubicBezTo>
                    <a:pt x="44" y="48"/>
                    <a:pt x="44" y="48"/>
                    <a:pt x="44" y="48"/>
                  </a:cubicBezTo>
                  <a:cubicBezTo>
                    <a:pt x="45" y="48"/>
                    <a:pt x="45" y="48"/>
                    <a:pt x="45" y="48"/>
                  </a:cubicBezTo>
                  <a:lnTo>
                    <a:pt x="45" y="49"/>
                  </a:lnTo>
                  <a:close/>
                  <a:moveTo>
                    <a:pt x="48" y="48"/>
                  </a:moveTo>
                  <a:cubicBezTo>
                    <a:pt x="48" y="48"/>
                    <a:pt x="48" y="48"/>
                    <a:pt x="48" y="48"/>
                  </a:cubicBezTo>
                  <a:cubicBezTo>
                    <a:pt x="51" y="49"/>
                    <a:pt x="51" y="49"/>
                    <a:pt x="51" y="49"/>
                  </a:cubicBezTo>
                  <a:cubicBezTo>
                    <a:pt x="48" y="49"/>
                    <a:pt x="48" y="49"/>
                    <a:pt x="48" y="49"/>
                  </a:cubicBezTo>
                  <a:cubicBezTo>
                    <a:pt x="45" y="48"/>
                    <a:pt x="45" y="48"/>
                    <a:pt x="45" y="48"/>
                  </a:cubicBezTo>
                  <a:lnTo>
                    <a:pt x="48" y="48"/>
                  </a:lnTo>
                  <a:close/>
                  <a:moveTo>
                    <a:pt x="47" y="49"/>
                  </a:moveTo>
                  <a:cubicBezTo>
                    <a:pt x="47" y="49"/>
                    <a:pt x="47" y="49"/>
                    <a:pt x="47" y="49"/>
                  </a:cubicBezTo>
                  <a:cubicBezTo>
                    <a:pt x="46" y="49"/>
                    <a:pt x="46" y="49"/>
                    <a:pt x="46" y="49"/>
                  </a:cubicBezTo>
                  <a:cubicBezTo>
                    <a:pt x="46" y="48"/>
                    <a:pt x="46" y="48"/>
                    <a:pt x="46" y="48"/>
                  </a:cubicBezTo>
                  <a:lnTo>
                    <a:pt x="47" y="49"/>
                  </a:lnTo>
                  <a:close/>
                  <a:moveTo>
                    <a:pt x="52" y="53"/>
                  </a:moveTo>
                  <a:cubicBezTo>
                    <a:pt x="52" y="53"/>
                    <a:pt x="52" y="53"/>
                    <a:pt x="52" y="53"/>
                  </a:cubicBezTo>
                  <a:cubicBezTo>
                    <a:pt x="46" y="53"/>
                    <a:pt x="46" y="53"/>
                    <a:pt x="46" y="53"/>
                  </a:cubicBezTo>
                  <a:cubicBezTo>
                    <a:pt x="46" y="49"/>
                    <a:pt x="46" y="49"/>
                    <a:pt x="46" y="49"/>
                  </a:cubicBezTo>
                  <a:cubicBezTo>
                    <a:pt x="49" y="49"/>
                    <a:pt x="49" y="49"/>
                    <a:pt x="49" y="49"/>
                  </a:cubicBezTo>
                  <a:cubicBezTo>
                    <a:pt x="49" y="49"/>
                    <a:pt x="49" y="49"/>
                    <a:pt x="49" y="49"/>
                  </a:cubicBezTo>
                  <a:cubicBezTo>
                    <a:pt x="49" y="49"/>
                    <a:pt x="49" y="49"/>
                    <a:pt x="49" y="49"/>
                  </a:cubicBezTo>
                  <a:cubicBezTo>
                    <a:pt x="52" y="49"/>
                    <a:pt x="52" y="49"/>
                    <a:pt x="52" y="49"/>
                  </a:cubicBezTo>
                  <a:lnTo>
                    <a:pt x="52" y="53"/>
                  </a:lnTo>
                  <a:close/>
                  <a:moveTo>
                    <a:pt x="52" y="49"/>
                  </a:moveTo>
                  <a:cubicBezTo>
                    <a:pt x="52" y="49"/>
                    <a:pt x="52" y="49"/>
                    <a:pt x="52" y="49"/>
                  </a:cubicBezTo>
                  <a:cubicBezTo>
                    <a:pt x="52" y="49"/>
                    <a:pt x="52" y="49"/>
                    <a:pt x="52" y="49"/>
                  </a:cubicBezTo>
                  <a:cubicBezTo>
                    <a:pt x="52" y="48"/>
                    <a:pt x="52" y="48"/>
                    <a:pt x="52" y="48"/>
                  </a:cubicBezTo>
                  <a:cubicBezTo>
                    <a:pt x="49" y="48"/>
                    <a:pt x="49" y="48"/>
                    <a:pt x="49" y="48"/>
                  </a:cubicBezTo>
                  <a:cubicBezTo>
                    <a:pt x="51" y="48"/>
                    <a:pt x="51" y="48"/>
                    <a:pt x="51" y="48"/>
                  </a:cubicBezTo>
                  <a:cubicBezTo>
                    <a:pt x="52" y="48"/>
                    <a:pt x="52" y="48"/>
                    <a:pt x="52" y="48"/>
                  </a:cubicBezTo>
                  <a:lnTo>
                    <a:pt x="52" y="49"/>
                  </a:lnTo>
                  <a:close/>
                  <a:moveTo>
                    <a:pt x="52" y="48"/>
                  </a:moveTo>
                  <a:cubicBezTo>
                    <a:pt x="52" y="48"/>
                    <a:pt x="52" y="48"/>
                    <a:pt x="52" y="48"/>
                  </a:cubicBezTo>
                  <a:cubicBezTo>
                    <a:pt x="55" y="48"/>
                    <a:pt x="55" y="48"/>
                    <a:pt x="55" y="48"/>
                  </a:cubicBezTo>
                  <a:cubicBezTo>
                    <a:pt x="57" y="48"/>
                    <a:pt x="57" y="48"/>
                    <a:pt x="57" y="48"/>
                  </a:cubicBezTo>
                  <a:cubicBezTo>
                    <a:pt x="55" y="49"/>
                    <a:pt x="55" y="49"/>
                    <a:pt x="55" y="49"/>
                  </a:cubicBezTo>
                  <a:cubicBezTo>
                    <a:pt x="53" y="48"/>
                    <a:pt x="53" y="48"/>
                    <a:pt x="53" y="48"/>
                  </a:cubicBezTo>
                  <a:cubicBezTo>
                    <a:pt x="53" y="48"/>
                    <a:pt x="53" y="48"/>
                    <a:pt x="53" y="48"/>
                  </a:cubicBezTo>
                  <a:cubicBezTo>
                    <a:pt x="53" y="48"/>
                    <a:pt x="53" y="48"/>
                    <a:pt x="53" y="48"/>
                  </a:cubicBezTo>
                  <a:lnTo>
                    <a:pt x="52" y="48"/>
                  </a:lnTo>
                  <a:close/>
                  <a:moveTo>
                    <a:pt x="54" y="49"/>
                  </a:moveTo>
                  <a:cubicBezTo>
                    <a:pt x="54" y="49"/>
                    <a:pt x="54" y="49"/>
                    <a:pt x="54" y="49"/>
                  </a:cubicBezTo>
                  <a:cubicBezTo>
                    <a:pt x="53" y="49"/>
                    <a:pt x="53" y="49"/>
                    <a:pt x="53" y="49"/>
                  </a:cubicBezTo>
                  <a:cubicBezTo>
                    <a:pt x="53" y="48"/>
                    <a:pt x="53" y="48"/>
                    <a:pt x="53" y="48"/>
                  </a:cubicBezTo>
                  <a:lnTo>
                    <a:pt x="54" y="49"/>
                  </a:lnTo>
                  <a:close/>
                  <a:moveTo>
                    <a:pt x="59" y="53"/>
                  </a:moveTo>
                  <a:cubicBezTo>
                    <a:pt x="59" y="53"/>
                    <a:pt x="59" y="53"/>
                    <a:pt x="59" y="53"/>
                  </a:cubicBezTo>
                  <a:cubicBezTo>
                    <a:pt x="53" y="53"/>
                    <a:pt x="53" y="53"/>
                    <a:pt x="53" y="53"/>
                  </a:cubicBezTo>
                  <a:cubicBezTo>
                    <a:pt x="53" y="49"/>
                    <a:pt x="53" y="49"/>
                    <a:pt x="53" y="49"/>
                  </a:cubicBezTo>
                  <a:cubicBezTo>
                    <a:pt x="59" y="49"/>
                    <a:pt x="59" y="49"/>
                    <a:pt x="59" y="49"/>
                  </a:cubicBezTo>
                  <a:lnTo>
                    <a:pt x="59" y="53"/>
                  </a:lnTo>
                  <a:close/>
                  <a:moveTo>
                    <a:pt x="59" y="48"/>
                  </a:moveTo>
                  <a:cubicBezTo>
                    <a:pt x="59" y="48"/>
                    <a:pt x="59" y="48"/>
                    <a:pt x="59" y="48"/>
                  </a:cubicBezTo>
                  <a:cubicBezTo>
                    <a:pt x="58" y="48"/>
                    <a:pt x="58" y="48"/>
                    <a:pt x="58" y="48"/>
                  </a:cubicBezTo>
                  <a:cubicBezTo>
                    <a:pt x="55" y="48"/>
                    <a:pt x="55" y="48"/>
                    <a:pt x="55" y="48"/>
                  </a:cubicBezTo>
                  <a:cubicBezTo>
                    <a:pt x="57" y="47"/>
                    <a:pt x="57" y="47"/>
                    <a:pt x="57" y="47"/>
                  </a:cubicBezTo>
                  <a:cubicBezTo>
                    <a:pt x="59" y="48"/>
                    <a:pt x="59" y="48"/>
                    <a:pt x="59" y="48"/>
                  </a:cubicBezTo>
                  <a:close/>
                  <a:moveTo>
                    <a:pt x="67" y="54"/>
                  </a:moveTo>
                  <a:cubicBezTo>
                    <a:pt x="67" y="54"/>
                    <a:pt x="67" y="54"/>
                    <a:pt x="67" y="54"/>
                  </a:cubicBezTo>
                  <a:cubicBezTo>
                    <a:pt x="60" y="53"/>
                    <a:pt x="60" y="53"/>
                    <a:pt x="60" y="53"/>
                  </a:cubicBezTo>
                  <a:cubicBezTo>
                    <a:pt x="60" y="49"/>
                    <a:pt x="60" y="49"/>
                    <a:pt x="60" y="49"/>
                  </a:cubicBezTo>
                  <a:cubicBezTo>
                    <a:pt x="66" y="49"/>
                    <a:pt x="66" y="49"/>
                    <a:pt x="66" y="49"/>
                  </a:cubicBezTo>
                  <a:cubicBezTo>
                    <a:pt x="66" y="49"/>
                    <a:pt x="66" y="49"/>
                    <a:pt x="66" y="49"/>
                  </a:cubicBezTo>
                  <a:cubicBezTo>
                    <a:pt x="66" y="49"/>
                    <a:pt x="66" y="49"/>
                    <a:pt x="66" y="49"/>
                  </a:cubicBezTo>
                  <a:cubicBezTo>
                    <a:pt x="67" y="49"/>
                    <a:pt x="67" y="49"/>
                    <a:pt x="67" y="49"/>
                  </a:cubicBezTo>
                  <a:lnTo>
                    <a:pt x="67" y="54"/>
                  </a:lnTo>
                  <a:close/>
                  <a:moveTo>
                    <a:pt x="67" y="48"/>
                  </a:moveTo>
                  <a:cubicBezTo>
                    <a:pt x="67" y="48"/>
                    <a:pt x="67" y="48"/>
                    <a:pt x="67" y="48"/>
                  </a:cubicBezTo>
                  <a:cubicBezTo>
                    <a:pt x="66" y="48"/>
                    <a:pt x="66" y="48"/>
                    <a:pt x="66" y="48"/>
                  </a:cubicBezTo>
                  <a:cubicBezTo>
                    <a:pt x="63" y="47"/>
                    <a:pt x="63" y="47"/>
                    <a:pt x="63" y="47"/>
                  </a:cubicBezTo>
                  <a:cubicBezTo>
                    <a:pt x="66" y="47"/>
                    <a:pt x="66" y="47"/>
                    <a:pt x="66" y="47"/>
                  </a:cubicBezTo>
                  <a:cubicBezTo>
                    <a:pt x="69" y="48"/>
                    <a:pt x="69" y="48"/>
                    <a:pt x="69" y="48"/>
                  </a:cubicBezTo>
                  <a:cubicBezTo>
                    <a:pt x="67" y="48"/>
                    <a:pt x="67" y="48"/>
                    <a:pt x="67" y="48"/>
                  </a:cubicBezTo>
                  <a:cubicBezTo>
                    <a:pt x="67" y="48"/>
                    <a:pt x="67" y="48"/>
                    <a:pt x="67" y="48"/>
                  </a:cubicBezTo>
                  <a:cubicBezTo>
                    <a:pt x="67" y="48"/>
                    <a:pt x="67" y="48"/>
                    <a:pt x="67" y="48"/>
                  </a:cubicBezTo>
                  <a:close/>
                  <a:moveTo>
                    <a:pt x="75" y="54"/>
                  </a:moveTo>
                  <a:cubicBezTo>
                    <a:pt x="75" y="54"/>
                    <a:pt x="75" y="54"/>
                    <a:pt x="75" y="54"/>
                  </a:cubicBezTo>
                  <a:cubicBezTo>
                    <a:pt x="67" y="54"/>
                    <a:pt x="67" y="54"/>
                    <a:pt x="67" y="54"/>
                  </a:cubicBezTo>
                  <a:cubicBezTo>
                    <a:pt x="67" y="49"/>
                    <a:pt x="67" y="49"/>
                    <a:pt x="67" y="49"/>
                  </a:cubicBezTo>
                  <a:cubicBezTo>
                    <a:pt x="74" y="49"/>
                    <a:pt x="74" y="49"/>
                    <a:pt x="74" y="49"/>
                  </a:cubicBezTo>
                  <a:cubicBezTo>
                    <a:pt x="74" y="49"/>
                    <a:pt x="74" y="49"/>
                    <a:pt x="74" y="49"/>
                  </a:cubicBezTo>
                  <a:cubicBezTo>
                    <a:pt x="74" y="49"/>
                    <a:pt x="74" y="49"/>
                    <a:pt x="74" y="49"/>
                  </a:cubicBezTo>
                  <a:cubicBezTo>
                    <a:pt x="75" y="49"/>
                    <a:pt x="75" y="49"/>
                    <a:pt x="75" y="49"/>
                  </a:cubicBezTo>
                  <a:lnTo>
                    <a:pt x="75" y="54"/>
                  </a:lnTo>
                  <a:close/>
                  <a:moveTo>
                    <a:pt x="75" y="48"/>
                  </a:moveTo>
                  <a:cubicBezTo>
                    <a:pt x="75" y="48"/>
                    <a:pt x="75" y="48"/>
                    <a:pt x="75" y="48"/>
                  </a:cubicBezTo>
                  <a:cubicBezTo>
                    <a:pt x="74" y="48"/>
                    <a:pt x="74" y="48"/>
                    <a:pt x="74" y="48"/>
                  </a:cubicBezTo>
                  <a:cubicBezTo>
                    <a:pt x="71" y="47"/>
                    <a:pt x="71" y="47"/>
                    <a:pt x="71" y="47"/>
                  </a:cubicBezTo>
                  <a:cubicBezTo>
                    <a:pt x="73" y="47"/>
                    <a:pt x="73" y="47"/>
                    <a:pt x="73" y="47"/>
                  </a:cubicBezTo>
                  <a:cubicBezTo>
                    <a:pt x="77" y="48"/>
                    <a:pt x="77" y="48"/>
                    <a:pt x="77" y="48"/>
                  </a:cubicBezTo>
                  <a:cubicBezTo>
                    <a:pt x="75" y="48"/>
                    <a:pt x="75" y="48"/>
                    <a:pt x="75" y="48"/>
                  </a:cubicBezTo>
                  <a:cubicBezTo>
                    <a:pt x="75" y="48"/>
                    <a:pt x="75" y="48"/>
                    <a:pt x="75" y="48"/>
                  </a:cubicBezTo>
                  <a:cubicBezTo>
                    <a:pt x="75" y="48"/>
                    <a:pt x="75" y="48"/>
                    <a:pt x="75" y="48"/>
                  </a:cubicBezTo>
                  <a:close/>
                  <a:moveTo>
                    <a:pt x="83" y="54"/>
                  </a:moveTo>
                  <a:cubicBezTo>
                    <a:pt x="83" y="54"/>
                    <a:pt x="83" y="54"/>
                    <a:pt x="83" y="54"/>
                  </a:cubicBezTo>
                  <a:cubicBezTo>
                    <a:pt x="75" y="54"/>
                    <a:pt x="75" y="54"/>
                    <a:pt x="75" y="54"/>
                  </a:cubicBezTo>
                  <a:cubicBezTo>
                    <a:pt x="75" y="49"/>
                    <a:pt x="75" y="49"/>
                    <a:pt x="75" y="49"/>
                  </a:cubicBezTo>
                  <a:cubicBezTo>
                    <a:pt x="77" y="48"/>
                    <a:pt x="77" y="48"/>
                    <a:pt x="77" y="48"/>
                  </a:cubicBezTo>
                  <a:cubicBezTo>
                    <a:pt x="77" y="48"/>
                    <a:pt x="77" y="48"/>
                    <a:pt x="77" y="48"/>
                  </a:cubicBezTo>
                  <a:cubicBezTo>
                    <a:pt x="77" y="48"/>
                    <a:pt x="77" y="48"/>
                    <a:pt x="77" y="48"/>
                  </a:cubicBezTo>
                  <a:cubicBezTo>
                    <a:pt x="83" y="48"/>
                    <a:pt x="83" y="48"/>
                    <a:pt x="83" y="48"/>
                  </a:cubicBezTo>
                  <a:lnTo>
                    <a:pt x="83" y="54"/>
                  </a:lnTo>
                  <a:close/>
                  <a:moveTo>
                    <a:pt x="83" y="48"/>
                  </a:moveTo>
                  <a:cubicBezTo>
                    <a:pt x="83" y="48"/>
                    <a:pt x="83" y="48"/>
                    <a:pt x="83" y="48"/>
                  </a:cubicBezTo>
                  <a:cubicBezTo>
                    <a:pt x="82" y="48"/>
                    <a:pt x="82" y="48"/>
                    <a:pt x="82" y="48"/>
                  </a:cubicBezTo>
                  <a:cubicBezTo>
                    <a:pt x="79" y="47"/>
                    <a:pt x="79" y="47"/>
                    <a:pt x="79" y="47"/>
                  </a:cubicBezTo>
                  <a:cubicBezTo>
                    <a:pt x="82" y="47"/>
                    <a:pt x="82" y="47"/>
                    <a:pt x="82" y="47"/>
                  </a:cubicBezTo>
                  <a:cubicBezTo>
                    <a:pt x="82" y="47"/>
                    <a:pt x="82" y="47"/>
                    <a:pt x="82" y="47"/>
                  </a:cubicBezTo>
                  <a:cubicBezTo>
                    <a:pt x="86" y="48"/>
                    <a:pt x="86" y="48"/>
                    <a:pt x="86" y="48"/>
                  </a:cubicBezTo>
                  <a:cubicBezTo>
                    <a:pt x="84" y="48"/>
                    <a:pt x="84" y="48"/>
                    <a:pt x="84" y="48"/>
                  </a:cubicBezTo>
                  <a:cubicBezTo>
                    <a:pt x="84" y="48"/>
                    <a:pt x="84" y="48"/>
                    <a:pt x="84" y="48"/>
                  </a:cubicBezTo>
                  <a:cubicBezTo>
                    <a:pt x="83" y="48"/>
                    <a:pt x="83" y="48"/>
                    <a:pt x="83" y="48"/>
                  </a:cubicBezTo>
                  <a:close/>
                  <a:moveTo>
                    <a:pt x="90" y="54"/>
                  </a:moveTo>
                  <a:cubicBezTo>
                    <a:pt x="90" y="54"/>
                    <a:pt x="90" y="54"/>
                    <a:pt x="90" y="54"/>
                  </a:cubicBezTo>
                  <a:cubicBezTo>
                    <a:pt x="84" y="54"/>
                    <a:pt x="84" y="54"/>
                    <a:pt x="84" y="54"/>
                  </a:cubicBezTo>
                  <a:cubicBezTo>
                    <a:pt x="84" y="48"/>
                    <a:pt x="84" y="48"/>
                    <a:pt x="84" y="48"/>
                  </a:cubicBezTo>
                  <a:cubicBezTo>
                    <a:pt x="87" y="48"/>
                    <a:pt x="87" y="48"/>
                    <a:pt x="87" y="48"/>
                  </a:cubicBezTo>
                  <a:cubicBezTo>
                    <a:pt x="87" y="48"/>
                    <a:pt x="87" y="48"/>
                    <a:pt x="87" y="48"/>
                  </a:cubicBezTo>
                  <a:cubicBezTo>
                    <a:pt x="87" y="48"/>
                    <a:pt x="87" y="48"/>
                    <a:pt x="87" y="48"/>
                  </a:cubicBezTo>
                  <a:cubicBezTo>
                    <a:pt x="90" y="48"/>
                    <a:pt x="90" y="48"/>
                    <a:pt x="90" y="48"/>
                  </a:cubicBezTo>
                  <a:lnTo>
                    <a:pt x="90" y="54"/>
                  </a:lnTo>
                  <a:close/>
                  <a:moveTo>
                    <a:pt x="90" y="48"/>
                  </a:moveTo>
                  <a:cubicBezTo>
                    <a:pt x="90" y="48"/>
                    <a:pt x="90" y="48"/>
                    <a:pt x="90" y="48"/>
                  </a:cubicBezTo>
                  <a:cubicBezTo>
                    <a:pt x="87" y="48"/>
                    <a:pt x="87" y="48"/>
                    <a:pt x="87" y="48"/>
                  </a:cubicBezTo>
                  <a:cubicBezTo>
                    <a:pt x="83" y="47"/>
                    <a:pt x="83" y="47"/>
                    <a:pt x="83" y="47"/>
                  </a:cubicBezTo>
                  <a:cubicBezTo>
                    <a:pt x="87" y="46"/>
                    <a:pt x="87" y="46"/>
                    <a:pt x="87" y="46"/>
                  </a:cubicBezTo>
                  <a:cubicBezTo>
                    <a:pt x="87" y="47"/>
                    <a:pt x="87" y="47"/>
                    <a:pt x="87" y="47"/>
                  </a:cubicBezTo>
                  <a:cubicBezTo>
                    <a:pt x="90" y="48"/>
                    <a:pt x="90" y="48"/>
                    <a:pt x="90" y="48"/>
                  </a:cubicBezTo>
                  <a:close/>
                  <a:moveTo>
                    <a:pt x="94" y="54"/>
                  </a:moveTo>
                  <a:cubicBezTo>
                    <a:pt x="94" y="54"/>
                    <a:pt x="94" y="54"/>
                    <a:pt x="94" y="54"/>
                  </a:cubicBezTo>
                  <a:cubicBezTo>
                    <a:pt x="91" y="54"/>
                    <a:pt x="91" y="54"/>
                    <a:pt x="91" y="54"/>
                  </a:cubicBezTo>
                  <a:cubicBezTo>
                    <a:pt x="91" y="48"/>
                    <a:pt x="91" y="48"/>
                    <a:pt x="91" y="48"/>
                  </a:cubicBezTo>
                  <a:cubicBezTo>
                    <a:pt x="94" y="48"/>
                    <a:pt x="94" y="48"/>
                    <a:pt x="94" y="48"/>
                  </a:cubicBezTo>
                  <a:lnTo>
                    <a:pt x="94" y="54"/>
                  </a:lnTo>
                  <a:close/>
                  <a:moveTo>
                    <a:pt x="94" y="48"/>
                  </a:moveTo>
                  <a:cubicBezTo>
                    <a:pt x="94" y="48"/>
                    <a:pt x="94" y="48"/>
                    <a:pt x="94" y="48"/>
                  </a:cubicBezTo>
                  <a:cubicBezTo>
                    <a:pt x="91" y="48"/>
                    <a:pt x="91" y="48"/>
                    <a:pt x="91" y="48"/>
                  </a:cubicBezTo>
                  <a:cubicBezTo>
                    <a:pt x="91" y="48"/>
                    <a:pt x="91" y="48"/>
                    <a:pt x="91" y="48"/>
                  </a:cubicBezTo>
                  <a:cubicBezTo>
                    <a:pt x="91" y="46"/>
                    <a:pt x="91" y="46"/>
                    <a:pt x="91" y="46"/>
                  </a:cubicBezTo>
                  <a:cubicBezTo>
                    <a:pt x="90" y="46"/>
                    <a:pt x="90" y="46"/>
                    <a:pt x="90" y="46"/>
                  </a:cubicBezTo>
                  <a:cubicBezTo>
                    <a:pt x="90" y="48"/>
                    <a:pt x="90" y="48"/>
                    <a:pt x="90" y="48"/>
                  </a:cubicBezTo>
                  <a:cubicBezTo>
                    <a:pt x="88" y="46"/>
                    <a:pt x="88" y="46"/>
                    <a:pt x="88" y="46"/>
                  </a:cubicBezTo>
                  <a:cubicBezTo>
                    <a:pt x="91" y="46"/>
                    <a:pt x="91" y="46"/>
                    <a:pt x="91" y="46"/>
                  </a:cubicBezTo>
                  <a:cubicBezTo>
                    <a:pt x="91" y="46"/>
                    <a:pt x="91" y="46"/>
                    <a:pt x="91" y="46"/>
                  </a:cubicBezTo>
                  <a:cubicBezTo>
                    <a:pt x="94" y="47"/>
                    <a:pt x="94" y="47"/>
                    <a:pt x="94" y="47"/>
                  </a:cubicBezTo>
                  <a:lnTo>
                    <a:pt x="94" y="48"/>
                  </a:lnTo>
                  <a:close/>
                  <a:moveTo>
                    <a:pt x="101" y="54"/>
                  </a:moveTo>
                  <a:cubicBezTo>
                    <a:pt x="101" y="54"/>
                    <a:pt x="101" y="54"/>
                    <a:pt x="101" y="54"/>
                  </a:cubicBezTo>
                  <a:cubicBezTo>
                    <a:pt x="94" y="54"/>
                    <a:pt x="94" y="54"/>
                    <a:pt x="94" y="54"/>
                  </a:cubicBezTo>
                  <a:cubicBezTo>
                    <a:pt x="94" y="48"/>
                    <a:pt x="94" y="48"/>
                    <a:pt x="94" y="48"/>
                  </a:cubicBezTo>
                  <a:cubicBezTo>
                    <a:pt x="96" y="48"/>
                    <a:pt x="96" y="48"/>
                    <a:pt x="96" y="48"/>
                  </a:cubicBezTo>
                  <a:cubicBezTo>
                    <a:pt x="96" y="48"/>
                    <a:pt x="96" y="48"/>
                    <a:pt x="96" y="48"/>
                  </a:cubicBezTo>
                  <a:cubicBezTo>
                    <a:pt x="101" y="48"/>
                    <a:pt x="101" y="48"/>
                    <a:pt x="101" y="48"/>
                  </a:cubicBezTo>
                  <a:lnTo>
                    <a:pt x="101" y="54"/>
                  </a:lnTo>
                  <a:close/>
                  <a:moveTo>
                    <a:pt x="94" y="48"/>
                  </a:moveTo>
                  <a:cubicBezTo>
                    <a:pt x="94" y="48"/>
                    <a:pt x="94" y="48"/>
                    <a:pt x="94" y="48"/>
                  </a:cubicBezTo>
                  <a:cubicBezTo>
                    <a:pt x="94" y="47"/>
                    <a:pt x="94" y="47"/>
                    <a:pt x="94" y="47"/>
                  </a:cubicBezTo>
                  <a:cubicBezTo>
                    <a:pt x="95" y="48"/>
                    <a:pt x="95" y="48"/>
                    <a:pt x="95" y="48"/>
                  </a:cubicBezTo>
                  <a:lnTo>
                    <a:pt x="94" y="48"/>
                  </a:lnTo>
                  <a:close/>
                  <a:moveTo>
                    <a:pt x="101" y="48"/>
                  </a:moveTo>
                  <a:cubicBezTo>
                    <a:pt x="101" y="48"/>
                    <a:pt x="101" y="48"/>
                    <a:pt x="101" y="48"/>
                  </a:cubicBezTo>
                  <a:cubicBezTo>
                    <a:pt x="96" y="48"/>
                    <a:pt x="96" y="48"/>
                    <a:pt x="96" y="48"/>
                  </a:cubicBezTo>
                  <a:cubicBezTo>
                    <a:pt x="89" y="45"/>
                    <a:pt x="89" y="45"/>
                    <a:pt x="89" y="45"/>
                  </a:cubicBezTo>
                  <a:cubicBezTo>
                    <a:pt x="98" y="45"/>
                    <a:pt x="98" y="45"/>
                    <a:pt x="98" y="45"/>
                  </a:cubicBezTo>
                  <a:cubicBezTo>
                    <a:pt x="98" y="45"/>
                    <a:pt x="98" y="45"/>
                    <a:pt x="98" y="45"/>
                  </a:cubicBezTo>
                  <a:cubicBezTo>
                    <a:pt x="101" y="46"/>
                    <a:pt x="101" y="46"/>
                    <a:pt x="101" y="46"/>
                  </a:cubicBezTo>
                  <a:lnTo>
                    <a:pt x="101" y="48"/>
                  </a:lnTo>
                  <a:close/>
                  <a:moveTo>
                    <a:pt x="103" y="54"/>
                  </a:moveTo>
                  <a:cubicBezTo>
                    <a:pt x="103" y="54"/>
                    <a:pt x="103" y="54"/>
                    <a:pt x="103" y="54"/>
                  </a:cubicBezTo>
                  <a:cubicBezTo>
                    <a:pt x="101" y="54"/>
                    <a:pt x="101" y="54"/>
                    <a:pt x="101" y="54"/>
                  </a:cubicBezTo>
                  <a:cubicBezTo>
                    <a:pt x="101" y="48"/>
                    <a:pt x="101" y="48"/>
                    <a:pt x="101" y="48"/>
                  </a:cubicBezTo>
                  <a:cubicBezTo>
                    <a:pt x="103" y="48"/>
                    <a:pt x="103" y="48"/>
                    <a:pt x="103" y="48"/>
                  </a:cubicBezTo>
                  <a:lnTo>
                    <a:pt x="103" y="54"/>
                  </a:lnTo>
                  <a:close/>
                  <a:moveTo>
                    <a:pt x="103" y="48"/>
                  </a:moveTo>
                  <a:cubicBezTo>
                    <a:pt x="103" y="48"/>
                    <a:pt x="103" y="48"/>
                    <a:pt x="103" y="48"/>
                  </a:cubicBezTo>
                  <a:cubicBezTo>
                    <a:pt x="101" y="48"/>
                    <a:pt x="101" y="48"/>
                    <a:pt x="101" y="48"/>
                  </a:cubicBezTo>
                  <a:cubicBezTo>
                    <a:pt x="102" y="46"/>
                    <a:pt x="102" y="46"/>
                    <a:pt x="102" y="46"/>
                  </a:cubicBezTo>
                  <a:cubicBezTo>
                    <a:pt x="103" y="47"/>
                    <a:pt x="103" y="47"/>
                    <a:pt x="103" y="47"/>
                  </a:cubicBezTo>
                  <a:lnTo>
                    <a:pt x="103" y="48"/>
                  </a:lnTo>
                  <a:close/>
                  <a:moveTo>
                    <a:pt x="104" y="46"/>
                  </a:moveTo>
                  <a:cubicBezTo>
                    <a:pt x="104" y="46"/>
                    <a:pt x="104" y="46"/>
                    <a:pt x="104" y="46"/>
                  </a:cubicBezTo>
                  <a:cubicBezTo>
                    <a:pt x="102" y="46"/>
                    <a:pt x="102" y="46"/>
                    <a:pt x="102" y="46"/>
                  </a:cubicBezTo>
                  <a:cubicBezTo>
                    <a:pt x="102" y="45"/>
                    <a:pt x="102" y="45"/>
                    <a:pt x="102" y="45"/>
                  </a:cubicBezTo>
                  <a:cubicBezTo>
                    <a:pt x="102" y="45"/>
                    <a:pt x="102" y="45"/>
                    <a:pt x="102" y="45"/>
                  </a:cubicBezTo>
                  <a:cubicBezTo>
                    <a:pt x="104" y="44"/>
                    <a:pt x="104" y="44"/>
                    <a:pt x="104" y="44"/>
                  </a:cubicBezTo>
                  <a:lnTo>
                    <a:pt x="104" y="46"/>
                  </a:lnTo>
                  <a:close/>
                  <a:moveTo>
                    <a:pt x="110" y="54"/>
                  </a:moveTo>
                  <a:cubicBezTo>
                    <a:pt x="110" y="54"/>
                    <a:pt x="110" y="54"/>
                    <a:pt x="110" y="54"/>
                  </a:cubicBezTo>
                  <a:cubicBezTo>
                    <a:pt x="104" y="54"/>
                    <a:pt x="104" y="54"/>
                    <a:pt x="104" y="54"/>
                  </a:cubicBezTo>
                  <a:cubicBezTo>
                    <a:pt x="104" y="47"/>
                    <a:pt x="104" y="47"/>
                    <a:pt x="104" y="47"/>
                  </a:cubicBezTo>
                  <a:cubicBezTo>
                    <a:pt x="106" y="48"/>
                    <a:pt x="106" y="48"/>
                    <a:pt x="106" y="48"/>
                  </a:cubicBezTo>
                  <a:cubicBezTo>
                    <a:pt x="110" y="48"/>
                    <a:pt x="110" y="48"/>
                    <a:pt x="110" y="48"/>
                  </a:cubicBezTo>
                  <a:lnTo>
                    <a:pt x="110" y="54"/>
                  </a:lnTo>
                  <a:close/>
                  <a:moveTo>
                    <a:pt x="111" y="47"/>
                  </a:moveTo>
                  <a:cubicBezTo>
                    <a:pt x="111" y="47"/>
                    <a:pt x="111" y="47"/>
                    <a:pt x="111" y="47"/>
                  </a:cubicBezTo>
                  <a:cubicBezTo>
                    <a:pt x="110" y="47"/>
                    <a:pt x="110" y="47"/>
                    <a:pt x="110" y="47"/>
                  </a:cubicBezTo>
                  <a:cubicBezTo>
                    <a:pt x="110" y="47"/>
                    <a:pt x="110" y="47"/>
                    <a:pt x="110" y="47"/>
                  </a:cubicBezTo>
                  <a:cubicBezTo>
                    <a:pt x="106" y="47"/>
                    <a:pt x="106" y="47"/>
                    <a:pt x="106" y="47"/>
                  </a:cubicBezTo>
                  <a:cubicBezTo>
                    <a:pt x="104" y="47"/>
                    <a:pt x="104" y="47"/>
                    <a:pt x="104" y="47"/>
                  </a:cubicBezTo>
                  <a:cubicBezTo>
                    <a:pt x="104" y="44"/>
                    <a:pt x="104" y="44"/>
                    <a:pt x="104" y="44"/>
                  </a:cubicBezTo>
                  <a:cubicBezTo>
                    <a:pt x="108" y="44"/>
                    <a:pt x="108" y="44"/>
                    <a:pt x="108" y="44"/>
                  </a:cubicBezTo>
                  <a:cubicBezTo>
                    <a:pt x="108" y="44"/>
                    <a:pt x="108" y="44"/>
                    <a:pt x="108" y="44"/>
                  </a:cubicBezTo>
                  <a:cubicBezTo>
                    <a:pt x="111" y="45"/>
                    <a:pt x="111" y="45"/>
                    <a:pt x="111" y="45"/>
                  </a:cubicBezTo>
                  <a:lnTo>
                    <a:pt x="111" y="47"/>
                  </a:lnTo>
                  <a:close/>
                  <a:moveTo>
                    <a:pt x="106" y="44"/>
                  </a:moveTo>
                  <a:cubicBezTo>
                    <a:pt x="106" y="44"/>
                    <a:pt x="106" y="44"/>
                    <a:pt x="106" y="44"/>
                  </a:cubicBezTo>
                  <a:cubicBezTo>
                    <a:pt x="106" y="43"/>
                    <a:pt x="106" y="43"/>
                    <a:pt x="106" y="43"/>
                  </a:cubicBezTo>
                  <a:cubicBezTo>
                    <a:pt x="108" y="43"/>
                    <a:pt x="108" y="43"/>
                    <a:pt x="108" y="43"/>
                  </a:cubicBezTo>
                  <a:cubicBezTo>
                    <a:pt x="108" y="44"/>
                    <a:pt x="108" y="44"/>
                    <a:pt x="108" y="44"/>
                  </a:cubicBezTo>
                  <a:lnTo>
                    <a:pt x="106" y="44"/>
                  </a:lnTo>
                  <a:close/>
                  <a:moveTo>
                    <a:pt x="111" y="44"/>
                  </a:moveTo>
                  <a:cubicBezTo>
                    <a:pt x="111" y="44"/>
                    <a:pt x="111" y="44"/>
                    <a:pt x="111" y="44"/>
                  </a:cubicBezTo>
                  <a:cubicBezTo>
                    <a:pt x="111" y="45"/>
                    <a:pt x="111" y="45"/>
                    <a:pt x="111" y="45"/>
                  </a:cubicBezTo>
                  <a:cubicBezTo>
                    <a:pt x="109" y="44"/>
                    <a:pt x="109" y="44"/>
                    <a:pt x="109" y="44"/>
                  </a:cubicBezTo>
                  <a:lnTo>
                    <a:pt x="111" y="44"/>
                  </a:lnTo>
                  <a:close/>
                  <a:moveTo>
                    <a:pt x="110" y="44"/>
                  </a:moveTo>
                  <a:cubicBezTo>
                    <a:pt x="110" y="44"/>
                    <a:pt x="110" y="44"/>
                    <a:pt x="110" y="44"/>
                  </a:cubicBezTo>
                  <a:cubicBezTo>
                    <a:pt x="110" y="43"/>
                    <a:pt x="110" y="43"/>
                    <a:pt x="110" y="43"/>
                  </a:cubicBezTo>
                  <a:cubicBezTo>
                    <a:pt x="111" y="43"/>
                    <a:pt x="111" y="43"/>
                    <a:pt x="111" y="43"/>
                  </a:cubicBezTo>
                  <a:cubicBezTo>
                    <a:pt x="111" y="44"/>
                    <a:pt x="111" y="44"/>
                    <a:pt x="111" y="44"/>
                  </a:cubicBezTo>
                  <a:lnTo>
                    <a:pt x="110" y="44"/>
                  </a:lnTo>
                  <a:close/>
                  <a:moveTo>
                    <a:pt x="110" y="44"/>
                  </a:moveTo>
                  <a:cubicBezTo>
                    <a:pt x="110" y="44"/>
                    <a:pt x="110" y="44"/>
                    <a:pt x="110" y="44"/>
                  </a:cubicBezTo>
                  <a:cubicBezTo>
                    <a:pt x="108" y="44"/>
                    <a:pt x="108" y="44"/>
                    <a:pt x="108" y="44"/>
                  </a:cubicBezTo>
                  <a:cubicBezTo>
                    <a:pt x="108" y="43"/>
                    <a:pt x="108" y="43"/>
                    <a:pt x="108" y="43"/>
                  </a:cubicBezTo>
                  <a:cubicBezTo>
                    <a:pt x="110" y="43"/>
                    <a:pt x="110" y="43"/>
                    <a:pt x="110" y="43"/>
                  </a:cubicBezTo>
                  <a:lnTo>
                    <a:pt x="110" y="44"/>
                  </a:lnTo>
                  <a:close/>
                  <a:moveTo>
                    <a:pt x="114" y="47"/>
                  </a:moveTo>
                  <a:cubicBezTo>
                    <a:pt x="114" y="47"/>
                    <a:pt x="114" y="47"/>
                    <a:pt x="114" y="47"/>
                  </a:cubicBezTo>
                  <a:cubicBezTo>
                    <a:pt x="116" y="47"/>
                    <a:pt x="116" y="47"/>
                    <a:pt x="116" y="47"/>
                  </a:cubicBezTo>
                  <a:cubicBezTo>
                    <a:pt x="120" y="47"/>
                    <a:pt x="120" y="47"/>
                    <a:pt x="120" y="47"/>
                  </a:cubicBezTo>
                  <a:cubicBezTo>
                    <a:pt x="120" y="54"/>
                    <a:pt x="120" y="54"/>
                    <a:pt x="120" y="54"/>
                  </a:cubicBezTo>
                  <a:cubicBezTo>
                    <a:pt x="114" y="54"/>
                    <a:pt x="114" y="54"/>
                    <a:pt x="114" y="54"/>
                  </a:cubicBezTo>
                  <a:lnTo>
                    <a:pt x="114" y="47"/>
                  </a:lnTo>
                  <a:close/>
                  <a:moveTo>
                    <a:pt x="114" y="47"/>
                  </a:moveTo>
                  <a:cubicBezTo>
                    <a:pt x="114" y="47"/>
                    <a:pt x="114" y="47"/>
                    <a:pt x="114" y="47"/>
                  </a:cubicBezTo>
                  <a:cubicBezTo>
                    <a:pt x="113" y="47"/>
                    <a:pt x="113" y="47"/>
                    <a:pt x="113" y="47"/>
                  </a:cubicBezTo>
                  <a:cubicBezTo>
                    <a:pt x="113" y="54"/>
                    <a:pt x="113" y="54"/>
                    <a:pt x="113" y="54"/>
                  </a:cubicBezTo>
                  <a:cubicBezTo>
                    <a:pt x="111" y="54"/>
                    <a:pt x="111" y="54"/>
                    <a:pt x="111" y="54"/>
                  </a:cubicBezTo>
                  <a:cubicBezTo>
                    <a:pt x="111" y="48"/>
                    <a:pt x="111" y="48"/>
                    <a:pt x="111" y="48"/>
                  </a:cubicBezTo>
                  <a:cubicBezTo>
                    <a:pt x="113" y="47"/>
                    <a:pt x="113" y="47"/>
                    <a:pt x="113" y="47"/>
                  </a:cubicBezTo>
                  <a:cubicBezTo>
                    <a:pt x="111" y="47"/>
                    <a:pt x="111" y="47"/>
                    <a:pt x="111" y="47"/>
                  </a:cubicBezTo>
                  <a:cubicBezTo>
                    <a:pt x="111" y="47"/>
                    <a:pt x="111" y="47"/>
                    <a:pt x="111" y="47"/>
                  </a:cubicBezTo>
                  <a:cubicBezTo>
                    <a:pt x="111" y="47"/>
                    <a:pt x="111" y="47"/>
                    <a:pt x="111" y="47"/>
                  </a:cubicBezTo>
                  <a:cubicBezTo>
                    <a:pt x="111" y="46"/>
                    <a:pt x="111" y="46"/>
                    <a:pt x="111" y="46"/>
                  </a:cubicBezTo>
                  <a:lnTo>
                    <a:pt x="114" y="47"/>
                  </a:lnTo>
                  <a:close/>
                  <a:moveTo>
                    <a:pt x="112" y="44"/>
                  </a:moveTo>
                  <a:cubicBezTo>
                    <a:pt x="112" y="44"/>
                    <a:pt x="112" y="44"/>
                    <a:pt x="112" y="44"/>
                  </a:cubicBezTo>
                  <a:cubicBezTo>
                    <a:pt x="112" y="44"/>
                    <a:pt x="112" y="44"/>
                    <a:pt x="112" y="44"/>
                  </a:cubicBezTo>
                  <a:cubicBezTo>
                    <a:pt x="112" y="37"/>
                    <a:pt x="112" y="37"/>
                    <a:pt x="112" y="37"/>
                  </a:cubicBezTo>
                  <a:cubicBezTo>
                    <a:pt x="108" y="37"/>
                    <a:pt x="108" y="37"/>
                    <a:pt x="108" y="37"/>
                  </a:cubicBezTo>
                  <a:cubicBezTo>
                    <a:pt x="108" y="43"/>
                    <a:pt x="108" y="43"/>
                    <a:pt x="108" y="43"/>
                  </a:cubicBezTo>
                  <a:cubicBezTo>
                    <a:pt x="112" y="43"/>
                    <a:pt x="112" y="43"/>
                    <a:pt x="112" y="43"/>
                  </a:cubicBezTo>
                  <a:cubicBezTo>
                    <a:pt x="112" y="44"/>
                    <a:pt x="112" y="44"/>
                    <a:pt x="112" y="44"/>
                  </a:cubicBezTo>
                  <a:cubicBezTo>
                    <a:pt x="111" y="44"/>
                    <a:pt x="111" y="44"/>
                    <a:pt x="111" y="44"/>
                  </a:cubicBezTo>
                  <a:cubicBezTo>
                    <a:pt x="111" y="43"/>
                    <a:pt x="111" y="43"/>
                    <a:pt x="111" y="43"/>
                  </a:cubicBezTo>
                  <a:cubicBezTo>
                    <a:pt x="105" y="42"/>
                    <a:pt x="105" y="42"/>
                    <a:pt x="105" y="42"/>
                  </a:cubicBezTo>
                  <a:cubicBezTo>
                    <a:pt x="105" y="36"/>
                    <a:pt x="105" y="36"/>
                    <a:pt x="105" y="36"/>
                  </a:cubicBezTo>
                  <a:cubicBezTo>
                    <a:pt x="112" y="37"/>
                    <a:pt x="112" y="37"/>
                    <a:pt x="112" y="37"/>
                  </a:cubicBezTo>
                  <a:lnTo>
                    <a:pt x="112" y="44"/>
                  </a:lnTo>
                  <a:close/>
                  <a:moveTo>
                    <a:pt x="115" y="5"/>
                  </a:moveTo>
                  <a:cubicBezTo>
                    <a:pt x="115" y="5"/>
                    <a:pt x="115" y="5"/>
                    <a:pt x="115" y="5"/>
                  </a:cubicBezTo>
                  <a:cubicBezTo>
                    <a:pt x="115" y="5"/>
                    <a:pt x="115" y="5"/>
                    <a:pt x="115" y="5"/>
                  </a:cubicBezTo>
                  <a:cubicBezTo>
                    <a:pt x="117" y="6"/>
                    <a:pt x="117" y="6"/>
                    <a:pt x="117" y="6"/>
                  </a:cubicBezTo>
                  <a:cubicBezTo>
                    <a:pt x="117" y="8"/>
                    <a:pt x="117" y="8"/>
                    <a:pt x="117" y="8"/>
                  </a:cubicBezTo>
                  <a:cubicBezTo>
                    <a:pt x="115" y="7"/>
                    <a:pt x="115" y="7"/>
                    <a:pt x="115" y="7"/>
                  </a:cubicBezTo>
                  <a:lnTo>
                    <a:pt x="115" y="5"/>
                  </a:lnTo>
                  <a:close/>
                  <a:moveTo>
                    <a:pt x="115" y="7"/>
                  </a:moveTo>
                  <a:cubicBezTo>
                    <a:pt x="115" y="7"/>
                    <a:pt x="115" y="7"/>
                    <a:pt x="115" y="7"/>
                  </a:cubicBezTo>
                  <a:cubicBezTo>
                    <a:pt x="117" y="8"/>
                    <a:pt x="117" y="8"/>
                    <a:pt x="117" y="8"/>
                  </a:cubicBezTo>
                  <a:cubicBezTo>
                    <a:pt x="117" y="8"/>
                    <a:pt x="117" y="8"/>
                    <a:pt x="117" y="8"/>
                  </a:cubicBezTo>
                  <a:cubicBezTo>
                    <a:pt x="115" y="8"/>
                    <a:pt x="115" y="8"/>
                    <a:pt x="115" y="8"/>
                  </a:cubicBezTo>
                  <a:lnTo>
                    <a:pt x="115" y="7"/>
                  </a:lnTo>
                  <a:close/>
                  <a:moveTo>
                    <a:pt x="115" y="8"/>
                  </a:moveTo>
                  <a:cubicBezTo>
                    <a:pt x="115" y="8"/>
                    <a:pt x="115" y="8"/>
                    <a:pt x="115" y="8"/>
                  </a:cubicBezTo>
                  <a:cubicBezTo>
                    <a:pt x="117" y="9"/>
                    <a:pt x="117" y="9"/>
                    <a:pt x="117" y="9"/>
                  </a:cubicBezTo>
                  <a:cubicBezTo>
                    <a:pt x="117" y="9"/>
                    <a:pt x="117" y="9"/>
                    <a:pt x="117" y="9"/>
                  </a:cubicBezTo>
                  <a:cubicBezTo>
                    <a:pt x="115" y="8"/>
                    <a:pt x="115" y="8"/>
                    <a:pt x="115" y="8"/>
                  </a:cubicBezTo>
                  <a:close/>
                  <a:moveTo>
                    <a:pt x="115" y="9"/>
                  </a:moveTo>
                  <a:cubicBezTo>
                    <a:pt x="115" y="9"/>
                    <a:pt x="115" y="9"/>
                    <a:pt x="115" y="9"/>
                  </a:cubicBezTo>
                  <a:cubicBezTo>
                    <a:pt x="117" y="9"/>
                    <a:pt x="117" y="9"/>
                    <a:pt x="117" y="9"/>
                  </a:cubicBezTo>
                  <a:cubicBezTo>
                    <a:pt x="117" y="11"/>
                    <a:pt x="117" y="11"/>
                    <a:pt x="117" y="11"/>
                  </a:cubicBezTo>
                  <a:cubicBezTo>
                    <a:pt x="115" y="10"/>
                    <a:pt x="115" y="10"/>
                    <a:pt x="115" y="10"/>
                  </a:cubicBezTo>
                  <a:lnTo>
                    <a:pt x="115" y="9"/>
                  </a:lnTo>
                  <a:close/>
                  <a:moveTo>
                    <a:pt x="115" y="10"/>
                  </a:moveTo>
                  <a:cubicBezTo>
                    <a:pt x="115" y="10"/>
                    <a:pt x="115" y="10"/>
                    <a:pt x="115" y="10"/>
                  </a:cubicBezTo>
                  <a:cubicBezTo>
                    <a:pt x="117" y="11"/>
                    <a:pt x="117" y="11"/>
                    <a:pt x="117" y="11"/>
                  </a:cubicBezTo>
                  <a:cubicBezTo>
                    <a:pt x="117" y="12"/>
                    <a:pt x="117" y="12"/>
                    <a:pt x="117" y="12"/>
                  </a:cubicBezTo>
                  <a:cubicBezTo>
                    <a:pt x="115" y="11"/>
                    <a:pt x="115" y="11"/>
                    <a:pt x="115" y="11"/>
                  </a:cubicBezTo>
                  <a:lnTo>
                    <a:pt x="115" y="10"/>
                  </a:lnTo>
                  <a:close/>
                  <a:moveTo>
                    <a:pt x="115" y="11"/>
                  </a:moveTo>
                  <a:cubicBezTo>
                    <a:pt x="115" y="11"/>
                    <a:pt x="115" y="11"/>
                    <a:pt x="115" y="11"/>
                  </a:cubicBezTo>
                  <a:cubicBezTo>
                    <a:pt x="117" y="12"/>
                    <a:pt x="117" y="12"/>
                    <a:pt x="117" y="12"/>
                  </a:cubicBezTo>
                  <a:cubicBezTo>
                    <a:pt x="117" y="12"/>
                    <a:pt x="117" y="12"/>
                    <a:pt x="117" y="12"/>
                  </a:cubicBezTo>
                  <a:cubicBezTo>
                    <a:pt x="115" y="12"/>
                    <a:pt x="115" y="12"/>
                    <a:pt x="115" y="12"/>
                  </a:cubicBezTo>
                  <a:lnTo>
                    <a:pt x="115" y="11"/>
                  </a:lnTo>
                  <a:close/>
                  <a:moveTo>
                    <a:pt x="115" y="12"/>
                  </a:moveTo>
                  <a:cubicBezTo>
                    <a:pt x="115" y="12"/>
                    <a:pt x="115" y="12"/>
                    <a:pt x="115" y="12"/>
                  </a:cubicBezTo>
                  <a:cubicBezTo>
                    <a:pt x="117" y="12"/>
                    <a:pt x="117" y="12"/>
                    <a:pt x="117" y="12"/>
                  </a:cubicBezTo>
                  <a:cubicBezTo>
                    <a:pt x="117" y="14"/>
                    <a:pt x="117" y="14"/>
                    <a:pt x="117" y="14"/>
                  </a:cubicBezTo>
                  <a:cubicBezTo>
                    <a:pt x="115" y="13"/>
                    <a:pt x="115" y="13"/>
                    <a:pt x="115" y="13"/>
                  </a:cubicBezTo>
                  <a:lnTo>
                    <a:pt x="115" y="12"/>
                  </a:lnTo>
                  <a:close/>
                  <a:moveTo>
                    <a:pt x="115" y="13"/>
                  </a:moveTo>
                  <a:cubicBezTo>
                    <a:pt x="115" y="13"/>
                    <a:pt x="115" y="13"/>
                    <a:pt x="115" y="13"/>
                  </a:cubicBezTo>
                  <a:cubicBezTo>
                    <a:pt x="117" y="14"/>
                    <a:pt x="117" y="14"/>
                    <a:pt x="117" y="14"/>
                  </a:cubicBezTo>
                  <a:cubicBezTo>
                    <a:pt x="117" y="14"/>
                    <a:pt x="117" y="14"/>
                    <a:pt x="117" y="14"/>
                  </a:cubicBezTo>
                  <a:cubicBezTo>
                    <a:pt x="115" y="14"/>
                    <a:pt x="115" y="14"/>
                    <a:pt x="115" y="14"/>
                  </a:cubicBezTo>
                  <a:lnTo>
                    <a:pt x="115" y="13"/>
                  </a:lnTo>
                  <a:close/>
                  <a:moveTo>
                    <a:pt x="115" y="14"/>
                  </a:moveTo>
                  <a:cubicBezTo>
                    <a:pt x="115" y="14"/>
                    <a:pt x="115" y="14"/>
                    <a:pt x="115" y="14"/>
                  </a:cubicBezTo>
                  <a:cubicBezTo>
                    <a:pt x="117" y="15"/>
                    <a:pt x="117" y="15"/>
                    <a:pt x="117" y="15"/>
                  </a:cubicBezTo>
                  <a:cubicBezTo>
                    <a:pt x="117" y="15"/>
                    <a:pt x="117" y="15"/>
                    <a:pt x="117" y="15"/>
                  </a:cubicBezTo>
                  <a:cubicBezTo>
                    <a:pt x="115" y="15"/>
                    <a:pt x="115" y="15"/>
                    <a:pt x="115" y="15"/>
                  </a:cubicBezTo>
                  <a:lnTo>
                    <a:pt x="115" y="14"/>
                  </a:lnTo>
                  <a:close/>
                  <a:moveTo>
                    <a:pt x="115" y="15"/>
                  </a:moveTo>
                  <a:cubicBezTo>
                    <a:pt x="115" y="15"/>
                    <a:pt x="115" y="15"/>
                    <a:pt x="115" y="15"/>
                  </a:cubicBezTo>
                  <a:cubicBezTo>
                    <a:pt x="117" y="15"/>
                    <a:pt x="117" y="15"/>
                    <a:pt x="117" y="15"/>
                  </a:cubicBezTo>
                  <a:cubicBezTo>
                    <a:pt x="117" y="17"/>
                    <a:pt x="117" y="17"/>
                    <a:pt x="117" y="17"/>
                  </a:cubicBezTo>
                  <a:cubicBezTo>
                    <a:pt x="115" y="16"/>
                    <a:pt x="115" y="16"/>
                    <a:pt x="115" y="16"/>
                  </a:cubicBezTo>
                  <a:lnTo>
                    <a:pt x="115" y="15"/>
                  </a:lnTo>
                  <a:close/>
                  <a:moveTo>
                    <a:pt x="115" y="17"/>
                  </a:moveTo>
                  <a:cubicBezTo>
                    <a:pt x="115" y="17"/>
                    <a:pt x="115" y="17"/>
                    <a:pt x="115" y="17"/>
                  </a:cubicBezTo>
                  <a:cubicBezTo>
                    <a:pt x="117" y="17"/>
                    <a:pt x="117" y="17"/>
                    <a:pt x="117" y="17"/>
                  </a:cubicBezTo>
                  <a:cubicBezTo>
                    <a:pt x="117" y="18"/>
                    <a:pt x="117" y="18"/>
                    <a:pt x="117" y="18"/>
                  </a:cubicBezTo>
                  <a:cubicBezTo>
                    <a:pt x="115" y="17"/>
                    <a:pt x="115" y="17"/>
                    <a:pt x="115" y="17"/>
                  </a:cubicBezTo>
                  <a:close/>
                  <a:moveTo>
                    <a:pt x="115" y="17"/>
                  </a:moveTo>
                  <a:cubicBezTo>
                    <a:pt x="115" y="17"/>
                    <a:pt x="115" y="17"/>
                    <a:pt x="115" y="17"/>
                  </a:cubicBezTo>
                  <a:cubicBezTo>
                    <a:pt x="117" y="18"/>
                    <a:pt x="117" y="18"/>
                    <a:pt x="117" y="18"/>
                  </a:cubicBezTo>
                  <a:cubicBezTo>
                    <a:pt x="117" y="18"/>
                    <a:pt x="117" y="18"/>
                    <a:pt x="117" y="18"/>
                  </a:cubicBezTo>
                  <a:cubicBezTo>
                    <a:pt x="115" y="18"/>
                    <a:pt x="115" y="18"/>
                    <a:pt x="115" y="18"/>
                  </a:cubicBezTo>
                  <a:lnTo>
                    <a:pt x="115" y="17"/>
                  </a:lnTo>
                  <a:close/>
                  <a:moveTo>
                    <a:pt x="115" y="18"/>
                  </a:moveTo>
                  <a:cubicBezTo>
                    <a:pt x="115" y="18"/>
                    <a:pt x="115" y="18"/>
                    <a:pt x="115" y="18"/>
                  </a:cubicBezTo>
                  <a:cubicBezTo>
                    <a:pt x="117" y="18"/>
                    <a:pt x="117" y="18"/>
                    <a:pt x="117" y="18"/>
                  </a:cubicBezTo>
                  <a:cubicBezTo>
                    <a:pt x="117" y="20"/>
                    <a:pt x="117" y="20"/>
                    <a:pt x="117" y="20"/>
                  </a:cubicBezTo>
                  <a:cubicBezTo>
                    <a:pt x="115" y="19"/>
                    <a:pt x="115" y="19"/>
                    <a:pt x="115" y="19"/>
                  </a:cubicBezTo>
                  <a:lnTo>
                    <a:pt x="115" y="18"/>
                  </a:lnTo>
                  <a:close/>
                  <a:moveTo>
                    <a:pt x="115" y="19"/>
                  </a:moveTo>
                  <a:cubicBezTo>
                    <a:pt x="115" y="19"/>
                    <a:pt x="115" y="19"/>
                    <a:pt x="115" y="19"/>
                  </a:cubicBezTo>
                  <a:cubicBezTo>
                    <a:pt x="117" y="20"/>
                    <a:pt x="117" y="20"/>
                    <a:pt x="117" y="20"/>
                  </a:cubicBezTo>
                  <a:cubicBezTo>
                    <a:pt x="117" y="20"/>
                    <a:pt x="117" y="20"/>
                    <a:pt x="117" y="20"/>
                  </a:cubicBezTo>
                  <a:cubicBezTo>
                    <a:pt x="115" y="20"/>
                    <a:pt x="115" y="20"/>
                    <a:pt x="115" y="20"/>
                  </a:cubicBezTo>
                  <a:lnTo>
                    <a:pt x="115" y="19"/>
                  </a:lnTo>
                  <a:close/>
                  <a:moveTo>
                    <a:pt x="115" y="20"/>
                  </a:moveTo>
                  <a:cubicBezTo>
                    <a:pt x="115" y="20"/>
                    <a:pt x="115" y="20"/>
                    <a:pt x="115" y="20"/>
                  </a:cubicBezTo>
                  <a:cubicBezTo>
                    <a:pt x="117" y="21"/>
                    <a:pt x="117" y="21"/>
                    <a:pt x="117" y="21"/>
                  </a:cubicBezTo>
                  <a:cubicBezTo>
                    <a:pt x="117" y="21"/>
                    <a:pt x="117" y="21"/>
                    <a:pt x="117" y="21"/>
                  </a:cubicBezTo>
                  <a:cubicBezTo>
                    <a:pt x="115" y="21"/>
                    <a:pt x="115" y="21"/>
                    <a:pt x="115" y="21"/>
                  </a:cubicBezTo>
                  <a:lnTo>
                    <a:pt x="115" y="20"/>
                  </a:lnTo>
                  <a:close/>
                  <a:moveTo>
                    <a:pt x="115" y="21"/>
                  </a:moveTo>
                  <a:cubicBezTo>
                    <a:pt x="115" y="21"/>
                    <a:pt x="115" y="21"/>
                    <a:pt x="115" y="21"/>
                  </a:cubicBezTo>
                  <a:cubicBezTo>
                    <a:pt x="117" y="21"/>
                    <a:pt x="117" y="21"/>
                    <a:pt x="117" y="21"/>
                  </a:cubicBezTo>
                  <a:cubicBezTo>
                    <a:pt x="117" y="23"/>
                    <a:pt x="117" y="23"/>
                    <a:pt x="117" y="23"/>
                  </a:cubicBezTo>
                  <a:cubicBezTo>
                    <a:pt x="115" y="22"/>
                    <a:pt x="115" y="22"/>
                    <a:pt x="115" y="22"/>
                  </a:cubicBezTo>
                  <a:lnTo>
                    <a:pt x="115" y="21"/>
                  </a:lnTo>
                  <a:close/>
                  <a:moveTo>
                    <a:pt x="115" y="23"/>
                  </a:moveTo>
                  <a:cubicBezTo>
                    <a:pt x="115" y="23"/>
                    <a:pt x="115" y="23"/>
                    <a:pt x="115" y="23"/>
                  </a:cubicBezTo>
                  <a:cubicBezTo>
                    <a:pt x="117" y="23"/>
                    <a:pt x="117" y="23"/>
                    <a:pt x="117" y="23"/>
                  </a:cubicBezTo>
                  <a:cubicBezTo>
                    <a:pt x="117" y="23"/>
                    <a:pt x="117" y="23"/>
                    <a:pt x="117" y="23"/>
                  </a:cubicBezTo>
                  <a:cubicBezTo>
                    <a:pt x="115" y="23"/>
                    <a:pt x="115" y="23"/>
                    <a:pt x="115" y="23"/>
                  </a:cubicBezTo>
                  <a:close/>
                  <a:moveTo>
                    <a:pt x="115" y="23"/>
                  </a:moveTo>
                  <a:cubicBezTo>
                    <a:pt x="115" y="23"/>
                    <a:pt x="115" y="23"/>
                    <a:pt x="115" y="23"/>
                  </a:cubicBezTo>
                  <a:cubicBezTo>
                    <a:pt x="117" y="24"/>
                    <a:pt x="117" y="24"/>
                    <a:pt x="117" y="24"/>
                  </a:cubicBezTo>
                  <a:cubicBezTo>
                    <a:pt x="117" y="24"/>
                    <a:pt x="117" y="24"/>
                    <a:pt x="117" y="24"/>
                  </a:cubicBezTo>
                  <a:cubicBezTo>
                    <a:pt x="115" y="24"/>
                    <a:pt x="115" y="24"/>
                    <a:pt x="115" y="24"/>
                  </a:cubicBezTo>
                  <a:lnTo>
                    <a:pt x="115" y="23"/>
                  </a:lnTo>
                  <a:close/>
                  <a:moveTo>
                    <a:pt x="115" y="24"/>
                  </a:moveTo>
                  <a:cubicBezTo>
                    <a:pt x="115" y="24"/>
                    <a:pt x="115" y="24"/>
                    <a:pt x="115" y="24"/>
                  </a:cubicBezTo>
                  <a:cubicBezTo>
                    <a:pt x="117" y="24"/>
                    <a:pt x="117" y="24"/>
                    <a:pt x="117" y="24"/>
                  </a:cubicBezTo>
                  <a:cubicBezTo>
                    <a:pt x="117" y="26"/>
                    <a:pt x="117" y="26"/>
                    <a:pt x="117" y="26"/>
                  </a:cubicBezTo>
                  <a:cubicBezTo>
                    <a:pt x="115" y="25"/>
                    <a:pt x="115" y="25"/>
                    <a:pt x="115" y="25"/>
                  </a:cubicBezTo>
                  <a:lnTo>
                    <a:pt x="115" y="24"/>
                  </a:lnTo>
                  <a:close/>
                  <a:moveTo>
                    <a:pt x="115" y="25"/>
                  </a:moveTo>
                  <a:cubicBezTo>
                    <a:pt x="115" y="25"/>
                    <a:pt x="115" y="25"/>
                    <a:pt x="115" y="25"/>
                  </a:cubicBezTo>
                  <a:cubicBezTo>
                    <a:pt x="117" y="26"/>
                    <a:pt x="117" y="26"/>
                    <a:pt x="117" y="26"/>
                  </a:cubicBezTo>
                  <a:cubicBezTo>
                    <a:pt x="117" y="26"/>
                    <a:pt x="117" y="26"/>
                    <a:pt x="117" y="26"/>
                  </a:cubicBezTo>
                  <a:cubicBezTo>
                    <a:pt x="115" y="26"/>
                    <a:pt x="115" y="26"/>
                    <a:pt x="115" y="26"/>
                  </a:cubicBezTo>
                  <a:lnTo>
                    <a:pt x="115" y="25"/>
                  </a:lnTo>
                  <a:close/>
                  <a:moveTo>
                    <a:pt x="115" y="26"/>
                  </a:moveTo>
                  <a:cubicBezTo>
                    <a:pt x="115" y="26"/>
                    <a:pt x="115" y="26"/>
                    <a:pt x="115" y="26"/>
                  </a:cubicBezTo>
                  <a:cubicBezTo>
                    <a:pt x="117" y="27"/>
                    <a:pt x="117" y="27"/>
                    <a:pt x="117" y="27"/>
                  </a:cubicBezTo>
                  <a:cubicBezTo>
                    <a:pt x="117" y="27"/>
                    <a:pt x="117" y="27"/>
                    <a:pt x="117" y="27"/>
                  </a:cubicBezTo>
                  <a:cubicBezTo>
                    <a:pt x="115" y="27"/>
                    <a:pt x="115" y="27"/>
                    <a:pt x="115" y="27"/>
                  </a:cubicBezTo>
                  <a:lnTo>
                    <a:pt x="115" y="26"/>
                  </a:lnTo>
                  <a:close/>
                  <a:moveTo>
                    <a:pt x="115" y="27"/>
                  </a:moveTo>
                  <a:cubicBezTo>
                    <a:pt x="115" y="27"/>
                    <a:pt x="115" y="27"/>
                    <a:pt x="115" y="27"/>
                  </a:cubicBezTo>
                  <a:cubicBezTo>
                    <a:pt x="117" y="27"/>
                    <a:pt x="117" y="27"/>
                    <a:pt x="117" y="27"/>
                  </a:cubicBezTo>
                  <a:cubicBezTo>
                    <a:pt x="117" y="29"/>
                    <a:pt x="117" y="29"/>
                    <a:pt x="117" y="29"/>
                  </a:cubicBezTo>
                  <a:cubicBezTo>
                    <a:pt x="115" y="28"/>
                    <a:pt x="115" y="28"/>
                    <a:pt x="115" y="28"/>
                  </a:cubicBezTo>
                  <a:lnTo>
                    <a:pt x="115" y="27"/>
                  </a:lnTo>
                  <a:close/>
                  <a:moveTo>
                    <a:pt x="115" y="29"/>
                  </a:moveTo>
                  <a:cubicBezTo>
                    <a:pt x="115" y="29"/>
                    <a:pt x="115" y="29"/>
                    <a:pt x="115" y="29"/>
                  </a:cubicBezTo>
                  <a:cubicBezTo>
                    <a:pt x="117" y="29"/>
                    <a:pt x="117" y="29"/>
                    <a:pt x="117" y="29"/>
                  </a:cubicBezTo>
                  <a:cubicBezTo>
                    <a:pt x="117" y="29"/>
                    <a:pt x="117" y="29"/>
                    <a:pt x="117" y="29"/>
                  </a:cubicBezTo>
                  <a:cubicBezTo>
                    <a:pt x="115" y="29"/>
                    <a:pt x="115" y="29"/>
                    <a:pt x="115" y="29"/>
                  </a:cubicBezTo>
                  <a:close/>
                  <a:moveTo>
                    <a:pt x="115" y="29"/>
                  </a:moveTo>
                  <a:cubicBezTo>
                    <a:pt x="115" y="29"/>
                    <a:pt x="115" y="29"/>
                    <a:pt x="115" y="29"/>
                  </a:cubicBezTo>
                  <a:cubicBezTo>
                    <a:pt x="117" y="30"/>
                    <a:pt x="117" y="30"/>
                    <a:pt x="117" y="30"/>
                  </a:cubicBezTo>
                  <a:cubicBezTo>
                    <a:pt x="117" y="30"/>
                    <a:pt x="117" y="30"/>
                    <a:pt x="117" y="30"/>
                  </a:cubicBezTo>
                  <a:cubicBezTo>
                    <a:pt x="115" y="30"/>
                    <a:pt x="115" y="30"/>
                    <a:pt x="115" y="30"/>
                  </a:cubicBezTo>
                  <a:lnTo>
                    <a:pt x="115" y="29"/>
                  </a:lnTo>
                  <a:close/>
                  <a:moveTo>
                    <a:pt x="115" y="30"/>
                  </a:moveTo>
                  <a:cubicBezTo>
                    <a:pt x="115" y="30"/>
                    <a:pt x="115" y="30"/>
                    <a:pt x="115" y="30"/>
                  </a:cubicBezTo>
                  <a:cubicBezTo>
                    <a:pt x="117" y="30"/>
                    <a:pt x="117" y="30"/>
                    <a:pt x="117" y="30"/>
                  </a:cubicBezTo>
                  <a:cubicBezTo>
                    <a:pt x="117" y="32"/>
                    <a:pt x="117" y="32"/>
                    <a:pt x="117" y="32"/>
                  </a:cubicBezTo>
                  <a:cubicBezTo>
                    <a:pt x="115" y="31"/>
                    <a:pt x="115" y="31"/>
                    <a:pt x="115" y="31"/>
                  </a:cubicBezTo>
                  <a:lnTo>
                    <a:pt x="115" y="30"/>
                  </a:lnTo>
                  <a:close/>
                  <a:moveTo>
                    <a:pt x="115" y="32"/>
                  </a:moveTo>
                  <a:cubicBezTo>
                    <a:pt x="115" y="32"/>
                    <a:pt x="115" y="32"/>
                    <a:pt x="115" y="32"/>
                  </a:cubicBezTo>
                  <a:cubicBezTo>
                    <a:pt x="117" y="32"/>
                    <a:pt x="117" y="32"/>
                    <a:pt x="117" y="32"/>
                  </a:cubicBezTo>
                  <a:cubicBezTo>
                    <a:pt x="117" y="33"/>
                    <a:pt x="117" y="33"/>
                    <a:pt x="117" y="33"/>
                  </a:cubicBezTo>
                  <a:cubicBezTo>
                    <a:pt x="115" y="32"/>
                    <a:pt x="115" y="32"/>
                    <a:pt x="115" y="32"/>
                  </a:cubicBezTo>
                  <a:close/>
                  <a:moveTo>
                    <a:pt x="115" y="32"/>
                  </a:moveTo>
                  <a:cubicBezTo>
                    <a:pt x="115" y="32"/>
                    <a:pt x="115" y="32"/>
                    <a:pt x="115" y="32"/>
                  </a:cubicBezTo>
                  <a:cubicBezTo>
                    <a:pt x="117" y="33"/>
                    <a:pt x="117" y="33"/>
                    <a:pt x="117" y="33"/>
                  </a:cubicBezTo>
                  <a:cubicBezTo>
                    <a:pt x="117" y="33"/>
                    <a:pt x="117" y="33"/>
                    <a:pt x="117" y="33"/>
                  </a:cubicBezTo>
                  <a:cubicBezTo>
                    <a:pt x="115" y="33"/>
                    <a:pt x="115" y="33"/>
                    <a:pt x="115" y="33"/>
                  </a:cubicBezTo>
                  <a:lnTo>
                    <a:pt x="115" y="32"/>
                  </a:lnTo>
                  <a:close/>
                  <a:moveTo>
                    <a:pt x="114" y="6"/>
                  </a:moveTo>
                  <a:cubicBezTo>
                    <a:pt x="114" y="6"/>
                    <a:pt x="114" y="6"/>
                    <a:pt x="114" y="6"/>
                  </a:cubicBezTo>
                  <a:cubicBezTo>
                    <a:pt x="115" y="5"/>
                    <a:pt x="115" y="5"/>
                    <a:pt x="115" y="5"/>
                  </a:cubicBezTo>
                  <a:cubicBezTo>
                    <a:pt x="115" y="7"/>
                    <a:pt x="115" y="7"/>
                    <a:pt x="115" y="7"/>
                  </a:cubicBezTo>
                  <a:cubicBezTo>
                    <a:pt x="114" y="7"/>
                    <a:pt x="114" y="7"/>
                    <a:pt x="114" y="7"/>
                  </a:cubicBezTo>
                  <a:lnTo>
                    <a:pt x="114" y="6"/>
                  </a:lnTo>
                  <a:close/>
                  <a:moveTo>
                    <a:pt x="114" y="7"/>
                  </a:moveTo>
                  <a:cubicBezTo>
                    <a:pt x="114" y="7"/>
                    <a:pt x="114" y="7"/>
                    <a:pt x="114" y="7"/>
                  </a:cubicBezTo>
                  <a:cubicBezTo>
                    <a:pt x="115" y="7"/>
                    <a:pt x="115" y="7"/>
                    <a:pt x="115" y="7"/>
                  </a:cubicBezTo>
                  <a:cubicBezTo>
                    <a:pt x="115" y="8"/>
                    <a:pt x="115" y="8"/>
                    <a:pt x="115" y="8"/>
                  </a:cubicBezTo>
                  <a:cubicBezTo>
                    <a:pt x="114" y="8"/>
                    <a:pt x="114" y="8"/>
                    <a:pt x="114" y="8"/>
                  </a:cubicBezTo>
                  <a:lnTo>
                    <a:pt x="114" y="7"/>
                  </a:lnTo>
                  <a:close/>
                  <a:moveTo>
                    <a:pt x="114" y="8"/>
                  </a:moveTo>
                  <a:cubicBezTo>
                    <a:pt x="114" y="8"/>
                    <a:pt x="114" y="8"/>
                    <a:pt x="114" y="8"/>
                  </a:cubicBezTo>
                  <a:cubicBezTo>
                    <a:pt x="115" y="8"/>
                    <a:pt x="115" y="8"/>
                    <a:pt x="115" y="8"/>
                  </a:cubicBezTo>
                  <a:cubicBezTo>
                    <a:pt x="115" y="8"/>
                    <a:pt x="115" y="8"/>
                    <a:pt x="115" y="8"/>
                  </a:cubicBezTo>
                  <a:cubicBezTo>
                    <a:pt x="114" y="9"/>
                    <a:pt x="114" y="9"/>
                    <a:pt x="114" y="9"/>
                  </a:cubicBezTo>
                  <a:lnTo>
                    <a:pt x="114" y="8"/>
                  </a:lnTo>
                  <a:close/>
                  <a:moveTo>
                    <a:pt x="114" y="9"/>
                  </a:moveTo>
                  <a:cubicBezTo>
                    <a:pt x="114" y="9"/>
                    <a:pt x="114" y="9"/>
                    <a:pt x="114" y="9"/>
                  </a:cubicBezTo>
                  <a:cubicBezTo>
                    <a:pt x="115" y="9"/>
                    <a:pt x="115" y="9"/>
                    <a:pt x="115" y="9"/>
                  </a:cubicBezTo>
                  <a:cubicBezTo>
                    <a:pt x="115" y="10"/>
                    <a:pt x="115" y="10"/>
                    <a:pt x="115" y="10"/>
                  </a:cubicBezTo>
                  <a:cubicBezTo>
                    <a:pt x="114" y="10"/>
                    <a:pt x="114" y="10"/>
                    <a:pt x="114" y="10"/>
                  </a:cubicBezTo>
                  <a:lnTo>
                    <a:pt x="114" y="9"/>
                  </a:lnTo>
                  <a:close/>
                  <a:moveTo>
                    <a:pt x="114" y="11"/>
                  </a:moveTo>
                  <a:cubicBezTo>
                    <a:pt x="114" y="11"/>
                    <a:pt x="114" y="11"/>
                    <a:pt x="114" y="11"/>
                  </a:cubicBezTo>
                  <a:cubicBezTo>
                    <a:pt x="115" y="10"/>
                    <a:pt x="115" y="10"/>
                    <a:pt x="115" y="10"/>
                  </a:cubicBezTo>
                  <a:cubicBezTo>
                    <a:pt x="115" y="11"/>
                    <a:pt x="115" y="11"/>
                    <a:pt x="115" y="11"/>
                  </a:cubicBezTo>
                  <a:cubicBezTo>
                    <a:pt x="114" y="11"/>
                    <a:pt x="114" y="11"/>
                    <a:pt x="114" y="11"/>
                  </a:cubicBezTo>
                  <a:close/>
                  <a:moveTo>
                    <a:pt x="114" y="11"/>
                  </a:moveTo>
                  <a:cubicBezTo>
                    <a:pt x="114" y="11"/>
                    <a:pt x="114" y="11"/>
                    <a:pt x="114" y="11"/>
                  </a:cubicBezTo>
                  <a:cubicBezTo>
                    <a:pt x="115" y="11"/>
                    <a:pt x="115" y="11"/>
                    <a:pt x="115" y="11"/>
                  </a:cubicBezTo>
                  <a:cubicBezTo>
                    <a:pt x="115" y="12"/>
                    <a:pt x="115" y="12"/>
                    <a:pt x="115" y="12"/>
                  </a:cubicBezTo>
                  <a:cubicBezTo>
                    <a:pt x="114" y="12"/>
                    <a:pt x="114" y="12"/>
                    <a:pt x="114" y="12"/>
                  </a:cubicBezTo>
                  <a:lnTo>
                    <a:pt x="114" y="11"/>
                  </a:lnTo>
                  <a:close/>
                  <a:moveTo>
                    <a:pt x="114" y="12"/>
                  </a:moveTo>
                  <a:cubicBezTo>
                    <a:pt x="114" y="12"/>
                    <a:pt x="114" y="12"/>
                    <a:pt x="114" y="12"/>
                  </a:cubicBezTo>
                  <a:cubicBezTo>
                    <a:pt x="115" y="12"/>
                    <a:pt x="115" y="12"/>
                    <a:pt x="115" y="12"/>
                  </a:cubicBezTo>
                  <a:cubicBezTo>
                    <a:pt x="115" y="13"/>
                    <a:pt x="115" y="13"/>
                    <a:pt x="115" y="13"/>
                  </a:cubicBezTo>
                  <a:cubicBezTo>
                    <a:pt x="114" y="13"/>
                    <a:pt x="114" y="13"/>
                    <a:pt x="114" y="13"/>
                  </a:cubicBezTo>
                  <a:lnTo>
                    <a:pt x="114" y="12"/>
                  </a:lnTo>
                  <a:close/>
                  <a:moveTo>
                    <a:pt x="114" y="13"/>
                  </a:moveTo>
                  <a:cubicBezTo>
                    <a:pt x="114" y="13"/>
                    <a:pt x="114" y="13"/>
                    <a:pt x="114" y="13"/>
                  </a:cubicBezTo>
                  <a:cubicBezTo>
                    <a:pt x="115" y="13"/>
                    <a:pt x="115" y="13"/>
                    <a:pt x="115" y="13"/>
                  </a:cubicBezTo>
                  <a:cubicBezTo>
                    <a:pt x="115" y="14"/>
                    <a:pt x="115" y="14"/>
                    <a:pt x="115" y="14"/>
                  </a:cubicBezTo>
                  <a:cubicBezTo>
                    <a:pt x="114" y="14"/>
                    <a:pt x="114" y="14"/>
                    <a:pt x="114" y="14"/>
                  </a:cubicBezTo>
                  <a:lnTo>
                    <a:pt x="114" y="13"/>
                  </a:lnTo>
                  <a:close/>
                  <a:moveTo>
                    <a:pt x="114" y="14"/>
                  </a:moveTo>
                  <a:cubicBezTo>
                    <a:pt x="114" y="14"/>
                    <a:pt x="114" y="14"/>
                    <a:pt x="114" y="14"/>
                  </a:cubicBezTo>
                  <a:cubicBezTo>
                    <a:pt x="115" y="14"/>
                    <a:pt x="115" y="14"/>
                    <a:pt x="115" y="14"/>
                  </a:cubicBezTo>
                  <a:cubicBezTo>
                    <a:pt x="115" y="14"/>
                    <a:pt x="115" y="14"/>
                    <a:pt x="115" y="14"/>
                  </a:cubicBezTo>
                  <a:cubicBezTo>
                    <a:pt x="114" y="15"/>
                    <a:pt x="114" y="15"/>
                    <a:pt x="114" y="15"/>
                  </a:cubicBezTo>
                  <a:lnTo>
                    <a:pt x="114" y="14"/>
                  </a:lnTo>
                  <a:close/>
                  <a:moveTo>
                    <a:pt x="114" y="15"/>
                  </a:moveTo>
                  <a:cubicBezTo>
                    <a:pt x="114" y="15"/>
                    <a:pt x="114" y="15"/>
                    <a:pt x="114" y="15"/>
                  </a:cubicBezTo>
                  <a:cubicBezTo>
                    <a:pt x="115" y="15"/>
                    <a:pt x="115" y="15"/>
                    <a:pt x="115" y="15"/>
                  </a:cubicBezTo>
                  <a:cubicBezTo>
                    <a:pt x="115" y="16"/>
                    <a:pt x="115" y="16"/>
                    <a:pt x="115" y="16"/>
                  </a:cubicBezTo>
                  <a:cubicBezTo>
                    <a:pt x="114" y="17"/>
                    <a:pt x="114" y="17"/>
                    <a:pt x="114" y="17"/>
                  </a:cubicBezTo>
                  <a:lnTo>
                    <a:pt x="114" y="15"/>
                  </a:lnTo>
                  <a:close/>
                  <a:moveTo>
                    <a:pt x="114" y="17"/>
                  </a:moveTo>
                  <a:cubicBezTo>
                    <a:pt x="114" y="17"/>
                    <a:pt x="114" y="17"/>
                    <a:pt x="114" y="17"/>
                  </a:cubicBezTo>
                  <a:cubicBezTo>
                    <a:pt x="115" y="16"/>
                    <a:pt x="115" y="16"/>
                    <a:pt x="115" y="16"/>
                  </a:cubicBezTo>
                  <a:cubicBezTo>
                    <a:pt x="115" y="17"/>
                    <a:pt x="115" y="17"/>
                    <a:pt x="115" y="17"/>
                  </a:cubicBezTo>
                  <a:cubicBezTo>
                    <a:pt x="114" y="17"/>
                    <a:pt x="114" y="17"/>
                    <a:pt x="114" y="17"/>
                  </a:cubicBezTo>
                  <a:close/>
                  <a:moveTo>
                    <a:pt x="114" y="17"/>
                  </a:moveTo>
                  <a:cubicBezTo>
                    <a:pt x="114" y="17"/>
                    <a:pt x="114" y="17"/>
                    <a:pt x="114" y="17"/>
                  </a:cubicBezTo>
                  <a:cubicBezTo>
                    <a:pt x="115" y="17"/>
                    <a:pt x="115" y="17"/>
                    <a:pt x="115" y="17"/>
                  </a:cubicBezTo>
                  <a:cubicBezTo>
                    <a:pt x="115" y="18"/>
                    <a:pt x="115" y="18"/>
                    <a:pt x="115" y="18"/>
                  </a:cubicBezTo>
                  <a:cubicBezTo>
                    <a:pt x="114" y="18"/>
                    <a:pt x="114" y="18"/>
                    <a:pt x="114" y="18"/>
                  </a:cubicBezTo>
                  <a:lnTo>
                    <a:pt x="114" y="17"/>
                  </a:lnTo>
                  <a:close/>
                  <a:moveTo>
                    <a:pt x="114" y="18"/>
                  </a:moveTo>
                  <a:cubicBezTo>
                    <a:pt x="114" y="18"/>
                    <a:pt x="114" y="18"/>
                    <a:pt x="114" y="18"/>
                  </a:cubicBezTo>
                  <a:cubicBezTo>
                    <a:pt x="115" y="18"/>
                    <a:pt x="115" y="18"/>
                    <a:pt x="115" y="18"/>
                  </a:cubicBezTo>
                  <a:cubicBezTo>
                    <a:pt x="115" y="19"/>
                    <a:pt x="115" y="19"/>
                    <a:pt x="115" y="19"/>
                  </a:cubicBezTo>
                  <a:cubicBezTo>
                    <a:pt x="114" y="19"/>
                    <a:pt x="114" y="19"/>
                    <a:pt x="114" y="19"/>
                  </a:cubicBezTo>
                  <a:lnTo>
                    <a:pt x="114" y="18"/>
                  </a:lnTo>
                  <a:close/>
                  <a:moveTo>
                    <a:pt x="114" y="20"/>
                  </a:moveTo>
                  <a:cubicBezTo>
                    <a:pt x="114" y="20"/>
                    <a:pt x="114" y="20"/>
                    <a:pt x="114" y="20"/>
                  </a:cubicBezTo>
                  <a:cubicBezTo>
                    <a:pt x="115" y="19"/>
                    <a:pt x="115" y="19"/>
                    <a:pt x="115" y="19"/>
                  </a:cubicBezTo>
                  <a:cubicBezTo>
                    <a:pt x="115" y="20"/>
                    <a:pt x="115" y="20"/>
                    <a:pt x="115" y="20"/>
                  </a:cubicBezTo>
                  <a:cubicBezTo>
                    <a:pt x="114" y="20"/>
                    <a:pt x="114" y="20"/>
                    <a:pt x="114" y="20"/>
                  </a:cubicBezTo>
                  <a:close/>
                  <a:moveTo>
                    <a:pt x="114" y="20"/>
                  </a:moveTo>
                  <a:cubicBezTo>
                    <a:pt x="114" y="20"/>
                    <a:pt x="114" y="20"/>
                    <a:pt x="114" y="20"/>
                  </a:cubicBezTo>
                  <a:cubicBezTo>
                    <a:pt x="115" y="20"/>
                    <a:pt x="115" y="20"/>
                    <a:pt x="115" y="20"/>
                  </a:cubicBezTo>
                  <a:cubicBezTo>
                    <a:pt x="115" y="21"/>
                    <a:pt x="115" y="21"/>
                    <a:pt x="115" y="21"/>
                  </a:cubicBezTo>
                  <a:cubicBezTo>
                    <a:pt x="114" y="21"/>
                    <a:pt x="114" y="21"/>
                    <a:pt x="114" y="21"/>
                  </a:cubicBezTo>
                  <a:lnTo>
                    <a:pt x="114" y="20"/>
                  </a:lnTo>
                  <a:close/>
                  <a:moveTo>
                    <a:pt x="114" y="21"/>
                  </a:moveTo>
                  <a:cubicBezTo>
                    <a:pt x="114" y="21"/>
                    <a:pt x="114" y="21"/>
                    <a:pt x="114" y="21"/>
                  </a:cubicBezTo>
                  <a:cubicBezTo>
                    <a:pt x="115" y="21"/>
                    <a:pt x="115" y="21"/>
                    <a:pt x="115" y="21"/>
                  </a:cubicBezTo>
                  <a:cubicBezTo>
                    <a:pt x="115" y="22"/>
                    <a:pt x="115" y="22"/>
                    <a:pt x="115" y="22"/>
                  </a:cubicBezTo>
                  <a:cubicBezTo>
                    <a:pt x="114" y="23"/>
                    <a:pt x="114" y="23"/>
                    <a:pt x="114" y="23"/>
                  </a:cubicBezTo>
                  <a:lnTo>
                    <a:pt x="114" y="21"/>
                  </a:lnTo>
                  <a:close/>
                  <a:moveTo>
                    <a:pt x="114" y="23"/>
                  </a:moveTo>
                  <a:cubicBezTo>
                    <a:pt x="114" y="23"/>
                    <a:pt x="114" y="23"/>
                    <a:pt x="114" y="23"/>
                  </a:cubicBezTo>
                  <a:cubicBezTo>
                    <a:pt x="115" y="23"/>
                    <a:pt x="115" y="23"/>
                    <a:pt x="115" y="23"/>
                  </a:cubicBezTo>
                  <a:cubicBezTo>
                    <a:pt x="115" y="23"/>
                    <a:pt x="115" y="23"/>
                    <a:pt x="115" y="23"/>
                  </a:cubicBezTo>
                  <a:cubicBezTo>
                    <a:pt x="114" y="23"/>
                    <a:pt x="114" y="23"/>
                    <a:pt x="114" y="23"/>
                  </a:cubicBezTo>
                  <a:close/>
                  <a:moveTo>
                    <a:pt x="114" y="23"/>
                  </a:moveTo>
                  <a:cubicBezTo>
                    <a:pt x="114" y="23"/>
                    <a:pt x="114" y="23"/>
                    <a:pt x="114" y="23"/>
                  </a:cubicBezTo>
                  <a:cubicBezTo>
                    <a:pt x="115" y="23"/>
                    <a:pt x="115" y="23"/>
                    <a:pt x="115" y="23"/>
                  </a:cubicBezTo>
                  <a:cubicBezTo>
                    <a:pt x="115" y="24"/>
                    <a:pt x="115" y="24"/>
                    <a:pt x="115" y="24"/>
                  </a:cubicBezTo>
                  <a:cubicBezTo>
                    <a:pt x="114" y="24"/>
                    <a:pt x="114" y="24"/>
                    <a:pt x="114" y="24"/>
                  </a:cubicBezTo>
                  <a:lnTo>
                    <a:pt x="114" y="23"/>
                  </a:lnTo>
                  <a:close/>
                  <a:moveTo>
                    <a:pt x="114" y="24"/>
                  </a:moveTo>
                  <a:cubicBezTo>
                    <a:pt x="114" y="24"/>
                    <a:pt x="114" y="24"/>
                    <a:pt x="114" y="24"/>
                  </a:cubicBezTo>
                  <a:cubicBezTo>
                    <a:pt x="115" y="24"/>
                    <a:pt x="115" y="24"/>
                    <a:pt x="115" y="24"/>
                  </a:cubicBezTo>
                  <a:cubicBezTo>
                    <a:pt x="115" y="25"/>
                    <a:pt x="115" y="25"/>
                    <a:pt x="115" y="25"/>
                  </a:cubicBezTo>
                  <a:cubicBezTo>
                    <a:pt x="114" y="25"/>
                    <a:pt x="114" y="25"/>
                    <a:pt x="114" y="25"/>
                  </a:cubicBezTo>
                  <a:lnTo>
                    <a:pt x="114" y="24"/>
                  </a:lnTo>
                  <a:close/>
                  <a:moveTo>
                    <a:pt x="114" y="26"/>
                  </a:moveTo>
                  <a:cubicBezTo>
                    <a:pt x="114" y="26"/>
                    <a:pt x="114" y="26"/>
                    <a:pt x="114" y="26"/>
                  </a:cubicBezTo>
                  <a:cubicBezTo>
                    <a:pt x="115" y="25"/>
                    <a:pt x="115" y="25"/>
                    <a:pt x="115" y="25"/>
                  </a:cubicBezTo>
                  <a:cubicBezTo>
                    <a:pt x="115" y="26"/>
                    <a:pt x="115" y="26"/>
                    <a:pt x="115" y="26"/>
                  </a:cubicBezTo>
                  <a:cubicBezTo>
                    <a:pt x="114" y="26"/>
                    <a:pt x="114" y="26"/>
                    <a:pt x="114" y="26"/>
                  </a:cubicBezTo>
                  <a:close/>
                  <a:moveTo>
                    <a:pt x="114" y="26"/>
                  </a:moveTo>
                  <a:cubicBezTo>
                    <a:pt x="114" y="26"/>
                    <a:pt x="114" y="26"/>
                    <a:pt x="114" y="26"/>
                  </a:cubicBezTo>
                  <a:cubicBezTo>
                    <a:pt x="115" y="26"/>
                    <a:pt x="115" y="26"/>
                    <a:pt x="115" y="26"/>
                  </a:cubicBezTo>
                  <a:cubicBezTo>
                    <a:pt x="115" y="27"/>
                    <a:pt x="115" y="27"/>
                    <a:pt x="115" y="27"/>
                  </a:cubicBezTo>
                  <a:cubicBezTo>
                    <a:pt x="114" y="27"/>
                    <a:pt x="114" y="27"/>
                    <a:pt x="114" y="27"/>
                  </a:cubicBezTo>
                  <a:lnTo>
                    <a:pt x="114" y="26"/>
                  </a:lnTo>
                  <a:close/>
                  <a:moveTo>
                    <a:pt x="114" y="27"/>
                  </a:moveTo>
                  <a:cubicBezTo>
                    <a:pt x="114" y="27"/>
                    <a:pt x="114" y="27"/>
                    <a:pt x="114" y="27"/>
                  </a:cubicBezTo>
                  <a:cubicBezTo>
                    <a:pt x="115" y="27"/>
                    <a:pt x="115" y="27"/>
                    <a:pt x="115" y="27"/>
                  </a:cubicBezTo>
                  <a:cubicBezTo>
                    <a:pt x="115" y="28"/>
                    <a:pt x="115" y="28"/>
                    <a:pt x="115" y="28"/>
                  </a:cubicBezTo>
                  <a:cubicBezTo>
                    <a:pt x="114" y="28"/>
                    <a:pt x="114" y="28"/>
                    <a:pt x="114" y="28"/>
                  </a:cubicBezTo>
                  <a:lnTo>
                    <a:pt x="114" y="27"/>
                  </a:lnTo>
                  <a:close/>
                  <a:moveTo>
                    <a:pt x="114" y="29"/>
                  </a:moveTo>
                  <a:cubicBezTo>
                    <a:pt x="114" y="29"/>
                    <a:pt x="114" y="29"/>
                    <a:pt x="114" y="29"/>
                  </a:cubicBezTo>
                  <a:cubicBezTo>
                    <a:pt x="115" y="29"/>
                    <a:pt x="115" y="29"/>
                    <a:pt x="115" y="29"/>
                  </a:cubicBezTo>
                  <a:cubicBezTo>
                    <a:pt x="115" y="29"/>
                    <a:pt x="115" y="29"/>
                    <a:pt x="115" y="29"/>
                  </a:cubicBezTo>
                  <a:cubicBezTo>
                    <a:pt x="114" y="29"/>
                    <a:pt x="114" y="29"/>
                    <a:pt x="114" y="29"/>
                  </a:cubicBezTo>
                  <a:close/>
                  <a:moveTo>
                    <a:pt x="114" y="29"/>
                  </a:moveTo>
                  <a:cubicBezTo>
                    <a:pt x="114" y="29"/>
                    <a:pt x="114" y="29"/>
                    <a:pt x="114" y="29"/>
                  </a:cubicBezTo>
                  <a:cubicBezTo>
                    <a:pt x="115" y="29"/>
                    <a:pt x="115" y="29"/>
                    <a:pt x="115" y="29"/>
                  </a:cubicBezTo>
                  <a:cubicBezTo>
                    <a:pt x="115" y="30"/>
                    <a:pt x="115" y="30"/>
                    <a:pt x="115" y="30"/>
                  </a:cubicBezTo>
                  <a:cubicBezTo>
                    <a:pt x="114" y="30"/>
                    <a:pt x="114" y="30"/>
                    <a:pt x="114" y="30"/>
                  </a:cubicBezTo>
                  <a:lnTo>
                    <a:pt x="114" y="29"/>
                  </a:lnTo>
                  <a:close/>
                  <a:moveTo>
                    <a:pt x="114" y="30"/>
                  </a:moveTo>
                  <a:cubicBezTo>
                    <a:pt x="114" y="30"/>
                    <a:pt x="114" y="30"/>
                    <a:pt x="114" y="30"/>
                  </a:cubicBezTo>
                  <a:cubicBezTo>
                    <a:pt x="115" y="30"/>
                    <a:pt x="115" y="30"/>
                    <a:pt x="115" y="30"/>
                  </a:cubicBezTo>
                  <a:cubicBezTo>
                    <a:pt x="115" y="31"/>
                    <a:pt x="115" y="31"/>
                    <a:pt x="115" y="31"/>
                  </a:cubicBezTo>
                  <a:cubicBezTo>
                    <a:pt x="114" y="31"/>
                    <a:pt x="114" y="31"/>
                    <a:pt x="114" y="31"/>
                  </a:cubicBezTo>
                  <a:lnTo>
                    <a:pt x="114" y="30"/>
                  </a:lnTo>
                  <a:close/>
                  <a:moveTo>
                    <a:pt x="114" y="32"/>
                  </a:moveTo>
                  <a:cubicBezTo>
                    <a:pt x="114" y="32"/>
                    <a:pt x="114" y="32"/>
                    <a:pt x="114" y="32"/>
                  </a:cubicBezTo>
                  <a:cubicBezTo>
                    <a:pt x="115" y="31"/>
                    <a:pt x="115" y="31"/>
                    <a:pt x="115" y="31"/>
                  </a:cubicBezTo>
                  <a:cubicBezTo>
                    <a:pt x="115" y="32"/>
                    <a:pt x="115" y="32"/>
                    <a:pt x="115" y="32"/>
                  </a:cubicBezTo>
                  <a:cubicBezTo>
                    <a:pt x="114" y="32"/>
                    <a:pt x="114" y="32"/>
                    <a:pt x="114" y="32"/>
                  </a:cubicBezTo>
                  <a:close/>
                  <a:moveTo>
                    <a:pt x="114" y="32"/>
                  </a:moveTo>
                  <a:cubicBezTo>
                    <a:pt x="114" y="32"/>
                    <a:pt x="114" y="32"/>
                    <a:pt x="114" y="32"/>
                  </a:cubicBezTo>
                  <a:cubicBezTo>
                    <a:pt x="115" y="32"/>
                    <a:pt x="115" y="32"/>
                    <a:pt x="115" y="32"/>
                  </a:cubicBezTo>
                  <a:cubicBezTo>
                    <a:pt x="115" y="33"/>
                    <a:pt x="115" y="33"/>
                    <a:pt x="115" y="33"/>
                  </a:cubicBezTo>
                  <a:cubicBezTo>
                    <a:pt x="114" y="33"/>
                    <a:pt x="114" y="33"/>
                    <a:pt x="114" y="33"/>
                  </a:cubicBezTo>
                  <a:lnTo>
                    <a:pt x="114" y="32"/>
                  </a:lnTo>
                  <a:close/>
                  <a:moveTo>
                    <a:pt x="114" y="34"/>
                  </a:moveTo>
                  <a:cubicBezTo>
                    <a:pt x="114" y="34"/>
                    <a:pt x="114" y="34"/>
                    <a:pt x="114" y="34"/>
                  </a:cubicBezTo>
                  <a:cubicBezTo>
                    <a:pt x="114" y="33"/>
                    <a:pt x="114" y="33"/>
                    <a:pt x="114" y="33"/>
                  </a:cubicBezTo>
                  <a:cubicBezTo>
                    <a:pt x="115" y="33"/>
                    <a:pt x="115" y="33"/>
                    <a:pt x="115" y="33"/>
                  </a:cubicBezTo>
                  <a:cubicBezTo>
                    <a:pt x="115" y="34"/>
                    <a:pt x="115" y="34"/>
                    <a:pt x="115" y="34"/>
                  </a:cubicBezTo>
                  <a:cubicBezTo>
                    <a:pt x="115" y="34"/>
                    <a:pt x="115" y="34"/>
                    <a:pt x="115" y="34"/>
                  </a:cubicBezTo>
                  <a:cubicBezTo>
                    <a:pt x="115" y="33"/>
                    <a:pt x="115" y="33"/>
                    <a:pt x="115" y="33"/>
                  </a:cubicBezTo>
                  <a:cubicBezTo>
                    <a:pt x="117" y="33"/>
                    <a:pt x="117" y="33"/>
                    <a:pt x="117" y="33"/>
                  </a:cubicBezTo>
                  <a:cubicBezTo>
                    <a:pt x="117" y="34"/>
                    <a:pt x="117" y="34"/>
                    <a:pt x="117" y="34"/>
                  </a:cubicBezTo>
                  <a:lnTo>
                    <a:pt x="114" y="34"/>
                  </a:lnTo>
                  <a:close/>
                  <a:moveTo>
                    <a:pt x="146" y="43"/>
                  </a:moveTo>
                  <a:cubicBezTo>
                    <a:pt x="146" y="43"/>
                    <a:pt x="146" y="43"/>
                    <a:pt x="146" y="43"/>
                  </a:cubicBezTo>
                  <a:cubicBezTo>
                    <a:pt x="151" y="43"/>
                    <a:pt x="151" y="43"/>
                    <a:pt x="151" y="43"/>
                  </a:cubicBezTo>
                  <a:cubicBezTo>
                    <a:pt x="151" y="43"/>
                    <a:pt x="151" y="43"/>
                    <a:pt x="151" y="43"/>
                  </a:cubicBezTo>
                  <a:cubicBezTo>
                    <a:pt x="146" y="43"/>
                    <a:pt x="146" y="43"/>
                    <a:pt x="146" y="43"/>
                  </a:cubicBezTo>
                  <a:close/>
                  <a:moveTo>
                    <a:pt x="146" y="44"/>
                  </a:moveTo>
                  <a:cubicBezTo>
                    <a:pt x="146" y="44"/>
                    <a:pt x="146" y="44"/>
                    <a:pt x="146" y="44"/>
                  </a:cubicBezTo>
                  <a:cubicBezTo>
                    <a:pt x="151" y="44"/>
                    <a:pt x="151" y="44"/>
                    <a:pt x="151" y="44"/>
                  </a:cubicBezTo>
                  <a:cubicBezTo>
                    <a:pt x="151" y="44"/>
                    <a:pt x="151" y="44"/>
                    <a:pt x="151" y="44"/>
                  </a:cubicBezTo>
                  <a:cubicBezTo>
                    <a:pt x="146" y="44"/>
                    <a:pt x="146" y="44"/>
                    <a:pt x="146" y="44"/>
                  </a:cubicBezTo>
                  <a:close/>
                  <a:moveTo>
                    <a:pt x="146" y="45"/>
                  </a:moveTo>
                  <a:cubicBezTo>
                    <a:pt x="146" y="45"/>
                    <a:pt x="146" y="45"/>
                    <a:pt x="146" y="45"/>
                  </a:cubicBezTo>
                  <a:cubicBezTo>
                    <a:pt x="151" y="45"/>
                    <a:pt x="151" y="45"/>
                    <a:pt x="151" y="45"/>
                  </a:cubicBezTo>
                  <a:cubicBezTo>
                    <a:pt x="151" y="45"/>
                    <a:pt x="151" y="45"/>
                    <a:pt x="151" y="45"/>
                  </a:cubicBezTo>
                  <a:cubicBezTo>
                    <a:pt x="146" y="45"/>
                    <a:pt x="146" y="45"/>
                    <a:pt x="146" y="45"/>
                  </a:cubicBezTo>
                  <a:close/>
                  <a:moveTo>
                    <a:pt x="146" y="46"/>
                  </a:moveTo>
                  <a:cubicBezTo>
                    <a:pt x="146" y="46"/>
                    <a:pt x="146" y="46"/>
                    <a:pt x="146" y="46"/>
                  </a:cubicBezTo>
                  <a:cubicBezTo>
                    <a:pt x="151" y="46"/>
                    <a:pt x="151" y="46"/>
                    <a:pt x="151" y="46"/>
                  </a:cubicBezTo>
                  <a:cubicBezTo>
                    <a:pt x="151" y="46"/>
                    <a:pt x="151" y="46"/>
                    <a:pt x="151" y="46"/>
                  </a:cubicBezTo>
                  <a:cubicBezTo>
                    <a:pt x="146" y="46"/>
                    <a:pt x="146" y="46"/>
                    <a:pt x="146" y="46"/>
                  </a:cubicBezTo>
                  <a:close/>
                  <a:moveTo>
                    <a:pt x="146" y="47"/>
                  </a:moveTo>
                  <a:cubicBezTo>
                    <a:pt x="146" y="47"/>
                    <a:pt x="146" y="47"/>
                    <a:pt x="146" y="47"/>
                  </a:cubicBezTo>
                  <a:cubicBezTo>
                    <a:pt x="151" y="47"/>
                    <a:pt x="151" y="47"/>
                    <a:pt x="151" y="47"/>
                  </a:cubicBezTo>
                  <a:cubicBezTo>
                    <a:pt x="151" y="47"/>
                    <a:pt x="151" y="47"/>
                    <a:pt x="151" y="47"/>
                  </a:cubicBezTo>
                  <a:cubicBezTo>
                    <a:pt x="146" y="47"/>
                    <a:pt x="146" y="47"/>
                    <a:pt x="146" y="47"/>
                  </a:cubicBezTo>
                  <a:close/>
                  <a:moveTo>
                    <a:pt x="146" y="48"/>
                  </a:moveTo>
                  <a:cubicBezTo>
                    <a:pt x="146" y="48"/>
                    <a:pt x="146" y="48"/>
                    <a:pt x="146" y="48"/>
                  </a:cubicBezTo>
                  <a:cubicBezTo>
                    <a:pt x="151" y="48"/>
                    <a:pt x="151" y="48"/>
                    <a:pt x="151" y="48"/>
                  </a:cubicBezTo>
                  <a:cubicBezTo>
                    <a:pt x="151" y="48"/>
                    <a:pt x="151" y="48"/>
                    <a:pt x="151" y="48"/>
                  </a:cubicBezTo>
                  <a:cubicBezTo>
                    <a:pt x="146" y="48"/>
                    <a:pt x="146" y="48"/>
                    <a:pt x="146" y="48"/>
                  </a:cubicBezTo>
                  <a:close/>
                  <a:moveTo>
                    <a:pt x="146" y="49"/>
                  </a:moveTo>
                  <a:cubicBezTo>
                    <a:pt x="146" y="49"/>
                    <a:pt x="146" y="49"/>
                    <a:pt x="146" y="49"/>
                  </a:cubicBezTo>
                  <a:cubicBezTo>
                    <a:pt x="151" y="49"/>
                    <a:pt x="151" y="49"/>
                    <a:pt x="151" y="49"/>
                  </a:cubicBezTo>
                  <a:cubicBezTo>
                    <a:pt x="151" y="49"/>
                    <a:pt x="151" y="49"/>
                    <a:pt x="151" y="49"/>
                  </a:cubicBezTo>
                  <a:cubicBezTo>
                    <a:pt x="146" y="49"/>
                    <a:pt x="146" y="49"/>
                    <a:pt x="146" y="49"/>
                  </a:cubicBezTo>
                  <a:close/>
                  <a:moveTo>
                    <a:pt x="146" y="50"/>
                  </a:moveTo>
                  <a:cubicBezTo>
                    <a:pt x="146" y="50"/>
                    <a:pt x="146" y="50"/>
                    <a:pt x="146" y="50"/>
                  </a:cubicBezTo>
                  <a:cubicBezTo>
                    <a:pt x="151" y="50"/>
                    <a:pt x="151" y="50"/>
                    <a:pt x="151" y="50"/>
                  </a:cubicBezTo>
                  <a:cubicBezTo>
                    <a:pt x="151" y="50"/>
                    <a:pt x="151" y="50"/>
                    <a:pt x="151" y="50"/>
                  </a:cubicBezTo>
                  <a:cubicBezTo>
                    <a:pt x="146" y="50"/>
                    <a:pt x="146" y="50"/>
                    <a:pt x="146" y="50"/>
                  </a:cubicBezTo>
                  <a:close/>
                  <a:moveTo>
                    <a:pt x="146" y="51"/>
                  </a:moveTo>
                  <a:cubicBezTo>
                    <a:pt x="146" y="51"/>
                    <a:pt x="146" y="51"/>
                    <a:pt x="146" y="51"/>
                  </a:cubicBezTo>
                  <a:cubicBezTo>
                    <a:pt x="151" y="51"/>
                    <a:pt x="151" y="51"/>
                    <a:pt x="151" y="51"/>
                  </a:cubicBezTo>
                  <a:cubicBezTo>
                    <a:pt x="151" y="51"/>
                    <a:pt x="151" y="51"/>
                    <a:pt x="151" y="51"/>
                  </a:cubicBezTo>
                  <a:cubicBezTo>
                    <a:pt x="146" y="51"/>
                    <a:pt x="146" y="51"/>
                    <a:pt x="146" y="51"/>
                  </a:cubicBezTo>
                  <a:close/>
                  <a:moveTo>
                    <a:pt x="146" y="52"/>
                  </a:moveTo>
                  <a:cubicBezTo>
                    <a:pt x="146" y="52"/>
                    <a:pt x="146" y="52"/>
                    <a:pt x="146" y="52"/>
                  </a:cubicBezTo>
                  <a:cubicBezTo>
                    <a:pt x="151" y="52"/>
                    <a:pt x="151" y="52"/>
                    <a:pt x="151" y="52"/>
                  </a:cubicBezTo>
                  <a:cubicBezTo>
                    <a:pt x="151" y="52"/>
                    <a:pt x="151" y="52"/>
                    <a:pt x="151" y="52"/>
                  </a:cubicBezTo>
                  <a:cubicBezTo>
                    <a:pt x="146" y="52"/>
                    <a:pt x="146" y="52"/>
                    <a:pt x="146" y="52"/>
                  </a:cubicBezTo>
                  <a:close/>
                  <a:moveTo>
                    <a:pt x="146" y="52"/>
                  </a:moveTo>
                  <a:cubicBezTo>
                    <a:pt x="146" y="52"/>
                    <a:pt x="146" y="52"/>
                    <a:pt x="146" y="52"/>
                  </a:cubicBezTo>
                  <a:cubicBezTo>
                    <a:pt x="151" y="52"/>
                    <a:pt x="151" y="52"/>
                    <a:pt x="151" y="52"/>
                  </a:cubicBezTo>
                  <a:cubicBezTo>
                    <a:pt x="151" y="53"/>
                    <a:pt x="151" y="53"/>
                    <a:pt x="151" y="53"/>
                  </a:cubicBezTo>
                  <a:cubicBezTo>
                    <a:pt x="146" y="53"/>
                    <a:pt x="146" y="53"/>
                    <a:pt x="146" y="53"/>
                  </a:cubicBezTo>
                  <a:lnTo>
                    <a:pt x="146" y="52"/>
                  </a:lnTo>
                  <a:close/>
                  <a:moveTo>
                    <a:pt x="151" y="54"/>
                  </a:moveTo>
                  <a:cubicBezTo>
                    <a:pt x="151" y="54"/>
                    <a:pt x="151" y="54"/>
                    <a:pt x="151" y="54"/>
                  </a:cubicBezTo>
                  <a:cubicBezTo>
                    <a:pt x="146" y="54"/>
                    <a:pt x="146" y="54"/>
                    <a:pt x="146" y="54"/>
                  </a:cubicBezTo>
                  <a:cubicBezTo>
                    <a:pt x="146" y="54"/>
                    <a:pt x="146" y="54"/>
                    <a:pt x="146" y="54"/>
                  </a:cubicBezTo>
                  <a:cubicBezTo>
                    <a:pt x="151" y="54"/>
                    <a:pt x="151" y="54"/>
                    <a:pt x="151" y="54"/>
                  </a:cubicBezTo>
                  <a:close/>
                  <a:moveTo>
                    <a:pt x="47" y="39"/>
                  </a:moveTo>
                  <a:cubicBezTo>
                    <a:pt x="47" y="39"/>
                    <a:pt x="47" y="39"/>
                    <a:pt x="47" y="39"/>
                  </a:cubicBezTo>
                  <a:cubicBezTo>
                    <a:pt x="47" y="40"/>
                    <a:pt x="47" y="40"/>
                    <a:pt x="47" y="40"/>
                  </a:cubicBezTo>
                  <a:cubicBezTo>
                    <a:pt x="57" y="39"/>
                    <a:pt x="57" y="39"/>
                    <a:pt x="57" y="39"/>
                  </a:cubicBezTo>
                  <a:cubicBezTo>
                    <a:pt x="57" y="39"/>
                    <a:pt x="57" y="39"/>
                    <a:pt x="57" y="39"/>
                  </a:cubicBezTo>
                  <a:cubicBezTo>
                    <a:pt x="60" y="39"/>
                    <a:pt x="60" y="39"/>
                    <a:pt x="60" y="39"/>
                  </a:cubicBezTo>
                  <a:cubicBezTo>
                    <a:pt x="60" y="38"/>
                    <a:pt x="60" y="38"/>
                    <a:pt x="60" y="38"/>
                  </a:cubicBezTo>
                  <a:cubicBezTo>
                    <a:pt x="57" y="39"/>
                    <a:pt x="57" y="39"/>
                    <a:pt x="57" y="39"/>
                  </a:cubicBezTo>
                  <a:cubicBezTo>
                    <a:pt x="57" y="39"/>
                    <a:pt x="57" y="39"/>
                    <a:pt x="57" y="39"/>
                  </a:cubicBezTo>
                  <a:lnTo>
                    <a:pt x="47" y="39"/>
                  </a:lnTo>
                  <a:close/>
                  <a:moveTo>
                    <a:pt x="38" y="40"/>
                  </a:moveTo>
                  <a:cubicBezTo>
                    <a:pt x="38" y="40"/>
                    <a:pt x="38" y="40"/>
                    <a:pt x="38" y="40"/>
                  </a:cubicBezTo>
                  <a:cubicBezTo>
                    <a:pt x="38" y="46"/>
                    <a:pt x="38" y="46"/>
                    <a:pt x="38" y="46"/>
                  </a:cubicBezTo>
                  <a:cubicBezTo>
                    <a:pt x="47" y="46"/>
                    <a:pt x="47" y="46"/>
                    <a:pt x="47" y="46"/>
                  </a:cubicBezTo>
                  <a:cubicBezTo>
                    <a:pt x="47" y="39"/>
                    <a:pt x="47" y="39"/>
                    <a:pt x="47" y="39"/>
                  </a:cubicBezTo>
                  <a:lnTo>
                    <a:pt x="38" y="40"/>
                  </a:lnTo>
                  <a:close/>
                  <a:moveTo>
                    <a:pt x="47" y="43"/>
                  </a:moveTo>
                  <a:cubicBezTo>
                    <a:pt x="47" y="43"/>
                    <a:pt x="47" y="43"/>
                    <a:pt x="47" y="43"/>
                  </a:cubicBezTo>
                  <a:cubicBezTo>
                    <a:pt x="57" y="42"/>
                    <a:pt x="57" y="42"/>
                    <a:pt x="57" y="42"/>
                  </a:cubicBezTo>
                  <a:cubicBezTo>
                    <a:pt x="57" y="43"/>
                    <a:pt x="57" y="43"/>
                    <a:pt x="57" y="43"/>
                  </a:cubicBezTo>
                  <a:cubicBezTo>
                    <a:pt x="60" y="42"/>
                    <a:pt x="60" y="42"/>
                    <a:pt x="60" y="42"/>
                  </a:cubicBezTo>
                  <a:cubicBezTo>
                    <a:pt x="60" y="42"/>
                    <a:pt x="60" y="42"/>
                    <a:pt x="60" y="42"/>
                  </a:cubicBezTo>
                  <a:cubicBezTo>
                    <a:pt x="57" y="42"/>
                    <a:pt x="57" y="42"/>
                    <a:pt x="57" y="42"/>
                  </a:cubicBezTo>
                  <a:cubicBezTo>
                    <a:pt x="57" y="42"/>
                    <a:pt x="57" y="42"/>
                    <a:pt x="57" y="42"/>
                  </a:cubicBezTo>
                  <a:cubicBezTo>
                    <a:pt x="47" y="43"/>
                    <a:pt x="47" y="43"/>
                    <a:pt x="47" y="43"/>
                  </a:cubicBezTo>
                  <a:close/>
                  <a:moveTo>
                    <a:pt x="60" y="39"/>
                  </a:moveTo>
                  <a:cubicBezTo>
                    <a:pt x="60" y="39"/>
                    <a:pt x="60" y="39"/>
                    <a:pt x="60" y="39"/>
                  </a:cubicBezTo>
                  <a:cubicBezTo>
                    <a:pt x="63" y="39"/>
                    <a:pt x="63" y="39"/>
                    <a:pt x="63" y="39"/>
                  </a:cubicBezTo>
                  <a:cubicBezTo>
                    <a:pt x="63" y="39"/>
                    <a:pt x="63" y="39"/>
                    <a:pt x="63" y="39"/>
                  </a:cubicBezTo>
                  <a:cubicBezTo>
                    <a:pt x="60" y="39"/>
                    <a:pt x="60" y="39"/>
                    <a:pt x="60" y="39"/>
                  </a:cubicBezTo>
                  <a:close/>
                  <a:moveTo>
                    <a:pt x="47" y="44"/>
                  </a:moveTo>
                  <a:cubicBezTo>
                    <a:pt x="47" y="44"/>
                    <a:pt x="47" y="44"/>
                    <a:pt x="47" y="44"/>
                  </a:cubicBezTo>
                  <a:cubicBezTo>
                    <a:pt x="57" y="43"/>
                    <a:pt x="57" y="43"/>
                    <a:pt x="57" y="43"/>
                  </a:cubicBezTo>
                  <a:cubicBezTo>
                    <a:pt x="57" y="44"/>
                    <a:pt x="57" y="44"/>
                    <a:pt x="57" y="44"/>
                  </a:cubicBezTo>
                  <a:cubicBezTo>
                    <a:pt x="60" y="43"/>
                    <a:pt x="60" y="43"/>
                    <a:pt x="60" y="43"/>
                  </a:cubicBezTo>
                  <a:cubicBezTo>
                    <a:pt x="60" y="43"/>
                    <a:pt x="60" y="43"/>
                    <a:pt x="60" y="43"/>
                  </a:cubicBezTo>
                  <a:cubicBezTo>
                    <a:pt x="57" y="43"/>
                    <a:pt x="57" y="43"/>
                    <a:pt x="57" y="43"/>
                  </a:cubicBezTo>
                  <a:cubicBezTo>
                    <a:pt x="57" y="43"/>
                    <a:pt x="57" y="43"/>
                    <a:pt x="57" y="43"/>
                  </a:cubicBezTo>
                  <a:cubicBezTo>
                    <a:pt x="47" y="44"/>
                    <a:pt x="47" y="44"/>
                    <a:pt x="47" y="44"/>
                  </a:cubicBezTo>
                  <a:close/>
                  <a:moveTo>
                    <a:pt x="60" y="40"/>
                  </a:moveTo>
                  <a:cubicBezTo>
                    <a:pt x="60" y="40"/>
                    <a:pt x="60" y="40"/>
                    <a:pt x="60" y="40"/>
                  </a:cubicBezTo>
                  <a:cubicBezTo>
                    <a:pt x="63" y="40"/>
                    <a:pt x="63" y="40"/>
                    <a:pt x="63" y="40"/>
                  </a:cubicBezTo>
                  <a:cubicBezTo>
                    <a:pt x="63" y="39"/>
                    <a:pt x="63" y="39"/>
                    <a:pt x="63" y="39"/>
                  </a:cubicBezTo>
                  <a:cubicBezTo>
                    <a:pt x="60" y="40"/>
                    <a:pt x="60" y="40"/>
                    <a:pt x="60" y="40"/>
                  </a:cubicBezTo>
                  <a:close/>
                  <a:moveTo>
                    <a:pt x="63" y="38"/>
                  </a:moveTo>
                  <a:cubicBezTo>
                    <a:pt x="63" y="38"/>
                    <a:pt x="63" y="38"/>
                    <a:pt x="63" y="38"/>
                  </a:cubicBezTo>
                  <a:cubicBezTo>
                    <a:pt x="60" y="38"/>
                    <a:pt x="60" y="38"/>
                    <a:pt x="60" y="38"/>
                  </a:cubicBezTo>
                  <a:cubicBezTo>
                    <a:pt x="60" y="39"/>
                    <a:pt x="60" y="39"/>
                    <a:pt x="60" y="39"/>
                  </a:cubicBezTo>
                  <a:cubicBezTo>
                    <a:pt x="63" y="38"/>
                    <a:pt x="63" y="38"/>
                    <a:pt x="63" y="38"/>
                  </a:cubicBezTo>
                  <a:close/>
                  <a:moveTo>
                    <a:pt x="47" y="45"/>
                  </a:moveTo>
                  <a:cubicBezTo>
                    <a:pt x="47" y="45"/>
                    <a:pt x="47" y="45"/>
                    <a:pt x="47" y="45"/>
                  </a:cubicBezTo>
                  <a:cubicBezTo>
                    <a:pt x="57" y="44"/>
                    <a:pt x="57" y="44"/>
                    <a:pt x="57" y="44"/>
                  </a:cubicBezTo>
                  <a:cubicBezTo>
                    <a:pt x="57" y="44"/>
                    <a:pt x="57" y="44"/>
                    <a:pt x="57" y="44"/>
                  </a:cubicBezTo>
                  <a:cubicBezTo>
                    <a:pt x="60" y="44"/>
                    <a:pt x="60" y="44"/>
                    <a:pt x="60" y="44"/>
                  </a:cubicBezTo>
                  <a:cubicBezTo>
                    <a:pt x="60" y="44"/>
                    <a:pt x="60" y="44"/>
                    <a:pt x="60" y="44"/>
                  </a:cubicBezTo>
                  <a:cubicBezTo>
                    <a:pt x="57" y="44"/>
                    <a:pt x="57" y="44"/>
                    <a:pt x="57" y="44"/>
                  </a:cubicBezTo>
                  <a:cubicBezTo>
                    <a:pt x="57" y="44"/>
                    <a:pt x="57" y="44"/>
                    <a:pt x="57" y="44"/>
                  </a:cubicBezTo>
                  <a:cubicBezTo>
                    <a:pt x="47" y="44"/>
                    <a:pt x="47" y="44"/>
                    <a:pt x="47" y="44"/>
                  </a:cubicBezTo>
                  <a:lnTo>
                    <a:pt x="47" y="45"/>
                  </a:lnTo>
                  <a:close/>
                  <a:moveTo>
                    <a:pt x="47" y="46"/>
                  </a:moveTo>
                  <a:cubicBezTo>
                    <a:pt x="47" y="46"/>
                    <a:pt x="47" y="46"/>
                    <a:pt x="47" y="46"/>
                  </a:cubicBezTo>
                  <a:cubicBezTo>
                    <a:pt x="57" y="46"/>
                    <a:pt x="57" y="46"/>
                    <a:pt x="57" y="46"/>
                  </a:cubicBezTo>
                  <a:cubicBezTo>
                    <a:pt x="57" y="46"/>
                    <a:pt x="57" y="46"/>
                    <a:pt x="57" y="46"/>
                  </a:cubicBezTo>
                  <a:cubicBezTo>
                    <a:pt x="60" y="46"/>
                    <a:pt x="60" y="46"/>
                    <a:pt x="60" y="46"/>
                  </a:cubicBezTo>
                  <a:cubicBezTo>
                    <a:pt x="60" y="45"/>
                    <a:pt x="60" y="45"/>
                    <a:pt x="60" y="45"/>
                  </a:cubicBezTo>
                  <a:cubicBezTo>
                    <a:pt x="57" y="45"/>
                    <a:pt x="57" y="45"/>
                    <a:pt x="57" y="45"/>
                  </a:cubicBezTo>
                  <a:cubicBezTo>
                    <a:pt x="57" y="45"/>
                    <a:pt x="57" y="45"/>
                    <a:pt x="57" y="45"/>
                  </a:cubicBezTo>
                  <a:cubicBezTo>
                    <a:pt x="47" y="46"/>
                    <a:pt x="47" y="46"/>
                    <a:pt x="47" y="46"/>
                  </a:cubicBezTo>
                  <a:close/>
                  <a:moveTo>
                    <a:pt x="47" y="46"/>
                  </a:moveTo>
                  <a:cubicBezTo>
                    <a:pt x="47" y="46"/>
                    <a:pt x="47" y="46"/>
                    <a:pt x="47" y="46"/>
                  </a:cubicBezTo>
                  <a:cubicBezTo>
                    <a:pt x="57" y="45"/>
                    <a:pt x="57" y="45"/>
                    <a:pt x="57" y="45"/>
                  </a:cubicBezTo>
                  <a:cubicBezTo>
                    <a:pt x="57" y="45"/>
                    <a:pt x="57" y="45"/>
                    <a:pt x="57" y="45"/>
                  </a:cubicBezTo>
                  <a:cubicBezTo>
                    <a:pt x="60" y="45"/>
                    <a:pt x="60" y="45"/>
                    <a:pt x="60" y="45"/>
                  </a:cubicBezTo>
                  <a:cubicBezTo>
                    <a:pt x="60" y="44"/>
                    <a:pt x="60" y="44"/>
                    <a:pt x="60" y="44"/>
                  </a:cubicBezTo>
                  <a:cubicBezTo>
                    <a:pt x="57" y="45"/>
                    <a:pt x="57" y="45"/>
                    <a:pt x="57" y="45"/>
                  </a:cubicBezTo>
                  <a:cubicBezTo>
                    <a:pt x="57" y="44"/>
                    <a:pt x="57" y="44"/>
                    <a:pt x="57" y="44"/>
                  </a:cubicBezTo>
                  <a:cubicBezTo>
                    <a:pt x="47" y="45"/>
                    <a:pt x="47" y="45"/>
                    <a:pt x="47" y="45"/>
                  </a:cubicBezTo>
                  <a:lnTo>
                    <a:pt x="47" y="46"/>
                  </a:lnTo>
                  <a:close/>
                  <a:moveTo>
                    <a:pt x="100" y="14"/>
                  </a:moveTo>
                  <a:cubicBezTo>
                    <a:pt x="100" y="14"/>
                    <a:pt x="100" y="14"/>
                    <a:pt x="100" y="14"/>
                  </a:cubicBezTo>
                  <a:cubicBezTo>
                    <a:pt x="101" y="14"/>
                    <a:pt x="101" y="14"/>
                    <a:pt x="101" y="14"/>
                  </a:cubicBezTo>
                  <a:cubicBezTo>
                    <a:pt x="101" y="12"/>
                    <a:pt x="101" y="12"/>
                    <a:pt x="101" y="12"/>
                  </a:cubicBezTo>
                  <a:cubicBezTo>
                    <a:pt x="101" y="12"/>
                    <a:pt x="101" y="12"/>
                    <a:pt x="101" y="12"/>
                  </a:cubicBezTo>
                  <a:cubicBezTo>
                    <a:pt x="101" y="12"/>
                    <a:pt x="101" y="12"/>
                    <a:pt x="101" y="12"/>
                  </a:cubicBezTo>
                  <a:cubicBezTo>
                    <a:pt x="103" y="11"/>
                    <a:pt x="103" y="11"/>
                    <a:pt x="103" y="11"/>
                  </a:cubicBezTo>
                  <a:cubicBezTo>
                    <a:pt x="103" y="11"/>
                    <a:pt x="103" y="11"/>
                    <a:pt x="103" y="11"/>
                  </a:cubicBezTo>
                  <a:cubicBezTo>
                    <a:pt x="100" y="12"/>
                    <a:pt x="100" y="12"/>
                    <a:pt x="100" y="12"/>
                  </a:cubicBezTo>
                  <a:lnTo>
                    <a:pt x="100" y="14"/>
                  </a:lnTo>
                  <a:close/>
                  <a:moveTo>
                    <a:pt x="100" y="11"/>
                  </a:moveTo>
                  <a:cubicBezTo>
                    <a:pt x="100" y="11"/>
                    <a:pt x="100" y="11"/>
                    <a:pt x="100" y="11"/>
                  </a:cubicBezTo>
                  <a:cubicBezTo>
                    <a:pt x="101" y="11"/>
                    <a:pt x="101" y="11"/>
                    <a:pt x="101" y="11"/>
                  </a:cubicBezTo>
                  <a:cubicBezTo>
                    <a:pt x="101" y="9"/>
                    <a:pt x="101" y="9"/>
                    <a:pt x="101" y="9"/>
                  </a:cubicBezTo>
                  <a:cubicBezTo>
                    <a:pt x="101" y="9"/>
                    <a:pt x="101" y="9"/>
                    <a:pt x="101" y="9"/>
                  </a:cubicBezTo>
                  <a:cubicBezTo>
                    <a:pt x="101" y="8"/>
                    <a:pt x="101" y="8"/>
                    <a:pt x="101" y="8"/>
                  </a:cubicBezTo>
                  <a:cubicBezTo>
                    <a:pt x="103" y="8"/>
                    <a:pt x="103" y="8"/>
                    <a:pt x="103" y="8"/>
                  </a:cubicBezTo>
                  <a:cubicBezTo>
                    <a:pt x="103" y="8"/>
                    <a:pt x="103" y="8"/>
                    <a:pt x="103" y="8"/>
                  </a:cubicBezTo>
                  <a:cubicBezTo>
                    <a:pt x="100" y="8"/>
                    <a:pt x="100" y="8"/>
                    <a:pt x="100" y="8"/>
                  </a:cubicBezTo>
                  <a:lnTo>
                    <a:pt x="100" y="11"/>
                  </a:lnTo>
                  <a:close/>
                  <a:moveTo>
                    <a:pt x="103" y="29"/>
                  </a:moveTo>
                  <a:cubicBezTo>
                    <a:pt x="103" y="29"/>
                    <a:pt x="103" y="29"/>
                    <a:pt x="103" y="29"/>
                  </a:cubicBezTo>
                  <a:cubicBezTo>
                    <a:pt x="103" y="32"/>
                    <a:pt x="103" y="32"/>
                    <a:pt x="103" y="32"/>
                  </a:cubicBezTo>
                  <a:cubicBezTo>
                    <a:pt x="104" y="32"/>
                    <a:pt x="104" y="32"/>
                    <a:pt x="104" y="32"/>
                  </a:cubicBezTo>
                  <a:cubicBezTo>
                    <a:pt x="104" y="30"/>
                    <a:pt x="104" y="30"/>
                    <a:pt x="104" y="30"/>
                  </a:cubicBezTo>
                  <a:cubicBezTo>
                    <a:pt x="104" y="30"/>
                    <a:pt x="104" y="30"/>
                    <a:pt x="104" y="30"/>
                  </a:cubicBezTo>
                  <a:cubicBezTo>
                    <a:pt x="104" y="29"/>
                    <a:pt x="104" y="29"/>
                    <a:pt x="104" y="29"/>
                  </a:cubicBezTo>
                  <a:cubicBezTo>
                    <a:pt x="106" y="29"/>
                    <a:pt x="106" y="29"/>
                    <a:pt x="106" y="29"/>
                  </a:cubicBezTo>
                  <a:cubicBezTo>
                    <a:pt x="106" y="29"/>
                    <a:pt x="106" y="29"/>
                    <a:pt x="106" y="29"/>
                  </a:cubicBezTo>
                  <a:lnTo>
                    <a:pt x="103" y="29"/>
                  </a:lnTo>
                  <a:close/>
                  <a:moveTo>
                    <a:pt x="104" y="8"/>
                  </a:moveTo>
                  <a:cubicBezTo>
                    <a:pt x="104" y="8"/>
                    <a:pt x="104" y="8"/>
                    <a:pt x="104" y="8"/>
                  </a:cubicBezTo>
                  <a:cubicBezTo>
                    <a:pt x="104" y="5"/>
                    <a:pt x="104" y="5"/>
                    <a:pt x="104" y="5"/>
                  </a:cubicBezTo>
                  <a:cubicBezTo>
                    <a:pt x="106" y="5"/>
                    <a:pt x="106" y="5"/>
                    <a:pt x="106" y="5"/>
                  </a:cubicBezTo>
                  <a:cubicBezTo>
                    <a:pt x="106" y="2"/>
                    <a:pt x="106" y="2"/>
                    <a:pt x="106" y="2"/>
                  </a:cubicBezTo>
                  <a:cubicBezTo>
                    <a:pt x="106" y="2"/>
                    <a:pt x="106" y="2"/>
                    <a:pt x="106" y="2"/>
                  </a:cubicBezTo>
                  <a:cubicBezTo>
                    <a:pt x="106" y="2"/>
                    <a:pt x="106" y="2"/>
                    <a:pt x="106" y="2"/>
                  </a:cubicBezTo>
                  <a:cubicBezTo>
                    <a:pt x="103" y="3"/>
                    <a:pt x="103" y="3"/>
                    <a:pt x="103" y="3"/>
                  </a:cubicBezTo>
                  <a:cubicBezTo>
                    <a:pt x="103" y="8"/>
                    <a:pt x="103" y="8"/>
                    <a:pt x="103" y="8"/>
                  </a:cubicBezTo>
                  <a:lnTo>
                    <a:pt x="104" y="8"/>
                  </a:lnTo>
                  <a:close/>
                  <a:moveTo>
                    <a:pt x="104" y="3"/>
                  </a:moveTo>
                  <a:cubicBezTo>
                    <a:pt x="104" y="3"/>
                    <a:pt x="104" y="3"/>
                    <a:pt x="104" y="3"/>
                  </a:cubicBezTo>
                  <a:cubicBezTo>
                    <a:pt x="106" y="2"/>
                    <a:pt x="106" y="2"/>
                    <a:pt x="106" y="2"/>
                  </a:cubicBezTo>
                  <a:cubicBezTo>
                    <a:pt x="106" y="4"/>
                    <a:pt x="106" y="4"/>
                    <a:pt x="106" y="4"/>
                  </a:cubicBezTo>
                  <a:cubicBezTo>
                    <a:pt x="104" y="5"/>
                    <a:pt x="104" y="5"/>
                    <a:pt x="104" y="5"/>
                  </a:cubicBezTo>
                  <a:lnTo>
                    <a:pt x="104" y="3"/>
                  </a:lnTo>
                  <a:close/>
                  <a:moveTo>
                    <a:pt x="60" y="41"/>
                  </a:moveTo>
                  <a:cubicBezTo>
                    <a:pt x="60" y="41"/>
                    <a:pt x="60" y="41"/>
                    <a:pt x="60" y="41"/>
                  </a:cubicBezTo>
                  <a:cubicBezTo>
                    <a:pt x="63" y="40"/>
                    <a:pt x="63" y="40"/>
                    <a:pt x="63" y="40"/>
                  </a:cubicBezTo>
                  <a:cubicBezTo>
                    <a:pt x="63" y="40"/>
                    <a:pt x="63" y="40"/>
                    <a:pt x="63" y="40"/>
                  </a:cubicBezTo>
                  <a:cubicBezTo>
                    <a:pt x="60" y="41"/>
                    <a:pt x="60" y="41"/>
                    <a:pt x="60" y="41"/>
                  </a:cubicBezTo>
                  <a:close/>
                  <a:moveTo>
                    <a:pt x="100" y="23"/>
                  </a:moveTo>
                  <a:cubicBezTo>
                    <a:pt x="100" y="23"/>
                    <a:pt x="100" y="23"/>
                    <a:pt x="100" y="23"/>
                  </a:cubicBezTo>
                  <a:cubicBezTo>
                    <a:pt x="101" y="23"/>
                    <a:pt x="101" y="23"/>
                    <a:pt x="101" y="23"/>
                  </a:cubicBezTo>
                  <a:cubicBezTo>
                    <a:pt x="101" y="22"/>
                    <a:pt x="101" y="22"/>
                    <a:pt x="101" y="22"/>
                  </a:cubicBezTo>
                  <a:cubicBezTo>
                    <a:pt x="101" y="21"/>
                    <a:pt x="101" y="21"/>
                    <a:pt x="101" y="21"/>
                  </a:cubicBezTo>
                  <a:cubicBezTo>
                    <a:pt x="101" y="21"/>
                    <a:pt x="101" y="21"/>
                    <a:pt x="101" y="21"/>
                  </a:cubicBezTo>
                  <a:cubicBezTo>
                    <a:pt x="103" y="20"/>
                    <a:pt x="103" y="20"/>
                    <a:pt x="103" y="20"/>
                  </a:cubicBezTo>
                  <a:cubicBezTo>
                    <a:pt x="103" y="20"/>
                    <a:pt x="103" y="20"/>
                    <a:pt x="103" y="20"/>
                  </a:cubicBezTo>
                  <a:cubicBezTo>
                    <a:pt x="100" y="21"/>
                    <a:pt x="100" y="21"/>
                    <a:pt x="100" y="21"/>
                  </a:cubicBezTo>
                  <a:lnTo>
                    <a:pt x="100" y="23"/>
                  </a:lnTo>
                  <a:close/>
                  <a:moveTo>
                    <a:pt x="100" y="20"/>
                  </a:moveTo>
                  <a:cubicBezTo>
                    <a:pt x="100" y="20"/>
                    <a:pt x="100" y="20"/>
                    <a:pt x="100" y="20"/>
                  </a:cubicBezTo>
                  <a:cubicBezTo>
                    <a:pt x="101" y="20"/>
                    <a:pt x="101" y="20"/>
                    <a:pt x="101" y="20"/>
                  </a:cubicBezTo>
                  <a:cubicBezTo>
                    <a:pt x="101" y="18"/>
                    <a:pt x="101" y="18"/>
                    <a:pt x="101" y="18"/>
                  </a:cubicBezTo>
                  <a:cubicBezTo>
                    <a:pt x="101" y="18"/>
                    <a:pt x="101" y="18"/>
                    <a:pt x="101" y="18"/>
                  </a:cubicBezTo>
                  <a:cubicBezTo>
                    <a:pt x="101" y="18"/>
                    <a:pt x="101" y="18"/>
                    <a:pt x="101" y="18"/>
                  </a:cubicBezTo>
                  <a:cubicBezTo>
                    <a:pt x="103" y="17"/>
                    <a:pt x="103" y="17"/>
                    <a:pt x="103" y="17"/>
                  </a:cubicBezTo>
                  <a:cubicBezTo>
                    <a:pt x="103" y="17"/>
                    <a:pt x="103" y="17"/>
                    <a:pt x="103" y="17"/>
                  </a:cubicBezTo>
                  <a:cubicBezTo>
                    <a:pt x="100" y="18"/>
                    <a:pt x="100" y="18"/>
                    <a:pt x="100" y="18"/>
                  </a:cubicBezTo>
                  <a:lnTo>
                    <a:pt x="100" y="20"/>
                  </a:lnTo>
                  <a:close/>
                  <a:moveTo>
                    <a:pt x="100" y="17"/>
                  </a:moveTo>
                  <a:cubicBezTo>
                    <a:pt x="100" y="17"/>
                    <a:pt x="100" y="17"/>
                    <a:pt x="100" y="17"/>
                  </a:cubicBezTo>
                  <a:cubicBezTo>
                    <a:pt x="101" y="17"/>
                    <a:pt x="101" y="17"/>
                    <a:pt x="101" y="17"/>
                  </a:cubicBezTo>
                  <a:cubicBezTo>
                    <a:pt x="101" y="15"/>
                    <a:pt x="101" y="15"/>
                    <a:pt x="101" y="15"/>
                  </a:cubicBezTo>
                  <a:cubicBezTo>
                    <a:pt x="101" y="15"/>
                    <a:pt x="101" y="15"/>
                    <a:pt x="101" y="15"/>
                  </a:cubicBezTo>
                  <a:cubicBezTo>
                    <a:pt x="101" y="15"/>
                    <a:pt x="101" y="15"/>
                    <a:pt x="101" y="15"/>
                  </a:cubicBezTo>
                  <a:cubicBezTo>
                    <a:pt x="103" y="14"/>
                    <a:pt x="103" y="14"/>
                    <a:pt x="103" y="14"/>
                  </a:cubicBezTo>
                  <a:cubicBezTo>
                    <a:pt x="103" y="14"/>
                    <a:pt x="103" y="14"/>
                    <a:pt x="103" y="14"/>
                  </a:cubicBezTo>
                  <a:cubicBezTo>
                    <a:pt x="100" y="15"/>
                    <a:pt x="100" y="15"/>
                    <a:pt x="100" y="15"/>
                  </a:cubicBezTo>
                  <a:lnTo>
                    <a:pt x="100" y="17"/>
                  </a:lnTo>
                  <a:close/>
                  <a:moveTo>
                    <a:pt x="71" y="42"/>
                  </a:moveTo>
                  <a:cubicBezTo>
                    <a:pt x="71" y="42"/>
                    <a:pt x="71" y="42"/>
                    <a:pt x="71" y="42"/>
                  </a:cubicBezTo>
                  <a:cubicBezTo>
                    <a:pt x="74" y="42"/>
                    <a:pt x="74" y="42"/>
                    <a:pt x="74" y="42"/>
                  </a:cubicBezTo>
                  <a:cubicBezTo>
                    <a:pt x="74" y="41"/>
                    <a:pt x="74" y="41"/>
                    <a:pt x="74" y="41"/>
                  </a:cubicBezTo>
                  <a:cubicBezTo>
                    <a:pt x="71" y="41"/>
                    <a:pt x="71" y="41"/>
                    <a:pt x="71" y="41"/>
                  </a:cubicBezTo>
                  <a:lnTo>
                    <a:pt x="71" y="42"/>
                  </a:lnTo>
                  <a:close/>
                  <a:moveTo>
                    <a:pt x="104" y="26"/>
                  </a:moveTo>
                  <a:cubicBezTo>
                    <a:pt x="104" y="26"/>
                    <a:pt x="104" y="26"/>
                    <a:pt x="104" y="26"/>
                  </a:cubicBezTo>
                  <a:cubicBezTo>
                    <a:pt x="104" y="24"/>
                    <a:pt x="104" y="24"/>
                    <a:pt x="104" y="24"/>
                  </a:cubicBezTo>
                  <a:cubicBezTo>
                    <a:pt x="104" y="24"/>
                    <a:pt x="104" y="24"/>
                    <a:pt x="104" y="24"/>
                  </a:cubicBezTo>
                  <a:cubicBezTo>
                    <a:pt x="104" y="23"/>
                    <a:pt x="104" y="23"/>
                    <a:pt x="104" y="23"/>
                  </a:cubicBezTo>
                  <a:cubicBezTo>
                    <a:pt x="106" y="23"/>
                    <a:pt x="106" y="23"/>
                    <a:pt x="106" y="23"/>
                  </a:cubicBezTo>
                  <a:cubicBezTo>
                    <a:pt x="106" y="23"/>
                    <a:pt x="106" y="23"/>
                    <a:pt x="106" y="23"/>
                  </a:cubicBezTo>
                  <a:cubicBezTo>
                    <a:pt x="103" y="23"/>
                    <a:pt x="103" y="23"/>
                    <a:pt x="103" y="23"/>
                  </a:cubicBezTo>
                  <a:cubicBezTo>
                    <a:pt x="103" y="26"/>
                    <a:pt x="103" y="26"/>
                    <a:pt x="103" y="26"/>
                  </a:cubicBezTo>
                  <a:lnTo>
                    <a:pt x="104" y="26"/>
                  </a:lnTo>
                  <a:close/>
                  <a:moveTo>
                    <a:pt x="104" y="11"/>
                  </a:moveTo>
                  <a:cubicBezTo>
                    <a:pt x="104" y="11"/>
                    <a:pt x="104" y="11"/>
                    <a:pt x="104" y="11"/>
                  </a:cubicBezTo>
                  <a:cubicBezTo>
                    <a:pt x="104" y="9"/>
                    <a:pt x="104" y="9"/>
                    <a:pt x="104" y="9"/>
                  </a:cubicBezTo>
                  <a:cubicBezTo>
                    <a:pt x="104" y="8"/>
                    <a:pt x="104" y="8"/>
                    <a:pt x="104" y="8"/>
                  </a:cubicBezTo>
                  <a:cubicBezTo>
                    <a:pt x="104" y="8"/>
                    <a:pt x="104" y="8"/>
                    <a:pt x="104" y="8"/>
                  </a:cubicBezTo>
                  <a:cubicBezTo>
                    <a:pt x="106" y="8"/>
                    <a:pt x="106" y="8"/>
                    <a:pt x="106" y="8"/>
                  </a:cubicBezTo>
                  <a:cubicBezTo>
                    <a:pt x="106" y="7"/>
                    <a:pt x="106" y="7"/>
                    <a:pt x="106" y="7"/>
                  </a:cubicBezTo>
                  <a:cubicBezTo>
                    <a:pt x="103" y="8"/>
                    <a:pt x="103" y="8"/>
                    <a:pt x="103" y="8"/>
                  </a:cubicBezTo>
                  <a:cubicBezTo>
                    <a:pt x="103" y="11"/>
                    <a:pt x="103" y="11"/>
                    <a:pt x="103" y="11"/>
                  </a:cubicBezTo>
                  <a:lnTo>
                    <a:pt x="104" y="11"/>
                  </a:lnTo>
                  <a:close/>
                  <a:moveTo>
                    <a:pt x="104" y="23"/>
                  </a:moveTo>
                  <a:cubicBezTo>
                    <a:pt x="104" y="23"/>
                    <a:pt x="104" y="23"/>
                    <a:pt x="104" y="23"/>
                  </a:cubicBezTo>
                  <a:cubicBezTo>
                    <a:pt x="104" y="21"/>
                    <a:pt x="104" y="21"/>
                    <a:pt x="104" y="21"/>
                  </a:cubicBezTo>
                  <a:cubicBezTo>
                    <a:pt x="104" y="20"/>
                    <a:pt x="104" y="20"/>
                    <a:pt x="104" y="20"/>
                  </a:cubicBezTo>
                  <a:cubicBezTo>
                    <a:pt x="104" y="20"/>
                    <a:pt x="104" y="20"/>
                    <a:pt x="104" y="20"/>
                  </a:cubicBezTo>
                  <a:cubicBezTo>
                    <a:pt x="106" y="20"/>
                    <a:pt x="106" y="20"/>
                    <a:pt x="106" y="20"/>
                  </a:cubicBezTo>
                  <a:cubicBezTo>
                    <a:pt x="106" y="20"/>
                    <a:pt x="106" y="20"/>
                    <a:pt x="106" y="20"/>
                  </a:cubicBezTo>
                  <a:cubicBezTo>
                    <a:pt x="103" y="20"/>
                    <a:pt x="103" y="20"/>
                    <a:pt x="103" y="20"/>
                  </a:cubicBezTo>
                  <a:cubicBezTo>
                    <a:pt x="103" y="23"/>
                    <a:pt x="103" y="23"/>
                    <a:pt x="103" y="23"/>
                  </a:cubicBezTo>
                  <a:lnTo>
                    <a:pt x="104" y="23"/>
                  </a:lnTo>
                  <a:close/>
                  <a:moveTo>
                    <a:pt x="104" y="29"/>
                  </a:moveTo>
                  <a:cubicBezTo>
                    <a:pt x="104" y="29"/>
                    <a:pt x="104" y="29"/>
                    <a:pt x="104" y="29"/>
                  </a:cubicBezTo>
                  <a:cubicBezTo>
                    <a:pt x="104" y="27"/>
                    <a:pt x="104" y="27"/>
                    <a:pt x="104" y="27"/>
                  </a:cubicBezTo>
                  <a:cubicBezTo>
                    <a:pt x="104" y="27"/>
                    <a:pt x="104" y="27"/>
                    <a:pt x="104" y="27"/>
                  </a:cubicBezTo>
                  <a:cubicBezTo>
                    <a:pt x="104" y="26"/>
                    <a:pt x="104" y="26"/>
                    <a:pt x="104" y="26"/>
                  </a:cubicBezTo>
                  <a:cubicBezTo>
                    <a:pt x="106" y="26"/>
                    <a:pt x="106" y="26"/>
                    <a:pt x="106" y="26"/>
                  </a:cubicBezTo>
                  <a:cubicBezTo>
                    <a:pt x="106" y="26"/>
                    <a:pt x="106" y="26"/>
                    <a:pt x="106" y="26"/>
                  </a:cubicBezTo>
                  <a:cubicBezTo>
                    <a:pt x="103" y="26"/>
                    <a:pt x="103" y="26"/>
                    <a:pt x="103" y="26"/>
                  </a:cubicBezTo>
                  <a:cubicBezTo>
                    <a:pt x="103" y="29"/>
                    <a:pt x="103" y="29"/>
                    <a:pt x="103" y="29"/>
                  </a:cubicBezTo>
                  <a:lnTo>
                    <a:pt x="104" y="29"/>
                  </a:lnTo>
                  <a:close/>
                  <a:moveTo>
                    <a:pt x="104" y="14"/>
                  </a:moveTo>
                  <a:cubicBezTo>
                    <a:pt x="104" y="14"/>
                    <a:pt x="104" y="14"/>
                    <a:pt x="104" y="14"/>
                  </a:cubicBezTo>
                  <a:cubicBezTo>
                    <a:pt x="104" y="12"/>
                    <a:pt x="104" y="12"/>
                    <a:pt x="104" y="12"/>
                  </a:cubicBezTo>
                  <a:cubicBezTo>
                    <a:pt x="104" y="11"/>
                    <a:pt x="104" y="11"/>
                    <a:pt x="104" y="11"/>
                  </a:cubicBezTo>
                  <a:cubicBezTo>
                    <a:pt x="104" y="11"/>
                    <a:pt x="104" y="11"/>
                    <a:pt x="104" y="11"/>
                  </a:cubicBezTo>
                  <a:cubicBezTo>
                    <a:pt x="106" y="11"/>
                    <a:pt x="106" y="11"/>
                    <a:pt x="106" y="11"/>
                  </a:cubicBezTo>
                  <a:cubicBezTo>
                    <a:pt x="106" y="10"/>
                    <a:pt x="106" y="10"/>
                    <a:pt x="106" y="10"/>
                  </a:cubicBezTo>
                  <a:cubicBezTo>
                    <a:pt x="103" y="11"/>
                    <a:pt x="103" y="11"/>
                    <a:pt x="103" y="11"/>
                  </a:cubicBezTo>
                  <a:cubicBezTo>
                    <a:pt x="103" y="14"/>
                    <a:pt x="103" y="14"/>
                    <a:pt x="103" y="14"/>
                  </a:cubicBezTo>
                  <a:lnTo>
                    <a:pt x="104" y="14"/>
                  </a:lnTo>
                  <a:close/>
                  <a:moveTo>
                    <a:pt x="104" y="20"/>
                  </a:moveTo>
                  <a:cubicBezTo>
                    <a:pt x="104" y="20"/>
                    <a:pt x="104" y="20"/>
                    <a:pt x="104" y="20"/>
                  </a:cubicBezTo>
                  <a:cubicBezTo>
                    <a:pt x="104" y="18"/>
                    <a:pt x="104" y="18"/>
                    <a:pt x="104" y="18"/>
                  </a:cubicBezTo>
                  <a:cubicBezTo>
                    <a:pt x="104" y="17"/>
                    <a:pt x="104" y="17"/>
                    <a:pt x="104" y="17"/>
                  </a:cubicBezTo>
                  <a:cubicBezTo>
                    <a:pt x="104" y="17"/>
                    <a:pt x="104" y="17"/>
                    <a:pt x="104" y="17"/>
                  </a:cubicBezTo>
                  <a:cubicBezTo>
                    <a:pt x="106" y="17"/>
                    <a:pt x="106" y="17"/>
                    <a:pt x="106" y="17"/>
                  </a:cubicBezTo>
                  <a:cubicBezTo>
                    <a:pt x="106" y="17"/>
                    <a:pt x="106" y="17"/>
                    <a:pt x="106" y="17"/>
                  </a:cubicBezTo>
                  <a:cubicBezTo>
                    <a:pt x="103" y="17"/>
                    <a:pt x="103" y="17"/>
                    <a:pt x="103" y="17"/>
                  </a:cubicBezTo>
                  <a:cubicBezTo>
                    <a:pt x="103" y="20"/>
                    <a:pt x="103" y="20"/>
                    <a:pt x="103" y="20"/>
                  </a:cubicBezTo>
                  <a:lnTo>
                    <a:pt x="104" y="20"/>
                  </a:lnTo>
                  <a:close/>
                  <a:moveTo>
                    <a:pt x="104" y="17"/>
                  </a:moveTo>
                  <a:cubicBezTo>
                    <a:pt x="104" y="17"/>
                    <a:pt x="104" y="17"/>
                    <a:pt x="104" y="17"/>
                  </a:cubicBezTo>
                  <a:cubicBezTo>
                    <a:pt x="104" y="15"/>
                    <a:pt x="104" y="15"/>
                    <a:pt x="104" y="15"/>
                  </a:cubicBezTo>
                  <a:cubicBezTo>
                    <a:pt x="104" y="14"/>
                    <a:pt x="104" y="14"/>
                    <a:pt x="104" y="14"/>
                  </a:cubicBezTo>
                  <a:cubicBezTo>
                    <a:pt x="104" y="14"/>
                    <a:pt x="104" y="14"/>
                    <a:pt x="104" y="14"/>
                  </a:cubicBezTo>
                  <a:cubicBezTo>
                    <a:pt x="106" y="14"/>
                    <a:pt x="106" y="14"/>
                    <a:pt x="106" y="14"/>
                  </a:cubicBezTo>
                  <a:cubicBezTo>
                    <a:pt x="106" y="14"/>
                    <a:pt x="106" y="14"/>
                    <a:pt x="106" y="14"/>
                  </a:cubicBezTo>
                  <a:cubicBezTo>
                    <a:pt x="103" y="14"/>
                    <a:pt x="103" y="14"/>
                    <a:pt x="103" y="14"/>
                  </a:cubicBezTo>
                  <a:cubicBezTo>
                    <a:pt x="103" y="17"/>
                    <a:pt x="103" y="17"/>
                    <a:pt x="103" y="17"/>
                  </a:cubicBezTo>
                  <a:lnTo>
                    <a:pt x="104" y="17"/>
                  </a:lnTo>
                  <a:close/>
                  <a:moveTo>
                    <a:pt x="103" y="3"/>
                  </a:moveTo>
                  <a:cubicBezTo>
                    <a:pt x="103" y="3"/>
                    <a:pt x="103" y="3"/>
                    <a:pt x="103" y="3"/>
                  </a:cubicBezTo>
                  <a:cubicBezTo>
                    <a:pt x="101" y="3"/>
                    <a:pt x="101" y="3"/>
                    <a:pt x="101" y="3"/>
                  </a:cubicBezTo>
                  <a:cubicBezTo>
                    <a:pt x="101" y="3"/>
                    <a:pt x="101" y="3"/>
                    <a:pt x="101" y="3"/>
                  </a:cubicBezTo>
                  <a:cubicBezTo>
                    <a:pt x="100" y="3"/>
                    <a:pt x="100" y="3"/>
                    <a:pt x="100" y="3"/>
                  </a:cubicBezTo>
                  <a:cubicBezTo>
                    <a:pt x="100" y="8"/>
                    <a:pt x="100" y="8"/>
                    <a:pt x="100" y="8"/>
                  </a:cubicBezTo>
                  <a:cubicBezTo>
                    <a:pt x="100" y="8"/>
                    <a:pt x="100" y="8"/>
                    <a:pt x="100" y="8"/>
                  </a:cubicBezTo>
                  <a:cubicBezTo>
                    <a:pt x="101" y="6"/>
                    <a:pt x="101" y="6"/>
                    <a:pt x="101" y="6"/>
                  </a:cubicBezTo>
                  <a:cubicBezTo>
                    <a:pt x="101" y="6"/>
                    <a:pt x="101" y="6"/>
                    <a:pt x="101" y="6"/>
                  </a:cubicBezTo>
                  <a:cubicBezTo>
                    <a:pt x="101" y="6"/>
                    <a:pt x="101" y="6"/>
                    <a:pt x="101" y="6"/>
                  </a:cubicBezTo>
                  <a:cubicBezTo>
                    <a:pt x="103" y="5"/>
                    <a:pt x="103" y="5"/>
                    <a:pt x="103" y="5"/>
                  </a:cubicBezTo>
                  <a:cubicBezTo>
                    <a:pt x="103" y="3"/>
                    <a:pt x="103" y="3"/>
                    <a:pt x="103" y="3"/>
                  </a:cubicBezTo>
                  <a:cubicBezTo>
                    <a:pt x="103" y="3"/>
                    <a:pt x="103" y="3"/>
                    <a:pt x="103" y="3"/>
                  </a:cubicBezTo>
                  <a:close/>
                  <a:moveTo>
                    <a:pt x="103" y="5"/>
                  </a:moveTo>
                  <a:cubicBezTo>
                    <a:pt x="103" y="5"/>
                    <a:pt x="103" y="5"/>
                    <a:pt x="103" y="5"/>
                  </a:cubicBezTo>
                  <a:cubicBezTo>
                    <a:pt x="101" y="6"/>
                    <a:pt x="101" y="6"/>
                    <a:pt x="101" y="6"/>
                  </a:cubicBezTo>
                  <a:cubicBezTo>
                    <a:pt x="101" y="4"/>
                    <a:pt x="101" y="4"/>
                    <a:pt x="101" y="4"/>
                  </a:cubicBezTo>
                  <a:cubicBezTo>
                    <a:pt x="103" y="3"/>
                    <a:pt x="103" y="3"/>
                    <a:pt x="103" y="3"/>
                  </a:cubicBezTo>
                  <a:lnTo>
                    <a:pt x="103" y="5"/>
                  </a:lnTo>
                  <a:close/>
                  <a:moveTo>
                    <a:pt x="67" y="42"/>
                  </a:moveTo>
                  <a:cubicBezTo>
                    <a:pt x="67" y="42"/>
                    <a:pt x="67" y="42"/>
                    <a:pt x="67" y="42"/>
                  </a:cubicBezTo>
                  <a:cubicBezTo>
                    <a:pt x="71" y="41"/>
                    <a:pt x="71" y="41"/>
                    <a:pt x="71" y="41"/>
                  </a:cubicBezTo>
                  <a:cubicBezTo>
                    <a:pt x="71" y="41"/>
                    <a:pt x="71" y="41"/>
                    <a:pt x="71" y="41"/>
                  </a:cubicBezTo>
                  <a:cubicBezTo>
                    <a:pt x="67" y="41"/>
                    <a:pt x="67" y="41"/>
                    <a:pt x="67" y="41"/>
                  </a:cubicBezTo>
                  <a:lnTo>
                    <a:pt x="67" y="42"/>
                  </a:lnTo>
                  <a:close/>
                  <a:moveTo>
                    <a:pt x="67" y="43"/>
                  </a:moveTo>
                  <a:cubicBezTo>
                    <a:pt x="67" y="43"/>
                    <a:pt x="67" y="43"/>
                    <a:pt x="67" y="43"/>
                  </a:cubicBezTo>
                  <a:cubicBezTo>
                    <a:pt x="71" y="42"/>
                    <a:pt x="71" y="42"/>
                    <a:pt x="71" y="42"/>
                  </a:cubicBezTo>
                  <a:cubicBezTo>
                    <a:pt x="71" y="42"/>
                    <a:pt x="71" y="42"/>
                    <a:pt x="71" y="42"/>
                  </a:cubicBezTo>
                  <a:cubicBezTo>
                    <a:pt x="67" y="42"/>
                    <a:pt x="67" y="42"/>
                    <a:pt x="67" y="42"/>
                  </a:cubicBezTo>
                  <a:lnTo>
                    <a:pt x="67" y="43"/>
                  </a:lnTo>
                  <a:close/>
                  <a:moveTo>
                    <a:pt x="67" y="43"/>
                  </a:moveTo>
                  <a:cubicBezTo>
                    <a:pt x="67" y="43"/>
                    <a:pt x="67" y="43"/>
                    <a:pt x="67" y="43"/>
                  </a:cubicBezTo>
                  <a:cubicBezTo>
                    <a:pt x="71" y="43"/>
                    <a:pt x="71" y="43"/>
                    <a:pt x="71" y="43"/>
                  </a:cubicBezTo>
                  <a:cubicBezTo>
                    <a:pt x="71" y="43"/>
                    <a:pt x="71" y="43"/>
                    <a:pt x="71" y="43"/>
                  </a:cubicBezTo>
                  <a:cubicBezTo>
                    <a:pt x="67" y="43"/>
                    <a:pt x="67" y="43"/>
                    <a:pt x="67" y="43"/>
                  </a:cubicBezTo>
                  <a:close/>
                  <a:moveTo>
                    <a:pt x="67" y="41"/>
                  </a:moveTo>
                  <a:cubicBezTo>
                    <a:pt x="67" y="41"/>
                    <a:pt x="67" y="41"/>
                    <a:pt x="67" y="41"/>
                  </a:cubicBezTo>
                  <a:cubicBezTo>
                    <a:pt x="71" y="41"/>
                    <a:pt x="71" y="41"/>
                    <a:pt x="71" y="41"/>
                  </a:cubicBezTo>
                  <a:cubicBezTo>
                    <a:pt x="71" y="40"/>
                    <a:pt x="71" y="40"/>
                    <a:pt x="71" y="40"/>
                  </a:cubicBezTo>
                  <a:cubicBezTo>
                    <a:pt x="67" y="41"/>
                    <a:pt x="67" y="41"/>
                    <a:pt x="67" y="41"/>
                  </a:cubicBezTo>
                  <a:close/>
                  <a:moveTo>
                    <a:pt x="71" y="37"/>
                  </a:moveTo>
                  <a:cubicBezTo>
                    <a:pt x="71" y="37"/>
                    <a:pt x="71" y="37"/>
                    <a:pt x="71" y="37"/>
                  </a:cubicBezTo>
                  <a:cubicBezTo>
                    <a:pt x="67" y="38"/>
                    <a:pt x="67" y="38"/>
                    <a:pt x="67" y="38"/>
                  </a:cubicBezTo>
                  <a:cubicBezTo>
                    <a:pt x="67" y="38"/>
                    <a:pt x="67" y="38"/>
                    <a:pt x="67" y="38"/>
                  </a:cubicBezTo>
                  <a:cubicBezTo>
                    <a:pt x="71" y="37"/>
                    <a:pt x="71" y="37"/>
                    <a:pt x="71" y="37"/>
                  </a:cubicBezTo>
                  <a:close/>
                  <a:moveTo>
                    <a:pt x="67" y="40"/>
                  </a:moveTo>
                  <a:cubicBezTo>
                    <a:pt x="67" y="40"/>
                    <a:pt x="67" y="40"/>
                    <a:pt x="67" y="40"/>
                  </a:cubicBezTo>
                  <a:cubicBezTo>
                    <a:pt x="71" y="40"/>
                    <a:pt x="71" y="40"/>
                    <a:pt x="71" y="40"/>
                  </a:cubicBezTo>
                  <a:cubicBezTo>
                    <a:pt x="71" y="40"/>
                    <a:pt x="71" y="40"/>
                    <a:pt x="71" y="40"/>
                  </a:cubicBezTo>
                  <a:cubicBezTo>
                    <a:pt x="67" y="40"/>
                    <a:pt x="67" y="40"/>
                    <a:pt x="67" y="40"/>
                  </a:cubicBezTo>
                  <a:close/>
                  <a:moveTo>
                    <a:pt x="60" y="42"/>
                  </a:moveTo>
                  <a:cubicBezTo>
                    <a:pt x="60" y="42"/>
                    <a:pt x="60" y="42"/>
                    <a:pt x="60" y="42"/>
                  </a:cubicBezTo>
                  <a:cubicBezTo>
                    <a:pt x="63" y="41"/>
                    <a:pt x="63" y="41"/>
                    <a:pt x="63" y="41"/>
                  </a:cubicBezTo>
                  <a:cubicBezTo>
                    <a:pt x="63" y="41"/>
                    <a:pt x="63" y="41"/>
                    <a:pt x="63" y="41"/>
                  </a:cubicBezTo>
                  <a:cubicBezTo>
                    <a:pt x="60" y="41"/>
                    <a:pt x="60" y="41"/>
                    <a:pt x="60" y="41"/>
                  </a:cubicBezTo>
                  <a:lnTo>
                    <a:pt x="60" y="42"/>
                  </a:lnTo>
                  <a:close/>
                  <a:moveTo>
                    <a:pt x="67" y="39"/>
                  </a:moveTo>
                  <a:cubicBezTo>
                    <a:pt x="67" y="39"/>
                    <a:pt x="67" y="39"/>
                    <a:pt x="67" y="39"/>
                  </a:cubicBezTo>
                  <a:cubicBezTo>
                    <a:pt x="71" y="39"/>
                    <a:pt x="71" y="39"/>
                    <a:pt x="71" y="39"/>
                  </a:cubicBezTo>
                  <a:cubicBezTo>
                    <a:pt x="71" y="39"/>
                    <a:pt x="71" y="39"/>
                    <a:pt x="71" y="39"/>
                  </a:cubicBezTo>
                  <a:cubicBezTo>
                    <a:pt x="67" y="39"/>
                    <a:pt x="67" y="39"/>
                    <a:pt x="67" y="39"/>
                  </a:cubicBezTo>
                  <a:close/>
                  <a:moveTo>
                    <a:pt x="71" y="39"/>
                  </a:moveTo>
                  <a:cubicBezTo>
                    <a:pt x="71" y="39"/>
                    <a:pt x="71" y="39"/>
                    <a:pt x="71" y="39"/>
                  </a:cubicBezTo>
                  <a:cubicBezTo>
                    <a:pt x="74" y="39"/>
                    <a:pt x="74" y="39"/>
                    <a:pt x="74" y="39"/>
                  </a:cubicBezTo>
                  <a:cubicBezTo>
                    <a:pt x="74" y="39"/>
                    <a:pt x="74" y="39"/>
                    <a:pt x="74" y="39"/>
                  </a:cubicBezTo>
                  <a:cubicBezTo>
                    <a:pt x="71" y="39"/>
                    <a:pt x="71" y="39"/>
                    <a:pt x="71" y="39"/>
                  </a:cubicBezTo>
                  <a:close/>
                  <a:moveTo>
                    <a:pt x="71" y="40"/>
                  </a:moveTo>
                  <a:cubicBezTo>
                    <a:pt x="71" y="40"/>
                    <a:pt x="71" y="40"/>
                    <a:pt x="71" y="40"/>
                  </a:cubicBezTo>
                  <a:cubicBezTo>
                    <a:pt x="74" y="40"/>
                    <a:pt x="74" y="40"/>
                    <a:pt x="74" y="40"/>
                  </a:cubicBezTo>
                  <a:cubicBezTo>
                    <a:pt x="74" y="40"/>
                    <a:pt x="74" y="40"/>
                    <a:pt x="74" y="40"/>
                  </a:cubicBezTo>
                  <a:cubicBezTo>
                    <a:pt x="71" y="40"/>
                    <a:pt x="71" y="40"/>
                    <a:pt x="71" y="40"/>
                  </a:cubicBezTo>
                  <a:close/>
                  <a:moveTo>
                    <a:pt x="71" y="41"/>
                  </a:moveTo>
                  <a:cubicBezTo>
                    <a:pt x="71" y="41"/>
                    <a:pt x="71" y="41"/>
                    <a:pt x="71" y="41"/>
                  </a:cubicBezTo>
                  <a:cubicBezTo>
                    <a:pt x="74" y="41"/>
                    <a:pt x="74" y="41"/>
                    <a:pt x="74" y="41"/>
                  </a:cubicBezTo>
                  <a:cubicBezTo>
                    <a:pt x="74" y="40"/>
                    <a:pt x="74" y="40"/>
                    <a:pt x="74" y="40"/>
                  </a:cubicBezTo>
                  <a:cubicBezTo>
                    <a:pt x="71" y="41"/>
                    <a:pt x="71" y="41"/>
                    <a:pt x="71" y="41"/>
                  </a:cubicBezTo>
                  <a:close/>
                  <a:moveTo>
                    <a:pt x="71" y="39"/>
                  </a:moveTo>
                  <a:cubicBezTo>
                    <a:pt x="71" y="39"/>
                    <a:pt x="71" y="39"/>
                    <a:pt x="71" y="39"/>
                  </a:cubicBezTo>
                  <a:cubicBezTo>
                    <a:pt x="74" y="38"/>
                    <a:pt x="74" y="38"/>
                    <a:pt x="74" y="38"/>
                  </a:cubicBezTo>
                  <a:cubicBezTo>
                    <a:pt x="74" y="38"/>
                    <a:pt x="74" y="38"/>
                    <a:pt x="74" y="38"/>
                  </a:cubicBezTo>
                  <a:cubicBezTo>
                    <a:pt x="71" y="38"/>
                    <a:pt x="71" y="38"/>
                    <a:pt x="71" y="38"/>
                  </a:cubicBezTo>
                  <a:lnTo>
                    <a:pt x="71" y="39"/>
                  </a:lnTo>
                  <a:close/>
                  <a:moveTo>
                    <a:pt x="67" y="45"/>
                  </a:moveTo>
                  <a:cubicBezTo>
                    <a:pt x="67" y="45"/>
                    <a:pt x="67" y="45"/>
                    <a:pt x="67" y="45"/>
                  </a:cubicBezTo>
                  <a:cubicBezTo>
                    <a:pt x="71" y="45"/>
                    <a:pt x="71" y="45"/>
                    <a:pt x="71" y="45"/>
                  </a:cubicBezTo>
                  <a:cubicBezTo>
                    <a:pt x="71" y="45"/>
                    <a:pt x="71" y="45"/>
                    <a:pt x="71" y="45"/>
                  </a:cubicBezTo>
                  <a:cubicBezTo>
                    <a:pt x="67" y="45"/>
                    <a:pt x="67" y="45"/>
                    <a:pt x="67" y="45"/>
                  </a:cubicBezTo>
                  <a:close/>
                  <a:moveTo>
                    <a:pt x="74" y="37"/>
                  </a:moveTo>
                  <a:cubicBezTo>
                    <a:pt x="74" y="37"/>
                    <a:pt x="74" y="37"/>
                    <a:pt x="74" y="37"/>
                  </a:cubicBezTo>
                  <a:cubicBezTo>
                    <a:pt x="71" y="37"/>
                    <a:pt x="71" y="37"/>
                    <a:pt x="71" y="37"/>
                  </a:cubicBezTo>
                  <a:cubicBezTo>
                    <a:pt x="71" y="38"/>
                    <a:pt x="71" y="38"/>
                    <a:pt x="71" y="38"/>
                  </a:cubicBezTo>
                  <a:cubicBezTo>
                    <a:pt x="74" y="37"/>
                    <a:pt x="74" y="37"/>
                    <a:pt x="74" y="37"/>
                  </a:cubicBezTo>
                  <a:close/>
                  <a:moveTo>
                    <a:pt x="67" y="44"/>
                  </a:moveTo>
                  <a:cubicBezTo>
                    <a:pt x="67" y="44"/>
                    <a:pt x="67" y="44"/>
                    <a:pt x="67" y="44"/>
                  </a:cubicBezTo>
                  <a:cubicBezTo>
                    <a:pt x="71" y="44"/>
                    <a:pt x="71" y="44"/>
                    <a:pt x="71" y="44"/>
                  </a:cubicBezTo>
                  <a:cubicBezTo>
                    <a:pt x="71" y="44"/>
                    <a:pt x="71" y="44"/>
                    <a:pt x="71" y="44"/>
                  </a:cubicBezTo>
                  <a:cubicBezTo>
                    <a:pt x="67" y="44"/>
                    <a:pt x="67" y="44"/>
                    <a:pt x="67" y="44"/>
                  </a:cubicBezTo>
                  <a:close/>
                  <a:moveTo>
                    <a:pt x="67" y="39"/>
                  </a:moveTo>
                  <a:cubicBezTo>
                    <a:pt x="67" y="39"/>
                    <a:pt x="67" y="39"/>
                    <a:pt x="67" y="39"/>
                  </a:cubicBezTo>
                  <a:cubicBezTo>
                    <a:pt x="71" y="38"/>
                    <a:pt x="71" y="38"/>
                    <a:pt x="71" y="38"/>
                  </a:cubicBezTo>
                  <a:cubicBezTo>
                    <a:pt x="71" y="38"/>
                    <a:pt x="71" y="38"/>
                    <a:pt x="71" y="38"/>
                  </a:cubicBezTo>
                  <a:cubicBezTo>
                    <a:pt x="67" y="38"/>
                    <a:pt x="67" y="38"/>
                    <a:pt x="67" y="38"/>
                  </a:cubicBezTo>
                  <a:lnTo>
                    <a:pt x="67" y="39"/>
                  </a:lnTo>
                  <a:close/>
                  <a:moveTo>
                    <a:pt x="60" y="46"/>
                  </a:moveTo>
                  <a:cubicBezTo>
                    <a:pt x="60" y="46"/>
                    <a:pt x="60" y="46"/>
                    <a:pt x="60" y="46"/>
                  </a:cubicBezTo>
                  <a:cubicBezTo>
                    <a:pt x="63" y="45"/>
                    <a:pt x="63" y="45"/>
                    <a:pt x="63" y="45"/>
                  </a:cubicBezTo>
                  <a:cubicBezTo>
                    <a:pt x="63" y="45"/>
                    <a:pt x="63" y="45"/>
                    <a:pt x="63" y="45"/>
                  </a:cubicBezTo>
                  <a:cubicBezTo>
                    <a:pt x="60" y="45"/>
                    <a:pt x="60" y="45"/>
                    <a:pt x="60" y="45"/>
                  </a:cubicBezTo>
                  <a:lnTo>
                    <a:pt x="60" y="46"/>
                  </a:lnTo>
                  <a:close/>
                  <a:moveTo>
                    <a:pt x="60" y="45"/>
                  </a:moveTo>
                  <a:cubicBezTo>
                    <a:pt x="60" y="45"/>
                    <a:pt x="60" y="45"/>
                    <a:pt x="60" y="45"/>
                  </a:cubicBezTo>
                  <a:cubicBezTo>
                    <a:pt x="63" y="44"/>
                    <a:pt x="63" y="44"/>
                    <a:pt x="63" y="44"/>
                  </a:cubicBezTo>
                  <a:cubicBezTo>
                    <a:pt x="63" y="44"/>
                    <a:pt x="63" y="44"/>
                    <a:pt x="63" y="44"/>
                  </a:cubicBezTo>
                  <a:cubicBezTo>
                    <a:pt x="60" y="44"/>
                    <a:pt x="60" y="44"/>
                    <a:pt x="60" y="44"/>
                  </a:cubicBezTo>
                  <a:lnTo>
                    <a:pt x="60" y="45"/>
                  </a:lnTo>
                  <a:close/>
                  <a:moveTo>
                    <a:pt x="67" y="38"/>
                  </a:moveTo>
                  <a:cubicBezTo>
                    <a:pt x="67" y="38"/>
                    <a:pt x="67" y="38"/>
                    <a:pt x="67" y="38"/>
                  </a:cubicBezTo>
                  <a:cubicBezTo>
                    <a:pt x="64" y="38"/>
                    <a:pt x="64" y="38"/>
                    <a:pt x="64" y="38"/>
                  </a:cubicBezTo>
                  <a:cubicBezTo>
                    <a:pt x="64" y="38"/>
                    <a:pt x="64" y="38"/>
                    <a:pt x="64" y="38"/>
                  </a:cubicBezTo>
                  <a:cubicBezTo>
                    <a:pt x="67" y="38"/>
                    <a:pt x="67" y="38"/>
                    <a:pt x="67" y="38"/>
                  </a:cubicBezTo>
                  <a:close/>
                  <a:moveTo>
                    <a:pt x="64" y="39"/>
                  </a:moveTo>
                  <a:cubicBezTo>
                    <a:pt x="64" y="39"/>
                    <a:pt x="64" y="39"/>
                    <a:pt x="64" y="39"/>
                  </a:cubicBezTo>
                  <a:cubicBezTo>
                    <a:pt x="67" y="39"/>
                    <a:pt x="67" y="39"/>
                    <a:pt x="67" y="39"/>
                  </a:cubicBezTo>
                  <a:cubicBezTo>
                    <a:pt x="67" y="39"/>
                    <a:pt x="67" y="39"/>
                    <a:pt x="67" y="39"/>
                  </a:cubicBezTo>
                  <a:cubicBezTo>
                    <a:pt x="64" y="39"/>
                    <a:pt x="64" y="39"/>
                    <a:pt x="64" y="39"/>
                  </a:cubicBezTo>
                  <a:close/>
                  <a:moveTo>
                    <a:pt x="60" y="42"/>
                  </a:moveTo>
                  <a:cubicBezTo>
                    <a:pt x="60" y="42"/>
                    <a:pt x="60" y="42"/>
                    <a:pt x="60" y="42"/>
                  </a:cubicBezTo>
                  <a:cubicBezTo>
                    <a:pt x="63" y="42"/>
                    <a:pt x="63" y="42"/>
                    <a:pt x="63" y="42"/>
                  </a:cubicBezTo>
                  <a:cubicBezTo>
                    <a:pt x="63" y="42"/>
                    <a:pt x="63" y="42"/>
                    <a:pt x="63" y="42"/>
                  </a:cubicBezTo>
                  <a:cubicBezTo>
                    <a:pt x="60" y="42"/>
                    <a:pt x="60" y="42"/>
                    <a:pt x="60" y="42"/>
                  </a:cubicBezTo>
                  <a:close/>
                  <a:moveTo>
                    <a:pt x="60" y="44"/>
                  </a:moveTo>
                  <a:cubicBezTo>
                    <a:pt x="60" y="44"/>
                    <a:pt x="60" y="44"/>
                    <a:pt x="60" y="44"/>
                  </a:cubicBezTo>
                  <a:cubicBezTo>
                    <a:pt x="63" y="44"/>
                    <a:pt x="63" y="44"/>
                    <a:pt x="63" y="44"/>
                  </a:cubicBezTo>
                  <a:cubicBezTo>
                    <a:pt x="63" y="43"/>
                    <a:pt x="63" y="43"/>
                    <a:pt x="63" y="43"/>
                  </a:cubicBezTo>
                  <a:cubicBezTo>
                    <a:pt x="60" y="44"/>
                    <a:pt x="60" y="44"/>
                    <a:pt x="60" y="44"/>
                  </a:cubicBezTo>
                  <a:close/>
                  <a:moveTo>
                    <a:pt x="60" y="43"/>
                  </a:moveTo>
                  <a:cubicBezTo>
                    <a:pt x="60" y="43"/>
                    <a:pt x="60" y="43"/>
                    <a:pt x="60" y="43"/>
                  </a:cubicBezTo>
                  <a:cubicBezTo>
                    <a:pt x="63" y="43"/>
                    <a:pt x="63" y="43"/>
                    <a:pt x="63" y="43"/>
                  </a:cubicBezTo>
                  <a:cubicBezTo>
                    <a:pt x="63" y="43"/>
                    <a:pt x="63" y="43"/>
                    <a:pt x="63" y="43"/>
                  </a:cubicBezTo>
                  <a:cubicBezTo>
                    <a:pt x="60" y="43"/>
                    <a:pt x="60" y="43"/>
                    <a:pt x="60" y="43"/>
                  </a:cubicBezTo>
                  <a:close/>
                  <a:moveTo>
                    <a:pt x="64" y="43"/>
                  </a:moveTo>
                  <a:cubicBezTo>
                    <a:pt x="64" y="43"/>
                    <a:pt x="64" y="43"/>
                    <a:pt x="64" y="43"/>
                  </a:cubicBezTo>
                  <a:cubicBezTo>
                    <a:pt x="67" y="43"/>
                    <a:pt x="67" y="43"/>
                    <a:pt x="67" y="43"/>
                  </a:cubicBezTo>
                  <a:cubicBezTo>
                    <a:pt x="67" y="42"/>
                    <a:pt x="67" y="42"/>
                    <a:pt x="67" y="42"/>
                  </a:cubicBezTo>
                  <a:cubicBezTo>
                    <a:pt x="64" y="43"/>
                    <a:pt x="64" y="43"/>
                    <a:pt x="64" y="43"/>
                  </a:cubicBezTo>
                  <a:close/>
                  <a:moveTo>
                    <a:pt x="64" y="45"/>
                  </a:moveTo>
                  <a:cubicBezTo>
                    <a:pt x="64" y="45"/>
                    <a:pt x="64" y="45"/>
                    <a:pt x="64" y="45"/>
                  </a:cubicBezTo>
                  <a:cubicBezTo>
                    <a:pt x="67" y="45"/>
                    <a:pt x="67" y="45"/>
                    <a:pt x="67" y="45"/>
                  </a:cubicBezTo>
                  <a:cubicBezTo>
                    <a:pt x="67" y="45"/>
                    <a:pt x="67" y="45"/>
                    <a:pt x="67" y="45"/>
                  </a:cubicBezTo>
                  <a:cubicBezTo>
                    <a:pt x="64" y="45"/>
                    <a:pt x="64" y="45"/>
                    <a:pt x="64" y="45"/>
                  </a:cubicBezTo>
                  <a:close/>
                  <a:moveTo>
                    <a:pt x="64" y="40"/>
                  </a:moveTo>
                  <a:cubicBezTo>
                    <a:pt x="64" y="40"/>
                    <a:pt x="64" y="40"/>
                    <a:pt x="64" y="40"/>
                  </a:cubicBezTo>
                  <a:cubicBezTo>
                    <a:pt x="67" y="40"/>
                    <a:pt x="67" y="40"/>
                    <a:pt x="67" y="40"/>
                  </a:cubicBezTo>
                  <a:cubicBezTo>
                    <a:pt x="67" y="39"/>
                    <a:pt x="67" y="39"/>
                    <a:pt x="67" y="39"/>
                  </a:cubicBezTo>
                  <a:cubicBezTo>
                    <a:pt x="64" y="40"/>
                    <a:pt x="64" y="40"/>
                    <a:pt x="64" y="40"/>
                  </a:cubicBezTo>
                  <a:close/>
                  <a:moveTo>
                    <a:pt x="64" y="45"/>
                  </a:moveTo>
                  <a:cubicBezTo>
                    <a:pt x="64" y="45"/>
                    <a:pt x="64" y="45"/>
                    <a:pt x="64" y="45"/>
                  </a:cubicBezTo>
                  <a:cubicBezTo>
                    <a:pt x="67" y="44"/>
                    <a:pt x="67" y="44"/>
                    <a:pt x="67" y="44"/>
                  </a:cubicBezTo>
                  <a:cubicBezTo>
                    <a:pt x="67" y="44"/>
                    <a:pt x="67" y="44"/>
                    <a:pt x="67" y="44"/>
                  </a:cubicBezTo>
                  <a:cubicBezTo>
                    <a:pt x="64" y="44"/>
                    <a:pt x="64" y="44"/>
                    <a:pt x="64" y="44"/>
                  </a:cubicBezTo>
                  <a:lnTo>
                    <a:pt x="64" y="45"/>
                  </a:lnTo>
                  <a:close/>
                  <a:moveTo>
                    <a:pt x="64" y="44"/>
                  </a:moveTo>
                  <a:cubicBezTo>
                    <a:pt x="64" y="44"/>
                    <a:pt x="64" y="44"/>
                    <a:pt x="64" y="44"/>
                  </a:cubicBezTo>
                  <a:cubicBezTo>
                    <a:pt x="67" y="44"/>
                    <a:pt x="67" y="44"/>
                    <a:pt x="67" y="44"/>
                  </a:cubicBezTo>
                  <a:cubicBezTo>
                    <a:pt x="67" y="43"/>
                    <a:pt x="67" y="43"/>
                    <a:pt x="67" y="43"/>
                  </a:cubicBezTo>
                  <a:cubicBezTo>
                    <a:pt x="64" y="43"/>
                    <a:pt x="64" y="43"/>
                    <a:pt x="64" y="43"/>
                  </a:cubicBezTo>
                  <a:lnTo>
                    <a:pt x="64" y="44"/>
                  </a:lnTo>
                  <a:close/>
                  <a:moveTo>
                    <a:pt x="64" y="41"/>
                  </a:moveTo>
                  <a:cubicBezTo>
                    <a:pt x="64" y="41"/>
                    <a:pt x="64" y="41"/>
                    <a:pt x="64" y="41"/>
                  </a:cubicBezTo>
                  <a:cubicBezTo>
                    <a:pt x="67" y="40"/>
                    <a:pt x="67" y="40"/>
                    <a:pt x="67" y="40"/>
                  </a:cubicBezTo>
                  <a:cubicBezTo>
                    <a:pt x="67" y="40"/>
                    <a:pt x="67" y="40"/>
                    <a:pt x="67" y="40"/>
                  </a:cubicBezTo>
                  <a:cubicBezTo>
                    <a:pt x="64" y="40"/>
                    <a:pt x="64" y="40"/>
                    <a:pt x="64" y="40"/>
                  </a:cubicBezTo>
                  <a:lnTo>
                    <a:pt x="64" y="41"/>
                  </a:lnTo>
                  <a:close/>
                  <a:moveTo>
                    <a:pt x="64" y="42"/>
                  </a:moveTo>
                  <a:cubicBezTo>
                    <a:pt x="64" y="42"/>
                    <a:pt x="64" y="42"/>
                    <a:pt x="64" y="42"/>
                  </a:cubicBezTo>
                  <a:cubicBezTo>
                    <a:pt x="67" y="41"/>
                    <a:pt x="67" y="41"/>
                    <a:pt x="67" y="41"/>
                  </a:cubicBezTo>
                  <a:cubicBezTo>
                    <a:pt x="67" y="41"/>
                    <a:pt x="67" y="41"/>
                    <a:pt x="67" y="41"/>
                  </a:cubicBezTo>
                  <a:cubicBezTo>
                    <a:pt x="64" y="41"/>
                    <a:pt x="64" y="41"/>
                    <a:pt x="64" y="41"/>
                  </a:cubicBezTo>
                  <a:lnTo>
                    <a:pt x="64" y="42"/>
                  </a:lnTo>
                  <a:close/>
                  <a:moveTo>
                    <a:pt x="64" y="42"/>
                  </a:moveTo>
                  <a:cubicBezTo>
                    <a:pt x="64" y="42"/>
                    <a:pt x="64" y="42"/>
                    <a:pt x="64" y="42"/>
                  </a:cubicBezTo>
                  <a:cubicBezTo>
                    <a:pt x="67" y="42"/>
                    <a:pt x="67" y="42"/>
                    <a:pt x="67" y="42"/>
                  </a:cubicBezTo>
                  <a:cubicBezTo>
                    <a:pt x="67" y="42"/>
                    <a:pt x="67" y="42"/>
                    <a:pt x="67" y="42"/>
                  </a:cubicBezTo>
                  <a:cubicBezTo>
                    <a:pt x="64" y="42"/>
                    <a:pt x="64" y="42"/>
                    <a:pt x="64" y="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 name="Freeform 8"/>
            <p:cNvSpPr>
              <a:spLocks noEditPoints="1"/>
            </p:cNvSpPr>
            <p:nvPr/>
          </p:nvSpPr>
          <p:spPr bwMode="auto">
            <a:xfrm>
              <a:off x="1193" y="4158"/>
              <a:ext cx="482" cy="141"/>
            </a:xfrm>
            <a:custGeom>
              <a:avLst/>
              <a:gdLst>
                <a:gd name="T0" fmla="*/ 0 w 186"/>
                <a:gd name="T1" fmla="*/ 53 h 53"/>
                <a:gd name="T2" fmla="*/ 81 w 186"/>
                <a:gd name="T3" fmla="*/ 11 h 53"/>
                <a:gd name="T4" fmla="*/ 155 w 186"/>
                <a:gd name="T5" fmla="*/ 31 h 53"/>
                <a:gd name="T6" fmla="*/ 76 w 186"/>
                <a:gd name="T7" fmla="*/ 4 h 53"/>
                <a:gd name="T8" fmla="*/ 96 w 186"/>
                <a:gd name="T9" fmla="*/ 49 h 53"/>
                <a:gd name="T10" fmla="*/ 95 w 186"/>
                <a:gd name="T11" fmla="*/ 52 h 53"/>
                <a:gd name="T12" fmla="*/ 154 w 186"/>
                <a:gd name="T13" fmla="*/ 15 h 53"/>
                <a:gd name="T14" fmla="*/ 99 w 186"/>
                <a:gd name="T15" fmla="*/ 17 h 53"/>
                <a:gd name="T16" fmla="*/ 18 w 186"/>
                <a:gd name="T17" fmla="*/ 19 h 53"/>
                <a:gd name="T18" fmla="*/ 15 w 186"/>
                <a:gd name="T19" fmla="*/ 21 h 53"/>
                <a:gd name="T20" fmla="*/ 19 w 186"/>
                <a:gd name="T21" fmla="*/ 20 h 53"/>
                <a:gd name="T22" fmla="*/ 23 w 186"/>
                <a:gd name="T23" fmla="*/ 32 h 53"/>
                <a:gd name="T24" fmla="*/ 25 w 186"/>
                <a:gd name="T25" fmla="*/ 32 h 53"/>
                <a:gd name="T26" fmla="*/ 29 w 186"/>
                <a:gd name="T27" fmla="*/ 17 h 53"/>
                <a:gd name="T28" fmla="*/ 49 w 186"/>
                <a:gd name="T29" fmla="*/ 18 h 53"/>
                <a:gd name="T30" fmla="*/ 59 w 186"/>
                <a:gd name="T31" fmla="*/ 4 h 53"/>
                <a:gd name="T32" fmla="*/ 31 w 186"/>
                <a:gd name="T33" fmla="*/ 2 h 53"/>
                <a:gd name="T34" fmla="*/ 22 w 186"/>
                <a:gd name="T35" fmla="*/ 5 h 53"/>
                <a:gd name="T36" fmla="*/ 67 w 186"/>
                <a:gd name="T37" fmla="*/ 31 h 53"/>
                <a:gd name="T38" fmla="*/ 75 w 186"/>
                <a:gd name="T39" fmla="*/ 31 h 53"/>
                <a:gd name="T40" fmla="*/ 78 w 186"/>
                <a:gd name="T41" fmla="*/ 29 h 53"/>
                <a:gd name="T42" fmla="*/ 83 w 186"/>
                <a:gd name="T43" fmla="*/ 26 h 53"/>
                <a:gd name="T44" fmla="*/ 93 w 186"/>
                <a:gd name="T45" fmla="*/ 19 h 53"/>
                <a:gd name="T46" fmla="*/ 103 w 186"/>
                <a:gd name="T47" fmla="*/ 17 h 53"/>
                <a:gd name="T48" fmla="*/ 107 w 186"/>
                <a:gd name="T49" fmla="*/ 21 h 53"/>
                <a:gd name="T50" fmla="*/ 117 w 186"/>
                <a:gd name="T51" fmla="*/ 21 h 53"/>
                <a:gd name="T52" fmla="*/ 20 w 186"/>
                <a:gd name="T53" fmla="*/ 35 h 53"/>
                <a:gd name="T54" fmla="*/ 28 w 186"/>
                <a:gd name="T55" fmla="*/ 41 h 53"/>
                <a:gd name="T56" fmla="*/ 31 w 186"/>
                <a:gd name="T57" fmla="*/ 41 h 53"/>
                <a:gd name="T58" fmla="*/ 33 w 186"/>
                <a:gd name="T59" fmla="*/ 35 h 53"/>
                <a:gd name="T60" fmla="*/ 36 w 186"/>
                <a:gd name="T61" fmla="*/ 47 h 53"/>
                <a:gd name="T62" fmla="*/ 40 w 186"/>
                <a:gd name="T63" fmla="*/ 47 h 53"/>
                <a:gd name="T64" fmla="*/ 41 w 186"/>
                <a:gd name="T65" fmla="*/ 41 h 53"/>
                <a:gd name="T66" fmla="*/ 43 w 186"/>
                <a:gd name="T67" fmla="*/ 48 h 53"/>
                <a:gd name="T68" fmla="*/ 46 w 186"/>
                <a:gd name="T69" fmla="*/ 48 h 53"/>
                <a:gd name="T70" fmla="*/ 49 w 186"/>
                <a:gd name="T71" fmla="*/ 48 h 53"/>
                <a:gd name="T72" fmla="*/ 52 w 186"/>
                <a:gd name="T73" fmla="*/ 41 h 53"/>
                <a:gd name="T74" fmla="*/ 55 w 186"/>
                <a:gd name="T75" fmla="*/ 48 h 53"/>
                <a:gd name="T76" fmla="*/ 57 w 186"/>
                <a:gd name="T77" fmla="*/ 41 h 53"/>
                <a:gd name="T78" fmla="*/ 61 w 186"/>
                <a:gd name="T79" fmla="*/ 48 h 53"/>
                <a:gd name="T80" fmla="*/ 64 w 186"/>
                <a:gd name="T81" fmla="*/ 41 h 53"/>
                <a:gd name="T82" fmla="*/ 71 w 186"/>
                <a:gd name="T83" fmla="*/ 41 h 53"/>
                <a:gd name="T84" fmla="*/ 77 w 186"/>
                <a:gd name="T85" fmla="*/ 33 h 53"/>
                <a:gd name="T86" fmla="*/ 84 w 186"/>
                <a:gd name="T87" fmla="*/ 48 h 53"/>
                <a:gd name="T88" fmla="*/ 89 w 186"/>
                <a:gd name="T89" fmla="*/ 33 h 53"/>
                <a:gd name="T90" fmla="*/ 99 w 186"/>
                <a:gd name="T91" fmla="*/ 41 h 53"/>
                <a:gd name="T92" fmla="*/ 105 w 186"/>
                <a:gd name="T93" fmla="*/ 34 h 53"/>
                <a:gd name="T94" fmla="*/ 112 w 186"/>
                <a:gd name="T95" fmla="*/ 48 h 53"/>
                <a:gd name="T96" fmla="*/ 114 w 186"/>
                <a:gd name="T97" fmla="*/ 48 h 53"/>
                <a:gd name="T98" fmla="*/ 117 w 186"/>
                <a:gd name="T99" fmla="*/ 34 h 53"/>
                <a:gd name="T100" fmla="*/ 143 w 186"/>
                <a:gd name="T101" fmla="*/ 18 h 53"/>
                <a:gd name="T102" fmla="*/ 141 w 186"/>
                <a:gd name="T103" fmla="*/ 17 h 53"/>
                <a:gd name="T104" fmla="*/ 134 w 186"/>
                <a:gd name="T105" fmla="*/ 33 h 53"/>
                <a:gd name="T106" fmla="*/ 127 w 186"/>
                <a:gd name="T107" fmla="*/ 32 h 53"/>
                <a:gd name="T108" fmla="*/ 123 w 186"/>
                <a:gd name="T109" fmla="*/ 22 h 53"/>
                <a:gd name="T110" fmla="*/ 120 w 186"/>
                <a:gd name="T111" fmla="*/ 18 h 53"/>
                <a:gd name="T112" fmla="*/ 122 w 186"/>
                <a:gd name="T113" fmla="*/ 41 h 53"/>
                <a:gd name="T114" fmla="*/ 125 w 186"/>
                <a:gd name="T115" fmla="*/ 33 h 53"/>
                <a:gd name="T116" fmla="*/ 155 w 186"/>
                <a:gd name="T117" fmla="*/ 49 h 53"/>
                <a:gd name="T118" fmla="*/ 162 w 186"/>
                <a:gd name="T119" fmla="*/ 40 h 53"/>
                <a:gd name="T120" fmla="*/ 162 w 186"/>
                <a:gd name="T121" fmla="*/ 40 h 53"/>
                <a:gd name="T122" fmla="*/ 177 w 186"/>
                <a:gd name="T123" fmla="*/ 49 h 53"/>
                <a:gd name="T124" fmla="*/ 181 w 186"/>
                <a:gd name="T125" fmla="*/ 4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86" h="53">
                  <a:moveTo>
                    <a:pt x="3" y="53"/>
                  </a:moveTo>
                  <a:cubicBezTo>
                    <a:pt x="94" y="51"/>
                    <a:pt x="94" y="51"/>
                    <a:pt x="94" y="51"/>
                  </a:cubicBezTo>
                  <a:cubicBezTo>
                    <a:pt x="94" y="51"/>
                    <a:pt x="94" y="51"/>
                    <a:pt x="94" y="51"/>
                  </a:cubicBezTo>
                  <a:cubicBezTo>
                    <a:pt x="3" y="52"/>
                    <a:pt x="3" y="52"/>
                    <a:pt x="3" y="52"/>
                  </a:cubicBezTo>
                  <a:lnTo>
                    <a:pt x="3" y="53"/>
                  </a:lnTo>
                  <a:close/>
                  <a:moveTo>
                    <a:pt x="4" y="50"/>
                  </a:moveTo>
                  <a:cubicBezTo>
                    <a:pt x="4" y="50"/>
                    <a:pt x="4" y="50"/>
                    <a:pt x="4" y="50"/>
                  </a:cubicBezTo>
                  <a:cubicBezTo>
                    <a:pt x="5" y="50"/>
                    <a:pt x="5" y="50"/>
                    <a:pt x="5" y="50"/>
                  </a:cubicBezTo>
                  <a:cubicBezTo>
                    <a:pt x="4" y="50"/>
                    <a:pt x="4" y="50"/>
                    <a:pt x="4" y="50"/>
                  </a:cubicBezTo>
                  <a:cubicBezTo>
                    <a:pt x="3" y="51"/>
                    <a:pt x="3" y="51"/>
                    <a:pt x="3" y="51"/>
                  </a:cubicBezTo>
                  <a:lnTo>
                    <a:pt x="4" y="50"/>
                  </a:lnTo>
                  <a:close/>
                  <a:moveTo>
                    <a:pt x="3" y="50"/>
                  </a:moveTo>
                  <a:cubicBezTo>
                    <a:pt x="3" y="50"/>
                    <a:pt x="3" y="50"/>
                    <a:pt x="3" y="50"/>
                  </a:cubicBezTo>
                  <a:cubicBezTo>
                    <a:pt x="2" y="50"/>
                    <a:pt x="2" y="50"/>
                    <a:pt x="2" y="50"/>
                  </a:cubicBezTo>
                  <a:cubicBezTo>
                    <a:pt x="1" y="52"/>
                    <a:pt x="1" y="52"/>
                    <a:pt x="1" y="52"/>
                  </a:cubicBezTo>
                  <a:cubicBezTo>
                    <a:pt x="2" y="50"/>
                    <a:pt x="2" y="50"/>
                    <a:pt x="2" y="50"/>
                  </a:cubicBezTo>
                  <a:lnTo>
                    <a:pt x="3" y="50"/>
                  </a:lnTo>
                  <a:close/>
                  <a:moveTo>
                    <a:pt x="5" y="49"/>
                  </a:moveTo>
                  <a:cubicBezTo>
                    <a:pt x="5" y="49"/>
                    <a:pt x="5" y="49"/>
                    <a:pt x="5" y="49"/>
                  </a:cubicBezTo>
                  <a:cubicBezTo>
                    <a:pt x="7" y="49"/>
                    <a:pt x="7" y="49"/>
                    <a:pt x="7" y="49"/>
                  </a:cubicBezTo>
                  <a:cubicBezTo>
                    <a:pt x="6" y="49"/>
                    <a:pt x="5" y="49"/>
                    <a:pt x="5" y="49"/>
                  </a:cubicBezTo>
                  <a:cubicBezTo>
                    <a:pt x="5" y="51"/>
                    <a:pt x="5" y="51"/>
                    <a:pt x="5" y="51"/>
                  </a:cubicBezTo>
                  <a:lnTo>
                    <a:pt x="5" y="49"/>
                  </a:lnTo>
                  <a:close/>
                  <a:moveTo>
                    <a:pt x="10" y="47"/>
                  </a:moveTo>
                  <a:cubicBezTo>
                    <a:pt x="10" y="47"/>
                    <a:pt x="10" y="47"/>
                    <a:pt x="10" y="47"/>
                  </a:cubicBezTo>
                  <a:cubicBezTo>
                    <a:pt x="9" y="47"/>
                    <a:pt x="9" y="47"/>
                    <a:pt x="9" y="47"/>
                  </a:cubicBezTo>
                  <a:cubicBezTo>
                    <a:pt x="9" y="48"/>
                    <a:pt x="9" y="48"/>
                    <a:pt x="9" y="48"/>
                  </a:cubicBezTo>
                  <a:cubicBezTo>
                    <a:pt x="9" y="47"/>
                    <a:pt x="9" y="47"/>
                    <a:pt x="9" y="47"/>
                  </a:cubicBezTo>
                  <a:lnTo>
                    <a:pt x="10" y="47"/>
                  </a:lnTo>
                  <a:close/>
                  <a:moveTo>
                    <a:pt x="0" y="53"/>
                  </a:moveTo>
                  <a:cubicBezTo>
                    <a:pt x="0" y="53"/>
                    <a:pt x="0" y="53"/>
                    <a:pt x="0" y="53"/>
                  </a:cubicBezTo>
                  <a:cubicBezTo>
                    <a:pt x="95" y="52"/>
                    <a:pt x="95" y="52"/>
                    <a:pt x="95" y="52"/>
                  </a:cubicBezTo>
                  <a:cubicBezTo>
                    <a:pt x="95" y="51"/>
                    <a:pt x="95" y="51"/>
                    <a:pt x="95" y="51"/>
                  </a:cubicBezTo>
                  <a:cubicBezTo>
                    <a:pt x="0" y="53"/>
                    <a:pt x="0" y="53"/>
                    <a:pt x="0" y="53"/>
                  </a:cubicBezTo>
                  <a:close/>
                  <a:moveTo>
                    <a:pt x="5" y="52"/>
                  </a:moveTo>
                  <a:cubicBezTo>
                    <a:pt x="5" y="52"/>
                    <a:pt x="5" y="52"/>
                    <a:pt x="5" y="52"/>
                  </a:cubicBezTo>
                  <a:cubicBezTo>
                    <a:pt x="94" y="51"/>
                    <a:pt x="94" y="51"/>
                    <a:pt x="94" y="51"/>
                  </a:cubicBezTo>
                  <a:cubicBezTo>
                    <a:pt x="94" y="50"/>
                    <a:pt x="94" y="50"/>
                    <a:pt x="94" y="50"/>
                  </a:cubicBezTo>
                  <a:cubicBezTo>
                    <a:pt x="5" y="51"/>
                    <a:pt x="5" y="51"/>
                    <a:pt x="5" y="51"/>
                  </a:cubicBezTo>
                  <a:lnTo>
                    <a:pt x="5" y="52"/>
                  </a:lnTo>
                  <a:close/>
                  <a:moveTo>
                    <a:pt x="76" y="7"/>
                  </a:moveTo>
                  <a:cubicBezTo>
                    <a:pt x="76" y="7"/>
                    <a:pt x="76" y="7"/>
                    <a:pt x="76" y="7"/>
                  </a:cubicBezTo>
                  <a:cubicBezTo>
                    <a:pt x="76" y="9"/>
                    <a:pt x="76" y="9"/>
                    <a:pt x="76" y="9"/>
                  </a:cubicBezTo>
                  <a:cubicBezTo>
                    <a:pt x="79" y="11"/>
                    <a:pt x="79" y="11"/>
                    <a:pt x="79" y="11"/>
                  </a:cubicBezTo>
                  <a:cubicBezTo>
                    <a:pt x="79" y="9"/>
                    <a:pt x="79" y="9"/>
                    <a:pt x="79" y="9"/>
                  </a:cubicBezTo>
                  <a:cubicBezTo>
                    <a:pt x="79" y="9"/>
                    <a:pt x="78" y="8"/>
                    <a:pt x="77" y="8"/>
                  </a:cubicBezTo>
                  <a:cubicBezTo>
                    <a:pt x="76" y="7"/>
                    <a:pt x="76" y="7"/>
                    <a:pt x="76" y="7"/>
                  </a:cubicBezTo>
                  <a:close/>
                  <a:moveTo>
                    <a:pt x="99" y="13"/>
                  </a:moveTo>
                  <a:cubicBezTo>
                    <a:pt x="99" y="13"/>
                    <a:pt x="99" y="13"/>
                    <a:pt x="99" y="13"/>
                  </a:cubicBezTo>
                  <a:cubicBezTo>
                    <a:pt x="99" y="13"/>
                    <a:pt x="99" y="13"/>
                    <a:pt x="99" y="13"/>
                  </a:cubicBezTo>
                  <a:cubicBezTo>
                    <a:pt x="102" y="13"/>
                    <a:pt x="102" y="13"/>
                    <a:pt x="102" y="13"/>
                  </a:cubicBezTo>
                  <a:lnTo>
                    <a:pt x="99" y="13"/>
                  </a:lnTo>
                  <a:close/>
                  <a:moveTo>
                    <a:pt x="10" y="48"/>
                  </a:moveTo>
                  <a:cubicBezTo>
                    <a:pt x="10" y="48"/>
                    <a:pt x="10" y="48"/>
                    <a:pt x="10" y="48"/>
                  </a:cubicBezTo>
                  <a:cubicBezTo>
                    <a:pt x="10" y="48"/>
                    <a:pt x="10" y="48"/>
                    <a:pt x="10" y="48"/>
                  </a:cubicBezTo>
                  <a:cubicBezTo>
                    <a:pt x="8" y="48"/>
                    <a:pt x="8" y="48"/>
                    <a:pt x="8" y="48"/>
                  </a:cubicBezTo>
                  <a:lnTo>
                    <a:pt x="10" y="48"/>
                  </a:lnTo>
                  <a:close/>
                  <a:moveTo>
                    <a:pt x="87" y="12"/>
                  </a:moveTo>
                  <a:cubicBezTo>
                    <a:pt x="87" y="12"/>
                    <a:pt x="87" y="12"/>
                    <a:pt x="87" y="12"/>
                  </a:cubicBezTo>
                  <a:cubicBezTo>
                    <a:pt x="87" y="12"/>
                    <a:pt x="85" y="11"/>
                    <a:pt x="84" y="11"/>
                  </a:cubicBezTo>
                  <a:cubicBezTo>
                    <a:pt x="83" y="11"/>
                    <a:pt x="81" y="10"/>
                    <a:pt x="81" y="10"/>
                  </a:cubicBezTo>
                  <a:cubicBezTo>
                    <a:pt x="81" y="11"/>
                    <a:pt x="81" y="11"/>
                    <a:pt x="81" y="11"/>
                  </a:cubicBezTo>
                  <a:cubicBezTo>
                    <a:pt x="81" y="11"/>
                    <a:pt x="82" y="12"/>
                    <a:pt x="83" y="12"/>
                  </a:cubicBezTo>
                  <a:cubicBezTo>
                    <a:pt x="85" y="13"/>
                    <a:pt x="87" y="13"/>
                    <a:pt x="87" y="13"/>
                  </a:cubicBezTo>
                  <a:lnTo>
                    <a:pt x="87" y="12"/>
                  </a:lnTo>
                  <a:close/>
                  <a:moveTo>
                    <a:pt x="92" y="13"/>
                  </a:moveTo>
                  <a:cubicBezTo>
                    <a:pt x="92" y="13"/>
                    <a:pt x="92" y="13"/>
                    <a:pt x="92" y="13"/>
                  </a:cubicBezTo>
                  <a:cubicBezTo>
                    <a:pt x="91" y="12"/>
                    <a:pt x="88" y="12"/>
                    <a:pt x="88" y="12"/>
                  </a:cubicBezTo>
                  <a:cubicBezTo>
                    <a:pt x="88" y="13"/>
                    <a:pt x="88" y="13"/>
                    <a:pt x="88" y="13"/>
                  </a:cubicBezTo>
                  <a:cubicBezTo>
                    <a:pt x="98" y="13"/>
                    <a:pt x="98" y="13"/>
                    <a:pt x="98" y="13"/>
                  </a:cubicBezTo>
                  <a:cubicBezTo>
                    <a:pt x="98" y="13"/>
                    <a:pt x="98" y="13"/>
                    <a:pt x="98" y="13"/>
                  </a:cubicBezTo>
                  <a:cubicBezTo>
                    <a:pt x="98" y="13"/>
                    <a:pt x="93" y="13"/>
                    <a:pt x="92" y="13"/>
                  </a:cubicBezTo>
                  <a:close/>
                  <a:moveTo>
                    <a:pt x="11" y="50"/>
                  </a:moveTo>
                  <a:cubicBezTo>
                    <a:pt x="11" y="50"/>
                    <a:pt x="11" y="50"/>
                    <a:pt x="11" y="50"/>
                  </a:cubicBezTo>
                  <a:cubicBezTo>
                    <a:pt x="10" y="48"/>
                    <a:pt x="10" y="48"/>
                    <a:pt x="10" y="48"/>
                  </a:cubicBezTo>
                  <a:cubicBezTo>
                    <a:pt x="11" y="50"/>
                    <a:pt x="11" y="50"/>
                    <a:pt x="11" y="50"/>
                  </a:cubicBezTo>
                  <a:cubicBezTo>
                    <a:pt x="93" y="49"/>
                    <a:pt x="93" y="49"/>
                    <a:pt x="93" y="49"/>
                  </a:cubicBezTo>
                  <a:cubicBezTo>
                    <a:pt x="93" y="49"/>
                    <a:pt x="11" y="50"/>
                    <a:pt x="11" y="50"/>
                  </a:cubicBezTo>
                  <a:close/>
                  <a:moveTo>
                    <a:pt x="181" y="49"/>
                  </a:moveTo>
                  <a:cubicBezTo>
                    <a:pt x="181" y="49"/>
                    <a:pt x="181" y="49"/>
                    <a:pt x="181" y="49"/>
                  </a:cubicBezTo>
                  <a:cubicBezTo>
                    <a:pt x="181" y="40"/>
                    <a:pt x="181" y="40"/>
                    <a:pt x="181" y="40"/>
                  </a:cubicBezTo>
                  <a:cubicBezTo>
                    <a:pt x="183" y="40"/>
                    <a:pt x="183" y="40"/>
                    <a:pt x="183" y="40"/>
                  </a:cubicBezTo>
                  <a:cubicBezTo>
                    <a:pt x="183" y="49"/>
                    <a:pt x="183" y="49"/>
                    <a:pt x="183" y="49"/>
                  </a:cubicBezTo>
                  <a:cubicBezTo>
                    <a:pt x="183" y="49"/>
                    <a:pt x="183" y="49"/>
                    <a:pt x="183" y="49"/>
                  </a:cubicBezTo>
                  <a:cubicBezTo>
                    <a:pt x="183" y="32"/>
                    <a:pt x="183" y="32"/>
                    <a:pt x="183" y="32"/>
                  </a:cubicBezTo>
                  <a:cubicBezTo>
                    <a:pt x="186" y="32"/>
                    <a:pt x="186" y="32"/>
                    <a:pt x="186" y="32"/>
                  </a:cubicBezTo>
                  <a:cubicBezTo>
                    <a:pt x="155" y="31"/>
                    <a:pt x="155" y="31"/>
                    <a:pt x="155" y="31"/>
                  </a:cubicBezTo>
                  <a:cubicBezTo>
                    <a:pt x="155" y="31"/>
                    <a:pt x="155" y="31"/>
                    <a:pt x="155" y="31"/>
                  </a:cubicBezTo>
                  <a:cubicBezTo>
                    <a:pt x="157" y="32"/>
                    <a:pt x="157" y="32"/>
                    <a:pt x="157" y="32"/>
                  </a:cubicBezTo>
                  <a:cubicBezTo>
                    <a:pt x="157" y="32"/>
                    <a:pt x="157" y="32"/>
                    <a:pt x="157" y="32"/>
                  </a:cubicBezTo>
                  <a:cubicBezTo>
                    <a:pt x="156" y="32"/>
                    <a:pt x="155" y="32"/>
                    <a:pt x="155" y="32"/>
                  </a:cubicBezTo>
                  <a:cubicBezTo>
                    <a:pt x="155" y="31"/>
                    <a:pt x="155" y="31"/>
                    <a:pt x="155" y="31"/>
                  </a:cubicBezTo>
                  <a:cubicBezTo>
                    <a:pt x="155" y="31"/>
                    <a:pt x="155" y="31"/>
                    <a:pt x="155" y="31"/>
                  </a:cubicBezTo>
                  <a:cubicBezTo>
                    <a:pt x="155" y="40"/>
                    <a:pt x="155" y="40"/>
                    <a:pt x="155" y="40"/>
                  </a:cubicBezTo>
                  <a:cubicBezTo>
                    <a:pt x="154" y="40"/>
                    <a:pt x="154" y="40"/>
                    <a:pt x="154" y="40"/>
                  </a:cubicBezTo>
                  <a:cubicBezTo>
                    <a:pt x="154" y="40"/>
                    <a:pt x="154" y="40"/>
                    <a:pt x="154" y="39"/>
                  </a:cubicBezTo>
                  <a:cubicBezTo>
                    <a:pt x="154" y="37"/>
                    <a:pt x="154" y="32"/>
                    <a:pt x="154" y="32"/>
                  </a:cubicBezTo>
                  <a:cubicBezTo>
                    <a:pt x="154" y="32"/>
                    <a:pt x="151" y="32"/>
                    <a:pt x="148" y="31"/>
                  </a:cubicBezTo>
                  <a:cubicBezTo>
                    <a:pt x="145" y="31"/>
                    <a:pt x="143" y="31"/>
                    <a:pt x="143" y="31"/>
                  </a:cubicBezTo>
                  <a:cubicBezTo>
                    <a:pt x="143" y="31"/>
                    <a:pt x="143" y="38"/>
                    <a:pt x="143" y="40"/>
                  </a:cubicBezTo>
                  <a:cubicBezTo>
                    <a:pt x="142" y="40"/>
                    <a:pt x="142" y="40"/>
                    <a:pt x="142" y="40"/>
                  </a:cubicBezTo>
                  <a:cubicBezTo>
                    <a:pt x="142" y="31"/>
                    <a:pt x="142" y="31"/>
                    <a:pt x="142" y="31"/>
                  </a:cubicBezTo>
                  <a:cubicBezTo>
                    <a:pt x="142" y="31"/>
                    <a:pt x="142" y="31"/>
                    <a:pt x="142" y="31"/>
                  </a:cubicBezTo>
                  <a:cubicBezTo>
                    <a:pt x="186" y="32"/>
                    <a:pt x="186" y="32"/>
                    <a:pt x="186" y="32"/>
                  </a:cubicBezTo>
                  <a:cubicBezTo>
                    <a:pt x="186" y="30"/>
                    <a:pt x="186" y="30"/>
                    <a:pt x="186" y="30"/>
                  </a:cubicBezTo>
                  <a:cubicBezTo>
                    <a:pt x="173" y="30"/>
                    <a:pt x="173" y="30"/>
                    <a:pt x="173" y="30"/>
                  </a:cubicBezTo>
                  <a:cubicBezTo>
                    <a:pt x="170" y="10"/>
                    <a:pt x="170" y="10"/>
                    <a:pt x="170" y="10"/>
                  </a:cubicBezTo>
                  <a:cubicBezTo>
                    <a:pt x="170" y="10"/>
                    <a:pt x="167" y="10"/>
                    <a:pt x="165" y="10"/>
                  </a:cubicBezTo>
                  <a:cubicBezTo>
                    <a:pt x="163" y="10"/>
                    <a:pt x="159" y="10"/>
                    <a:pt x="159" y="10"/>
                  </a:cubicBezTo>
                  <a:cubicBezTo>
                    <a:pt x="159" y="10"/>
                    <a:pt x="159" y="10"/>
                    <a:pt x="159" y="10"/>
                  </a:cubicBezTo>
                  <a:cubicBezTo>
                    <a:pt x="159" y="13"/>
                    <a:pt x="159" y="13"/>
                    <a:pt x="159" y="13"/>
                  </a:cubicBezTo>
                  <a:cubicBezTo>
                    <a:pt x="158" y="13"/>
                    <a:pt x="158" y="13"/>
                    <a:pt x="156" y="14"/>
                  </a:cubicBezTo>
                  <a:cubicBezTo>
                    <a:pt x="154" y="14"/>
                    <a:pt x="154" y="15"/>
                    <a:pt x="154" y="15"/>
                  </a:cubicBezTo>
                  <a:cubicBezTo>
                    <a:pt x="154" y="21"/>
                    <a:pt x="154" y="21"/>
                    <a:pt x="154" y="21"/>
                  </a:cubicBezTo>
                  <a:cubicBezTo>
                    <a:pt x="153" y="22"/>
                    <a:pt x="153" y="22"/>
                    <a:pt x="153" y="22"/>
                  </a:cubicBezTo>
                  <a:cubicBezTo>
                    <a:pt x="153" y="22"/>
                    <a:pt x="153" y="21"/>
                    <a:pt x="153" y="21"/>
                  </a:cubicBezTo>
                  <a:cubicBezTo>
                    <a:pt x="153" y="20"/>
                    <a:pt x="152" y="20"/>
                    <a:pt x="150" y="20"/>
                  </a:cubicBezTo>
                  <a:cubicBezTo>
                    <a:pt x="150" y="19"/>
                    <a:pt x="149" y="19"/>
                    <a:pt x="149" y="19"/>
                  </a:cubicBezTo>
                  <a:cubicBezTo>
                    <a:pt x="148" y="13"/>
                    <a:pt x="148" y="13"/>
                    <a:pt x="148" y="13"/>
                  </a:cubicBezTo>
                  <a:cubicBezTo>
                    <a:pt x="148" y="13"/>
                    <a:pt x="129" y="13"/>
                    <a:pt x="117" y="13"/>
                  </a:cubicBezTo>
                  <a:cubicBezTo>
                    <a:pt x="117" y="13"/>
                    <a:pt x="117" y="13"/>
                    <a:pt x="117" y="13"/>
                  </a:cubicBezTo>
                  <a:cubicBezTo>
                    <a:pt x="117" y="13"/>
                    <a:pt x="89" y="11"/>
                    <a:pt x="85" y="10"/>
                  </a:cubicBezTo>
                  <a:cubicBezTo>
                    <a:pt x="82" y="9"/>
                    <a:pt x="78" y="7"/>
                    <a:pt x="77" y="6"/>
                  </a:cubicBezTo>
                  <a:cubicBezTo>
                    <a:pt x="76" y="4"/>
                    <a:pt x="76" y="4"/>
                    <a:pt x="76" y="4"/>
                  </a:cubicBezTo>
                  <a:cubicBezTo>
                    <a:pt x="26" y="0"/>
                    <a:pt x="26" y="0"/>
                    <a:pt x="26" y="0"/>
                  </a:cubicBezTo>
                  <a:cubicBezTo>
                    <a:pt x="14" y="10"/>
                    <a:pt x="14" y="10"/>
                    <a:pt x="14" y="10"/>
                  </a:cubicBezTo>
                  <a:cubicBezTo>
                    <a:pt x="14" y="11"/>
                    <a:pt x="14" y="11"/>
                    <a:pt x="14" y="11"/>
                  </a:cubicBezTo>
                  <a:cubicBezTo>
                    <a:pt x="13" y="11"/>
                    <a:pt x="13" y="11"/>
                    <a:pt x="13" y="11"/>
                  </a:cubicBezTo>
                  <a:cubicBezTo>
                    <a:pt x="13" y="34"/>
                    <a:pt x="13" y="34"/>
                    <a:pt x="13" y="34"/>
                  </a:cubicBezTo>
                  <a:cubicBezTo>
                    <a:pt x="14" y="34"/>
                    <a:pt x="14" y="34"/>
                    <a:pt x="14" y="34"/>
                  </a:cubicBezTo>
                  <a:cubicBezTo>
                    <a:pt x="14" y="34"/>
                    <a:pt x="14" y="34"/>
                    <a:pt x="14" y="34"/>
                  </a:cubicBezTo>
                  <a:cubicBezTo>
                    <a:pt x="33" y="32"/>
                    <a:pt x="33" y="32"/>
                    <a:pt x="33" y="32"/>
                  </a:cubicBezTo>
                  <a:cubicBezTo>
                    <a:pt x="33" y="32"/>
                    <a:pt x="33" y="32"/>
                    <a:pt x="33" y="32"/>
                  </a:cubicBezTo>
                  <a:cubicBezTo>
                    <a:pt x="33" y="32"/>
                    <a:pt x="33" y="32"/>
                    <a:pt x="33" y="32"/>
                  </a:cubicBezTo>
                  <a:cubicBezTo>
                    <a:pt x="118" y="33"/>
                    <a:pt x="118" y="33"/>
                    <a:pt x="118" y="33"/>
                  </a:cubicBezTo>
                  <a:cubicBezTo>
                    <a:pt x="120" y="33"/>
                    <a:pt x="120" y="33"/>
                    <a:pt x="120" y="33"/>
                  </a:cubicBezTo>
                  <a:cubicBezTo>
                    <a:pt x="120" y="41"/>
                    <a:pt x="120" y="41"/>
                    <a:pt x="120" y="41"/>
                  </a:cubicBezTo>
                  <a:cubicBezTo>
                    <a:pt x="119" y="41"/>
                    <a:pt x="119" y="41"/>
                    <a:pt x="119" y="41"/>
                  </a:cubicBezTo>
                  <a:cubicBezTo>
                    <a:pt x="119" y="33"/>
                    <a:pt x="119" y="33"/>
                    <a:pt x="119" y="33"/>
                  </a:cubicBezTo>
                  <a:cubicBezTo>
                    <a:pt x="119" y="33"/>
                    <a:pt x="119" y="33"/>
                    <a:pt x="119" y="33"/>
                  </a:cubicBezTo>
                  <a:cubicBezTo>
                    <a:pt x="119" y="33"/>
                    <a:pt x="119" y="33"/>
                    <a:pt x="119" y="33"/>
                  </a:cubicBezTo>
                  <a:cubicBezTo>
                    <a:pt x="87" y="33"/>
                    <a:pt x="87" y="33"/>
                    <a:pt x="87" y="33"/>
                  </a:cubicBezTo>
                  <a:cubicBezTo>
                    <a:pt x="87" y="33"/>
                    <a:pt x="87" y="33"/>
                    <a:pt x="87" y="33"/>
                  </a:cubicBezTo>
                  <a:cubicBezTo>
                    <a:pt x="87" y="33"/>
                    <a:pt x="87" y="33"/>
                    <a:pt x="87" y="33"/>
                  </a:cubicBezTo>
                  <a:cubicBezTo>
                    <a:pt x="87" y="33"/>
                    <a:pt x="87" y="33"/>
                    <a:pt x="87" y="33"/>
                  </a:cubicBezTo>
                  <a:cubicBezTo>
                    <a:pt x="34" y="32"/>
                    <a:pt x="34" y="32"/>
                    <a:pt x="34" y="32"/>
                  </a:cubicBezTo>
                  <a:cubicBezTo>
                    <a:pt x="14" y="34"/>
                    <a:pt x="14" y="34"/>
                    <a:pt x="14" y="34"/>
                  </a:cubicBezTo>
                  <a:cubicBezTo>
                    <a:pt x="14" y="34"/>
                    <a:pt x="14" y="34"/>
                    <a:pt x="14" y="34"/>
                  </a:cubicBezTo>
                  <a:cubicBezTo>
                    <a:pt x="14" y="34"/>
                    <a:pt x="14" y="34"/>
                    <a:pt x="14" y="34"/>
                  </a:cubicBezTo>
                  <a:cubicBezTo>
                    <a:pt x="14" y="34"/>
                    <a:pt x="14" y="34"/>
                    <a:pt x="14" y="34"/>
                  </a:cubicBezTo>
                  <a:cubicBezTo>
                    <a:pt x="14" y="47"/>
                    <a:pt x="14" y="47"/>
                    <a:pt x="14" y="47"/>
                  </a:cubicBezTo>
                  <a:cubicBezTo>
                    <a:pt x="9" y="47"/>
                    <a:pt x="9" y="47"/>
                    <a:pt x="9" y="47"/>
                  </a:cubicBezTo>
                  <a:cubicBezTo>
                    <a:pt x="12" y="49"/>
                    <a:pt x="12" y="49"/>
                    <a:pt x="12" y="49"/>
                  </a:cubicBezTo>
                  <a:cubicBezTo>
                    <a:pt x="96" y="48"/>
                    <a:pt x="96" y="48"/>
                    <a:pt x="96" y="48"/>
                  </a:cubicBezTo>
                  <a:cubicBezTo>
                    <a:pt x="96" y="49"/>
                    <a:pt x="96" y="49"/>
                    <a:pt x="96" y="49"/>
                  </a:cubicBezTo>
                  <a:cubicBezTo>
                    <a:pt x="96" y="49"/>
                    <a:pt x="96" y="49"/>
                    <a:pt x="96" y="49"/>
                  </a:cubicBezTo>
                  <a:cubicBezTo>
                    <a:pt x="96" y="48"/>
                    <a:pt x="96" y="48"/>
                    <a:pt x="96" y="48"/>
                  </a:cubicBezTo>
                  <a:cubicBezTo>
                    <a:pt x="107" y="48"/>
                    <a:pt x="107" y="48"/>
                    <a:pt x="107" y="48"/>
                  </a:cubicBezTo>
                  <a:cubicBezTo>
                    <a:pt x="107" y="48"/>
                    <a:pt x="107" y="48"/>
                    <a:pt x="107" y="48"/>
                  </a:cubicBezTo>
                  <a:cubicBezTo>
                    <a:pt x="107" y="48"/>
                    <a:pt x="107" y="48"/>
                    <a:pt x="107" y="48"/>
                  </a:cubicBezTo>
                  <a:cubicBezTo>
                    <a:pt x="107" y="48"/>
                    <a:pt x="107" y="48"/>
                    <a:pt x="107" y="48"/>
                  </a:cubicBezTo>
                  <a:cubicBezTo>
                    <a:pt x="109" y="48"/>
                    <a:pt x="109" y="48"/>
                    <a:pt x="109" y="48"/>
                  </a:cubicBezTo>
                  <a:cubicBezTo>
                    <a:pt x="109" y="48"/>
                    <a:pt x="109" y="48"/>
                    <a:pt x="109" y="48"/>
                  </a:cubicBezTo>
                  <a:cubicBezTo>
                    <a:pt x="93" y="49"/>
                    <a:pt x="93" y="49"/>
                    <a:pt x="93" y="49"/>
                  </a:cubicBezTo>
                  <a:cubicBezTo>
                    <a:pt x="93" y="49"/>
                    <a:pt x="93" y="49"/>
                    <a:pt x="93" y="49"/>
                  </a:cubicBezTo>
                  <a:cubicBezTo>
                    <a:pt x="93" y="49"/>
                    <a:pt x="93" y="49"/>
                    <a:pt x="93" y="49"/>
                  </a:cubicBezTo>
                  <a:cubicBezTo>
                    <a:pt x="9" y="50"/>
                    <a:pt x="9" y="50"/>
                    <a:pt x="9" y="50"/>
                  </a:cubicBezTo>
                  <a:cubicBezTo>
                    <a:pt x="8" y="48"/>
                    <a:pt x="8" y="48"/>
                    <a:pt x="8" y="48"/>
                  </a:cubicBezTo>
                  <a:cubicBezTo>
                    <a:pt x="8" y="49"/>
                    <a:pt x="8" y="49"/>
                    <a:pt x="8" y="49"/>
                  </a:cubicBezTo>
                  <a:cubicBezTo>
                    <a:pt x="8" y="49"/>
                    <a:pt x="8" y="49"/>
                    <a:pt x="8" y="49"/>
                  </a:cubicBezTo>
                  <a:cubicBezTo>
                    <a:pt x="7" y="49"/>
                    <a:pt x="7" y="49"/>
                    <a:pt x="7" y="49"/>
                  </a:cubicBezTo>
                  <a:cubicBezTo>
                    <a:pt x="8" y="49"/>
                    <a:pt x="8" y="49"/>
                    <a:pt x="8" y="49"/>
                  </a:cubicBezTo>
                  <a:cubicBezTo>
                    <a:pt x="8" y="49"/>
                    <a:pt x="8" y="49"/>
                    <a:pt x="8" y="49"/>
                  </a:cubicBezTo>
                  <a:cubicBezTo>
                    <a:pt x="9" y="50"/>
                    <a:pt x="9" y="50"/>
                    <a:pt x="9" y="50"/>
                  </a:cubicBezTo>
                  <a:cubicBezTo>
                    <a:pt x="93" y="50"/>
                    <a:pt x="93" y="50"/>
                    <a:pt x="93" y="50"/>
                  </a:cubicBezTo>
                  <a:cubicBezTo>
                    <a:pt x="94" y="50"/>
                    <a:pt x="94" y="50"/>
                    <a:pt x="94" y="50"/>
                  </a:cubicBezTo>
                  <a:cubicBezTo>
                    <a:pt x="7" y="50"/>
                    <a:pt x="7" y="50"/>
                    <a:pt x="7" y="50"/>
                  </a:cubicBezTo>
                  <a:cubicBezTo>
                    <a:pt x="7" y="49"/>
                    <a:pt x="7" y="49"/>
                    <a:pt x="7" y="49"/>
                  </a:cubicBezTo>
                  <a:cubicBezTo>
                    <a:pt x="7" y="51"/>
                    <a:pt x="7" y="51"/>
                    <a:pt x="7" y="51"/>
                  </a:cubicBezTo>
                  <a:cubicBezTo>
                    <a:pt x="94" y="50"/>
                    <a:pt x="94" y="50"/>
                    <a:pt x="94" y="50"/>
                  </a:cubicBezTo>
                  <a:cubicBezTo>
                    <a:pt x="94" y="50"/>
                    <a:pt x="94" y="50"/>
                    <a:pt x="94" y="50"/>
                  </a:cubicBezTo>
                  <a:cubicBezTo>
                    <a:pt x="94" y="51"/>
                    <a:pt x="94" y="51"/>
                    <a:pt x="94" y="51"/>
                  </a:cubicBezTo>
                  <a:cubicBezTo>
                    <a:pt x="94" y="51"/>
                    <a:pt x="94" y="51"/>
                    <a:pt x="94" y="51"/>
                  </a:cubicBezTo>
                  <a:cubicBezTo>
                    <a:pt x="95" y="51"/>
                    <a:pt x="95" y="51"/>
                    <a:pt x="95" y="51"/>
                  </a:cubicBezTo>
                  <a:cubicBezTo>
                    <a:pt x="95" y="51"/>
                    <a:pt x="95" y="51"/>
                    <a:pt x="95" y="51"/>
                  </a:cubicBezTo>
                  <a:cubicBezTo>
                    <a:pt x="95" y="52"/>
                    <a:pt x="95" y="52"/>
                    <a:pt x="95" y="52"/>
                  </a:cubicBezTo>
                  <a:cubicBezTo>
                    <a:pt x="123" y="51"/>
                    <a:pt x="123" y="51"/>
                    <a:pt x="123" y="51"/>
                  </a:cubicBezTo>
                  <a:cubicBezTo>
                    <a:pt x="148" y="53"/>
                    <a:pt x="148" y="53"/>
                    <a:pt x="148" y="53"/>
                  </a:cubicBezTo>
                  <a:cubicBezTo>
                    <a:pt x="186" y="53"/>
                    <a:pt x="186" y="53"/>
                    <a:pt x="186" y="53"/>
                  </a:cubicBezTo>
                  <a:cubicBezTo>
                    <a:pt x="186" y="49"/>
                    <a:pt x="186" y="49"/>
                    <a:pt x="186" y="49"/>
                  </a:cubicBezTo>
                  <a:lnTo>
                    <a:pt x="181" y="49"/>
                  </a:lnTo>
                  <a:close/>
                  <a:moveTo>
                    <a:pt x="181" y="32"/>
                  </a:moveTo>
                  <a:cubicBezTo>
                    <a:pt x="181" y="32"/>
                    <a:pt x="181" y="32"/>
                    <a:pt x="181" y="32"/>
                  </a:cubicBezTo>
                  <a:cubicBezTo>
                    <a:pt x="183" y="32"/>
                    <a:pt x="183" y="32"/>
                    <a:pt x="183" y="32"/>
                  </a:cubicBezTo>
                  <a:cubicBezTo>
                    <a:pt x="183" y="40"/>
                    <a:pt x="183" y="40"/>
                    <a:pt x="183" y="40"/>
                  </a:cubicBezTo>
                  <a:cubicBezTo>
                    <a:pt x="181" y="40"/>
                    <a:pt x="181" y="40"/>
                    <a:pt x="181" y="40"/>
                  </a:cubicBezTo>
                  <a:lnTo>
                    <a:pt x="181" y="32"/>
                  </a:lnTo>
                  <a:close/>
                  <a:moveTo>
                    <a:pt x="160" y="10"/>
                  </a:moveTo>
                  <a:cubicBezTo>
                    <a:pt x="160" y="10"/>
                    <a:pt x="160" y="10"/>
                    <a:pt x="160" y="10"/>
                  </a:cubicBezTo>
                  <a:cubicBezTo>
                    <a:pt x="160" y="10"/>
                    <a:pt x="161" y="10"/>
                    <a:pt x="163" y="10"/>
                  </a:cubicBezTo>
                  <a:cubicBezTo>
                    <a:pt x="165" y="10"/>
                    <a:pt x="170" y="11"/>
                    <a:pt x="170" y="11"/>
                  </a:cubicBezTo>
                  <a:cubicBezTo>
                    <a:pt x="170" y="11"/>
                    <a:pt x="166" y="11"/>
                    <a:pt x="164" y="11"/>
                  </a:cubicBezTo>
                  <a:cubicBezTo>
                    <a:pt x="162" y="11"/>
                    <a:pt x="160" y="10"/>
                    <a:pt x="160" y="10"/>
                  </a:cubicBezTo>
                  <a:cubicBezTo>
                    <a:pt x="160" y="13"/>
                    <a:pt x="160" y="13"/>
                    <a:pt x="160" y="13"/>
                  </a:cubicBezTo>
                  <a:cubicBezTo>
                    <a:pt x="159" y="13"/>
                    <a:pt x="159" y="13"/>
                    <a:pt x="159" y="13"/>
                  </a:cubicBezTo>
                  <a:cubicBezTo>
                    <a:pt x="159" y="10"/>
                    <a:pt x="159" y="10"/>
                    <a:pt x="159" y="10"/>
                  </a:cubicBezTo>
                  <a:lnTo>
                    <a:pt x="160" y="10"/>
                  </a:lnTo>
                  <a:close/>
                  <a:moveTo>
                    <a:pt x="159" y="13"/>
                  </a:moveTo>
                  <a:cubicBezTo>
                    <a:pt x="159" y="13"/>
                    <a:pt x="159" y="13"/>
                    <a:pt x="159" y="13"/>
                  </a:cubicBezTo>
                  <a:cubicBezTo>
                    <a:pt x="164" y="12"/>
                    <a:pt x="170" y="11"/>
                    <a:pt x="170" y="11"/>
                  </a:cubicBezTo>
                  <a:cubicBezTo>
                    <a:pt x="172" y="30"/>
                    <a:pt x="172" y="30"/>
                    <a:pt x="172" y="30"/>
                  </a:cubicBezTo>
                  <a:cubicBezTo>
                    <a:pt x="172" y="30"/>
                    <a:pt x="172" y="30"/>
                    <a:pt x="172" y="30"/>
                  </a:cubicBezTo>
                  <a:cubicBezTo>
                    <a:pt x="169" y="11"/>
                    <a:pt x="169" y="11"/>
                    <a:pt x="169" y="11"/>
                  </a:cubicBezTo>
                  <a:cubicBezTo>
                    <a:pt x="169" y="11"/>
                    <a:pt x="162" y="13"/>
                    <a:pt x="159" y="14"/>
                  </a:cubicBezTo>
                  <a:cubicBezTo>
                    <a:pt x="156" y="15"/>
                    <a:pt x="155" y="16"/>
                    <a:pt x="155" y="16"/>
                  </a:cubicBezTo>
                  <a:cubicBezTo>
                    <a:pt x="155" y="29"/>
                    <a:pt x="155" y="29"/>
                    <a:pt x="155" y="29"/>
                  </a:cubicBezTo>
                  <a:cubicBezTo>
                    <a:pt x="154" y="15"/>
                    <a:pt x="154" y="15"/>
                    <a:pt x="154" y="15"/>
                  </a:cubicBezTo>
                  <a:cubicBezTo>
                    <a:pt x="154" y="15"/>
                    <a:pt x="154" y="14"/>
                    <a:pt x="159" y="13"/>
                  </a:cubicBezTo>
                  <a:close/>
                  <a:moveTo>
                    <a:pt x="114" y="20"/>
                  </a:moveTo>
                  <a:cubicBezTo>
                    <a:pt x="114" y="20"/>
                    <a:pt x="114" y="20"/>
                    <a:pt x="114" y="20"/>
                  </a:cubicBezTo>
                  <a:cubicBezTo>
                    <a:pt x="115" y="20"/>
                    <a:pt x="115" y="20"/>
                    <a:pt x="115" y="20"/>
                  </a:cubicBezTo>
                  <a:cubicBezTo>
                    <a:pt x="115" y="21"/>
                    <a:pt x="115" y="21"/>
                    <a:pt x="115" y="21"/>
                  </a:cubicBezTo>
                  <a:cubicBezTo>
                    <a:pt x="114" y="21"/>
                    <a:pt x="114" y="21"/>
                    <a:pt x="114" y="21"/>
                  </a:cubicBezTo>
                  <a:lnTo>
                    <a:pt x="114" y="20"/>
                  </a:lnTo>
                  <a:close/>
                  <a:moveTo>
                    <a:pt x="112" y="17"/>
                  </a:moveTo>
                  <a:cubicBezTo>
                    <a:pt x="112" y="17"/>
                    <a:pt x="112" y="17"/>
                    <a:pt x="112" y="17"/>
                  </a:cubicBezTo>
                  <a:cubicBezTo>
                    <a:pt x="114" y="17"/>
                    <a:pt x="114" y="17"/>
                    <a:pt x="114" y="17"/>
                  </a:cubicBezTo>
                  <a:cubicBezTo>
                    <a:pt x="114" y="19"/>
                    <a:pt x="114" y="19"/>
                    <a:pt x="114" y="19"/>
                  </a:cubicBezTo>
                  <a:cubicBezTo>
                    <a:pt x="112" y="19"/>
                    <a:pt x="112" y="19"/>
                    <a:pt x="112" y="19"/>
                  </a:cubicBezTo>
                  <a:lnTo>
                    <a:pt x="112" y="17"/>
                  </a:lnTo>
                  <a:close/>
                  <a:moveTo>
                    <a:pt x="111" y="22"/>
                  </a:moveTo>
                  <a:cubicBezTo>
                    <a:pt x="111" y="22"/>
                    <a:pt x="111" y="22"/>
                    <a:pt x="111" y="22"/>
                  </a:cubicBezTo>
                  <a:cubicBezTo>
                    <a:pt x="113" y="22"/>
                    <a:pt x="113" y="22"/>
                    <a:pt x="113" y="22"/>
                  </a:cubicBezTo>
                  <a:cubicBezTo>
                    <a:pt x="113" y="23"/>
                    <a:pt x="113" y="23"/>
                    <a:pt x="113" y="23"/>
                  </a:cubicBezTo>
                  <a:cubicBezTo>
                    <a:pt x="111" y="23"/>
                    <a:pt x="111" y="23"/>
                    <a:pt x="111" y="23"/>
                  </a:cubicBezTo>
                  <a:lnTo>
                    <a:pt x="111" y="22"/>
                  </a:lnTo>
                  <a:close/>
                  <a:moveTo>
                    <a:pt x="109" y="19"/>
                  </a:moveTo>
                  <a:cubicBezTo>
                    <a:pt x="109" y="19"/>
                    <a:pt x="109" y="19"/>
                    <a:pt x="109" y="19"/>
                  </a:cubicBezTo>
                  <a:cubicBezTo>
                    <a:pt x="111" y="19"/>
                    <a:pt x="111" y="19"/>
                    <a:pt x="111" y="19"/>
                  </a:cubicBezTo>
                  <a:cubicBezTo>
                    <a:pt x="111" y="21"/>
                    <a:pt x="111" y="21"/>
                    <a:pt x="111" y="21"/>
                  </a:cubicBezTo>
                  <a:cubicBezTo>
                    <a:pt x="109" y="21"/>
                    <a:pt x="109" y="21"/>
                    <a:pt x="109" y="21"/>
                  </a:cubicBezTo>
                  <a:lnTo>
                    <a:pt x="109" y="19"/>
                  </a:lnTo>
                  <a:close/>
                  <a:moveTo>
                    <a:pt x="98" y="13"/>
                  </a:moveTo>
                  <a:cubicBezTo>
                    <a:pt x="98" y="13"/>
                    <a:pt x="98" y="13"/>
                    <a:pt x="98" y="13"/>
                  </a:cubicBezTo>
                  <a:cubicBezTo>
                    <a:pt x="100" y="13"/>
                    <a:pt x="103" y="13"/>
                    <a:pt x="105" y="13"/>
                  </a:cubicBezTo>
                  <a:cubicBezTo>
                    <a:pt x="103" y="13"/>
                    <a:pt x="101" y="13"/>
                    <a:pt x="98" y="13"/>
                  </a:cubicBezTo>
                  <a:close/>
                  <a:moveTo>
                    <a:pt x="99" y="17"/>
                  </a:moveTo>
                  <a:cubicBezTo>
                    <a:pt x="99" y="17"/>
                    <a:pt x="99" y="17"/>
                    <a:pt x="99" y="17"/>
                  </a:cubicBezTo>
                  <a:cubicBezTo>
                    <a:pt x="99" y="20"/>
                    <a:pt x="99" y="20"/>
                    <a:pt x="99" y="20"/>
                  </a:cubicBezTo>
                  <a:cubicBezTo>
                    <a:pt x="97" y="20"/>
                    <a:pt x="97" y="20"/>
                    <a:pt x="97" y="20"/>
                  </a:cubicBezTo>
                  <a:cubicBezTo>
                    <a:pt x="97" y="17"/>
                    <a:pt x="97" y="17"/>
                    <a:pt x="97" y="17"/>
                  </a:cubicBezTo>
                  <a:lnTo>
                    <a:pt x="99" y="17"/>
                  </a:lnTo>
                  <a:close/>
                  <a:moveTo>
                    <a:pt x="88" y="12"/>
                  </a:moveTo>
                  <a:cubicBezTo>
                    <a:pt x="88" y="12"/>
                    <a:pt x="88" y="12"/>
                    <a:pt x="88" y="12"/>
                  </a:cubicBezTo>
                  <a:cubicBezTo>
                    <a:pt x="91" y="12"/>
                    <a:pt x="94" y="12"/>
                    <a:pt x="98" y="13"/>
                  </a:cubicBezTo>
                  <a:cubicBezTo>
                    <a:pt x="98" y="13"/>
                    <a:pt x="98" y="13"/>
                    <a:pt x="98" y="13"/>
                  </a:cubicBezTo>
                  <a:cubicBezTo>
                    <a:pt x="94" y="13"/>
                    <a:pt x="90" y="13"/>
                    <a:pt x="88" y="13"/>
                  </a:cubicBezTo>
                  <a:lnTo>
                    <a:pt x="88" y="12"/>
                  </a:lnTo>
                  <a:close/>
                  <a:moveTo>
                    <a:pt x="80" y="9"/>
                  </a:moveTo>
                  <a:cubicBezTo>
                    <a:pt x="80" y="9"/>
                    <a:pt x="80" y="9"/>
                    <a:pt x="80" y="9"/>
                  </a:cubicBezTo>
                  <a:cubicBezTo>
                    <a:pt x="82" y="10"/>
                    <a:pt x="83" y="11"/>
                    <a:pt x="85" y="11"/>
                  </a:cubicBezTo>
                  <a:cubicBezTo>
                    <a:pt x="85" y="11"/>
                    <a:pt x="86" y="12"/>
                    <a:pt x="87" y="12"/>
                  </a:cubicBezTo>
                  <a:cubicBezTo>
                    <a:pt x="87" y="13"/>
                    <a:pt x="87" y="13"/>
                    <a:pt x="87" y="13"/>
                  </a:cubicBezTo>
                  <a:cubicBezTo>
                    <a:pt x="86" y="13"/>
                    <a:pt x="86" y="13"/>
                    <a:pt x="86" y="13"/>
                  </a:cubicBezTo>
                  <a:cubicBezTo>
                    <a:pt x="80" y="13"/>
                    <a:pt x="80" y="13"/>
                    <a:pt x="80" y="13"/>
                  </a:cubicBezTo>
                  <a:lnTo>
                    <a:pt x="80" y="9"/>
                  </a:lnTo>
                  <a:close/>
                  <a:moveTo>
                    <a:pt x="86" y="25"/>
                  </a:moveTo>
                  <a:cubicBezTo>
                    <a:pt x="86" y="25"/>
                    <a:pt x="86" y="25"/>
                    <a:pt x="86" y="25"/>
                  </a:cubicBezTo>
                  <a:cubicBezTo>
                    <a:pt x="86" y="27"/>
                    <a:pt x="86" y="27"/>
                    <a:pt x="86" y="27"/>
                  </a:cubicBezTo>
                  <a:cubicBezTo>
                    <a:pt x="85" y="27"/>
                    <a:pt x="85" y="27"/>
                    <a:pt x="85" y="27"/>
                  </a:cubicBezTo>
                  <a:cubicBezTo>
                    <a:pt x="85" y="25"/>
                    <a:pt x="85" y="25"/>
                    <a:pt x="85" y="25"/>
                  </a:cubicBezTo>
                  <a:lnTo>
                    <a:pt x="86" y="25"/>
                  </a:lnTo>
                  <a:close/>
                  <a:moveTo>
                    <a:pt x="18" y="8"/>
                  </a:moveTo>
                  <a:cubicBezTo>
                    <a:pt x="18" y="8"/>
                    <a:pt x="18" y="8"/>
                    <a:pt x="18" y="8"/>
                  </a:cubicBezTo>
                  <a:cubicBezTo>
                    <a:pt x="18" y="19"/>
                    <a:pt x="18" y="19"/>
                    <a:pt x="18" y="19"/>
                  </a:cubicBezTo>
                  <a:cubicBezTo>
                    <a:pt x="18" y="19"/>
                    <a:pt x="18" y="19"/>
                    <a:pt x="18" y="19"/>
                  </a:cubicBezTo>
                  <a:cubicBezTo>
                    <a:pt x="18" y="9"/>
                    <a:pt x="18" y="9"/>
                    <a:pt x="18" y="9"/>
                  </a:cubicBezTo>
                  <a:cubicBezTo>
                    <a:pt x="18" y="9"/>
                    <a:pt x="18" y="9"/>
                    <a:pt x="18" y="9"/>
                  </a:cubicBezTo>
                  <a:cubicBezTo>
                    <a:pt x="18" y="19"/>
                    <a:pt x="18" y="19"/>
                    <a:pt x="18" y="19"/>
                  </a:cubicBezTo>
                  <a:cubicBezTo>
                    <a:pt x="16" y="20"/>
                    <a:pt x="16" y="20"/>
                    <a:pt x="16" y="20"/>
                  </a:cubicBezTo>
                  <a:cubicBezTo>
                    <a:pt x="16" y="10"/>
                    <a:pt x="16" y="10"/>
                    <a:pt x="16" y="10"/>
                  </a:cubicBezTo>
                  <a:cubicBezTo>
                    <a:pt x="16" y="10"/>
                    <a:pt x="16" y="10"/>
                    <a:pt x="16" y="10"/>
                  </a:cubicBezTo>
                  <a:cubicBezTo>
                    <a:pt x="16" y="20"/>
                    <a:pt x="16" y="20"/>
                    <a:pt x="16" y="20"/>
                  </a:cubicBezTo>
                  <a:cubicBezTo>
                    <a:pt x="15" y="20"/>
                    <a:pt x="15" y="20"/>
                    <a:pt x="15" y="20"/>
                  </a:cubicBezTo>
                  <a:cubicBezTo>
                    <a:pt x="15" y="11"/>
                    <a:pt x="15" y="11"/>
                    <a:pt x="15" y="11"/>
                  </a:cubicBezTo>
                  <a:cubicBezTo>
                    <a:pt x="15" y="11"/>
                    <a:pt x="15" y="11"/>
                    <a:pt x="15" y="11"/>
                  </a:cubicBezTo>
                  <a:cubicBezTo>
                    <a:pt x="15" y="20"/>
                    <a:pt x="15" y="20"/>
                    <a:pt x="15" y="20"/>
                  </a:cubicBezTo>
                  <a:cubicBezTo>
                    <a:pt x="15" y="20"/>
                    <a:pt x="15" y="20"/>
                    <a:pt x="15" y="20"/>
                  </a:cubicBezTo>
                  <a:cubicBezTo>
                    <a:pt x="15" y="11"/>
                    <a:pt x="15" y="11"/>
                    <a:pt x="15" y="11"/>
                  </a:cubicBezTo>
                  <a:cubicBezTo>
                    <a:pt x="14" y="11"/>
                    <a:pt x="14" y="11"/>
                    <a:pt x="14" y="11"/>
                  </a:cubicBezTo>
                  <a:lnTo>
                    <a:pt x="18" y="8"/>
                  </a:lnTo>
                  <a:close/>
                  <a:moveTo>
                    <a:pt x="18" y="20"/>
                  </a:moveTo>
                  <a:cubicBezTo>
                    <a:pt x="18" y="20"/>
                    <a:pt x="18" y="20"/>
                    <a:pt x="18" y="20"/>
                  </a:cubicBezTo>
                  <a:cubicBezTo>
                    <a:pt x="18" y="33"/>
                    <a:pt x="18" y="33"/>
                    <a:pt x="18" y="33"/>
                  </a:cubicBezTo>
                  <a:cubicBezTo>
                    <a:pt x="18" y="33"/>
                    <a:pt x="18" y="33"/>
                    <a:pt x="18" y="33"/>
                  </a:cubicBezTo>
                  <a:cubicBezTo>
                    <a:pt x="18" y="20"/>
                    <a:pt x="18" y="20"/>
                    <a:pt x="18" y="20"/>
                  </a:cubicBezTo>
                  <a:close/>
                  <a:moveTo>
                    <a:pt x="18" y="21"/>
                  </a:moveTo>
                  <a:cubicBezTo>
                    <a:pt x="18" y="21"/>
                    <a:pt x="18" y="21"/>
                    <a:pt x="18" y="21"/>
                  </a:cubicBezTo>
                  <a:cubicBezTo>
                    <a:pt x="18" y="33"/>
                    <a:pt x="18" y="33"/>
                    <a:pt x="18" y="33"/>
                  </a:cubicBezTo>
                  <a:cubicBezTo>
                    <a:pt x="16" y="33"/>
                    <a:pt x="16" y="33"/>
                    <a:pt x="16" y="33"/>
                  </a:cubicBezTo>
                  <a:cubicBezTo>
                    <a:pt x="16" y="21"/>
                    <a:pt x="16" y="21"/>
                    <a:pt x="16" y="21"/>
                  </a:cubicBezTo>
                  <a:lnTo>
                    <a:pt x="18" y="21"/>
                  </a:lnTo>
                  <a:close/>
                  <a:moveTo>
                    <a:pt x="16" y="21"/>
                  </a:moveTo>
                  <a:cubicBezTo>
                    <a:pt x="16" y="21"/>
                    <a:pt x="16" y="21"/>
                    <a:pt x="16" y="21"/>
                  </a:cubicBezTo>
                  <a:cubicBezTo>
                    <a:pt x="16" y="33"/>
                    <a:pt x="16" y="33"/>
                    <a:pt x="16" y="33"/>
                  </a:cubicBezTo>
                  <a:cubicBezTo>
                    <a:pt x="15" y="33"/>
                    <a:pt x="15" y="33"/>
                    <a:pt x="15" y="33"/>
                  </a:cubicBezTo>
                  <a:cubicBezTo>
                    <a:pt x="15" y="21"/>
                    <a:pt x="15" y="21"/>
                    <a:pt x="15" y="21"/>
                  </a:cubicBezTo>
                  <a:lnTo>
                    <a:pt x="16" y="21"/>
                  </a:lnTo>
                  <a:close/>
                  <a:moveTo>
                    <a:pt x="15" y="21"/>
                  </a:moveTo>
                  <a:cubicBezTo>
                    <a:pt x="15" y="21"/>
                    <a:pt x="15" y="21"/>
                    <a:pt x="15" y="21"/>
                  </a:cubicBezTo>
                  <a:cubicBezTo>
                    <a:pt x="15" y="33"/>
                    <a:pt x="15" y="33"/>
                    <a:pt x="15" y="33"/>
                  </a:cubicBezTo>
                  <a:cubicBezTo>
                    <a:pt x="15" y="33"/>
                    <a:pt x="15" y="33"/>
                    <a:pt x="15" y="33"/>
                  </a:cubicBezTo>
                  <a:cubicBezTo>
                    <a:pt x="15" y="21"/>
                    <a:pt x="15" y="21"/>
                    <a:pt x="15" y="21"/>
                  </a:cubicBezTo>
                  <a:close/>
                  <a:moveTo>
                    <a:pt x="14" y="12"/>
                  </a:moveTo>
                  <a:cubicBezTo>
                    <a:pt x="14" y="12"/>
                    <a:pt x="14" y="12"/>
                    <a:pt x="14" y="12"/>
                  </a:cubicBezTo>
                  <a:cubicBezTo>
                    <a:pt x="14" y="11"/>
                    <a:pt x="14" y="11"/>
                    <a:pt x="14" y="11"/>
                  </a:cubicBezTo>
                  <a:cubicBezTo>
                    <a:pt x="14" y="33"/>
                    <a:pt x="14" y="33"/>
                    <a:pt x="14" y="33"/>
                  </a:cubicBezTo>
                  <a:cubicBezTo>
                    <a:pt x="14" y="33"/>
                    <a:pt x="14" y="33"/>
                    <a:pt x="14" y="33"/>
                  </a:cubicBezTo>
                  <a:lnTo>
                    <a:pt x="14" y="12"/>
                  </a:lnTo>
                  <a:close/>
                  <a:moveTo>
                    <a:pt x="19" y="33"/>
                  </a:moveTo>
                  <a:cubicBezTo>
                    <a:pt x="19" y="33"/>
                    <a:pt x="19" y="33"/>
                    <a:pt x="19" y="33"/>
                  </a:cubicBezTo>
                  <a:cubicBezTo>
                    <a:pt x="14" y="34"/>
                    <a:pt x="14" y="34"/>
                    <a:pt x="14" y="34"/>
                  </a:cubicBezTo>
                  <a:cubicBezTo>
                    <a:pt x="14" y="33"/>
                    <a:pt x="14" y="33"/>
                    <a:pt x="14" y="33"/>
                  </a:cubicBezTo>
                  <a:cubicBezTo>
                    <a:pt x="14" y="33"/>
                    <a:pt x="14" y="33"/>
                    <a:pt x="14" y="33"/>
                  </a:cubicBezTo>
                  <a:cubicBezTo>
                    <a:pt x="15" y="33"/>
                    <a:pt x="15" y="33"/>
                    <a:pt x="15" y="33"/>
                  </a:cubicBezTo>
                  <a:cubicBezTo>
                    <a:pt x="15" y="33"/>
                    <a:pt x="15" y="33"/>
                    <a:pt x="15" y="33"/>
                  </a:cubicBezTo>
                  <a:cubicBezTo>
                    <a:pt x="15" y="33"/>
                    <a:pt x="15" y="33"/>
                    <a:pt x="15" y="33"/>
                  </a:cubicBezTo>
                  <a:cubicBezTo>
                    <a:pt x="15" y="33"/>
                    <a:pt x="15" y="33"/>
                    <a:pt x="15" y="33"/>
                  </a:cubicBezTo>
                  <a:cubicBezTo>
                    <a:pt x="15" y="33"/>
                    <a:pt x="15" y="33"/>
                    <a:pt x="15" y="33"/>
                  </a:cubicBezTo>
                  <a:cubicBezTo>
                    <a:pt x="16" y="33"/>
                    <a:pt x="16" y="33"/>
                    <a:pt x="16" y="33"/>
                  </a:cubicBezTo>
                  <a:cubicBezTo>
                    <a:pt x="16" y="33"/>
                    <a:pt x="16" y="33"/>
                    <a:pt x="16" y="33"/>
                  </a:cubicBezTo>
                  <a:cubicBezTo>
                    <a:pt x="16" y="33"/>
                    <a:pt x="16" y="33"/>
                    <a:pt x="16" y="33"/>
                  </a:cubicBezTo>
                  <a:cubicBezTo>
                    <a:pt x="19" y="33"/>
                    <a:pt x="19" y="33"/>
                    <a:pt x="19" y="33"/>
                  </a:cubicBezTo>
                  <a:close/>
                  <a:moveTo>
                    <a:pt x="20" y="33"/>
                  </a:moveTo>
                  <a:cubicBezTo>
                    <a:pt x="20" y="33"/>
                    <a:pt x="20" y="33"/>
                    <a:pt x="20" y="33"/>
                  </a:cubicBezTo>
                  <a:cubicBezTo>
                    <a:pt x="19" y="33"/>
                    <a:pt x="19" y="33"/>
                    <a:pt x="19" y="33"/>
                  </a:cubicBezTo>
                  <a:cubicBezTo>
                    <a:pt x="19" y="33"/>
                    <a:pt x="19" y="33"/>
                    <a:pt x="19" y="33"/>
                  </a:cubicBezTo>
                  <a:cubicBezTo>
                    <a:pt x="20" y="33"/>
                    <a:pt x="20" y="33"/>
                    <a:pt x="20" y="33"/>
                  </a:cubicBezTo>
                  <a:close/>
                  <a:moveTo>
                    <a:pt x="19" y="32"/>
                  </a:moveTo>
                  <a:cubicBezTo>
                    <a:pt x="19" y="32"/>
                    <a:pt x="19" y="32"/>
                    <a:pt x="19" y="32"/>
                  </a:cubicBezTo>
                  <a:cubicBezTo>
                    <a:pt x="19" y="20"/>
                    <a:pt x="19" y="20"/>
                    <a:pt x="19" y="20"/>
                  </a:cubicBezTo>
                  <a:cubicBezTo>
                    <a:pt x="19" y="20"/>
                    <a:pt x="19" y="20"/>
                    <a:pt x="19" y="20"/>
                  </a:cubicBezTo>
                  <a:cubicBezTo>
                    <a:pt x="19" y="32"/>
                    <a:pt x="19" y="32"/>
                    <a:pt x="19" y="32"/>
                  </a:cubicBezTo>
                  <a:close/>
                  <a:moveTo>
                    <a:pt x="20" y="33"/>
                  </a:moveTo>
                  <a:cubicBezTo>
                    <a:pt x="20" y="33"/>
                    <a:pt x="20" y="33"/>
                    <a:pt x="20" y="33"/>
                  </a:cubicBezTo>
                  <a:cubicBezTo>
                    <a:pt x="20" y="33"/>
                    <a:pt x="20" y="33"/>
                    <a:pt x="20" y="33"/>
                  </a:cubicBezTo>
                  <a:cubicBezTo>
                    <a:pt x="20" y="33"/>
                    <a:pt x="20" y="33"/>
                    <a:pt x="20" y="33"/>
                  </a:cubicBezTo>
                  <a:cubicBezTo>
                    <a:pt x="20" y="32"/>
                    <a:pt x="20" y="32"/>
                    <a:pt x="20" y="32"/>
                  </a:cubicBezTo>
                  <a:lnTo>
                    <a:pt x="20" y="33"/>
                  </a:lnTo>
                  <a:close/>
                  <a:moveTo>
                    <a:pt x="22" y="32"/>
                  </a:moveTo>
                  <a:cubicBezTo>
                    <a:pt x="22" y="32"/>
                    <a:pt x="22" y="32"/>
                    <a:pt x="22" y="32"/>
                  </a:cubicBezTo>
                  <a:cubicBezTo>
                    <a:pt x="20" y="32"/>
                    <a:pt x="20" y="32"/>
                    <a:pt x="20" y="32"/>
                  </a:cubicBezTo>
                  <a:cubicBezTo>
                    <a:pt x="20" y="20"/>
                    <a:pt x="20" y="20"/>
                    <a:pt x="20" y="20"/>
                  </a:cubicBezTo>
                  <a:cubicBezTo>
                    <a:pt x="22" y="19"/>
                    <a:pt x="22" y="19"/>
                    <a:pt x="22" y="19"/>
                  </a:cubicBezTo>
                  <a:cubicBezTo>
                    <a:pt x="22" y="32"/>
                    <a:pt x="22" y="32"/>
                    <a:pt x="22" y="32"/>
                  </a:cubicBezTo>
                  <a:close/>
                  <a:moveTo>
                    <a:pt x="21" y="33"/>
                  </a:moveTo>
                  <a:cubicBezTo>
                    <a:pt x="21" y="33"/>
                    <a:pt x="21" y="33"/>
                    <a:pt x="21" y="33"/>
                  </a:cubicBezTo>
                  <a:cubicBezTo>
                    <a:pt x="20" y="33"/>
                    <a:pt x="20" y="33"/>
                    <a:pt x="20" y="33"/>
                  </a:cubicBezTo>
                  <a:cubicBezTo>
                    <a:pt x="20" y="32"/>
                    <a:pt x="20" y="32"/>
                    <a:pt x="20" y="32"/>
                  </a:cubicBezTo>
                  <a:cubicBezTo>
                    <a:pt x="21" y="32"/>
                    <a:pt x="21" y="32"/>
                    <a:pt x="21" y="32"/>
                  </a:cubicBezTo>
                  <a:lnTo>
                    <a:pt x="21" y="33"/>
                  </a:lnTo>
                  <a:close/>
                  <a:moveTo>
                    <a:pt x="22" y="33"/>
                  </a:moveTo>
                  <a:cubicBezTo>
                    <a:pt x="22" y="33"/>
                    <a:pt x="22" y="33"/>
                    <a:pt x="22" y="33"/>
                  </a:cubicBezTo>
                  <a:cubicBezTo>
                    <a:pt x="21" y="33"/>
                    <a:pt x="21" y="33"/>
                    <a:pt x="21" y="33"/>
                  </a:cubicBezTo>
                  <a:cubicBezTo>
                    <a:pt x="21" y="32"/>
                    <a:pt x="21" y="32"/>
                    <a:pt x="21" y="32"/>
                  </a:cubicBezTo>
                  <a:cubicBezTo>
                    <a:pt x="22" y="32"/>
                    <a:pt x="22" y="32"/>
                    <a:pt x="22" y="32"/>
                  </a:cubicBezTo>
                  <a:lnTo>
                    <a:pt x="22" y="33"/>
                  </a:lnTo>
                  <a:close/>
                  <a:moveTo>
                    <a:pt x="23" y="33"/>
                  </a:moveTo>
                  <a:cubicBezTo>
                    <a:pt x="23" y="33"/>
                    <a:pt x="23" y="33"/>
                    <a:pt x="23" y="33"/>
                  </a:cubicBezTo>
                  <a:cubicBezTo>
                    <a:pt x="22" y="33"/>
                    <a:pt x="22" y="33"/>
                    <a:pt x="22" y="33"/>
                  </a:cubicBezTo>
                  <a:cubicBezTo>
                    <a:pt x="22" y="32"/>
                    <a:pt x="22" y="32"/>
                    <a:pt x="22" y="32"/>
                  </a:cubicBezTo>
                  <a:cubicBezTo>
                    <a:pt x="23" y="32"/>
                    <a:pt x="23" y="32"/>
                    <a:pt x="23" y="32"/>
                  </a:cubicBezTo>
                  <a:lnTo>
                    <a:pt x="23" y="33"/>
                  </a:lnTo>
                  <a:close/>
                  <a:moveTo>
                    <a:pt x="22" y="32"/>
                  </a:moveTo>
                  <a:cubicBezTo>
                    <a:pt x="22" y="32"/>
                    <a:pt x="22" y="32"/>
                    <a:pt x="22" y="32"/>
                  </a:cubicBezTo>
                  <a:cubicBezTo>
                    <a:pt x="22" y="19"/>
                    <a:pt x="22" y="19"/>
                    <a:pt x="22" y="19"/>
                  </a:cubicBezTo>
                  <a:cubicBezTo>
                    <a:pt x="22" y="19"/>
                    <a:pt x="22" y="19"/>
                    <a:pt x="22" y="19"/>
                  </a:cubicBezTo>
                  <a:cubicBezTo>
                    <a:pt x="22" y="32"/>
                    <a:pt x="22" y="32"/>
                    <a:pt x="22" y="32"/>
                  </a:cubicBezTo>
                  <a:close/>
                  <a:moveTo>
                    <a:pt x="23" y="33"/>
                  </a:moveTo>
                  <a:cubicBezTo>
                    <a:pt x="23" y="33"/>
                    <a:pt x="23" y="33"/>
                    <a:pt x="23" y="33"/>
                  </a:cubicBezTo>
                  <a:cubicBezTo>
                    <a:pt x="23" y="33"/>
                    <a:pt x="23" y="33"/>
                    <a:pt x="23" y="33"/>
                  </a:cubicBezTo>
                  <a:cubicBezTo>
                    <a:pt x="23" y="32"/>
                    <a:pt x="23" y="32"/>
                    <a:pt x="23" y="32"/>
                  </a:cubicBezTo>
                  <a:cubicBezTo>
                    <a:pt x="23" y="32"/>
                    <a:pt x="23" y="32"/>
                    <a:pt x="23" y="32"/>
                  </a:cubicBezTo>
                  <a:lnTo>
                    <a:pt x="23" y="33"/>
                  </a:lnTo>
                  <a:close/>
                  <a:moveTo>
                    <a:pt x="23" y="32"/>
                  </a:moveTo>
                  <a:cubicBezTo>
                    <a:pt x="23" y="32"/>
                    <a:pt x="23" y="32"/>
                    <a:pt x="23" y="32"/>
                  </a:cubicBezTo>
                  <a:cubicBezTo>
                    <a:pt x="23" y="19"/>
                    <a:pt x="23" y="19"/>
                    <a:pt x="23" y="19"/>
                  </a:cubicBezTo>
                  <a:cubicBezTo>
                    <a:pt x="23" y="19"/>
                    <a:pt x="23" y="19"/>
                    <a:pt x="23" y="19"/>
                  </a:cubicBezTo>
                  <a:cubicBezTo>
                    <a:pt x="23" y="32"/>
                    <a:pt x="23" y="32"/>
                    <a:pt x="23" y="32"/>
                  </a:cubicBezTo>
                  <a:close/>
                  <a:moveTo>
                    <a:pt x="25" y="33"/>
                  </a:moveTo>
                  <a:cubicBezTo>
                    <a:pt x="25" y="33"/>
                    <a:pt x="25" y="33"/>
                    <a:pt x="25" y="33"/>
                  </a:cubicBezTo>
                  <a:cubicBezTo>
                    <a:pt x="25" y="32"/>
                    <a:pt x="25" y="32"/>
                    <a:pt x="25" y="32"/>
                  </a:cubicBezTo>
                  <a:cubicBezTo>
                    <a:pt x="24" y="32"/>
                    <a:pt x="24" y="32"/>
                    <a:pt x="24" y="32"/>
                  </a:cubicBezTo>
                  <a:cubicBezTo>
                    <a:pt x="24" y="33"/>
                    <a:pt x="24" y="33"/>
                    <a:pt x="24" y="33"/>
                  </a:cubicBezTo>
                  <a:cubicBezTo>
                    <a:pt x="24" y="33"/>
                    <a:pt x="24" y="33"/>
                    <a:pt x="24" y="33"/>
                  </a:cubicBezTo>
                  <a:cubicBezTo>
                    <a:pt x="24" y="32"/>
                    <a:pt x="24" y="32"/>
                    <a:pt x="24" y="32"/>
                  </a:cubicBezTo>
                  <a:cubicBezTo>
                    <a:pt x="24" y="32"/>
                    <a:pt x="24" y="32"/>
                    <a:pt x="24" y="32"/>
                  </a:cubicBezTo>
                  <a:cubicBezTo>
                    <a:pt x="24" y="32"/>
                    <a:pt x="24" y="32"/>
                    <a:pt x="24" y="32"/>
                  </a:cubicBezTo>
                  <a:cubicBezTo>
                    <a:pt x="24" y="32"/>
                    <a:pt x="24" y="32"/>
                    <a:pt x="24" y="32"/>
                  </a:cubicBezTo>
                  <a:cubicBezTo>
                    <a:pt x="25" y="32"/>
                    <a:pt x="25" y="32"/>
                    <a:pt x="25" y="32"/>
                  </a:cubicBezTo>
                  <a:cubicBezTo>
                    <a:pt x="25" y="33"/>
                    <a:pt x="25" y="33"/>
                    <a:pt x="25" y="33"/>
                  </a:cubicBezTo>
                  <a:cubicBezTo>
                    <a:pt x="25" y="33"/>
                    <a:pt x="25" y="33"/>
                    <a:pt x="25" y="33"/>
                  </a:cubicBezTo>
                  <a:cubicBezTo>
                    <a:pt x="25" y="32"/>
                    <a:pt x="25" y="32"/>
                    <a:pt x="25" y="32"/>
                  </a:cubicBezTo>
                  <a:cubicBezTo>
                    <a:pt x="26" y="32"/>
                    <a:pt x="26" y="32"/>
                    <a:pt x="26" y="32"/>
                  </a:cubicBezTo>
                  <a:cubicBezTo>
                    <a:pt x="26" y="32"/>
                    <a:pt x="26" y="32"/>
                    <a:pt x="26" y="32"/>
                  </a:cubicBezTo>
                  <a:lnTo>
                    <a:pt x="25" y="33"/>
                  </a:lnTo>
                  <a:close/>
                  <a:moveTo>
                    <a:pt x="24" y="32"/>
                  </a:moveTo>
                  <a:cubicBezTo>
                    <a:pt x="24" y="32"/>
                    <a:pt x="24" y="32"/>
                    <a:pt x="24" y="32"/>
                  </a:cubicBezTo>
                  <a:cubicBezTo>
                    <a:pt x="24" y="19"/>
                    <a:pt x="24" y="19"/>
                    <a:pt x="24" y="19"/>
                  </a:cubicBezTo>
                  <a:cubicBezTo>
                    <a:pt x="24" y="18"/>
                    <a:pt x="24" y="18"/>
                    <a:pt x="24" y="18"/>
                  </a:cubicBezTo>
                  <a:cubicBezTo>
                    <a:pt x="24" y="32"/>
                    <a:pt x="24" y="32"/>
                    <a:pt x="24" y="32"/>
                  </a:cubicBezTo>
                  <a:close/>
                  <a:moveTo>
                    <a:pt x="25" y="32"/>
                  </a:moveTo>
                  <a:cubicBezTo>
                    <a:pt x="25" y="32"/>
                    <a:pt x="25" y="32"/>
                    <a:pt x="25" y="32"/>
                  </a:cubicBezTo>
                  <a:cubicBezTo>
                    <a:pt x="25" y="18"/>
                    <a:pt x="25" y="18"/>
                    <a:pt x="25" y="18"/>
                  </a:cubicBezTo>
                  <a:cubicBezTo>
                    <a:pt x="25" y="18"/>
                    <a:pt x="25" y="18"/>
                    <a:pt x="25" y="18"/>
                  </a:cubicBezTo>
                  <a:cubicBezTo>
                    <a:pt x="25" y="32"/>
                    <a:pt x="25" y="32"/>
                    <a:pt x="25" y="32"/>
                  </a:cubicBezTo>
                  <a:close/>
                  <a:moveTo>
                    <a:pt x="26" y="31"/>
                  </a:moveTo>
                  <a:cubicBezTo>
                    <a:pt x="26" y="31"/>
                    <a:pt x="26" y="31"/>
                    <a:pt x="26" y="31"/>
                  </a:cubicBezTo>
                  <a:cubicBezTo>
                    <a:pt x="26" y="18"/>
                    <a:pt x="26" y="18"/>
                    <a:pt x="26" y="18"/>
                  </a:cubicBezTo>
                  <a:cubicBezTo>
                    <a:pt x="26" y="18"/>
                    <a:pt x="26" y="18"/>
                    <a:pt x="26" y="18"/>
                  </a:cubicBezTo>
                  <a:cubicBezTo>
                    <a:pt x="26" y="31"/>
                    <a:pt x="26" y="31"/>
                    <a:pt x="26" y="31"/>
                  </a:cubicBezTo>
                  <a:close/>
                  <a:moveTo>
                    <a:pt x="28" y="31"/>
                  </a:moveTo>
                  <a:cubicBezTo>
                    <a:pt x="28" y="31"/>
                    <a:pt x="28" y="31"/>
                    <a:pt x="28" y="31"/>
                  </a:cubicBezTo>
                  <a:cubicBezTo>
                    <a:pt x="27" y="31"/>
                    <a:pt x="27" y="31"/>
                    <a:pt x="27" y="31"/>
                  </a:cubicBezTo>
                  <a:cubicBezTo>
                    <a:pt x="27" y="31"/>
                    <a:pt x="27" y="31"/>
                    <a:pt x="27" y="31"/>
                  </a:cubicBezTo>
                  <a:cubicBezTo>
                    <a:pt x="27" y="31"/>
                    <a:pt x="27" y="31"/>
                    <a:pt x="27" y="31"/>
                  </a:cubicBezTo>
                  <a:cubicBezTo>
                    <a:pt x="27" y="17"/>
                    <a:pt x="27" y="17"/>
                    <a:pt x="27" y="17"/>
                  </a:cubicBezTo>
                  <a:cubicBezTo>
                    <a:pt x="27" y="17"/>
                    <a:pt x="27" y="17"/>
                    <a:pt x="27" y="17"/>
                  </a:cubicBezTo>
                  <a:cubicBezTo>
                    <a:pt x="28" y="17"/>
                    <a:pt x="28" y="17"/>
                    <a:pt x="28" y="17"/>
                  </a:cubicBezTo>
                  <a:lnTo>
                    <a:pt x="28" y="31"/>
                  </a:lnTo>
                  <a:close/>
                  <a:moveTo>
                    <a:pt x="30" y="31"/>
                  </a:moveTo>
                  <a:cubicBezTo>
                    <a:pt x="30" y="31"/>
                    <a:pt x="30" y="31"/>
                    <a:pt x="30" y="31"/>
                  </a:cubicBezTo>
                  <a:cubicBezTo>
                    <a:pt x="29" y="31"/>
                    <a:pt x="29" y="31"/>
                    <a:pt x="29" y="31"/>
                  </a:cubicBezTo>
                  <a:cubicBezTo>
                    <a:pt x="29" y="17"/>
                    <a:pt x="29" y="17"/>
                    <a:pt x="29" y="17"/>
                  </a:cubicBezTo>
                  <a:cubicBezTo>
                    <a:pt x="30" y="18"/>
                    <a:pt x="30" y="18"/>
                    <a:pt x="30" y="18"/>
                  </a:cubicBezTo>
                  <a:lnTo>
                    <a:pt x="30" y="31"/>
                  </a:lnTo>
                  <a:close/>
                  <a:moveTo>
                    <a:pt x="37" y="30"/>
                  </a:moveTo>
                  <a:cubicBezTo>
                    <a:pt x="37" y="30"/>
                    <a:pt x="37" y="30"/>
                    <a:pt x="37" y="30"/>
                  </a:cubicBezTo>
                  <a:cubicBezTo>
                    <a:pt x="34" y="30"/>
                    <a:pt x="34" y="30"/>
                    <a:pt x="34" y="30"/>
                  </a:cubicBezTo>
                  <a:cubicBezTo>
                    <a:pt x="31" y="31"/>
                    <a:pt x="31" y="31"/>
                    <a:pt x="31" y="31"/>
                  </a:cubicBezTo>
                  <a:cubicBezTo>
                    <a:pt x="31" y="18"/>
                    <a:pt x="31" y="18"/>
                    <a:pt x="31" y="18"/>
                  </a:cubicBezTo>
                  <a:cubicBezTo>
                    <a:pt x="37" y="18"/>
                    <a:pt x="37" y="18"/>
                    <a:pt x="37" y="18"/>
                  </a:cubicBezTo>
                  <a:lnTo>
                    <a:pt x="37" y="30"/>
                  </a:lnTo>
                  <a:close/>
                  <a:moveTo>
                    <a:pt x="39" y="31"/>
                  </a:moveTo>
                  <a:cubicBezTo>
                    <a:pt x="39" y="31"/>
                    <a:pt x="39" y="31"/>
                    <a:pt x="39" y="31"/>
                  </a:cubicBezTo>
                  <a:cubicBezTo>
                    <a:pt x="38" y="31"/>
                    <a:pt x="38" y="31"/>
                    <a:pt x="38" y="31"/>
                  </a:cubicBezTo>
                  <a:cubicBezTo>
                    <a:pt x="38" y="18"/>
                    <a:pt x="38" y="18"/>
                    <a:pt x="38" y="18"/>
                  </a:cubicBezTo>
                  <a:cubicBezTo>
                    <a:pt x="39" y="18"/>
                    <a:pt x="39" y="18"/>
                    <a:pt x="39" y="18"/>
                  </a:cubicBezTo>
                  <a:lnTo>
                    <a:pt x="39" y="31"/>
                  </a:lnTo>
                  <a:close/>
                  <a:moveTo>
                    <a:pt x="42" y="31"/>
                  </a:moveTo>
                  <a:cubicBezTo>
                    <a:pt x="42" y="31"/>
                    <a:pt x="42" y="31"/>
                    <a:pt x="42" y="31"/>
                  </a:cubicBezTo>
                  <a:cubicBezTo>
                    <a:pt x="40" y="31"/>
                    <a:pt x="40" y="31"/>
                    <a:pt x="40" y="31"/>
                  </a:cubicBezTo>
                  <a:cubicBezTo>
                    <a:pt x="40" y="18"/>
                    <a:pt x="40" y="18"/>
                    <a:pt x="40" y="18"/>
                  </a:cubicBezTo>
                  <a:cubicBezTo>
                    <a:pt x="42" y="18"/>
                    <a:pt x="42" y="18"/>
                    <a:pt x="42" y="18"/>
                  </a:cubicBezTo>
                  <a:lnTo>
                    <a:pt x="42" y="31"/>
                  </a:lnTo>
                  <a:close/>
                  <a:moveTo>
                    <a:pt x="48" y="31"/>
                  </a:moveTo>
                  <a:cubicBezTo>
                    <a:pt x="48" y="31"/>
                    <a:pt x="48" y="31"/>
                    <a:pt x="48" y="31"/>
                  </a:cubicBezTo>
                  <a:cubicBezTo>
                    <a:pt x="42" y="31"/>
                    <a:pt x="42" y="31"/>
                    <a:pt x="42" y="31"/>
                  </a:cubicBezTo>
                  <a:cubicBezTo>
                    <a:pt x="42" y="18"/>
                    <a:pt x="42" y="18"/>
                    <a:pt x="42" y="18"/>
                  </a:cubicBezTo>
                  <a:cubicBezTo>
                    <a:pt x="48" y="18"/>
                    <a:pt x="48" y="18"/>
                    <a:pt x="48" y="18"/>
                  </a:cubicBezTo>
                  <a:lnTo>
                    <a:pt x="48" y="31"/>
                  </a:lnTo>
                  <a:close/>
                  <a:moveTo>
                    <a:pt x="50" y="31"/>
                  </a:moveTo>
                  <a:cubicBezTo>
                    <a:pt x="50" y="31"/>
                    <a:pt x="50" y="31"/>
                    <a:pt x="50" y="31"/>
                  </a:cubicBezTo>
                  <a:cubicBezTo>
                    <a:pt x="49" y="31"/>
                    <a:pt x="49" y="31"/>
                    <a:pt x="49" y="31"/>
                  </a:cubicBezTo>
                  <a:cubicBezTo>
                    <a:pt x="49" y="18"/>
                    <a:pt x="49" y="18"/>
                    <a:pt x="49" y="18"/>
                  </a:cubicBezTo>
                  <a:cubicBezTo>
                    <a:pt x="50" y="19"/>
                    <a:pt x="50" y="19"/>
                    <a:pt x="50" y="19"/>
                  </a:cubicBezTo>
                  <a:lnTo>
                    <a:pt x="50" y="31"/>
                  </a:lnTo>
                  <a:close/>
                  <a:moveTo>
                    <a:pt x="52" y="31"/>
                  </a:moveTo>
                  <a:cubicBezTo>
                    <a:pt x="52" y="31"/>
                    <a:pt x="52" y="31"/>
                    <a:pt x="52" y="31"/>
                  </a:cubicBezTo>
                  <a:cubicBezTo>
                    <a:pt x="51" y="31"/>
                    <a:pt x="51" y="31"/>
                    <a:pt x="51" y="31"/>
                  </a:cubicBezTo>
                  <a:cubicBezTo>
                    <a:pt x="51" y="19"/>
                    <a:pt x="51" y="19"/>
                    <a:pt x="51" y="19"/>
                  </a:cubicBezTo>
                  <a:cubicBezTo>
                    <a:pt x="52" y="19"/>
                    <a:pt x="52" y="19"/>
                    <a:pt x="52" y="19"/>
                  </a:cubicBezTo>
                  <a:lnTo>
                    <a:pt x="52" y="31"/>
                  </a:lnTo>
                  <a:close/>
                  <a:moveTo>
                    <a:pt x="57" y="31"/>
                  </a:moveTo>
                  <a:cubicBezTo>
                    <a:pt x="57" y="31"/>
                    <a:pt x="57" y="31"/>
                    <a:pt x="57" y="31"/>
                  </a:cubicBezTo>
                  <a:cubicBezTo>
                    <a:pt x="53" y="31"/>
                    <a:pt x="53" y="31"/>
                    <a:pt x="53" y="31"/>
                  </a:cubicBezTo>
                  <a:cubicBezTo>
                    <a:pt x="53" y="19"/>
                    <a:pt x="53" y="19"/>
                    <a:pt x="53" y="19"/>
                  </a:cubicBezTo>
                  <a:cubicBezTo>
                    <a:pt x="57" y="19"/>
                    <a:pt x="57" y="19"/>
                    <a:pt x="57" y="19"/>
                  </a:cubicBezTo>
                  <a:lnTo>
                    <a:pt x="57" y="31"/>
                  </a:lnTo>
                  <a:close/>
                  <a:moveTo>
                    <a:pt x="59" y="31"/>
                  </a:moveTo>
                  <a:cubicBezTo>
                    <a:pt x="59" y="31"/>
                    <a:pt x="59" y="31"/>
                    <a:pt x="59" y="31"/>
                  </a:cubicBezTo>
                  <a:cubicBezTo>
                    <a:pt x="58" y="31"/>
                    <a:pt x="58" y="31"/>
                    <a:pt x="58" y="31"/>
                  </a:cubicBezTo>
                  <a:cubicBezTo>
                    <a:pt x="58" y="19"/>
                    <a:pt x="58" y="19"/>
                    <a:pt x="58" y="19"/>
                  </a:cubicBezTo>
                  <a:cubicBezTo>
                    <a:pt x="59" y="19"/>
                    <a:pt x="59" y="19"/>
                    <a:pt x="59" y="19"/>
                  </a:cubicBezTo>
                  <a:lnTo>
                    <a:pt x="59" y="31"/>
                  </a:lnTo>
                  <a:close/>
                  <a:moveTo>
                    <a:pt x="63" y="31"/>
                  </a:moveTo>
                  <a:cubicBezTo>
                    <a:pt x="63" y="31"/>
                    <a:pt x="63" y="31"/>
                    <a:pt x="63" y="31"/>
                  </a:cubicBezTo>
                  <a:cubicBezTo>
                    <a:pt x="60" y="31"/>
                    <a:pt x="60" y="31"/>
                    <a:pt x="60" y="31"/>
                  </a:cubicBezTo>
                  <a:cubicBezTo>
                    <a:pt x="60" y="19"/>
                    <a:pt x="60" y="19"/>
                    <a:pt x="60" y="19"/>
                  </a:cubicBezTo>
                  <a:cubicBezTo>
                    <a:pt x="63" y="19"/>
                    <a:pt x="63" y="19"/>
                    <a:pt x="63" y="19"/>
                  </a:cubicBezTo>
                  <a:lnTo>
                    <a:pt x="63" y="31"/>
                  </a:lnTo>
                  <a:close/>
                  <a:moveTo>
                    <a:pt x="63" y="18"/>
                  </a:moveTo>
                  <a:cubicBezTo>
                    <a:pt x="63" y="18"/>
                    <a:pt x="63" y="18"/>
                    <a:pt x="63" y="18"/>
                  </a:cubicBezTo>
                  <a:cubicBezTo>
                    <a:pt x="60" y="17"/>
                    <a:pt x="60" y="17"/>
                    <a:pt x="60" y="17"/>
                  </a:cubicBezTo>
                  <a:cubicBezTo>
                    <a:pt x="60" y="4"/>
                    <a:pt x="60" y="4"/>
                    <a:pt x="60" y="4"/>
                  </a:cubicBezTo>
                  <a:cubicBezTo>
                    <a:pt x="59" y="4"/>
                    <a:pt x="59" y="4"/>
                    <a:pt x="59" y="4"/>
                  </a:cubicBezTo>
                  <a:cubicBezTo>
                    <a:pt x="59" y="17"/>
                    <a:pt x="59" y="17"/>
                    <a:pt x="59" y="17"/>
                  </a:cubicBezTo>
                  <a:cubicBezTo>
                    <a:pt x="58" y="17"/>
                    <a:pt x="58" y="17"/>
                    <a:pt x="58" y="17"/>
                  </a:cubicBezTo>
                  <a:cubicBezTo>
                    <a:pt x="58" y="4"/>
                    <a:pt x="58" y="4"/>
                    <a:pt x="58" y="4"/>
                  </a:cubicBezTo>
                  <a:cubicBezTo>
                    <a:pt x="57" y="4"/>
                    <a:pt x="57" y="4"/>
                    <a:pt x="57" y="4"/>
                  </a:cubicBezTo>
                  <a:cubicBezTo>
                    <a:pt x="57" y="17"/>
                    <a:pt x="57" y="17"/>
                    <a:pt x="57" y="17"/>
                  </a:cubicBezTo>
                  <a:cubicBezTo>
                    <a:pt x="53" y="17"/>
                    <a:pt x="53" y="17"/>
                    <a:pt x="53" y="17"/>
                  </a:cubicBezTo>
                  <a:cubicBezTo>
                    <a:pt x="53" y="3"/>
                    <a:pt x="53" y="3"/>
                    <a:pt x="53" y="3"/>
                  </a:cubicBezTo>
                  <a:cubicBezTo>
                    <a:pt x="52" y="4"/>
                    <a:pt x="52" y="4"/>
                    <a:pt x="52" y="4"/>
                  </a:cubicBezTo>
                  <a:cubicBezTo>
                    <a:pt x="52" y="17"/>
                    <a:pt x="52" y="17"/>
                    <a:pt x="52" y="17"/>
                  </a:cubicBezTo>
                  <a:cubicBezTo>
                    <a:pt x="51" y="17"/>
                    <a:pt x="51" y="17"/>
                    <a:pt x="51" y="17"/>
                  </a:cubicBezTo>
                  <a:cubicBezTo>
                    <a:pt x="51" y="3"/>
                    <a:pt x="51" y="3"/>
                    <a:pt x="51" y="3"/>
                  </a:cubicBezTo>
                  <a:cubicBezTo>
                    <a:pt x="50" y="4"/>
                    <a:pt x="50" y="4"/>
                    <a:pt x="50" y="4"/>
                  </a:cubicBezTo>
                  <a:cubicBezTo>
                    <a:pt x="50" y="17"/>
                    <a:pt x="50" y="17"/>
                    <a:pt x="50" y="17"/>
                  </a:cubicBezTo>
                  <a:cubicBezTo>
                    <a:pt x="49" y="17"/>
                    <a:pt x="49" y="17"/>
                    <a:pt x="49" y="17"/>
                  </a:cubicBezTo>
                  <a:cubicBezTo>
                    <a:pt x="49" y="3"/>
                    <a:pt x="49" y="3"/>
                    <a:pt x="49" y="3"/>
                  </a:cubicBezTo>
                  <a:cubicBezTo>
                    <a:pt x="48" y="3"/>
                    <a:pt x="48" y="3"/>
                    <a:pt x="48" y="3"/>
                  </a:cubicBezTo>
                  <a:cubicBezTo>
                    <a:pt x="48" y="17"/>
                    <a:pt x="48" y="17"/>
                    <a:pt x="48" y="17"/>
                  </a:cubicBezTo>
                  <a:cubicBezTo>
                    <a:pt x="42" y="17"/>
                    <a:pt x="42" y="17"/>
                    <a:pt x="42" y="17"/>
                  </a:cubicBezTo>
                  <a:cubicBezTo>
                    <a:pt x="42" y="3"/>
                    <a:pt x="42" y="3"/>
                    <a:pt x="42" y="3"/>
                  </a:cubicBezTo>
                  <a:cubicBezTo>
                    <a:pt x="42" y="3"/>
                    <a:pt x="42" y="3"/>
                    <a:pt x="42" y="3"/>
                  </a:cubicBezTo>
                  <a:cubicBezTo>
                    <a:pt x="42" y="17"/>
                    <a:pt x="42" y="17"/>
                    <a:pt x="42" y="17"/>
                  </a:cubicBezTo>
                  <a:cubicBezTo>
                    <a:pt x="40" y="17"/>
                    <a:pt x="40" y="17"/>
                    <a:pt x="40" y="17"/>
                  </a:cubicBezTo>
                  <a:cubicBezTo>
                    <a:pt x="40" y="2"/>
                    <a:pt x="40" y="2"/>
                    <a:pt x="40" y="2"/>
                  </a:cubicBezTo>
                  <a:cubicBezTo>
                    <a:pt x="39" y="3"/>
                    <a:pt x="39" y="3"/>
                    <a:pt x="39" y="3"/>
                  </a:cubicBezTo>
                  <a:cubicBezTo>
                    <a:pt x="39" y="17"/>
                    <a:pt x="39" y="17"/>
                    <a:pt x="39" y="17"/>
                  </a:cubicBezTo>
                  <a:cubicBezTo>
                    <a:pt x="38" y="16"/>
                    <a:pt x="38" y="16"/>
                    <a:pt x="38" y="16"/>
                  </a:cubicBezTo>
                  <a:cubicBezTo>
                    <a:pt x="38" y="2"/>
                    <a:pt x="38" y="2"/>
                    <a:pt x="38" y="2"/>
                  </a:cubicBezTo>
                  <a:cubicBezTo>
                    <a:pt x="37" y="3"/>
                    <a:pt x="37" y="3"/>
                    <a:pt x="37" y="3"/>
                  </a:cubicBezTo>
                  <a:cubicBezTo>
                    <a:pt x="37" y="16"/>
                    <a:pt x="37" y="16"/>
                    <a:pt x="37" y="16"/>
                  </a:cubicBezTo>
                  <a:cubicBezTo>
                    <a:pt x="31" y="16"/>
                    <a:pt x="31" y="16"/>
                    <a:pt x="31" y="16"/>
                  </a:cubicBezTo>
                  <a:cubicBezTo>
                    <a:pt x="31" y="2"/>
                    <a:pt x="31" y="2"/>
                    <a:pt x="31" y="2"/>
                  </a:cubicBezTo>
                  <a:cubicBezTo>
                    <a:pt x="30" y="2"/>
                    <a:pt x="30" y="2"/>
                    <a:pt x="30" y="2"/>
                  </a:cubicBezTo>
                  <a:cubicBezTo>
                    <a:pt x="30" y="16"/>
                    <a:pt x="30" y="16"/>
                    <a:pt x="30" y="16"/>
                  </a:cubicBezTo>
                  <a:cubicBezTo>
                    <a:pt x="29" y="16"/>
                    <a:pt x="29" y="16"/>
                    <a:pt x="29" y="16"/>
                  </a:cubicBezTo>
                  <a:cubicBezTo>
                    <a:pt x="29" y="2"/>
                    <a:pt x="29" y="2"/>
                    <a:pt x="29" y="2"/>
                  </a:cubicBezTo>
                  <a:cubicBezTo>
                    <a:pt x="28" y="2"/>
                    <a:pt x="28" y="2"/>
                    <a:pt x="28" y="2"/>
                  </a:cubicBezTo>
                  <a:cubicBezTo>
                    <a:pt x="28" y="16"/>
                    <a:pt x="28" y="16"/>
                    <a:pt x="28" y="16"/>
                  </a:cubicBezTo>
                  <a:cubicBezTo>
                    <a:pt x="27" y="16"/>
                    <a:pt x="27" y="16"/>
                    <a:pt x="27" y="16"/>
                  </a:cubicBezTo>
                  <a:cubicBezTo>
                    <a:pt x="27" y="16"/>
                    <a:pt x="27" y="16"/>
                    <a:pt x="27" y="16"/>
                  </a:cubicBezTo>
                  <a:cubicBezTo>
                    <a:pt x="27" y="16"/>
                    <a:pt x="27" y="16"/>
                    <a:pt x="27" y="16"/>
                  </a:cubicBezTo>
                  <a:cubicBezTo>
                    <a:pt x="27" y="3"/>
                    <a:pt x="27" y="3"/>
                    <a:pt x="27" y="3"/>
                  </a:cubicBezTo>
                  <a:cubicBezTo>
                    <a:pt x="26" y="2"/>
                    <a:pt x="26" y="2"/>
                    <a:pt x="26" y="2"/>
                  </a:cubicBezTo>
                  <a:cubicBezTo>
                    <a:pt x="26" y="16"/>
                    <a:pt x="26" y="16"/>
                    <a:pt x="26" y="16"/>
                  </a:cubicBezTo>
                  <a:cubicBezTo>
                    <a:pt x="26" y="16"/>
                    <a:pt x="26" y="16"/>
                    <a:pt x="26" y="16"/>
                  </a:cubicBezTo>
                  <a:cubicBezTo>
                    <a:pt x="26" y="3"/>
                    <a:pt x="26" y="3"/>
                    <a:pt x="26" y="3"/>
                  </a:cubicBezTo>
                  <a:cubicBezTo>
                    <a:pt x="25" y="3"/>
                    <a:pt x="25" y="3"/>
                    <a:pt x="25" y="3"/>
                  </a:cubicBezTo>
                  <a:cubicBezTo>
                    <a:pt x="25" y="17"/>
                    <a:pt x="25" y="17"/>
                    <a:pt x="25" y="17"/>
                  </a:cubicBezTo>
                  <a:cubicBezTo>
                    <a:pt x="25" y="17"/>
                    <a:pt x="25" y="17"/>
                    <a:pt x="25" y="17"/>
                  </a:cubicBezTo>
                  <a:cubicBezTo>
                    <a:pt x="25" y="4"/>
                    <a:pt x="25" y="4"/>
                    <a:pt x="25" y="4"/>
                  </a:cubicBezTo>
                  <a:cubicBezTo>
                    <a:pt x="24" y="3"/>
                    <a:pt x="24" y="3"/>
                    <a:pt x="24" y="3"/>
                  </a:cubicBezTo>
                  <a:cubicBezTo>
                    <a:pt x="24" y="17"/>
                    <a:pt x="24" y="17"/>
                    <a:pt x="24" y="17"/>
                  </a:cubicBezTo>
                  <a:cubicBezTo>
                    <a:pt x="24" y="17"/>
                    <a:pt x="24" y="17"/>
                    <a:pt x="24" y="17"/>
                  </a:cubicBezTo>
                  <a:cubicBezTo>
                    <a:pt x="24" y="4"/>
                    <a:pt x="24" y="4"/>
                    <a:pt x="24" y="4"/>
                  </a:cubicBezTo>
                  <a:cubicBezTo>
                    <a:pt x="23" y="4"/>
                    <a:pt x="23" y="4"/>
                    <a:pt x="23" y="4"/>
                  </a:cubicBezTo>
                  <a:cubicBezTo>
                    <a:pt x="23" y="17"/>
                    <a:pt x="23" y="17"/>
                    <a:pt x="23" y="17"/>
                  </a:cubicBezTo>
                  <a:cubicBezTo>
                    <a:pt x="23" y="17"/>
                    <a:pt x="23" y="17"/>
                    <a:pt x="23" y="17"/>
                  </a:cubicBezTo>
                  <a:cubicBezTo>
                    <a:pt x="23" y="5"/>
                    <a:pt x="23" y="5"/>
                    <a:pt x="23" y="5"/>
                  </a:cubicBezTo>
                  <a:cubicBezTo>
                    <a:pt x="22" y="5"/>
                    <a:pt x="22" y="5"/>
                    <a:pt x="22" y="5"/>
                  </a:cubicBezTo>
                  <a:cubicBezTo>
                    <a:pt x="22" y="17"/>
                    <a:pt x="22" y="17"/>
                    <a:pt x="22" y="17"/>
                  </a:cubicBezTo>
                  <a:cubicBezTo>
                    <a:pt x="22" y="17"/>
                    <a:pt x="22" y="17"/>
                    <a:pt x="22" y="17"/>
                  </a:cubicBezTo>
                  <a:cubicBezTo>
                    <a:pt x="22" y="5"/>
                    <a:pt x="22" y="5"/>
                    <a:pt x="22" y="5"/>
                  </a:cubicBezTo>
                  <a:cubicBezTo>
                    <a:pt x="22" y="5"/>
                    <a:pt x="22" y="5"/>
                    <a:pt x="22" y="5"/>
                  </a:cubicBezTo>
                  <a:cubicBezTo>
                    <a:pt x="22" y="18"/>
                    <a:pt x="22" y="18"/>
                    <a:pt x="22" y="18"/>
                  </a:cubicBezTo>
                  <a:cubicBezTo>
                    <a:pt x="20" y="18"/>
                    <a:pt x="20" y="18"/>
                    <a:pt x="20" y="18"/>
                  </a:cubicBezTo>
                  <a:cubicBezTo>
                    <a:pt x="20" y="8"/>
                    <a:pt x="20" y="8"/>
                    <a:pt x="20" y="8"/>
                  </a:cubicBezTo>
                  <a:cubicBezTo>
                    <a:pt x="19" y="8"/>
                    <a:pt x="19" y="8"/>
                    <a:pt x="19" y="8"/>
                  </a:cubicBezTo>
                  <a:cubicBezTo>
                    <a:pt x="19" y="19"/>
                    <a:pt x="19" y="19"/>
                    <a:pt x="19" y="19"/>
                  </a:cubicBezTo>
                  <a:cubicBezTo>
                    <a:pt x="19" y="19"/>
                    <a:pt x="19" y="19"/>
                    <a:pt x="19" y="19"/>
                  </a:cubicBezTo>
                  <a:cubicBezTo>
                    <a:pt x="19" y="8"/>
                    <a:pt x="19" y="8"/>
                    <a:pt x="19" y="8"/>
                  </a:cubicBezTo>
                  <a:cubicBezTo>
                    <a:pt x="18" y="8"/>
                    <a:pt x="18" y="8"/>
                    <a:pt x="18" y="8"/>
                  </a:cubicBezTo>
                  <a:cubicBezTo>
                    <a:pt x="26" y="1"/>
                    <a:pt x="26" y="1"/>
                    <a:pt x="26" y="1"/>
                  </a:cubicBezTo>
                  <a:cubicBezTo>
                    <a:pt x="63" y="4"/>
                    <a:pt x="63" y="4"/>
                    <a:pt x="63" y="4"/>
                  </a:cubicBezTo>
                  <a:lnTo>
                    <a:pt x="63" y="18"/>
                  </a:lnTo>
                  <a:close/>
                  <a:moveTo>
                    <a:pt x="65" y="31"/>
                  </a:moveTo>
                  <a:cubicBezTo>
                    <a:pt x="65" y="31"/>
                    <a:pt x="65" y="31"/>
                    <a:pt x="65" y="31"/>
                  </a:cubicBezTo>
                  <a:cubicBezTo>
                    <a:pt x="64" y="31"/>
                    <a:pt x="64" y="31"/>
                    <a:pt x="64" y="31"/>
                  </a:cubicBezTo>
                  <a:cubicBezTo>
                    <a:pt x="64" y="19"/>
                    <a:pt x="64" y="19"/>
                    <a:pt x="64" y="19"/>
                  </a:cubicBezTo>
                  <a:cubicBezTo>
                    <a:pt x="65" y="19"/>
                    <a:pt x="65" y="19"/>
                    <a:pt x="65" y="19"/>
                  </a:cubicBezTo>
                  <a:lnTo>
                    <a:pt x="65" y="31"/>
                  </a:lnTo>
                  <a:close/>
                  <a:moveTo>
                    <a:pt x="65" y="5"/>
                  </a:moveTo>
                  <a:cubicBezTo>
                    <a:pt x="65" y="5"/>
                    <a:pt x="65" y="5"/>
                    <a:pt x="65" y="5"/>
                  </a:cubicBezTo>
                  <a:cubicBezTo>
                    <a:pt x="65" y="18"/>
                    <a:pt x="65" y="18"/>
                    <a:pt x="65" y="18"/>
                  </a:cubicBezTo>
                  <a:cubicBezTo>
                    <a:pt x="64" y="18"/>
                    <a:pt x="64" y="18"/>
                    <a:pt x="64" y="18"/>
                  </a:cubicBezTo>
                  <a:cubicBezTo>
                    <a:pt x="64" y="5"/>
                    <a:pt x="64" y="5"/>
                    <a:pt x="64" y="5"/>
                  </a:cubicBezTo>
                  <a:cubicBezTo>
                    <a:pt x="63" y="4"/>
                    <a:pt x="63" y="4"/>
                    <a:pt x="63" y="4"/>
                  </a:cubicBezTo>
                  <a:cubicBezTo>
                    <a:pt x="66" y="4"/>
                    <a:pt x="66" y="4"/>
                    <a:pt x="66" y="4"/>
                  </a:cubicBezTo>
                  <a:lnTo>
                    <a:pt x="65" y="5"/>
                  </a:lnTo>
                  <a:close/>
                  <a:moveTo>
                    <a:pt x="67" y="31"/>
                  </a:moveTo>
                  <a:cubicBezTo>
                    <a:pt x="67" y="31"/>
                    <a:pt x="67" y="31"/>
                    <a:pt x="67" y="31"/>
                  </a:cubicBezTo>
                  <a:cubicBezTo>
                    <a:pt x="66" y="31"/>
                    <a:pt x="66" y="31"/>
                    <a:pt x="66" y="31"/>
                  </a:cubicBezTo>
                  <a:cubicBezTo>
                    <a:pt x="66" y="19"/>
                    <a:pt x="66" y="19"/>
                    <a:pt x="66" y="19"/>
                  </a:cubicBezTo>
                  <a:cubicBezTo>
                    <a:pt x="67" y="19"/>
                    <a:pt x="67" y="19"/>
                    <a:pt x="67" y="19"/>
                  </a:cubicBezTo>
                  <a:lnTo>
                    <a:pt x="67" y="31"/>
                  </a:lnTo>
                  <a:close/>
                  <a:moveTo>
                    <a:pt x="71" y="31"/>
                  </a:moveTo>
                  <a:cubicBezTo>
                    <a:pt x="71" y="31"/>
                    <a:pt x="71" y="31"/>
                    <a:pt x="71" y="31"/>
                  </a:cubicBezTo>
                  <a:cubicBezTo>
                    <a:pt x="68" y="31"/>
                    <a:pt x="68" y="31"/>
                    <a:pt x="68" y="31"/>
                  </a:cubicBezTo>
                  <a:cubicBezTo>
                    <a:pt x="68" y="19"/>
                    <a:pt x="68" y="19"/>
                    <a:pt x="68" y="19"/>
                  </a:cubicBezTo>
                  <a:cubicBezTo>
                    <a:pt x="71" y="19"/>
                    <a:pt x="71" y="19"/>
                    <a:pt x="71" y="19"/>
                  </a:cubicBezTo>
                  <a:lnTo>
                    <a:pt x="71" y="31"/>
                  </a:lnTo>
                  <a:close/>
                  <a:moveTo>
                    <a:pt x="71" y="5"/>
                  </a:moveTo>
                  <a:cubicBezTo>
                    <a:pt x="71" y="5"/>
                    <a:pt x="71" y="5"/>
                    <a:pt x="71" y="5"/>
                  </a:cubicBezTo>
                  <a:cubicBezTo>
                    <a:pt x="71" y="18"/>
                    <a:pt x="71" y="18"/>
                    <a:pt x="71" y="18"/>
                  </a:cubicBezTo>
                  <a:cubicBezTo>
                    <a:pt x="68" y="18"/>
                    <a:pt x="68" y="18"/>
                    <a:pt x="68" y="18"/>
                  </a:cubicBezTo>
                  <a:cubicBezTo>
                    <a:pt x="68" y="5"/>
                    <a:pt x="68" y="5"/>
                    <a:pt x="68" y="5"/>
                  </a:cubicBezTo>
                  <a:cubicBezTo>
                    <a:pt x="67" y="5"/>
                    <a:pt x="67" y="5"/>
                    <a:pt x="67" y="5"/>
                  </a:cubicBezTo>
                  <a:cubicBezTo>
                    <a:pt x="67" y="18"/>
                    <a:pt x="67" y="18"/>
                    <a:pt x="67" y="18"/>
                  </a:cubicBezTo>
                  <a:cubicBezTo>
                    <a:pt x="66" y="18"/>
                    <a:pt x="66" y="18"/>
                    <a:pt x="66" y="18"/>
                  </a:cubicBezTo>
                  <a:cubicBezTo>
                    <a:pt x="66" y="4"/>
                    <a:pt x="66" y="4"/>
                    <a:pt x="66" y="4"/>
                  </a:cubicBezTo>
                  <a:cubicBezTo>
                    <a:pt x="72" y="5"/>
                    <a:pt x="72" y="5"/>
                    <a:pt x="72" y="5"/>
                  </a:cubicBezTo>
                  <a:lnTo>
                    <a:pt x="71" y="5"/>
                  </a:lnTo>
                  <a:close/>
                  <a:moveTo>
                    <a:pt x="73" y="31"/>
                  </a:moveTo>
                  <a:cubicBezTo>
                    <a:pt x="73" y="31"/>
                    <a:pt x="73" y="31"/>
                    <a:pt x="73" y="31"/>
                  </a:cubicBezTo>
                  <a:cubicBezTo>
                    <a:pt x="72" y="31"/>
                    <a:pt x="72" y="31"/>
                    <a:pt x="72" y="31"/>
                  </a:cubicBezTo>
                  <a:cubicBezTo>
                    <a:pt x="72" y="19"/>
                    <a:pt x="72" y="19"/>
                    <a:pt x="72" y="19"/>
                  </a:cubicBezTo>
                  <a:cubicBezTo>
                    <a:pt x="73" y="19"/>
                    <a:pt x="73" y="19"/>
                    <a:pt x="73" y="19"/>
                  </a:cubicBezTo>
                  <a:lnTo>
                    <a:pt x="73" y="31"/>
                  </a:lnTo>
                  <a:close/>
                  <a:moveTo>
                    <a:pt x="73" y="5"/>
                  </a:moveTo>
                  <a:cubicBezTo>
                    <a:pt x="73" y="5"/>
                    <a:pt x="73" y="5"/>
                    <a:pt x="73" y="5"/>
                  </a:cubicBezTo>
                  <a:cubicBezTo>
                    <a:pt x="73" y="18"/>
                    <a:pt x="73" y="18"/>
                    <a:pt x="73" y="18"/>
                  </a:cubicBezTo>
                  <a:cubicBezTo>
                    <a:pt x="72" y="18"/>
                    <a:pt x="72" y="18"/>
                    <a:pt x="72" y="18"/>
                  </a:cubicBezTo>
                  <a:cubicBezTo>
                    <a:pt x="72" y="5"/>
                    <a:pt x="72" y="5"/>
                    <a:pt x="72" y="5"/>
                  </a:cubicBezTo>
                  <a:cubicBezTo>
                    <a:pt x="74" y="5"/>
                    <a:pt x="74" y="5"/>
                    <a:pt x="74" y="5"/>
                  </a:cubicBezTo>
                  <a:lnTo>
                    <a:pt x="73" y="5"/>
                  </a:lnTo>
                  <a:close/>
                  <a:moveTo>
                    <a:pt x="75" y="31"/>
                  </a:moveTo>
                  <a:cubicBezTo>
                    <a:pt x="75" y="31"/>
                    <a:pt x="75" y="31"/>
                    <a:pt x="75" y="31"/>
                  </a:cubicBezTo>
                  <a:cubicBezTo>
                    <a:pt x="74" y="31"/>
                    <a:pt x="74" y="31"/>
                    <a:pt x="74" y="31"/>
                  </a:cubicBezTo>
                  <a:cubicBezTo>
                    <a:pt x="74" y="20"/>
                    <a:pt x="74" y="20"/>
                    <a:pt x="74" y="20"/>
                  </a:cubicBezTo>
                  <a:cubicBezTo>
                    <a:pt x="74" y="20"/>
                    <a:pt x="74" y="20"/>
                    <a:pt x="74" y="20"/>
                  </a:cubicBezTo>
                  <a:cubicBezTo>
                    <a:pt x="74" y="18"/>
                    <a:pt x="74" y="18"/>
                    <a:pt x="74" y="18"/>
                  </a:cubicBezTo>
                  <a:cubicBezTo>
                    <a:pt x="74" y="18"/>
                    <a:pt x="74" y="18"/>
                    <a:pt x="74" y="18"/>
                  </a:cubicBezTo>
                  <a:cubicBezTo>
                    <a:pt x="74" y="5"/>
                    <a:pt x="74" y="5"/>
                    <a:pt x="74" y="5"/>
                  </a:cubicBezTo>
                  <a:cubicBezTo>
                    <a:pt x="75" y="5"/>
                    <a:pt x="75" y="5"/>
                    <a:pt x="75" y="5"/>
                  </a:cubicBezTo>
                  <a:cubicBezTo>
                    <a:pt x="76" y="7"/>
                    <a:pt x="76" y="7"/>
                    <a:pt x="76" y="7"/>
                  </a:cubicBezTo>
                  <a:cubicBezTo>
                    <a:pt x="76" y="7"/>
                    <a:pt x="76" y="7"/>
                    <a:pt x="76" y="7"/>
                  </a:cubicBezTo>
                  <a:cubicBezTo>
                    <a:pt x="76" y="7"/>
                    <a:pt x="78" y="8"/>
                    <a:pt x="80" y="9"/>
                  </a:cubicBezTo>
                  <a:cubicBezTo>
                    <a:pt x="80" y="13"/>
                    <a:pt x="80" y="13"/>
                    <a:pt x="80" y="13"/>
                  </a:cubicBezTo>
                  <a:cubicBezTo>
                    <a:pt x="76" y="13"/>
                    <a:pt x="76" y="13"/>
                    <a:pt x="76" y="13"/>
                  </a:cubicBezTo>
                  <a:lnTo>
                    <a:pt x="75" y="31"/>
                  </a:lnTo>
                  <a:close/>
                  <a:moveTo>
                    <a:pt x="77" y="16"/>
                  </a:moveTo>
                  <a:cubicBezTo>
                    <a:pt x="77" y="16"/>
                    <a:pt x="77" y="16"/>
                    <a:pt x="77" y="16"/>
                  </a:cubicBezTo>
                  <a:cubicBezTo>
                    <a:pt x="77" y="17"/>
                    <a:pt x="77" y="17"/>
                    <a:pt x="77" y="17"/>
                  </a:cubicBezTo>
                  <a:cubicBezTo>
                    <a:pt x="76" y="17"/>
                    <a:pt x="76" y="17"/>
                    <a:pt x="76" y="17"/>
                  </a:cubicBezTo>
                  <a:cubicBezTo>
                    <a:pt x="76" y="16"/>
                    <a:pt x="76" y="16"/>
                    <a:pt x="76" y="16"/>
                  </a:cubicBezTo>
                  <a:lnTo>
                    <a:pt x="77" y="16"/>
                  </a:lnTo>
                  <a:close/>
                  <a:moveTo>
                    <a:pt x="76" y="25"/>
                  </a:moveTo>
                  <a:cubicBezTo>
                    <a:pt x="76" y="25"/>
                    <a:pt x="76" y="25"/>
                    <a:pt x="76" y="25"/>
                  </a:cubicBezTo>
                  <a:cubicBezTo>
                    <a:pt x="77" y="25"/>
                    <a:pt x="77" y="25"/>
                    <a:pt x="77" y="25"/>
                  </a:cubicBezTo>
                  <a:cubicBezTo>
                    <a:pt x="77" y="26"/>
                    <a:pt x="77" y="26"/>
                    <a:pt x="77" y="26"/>
                  </a:cubicBezTo>
                  <a:cubicBezTo>
                    <a:pt x="76" y="26"/>
                    <a:pt x="76" y="26"/>
                    <a:pt x="76" y="26"/>
                  </a:cubicBezTo>
                  <a:lnTo>
                    <a:pt x="76" y="25"/>
                  </a:lnTo>
                  <a:close/>
                  <a:moveTo>
                    <a:pt x="78" y="30"/>
                  </a:moveTo>
                  <a:cubicBezTo>
                    <a:pt x="78" y="30"/>
                    <a:pt x="78" y="30"/>
                    <a:pt x="78" y="30"/>
                  </a:cubicBezTo>
                  <a:cubicBezTo>
                    <a:pt x="77" y="30"/>
                    <a:pt x="77" y="30"/>
                    <a:pt x="77" y="30"/>
                  </a:cubicBezTo>
                  <a:cubicBezTo>
                    <a:pt x="77" y="29"/>
                    <a:pt x="77" y="29"/>
                    <a:pt x="77" y="29"/>
                  </a:cubicBezTo>
                  <a:cubicBezTo>
                    <a:pt x="78" y="29"/>
                    <a:pt x="78" y="29"/>
                    <a:pt x="78" y="29"/>
                  </a:cubicBezTo>
                  <a:lnTo>
                    <a:pt x="78" y="30"/>
                  </a:lnTo>
                  <a:close/>
                  <a:moveTo>
                    <a:pt x="79" y="21"/>
                  </a:moveTo>
                  <a:cubicBezTo>
                    <a:pt x="79" y="21"/>
                    <a:pt x="79" y="21"/>
                    <a:pt x="79" y="21"/>
                  </a:cubicBezTo>
                  <a:cubicBezTo>
                    <a:pt x="80" y="21"/>
                    <a:pt x="80" y="21"/>
                    <a:pt x="80" y="21"/>
                  </a:cubicBezTo>
                  <a:cubicBezTo>
                    <a:pt x="80" y="23"/>
                    <a:pt x="80" y="23"/>
                    <a:pt x="80" y="23"/>
                  </a:cubicBezTo>
                  <a:cubicBezTo>
                    <a:pt x="79" y="23"/>
                    <a:pt x="79" y="23"/>
                    <a:pt x="79" y="23"/>
                  </a:cubicBezTo>
                  <a:lnTo>
                    <a:pt x="79" y="21"/>
                  </a:lnTo>
                  <a:close/>
                  <a:moveTo>
                    <a:pt x="81" y="31"/>
                  </a:moveTo>
                  <a:cubicBezTo>
                    <a:pt x="81" y="31"/>
                    <a:pt x="81" y="31"/>
                    <a:pt x="81" y="31"/>
                  </a:cubicBezTo>
                  <a:cubicBezTo>
                    <a:pt x="80" y="31"/>
                    <a:pt x="80" y="31"/>
                    <a:pt x="80" y="31"/>
                  </a:cubicBezTo>
                  <a:cubicBezTo>
                    <a:pt x="80" y="29"/>
                    <a:pt x="80" y="29"/>
                    <a:pt x="80" y="29"/>
                  </a:cubicBezTo>
                  <a:cubicBezTo>
                    <a:pt x="81" y="29"/>
                    <a:pt x="81" y="29"/>
                    <a:pt x="81" y="29"/>
                  </a:cubicBezTo>
                  <a:lnTo>
                    <a:pt x="81" y="31"/>
                  </a:lnTo>
                  <a:close/>
                  <a:moveTo>
                    <a:pt x="81" y="18"/>
                  </a:moveTo>
                  <a:cubicBezTo>
                    <a:pt x="81" y="18"/>
                    <a:pt x="81" y="18"/>
                    <a:pt x="81" y="18"/>
                  </a:cubicBezTo>
                  <a:cubicBezTo>
                    <a:pt x="79" y="18"/>
                    <a:pt x="79" y="18"/>
                    <a:pt x="79" y="18"/>
                  </a:cubicBezTo>
                  <a:cubicBezTo>
                    <a:pt x="79" y="16"/>
                    <a:pt x="79" y="16"/>
                    <a:pt x="79" y="16"/>
                  </a:cubicBezTo>
                  <a:cubicBezTo>
                    <a:pt x="81" y="16"/>
                    <a:pt x="81" y="16"/>
                    <a:pt x="81" y="16"/>
                  </a:cubicBezTo>
                  <a:lnTo>
                    <a:pt x="81" y="18"/>
                  </a:lnTo>
                  <a:close/>
                  <a:moveTo>
                    <a:pt x="83" y="30"/>
                  </a:moveTo>
                  <a:cubicBezTo>
                    <a:pt x="83" y="30"/>
                    <a:pt x="83" y="30"/>
                    <a:pt x="83" y="30"/>
                  </a:cubicBezTo>
                  <a:cubicBezTo>
                    <a:pt x="82" y="30"/>
                    <a:pt x="82" y="30"/>
                    <a:pt x="82" y="30"/>
                  </a:cubicBezTo>
                  <a:cubicBezTo>
                    <a:pt x="82" y="28"/>
                    <a:pt x="82" y="28"/>
                    <a:pt x="82" y="28"/>
                  </a:cubicBezTo>
                  <a:cubicBezTo>
                    <a:pt x="83" y="28"/>
                    <a:pt x="83" y="28"/>
                    <a:pt x="83" y="28"/>
                  </a:cubicBezTo>
                  <a:lnTo>
                    <a:pt x="83" y="30"/>
                  </a:lnTo>
                  <a:close/>
                  <a:moveTo>
                    <a:pt x="83" y="26"/>
                  </a:moveTo>
                  <a:cubicBezTo>
                    <a:pt x="83" y="26"/>
                    <a:pt x="83" y="26"/>
                    <a:pt x="83" y="26"/>
                  </a:cubicBezTo>
                  <a:cubicBezTo>
                    <a:pt x="81" y="26"/>
                    <a:pt x="81" y="26"/>
                    <a:pt x="81" y="26"/>
                  </a:cubicBezTo>
                  <a:cubicBezTo>
                    <a:pt x="81" y="24"/>
                    <a:pt x="81" y="24"/>
                    <a:pt x="81" y="24"/>
                  </a:cubicBezTo>
                  <a:cubicBezTo>
                    <a:pt x="83" y="24"/>
                    <a:pt x="83" y="24"/>
                    <a:pt x="83" y="24"/>
                  </a:cubicBezTo>
                  <a:lnTo>
                    <a:pt x="83" y="26"/>
                  </a:lnTo>
                  <a:close/>
                  <a:moveTo>
                    <a:pt x="86" y="31"/>
                  </a:moveTo>
                  <a:cubicBezTo>
                    <a:pt x="86" y="31"/>
                    <a:pt x="86" y="31"/>
                    <a:pt x="86" y="31"/>
                  </a:cubicBezTo>
                  <a:cubicBezTo>
                    <a:pt x="84" y="31"/>
                    <a:pt x="84" y="31"/>
                    <a:pt x="84" y="31"/>
                  </a:cubicBezTo>
                  <a:cubicBezTo>
                    <a:pt x="84" y="28"/>
                    <a:pt x="84" y="28"/>
                    <a:pt x="84" y="28"/>
                  </a:cubicBezTo>
                  <a:cubicBezTo>
                    <a:pt x="86" y="28"/>
                    <a:pt x="86" y="28"/>
                    <a:pt x="86" y="28"/>
                  </a:cubicBezTo>
                  <a:lnTo>
                    <a:pt x="86" y="31"/>
                  </a:lnTo>
                  <a:close/>
                  <a:moveTo>
                    <a:pt x="87" y="19"/>
                  </a:moveTo>
                  <a:cubicBezTo>
                    <a:pt x="87" y="19"/>
                    <a:pt x="87" y="19"/>
                    <a:pt x="87" y="19"/>
                  </a:cubicBezTo>
                  <a:cubicBezTo>
                    <a:pt x="88" y="19"/>
                    <a:pt x="88" y="19"/>
                    <a:pt x="88" y="19"/>
                  </a:cubicBezTo>
                  <a:cubicBezTo>
                    <a:pt x="88" y="20"/>
                    <a:pt x="88" y="20"/>
                    <a:pt x="88" y="20"/>
                  </a:cubicBezTo>
                  <a:cubicBezTo>
                    <a:pt x="87" y="20"/>
                    <a:pt x="87" y="20"/>
                    <a:pt x="87" y="20"/>
                  </a:cubicBezTo>
                  <a:lnTo>
                    <a:pt x="87" y="19"/>
                  </a:lnTo>
                  <a:close/>
                  <a:moveTo>
                    <a:pt x="87" y="23"/>
                  </a:moveTo>
                  <a:cubicBezTo>
                    <a:pt x="87" y="23"/>
                    <a:pt x="87" y="23"/>
                    <a:pt x="87" y="23"/>
                  </a:cubicBezTo>
                  <a:cubicBezTo>
                    <a:pt x="89" y="23"/>
                    <a:pt x="89" y="23"/>
                    <a:pt x="89" y="23"/>
                  </a:cubicBezTo>
                  <a:cubicBezTo>
                    <a:pt x="89" y="25"/>
                    <a:pt x="89" y="25"/>
                    <a:pt x="89" y="25"/>
                  </a:cubicBezTo>
                  <a:cubicBezTo>
                    <a:pt x="87" y="25"/>
                    <a:pt x="87" y="25"/>
                    <a:pt x="87" y="25"/>
                  </a:cubicBezTo>
                  <a:lnTo>
                    <a:pt x="87" y="23"/>
                  </a:lnTo>
                  <a:close/>
                  <a:moveTo>
                    <a:pt x="90" y="30"/>
                  </a:moveTo>
                  <a:cubicBezTo>
                    <a:pt x="90" y="30"/>
                    <a:pt x="90" y="30"/>
                    <a:pt x="90" y="30"/>
                  </a:cubicBezTo>
                  <a:cubicBezTo>
                    <a:pt x="88" y="30"/>
                    <a:pt x="88" y="30"/>
                    <a:pt x="88" y="30"/>
                  </a:cubicBezTo>
                  <a:cubicBezTo>
                    <a:pt x="88" y="28"/>
                    <a:pt x="88" y="28"/>
                    <a:pt x="88" y="28"/>
                  </a:cubicBezTo>
                  <a:cubicBezTo>
                    <a:pt x="90" y="28"/>
                    <a:pt x="90" y="28"/>
                    <a:pt x="90" y="28"/>
                  </a:cubicBezTo>
                  <a:lnTo>
                    <a:pt x="90" y="30"/>
                  </a:lnTo>
                  <a:close/>
                  <a:moveTo>
                    <a:pt x="91" y="25"/>
                  </a:moveTo>
                  <a:cubicBezTo>
                    <a:pt x="91" y="25"/>
                    <a:pt x="91" y="25"/>
                    <a:pt x="91" y="25"/>
                  </a:cubicBezTo>
                  <a:cubicBezTo>
                    <a:pt x="90" y="25"/>
                    <a:pt x="90" y="25"/>
                    <a:pt x="90" y="25"/>
                  </a:cubicBezTo>
                  <a:cubicBezTo>
                    <a:pt x="90" y="24"/>
                    <a:pt x="90" y="24"/>
                    <a:pt x="90" y="24"/>
                  </a:cubicBezTo>
                  <a:cubicBezTo>
                    <a:pt x="91" y="24"/>
                    <a:pt x="91" y="24"/>
                    <a:pt x="91" y="24"/>
                  </a:cubicBezTo>
                  <a:lnTo>
                    <a:pt x="91" y="25"/>
                  </a:lnTo>
                  <a:close/>
                  <a:moveTo>
                    <a:pt x="93" y="19"/>
                  </a:moveTo>
                  <a:cubicBezTo>
                    <a:pt x="93" y="19"/>
                    <a:pt x="93" y="19"/>
                    <a:pt x="93" y="19"/>
                  </a:cubicBezTo>
                  <a:cubicBezTo>
                    <a:pt x="92" y="19"/>
                    <a:pt x="92" y="19"/>
                    <a:pt x="92" y="19"/>
                  </a:cubicBezTo>
                  <a:cubicBezTo>
                    <a:pt x="92" y="18"/>
                    <a:pt x="92" y="18"/>
                    <a:pt x="92" y="18"/>
                  </a:cubicBezTo>
                  <a:cubicBezTo>
                    <a:pt x="93" y="18"/>
                    <a:pt x="93" y="18"/>
                    <a:pt x="93" y="18"/>
                  </a:cubicBezTo>
                  <a:lnTo>
                    <a:pt x="93" y="19"/>
                  </a:lnTo>
                  <a:close/>
                  <a:moveTo>
                    <a:pt x="97" y="31"/>
                  </a:moveTo>
                  <a:cubicBezTo>
                    <a:pt x="97" y="31"/>
                    <a:pt x="97" y="31"/>
                    <a:pt x="97" y="31"/>
                  </a:cubicBezTo>
                  <a:cubicBezTo>
                    <a:pt x="95" y="31"/>
                    <a:pt x="95" y="31"/>
                    <a:pt x="95" y="31"/>
                  </a:cubicBezTo>
                  <a:cubicBezTo>
                    <a:pt x="95" y="29"/>
                    <a:pt x="95" y="29"/>
                    <a:pt x="95" y="29"/>
                  </a:cubicBezTo>
                  <a:cubicBezTo>
                    <a:pt x="97" y="29"/>
                    <a:pt x="97" y="29"/>
                    <a:pt x="97" y="29"/>
                  </a:cubicBezTo>
                  <a:lnTo>
                    <a:pt x="97" y="31"/>
                  </a:lnTo>
                  <a:close/>
                  <a:moveTo>
                    <a:pt x="99" y="25"/>
                  </a:moveTo>
                  <a:cubicBezTo>
                    <a:pt x="99" y="25"/>
                    <a:pt x="99" y="25"/>
                    <a:pt x="99" y="25"/>
                  </a:cubicBezTo>
                  <a:cubicBezTo>
                    <a:pt x="98" y="25"/>
                    <a:pt x="98" y="25"/>
                    <a:pt x="98" y="25"/>
                  </a:cubicBezTo>
                  <a:cubicBezTo>
                    <a:pt x="98" y="24"/>
                    <a:pt x="98" y="24"/>
                    <a:pt x="98" y="24"/>
                  </a:cubicBezTo>
                  <a:cubicBezTo>
                    <a:pt x="99" y="24"/>
                    <a:pt x="99" y="24"/>
                    <a:pt x="99" y="24"/>
                  </a:cubicBezTo>
                  <a:lnTo>
                    <a:pt x="99" y="25"/>
                  </a:lnTo>
                  <a:close/>
                  <a:moveTo>
                    <a:pt x="100" y="19"/>
                  </a:moveTo>
                  <a:cubicBezTo>
                    <a:pt x="100" y="19"/>
                    <a:pt x="100" y="19"/>
                    <a:pt x="100" y="19"/>
                  </a:cubicBezTo>
                  <a:cubicBezTo>
                    <a:pt x="102" y="19"/>
                    <a:pt x="102" y="19"/>
                    <a:pt x="102" y="19"/>
                  </a:cubicBezTo>
                  <a:cubicBezTo>
                    <a:pt x="102" y="21"/>
                    <a:pt x="102" y="21"/>
                    <a:pt x="102" y="21"/>
                  </a:cubicBezTo>
                  <a:cubicBezTo>
                    <a:pt x="100" y="21"/>
                    <a:pt x="100" y="21"/>
                    <a:pt x="100" y="21"/>
                  </a:cubicBezTo>
                  <a:lnTo>
                    <a:pt x="100" y="19"/>
                  </a:lnTo>
                  <a:close/>
                  <a:moveTo>
                    <a:pt x="102" y="31"/>
                  </a:moveTo>
                  <a:cubicBezTo>
                    <a:pt x="102" y="31"/>
                    <a:pt x="102" y="31"/>
                    <a:pt x="102" y="31"/>
                  </a:cubicBezTo>
                  <a:cubicBezTo>
                    <a:pt x="100" y="31"/>
                    <a:pt x="100" y="31"/>
                    <a:pt x="100" y="31"/>
                  </a:cubicBezTo>
                  <a:cubicBezTo>
                    <a:pt x="100" y="29"/>
                    <a:pt x="100" y="29"/>
                    <a:pt x="100" y="29"/>
                  </a:cubicBezTo>
                  <a:cubicBezTo>
                    <a:pt x="102" y="29"/>
                    <a:pt x="102" y="29"/>
                    <a:pt x="102" y="29"/>
                  </a:cubicBezTo>
                  <a:lnTo>
                    <a:pt x="102" y="31"/>
                  </a:lnTo>
                  <a:close/>
                  <a:moveTo>
                    <a:pt x="103" y="17"/>
                  </a:moveTo>
                  <a:cubicBezTo>
                    <a:pt x="103" y="17"/>
                    <a:pt x="103" y="17"/>
                    <a:pt x="103" y="17"/>
                  </a:cubicBezTo>
                  <a:cubicBezTo>
                    <a:pt x="104" y="17"/>
                    <a:pt x="104" y="17"/>
                    <a:pt x="104" y="17"/>
                  </a:cubicBezTo>
                  <a:cubicBezTo>
                    <a:pt x="104" y="18"/>
                    <a:pt x="104" y="18"/>
                    <a:pt x="104" y="18"/>
                  </a:cubicBezTo>
                  <a:cubicBezTo>
                    <a:pt x="103" y="18"/>
                    <a:pt x="103" y="18"/>
                    <a:pt x="103" y="18"/>
                  </a:cubicBezTo>
                  <a:lnTo>
                    <a:pt x="103" y="17"/>
                  </a:lnTo>
                  <a:close/>
                  <a:moveTo>
                    <a:pt x="104" y="31"/>
                  </a:moveTo>
                  <a:cubicBezTo>
                    <a:pt x="104" y="31"/>
                    <a:pt x="104" y="31"/>
                    <a:pt x="104" y="31"/>
                  </a:cubicBezTo>
                  <a:cubicBezTo>
                    <a:pt x="103" y="31"/>
                    <a:pt x="103" y="31"/>
                    <a:pt x="103" y="31"/>
                  </a:cubicBezTo>
                  <a:cubicBezTo>
                    <a:pt x="103" y="30"/>
                    <a:pt x="103" y="30"/>
                    <a:pt x="103" y="30"/>
                  </a:cubicBezTo>
                  <a:cubicBezTo>
                    <a:pt x="104" y="30"/>
                    <a:pt x="104" y="30"/>
                    <a:pt x="104" y="30"/>
                  </a:cubicBezTo>
                  <a:lnTo>
                    <a:pt x="104" y="31"/>
                  </a:lnTo>
                  <a:close/>
                  <a:moveTo>
                    <a:pt x="104" y="26"/>
                  </a:moveTo>
                  <a:cubicBezTo>
                    <a:pt x="104" y="26"/>
                    <a:pt x="104" y="26"/>
                    <a:pt x="104" y="26"/>
                  </a:cubicBezTo>
                  <a:cubicBezTo>
                    <a:pt x="103" y="26"/>
                    <a:pt x="103" y="26"/>
                    <a:pt x="103" y="26"/>
                  </a:cubicBezTo>
                  <a:cubicBezTo>
                    <a:pt x="103" y="24"/>
                    <a:pt x="103" y="24"/>
                    <a:pt x="103" y="24"/>
                  </a:cubicBezTo>
                  <a:cubicBezTo>
                    <a:pt x="104" y="24"/>
                    <a:pt x="104" y="24"/>
                    <a:pt x="104" y="24"/>
                  </a:cubicBezTo>
                  <a:lnTo>
                    <a:pt x="104" y="26"/>
                  </a:lnTo>
                  <a:close/>
                  <a:moveTo>
                    <a:pt x="104" y="18"/>
                  </a:moveTo>
                  <a:cubicBezTo>
                    <a:pt x="104" y="18"/>
                    <a:pt x="104" y="18"/>
                    <a:pt x="104" y="18"/>
                  </a:cubicBezTo>
                  <a:cubicBezTo>
                    <a:pt x="106" y="18"/>
                    <a:pt x="106" y="18"/>
                    <a:pt x="106" y="18"/>
                  </a:cubicBezTo>
                  <a:cubicBezTo>
                    <a:pt x="106" y="20"/>
                    <a:pt x="106" y="20"/>
                    <a:pt x="106" y="20"/>
                  </a:cubicBezTo>
                  <a:cubicBezTo>
                    <a:pt x="104" y="20"/>
                    <a:pt x="104" y="20"/>
                    <a:pt x="104" y="20"/>
                  </a:cubicBezTo>
                  <a:lnTo>
                    <a:pt x="104" y="18"/>
                  </a:lnTo>
                  <a:close/>
                  <a:moveTo>
                    <a:pt x="107" y="23"/>
                  </a:moveTo>
                  <a:cubicBezTo>
                    <a:pt x="107" y="23"/>
                    <a:pt x="107" y="23"/>
                    <a:pt x="107" y="23"/>
                  </a:cubicBezTo>
                  <a:cubicBezTo>
                    <a:pt x="106" y="23"/>
                    <a:pt x="106" y="23"/>
                    <a:pt x="106" y="23"/>
                  </a:cubicBezTo>
                  <a:cubicBezTo>
                    <a:pt x="106" y="22"/>
                    <a:pt x="106" y="22"/>
                    <a:pt x="106" y="22"/>
                  </a:cubicBezTo>
                  <a:cubicBezTo>
                    <a:pt x="107" y="22"/>
                    <a:pt x="107" y="22"/>
                    <a:pt x="107" y="22"/>
                  </a:cubicBezTo>
                  <a:lnTo>
                    <a:pt x="107" y="23"/>
                  </a:lnTo>
                  <a:close/>
                  <a:moveTo>
                    <a:pt x="108" y="21"/>
                  </a:moveTo>
                  <a:cubicBezTo>
                    <a:pt x="108" y="21"/>
                    <a:pt x="108" y="21"/>
                    <a:pt x="108" y="21"/>
                  </a:cubicBezTo>
                  <a:cubicBezTo>
                    <a:pt x="107" y="21"/>
                    <a:pt x="107" y="21"/>
                    <a:pt x="107" y="21"/>
                  </a:cubicBezTo>
                  <a:cubicBezTo>
                    <a:pt x="107" y="20"/>
                    <a:pt x="107" y="20"/>
                    <a:pt x="107" y="20"/>
                  </a:cubicBezTo>
                  <a:cubicBezTo>
                    <a:pt x="108" y="20"/>
                    <a:pt x="108" y="20"/>
                    <a:pt x="108" y="20"/>
                  </a:cubicBezTo>
                  <a:lnTo>
                    <a:pt x="108" y="21"/>
                  </a:lnTo>
                  <a:close/>
                  <a:moveTo>
                    <a:pt x="111" y="25"/>
                  </a:moveTo>
                  <a:cubicBezTo>
                    <a:pt x="111" y="25"/>
                    <a:pt x="111" y="25"/>
                    <a:pt x="111" y="25"/>
                  </a:cubicBezTo>
                  <a:cubicBezTo>
                    <a:pt x="109" y="25"/>
                    <a:pt x="109" y="25"/>
                    <a:pt x="109" y="25"/>
                  </a:cubicBezTo>
                  <a:cubicBezTo>
                    <a:pt x="109" y="23"/>
                    <a:pt x="109" y="23"/>
                    <a:pt x="109" y="23"/>
                  </a:cubicBezTo>
                  <a:cubicBezTo>
                    <a:pt x="111" y="23"/>
                    <a:pt x="111" y="23"/>
                    <a:pt x="111" y="23"/>
                  </a:cubicBezTo>
                  <a:lnTo>
                    <a:pt x="111" y="25"/>
                  </a:lnTo>
                  <a:close/>
                  <a:moveTo>
                    <a:pt x="112" y="27"/>
                  </a:moveTo>
                  <a:cubicBezTo>
                    <a:pt x="112" y="27"/>
                    <a:pt x="112" y="27"/>
                    <a:pt x="112" y="27"/>
                  </a:cubicBezTo>
                  <a:cubicBezTo>
                    <a:pt x="111" y="27"/>
                    <a:pt x="111" y="27"/>
                    <a:pt x="111" y="27"/>
                  </a:cubicBezTo>
                  <a:cubicBezTo>
                    <a:pt x="111" y="26"/>
                    <a:pt x="111" y="26"/>
                    <a:pt x="111" y="26"/>
                  </a:cubicBezTo>
                  <a:cubicBezTo>
                    <a:pt x="112" y="26"/>
                    <a:pt x="112" y="26"/>
                    <a:pt x="112" y="26"/>
                  </a:cubicBezTo>
                  <a:lnTo>
                    <a:pt x="112" y="27"/>
                  </a:lnTo>
                  <a:close/>
                  <a:moveTo>
                    <a:pt x="114" y="32"/>
                  </a:moveTo>
                  <a:cubicBezTo>
                    <a:pt x="114" y="32"/>
                    <a:pt x="114" y="32"/>
                    <a:pt x="114" y="32"/>
                  </a:cubicBezTo>
                  <a:cubicBezTo>
                    <a:pt x="112" y="31"/>
                    <a:pt x="112" y="31"/>
                    <a:pt x="112" y="31"/>
                  </a:cubicBezTo>
                  <a:cubicBezTo>
                    <a:pt x="112" y="30"/>
                    <a:pt x="112" y="30"/>
                    <a:pt x="112" y="30"/>
                  </a:cubicBezTo>
                  <a:cubicBezTo>
                    <a:pt x="114" y="30"/>
                    <a:pt x="114" y="30"/>
                    <a:pt x="114" y="30"/>
                  </a:cubicBezTo>
                  <a:lnTo>
                    <a:pt x="114" y="32"/>
                  </a:lnTo>
                  <a:close/>
                  <a:moveTo>
                    <a:pt x="116" y="25"/>
                  </a:moveTo>
                  <a:cubicBezTo>
                    <a:pt x="116" y="25"/>
                    <a:pt x="116" y="25"/>
                    <a:pt x="116" y="25"/>
                  </a:cubicBezTo>
                  <a:cubicBezTo>
                    <a:pt x="113" y="25"/>
                    <a:pt x="113" y="25"/>
                    <a:pt x="113" y="25"/>
                  </a:cubicBezTo>
                  <a:cubicBezTo>
                    <a:pt x="113" y="22"/>
                    <a:pt x="113" y="22"/>
                    <a:pt x="113" y="22"/>
                  </a:cubicBezTo>
                  <a:cubicBezTo>
                    <a:pt x="116" y="22"/>
                    <a:pt x="116" y="22"/>
                    <a:pt x="116" y="22"/>
                  </a:cubicBezTo>
                  <a:lnTo>
                    <a:pt x="116" y="25"/>
                  </a:lnTo>
                  <a:close/>
                  <a:moveTo>
                    <a:pt x="116" y="19"/>
                  </a:moveTo>
                  <a:cubicBezTo>
                    <a:pt x="116" y="19"/>
                    <a:pt x="116" y="19"/>
                    <a:pt x="116" y="19"/>
                  </a:cubicBezTo>
                  <a:cubicBezTo>
                    <a:pt x="117" y="19"/>
                    <a:pt x="117" y="19"/>
                    <a:pt x="117" y="19"/>
                  </a:cubicBezTo>
                  <a:cubicBezTo>
                    <a:pt x="117" y="21"/>
                    <a:pt x="117" y="21"/>
                    <a:pt x="117" y="21"/>
                  </a:cubicBezTo>
                  <a:cubicBezTo>
                    <a:pt x="116" y="21"/>
                    <a:pt x="116" y="21"/>
                    <a:pt x="116" y="21"/>
                  </a:cubicBezTo>
                  <a:lnTo>
                    <a:pt x="116" y="19"/>
                  </a:lnTo>
                  <a:close/>
                  <a:moveTo>
                    <a:pt x="117" y="25"/>
                  </a:moveTo>
                  <a:cubicBezTo>
                    <a:pt x="117" y="25"/>
                    <a:pt x="117" y="25"/>
                    <a:pt x="117" y="25"/>
                  </a:cubicBezTo>
                  <a:cubicBezTo>
                    <a:pt x="116" y="25"/>
                    <a:pt x="116" y="25"/>
                    <a:pt x="116" y="25"/>
                  </a:cubicBezTo>
                  <a:cubicBezTo>
                    <a:pt x="116" y="24"/>
                    <a:pt x="116" y="24"/>
                    <a:pt x="116" y="24"/>
                  </a:cubicBezTo>
                  <a:cubicBezTo>
                    <a:pt x="117" y="24"/>
                    <a:pt x="117" y="24"/>
                    <a:pt x="117" y="24"/>
                  </a:cubicBezTo>
                  <a:lnTo>
                    <a:pt x="117" y="25"/>
                  </a:lnTo>
                  <a:close/>
                  <a:moveTo>
                    <a:pt x="85" y="33"/>
                  </a:moveTo>
                  <a:cubicBezTo>
                    <a:pt x="85" y="33"/>
                    <a:pt x="85" y="33"/>
                    <a:pt x="85" y="33"/>
                  </a:cubicBezTo>
                  <a:cubicBezTo>
                    <a:pt x="87" y="33"/>
                    <a:pt x="87" y="33"/>
                    <a:pt x="87" y="33"/>
                  </a:cubicBezTo>
                  <a:cubicBezTo>
                    <a:pt x="87" y="41"/>
                    <a:pt x="87" y="41"/>
                    <a:pt x="87" y="41"/>
                  </a:cubicBezTo>
                  <a:cubicBezTo>
                    <a:pt x="85" y="41"/>
                    <a:pt x="85" y="41"/>
                    <a:pt x="85" y="41"/>
                  </a:cubicBezTo>
                  <a:lnTo>
                    <a:pt x="85" y="33"/>
                  </a:lnTo>
                  <a:close/>
                  <a:moveTo>
                    <a:pt x="44" y="34"/>
                  </a:moveTo>
                  <a:cubicBezTo>
                    <a:pt x="44" y="34"/>
                    <a:pt x="44" y="34"/>
                    <a:pt x="44" y="34"/>
                  </a:cubicBezTo>
                  <a:cubicBezTo>
                    <a:pt x="44" y="34"/>
                    <a:pt x="44" y="34"/>
                    <a:pt x="44" y="34"/>
                  </a:cubicBezTo>
                  <a:cubicBezTo>
                    <a:pt x="44" y="41"/>
                    <a:pt x="44" y="41"/>
                    <a:pt x="44" y="41"/>
                  </a:cubicBezTo>
                  <a:cubicBezTo>
                    <a:pt x="44" y="41"/>
                    <a:pt x="44" y="41"/>
                    <a:pt x="44" y="41"/>
                  </a:cubicBezTo>
                  <a:lnTo>
                    <a:pt x="44" y="34"/>
                  </a:lnTo>
                  <a:close/>
                  <a:moveTo>
                    <a:pt x="15" y="47"/>
                  </a:moveTo>
                  <a:cubicBezTo>
                    <a:pt x="15" y="47"/>
                    <a:pt x="15" y="47"/>
                    <a:pt x="15" y="47"/>
                  </a:cubicBezTo>
                  <a:cubicBezTo>
                    <a:pt x="15" y="47"/>
                    <a:pt x="15" y="47"/>
                    <a:pt x="15" y="47"/>
                  </a:cubicBezTo>
                  <a:cubicBezTo>
                    <a:pt x="15" y="35"/>
                    <a:pt x="15" y="35"/>
                    <a:pt x="15" y="35"/>
                  </a:cubicBezTo>
                  <a:cubicBezTo>
                    <a:pt x="15" y="35"/>
                    <a:pt x="15" y="35"/>
                    <a:pt x="15" y="35"/>
                  </a:cubicBezTo>
                  <a:lnTo>
                    <a:pt x="15" y="47"/>
                  </a:lnTo>
                  <a:close/>
                  <a:moveTo>
                    <a:pt x="20" y="46"/>
                  </a:moveTo>
                  <a:cubicBezTo>
                    <a:pt x="20" y="46"/>
                    <a:pt x="20" y="46"/>
                    <a:pt x="20" y="46"/>
                  </a:cubicBezTo>
                  <a:cubicBezTo>
                    <a:pt x="16" y="47"/>
                    <a:pt x="16" y="47"/>
                    <a:pt x="16" y="47"/>
                  </a:cubicBezTo>
                  <a:cubicBezTo>
                    <a:pt x="16" y="35"/>
                    <a:pt x="16" y="35"/>
                    <a:pt x="16" y="35"/>
                  </a:cubicBezTo>
                  <a:cubicBezTo>
                    <a:pt x="20" y="35"/>
                    <a:pt x="20" y="35"/>
                    <a:pt x="20" y="35"/>
                  </a:cubicBezTo>
                  <a:lnTo>
                    <a:pt x="20" y="46"/>
                  </a:lnTo>
                  <a:close/>
                  <a:moveTo>
                    <a:pt x="25" y="46"/>
                  </a:moveTo>
                  <a:cubicBezTo>
                    <a:pt x="25" y="46"/>
                    <a:pt x="25" y="46"/>
                    <a:pt x="25" y="46"/>
                  </a:cubicBezTo>
                  <a:cubicBezTo>
                    <a:pt x="22" y="46"/>
                    <a:pt x="22" y="46"/>
                    <a:pt x="22" y="46"/>
                  </a:cubicBezTo>
                  <a:cubicBezTo>
                    <a:pt x="22" y="35"/>
                    <a:pt x="22" y="35"/>
                    <a:pt x="22" y="35"/>
                  </a:cubicBezTo>
                  <a:cubicBezTo>
                    <a:pt x="24" y="35"/>
                    <a:pt x="24" y="35"/>
                    <a:pt x="24" y="35"/>
                  </a:cubicBezTo>
                  <a:cubicBezTo>
                    <a:pt x="24" y="36"/>
                    <a:pt x="24" y="36"/>
                    <a:pt x="24" y="36"/>
                  </a:cubicBezTo>
                  <a:cubicBezTo>
                    <a:pt x="25" y="36"/>
                    <a:pt x="25" y="36"/>
                    <a:pt x="25" y="36"/>
                  </a:cubicBezTo>
                  <a:lnTo>
                    <a:pt x="25" y="46"/>
                  </a:lnTo>
                  <a:close/>
                  <a:moveTo>
                    <a:pt x="26" y="46"/>
                  </a:moveTo>
                  <a:cubicBezTo>
                    <a:pt x="26" y="46"/>
                    <a:pt x="26" y="46"/>
                    <a:pt x="26" y="46"/>
                  </a:cubicBezTo>
                  <a:cubicBezTo>
                    <a:pt x="25" y="46"/>
                    <a:pt x="25" y="46"/>
                    <a:pt x="25" y="46"/>
                  </a:cubicBezTo>
                  <a:cubicBezTo>
                    <a:pt x="25" y="46"/>
                    <a:pt x="25" y="46"/>
                    <a:pt x="25" y="46"/>
                  </a:cubicBezTo>
                  <a:cubicBezTo>
                    <a:pt x="25" y="42"/>
                    <a:pt x="25" y="42"/>
                    <a:pt x="25" y="42"/>
                  </a:cubicBezTo>
                  <a:cubicBezTo>
                    <a:pt x="26" y="42"/>
                    <a:pt x="26" y="42"/>
                    <a:pt x="26" y="42"/>
                  </a:cubicBezTo>
                  <a:lnTo>
                    <a:pt x="26" y="46"/>
                  </a:lnTo>
                  <a:close/>
                  <a:moveTo>
                    <a:pt x="26" y="41"/>
                  </a:moveTo>
                  <a:cubicBezTo>
                    <a:pt x="26" y="41"/>
                    <a:pt x="26" y="41"/>
                    <a:pt x="26" y="41"/>
                  </a:cubicBezTo>
                  <a:cubicBezTo>
                    <a:pt x="25" y="42"/>
                    <a:pt x="25" y="42"/>
                    <a:pt x="25" y="42"/>
                  </a:cubicBezTo>
                  <a:cubicBezTo>
                    <a:pt x="25" y="36"/>
                    <a:pt x="25" y="36"/>
                    <a:pt x="25" y="36"/>
                  </a:cubicBezTo>
                  <a:cubicBezTo>
                    <a:pt x="26" y="36"/>
                    <a:pt x="26" y="36"/>
                    <a:pt x="26" y="36"/>
                  </a:cubicBezTo>
                  <a:lnTo>
                    <a:pt x="26" y="41"/>
                  </a:lnTo>
                  <a:close/>
                  <a:moveTo>
                    <a:pt x="28" y="47"/>
                  </a:moveTo>
                  <a:cubicBezTo>
                    <a:pt x="28" y="47"/>
                    <a:pt x="28" y="47"/>
                    <a:pt x="28" y="47"/>
                  </a:cubicBezTo>
                  <a:cubicBezTo>
                    <a:pt x="28" y="47"/>
                    <a:pt x="28" y="47"/>
                    <a:pt x="28" y="47"/>
                  </a:cubicBezTo>
                  <a:cubicBezTo>
                    <a:pt x="28" y="42"/>
                    <a:pt x="28" y="42"/>
                    <a:pt x="28" y="42"/>
                  </a:cubicBezTo>
                  <a:cubicBezTo>
                    <a:pt x="28" y="42"/>
                    <a:pt x="28" y="42"/>
                    <a:pt x="28" y="42"/>
                  </a:cubicBezTo>
                  <a:lnTo>
                    <a:pt x="28" y="47"/>
                  </a:lnTo>
                  <a:close/>
                  <a:moveTo>
                    <a:pt x="28" y="41"/>
                  </a:moveTo>
                  <a:cubicBezTo>
                    <a:pt x="28" y="41"/>
                    <a:pt x="28" y="41"/>
                    <a:pt x="28" y="41"/>
                  </a:cubicBezTo>
                  <a:cubicBezTo>
                    <a:pt x="28" y="41"/>
                    <a:pt x="28" y="41"/>
                    <a:pt x="28" y="41"/>
                  </a:cubicBezTo>
                  <a:cubicBezTo>
                    <a:pt x="28" y="36"/>
                    <a:pt x="28" y="36"/>
                    <a:pt x="28" y="36"/>
                  </a:cubicBezTo>
                  <a:cubicBezTo>
                    <a:pt x="28" y="36"/>
                    <a:pt x="28" y="36"/>
                    <a:pt x="28" y="36"/>
                  </a:cubicBezTo>
                  <a:lnTo>
                    <a:pt x="28" y="41"/>
                  </a:lnTo>
                  <a:close/>
                  <a:moveTo>
                    <a:pt x="29" y="47"/>
                  </a:moveTo>
                  <a:cubicBezTo>
                    <a:pt x="29" y="47"/>
                    <a:pt x="29" y="47"/>
                    <a:pt x="29" y="47"/>
                  </a:cubicBezTo>
                  <a:cubicBezTo>
                    <a:pt x="28" y="47"/>
                    <a:pt x="28" y="47"/>
                    <a:pt x="28" y="47"/>
                  </a:cubicBezTo>
                  <a:cubicBezTo>
                    <a:pt x="28" y="42"/>
                    <a:pt x="28" y="42"/>
                    <a:pt x="28" y="42"/>
                  </a:cubicBezTo>
                  <a:cubicBezTo>
                    <a:pt x="29" y="42"/>
                    <a:pt x="29" y="42"/>
                    <a:pt x="29" y="42"/>
                  </a:cubicBezTo>
                  <a:lnTo>
                    <a:pt x="29" y="47"/>
                  </a:lnTo>
                  <a:close/>
                  <a:moveTo>
                    <a:pt x="29" y="41"/>
                  </a:moveTo>
                  <a:cubicBezTo>
                    <a:pt x="29" y="41"/>
                    <a:pt x="29" y="41"/>
                    <a:pt x="29" y="41"/>
                  </a:cubicBezTo>
                  <a:cubicBezTo>
                    <a:pt x="28" y="41"/>
                    <a:pt x="28" y="41"/>
                    <a:pt x="28" y="41"/>
                  </a:cubicBezTo>
                  <a:cubicBezTo>
                    <a:pt x="28" y="36"/>
                    <a:pt x="28" y="36"/>
                    <a:pt x="28" y="36"/>
                  </a:cubicBezTo>
                  <a:cubicBezTo>
                    <a:pt x="29" y="36"/>
                    <a:pt x="29" y="36"/>
                    <a:pt x="29" y="36"/>
                  </a:cubicBezTo>
                  <a:lnTo>
                    <a:pt x="29" y="41"/>
                  </a:lnTo>
                  <a:close/>
                  <a:moveTo>
                    <a:pt x="30" y="47"/>
                  </a:moveTo>
                  <a:cubicBezTo>
                    <a:pt x="30" y="47"/>
                    <a:pt x="30" y="47"/>
                    <a:pt x="30" y="47"/>
                  </a:cubicBezTo>
                  <a:cubicBezTo>
                    <a:pt x="29" y="47"/>
                    <a:pt x="29" y="47"/>
                    <a:pt x="29" y="47"/>
                  </a:cubicBezTo>
                  <a:cubicBezTo>
                    <a:pt x="29" y="41"/>
                    <a:pt x="29" y="41"/>
                    <a:pt x="29" y="41"/>
                  </a:cubicBezTo>
                  <a:cubicBezTo>
                    <a:pt x="30" y="41"/>
                    <a:pt x="30" y="41"/>
                    <a:pt x="30" y="41"/>
                  </a:cubicBezTo>
                  <a:lnTo>
                    <a:pt x="30" y="47"/>
                  </a:lnTo>
                  <a:close/>
                  <a:moveTo>
                    <a:pt x="30" y="41"/>
                  </a:moveTo>
                  <a:cubicBezTo>
                    <a:pt x="30" y="41"/>
                    <a:pt x="30" y="41"/>
                    <a:pt x="30" y="41"/>
                  </a:cubicBezTo>
                  <a:cubicBezTo>
                    <a:pt x="29" y="41"/>
                    <a:pt x="29" y="41"/>
                    <a:pt x="29" y="41"/>
                  </a:cubicBezTo>
                  <a:cubicBezTo>
                    <a:pt x="29" y="36"/>
                    <a:pt x="29" y="36"/>
                    <a:pt x="29" y="36"/>
                  </a:cubicBezTo>
                  <a:cubicBezTo>
                    <a:pt x="30" y="36"/>
                    <a:pt x="30" y="36"/>
                    <a:pt x="30" y="36"/>
                  </a:cubicBezTo>
                  <a:lnTo>
                    <a:pt x="30" y="41"/>
                  </a:lnTo>
                  <a:close/>
                  <a:moveTo>
                    <a:pt x="32" y="47"/>
                  </a:moveTo>
                  <a:cubicBezTo>
                    <a:pt x="32" y="47"/>
                    <a:pt x="32" y="47"/>
                    <a:pt x="32" y="47"/>
                  </a:cubicBezTo>
                  <a:cubicBezTo>
                    <a:pt x="31" y="47"/>
                    <a:pt x="31" y="47"/>
                    <a:pt x="31" y="47"/>
                  </a:cubicBezTo>
                  <a:cubicBezTo>
                    <a:pt x="31" y="41"/>
                    <a:pt x="31" y="41"/>
                    <a:pt x="31" y="41"/>
                  </a:cubicBezTo>
                  <a:cubicBezTo>
                    <a:pt x="32" y="41"/>
                    <a:pt x="32" y="41"/>
                    <a:pt x="32" y="41"/>
                  </a:cubicBezTo>
                  <a:lnTo>
                    <a:pt x="32" y="47"/>
                  </a:lnTo>
                  <a:close/>
                  <a:moveTo>
                    <a:pt x="32" y="41"/>
                  </a:moveTo>
                  <a:cubicBezTo>
                    <a:pt x="32" y="41"/>
                    <a:pt x="32" y="41"/>
                    <a:pt x="32" y="41"/>
                  </a:cubicBezTo>
                  <a:cubicBezTo>
                    <a:pt x="31" y="41"/>
                    <a:pt x="31" y="41"/>
                    <a:pt x="31" y="41"/>
                  </a:cubicBezTo>
                  <a:cubicBezTo>
                    <a:pt x="31" y="36"/>
                    <a:pt x="31" y="36"/>
                    <a:pt x="31" y="36"/>
                  </a:cubicBezTo>
                  <a:cubicBezTo>
                    <a:pt x="32" y="35"/>
                    <a:pt x="32" y="35"/>
                    <a:pt x="32" y="35"/>
                  </a:cubicBezTo>
                  <a:lnTo>
                    <a:pt x="32" y="41"/>
                  </a:lnTo>
                  <a:close/>
                  <a:moveTo>
                    <a:pt x="33" y="47"/>
                  </a:moveTo>
                  <a:cubicBezTo>
                    <a:pt x="33" y="47"/>
                    <a:pt x="33" y="47"/>
                    <a:pt x="33" y="47"/>
                  </a:cubicBezTo>
                  <a:cubicBezTo>
                    <a:pt x="32" y="47"/>
                    <a:pt x="32" y="47"/>
                    <a:pt x="32" y="47"/>
                  </a:cubicBezTo>
                  <a:cubicBezTo>
                    <a:pt x="32" y="41"/>
                    <a:pt x="32" y="41"/>
                    <a:pt x="32" y="41"/>
                  </a:cubicBezTo>
                  <a:cubicBezTo>
                    <a:pt x="33" y="41"/>
                    <a:pt x="33" y="41"/>
                    <a:pt x="33" y="41"/>
                  </a:cubicBezTo>
                  <a:lnTo>
                    <a:pt x="33" y="47"/>
                  </a:lnTo>
                  <a:close/>
                  <a:moveTo>
                    <a:pt x="33" y="41"/>
                  </a:moveTo>
                  <a:cubicBezTo>
                    <a:pt x="33" y="41"/>
                    <a:pt x="33" y="41"/>
                    <a:pt x="33" y="41"/>
                  </a:cubicBezTo>
                  <a:cubicBezTo>
                    <a:pt x="32" y="41"/>
                    <a:pt x="32" y="41"/>
                    <a:pt x="32" y="41"/>
                  </a:cubicBezTo>
                  <a:cubicBezTo>
                    <a:pt x="32" y="35"/>
                    <a:pt x="32" y="35"/>
                    <a:pt x="32" y="35"/>
                  </a:cubicBezTo>
                  <a:cubicBezTo>
                    <a:pt x="33" y="35"/>
                    <a:pt x="33" y="35"/>
                    <a:pt x="33" y="35"/>
                  </a:cubicBezTo>
                  <a:lnTo>
                    <a:pt x="33" y="41"/>
                  </a:lnTo>
                  <a:close/>
                  <a:moveTo>
                    <a:pt x="33" y="47"/>
                  </a:moveTo>
                  <a:cubicBezTo>
                    <a:pt x="33" y="47"/>
                    <a:pt x="33" y="47"/>
                    <a:pt x="33" y="47"/>
                  </a:cubicBezTo>
                  <a:cubicBezTo>
                    <a:pt x="33" y="47"/>
                    <a:pt x="33" y="47"/>
                    <a:pt x="33" y="47"/>
                  </a:cubicBezTo>
                  <a:cubicBezTo>
                    <a:pt x="33" y="41"/>
                    <a:pt x="33" y="41"/>
                    <a:pt x="33" y="41"/>
                  </a:cubicBezTo>
                  <a:cubicBezTo>
                    <a:pt x="33" y="41"/>
                    <a:pt x="33" y="41"/>
                    <a:pt x="33" y="41"/>
                  </a:cubicBezTo>
                  <a:lnTo>
                    <a:pt x="33" y="47"/>
                  </a:lnTo>
                  <a:close/>
                  <a:moveTo>
                    <a:pt x="33" y="41"/>
                  </a:moveTo>
                  <a:cubicBezTo>
                    <a:pt x="33" y="41"/>
                    <a:pt x="33" y="41"/>
                    <a:pt x="33" y="41"/>
                  </a:cubicBezTo>
                  <a:cubicBezTo>
                    <a:pt x="33" y="41"/>
                    <a:pt x="33" y="41"/>
                    <a:pt x="33" y="41"/>
                  </a:cubicBezTo>
                  <a:cubicBezTo>
                    <a:pt x="33" y="35"/>
                    <a:pt x="33" y="35"/>
                    <a:pt x="33" y="35"/>
                  </a:cubicBezTo>
                  <a:cubicBezTo>
                    <a:pt x="33" y="35"/>
                    <a:pt x="33" y="35"/>
                    <a:pt x="33" y="35"/>
                  </a:cubicBezTo>
                  <a:lnTo>
                    <a:pt x="33" y="41"/>
                  </a:lnTo>
                  <a:close/>
                  <a:moveTo>
                    <a:pt x="34" y="47"/>
                  </a:moveTo>
                  <a:cubicBezTo>
                    <a:pt x="34" y="47"/>
                    <a:pt x="34" y="47"/>
                    <a:pt x="34" y="47"/>
                  </a:cubicBezTo>
                  <a:cubicBezTo>
                    <a:pt x="33" y="47"/>
                    <a:pt x="33" y="47"/>
                    <a:pt x="33" y="47"/>
                  </a:cubicBezTo>
                  <a:cubicBezTo>
                    <a:pt x="33" y="41"/>
                    <a:pt x="33" y="41"/>
                    <a:pt x="33" y="41"/>
                  </a:cubicBezTo>
                  <a:cubicBezTo>
                    <a:pt x="34" y="41"/>
                    <a:pt x="34" y="41"/>
                    <a:pt x="34" y="41"/>
                  </a:cubicBezTo>
                  <a:lnTo>
                    <a:pt x="34" y="47"/>
                  </a:lnTo>
                  <a:close/>
                  <a:moveTo>
                    <a:pt x="34" y="41"/>
                  </a:moveTo>
                  <a:cubicBezTo>
                    <a:pt x="34" y="41"/>
                    <a:pt x="34" y="41"/>
                    <a:pt x="34" y="41"/>
                  </a:cubicBezTo>
                  <a:cubicBezTo>
                    <a:pt x="33" y="41"/>
                    <a:pt x="33" y="41"/>
                    <a:pt x="33" y="41"/>
                  </a:cubicBezTo>
                  <a:cubicBezTo>
                    <a:pt x="33" y="35"/>
                    <a:pt x="33" y="35"/>
                    <a:pt x="33" y="35"/>
                  </a:cubicBezTo>
                  <a:cubicBezTo>
                    <a:pt x="34" y="35"/>
                    <a:pt x="34" y="35"/>
                    <a:pt x="34" y="35"/>
                  </a:cubicBezTo>
                  <a:lnTo>
                    <a:pt x="34" y="41"/>
                  </a:lnTo>
                  <a:close/>
                  <a:moveTo>
                    <a:pt x="34" y="47"/>
                  </a:moveTo>
                  <a:cubicBezTo>
                    <a:pt x="34" y="47"/>
                    <a:pt x="34" y="47"/>
                    <a:pt x="34" y="47"/>
                  </a:cubicBezTo>
                  <a:cubicBezTo>
                    <a:pt x="34" y="47"/>
                    <a:pt x="34" y="47"/>
                    <a:pt x="34" y="47"/>
                  </a:cubicBezTo>
                  <a:cubicBezTo>
                    <a:pt x="34" y="41"/>
                    <a:pt x="34" y="41"/>
                    <a:pt x="34" y="41"/>
                  </a:cubicBezTo>
                  <a:cubicBezTo>
                    <a:pt x="34" y="41"/>
                    <a:pt x="34" y="41"/>
                    <a:pt x="34" y="41"/>
                  </a:cubicBezTo>
                  <a:lnTo>
                    <a:pt x="34" y="47"/>
                  </a:lnTo>
                  <a:close/>
                  <a:moveTo>
                    <a:pt x="34" y="41"/>
                  </a:moveTo>
                  <a:cubicBezTo>
                    <a:pt x="34" y="41"/>
                    <a:pt x="34" y="41"/>
                    <a:pt x="34" y="41"/>
                  </a:cubicBezTo>
                  <a:cubicBezTo>
                    <a:pt x="34" y="41"/>
                    <a:pt x="34" y="41"/>
                    <a:pt x="34" y="41"/>
                  </a:cubicBezTo>
                  <a:cubicBezTo>
                    <a:pt x="34" y="35"/>
                    <a:pt x="34" y="35"/>
                    <a:pt x="34" y="35"/>
                  </a:cubicBezTo>
                  <a:cubicBezTo>
                    <a:pt x="34" y="35"/>
                    <a:pt x="34" y="35"/>
                    <a:pt x="34" y="35"/>
                  </a:cubicBezTo>
                  <a:lnTo>
                    <a:pt x="34" y="41"/>
                  </a:lnTo>
                  <a:close/>
                  <a:moveTo>
                    <a:pt x="36" y="47"/>
                  </a:moveTo>
                  <a:cubicBezTo>
                    <a:pt x="36" y="47"/>
                    <a:pt x="36" y="47"/>
                    <a:pt x="36" y="47"/>
                  </a:cubicBezTo>
                  <a:cubicBezTo>
                    <a:pt x="36" y="47"/>
                    <a:pt x="36" y="47"/>
                    <a:pt x="36" y="47"/>
                  </a:cubicBezTo>
                  <a:cubicBezTo>
                    <a:pt x="36" y="41"/>
                    <a:pt x="36" y="41"/>
                    <a:pt x="36" y="41"/>
                  </a:cubicBezTo>
                  <a:cubicBezTo>
                    <a:pt x="36" y="41"/>
                    <a:pt x="36" y="41"/>
                    <a:pt x="36" y="41"/>
                  </a:cubicBezTo>
                  <a:lnTo>
                    <a:pt x="36" y="47"/>
                  </a:lnTo>
                  <a:close/>
                  <a:moveTo>
                    <a:pt x="36" y="41"/>
                  </a:moveTo>
                  <a:cubicBezTo>
                    <a:pt x="36" y="41"/>
                    <a:pt x="36" y="41"/>
                    <a:pt x="36" y="41"/>
                  </a:cubicBezTo>
                  <a:cubicBezTo>
                    <a:pt x="36" y="41"/>
                    <a:pt x="36" y="41"/>
                    <a:pt x="36" y="41"/>
                  </a:cubicBezTo>
                  <a:cubicBezTo>
                    <a:pt x="36" y="35"/>
                    <a:pt x="36" y="35"/>
                    <a:pt x="36" y="35"/>
                  </a:cubicBezTo>
                  <a:cubicBezTo>
                    <a:pt x="36" y="35"/>
                    <a:pt x="36" y="35"/>
                    <a:pt x="36" y="35"/>
                  </a:cubicBezTo>
                  <a:lnTo>
                    <a:pt x="36" y="41"/>
                  </a:lnTo>
                  <a:close/>
                  <a:moveTo>
                    <a:pt x="37" y="47"/>
                  </a:moveTo>
                  <a:cubicBezTo>
                    <a:pt x="37" y="47"/>
                    <a:pt x="37" y="47"/>
                    <a:pt x="37" y="47"/>
                  </a:cubicBezTo>
                  <a:cubicBezTo>
                    <a:pt x="37" y="47"/>
                    <a:pt x="37" y="47"/>
                    <a:pt x="37" y="47"/>
                  </a:cubicBezTo>
                  <a:cubicBezTo>
                    <a:pt x="37" y="41"/>
                    <a:pt x="37" y="41"/>
                    <a:pt x="37" y="41"/>
                  </a:cubicBezTo>
                  <a:cubicBezTo>
                    <a:pt x="37" y="41"/>
                    <a:pt x="37" y="41"/>
                    <a:pt x="37" y="41"/>
                  </a:cubicBezTo>
                  <a:lnTo>
                    <a:pt x="37" y="47"/>
                  </a:lnTo>
                  <a:close/>
                  <a:moveTo>
                    <a:pt x="37" y="41"/>
                  </a:moveTo>
                  <a:cubicBezTo>
                    <a:pt x="37" y="41"/>
                    <a:pt x="37" y="41"/>
                    <a:pt x="37" y="41"/>
                  </a:cubicBezTo>
                  <a:cubicBezTo>
                    <a:pt x="37" y="41"/>
                    <a:pt x="37" y="41"/>
                    <a:pt x="37" y="41"/>
                  </a:cubicBezTo>
                  <a:cubicBezTo>
                    <a:pt x="37" y="35"/>
                    <a:pt x="37" y="35"/>
                    <a:pt x="37" y="35"/>
                  </a:cubicBezTo>
                  <a:cubicBezTo>
                    <a:pt x="37" y="35"/>
                    <a:pt x="37" y="35"/>
                    <a:pt x="37" y="35"/>
                  </a:cubicBezTo>
                  <a:lnTo>
                    <a:pt x="37" y="41"/>
                  </a:lnTo>
                  <a:close/>
                  <a:moveTo>
                    <a:pt x="38" y="47"/>
                  </a:moveTo>
                  <a:cubicBezTo>
                    <a:pt x="38" y="47"/>
                    <a:pt x="38" y="47"/>
                    <a:pt x="38" y="47"/>
                  </a:cubicBezTo>
                  <a:cubicBezTo>
                    <a:pt x="37" y="47"/>
                    <a:pt x="37" y="47"/>
                    <a:pt x="37" y="47"/>
                  </a:cubicBezTo>
                  <a:cubicBezTo>
                    <a:pt x="37" y="41"/>
                    <a:pt x="37" y="41"/>
                    <a:pt x="37" y="41"/>
                  </a:cubicBezTo>
                  <a:cubicBezTo>
                    <a:pt x="38" y="41"/>
                    <a:pt x="38" y="41"/>
                    <a:pt x="38" y="41"/>
                  </a:cubicBezTo>
                  <a:lnTo>
                    <a:pt x="38" y="47"/>
                  </a:lnTo>
                  <a:close/>
                  <a:moveTo>
                    <a:pt x="38" y="41"/>
                  </a:moveTo>
                  <a:cubicBezTo>
                    <a:pt x="38" y="41"/>
                    <a:pt x="38" y="41"/>
                    <a:pt x="38" y="41"/>
                  </a:cubicBezTo>
                  <a:cubicBezTo>
                    <a:pt x="37" y="41"/>
                    <a:pt x="37" y="41"/>
                    <a:pt x="37" y="41"/>
                  </a:cubicBezTo>
                  <a:cubicBezTo>
                    <a:pt x="37" y="35"/>
                    <a:pt x="37" y="35"/>
                    <a:pt x="37" y="35"/>
                  </a:cubicBezTo>
                  <a:cubicBezTo>
                    <a:pt x="38" y="35"/>
                    <a:pt x="38" y="35"/>
                    <a:pt x="38" y="35"/>
                  </a:cubicBezTo>
                  <a:lnTo>
                    <a:pt x="38" y="41"/>
                  </a:lnTo>
                  <a:close/>
                  <a:moveTo>
                    <a:pt x="40" y="47"/>
                  </a:moveTo>
                  <a:cubicBezTo>
                    <a:pt x="40" y="47"/>
                    <a:pt x="40" y="47"/>
                    <a:pt x="40" y="47"/>
                  </a:cubicBezTo>
                  <a:cubicBezTo>
                    <a:pt x="39" y="47"/>
                    <a:pt x="39" y="47"/>
                    <a:pt x="39" y="47"/>
                  </a:cubicBezTo>
                  <a:cubicBezTo>
                    <a:pt x="39" y="41"/>
                    <a:pt x="39" y="41"/>
                    <a:pt x="39" y="41"/>
                  </a:cubicBezTo>
                  <a:cubicBezTo>
                    <a:pt x="40" y="41"/>
                    <a:pt x="40" y="41"/>
                    <a:pt x="40" y="41"/>
                  </a:cubicBezTo>
                  <a:lnTo>
                    <a:pt x="40" y="47"/>
                  </a:lnTo>
                  <a:close/>
                  <a:moveTo>
                    <a:pt x="40" y="41"/>
                  </a:moveTo>
                  <a:cubicBezTo>
                    <a:pt x="40" y="41"/>
                    <a:pt x="40" y="41"/>
                    <a:pt x="40" y="41"/>
                  </a:cubicBezTo>
                  <a:cubicBezTo>
                    <a:pt x="39" y="41"/>
                    <a:pt x="39" y="41"/>
                    <a:pt x="39" y="41"/>
                  </a:cubicBezTo>
                  <a:cubicBezTo>
                    <a:pt x="39" y="35"/>
                    <a:pt x="39" y="35"/>
                    <a:pt x="39" y="35"/>
                  </a:cubicBezTo>
                  <a:cubicBezTo>
                    <a:pt x="40" y="35"/>
                    <a:pt x="40" y="35"/>
                    <a:pt x="40" y="35"/>
                  </a:cubicBezTo>
                  <a:lnTo>
                    <a:pt x="40" y="41"/>
                  </a:lnTo>
                  <a:close/>
                  <a:moveTo>
                    <a:pt x="41" y="47"/>
                  </a:moveTo>
                  <a:cubicBezTo>
                    <a:pt x="41" y="47"/>
                    <a:pt x="41" y="47"/>
                    <a:pt x="41" y="47"/>
                  </a:cubicBezTo>
                  <a:cubicBezTo>
                    <a:pt x="40" y="47"/>
                    <a:pt x="40" y="47"/>
                    <a:pt x="40" y="47"/>
                  </a:cubicBezTo>
                  <a:cubicBezTo>
                    <a:pt x="40" y="41"/>
                    <a:pt x="40" y="41"/>
                    <a:pt x="40" y="41"/>
                  </a:cubicBezTo>
                  <a:cubicBezTo>
                    <a:pt x="41" y="41"/>
                    <a:pt x="41" y="41"/>
                    <a:pt x="41" y="41"/>
                  </a:cubicBezTo>
                  <a:lnTo>
                    <a:pt x="41" y="47"/>
                  </a:lnTo>
                  <a:close/>
                  <a:moveTo>
                    <a:pt x="41" y="41"/>
                  </a:moveTo>
                  <a:cubicBezTo>
                    <a:pt x="41" y="41"/>
                    <a:pt x="41" y="41"/>
                    <a:pt x="41" y="41"/>
                  </a:cubicBezTo>
                  <a:cubicBezTo>
                    <a:pt x="40" y="41"/>
                    <a:pt x="40" y="41"/>
                    <a:pt x="40" y="41"/>
                  </a:cubicBezTo>
                  <a:cubicBezTo>
                    <a:pt x="40" y="35"/>
                    <a:pt x="40" y="35"/>
                    <a:pt x="40" y="35"/>
                  </a:cubicBezTo>
                  <a:cubicBezTo>
                    <a:pt x="41" y="35"/>
                    <a:pt x="41" y="35"/>
                    <a:pt x="41" y="35"/>
                  </a:cubicBezTo>
                  <a:lnTo>
                    <a:pt x="41" y="41"/>
                  </a:lnTo>
                  <a:close/>
                  <a:moveTo>
                    <a:pt x="41" y="47"/>
                  </a:moveTo>
                  <a:cubicBezTo>
                    <a:pt x="41" y="47"/>
                    <a:pt x="41" y="47"/>
                    <a:pt x="41" y="47"/>
                  </a:cubicBezTo>
                  <a:cubicBezTo>
                    <a:pt x="41" y="47"/>
                    <a:pt x="41" y="47"/>
                    <a:pt x="41" y="47"/>
                  </a:cubicBezTo>
                  <a:cubicBezTo>
                    <a:pt x="41" y="41"/>
                    <a:pt x="41" y="41"/>
                    <a:pt x="41" y="41"/>
                  </a:cubicBezTo>
                  <a:cubicBezTo>
                    <a:pt x="41" y="41"/>
                    <a:pt x="41" y="41"/>
                    <a:pt x="41" y="41"/>
                  </a:cubicBezTo>
                  <a:lnTo>
                    <a:pt x="41" y="47"/>
                  </a:lnTo>
                  <a:close/>
                  <a:moveTo>
                    <a:pt x="41" y="41"/>
                  </a:moveTo>
                  <a:cubicBezTo>
                    <a:pt x="41" y="41"/>
                    <a:pt x="41" y="41"/>
                    <a:pt x="41" y="41"/>
                  </a:cubicBezTo>
                  <a:cubicBezTo>
                    <a:pt x="41" y="41"/>
                    <a:pt x="41" y="41"/>
                    <a:pt x="41" y="41"/>
                  </a:cubicBezTo>
                  <a:cubicBezTo>
                    <a:pt x="41" y="35"/>
                    <a:pt x="41" y="35"/>
                    <a:pt x="41" y="35"/>
                  </a:cubicBezTo>
                  <a:cubicBezTo>
                    <a:pt x="41" y="35"/>
                    <a:pt x="41" y="35"/>
                    <a:pt x="41" y="35"/>
                  </a:cubicBezTo>
                  <a:lnTo>
                    <a:pt x="41" y="41"/>
                  </a:lnTo>
                  <a:close/>
                  <a:moveTo>
                    <a:pt x="42" y="47"/>
                  </a:moveTo>
                  <a:cubicBezTo>
                    <a:pt x="42" y="47"/>
                    <a:pt x="42" y="47"/>
                    <a:pt x="42" y="47"/>
                  </a:cubicBezTo>
                  <a:cubicBezTo>
                    <a:pt x="41" y="47"/>
                    <a:pt x="41" y="47"/>
                    <a:pt x="41" y="47"/>
                  </a:cubicBezTo>
                  <a:cubicBezTo>
                    <a:pt x="41" y="41"/>
                    <a:pt x="41" y="41"/>
                    <a:pt x="41" y="41"/>
                  </a:cubicBezTo>
                  <a:cubicBezTo>
                    <a:pt x="42" y="41"/>
                    <a:pt x="42" y="41"/>
                    <a:pt x="42" y="41"/>
                  </a:cubicBezTo>
                  <a:lnTo>
                    <a:pt x="42" y="47"/>
                  </a:lnTo>
                  <a:close/>
                  <a:moveTo>
                    <a:pt x="42" y="41"/>
                  </a:moveTo>
                  <a:cubicBezTo>
                    <a:pt x="42" y="41"/>
                    <a:pt x="42" y="41"/>
                    <a:pt x="42" y="41"/>
                  </a:cubicBezTo>
                  <a:cubicBezTo>
                    <a:pt x="41" y="41"/>
                    <a:pt x="41" y="41"/>
                    <a:pt x="41" y="41"/>
                  </a:cubicBezTo>
                  <a:cubicBezTo>
                    <a:pt x="41" y="35"/>
                    <a:pt x="41" y="35"/>
                    <a:pt x="41" y="35"/>
                  </a:cubicBezTo>
                  <a:cubicBezTo>
                    <a:pt x="42" y="34"/>
                    <a:pt x="42" y="34"/>
                    <a:pt x="42" y="34"/>
                  </a:cubicBezTo>
                  <a:lnTo>
                    <a:pt x="42" y="41"/>
                  </a:lnTo>
                  <a:close/>
                  <a:moveTo>
                    <a:pt x="43" y="48"/>
                  </a:moveTo>
                  <a:cubicBezTo>
                    <a:pt x="43" y="48"/>
                    <a:pt x="43" y="48"/>
                    <a:pt x="43" y="48"/>
                  </a:cubicBezTo>
                  <a:cubicBezTo>
                    <a:pt x="42" y="47"/>
                    <a:pt x="42" y="47"/>
                    <a:pt x="42" y="47"/>
                  </a:cubicBezTo>
                  <a:cubicBezTo>
                    <a:pt x="42" y="41"/>
                    <a:pt x="42" y="41"/>
                    <a:pt x="42" y="41"/>
                  </a:cubicBezTo>
                  <a:cubicBezTo>
                    <a:pt x="43" y="41"/>
                    <a:pt x="43" y="41"/>
                    <a:pt x="43" y="41"/>
                  </a:cubicBezTo>
                  <a:lnTo>
                    <a:pt x="43" y="48"/>
                  </a:lnTo>
                  <a:close/>
                  <a:moveTo>
                    <a:pt x="43" y="41"/>
                  </a:moveTo>
                  <a:cubicBezTo>
                    <a:pt x="43" y="41"/>
                    <a:pt x="43" y="41"/>
                    <a:pt x="43" y="41"/>
                  </a:cubicBezTo>
                  <a:cubicBezTo>
                    <a:pt x="42" y="41"/>
                    <a:pt x="42" y="41"/>
                    <a:pt x="42" y="41"/>
                  </a:cubicBezTo>
                  <a:cubicBezTo>
                    <a:pt x="42" y="34"/>
                    <a:pt x="42" y="34"/>
                    <a:pt x="42" y="34"/>
                  </a:cubicBezTo>
                  <a:cubicBezTo>
                    <a:pt x="43" y="34"/>
                    <a:pt x="43" y="34"/>
                    <a:pt x="43" y="34"/>
                  </a:cubicBezTo>
                  <a:lnTo>
                    <a:pt x="43" y="41"/>
                  </a:lnTo>
                  <a:close/>
                  <a:moveTo>
                    <a:pt x="44" y="48"/>
                  </a:moveTo>
                  <a:cubicBezTo>
                    <a:pt x="44" y="48"/>
                    <a:pt x="44" y="48"/>
                    <a:pt x="44" y="48"/>
                  </a:cubicBezTo>
                  <a:cubicBezTo>
                    <a:pt x="43" y="48"/>
                    <a:pt x="43" y="48"/>
                    <a:pt x="43" y="48"/>
                  </a:cubicBezTo>
                  <a:cubicBezTo>
                    <a:pt x="43" y="41"/>
                    <a:pt x="43" y="41"/>
                    <a:pt x="43" y="41"/>
                  </a:cubicBezTo>
                  <a:cubicBezTo>
                    <a:pt x="44" y="41"/>
                    <a:pt x="44" y="41"/>
                    <a:pt x="44" y="41"/>
                  </a:cubicBezTo>
                  <a:lnTo>
                    <a:pt x="44" y="48"/>
                  </a:lnTo>
                  <a:close/>
                  <a:moveTo>
                    <a:pt x="44" y="41"/>
                  </a:moveTo>
                  <a:cubicBezTo>
                    <a:pt x="44" y="41"/>
                    <a:pt x="44" y="41"/>
                    <a:pt x="44" y="41"/>
                  </a:cubicBezTo>
                  <a:cubicBezTo>
                    <a:pt x="43" y="41"/>
                    <a:pt x="43" y="41"/>
                    <a:pt x="43" y="41"/>
                  </a:cubicBezTo>
                  <a:cubicBezTo>
                    <a:pt x="43" y="34"/>
                    <a:pt x="43" y="34"/>
                    <a:pt x="43" y="34"/>
                  </a:cubicBezTo>
                  <a:cubicBezTo>
                    <a:pt x="44" y="34"/>
                    <a:pt x="44" y="34"/>
                    <a:pt x="44" y="34"/>
                  </a:cubicBezTo>
                  <a:lnTo>
                    <a:pt x="44" y="41"/>
                  </a:lnTo>
                  <a:close/>
                  <a:moveTo>
                    <a:pt x="45" y="48"/>
                  </a:moveTo>
                  <a:cubicBezTo>
                    <a:pt x="45" y="48"/>
                    <a:pt x="45" y="48"/>
                    <a:pt x="45" y="48"/>
                  </a:cubicBezTo>
                  <a:cubicBezTo>
                    <a:pt x="44" y="48"/>
                    <a:pt x="44" y="48"/>
                    <a:pt x="44" y="48"/>
                  </a:cubicBezTo>
                  <a:cubicBezTo>
                    <a:pt x="44" y="41"/>
                    <a:pt x="44" y="41"/>
                    <a:pt x="44" y="41"/>
                  </a:cubicBezTo>
                  <a:cubicBezTo>
                    <a:pt x="44" y="41"/>
                    <a:pt x="44" y="41"/>
                    <a:pt x="44" y="41"/>
                  </a:cubicBezTo>
                  <a:cubicBezTo>
                    <a:pt x="44" y="48"/>
                    <a:pt x="44" y="48"/>
                    <a:pt x="44" y="48"/>
                  </a:cubicBezTo>
                  <a:cubicBezTo>
                    <a:pt x="45" y="48"/>
                    <a:pt x="45" y="48"/>
                    <a:pt x="45" y="48"/>
                  </a:cubicBezTo>
                  <a:cubicBezTo>
                    <a:pt x="45" y="41"/>
                    <a:pt x="45" y="41"/>
                    <a:pt x="45" y="41"/>
                  </a:cubicBezTo>
                  <a:cubicBezTo>
                    <a:pt x="45" y="41"/>
                    <a:pt x="45" y="41"/>
                    <a:pt x="45" y="41"/>
                  </a:cubicBezTo>
                  <a:lnTo>
                    <a:pt x="45" y="48"/>
                  </a:lnTo>
                  <a:close/>
                  <a:moveTo>
                    <a:pt x="45" y="41"/>
                  </a:moveTo>
                  <a:cubicBezTo>
                    <a:pt x="45" y="41"/>
                    <a:pt x="45" y="41"/>
                    <a:pt x="45" y="41"/>
                  </a:cubicBezTo>
                  <a:cubicBezTo>
                    <a:pt x="45" y="41"/>
                    <a:pt x="45" y="41"/>
                    <a:pt x="45" y="41"/>
                  </a:cubicBezTo>
                  <a:cubicBezTo>
                    <a:pt x="45" y="34"/>
                    <a:pt x="45" y="34"/>
                    <a:pt x="45" y="34"/>
                  </a:cubicBezTo>
                  <a:cubicBezTo>
                    <a:pt x="45" y="34"/>
                    <a:pt x="45" y="34"/>
                    <a:pt x="45" y="34"/>
                  </a:cubicBezTo>
                  <a:lnTo>
                    <a:pt x="45" y="41"/>
                  </a:lnTo>
                  <a:close/>
                  <a:moveTo>
                    <a:pt x="46" y="48"/>
                  </a:moveTo>
                  <a:cubicBezTo>
                    <a:pt x="46" y="48"/>
                    <a:pt x="46" y="48"/>
                    <a:pt x="46" y="48"/>
                  </a:cubicBezTo>
                  <a:cubicBezTo>
                    <a:pt x="45" y="48"/>
                    <a:pt x="45" y="48"/>
                    <a:pt x="45" y="48"/>
                  </a:cubicBezTo>
                  <a:cubicBezTo>
                    <a:pt x="45" y="41"/>
                    <a:pt x="45" y="41"/>
                    <a:pt x="45" y="41"/>
                  </a:cubicBezTo>
                  <a:cubicBezTo>
                    <a:pt x="46" y="41"/>
                    <a:pt x="46" y="41"/>
                    <a:pt x="46" y="41"/>
                  </a:cubicBezTo>
                  <a:lnTo>
                    <a:pt x="46" y="48"/>
                  </a:lnTo>
                  <a:close/>
                  <a:moveTo>
                    <a:pt x="46" y="41"/>
                  </a:moveTo>
                  <a:cubicBezTo>
                    <a:pt x="46" y="41"/>
                    <a:pt x="46" y="41"/>
                    <a:pt x="46" y="41"/>
                  </a:cubicBezTo>
                  <a:cubicBezTo>
                    <a:pt x="45" y="41"/>
                    <a:pt x="45" y="41"/>
                    <a:pt x="45" y="41"/>
                  </a:cubicBezTo>
                  <a:cubicBezTo>
                    <a:pt x="45" y="34"/>
                    <a:pt x="45" y="34"/>
                    <a:pt x="45" y="34"/>
                  </a:cubicBezTo>
                  <a:cubicBezTo>
                    <a:pt x="46" y="34"/>
                    <a:pt x="46" y="34"/>
                    <a:pt x="46" y="34"/>
                  </a:cubicBezTo>
                  <a:lnTo>
                    <a:pt x="46" y="41"/>
                  </a:lnTo>
                  <a:close/>
                  <a:moveTo>
                    <a:pt x="47" y="48"/>
                  </a:moveTo>
                  <a:cubicBezTo>
                    <a:pt x="47" y="48"/>
                    <a:pt x="47" y="48"/>
                    <a:pt x="47" y="48"/>
                  </a:cubicBezTo>
                  <a:cubicBezTo>
                    <a:pt x="46" y="48"/>
                    <a:pt x="46" y="48"/>
                    <a:pt x="46" y="48"/>
                  </a:cubicBezTo>
                  <a:cubicBezTo>
                    <a:pt x="46" y="41"/>
                    <a:pt x="46" y="41"/>
                    <a:pt x="46" y="41"/>
                  </a:cubicBezTo>
                  <a:cubicBezTo>
                    <a:pt x="47" y="41"/>
                    <a:pt x="47" y="41"/>
                    <a:pt x="47" y="41"/>
                  </a:cubicBezTo>
                  <a:lnTo>
                    <a:pt x="47" y="48"/>
                  </a:lnTo>
                  <a:close/>
                  <a:moveTo>
                    <a:pt x="47" y="41"/>
                  </a:moveTo>
                  <a:cubicBezTo>
                    <a:pt x="47" y="41"/>
                    <a:pt x="47" y="41"/>
                    <a:pt x="47" y="41"/>
                  </a:cubicBezTo>
                  <a:cubicBezTo>
                    <a:pt x="46" y="41"/>
                    <a:pt x="46" y="41"/>
                    <a:pt x="46" y="41"/>
                  </a:cubicBezTo>
                  <a:cubicBezTo>
                    <a:pt x="46" y="34"/>
                    <a:pt x="46" y="34"/>
                    <a:pt x="46" y="34"/>
                  </a:cubicBezTo>
                  <a:cubicBezTo>
                    <a:pt x="47" y="34"/>
                    <a:pt x="47" y="34"/>
                    <a:pt x="47" y="34"/>
                  </a:cubicBezTo>
                  <a:lnTo>
                    <a:pt x="47" y="41"/>
                  </a:lnTo>
                  <a:close/>
                  <a:moveTo>
                    <a:pt x="48" y="48"/>
                  </a:moveTo>
                  <a:cubicBezTo>
                    <a:pt x="48" y="48"/>
                    <a:pt x="48" y="48"/>
                    <a:pt x="48" y="48"/>
                  </a:cubicBezTo>
                  <a:cubicBezTo>
                    <a:pt x="47" y="48"/>
                    <a:pt x="47" y="48"/>
                    <a:pt x="47" y="48"/>
                  </a:cubicBezTo>
                  <a:cubicBezTo>
                    <a:pt x="47" y="41"/>
                    <a:pt x="47" y="41"/>
                    <a:pt x="47" y="41"/>
                  </a:cubicBezTo>
                  <a:cubicBezTo>
                    <a:pt x="48" y="41"/>
                    <a:pt x="48" y="41"/>
                    <a:pt x="48" y="41"/>
                  </a:cubicBezTo>
                  <a:lnTo>
                    <a:pt x="48" y="48"/>
                  </a:lnTo>
                  <a:close/>
                  <a:moveTo>
                    <a:pt x="48" y="41"/>
                  </a:moveTo>
                  <a:cubicBezTo>
                    <a:pt x="48" y="41"/>
                    <a:pt x="48" y="41"/>
                    <a:pt x="48" y="41"/>
                  </a:cubicBezTo>
                  <a:cubicBezTo>
                    <a:pt x="47" y="41"/>
                    <a:pt x="47" y="41"/>
                    <a:pt x="47" y="41"/>
                  </a:cubicBezTo>
                  <a:cubicBezTo>
                    <a:pt x="47" y="34"/>
                    <a:pt x="47" y="34"/>
                    <a:pt x="47" y="34"/>
                  </a:cubicBezTo>
                  <a:cubicBezTo>
                    <a:pt x="48" y="34"/>
                    <a:pt x="48" y="34"/>
                    <a:pt x="48" y="34"/>
                  </a:cubicBezTo>
                  <a:lnTo>
                    <a:pt x="48" y="41"/>
                  </a:lnTo>
                  <a:close/>
                  <a:moveTo>
                    <a:pt x="49" y="48"/>
                  </a:moveTo>
                  <a:cubicBezTo>
                    <a:pt x="49" y="48"/>
                    <a:pt x="49" y="48"/>
                    <a:pt x="49" y="48"/>
                  </a:cubicBezTo>
                  <a:cubicBezTo>
                    <a:pt x="49" y="48"/>
                    <a:pt x="49" y="48"/>
                    <a:pt x="49" y="48"/>
                  </a:cubicBezTo>
                  <a:cubicBezTo>
                    <a:pt x="49" y="41"/>
                    <a:pt x="49" y="41"/>
                    <a:pt x="49" y="41"/>
                  </a:cubicBezTo>
                  <a:cubicBezTo>
                    <a:pt x="49" y="41"/>
                    <a:pt x="49" y="41"/>
                    <a:pt x="49" y="41"/>
                  </a:cubicBezTo>
                  <a:lnTo>
                    <a:pt x="49" y="48"/>
                  </a:lnTo>
                  <a:close/>
                  <a:moveTo>
                    <a:pt x="49" y="41"/>
                  </a:moveTo>
                  <a:cubicBezTo>
                    <a:pt x="49" y="41"/>
                    <a:pt x="49" y="41"/>
                    <a:pt x="49" y="41"/>
                  </a:cubicBezTo>
                  <a:cubicBezTo>
                    <a:pt x="49" y="41"/>
                    <a:pt x="49" y="41"/>
                    <a:pt x="49" y="41"/>
                  </a:cubicBezTo>
                  <a:cubicBezTo>
                    <a:pt x="49" y="34"/>
                    <a:pt x="49" y="34"/>
                    <a:pt x="49" y="34"/>
                  </a:cubicBezTo>
                  <a:cubicBezTo>
                    <a:pt x="49" y="34"/>
                    <a:pt x="49" y="34"/>
                    <a:pt x="49" y="34"/>
                  </a:cubicBezTo>
                  <a:lnTo>
                    <a:pt x="49" y="41"/>
                  </a:lnTo>
                  <a:close/>
                  <a:moveTo>
                    <a:pt x="50" y="48"/>
                  </a:moveTo>
                  <a:cubicBezTo>
                    <a:pt x="50" y="48"/>
                    <a:pt x="50" y="48"/>
                    <a:pt x="50" y="48"/>
                  </a:cubicBezTo>
                  <a:cubicBezTo>
                    <a:pt x="49" y="48"/>
                    <a:pt x="49" y="48"/>
                    <a:pt x="49" y="48"/>
                  </a:cubicBezTo>
                  <a:cubicBezTo>
                    <a:pt x="49" y="41"/>
                    <a:pt x="49" y="41"/>
                    <a:pt x="49" y="41"/>
                  </a:cubicBezTo>
                  <a:cubicBezTo>
                    <a:pt x="50" y="41"/>
                    <a:pt x="50" y="41"/>
                    <a:pt x="50" y="41"/>
                  </a:cubicBezTo>
                  <a:lnTo>
                    <a:pt x="50" y="48"/>
                  </a:lnTo>
                  <a:close/>
                  <a:moveTo>
                    <a:pt x="50" y="41"/>
                  </a:moveTo>
                  <a:cubicBezTo>
                    <a:pt x="50" y="41"/>
                    <a:pt x="50" y="41"/>
                    <a:pt x="50" y="41"/>
                  </a:cubicBezTo>
                  <a:cubicBezTo>
                    <a:pt x="49" y="41"/>
                    <a:pt x="49" y="41"/>
                    <a:pt x="49" y="41"/>
                  </a:cubicBezTo>
                  <a:cubicBezTo>
                    <a:pt x="49" y="34"/>
                    <a:pt x="49" y="34"/>
                    <a:pt x="49" y="34"/>
                  </a:cubicBezTo>
                  <a:cubicBezTo>
                    <a:pt x="49" y="34"/>
                    <a:pt x="49" y="34"/>
                    <a:pt x="49" y="34"/>
                  </a:cubicBezTo>
                  <a:cubicBezTo>
                    <a:pt x="50" y="34"/>
                    <a:pt x="50" y="34"/>
                    <a:pt x="50" y="34"/>
                  </a:cubicBezTo>
                  <a:lnTo>
                    <a:pt x="50" y="41"/>
                  </a:lnTo>
                  <a:close/>
                  <a:moveTo>
                    <a:pt x="52" y="48"/>
                  </a:moveTo>
                  <a:cubicBezTo>
                    <a:pt x="52" y="48"/>
                    <a:pt x="52" y="48"/>
                    <a:pt x="52" y="48"/>
                  </a:cubicBezTo>
                  <a:cubicBezTo>
                    <a:pt x="51" y="48"/>
                    <a:pt x="51" y="48"/>
                    <a:pt x="51" y="48"/>
                  </a:cubicBezTo>
                  <a:cubicBezTo>
                    <a:pt x="51" y="41"/>
                    <a:pt x="51" y="41"/>
                    <a:pt x="51" y="41"/>
                  </a:cubicBezTo>
                  <a:cubicBezTo>
                    <a:pt x="52" y="41"/>
                    <a:pt x="52" y="41"/>
                    <a:pt x="52" y="41"/>
                  </a:cubicBezTo>
                  <a:lnTo>
                    <a:pt x="52" y="48"/>
                  </a:lnTo>
                  <a:close/>
                  <a:moveTo>
                    <a:pt x="52" y="41"/>
                  </a:moveTo>
                  <a:cubicBezTo>
                    <a:pt x="52" y="41"/>
                    <a:pt x="52" y="41"/>
                    <a:pt x="52" y="41"/>
                  </a:cubicBezTo>
                  <a:cubicBezTo>
                    <a:pt x="51" y="41"/>
                    <a:pt x="51" y="41"/>
                    <a:pt x="51" y="41"/>
                  </a:cubicBezTo>
                  <a:cubicBezTo>
                    <a:pt x="51" y="34"/>
                    <a:pt x="51" y="34"/>
                    <a:pt x="51" y="34"/>
                  </a:cubicBezTo>
                  <a:cubicBezTo>
                    <a:pt x="52" y="34"/>
                    <a:pt x="52" y="34"/>
                    <a:pt x="52" y="34"/>
                  </a:cubicBezTo>
                  <a:lnTo>
                    <a:pt x="52" y="41"/>
                  </a:lnTo>
                  <a:close/>
                  <a:moveTo>
                    <a:pt x="53" y="48"/>
                  </a:moveTo>
                  <a:cubicBezTo>
                    <a:pt x="53" y="48"/>
                    <a:pt x="53" y="48"/>
                    <a:pt x="53" y="48"/>
                  </a:cubicBezTo>
                  <a:cubicBezTo>
                    <a:pt x="52" y="48"/>
                    <a:pt x="52" y="48"/>
                    <a:pt x="52" y="48"/>
                  </a:cubicBezTo>
                  <a:cubicBezTo>
                    <a:pt x="52" y="41"/>
                    <a:pt x="52" y="41"/>
                    <a:pt x="52" y="41"/>
                  </a:cubicBezTo>
                  <a:cubicBezTo>
                    <a:pt x="53" y="41"/>
                    <a:pt x="53" y="41"/>
                    <a:pt x="53" y="41"/>
                  </a:cubicBezTo>
                  <a:lnTo>
                    <a:pt x="53" y="48"/>
                  </a:lnTo>
                  <a:close/>
                  <a:moveTo>
                    <a:pt x="53" y="41"/>
                  </a:moveTo>
                  <a:cubicBezTo>
                    <a:pt x="53" y="41"/>
                    <a:pt x="53" y="41"/>
                    <a:pt x="53" y="41"/>
                  </a:cubicBezTo>
                  <a:cubicBezTo>
                    <a:pt x="52" y="41"/>
                    <a:pt x="52" y="41"/>
                    <a:pt x="52" y="41"/>
                  </a:cubicBezTo>
                  <a:cubicBezTo>
                    <a:pt x="52" y="34"/>
                    <a:pt x="52" y="34"/>
                    <a:pt x="52" y="34"/>
                  </a:cubicBezTo>
                  <a:cubicBezTo>
                    <a:pt x="53" y="34"/>
                    <a:pt x="53" y="34"/>
                    <a:pt x="53" y="34"/>
                  </a:cubicBezTo>
                  <a:lnTo>
                    <a:pt x="53" y="41"/>
                  </a:lnTo>
                  <a:close/>
                  <a:moveTo>
                    <a:pt x="54" y="48"/>
                  </a:moveTo>
                  <a:cubicBezTo>
                    <a:pt x="54" y="48"/>
                    <a:pt x="54" y="48"/>
                    <a:pt x="54" y="48"/>
                  </a:cubicBezTo>
                  <a:cubicBezTo>
                    <a:pt x="53" y="48"/>
                    <a:pt x="53" y="48"/>
                    <a:pt x="53" y="48"/>
                  </a:cubicBezTo>
                  <a:cubicBezTo>
                    <a:pt x="53" y="41"/>
                    <a:pt x="53" y="41"/>
                    <a:pt x="53" y="41"/>
                  </a:cubicBezTo>
                  <a:cubicBezTo>
                    <a:pt x="54" y="41"/>
                    <a:pt x="54" y="41"/>
                    <a:pt x="54" y="41"/>
                  </a:cubicBezTo>
                  <a:lnTo>
                    <a:pt x="54" y="48"/>
                  </a:lnTo>
                  <a:close/>
                  <a:moveTo>
                    <a:pt x="54" y="41"/>
                  </a:moveTo>
                  <a:cubicBezTo>
                    <a:pt x="54" y="41"/>
                    <a:pt x="54" y="41"/>
                    <a:pt x="54" y="41"/>
                  </a:cubicBezTo>
                  <a:cubicBezTo>
                    <a:pt x="53" y="41"/>
                    <a:pt x="53" y="41"/>
                    <a:pt x="53" y="41"/>
                  </a:cubicBezTo>
                  <a:cubicBezTo>
                    <a:pt x="53" y="34"/>
                    <a:pt x="53" y="34"/>
                    <a:pt x="53" y="34"/>
                  </a:cubicBezTo>
                  <a:cubicBezTo>
                    <a:pt x="54" y="33"/>
                    <a:pt x="54" y="33"/>
                    <a:pt x="54" y="33"/>
                  </a:cubicBezTo>
                  <a:lnTo>
                    <a:pt x="54" y="41"/>
                  </a:lnTo>
                  <a:close/>
                  <a:moveTo>
                    <a:pt x="55" y="48"/>
                  </a:moveTo>
                  <a:cubicBezTo>
                    <a:pt x="55" y="48"/>
                    <a:pt x="55" y="48"/>
                    <a:pt x="55" y="48"/>
                  </a:cubicBezTo>
                  <a:cubicBezTo>
                    <a:pt x="54" y="48"/>
                    <a:pt x="54" y="48"/>
                    <a:pt x="54" y="48"/>
                  </a:cubicBezTo>
                  <a:cubicBezTo>
                    <a:pt x="54" y="41"/>
                    <a:pt x="54" y="41"/>
                    <a:pt x="54" y="41"/>
                  </a:cubicBezTo>
                  <a:cubicBezTo>
                    <a:pt x="55" y="41"/>
                    <a:pt x="55" y="41"/>
                    <a:pt x="55" y="41"/>
                  </a:cubicBezTo>
                  <a:lnTo>
                    <a:pt x="55" y="48"/>
                  </a:lnTo>
                  <a:close/>
                  <a:moveTo>
                    <a:pt x="55" y="41"/>
                  </a:moveTo>
                  <a:cubicBezTo>
                    <a:pt x="55" y="41"/>
                    <a:pt x="55" y="41"/>
                    <a:pt x="55" y="41"/>
                  </a:cubicBezTo>
                  <a:cubicBezTo>
                    <a:pt x="54" y="41"/>
                    <a:pt x="54" y="41"/>
                    <a:pt x="54" y="41"/>
                  </a:cubicBezTo>
                  <a:cubicBezTo>
                    <a:pt x="54" y="33"/>
                    <a:pt x="54" y="33"/>
                    <a:pt x="54" y="33"/>
                  </a:cubicBezTo>
                  <a:cubicBezTo>
                    <a:pt x="55" y="33"/>
                    <a:pt x="55" y="33"/>
                    <a:pt x="55" y="33"/>
                  </a:cubicBezTo>
                  <a:lnTo>
                    <a:pt x="55" y="41"/>
                  </a:lnTo>
                  <a:close/>
                  <a:moveTo>
                    <a:pt x="57" y="48"/>
                  </a:moveTo>
                  <a:cubicBezTo>
                    <a:pt x="57" y="48"/>
                    <a:pt x="57" y="48"/>
                    <a:pt x="57" y="48"/>
                  </a:cubicBezTo>
                  <a:cubicBezTo>
                    <a:pt x="55" y="48"/>
                    <a:pt x="55" y="48"/>
                    <a:pt x="55" y="48"/>
                  </a:cubicBezTo>
                  <a:cubicBezTo>
                    <a:pt x="55" y="41"/>
                    <a:pt x="55" y="41"/>
                    <a:pt x="55" y="41"/>
                  </a:cubicBezTo>
                  <a:cubicBezTo>
                    <a:pt x="57" y="41"/>
                    <a:pt x="57" y="41"/>
                    <a:pt x="57" y="41"/>
                  </a:cubicBezTo>
                  <a:lnTo>
                    <a:pt x="57" y="48"/>
                  </a:lnTo>
                  <a:close/>
                  <a:moveTo>
                    <a:pt x="57" y="41"/>
                  </a:moveTo>
                  <a:cubicBezTo>
                    <a:pt x="57" y="41"/>
                    <a:pt x="57" y="41"/>
                    <a:pt x="57" y="41"/>
                  </a:cubicBezTo>
                  <a:cubicBezTo>
                    <a:pt x="55" y="41"/>
                    <a:pt x="55" y="41"/>
                    <a:pt x="55" y="41"/>
                  </a:cubicBezTo>
                  <a:cubicBezTo>
                    <a:pt x="55" y="33"/>
                    <a:pt x="55" y="33"/>
                    <a:pt x="55" y="33"/>
                  </a:cubicBezTo>
                  <a:cubicBezTo>
                    <a:pt x="57" y="33"/>
                    <a:pt x="57" y="33"/>
                    <a:pt x="57" y="33"/>
                  </a:cubicBezTo>
                  <a:lnTo>
                    <a:pt x="57" y="41"/>
                  </a:lnTo>
                  <a:close/>
                  <a:moveTo>
                    <a:pt x="57" y="48"/>
                  </a:moveTo>
                  <a:cubicBezTo>
                    <a:pt x="57" y="48"/>
                    <a:pt x="57" y="48"/>
                    <a:pt x="57" y="48"/>
                  </a:cubicBezTo>
                  <a:cubicBezTo>
                    <a:pt x="57" y="48"/>
                    <a:pt x="57" y="48"/>
                    <a:pt x="57" y="48"/>
                  </a:cubicBezTo>
                  <a:cubicBezTo>
                    <a:pt x="57" y="41"/>
                    <a:pt x="57" y="41"/>
                    <a:pt x="57" y="41"/>
                  </a:cubicBezTo>
                  <a:cubicBezTo>
                    <a:pt x="57" y="41"/>
                    <a:pt x="57" y="41"/>
                    <a:pt x="57" y="41"/>
                  </a:cubicBezTo>
                  <a:lnTo>
                    <a:pt x="57" y="48"/>
                  </a:lnTo>
                  <a:close/>
                  <a:moveTo>
                    <a:pt x="57" y="41"/>
                  </a:moveTo>
                  <a:cubicBezTo>
                    <a:pt x="57" y="41"/>
                    <a:pt x="57" y="41"/>
                    <a:pt x="57" y="41"/>
                  </a:cubicBezTo>
                  <a:cubicBezTo>
                    <a:pt x="57" y="41"/>
                    <a:pt x="57" y="41"/>
                    <a:pt x="57" y="41"/>
                  </a:cubicBezTo>
                  <a:cubicBezTo>
                    <a:pt x="57" y="33"/>
                    <a:pt x="57" y="33"/>
                    <a:pt x="57" y="33"/>
                  </a:cubicBezTo>
                  <a:cubicBezTo>
                    <a:pt x="57" y="33"/>
                    <a:pt x="57" y="33"/>
                    <a:pt x="57" y="33"/>
                  </a:cubicBezTo>
                  <a:lnTo>
                    <a:pt x="57" y="41"/>
                  </a:lnTo>
                  <a:close/>
                  <a:moveTo>
                    <a:pt x="58" y="48"/>
                  </a:moveTo>
                  <a:cubicBezTo>
                    <a:pt x="58" y="48"/>
                    <a:pt x="58" y="48"/>
                    <a:pt x="58" y="48"/>
                  </a:cubicBezTo>
                  <a:cubicBezTo>
                    <a:pt x="58" y="48"/>
                    <a:pt x="58" y="48"/>
                    <a:pt x="58" y="48"/>
                  </a:cubicBezTo>
                  <a:cubicBezTo>
                    <a:pt x="58" y="41"/>
                    <a:pt x="58" y="41"/>
                    <a:pt x="58" y="41"/>
                  </a:cubicBezTo>
                  <a:cubicBezTo>
                    <a:pt x="58" y="41"/>
                    <a:pt x="58" y="41"/>
                    <a:pt x="58" y="41"/>
                  </a:cubicBezTo>
                  <a:lnTo>
                    <a:pt x="58" y="48"/>
                  </a:lnTo>
                  <a:close/>
                  <a:moveTo>
                    <a:pt x="58" y="41"/>
                  </a:moveTo>
                  <a:cubicBezTo>
                    <a:pt x="58" y="41"/>
                    <a:pt x="58" y="41"/>
                    <a:pt x="58" y="41"/>
                  </a:cubicBezTo>
                  <a:cubicBezTo>
                    <a:pt x="58" y="41"/>
                    <a:pt x="58" y="41"/>
                    <a:pt x="58" y="41"/>
                  </a:cubicBezTo>
                  <a:cubicBezTo>
                    <a:pt x="58" y="33"/>
                    <a:pt x="58" y="33"/>
                    <a:pt x="58" y="33"/>
                  </a:cubicBezTo>
                  <a:cubicBezTo>
                    <a:pt x="58" y="33"/>
                    <a:pt x="58" y="33"/>
                    <a:pt x="58" y="33"/>
                  </a:cubicBezTo>
                  <a:lnTo>
                    <a:pt x="58" y="41"/>
                  </a:lnTo>
                  <a:close/>
                  <a:moveTo>
                    <a:pt x="59" y="48"/>
                  </a:moveTo>
                  <a:cubicBezTo>
                    <a:pt x="59" y="48"/>
                    <a:pt x="59" y="48"/>
                    <a:pt x="59" y="48"/>
                  </a:cubicBezTo>
                  <a:cubicBezTo>
                    <a:pt x="59" y="48"/>
                    <a:pt x="59" y="48"/>
                    <a:pt x="59" y="48"/>
                  </a:cubicBezTo>
                  <a:cubicBezTo>
                    <a:pt x="59" y="48"/>
                    <a:pt x="59" y="48"/>
                    <a:pt x="59" y="48"/>
                  </a:cubicBezTo>
                  <a:cubicBezTo>
                    <a:pt x="59" y="41"/>
                    <a:pt x="59" y="41"/>
                    <a:pt x="59" y="41"/>
                  </a:cubicBezTo>
                  <a:cubicBezTo>
                    <a:pt x="59" y="41"/>
                    <a:pt x="59" y="41"/>
                    <a:pt x="59" y="41"/>
                  </a:cubicBezTo>
                  <a:lnTo>
                    <a:pt x="59" y="48"/>
                  </a:lnTo>
                  <a:close/>
                  <a:moveTo>
                    <a:pt x="59" y="41"/>
                  </a:moveTo>
                  <a:cubicBezTo>
                    <a:pt x="59" y="41"/>
                    <a:pt x="59" y="41"/>
                    <a:pt x="59" y="41"/>
                  </a:cubicBezTo>
                  <a:cubicBezTo>
                    <a:pt x="59" y="41"/>
                    <a:pt x="59" y="41"/>
                    <a:pt x="59" y="41"/>
                  </a:cubicBezTo>
                  <a:cubicBezTo>
                    <a:pt x="59" y="33"/>
                    <a:pt x="59" y="33"/>
                    <a:pt x="59" y="33"/>
                  </a:cubicBezTo>
                  <a:cubicBezTo>
                    <a:pt x="59" y="33"/>
                    <a:pt x="59" y="33"/>
                    <a:pt x="59" y="33"/>
                  </a:cubicBezTo>
                  <a:cubicBezTo>
                    <a:pt x="59" y="33"/>
                    <a:pt x="59" y="33"/>
                    <a:pt x="59" y="33"/>
                  </a:cubicBezTo>
                  <a:lnTo>
                    <a:pt x="59" y="41"/>
                  </a:lnTo>
                  <a:close/>
                  <a:moveTo>
                    <a:pt x="61" y="48"/>
                  </a:moveTo>
                  <a:cubicBezTo>
                    <a:pt x="61" y="48"/>
                    <a:pt x="61" y="48"/>
                    <a:pt x="61" y="48"/>
                  </a:cubicBezTo>
                  <a:cubicBezTo>
                    <a:pt x="60" y="48"/>
                    <a:pt x="60" y="48"/>
                    <a:pt x="60" y="48"/>
                  </a:cubicBezTo>
                  <a:cubicBezTo>
                    <a:pt x="60" y="41"/>
                    <a:pt x="60" y="41"/>
                    <a:pt x="60" y="41"/>
                  </a:cubicBezTo>
                  <a:cubicBezTo>
                    <a:pt x="61" y="41"/>
                    <a:pt x="61" y="41"/>
                    <a:pt x="61" y="41"/>
                  </a:cubicBezTo>
                  <a:lnTo>
                    <a:pt x="61" y="48"/>
                  </a:lnTo>
                  <a:close/>
                  <a:moveTo>
                    <a:pt x="61" y="41"/>
                  </a:moveTo>
                  <a:cubicBezTo>
                    <a:pt x="61" y="41"/>
                    <a:pt x="61" y="41"/>
                    <a:pt x="61" y="41"/>
                  </a:cubicBezTo>
                  <a:cubicBezTo>
                    <a:pt x="60" y="41"/>
                    <a:pt x="60" y="41"/>
                    <a:pt x="60" y="41"/>
                  </a:cubicBezTo>
                  <a:cubicBezTo>
                    <a:pt x="60" y="33"/>
                    <a:pt x="60" y="33"/>
                    <a:pt x="60" y="33"/>
                  </a:cubicBezTo>
                  <a:cubicBezTo>
                    <a:pt x="61" y="33"/>
                    <a:pt x="61" y="33"/>
                    <a:pt x="61" y="33"/>
                  </a:cubicBezTo>
                  <a:lnTo>
                    <a:pt x="61" y="41"/>
                  </a:lnTo>
                  <a:close/>
                  <a:moveTo>
                    <a:pt x="64" y="48"/>
                  </a:moveTo>
                  <a:cubicBezTo>
                    <a:pt x="64" y="48"/>
                    <a:pt x="64" y="48"/>
                    <a:pt x="64" y="48"/>
                  </a:cubicBezTo>
                  <a:cubicBezTo>
                    <a:pt x="61" y="48"/>
                    <a:pt x="61" y="48"/>
                    <a:pt x="61" y="48"/>
                  </a:cubicBezTo>
                  <a:cubicBezTo>
                    <a:pt x="61" y="41"/>
                    <a:pt x="61" y="41"/>
                    <a:pt x="61" y="41"/>
                  </a:cubicBezTo>
                  <a:cubicBezTo>
                    <a:pt x="64" y="41"/>
                    <a:pt x="64" y="41"/>
                    <a:pt x="64" y="41"/>
                  </a:cubicBezTo>
                  <a:lnTo>
                    <a:pt x="64" y="48"/>
                  </a:lnTo>
                  <a:close/>
                  <a:moveTo>
                    <a:pt x="64" y="41"/>
                  </a:moveTo>
                  <a:cubicBezTo>
                    <a:pt x="64" y="41"/>
                    <a:pt x="64" y="41"/>
                    <a:pt x="64" y="41"/>
                  </a:cubicBezTo>
                  <a:cubicBezTo>
                    <a:pt x="61" y="41"/>
                    <a:pt x="61" y="41"/>
                    <a:pt x="61" y="41"/>
                  </a:cubicBezTo>
                  <a:cubicBezTo>
                    <a:pt x="61" y="33"/>
                    <a:pt x="61" y="33"/>
                    <a:pt x="61" y="33"/>
                  </a:cubicBezTo>
                  <a:cubicBezTo>
                    <a:pt x="64" y="33"/>
                    <a:pt x="64" y="33"/>
                    <a:pt x="64" y="33"/>
                  </a:cubicBezTo>
                  <a:lnTo>
                    <a:pt x="64" y="41"/>
                  </a:lnTo>
                  <a:close/>
                  <a:moveTo>
                    <a:pt x="66" y="48"/>
                  </a:moveTo>
                  <a:cubicBezTo>
                    <a:pt x="66" y="48"/>
                    <a:pt x="66" y="48"/>
                    <a:pt x="66" y="48"/>
                  </a:cubicBezTo>
                  <a:cubicBezTo>
                    <a:pt x="64" y="48"/>
                    <a:pt x="64" y="48"/>
                    <a:pt x="64" y="48"/>
                  </a:cubicBezTo>
                  <a:cubicBezTo>
                    <a:pt x="64" y="41"/>
                    <a:pt x="64" y="41"/>
                    <a:pt x="64" y="41"/>
                  </a:cubicBezTo>
                  <a:cubicBezTo>
                    <a:pt x="66" y="41"/>
                    <a:pt x="66" y="41"/>
                    <a:pt x="66" y="41"/>
                  </a:cubicBezTo>
                  <a:lnTo>
                    <a:pt x="66" y="48"/>
                  </a:lnTo>
                  <a:close/>
                  <a:moveTo>
                    <a:pt x="66" y="41"/>
                  </a:moveTo>
                  <a:cubicBezTo>
                    <a:pt x="66" y="41"/>
                    <a:pt x="66" y="41"/>
                    <a:pt x="66" y="41"/>
                  </a:cubicBezTo>
                  <a:cubicBezTo>
                    <a:pt x="64" y="41"/>
                    <a:pt x="64" y="41"/>
                    <a:pt x="64" y="41"/>
                  </a:cubicBezTo>
                  <a:cubicBezTo>
                    <a:pt x="64" y="33"/>
                    <a:pt x="64" y="33"/>
                    <a:pt x="64" y="33"/>
                  </a:cubicBezTo>
                  <a:cubicBezTo>
                    <a:pt x="66" y="33"/>
                    <a:pt x="66" y="33"/>
                    <a:pt x="66" y="33"/>
                  </a:cubicBezTo>
                  <a:lnTo>
                    <a:pt x="66" y="41"/>
                  </a:lnTo>
                  <a:close/>
                  <a:moveTo>
                    <a:pt x="68" y="48"/>
                  </a:moveTo>
                  <a:cubicBezTo>
                    <a:pt x="68" y="48"/>
                    <a:pt x="68" y="48"/>
                    <a:pt x="68" y="48"/>
                  </a:cubicBezTo>
                  <a:cubicBezTo>
                    <a:pt x="66" y="48"/>
                    <a:pt x="66" y="48"/>
                    <a:pt x="66" y="48"/>
                  </a:cubicBezTo>
                  <a:cubicBezTo>
                    <a:pt x="66" y="41"/>
                    <a:pt x="66" y="41"/>
                    <a:pt x="66" y="41"/>
                  </a:cubicBezTo>
                  <a:cubicBezTo>
                    <a:pt x="68" y="41"/>
                    <a:pt x="68" y="41"/>
                    <a:pt x="68" y="41"/>
                  </a:cubicBezTo>
                  <a:lnTo>
                    <a:pt x="68" y="48"/>
                  </a:lnTo>
                  <a:close/>
                  <a:moveTo>
                    <a:pt x="68" y="41"/>
                  </a:moveTo>
                  <a:cubicBezTo>
                    <a:pt x="68" y="41"/>
                    <a:pt x="68" y="41"/>
                    <a:pt x="68" y="41"/>
                  </a:cubicBezTo>
                  <a:cubicBezTo>
                    <a:pt x="66" y="41"/>
                    <a:pt x="66" y="41"/>
                    <a:pt x="66" y="41"/>
                  </a:cubicBezTo>
                  <a:cubicBezTo>
                    <a:pt x="66" y="33"/>
                    <a:pt x="66" y="33"/>
                    <a:pt x="66" y="33"/>
                  </a:cubicBezTo>
                  <a:cubicBezTo>
                    <a:pt x="68" y="33"/>
                    <a:pt x="68" y="33"/>
                    <a:pt x="68" y="33"/>
                  </a:cubicBezTo>
                  <a:lnTo>
                    <a:pt x="68" y="41"/>
                  </a:lnTo>
                  <a:close/>
                  <a:moveTo>
                    <a:pt x="71" y="48"/>
                  </a:moveTo>
                  <a:cubicBezTo>
                    <a:pt x="71" y="48"/>
                    <a:pt x="71" y="48"/>
                    <a:pt x="71" y="48"/>
                  </a:cubicBezTo>
                  <a:cubicBezTo>
                    <a:pt x="68" y="48"/>
                    <a:pt x="68" y="48"/>
                    <a:pt x="68" y="48"/>
                  </a:cubicBezTo>
                  <a:cubicBezTo>
                    <a:pt x="68" y="41"/>
                    <a:pt x="68" y="41"/>
                    <a:pt x="68" y="41"/>
                  </a:cubicBezTo>
                  <a:cubicBezTo>
                    <a:pt x="71" y="41"/>
                    <a:pt x="71" y="41"/>
                    <a:pt x="71" y="41"/>
                  </a:cubicBezTo>
                  <a:lnTo>
                    <a:pt x="71" y="48"/>
                  </a:lnTo>
                  <a:close/>
                  <a:moveTo>
                    <a:pt x="71" y="41"/>
                  </a:moveTo>
                  <a:cubicBezTo>
                    <a:pt x="71" y="41"/>
                    <a:pt x="71" y="41"/>
                    <a:pt x="71" y="41"/>
                  </a:cubicBezTo>
                  <a:cubicBezTo>
                    <a:pt x="68" y="41"/>
                    <a:pt x="68" y="41"/>
                    <a:pt x="68" y="41"/>
                  </a:cubicBezTo>
                  <a:cubicBezTo>
                    <a:pt x="68" y="33"/>
                    <a:pt x="68" y="33"/>
                    <a:pt x="68" y="33"/>
                  </a:cubicBezTo>
                  <a:cubicBezTo>
                    <a:pt x="71" y="33"/>
                    <a:pt x="71" y="33"/>
                    <a:pt x="71" y="33"/>
                  </a:cubicBezTo>
                  <a:lnTo>
                    <a:pt x="71" y="41"/>
                  </a:lnTo>
                  <a:close/>
                  <a:moveTo>
                    <a:pt x="73" y="48"/>
                  </a:moveTo>
                  <a:cubicBezTo>
                    <a:pt x="73" y="48"/>
                    <a:pt x="73" y="48"/>
                    <a:pt x="73" y="48"/>
                  </a:cubicBezTo>
                  <a:cubicBezTo>
                    <a:pt x="71" y="48"/>
                    <a:pt x="71" y="48"/>
                    <a:pt x="71" y="48"/>
                  </a:cubicBezTo>
                  <a:cubicBezTo>
                    <a:pt x="71" y="41"/>
                    <a:pt x="71" y="41"/>
                    <a:pt x="71" y="41"/>
                  </a:cubicBezTo>
                  <a:cubicBezTo>
                    <a:pt x="73" y="41"/>
                    <a:pt x="73" y="41"/>
                    <a:pt x="73" y="41"/>
                  </a:cubicBezTo>
                  <a:lnTo>
                    <a:pt x="73" y="48"/>
                  </a:lnTo>
                  <a:close/>
                  <a:moveTo>
                    <a:pt x="73" y="41"/>
                  </a:moveTo>
                  <a:cubicBezTo>
                    <a:pt x="73" y="41"/>
                    <a:pt x="73" y="41"/>
                    <a:pt x="73" y="41"/>
                  </a:cubicBezTo>
                  <a:cubicBezTo>
                    <a:pt x="71" y="41"/>
                    <a:pt x="71" y="41"/>
                    <a:pt x="71" y="41"/>
                  </a:cubicBezTo>
                  <a:cubicBezTo>
                    <a:pt x="71" y="33"/>
                    <a:pt x="71" y="33"/>
                    <a:pt x="71" y="33"/>
                  </a:cubicBezTo>
                  <a:cubicBezTo>
                    <a:pt x="73" y="33"/>
                    <a:pt x="73" y="33"/>
                    <a:pt x="73" y="33"/>
                  </a:cubicBezTo>
                  <a:lnTo>
                    <a:pt x="73" y="41"/>
                  </a:lnTo>
                  <a:close/>
                  <a:moveTo>
                    <a:pt x="75" y="48"/>
                  </a:moveTo>
                  <a:cubicBezTo>
                    <a:pt x="75" y="48"/>
                    <a:pt x="75" y="48"/>
                    <a:pt x="75" y="48"/>
                  </a:cubicBezTo>
                  <a:cubicBezTo>
                    <a:pt x="73" y="48"/>
                    <a:pt x="73" y="48"/>
                    <a:pt x="73" y="48"/>
                  </a:cubicBezTo>
                  <a:cubicBezTo>
                    <a:pt x="73" y="41"/>
                    <a:pt x="73" y="41"/>
                    <a:pt x="73" y="41"/>
                  </a:cubicBezTo>
                  <a:cubicBezTo>
                    <a:pt x="75" y="41"/>
                    <a:pt x="75" y="41"/>
                    <a:pt x="75" y="41"/>
                  </a:cubicBezTo>
                  <a:lnTo>
                    <a:pt x="75" y="48"/>
                  </a:lnTo>
                  <a:close/>
                  <a:moveTo>
                    <a:pt x="75" y="41"/>
                  </a:moveTo>
                  <a:cubicBezTo>
                    <a:pt x="75" y="41"/>
                    <a:pt x="75" y="41"/>
                    <a:pt x="75" y="41"/>
                  </a:cubicBezTo>
                  <a:cubicBezTo>
                    <a:pt x="73" y="41"/>
                    <a:pt x="73" y="41"/>
                    <a:pt x="73" y="41"/>
                  </a:cubicBezTo>
                  <a:cubicBezTo>
                    <a:pt x="73" y="33"/>
                    <a:pt x="73" y="33"/>
                    <a:pt x="73" y="33"/>
                  </a:cubicBezTo>
                  <a:cubicBezTo>
                    <a:pt x="75" y="33"/>
                    <a:pt x="75" y="33"/>
                    <a:pt x="75" y="33"/>
                  </a:cubicBezTo>
                  <a:lnTo>
                    <a:pt x="75" y="41"/>
                  </a:lnTo>
                  <a:close/>
                  <a:moveTo>
                    <a:pt x="77" y="48"/>
                  </a:moveTo>
                  <a:cubicBezTo>
                    <a:pt x="77" y="48"/>
                    <a:pt x="77" y="48"/>
                    <a:pt x="77" y="48"/>
                  </a:cubicBezTo>
                  <a:cubicBezTo>
                    <a:pt x="76" y="48"/>
                    <a:pt x="76" y="48"/>
                    <a:pt x="76" y="48"/>
                  </a:cubicBezTo>
                  <a:cubicBezTo>
                    <a:pt x="76" y="41"/>
                    <a:pt x="76" y="41"/>
                    <a:pt x="76" y="41"/>
                  </a:cubicBezTo>
                  <a:cubicBezTo>
                    <a:pt x="77" y="41"/>
                    <a:pt x="77" y="41"/>
                    <a:pt x="77" y="41"/>
                  </a:cubicBezTo>
                  <a:lnTo>
                    <a:pt x="77" y="48"/>
                  </a:lnTo>
                  <a:close/>
                  <a:moveTo>
                    <a:pt x="77" y="41"/>
                  </a:moveTo>
                  <a:cubicBezTo>
                    <a:pt x="77" y="41"/>
                    <a:pt x="77" y="41"/>
                    <a:pt x="77" y="41"/>
                  </a:cubicBezTo>
                  <a:cubicBezTo>
                    <a:pt x="76" y="41"/>
                    <a:pt x="76" y="41"/>
                    <a:pt x="76" y="41"/>
                  </a:cubicBezTo>
                  <a:cubicBezTo>
                    <a:pt x="76" y="33"/>
                    <a:pt x="76" y="33"/>
                    <a:pt x="76" y="33"/>
                  </a:cubicBezTo>
                  <a:cubicBezTo>
                    <a:pt x="77" y="33"/>
                    <a:pt x="77" y="33"/>
                    <a:pt x="77" y="33"/>
                  </a:cubicBezTo>
                  <a:lnTo>
                    <a:pt x="77" y="41"/>
                  </a:lnTo>
                  <a:close/>
                  <a:moveTo>
                    <a:pt x="80" y="48"/>
                  </a:moveTo>
                  <a:cubicBezTo>
                    <a:pt x="80" y="48"/>
                    <a:pt x="80" y="48"/>
                    <a:pt x="80" y="48"/>
                  </a:cubicBezTo>
                  <a:cubicBezTo>
                    <a:pt x="78" y="48"/>
                    <a:pt x="78" y="48"/>
                    <a:pt x="78" y="48"/>
                  </a:cubicBezTo>
                  <a:cubicBezTo>
                    <a:pt x="78" y="41"/>
                    <a:pt x="78" y="41"/>
                    <a:pt x="78" y="41"/>
                  </a:cubicBezTo>
                  <a:cubicBezTo>
                    <a:pt x="80" y="41"/>
                    <a:pt x="80" y="41"/>
                    <a:pt x="80" y="41"/>
                  </a:cubicBezTo>
                  <a:lnTo>
                    <a:pt x="80" y="48"/>
                  </a:lnTo>
                  <a:close/>
                  <a:moveTo>
                    <a:pt x="80" y="41"/>
                  </a:moveTo>
                  <a:cubicBezTo>
                    <a:pt x="80" y="41"/>
                    <a:pt x="80" y="41"/>
                    <a:pt x="80" y="41"/>
                  </a:cubicBezTo>
                  <a:cubicBezTo>
                    <a:pt x="78" y="41"/>
                    <a:pt x="78" y="41"/>
                    <a:pt x="78" y="41"/>
                  </a:cubicBezTo>
                  <a:cubicBezTo>
                    <a:pt x="78" y="33"/>
                    <a:pt x="78" y="33"/>
                    <a:pt x="78" y="33"/>
                  </a:cubicBezTo>
                  <a:cubicBezTo>
                    <a:pt x="80" y="33"/>
                    <a:pt x="80" y="33"/>
                    <a:pt x="80" y="33"/>
                  </a:cubicBezTo>
                  <a:lnTo>
                    <a:pt x="80" y="41"/>
                  </a:lnTo>
                  <a:close/>
                  <a:moveTo>
                    <a:pt x="82" y="48"/>
                  </a:moveTo>
                  <a:cubicBezTo>
                    <a:pt x="82" y="48"/>
                    <a:pt x="82" y="48"/>
                    <a:pt x="82" y="48"/>
                  </a:cubicBezTo>
                  <a:cubicBezTo>
                    <a:pt x="80" y="48"/>
                    <a:pt x="80" y="48"/>
                    <a:pt x="80" y="48"/>
                  </a:cubicBezTo>
                  <a:cubicBezTo>
                    <a:pt x="80" y="41"/>
                    <a:pt x="80" y="41"/>
                    <a:pt x="80" y="41"/>
                  </a:cubicBezTo>
                  <a:cubicBezTo>
                    <a:pt x="82" y="41"/>
                    <a:pt x="82" y="41"/>
                    <a:pt x="82" y="41"/>
                  </a:cubicBezTo>
                  <a:lnTo>
                    <a:pt x="82" y="48"/>
                  </a:lnTo>
                  <a:close/>
                  <a:moveTo>
                    <a:pt x="82" y="41"/>
                  </a:moveTo>
                  <a:cubicBezTo>
                    <a:pt x="82" y="41"/>
                    <a:pt x="82" y="41"/>
                    <a:pt x="82" y="41"/>
                  </a:cubicBezTo>
                  <a:cubicBezTo>
                    <a:pt x="80" y="41"/>
                    <a:pt x="80" y="41"/>
                    <a:pt x="80" y="41"/>
                  </a:cubicBezTo>
                  <a:cubicBezTo>
                    <a:pt x="80" y="33"/>
                    <a:pt x="80" y="33"/>
                    <a:pt x="80" y="33"/>
                  </a:cubicBezTo>
                  <a:cubicBezTo>
                    <a:pt x="82" y="33"/>
                    <a:pt x="82" y="33"/>
                    <a:pt x="82" y="33"/>
                  </a:cubicBezTo>
                  <a:lnTo>
                    <a:pt x="82" y="41"/>
                  </a:lnTo>
                  <a:close/>
                  <a:moveTo>
                    <a:pt x="84" y="48"/>
                  </a:moveTo>
                  <a:cubicBezTo>
                    <a:pt x="84" y="48"/>
                    <a:pt x="84" y="48"/>
                    <a:pt x="84" y="48"/>
                  </a:cubicBezTo>
                  <a:cubicBezTo>
                    <a:pt x="82" y="48"/>
                    <a:pt x="82" y="48"/>
                    <a:pt x="82" y="48"/>
                  </a:cubicBezTo>
                  <a:cubicBezTo>
                    <a:pt x="82" y="41"/>
                    <a:pt x="82" y="41"/>
                    <a:pt x="82" y="41"/>
                  </a:cubicBezTo>
                  <a:cubicBezTo>
                    <a:pt x="84" y="41"/>
                    <a:pt x="84" y="41"/>
                    <a:pt x="84" y="41"/>
                  </a:cubicBezTo>
                  <a:lnTo>
                    <a:pt x="84" y="48"/>
                  </a:lnTo>
                  <a:close/>
                  <a:moveTo>
                    <a:pt x="84" y="41"/>
                  </a:moveTo>
                  <a:cubicBezTo>
                    <a:pt x="84" y="41"/>
                    <a:pt x="84" y="41"/>
                    <a:pt x="84" y="41"/>
                  </a:cubicBezTo>
                  <a:cubicBezTo>
                    <a:pt x="82" y="41"/>
                    <a:pt x="82" y="41"/>
                    <a:pt x="82" y="41"/>
                  </a:cubicBezTo>
                  <a:cubicBezTo>
                    <a:pt x="82" y="33"/>
                    <a:pt x="82" y="33"/>
                    <a:pt x="82" y="33"/>
                  </a:cubicBezTo>
                  <a:cubicBezTo>
                    <a:pt x="84" y="33"/>
                    <a:pt x="84" y="33"/>
                    <a:pt x="84" y="33"/>
                  </a:cubicBezTo>
                  <a:lnTo>
                    <a:pt x="84" y="41"/>
                  </a:lnTo>
                  <a:close/>
                  <a:moveTo>
                    <a:pt x="94" y="48"/>
                  </a:moveTo>
                  <a:cubicBezTo>
                    <a:pt x="94" y="48"/>
                    <a:pt x="94" y="48"/>
                    <a:pt x="94" y="48"/>
                  </a:cubicBezTo>
                  <a:cubicBezTo>
                    <a:pt x="85" y="48"/>
                    <a:pt x="85" y="48"/>
                    <a:pt x="85" y="48"/>
                  </a:cubicBezTo>
                  <a:cubicBezTo>
                    <a:pt x="85" y="41"/>
                    <a:pt x="85" y="41"/>
                    <a:pt x="85" y="41"/>
                  </a:cubicBezTo>
                  <a:cubicBezTo>
                    <a:pt x="87" y="41"/>
                    <a:pt x="87" y="41"/>
                    <a:pt x="87" y="41"/>
                  </a:cubicBezTo>
                  <a:cubicBezTo>
                    <a:pt x="87" y="48"/>
                    <a:pt x="87" y="48"/>
                    <a:pt x="87" y="48"/>
                  </a:cubicBezTo>
                  <a:cubicBezTo>
                    <a:pt x="87" y="48"/>
                    <a:pt x="87" y="48"/>
                    <a:pt x="87" y="48"/>
                  </a:cubicBezTo>
                  <a:cubicBezTo>
                    <a:pt x="87" y="41"/>
                    <a:pt x="87" y="41"/>
                    <a:pt x="87" y="41"/>
                  </a:cubicBezTo>
                  <a:cubicBezTo>
                    <a:pt x="89" y="41"/>
                    <a:pt x="89" y="41"/>
                    <a:pt x="89" y="41"/>
                  </a:cubicBezTo>
                  <a:cubicBezTo>
                    <a:pt x="89" y="48"/>
                    <a:pt x="89" y="48"/>
                    <a:pt x="89" y="48"/>
                  </a:cubicBezTo>
                  <a:cubicBezTo>
                    <a:pt x="92" y="48"/>
                    <a:pt x="92" y="48"/>
                    <a:pt x="92" y="48"/>
                  </a:cubicBezTo>
                  <a:cubicBezTo>
                    <a:pt x="92" y="41"/>
                    <a:pt x="92" y="41"/>
                    <a:pt x="92" y="41"/>
                  </a:cubicBezTo>
                  <a:cubicBezTo>
                    <a:pt x="94" y="41"/>
                    <a:pt x="94" y="41"/>
                    <a:pt x="94" y="41"/>
                  </a:cubicBezTo>
                  <a:lnTo>
                    <a:pt x="94" y="48"/>
                  </a:lnTo>
                  <a:close/>
                  <a:moveTo>
                    <a:pt x="90" y="48"/>
                  </a:moveTo>
                  <a:cubicBezTo>
                    <a:pt x="90" y="48"/>
                    <a:pt x="90" y="48"/>
                    <a:pt x="90" y="48"/>
                  </a:cubicBezTo>
                  <a:cubicBezTo>
                    <a:pt x="90" y="45"/>
                    <a:pt x="90" y="45"/>
                    <a:pt x="90" y="45"/>
                  </a:cubicBezTo>
                  <a:cubicBezTo>
                    <a:pt x="91" y="45"/>
                    <a:pt x="91" y="45"/>
                    <a:pt x="91" y="45"/>
                  </a:cubicBezTo>
                  <a:cubicBezTo>
                    <a:pt x="91" y="48"/>
                    <a:pt x="91" y="48"/>
                    <a:pt x="91" y="48"/>
                  </a:cubicBezTo>
                  <a:lnTo>
                    <a:pt x="90" y="48"/>
                  </a:lnTo>
                  <a:close/>
                  <a:moveTo>
                    <a:pt x="94" y="41"/>
                  </a:moveTo>
                  <a:cubicBezTo>
                    <a:pt x="94" y="41"/>
                    <a:pt x="94" y="41"/>
                    <a:pt x="94" y="41"/>
                  </a:cubicBezTo>
                  <a:cubicBezTo>
                    <a:pt x="92" y="41"/>
                    <a:pt x="92" y="41"/>
                    <a:pt x="92" y="41"/>
                  </a:cubicBezTo>
                  <a:cubicBezTo>
                    <a:pt x="92" y="34"/>
                    <a:pt x="92" y="34"/>
                    <a:pt x="92" y="34"/>
                  </a:cubicBezTo>
                  <a:cubicBezTo>
                    <a:pt x="89" y="33"/>
                    <a:pt x="89" y="33"/>
                    <a:pt x="89" y="33"/>
                  </a:cubicBezTo>
                  <a:cubicBezTo>
                    <a:pt x="89" y="41"/>
                    <a:pt x="89" y="41"/>
                    <a:pt x="89" y="41"/>
                  </a:cubicBezTo>
                  <a:cubicBezTo>
                    <a:pt x="87" y="41"/>
                    <a:pt x="87" y="41"/>
                    <a:pt x="87" y="41"/>
                  </a:cubicBezTo>
                  <a:cubicBezTo>
                    <a:pt x="87" y="33"/>
                    <a:pt x="87" y="33"/>
                    <a:pt x="87" y="33"/>
                  </a:cubicBezTo>
                  <a:cubicBezTo>
                    <a:pt x="94" y="33"/>
                    <a:pt x="94" y="33"/>
                    <a:pt x="94" y="33"/>
                  </a:cubicBezTo>
                  <a:lnTo>
                    <a:pt x="94" y="41"/>
                  </a:lnTo>
                  <a:close/>
                  <a:moveTo>
                    <a:pt x="96" y="48"/>
                  </a:moveTo>
                  <a:cubicBezTo>
                    <a:pt x="96" y="48"/>
                    <a:pt x="96" y="48"/>
                    <a:pt x="96" y="48"/>
                  </a:cubicBezTo>
                  <a:cubicBezTo>
                    <a:pt x="94" y="48"/>
                    <a:pt x="94" y="48"/>
                    <a:pt x="94" y="48"/>
                  </a:cubicBezTo>
                  <a:cubicBezTo>
                    <a:pt x="94" y="41"/>
                    <a:pt x="94" y="41"/>
                    <a:pt x="94" y="41"/>
                  </a:cubicBezTo>
                  <a:cubicBezTo>
                    <a:pt x="96" y="41"/>
                    <a:pt x="96" y="41"/>
                    <a:pt x="96" y="41"/>
                  </a:cubicBezTo>
                  <a:lnTo>
                    <a:pt x="96" y="48"/>
                  </a:lnTo>
                  <a:close/>
                  <a:moveTo>
                    <a:pt x="96" y="41"/>
                  </a:moveTo>
                  <a:cubicBezTo>
                    <a:pt x="96" y="41"/>
                    <a:pt x="96" y="41"/>
                    <a:pt x="96" y="41"/>
                  </a:cubicBezTo>
                  <a:cubicBezTo>
                    <a:pt x="94" y="41"/>
                    <a:pt x="94" y="41"/>
                    <a:pt x="94" y="41"/>
                  </a:cubicBezTo>
                  <a:cubicBezTo>
                    <a:pt x="94" y="33"/>
                    <a:pt x="94" y="33"/>
                    <a:pt x="94" y="33"/>
                  </a:cubicBezTo>
                  <a:cubicBezTo>
                    <a:pt x="96" y="33"/>
                    <a:pt x="96" y="33"/>
                    <a:pt x="96" y="33"/>
                  </a:cubicBezTo>
                  <a:lnTo>
                    <a:pt x="96" y="41"/>
                  </a:lnTo>
                  <a:close/>
                  <a:moveTo>
                    <a:pt x="96" y="33"/>
                  </a:moveTo>
                  <a:cubicBezTo>
                    <a:pt x="96" y="33"/>
                    <a:pt x="96" y="33"/>
                    <a:pt x="96" y="33"/>
                  </a:cubicBezTo>
                  <a:cubicBezTo>
                    <a:pt x="98" y="34"/>
                    <a:pt x="98" y="34"/>
                    <a:pt x="98" y="34"/>
                  </a:cubicBezTo>
                  <a:cubicBezTo>
                    <a:pt x="98" y="41"/>
                    <a:pt x="98" y="41"/>
                    <a:pt x="98" y="41"/>
                  </a:cubicBezTo>
                  <a:cubicBezTo>
                    <a:pt x="96" y="41"/>
                    <a:pt x="96" y="41"/>
                    <a:pt x="96" y="41"/>
                  </a:cubicBezTo>
                  <a:lnTo>
                    <a:pt x="96" y="33"/>
                  </a:lnTo>
                  <a:close/>
                  <a:moveTo>
                    <a:pt x="101" y="48"/>
                  </a:moveTo>
                  <a:cubicBezTo>
                    <a:pt x="101" y="48"/>
                    <a:pt x="101" y="48"/>
                    <a:pt x="101" y="48"/>
                  </a:cubicBezTo>
                  <a:cubicBezTo>
                    <a:pt x="96" y="48"/>
                    <a:pt x="96" y="48"/>
                    <a:pt x="96" y="48"/>
                  </a:cubicBezTo>
                  <a:cubicBezTo>
                    <a:pt x="96" y="41"/>
                    <a:pt x="96" y="41"/>
                    <a:pt x="96" y="41"/>
                  </a:cubicBezTo>
                  <a:cubicBezTo>
                    <a:pt x="98" y="41"/>
                    <a:pt x="98" y="41"/>
                    <a:pt x="98" y="41"/>
                  </a:cubicBezTo>
                  <a:cubicBezTo>
                    <a:pt x="98" y="48"/>
                    <a:pt x="98" y="48"/>
                    <a:pt x="98" y="48"/>
                  </a:cubicBezTo>
                  <a:cubicBezTo>
                    <a:pt x="99" y="48"/>
                    <a:pt x="99" y="48"/>
                    <a:pt x="99" y="48"/>
                  </a:cubicBezTo>
                  <a:cubicBezTo>
                    <a:pt x="99" y="41"/>
                    <a:pt x="99" y="41"/>
                    <a:pt x="99" y="41"/>
                  </a:cubicBezTo>
                  <a:cubicBezTo>
                    <a:pt x="101" y="41"/>
                    <a:pt x="101" y="41"/>
                    <a:pt x="101" y="41"/>
                  </a:cubicBezTo>
                  <a:lnTo>
                    <a:pt x="101" y="48"/>
                  </a:lnTo>
                  <a:close/>
                  <a:moveTo>
                    <a:pt x="101" y="41"/>
                  </a:moveTo>
                  <a:cubicBezTo>
                    <a:pt x="101" y="41"/>
                    <a:pt x="101" y="41"/>
                    <a:pt x="101" y="41"/>
                  </a:cubicBezTo>
                  <a:cubicBezTo>
                    <a:pt x="99" y="41"/>
                    <a:pt x="99" y="41"/>
                    <a:pt x="99" y="41"/>
                  </a:cubicBezTo>
                  <a:cubicBezTo>
                    <a:pt x="99" y="34"/>
                    <a:pt x="99" y="34"/>
                    <a:pt x="99" y="34"/>
                  </a:cubicBezTo>
                  <a:cubicBezTo>
                    <a:pt x="101" y="34"/>
                    <a:pt x="101" y="34"/>
                    <a:pt x="101" y="34"/>
                  </a:cubicBezTo>
                  <a:lnTo>
                    <a:pt x="101" y="41"/>
                  </a:lnTo>
                  <a:close/>
                  <a:moveTo>
                    <a:pt x="103" y="48"/>
                  </a:moveTo>
                  <a:cubicBezTo>
                    <a:pt x="103" y="48"/>
                    <a:pt x="103" y="48"/>
                    <a:pt x="103" y="48"/>
                  </a:cubicBezTo>
                  <a:cubicBezTo>
                    <a:pt x="101" y="48"/>
                    <a:pt x="101" y="48"/>
                    <a:pt x="101" y="48"/>
                  </a:cubicBezTo>
                  <a:cubicBezTo>
                    <a:pt x="101" y="41"/>
                    <a:pt x="101" y="41"/>
                    <a:pt x="101" y="41"/>
                  </a:cubicBezTo>
                  <a:cubicBezTo>
                    <a:pt x="103" y="41"/>
                    <a:pt x="103" y="41"/>
                    <a:pt x="103" y="41"/>
                  </a:cubicBezTo>
                  <a:lnTo>
                    <a:pt x="103" y="48"/>
                  </a:lnTo>
                  <a:close/>
                  <a:moveTo>
                    <a:pt x="103" y="41"/>
                  </a:moveTo>
                  <a:cubicBezTo>
                    <a:pt x="103" y="41"/>
                    <a:pt x="103" y="41"/>
                    <a:pt x="103" y="41"/>
                  </a:cubicBezTo>
                  <a:cubicBezTo>
                    <a:pt x="101" y="41"/>
                    <a:pt x="101" y="41"/>
                    <a:pt x="101" y="41"/>
                  </a:cubicBezTo>
                  <a:cubicBezTo>
                    <a:pt x="101" y="34"/>
                    <a:pt x="101" y="34"/>
                    <a:pt x="101" y="34"/>
                  </a:cubicBezTo>
                  <a:cubicBezTo>
                    <a:pt x="103" y="34"/>
                    <a:pt x="103" y="34"/>
                    <a:pt x="103" y="34"/>
                  </a:cubicBezTo>
                  <a:lnTo>
                    <a:pt x="103" y="41"/>
                  </a:lnTo>
                  <a:close/>
                  <a:moveTo>
                    <a:pt x="105" y="48"/>
                  </a:moveTo>
                  <a:cubicBezTo>
                    <a:pt x="105" y="48"/>
                    <a:pt x="105" y="48"/>
                    <a:pt x="105" y="48"/>
                  </a:cubicBezTo>
                  <a:cubicBezTo>
                    <a:pt x="103" y="48"/>
                    <a:pt x="103" y="48"/>
                    <a:pt x="103" y="48"/>
                  </a:cubicBezTo>
                  <a:cubicBezTo>
                    <a:pt x="103" y="41"/>
                    <a:pt x="103" y="41"/>
                    <a:pt x="103" y="41"/>
                  </a:cubicBezTo>
                  <a:cubicBezTo>
                    <a:pt x="105" y="41"/>
                    <a:pt x="105" y="41"/>
                    <a:pt x="105" y="41"/>
                  </a:cubicBezTo>
                  <a:lnTo>
                    <a:pt x="105" y="48"/>
                  </a:lnTo>
                  <a:close/>
                  <a:moveTo>
                    <a:pt x="105" y="41"/>
                  </a:moveTo>
                  <a:cubicBezTo>
                    <a:pt x="105" y="41"/>
                    <a:pt x="105" y="41"/>
                    <a:pt x="105" y="41"/>
                  </a:cubicBezTo>
                  <a:cubicBezTo>
                    <a:pt x="103" y="41"/>
                    <a:pt x="103" y="41"/>
                    <a:pt x="103" y="41"/>
                  </a:cubicBezTo>
                  <a:cubicBezTo>
                    <a:pt x="103" y="34"/>
                    <a:pt x="103" y="34"/>
                    <a:pt x="103" y="34"/>
                  </a:cubicBezTo>
                  <a:cubicBezTo>
                    <a:pt x="105" y="34"/>
                    <a:pt x="105" y="34"/>
                    <a:pt x="105" y="34"/>
                  </a:cubicBezTo>
                  <a:lnTo>
                    <a:pt x="105" y="41"/>
                  </a:lnTo>
                  <a:close/>
                  <a:moveTo>
                    <a:pt x="107" y="48"/>
                  </a:moveTo>
                  <a:cubicBezTo>
                    <a:pt x="107" y="48"/>
                    <a:pt x="107" y="48"/>
                    <a:pt x="107" y="48"/>
                  </a:cubicBezTo>
                  <a:cubicBezTo>
                    <a:pt x="105" y="48"/>
                    <a:pt x="105" y="48"/>
                    <a:pt x="105" y="48"/>
                  </a:cubicBezTo>
                  <a:cubicBezTo>
                    <a:pt x="105" y="41"/>
                    <a:pt x="105" y="41"/>
                    <a:pt x="105" y="41"/>
                  </a:cubicBezTo>
                  <a:cubicBezTo>
                    <a:pt x="107" y="41"/>
                    <a:pt x="107" y="41"/>
                    <a:pt x="107" y="41"/>
                  </a:cubicBezTo>
                  <a:lnTo>
                    <a:pt x="107" y="48"/>
                  </a:lnTo>
                  <a:close/>
                  <a:moveTo>
                    <a:pt x="107" y="41"/>
                  </a:moveTo>
                  <a:cubicBezTo>
                    <a:pt x="107" y="41"/>
                    <a:pt x="107" y="41"/>
                    <a:pt x="107" y="41"/>
                  </a:cubicBezTo>
                  <a:cubicBezTo>
                    <a:pt x="105" y="41"/>
                    <a:pt x="105" y="41"/>
                    <a:pt x="105" y="41"/>
                  </a:cubicBezTo>
                  <a:cubicBezTo>
                    <a:pt x="105" y="34"/>
                    <a:pt x="105" y="34"/>
                    <a:pt x="105" y="34"/>
                  </a:cubicBezTo>
                  <a:cubicBezTo>
                    <a:pt x="107" y="34"/>
                    <a:pt x="107" y="34"/>
                    <a:pt x="107" y="34"/>
                  </a:cubicBezTo>
                  <a:lnTo>
                    <a:pt x="107" y="41"/>
                  </a:lnTo>
                  <a:close/>
                  <a:moveTo>
                    <a:pt x="109" y="48"/>
                  </a:moveTo>
                  <a:cubicBezTo>
                    <a:pt x="109" y="48"/>
                    <a:pt x="109" y="48"/>
                    <a:pt x="109" y="48"/>
                  </a:cubicBezTo>
                  <a:cubicBezTo>
                    <a:pt x="107" y="48"/>
                    <a:pt x="107" y="48"/>
                    <a:pt x="107" y="48"/>
                  </a:cubicBezTo>
                  <a:cubicBezTo>
                    <a:pt x="107" y="41"/>
                    <a:pt x="107" y="41"/>
                    <a:pt x="107" y="41"/>
                  </a:cubicBezTo>
                  <a:cubicBezTo>
                    <a:pt x="109" y="41"/>
                    <a:pt x="109" y="41"/>
                    <a:pt x="109" y="41"/>
                  </a:cubicBezTo>
                  <a:lnTo>
                    <a:pt x="109" y="48"/>
                  </a:lnTo>
                  <a:close/>
                  <a:moveTo>
                    <a:pt x="109" y="41"/>
                  </a:moveTo>
                  <a:cubicBezTo>
                    <a:pt x="109" y="41"/>
                    <a:pt x="109" y="41"/>
                    <a:pt x="109" y="41"/>
                  </a:cubicBezTo>
                  <a:cubicBezTo>
                    <a:pt x="107" y="41"/>
                    <a:pt x="107" y="41"/>
                    <a:pt x="107" y="41"/>
                  </a:cubicBezTo>
                  <a:cubicBezTo>
                    <a:pt x="107" y="34"/>
                    <a:pt x="107" y="34"/>
                    <a:pt x="107" y="34"/>
                  </a:cubicBezTo>
                  <a:cubicBezTo>
                    <a:pt x="109" y="34"/>
                    <a:pt x="109" y="34"/>
                    <a:pt x="109" y="34"/>
                  </a:cubicBezTo>
                  <a:lnTo>
                    <a:pt x="109" y="41"/>
                  </a:lnTo>
                  <a:close/>
                  <a:moveTo>
                    <a:pt x="112" y="48"/>
                  </a:moveTo>
                  <a:cubicBezTo>
                    <a:pt x="112" y="48"/>
                    <a:pt x="112" y="48"/>
                    <a:pt x="112" y="48"/>
                  </a:cubicBezTo>
                  <a:cubicBezTo>
                    <a:pt x="110" y="48"/>
                    <a:pt x="110" y="48"/>
                    <a:pt x="110" y="48"/>
                  </a:cubicBezTo>
                  <a:cubicBezTo>
                    <a:pt x="110" y="48"/>
                    <a:pt x="110" y="48"/>
                    <a:pt x="110" y="48"/>
                  </a:cubicBezTo>
                  <a:cubicBezTo>
                    <a:pt x="112" y="48"/>
                    <a:pt x="112" y="48"/>
                    <a:pt x="112" y="48"/>
                  </a:cubicBezTo>
                  <a:close/>
                  <a:moveTo>
                    <a:pt x="112" y="48"/>
                  </a:moveTo>
                  <a:cubicBezTo>
                    <a:pt x="112" y="48"/>
                    <a:pt x="112" y="48"/>
                    <a:pt x="112" y="48"/>
                  </a:cubicBezTo>
                  <a:cubicBezTo>
                    <a:pt x="110" y="48"/>
                    <a:pt x="110" y="48"/>
                    <a:pt x="110" y="48"/>
                  </a:cubicBezTo>
                  <a:cubicBezTo>
                    <a:pt x="110" y="41"/>
                    <a:pt x="110" y="41"/>
                    <a:pt x="110" y="41"/>
                  </a:cubicBezTo>
                  <a:cubicBezTo>
                    <a:pt x="112" y="41"/>
                    <a:pt x="112" y="41"/>
                    <a:pt x="112" y="41"/>
                  </a:cubicBezTo>
                  <a:lnTo>
                    <a:pt x="112" y="48"/>
                  </a:lnTo>
                  <a:close/>
                  <a:moveTo>
                    <a:pt x="112" y="41"/>
                  </a:moveTo>
                  <a:cubicBezTo>
                    <a:pt x="112" y="41"/>
                    <a:pt x="112" y="41"/>
                    <a:pt x="112" y="41"/>
                  </a:cubicBezTo>
                  <a:cubicBezTo>
                    <a:pt x="110" y="41"/>
                    <a:pt x="110" y="41"/>
                    <a:pt x="110" y="41"/>
                  </a:cubicBezTo>
                  <a:cubicBezTo>
                    <a:pt x="110" y="34"/>
                    <a:pt x="110" y="34"/>
                    <a:pt x="110" y="34"/>
                  </a:cubicBezTo>
                  <a:cubicBezTo>
                    <a:pt x="112" y="34"/>
                    <a:pt x="112" y="34"/>
                    <a:pt x="112" y="34"/>
                  </a:cubicBezTo>
                  <a:lnTo>
                    <a:pt x="112" y="41"/>
                  </a:lnTo>
                  <a:close/>
                  <a:moveTo>
                    <a:pt x="114" y="48"/>
                  </a:moveTo>
                  <a:cubicBezTo>
                    <a:pt x="114" y="48"/>
                    <a:pt x="114" y="48"/>
                    <a:pt x="114" y="48"/>
                  </a:cubicBezTo>
                  <a:cubicBezTo>
                    <a:pt x="112" y="48"/>
                    <a:pt x="112" y="48"/>
                    <a:pt x="112" y="48"/>
                  </a:cubicBezTo>
                  <a:cubicBezTo>
                    <a:pt x="112" y="48"/>
                    <a:pt x="112" y="48"/>
                    <a:pt x="112" y="48"/>
                  </a:cubicBezTo>
                  <a:cubicBezTo>
                    <a:pt x="114" y="48"/>
                    <a:pt x="114" y="48"/>
                    <a:pt x="114" y="48"/>
                  </a:cubicBezTo>
                  <a:close/>
                  <a:moveTo>
                    <a:pt x="114" y="48"/>
                  </a:moveTo>
                  <a:cubicBezTo>
                    <a:pt x="114" y="48"/>
                    <a:pt x="114" y="48"/>
                    <a:pt x="114" y="48"/>
                  </a:cubicBezTo>
                  <a:cubicBezTo>
                    <a:pt x="112" y="48"/>
                    <a:pt x="112" y="48"/>
                    <a:pt x="112" y="48"/>
                  </a:cubicBezTo>
                  <a:cubicBezTo>
                    <a:pt x="112" y="41"/>
                    <a:pt x="112" y="41"/>
                    <a:pt x="112" y="41"/>
                  </a:cubicBezTo>
                  <a:cubicBezTo>
                    <a:pt x="114" y="41"/>
                    <a:pt x="114" y="41"/>
                    <a:pt x="114" y="41"/>
                  </a:cubicBezTo>
                  <a:lnTo>
                    <a:pt x="114" y="48"/>
                  </a:lnTo>
                  <a:close/>
                  <a:moveTo>
                    <a:pt x="114" y="41"/>
                  </a:moveTo>
                  <a:cubicBezTo>
                    <a:pt x="114" y="41"/>
                    <a:pt x="114" y="41"/>
                    <a:pt x="114" y="41"/>
                  </a:cubicBezTo>
                  <a:cubicBezTo>
                    <a:pt x="112" y="41"/>
                    <a:pt x="112" y="41"/>
                    <a:pt x="112" y="41"/>
                  </a:cubicBezTo>
                  <a:cubicBezTo>
                    <a:pt x="112" y="34"/>
                    <a:pt x="112" y="34"/>
                    <a:pt x="112" y="34"/>
                  </a:cubicBezTo>
                  <a:cubicBezTo>
                    <a:pt x="114" y="34"/>
                    <a:pt x="114" y="34"/>
                    <a:pt x="114" y="34"/>
                  </a:cubicBezTo>
                  <a:lnTo>
                    <a:pt x="114" y="41"/>
                  </a:lnTo>
                  <a:close/>
                  <a:moveTo>
                    <a:pt x="116" y="48"/>
                  </a:moveTo>
                  <a:cubicBezTo>
                    <a:pt x="116" y="48"/>
                    <a:pt x="116" y="48"/>
                    <a:pt x="116" y="48"/>
                  </a:cubicBezTo>
                  <a:cubicBezTo>
                    <a:pt x="114" y="48"/>
                    <a:pt x="114" y="48"/>
                    <a:pt x="114" y="48"/>
                  </a:cubicBezTo>
                  <a:cubicBezTo>
                    <a:pt x="114" y="48"/>
                    <a:pt x="114" y="48"/>
                    <a:pt x="114" y="48"/>
                  </a:cubicBezTo>
                  <a:cubicBezTo>
                    <a:pt x="116" y="48"/>
                    <a:pt x="116" y="48"/>
                    <a:pt x="116" y="48"/>
                  </a:cubicBezTo>
                  <a:close/>
                  <a:moveTo>
                    <a:pt x="116" y="48"/>
                  </a:moveTo>
                  <a:cubicBezTo>
                    <a:pt x="116" y="48"/>
                    <a:pt x="116" y="48"/>
                    <a:pt x="116" y="48"/>
                  </a:cubicBezTo>
                  <a:cubicBezTo>
                    <a:pt x="114" y="48"/>
                    <a:pt x="114" y="48"/>
                    <a:pt x="114" y="48"/>
                  </a:cubicBezTo>
                  <a:cubicBezTo>
                    <a:pt x="114" y="41"/>
                    <a:pt x="114" y="41"/>
                    <a:pt x="114" y="41"/>
                  </a:cubicBezTo>
                  <a:cubicBezTo>
                    <a:pt x="116" y="41"/>
                    <a:pt x="116" y="41"/>
                    <a:pt x="116" y="41"/>
                  </a:cubicBezTo>
                  <a:lnTo>
                    <a:pt x="116" y="48"/>
                  </a:lnTo>
                  <a:close/>
                  <a:moveTo>
                    <a:pt x="116" y="41"/>
                  </a:moveTo>
                  <a:cubicBezTo>
                    <a:pt x="116" y="41"/>
                    <a:pt x="116" y="41"/>
                    <a:pt x="116" y="41"/>
                  </a:cubicBezTo>
                  <a:cubicBezTo>
                    <a:pt x="114" y="41"/>
                    <a:pt x="114" y="41"/>
                    <a:pt x="114" y="41"/>
                  </a:cubicBezTo>
                  <a:cubicBezTo>
                    <a:pt x="114" y="34"/>
                    <a:pt x="114" y="34"/>
                    <a:pt x="114" y="34"/>
                  </a:cubicBezTo>
                  <a:cubicBezTo>
                    <a:pt x="116" y="34"/>
                    <a:pt x="116" y="34"/>
                    <a:pt x="116" y="34"/>
                  </a:cubicBezTo>
                  <a:lnTo>
                    <a:pt x="116" y="41"/>
                  </a:lnTo>
                  <a:close/>
                  <a:moveTo>
                    <a:pt x="117" y="48"/>
                  </a:moveTo>
                  <a:cubicBezTo>
                    <a:pt x="117" y="48"/>
                    <a:pt x="117" y="48"/>
                    <a:pt x="117" y="48"/>
                  </a:cubicBezTo>
                  <a:cubicBezTo>
                    <a:pt x="116" y="48"/>
                    <a:pt x="116" y="48"/>
                    <a:pt x="116" y="48"/>
                  </a:cubicBezTo>
                  <a:cubicBezTo>
                    <a:pt x="116" y="48"/>
                    <a:pt x="116" y="48"/>
                    <a:pt x="116" y="48"/>
                  </a:cubicBezTo>
                  <a:cubicBezTo>
                    <a:pt x="117" y="48"/>
                    <a:pt x="117" y="48"/>
                    <a:pt x="117" y="48"/>
                  </a:cubicBezTo>
                  <a:close/>
                  <a:moveTo>
                    <a:pt x="117" y="48"/>
                  </a:moveTo>
                  <a:cubicBezTo>
                    <a:pt x="117" y="48"/>
                    <a:pt x="117" y="48"/>
                    <a:pt x="117" y="48"/>
                  </a:cubicBezTo>
                  <a:cubicBezTo>
                    <a:pt x="116" y="48"/>
                    <a:pt x="116" y="48"/>
                    <a:pt x="116" y="48"/>
                  </a:cubicBezTo>
                  <a:cubicBezTo>
                    <a:pt x="116" y="41"/>
                    <a:pt x="116" y="41"/>
                    <a:pt x="116" y="41"/>
                  </a:cubicBezTo>
                  <a:cubicBezTo>
                    <a:pt x="117" y="41"/>
                    <a:pt x="117" y="41"/>
                    <a:pt x="117" y="41"/>
                  </a:cubicBezTo>
                  <a:lnTo>
                    <a:pt x="117" y="48"/>
                  </a:lnTo>
                  <a:close/>
                  <a:moveTo>
                    <a:pt x="117" y="34"/>
                  </a:moveTo>
                  <a:cubicBezTo>
                    <a:pt x="117" y="34"/>
                    <a:pt x="117" y="34"/>
                    <a:pt x="117" y="34"/>
                  </a:cubicBezTo>
                  <a:cubicBezTo>
                    <a:pt x="117" y="41"/>
                    <a:pt x="117" y="41"/>
                    <a:pt x="117" y="41"/>
                  </a:cubicBezTo>
                  <a:cubicBezTo>
                    <a:pt x="116" y="41"/>
                    <a:pt x="116" y="41"/>
                    <a:pt x="116" y="41"/>
                  </a:cubicBezTo>
                  <a:cubicBezTo>
                    <a:pt x="116" y="34"/>
                    <a:pt x="116" y="34"/>
                    <a:pt x="116" y="34"/>
                  </a:cubicBezTo>
                  <a:cubicBezTo>
                    <a:pt x="117" y="34"/>
                    <a:pt x="117" y="34"/>
                    <a:pt x="117" y="34"/>
                  </a:cubicBezTo>
                  <a:close/>
                  <a:moveTo>
                    <a:pt x="119" y="48"/>
                  </a:moveTo>
                  <a:cubicBezTo>
                    <a:pt x="119" y="48"/>
                    <a:pt x="119" y="48"/>
                    <a:pt x="119" y="48"/>
                  </a:cubicBezTo>
                  <a:cubicBezTo>
                    <a:pt x="117" y="48"/>
                    <a:pt x="117" y="48"/>
                    <a:pt x="117" y="48"/>
                  </a:cubicBezTo>
                  <a:cubicBezTo>
                    <a:pt x="117" y="48"/>
                    <a:pt x="117" y="48"/>
                    <a:pt x="117" y="48"/>
                  </a:cubicBezTo>
                  <a:cubicBezTo>
                    <a:pt x="119" y="48"/>
                    <a:pt x="119" y="48"/>
                    <a:pt x="119" y="48"/>
                  </a:cubicBezTo>
                  <a:close/>
                  <a:moveTo>
                    <a:pt x="119" y="48"/>
                  </a:moveTo>
                  <a:cubicBezTo>
                    <a:pt x="119" y="48"/>
                    <a:pt x="119" y="48"/>
                    <a:pt x="119" y="48"/>
                  </a:cubicBezTo>
                  <a:cubicBezTo>
                    <a:pt x="117" y="48"/>
                    <a:pt x="117" y="48"/>
                    <a:pt x="117" y="48"/>
                  </a:cubicBezTo>
                  <a:cubicBezTo>
                    <a:pt x="117" y="41"/>
                    <a:pt x="117" y="41"/>
                    <a:pt x="117" y="41"/>
                  </a:cubicBezTo>
                  <a:cubicBezTo>
                    <a:pt x="119" y="41"/>
                    <a:pt x="119" y="41"/>
                    <a:pt x="119" y="41"/>
                  </a:cubicBezTo>
                  <a:lnTo>
                    <a:pt x="119" y="48"/>
                  </a:lnTo>
                  <a:close/>
                  <a:moveTo>
                    <a:pt x="119" y="41"/>
                  </a:moveTo>
                  <a:cubicBezTo>
                    <a:pt x="119" y="41"/>
                    <a:pt x="119" y="41"/>
                    <a:pt x="119" y="41"/>
                  </a:cubicBezTo>
                  <a:cubicBezTo>
                    <a:pt x="117" y="41"/>
                    <a:pt x="117" y="41"/>
                    <a:pt x="117" y="41"/>
                  </a:cubicBezTo>
                  <a:cubicBezTo>
                    <a:pt x="117" y="34"/>
                    <a:pt x="117" y="34"/>
                    <a:pt x="117" y="34"/>
                  </a:cubicBezTo>
                  <a:cubicBezTo>
                    <a:pt x="119" y="34"/>
                    <a:pt x="119" y="34"/>
                    <a:pt x="119" y="34"/>
                  </a:cubicBezTo>
                  <a:cubicBezTo>
                    <a:pt x="119" y="34"/>
                    <a:pt x="119" y="34"/>
                    <a:pt x="119" y="34"/>
                  </a:cubicBezTo>
                  <a:lnTo>
                    <a:pt x="119" y="41"/>
                  </a:lnTo>
                  <a:close/>
                  <a:moveTo>
                    <a:pt x="120" y="48"/>
                  </a:moveTo>
                  <a:cubicBezTo>
                    <a:pt x="120" y="48"/>
                    <a:pt x="120" y="48"/>
                    <a:pt x="120" y="48"/>
                  </a:cubicBezTo>
                  <a:cubicBezTo>
                    <a:pt x="119" y="48"/>
                    <a:pt x="119" y="48"/>
                    <a:pt x="119" y="48"/>
                  </a:cubicBezTo>
                  <a:cubicBezTo>
                    <a:pt x="119" y="48"/>
                    <a:pt x="119" y="48"/>
                    <a:pt x="119" y="48"/>
                  </a:cubicBezTo>
                  <a:cubicBezTo>
                    <a:pt x="120" y="48"/>
                    <a:pt x="120" y="48"/>
                    <a:pt x="120" y="48"/>
                  </a:cubicBezTo>
                  <a:close/>
                  <a:moveTo>
                    <a:pt x="120" y="48"/>
                  </a:moveTo>
                  <a:cubicBezTo>
                    <a:pt x="120" y="48"/>
                    <a:pt x="120" y="48"/>
                    <a:pt x="120" y="48"/>
                  </a:cubicBezTo>
                  <a:cubicBezTo>
                    <a:pt x="119" y="48"/>
                    <a:pt x="119" y="48"/>
                    <a:pt x="119" y="48"/>
                  </a:cubicBezTo>
                  <a:cubicBezTo>
                    <a:pt x="119" y="41"/>
                    <a:pt x="119" y="41"/>
                    <a:pt x="119" y="41"/>
                  </a:cubicBezTo>
                  <a:cubicBezTo>
                    <a:pt x="120" y="41"/>
                    <a:pt x="120" y="41"/>
                    <a:pt x="120" y="41"/>
                  </a:cubicBezTo>
                  <a:lnTo>
                    <a:pt x="120" y="48"/>
                  </a:lnTo>
                  <a:close/>
                  <a:moveTo>
                    <a:pt x="143" y="18"/>
                  </a:moveTo>
                  <a:cubicBezTo>
                    <a:pt x="143" y="18"/>
                    <a:pt x="143" y="18"/>
                    <a:pt x="143" y="18"/>
                  </a:cubicBezTo>
                  <a:cubicBezTo>
                    <a:pt x="145" y="18"/>
                    <a:pt x="145" y="18"/>
                    <a:pt x="145" y="18"/>
                  </a:cubicBezTo>
                  <a:cubicBezTo>
                    <a:pt x="145" y="19"/>
                    <a:pt x="145" y="19"/>
                    <a:pt x="145" y="19"/>
                  </a:cubicBezTo>
                  <a:cubicBezTo>
                    <a:pt x="145" y="19"/>
                    <a:pt x="146" y="19"/>
                    <a:pt x="146" y="19"/>
                  </a:cubicBezTo>
                  <a:cubicBezTo>
                    <a:pt x="146" y="19"/>
                    <a:pt x="146" y="19"/>
                    <a:pt x="146" y="19"/>
                  </a:cubicBezTo>
                  <a:cubicBezTo>
                    <a:pt x="147" y="19"/>
                    <a:pt x="147" y="19"/>
                    <a:pt x="147" y="19"/>
                  </a:cubicBezTo>
                  <a:cubicBezTo>
                    <a:pt x="147" y="19"/>
                    <a:pt x="147" y="19"/>
                    <a:pt x="147" y="19"/>
                  </a:cubicBezTo>
                  <a:cubicBezTo>
                    <a:pt x="152" y="20"/>
                    <a:pt x="153" y="21"/>
                    <a:pt x="153" y="21"/>
                  </a:cubicBezTo>
                  <a:cubicBezTo>
                    <a:pt x="153" y="29"/>
                    <a:pt x="153" y="29"/>
                    <a:pt x="153" y="29"/>
                  </a:cubicBezTo>
                  <a:cubicBezTo>
                    <a:pt x="153" y="29"/>
                    <a:pt x="153" y="29"/>
                    <a:pt x="153" y="29"/>
                  </a:cubicBezTo>
                  <a:cubicBezTo>
                    <a:pt x="153" y="21"/>
                    <a:pt x="153" y="21"/>
                    <a:pt x="153" y="21"/>
                  </a:cubicBezTo>
                  <a:cubicBezTo>
                    <a:pt x="153" y="21"/>
                    <a:pt x="150" y="20"/>
                    <a:pt x="146" y="20"/>
                  </a:cubicBezTo>
                  <a:cubicBezTo>
                    <a:pt x="143" y="20"/>
                    <a:pt x="140" y="21"/>
                    <a:pt x="140" y="21"/>
                  </a:cubicBezTo>
                  <a:cubicBezTo>
                    <a:pt x="139" y="29"/>
                    <a:pt x="139" y="29"/>
                    <a:pt x="139" y="29"/>
                  </a:cubicBezTo>
                  <a:cubicBezTo>
                    <a:pt x="139" y="29"/>
                    <a:pt x="139" y="29"/>
                    <a:pt x="139" y="29"/>
                  </a:cubicBezTo>
                  <a:cubicBezTo>
                    <a:pt x="140" y="21"/>
                    <a:pt x="140" y="21"/>
                    <a:pt x="140" y="21"/>
                  </a:cubicBezTo>
                  <a:cubicBezTo>
                    <a:pt x="140" y="21"/>
                    <a:pt x="141" y="20"/>
                    <a:pt x="143" y="20"/>
                  </a:cubicBezTo>
                  <a:lnTo>
                    <a:pt x="143" y="18"/>
                  </a:lnTo>
                  <a:close/>
                  <a:moveTo>
                    <a:pt x="142" y="31"/>
                  </a:moveTo>
                  <a:cubicBezTo>
                    <a:pt x="142" y="31"/>
                    <a:pt x="142" y="31"/>
                    <a:pt x="142" y="31"/>
                  </a:cubicBezTo>
                  <a:cubicBezTo>
                    <a:pt x="142" y="40"/>
                    <a:pt x="142" y="40"/>
                    <a:pt x="142" y="40"/>
                  </a:cubicBezTo>
                  <a:cubicBezTo>
                    <a:pt x="140" y="40"/>
                    <a:pt x="140" y="40"/>
                    <a:pt x="140" y="40"/>
                  </a:cubicBezTo>
                  <a:cubicBezTo>
                    <a:pt x="140" y="31"/>
                    <a:pt x="140" y="31"/>
                    <a:pt x="140" y="31"/>
                  </a:cubicBezTo>
                  <a:lnTo>
                    <a:pt x="142" y="31"/>
                  </a:lnTo>
                  <a:close/>
                  <a:moveTo>
                    <a:pt x="141" y="20"/>
                  </a:moveTo>
                  <a:cubicBezTo>
                    <a:pt x="141" y="20"/>
                    <a:pt x="141" y="20"/>
                    <a:pt x="141" y="20"/>
                  </a:cubicBezTo>
                  <a:cubicBezTo>
                    <a:pt x="141" y="18"/>
                    <a:pt x="141" y="18"/>
                    <a:pt x="141" y="18"/>
                  </a:cubicBezTo>
                  <a:cubicBezTo>
                    <a:pt x="141" y="20"/>
                    <a:pt x="141" y="20"/>
                    <a:pt x="141" y="20"/>
                  </a:cubicBezTo>
                  <a:close/>
                  <a:moveTo>
                    <a:pt x="140" y="15"/>
                  </a:moveTo>
                  <a:cubicBezTo>
                    <a:pt x="140" y="15"/>
                    <a:pt x="140" y="15"/>
                    <a:pt x="140" y="15"/>
                  </a:cubicBezTo>
                  <a:cubicBezTo>
                    <a:pt x="141" y="15"/>
                    <a:pt x="141" y="15"/>
                    <a:pt x="141" y="15"/>
                  </a:cubicBezTo>
                  <a:cubicBezTo>
                    <a:pt x="141" y="17"/>
                    <a:pt x="141" y="17"/>
                    <a:pt x="141" y="17"/>
                  </a:cubicBezTo>
                  <a:cubicBezTo>
                    <a:pt x="140" y="17"/>
                    <a:pt x="140" y="17"/>
                    <a:pt x="140" y="17"/>
                  </a:cubicBezTo>
                  <a:lnTo>
                    <a:pt x="140" y="15"/>
                  </a:lnTo>
                  <a:close/>
                  <a:moveTo>
                    <a:pt x="129" y="21"/>
                  </a:moveTo>
                  <a:cubicBezTo>
                    <a:pt x="129" y="21"/>
                    <a:pt x="129" y="21"/>
                    <a:pt x="129" y="21"/>
                  </a:cubicBezTo>
                  <a:cubicBezTo>
                    <a:pt x="129" y="19"/>
                    <a:pt x="129" y="19"/>
                    <a:pt x="129" y="19"/>
                  </a:cubicBezTo>
                  <a:cubicBezTo>
                    <a:pt x="131" y="19"/>
                    <a:pt x="131" y="19"/>
                    <a:pt x="131" y="19"/>
                  </a:cubicBezTo>
                  <a:cubicBezTo>
                    <a:pt x="131" y="20"/>
                    <a:pt x="131" y="20"/>
                    <a:pt x="131" y="20"/>
                  </a:cubicBezTo>
                  <a:cubicBezTo>
                    <a:pt x="132" y="19"/>
                    <a:pt x="133" y="19"/>
                    <a:pt x="134" y="19"/>
                  </a:cubicBezTo>
                  <a:cubicBezTo>
                    <a:pt x="134" y="17"/>
                    <a:pt x="134" y="17"/>
                    <a:pt x="134" y="17"/>
                  </a:cubicBezTo>
                  <a:cubicBezTo>
                    <a:pt x="135" y="17"/>
                    <a:pt x="135" y="17"/>
                    <a:pt x="135" y="17"/>
                  </a:cubicBezTo>
                  <a:cubicBezTo>
                    <a:pt x="135" y="18"/>
                    <a:pt x="135" y="18"/>
                    <a:pt x="135" y="18"/>
                  </a:cubicBezTo>
                  <a:cubicBezTo>
                    <a:pt x="139" y="18"/>
                    <a:pt x="141" y="18"/>
                    <a:pt x="141" y="18"/>
                  </a:cubicBezTo>
                  <a:cubicBezTo>
                    <a:pt x="141" y="18"/>
                    <a:pt x="137" y="18"/>
                    <a:pt x="133" y="19"/>
                  </a:cubicBezTo>
                  <a:cubicBezTo>
                    <a:pt x="129" y="21"/>
                    <a:pt x="129" y="22"/>
                    <a:pt x="129" y="22"/>
                  </a:cubicBezTo>
                  <a:cubicBezTo>
                    <a:pt x="127" y="31"/>
                    <a:pt x="127" y="31"/>
                    <a:pt x="127" y="31"/>
                  </a:cubicBezTo>
                  <a:cubicBezTo>
                    <a:pt x="128" y="22"/>
                    <a:pt x="128" y="22"/>
                    <a:pt x="128" y="22"/>
                  </a:cubicBezTo>
                  <a:cubicBezTo>
                    <a:pt x="127" y="22"/>
                    <a:pt x="127" y="22"/>
                    <a:pt x="127" y="22"/>
                  </a:cubicBezTo>
                  <a:cubicBezTo>
                    <a:pt x="127" y="20"/>
                    <a:pt x="127" y="20"/>
                    <a:pt x="127" y="20"/>
                  </a:cubicBezTo>
                  <a:cubicBezTo>
                    <a:pt x="128" y="20"/>
                    <a:pt x="128" y="20"/>
                    <a:pt x="128" y="20"/>
                  </a:cubicBezTo>
                  <a:cubicBezTo>
                    <a:pt x="128" y="22"/>
                    <a:pt x="128" y="22"/>
                    <a:pt x="128" y="22"/>
                  </a:cubicBezTo>
                  <a:cubicBezTo>
                    <a:pt x="128" y="21"/>
                    <a:pt x="129" y="21"/>
                    <a:pt x="129" y="21"/>
                  </a:cubicBezTo>
                  <a:close/>
                  <a:moveTo>
                    <a:pt x="137" y="31"/>
                  </a:moveTo>
                  <a:cubicBezTo>
                    <a:pt x="137" y="31"/>
                    <a:pt x="137" y="31"/>
                    <a:pt x="137" y="31"/>
                  </a:cubicBezTo>
                  <a:cubicBezTo>
                    <a:pt x="137" y="32"/>
                    <a:pt x="137" y="32"/>
                    <a:pt x="137" y="32"/>
                  </a:cubicBezTo>
                  <a:cubicBezTo>
                    <a:pt x="136" y="32"/>
                    <a:pt x="136" y="32"/>
                    <a:pt x="135" y="32"/>
                  </a:cubicBezTo>
                  <a:cubicBezTo>
                    <a:pt x="135" y="32"/>
                    <a:pt x="135" y="32"/>
                    <a:pt x="135" y="32"/>
                  </a:cubicBezTo>
                  <a:lnTo>
                    <a:pt x="137" y="31"/>
                  </a:lnTo>
                  <a:close/>
                  <a:moveTo>
                    <a:pt x="135" y="32"/>
                  </a:moveTo>
                  <a:cubicBezTo>
                    <a:pt x="135" y="32"/>
                    <a:pt x="135" y="32"/>
                    <a:pt x="135" y="32"/>
                  </a:cubicBezTo>
                  <a:cubicBezTo>
                    <a:pt x="135" y="32"/>
                    <a:pt x="135" y="32"/>
                    <a:pt x="135" y="32"/>
                  </a:cubicBezTo>
                  <a:cubicBezTo>
                    <a:pt x="135" y="33"/>
                    <a:pt x="134" y="33"/>
                    <a:pt x="134" y="33"/>
                  </a:cubicBezTo>
                  <a:cubicBezTo>
                    <a:pt x="134" y="32"/>
                    <a:pt x="134" y="32"/>
                    <a:pt x="134" y="32"/>
                  </a:cubicBezTo>
                  <a:lnTo>
                    <a:pt x="135" y="32"/>
                  </a:lnTo>
                  <a:close/>
                  <a:moveTo>
                    <a:pt x="134" y="32"/>
                  </a:moveTo>
                  <a:cubicBezTo>
                    <a:pt x="134" y="32"/>
                    <a:pt x="134" y="32"/>
                    <a:pt x="134" y="32"/>
                  </a:cubicBezTo>
                  <a:cubicBezTo>
                    <a:pt x="134" y="33"/>
                    <a:pt x="134" y="33"/>
                    <a:pt x="134" y="33"/>
                  </a:cubicBezTo>
                  <a:cubicBezTo>
                    <a:pt x="133" y="33"/>
                    <a:pt x="133" y="33"/>
                    <a:pt x="133" y="33"/>
                  </a:cubicBezTo>
                  <a:cubicBezTo>
                    <a:pt x="133" y="33"/>
                    <a:pt x="133" y="33"/>
                    <a:pt x="132" y="33"/>
                  </a:cubicBezTo>
                  <a:cubicBezTo>
                    <a:pt x="132" y="32"/>
                    <a:pt x="132" y="32"/>
                    <a:pt x="132" y="32"/>
                  </a:cubicBezTo>
                  <a:lnTo>
                    <a:pt x="134" y="32"/>
                  </a:lnTo>
                  <a:close/>
                  <a:moveTo>
                    <a:pt x="131" y="32"/>
                  </a:moveTo>
                  <a:cubicBezTo>
                    <a:pt x="131" y="32"/>
                    <a:pt x="131" y="32"/>
                    <a:pt x="131" y="32"/>
                  </a:cubicBezTo>
                  <a:cubicBezTo>
                    <a:pt x="131" y="33"/>
                    <a:pt x="131" y="33"/>
                    <a:pt x="131" y="33"/>
                  </a:cubicBezTo>
                  <a:cubicBezTo>
                    <a:pt x="130" y="33"/>
                    <a:pt x="130" y="33"/>
                    <a:pt x="129" y="33"/>
                  </a:cubicBezTo>
                  <a:cubicBezTo>
                    <a:pt x="129" y="32"/>
                    <a:pt x="129" y="32"/>
                    <a:pt x="129" y="32"/>
                  </a:cubicBezTo>
                  <a:cubicBezTo>
                    <a:pt x="132" y="32"/>
                    <a:pt x="132" y="32"/>
                    <a:pt x="132" y="32"/>
                  </a:cubicBezTo>
                  <a:cubicBezTo>
                    <a:pt x="132" y="33"/>
                    <a:pt x="132" y="33"/>
                    <a:pt x="132" y="33"/>
                  </a:cubicBezTo>
                  <a:cubicBezTo>
                    <a:pt x="132" y="33"/>
                    <a:pt x="131" y="33"/>
                    <a:pt x="131" y="33"/>
                  </a:cubicBezTo>
                  <a:cubicBezTo>
                    <a:pt x="131" y="32"/>
                    <a:pt x="131" y="32"/>
                    <a:pt x="131" y="32"/>
                  </a:cubicBezTo>
                  <a:close/>
                  <a:moveTo>
                    <a:pt x="129" y="32"/>
                  </a:moveTo>
                  <a:cubicBezTo>
                    <a:pt x="129" y="32"/>
                    <a:pt x="129" y="32"/>
                    <a:pt x="129" y="32"/>
                  </a:cubicBezTo>
                  <a:cubicBezTo>
                    <a:pt x="129" y="33"/>
                    <a:pt x="129" y="33"/>
                    <a:pt x="129" y="33"/>
                  </a:cubicBezTo>
                  <a:cubicBezTo>
                    <a:pt x="129" y="33"/>
                    <a:pt x="128" y="33"/>
                    <a:pt x="128" y="33"/>
                  </a:cubicBezTo>
                  <a:cubicBezTo>
                    <a:pt x="128" y="32"/>
                    <a:pt x="128" y="32"/>
                    <a:pt x="128" y="32"/>
                  </a:cubicBezTo>
                  <a:lnTo>
                    <a:pt x="129" y="32"/>
                  </a:lnTo>
                  <a:close/>
                  <a:moveTo>
                    <a:pt x="125" y="31"/>
                  </a:moveTo>
                  <a:cubicBezTo>
                    <a:pt x="125" y="31"/>
                    <a:pt x="125" y="31"/>
                    <a:pt x="125" y="31"/>
                  </a:cubicBezTo>
                  <a:cubicBezTo>
                    <a:pt x="125" y="30"/>
                    <a:pt x="125" y="30"/>
                    <a:pt x="125" y="30"/>
                  </a:cubicBezTo>
                  <a:cubicBezTo>
                    <a:pt x="127" y="30"/>
                    <a:pt x="127" y="30"/>
                    <a:pt x="127" y="30"/>
                  </a:cubicBezTo>
                  <a:cubicBezTo>
                    <a:pt x="127" y="31"/>
                    <a:pt x="127" y="31"/>
                    <a:pt x="127" y="31"/>
                  </a:cubicBezTo>
                  <a:lnTo>
                    <a:pt x="125" y="31"/>
                  </a:lnTo>
                  <a:close/>
                  <a:moveTo>
                    <a:pt x="127" y="32"/>
                  </a:moveTo>
                  <a:cubicBezTo>
                    <a:pt x="127" y="32"/>
                    <a:pt x="127" y="32"/>
                    <a:pt x="127" y="32"/>
                  </a:cubicBezTo>
                  <a:cubicBezTo>
                    <a:pt x="127" y="36"/>
                    <a:pt x="127" y="36"/>
                    <a:pt x="127" y="36"/>
                  </a:cubicBezTo>
                  <a:cubicBezTo>
                    <a:pt x="127" y="37"/>
                    <a:pt x="126" y="38"/>
                    <a:pt x="126" y="40"/>
                  </a:cubicBezTo>
                  <a:cubicBezTo>
                    <a:pt x="126" y="40"/>
                    <a:pt x="126" y="40"/>
                    <a:pt x="126" y="41"/>
                  </a:cubicBezTo>
                  <a:cubicBezTo>
                    <a:pt x="125" y="41"/>
                    <a:pt x="125" y="41"/>
                    <a:pt x="125" y="41"/>
                  </a:cubicBezTo>
                  <a:cubicBezTo>
                    <a:pt x="125" y="33"/>
                    <a:pt x="125" y="33"/>
                    <a:pt x="125" y="33"/>
                  </a:cubicBezTo>
                  <a:lnTo>
                    <a:pt x="127" y="32"/>
                  </a:lnTo>
                  <a:close/>
                  <a:moveTo>
                    <a:pt x="127" y="32"/>
                  </a:moveTo>
                  <a:cubicBezTo>
                    <a:pt x="127" y="32"/>
                    <a:pt x="127" y="32"/>
                    <a:pt x="127" y="32"/>
                  </a:cubicBezTo>
                  <a:cubicBezTo>
                    <a:pt x="128" y="32"/>
                    <a:pt x="128" y="32"/>
                    <a:pt x="128" y="32"/>
                  </a:cubicBezTo>
                  <a:cubicBezTo>
                    <a:pt x="128" y="33"/>
                    <a:pt x="128" y="33"/>
                    <a:pt x="128" y="33"/>
                  </a:cubicBezTo>
                  <a:cubicBezTo>
                    <a:pt x="127" y="33"/>
                    <a:pt x="127" y="33"/>
                    <a:pt x="127" y="33"/>
                  </a:cubicBezTo>
                  <a:cubicBezTo>
                    <a:pt x="127" y="33"/>
                    <a:pt x="127" y="34"/>
                    <a:pt x="127" y="35"/>
                  </a:cubicBezTo>
                  <a:lnTo>
                    <a:pt x="127" y="32"/>
                  </a:lnTo>
                  <a:close/>
                  <a:moveTo>
                    <a:pt x="126" y="15"/>
                  </a:moveTo>
                  <a:cubicBezTo>
                    <a:pt x="126" y="15"/>
                    <a:pt x="126" y="15"/>
                    <a:pt x="126" y="15"/>
                  </a:cubicBezTo>
                  <a:cubicBezTo>
                    <a:pt x="128" y="15"/>
                    <a:pt x="128" y="15"/>
                    <a:pt x="128" y="15"/>
                  </a:cubicBezTo>
                  <a:cubicBezTo>
                    <a:pt x="128" y="17"/>
                    <a:pt x="128" y="17"/>
                    <a:pt x="128" y="17"/>
                  </a:cubicBezTo>
                  <a:cubicBezTo>
                    <a:pt x="126" y="17"/>
                    <a:pt x="126" y="17"/>
                    <a:pt x="126" y="17"/>
                  </a:cubicBezTo>
                  <a:lnTo>
                    <a:pt x="126" y="15"/>
                  </a:lnTo>
                  <a:close/>
                  <a:moveTo>
                    <a:pt x="124" y="16"/>
                  </a:moveTo>
                  <a:cubicBezTo>
                    <a:pt x="124" y="16"/>
                    <a:pt x="124" y="16"/>
                    <a:pt x="124" y="16"/>
                  </a:cubicBezTo>
                  <a:cubicBezTo>
                    <a:pt x="125" y="16"/>
                    <a:pt x="125" y="16"/>
                    <a:pt x="125" y="16"/>
                  </a:cubicBezTo>
                  <a:cubicBezTo>
                    <a:pt x="125" y="18"/>
                    <a:pt x="125" y="18"/>
                    <a:pt x="125" y="18"/>
                  </a:cubicBezTo>
                  <a:cubicBezTo>
                    <a:pt x="124" y="18"/>
                    <a:pt x="124" y="18"/>
                    <a:pt x="124" y="18"/>
                  </a:cubicBezTo>
                  <a:lnTo>
                    <a:pt x="124" y="16"/>
                  </a:lnTo>
                  <a:close/>
                  <a:moveTo>
                    <a:pt x="123" y="20"/>
                  </a:moveTo>
                  <a:cubicBezTo>
                    <a:pt x="123" y="20"/>
                    <a:pt x="123" y="20"/>
                    <a:pt x="123" y="20"/>
                  </a:cubicBezTo>
                  <a:cubicBezTo>
                    <a:pt x="124" y="20"/>
                    <a:pt x="124" y="20"/>
                    <a:pt x="124" y="20"/>
                  </a:cubicBezTo>
                  <a:cubicBezTo>
                    <a:pt x="124" y="22"/>
                    <a:pt x="124" y="22"/>
                    <a:pt x="124" y="22"/>
                  </a:cubicBezTo>
                  <a:cubicBezTo>
                    <a:pt x="123" y="22"/>
                    <a:pt x="123" y="22"/>
                    <a:pt x="123" y="22"/>
                  </a:cubicBezTo>
                  <a:lnTo>
                    <a:pt x="123" y="20"/>
                  </a:lnTo>
                  <a:close/>
                  <a:moveTo>
                    <a:pt x="124" y="23"/>
                  </a:moveTo>
                  <a:cubicBezTo>
                    <a:pt x="124" y="23"/>
                    <a:pt x="124" y="23"/>
                    <a:pt x="124" y="23"/>
                  </a:cubicBezTo>
                  <a:cubicBezTo>
                    <a:pt x="124" y="24"/>
                    <a:pt x="124" y="24"/>
                    <a:pt x="124" y="24"/>
                  </a:cubicBezTo>
                  <a:cubicBezTo>
                    <a:pt x="123" y="24"/>
                    <a:pt x="123" y="24"/>
                    <a:pt x="123" y="24"/>
                  </a:cubicBezTo>
                  <a:cubicBezTo>
                    <a:pt x="123" y="23"/>
                    <a:pt x="123" y="23"/>
                    <a:pt x="123" y="23"/>
                  </a:cubicBezTo>
                  <a:lnTo>
                    <a:pt x="124" y="23"/>
                  </a:lnTo>
                  <a:close/>
                  <a:moveTo>
                    <a:pt x="122" y="28"/>
                  </a:moveTo>
                  <a:cubicBezTo>
                    <a:pt x="122" y="28"/>
                    <a:pt x="122" y="28"/>
                    <a:pt x="122" y="28"/>
                  </a:cubicBezTo>
                  <a:cubicBezTo>
                    <a:pt x="122" y="27"/>
                    <a:pt x="122" y="27"/>
                    <a:pt x="122" y="27"/>
                  </a:cubicBezTo>
                  <a:cubicBezTo>
                    <a:pt x="123" y="27"/>
                    <a:pt x="123" y="27"/>
                    <a:pt x="123" y="27"/>
                  </a:cubicBezTo>
                  <a:cubicBezTo>
                    <a:pt x="123" y="28"/>
                    <a:pt x="123" y="28"/>
                    <a:pt x="123" y="28"/>
                  </a:cubicBezTo>
                  <a:lnTo>
                    <a:pt x="122" y="28"/>
                  </a:lnTo>
                  <a:close/>
                  <a:moveTo>
                    <a:pt x="122" y="29"/>
                  </a:moveTo>
                  <a:cubicBezTo>
                    <a:pt x="122" y="29"/>
                    <a:pt x="122" y="29"/>
                    <a:pt x="122" y="29"/>
                  </a:cubicBezTo>
                  <a:cubicBezTo>
                    <a:pt x="122" y="30"/>
                    <a:pt x="122" y="30"/>
                    <a:pt x="122" y="30"/>
                  </a:cubicBezTo>
                  <a:cubicBezTo>
                    <a:pt x="121" y="30"/>
                    <a:pt x="121" y="30"/>
                    <a:pt x="121" y="30"/>
                  </a:cubicBezTo>
                  <a:cubicBezTo>
                    <a:pt x="121" y="29"/>
                    <a:pt x="121" y="29"/>
                    <a:pt x="121" y="29"/>
                  </a:cubicBezTo>
                  <a:lnTo>
                    <a:pt x="122" y="29"/>
                  </a:lnTo>
                  <a:close/>
                  <a:moveTo>
                    <a:pt x="121" y="19"/>
                  </a:moveTo>
                  <a:cubicBezTo>
                    <a:pt x="121" y="19"/>
                    <a:pt x="121" y="19"/>
                    <a:pt x="121" y="19"/>
                  </a:cubicBezTo>
                  <a:cubicBezTo>
                    <a:pt x="122" y="19"/>
                    <a:pt x="122" y="19"/>
                    <a:pt x="122" y="19"/>
                  </a:cubicBezTo>
                  <a:cubicBezTo>
                    <a:pt x="122" y="21"/>
                    <a:pt x="122" y="21"/>
                    <a:pt x="122" y="21"/>
                  </a:cubicBezTo>
                  <a:cubicBezTo>
                    <a:pt x="121" y="21"/>
                    <a:pt x="121" y="21"/>
                    <a:pt x="121" y="21"/>
                  </a:cubicBezTo>
                  <a:lnTo>
                    <a:pt x="121" y="19"/>
                  </a:lnTo>
                  <a:close/>
                  <a:moveTo>
                    <a:pt x="120" y="18"/>
                  </a:moveTo>
                  <a:cubicBezTo>
                    <a:pt x="120" y="18"/>
                    <a:pt x="120" y="18"/>
                    <a:pt x="120" y="18"/>
                  </a:cubicBezTo>
                  <a:cubicBezTo>
                    <a:pt x="119" y="18"/>
                    <a:pt x="119" y="18"/>
                    <a:pt x="119" y="18"/>
                  </a:cubicBezTo>
                  <a:cubicBezTo>
                    <a:pt x="119" y="17"/>
                    <a:pt x="119" y="17"/>
                    <a:pt x="119" y="17"/>
                  </a:cubicBezTo>
                  <a:cubicBezTo>
                    <a:pt x="120" y="17"/>
                    <a:pt x="120" y="17"/>
                    <a:pt x="120" y="17"/>
                  </a:cubicBezTo>
                  <a:lnTo>
                    <a:pt x="120" y="18"/>
                  </a:lnTo>
                  <a:close/>
                  <a:moveTo>
                    <a:pt x="120" y="26"/>
                  </a:moveTo>
                  <a:cubicBezTo>
                    <a:pt x="120" y="26"/>
                    <a:pt x="120" y="26"/>
                    <a:pt x="120" y="26"/>
                  </a:cubicBezTo>
                  <a:cubicBezTo>
                    <a:pt x="120" y="25"/>
                    <a:pt x="120" y="25"/>
                    <a:pt x="120" y="25"/>
                  </a:cubicBezTo>
                  <a:cubicBezTo>
                    <a:pt x="121" y="25"/>
                    <a:pt x="121" y="25"/>
                    <a:pt x="121" y="25"/>
                  </a:cubicBezTo>
                  <a:cubicBezTo>
                    <a:pt x="121" y="26"/>
                    <a:pt x="121" y="26"/>
                    <a:pt x="121" y="26"/>
                  </a:cubicBezTo>
                  <a:lnTo>
                    <a:pt x="120" y="26"/>
                  </a:lnTo>
                  <a:close/>
                  <a:moveTo>
                    <a:pt x="120" y="48"/>
                  </a:moveTo>
                  <a:cubicBezTo>
                    <a:pt x="120" y="48"/>
                    <a:pt x="120" y="48"/>
                    <a:pt x="120" y="48"/>
                  </a:cubicBezTo>
                  <a:cubicBezTo>
                    <a:pt x="120" y="48"/>
                    <a:pt x="120" y="48"/>
                    <a:pt x="120" y="48"/>
                  </a:cubicBezTo>
                  <a:cubicBezTo>
                    <a:pt x="122" y="48"/>
                    <a:pt x="122" y="48"/>
                    <a:pt x="122" y="48"/>
                  </a:cubicBezTo>
                  <a:lnTo>
                    <a:pt x="120" y="48"/>
                  </a:lnTo>
                  <a:close/>
                  <a:moveTo>
                    <a:pt x="122" y="48"/>
                  </a:moveTo>
                  <a:cubicBezTo>
                    <a:pt x="122" y="48"/>
                    <a:pt x="122" y="48"/>
                    <a:pt x="122" y="48"/>
                  </a:cubicBezTo>
                  <a:cubicBezTo>
                    <a:pt x="120" y="48"/>
                    <a:pt x="120" y="48"/>
                    <a:pt x="120" y="48"/>
                  </a:cubicBezTo>
                  <a:cubicBezTo>
                    <a:pt x="120" y="41"/>
                    <a:pt x="120" y="41"/>
                    <a:pt x="120" y="41"/>
                  </a:cubicBezTo>
                  <a:cubicBezTo>
                    <a:pt x="122" y="41"/>
                    <a:pt x="122" y="41"/>
                    <a:pt x="122" y="41"/>
                  </a:cubicBezTo>
                  <a:lnTo>
                    <a:pt x="122" y="48"/>
                  </a:lnTo>
                  <a:close/>
                  <a:moveTo>
                    <a:pt x="122" y="41"/>
                  </a:moveTo>
                  <a:cubicBezTo>
                    <a:pt x="122" y="41"/>
                    <a:pt x="122" y="41"/>
                    <a:pt x="122" y="41"/>
                  </a:cubicBezTo>
                  <a:cubicBezTo>
                    <a:pt x="120" y="41"/>
                    <a:pt x="120" y="41"/>
                    <a:pt x="120" y="41"/>
                  </a:cubicBezTo>
                  <a:cubicBezTo>
                    <a:pt x="120" y="33"/>
                    <a:pt x="120" y="33"/>
                    <a:pt x="120" y="33"/>
                  </a:cubicBezTo>
                  <a:cubicBezTo>
                    <a:pt x="122" y="33"/>
                    <a:pt x="122" y="33"/>
                    <a:pt x="122" y="33"/>
                  </a:cubicBezTo>
                  <a:lnTo>
                    <a:pt x="122" y="41"/>
                  </a:lnTo>
                  <a:close/>
                  <a:moveTo>
                    <a:pt x="123" y="48"/>
                  </a:moveTo>
                  <a:cubicBezTo>
                    <a:pt x="123" y="48"/>
                    <a:pt x="123" y="48"/>
                    <a:pt x="123" y="48"/>
                  </a:cubicBezTo>
                  <a:cubicBezTo>
                    <a:pt x="123" y="48"/>
                    <a:pt x="123" y="48"/>
                    <a:pt x="123" y="48"/>
                  </a:cubicBezTo>
                  <a:cubicBezTo>
                    <a:pt x="122" y="48"/>
                    <a:pt x="122" y="48"/>
                    <a:pt x="122" y="48"/>
                  </a:cubicBezTo>
                  <a:cubicBezTo>
                    <a:pt x="122" y="48"/>
                    <a:pt x="122" y="48"/>
                    <a:pt x="122" y="48"/>
                  </a:cubicBezTo>
                  <a:cubicBezTo>
                    <a:pt x="123" y="48"/>
                    <a:pt x="123" y="48"/>
                    <a:pt x="123" y="48"/>
                  </a:cubicBezTo>
                  <a:cubicBezTo>
                    <a:pt x="122" y="48"/>
                    <a:pt x="122" y="48"/>
                    <a:pt x="122" y="48"/>
                  </a:cubicBezTo>
                  <a:cubicBezTo>
                    <a:pt x="122" y="41"/>
                    <a:pt x="122" y="41"/>
                    <a:pt x="122" y="41"/>
                  </a:cubicBezTo>
                  <a:cubicBezTo>
                    <a:pt x="123" y="41"/>
                    <a:pt x="123" y="41"/>
                    <a:pt x="123" y="41"/>
                  </a:cubicBezTo>
                  <a:lnTo>
                    <a:pt x="123" y="48"/>
                  </a:lnTo>
                  <a:close/>
                  <a:moveTo>
                    <a:pt x="123" y="41"/>
                  </a:moveTo>
                  <a:cubicBezTo>
                    <a:pt x="123" y="41"/>
                    <a:pt x="123" y="41"/>
                    <a:pt x="123" y="41"/>
                  </a:cubicBezTo>
                  <a:cubicBezTo>
                    <a:pt x="122" y="41"/>
                    <a:pt x="122" y="41"/>
                    <a:pt x="122" y="41"/>
                  </a:cubicBezTo>
                  <a:cubicBezTo>
                    <a:pt x="122" y="33"/>
                    <a:pt x="122" y="33"/>
                    <a:pt x="122" y="33"/>
                  </a:cubicBezTo>
                  <a:cubicBezTo>
                    <a:pt x="123" y="33"/>
                    <a:pt x="123" y="33"/>
                    <a:pt x="123" y="33"/>
                  </a:cubicBezTo>
                  <a:lnTo>
                    <a:pt x="123" y="41"/>
                  </a:lnTo>
                  <a:close/>
                  <a:moveTo>
                    <a:pt x="124" y="48"/>
                  </a:moveTo>
                  <a:cubicBezTo>
                    <a:pt x="124" y="48"/>
                    <a:pt x="124" y="48"/>
                    <a:pt x="124" y="48"/>
                  </a:cubicBezTo>
                  <a:cubicBezTo>
                    <a:pt x="123" y="48"/>
                    <a:pt x="123" y="48"/>
                    <a:pt x="123" y="48"/>
                  </a:cubicBezTo>
                  <a:cubicBezTo>
                    <a:pt x="123" y="41"/>
                    <a:pt x="123" y="41"/>
                    <a:pt x="123" y="41"/>
                  </a:cubicBezTo>
                  <a:cubicBezTo>
                    <a:pt x="124" y="41"/>
                    <a:pt x="124" y="41"/>
                    <a:pt x="124" y="41"/>
                  </a:cubicBezTo>
                  <a:lnTo>
                    <a:pt x="124" y="48"/>
                  </a:lnTo>
                  <a:close/>
                  <a:moveTo>
                    <a:pt x="124" y="41"/>
                  </a:moveTo>
                  <a:cubicBezTo>
                    <a:pt x="124" y="41"/>
                    <a:pt x="124" y="41"/>
                    <a:pt x="124" y="41"/>
                  </a:cubicBezTo>
                  <a:cubicBezTo>
                    <a:pt x="123" y="41"/>
                    <a:pt x="123" y="41"/>
                    <a:pt x="123" y="41"/>
                  </a:cubicBezTo>
                  <a:cubicBezTo>
                    <a:pt x="123" y="33"/>
                    <a:pt x="123" y="33"/>
                    <a:pt x="123" y="33"/>
                  </a:cubicBezTo>
                  <a:cubicBezTo>
                    <a:pt x="124" y="33"/>
                    <a:pt x="124" y="33"/>
                    <a:pt x="124" y="33"/>
                  </a:cubicBezTo>
                  <a:lnTo>
                    <a:pt x="124" y="41"/>
                  </a:lnTo>
                  <a:close/>
                  <a:moveTo>
                    <a:pt x="125" y="48"/>
                  </a:moveTo>
                  <a:cubicBezTo>
                    <a:pt x="125" y="48"/>
                    <a:pt x="125" y="48"/>
                    <a:pt x="125" y="48"/>
                  </a:cubicBezTo>
                  <a:cubicBezTo>
                    <a:pt x="124" y="48"/>
                    <a:pt x="124" y="48"/>
                    <a:pt x="124" y="48"/>
                  </a:cubicBezTo>
                  <a:cubicBezTo>
                    <a:pt x="124" y="41"/>
                    <a:pt x="124" y="41"/>
                    <a:pt x="124" y="41"/>
                  </a:cubicBezTo>
                  <a:cubicBezTo>
                    <a:pt x="125" y="41"/>
                    <a:pt x="125" y="41"/>
                    <a:pt x="125" y="41"/>
                  </a:cubicBezTo>
                  <a:lnTo>
                    <a:pt x="125" y="48"/>
                  </a:lnTo>
                  <a:close/>
                  <a:moveTo>
                    <a:pt x="125" y="41"/>
                  </a:moveTo>
                  <a:cubicBezTo>
                    <a:pt x="125" y="41"/>
                    <a:pt x="125" y="41"/>
                    <a:pt x="125" y="41"/>
                  </a:cubicBezTo>
                  <a:cubicBezTo>
                    <a:pt x="124" y="41"/>
                    <a:pt x="124" y="41"/>
                    <a:pt x="124" y="41"/>
                  </a:cubicBezTo>
                  <a:cubicBezTo>
                    <a:pt x="124" y="33"/>
                    <a:pt x="124" y="33"/>
                    <a:pt x="124" y="33"/>
                  </a:cubicBezTo>
                  <a:cubicBezTo>
                    <a:pt x="125" y="33"/>
                    <a:pt x="125" y="33"/>
                    <a:pt x="125" y="33"/>
                  </a:cubicBezTo>
                  <a:lnTo>
                    <a:pt x="125" y="41"/>
                  </a:lnTo>
                  <a:close/>
                  <a:moveTo>
                    <a:pt x="140" y="49"/>
                  </a:moveTo>
                  <a:cubicBezTo>
                    <a:pt x="140" y="49"/>
                    <a:pt x="140" y="49"/>
                    <a:pt x="140" y="49"/>
                  </a:cubicBezTo>
                  <a:cubicBezTo>
                    <a:pt x="125" y="48"/>
                    <a:pt x="125" y="48"/>
                    <a:pt x="125" y="48"/>
                  </a:cubicBezTo>
                  <a:cubicBezTo>
                    <a:pt x="125" y="41"/>
                    <a:pt x="125" y="41"/>
                    <a:pt x="125" y="41"/>
                  </a:cubicBezTo>
                  <a:cubicBezTo>
                    <a:pt x="126" y="41"/>
                    <a:pt x="126" y="41"/>
                    <a:pt x="126" y="41"/>
                  </a:cubicBezTo>
                  <a:cubicBezTo>
                    <a:pt x="126" y="44"/>
                    <a:pt x="126" y="48"/>
                    <a:pt x="126" y="48"/>
                  </a:cubicBezTo>
                  <a:cubicBezTo>
                    <a:pt x="126" y="48"/>
                    <a:pt x="126" y="48"/>
                    <a:pt x="127" y="48"/>
                  </a:cubicBezTo>
                  <a:cubicBezTo>
                    <a:pt x="127" y="48"/>
                    <a:pt x="127" y="48"/>
                    <a:pt x="127" y="48"/>
                  </a:cubicBezTo>
                  <a:cubicBezTo>
                    <a:pt x="127" y="48"/>
                    <a:pt x="127" y="48"/>
                    <a:pt x="127" y="48"/>
                  </a:cubicBezTo>
                  <a:cubicBezTo>
                    <a:pt x="127" y="48"/>
                    <a:pt x="127" y="48"/>
                    <a:pt x="127" y="48"/>
                  </a:cubicBezTo>
                  <a:cubicBezTo>
                    <a:pt x="127" y="48"/>
                    <a:pt x="127" y="48"/>
                    <a:pt x="128" y="48"/>
                  </a:cubicBezTo>
                  <a:cubicBezTo>
                    <a:pt x="128" y="48"/>
                    <a:pt x="128" y="48"/>
                    <a:pt x="128" y="48"/>
                  </a:cubicBezTo>
                  <a:cubicBezTo>
                    <a:pt x="128" y="48"/>
                    <a:pt x="128" y="48"/>
                    <a:pt x="128" y="48"/>
                  </a:cubicBezTo>
                  <a:cubicBezTo>
                    <a:pt x="128" y="48"/>
                    <a:pt x="128" y="48"/>
                    <a:pt x="128" y="48"/>
                  </a:cubicBezTo>
                  <a:cubicBezTo>
                    <a:pt x="129" y="48"/>
                    <a:pt x="130" y="48"/>
                    <a:pt x="131" y="49"/>
                  </a:cubicBezTo>
                  <a:cubicBezTo>
                    <a:pt x="134" y="49"/>
                    <a:pt x="139" y="49"/>
                    <a:pt x="139" y="49"/>
                  </a:cubicBezTo>
                  <a:cubicBezTo>
                    <a:pt x="139" y="49"/>
                    <a:pt x="139" y="45"/>
                    <a:pt x="139" y="42"/>
                  </a:cubicBezTo>
                  <a:cubicBezTo>
                    <a:pt x="139" y="42"/>
                    <a:pt x="139" y="41"/>
                    <a:pt x="139" y="41"/>
                  </a:cubicBezTo>
                  <a:cubicBezTo>
                    <a:pt x="140" y="40"/>
                    <a:pt x="140" y="40"/>
                    <a:pt x="140" y="40"/>
                  </a:cubicBezTo>
                  <a:lnTo>
                    <a:pt x="140" y="49"/>
                  </a:lnTo>
                  <a:close/>
                  <a:moveTo>
                    <a:pt x="140" y="40"/>
                  </a:moveTo>
                  <a:cubicBezTo>
                    <a:pt x="140" y="40"/>
                    <a:pt x="140" y="40"/>
                    <a:pt x="140" y="40"/>
                  </a:cubicBezTo>
                  <a:cubicBezTo>
                    <a:pt x="139" y="40"/>
                    <a:pt x="139" y="40"/>
                    <a:pt x="139" y="40"/>
                  </a:cubicBezTo>
                  <a:cubicBezTo>
                    <a:pt x="139" y="37"/>
                    <a:pt x="139" y="32"/>
                    <a:pt x="139" y="32"/>
                  </a:cubicBezTo>
                  <a:cubicBezTo>
                    <a:pt x="139" y="32"/>
                    <a:pt x="138" y="32"/>
                    <a:pt x="137" y="32"/>
                  </a:cubicBezTo>
                  <a:cubicBezTo>
                    <a:pt x="137" y="31"/>
                    <a:pt x="137" y="31"/>
                    <a:pt x="137" y="31"/>
                  </a:cubicBezTo>
                  <a:cubicBezTo>
                    <a:pt x="140" y="31"/>
                    <a:pt x="140" y="31"/>
                    <a:pt x="140" y="31"/>
                  </a:cubicBezTo>
                  <a:lnTo>
                    <a:pt x="140" y="40"/>
                  </a:lnTo>
                  <a:close/>
                  <a:moveTo>
                    <a:pt x="155" y="49"/>
                  </a:moveTo>
                  <a:cubicBezTo>
                    <a:pt x="155" y="49"/>
                    <a:pt x="155" y="49"/>
                    <a:pt x="155" y="49"/>
                  </a:cubicBezTo>
                  <a:cubicBezTo>
                    <a:pt x="149" y="49"/>
                    <a:pt x="149" y="49"/>
                    <a:pt x="149" y="49"/>
                  </a:cubicBezTo>
                  <a:cubicBezTo>
                    <a:pt x="140" y="49"/>
                    <a:pt x="140" y="49"/>
                    <a:pt x="140" y="49"/>
                  </a:cubicBezTo>
                  <a:cubicBezTo>
                    <a:pt x="140" y="40"/>
                    <a:pt x="140" y="40"/>
                    <a:pt x="140" y="40"/>
                  </a:cubicBezTo>
                  <a:cubicBezTo>
                    <a:pt x="142" y="40"/>
                    <a:pt x="142" y="40"/>
                    <a:pt x="142" y="40"/>
                  </a:cubicBezTo>
                  <a:cubicBezTo>
                    <a:pt x="142" y="49"/>
                    <a:pt x="142" y="49"/>
                    <a:pt x="142" y="49"/>
                  </a:cubicBezTo>
                  <a:cubicBezTo>
                    <a:pt x="142" y="49"/>
                    <a:pt x="142" y="49"/>
                    <a:pt x="142" y="49"/>
                  </a:cubicBezTo>
                  <a:cubicBezTo>
                    <a:pt x="142" y="40"/>
                    <a:pt x="142" y="40"/>
                    <a:pt x="142" y="40"/>
                  </a:cubicBezTo>
                  <a:cubicBezTo>
                    <a:pt x="143" y="40"/>
                    <a:pt x="143" y="40"/>
                    <a:pt x="143" y="40"/>
                  </a:cubicBezTo>
                  <a:cubicBezTo>
                    <a:pt x="143" y="43"/>
                    <a:pt x="143" y="49"/>
                    <a:pt x="143" y="49"/>
                  </a:cubicBezTo>
                  <a:cubicBezTo>
                    <a:pt x="143" y="49"/>
                    <a:pt x="147" y="49"/>
                    <a:pt x="148" y="49"/>
                  </a:cubicBezTo>
                  <a:cubicBezTo>
                    <a:pt x="150" y="49"/>
                    <a:pt x="154" y="49"/>
                    <a:pt x="154" y="49"/>
                  </a:cubicBezTo>
                  <a:cubicBezTo>
                    <a:pt x="154" y="49"/>
                    <a:pt x="154" y="43"/>
                    <a:pt x="154" y="40"/>
                  </a:cubicBezTo>
                  <a:cubicBezTo>
                    <a:pt x="155" y="40"/>
                    <a:pt x="155" y="40"/>
                    <a:pt x="155" y="40"/>
                  </a:cubicBezTo>
                  <a:lnTo>
                    <a:pt x="155" y="49"/>
                  </a:lnTo>
                  <a:close/>
                  <a:moveTo>
                    <a:pt x="157" y="49"/>
                  </a:moveTo>
                  <a:cubicBezTo>
                    <a:pt x="157" y="49"/>
                    <a:pt x="157" y="49"/>
                    <a:pt x="157" y="49"/>
                  </a:cubicBezTo>
                  <a:cubicBezTo>
                    <a:pt x="155" y="49"/>
                    <a:pt x="155" y="49"/>
                    <a:pt x="155" y="49"/>
                  </a:cubicBezTo>
                  <a:cubicBezTo>
                    <a:pt x="155" y="40"/>
                    <a:pt x="155" y="40"/>
                    <a:pt x="155" y="40"/>
                  </a:cubicBezTo>
                  <a:cubicBezTo>
                    <a:pt x="157" y="40"/>
                    <a:pt x="157" y="40"/>
                    <a:pt x="157" y="40"/>
                  </a:cubicBezTo>
                  <a:lnTo>
                    <a:pt x="157" y="49"/>
                  </a:lnTo>
                  <a:close/>
                  <a:moveTo>
                    <a:pt x="157" y="40"/>
                  </a:moveTo>
                  <a:cubicBezTo>
                    <a:pt x="157" y="40"/>
                    <a:pt x="157" y="40"/>
                    <a:pt x="157" y="40"/>
                  </a:cubicBezTo>
                  <a:cubicBezTo>
                    <a:pt x="155" y="40"/>
                    <a:pt x="155" y="40"/>
                    <a:pt x="155" y="40"/>
                  </a:cubicBezTo>
                  <a:cubicBezTo>
                    <a:pt x="155" y="32"/>
                    <a:pt x="155" y="32"/>
                    <a:pt x="155" y="32"/>
                  </a:cubicBezTo>
                  <a:cubicBezTo>
                    <a:pt x="156" y="33"/>
                    <a:pt x="156" y="33"/>
                    <a:pt x="156" y="33"/>
                  </a:cubicBezTo>
                  <a:cubicBezTo>
                    <a:pt x="156" y="33"/>
                    <a:pt x="156" y="33"/>
                    <a:pt x="157" y="34"/>
                  </a:cubicBezTo>
                  <a:lnTo>
                    <a:pt x="157" y="40"/>
                  </a:lnTo>
                  <a:close/>
                  <a:moveTo>
                    <a:pt x="162" y="39"/>
                  </a:moveTo>
                  <a:cubicBezTo>
                    <a:pt x="162" y="39"/>
                    <a:pt x="162" y="39"/>
                    <a:pt x="162" y="39"/>
                  </a:cubicBezTo>
                  <a:cubicBezTo>
                    <a:pt x="162" y="39"/>
                    <a:pt x="162" y="40"/>
                    <a:pt x="162" y="40"/>
                  </a:cubicBezTo>
                  <a:cubicBezTo>
                    <a:pt x="162" y="40"/>
                    <a:pt x="162" y="40"/>
                    <a:pt x="162" y="40"/>
                  </a:cubicBezTo>
                  <a:lnTo>
                    <a:pt x="162" y="39"/>
                  </a:lnTo>
                  <a:close/>
                  <a:moveTo>
                    <a:pt x="160" y="49"/>
                  </a:moveTo>
                  <a:cubicBezTo>
                    <a:pt x="160" y="49"/>
                    <a:pt x="160" y="49"/>
                    <a:pt x="160" y="49"/>
                  </a:cubicBezTo>
                  <a:cubicBezTo>
                    <a:pt x="157" y="49"/>
                    <a:pt x="157" y="49"/>
                    <a:pt x="157" y="49"/>
                  </a:cubicBezTo>
                  <a:cubicBezTo>
                    <a:pt x="157" y="40"/>
                    <a:pt x="157" y="40"/>
                    <a:pt x="157" y="40"/>
                  </a:cubicBezTo>
                  <a:cubicBezTo>
                    <a:pt x="160" y="40"/>
                    <a:pt x="160" y="40"/>
                    <a:pt x="160" y="40"/>
                  </a:cubicBezTo>
                  <a:lnTo>
                    <a:pt x="160" y="49"/>
                  </a:lnTo>
                  <a:close/>
                  <a:moveTo>
                    <a:pt x="160" y="40"/>
                  </a:moveTo>
                  <a:cubicBezTo>
                    <a:pt x="160" y="40"/>
                    <a:pt x="160" y="40"/>
                    <a:pt x="160" y="40"/>
                  </a:cubicBezTo>
                  <a:cubicBezTo>
                    <a:pt x="157" y="40"/>
                    <a:pt x="157" y="40"/>
                    <a:pt x="157" y="40"/>
                  </a:cubicBezTo>
                  <a:cubicBezTo>
                    <a:pt x="157" y="34"/>
                    <a:pt x="157" y="34"/>
                    <a:pt x="157" y="34"/>
                  </a:cubicBezTo>
                  <a:cubicBezTo>
                    <a:pt x="158" y="35"/>
                    <a:pt x="159" y="35"/>
                    <a:pt x="160" y="36"/>
                  </a:cubicBezTo>
                  <a:lnTo>
                    <a:pt x="160" y="40"/>
                  </a:lnTo>
                  <a:close/>
                  <a:moveTo>
                    <a:pt x="160" y="32"/>
                  </a:moveTo>
                  <a:cubicBezTo>
                    <a:pt x="160" y="32"/>
                    <a:pt x="160" y="32"/>
                    <a:pt x="160" y="32"/>
                  </a:cubicBezTo>
                  <a:cubicBezTo>
                    <a:pt x="159" y="32"/>
                    <a:pt x="158" y="32"/>
                    <a:pt x="157" y="32"/>
                  </a:cubicBezTo>
                  <a:cubicBezTo>
                    <a:pt x="157" y="32"/>
                    <a:pt x="157" y="32"/>
                    <a:pt x="157" y="32"/>
                  </a:cubicBezTo>
                  <a:cubicBezTo>
                    <a:pt x="160" y="32"/>
                    <a:pt x="160" y="32"/>
                    <a:pt x="160" y="32"/>
                  </a:cubicBezTo>
                  <a:close/>
                  <a:moveTo>
                    <a:pt x="162" y="49"/>
                  </a:moveTo>
                  <a:cubicBezTo>
                    <a:pt x="162" y="49"/>
                    <a:pt x="162" y="49"/>
                    <a:pt x="162" y="49"/>
                  </a:cubicBezTo>
                  <a:cubicBezTo>
                    <a:pt x="160" y="49"/>
                    <a:pt x="160" y="49"/>
                    <a:pt x="160" y="49"/>
                  </a:cubicBezTo>
                  <a:cubicBezTo>
                    <a:pt x="160" y="40"/>
                    <a:pt x="160" y="40"/>
                    <a:pt x="160" y="40"/>
                  </a:cubicBezTo>
                  <a:cubicBezTo>
                    <a:pt x="162" y="40"/>
                    <a:pt x="162" y="40"/>
                    <a:pt x="162" y="40"/>
                  </a:cubicBezTo>
                  <a:lnTo>
                    <a:pt x="162" y="49"/>
                  </a:lnTo>
                  <a:close/>
                  <a:moveTo>
                    <a:pt x="162" y="40"/>
                  </a:moveTo>
                  <a:cubicBezTo>
                    <a:pt x="162" y="40"/>
                    <a:pt x="162" y="40"/>
                    <a:pt x="162" y="40"/>
                  </a:cubicBezTo>
                  <a:cubicBezTo>
                    <a:pt x="160" y="40"/>
                    <a:pt x="160" y="40"/>
                    <a:pt x="160" y="40"/>
                  </a:cubicBezTo>
                  <a:cubicBezTo>
                    <a:pt x="160" y="36"/>
                    <a:pt x="160" y="36"/>
                    <a:pt x="160" y="36"/>
                  </a:cubicBezTo>
                  <a:cubicBezTo>
                    <a:pt x="160" y="37"/>
                    <a:pt x="160" y="37"/>
                    <a:pt x="161" y="37"/>
                  </a:cubicBezTo>
                  <a:cubicBezTo>
                    <a:pt x="161" y="38"/>
                    <a:pt x="161" y="38"/>
                    <a:pt x="162" y="39"/>
                  </a:cubicBezTo>
                  <a:lnTo>
                    <a:pt x="162" y="40"/>
                  </a:lnTo>
                  <a:close/>
                  <a:moveTo>
                    <a:pt x="162" y="32"/>
                  </a:moveTo>
                  <a:cubicBezTo>
                    <a:pt x="162" y="32"/>
                    <a:pt x="162" y="32"/>
                    <a:pt x="162" y="32"/>
                  </a:cubicBezTo>
                  <a:cubicBezTo>
                    <a:pt x="161" y="32"/>
                    <a:pt x="160" y="32"/>
                    <a:pt x="160" y="32"/>
                  </a:cubicBezTo>
                  <a:cubicBezTo>
                    <a:pt x="160" y="32"/>
                    <a:pt x="160" y="32"/>
                    <a:pt x="160" y="32"/>
                  </a:cubicBezTo>
                  <a:cubicBezTo>
                    <a:pt x="162" y="32"/>
                    <a:pt x="162" y="32"/>
                    <a:pt x="162" y="32"/>
                  </a:cubicBezTo>
                  <a:close/>
                  <a:moveTo>
                    <a:pt x="175" y="49"/>
                  </a:moveTo>
                  <a:cubicBezTo>
                    <a:pt x="175" y="49"/>
                    <a:pt x="175" y="49"/>
                    <a:pt x="175" y="49"/>
                  </a:cubicBezTo>
                  <a:cubicBezTo>
                    <a:pt x="162" y="49"/>
                    <a:pt x="162" y="49"/>
                    <a:pt x="162" y="49"/>
                  </a:cubicBezTo>
                  <a:cubicBezTo>
                    <a:pt x="162" y="40"/>
                    <a:pt x="162" y="40"/>
                    <a:pt x="162" y="40"/>
                  </a:cubicBezTo>
                  <a:cubicBezTo>
                    <a:pt x="162" y="40"/>
                    <a:pt x="162" y="40"/>
                    <a:pt x="162" y="40"/>
                  </a:cubicBezTo>
                  <a:cubicBezTo>
                    <a:pt x="164" y="44"/>
                    <a:pt x="165" y="49"/>
                    <a:pt x="165" y="49"/>
                  </a:cubicBezTo>
                  <a:cubicBezTo>
                    <a:pt x="165" y="49"/>
                    <a:pt x="167" y="49"/>
                    <a:pt x="169" y="49"/>
                  </a:cubicBezTo>
                  <a:cubicBezTo>
                    <a:pt x="170" y="49"/>
                    <a:pt x="174" y="49"/>
                    <a:pt x="175" y="49"/>
                  </a:cubicBezTo>
                  <a:close/>
                  <a:moveTo>
                    <a:pt x="175" y="48"/>
                  </a:moveTo>
                  <a:cubicBezTo>
                    <a:pt x="175" y="48"/>
                    <a:pt x="175" y="48"/>
                    <a:pt x="175" y="48"/>
                  </a:cubicBezTo>
                  <a:cubicBezTo>
                    <a:pt x="175" y="46"/>
                    <a:pt x="174" y="43"/>
                    <a:pt x="174" y="41"/>
                  </a:cubicBezTo>
                  <a:cubicBezTo>
                    <a:pt x="174" y="41"/>
                    <a:pt x="174" y="41"/>
                    <a:pt x="174" y="40"/>
                  </a:cubicBezTo>
                  <a:cubicBezTo>
                    <a:pt x="175" y="40"/>
                    <a:pt x="175" y="40"/>
                    <a:pt x="175" y="40"/>
                  </a:cubicBezTo>
                  <a:lnTo>
                    <a:pt x="175" y="48"/>
                  </a:lnTo>
                  <a:close/>
                  <a:moveTo>
                    <a:pt x="175" y="40"/>
                  </a:moveTo>
                  <a:cubicBezTo>
                    <a:pt x="175" y="40"/>
                    <a:pt x="175" y="40"/>
                    <a:pt x="175" y="40"/>
                  </a:cubicBezTo>
                  <a:cubicBezTo>
                    <a:pt x="174" y="40"/>
                    <a:pt x="174" y="40"/>
                    <a:pt x="174" y="40"/>
                  </a:cubicBezTo>
                  <a:cubicBezTo>
                    <a:pt x="174" y="37"/>
                    <a:pt x="173" y="32"/>
                    <a:pt x="173" y="32"/>
                  </a:cubicBezTo>
                  <a:cubicBezTo>
                    <a:pt x="173" y="32"/>
                    <a:pt x="167" y="32"/>
                    <a:pt x="163" y="32"/>
                  </a:cubicBezTo>
                  <a:cubicBezTo>
                    <a:pt x="163" y="32"/>
                    <a:pt x="162" y="32"/>
                    <a:pt x="162" y="32"/>
                  </a:cubicBezTo>
                  <a:cubicBezTo>
                    <a:pt x="162" y="32"/>
                    <a:pt x="162" y="32"/>
                    <a:pt x="162" y="32"/>
                  </a:cubicBezTo>
                  <a:cubicBezTo>
                    <a:pt x="173" y="32"/>
                    <a:pt x="173" y="32"/>
                    <a:pt x="173" y="32"/>
                  </a:cubicBezTo>
                  <a:cubicBezTo>
                    <a:pt x="173" y="33"/>
                    <a:pt x="173" y="33"/>
                    <a:pt x="173" y="33"/>
                  </a:cubicBezTo>
                  <a:cubicBezTo>
                    <a:pt x="175" y="33"/>
                    <a:pt x="175" y="33"/>
                    <a:pt x="175" y="33"/>
                  </a:cubicBezTo>
                  <a:lnTo>
                    <a:pt x="175" y="40"/>
                  </a:lnTo>
                  <a:close/>
                  <a:moveTo>
                    <a:pt x="177" y="49"/>
                  </a:moveTo>
                  <a:cubicBezTo>
                    <a:pt x="177" y="49"/>
                    <a:pt x="177" y="49"/>
                    <a:pt x="177" y="49"/>
                  </a:cubicBezTo>
                  <a:cubicBezTo>
                    <a:pt x="175" y="49"/>
                    <a:pt x="175" y="49"/>
                    <a:pt x="175" y="49"/>
                  </a:cubicBezTo>
                  <a:cubicBezTo>
                    <a:pt x="175" y="49"/>
                    <a:pt x="175" y="49"/>
                    <a:pt x="175" y="49"/>
                  </a:cubicBezTo>
                  <a:cubicBezTo>
                    <a:pt x="175" y="49"/>
                    <a:pt x="175" y="49"/>
                    <a:pt x="175" y="49"/>
                  </a:cubicBezTo>
                  <a:cubicBezTo>
                    <a:pt x="175" y="49"/>
                    <a:pt x="175" y="49"/>
                    <a:pt x="175" y="48"/>
                  </a:cubicBezTo>
                  <a:cubicBezTo>
                    <a:pt x="175" y="40"/>
                    <a:pt x="175" y="40"/>
                    <a:pt x="175" y="40"/>
                  </a:cubicBezTo>
                  <a:cubicBezTo>
                    <a:pt x="177" y="40"/>
                    <a:pt x="177" y="40"/>
                    <a:pt x="177" y="40"/>
                  </a:cubicBezTo>
                  <a:lnTo>
                    <a:pt x="177" y="49"/>
                  </a:lnTo>
                  <a:close/>
                  <a:moveTo>
                    <a:pt x="177" y="40"/>
                  </a:moveTo>
                  <a:cubicBezTo>
                    <a:pt x="177" y="40"/>
                    <a:pt x="177" y="40"/>
                    <a:pt x="177" y="40"/>
                  </a:cubicBezTo>
                  <a:cubicBezTo>
                    <a:pt x="175" y="40"/>
                    <a:pt x="175" y="40"/>
                    <a:pt x="175" y="40"/>
                  </a:cubicBezTo>
                  <a:cubicBezTo>
                    <a:pt x="175" y="33"/>
                    <a:pt x="175" y="33"/>
                    <a:pt x="175" y="33"/>
                  </a:cubicBezTo>
                  <a:cubicBezTo>
                    <a:pt x="177" y="33"/>
                    <a:pt x="177" y="33"/>
                    <a:pt x="177" y="33"/>
                  </a:cubicBezTo>
                  <a:lnTo>
                    <a:pt x="177" y="40"/>
                  </a:lnTo>
                  <a:close/>
                  <a:moveTo>
                    <a:pt x="179" y="49"/>
                  </a:moveTo>
                  <a:cubicBezTo>
                    <a:pt x="179" y="49"/>
                    <a:pt x="179" y="49"/>
                    <a:pt x="179" y="49"/>
                  </a:cubicBezTo>
                  <a:cubicBezTo>
                    <a:pt x="177" y="49"/>
                    <a:pt x="177" y="49"/>
                    <a:pt x="177" y="49"/>
                  </a:cubicBezTo>
                  <a:cubicBezTo>
                    <a:pt x="177" y="40"/>
                    <a:pt x="177" y="40"/>
                    <a:pt x="177" y="40"/>
                  </a:cubicBezTo>
                  <a:cubicBezTo>
                    <a:pt x="179" y="40"/>
                    <a:pt x="179" y="40"/>
                    <a:pt x="179" y="40"/>
                  </a:cubicBezTo>
                  <a:lnTo>
                    <a:pt x="179" y="49"/>
                  </a:lnTo>
                  <a:close/>
                  <a:moveTo>
                    <a:pt x="179" y="40"/>
                  </a:moveTo>
                  <a:cubicBezTo>
                    <a:pt x="179" y="40"/>
                    <a:pt x="179" y="40"/>
                    <a:pt x="179" y="40"/>
                  </a:cubicBezTo>
                  <a:cubicBezTo>
                    <a:pt x="177" y="40"/>
                    <a:pt x="177" y="40"/>
                    <a:pt x="177" y="40"/>
                  </a:cubicBezTo>
                  <a:cubicBezTo>
                    <a:pt x="177" y="33"/>
                    <a:pt x="177" y="33"/>
                    <a:pt x="177" y="33"/>
                  </a:cubicBezTo>
                  <a:cubicBezTo>
                    <a:pt x="179" y="33"/>
                    <a:pt x="179" y="33"/>
                    <a:pt x="179" y="33"/>
                  </a:cubicBezTo>
                  <a:lnTo>
                    <a:pt x="179" y="40"/>
                  </a:lnTo>
                  <a:close/>
                  <a:moveTo>
                    <a:pt x="181" y="49"/>
                  </a:moveTo>
                  <a:cubicBezTo>
                    <a:pt x="181" y="49"/>
                    <a:pt x="181" y="49"/>
                    <a:pt x="181" y="49"/>
                  </a:cubicBezTo>
                  <a:cubicBezTo>
                    <a:pt x="179" y="49"/>
                    <a:pt x="179" y="49"/>
                    <a:pt x="179" y="49"/>
                  </a:cubicBezTo>
                  <a:cubicBezTo>
                    <a:pt x="179" y="40"/>
                    <a:pt x="179" y="40"/>
                    <a:pt x="179" y="40"/>
                  </a:cubicBezTo>
                  <a:cubicBezTo>
                    <a:pt x="181" y="40"/>
                    <a:pt x="181" y="40"/>
                    <a:pt x="181" y="40"/>
                  </a:cubicBezTo>
                  <a:lnTo>
                    <a:pt x="181" y="49"/>
                  </a:lnTo>
                  <a:close/>
                  <a:moveTo>
                    <a:pt x="181" y="40"/>
                  </a:moveTo>
                  <a:cubicBezTo>
                    <a:pt x="181" y="40"/>
                    <a:pt x="181" y="40"/>
                    <a:pt x="181" y="40"/>
                  </a:cubicBezTo>
                  <a:cubicBezTo>
                    <a:pt x="179" y="40"/>
                    <a:pt x="179" y="40"/>
                    <a:pt x="179" y="40"/>
                  </a:cubicBezTo>
                  <a:cubicBezTo>
                    <a:pt x="179" y="33"/>
                    <a:pt x="179" y="33"/>
                    <a:pt x="179" y="33"/>
                  </a:cubicBezTo>
                  <a:cubicBezTo>
                    <a:pt x="181" y="32"/>
                    <a:pt x="181" y="32"/>
                    <a:pt x="181" y="32"/>
                  </a:cubicBezTo>
                  <a:lnTo>
                    <a:pt x="181" y="4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 name="Freeform 9"/>
            <p:cNvSpPr>
              <a:spLocks noEditPoints="1"/>
            </p:cNvSpPr>
            <p:nvPr/>
          </p:nvSpPr>
          <p:spPr bwMode="auto">
            <a:xfrm>
              <a:off x="888" y="4158"/>
              <a:ext cx="435" cy="136"/>
            </a:xfrm>
            <a:custGeom>
              <a:avLst/>
              <a:gdLst>
                <a:gd name="T0" fmla="*/ 46 w 168"/>
                <a:gd name="T1" fmla="*/ 51 h 51"/>
                <a:gd name="T2" fmla="*/ 61 w 168"/>
                <a:gd name="T3" fmla="*/ 38 h 51"/>
                <a:gd name="T4" fmla="*/ 16 w 168"/>
                <a:gd name="T5" fmla="*/ 51 h 51"/>
                <a:gd name="T6" fmla="*/ 70 w 168"/>
                <a:gd name="T7" fmla="*/ 12 h 51"/>
                <a:gd name="T8" fmla="*/ 55 w 168"/>
                <a:gd name="T9" fmla="*/ 37 h 51"/>
                <a:gd name="T10" fmla="*/ 45 w 168"/>
                <a:gd name="T11" fmla="*/ 34 h 51"/>
                <a:gd name="T12" fmla="*/ 28 w 168"/>
                <a:gd name="T13" fmla="*/ 8 h 51"/>
                <a:gd name="T14" fmla="*/ 50 w 168"/>
                <a:gd name="T15" fmla="*/ 9 h 51"/>
                <a:gd name="T16" fmla="*/ 76 w 168"/>
                <a:gd name="T17" fmla="*/ 13 h 51"/>
                <a:gd name="T18" fmla="*/ 90 w 168"/>
                <a:gd name="T19" fmla="*/ 17 h 51"/>
                <a:gd name="T20" fmla="*/ 101 w 168"/>
                <a:gd name="T21" fmla="*/ 20 h 51"/>
                <a:gd name="T22" fmla="*/ 106 w 168"/>
                <a:gd name="T23" fmla="*/ 22 h 51"/>
                <a:gd name="T24" fmla="*/ 110 w 168"/>
                <a:gd name="T25" fmla="*/ 39 h 51"/>
                <a:gd name="T26" fmla="*/ 121 w 168"/>
                <a:gd name="T27" fmla="*/ 29 h 51"/>
                <a:gd name="T28" fmla="*/ 10 w 168"/>
                <a:gd name="T29" fmla="*/ 38 h 51"/>
                <a:gd name="T30" fmla="*/ 19 w 168"/>
                <a:gd name="T31" fmla="*/ 8 h 51"/>
                <a:gd name="T32" fmla="*/ 2 w 168"/>
                <a:gd name="T33" fmla="*/ 12 h 51"/>
                <a:gd name="T34" fmla="*/ 5 w 168"/>
                <a:gd name="T35" fmla="*/ 10 h 51"/>
                <a:gd name="T36" fmla="*/ 57 w 168"/>
                <a:gd name="T37" fmla="*/ 10 h 51"/>
                <a:gd name="T38" fmla="*/ 139 w 168"/>
                <a:gd name="T39" fmla="*/ 41 h 51"/>
                <a:gd name="T40" fmla="*/ 115 w 168"/>
                <a:gd name="T41" fmla="*/ 39 h 51"/>
                <a:gd name="T42" fmla="*/ 107 w 168"/>
                <a:gd name="T43" fmla="*/ 43 h 51"/>
                <a:gd name="T44" fmla="*/ 97 w 168"/>
                <a:gd name="T45" fmla="*/ 40 h 51"/>
                <a:gd name="T46" fmla="*/ 84 w 168"/>
                <a:gd name="T47" fmla="*/ 40 h 51"/>
                <a:gd name="T48" fmla="*/ 67 w 168"/>
                <a:gd name="T49" fmla="*/ 39 h 51"/>
                <a:gd name="T50" fmla="*/ 142 w 168"/>
                <a:gd name="T51" fmla="*/ 42 h 51"/>
                <a:gd name="T52" fmla="*/ 140 w 168"/>
                <a:gd name="T53" fmla="*/ 49 h 51"/>
                <a:gd name="T54" fmla="*/ 142 w 168"/>
                <a:gd name="T55" fmla="*/ 49 h 51"/>
                <a:gd name="T56" fmla="*/ 118 w 168"/>
                <a:gd name="T57" fmla="*/ 43 h 51"/>
                <a:gd name="T58" fmla="*/ 115 w 168"/>
                <a:gd name="T59" fmla="*/ 43 h 51"/>
                <a:gd name="T60" fmla="*/ 109 w 168"/>
                <a:gd name="T61" fmla="*/ 44 h 51"/>
                <a:gd name="T62" fmla="*/ 95 w 168"/>
                <a:gd name="T63" fmla="*/ 44 h 51"/>
                <a:gd name="T64" fmla="*/ 75 w 168"/>
                <a:gd name="T65" fmla="*/ 49 h 51"/>
                <a:gd name="T66" fmla="*/ 91 w 168"/>
                <a:gd name="T67" fmla="*/ 50 h 51"/>
                <a:gd name="T68" fmla="*/ 99 w 168"/>
                <a:gd name="T69" fmla="*/ 50 h 51"/>
                <a:gd name="T70" fmla="*/ 107 w 168"/>
                <a:gd name="T71" fmla="*/ 47 h 51"/>
                <a:gd name="T72" fmla="*/ 110 w 168"/>
                <a:gd name="T73" fmla="*/ 50 h 51"/>
                <a:gd name="T74" fmla="*/ 113 w 168"/>
                <a:gd name="T75" fmla="*/ 50 h 51"/>
                <a:gd name="T76" fmla="*/ 116 w 168"/>
                <a:gd name="T77" fmla="*/ 49 h 51"/>
                <a:gd name="T78" fmla="*/ 120 w 168"/>
                <a:gd name="T79" fmla="*/ 47 h 51"/>
                <a:gd name="T80" fmla="*/ 124 w 168"/>
                <a:gd name="T81" fmla="*/ 49 h 51"/>
                <a:gd name="T82" fmla="*/ 127 w 168"/>
                <a:gd name="T83" fmla="*/ 50 h 51"/>
                <a:gd name="T84" fmla="*/ 128 w 168"/>
                <a:gd name="T85" fmla="*/ 49 h 51"/>
                <a:gd name="T86" fmla="*/ 128 w 168"/>
                <a:gd name="T87" fmla="*/ 47 h 51"/>
                <a:gd name="T88" fmla="*/ 129 w 168"/>
                <a:gd name="T89" fmla="*/ 45 h 51"/>
                <a:gd name="T90" fmla="*/ 74 w 168"/>
                <a:gd name="T91" fmla="*/ 50 h 51"/>
                <a:gd name="T92" fmla="*/ 132 w 168"/>
                <a:gd name="T93" fmla="*/ 45 h 51"/>
                <a:gd name="T94" fmla="*/ 140 w 168"/>
                <a:gd name="T95" fmla="*/ 43 h 51"/>
                <a:gd name="T96" fmla="*/ 135 w 168"/>
                <a:gd name="T97" fmla="*/ 50 h 51"/>
                <a:gd name="T98" fmla="*/ 137 w 168"/>
                <a:gd name="T99" fmla="*/ 47 h 51"/>
                <a:gd name="T100" fmla="*/ 139 w 168"/>
                <a:gd name="T101" fmla="*/ 49 h 51"/>
                <a:gd name="T102" fmla="*/ 139 w 168"/>
                <a:gd name="T103" fmla="*/ 48 h 51"/>
                <a:gd name="T104" fmla="*/ 144 w 168"/>
                <a:gd name="T105" fmla="*/ 45 h 51"/>
                <a:gd name="T106" fmla="*/ 144 w 168"/>
                <a:gd name="T107" fmla="*/ 45 h 51"/>
                <a:gd name="T108" fmla="*/ 148 w 168"/>
                <a:gd name="T109" fmla="*/ 49 h 51"/>
                <a:gd name="T110" fmla="*/ 151 w 168"/>
                <a:gd name="T111" fmla="*/ 46 h 51"/>
                <a:gd name="T112" fmla="*/ 152 w 168"/>
                <a:gd name="T113" fmla="*/ 49 h 51"/>
                <a:gd name="T114" fmla="*/ 157 w 168"/>
                <a:gd name="T115" fmla="*/ 49 h 51"/>
                <a:gd name="T116" fmla="*/ 159 w 168"/>
                <a:gd name="T117" fmla="*/ 49 h 51"/>
                <a:gd name="T118" fmla="*/ 161 w 168"/>
                <a:gd name="T119" fmla="*/ 48 h 51"/>
                <a:gd name="T120" fmla="*/ 117 w 168"/>
                <a:gd name="T121" fmla="*/ 39 h 51"/>
                <a:gd name="T122" fmla="*/ 26 w 168"/>
                <a:gd name="T123" fmla="*/ 51 h 51"/>
                <a:gd name="T124" fmla="*/ 35 w 168"/>
                <a:gd name="T125"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8" h="51">
                  <a:moveTo>
                    <a:pt x="26" y="51"/>
                  </a:moveTo>
                  <a:cubicBezTo>
                    <a:pt x="26" y="51"/>
                    <a:pt x="26" y="51"/>
                    <a:pt x="26" y="51"/>
                  </a:cubicBezTo>
                  <a:cubicBezTo>
                    <a:pt x="26" y="51"/>
                    <a:pt x="26" y="51"/>
                    <a:pt x="26" y="51"/>
                  </a:cubicBezTo>
                  <a:cubicBezTo>
                    <a:pt x="26" y="51"/>
                    <a:pt x="26" y="51"/>
                    <a:pt x="26" y="51"/>
                  </a:cubicBezTo>
                  <a:close/>
                  <a:moveTo>
                    <a:pt x="29" y="51"/>
                  </a:moveTo>
                  <a:cubicBezTo>
                    <a:pt x="29" y="51"/>
                    <a:pt x="29" y="51"/>
                    <a:pt x="29" y="51"/>
                  </a:cubicBezTo>
                  <a:cubicBezTo>
                    <a:pt x="30" y="51"/>
                    <a:pt x="30" y="51"/>
                    <a:pt x="30" y="51"/>
                  </a:cubicBezTo>
                  <a:cubicBezTo>
                    <a:pt x="30" y="51"/>
                    <a:pt x="30" y="51"/>
                    <a:pt x="30" y="51"/>
                  </a:cubicBezTo>
                  <a:cubicBezTo>
                    <a:pt x="29" y="51"/>
                    <a:pt x="29" y="51"/>
                    <a:pt x="29" y="51"/>
                  </a:cubicBezTo>
                  <a:close/>
                  <a:moveTo>
                    <a:pt x="39" y="51"/>
                  </a:moveTo>
                  <a:cubicBezTo>
                    <a:pt x="39" y="51"/>
                    <a:pt x="39" y="51"/>
                    <a:pt x="39" y="51"/>
                  </a:cubicBezTo>
                  <a:cubicBezTo>
                    <a:pt x="40" y="51"/>
                    <a:pt x="40" y="51"/>
                    <a:pt x="40" y="51"/>
                  </a:cubicBezTo>
                  <a:cubicBezTo>
                    <a:pt x="40" y="51"/>
                    <a:pt x="40" y="51"/>
                    <a:pt x="40" y="51"/>
                  </a:cubicBezTo>
                  <a:cubicBezTo>
                    <a:pt x="40" y="51"/>
                    <a:pt x="39" y="51"/>
                    <a:pt x="39" y="51"/>
                  </a:cubicBezTo>
                  <a:close/>
                  <a:moveTo>
                    <a:pt x="19" y="51"/>
                  </a:moveTo>
                  <a:cubicBezTo>
                    <a:pt x="19" y="51"/>
                    <a:pt x="19" y="51"/>
                    <a:pt x="19" y="51"/>
                  </a:cubicBezTo>
                  <a:cubicBezTo>
                    <a:pt x="20" y="51"/>
                    <a:pt x="20" y="51"/>
                    <a:pt x="20" y="51"/>
                  </a:cubicBezTo>
                  <a:cubicBezTo>
                    <a:pt x="20" y="51"/>
                    <a:pt x="20" y="51"/>
                    <a:pt x="20" y="51"/>
                  </a:cubicBezTo>
                  <a:cubicBezTo>
                    <a:pt x="19" y="51"/>
                    <a:pt x="19" y="51"/>
                    <a:pt x="19" y="51"/>
                  </a:cubicBezTo>
                  <a:close/>
                  <a:moveTo>
                    <a:pt x="73" y="39"/>
                  </a:moveTo>
                  <a:cubicBezTo>
                    <a:pt x="73" y="39"/>
                    <a:pt x="73" y="39"/>
                    <a:pt x="73" y="39"/>
                  </a:cubicBezTo>
                  <a:cubicBezTo>
                    <a:pt x="74" y="39"/>
                    <a:pt x="74" y="39"/>
                    <a:pt x="74" y="39"/>
                  </a:cubicBezTo>
                  <a:cubicBezTo>
                    <a:pt x="74" y="39"/>
                    <a:pt x="74" y="39"/>
                    <a:pt x="74" y="39"/>
                  </a:cubicBezTo>
                  <a:cubicBezTo>
                    <a:pt x="74" y="39"/>
                    <a:pt x="74" y="39"/>
                    <a:pt x="74" y="39"/>
                  </a:cubicBezTo>
                  <a:cubicBezTo>
                    <a:pt x="75" y="13"/>
                    <a:pt x="75" y="13"/>
                    <a:pt x="75" y="13"/>
                  </a:cubicBezTo>
                  <a:cubicBezTo>
                    <a:pt x="73" y="13"/>
                    <a:pt x="73" y="13"/>
                    <a:pt x="73" y="13"/>
                  </a:cubicBezTo>
                  <a:lnTo>
                    <a:pt x="73" y="39"/>
                  </a:lnTo>
                  <a:close/>
                  <a:moveTo>
                    <a:pt x="45" y="51"/>
                  </a:moveTo>
                  <a:cubicBezTo>
                    <a:pt x="45" y="51"/>
                    <a:pt x="45" y="51"/>
                    <a:pt x="45" y="51"/>
                  </a:cubicBezTo>
                  <a:cubicBezTo>
                    <a:pt x="46" y="51"/>
                    <a:pt x="46" y="51"/>
                    <a:pt x="46" y="51"/>
                  </a:cubicBezTo>
                  <a:cubicBezTo>
                    <a:pt x="46" y="51"/>
                    <a:pt x="46" y="51"/>
                    <a:pt x="46" y="51"/>
                  </a:cubicBezTo>
                  <a:cubicBezTo>
                    <a:pt x="45" y="51"/>
                    <a:pt x="45" y="51"/>
                    <a:pt x="45" y="51"/>
                  </a:cubicBezTo>
                  <a:close/>
                  <a:moveTo>
                    <a:pt x="61" y="51"/>
                  </a:moveTo>
                  <a:cubicBezTo>
                    <a:pt x="61" y="51"/>
                    <a:pt x="61" y="51"/>
                    <a:pt x="61" y="51"/>
                  </a:cubicBezTo>
                  <a:cubicBezTo>
                    <a:pt x="61" y="51"/>
                    <a:pt x="61" y="51"/>
                    <a:pt x="61" y="51"/>
                  </a:cubicBezTo>
                  <a:cubicBezTo>
                    <a:pt x="61" y="51"/>
                    <a:pt x="61" y="51"/>
                    <a:pt x="61" y="51"/>
                  </a:cubicBezTo>
                  <a:cubicBezTo>
                    <a:pt x="61" y="51"/>
                    <a:pt x="61" y="51"/>
                    <a:pt x="61" y="51"/>
                  </a:cubicBezTo>
                  <a:close/>
                  <a:moveTo>
                    <a:pt x="50" y="51"/>
                  </a:moveTo>
                  <a:cubicBezTo>
                    <a:pt x="50" y="51"/>
                    <a:pt x="50" y="51"/>
                    <a:pt x="50" y="51"/>
                  </a:cubicBezTo>
                  <a:cubicBezTo>
                    <a:pt x="51" y="51"/>
                    <a:pt x="51" y="51"/>
                    <a:pt x="51" y="51"/>
                  </a:cubicBezTo>
                  <a:cubicBezTo>
                    <a:pt x="51" y="51"/>
                    <a:pt x="51" y="51"/>
                    <a:pt x="51" y="51"/>
                  </a:cubicBezTo>
                  <a:cubicBezTo>
                    <a:pt x="51" y="51"/>
                    <a:pt x="51" y="51"/>
                    <a:pt x="50" y="51"/>
                  </a:cubicBezTo>
                  <a:close/>
                  <a:moveTo>
                    <a:pt x="22" y="51"/>
                  </a:moveTo>
                  <a:cubicBezTo>
                    <a:pt x="22" y="51"/>
                    <a:pt x="22" y="51"/>
                    <a:pt x="22" y="51"/>
                  </a:cubicBezTo>
                  <a:cubicBezTo>
                    <a:pt x="23" y="51"/>
                    <a:pt x="23" y="51"/>
                    <a:pt x="23" y="51"/>
                  </a:cubicBezTo>
                  <a:cubicBezTo>
                    <a:pt x="23" y="51"/>
                    <a:pt x="23" y="51"/>
                    <a:pt x="23" y="51"/>
                  </a:cubicBezTo>
                  <a:cubicBezTo>
                    <a:pt x="22" y="51"/>
                    <a:pt x="22" y="51"/>
                    <a:pt x="22" y="51"/>
                  </a:cubicBezTo>
                  <a:close/>
                  <a:moveTo>
                    <a:pt x="82" y="39"/>
                  </a:moveTo>
                  <a:cubicBezTo>
                    <a:pt x="82" y="39"/>
                    <a:pt x="82" y="39"/>
                    <a:pt x="82" y="39"/>
                  </a:cubicBezTo>
                  <a:cubicBezTo>
                    <a:pt x="83" y="39"/>
                    <a:pt x="83" y="39"/>
                    <a:pt x="83" y="39"/>
                  </a:cubicBezTo>
                  <a:cubicBezTo>
                    <a:pt x="83" y="39"/>
                    <a:pt x="83" y="39"/>
                    <a:pt x="83" y="39"/>
                  </a:cubicBezTo>
                  <a:cubicBezTo>
                    <a:pt x="84" y="15"/>
                    <a:pt x="84" y="15"/>
                    <a:pt x="84" y="15"/>
                  </a:cubicBezTo>
                  <a:cubicBezTo>
                    <a:pt x="83" y="15"/>
                    <a:pt x="83" y="15"/>
                    <a:pt x="83" y="15"/>
                  </a:cubicBezTo>
                  <a:lnTo>
                    <a:pt x="82" y="39"/>
                  </a:lnTo>
                  <a:close/>
                  <a:moveTo>
                    <a:pt x="80" y="39"/>
                  </a:moveTo>
                  <a:cubicBezTo>
                    <a:pt x="80" y="39"/>
                    <a:pt x="80" y="39"/>
                    <a:pt x="80" y="39"/>
                  </a:cubicBezTo>
                  <a:cubicBezTo>
                    <a:pt x="80" y="39"/>
                    <a:pt x="80" y="39"/>
                    <a:pt x="80" y="39"/>
                  </a:cubicBezTo>
                  <a:cubicBezTo>
                    <a:pt x="80" y="39"/>
                    <a:pt x="80" y="39"/>
                    <a:pt x="80" y="39"/>
                  </a:cubicBezTo>
                  <a:cubicBezTo>
                    <a:pt x="82" y="15"/>
                    <a:pt x="82" y="15"/>
                    <a:pt x="82" y="15"/>
                  </a:cubicBezTo>
                  <a:cubicBezTo>
                    <a:pt x="80" y="14"/>
                    <a:pt x="80" y="14"/>
                    <a:pt x="80" y="14"/>
                  </a:cubicBezTo>
                  <a:lnTo>
                    <a:pt x="80" y="39"/>
                  </a:lnTo>
                  <a:close/>
                  <a:moveTo>
                    <a:pt x="61" y="38"/>
                  </a:moveTo>
                  <a:cubicBezTo>
                    <a:pt x="61" y="38"/>
                    <a:pt x="61" y="38"/>
                    <a:pt x="61" y="38"/>
                  </a:cubicBezTo>
                  <a:cubicBezTo>
                    <a:pt x="61" y="38"/>
                    <a:pt x="61" y="38"/>
                    <a:pt x="61" y="38"/>
                  </a:cubicBezTo>
                  <a:cubicBezTo>
                    <a:pt x="62" y="38"/>
                    <a:pt x="62" y="38"/>
                    <a:pt x="62" y="38"/>
                  </a:cubicBezTo>
                  <a:cubicBezTo>
                    <a:pt x="62" y="38"/>
                    <a:pt x="62" y="38"/>
                    <a:pt x="62" y="38"/>
                  </a:cubicBezTo>
                  <a:cubicBezTo>
                    <a:pt x="62" y="38"/>
                    <a:pt x="62" y="38"/>
                    <a:pt x="62" y="38"/>
                  </a:cubicBezTo>
                  <a:cubicBezTo>
                    <a:pt x="63" y="38"/>
                    <a:pt x="63" y="38"/>
                    <a:pt x="63" y="38"/>
                  </a:cubicBezTo>
                  <a:cubicBezTo>
                    <a:pt x="63" y="38"/>
                    <a:pt x="63" y="38"/>
                    <a:pt x="63" y="38"/>
                  </a:cubicBezTo>
                  <a:cubicBezTo>
                    <a:pt x="62" y="10"/>
                    <a:pt x="62" y="10"/>
                    <a:pt x="62" y="10"/>
                  </a:cubicBezTo>
                  <a:cubicBezTo>
                    <a:pt x="60" y="10"/>
                    <a:pt x="60" y="10"/>
                    <a:pt x="60" y="10"/>
                  </a:cubicBezTo>
                  <a:lnTo>
                    <a:pt x="61" y="38"/>
                  </a:lnTo>
                  <a:close/>
                  <a:moveTo>
                    <a:pt x="71" y="39"/>
                  </a:moveTo>
                  <a:cubicBezTo>
                    <a:pt x="71" y="39"/>
                    <a:pt x="71" y="39"/>
                    <a:pt x="71" y="39"/>
                  </a:cubicBezTo>
                  <a:cubicBezTo>
                    <a:pt x="72" y="39"/>
                    <a:pt x="72" y="39"/>
                    <a:pt x="72" y="39"/>
                  </a:cubicBezTo>
                  <a:cubicBezTo>
                    <a:pt x="73" y="39"/>
                    <a:pt x="73" y="39"/>
                    <a:pt x="73" y="39"/>
                  </a:cubicBezTo>
                  <a:cubicBezTo>
                    <a:pt x="73" y="13"/>
                    <a:pt x="73" y="13"/>
                    <a:pt x="73" y="13"/>
                  </a:cubicBezTo>
                  <a:cubicBezTo>
                    <a:pt x="71" y="12"/>
                    <a:pt x="71" y="12"/>
                    <a:pt x="71" y="12"/>
                  </a:cubicBezTo>
                  <a:lnTo>
                    <a:pt x="71" y="39"/>
                  </a:lnTo>
                  <a:close/>
                  <a:moveTo>
                    <a:pt x="95" y="40"/>
                  </a:moveTo>
                  <a:cubicBezTo>
                    <a:pt x="95" y="40"/>
                    <a:pt x="95" y="40"/>
                    <a:pt x="95" y="40"/>
                  </a:cubicBezTo>
                  <a:cubicBezTo>
                    <a:pt x="96" y="40"/>
                    <a:pt x="96" y="40"/>
                    <a:pt x="96" y="40"/>
                  </a:cubicBezTo>
                  <a:cubicBezTo>
                    <a:pt x="96" y="40"/>
                    <a:pt x="96" y="40"/>
                    <a:pt x="96" y="40"/>
                  </a:cubicBezTo>
                  <a:cubicBezTo>
                    <a:pt x="96" y="40"/>
                    <a:pt x="96" y="40"/>
                    <a:pt x="96" y="40"/>
                  </a:cubicBezTo>
                  <a:cubicBezTo>
                    <a:pt x="96" y="40"/>
                    <a:pt x="96" y="40"/>
                    <a:pt x="96" y="40"/>
                  </a:cubicBezTo>
                  <a:cubicBezTo>
                    <a:pt x="98" y="19"/>
                    <a:pt x="98" y="19"/>
                    <a:pt x="98" y="19"/>
                  </a:cubicBezTo>
                  <a:cubicBezTo>
                    <a:pt x="97" y="19"/>
                    <a:pt x="97" y="19"/>
                    <a:pt x="97" y="19"/>
                  </a:cubicBezTo>
                  <a:lnTo>
                    <a:pt x="95" y="40"/>
                  </a:lnTo>
                  <a:close/>
                  <a:moveTo>
                    <a:pt x="16" y="51"/>
                  </a:moveTo>
                  <a:cubicBezTo>
                    <a:pt x="16" y="51"/>
                    <a:pt x="16" y="51"/>
                    <a:pt x="16" y="51"/>
                  </a:cubicBezTo>
                  <a:cubicBezTo>
                    <a:pt x="17" y="51"/>
                    <a:pt x="17" y="51"/>
                    <a:pt x="17" y="51"/>
                  </a:cubicBezTo>
                  <a:cubicBezTo>
                    <a:pt x="17" y="51"/>
                    <a:pt x="17" y="51"/>
                    <a:pt x="17" y="51"/>
                  </a:cubicBezTo>
                  <a:cubicBezTo>
                    <a:pt x="16" y="51"/>
                    <a:pt x="16" y="51"/>
                    <a:pt x="16" y="51"/>
                  </a:cubicBezTo>
                  <a:close/>
                  <a:moveTo>
                    <a:pt x="16" y="51"/>
                  </a:moveTo>
                  <a:cubicBezTo>
                    <a:pt x="16" y="51"/>
                    <a:pt x="16" y="51"/>
                    <a:pt x="16" y="51"/>
                  </a:cubicBezTo>
                  <a:cubicBezTo>
                    <a:pt x="16" y="51"/>
                    <a:pt x="16" y="51"/>
                    <a:pt x="16" y="51"/>
                  </a:cubicBezTo>
                  <a:cubicBezTo>
                    <a:pt x="16" y="51"/>
                    <a:pt x="16" y="51"/>
                    <a:pt x="16" y="51"/>
                  </a:cubicBezTo>
                  <a:cubicBezTo>
                    <a:pt x="15" y="51"/>
                    <a:pt x="15" y="51"/>
                    <a:pt x="15" y="51"/>
                  </a:cubicBezTo>
                  <a:lnTo>
                    <a:pt x="16" y="51"/>
                  </a:lnTo>
                  <a:close/>
                  <a:moveTo>
                    <a:pt x="120" y="39"/>
                  </a:moveTo>
                  <a:cubicBezTo>
                    <a:pt x="120" y="39"/>
                    <a:pt x="120" y="39"/>
                    <a:pt x="120" y="39"/>
                  </a:cubicBezTo>
                  <a:cubicBezTo>
                    <a:pt x="120" y="39"/>
                    <a:pt x="120" y="39"/>
                    <a:pt x="120" y="39"/>
                  </a:cubicBezTo>
                  <a:cubicBezTo>
                    <a:pt x="120" y="39"/>
                    <a:pt x="120" y="39"/>
                    <a:pt x="120" y="39"/>
                  </a:cubicBezTo>
                  <a:cubicBezTo>
                    <a:pt x="121" y="39"/>
                    <a:pt x="121" y="39"/>
                    <a:pt x="121" y="39"/>
                  </a:cubicBezTo>
                  <a:cubicBezTo>
                    <a:pt x="121" y="39"/>
                    <a:pt x="121" y="39"/>
                    <a:pt x="121" y="39"/>
                  </a:cubicBezTo>
                  <a:cubicBezTo>
                    <a:pt x="121" y="39"/>
                    <a:pt x="121" y="39"/>
                    <a:pt x="121" y="39"/>
                  </a:cubicBezTo>
                  <a:cubicBezTo>
                    <a:pt x="121" y="38"/>
                    <a:pt x="121" y="38"/>
                    <a:pt x="121" y="38"/>
                  </a:cubicBezTo>
                  <a:cubicBezTo>
                    <a:pt x="121" y="38"/>
                    <a:pt x="121" y="38"/>
                    <a:pt x="121" y="38"/>
                  </a:cubicBezTo>
                  <a:cubicBezTo>
                    <a:pt x="123" y="31"/>
                    <a:pt x="123" y="31"/>
                    <a:pt x="123" y="31"/>
                  </a:cubicBezTo>
                  <a:cubicBezTo>
                    <a:pt x="122" y="31"/>
                    <a:pt x="122" y="31"/>
                    <a:pt x="122" y="31"/>
                  </a:cubicBezTo>
                  <a:cubicBezTo>
                    <a:pt x="122" y="31"/>
                    <a:pt x="122" y="31"/>
                    <a:pt x="122" y="31"/>
                  </a:cubicBezTo>
                  <a:cubicBezTo>
                    <a:pt x="122" y="31"/>
                    <a:pt x="122" y="31"/>
                    <a:pt x="122" y="31"/>
                  </a:cubicBezTo>
                  <a:cubicBezTo>
                    <a:pt x="122" y="33"/>
                    <a:pt x="122" y="36"/>
                    <a:pt x="121" y="37"/>
                  </a:cubicBezTo>
                  <a:cubicBezTo>
                    <a:pt x="121" y="38"/>
                    <a:pt x="121" y="39"/>
                    <a:pt x="120" y="39"/>
                  </a:cubicBezTo>
                  <a:close/>
                  <a:moveTo>
                    <a:pt x="18" y="51"/>
                  </a:moveTo>
                  <a:cubicBezTo>
                    <a:pt x="18" y="51"/>
                    <a:pt x="18" y="51"/>
                    <a:pt x="18" y="51"/>
                  </a:cubicBezTo>
                  <a:cubicBezTo>
                    <a:pt x="18" y="51"/>
                    <a:pt x="18" y="51"/>
                    <a:pt x="18" y="51"/>
                  </a:cubicBezTo>
                  <a:cubicBezTo>
                    <a:pt x="18" y="51"/>
                    <a:pt x="18" y="51"/>
                    <a:pt x="18" y="51"/>
                  </a:cubicBezTo>
                  <a:cubicBezTo>
                    <a:pt x="18" y="51"/>
                    <a:pt x="18" y="51"/>
                    <a:pt x="18" y="51"/>
                  </a:cubicBezTo>
                  <a:close/>
                  <a:moveTo>
                    <a:pt x="69" y="39"/>
                  </a:moveTo>
                  <a:cubicBezTo>
                    <a:pt x="69" y="39"/>
                    <a:pt x="69" y="39"/>
                    <a:pt x="69" y="39"/>
                  </a:cubicBezTo>
                  <a:cubicBezTo>
                    <a:pt x="69" y="39"/>
                    <a:pt x="69" y="39"/>
                    <a:pt x="69" y="39"/>
                  </a:cubicBezTo>
                  <a:cubicBezTo>
                    <a:pt x="70" y="39"/>
                    <a:pt x="70" y="39"/>
                    <a:pt x="70" y="39"/>
                  </a:cubicBezTo>
                  <a:cubicBezTo>
                    <a:pt x="70" y="12"/>
                    <a:pt x="70" y="12"/>
                    <a:pt x="70" y="12"/>
                  </a:cubicBezTo>
                  <a:cubicBezTo>
                    <a:pt x="69" y="11"/>
                    <a:pt x="69" y="11"/>
                    <a:pt x="69" y="11"/>
                  </a:cubicBezTo>
                  <a:lnTo>
                    <a:pt x="69" y="39"/>
                  </a:lnTo>
                  <a:close/>
                  <a:moveTo>
                    <a:pt x="117" y="37"/>
                  </a:moveTo>
                  <a:cubicBezTo>
                    <a:pt x="117" y="37"/>
                    <a:pt x="117" y="37"/>
                    <a:pt x="117" y="37"/>
                  </a:cubicBezTo>
                  <a:cubicBezTo>
                    <a:pt x="117" y="39"/>
                    <a:pt x="117" y="39"/>
                    <a:pt x="117" y="39"/>
                  </a:cubicBezTo>
                  <a:cubicBezTo>
                    <a:pt x="117" y="39"/>
                    <a:pt x="117" y="39"/>
                    <a:pt x="117" y="39"/>
                  </a:cubicBezTo>
                  <a:lnTo>
                    <a:pt x="117" y="37"/>
                  </a:lnTo>
                  <a:close/>
                  <a:moveTo>
                    <a:pt x="115" y="39"/>
                  </a:moveTo>
                  <a:cubicBezTo>
                    <a:pt x="115" y="39"/>
                    <a:pt x="115" y="39"/>
                    <a:pt x="115" y="39"/>
                  </a:cubicBezTo>
                  <a:cubicBezTo>
                    <a:pt x="116" y="36"/>
                    <a:pt x="116" y="36"/>
                    <a:pt x="116" y="36"/>
                  </a:cubicBezTo>
                  <a:cubicBezTo>
                    <a:pt x="115" y="39"/>
                    <a:pt x="115" y="39"/>
                    <a:pt x="115" y="39"/>
                  </a:cubicBezTo>
                  <a:cubicBezTo>
                    <a:pt x="115" y="39"/>
                    <a:pt x="115" y="39"/>
                    <a:pt x="115" y="39"/>
                  </a:cubicBezTo>
                  <a:close/>
                  <a:moveTo>
                    <a:pt x="114" y="39"/>
                  </a:moveTo>
                  <a:cubicBezTo>
                    <a:pt x="114" y="39"/>
                    <a:pt x="114" y="39"/>
                    <a:pt x="114" y="39"/>
                  </a:cubicBezTo>
                  <a:cubicBezTo>
                    <a:pt x="116" y="27"/>
                    <a:pt x="116" y="27"/>
                    <a:pt x="116" y="27"/>
                  </a:cubicBezTo>
                  <a:cubicBezTo>
                    <a:pt x="114" y="39"/>
                    <a:pt x="114" y="39"/>
                    <a:pt x="114" y="39"/>
                  </a:cubicBezTo>
                  <a:cubicBezTo>
                    <a:pt x="114" y="39"/>
                    <a:pt x="114" y="39"/>
                    <a:pt x="114" y="39"/>
                  </a:cubicBezTo>
                  <a:close/>
                  <a:moveTo>
                    <a:pt x="119" y="34"/>
                  </a:moveTo>
                  <a:cubicBezTo>
                    <a:pt x="119" y="34"/>
                    <a:pt x="119" y="34"/>
                    <a:pt x="119" y="34"/>
                  </a:cubicBezTo>
                  <a:cubicBezTo>
                    <a:pt x="118" y="39"/>
                    <a:pt x="118" y="39"/>
                    <a:pt x="118" y="39"/>
                  </a:cubicBezTo>
                  <a:cubicBezTo>
                    <a:pt x="118" y="39"/>
                    <a:pt x="118" y="39"/>
                    <a:pt x="118" y="39"/>
                  </a:cubicBezTo>
                  <a:lnTo>
                    <a:pt x="119" y="34"/>
                  </a:lnTo>
                  <a:close/>
                  <a:moveTo>
                    <a:pt x="14" y="37"/>
                  </a:moveTo>
                  <a:cubicBezTo>
                    <a:pt x="14" y="37"/>
                    <a:pt x="14" y="37"/>
                    <a:pt x="14" y="37"/>
                  </a:cubicBezTo>
                  <a:cubicBezTo>
                    <a:pt x="14" y="37"/>
                    <a:pt x="15" y="36"/>
                    <a:pt x="17" y="35"/>
                  </a:cubicBezTo>
                  <a:cubicBezTo>
                    <a:pt x="20" y="35"/>
                    <a:pt x="30" y="34"/>
                    <a:pt x="46" y="36"/>
                  </a:cubicBezTo>
                  <a:cubicBezTo>
                    <a:pt x="47" y="36"/>
                    <a:pt x="48" y="36"/>
                    <a:pt x="49" y="36"/>
                  </a:cubicBezTo>
                  <a:cubicBezTo>
                    <a:pt x="49" y="36"/>
                    <a:pt x="49" y="36"/>
                    <a:pt x="49" y="36"/>
                  </a:cubicBezTo>
                  <a:cubicBezTo>
                    <a:pt x="50" y="36"/>
                    <a:pt x="50" y="36"/>
                    <a:pt x="50" y="36"/>
                  </a:cubicBezTo>
                  <a:cubicBezTo>
                    <a:pt x="50" y="36"/>
                    <a:pt x="50" y="36"/>
                    <a:pt x="50" y="36"/>
                  </a:cubicBezTo>
                  <a:cubicBezTo>
                    <a:pt x="52" y="37"/>
                    <a:pt x="54" y="37"/>
                    <a:pt x="55" y="37"/>
                  </a:cubicBezTo>
                  <a:cubicBezTo>
                    <a:pt x="53" y="9"/>
                    <a:pt x="53" y="9"/>
                    <a:pt x="53" y="9"/>
                  </a:cubicBezTo>
                  <a:cubicBezTo>
                    <a:pt x="51" y="9"/>
                    <a:pt x="51" y="9"/>
                    <a:pt x="51" y="9"/>
                  </a:cubicBezTo>
                  <a:cubicBezTo>
                    <a:pt x="54" y="34"/>
                    <a:pt x="54" y="34"/>
                    <a:pt x="54" y="34"/>
                  </a:cubicBezTo>
                  <a:cubicBezTo>
                    <a:pt x="51" y="9"/>
                    <a:pt x="51" y="9"/>
                    <a:pt x="51" y="9"/>
                  </a:cubicBezTo>
                  <a:cubicBezTo>
                    <a:pt x="52" y="9"/>
                    <a:pt x="52" y="9"/>
                    <a:pt x="52" y="9"/>
                  </a:cubicBezTo>
                  <a:cubicBezTo>
                    <a:pt x="50" y="8"/>
                    <a:pt x="50" y="8"/>
                    <a:pt x="50" y="8"/>
                  </a:cubicBezTo>
                  <a:cubicBezTo>
                    <a:pt x="50" y="9"/>
                    <a:pt x="50" y="9"/>
                    <a:pt x="50" y="9"/>
                  </a:cubicBezTo>
                  <a:cubicBezTo>
                    <a:pt x="50" y="9"/>
                    <a:pt x="50" y="9"/>
                    <a:pt x="50" y="9"/>
                  </a:cubicBezTo>
                  <a:cubicBezTo>
                    <a:pt x="50" y="9"/>
                    <a:pt x="50" y="9"/>
                    <a:pt x="50" y="9"/>
                  </a:cubicBezTo>
                  <a:cubicBezTo>
                    <a:pt x="53" y="36"/>
                    <a:pt x="53" y="36"/>
                    <a:pt x="53" y="36"/>
                  </a:cubicBezTo>
                  <a:cubicBezTo>
                    <a:pt x="50" y="9"/>
                    <a:pt x="50" y="9"/>
                    <a:pt x="50" y="9"/>
                  </a:cubicBezTo>
                  <a:cubicBezTo>
                    <a:pt x="48" y="9"/>
                    <a:pt x="48" y="9"/>
                    <a:pt x="48" y="9"/>
                  </a:cubicBezTo>
                  <a:cubicBezTo>
                    <a:pt x="51" y="34"/>
                    <a:pt x="51" y="34"/>
                    <a:pt x="51" y="34"/>
                  </a:cubicBezTo>
                  <a:cubicBezTo>
                    <a:pt x="48" y="9"/>
                    <a:pt x="48" y="9"/>
                    <a:pt x="48" y="9"/>
                  </a:cubicBezTo>
                  <a:cubicBezTo>
                    <a:pt x="49" y="9"/>
                    <a:pt x="49" y="9"/>
                    <a:pt x="49" y="9"/>
                  </a:cubicBezTo>
                  <a:cubicBezTo>
                    <a:pt x="47" y="8"/>
                    <a:pt x="47" y="8"/>
                    <a:pt x="47" y="8"/>
                  </a:cubicBezTo>
                  <a:cubicBezTo>
                    <a:pt x="50" y="36"/>
                    <a:pt x="50" y="36"/>
                    <a:pt x="50" y="36"/>
                  </a:cubicBezTo>
                  <a:cubicBezTo>
                    <a:pt x="47" y="8"/>
                    <a:pt x="47" y="8"/>
                    <a:pt x="47" y="8"/>
                  </a:cubicBezTo>
                  <a:cubicBezTo>
                    <a:pt x="45" y="9"/>
                    <a:pt x="45" y="9"/>
                    <a:pt x="45" y="9"/>
                  </a:cubicBezTo>
                  <a:cubicBezTo>
                    <a:pt x="49" y="33"/>
                    <a:pt x="49" y="33"/>
                    <a:pt x="49" y="33"/>
                  </a:cubicBezTo>
                  <a:cubicBezTo>
                    <a:pt x="45" y="9"/>
                    <a:pt x="45" y="9"/>
                    <a:pt x="45" y="9"/>
                  </a:cubicBezTo>
                  <a:cubicBezTo>
                    <a:pt x="46" y="8"/>
                    <a:pt x="46" y="8"/>
                    <a:pt x="46" y="8"/>
                  </a:cubicBezTo>
                  <a:cubicBezTo>
                    <a:pt x="44" y="8"/>
                    <a:pt x="44" y="8"/>
                    <a:pt x="44" y="8"/>
                  </a:cubicBezTo>
                  <a:cubicBezTo>
                    <a:pt x="48" y="35"/>
                    <a:pt x="48" y="35"/>
                    <a:pt x="48" y="35"/>
                  </a:cubicBezTo>
                  <a:cubicBezTo>
                    <a:pt x="44" y="8"/>
                    <a:pt x="44" y="8"/>
                    <a:pt x="44" y="8"/>
                  </a:cubicBezTo>
                  <a:cubicBezTo>
                    <a:pt x="42" y="8"/>
                    <a:pt x="42" y="8"/>
                    <a:pt x="42" y="8"/>
                  </a:cubicBezTo>
                  <a:cubicBezTo>
                    <a:pt x="46" y="33"/>
                    <a:pt x="46" y="33"/>
                    <a:pt x="46" y="33"/>
                  </a:cubicBezTo>
                  <a:cubicBezTo>
                    <a:pt x="41" y="8"/>
                    <a:pt x="41" y="8"/>
                    <a:pt x="41" y="8"/>
                  </a:cubicBezTo>
                  <a:cubicBezTo>
                    <a:pt x="43" y="8"/>
                    <a:pt x="43" y="8"/>
                    <a:pt x="43" y="8"/>
                  </a:cubicBezTo>
                  <a:cubicBezTo>
                    <a:pt x="40" y="7"/>
                    <a:pt x="40" y="7"/>
                    <a:pt x="40" y="7"/>
                  </a:cubicBezTo>
                  <a:cubicBezTo>
                    <a:pt x="45" y="34"/>
                    <a:pt x="45" y="34"/>
                    <a:pt x="45" y="34"/>
                  </a:cubicBezTo>
                  <a:cubicBezTo>
                    <a:pt x="40" y="8"/>
                    <a:pt x="40" y="8"/>
                    <a:pt x="40" y="8"/>
                  </a:cubicBezTo>
                  <a:cubicBezTo>
                    <a:pt x="38" y="8"/>
                    <a:pt x="38" y="8"/>
                    <a:pt x="38" y="8"/>
                  </a:cubicBezTo>
                  <a:cubicBezTo>
                    <a:pt x="43" y="32"/>
                    <a:pt x="43" y="32"/>
                    <a:pt x="43" y="32"/>
                  </a:cubicBezTo>
                  <a:cubicBezTo>
                    <a:pt x="38" y="8"/>
                    <a:pt x="38" y="8"/>
                    <a:pt x="38" y="8"/>
                  </a:cubicBezTo>
                  <a:cubicBezTo>
                    <a:pt x="39" y="8"/>
                    <a:pt x="39" y="8"/>
                    <a:pt x="39" y="8"/>
                  </a:cubicBezTo>
                  <a:cubicBezTo>
                    <a:pt x="37" y="7"/>
                    <a:pt x="37" y="7"/>
                    <a:pt x="37" y="7"/>
                  </a:cubicBezTo>
                  <a:cubicBezTo>
                    <a:pt x="42" y="34"/>
                    <a:pt x="42" y="34"/>
                    <a:pt x="42" y="34"/>
                  </a:cubicBezTo>
                  <a:cubicBezTo>
                    <a:pt x="37" y="8"/>
                    <a:pt x="37" y="8"/>
                    <a:pt x="37" y="8"/>
                  </a:cubicBezTo>
                  <a:cubicBezTo>
                    <a:pt x="35" y="8"/>
                    <a:pt x="35" y="8"/>
                    <a:pt x="35" y="8"/>
                  </a:cubicBezTo>
                  <a:cubicBezTo>
                    <a:pt x="40" y="31"/>
                    <a:pt x="40" y="31"/>
                    <a:pt x="40" y="31"/>
                  </a:cubicBezTo>
                  <a:cubicBezTo>
                    <a:pt x="35" y="8"/>
                    <a:pt x="35" y="8"/>
                    <a:pt x="35" y="8"/>
                  </a:cubicBezTo>
                  <a:cubicBezTo>
                    <a:pt x="36" y="8"/>
                    <a:pt x="36" y="8"/>
                    <a:pt x="36" y="8"/>
                  </a:cubicBezTo>
                  <a:cubicBezTo>
                    <a:pt x="34" y="7"/>
                    <a:pt x="34" y="7"/>
                    <a:pt x="34" y="7"/>
                  </a:cubicBezTo>
                  <a:cubicBezTo>
                    <a:pt x="39" y="35"/>
                    <a:pt x="39" y="35"/>
                    <a:pt x="39" y="35"/>
                  </a:cubicBezTo>
                  <a:cubicBezTo>
                    <a:pt x="34" y="8"/>
                    <a:pt x="34" y="8"/>
                    <a:pt x="34" y="8"/>
                  </a:cubicBezTo>
                  <a:cubicBezTo>
                    <a:pt x="32" y="8"/>
                    <a:pt x="32" y="8"/>
                    <a:pt x="32" y="8"/>
                  </a:cubicBezTo>
                  <a:cubicBezTo>
                    <a:pt x="38" y="34"/>
                    <a:pt x="38" y="34"/>
                    <a:pt x="38" y="34"/>
                  </a:cubicBezTo>
                  <a:cubicBezTo>
                    <a:pt x="32" y="8"/>
                    <a:pt x="32" y="8"/>
                    <a:pt x="32" y="8"/>
                  </a:cubicBezTo>
                  <a:cubicBezTo>
                    <a:pt x="34" y="8"/>
                    <a:pt x="34" y="8"/>
                    <a:pt x="34" y="8"/>
                  </a:cubicBezTo>
                  <a:cubicBezTo>
                    <a:pt x="34" y="8"/>
                    <a:pt x="34" y="8"/>
                    <a:pt x="34" y="8"/>
                  </a:cubicBezTo>
                  <a:cubicBezTo>
                    <a:pt x="31" y="7"/>
                    <a:pt x="31" y="7"/>
                    <a:pt x="31" y="7"/>
                  </a:cubicBezTo>
                  <a:cubicBezTo>
                    <a:pt x="34" y="20"/>
                    <a:pt x="34" y="20"/>
                    <a:pt x="34" y="20"/>
                  </a:cubicBezTo>
                  <a:cubicBezTo>
                    <a:pt x="31" y="8"/>
                    <a:pt x="31" y="8"/>
                    <a:pt x="31" y="8"/>
                  </a:cubicBezTo>
                  <a:cubicBezTo>
                    <a:pt x="29" y="8"/>
                    <a:pt x="29" y="8"/>
                    <a:pt x="29" y="8"/>
                  </a:cubicBezTo>
                  <a:cubicBezTo>
                    <a:pt x="34" y="29"/>
                    <a:pt x="34" y="29"/>
                    <a:pt x="34" y="29"/>
                  </a:cubicBezTo>
                  <a:cubicBezTo>
                    <a:pt x="29" y="8"/>
                    <a:pt x="29" y="8"/>
                    <a:pt x="29" y="8"/>
                  </a:cubicBezTo>
                  <a:cubicBezTo>
                    <a:pt x="31" y="8"/>
                    <a:pt x="31" y="8"/>
                    <a:pt x="31" y="8"/>
                  </a:cubicBezTo>
                  <a:cubicBezTo>
                    <a:pt x="31" y="7"/>
                    <a:pt x="31" y="7"/>
                    <a:pt x="31" y="7"/>
                  </a:cubicBezTo>
                  <a:cubicBezTo>
                    <a:pt x="28" y="7"/>
                    <a:pt x="28" y="7"/>
                    <a:pt x="28" y="7"/>
                  </a:cubicBezTo>
                  <a:cubicBezTo>
                    <a:pt x="33" y="29"/>
                    <a:pt x="33" y="29"/>
                    <a:pt x="33" y="29"/>
                  </a:cubicBezTo>
                  <a:cubicBezTo>
                    <a:pt x="28" y="8"/>
                    <a:pt x="28" y="8"/>
                    <a:pt x="28" y="8"/>
                  </a:cubicBezTo>
                  <a:cubicBezTo>
                    <a:pt x="26" y="8"/>
                    <a:pt x="26" y="8"/>
                    <a:pt x="26" y="8"/>
                  </a:cubicBezTo>
                  <a:cubicBezTo>
                    <a:pt x="32" y="30"/>
                    <a:pt x="32" y="30"/>
                    <a:pt x="32" y="30"/>
                  </a:cubicBezTo>
                  <a:cubicBezTo>
                    <a:pt x="26" y="8"/>
                    <a:pt x="26" y="8"/>
                    <a:pt x="26" y="8"/>
                  </a:cubicBezTo>
                  <a:cubicBezTo>
                    <a:pt x="27" y="7"/>
                    <a:pt x="27" y="7"/>
                    <a:pt x="27" y="7"/>
                  </a:cubicBezTo>
                  <a:cubicBezTo>
                    <a:pt x="25" y="7"/>
                    <a:pt x="25" y="7"/>
                    <a:pt x="25" y="7"/>
                  </a:cubicBezTo>
                  <a:cubicBezTo>
                    <a:pt x="31" y="34"/>
                    <a:pt x="31" y="34"/>
                    <a:pt x="31" y="34"/>
                  </a:cubicBezTo>
                  <a:cubicBezTo>
                    <a:pt x="25" y="8"/>
                    <a:pt x="25" y="8"/>
                    <a:pt x="25" y="8"/>
                  </a:cubicBezTo>
                  <a:cubicBezTo>
                    <a:pt x="24" y="8"/>
                    <a:pt x="24" y="8"/>
                    <a:pt x="24" y="8"/>
                  </a:cubicBezTo>
                  <a:cubicBezTo>
                    <a:pt x="27" y="20"/>
                    <a:pt x="27" y="20"/>
                    <a:pt x="27" y="20"/>
                  </a:cubicBezTo>
                  <a:cubicBezTo>
                    <a:pt x="23" y="8"/>
                    <a:pt x="23" y="8"/>
                    <a:pt x="23" y="8"/>
                  </a:cubicBezTo>
                  <a:cubicBezTo>
                    <a:pt x="24" y="7"/>
                    <a:pt x="24" y="7"/>
                    <a:pt x="24" y="7"/>
                  </a:cubicBezTo>
                  <a:cubicBezTo>
                    <a:pt x="22" y="7"/>
                    <a:pt x="22" y="7"/>
                    <a:pt x="22" y="7"/>
                  </a:cubicBezTo>
                  <a:cubicBezTo>
                    <a:pt x="25" y="7"/>
                    <a:pt x="25" y="7"/>
                    <a:pt x="25" y="7"/>
                  </a:cubicBezTo>
                  <a:cubicBezTo>
                    <a:pt x="25" y="8"/>
                    <a:pt x="25" y="8"/>
                    <a:pt x="25" y="8"/>
                  </a:cubicBezTo>
                  <a:cubicBezTo>
                    <a:pt x="24" y="7"/>
                    <a:pt x="24" y="7"/>
                    <a:pt x="24" y="7"/>
                  </a:cubicBezTo>
                  <a:cubicBezTo>
                    <a:pt x="28" y="7"/>
                    <a:pt x="28" y="7"/>
                    <a:pt x="28" y="7"/>
                  </a:cubicBezTo>
                  <a:cubicBezTo>
                    <a:pt x="28" y="7"/>
                    <a:pt x="28" y="7"/>
                    <a:pt x="28" y="7"/>
                  </a:cubicBezTo>
                  <a:cubicBezTo>
                    <a:pt x="31" y="7"/>
                    <a:pt x="31" y="7"/>
                    <a:pt x="31" y="7"/>
                  </a:cubicBezTo>
                  <a:cubicBezTo>
                    <a:pt x="30" y="7"/>
                    <a:pt x="30" y="7"/>
                    <a:pt x="30" y="7"/>
                  </a:cubicBezTo>
                  <a:cubicBezTo>
                    <a:pt x="34" y="8"/>
                    <a:pt x="34" y="8"/>
                    <a:pt x="34" y="8"/>
                  </a:cubicBezTo>
                  <a:cubicBezTo>
                    <a:pt x="34" y="8"/>
                    <a:pt x="34" y="8"/>
                    <a:pt x="34" y="8"/>
                  </a:cubicBezTo>
                  <a:cubicBezTo>
                    <a:pt x="34" y="7"/>
                    <a:pt x="34" y="7"/>
                    <a:pt x="34" y="7"/>
                  </a:cubicBezTo>
                  <a:cubicBezTo>
                    <a:pt x="37" y="8"/>
                    <a:pt x="37" y="8"/>
                    <a:pt x="37" y="8"/>
                  </a:cubicBezTo>
                  <a:cubicBezTo>
                    <a:pt x="37" y="7"/>
                    <a:pt x="37" y="7"/>
                    <a:pt x="37" y="7"/>
                  </a:cubicBezTo>
                  <a:cubicBezTo>
                    <a:pt x="40" y="8"/>
                    <a:pt x="40" y="8"/>
                    <a:pt x="40" y="8"/>
                  </a:cubicBezTo>
                  <a:cubicBezTo>
                    <a:pt x="40" y="7"/>
                    <a:pt x="40" y="7"/>
                    <a:pt x="40" y="7"/>
                  </a:cubicBezTo>
                  <a:cubicBezTo>
                    <a:pt x="44" y="8"/>
                    <a:pt x="44" y="8"/>
                    <a:pt x="44" y="8"/>
                  </a:cubicBezTo>
                  <a:cubicBezTo>
                    <a:pt x="44" y="7"/>
                    <a:pt x="44" y="7"/>
                    <a:pt x="44" y="7"/>
                  </a:cubicBezTo>
                  <a:cubicBezTo>
                    <a:pt x="47" y="8"/>
                    <a:pt x="47" y="8"/>
                    <a:pt x="47" y="8"/>
                  </a:cubicBezTo>
                  <a:cubicBezTo>
                    <a:pt x="47" y="8"/>
                    <a:pt x="47" y="8"/>
                    <a:pt x="47" y="8"/>
                  </a:cubicBezTo>
                  <a:cubicBezTo>
                    <a:pt x="50" y="9"/>
                    <a:pt x="50" y="9"/>
                    <a:pt x="50" y="9"/>
                  </a:cubicBezTo>
                  <a:cubicBezTo>
                    <a:pt x="50" y="8"/>
                    <a:pt x="50" y="8"/>
                    <a:pt x="50" y="8"/>
                  </a:cubicBezTo>
                  <a:cubicBezTo>
                    <a:pt x="53" y="9"/>
                    <a:pt x="53" y="9"/>
                    <a:pt x="53" y="9"/>
                  </a:cubicBezTo>
                  <a:cubicBezTo>
                    <a:pt x="53" y="8"/>
                    <a:pt x="53" y="8"/>
                    <a:pt x="53" y="8"/>
                  </a:cubicBezTo>
                  <a:cubicBezTo>
                    <a:pt x="56" y="9"/>
                    <a:pt x="56" y="9"/>
                    <a:pt x="56" y="9"/>
                  </a:cubicBezTo>
                  <a:cubicBezTo>
                    <a:pt x="56" y="9"/>
                    <a:pt x="56" y="9"/>
                    <a:pt x="56" y="9"/>
                  </a:cubicBezTo>
                  <a:cubicBezTo>
                    <a:pt x="59" y="10"/>
                    <a:pt x="59" y="10"/>
                    <a:pt x="59" y="10"/>
                  </a:cubicBezTo>
                  <a:cubicBezTo>
                    <a:pt x="60" y="10"/>
                    <a:pt x="60" y="10"/>
                    <a:pt x="60" y="10"/>
                  </a:cubicBezTo>
                  <a:cubicBezTo>
                    <a:pt x="62" y="10"/>
                    <a:pt x="62" y="10"/>
                    <a:pt x="62" y="10"/>
                  </a:cubicBezTo>
                  <a:cubicBezTo>
                    <a:pt x="63" y="10"/>
                    <a:pt x="63" y="10"/>
                    <a:pt x="63" y="10"/>
                  </a:cubicBezTo>
                  <a:cubicBezTo>
                    <a:pt x="64" y="11"/>
                    <a:pt x="64" y="11"/>
                    <a:pt x="64" y="11"/>
                  </a:cubicBezTo>
                  <a:cubicBezTo>
                    <a:pt x="63" y="10"/>
                    <a:pt x="63" y="10"/>
                    <a:pt x="63" y="10"/>
                  </a:cubicBezTo>
                  <a:cubicBezTo>
                    <a:pt x="64" y="38"/>
                    <a:pt x="64" y="38"/>
                    <a:pt x="64" y="38"/>
                  </a:cubicBezTo>
                  <a:cubicBezTo>
                    <a:pt x="64" y="38"/>
                    <a:pt x="64" y="38"/>
                    <a:pt x="64" y="38"/>
                  </a:cubicBezTo>
                  <a:cubicBezTo>
                    <a:pt x="66" y="38"/>
                    <a:pt x="66" y="38"/>
                    <a:pt x="66" y="38"/>
                  </a:cubicBezTo>
                  <a:cubicBezTo>
                    <a:pt x="65" y="11"/>
                    <a:pt x="65" y="11"/>
                    <a:pt x="65" y="11"/>
                  </a:cubicBezTo>
                  <a:cubicBezTo>
                    <a:pt x="66" y="11"/>
                    <a:pt x="66" y="11"/>
                    <a:pt x="66" y="11"/>
                  </a:cubicBezTo>
                  <a:cubicBezTo>
                    <a:pt x="67" y="11"/>
                    <a:pt x="67" y="11"/>
                    <a:pt x="67" y="11"/>
                  </a:cubicBezTo>
                  <a:cubicBezTo>
                    <a:pt x="66" y="11"/>
                    <a:pt x="66" y="11"/>
                    <a:pt x="66" y="11"/>
                  </a:cubicBezTo>
                  <a:cubicBezTo>
                    <a:pt x="67" y="38"/>
                    <a:pt x="67" y="38"/>
                    <a:pt x="67" y="38"/>
                  </a:cubicBezTo>
                  <a:cubicBezTo>
                    <a:pt x="67" y="38"/>
                    <a:pt x="67" y="38"/>
                    <a:pt x="67" y="38"/>
                  </a:cubicBezTo>
                  <a:cubicBezTo>
                    <a:pt x="68" y="38"/>
                    <a:pt x="68" y="38"/>
                    <a:pt x="68" y="38"/>
                  </a:cubicBezTo>
                  <a:cubicBezTo>
                    <a:pt x="67" y="12"/>
                    <a:pt x="67" y="12"/>
                    <a:pt x="67" y="12"/>
                  </a:cubicBezTo>
                  <a:cubicBezTo>
                    <a:pt x="68" y="11"/>
                    <a:pt x="68" y="11"/>
                    <a:pt x="68" y="11"/>
                  </a:cubicBezTo>
                  <a:cubicBezTo>
                    <a:pt x="70" y="12"/>
                    <a:pt x="70" y="12"/>
                    <a:pt x="70" y="12"/>
                  </a:cubicBezTo>
                  <a:cubicBezTo>
                    <a:pt x="71" y="12"/>
                    <a:pt x="71" y="12"/>
                    <a:pt x="71" y="12"/>
                  </a:cubicBezTo>
                  <a:cubicBezTo>
                    <a:pt x="73" y="13"/>
                    <a:pt x="73" y="13"/>
                    <a:pt x="73" y="13"/>
                  </a:cubicBezTo>
                  <a:cubicBezTo>
                    <a:pt x="73" y="12"/>
                    <a:pt x="73" y="12"/>
                    <a:pt x="73" y="12"/>
                  </a:cubicBezTo>
                  <a:cubicBezTo>
                    <a:pt x="75" y="13"/>
                    <a:pt x="75" y="13"/>
                    <a:pt x="75" y="13"/>
                  </a:cubicBezTo>
                  <a:cubicBezTo>
                    <a:pt x="76" y="13"/>
                    <a:pt x="76" y="13"/>
                    <a:pt x="76" y="13"/>
                  </a:cubicBezTo>
                  <a:cubicBezTo>
                    <a:pt x="77" y="13"/>
                    <a:pt x="77" y="13"/>
                    <a:pt x="77" y="13"/>
                  </a:cubicBezTo>
                  <a:cubicBezTo>
                    <a:pt x="76" y="13"/>
                    <a:pt x="76" y="13"/>
                    <a:pt x="76" y="13"/>
                  </a:cubicBezTo>
                  <a:cubicBezTo>
                    <a:pt x="75" y="39"/>
                    <a:pt x="75" y="39"/>
                    <a:pt x="75" y="39"/>
                  </a:cubicBezTo>
                  <a:cubicBezTo>
                    <a:pt x="76" y="39"/>
                    <a:pt x="76" y="39"/>
                    <a:pt x="76" y="39"/>
                  </a:cubicBezTo>
                  <a:cubicBezTo>
                    <a:pt x="77" y="39"/>
                    <a:pt x="77" y="39"/>
                    <a:pt x="77" y="39"/>
                  </a:cubicBezTo>
                  <a:cubicBezTo>
                    <a:pt x="77" y="14"/>
                    <a:pt x="77" y="14"/>
                    <a:pt x="77" y="14"/>
                  </a:cubicBezTo>
                  <a:cubicBezTo>
                    <a:pt x="78" y="13"/>
                    <a:pt x="78" y="13"/>
                    <a:pt x="78" y="13"/>
                  </a:cubicBezTo>
                  <a:cubicBezTo>
                    <a:pt x="79" y="14"/>
                    <a:pt x="79" y="14"/>
                    <a:pt x="79" y="14"/>
                  </a:cubicBezTo>
                  <a:cubicBezTo>
                    <a:pt x="78" y="14"/>
                    <a:pt x="78" y="14"/>
                    <a:pt x="78" y="14"/>
                  </a:cubicBezTo>
                  <a:cubicBezTo>
                    <a:pt x="77" y="39"/>
                    <a:pt x="77" y="39"/>
                    <a:pt x="77" y="39"/>
                  </a:cubicBezTo>
                  <a:cubicBezTo>
                    <a:pt x="77" y="39"/>
                    <a:pt x="77" y="39"/>
                    <a:pt x="77" y="39"/>
                  </a:cubicBezTo>
                  <a:cubicBezTo>
                    <a:pt x="79" y="39"/>
                    <a:pt x="79" y="39"/>
                    <a:pt x="79" y="39"/>
                  </a:cubicBezTo>
                  <a:cubicBezTo>
                    <a:pt x="79" y="39"/>
                    <a:pt x="79" y="39"/>
                    <a:pt x="79" y="39"/>
                  </a:cubicBezTo>
                  <a:cubicBezTo>
                    <a:pt x="79" y="14"/>
                    <a:pt x="79" y="14"/>
                    <a:pt x="79" y="14"/>
                  </a:cubicBezTo>
                  <a:cubicBezTo>
                    <a:pt x="80" y="14"/>
                    <a:pt x="80" y="14"/>
                    <a:pt x="80" y="14"/>
                  </a:cubicBezTo>
                  <a:cubicBezTo>
                    <a:pt x="82" y="15"/>
                    <a:pt x="82" y="15"/>
                    <a:pt x="82" y="15"/>
                  </a:cubicBezTo>
                  <a:cubicBezTo>
                    <a:pt x="83" y="14"/>
                    <a:pt x="83" y="14"/>
                    <a:pt x="83" y="14"/>
                  </a:cubicBezTo>
                  <a:cubicBezTo>
                    <a:pt x="84" y="15"/>
                    <a:pt x="84" y="15"/>
                    <a:pt x="84" y="15"/>
                  </a:cubicBezTo>
                  <a:cubicBezTo>
                    <a:pt x="85" y="15"/>
                    <a:pt x="85" y="15"/>
                    <a:pt x="85" y="15"/>
                  </a:cubicBezTo>
                  <a:cubicBezTo>
                    <a:pt x="86" y="16"/>
                    <a:pt x="86" y="16"/>
                    <a:pt x="86" y="16"/>
                  </a:cubicBezTo>
                  <a:cubicBezTo>
                    <a:pt x="85" y="15"/>
                    <a:pt x="85" y="15"/>
                    <a:pt x="85" y="15"/>
                  </a:cubicBezTo>
                  <a:cubicBezTo>
                    <a:pt x="84" y="40"/>
                    <a:pt x="84" y="40"/>
                    <a:pt x="84" y="40"/>
                  </a:cubicBezTo>
                  <a:cubicBezTo>
                    <a:pt x="84" y="40"/>
                    <a:pt x="84" y="40"/>
                    <a:pt x="84" y="40"/>
                  </a:cubicBezTo>
                  <a:cubicBezTo>
                    <a:pt x="85" y="40"/>
                    <a:pt x="85" y="40"/>
                    <a:pt x="85" y="40"/>
                  </a:cubicBezTo>
                  <a:cubicBezTo>
                    <a:pt x="86" y="16"/>
                    <a:pt x="86" y="16"/>
                    <a:pt x="86" y="16"/>
                  </a:cubicBezTo>
                  <a:cubicBezTo>
                    <a:pt x="87" y="16"/>
                    <a:pt x="87" y="16"/>
                    <a:pt x="87" y="16"/>
                  </a:cubicBezTo>
                  <a:cubicBezTo>
                    <a:pt x="88" y="16"/>
                    <a:pt x="88" y="16"/>
                    <a:pt x="88" y="16"/>
                  </a:cubicBezTo>
                  <a:cubicBezTo>
                    <a:pt x="87" y="16"/>
                    <a:pt x="87" y="16"/>
                    <a:pt x="87" y="16"/>
                  </a:cubicBezTo>
                  <a:cubicBezTo>
                    <a:pt x="86" y="40"/>
                    <a:pt x="86" y="40"/>
                    <a:pt x="86" y="40"/>
                  </a:cubicBezTo>
                  <a:cubicBezTo>
                    <a:pt x="87" y="40"/>
                    <a:pt x="87" y="40"/>
                    <a:pt x="87" y="40"/>
                  </a:cubicBezTo>
                  <a:cubicBezTo>
                    <a:pt x="88" y="16"/>
                    <a:pt x="88" y="16"/>
                    <a:pt x="88" y="16"/>
                  </a:cubicBezTo>
                  <a:cubicBezTo>
                    <a:pt x="89" y="16"/>
                    <a:pt x="89" y="16"/>
                    <a:pt x="89" y="16"/>
                  </a:cubicBezTo>
                  <a:cubicBezTo>
                    <a:pt x="90" y="17"/>
                    <a:pt x="90" y="17"/>
                    <a:pt x="90" y="17"/>
                  </a:cubicBezTo>
                  <a:cubicBezTo>
                    <a:pt x="90" y="17"/>
                    <a:pt x="90" y="17"/>
                    <a:pt x="90" y="17"/>
                  </a:cubicBezTo>
                  <a:cubicBezTo>
                    <a:pt x="91" y="16"/>
                    <a:pt x="91" y="16"/>
                    <a:pt x="91" y="16"/>
                  </a:cubicBezTo>
                  <a:cubicBezTo>
                    <a:pt x="92" y="17"/>
                    <a:pt x="92" y="17"/>
                    <a:pt x="92" y="17"/>
                  </a:cubicBezTo>
                  <a:cubicBezTo>
                    <a:pt x="91" y="16"/>
                    <a:pt x="91" y="16"/>
                    <a:pt x="91" y="16"/>
                  </a:cubicBezTo>
                  <a:cubicBezTo>
                    <a:pt x="89" y="40"/>
                    <a:pt x="89" y="40"/>
                    <a:pt x="89" y="40"/>
                  </a:cubicBezTo>
                  <a:cubicBezTo>
                    <a:pt x="90" y="40"/>
                    <a:pt x="90" y="40"/>
                    <a:pt x="90" y="40"/>
                  </a:cubicBezTo>
                  <a:cubicBezTo>
                    <a:pt x="90" y="40"/>
                    <a:pt x="90" y="40"/>
                    <a:pt x="90" y="40"/>
                  </a:cubicBezTo>
                  <a:cubicBezTo>
                    <a:pt x="90" y="40"/>
                    <a:pt x="90" y="40"/>
                    <a:pt x="90" y="40"/>
                  </a:cubicBezTo>
                  <a:cubicBezTo>
                    <a:pt x="90" y="40"/>
                    <a:pt x="90" y="40"/>
                    <a:pt x="90" y="40"/>
                  </a:cubicBezTo>
                  <a:cubicBezTo>
                    <a:pt x="92" y="17"/>
                    <a:pt x="92" y="17"/>
                    <a:pt x="92" y="17"/>
                  </a:cubicBezTo>
                  <a:cubicBezTo>
                    <a:pt x="93" y="17"/>
                    <a:pt x="93" y="17"/>
                    <a:pt x="93" y="17"/>
                  </a:cubicBezTo>
                  <a:cubicBezTo>
                    <a:pt x="94" y="18"/>
                    <a:pt x="94" y="18"/>
                    <a:pt x="94" y="18"/>
                  </a:cubicBezTo>
                  <a:cubicBezTo>
                    <a:pt x="95" y="18"/>
                    <a:pt x="95" y="18"/>
                    <a:pt x="95" y="18"/>
                  </a:cubicBezTo>
                  <a:cubicBezTo>
                    <a:pt x="96" y="19"/>
                    <a:pt x="96" y="19"/>
                    <a:pt x="96" y="19"/>
                  </a:cubicBezTo>
                  <a:cubicBezTo>
                    <a:pt x="95" y="18"/>
                    <a:pt x="95" y="18"/>
                    <a:pt x="95" y="18"/>
                  </a:cubicBezTo>
                  <a:cubicBezTo>
                    <a:pt x="93" y="40"/>
                    <a:pt x="93" y="40"/>
                    <a:pt x="93" y="40"/>
                  </a:cubicBezTo>
                  <a:cubicBezTo>
                    <a:pt x="94" y="40"/>
                    <a:pt x="94" y="40"/>
                    <a:pt x="94" y="40"/>
                  </a:cubicBezTo>
                  <a:cubicBezTo>
                    <a:pt x="94" y="40"/>
                    <a:pt x="94" y="40"/>
                    <a:pt x="94" y="40"/>
                  </a:cubicBezTo>
                  <a:cubicBezTo>
                    <a:pt x="96" y="19"/>
                    <a:pt x="96" y="19"/>
                    <a:pt x="96" y="19"/>
                  </a:cubicBezTo>
                  <a:cubicBezTo>
                    <a:pt x="97" y="18"/>
                    <a:pt x="97" y="18"/>
                    <a:pt x="97" y="18"/>
                  </a:cubicBezTo>
                  <a:cubicBezTo>
                    <a:pt x="98" y="19"/>
                    <a:pt x="98" y="19"/>
                    <a:pt x="98" y="19"/>
                  </a:cubicBezTo>
                  <a:cubicBezTo>
                    <a:pt x="99" y="19"/>
                    <a:pt x="99" y="19"/>
                    <a:pt x="99" y="19"/>
                  </a:cubicBezTo>
                  <a:cubicBezTo>
                    <a:pt x="99" y="20"/>
                    <a:pt x="99" y="20"/>
                    <a:pt x="99" y="20"/>
                  </a:cubicBezTo>
                  <a:cubicBezTo>
                    <a:pt x="99" y="19"/>
                    <a:pt x="99" y="19"/>
                    <a:pt x="99" y="19"/>
                  </a:cubicBezTo>
                  <a:cubicBezTo>
                    <a:pt x="97" y="40"/>
                    <a:pt x="97" y="40"/>
                    <a:pt x="97" y="40"/>
                  </a:cubicBezTo>
                  <a:cubicBezTo>
                    <a:pt x="97" y="40"/>
                    <a:pt x="97" y="40"/>
                    <a:pt x="97" y="40"/>
                  </a:cubicBezTo>
                  <a:cubicBezTo>
                    <a:pt x="97" y="40"/>
                    <a:pt x="97" y="40"/>
                    <a:pt x="97" y="40"/>
                  </a:cubicBezTo>
                  <a:cubicBezTo>
                    <a:pt x="97" y="40"/>
                    <a:pt x="97" y="40"/>
                    <a:pt x="97" y="40"/>
                  </a:cubicBezTo>
                  <a:cubicBezTo>
                    <a:pt x="100" y="20"/>
                    <a:pt x="100" y="20"/>
                    <a:pt x="100" y="20"/>
                  </a:cubicBezTo>
                  <a:cubicBezTo>
                    <a:pt x="100" y="20"/>
                    <a:pt x="100" y="20"/>
                    <a:pt x="100" y="20"/>
                  </a:cubicBezTo>
                  <a:cubicBezTo>
                    <a:pt x="101" y="20"/>
                    <a:pt x="101" y="20"/>
                    <a:pt x="101" y="20"/>
                  </a:cubicBezTo>
                  <a:cubicBezTo>
                    <a:pt x="100" y="20"/>
                    <a:pt x="100" y="20"/>
                    <a:pt x="100" y="20"/>
                  </a:cubicBezTo>
                  <a:cubicBezTo>
                    <a:pt x="98" y="40"/>
                    <a:pt x="98" y="40"/>
                    <a:pt x="98" y="40"/>
                  </a:cubicBezTo>
                  <a:cubicBezTo>
                    <a:pt x="98" y="40"/>
                    <a:pt x="98" y="40"/>
                    <a:pt x="98" y="40"/>
                  </a:cubicBezTo>
                  <a:cubicBezTo>
                    <a:pt x="99" y="40"/>
                    <a:pt x="99" y="40"/>
                    <a:pt x="99" y="40"/>
                  </a:cubicBezTo>
                  <a:cubicBezTo>
                    <a:pt x="99" y="40"/>
                    <a:pt x="99" y="40"/>
                    <a:pt x="99" y="40"/>
                  </a:cubicBezTo>
                  <a:cubicBezTo>
                    <a:pt x="101" y="20"/>
                    <a:pt x="101" y="20"/>
                    <a:pt x="101" y="20"/>
                  </a:cubicBezTo>
                  <a:cubicBezTo>
                    <a:pt x="102" y="20"/>
                    <a:pt x="102" y="20"/>
                    <a:pt x="102" y="20"/>
                  </a:cubicBezTo>
                  <a:cubicBezTo>
                    <a:pt x="103" y="21"/>
                    <a:pt x="103" y="21"/>
                    <a:pt x="103" y="21"/>
                  </a:cubicBezTo>
                  <a:cubicBezTo>
                    <a:pt x="102" y="20"/>
                    <a:pt x="102" y="20"/>
                    <a:pt x="102" y="20"/>
                  </a:cubicBezTo>
                  <a:cubicBezTo>
                    <a:pt x="100" y="40"/>
                    <a:pt x="100" y="40"/>
                    <a:pt x="100" y="40"/>
                  </a:cubicBezTo>
                  <a:cubicBezTo>
                    <a:pt x="100" y="40"/>
                    <a:pt x="100" y="40"/>
                    <a:pt x="100" y="40"/>
                  </a:cubicBezTo>
                  <a:cubicBezTo>
                    <a:pt x="100" y="40"/>
                    <a:pt x="100" y="40"/>
                    <a:pt x="100" y="40"/>
                  </a:cubicBezTo>
                  <a:cubicBezTo>
                    <a:pt x="100" y="40"/>
                    <a:pt x="100" y="40"/>
                    <a:pt x="100" y="40"/>
                  </a:cubicBezTo>
                  <a:cubicBezTo>
                    <a:pt x="103" y="21"/>
                    <a:pt x="103" y="21"/>
                    <a:pt x="103" y="21"/>
                  </a:cubicBezTo>
                  <a:cubicBezTo>
                    <a:pt x="104" y="21"/>
                    <a:pt x="104" y="21"/>
                    <a:pt x="104" y="21"/>
                  </a:cubicBezTo>
                  <a:cubicBezTo>
                    <a:pt x="104" y="21"/>
                    <a:pt x="104" y="21"/>
                    <a:pt x="104" y="21"/>
                  </a:cubicBezTo>
                  <a:cubicBezTo>
                    <a:pt x="104" y="21"/>
                    <a:pt x="104" y="21"/>
                    <a:pt x="104" y="21"/>
                  </a:cubicBezTo>
                  <a:cubicBezTo>
                    <a:pt x="101" y="40"/>
                    <a:pt x="101" y="40"/>
                    <a:pt x="101" y="40"/>
                  </a:cubicBezTo>
                  <a:cubicBezTo>
                    <a:pt x="101" y="40"/>
                    <a:pt x="101" y="40"/>
                    <a:pt x="101" y="40"/>
                  </a:cubicBezTo>
                  <a:cubicBezTo>
                    <a:pt x="102" y="40"/>
                    <a:pt x="102" y="40"/>
                    <a:pt x="102" y="40"/>
                  </a:cubicBezTo>
                  <a:cubicBezTo>
                    <a:pt x="102" y="40"/>
                    <a:pt x="102" y="40"/>
                    <a:pt x="102" y="40"/>
                  </a:cubicBezTo>
                  <a:cubicBezTo>
                    <a:pt x="104" y="21"/>
                    <a:pt x="104" y="21"/>
                    <a:pt x="104" y="21"/>
                  </a:cubicBezTo>
                  <a:cubicBezTo>
                    <a:pt x="105" y="21"/>
                    <a:pt x="105" y="21"/>
                    <a:pt x="105" y="21"/>
                  </a:cubicBezTo>
                  <a:cubicBezTo>
                    <a:pt x="105" y="22"/>
                    <a:pt x="105" y="22"/>
                    <a:pt x="105" y="22"/>
                  </a:cubicBezTo>
                  <a:cubicBezTo>
                    <a:pt x="105" y="21"/>
                    <a:pt x="105" y="21"/>
                    <a:pt x="105" y="21"/>
                  </a:cubicBezTo>
                  <a:cubicBezTo>
                    <a:pt x="103" y="40"/>
                    <a:pt x="103" y="40"/>
                    <a:pt x="103" y="40"/>
                  </a:cubicBezTo>
                  <a:cubicBezTo>
                    <a:pt x="103" y="40"/>
                    <a:pt x="103" y="40"/>
                    <a:pt x="103" y="40"/>
                  </a:cubicBezTo>
                  <a:cubicBezTo>
                    <a:pt x="103" y="40"/>
                    <a:pt x="103" y="40"/>
                    <a:pt x="103" y="40"/>
                  </a:cubicBezTo>
                  <a:cubicBezTo>
                    <a:pt x="103" y="39"/>
                    <a:pt x="103" y="39"/>
                    <a:pt x="103" y="40"/>
                  </a:cubicBezTo>
                  <a:cubicBezTo>
                    <a:pt x="106" y="22"/>
                    <a:pt x="106" y="22"/>
                    <a:pt x="106" y="22"/>
                  </a:cubicBezTo>
                  <a:cubicBezTo>
                    <a:pt x="106" y="22"/>
                    <a:pt x="106" y="22"/>
                    <a:pt x="106" y="22"/>
                  </a:cubicBezTo>
                  <a:cubicBezTo>
                    <a:pt x="107" y="22"/>
                    <a:pt x="107" y="22"/>
                    <a:pt x="107" y="22"/>
                  </a:cubicBezTo>
                  <a:cubicBezTo>
                    <a:pt x="106" y="22"/>
                    <a:pt x="106" y="22"/>
                    <a:pt x="106" y="22"/>
                  </a:cubicBezTo>
                  <a:cubicBezTo>
                    <a:pt x="104" y="40"/>
                    <a:pt x="104" y="40"/>
                    <a:pt x="104" y="40"/>
                  </a:cubicBezTo>
                  <a:cubicBezTo>
                    <a:pt x="105" y="40"/>
                    <a:pt x="105" y="40"/>
                    <a:pt x="105" y="40"/>
                  </a:cubicBezTo>
                  <a:cubicBezTo>
                    <a:pt x="107" y="22"/>
                    <a:pt x="107" y="22"/>
                    <a:pt x="107" y="22"/>
                  </a:cubicBezTo>
                  <a:cubicBezTo>
                    <a:pt x="108" y="22"/>
                    <a:pt x="108" y="22"/>
                    <a:pt x="108" y="22"/>
                  </a:cubicBezTo>
                  <a:cubicBezTo>
                    <a:pt x="108" y="23"/>
                    <a:pt x="108" y="23"/>
                    <a:pt x="108" y="23"/>
                  </a:cubicBezTo>
                  <a:cubicBezTo>
                    <a:pt x="108" y="22"/>
                    <a:pt x="108" y="22"/>
                    <a:pt x="108" y="22"/>
                  </a:cubicBezTo>
                  <a:cubicBezTo>
                    <a:pt x="105" y="40"/>
                    <a:pt x="105" y="40"/>
                    <a:pt x="105" y="40"/>
                  </a:cubicBezTo>
                  <a:cubicBezTo>
                    <a:pt x="106" y="40"/>
                    <a:pt x="106" y="40"/>
                    <a:pt x="106" y="40"/>
                  </a:cubicBezTo>
                  <a:cubicBezTo>
                    <a:pt x="106" y="39"/>
                    <a:pt x="106" y="39"/>
                    <a:pt x="106" y="39"/>
                  </a:cubicBezTo>
                  <a:cubicBezTo>
                    <a:pt x="106" y="39"/>
                    <a:pt x="106" y="39"/>
                    <a:pt x="106" y="39"/>
                  </a:cubicBezTo>
                  <a:cubicBezTo>
                    <a:pt x="108" y="23"/>
                    <a:pt x="108" y="23"/>
                    <a:pt x="108" y="23"/>
                  </a:cubicBezTo>
                  <a:cubicBezTo>
                    <a:pt x="109" y="23"/>
                    <a:pt x="109" y="23"/>
                    <a:pt x="109" y="23"/>
                  </a:cubicBezTo>
                  <a:cubicBezTo>
                    <a:pt x="107" y="40"/>
                    <a:pt x="107" y="40"/>
                    <a:pt x="107" y="40"/>
                  </a:cubicBezTo>
                  <a:cubicBezTo>
                    <a:pt x="107" y="40"/>
                    <a:pt x="107" y="40"/>
                    <a:pt x="107" y="40"/>
                  </a:cubicBezTo>
                  <a:cubicBezTo>
                    <a:pt x="107" y="40"/>
                    <a:pt x="107" y="40"/>
                    <a:pt x="107" y="40"/>
                  </a:cubicBezTo>
                  <a:cubicBezTo>
                    <a:pt x="109" y="23"/>
                    <a:pt x="109" y="23"/>
                    <a:pt x="109" y="23"/>
                  </a:cubicBezTo>
                  <a:cubicBezTo>
                    <a:pt x="110" y="23"/>
                    <a:pt x="110" y="23"/>
                    <a:pt x="110" y="23"/>
                  </a:cubicBezTo>
                  <a:cubicBezTo>
                    <a:pt x="108" y="39"/>
                    <a:pt x="108" y="39"/>
                    <a:pt x="108" y="39"/>
                  </a:cubicBezTo>
                  <a:cubicBezTo>
                    <a:pt x="108" y="39"/>
                    <a:pt x="108" y="39"/>
                    <a:pt x="108" y="39"/>
                  </a:cubicBezTo>
                  <a:cubicBezTo>
                    <a:pt x="108" y="39"/>
                    <a:pt x="108" y="39"/>
                    <a:pt x="108" y="39"/>
                  </a:cubicBezTo>
                  <a:cubicBezTo>
                    <a:pt x="108" y="39"/>
                    <a:pt x="108" y="39"/>
                    <a:pt x="108" y="39"/>
                  </a:cubicBezTo>
                  <a:cubicBezTo>
                    <a:pt x="110" y="24"/>
                    <a:pt x="110" y="24"/>
                    <a:pt x="110" y="24"/>
                  </a:cubicBezTo>
                  <a:cubicBezTo>
                    <a:pt x="111" y="23"/>
                    <a:pt x="111" y="23"/>
                    <a:pt x="111" y="23"/>
                  </a:cubicBezTo>
                  <a:cubicBezTo>
                    <a:pt x="109" y="39"/>
                    <a:pt x="109" y="39"/>
                    <a:pt x="109" y="39"/>
                  </a:cubicBezTo>
                  <a:cubicBezTo>
                    <a:pt x="109" y="39"/>
                    <a:pt x="109" y="39"/>
                    <a:pt x="109" y="39"/>
                  </a:cubicBezTo>
                  <a:cubicBezTo>
                    <a:pt x="109" y="39"/>
                    <a:pt x="109" y="39"/>
                    <a:pt x="109" y="39"/>
                  </a:cubicBezTo>
                  <a:cubicBezTo>
                    <a:pt x="111" y="24"/>
                    <a:pt x="111" y="24"/>
                    <a:pt x="111" y="24"/>
                  </a:cubicBezTo>
                  <a:cubicBezTo>
                    <a:pt x="112" y="24"/>
                    <a:pt x="112" y="24"/>
                    <a:pt x="112" y="24"/>
                  </a:cubicBezTo>
                  <a:cubicBezTo>
                    <a:pt x="110" y="39"/>
                    <a:pt x="110" y="39"/>
                    <a:pt x="110" y="39"/>
                  </a:cubicBezTo>
                  <a:cubicBezTo>
                    <a:pt x="110" y="39"/>
                    <a:pt x="110" y="39"/>
                    <a:pt x="110" y="39"/>
                  </a:cubicBezTo>
                  <a:cubicBezTo>
                    <a:pt x="110" y="39"/>
                    <a:pt x="110" y="39"/>
                    <a:pt x="110" y="39"/>
                  </a:cubicBezTo>
                  <a:cubicBezTo>
                    <a:pt x="112" y="25"/>
                    <a:pt x="112" y="25"/>
                    <a:pt x="112" y="25"/>
                  </a:cubicBezTo>
                  <a:cubicBezTo>
                    <a:pt x="113" y="24"/>
                    <a:pt x="113" y="24"/>
                    <a:pt x="113" y="24"/>
                  </a:cubicBezTo>
                  <a:cubicBezTo>
                    <a:pt x="111" y="39"/>
                    <a:pt x="111" y="39"/>
                    <a:pt x="111" y="39"/>
                  </a:cubicBezTo>
                  <a:cubicBezTo>
                    <a:pt x="111" y="39"/>
                    <a:pt x="111" y="39"/>
                    <a:pt x="111" y="39"/>
                  </a:cubicBezTo>
                  <a:cubicBezTo>
                    <a:pt x="111" y="39"/>
                    <a:pt x="111" y="39"/>
                    <a:pt x="111" y="39"/>
                  </a:cubicBezTo>
                  <a:cubicBezTo>
                    <a:pt x="113" y="25"/>
                    <a:pt x="113" y="25"/>
                    <a:pt x="113" y="25"/>
                  </a:cubicBezTo>
                  <a:cubicBezTo>
                    <a:pt x="115" y="25"/>
                    <a:pt x="115" y="25"/>
                    <a:pt x="115" y="25"/>
                  </a:cubicBezTo>
                  <a:cubicBezTo>
                    <a:pt x="112" y="39"/>
                    <a:pt x="112" y="39"/>
                    <a:pt x="112" y="39"/>
                  </a:cubicBezTo>
                  <a:cubicBezTo>
                    <a:pt x="112" y="39"/>
                    <a:pt x="112" y="39"/>
                    <a:pt x="112" y="39"/>
                  </a:cubicBezTo>
                  <a:cubicBezTo>
                    <a:pt x="112" y="39"/>
                    <a:pt x="112" y="39"/>
                    <a:pt x="112" y="39"/>
                  </a:cubicBezTo>
                  <a:cubicBezTo>
                    <a:pt x="112" y="39"/>
                    <a:pt x="112" y="39"/>
                    <a:pt x="112" y="39"/>
                  </a:cubicBezTo>
                  <a:cubicBezTo>
                    <a:pt x="115" y="26"/>
                    <a:pt x="115" y="26"/>
                    <a:pt x="115" y="26"/>
                  </a:cubicBezTo>
                  <a:cubicBezTo>
                    <a:pt x="116" y="25"/>
                    <a:pt x="116" y="25"/>
                    <a:pt x="116" y="25"/>
                  </a:cubicBezTo>
                  <a:cubicBezTo>
                    <a:pt x="115" y="26"/>
                    <a:pt x="115" y="26"/>
                    <a:pt x="115" y="26"/>
                  </a:cubicBezTo>
                  <a:cubicBezTo>
                    <a:pt x="116" y="26"/>
                    <a:pt x="116" y="26"/>
                    <a:pt x="116" y="26"/>
                  </a:cubicBezTo>
                  <a:cubicBezTo>
                    <a:pt x="116" y="26"/>
                    <a:pt x="116" y="26"/>
                    <a:pt x="116" y="26"/>
                  </a:cubicBezTo>
                  <a:cubicBezTo>
                    <a:pt x="117" y="26"/>
                    <a:pt x="117" y="26"/>
                    <a:pt x="117" y="26"/>
                  </a:cubicBezTo>
                  <a:cubicBezTo>
                    <a:pt x="117" y="27"/>
                    <a:pt x="117" y="27"/>
                    <a:pt x="117" y="27"/>
                  </a:cubicBezTo>
                  <a:cubicBezTo>
                    <a:pt x="118" y="26"/>
                    <a:pt x="118" y="26"/>
                    <a:pt x="118" y="26"/>
                  </a:cubicBezTo>
                  <a:cubicBezTo>
                    <a:pt x="118" y="27"/>
                    <a:pt x="118" y="27"/>
                    <a:pt x="118" y="27"/>
                  </a:cubicBezTo>
                  <a:cubicBezTo>
                    <a:pt x="118" y="27"/>
                    <a:pt x="118" y="27"/>
                    <a:pt x="118" y="27"/>
                  </a:cubicBezTo>
                  <a:cubicBezTo>
                    <a:pt x="118" y="27"/>
                    <a:pt x="118" y="27"/>
                    <a:pt x="118" y="27"/>
                  </a:cubicBezTo>
                  <a:cubicBezTo>
                    <a:pt x="119" y="27"/>
                    <a:pt x="119" y="27"/>
                    <a:pt x="119" y="27"/>
                  </a:cubicBezTo>
                  <a:cubicBezTo>
                    <a:pt x="119" y="28"/>
                    <a:pt x="119" y="28"/>
                    <a:pt x="119" y="28"/>
                  </a:cubicBezTo>
                  <a:cubicBezTo>
                    <a:pt x="120" y="27"/>
                    <a:pt x="120" y="27"/>
                    <a:pt x="120" y="27"/>
                  </a:cubicBezTo>
                  <a:cubicBezTo>
                    <a:pt x="120" y="28"/>
                    <a:pt x="120" y="28"/>
                    <a:pt x="120" y="28"/>
                  </a:cubicBezTo>
                  <a:cubicBezTo>
                    <a:pt x="120" y="28"/>
                    <a:pt x="120" y="28"/>
                    <a:pt x="120" y="28"/>
                  </a:cubicBezTo>
                  <a:cubicBezTo>
                    <a:pt x="120" y="29"/>
                    <a:pt x="120" y="29"/>
                    <a:pt x="120" y="29"/>
                  </a:cubicBezTo>
                  <a:cubicBezTo>
                    <a:pt x="121" y="29"/>
                    <a:pt x="121" y="29"/>
                    <a:pt x="121" y="29"/>
                  </a:cubicBezTo>
                  <a:cubicBezTo>
                    <a:pt x="121" y="29"/>
                    <a:pt x="121" y="29"/>
                    <a:pt x="121" y="29"/>
                  </a:cubicBezTo>
                  <a:cubicBezTo>
                    <a:pt x="121" y="29"/>
                    <a:pt x="121" y="29"/>
                    <a:pt x="121" y="29"/>
                  </a:cubicBezTo>
                  <a:cubicBezTo>
                    <a:pt x="121" y="30"/>
                    <a:pt x="121" y="30"/>
                    <a:pt x="121" y="30"/>
                  </a:cubicBezTo>
                  <a:cubicBezTo>
                    <a:pt x="122" y="29"/>
                    <a:pt x="122" y="29"/>
                    <a:pt x="122" y="29"/>
                  </a:cubicBezTo>
                  <a:cubicBezTo>
                    <a:pt x="122" y="30"/>
                    <a:pt x="122" y="30"/>
                    <a:pt x="122" y="30"/>
                  </a:cubicBezTo>
                  <a:cubicBezTo>
                    <a:pt x="122" y="30"/>
                    <a:pt x="122" y="30"/>
                    <a:pt x="122" y="30"/>
                  </a:cubicBezTo>
                  <a:cubicBezTo>
                    <a:pt x="122" y="31"/>
                    <a:pt x="122" y="31"/>
                    <a:pt x="122" y="31"/>
                  </a:cubicBezTo>
                  <a:cubicBezTo>
                    <a:pt x="122" y="31"/>
                    <a:pt x="122" y="31"/>
                    <a:pt x="122" y="31"/>
                  </a:cubicBezTo>
                  <a:cubicBezTo>
                    <a:pt x="122" y="31"/>
                    <a:pt x="122" y="31"/>
                    <a:pt x="122" y="31"/>
                  </a:cubicBezTo>
                  <a:cubicBezTo>
                    <a:pt x="122" y="31"/>
                    <a:pt x="122" y="31"/>
                    <a:pt x="122" y="31"/>
                  </a:cubicBezTo>
                  <a:cubicBezTo>
                    <a:pt x="122" y="31"/>
                    <a:pt x="122" y="31"/>
                    <a:pt x="122" y="31"/>
                  </a:cubicBezTo>
                  <a:cubicBezTo>
                    <a:pt x="122" y="31"/>
                    <a:pt x="122" y="31"/>
                    <a:pt x="122" y="31"/>
                  </a:cubicBezTo>
                  <a:cubicBezTo>
                    <a:pt x="122" y="30"/>
                    <a:pt x="122" y="29"/>
                    <a:pt x="122" y="28"/>
                  </a:cubicBezTo>
                  <a:cubicBezTo>
                    <a:pt x="121" y="27"/>
                    <a:pt x="120" y="26"/>
                    <a:pt x="119" y="25"/>
                  </a:cubicBezTo>
                  <a:cubicBezTo>
                    <a:pt x="114" y="20"/>
                    <a:pt x="97" y="15"/>
                    <a:pt x="88" y="12"/>
                  </a:cubicBezTo>
                  <a:cubicBezTo>
                    <a:pt x="80" y="9"/>
                    <a:pt x="57" y="3"/>
                    <a:pt x="36" y="2"/>
                  </a:cubicBezTo>
                  <a:cubicBezTo>
                    <a:pt x="16" y="0"/>
                    <a:pt x="7" y="3"/>
                    <a:pt x="4" y="5"/>
                  </a:cubicBezTo>
                  <a:cubicBezTo>
                    <a:pt x="1" y="7"/>
                    <a:pt x="2" y="9"/>
                    <a:pt x="2" y="9"/>
                  </a:cubicBezTo>
                  <a:cubicBezTo>
                    <a:pt x="3" y="10"/>
                    <a:pt x="3" y="10"/>
                    <a:pt x="3" y="10"/>
                  </a:cubicBezTo>
                  <a:cubicBezTo>
                    <a:pt x="2" y="10"/>
                    <a:pt x="2" y="10"/>
                    <a:pt x="2" y="10"/>
                  </a:cubicBezTo>
                  <a:cubicBezTo>
                    <a:pt x="2" y="11"/>
                    <a:pt x="2" y="11"/>
                    <a:pt x="2" y="11"/>
                  </a:cubicBezTo>
                  <a:cubicBezTo>
                    <a:pt x="1" y="11"/>
                    <a:pt x="1" y="11"/>
                    <a:pt x="1" y="11"/>
                  </a:cubicBezTo>
                  <a:cubicBezTo>
                    <a:pt x="2" y="11"/>
                    <a:pt x="2" y="11"/>
                    <a:pt x="2" y="11"/>
                  </a:cubicBezTo>
                  <a:cubicBezTo>
                    <a:pt x="1" y="11"/>
                    <a:pt x="1" y="11"/>
                    <a:pt x="1" y="11"/>
                  </a:cubicBezTo>
                  <a:cubicBezTo>
                    <a:pt x="1" y="12"/>
                    <a:pt x="1" y="12"/>
                    <a:pt x="1" y="12"/>
                  </a:cubicBezTo>
                  <a:cubicBezTo>
                    <a:pt x="1" y="12"/>
                    <a:pt x="1" y="12"/>
                    <a:pt x="1" y="12"/>
                  </a:cubicBezTo>
                  <a:cubicBezTo>
                    <a:pt x="1" y="13"/>
                    <a:pt x="1" y="13"/>
                    <a:pt x="1" y="13"/>
                  </a:cubicBezTo>
                  <a:cubicBezTo>
                    <a:pt x="0" y="13"/>
                    <a:pt x="0" y="13"/>
                    <a:pt x="0" y="13"/>
                  </a:cubicBezTo>
                  <a:cubicBezTo>
                    <a:pt x="1" y="13"/>
                    <a:pt x="1" y="13"/>
                    <a:pt x="1" y="13"/>
                  </a:cubicBezTo>
                  <a:cubicBezTo>
                    <a:pt x="1" y="13"/>
                    <a:pt x="1" y="13"/>
                    <a:pt x="1" y="13"/>
                  </a:cubicBezTo>
                  <a:cubicBezTo>
                    <a:pt x="1" y="13"/>
                    <a:pt x="9" y="36"/>
                    <a:pt x="10" y="38"/>
                  </a:cubicBezTo>
                  <a:cubicBezTo>
                    <a:pt x="11" y="40"/>
                    <a:pt x="13" y="41"/>
                    <a:pt x="13" y="41"/>
                  </a:cubicBezTo>
                  <a:cubicBezTo>
                    <a:pt x="15" y="51"/>
                    <a:pt x="15" y="51"/>
                    <a:pt x="15" y="51"/>
                  </a:cubicBezTo>
                  <a:cubicBezTo>
                    <a:pt x="15" y="51"/>
                    <a:pt x="15" y="51"/>
                    <a:pt x="15" y="51"/>
                  </a:cubicBezTo>
                  <a:cubicBezTo>
                    <a:pt x="13" y="41"/>
                    <a:pt x="13" y="41"/>
                    <a:pt x="13" y="41"/>
                  </a:cubicBezTo>
                  <a:cubicBezTo>
                    <a:pt x="13" y="40"/>
                    <a:pt x="12" y="40"/>
                    <a:pt x="11" y="39"/>
                  </a:cubicBezTo>
                  <a:cubicBezTo>
                    <a:pt x="10" y="37"/>
                    <a:pt x="14" y="36"/>
                    <a:pt x="15" y="36"/>
                  </a:cubicBezTo>
                  <a:cubicBezTo>
                    <a:pt x="15" y="36"/>
                    <a:pt x="14" y="37"/>
                    <a:pt x="13" y="38"/>
                  </a:cubicBezTo>
                  <a:cubicBezTo>
                    <a:pt x="14" y="38"/>
                    <a:pt x="14" y="38"/>
                    <a:pt x="14" y="38"/>
                  </a:cubicBezTo>
                  <a:cubicBezTo>
                    <a:pt x="16" y="51"/>
                    <a:pt x="16" y="51"/>
                    <a:pt x="16" y="51"/>
                  </a:cubicBezTo>
                  <a:cubicBezTo>
                    <a:pt x="16" y="51"/>
                    <a:pt x="16" y="51"/>
                    <a:pt x="16" y="51"/>
                  </a:cubicBezTo>
                  <a:cubicBezTo>
                    <a:pt x="14" y="37"/>
                    <a:pt x="14" y="37"/>
                    <a:pt x="14" y="37"/>
                  </a:cubicBezTo>
                  <a:close/>
                  <a:moveTo>
                    <a:pt x="29" y="34"/>
                  </a:moveTo>
                  <a:cubicBezTo>
                    <a:pt x="29" y="34"/>
                    <a:pt x="29" y="34"/>
                    <a:pt x="29" y="34"/>
                  </a:cubicBezTo>
                  <a:cubicBezTo>
                    <a:pt x="22" y="8"/>
                    <a:pt x="22" y="8"/>
                    <a:pt x="22" y="8"/>
                  </a:cubicBezTo>
                  <a:cubicBezTo>
                    <a:pt x="22" y="7"/>
                    <a:pt x="22" y="7"/>
                    <a:pt x="22" y="7"/>
                  </a:cubicBezTo>
                  <a:lnTo>
                    <a:pt x="29" y="34"/>
                  </a:lnTo>
                  <a:close/>
                  <a:moveTo>
                    <a:pt x="19" y="7"/>
                  </a:moveTo>
                  <a:cubicBezTo>
                    <a:pt x="19" y="7"/>
                    <a:pt x="19" y="7"/>
                    <a:pt x="19" y="7"/>
                  </a:cubicBezTo>
                  <a:cubicBezTo>
                    <a:pt x="22" y="7"/>
                    <a:pt x="22" y="7"/>
                    <a:pt x="22" y="7"/>
                  </a:cubicBezTo>
                  <a:cubicBezTo>
                    <a:pt x="22" y="8"/>
                    <a:pt x="22" y="8"/>
                    <a:pt x="22" y="8"/>
                  </a:cubicBezTo>
                  <a:cubicBezTo>
                    <a:pt x="21" y="8"/>
                    <a:pt x="21" y="8"/>
                    <a:pt x="21" y="8"/>
                  </a:cubicBezTo>
                  <a:cubicBezTo>
                    <a:pt x="25" y="22"/>
                    <a:pt x="25" y="22"/>
                    <a:pt x="25" y="22"/>
                  </a:cubicBezTo>
                  <a:cubicBezTo>
                    <a:pt x="21" y="8"/>
                    <a:pt x="21" y="8"/>
                    <a:pt x="21" y="8"/>
                  </a:cubicBezTo>
                  <a:cubicBezTo>
                    <a:pt x="21" y="7"/>
                    <a:pt x="21" y="7"/>
                    <a:pt x="21" y="7"/>
                  </a:cubicBezTo>
                  <a:cubicBezTo>
                    <a:pt x="19" y="7"/>
                    <a:pt x="19" y="7"/>
                    <a:pt x="19" y="7"/>
                  </a:cubicBezTo>
                  <a:cubicBezTo>
                    <a:pt x="20" y="10"/>
                    <a:pt x="20" y="10"/>
                    <a:pt x="20" y="10"/>
                  </a:cubicBezTo>
                  <a:cubicBezTo>
                    <a:pt x="19" y="7"/>
                    <a:pt x="19" y="7"/>
                    <a:pt x="19" y="7"/>
                  </a:cubicBezTo>
                  <a:close/>
                  <a:moveTo>
                    <a:pt x="19" y="8"/>
                  </a:moveTo>
                  <a:cubicBezTo>
                    <a:pt x="19" y="8"/>
                    <a:pt x="19" y="8"/>
                    <a:pt x="19" y="8"/>
                  </a:cubicBezTo>
                  <a:cubicBezTo>
                    <a:pt x="26" y="32"/>
                    <a:pt x="26" y="32"/>
                    <a:pt x="26" y="32"/>
                  </a:cubicBezTo>
                  <a:cubicBezTo>
                    <a:pt x="19" y="8"/>
                    <a:pt x="19" y="8"/>
                    <a:pt x="19" y="8"/>
                  </a:cubicBezTo>
                  <a:close/>
                  <a:moveTo>
                    <a:pt x="18" y="8"/>
                  </a:moveTo>
                  <a:cubicBezTo>
                    <a:pt x="18" y="8"/>
                    <a:pt x="18" y="8"/>
                    <a:pt x="18" y="8"/>
                  </a:cubicBezTo>
                  <a:cubicBezTo>
                    <a:pt x="17" y="7"/>
                    <a:pt x="17" y="7"/>
                    <a:pt x="17" y="7"/>
                  </a:cubicBezTo>
                  <a:cubicBezTo>
                    <a:pt x="24" y="34"/>
                    <a:pt x="24" y="34"/>
                    <a:pt x="24" y="34"/>
                  </a:cubicBezTo>
                  <a:cubicBezTo>
                    <a:pt x="16" y="7"/>
                    <a:pt x="16" y="7"/>
                    <a:pt x="16" y="7"/>
                  </a:cubicBezTo>
                  <a:lnTo>
                    <a:pt x="18" y="8"/>
                  </a:lnTo>
                  <a:close/>
                  <a:moveTo>
                    <a:pt x="16" y="8"/>
                  </a:moveTo>
                  <a:cubicBezTo>
                    <a:pt x="16" y="8"/>
                    <a:pt x="16" y="8"/>
                    <a:pt x="16" y="8"/>
                  </a:cubicBezTo>
                  <a:cubicBezTo>
                    <a:pt x="14" y="8"/>
                    <a:pt x="14" y="8"/>
                    <a:pt x="14" y="8"/>
                  </a:cubicBezTo>
                  <a:cubicBezTo>
                    <a:pt x="22" y="34"/>
                    <a:pt x="22" y="34"/>
                    <a:pt x="22" y="34"/>
                  </a:cubicBezTo>
                  <a:cubicBezTo>
                    <a:pt x="14" y="7"/>
                    <a:pt x="14" y="7"/>
                    <a:pt x="14" y="7"/>
                  </a:cubicBezTo>
                  <a:lnTo>
                    <a:pt x="16" y="8"/>
                  </a:lnTo>
                  <a:close/>
                  <a:moveTo>
                    <a:pt x="14" y="8"/>
                  </a:moveTo>
                  <a:cubicBezTo>
                    <a:pt x="14" y="8"/>
                    <a:pt x="14" y="8"/>
                    <a:pt x="14" y="8"/>
                  </a:cubicBezTo>
                  <a:cubicBezTo>
                    <a:pt x="12" y="8"/>
                    <a:pt x="12" y="8"/>
                    <a:pt x="12" y="8"/>
                  </a:cubicBezTo>
                  <a:cubicBezTo>
                    <a:pt x="20" y="34"/>
                    <a:pt x="20" y="34"/>
                    <a:pt x="20" y="34"/>
                  </a:cubicBezTo>
                  <a:cubicBezTo>
                    <a:pt x="11" y="8"/>
                    <a:pt x="11" y="8"/>
                    <a:pt x="11" y="8"/>
                  </a:cubicBezTo>
                  <a:cubicBezTo>
                    <a:pt x="11" y="8"/>
                    <a:pt x="14" y="8"/>
                    <a:pt x="14" y="8"/>
                  </a:cubicBezTo>
                  <a:close/>
                  <a:moveTo>
                    <a:pt x="11" y="8"/>
                  </a:moveTo>
                  <a:cubicBezTo>
                    <a:pt x="11" y="8"/>
                    <a:pt x="11" y="8"/>
                    <a:pt x="11" y="8"/>
                  </a:cubicBezTo>
                  <a:cubicBezTo>
                    <a:pt x="10" y="8"/>
                    <a:pt x="10" y="8"/>
                    <a:pt x="10" y="8"/>
                  </a:cubicBezTo>
                  <a:cubicBezTo>
                    <a:pt x="18" y="35"/>
                    <a:pt x="18" y="35"/>
                    <a:pt x="18" y="35"/>
                  </a:cubicBezTo>
                  <a:cubicBezTo>
                    <a:pt x="9" y="8"/>
                    <a:pt x="9" y="8"/>
                    <a:pt x="9" y="8"/>
                  </a:cubicBezTo>
                  <a:lnTo>
                    <a:pt x="11" y="8"/>
                  </a:lnTo>
                  <a:close/>
                  <a:moveTo>
                    <a:pt x="1" y="13"/>
                  </a:moveTo>
                  <a:cubicBezTo>
                    <a:pt x="1" y="13"/>
                    <a:pt x="1" y="13"/>
                    <a:pt x="1" y="13"/>
                  </a:cubicBezTo>
                  <a:cubicBezTo>
                    <a:pt x="1" y="13"/>
                    <a:pt x="1" y="13"/>
                    <a:pt x="1" y="13"/>
                  </a:cubicBezTo>
                  <a:cubicBezTo>
                    <a:pt x="1" y="13"/>
                    <a:pt x="1" y="13"/>
                    <a:pt x="1" y="13"/>
                  </a:cubicBezTo>
                  <a:close/>
                  <a:moveTo>
                    <a:pt x="1" y="12"/>
                  </a:moveTo>
                  <a:cubicBezTo>
                    <a:pt x="1" y="12"/>
                    <a:pt x="1" y="12"/>
                    <a:pt x="1" y="12"/>
                  </a:cubicBezTo>
                  <a:cubicBezTo>
                    <a:pt x="2" y="12"/>
                    <a:pt x="2" y="12"/>
                    <a:pt x="2" y="12"/>
                  </a:cubicBezTo>
                  <a:cubicBezTo>
                    <a:pt x="1" y="12"/>
                    <a:pt x="1" y="12"/>
                    <a:pt x="1" y="12"/>
                  </a:cubicBezTo>
                  <a:cubicBezTo>
                    <a:pt x="2" y="13"/>
                    <a:pt x="2" y="13"/>
                    <a:pt x="2" y="13"/>
                  </a:cubicBezTo>
                  <a:lnTo>
                    <a:pt x="1" y="12"/>
                  </a:lnTo>
                  <a:close/>
                  <a:moveTo>
                    <a:pt x="2" y="11"/>
                  </a:moveTo>
                  <a:cubicBezTo>
                    <a:pt x="2" y="11"/>
                    <a:pt x="2" y="11"/>
                    <a:pt x="2" y="11"/>
                  </a:cubicBezTo>
                  <a:cubicBezTo>
                    <a:pt x="2" y="12"/>
                    <a:pt x="2" y="12"/>
                    <a:pt x="2" y="12"/>
                  </a:cubicBezTo>
                  <a:cubicBezTo>
                    <a:pt x="2" y="12"/>
                    <a:pt x="2" y="12"/>
                    <a:pt x="2" y="12"/>
                  </a:cubicBezTo>
                  <a:cubicBezTo>
                    <a:pt x="2" y="14"/>
                    <a:pt x="2" y="14"/>
                    <a:pt x="2" y="14"/>
                  </a:cubicBezTo>
                  <a:lnTo>
                    <a:pt x="2" y="11"/>
                  </a:lnTo>
                  <a:close/>
                  <a:moveTo>
                    <a:pt x="2" y="11"/>
                  </a:moveTo>
                  <a:cubicBezTo>
                    <a:pt x="2" y="11"/>
                    <a:pt x="2" y="11"/>
                    <a:pt x="2" y="11"/>
                  </a:cubicBezTo>
                  <a:cubicBezTo>
                    <a:pt x="3" y="11"/>
                    <a:pt x="3" y="11"/>
                    <a:pt x="3" y="11"/>
                  </a:cubicBezTo>
                  <a:cubicBezTo>
                    <a:pt x="2" y="11"/>
                    <a:pt x="2" y="11"/>
                    <a:pt x="2" y="11"/>
                  </a:cubicBezTo>
                  <a:cubicBezTo>
                    <a:pt x="4" y="18"/>
                    <a:pt x="4" y="18"/>
                    <a:pt x="4" y="18"/>
                  </a:cubicBezTo>
                  <a:lnTo>
                    <a:pt x="2" y="11"/>
                  </a:lnTo>
                  <a:close/>
                  <a:moveTo>
                    <a:pt x="3" y="10"/>
                  </a:moveTo>
                  <a:cubicBezTo>
                    <a:pt x="3" y="10"/>
                    <a:pt x="3" y="10"/>
                    <a:pt x="3" y="10"/>
                  </a:cubicBezTo>
                  <a:cubicBezTo>
                    <a:pt x="4" y="11"/>
                    <a:pt x="4" y="11"/>
                    <a:pt x="4" y="11"/>
                  </a:cubicBezTo>
                  <a:cubicBezTo>
                    <a:pt x="3" y="11"/>
                    <a:pt x="3" y="11"/>
                    <a:pt x="3" y="11"/>
                  </a:cubicBezTo>
                  <a:cubicBezTo>
                    <a:pt x="8" y="25"/>
                    <a:pt x="8" y="25"/>
                    <a:pt x="8" y="25"/>
                  </a:cubicBezTo>
                  <a:lnTo>
                    <a:pt x="3" y="10"/>
                  </a:lnTo>
                  <a:close/>
                  <a:moveTo>
                    <a:pt x="4" y="10"/>
                  </a:moveTo>
                  <a:cubicBezTo>
                    <a:pt x="4" y="10"/>
                    <a:pt x="4" y="10"/>
                    <a:pt x="4" y="10"/>
                  </a:cubicBezTo>
                  <a:cubicBezTo>
                    <a:pt x="5" y="10"/>
                    <a:pt x="5" y="10"/>
                    <a:pt x="5" y="10"/>
                  </a:cubicBezTo>
                  <a:cubicBezTo>
                    <a:pt x="4" y="10"/>
                    <a:pt x="4" y="10"/>
                    <a:pt x="4" y="10"/>
                  </a:cubicBezTo>
                  <a:cubicBezTo>
                    <a:pt x="13" y="36"/>
                    <a:pt x="13" y="36"/>
                    <a:pt x="13" y="36"/>
                  </a:cubicBezTo>
                  <a:lnTo>
                    <a:pt x="4" y="10"/>
                  </a:lnTo>
                  <a:close/>
                  <a:moveTo>
                    <a:pt x="5" y="9"/>
                  </a:moveTo>
                  <a:cubicBezTo>
                    <a:pt x="5" y="9"/>
                    <a:pt x="5" y="9"/>
                    <a:pt x="5" y="9"/>
                  </a:cubicBezTo>
                  <a:cubicBezTo>
                    <a:pt x="6" y="9"/>
                    <a:pt x="6" y="9"/>
                    <a:pt x="6" y="9"/>
                  </a:cubicBezTo>
                  <a:cubicBezTo>
                    <a:pt x="5" y="10"/>
                    <a:pt x="5" y="10"/>
                    <a:pt x="5" y="10"/>
                  </a:cubicBezTo>
                  <a:cubicBezTo>
                    <a:pt x="13" y="36"/>
                    <a:pt x="13" y="36"/>
                    <a:pt x="13" y="36"/>
                  </a:cubicBezTo>
                  <a:lnTo>
                    <a:pt x="5" y="9"/>
                  </a:lnTo>
                  <a:close/>
                  <a:moveTo>
                    <a:pt x="6" y="9"/>
                  </a:moveTo>
                  <a:cubicBezTo>
                    <a:pt x="6" y="9"/>
                    <a:pt x="6" y="9"/>
                    <a:pt x="6" y="9"/>
                  </a:cubicBezTo>
                  <a:cubicBezTo>
                    <a:pt x="8" y="9"/>
                    <a:pt x="8" y="9"/>
                    <a:pt x="8" y="9"/>
                  </a:cubicBezTo>
                  <a:cubicBezTo>
                    <a:pt x="6" y="9"/>
                    <a:pt x="6" y="9"/>
                    <a:pt x="6" y="9"/>
                  </a:cubicBezTo>
                  <a:cubicBezTo>
                    <a:pt x="14" y="35"/>
                    <a:pt x="14" y="35"/>
                    <a:pt x="14" y="35"/>
                  </a:cubicBezTo>
                  <a:lnTo>
                    <a:pt x="6" y="9"/>
                  </a:lnTo>
                  <a:close/>
                  <a:moveTo>
                    <a:pt x="8" y="9"/>
                  </a:moveTo>
                  <a:cubicBezTo>
                    <a:pt x="8" y="9"/>
                    <a:pt x="8" y="9"/>
                    <a:pt x="8" y="9"/>
                  </a:cubicBezTo>
                  <a:cubicBezTo>
                    <a:pt x="9" y="9"/>
                    <a:pt x="9" y="9"/>
                    <a:pt x="9" y="9"/>
                  </a:cubicBezTo>
                  <a:cubicBezTo>
                    <a:pt x="8" y="9"/>
                    <a:pt x="8" y="9"/>
                    <a:pt x="8" y="9"/>
                  </a:cubicBezTo>
                  <a:cubicBezTo>
                    <a:pt x="16" y="35"/>
                    <a:pt x="16" y="35"/>
                    <a:pt x="16" y="35"/>
                  </a:cubicBezTo>
                  <a:lnTo>
                    <a:pt x="8" y="9"/>
                  </a:lnTo>
                  <a:close/>
                  <a:moveTo>
                    <a:pt x="115" y="29"/>
                  </a:moveTo>
                  <a:cubicBezTo>
                    <a:pt x="115" y="29"/>
                    <a:pt x="115" y="29"/>
                    <a:pt x="115" y="29"/>
                  </a:cubicBezTo>
                  <a:cubicBezTo>
                    <a:pt x="113" y="39"/>
                    <a:pt x="113" y="39"/>
                    <a:pt x="113" y="39"/>
                  </a:cubicBezTo>
                  <a:cubicBezTo>
                    <a:pt x="113" y="39"/>
                    <a:pt x="113" y="39"/>
                    <a:pt x="113" y="39"/>
                  </a:cubicBezTo>
                  <a:lnTo>
                    <a:pt x="115" y="29"/>
                  </a:lnTo>
                  <a:close/>
                  <a:moveTo>
                    <a:pt x="55" y="37"/>
                  </a:moveTo>
                  <a:cubicBezTo>
                    <a:pt x="55" y="37"/>
                    <a:pt x="55" y="37"/>
                    <a:pt x="55" y="37"/>
                  </a:cubicBezTo>
                  <a:cubicBezTo>
                    <a:pt x="56" y="51"/>
                    <a:pt x="56" y="51"/>
                    <a:pt x="56" y="51"/>
                  </a:cubicBezTo>
                  <a:cubicBezTo>
                    <a:pt x="56" y="51"/>
                    <a:pt x="56" y="51"/>
                    <a:pt x="56" y="51"/>
                  </a:cubicBezTo>
                  <a:cubicBezTo>
                    <a:pt x="55" y="37"/>
                    <a:pt x="55" y="37"/>
                    <a:pt x="55" y="37"/>
                  </a:cubicBezTo>
                  <a:cubicBezTo>
                    <a:pt x="53" y="37"/>
                    <a:pt x="52" y="37"/>
                    <a:pt x="50" y="37"/>
                  </a:cubicBezTo>
                  <a:cubicBezTo>
                    <a:pt x="51" y="51"/>
                    <a:pt x="51" y="51"/>
                    <a:pt x="51" y="51"/>
                  </a:cubicBezTo>
                  <a:cubicBezTo>
                    <a:pt x="55" y="51"/>
                    <a:pt x="58" y="51"/>
                    <a:pt x="61" y="51"/>
                  </a:cubicBezTo>
                  <a:cubicBezTo>
                    <a:pt x="61" y="38"/>
                    <a:pt x="61" y="38"/>
                    <a:pt x="61" y="38"/>
                  </a:cubicBezTo>
                  <a:cubicBezTo>
                    <a:pt x="60" y="38"/>
                    <a:pt x="58" y="38"/>
                    <a:pt x="55" y="37"/>
                  </a:cubicBezTo>
                  <a:close/>
                  <a:moveTo>
                    <a:pt x="57" y="10"/>
                  </a:moveTo>
                  <a:cubicBezTo>
                    <a:pt x="57" y="10"/>
                    <a:pt x="57" y="10"/>
                    <a:pt x="57" y="10"/>
                  </a:cubicBezTo>
                  <a:cubicBezTo>
                    <a:pt x="60" y="36"/>
                    <a:pt x="60" y="36"/>
                    <a:pt x="60" y="36"/>
                  </a:cubicBezTo>
                  <a:cubicBezTo>
                    <a:pt x="57" y="10"/>
                    <a:pt x="57" y="10"/>
                    <a:pt x="57" y="10"/>
                  </a:cubicBezTo>
                  <a:cubicBezTo>
                    <a:pt x="58" y="10"/>
                    <a:pt x="58" y="10"/>
                    <a:pt x="58" y="10"/>
                  </a:cubicBezTo>
                  <a:cubicBezTo>
                    <a:pt x="56" y="9"/>
                    <a:pt x="56" y="9"/>
                    <a:pt x="56" y="9"/>
                  </a:cubicBezTo>
                  <a:cubicBezTo>
                    <a:pt x="58" y="37"/>
                    <a:pt x="58" y="37"/>
                    <a:pt x="58" y="37"/>
                  </a:cubicBezTo>
                  <a:cubicBezTo>
                    <a:pt x="56" y="9"/>
                    <a:pt x="56" y="9"/>
                    <a:pt x="56" y="9"/>
                  </a:cubicBezTo>
                  <a:cubicBezTo>
                    <a:pt x="54" y="10"/>
                    <a:pt x="54" y="10"/>
                    <a:pt x="54" y="10"/>
                  </a:cubicBezTo>
                  <a:cubicBezTo>
                    <a:pt x="57" y="35"/>
                    <a:pt x="57" y="35"/>
                    <a:pt x="57" y="35"/>
                  </a:cubicBezTo>
                  <a:cubicBezTo>
                    <a:pt x="54" y="9"/>
                    <a:pt x="54" y="9"/>
                    <a:pt x="54" y="9"/>
                  </a:cubicBezTo>
                  <a:cubicBezTo>
                    <a:pt x="55" y="9"/>
                    <a:pt x="55" y="9"/>
                    <a:pt x="55" y="9"/>
                  </a:cubicBezTo>
                  <a:cubicBezTo>
                    <a:pt x="53" y="9"/>
                    <a:pt x="53" y="9"/>
                    <a:pt x="53" y="9"/>
                  </a:cubicBezTo>
                  <a:cubicBezTo>
                    <a:pt x="55" y="37"/>
                    <a:pt x="55" y="37"/>
                    <a:pt x="55" y="37"/>
                  </a:cubicBezTo>
                  <a:cubicBezTo>
                    <a:pt x="58" y="37"/>
                    <a:pt x="60" y="38"/>
                    <a:pt x="61" y="38"/>
                  </a:cubicBezTo>
                  <a:cubicBezTo>
                    <a:pt x="59" y="10"/>
                    <a:pt x="59" y="10"/>
                    <a:pt x="59" y="10"/>
                  </a:cubicBezTo>
                  <a:lnTo>
                    <a:pt x="57" y="10"/>
                  </a:lnTo>
                  <a:close/>
                  <a:moveTo>
                    <a:pt x="166" y="48"/>
                  </a:moveTo>
                  <a:cubicBezTo>
                    <a:pt x="166" y="48"/>
                    <a:pt x="166" y="48"/>
                    <a:pt x="166" y="48"/>
                  </a:cubicBezTo>
                  <a:cubicBezTo>
                    <a:pt x="166" y="47"/>
                    <a:pt x="166" y="47"/>
                    <a:pt x="166" y="47"/>
                  </a:cubicBezTo>
                  <a:cubicBezTo>
                    <a:pt x="154" y="42"/>
                    <a:pt x="154" y="42"/>
                    <a:pt x="154" y="42"/>
                  </a:cubicBezTo>
                  <a:cubicBezTo>
                    <a:pt x="154" y="42"/>
                    <a:pt x="154" y="42"/>
                    <a:pt x="154" y="42"/>
                  </a:cubicBezTo>
                  <a:cubicBezTo>
                    <a:pt x="154" y="42"/>
                    <a:pt x="146" y="42"/>
                    <a:pt x="145" y="42"/>
                  </a:cubicBezTo>
                  <a:cubicBezTo>
                    <a:pt x="144" y="42"/>
                    <a:pt x="143" y="42"/>
                    <a:pt x="143" y="42"/>
                  </a:cubicBezTo>
                  <a:cubicBezTo>
                    <a:pt x="143" y="41"/>
                    <a:pt x="143" y="41"/>
                    <a:pt x="143" y="41"/>
                  </a:cubicBezTo>
                  <a:cubicBezTo>
                    <a:pt x="141" y="41"/>
                    <a:pt x="141" y="41"/>
                    <a:pt x="141" y="41"/>
                  </a:cubicBezTo>
                  <a:cubicBezTo>
                    <a:pt x="141" y="41"/>
                    <a:pt x="141" y="41"/>
                    <a:pt x="141" y="41"/>
                  </a:cubicBezTo>
                  <a:cubicBezTo>
                    <a:pt x="141" y="41"/>
                    <a:pt x="141" y="41"/>
                    <a:pt x="140" y="42"/>
                  </a:cubicBezTo>
                  <a:cubicBezTo>
                    <a:pt x="140" y="42"/>
                    <a:pt x="140" y="42"/>
                    <a:pt x="140" y="42"/>
                  </a:cubicBezTo>
                  <a:cubicBezTo>
                    <a:pt x="140" y="42"/>
                    <a:pt x="140" y="42"/>
                    <a:pt x="140" y="42"/>
                  </a:cubicBezTo>
                  <a:cubicBezTo>
                    <a:pt x="140" y="41"/>
                    <a:pt x="140" y="41"/>
                    <a:pt x="140" y="41"/>
                  </a:cubicBezTo>
                  <a:cubicBezTo>
                    <a:pt x="139" y="41"/>
                    <a:pt x="139" y="41"/>
                    <a:pt x="139" y="41"/>
                  </a:cubicBezTo>
                  <a:cubicBezTo>
                    <a:pt x="139" y="41"/>
                    <a:pt x="139" y="41"/>
                    <a:pt x="139" y="41"/>
                  </a:cubicBezTo>
                  <a:cubicBezTo>
                    <a:pt x="139" y="41"/>
                    <a:pt x="139" y="41"/>
                    <a:pt x="138" y="41"/>
                  </a:cubicBezTo>
                  <a:cubicBezTo>
                    <a:pt x="136" y="41"/>
                    <a:pt x="133" y="41"/>
                    <a:pt x="129" y="41"/>
                  </a:cubicBezTo>
                  <a:cubicBezTo>
                    <a:pt x="128" y="41"/>
                    <a:pt x="124" y="41"/>
                    <a:pt x="119" y="42"/>
                  </a:cubicBezTo>
                  <a:cubicBezTo>
                    <a:pt x="120" y="41"/>
                    <a:pt x="120" y="39"/>
                    <a:pt x="120" y="39"/>
                  </a:cubicBezTo>
                  <a:cubicBezTo>
                    <a:pt x="120" y="39"/>
                    <a:pt x="120" y="39"/>
                    <a:pt x="120" y="39"/>
                  </a:cubicBezTo>
                  <a:cubicBezTo>
                    <a:pt x="120" y="39"/>
                    <a:pt x="120" y="39"/>
                    <a:pt x="120" y="39"/>
                  </a:cubicBezTo>
                  <a:cubicBezTo>
                    <a:pt x="120" y="39"/>
                    <a:pt x="120" y="39"/>
                    <a:pt x="120" y="39"/>
                  </a:cubicBezTo>
                  <a:cubicBezTo>
                    <a:pt x="120" y="39"/>
                    <a:pt x="120" y="39"/>
                    <a:pt x="120" y="39"/>
                  </a:cubicBezTo>
                  <a:cubicBezTo>
                    <a:pt x="120" y="39"/>
                    <a:pt x="120" y="39"/>
                    <a:pt x="120" y="39"/>
                  </a:cubicBezTo>
                  <a:cubicBezTo>
                    <a:pt x="120" y="39"/>
                    <a:pt x="120" y="39"/>
                    <a:pt x="120" y="39"/>
                  </a:cubicBezTo>
                  <a:cubicBezTo>
                    <a:pt x="119" y="42"/>
                    <a:pt x="119" y="42"/>
                    <a:pt x="119" y="42"/>
                  </a:cubicBezTo>
                  <a:cubicBezTo>
                    <a:pt x="119" y="42"/>
                    <a:pt x="119" y="42"/>
                    <a:pt x="119" y="42"/>
                  </a:cubicBezTo>
                  <a:cubicBezTo>
                    <a:pt x="119" y="39"/>
                    <a:pt x="119" y="39"/>
                    <a:pt x="119" y="39"/>
                  </a:cubicBezTo>
                  <a:cubicBezTo>
                    <a:pt x="119" y="39"/>
                    <a:pt x="119" y="39"/>
                    <a:pt x="119" y="39"/>
                  </a:cubicBezTo>
                  <a:cubicBezTo>
                    <a:pt x="118" y="42"/>
                    <a:pt x="118" y="42"/>
                    <a:pt x="118" y="42"/>
                  </a:cubicBezTo>
                  <a:cubicBezTo>
                    <a:pt x="118" y="42"/>
                    <a:pt x="118" y="42"/>
                    <a:pt x="118" y="42"/>
                  </a:cubicBezTo>
                  <a:cubicBezTo>
                    <a:pt x="118" y="39"/>
                    <a:pt x="118" y="39"/>
                    <a:pt x="118" y="39"/>
                  </a:cubicBezTo>
                  <a:cubicBezTo>
                    <a:pt x="118" y="39"/>
                    <a:pt x="118" y="39"/>
                    <a:pt x="118" y="39"/>
                  </a:cubicBezTo>
                  <a:cubicBezTo>
                    <a:pt x="117" y="42"/>
                    <a:pt x="117" y="42"/>
                    <a:pt x="117" y="42"/>
                  </a:cubicBezTo>
                  <a:cubicBezTo>
                    <a:pt x="117" y="42"/>
                    <a:pt x="117" y="42"/>
                    <a:pt x="117" y="42"/>
                  </a:cubicBezTo>
                  <a:cubicBezTo>
                    <a:pt x="117" y="39"/>
                    <a:pt x="117" y="39"/>
                    <a:pt x="117" y="39"/>
                  </a:cubicBezTo>
                  <a:cubicBezTo>
                    <a:pt x="117" y="39"/>
                    <a:pt x="117" y="39"/>
                    <a:pt x="117" y="39"/>
                  </a:cubicBezTo>
                  <a:cubicBezTo>
                    <a:pt x="116" y="42"/>
                    <a:pt x="116" y="42"/>
                    <a:pt x="116" y="42"/>
                  </a:cubicBezTo>
                  <a:cubicBezTo>
                    <a:pt x="116" y="42"/>
                    <a:pt x="116" y="42"/>
                    <a:pt x="116" y="42"/>
                  </a:cubicBezTo>
                  <a:cubicBezTo>
                    <a:pt x="116" y="39"/>
                    <a:pt x="116" y="39"/>
                    <a:pt x="116" y="39"/>
                  </a:cubicBezTo>
                  <a:cubicBezTo>
                    <a:pt x="116" y="39"/>
                    <a:pt x="116" y="39"/>
                    <a:pt x="116" y="39"/>
                  </a:cubicBezTo>
                  <a:cubicBezTo>
                    <a:pt x="116" y="39"/>
                    <a:pt x="116" y="39"/>
                    <a:pt x="116" y="39"/>
                  </a:cubicBezTo>
                  <a:cubicBezTo>
                    <a:pt x="115" y="39"/>
                    <a:pt x="115" y="39"/>
                    <a:pt x="115" y="39"/>
                  </a:cubicBezTo>
                  <a:cubicBezTo>
                    <a:pt x="115" y="42"/>
                    <a:pt x="115" y="42"/>
                    <a:pt x="115" y="42"/>
                  </a:cubicBezTo>
                  <a:cubicBezTo>
                    <a:pt x="115" y="42"/>
                    <a:pt x="115" y="42"/>
                    <a:pt x="114" y="42"/>
                  </a:cubicBezTo>
                  <a:cubicBezTo>
                    <a:pt x="115" y="39"/>
                    <a:pt x="115" y="39"/>
                    <a:pt x="115" y="39"/>
                  </a:cubicBezTo>
                  <a:cubicBezTo>
                    <a:pt x="114" y="39"/>
                    <a:pt x="114" y="39"/>
                    <a:pt x="114" y="39"/>
                  </a:cubicBezTo>
                  <a:cubicBezTo>
                    <a:pt x="114" y="39"/>
                    <a:pt x="114" y="39"/>
                    <a:pt x="114" y="39"/>
                  </a:cubicBezTo>
                  <a:cubicBezTo>
                    <a:pt x="114" y="39"/>
                    <a:pt x="114" y="39"/>
                    <a:pt x="114" y="39"/>
                  </a:cubicBezTo>
                  <a:cubicBezTo>
                    <a:pt x="114" y="39"/>
                    <a:pt x="114" y="39"/>
                    <a:pt x="114" y="39"/>
                  </a:cubicBezTo>
                  <a:cubicBezTo>
                    <a:pt x="113" y="42"/>
                    <a:pt x="113" y="42"/>
                    <a:pt x="113" y="42"/>
                  </a:cubicBezTo>
                  <a:cubicBezTo>
                    <a:pt x="113" y="42"/>
                    <a:pt x="113" y="42"/>
                    <a:pt x="113" y="42"/>
                  </a:cubicBezTo>
                  <a:cubicBezTo>
                    <a:pt x="113" y="39"/>
                    <a:pt x="113" y="39"/>
                    <a:pt x="113" y="39"/>
                  </a:cubicBezTo>
                  <a:cubicBezTo>
                    <a:pt x="112" y="39"/>
                    <a:pt x="112" y="39"/>
                    <a:pt x="112" y="39"/>
                  </a:cubicBezTo>
                  <a:cubicBezTo>
                    <a:pt x="112" y="39"/>
                    <a:pt x="112" y="39"/>
                    <a:pt x="112" y="39"/>
                  </a:cubicBezTo>
                  <a:cubicBezTo>
                    <a:pt x="112" y="39"/>
                    <a:pt x="112" y="40"/>
                    <a:pt x="112" y="39"/>
                  </a:cubicBezTo>
                  <a:cubicBezTo>
                    <a:pt x="112" y="39"/>
                    <a:pt x="112" y="39"/>
                    <a:pt x="112" y="39"/>
                  </a:cubicBezTo>
                  <a:cubicBezTo>
                    <a:pt x="111" y="43"/>
                    <a:pt x="111" y="43"/>
                    <a:pt x="111" y="43"/>
                  </a:cubicBezTo>
                  <a:cubicBezTo>
                    <a:pt x="111" y="43"/>
                    <a:pt x="111" y="43"/>
                    <a:pt x="111" y="43"/>
                  </a:cubicBezTo>
                  <a:cubicBezTo>
                    <a:pt x="111" y="39"/>
                    <a:pt x="111" y="39"/>
                    <a:pt x="111" y="39"/>
                  </a:cubicBezTo>
                  <a:cubicBezTo>
                    <a:pt x="111" y="39"/>
                    <a:pt x="111" y="39"/>
                    <a:pt x="111" y="39"/>
                  </a:cubicBezTo>
                  <a:cubicBezTo>
                    <a:pt x="111" y="39"/>
                    <a:pt x="111" y="39"/>
                    <a:pt x="111" y="39"/>
                  </a:cubicBezTo>
                  <a:cubicBezTo>
                    <a:pt x="111" y="40"/>
                    <a:pt x="111" y="40"/>
                    <a:pt x="111" y="40"/>
                  </a:cubicBezTo>
                  <a:cubicBezTo>
                    <a:pt x="110" y="40"/>
                    <a:pt x="110" y="40"/>
                    <a:pt x="110" y="40"/>
                  </a:cubicBezTo>
                  <a:cubicBezTo>
                    <a:pt x="110" y="39"/>
                    <a:pt x="110" y="39"/>
                    <a:pt x="110" y="39"/>
                  </a:cubicBezTo>
                  <a:cubicBezTo>
                    <a:pt x="109" y="43"/>
                    <a:pt x="109" y="43"/>
                    <a:pt x="109" y="43"/>
                  </a:cubicBezTo>
                  <a:cubicBezTo>
                    <a:pt x="109" y="43"/>
                    <a:pt x="109" y="43"/>
                    <a:pt x="109" y="43"/>
                  </a:cubicBezTo>
                  <a:cubicBezTo>
                    <a:pt x="109" y="39"/>
                    <a:pt x="109" y="39"/>
                    <a:pt x="109" y="39"/>
                  </a:cubicBezTo>
                  <a:cubicBezTo>
                    <a:pt x="109" y="39"/>
                    <a:pt x="109" y="39"/>
                    <a:pt x="109" y="39"/>
                  </a:cubicBezTo>
                  <a:cubicBezTo>
                    <a:pt x="109" y="40"/>
                    <a:pt x="109" y="40"/>
                    <a:pt x="109" y="40"/>
                  </a:cubicBezTo>
                  <a:cubicBezTo>
                    <a:pt x="109" y="40"/>
                    <a:pt x="109" y="40"/>
                    <a:pt x="109" y="40"/>
                  </a:cubicBezTo>
                  <a:cubicBezTo>
                    <a:pt x="108" y="40"/>
                    <a:pt x="108" y="40"/>
                    <a:pt x="108" y="40"/>
                  </a:cubicBezTo>
                  <a:cubicBezTo>
                    <a:pt x="108" y="40"/>
                    <a:pt x="108" y="40"/>
                    <a:pt x="108" y="40"/>
                  </a:cubicBezTo>
                  <a:cubicBezTo>
                    <a:pt x="108" y="40"/>
                    <a:pt x="108" y="40"/>
                    <a:pt x="108" y="40"/>
                  </a:cubicBezTo>
                  <a:cubicBezTo>
                    <a:pt x="107" y="40"/>
                    <a:pt x="107" y="40"/>
                    <a:pt x="107" y="40"/>
                  </a:cubicBezTo>
                  <a:cubicBezTo>
                    <a:pt x="107" y="43"/>
                    <a:pt x="107" y="43"/>
                    <a:pt x="107" y="43"/>
                  </a:cubicBezTo>
                  <a:cubicBezTo>
                    <a:pt x="107" y="43"/>
                    <a:pt x="107" y="43"/>
                    <a:pt x="107" y="43"/>
                  </a:cubicBezTo>
                  <a:cubicBezTo>
                    <a:pt x="107" y="40"/>
                    <a:pt x="107" y="40"/>
                    <a:pt x="107" y="40"/>
                  </a:cubicBezTo>
                  <a:cubicBezTo>
                    <a:pt x="107" y="40"/>
                    <a:pt x="107" y="40"/>
                    <a:pt x="107" y="40"/>
                  </a:cubicBezTo>
                  <a:cubicBezTo>
                    <a:pt x="107" y="40"/>
                    <a:pt x="107" y="40"/>
                    <a:pt x="107" y="40"/>
                  </a:cubicBezTo>
                  <a:cubicBezTo>
                    <a:pt x="106" y="40"/>
                    <a:pt x="106" y="40"/>
                    <a:pt x="106" y="40"/>
                  </a:cubicBezTo>
                  <a:cubicBezTo>
                    <a:pt x="106" y="40"/>
                    <a:pt x="106" y="40"/>
                    <a:pt x="106" y="40"/>
                  </a:cubicBezTo>
                  <a:cubicBezTo>
                    <a:pt x="106" y="40"/>
                    <a:pt x="106" y="40"/>
                    <a:pt x="106" y="40"/>
                  </a:cubicBezTo>
                  <a:cubicBezTo>
                    <a:pt x="105" y="40"/>
                    <a:pt x="105" y="40"/>
                    <a:pt x="105" y="40"/>
                  </a:cubicBezTo>
                  <a:cubicBezTo>
                    <a:pt x="105" y="43"/>
                    <a:pt x="105" y="43"/>
                    <a:pt x="105" y="43"/>
                  </a:cubicBezTo>
                  <a:cubicBezTo>
                    <a:pt x="105" y="43"/>
                    <a:pt x="104" y="43"/>
                    <a:pt x="104" y="43"/>
                  </a:cubicBezTo>
                  <a:cubicBezTo>
                    <a:pt x="105" y="40"/>
                    <a:pt x="105" y="40"/>
                    <a:pt x="105" y="40"/>
                  </a:cubicBezTo>
                  <a:cubicBezTo>
                    <a:pt x="104" y="40"/>
                    <a:pt x="104" y="40"/>
                    <a:pt x="104" y="40"/>
                  </a:cubicBezTo>
                  <a:cubicBezTo>
                    <a:pt x="104" y="40"/>
                    <a:pt x="104" y="40"/>
                    <a:pt x="104" y="40"/>
                  </a:cubicBezTo>
                  <a:cubicBezTo>
                    <a:pt x="103" y="40"/>
                    <a:pt x="103" y="40"/>
                    <a:pt x="103" y="40"/>
                  </a:cubicBezTo>
                  <a:cubicBezTo>
                    <a:pt x="103" y="40"/>
                    <a:pt x="103" y="40"/>
                    <a:pt x="103" y="40"/>
                  </a:cubicBezTo>
                  <a:cubicBezTo>
                    <a:pt x="103" y="40"/>
                    <a:pt x="103" y="40"/>
                    <a:pt x="103" y="40"/>
                  </a:cubicBezTo>
                  <a:cubicBezTo>
                    <a:pt x="102" y="40"/>
                    <a:pt x="102" y="40"/>
                    <a:pt x="102" y="40"/>
                  </a:cubicBezTo>
                  <a:cubicBezTo>
                    <a:pt x="102" y="43"/>
                    <a:pt x="102" y="43"/>
                    <a:pt x="102" y="43"/>
                  </a:cubicBezTo>
                  <a:cubicBezTo>
                    <a:pt x="102" y="43"/>
                    <a:pt x="101" y="43"/>
                    <a:pt x="101" y="43"/>
                  </a:cubicBezTo>
                  <a:cubicBezTo>
                    <a:pt x="102" y="40"/>
                    <a:pt x="102" y="40"/>
                    <a:pt x="102" y="40"/>
                  </a:cubicBezTo>
                  <a:cubicBezTo>
                    <a:pt x="102" y="40"/>
                    <a:pt x="102" y="40"/>
                    <a:pt x="102" y="40"/>
                  </a:cubicBezTo>
                  <a:cubicBezTo>
                    <a:pt x="102" y="40"/>
                    <a:pt x="102" y="40"/>
                    <a:pt x="102" y="40"/>
                  </a:cubicBezTo>
                  <a:cubicBezTo>
                    <a:pt x="100" y="40"/>
                    <a:pt x="100" y="40"/>
                    <a:pt x="100" y="40"/>
                  </a:cubicBezTo>
                  <a:cubicBezTo>
                    <a:pt x="100" y="40"/>
                    <a:pt x="100" y="40"/>
                    <a:pt x="100" y="40"/>
                  </a:cubicBezTo>
                  <a:cubicBezTo>
                    <a:pt x="100" y="40"/>
                    <a:pt x="100" y="40"/>
                    <a:pt x="100" y="40"/>
                  </a:cubicBezTo>
                  <a:cubicBezTo>
                    <a:pt x="99" y="40"/>
                    <a:pt x="99" y="40"/>
                    <a:pt x="99" y="40"/>
                  </a:cubicBezTo>
                  <a:cubicBezTo>
                    <a:pt x="99" y="44"/>
                    <a:pt x="99" y="44"/>
                    <a:pt x="99" y="44"/>
                  </a:cubicBezTo>
                  <a:cubicBezTo>
                    <a:pt x="99" y="44"/>
                    <a:pt x="99" y="44"/>
                    <a:pt x="99" y="44"/>
                  </a:cubicBezTo>
                  <a:cubicBezTo>
                    <a:pt x="99" y="40"/>
                    <a:pt x="99" y="40"/>
                    <a:pt x="99" y="40"/>
                  </a:cubicBezTo>
                  <a:cubicBezTo>
                    <a:pt x="98" y="40"/>
                    <a:pt x="98" y="40"/>
                    <a:pt x="98" y="40"/>
                  </a:cubicBezTo>
                  <a:cubicBezTo>
                    <a:pt x="98" y="40"/>
                    <a:pt x="98" y="40"/>
                    <a:pt x="98" y="40"/>
                  </a:cubicBezTo>
                  <a:cubicBezTo>
                    <a:pt x="97" y="40"/>
                    <a:pt x="97" y="40"/>
                    <a:pt x="97" y="40"/>
                  </a:cubicBezTo>
                  <a:cubicBezTo>
                    <a:pt x="97" y="40"/>
                    <a:pt x="97" y="40"/>
                    <a:pt x="97" y="40"/>
                  </a:cubicBezTo>
                  <a:cubicBezTo>
                    <a:pt x="96" y="40"/>
                    <a:pt x="96" y="40"/>
                    <a:pt x="96" y="40"/>
                  </a:cubicBezTo>
                  <a:cubicBezTo>
                    <a:pt x="96" y="44"/>
                    <a:pt x="96" y="44"/>
                    <a:pt x="96" y="44"/>
                  </a:cubicBezTo>
                  <a:cubicBezTo>
                    <a:pt x="96" y="44"/>
                    <a:pt x="95" y="44"/>
                    <a:pt x="95" y="44"/>
                  </a:cubicBezTo>
                  <a:cubicBezTo>
                    <a:pt x="96" y="40"/>
                    <a:pt x="96" y="40"/>
                    <a:pt x="96" y="40"/>
                  </a:cubicBezTo>
                  <a:cubicBezTo>
                    <a:pt x="95" y="41"/>
                    <a:pt x="95" y="41"/>
                    <a:pt x="95" y="41"/>
                  </a:cubicBezTo>
                  <a:cubicBezTo>
                    <a:pt x="95" y="41"/>
                    <a:pt x="95" y="41"/>
                    <a:pt x="95" y="41"/>
                  </a:cubicBezTo>
                  <a:cubicBezTo>
                    <a:pt x="95" y="41"/>
                    <a:pt x="95" y="41"/>
                    <a:pt x="95" y="41"/>
                  </a:cubicBezTo>
                  <a:cubicBezTo>
                    <a:pt x="94" y="40"/>
                    <a:pt x="94" y="40"/>
                    <a:pt x="94" y="40"/>
                  </a:cubicBezTo>
                  <a:cubicBezTo>
                    <a:pt x="93" y="40"/>
                    <a:pt x="93" y="40"/>
                    <a:pt x="93" y="40"/>
                  </a:cubicBezTo>
                  <a:cubicBezTo>
                    <a:pt x="93" y="40"/>
                    <a:pt x="93" y="40"/>
                    <a:pt x="93" y="40"/>
                  </a:cubicBezTo>
                  <a:cubicBezTo>
                    <a:pt x="92" y="44"/>
                    <a:pt x="92" y="44"/>
                    <a:pt x="92" y="44"/>
                  </a:cubicBezTo>
                  <a:cubicBezTo>
                    <a:pt x="92" y="44"/>
                    <a:pt x="92" y="45"/>
                    <a:pt x="92" y="45"/>
                  </a:cubicBezTo>
                  <a:cubicBezTo>
                    <a:pt x="92" y="40"/>
                    <a:pt x="92" y="40"/>
                    <a:pt x="92" y="40"/>
                  </a:cubicBezTo>
                  <a:cubicBezTo>
                    <a:pt x="91" y="40"/>
                    <a:pt x="91" y="40"/>
                    <a:pt x="91" y="40"/>
                  </a:cubicBezTo>
                  <a:cubicBezTo>
                    <a:pt x="91" y="40"/>
                    <a:pt x="91" y="40"/>
                    <a:pt x="91" y="40"/>
                  </a:cubicBezTo>
                  <a:cubicBezTo>
                    <a:pt x="90" y="40"/>
                    <a:pt x="90" y="40"/>
                    <a:pt x="90" y="40"/>
                  </a:cubicBezTo>
                  <a:cubicBezTo>
                    <a:pt x="90" y="40"/>
                    <a:pt x="90" y="40"/>
                    <a:pt x="90" y="40"/>
                  </a:cubicBezTo>
                  <a:cubicBezTo>
                    <a:pt x="89" y="40"/>
                    <a:pt x="89" y="40"/>
                    <a:pt x="89" y="40"/>
                  </a:cubicBezTo>
                  <a:cubicBezTo>
                    <a:pt x="88" y="45"/>
                    <a:pt x="88" y="45"/>
                    <a:pt x="88" y="45"/>
                  </a:cubicBezTo>
                  <a:cubicBezTo>
                    <a:pt x="88" y="45"/>
                    <a:pt x="88" y="45"/>
                    <a:pt x="88" y="45"/>
                  </a:cubicBezTo>
                  <a:cubicBezTo>
                    <a:pt x="88" y="40"/>
                    <a:pt x="88" y="40"/>
                    <a:pt x="88" y="40"/>
                  </a:cubicBezTo>
                  <a:cubicBezTo>
                    <a:pt x="88" y="40"/>
                    <a:pt x="88" y="40"/>
                    <a:pt x="88" y="40"/>
                  </a:cubicBezTo>
                  <a:cubicBezTo>
                    <a:pt x="87" y="40"/>
                    <a:pt x="87" y="40"/>
                    <a:pt x="87" y="40"/>
                  </a:cubicBezTo>
                  <a:cubicBezTo>
                    <a:pt x="87" y="40"/>
                    <a:pt x="87" y="40"/>
                    <a:pt x="87" y="40"/>
                  </a:cubicBezTo>
                  <a:cubicBezTo>
                    <a:pt x="86" y="40"/>
                    <a:pt x="86" y="40"/>
                    <a:pt x="86" y="40"/>
                  </a:cubicBezTo>
                  <a:cubicBezTo>
                    <a:pt x="86" y="40"/>
                    <a:pt x="86" y="40"/>
                    <a:pt x="86" y="40"/>
                  </a:cubicBezTo>
                  <a:cubicBezTo>
                    <a:pt x="85" y="40"/>
                    <a:pt x="85" y="40"/>
                    <a:pt x="85" y="40"/>
                  </a:cubicBezTo>
                  <a:cubicBezTo>
                    <a:pt x="84" y="46"/>
                    <a:pt x="84" y="46"/>
                    <a:pt x="84" y="46"/>
                  </a:cubicBezTo>
                  <a:cubicBezTo>
                    <a:pt x="84" y="46"/>
                    <a:pt x="84" y="46"/>
                    <a:pt x="84" y="46"/>
                  </a:cubicBezTo>
                  <a:cubicBezTo>
                    <a:pt x="84" y="40"/>
                    <a:pt x="84" y="40"/>
                    <a:pt x="84" y="40"/>
                  </a:cubicBezTo>
                  <a:cubicBezTo>
                    <a:pt x="84" y="40"/>
                    <a:pt x="84" y="40"/>
                    <a:pt x="84" y="40"/>
                  </a:cubicBezTo>
                  <a:cubicBezTo>
                    <a:pt x="83" y="40"/>
                    <a:pt x="83" y="40"/>
                    <a:pt x="83" y="40"/>
                  </a:cubicBezTo>
                  <a:cubicBezTo>
                    <a:pt x="81" y="40"/>
                    <a:pt x="81" y="40"/>
                    <a:pt x="81" y="40"/>
                  </a:cubicBezTo>
                  <a:cubicBezTo>
                    <a:pt x="81" y="40"/>
                    <a:pt x="81" y="40"/>
                    <a:pt x="81" y="40"/>
                  </a:cubicBezTo>
                  <a:cubicBezTo>
                    <a:pt x="80" y="40"/>
                    <a:pt x="80" y="40"/>
                    <a:pt x="80" y="40"/>
                  </a:cubicBezTo>
                  <a:cubicBezTo>
                    <a:pt x="80" y="46"/>
                    <a:pt x="80" y="46"/>
                    <a:pt x="80" y="46"/>
                  </a:cubicBezTo>
                  <a:cubicBezTo>
                    <a:pt x="80" y="46"/>
                    <a:pt x="80" y="46"/>
                    <a:pt x="80" y="47"/>
                  </a:cubicBezTo>
                  <a:cubicBezTo>
                    <a:pt x="80" y="40"/>
                    <a:pt x="80" y="40"/>
                    <a:pt x="80" y="40"/>
                  </a:cubicBezTo>
                  <a:cubicBezTo>
                    <a:pt x="80" y="40"/>
                    <a:pt x="80" y="40"/>
                    <a:pt x="80" y="40"/>
                  </a:cubicBezTo>
                  <a:cubicBezTo>
                    <a:pt x="79" y="40"/>
                    <a:pt x="79" y="40"/>
                    <a:pt x="79" y="40"/>
                  </a:cubicBezTo>
                  <a:cubicBezTo>
                    <a:pt x="77" y="40"/>
                    <a:pt x="77" y="40"/>
                    <a:pt x="77" y="40"/>
                  </a:cubicBezTo>
                  <a:cubicBezTo>
                    <a:pt x="77" y="40"/>
                    <a:pt x="77" y="40"/>
                    <a:pt x="77" y="40"/>
                  </a:cubicBezTo>
                  <a:cubicBezTo>
                    <a:pt x="77" y="40"/>
                    <a:pt x="77" y="40"/>
                    <a:pt x="77" y="40"/>
                  </a:cubicBezTo>
                  <a:cubicBezTo>
                    <a:pt x="76" y="39"/>
                    <a:pt x="76" y="39"/>
                    <a:pt x="76" y="39"/>
                  </a:cubicBezTo>
                  <a:cubicBezTo>
                    <a:pt x="76" y="39"/>
                    <a:pt x="76" y="39"/>
                    <a:pt x="76" y="39"/>
                  </a:cubicBezTo>
                  <a:cubicBezTo>
                    <a:pt x="76" y="47"/>
                    <a:pt x="76" y="47"/>
                    <a:pt x="76" y="47"/>
                  </a:cubicBezTo>
                  <a:cubicBezTo>
                    <a:pt x="75" y="47"/>
                    <a:pt x="75" y="47"/>
                    <a:pt x="75" y="47"/>
                  </a:cubicBezTo>
                  <a:cubicBezTo>
                    <a:pt x="75" y="39"/>
                    <a:pt x="75" y="39"/>
                    <a:pt x="75" y="39"/>
                  </a:cubicBezTo>
                  <a:cubicBezTo>
                    <a:pt x="74" y="39"/>
                    <a:pt x="74" y="39"/>
                    <a:pt x="74" y="39"/>
                  </a:cubicBezTo>
                  <a:cubicBezTo>
                    <a:pt x="74" y="39"/>
                    <a:pt x="74" y="39"/>
                    <a:pt x="74" y="39"/>
                  </a:cubicBezTo>
                  <a:cubicBezTo>
                    <a:pt x="74" y="39"/>
                    <a:pt x="74" y="39"/>
                    <a:pt x="74" y="39"/>
                  </a:cubicBezTo>
                  <a:cubicBezTo>
                    <a:pt x="73" y="39"/>
                    <a:pt x="73" y="39"/>
                    <a:pt x="73" y="39"/>
                  </a:cubicBezTo>
                  <a:cubicBezTo>
                    <a:pt x="72" y="39"/>
                    <a:pt x="72" y="39"/>
                    <a:pt x="72" y="39"/>
                  </a:cubicBezTo>
                  <a:cubicBezTo>
                    <a:pt x="71" y="39"/>
                    <a:pt x="71" y="39"/>
                    <a:pt x="71" y="39"/>
                  </a:cubicBezTo>
                  <a:cubicBezTo>
                    <a:pt x="71" y="49"/>
                    <a:pt x="71" y="49"/>
                    <a:pt x="71" y="49"/>
                  </a:cubicBezTo>
                  <a:cubicBezTo>
                    <a:pt x="70" y="49"/>
                    <a:pt x="70" y="49"/>
                    <a:pt x="70" y="49"/>
                  </a:cubicBezTo>
                  <a:cubicBezTo>
                    <a:pt x="70" y="39"/>
                    <a:pt x="70" y="39"/>
                    <a:pt x="70" y="39"/>
                  </a:cubicBezTo>
                  <a:cubicBezTo>
                    <a:pt x="69" y="39"/>
                    <a:pt x="69" y="39"/>
                    <a:pt x="69" y="39"/>
                  </a:cubicBezTo>
                  <a:cubicBezTo>
                    <a:pt x="69" y="39"/>
                    <a:pt x="69" y="39"/>
                    <a:pt x="69" y="39"/>
                  </a:cubicBezTo>
                  <a:cubicBezTo>
                    <a:pt x="68" y="39"/>
                    <a:pt x="68" y="39"/>
                    <a:pt x="68" y="39"/>
                  </a:cubicBezTo>
                  <a:cubicBezTo>
                    <a:pt x="67" y="39"/>
                    <a:pt x="67" y="39"/>
                    <a:pt x="67" y="39"/>
                  </a:cubicBezTo>
                  <a:cubicBezTo>
                    <a:pt x="66" y="39"/>
                    <a:pt x="66" y="39"/>
                    <a:pt x="66" y="39"/>
                  </a:cubicBezTo>
                  <a:cubicBezTo>
                    <a:pt x="66" y="51"/>
                    <a:pt x="66" y="51"/>
                    <a:pt x="66" y="51"/>
                  </a:cubicBezTo>
                  <a:cubicBezTo>
                    <a:pt x="66" y="51"/>
                    <a:pt x="66" y="51"/>
                    <a:pt x="66" y="51"/>
                  </a:cubicBezTo>
                  <a:cubicBezTo>
                    <a:pt x="66" y="38"/>
                    <a:pt x="66" y="38"/>
                    <a:pt x="66" y="38"/>
                  </a:cubicBezTo>
                  <a:cubicBezTo>
                    <a:pt x="64" y="38"/>
                    <a:pt x="64" y="38"/>
                    <a:pt x="64" y="38"/>
                  </a:cubicBezTo>
                  <a:cubicBezTo>
                    <a:pt x="62" y="38"/>
                    <a:pt x="62" y="38"/>
                    <a:pt x="62" y="38"/>
                  </a:cubicBezTo>
                  <a:cubicBezTo>
                    <a:pt x="62" y="38"/>
                    <a:pt x="62" y="38"/>
                    <a:pt x="62" y="38"/>
                  </a:cubicBezTo>
                  <a:cubicBezTo>
                    <a:pt x="62" y="38"/>
                    <a:pt x="62" y="38"/>
                    <a:pt x="62" y="38"/>
                  </a:cubicBezTo>
                  <a:cubicBezTo>
                    <a:pt x="62" y="38"/>
                    <a:pt x="62" y="38"/>
                    <a:pt x="61" y="38"/>
                  </a:cubicBezTo>
                  <a:cubicBezTo>
                    <a:pt x="61" y="51"/>
                    <a:pt x="61" y="51"/>
                    <a:pt x="61" y="51"/>
                  </a:cubicBezTo>
                  <a:cubicBezTo>
                    <a:pt x="63" y="51"/>
                    <a:pt x="64" y="51"/>
                    <a:pt x="64" y="51"/>
                  </a:cubicBezTo>
                  <a:cubicBezTo>
                    <a:pt x="69" y="51"/>
                    <a:pt x="69" y="51"/>
                    <a:pt x="69" y="51"/>
                  </a:cubicBezTo>
                  <a:cubicBezTo>
                    <a:pt x="69" y="51"/>
                    <a:pt x="71" y="51"/>
                    <a:pt x="74" y="50"/>
                  </a:cubicBezTo>
                  <a:cubicBezTo>
                    <a:pt x="74" y="51"/>
                    <a:pt x="74" y="51"/>
                    <a:pt x="74" y="51"/>
                  </a:cubicBezTo>
                  <a:cubicBezTo>
                    <a:pt x="81" y="51"/>
                    <a:pt x="81" y="51"/>
                    <a:pt x="81" y="51"/>
                  </a:cubicBezTo>
                  <a:cubicBezTo>
                    <a:pt x="81" y="51"/>
                    <a:pt x="82" y="51"/>
                    <a:pt x="82" y="51"/>
                  </a:cubicBezTo>
                  <a:cubicBezTo>
                    <a:pt x="86" y="51"/>
                    <a:pt x="97" y="51"/>
                    <a:pt x="103" y="51"/>
                  </a:cubicBezTo>
                  <a:cubicBezTo>
                    <a:pt x="110" y="51"/>
                    <a:pt x="131" y="50"/>
                    <a:pt x="132" y="50"/>
                  </a:cubicBezTo>
                  <a:cubicBezTo>
                    <a:pt x="132" y="50"/>
                    <a:pt x="132" y="50"/>
                    <a:pt x="132" y="50"/>
                  </a:cubicBezTo>
                  <a:cubicBezTo>
                    <a:pt x="132" y="50"/>
                    <a:pt x="132" y="50"/>
                    <a:pt x="132" y="50"/>
                  </a:cubicBezTo>
                  <a:cubicBezTo>
                    <a:pt x="132" y="50"/>
                    <a:pt x="132" y="50"/>
                    <a:pt x="132" y="50"/>
                  </a:cubicBezTo>
                  <a:cubicBezTo>
                    <a:pt x="132" y="50"/>
                    <a:pt x="134" y="48"/>
                    <a:pt x="136" y="47"/>
                  </a:cubicBezTo>
                  <a:cubicBezTo>
                    <a:pt x="138" y="45"/>
                    <a:pt x="139" y="45"/>
                    <a:pt x="139" y="44"/>
                  </a:cubicBezTo>
                  <a:cubicBezTo>
                    <a:pt x="140" y="44"/>
                    <a:pt x="141" y="43"/>
                    <a:pt x="141" y="43"/>
                  </a:cubicBezTo>
                  <a:cubicBezTo>
                    <a:pt x="140" y="43"/>
                    <a:pt x="140" y="43"/>
                    <a:pt x="140" y="43"/>
                  </a:cubicBezTo>
                  <a:cubicBezTo>
                    <a:pt x="140" y="43"/>
                    <a:pt x="140" y="43"/>
                    <a:pt x="140" y="43"/>
                  </a:cubicBezTo>
                  <a:cubicBezTo>
                    <a:pt x="140" y="43"/>
                    <a:pt x="140" y="43"/>
                    <a:pt x="140" y="43"/>
                  </a:cubicBezTo>
                  <a:cubicBezTo>
                    <a:pt x="140" y="43"/>
                    <a:pt x="140" y="43"/>
                    <a:pt x="140" y="43"/>
                  </a:cubicBezTo>
                  <a:cubicBezTo>
                    <a:pt x="140" y="42"/>
                    <a:pt x="140" y="42"/>
                    <a:pt x="141" y="42"/>
                  </a:cubicBezTo>
                  <a:cubicBezTo>
                    <a:pt x="141" y="42"/>
                    <a:pt x="141" y="41"/>
                    <a:pt x="141" y="41"/>
                  </a:cubicBezTo>
                  <a:cubicBezTo>
                    <a:pt x="142" y="42"/>
                    <a:pt x="142" y="42"/>
                    <a:pt x="142" y="42"/>
                  </a:cubicBezTo>
                  <a:cubicBezTo>
                    <a:pt x="142" y="43"/>
                    <a:pt x="142" y="43"/>
                    <a:pt x="142" y="43"/>
                  </a:cubicBezTo>
                  <a:cubicBezTo>
                    <a:pt x="141" y="43"/>
                    <a:pt x="141" y="43"/>
                    <a:pt x="141" y="43"/>
                  </a:cubicBezTo>
                  <a:cubicBezTo>
                    <a:pt x="141" y="43"/>
                    <a:pt x="139" y="45"/>
                    <a:pt x="137" y="46"/>
                  </a:cubicBezTo>
                  <a:cubicBezTo>
                    <a:pt x="135" y="47"/>
                    <a:pt x="132" y="50"/>
                    <a:pt x="132" y="50"/>
                  </a:cubicBezTo>
                  <a:cubicBezTo>
                    <a:pt x="133" y="50"/>
                    <a:pt x="133" y="50"/>
                    <a:pt x="133" y="50"/>
                  </a:cubicBezTo>
                  <a:cubicBezTo>
                    <a:pt x="133" y="50"/>
                    <a:pt x="134" y="50"/>
                    <a:pt x="135" y="49"/>
                  </a:cubicBezTo>
                  <a:cubicBezTo>
                    <a:pt x="135" y="49"/>
                    <a:pt x="135" y="49"/>
                    <a:pt x="135" y="49"/>
                  </a:cubicBezTo>
                  <a:cubicBezTo>
                    <a:pt x="135" y="50"/>
                    <a:pt x="135" y="50"/>
                    <a:pt x="135" y="50"/>
                  </a:cubicBezTo>
                  <a:cubicBezTo>
                    <a:pt x="133" y="50"/>
                    <a:pt x="133" y="50"/>
                    <a:pt x="133" y="50"/>
                  </a:cubicBezTo>
                  <a:cubicBezTo>
                    <a:pt x="133" y="50"/>
                    <a:pt x="134" y="50"/>
                    <a:pt x="135" y="50"/>
                  </a:cubicBezTo>
                  <a:cubicBezTo>
                    <a:pt x="135" y="50"/>
                    <a:pt x="135" y="50"/>
                    <a:pt x="135" y="50"/>
                  </a:cubicBezTo>
                  <a:cubicBezTo>
                    <a:pt x="135" y="50"/>
                    <a:pt x="135" y="50"/>
                    <a:pt x="135" y="50"/>
                  </a:cubicBezTo>
                  <a:cubicBezTo>
                    <a:pt x="135" y="50"/>
                    <a:pt x="135" y="50"/>
                    <a:pt x="135" y="50"/>
                  </a:cubicBezTo>
                  <a:cubicBezTo>
                    <a:pt x="135" y="50"/>
                    <a:pt x="135" y="50"/>
                    <a:pt x="135" y="50"/>
                  </a:cubicBezTo>
                  <a:cubicBezTo>
                    <a:pt x="135" y="50"/>
                    <a:pt x="135" y="50"/>
                    <a:pt x="135" y="50"/>
                  </a:cubicBezTo>
                  <a:cubicBezTo>
                    <a:pt x="135" y="50"/>
                    <a:pt x="135" y="50"/>
                    <a:pt x="135" y="50"/>
                  </a:cubicBezTo>
                  <a:cubicBezTo>
                    <a:pt x="135" y="50"/>
                    <a:pt x="135" y="50"/>
                    <a:pt x="135" y="50"/>
                  </a:cubicBezTo>
                  <a:cubicBezTo>
                    <a:pt x="136" y="50"/>
                    <a:pt x="136" y="50"/>
                    <a:pt x="136" y="50"/>
                  </a:cubicBezTo>
                  <a:cubicBezTo>
                    <a:pt x="136" y="50"/>
                    <a:pt x="136" y="50"/>
                    <a:pt x="136" y="50"/>
                  </a:cubicBezTo>
                  <a:cubicBezTo>
                    <a:pt x="136" y="50"/>
                    <a:pt x="136" y="50"/>
                    <a:pt x="136" y="50"/>
                  </a:cubicBezTo>
                  <a:cubicBezTo>
                    <a:pt x="136" y="50"/>
                    <a:pt x="136" y="50"/>
                    <a:pt x="136" y="50"/>
                  </a:cubicBezTo>
                  <a:cubicBezTo>
                    <a:pt x="136" y="50"/>
                    <a:pt x="136" y="50"/>
                    <a:pt x="137" y="50"/>
                  </a:cubicBezTo>
                  <a:cubicBezTo>
                    <a:pt x="137" y="50"/>
                    <a:pt x="137" y="50"/>
                    <a:pt x="137" y="50"/>
                  </a:cubicBezTo>
                  <a:cubicBezTo>
                    <a:pt x="137" y="50"/>
                    <a:pt x="137" y="50"/>
                    <a:pt x="137" y="50"/>
                  </a:cubicBezTo>
                  <a:cubicBezTo>
                    <a:pt x="137" y="50"/>
                    <a:pt x="137" y="50"/>
                    <a:pt x="137" y="50"/>
                  </a:cubicBezTo>
                  <a:cubicBezTo>
                    <a:pt x="138" y="50"/>
                    <a:pt x="140" y="50"/>
                    <a:pt x="143" y="50"/>
                  </a:cubicBezTo>
                  <a:cubicBezTo>
                    <a:pt x="147" y="50"/>
                    <a:pt x="152" y="50"/>
                    <a:pt x="152" y="50"/>
                  </a:cubicBezTo>
                  <a:cubicBezTo>
                    <a:pt x="141" y="50"/>
                    <a:pt x="141" y="50"/>
                    <a:pt x="141" y="50"/>
                  </a:cubicBezTo>
                  <a:cubicBezTo>
                    <a:pt x="141" y="50"/>
                    <a:pt x="141" y="50"/>
                    <a:pt x="141" y="50"/>
                  </a:cubicBezTo>
                  <a:cubicBezTo>
                    <a:pt x="140" y="50"/>
                    <a:pt x="140" y="50"/>
                    <a:pt x="140" y="50"/>
                  </a:cubicBezTo>
                  <a:cubicBezTo>
                    <a:pt x="140" y="49"/>
                    <a:pt x="140" y="49"/>
                    <a:pt x="140" y="49"/>
                  </a:cubicBezTo>
                  <a:cubicBezTo>
                    <a:pt x="141" y="49"/>
                    <a:pt x="141" y="49"/>
                    <a:pt x="141" y="49"/>
                  </a:cubicBezTo>
                  <a:cubicBezTo>
                    <a:pt x="141" y="48"/>
                    <a:pt x="141" y="48"/>
                    <a:pt x="141" y="48"/>
                  </a:cubicBezTo>
                  <a:cubicBezTo>
                    <a:pt x="140" y="48"/>
                    <a:pt x="140" y="48"/>
                    <a:pt x="140" y="48"/>
                  </a:cubicBezTo>
                  <a:cubicBezTo>
                    <a:pt x="140" y="46"/>
                    <a:pt x="140" y="46"/>
                    <a:pt x="140" y="46"/>
                  </a:cubicBezTo>
                  <a:cubicBezTo>
                    <a:pt x="141" y="46"/>
                    <a:pt x="141" y="46"/>
                    <a:pt x="141" y="46"/>
                  </a:cubicBezTo>
                  <a:cubicBezTo>
                    <a:pt x="141" y="46"/>
                    <a:pt x="141" y="46"/>
                    <a:pt x="141" y="46"/>
                  </a:cubicBezTo>
                  <a:cubicBezTo>
                    <a:pt x="140" y="46"/>
                    <a:pt x="140" y="46"/>
                    <a:pt x="140" y="46"/>
                  </a:cubicBezTo>
                  <a:cubicBezTo>
                    <a:pt x="140" y="45"/>
                    <a:pt x="140" y="45"/>
                    <a:pt x="140" y="45"/>
                  </a:cubicBezTo>
                  <a:cubicBezTo>
                    <a:pt x="141" y="45"/>
                    <a:pt x="141" y="45"/>
                    <a:pt x="141" y="45"/>
                  </a:cubicBezTo>
                  <a:cubicBezTo>
                    <a:pt x="141" y="45"/>
                    <a:pt x="141" y="45"/>
                    <a:pt x="141" y="45"/>
                  </a:cubicBezTo>
                  <a:cubicBezTo>
                    <a:pt x="140" y="45"/>
                    <a:pt x="140" y="45"/>
                    <a:pt x="140" y="45"/>
                  </a:cubicBezTo>
                  <a:cubicBezTo>
                    <a:pt x="140" y="45"/>
                    <a:pt x="140" y="45"/>
                    <a:pt x="140" y="45"/>
                  </a:cubicBezTo>
                  <a:cubicBezTo>
                    <a:pt x="141" y="45"/>
                    <a:pt x="141" y="44"/>
                    <a:pt x="141" y="44"/>
                  </a:cubicBezTo>
                  <a:cubicBezTo>
                    <a:pt x="141" y="44"/>
                    <a:pt x="142" y="44"/>
                    <a:pt x="142" y="44"/>
                  </a:cubicBezTo>
                  <a:cubicBezTo>
                    <a:pt x="142" y="46"/>
                    <a:pt x="142" y="46"/>
                    <a:pt x="142" y="46"/>
                  </a:cubicBezTo>
                  <a:cubicBezTo>
                    <a:pt x="141" y="46"/>
                    <a:pt x="141" y="46"/>
                    <a:pt x="141" y="46"/>
                  </a:cubicBezTo>
                  <a:cubicBezTo>
                    <a:pt x="141" y="46"/>
                    <a:pt x="141" y="46"/>
                    <a:pt x="141" y="46"/>
                  </a:cubicBezTo>
                  <a:cubicBezTo>
                    <a:pt x="142" y="46"/>
                    <a:pt x="142" y="46"/>
                    <a:pt x="142" y="46"/>
                  </a:cubicBezTo>
                  <a:cubicBezTo>
                    <a:pt x="142" y="46"/>
                    <a:pt x="142" y="46"/>
                    <a:pt x="142" y="46"/>
                  </a:cubicBezTo>
                  <a:cubicBezTo>
                    <a:pt x="141" y="46"/>
                    <a:pt x="141" y="46"/>
                    <a:pt x="141" y="46"/>
                  </a:cubicBezTo>
                  <a:cubicBezTo>
                    <a:pt x="141" y="47"/>
                    <a:pt x="141" y="47"/>
                    <a:pt x="141" y="47"/>
                  </a:cubicBezTo>
                  <a:cubicBezTo>
                    <a:pt x="142" y="47"/>
                    <a:pt x="142" y="47"/>
                    <a:pt x="142" y="47"/>
                  </a:cubicBezTo>
                  <a:cubicBezTo>
                    <a:pt x="142" y="48"/>
                    <a:pt x="142" y="48"/>
                    <a:pt x="142" y="48"/>
                  </a:cubicBezTo>
                  <a:cubicBezTo>
                    <a:pt x="141" y="48"/>
                    <a:pt x="141" y="48"/>
                    <a:pt x="141" y="48"/>
                  </a:cubicBezTo>
                  <a:cubicBezTo>
                    <a:pt x="141" y="48"/>
                    <a:pt x="141" y="48"/>
                    <a:pt x="141" y="48"/>
                  </a:cubicBezTo>
                  <a:cubicBezTo>
                    <a:pt x="142" y="48"/>
                    <a:pt x="142" y="48"/>
                    <a:pt x="142" y="48"/>
                  </a:cubicBezTo>
                  <a:cubicBezTo>
                    <a:pt x="142" y="49"/>
                    <a:pt x="142" y="49"/>
                    <a:pt x="142" y="49"/>
                  </a:cubicBezTo>
                  <a:cubicBezTo>
                    <a:pt x="141" y="49"/>
                    <a:pt x="141" y="49"/>
                    <a:pt x="141" y="49"/>
                  </a:cubicBezTo>
                  <a:cubicBezTo>
                    <a:pt x="141" y="49"/>
                    <a:pt x="141" y="49"/>
                    <a:pt x="141" y="49"/>
                  </a:cubicBezTo>
                  <a:cubicBezTo>
                    <a:pt x="142" y="49"/>
                    <a:pt x="142" y="49"/>
                    <a:pt x="142" y="49"/>
                  </a:cubicBezTo>
                  <a:cubicBezTo>
                    <a:pt x="142" y="49"/>
                    <a:pt x="142" y="49"/>
                    <a:pt x="142" y="49"/>
                  </a:cubicBezTo>
                  <a:cubicBezTo>
                    <a:pt x="141" y="49"/>
                    <a:pt x="141" y="49"/>
                    <a:pt x="141" y="49"/>
                  </a:cubicBezTo>
                  <a:cubicBezTo>
                    <a:pt x="141" y="49"/>
                    <a:pt x="141" y="49"/>
                    <a:pt x="141" y="49"/>
                  </a:cubicBezTo>
                  <a:cubicBezTo>
                    <a:pt x="146" y="49"/>
                    <a:pt x="146" y="49"/>
                    <a:pt x="146" y="49"/>
                  </a:cubicBezTo>
                  <a:cubicBezTo>
                    <a:pt x="146" y="49"/>
                    <a:pt x="146" y="49"/>
                    <a:pt x="146" y="49"/>
                  </a:cubicBezTo>
                  <a:cubicBezTo>
                    <a:pt x="146" y="49"/>
                    <a:pt x="146" y="49"/>
                    <a:pt x="146" y="49"/>
                  </a:cubicBezTo>
                  <a:cubicBezTo>
                    <a:pt x="146" y="49"/>
                    <a:pt x="146" y="49"/>
                    <a:pt x="146" y="49"/>
                  </a:cubicBezTo>
                  <a:cubicBezTo>
                    <a:pt x="165" y="49"/>
                    <a:pt x="165" y="49"/>
                    <a:pt x="165" y="49"/>
                  </a:cubicBezTo>
                  <a:cubicBezTo>
                    <a:pt x="165" y="49"/>
                    <a:pt x="165" y="49"/>
                    <a:pt x="165" y="49"/>
                  </a:cubicBezTo>
                  <a:cubicBezTo>
                    <a:pt x="168" y="49"/>
                    <a:pt x="168" y="49"/>
                    <a:pt x="168" y="49"/>
                  </a:cubicBezTo>
                  <a:cubicBezTo>
                    <a:pt x="168" y="49"/>
                    <a:pt x="168" y="49"/>
                    <a:pt x="168" y="49"/>
                  </a:cubicBezTo>
                  <a:lnTo>
                    <a:pt x="166" y="48"/>
                  </a:lnTo>
                  <a:close/>
                  <a:moveTo>
                    <a:pt x="119" y="43"/>
                  </a:moveTo>
                  <a:cubicBezTo>
                    <a:pt x="119" y="43"/>
                    <a:pt x="119" y="43"/>
                    <a:pt x="119" y="43"/>
                  </a:cubicBezTo>
                  <a:cubicBezTo>
                    <a:pt x="119" y="43"/>
                    <a:pt x="119" y="43"/>
                    <a:pt x="119" y="43"/>
                  </a:cubicBezTo>
                  <a:cubicBezTo>
                    <a:pt x="119" y="43"/>
                    <a:pt x="119" y="43"/>
                    <a:pt x="119" y="43"/>
                  </a:cubicBezTo>
                  <a:cubicBezTo>
                    <a:pt x="119" y="42"/>
                    <a:pt x="119" y="42"/>
                    <a:pt x="119" y="42"/>
                  </a:cubicBezTo>
                  <a:cubicBezTo>
                    <a:pt x="119" y="42"/>
                    <a:pt x="119" y="42"/>
                    <a:pt x="119" y="42"/>
                  </a:cubicBezTo>
                  <a:cubicBezTo>
                    <a:pt x="119" y="43"/>
                    <a:pt x="119" y="43"/>
                    <a:pt x="119" y="43"/>
                  </a:cubicBezTo>
                  <a:cubicBezTo>
                    <a:pt x="119" y="43"/>
                    <a:pt x="119" y="43"/>
                    <a:pt x="119" y="43"/>
                  </a:cubicBezTo>
                  <a:close/>
                  <a:moveTo>
                    <a:pt x="118" y="42"/>
                  </a:moveTo>
                  <a:cubicBezTo>
                    <a:pt x="118" y="42"/>
                    <a:pt x="118" y="42"/>
                    <a:pt x="118" y="42"/>
                  </a:cubicBezTo>
                  <a:cubicBezTo>
                    <a:pt x="118" y="42"/>
                    <a:pt x="118" y="42"/>
                    <a:pt x="118" y="42"/>
                  </a:cubicBezTo>
                  <a:cubicBezTo>
                    <a:pt x="118" y="43"/>
                    <a:pt x="118" y="43"/>
                    <a:pt x="118" y="43"/>
                  </a:cubicBezTo>
                  <a:cubicBezTo>
                    <a:pt x="118" y="43"/>
                    <a:pt x="118" y="43"/>
                    <a:pt x="118" y="43"/>
                  </a:cubicBezTo>
                  <a:lnTo>
                    <a:pt x="118" y="42"/>
                  </a:lnTo>
                  <a:close/>
                  <a:moveTo>
                    <a:pt x="118" y="43"/>
                  </a:moveTo>
                  <a:cubicBezTo>
                    <a:pt x="118" y="43"/>
                    <a:pt x="118" y="43"/>
                    <a:pt x="118" y="43"/>
                  </a:cubicBezTo>
                  <a:cubicBezTo>
                    <a:pt x="118" y="43"/>
                    <a:pt x="118" y="43"/>
                    <a:pt x="118" y="43"/>
                  </a:cubicBezTo>
                  <a:cubicBezTo>
                    <a:pt x="118" y="43"/>
                    <a:pt x="118" y="43"/>
                    <a:pt x="118" y="43"/>
                  </a:cubicBezTo>
                  <a:cubicBezTo>
                    <a:pt x="117" y="43"/>
                    <a:pt x="117" y="43"/>
                    <a:pt x="117" y="43"/>
                  </a:cubicBezTo>
                  <a:lnTo>
                    <a:pt x="118" y="43"/>
                  </a:lnTo>
                  <a:close/>
                  <a:moveTo>
                    <a:pt x="117" y="42"/>
                  </a:moveTo>
                  <a:cubicBezTo>
                    <a:pt x="117" y="42"/>
                    <a:pt x="117" y="42"/>
                    <a:pt x="117" y="42"/>
                  </a:cubicBezTo>
                  <a:cubicBezTo>
                    <a:pt x="117" y="42"/>
                    <a:pt x="117" y="42"/>
                    <a:pt x="117" y="42"/>
                  </a:cubicBezTo>
                  <a:cubicBezTo>
                    <a:pt x="117" y="43"/>
                    <a:pt x="117" y="43"/>
                    <a:pt x="117" y="43"/>
                  </a:cubicBezTo>
                  <a:cubicBezTo>
                    <a:pt x="117" y="43"/>
                    <a:pt x="117" y="43"/>
                    <a:pt x="117" y="43"/>
                  </a:cubicBezTo>
                  <a:lnTo>
                    <a:pt x="117" y="42"/>
                  </a:lnTo>
                  <a:close/>
                  <a:moveTo>
                    <a:pt x="117" y="43"/>
                  </a:moveTo>
                  <a:cubicBezTo>
                    <a:pt x="117" y="43"/>
                    <a:pt x="117" y="43"/>
                    <a:pt x="117" y="43"/>
                  </a:cubicBezTo>
                  <a:cubicBezTo>
                    <a:pt x="117" y="43"/>
                    <a:pt x="117" y="43"/>
                    <a:pt x="117" y="43"/>
                  </a:cubicBezTo>
                  <a:cubicBezTo>
                    <a:pt x="117" y="43"/>
                    <a:pt x="117" y="43"/>
                    <a:pt x="117" y="43"/>
                  </a:cubicBezTo>
                  <a:cubicBezTo>
                    <a:pt x="117" y="43"/>
                    <a:pt x="117" y="43"/>
                    <a:pt x="117" y="43"/>
                  </a:cubicBezTo>
                  <a:close/>
                  <a:moveTo>
                    <a:pt x="116" y="42"/>
                  </a:moveTo>
                  <a:cubicBezTo>
                    <a:pt x="116" y="42"/>
                    <a:pt x="116" y="42"/>
                    <a:pt x="116" y="42"/>
                  </a:cubicBezTo>
                  <a:cubicBezTo>
                    <a:pt x="116" y="42"/>
                    <a:pt x="116" y="42"/>
                    <a:pt x="116" y="42"/>
                  </a:cubicBezTo>
                  <a:cubicBezTo>
                    <a:pt x="116" y="43"/>
                    <a:pt x="116" y="43"/>
                    <a:pt x="116" y="43"/>
                  </a:cubicBezTo>
                  <a:cubicBezTo>
                    <a:pt x="116" y="43"/>
                    <a:pt x="116" y="43"/>
                    <a:pt x="115" y="43"/>
                  </a:cubicBezTo>
                  <a:lnTo>
                    <a:pt x="116" y="42"/>
                  </a:lnTo>
                  <a:close/>
                  <a:moveTo>
                    <a:pt x="115" y="43"/>
                  </a:moveTo>
                  <a:cubicBezTo>
                    <a:pt x="115" y="43"/>
                    <a:pt x="115" y="43"/>
                    <a:pt x="115" y="43"/>
                  </a:cubicBezTo>
                  <a:cubicBezTo>
                    <a:pt x="116" y="43"/>
                    <a:pt x="116" y="43"/>
                    <a:pt x="116" y="43"/>
                  </a:cubicBezTo>
                  <a:cubicBezTo>
                    <a:pt x="116" y="43"/>
                    <a:pt x="116" y="43"/>
                    <a:pt x="116" y="43"/>
                  </a:cubicBezTo>
                  <a:cubicBezTo>
                    <a:pt x="115" y="43"/>
                    <a:pt x="115" y="43"/>
                    <a:pt x="115" y="43"/>
                  </a:cubicBezTo>
                  <a:close/>
                  <a:moveTo>
                    <a:pt x="114" y="43"/>
                  </a:moveTo>
                  <a:cubicBezTo>
                    <a:pt x="114" y="43"/>
                    <a:pt x="114" y="43"/>
                    <a:pt x="114" y="43"/>
                  </a:cubicBezTo>
                  <a:cubicBezTo>
                    <a:pt x="114" y="42"/>
                    <a:pt x="115" y="42"/>
                    <a:pt x="115" y="42"/>
                  </a:cubicBezTo>
                  <a:cubicBezTo>
                    <a:pt x="115" y="43"/>
                    <a:pt x="115" y="43"/>
                    <a:pt x="115" y="43"/>
                  </a:cubicBezTo>
                  <a:cubicBezTo>
                    <a:pt x="115" y="43"/>
                    <a:pt x="114" y="43"/>
                    <a:pt x="114" y="43"/>
                  </a:cubicBezTo>
                  <a:close/>
                  <a:moveTo>
                    <a:pt x="114" y="43"/>
                  </a:moveTo>
                  <a:cubicBezTo>
                    <a:pt x="114" y="43"/>
                    <a:pt x="114" y="43"/>
                    <a:pt x="114" y="43"/>
                  </a:cubicBezTo>
                  <a:cubicBezTo>
                    <a:pt x="114" y="43"/>
                    <a:pt x="115" y="43"/>
                    <a:pt x="115" y="43"/>
                  </a:cubicBezTo>
                  <a:cubicBezTo>
                    <a:pt x="115" y="43"/>
                    <a:pt x="115" y="43"/>
                    <a:pt x="115" y="43"/>
                  </a:cubicBezTo>
                  <a:cubicBezTo>
                    <a:pt x="114" y="43"/>
                    <a:pt x="114" y="43"/>
                    <a:pt x="114" y="43"/>
                  </a:cubicBezTo>
                  <a:close/>
                  <a:moveTo>
                    <a:pt x="113" y="43"/>
                  </a:moveTo>
                  <a:cubicBezTo>
                    <a:pt x="113" y="43"/>
                    <a:pt x="113" y="43"/>
                    <a:pt x="113" y="43"/>
                  </a:cubicBezTo>
                  <a:cubicBezTo>
                    <a:pt x="113" y="43"/>
                    <a:pt x="113" y="43"/>
                    <a:pt x="113" y="43"/>
                  </a:cubicBezTo>
                  <a:cubicBezTo>
                    <a:pt x="113" y="43"/>
                    <a:pt x="113" y="43"/>
                    <a:pt x="113" y="43"/>
                  </a:cubicBezTo>
                  <a:cubicBezTo>
                    <a:pt x="113" y="44"/>
                    <a:pt x="113" y="44"/>
                    <a:pt x="113" y="44"/>
                  </a:cubicBezTo>
                  <a:cubicBezTo>
                    <a:pt x="113" y="44"/>
                    <a:pt x="113" y="44"/>
                    <a:pt x="112" y="44"/>
                  </a:cubicBezTo>
                  <a:lnTo>
                    <a:pt x="113" y="43"/>
                  </a:lnTo>
                  <a:close/>
                  <a:moveTo>
                    <a:pt x="112" y="44"/>
                  </a:moveTo>
                  <a:cubicBezTo>
                    <a:pt x="112" y="44"/>
                    <a:pt x="112" y="44"/>
                    <a:pt x="112" y="44"/>
                  </a:cubicBezTo>
                  <a:cubicBezTo>
                    <a:pt x="113" y="44"/>
                    <a:pt x="113" y="44"/>
                    <a:pt x="113" y="44"/>
                  </a:cubicBezTo>
                  <a:cubicBezTo>
                    <a:pt x="112" y="44"/>
                    <a:pt x="112" y="44"/>
                    <a:pt x="112" y="44"/>
                  </a:cubicBezTo>
                  <a:close/>
                  <a:moveTo>
                    <a:pt x="111" y="43"/>
                  </a:moveTo>
                  <a:cubicBezTo>
                    <a:pt x="111" y="43"/>
                    <a:pt x="111" y="43"/>
                    <a:pt x="111" y="43"/>
                  </a:cubicBezTo>
                  <a:cubicBezTo>
                    <a:pt x="111" y="43"/>
                    <a:pt x="111" y="43"/>
                    <a:pt x="111" y="43"/>
                  </a:cubicBezTo>
                  <a:cubicBezTo>
                    <a:pt x="111" y="44"/>
                    <a:pt x="111" y="44"/>
                    <a:pt x="111" y="44"/>
                  </a:cubicBezTo>
                  <a:cubicBezTo>
                    <a:pt x="111" y="44"/>
                    <a:pt x="111" y="44"/>
                    <a:pt x="111" y="44"/>
                  </a:cubicBezTo>
                  <a:lnTo>
                    <a:pt x="111" y="43"/>
                  </a:lnTo>
                  <a:close/>
                  <a:moveTo>
                    <a:pt x="111" y="44"/>
                  </a:moveTo>
                  <a:cubicBezTo>
                    <a:pt x="111" y="44"/>
                    <a:pt x="111" y="44"/>
                    <a:pt x="111" y="44"/>
                  </a:cubicBezTo>
                  <a:cubicBezTo>
                    <a:pt x="111" y="44"/>
                    <a:pt x="111" y="44"/>
                    <a:pt x="111" y="44"/>
                  </a:cubicBezTo>
                  <a:cubicBezTo>
                    <a:pt x="111" y="44"/>
                    <a:pt x="111" y="44"/>
                    <a:pt x="111" y="44"/>
                  </a:cubicBezTo>
                  <a:close/>
                  <a:moveTo>
                    <a:pt x="109" y="43"/>
                  </a:moveTo>
                  <a:cubicBezTo>
                    <a:pt x="109" y="43"/>
                    <a:pt x="109" y="43"/>
                    <a:pt x="109" y="43"/>
                  </a:cubicBezTo>
                  <a:cubicBezTo>
                    <a:pt x="109" y="43"/>
                    <a:pt x="109" y="43"/>
                    <a:pt x="109" y="43"/>
                  </a:cubicBezTo>
                  <a:cubicBezTo>
                    <a:pt x="109" y="44"/>
                    <a:pt x="109" y="44"/>
                    <a:pt x="109" y="44"/>
                  </a:cubicBezTo>
                  <a:cubicBezTo>
                    <a:pt x="109" y="44"/>
                    <a:pt x="109" y="44"/>
                    <a:pt x="109" y="44"/>
                  </a:cubicBezTo>
                  <a:lnTo>
                    <a:pt x="109" y="43"/>
                  </a:lnTo>
                  <a:close/>
                  <a:moveTo>
                    <a:pt x="109" y="44"/>
                  </a:moveTo>
                  <a:cubicBezTo>
                    <a:pt x="109" y="44"/>
                    <a:pt x="109" y="44"/>
                    <a:pt x="109" y="44"/>
                  </a:cubicBezTo>
                  <a:cubicBezTo>
                    <a:pt x="109" y="44"/>
                    <a:pt x="109" y="44"/>
                    <a:pt x="109" y="44"/>
                  </a:cubicBezTo>
                  <a:cubicBezTo>
                    <a:pt x="109" y="44"/>
                    <a:pt x="109" y="44"/>
                    <a:pt x="109" y="44"/>
                  </a:cubicBezTo>
                  <a:close/>
                  <a:moveTo>
                    <a:pt x="107" y="43"/>
                  </a:moveTo>
                  <a:cubicBezTo>
                    <a:pt x="107" y="43"/>
                    <a:pt x="107" y="43"/>
                    <a:pt x="107" y="43"/>
                  </a:cubicBezTo>
                  <a:cubicBezTo>
                    <a:pt x="107" y="43"/>
                    <a:pt x="107" y="43"/>
                    <a:pt x="107" y="43"/>
                  </a:cubicBezTo>
                  <a:cubicBezTo>
                    <a:pt x="107" y="44"/>
                    <a:pt x="107" y="44"/>
                    <a:pt x="107" y="44"/>
                  </a:cubicBezTo>
                  <a:cubicBezTo>
                    <a:pt x="107" y="44"/>
                    <a:pt x="107" y="44"/>
                    <a:pt x="106" y="44"/>
                  </a:cubicBezTo>
                  <a:lnTo>
                    <a:pt x="107" y="43"/>
                  </a:lnTo>
                  <a:close/>
                  <a:moveTo>
                    <a:pt x="106" y="44"/>
                  </a:moveTo>
                  <a:cubicBezTo>
                    <a:pt x="106" y="44"/>
                    <a:pt x="106" y="44"/>
                    <a:pt x="106" y="44"/>
                  </a:cubicBezTo>
                  <a:cubicBezTo>
                    <a:pt x="106" y="44"/>
                    <a:pt x="106" y="44"/>
                    <a:pt x="106" y="44"/>
                  </a:cubicBezTo>
                  <a:cubicBezTo>
                    <a:pt x="106" y="44"/>
                    <a:pt x="106" y="44"/>
                    <a:pt x="106" y="44"/>
                  </a:cubicBezTo>
                  <a:close/>
                  <a:moveTo>
                    <a:pt x="104" y="43"/>
                  </a:moveTo>
                  <a:cubicBezTo>
                    <a:pt x="104" y="43"/>
                    <a:pt x="104" y="43"/>
                    <a:pt x="104" y="43"/>
                  </a:cubicBezTo>
                  <a:cubicBezTo>
                    <a:pt x="104" y="43"/>
                    <a:pt x="105" y="43"/>
                    <a:pt x="105" y="43"/>
                  </a:cubicBezTo>
                  <a:cubicBezTo>
                    <a:pt x="105" y="45"/>
                    <a:pt x="105" y="45"/>
                    <a:pt x="105" y="45"/>
                  </a:cubicBezTo>
                  <a:cubicBezTo>
                    <a:pt x="104" y="45"/>
                    <a:pt x="104" y="45"/>
                    <a:pt x="104" y="45"/>
                  </a:cubicBezTo>
                  <a:lnTo>
                    <a:pt x="104" y="43"/>
                  </a:lnTo>
                  <a:close/>
                  <a:moveTo>
                    <a:pt x="101" y="44"/>
                  </a:moveTo>
                  <a:cubicBezTo>
                    <a:pt x="101" y="44"/>
                    <a:pt x="101" y="44"/>
                    <a:pt x="101" y="44"/>
                  </a:cubicBezTo>
                  <a:cubicBezTo>
                    <a:pt x="101" y="44"/>
                    <a:pt x="102" y="44"/>
                    <a:pt x="102" y="44"/>
                  </a:cubicBezTo>
                  <a:cubicBezTo>
                    <a:pt x="102" y="45"/>
                    <a:pt x="102" y="45"/>
                    <a:pt x="102" y="45"/>
                  </a:cubicBezTo>
                  <a:cubicBezTo>
                    <a:pt x="101" y="45"/>
                    <a:pt x="101" y="45"/>
                    <a:pt x="101" y="45"/>
                  </a:cubicBezTo>
                  <a:lnTo>
                    <a:pt x="101" y="44"/>
                  </a:lnTo>
                  <a:close/>
                  <a:moveTo>
                    <a:pt x="98" y="44"/>
                  </a:moveTo>
                  <a:cubicBezTo>
                    <a:pt x="98" y="44"/>
                    <a:pt x="98" y="44"/>
                    <a:pt x="98" y="44"/>
                  </a:cubicBezTo>
                  <a:cubicBezTo>
                    <a:pt x="99" y="44"/>
                    <a:pt x="99" y="44"/>
                    <a:pt x="99" y="44"/>
                  </a:cubicBezTo>
                  <a:cubicBezTo>
                    <a:pt x="99" y="45"/>
                    <a:pt x="99" y="45"/>
                    <a:pt x="99" y="45"/>
                  </a:cubicBezTo>
                  <a:cubicBezTo>
                    <a:pt x="99" y="45"/>
                    <a:pt x="99" y="45"/>
                    <a:pt x="98" y="45"/>
                  </a:cubicBezTo>
                  <a:lnTo>
                    <a:pt x="98" y="44"/>
                  </a:lnTo>
                  <a:close/>
                  <a:moveTo>
                    <a:pt x="95" y="44"/>
                  </a:moveTo>
                  <a:cubicBezTo>
                    <a:pt x="95" y="44"/>
                    <a:pt x="95" y="44"/>
                    <a:pt x="95" y="44"/>
                  </a:cubicBezTo>
                  <a:cubicBezTo>
                    <a:pt x="95" y="44"/>
                    <a:pt x="96" y="44"/>
                    <a:pt x="96" y="44"/>
                  </a:cubicBezTo>
                  <a:cubicBezTo>
                    <a:pt x="96" y="46"/>
                    <a:pt x="96" y="46"/>
                    <a:pt x="96" y="46"/>
                  </a:cubicBezTo>
                  <a:cubicBezTo>
                    <a:pt x="95" y="46"/>
                    <a:pt x="95" y="46"/>
                    <a:pt x="95" y="46"/>
                  </a:cubicBezTo>
                  <a:lnTo>
                    <a:pt x="95" y="44"/>
                  </a:lnTo>
                  <a:close/>
                  <a:moveTo>
                    <a:pt x="92" y="45"/>
                  </a:moveTo>
                  <a:cubicBezTo>
                    <a:pt x="92" y="45"/>
                    <a:pt x="92" y="45"/>
                    <a:pt x="92" y="45"/>
                  </a:cubicBezTo>
                  <a:cubicBezTo>
                    <a:pt x="92" y="45"/>
                    <a:pt x="92" y="45"/>
                    <a:pt x="92" y="45"/>
                  </a:cubicBezTo>
                  <a:cubicBezTo>
                    <a:pt x="92" y="46"/>
                    <a:pt x="92" y="46"/>
                    <a:pt x="92" y="46"/>
                  </a:cubicBezTo>
                  <a:cubicBezTo>
                    <a:pt x="92" y="46"/>
                    <a:pt x="92" y="46"/>
                    <a:pt x="91" y="46"/>
                  </a:cubicBezTo>
                  <a:lnTo>
                    <a:pt x="92" y="45"/>
                  </a:lnTo>
                  <a:close/>
                  <a:moveTo>
                    <a:pt x="88" y="45"/>
                  </a:moveTo>
                  <a:cubicBezTo>
                    <a:pt x="88" y="45"/>
                    <a:pt x="88" y="45"/>
                    <a:pt x="88" y="45"/>
                  </a:cubicBezTo>
                  <a:cubicBezTo>
                    <a:pt x="88" y="45"/>
                    <a:pt x="88" y="45"/>
                    <a:pt x="88" y="45"/>
                  </a:cubicBezTo>
                  <a:cubicBezTo>
                    <a:pt x="88" y="47"/>
                    <a:pt x="88" y="47"/>
                    <a:pt x="88" y="47"/>
                  </a:cubicBezTo>
                  <a:cubicBezTo>
                    <a:pt x="88" y="47"/>
                    <a:pt x="88" y="47"/>
                    <a:pt x="88" y="47"/>
                  </a:cubicBezTo>
                  <a:lnTo>
                    <a:pt x="88" y="45"/>
                  </a:lnTo>
                  <a:close/>
                  <a:moveTo>
                    <a:pt x="84" y="46"/>
                  </a:moveTo>
                  <a:cubicBezTo>
                    <a:pt x="84" y="46"/>
                    <a:pt x="84" y="46"/>
                    <a:pt x="84" y="46"/>
                  </a:cubicBezTo>
                  <a:cubicBezTo>
                    <a:pt x="84" y="46"/>
                    <a:pt x="84" y="46"/>
                    <a:pt x="84" y="46"/>
                  </a:cubicBezTo>
                  <a:cubicBezTo>
                    <a:pt x="84" y="47"/>
                    <a:pt x="84" y="47"/>
                    <a:pt x="84" y="47"/>
                  </a:cubicBezTo>
                  <a:cubicBezTo>
                    <a:pt x="84" y="47"/>
                    <a:pt x="84" y="47"/>
                    <a:pt x="84" y="47"/>
                  </a:cubicBezTo>
                  <a:lnTo>
                    <a:pt x="84" y="46"/>
                  </a:lnTo>
                  <a:close/>
                  <a:moveTo>
                    <a:pt x="80" y="47"/>
                  </a:moveTo>
                  <a:cubicBezTo>
                    <a:pt x="80" y="47"/>
                    <a:pt x="80" y="47"/>
                    <a:pt x="80" y="47"/>
                  </a:cubicBezTo>
                  <a:cubicBezTo>
                    <a:pt x="80" y="47"/>
                    <a:pt x="80" y="47"/>
                    <a:pt x="80" y="47"/>
                  </a:cubicBezTo>
                  <a:cubicBezTo>
                    <a:pt x="80" y="48"/>
                    <a:pt x="80" y="48"/>
                    <a:pt x="80" y="48"/>
                  </a:cubicBezTo>
                  <a:cubicBezTo>
                    <a:pt x="80" y="48"/>
                    <a:pt x="80" y="48"/>
                    <a:pt x="80" y="48"/>
                  </a:cubicBezTo>
                  <a:lnTo>
                    <a:pt x="80" y="47"/>
                  </a:lnTo>
                  <a:close/>
                  <a:moveTo>
                    <a:pt x="74" y="49"/>
                  </a:moveTo>
                  <a:cubicBezTo>
                    <a:pt x="74" y="49"/>
                    <a:pt x="74" y="49"/>
                    <a:pt x="74" y="49"/>
                  </a:cubicBezTo>
                  <a:cubicBezTo>
                    <a:pt x="74" y="49"/>
                    <a:pt x="75" y="49"/>
                    <a:pt x="75" y="49"/>
                  </a:cubicBezTo>
                  <a:cubicBezTo>
                    <a:pt x="75" y="47"/>
                    <a:pt x="75" y="47"/>
                    <a:pt x="75" y="47"/>
                  </a:cubicBezTo>
                  <a:cubicBezTo>
                    <a:pt x="75" y="47"/>
                    <a:pt x="75" y="47"/>
                    <a:pt x="76" y="47"/>
                  </a:cubicBezTo>
                  <a:cubicBezTo>
                    <a:pt x="76" y="48"/>
                    <a:pt x="76" y="48"/>
                    <a:pt x="76" y="48"/>
                  </a:cubicBezTo>
                  <a:cubicBezTo>
                    <a:pt x="76" y="48"/>
                    <a:pt x="77" y="48"/>
                    <a:pt x="77" y="48"/>
                  </a:cubicBezTo>
                  <a:cubicBezTo>
                    <a:pt x="77" y="48"/>
                    <a:pt x="76" y="48"/>
                    <a:pt x="76" y="49"/>
                  </a:cubicBezTo>
                  <a:cubicBezTo>
                    <a:pt x="76" y="48"/>
                    <a:pt x="76" y="48"/>
                    <a:pt x="76" y="48"/>
                  </a:cubicBezTo>
                  <a:cubicBezTo>
                    <a:pt x="75" y="49"/>
                    <a:pt x="75" y="49"/>
                    <a:pt x="75" y="49"/>
                  </a:cubicBezTo>
                  <a:cubicBezTo>
                    <a:pt x="75" y="49"/>
                    <a:pt x="75" y="49"/>
                    <a:pt x="75" y="49"/>
                  </a:cubicBezTo>
                  <a:cubicBezTo>
                    <a:pt x="75" y="49"/>
                    <a:pt x="75" y="49"/>
                    <a:pt x="75" y="49"/>
                  </a:cubicBezTo>
                  <a:cubicBezTo>
                    <a:pt x="75" y="49"/>
                    <a:pt x="74" y="49"/>
                    <a:pt x="74" y="49"/>
                  </a:cubicBezTo>
                  <a:close/>
                  <a:moveTo>
                    <a:pt x="74" y="49"/>
                  </a:moveTo>
                  <a:cubicBezTo>
                    <a:pt x="74" y="49"/>
                    <a:pt x="74" y="49"/>
                    <a:pt x="74" y="49"/>
                  </a:cubicBezTo>
                  <a:cubicBezTo>
                    <a:pt x="71" y="49"/>
                    <a:pt x="69" y="50"/>
                    <a:pt x="67" y="50"/>
                  </a:cubicBezTo>
                  <a:cubicBezTo>
                    <a:pt x="69" y="50"/>
                    <a:pt x="72" y="49"/>
                    <a:pt x="73" y="49"/>
                  </a:cubicBezTo>
                  <a:cubicBezTo>
                    <a:pt x="73" y="49"/>
                    <a:pt x="74" y="49"/>
                    <a:pt x="74" y="49"/>
                  </a:cubicBezTo>
                  <a:close/>
                  <a:moveTo>
                    <a:pt x="87" y="51"/>
                  </a:moveTo>
                  <a:cubicBezTo>
                    <a:pt x="87" y="51"/>
                    <a:pt x="87" y="51"/>
                    <a:pt x="87" y="51"/>
                  </a:cubicBezTo>
                  <a:cubicBezTo>
                    <a:pt x="85" y="51"/>
                    <a:pt x="84" y="51"/>
                    <a:pt x="83" y="51"/>
                  </a:cubicBezTo>
                  <a:cubicBezTo>
                    <a:pt x="84" y="51"/>
                    <a:pt x="85" y="51"/>
                    <a:pt x="87" y="50"/>
                  </a:cubicBezTo>
                  <a:lnTo>
                    <a:pt x="87" y="51"/>
                  </a:lnTo>
                  <a:close/>
                  <a:moveTo>
                    <a:pt x="89" y="51"/>
                  </a:moveTo>
                  <a:cubicBezTo>
                    <a:pt x="89" y="51"/>
                    <a:pt x="89" y="51"/>
                    <a:pt x="89" y="51"/>
                  </a:cubicBezTo>
                  <a:cubicBezTo>
                    <a:pt x="88" y="51"/>
                    <a:pt x="88" y="51"/>
                    <a:pt x="87" y="51"/>
                  </a:cubicBezTo>
                  <a:cubicBezTo>
                    <a:pt x="87" y="50"/>
                    <a:pt x="87" y="50"/>
                    <a:pt x="87" y="50"/>
                  </a:cubicBezTo>
                  <a:cubicBezTo>
                    <a:pt x="88" y="50"/>
                    <a:pt x="88" y="50"/>
                    <a:pt x="89" y="50"/>
                  </a:cubicBezTo>
                  <a:lnTo>
                    <a:pt x="89" y="51"/>
                  </a:lnTo>
                  <a:close/>
                  <a:moveTo>
                    <a:pt x="91" y="51"/>
                  </a:moveTo>
                  <a:cubicBezTo>
                    <a:pt x="91" y="51"/>
                    <a:pt x="91" y="51"/>
                    <a:pt x="91" y="51"/>
                  </a:cubicBezTo>
                  <a:cubicBezTo>
                    <a:pt x="91" y="51"/>
                    <a:pt x="90" y="51"/>
                    <a:pt x="89" y="51"/>
                  </a:cubicBezTo>
                  <a:cubicBezTo>
                    <a:pt x="89" y="50"/>
                    <a:pt x="89" y="50"/>
                    <a:pt x="89" y="50"/>
                  </a:cubicBezTo>
                  <a:cubicBezTo>
                    <a:pt x="90" y="50"/>
                    <a:pt x="91" y="50"/>
                    <a:pt x="91" y="50"/>
                  </a:cubicBezTo>
                  <a:lnTo>
                    <a:pt x="91" y="51"/>
                  </a:lnTo>
                  <a:close/>
                  <a:moveTo>
                    <a:pt x="93" y="51"/>
                  </a:moveTo>
                  <a:cubicBezTo>
                    <a:pt x="93" y="51"/>
                    <a:pt x="93" y="51"/>
                    <a:pt x="93" y="51"/>
                  </a:cubicBezTo>
                  <a:cubicBezTo>
                    <a:pt x="93" y="51"/>
                    <a:pt x="92" y="51"/>
                    <a:pt x="91" y="51"/>
                  </a:cubicBezTo>
                  <a:cubicBezTo>
                    <a:pt x="91" y="50"/>
                    <a:pt x="91" y="50"/>
                    <a:pt x="91" y="50"/>
                  </a:cubicBezTo>
                  <a:cubicBezTo>
                    <a:pt x="92" y="49"/>
                    <a:pt x="93" y="49"/>
                    <a:pt x="93" y="49"/>
                  </a:cubicBezTo>
                  <a:lnTo>
                    <a:pt x="93" y="51"/>
                  </a:lnTo>
                  <a:close/>
                  <a:moveTo>
                    <a:pt x="95" y="51"/>
                  </a:moveTo>
                  <a:cubicBezTo>
                    <a:pt x="95" y="51"/>
                    <a:pt x="95" y="51"/>
                    <a:pt x="95" y="51"/>
                  </a:cubicBezTo>
                  <a:cubicBezTo>
                    <a:pt x="95" y="51"/>
                    <a:pt x="94" y="51"/>
                    <a:pt x="94" y="51"/>
                  </a:cubicBezTo>
                  <a:cubicBezTo>
                    <a:pt x="94" y="49"/>
                    <a:pt x="94" y="49"/>
                    <a:pt x="94" y="49"/>
                  </a:cubicBezTo>
                  <a:cubicBezTo>
                    <a:pt x="94" y="49"/>
                    <a:pt x="95" y="49"/>
                    <a:pt x="95" y="49"/>
                  </a:cubicBezTo>
                  <a:lnTo>
                    <a:pt x="95" y="51"/>
                  </a:lnTo>
                  <a:close/>
                  <a:moveTo>
                    <a:pt x="98" y="51"/>
                  </a:moveTo>
                  <a:cubicBezTo>
                    <a:pt x="98" y="51"/>
                    <a:pt x="98" y="51"/>
                    <a:pt x="98" y="51"/>
                  </a:cubicBezTo>
                  <a:cubicBezTo>
                    <a:pt x="97" y="51"/>
                    <a:pt x="96" y="51"/>
                    <a:pt x="96" y="51"/>
                  </a:cubicBezTo>
                  <a:cubicBezTo>
                    <a:pt x="96" y="50"/>
                    <a:pt x="96" y="50"/>
                    <a:pt x="96" y="50"/>
                  </a:cubicBezTo>
                  <a:cubicBezTo>
                    <a:pt x="98" y="50"/>
                    <a:pt x="98" y="50"/>
                    <a:pt x="98" y="50"/>
                  </a:cubicBezTo>
                  <a:lnTo>
                    <a:pt x="98" y="51"/>
                  </a:lnTo>
                  <a:close/>
                  <a:moveTo>
                    <a:pt x="98" y="50"/>
                  </a:moveTo>
                  <a:cubicBezTo>
                    <a:pt x="98" y="50"/>
                    <a:pt x="98" y="50"/>
                    <a:pt x="98" y="50"/>
                  </a:cubicBezTo>
                  <a:cubicBezTo>
                    <a:pt x="96" y="50"/>
                    <a:pt x="96" y="50"/>
                    <a:pt x="96" y="50"/>
                  </a:cubicBezTo>
                  <a:cubicBezTo>
                    <a:pt x="96" y="49"/>
                    <a:pt x="96" y="49"/>
                    <a:pt x="96" y="49"/>
                  </a:cubicBezTo>
                  <a:cubicBezTo>
                    <a:pt x="96" y="49"/>
                    <a:pt x="97" y="49"/>
                    <a:pt x="98" y="49"/>
                  </a:cubicBezTo>
                  <a:lnTo>
                    <a:pt x="98" y="50"/>
                  </a:lnTo>
                  <a:close/>
                  <a:moveTo>
                    <a:pt x="100" y="51"/>
                  </a:moveTo>
                  <a:cubicBezTo>
                    <a:pt x="100" y="51"/>
                    <a:pt x="100" y="51"/>
                    <a:pt x="100" y="51"/>
                  </a:cubicBezTo>
                  <a:cubicBezTo>
                    <a:pt x="99" y="51"/>
                    <a:pt x="98" y="51"/>
                    <a:pt x="98" y="51"/>
                  </a:cubicBezTo>
                  <a:cubicBezTo>
                    <a:pt x="98" y="50"/>
                    <a:pt x="98" y="50"/>
                    <a:pt x="98" y="50"/>
                  </a:cubicBezTo>
                  <a:cubicBezTo>
                    <a:pt x="99" y="50"/>
                    <a:pt x="99" y="50"/>
                    <a:pt x="99" y="50"/>
                  </a:cubicBezTo>
                  <a:cubicBezTo>
                    <a:pt x="99" y="50"/>
                    <a:pt x="99" y="50"/>
                    <a:pt x="99" y="50"/>
                  </a:cubicBezTo>
                  <a:cubicBezTo>
                    <a:pt x="98" y="50"/>
                    <a:pt x="98" y="50"/>
                    <a:pt x="98" y="50"/>
                  </a:cubicBezTo>
                  <a:cubicBezTo>
                    <a:pt x="98" y="48"/>
                    <a:pt x="98" y="48"/>
                    <a:pt x="98" y="48"/>
                  </a:cubicBezTo>
                  <a:cubicBezTo>
                    <a:pt x="98" y="48"/>
                    <a:pt x="99" y="48"/>
                    <a:pt x="100" y="48"/>
                  </a:cubicBezTo>
                  <a:lnTo>
                    <a:pt x="100" y="51"/>
                  </a:lnTo>
                  <a:close/>
                  <a:moveTo>
                    <a:pt x="101" y="51"/>
                  </a:moveTo>
                  <a:cubicBezTo>
                    <a:pt x="101" y="51"/>
                    <a:pt x="101" y="51"/>
                    <a:pt x="101" y="51"/>
                  </a:cubicBezTo>
                  <a:cubicBezTo>
                    <a:pt x="101" y="51"/>
                    <a:pt x="100" y="51"/>
                    <a:pt x="100" y="51"/>
                  </a:cubicBezTo>
                  <a:cubicBezTo>
                    <a:pt x="100" y="48"/>
                    <a:pt x="100" y="48"/>
                    <a:pt x="100" y="48"/>
                  </a:cubicBezTo>
                  <a:cubicBezTo>
                    <a:pt x="100" y="48"/>
                    <a:pt x="101" y="48"/>
                    <a:pt x="101" y="48"/>
                  </a:cubicBezTo>
                  <a:lnTo>
                    <a:pt x="101" y="51"/>
                  </a:lnTo>
                  <a:close/>
                  <a:moveTo>
                    <a:pt x="103" y="49"/>
                  </a:moveTo>
                  <a:cubicBezTo>
                    <a:pt x="103" y="49"/>
                    <a:pt x="103" y="49"/>
                    <a:pt x="103" y="49"/>
                  </a:cubicBezTo>
                  <a:cubicBezTo>
                    <a:pt x="103" y="49"/>
                    <a:pt x="103" y="49"/>
                    <a:pt x="103" y="49"/>
                  </a:cubicBezTo>
                  <a:cubicBezTo>
                    <a:pt x="103" y="49"/>
                    <a:pt x="103" y="49"/>
                    <a:pt x="103" y="49"/>
                  </a:cubicBezTo>
                  <a:cubicBezTo>
                    <a:pt x="103" y="49"/>
                    <a:pt x="103" y="49"/>
                    <a:pt x="103" y="49"/>
                  </a:cubicBezTo>
                  <a:cubicBezTo>
                    <a:pt x="103" y="51"/>
                    <a:pt x="103" y="51"/>
                    <a:pt x="103" y="51"/>
                  </a:cubicBezTo>
                  <a:cubicBezTo>
                    <a:pt x="103" y="51"/>
                    <a:pt x="103" y="51"/>
                    <a:pt x="103" y="51"/>
                  </a:cubicBezTo>
                  <a:cubicBezTo>
                    <a:pt x="103" y="51"/>
                    <a:pt x="102" y="51"/>
                    <a:pt x="102" y="51"/>
                  </a:cubicBezTo>
                  <a:cubicBezTo>
                    <a:pt x="102" y="48"/>
                    <a:pt x="102" y="48"/>
                    <a:pt x="102" y="48"/>
                  </a:cubicBezTo>
                  <a:cubicBezTo>
                    <a:pt x="102" y="48"/>
                    <a:pt x="103" y="48"/>
                    <a:pt x="103" y="48"/>
                  </a:cubicBezTo>
                  <a:lnTo>
                    <a:pt x="103" y="49"/>
                  </a:lnTo>
                  <a:close/>
                  <a:moveTo>
                    <a:pt x="108" y="50"/>
                  </a:moveTo>
                  <a:cubicBezTo>
                    <a:pt x="108" y="50"/>
                    <a:pt x="108" y="50"/>
                    <a:pt x="108" y="50"/>
                  </a:cubicBezTo>
                  <a:cubicBezTo>
                    <a:pt x="108" y="50"/>
                    <a:pt x="107" y="50"/>
                    <a:pt x="107" y="50"/>
                  </a:cubicBezTo>
                  <a:cubicBezTo>
                    <a:pt x="107" y="50"/>
                    <a:pt x="107" y="50"/>
                    <a:pt x="107" y="50"/>
                  </a:cubicBezTo>
                  <a:cubicBezTo>
                    <a:pt x="108" y="50"/>
                    <a:pt x="108" y="50"/>
                    <a:pt x="108" y="50"/>
                  </a:cubicBezTo>
                  <a:close/>
                  <a:moveTo>
                    <a:pt x="108" y="50"/>
                  </a:moveTo>
                  <a:cubicBezTo>
                    <a:pt x="108" y="50"/>
                    <a:pt x="108" y="50"/>
                    <a:pt x="108" y="50"/>
                  </a:cubicBezTo>
                  <a:cubicBezTo>
                    <a:pt x="107" y="50"/>
                    <a:pt x="107" y="50"/>
                    <a:pt x="107" y="50"/>
                  </a:cubicBezTo>
                  <a:cubicBezTo>
                    <a:pt x="107" y="47"/>
                    <a:pt x="107" y="47"/>
                    <a:pt x="107" y="47"/>
                  </a:cubicBezTo>
                  <a:cubicBezTo>
                    <a:pt x="107" y="47"/>
                    <a:pt x="107" y="47"/>
                    <a:pt x="107" y="47"/>
                  </a:cubicBezTo>
                  <a:cubicBezTo>
                    <a:pt x="107" y="50"/>
                    <a:pt x="107" y="50"/>
                    <a:pt x="107" y="50"/>
                  </a:cubicBezTo>
                  <a:cubicBezTo>
                    <a:pt x="106" y="50"/>
                    <a:pt x="106" y="50"/>
                    <a:pt x="106" y="50"/>
                  </a:cubicBezTo>
                  <a:cubicBezTo>
                    <a:pt x="106" y="50"/>
                    <a:pt x="106" y="50"/>
                    <a:pt x="106" y="50"/>
                  </a:cubicBezTo>
                  <a:cubicBezTo>
                    <a:pt x="107" y="50"/>
                    <a:pt x="107" y="50"/>
                    <a:pt x="107" y="50"/>
                  </a:cubicBezTo>
                  <a:cubicBezTo>
                    <a:pt x="107" y="50"/>
                    <a:pt x="107" y="50"/>
                    <a:pt x="107" y="50"/>
                  </a:cubicBezTo>
                  <a:cubicBezTo>
                    <a:pt x="106" y="51"/>
                    <a:pt x="105" y="51"/>
                    <a:pt x="104" y="51"/>
                  </a:cubicBezTo>
                  <a:cubicBezTo>
                    <a:pt x="104" y="49"/>
                    <a:pt x="104" y="49"/>
                    <a:pt x="104" y="49"/>
                  </a:cubicBezTo>
                  <a:cubicBezTo>
                    <a:pt x="105" y="49"/>
                    <a:pt x="105" y="49"/>
                    <a:pt x="105" y="49"/>
                  </a:cubicBezTo>
                  <a:cubicBezTo>
                    <a:pt x="105" y="50"/>
                    <a:pt x="105" y="50"/>
                    <a:pt x="105" y="50"/>
                  </a:cubicBezTo>
                  <a:cubicBezTo>
                    <a:pt x="105" y="50"/>
                    <a:pt x="105" y="50"/>
                    <a:pt x="105" y="50"/>
                  </a:cubicBezTo>
                  <a:cubicBezTo>
                    <a:pt x="105" y="49"/>
                    <a:pt x="105" y="49"/>
                    <a:pt x="105" y="49"/>
                  </a:cubicBezTo>
                  <a:cubicBezTo>
                    <a:pt x="106" y="49"/>
                    <a:pt x="106" y="49"/>
                    <a:pt x="106" y="49"/>
                  </a:cubicBezTo>
                  <a:cubicBezTo>
                    <a:pt x="106" y="49"/>
                    <a:pt x="106" y="49"/>
                    <a:pt x="106" y="49"/>
                  </a:cubicBezTo>
                  <a:cubicBezTo>
                    <a:pt x="105" y="49"/>
                    <a:pt x="105" y="49"/>
                    <a:pt x="105" y="49"/>
                  </a:cubicBezTo>
                  <a:cubicBezTo>
                    <a:pt x="105" y="47"/>
                    <a:pt x="105" y="47"/>
                    <a:pt x="105" y="47"/>
                  </a:cubicBezTo>
                  <a:cubicBezTo>
                    <a:pt x="106" y="47"/>
                    <a:pt x="107" y="47"/>
                    <a:pt x="108" y="47"/>
                  </a:cubicBezTo>
                  <a:lnTo>
                    <a:pt x="108" y="50"/>
                  </a:lnTo>
                  <a:close/>
                  <a:moveTo>
                    <a:pt x="104" y="49"/>
                  </a:moveTo>
                  <a:cubicBezTo>
                    <a:pt x="104" y="49"/>
                    <a:pt x="104" y="49"/>
                    <a:pt x="104" y="49"/>
                  </a:cubicBezTo>
                  <a:cubicBezTo>
                    <a:pt x="104" y="48"/>
                    <a:pt x="104" y="48"/>
                    <a:pt x="104" y="48"/>
                  </a:cubicBezTo>
                  <a:cubicBezTo>
                    <a:pt x="104" y="47"/>
                    <a:pt x="105" y="47"/>
                    <a:pt x="105" y="47"/>
                  </a:cubicBezTo>
                  <a:cubicBezTo>
                    <a:pt x="105" y="49"/>
                    <a:pt x="105" y="49"/>
                    <a:pt x="105" y="49"/>
                  </a:cubicBezTo>
                  <a:lnTo>
                    <a:pt x="104" y="49"/>
                  </a:lnTo>
                  <a:close/>
                  <a:moveTo>
                    <a:pt x="112" y="50"/>
                  </a:moveTo>
                  <a:cubicBezTo>
                    <a:pt x="112" y="50"/>
                    <a:pt x="112" y="50"/>
                    <a:pt x="112" y="50"/>
                  </a:cubicBezTo>
                  <a:cubicBezTo>
                    <a:pt x="111" y="50"/>
                    <a:pt x="110" y="50"/>
                    <a:pt x="109" y="50"/>
                  </a:cubicBezTo>
                  <a:cubicBezTo>
                    <a:pt x="109" y="50"/>
                    <a:pt x="109" y="50"/>
                    <a:pt x="109" y="50"/>
                  </a:cubicBezTo>
                  <a:cubicBezTo>
                    <a:pt x="110" y="50"/>
                    <a:pt x="110" y="50"/>
                    <a:pt x="110" y="50"/>
                  </a:cubicBezTo>
                  <a:cubicBezTo>
                    <a:pt x="110" y="50"/>
                    <a:pt x="110" y="50"/>
                    <a:pt x="110" y="50"/>
                  </a:cubicBezTo>
                  <a:cubicBezTo>
                    <a:pt x="110" y="50"/>
                    <a:pt x="110" y="50"/>
                    <a:pt x="110" y="50"/>
                  </a:cubicBezTo>
                  <a:cubicBezTo>
                    <a:pt x="110" y="50"/>
                    <a:pt x="110" y="50"/>
                    <a:pt x="110" y="50"/>
                  </a:cubicBezTo>
                  <a:cubicBezTo>
                    <a:pt x="112" y="50"/>
                    <a:pt x="112" y="50"/>
                    <a:pt x="112" y="50"/>
                  </a:cubicBezTo>
                  <a:cubicBezTo>
                    <a:pt x="112" y="50"/>
                    <a:pt x="112" y="50"/>
                    <a:pt x="112" y="50"/>
                  </a:cubicBezTo>
                  <a:cubicBezTo>
                    <a:pt x="110" y="50"/>
                    <a:pt x="110" y="50"/>
                    <a:pt x="110" y="50"/>
                  </a:cubicBezTo>
                  <a:cubicBezTo>
                    <a:pt x="110" y="47"/>
                    <a:pt x="110" y="47"/>
                    <a:pt x="110" y="47"/>
                  </a:cubicBezTo>
                  <a:cubicBezTo>
                    <a:pt x="111" y="46"/>
                    <a:pt x="111" y="46"/>
                    <a:pt x="112" y="46"/>
                  </a:cubicBezTo>
                  <a:lnTo>
                    <a:pt x="112" y="50"/>
                  </a:lnTo>
                  <a:close/>
                  <a:moveTo>
                    <a:pt x="109" y="50"/>
                  </a:moveTo>
                  <a:cubicBezTo>
                    <a:pt x="109" y="50"/>
                    <a:pt x="109" y="50"/>
                    <a:pt x="109" y="50"/>
                  </a:cubicBezTo>
                  <a:cubicBezTo>
                    <a:pt x="109" y="47"/>
                    <a:pt x="109" y="47"/>
                    <a:pt x="109" y="47"/>
                  </a:cubicBezTo>
                  <a:cubicBezTo>
                    <a:pt x="109" y="47"/>
                    <a:pt x="110" y="47"/>
                    <a:pt x="110" y="47"/>
                  </a:cubicBezTo>
                  <a:cubicBezTo>
                    <a:pt x="110" y="50"/>
                    <a:pt x="110" y="50"/>
                    <a:pt x="110" y="50"/>
                  </a:cubicBezTo>
                  <a:lnTo>
                    <a:pt x="109" y="50"/>
                  </a:lnTo>
                  <a:close/>
                  <a:moveTo>
                    <a:pt x="113" y="47"/>
                  </a:moveTo>
                  <a:cubicBezTo>
                    <a:pt x="113" y="47"/>
                    <a:pt x="113" y="47"/>
                    <a:pt x="113" y="47"/>
                  </a:cubicBezTo>
                  <a:cubicBezTo>
                    <a:pt x="113" y="47"/>
                    <a:pt x="113" y="47"/>
                    <a:pt x="113" y="47"/>
                  </a:cubicBezTo>
                  <a:cubicBezTo>
                    <a:pt x="113" y="47"/>
                    <a:pt x="113" y="47"/>
                    <a:pt x="113" y="47"/>
                  </a:cubicBezTo>
                  <a:cubicBezTo>
                    <a:pt x="113" y="47"/>
                    <a:pt x="113" y="47"/>
                    <a:pt x="113" y="47"/>
                  </a:cubicBezTo>
                  <a:cubicBezTo>
                    <a:pt x="113" y="50"/>
                    <a:pt x="113" y="50"/>
                    <a:pt x="113" y="50"/>
                  </a:cubicBezTo>
                  <a:cubicBezTo>
                    <a:pt x="113" y="50"/>
                    <a:pt x="113" y="50"/>
                    <a:pt x="113" y="50"/>
                  </a:cubicBezTo>
                  <a:cubicBezTo>
                    <a:pt x="113" y="50"/>
                    <a:pt x="113" y="50"/>
                    <a:pt x="113" y="50"/>
                  </a:cubicBezTo>
                  <a:cubicBezTo>
                    <a:pt x="113" y="50"/>
                    <a:pt x="113" y="50"/>
                    <a:pt x="113" y="50"/>
                  </a:cubicBezTo>
                  <a:cubicBezTo>
                    <a:pt x="113" y="50"/>
                    <a:pt x="113" y="50"/>
                    <a:pt x="113" y="50"/>
                  </a:cubicBezTo>
                  <a:cubicBezTo>
                    <a:pt x="113" y="50"/>
                    <a:pt x="112" y="50"/>
                    <a:pt x="112" y="50"/>
                  </a:cubicBezTo>
                  <a:cubicBezTo>
                    <a:pt x="112" y="46"/>
                    <a:pt x="112" y="46"/>
                    <a:pt x="112" y="46"/>
                  </a:cubicBezTo>
                  <a:cubicBezTo>
                    <a:pt x="112" y="46"/>
                    <a:pt x="112" y="46"/>
                    <a:pt x="112" y="46"/>
                  </a:cubicBezTo>
                  <a:cubicBezTo>
                    <a:pt x="112" y="46"/>
                    <a:pt x="113" y="46"/>
                    <a:pt x="113" y="46"/>
                  </a:cubicBezTo>
                  <a:lnTo>
                    <a:pt x="113" y="47"/>
                  </a:lnTo>
                  <a:close/>
                  <a:moveTo>
                    <a:pt x="115" y="50"/>
                  </a:moveTo>
                  <a:cubicBezTo>
                    <a:pt x="115" y="50"/>
                    <a:pt x="115" y="50"/>
                    <a:pt x="115" y="50"/>
                  </a:cubicBezTo>
                  <a:cubicBezTo>
                    <a:pt x="114" y="50"/>
                    <a:pt x="114" y="50"/>
                    <a:pt x="113" y="50"/>
                  </a:cubicBezTo>
                  <a:cubicBezTo>
                    <a:pt x="113" y="50"/>
                    <a:pt x="113" y="50"/>
                    <a:pt x="113" y="50"/>
                  </a:cubicBezTo>
                  <a:cubicBezTo>
                    <a:pt x="115" y="50"/>
                    <a:pt x="115" y="50"/>
                    <a:pt x="115" y="50"/>
                  </a:cubicBezTo>
                  <a:close/>
                  <a:moveTo>
                    <a:pt x="115" y="50"/>
                  </a:moveTo>
                  <a:cubicBezTo>
                    <a:pt x="115" y="50"/>
                    <a:pt x="115" y="50"/>
                    <a:pt x="115" y="50"/>
                  </a:cubicBezTo>
                  <a:cubicBezTo>
                    <a:pt x="113" y="50"/>
                    <a:pt x="113" y="50"/>
                    <a:pt x="113" y="50"/>
                  </a:cubicBezTo>
                  <a:cubicBezTo>
                    <a:pt x="113" y="47"/>
                    <a:pt x="113" y="47"/>
                    <a:pt x="113" y="47"/>
                  </a:cubicBezTo>
                  <a:cubicBezTo>
                    <a:pt x="115" y="47"/>
                    <a:pt x="115" y="47"/>
                    <a:pt x="115" y="47"/>
                  </a:cubicBezTo>
                  <a:lnTo>
                    <a:pt x="115" y="50"/>
                  </a:lnTo>
                  <a:close/>
                  <a:moveTo>
                    <a:pt x="115" y="47"/>
                  </a:moveTo>
                  <a:cubicBezTo>
                    <a:pt x="115" y="47"/>
                    <a:pt x="115" y="47"/>
                    <a:pt x="115" y="47"/>
                  </a:cubicBezTo>
                  <a:cubicBezTo>
                    <a:pt x="113" y="47"/>
                    <a:pt x="113" y="47"/>
                    <a:pt x="113" y="47"/>
                  </a:cubicBezTo>
                  <a:cubicBezTo>
                    <a:pt x="113" y="46"/>
                    <a:pt x="113" y="46"/>
                    <a:pt x="113" y="46"/>
                  </a:cubicBezTo>
                  <a:cubicBezTo>
                    <a:pt x="114" y="46"/>
                    <a:pt x="114" y="46"/>
                    <a:pt x="115" y="46"/>
                  </a:cubicBezTo>
                  <a:lnTo>
                    <a:pt x="115" y="47"/>
                  </a:lnTo>
                  <a:close/>
                  <a:moveTo>
                    <a:pt x="116" y="49"/>
                  </a:moveTo>
                  <a:cubicBezTo>
                    <a:pt x="116" y="49"/>
                    <a:pt x="116" y="49"/>
                    <a:pt x="116" y="49"/>
                  </a:cubicBezTo>
                  <a:cubicBezTo>
                    <a:pt x="116" y="49"/>
                    <a:pt x="116" y="49"/>
                    <a:pt x="116" y="49"/>
                  </a:cubicBezTo>
                  <a:cubicBezTo>
                    <a:pt x="116" y="49"/>
                    <a:pt x="116" y="49"/>
                    <a:pt x="116" y="49"/>
                  </a:cubicBezTo>
                  <a:cubicBezTo>
                    <a:pt x="116" y="49"/>
                    <a:pt x="116" y="49"/>
                    <a:pt x="116" y="49"/>
                  </a:cubicBezTo>
                  <a:cubicBezTo>
                    <a:pt x="116" y="50"/>
                    <a:pt x="116" y="50"/>
                    <a:pt x="116" y="50"/>
                  </a:cubicBezTo>
                  <a:cubicBezTo>
                    <a:pt x="116" y="50"/>
                    <a:pt x="115" y="50"/>
                    <a:pt x="115" y="50"/>
                  </a:cubicBezTo>
                  <a:cubicBezTo>
                    <a:pt x="115" y="50"/>
                    <a:pt x="115" y="50"/>
                    <a:pt x="115" y="50"/>
                  </a:cubicBezTo>
                  <a:cubicBezTo>
                    <a:pt x="115" y="50"/>
                    <a:pt x="115" y="50"/>
                    <a:pt x="115" y="50"/>
                  </a:cubicBezTo>
                  <a:cubicBezTo>
                    <a:pt x="115" y="50"/>
                    <a:pt x="115" y="50"/>
                    <a:pt x="115" y="50"/>
                  </a:cubicBezTo>
                  <a:cubicBezTo>
                    <a:pt x="115" y="50"/>
                    <a:pt x="115" y="50"/>
                    <a:pt x="115" y="50"/>
                  </a:cubicBezTo>
                  <a:cubicBezTo>
                    <a:pt x="115" y="47"/>
                    <a:pt x="115" y="47"/>
                    <a:pt x="115" y="47"/>
                  </a:cubicBezTo>
                  <a:cubicBezTo>
                    <a:pt x="115" y="47"/>
                    <a:pt x="115" y="47"/>
                    <a:pt x="115" y="47"/>
                  </a:cubicBezTo>
                  <a:cubicBezTo>
                    <a:pt x="115" y="47"/>
                    <a:pt x="115" y="47"/>
                    <a:pt x="115" y="47"/>
                  </a:cubicBezTo>
                  <a:cubicBezTo>
                    <a:pt x="115" y="47"/>
                    <a:pt x="115" y="47"/>
                    <a:pt x="115" y="47"/>
                  </a:cubicBezTo>
                  <a:cubicBezTo>
                    <a:pt x="115" y="46"/>
                    <a:pt x="115" y="46"/>
                    <a:pt x="115" y="46"/>
                  </a:cubicBezTo>
                  <a:cubicBezTo>
                    <a:pt x="115" y="46"/>
                    <a:pt x="116" y="46"/>
                    <a:pt x="116" y="46"/>
                  </a:cubicBezTo>
                  <a:lnTo>
                    <a:pt x="116" y="49"/>
                  </a:lnTo>
                  <a:close/>
                  <a:moveTo>
                    <a:pt x="117" y="50"/>
                  </a:moveTo>
                  <a:cubicBezTo>
                    <a:pt x="117" y="50"/>
                    <a:pt x="117" y="50"/>
                    <a:pt x="117" y="50"/>
                  </a:cubicBezTo>
                  <a:cubicBezTo>
                    <a:pt x="117" y="50"/>
                    <a:pt x="117" y="50"/>
                    <a:pt x="116" y="50"/>
                  </a:cubicBezTo>
                  <a:cubicBezTo>
                    <a:pt x="116" y="49"/>
                    <a:pt x="116" y="49"/>
                    <a:pt x="116" y="49"/>
                  </a:cubicBezTo>
                  <a:cubicBezTo>
                    <a:pt x="117" y="49"/>
                    <a:pt x="117" y="49"/>
                    <a:pt x="117" y="49"/>
                  </a:cubicBezTo>
                  <a:lnTo>
                    <a:pt x="117" y="50"/>
                  </a:lnTo>
                  <a:close/>
                  <a:moveTo>
                    <a:pt x="117" y="49"/>
                  </a:moveTo>
                  <a:cubicBezTo>
                    <a:pt x="117" y="49"/>
                    <a:pt x="117" y="49"/>
                    <a:pt x="117" y="49"/>
                  </a:cubicBezTo>
                  <a:cubicBezTo>
                    <a:pt x="116" y="49"/>
                    <a:pt x="116" y="49"/>
                    <a:pt x="116" y="49"/>
                  </a:cubicBezTo>
                  <a:cubicBezTo>
                    <a:pt x="116" y="46"/>
                    <a:pt x="116" y="46"/>
                    <a:pt x="116" y="46"/>
                  </a:cubicBezTo>
                  <a:cubicBezTo>
                    <a:pt x="117" y="46"/>
                    <a:pt x="117" y="46"/>
                    <a:pt x="117" y="46"/>
                  </a:cubicBezTo>
                  <a:lnTo>
                    <a:pt x="117" y="49"/>
                  </a:lnTo>
                  <a:close/>
                  <a:moveTo>
                    <a:pt x="119" y="47"/>
                  </a:moveTo>
                  <a:cubicBezTo>
                    <a:pt x="119" y="47"/>
                    <a:pt x="119" y="47"/>
                    <a:pt x="119" y="47"/>
                  </a:cubicBezTo>
                  <a:cubicBezTo>
                    <a:pt x="118" y="47"/>
                    <a:pt x="118" y="47"/>
                    <a:pt x="118" y="47"/>
                  </a:cubicBezTo>
                  <a:cubicBezTo>
                    <a:pt x="118" y="47"/>
                    <a:pt x="118" y="47"/>
                    <a:pt x="118" y="47"/>
                  </a:cubicBezTo>
                  <a:cubicBezTo>
                    <a:pt x="119" y="47"/>
                    <a:pt x="119" y="47"/>
                    <a:pt x="119" y="47"/>
                  </a:cubicBezTo>
                  <a:cubicBezTo>
                    <a:pt x="119" y="50"/>
                    <a:pt x="119" y="50"/>
                    <a:pt x="119" y="50"/>
                  </a:cubicBezTo>
                  <a:cubicBezTo>
                    <a:pt x="118" y="50"/>
                    <a:pt x="118" y="50"/>
                    <a:pt x="118" y="50"/>
                  </a:cubicBezTo>
                  <a:cubicBezTo>
                    <a:pt x="118" y="49"/>
                    <a:pt x="118" y="49"/>
                    <a:pt x="118" y="49"/>
                  </a:cubicBezTo>
                  <a:cubicBezTo>
                    <a:pt x="118" y="49"/>
                    <a:pt x="118" y="49"/>
                    <a:pt x="118" y="49"/>
                  </a:cubicBezTo>
                  <a:cubicBezTo>
                    <a:pt x="118" y="49"/>
                    <a:pt x="118" y="49"/>
                    <a:pt x="118" y="49"/>
                  </a:cubicBezTo>
                  <a:cubicBezTo>
                    <a:pt x="118" y="49"/>
                    <a:pt x="118" y="49"/>
                    <a:pt x="118" y="49"/>
                  </a:cubicBezTo>
                  <a:cubicBezTo>
                    <a:pt x="118" y="46"/>
                    <a:pt x="118" y="46"/>
                    <a:pt x="118" y="46"/>
                  </a:cubicBezTo>
                  <a:cubicBezTo>
                    <a:pt x="118" y="46"/>
                    <a:pt x="118" y="46"/>
                    <a:pt x="119" y="46"/>
                  </a:cubicBezTo>
                  <a:lnTo>
                    <a:pt x="119" y="47"/>
                  </a:lnTo>
                  <a:close/>
                  <a:moveTo>
                    <a:pt x="120" y="50"/>
                  </a:moveTo>
                  <a:cubicBezTo>
                    <a:pt x="120" y="50"/>
                    <a:pt x="120" y="50"/>
                    <a:pt x="120" y="50"/>
                  </a:cubicBezTo>
                  <a:cubicBezTo>
                    <a:pt x="120" y="50"/>
                    <a:pt x="119" y="50"/>
                    <a:pt x="119" y="50"/>
                  </a:cubicBezTo>
                  <a:cubicBezTo>
                    <a:pt x="119" y="47"/>
                    <a:pt x="119" y="47"/>
                    <a:pt x="119" y="47"/>
                  </a:cubicBezTo>
                  <a:cubicBezTo>
                    <a:pt x="120" y="47"/>
                    <a:pt x="120" y="47"/>
                    <a:pt x="120" y="47"/>
                  </a:cubicBezTo>
                  <a:lnTo>
                    <a:pt x="120" y="50"/>
                  </a:lnTo>
                  <a:close/>
                  <a:moveTo>
                    <a:pt x="120" y="47"/>
                  </a:moveTo>
                  <a:cubicBezTo>
                    <a:pt x="120" y="47"/>
                    <a:pt x="120" y="47"/>
                    <a:pt x="120" y="47"/>
                  </a:cubicBezTo>
                  <a:cubicBezTo>
                    <a:pt x="119" y="47"/>
                    <a:pt x="119" y="47"/>
                    <a:pt x="119" y="47"/>
                  </a:cubicBezTo>
                  <a:cubicBezTo>
                    <a:pt x="119" y="46"/>
                    <a:pt x="119" y="46"/>
                    <a:pt x="119" y="46"/>
                  </a:cubicBezTo>
                  <a:cubicBezTo>
                    <a:pt x="119" y="46"/>
                    <a:pt x="120" y="45"/>
                    <a:pt x="120" y="45"/>
                  </a:cubicBezTo>
                  <a:lnTo>
                    <a:pt x="120" y="47"/>
                  </a:lnTo>
                  <a:close/>
                  <a:moveTo>
                    <a:pt x="123" y="50"/>
                  </a:moveTo>
                  <a:cubicBezTo>
                    <a:pt x="123" y="50"/>
                    <a:pt x="123" y="50"/>
                    <a:pt x="123" y="50"/>
                  </a:cubicBezTo>
                  <a:cubicBezTo>
                    <a:pt x="122" y="50"/>
                    <a:pt x="121" y="50"/>
                    <a:pt x="120" y="50"/>
                  </a:cubicBezTo>
                  <a:cubicBezTo>
                    <a:pt x="120" y="47"/>
                    <a:pt x="120" y="47"/>
                    <a:pt x="120" y="47"/>
                  </a:cubicBezTo>
                  <a:cubicBezTo>
                    <a:pt x="121" y="47"/>
                    <a:pt x="121" y="47"/>
                    <a:pt x="121" y="47"/>
                  </a:cubicBezTo>
                  <a:cubicBezTo>
                    <a:pt x="121" y="47"/>
                    <a:pt x="121" y="47"/>
                    <a:pt x="121" y="47"/>
                  </a:cubicBezTo>
                  <a:cubicBezTo>
                    <a:pt x="120" y="47"/>
                    <a:pt x="120" y="47"/>
                    <a:pt x="120" y="47"/>
                  </a:cubicBezTo>
                  <a:cubicBezTo>
                    <a:pt x="120" y="45"/>
                    <a:pt x="120" y="45"/>
                    <a:pt x="120" y="45"/>
                  </a:cubicBezTo>
                  <a:cubicBezTo>
                    <a:pt x="121" y="45"/>
                    <a:pt x="121" y="45"/>
                    <a:pt x="121" y="45"/>
                  </a:cubicBezTo>
                  <a:cubicBezTo>
                    <a:pt x="121" y="50"/>
                    <a:pt x="121" y="50"/>
                    <a:pt x="121" y="50"/>
                  </a:cubicBezTo>
                  <a:cubicBezTo>
                    <a:pt x="122" y="50"/>
                    <a:pt x="122" y="50"/>
                    <a:pt x="122" y="50"/>
                  </a:cubicBezTo>
                  <a:cubicBezTo>
                    <a:pt x="122" y="45"/>
                    <a:pt x="122" y="45"/>
                    <a:pt x="122" y="45"/>
                  </a:cubicBezTo>
                  <a:cubicBezTo>
                    <a:pt x="122" y="45"/>
                    <a:pt x="122" y="45"/>
                    <a:pt x="123" y="45"/>
                  </a:cubicBezTo>
                  <a:lnTo>
                    <a:pt x="123" y="50"/>
                  </a:lnTo>
                  <a:close/>
                  <a:moveTo>
                    <a:pt x="124" y="49"/>
                  </a:moveTo>
                  <a:cubicBezTo>
                    <a:pt x="124" y="49"/>
                    <a:pt x="124" y="49"/>
                    <a:pt x="124" y="49"/>
                  </a:cubicBezTo>
                  <a:cubicBezTo>
                    <a:pt x="123" y="49"/>
                    <a:pt x="123" y="49"/>
                    <a:pt x="123" y="49"/>
                  </a:cubicBezTo>
                  <a:cubicBezTo>
                    <a:pt x="123" y="50"/>
                    <a:pt x="123" y="50"/>
                    <a:pt x="123" y="50"/>
                  </a:cubicBezTo>
                  <a:cubicBezTo>
                    <a:pt x="124" y="50"/>
                    <a:pt x="124" y="50"/>
                    <a:pt x="124" y="50"/>
                  </a:cubicBezTo>
                  <a:cubicBezTo>
                    <a:pt x="124" y="50"/>
                    <a:pt x="124" y="50"/>
                    <a:pt x="124" y="50"/>
                  </a:cubicBezTo>
                  <a:cubicBezTo>
                    <a:pt x="123" y="50"/>
                    <a:pt x="123" y="50"/>
                    <a:pt x="123" y="50"/>
                  </a:cubicBezTo>
                  <a:cubicBezTo>
                    <a:pt x="123" y="45"/>
                    <a:pt x="123" y="45"/>
                    <a:pt x="123" y="45"/>
                  </a:cubicBezTo>
                  <a:cubicBezTo>
                    <a:pt x="123" y="45"/>
                    <a:pt x="123" y="45"/>
                    <a:pt x="124" y="45"/>
                  </a:cubicBezTo>
                  <a:lnTo>
                    <a:pt x="124" y="49"/>
                  </a:lnTo>
                  <a:close/>
                  <a:moveTo>
                    <a:pt x="125" y="50"/>
                  </a:moveTo>
                  <a:cubicBezTo>
                    <a:pt x="125" y="50"/>
                    <a:pt x="125" y="50"/>
                    <a:pt x="125" y="50"/>
                  </a:cubicBezTo>
                  <a:cubicBezTo>
                    <a:pt x="124" y="50"/>
                    <a:pt x="124" y="50"/>
                    <a:pt x="124" y="50"/>
                  </a:cubicBezTo>
                  <a:cubicBezTo>
                    <a:pt x="124" y="50"/>
                    <a:pt x="124" y="50"/>
                    <a:pt x="124" y="50"/>
                  </a:cubicBezTo>
                  <a:cubicBezTo>
                    <a:pt x="125" y="50"/>
                    <a:pt x="125" y="50"/>
                    <a:pt x="125" y="50"/>
                  </a:cubicBezTo>
                  <a:close/>
                  <a:moveTo>
                    <a:pt x="125" y="49"/>
                  </a:moveTo>
                  <a:cubicBezTo>
                    <a:pt x="125" y="49"/>
                    <a:pt x="125" y="49"/>
                    <a:pt x="125" y="49"/>
                  </a:cubicBezTo>
                  <a:cubicBezTo>
                    <a:pt x="124" y="49"/>
                    <a:pt x="124" y="49"/>
                    <a:pt x="124" y="49"/>
                  </a:cubicBezTo>
                  <a:cubicBezTo>
                    <a:pt x="124" y="45"/>
                    <a:pt x="124" y="45"/>
                    <a:pt x="124" y="45"/>
                  </a:cubicBezTo>
                  <a:cubicBezTo>
                    <a:pt x="124" y="45"/>
                    <a:pt x="124" y="45"/>
                    <a:pt x="125" y="45"/>
                  </a:cubicBezTo>
                  <a:lnTo>
                    <a:pt x="125" y="49"/>
                  </a:lnTo>
                  <a:close/>
                  <a:moveTo>
                    <a:pt x="126" y="46"/>
                  </a:moveTo>
                  <a:cubicBezTo>
                    <a:pt x="126" y="46"/>
                    <a:pt x="126" y="46"/>
                    <a:pt x="126" y="46"/>
                  </a:cubicBezTo>
                  <a:cubicBezTo>
                    <a:pt x="125" y="46"/>
                    <a:pt x="125" y="46"/>
                    <a:pt x="125" y="46"/>
                  </a:cubicBezTo>
                  <a:cubicBezTo>
                    <a:pt x="125" y="46"/>
                    <a:pt x="125" y="46"/>
                    <a:pt x="125" y="46"/>
                  </a:cubicBezTo>
                  <a:cubicBezTo>
                    <a:pt x="126" y="46"/>
                    <a:pt x="126" y="46"/>
                    <a:pt x="126" y="46"/>
                  </a:cubicBezTo>
                  <a:cubicBezTo>
                    <a:pt x="126" y="49"/>
                    <a:pt x="126" y="49"/>
                    <a:pt x="126" y="49"/>
                  </a:cubicBezTo>
                  <a:cubicBezTo>
                    <a:pt x="125" y="49"/>
                    <a:pt x="125" y="49"/>
                    <a:pt x="125" y="49"/>
                  </a:cubicBezTo>
                  <a:cubicBezTo>
                    <a:pt x="125" y="49"/>
                    <a:pt x="125" y="49"/>
                    <a:pt x="125" y="49"/>
                  </a:cubicBezTo>
                  <a:cubicBezTo>
                    <a:pt x="126" y="49"/>
                    <a:pt x="126" y="49"/>
                    <a:pt x="126" y="49"/>
                  </a:cubicBezTo>
                  <a:cubicBezTo>
                    <a:pt x="126" y="50"/>
                    <a:pt x="126" y="50"/>
                    <a:pt x="126" y="50"/>
                  </a:cubicBezTo>
                  <a:cubicBezTo>
                    <a:pt x="126" y="50"/>
                    <a:pt x="125" y="50"/>
                    <a:pt x="125" y="50"/>
                  </a:cubicBezTo>
                  <a:cubicBezTo>
                    <a:pt x="125" y="50"/>
                    <a:pt x="125" y="50"/>
                    <a:pt x="125" y="50"/>
                  </a:cubicBezTo>
                  <a:cubicBezTo>
                    <a:pt x="125" y="50"/>
                    <a:pt x="125" y="50"/>
                    <a:pt x="125" y="50"/>
                  </a:cubicBezTo>
                  <a:cubicBezTo>
                    <a:pt x="125" y="49"/>
                    <a:pt x="125" y="49"/>
                    <a:pt x="125" y="49"/>
                  </a:cubicBezTo>
                  <a:cubicBezTo>
                    <a:pt x="125" y="49"/>
                    <a:pt x="125" y="49"/>
                    <a:pt x="125" y="49"/>
                  </a:cubicBezTo>
                  <a:cubicBezTo>
                    <a:pt x="125" y="45"/>
                    <a:pt x="125" y="45"/>
                    <a:pt x="125" y="45"/>
                  </a:cubicBezTo>
                  <a:cubicBezTo>
                    <a:pt x="125" y="45"/>
                    <a:pt x="126" y="45"/>
                    <a:pt x="126" y="45"/>
                  </a:cubicBezTo>
                  <a:lnTo>
                    <a:pt x="126" y="46"/>
                  </a:lnTo>
                  <a:close/>
                  <a:moveTo>
                    <a:pt x="127" y="50"/>
                  </a:moveTo>
                  <a:cubicBezTo>
                    <a:pt x="127" y="50"/>
                    <a:pt x="127" y="50"/>
                    <a:pt x="127" y="50"/>
                  </a:cubicBezTo>
                  <a:cubicBezTo>
                    <a:pt x="127" y="50"/>
                    <a:pt x="126" y="50"/>
                    <a:pt x="126" y="50"/>
                  </a:cubicBezTo>
                  <a:cubicBezTo>
                    <a:pt x="126" y="49"/>
                    <a:pt x="126" y="49"/>
                    <a:pt x="126" y="49"/>
                  </a:cubicBezTo>
                  <a:cubicBezTo>
                    <a:pt x="127" y="49"/>
                    <a:pt x="127" y="49"/>
                    <a:pt x="127" y="49"/>
                  </a:cubicBezTo>
                  <a:lnTo>
                    <a:pt x="127" y="50"/>
                  </a:lnTo>
                  <a:close/>
                  <a:moveTo>
                    <a:pt x="127" y="49"/>
                  </a:moveTo>
                  <a:cubicBezTo>
                    <a:pt x="127" y="49"/>
                    <a:pt x="127" y="49"/>
                    <a:pt x="127" y="49"/>
                  </a:cubicBezTo>
                  <a:cubicBezTo>
                    <a:pt x="126" y="49"/>
                    <a:pt x="126" y="49"/>
                    <a:pt x="126" y="49"/>
                  </a:cubicBezTo>
                  <a:cubicBezTo>
                    <a:pt x="126" y="46"/>
                    <a:pt x="126" y="46"/>
                    <a:pt x="126" y="46"/>
                  </a:cubicBezTo>
                  <a:cubicBezTo>
                    <a:pt x="127" y="46"/>
                    <a:pt x="127" y="46"/>
                    <a:pt x="127" y="46"/>
                  </a:cubicBezTo>
                  <a:lnTo>
                    <a:pt x="127" y="49"/>
                  </a:lnTo>
                  <a:close/>
                  <a:moveTo>
                    <a:pt x="127" y="46"/>
                  </a:moveTo>
                  <a:cubicBezTo>
                    <a:pt x="127" y="46"/>
                    <a:pt x="127" y="46"/>
                    <a:pt x="127" y="46"/>
                  </a:cubicBezTo>
                  <a:cubicBezTo>
                    <a:pt x="126" y="46"/>
                    <a:pt x="126" y="46"/>
                    <a:pt x="126" y="46"/>
                  </a:cubicBezTo>
                  <a:cubicBezTo>
                    <a:pt x="126" y="45"/>
                    <a:pt x="126" y="45"/>
                    <a:pt x="126" y="45"/>
                  </a:cubicBezTo>
                  <a:cubicBezTo>
                    <a:pt x="126" y="45"/>
                    <a:pt x="127" y="45"/>
                    <a:pt x="127" y="45"/>
                  </a:cubicBezTo>
                  <a:lnTo>
                    <a:pt x="127" y="46"/>
                  </a:lnTo>
                  <a:close/>
                  <a:moveTo>
                    <a:pt x="128" y="50"/>
                  </a:moveTo>
                  <a:cubicBezTo>
                    <a:pt x="128" y="50"/>
                    <a:pt x="128" y="50"/>
                    <a:pt x="128" y="50"/>
                  </a:cubicBezTo>
                  <a:cubicBezTo>
                    <a:pt x="128" y="50"/>
                    <a:pt x="127" y="50"/>
                    <a:pt x="127" y="50"/>
                  </a:cubicBezTo>
                  <a:cubicBezTo>
                    <a:pt x="127" y="50"/>
                    <a:pt x="127" y="50"/>
                    <a:pt x="127" y="50"/>
                  </a:cubicBezTo>
                  <a:cubicBezTo>
                    <a:pt x="128" y="50"/>
                    <a:pt x="128" y="50"/>
                    <a:pt x="128" y="50"/>
                  </a:cubicBezTo>
                  <a:close/>
                  <a:moveTo>
                    <a:pt x="128" y="49"/>
                  </a:moveTo>
                  <a:cubicBezTo>
                    <a:pt x="128" y="49"/>
                    <a:pt x="128" y="49"/>
                    <a:pt x="128" y="49"/>
                  </a:cubicBezTo>
                  <a:cubicBezTo>
                    <a:pt x="127" y="49"/>
                    <a:pt x="127" y="49"/>
                    <a:pt x="127" y="49"/>
                  </a:cubicBezTo>
                  <a:cubicBezTo>
                    <a:pt x="127" y="49"/>
                    <a:pt x="127" y="49"/>
                    <a:pt x="127" y="49"/>
                  </a:cubicBezTo>
                  <a:cubicBezTo>
                    <a:pt x="127" y="49"/>
                    <a:pt x="127" y="49"/>
                    <a:pt x="127" y="49"/>
                  </a:cubicBezTo>
                  <a:cubicBezTo>
                    <a:pt x="127" y="49"/>
                    <a:pt x="127" y="49"/>
                    <a:pt x="127" y="49"/>
                  </a:cubicBezTo>
                  <a:cubicBezTo>
                    <a:pt x="127" y="49"/>
                    <a:pt x="127" y="49"/>
                    <a:pt x="127" y="49"/>
                  </a:cubicBezTo>
                  <a:cubicBezTo>
                    <a:pt x="127" y="48"/>
                    <a:pt x="127" y="48"/>
                    <a:pt x="127" y="48"/>
                  </a:cubicBezTo>
                  <a:cubicBezTo>
                    <a:pt x="128" y="48"/>
                    <a:pt x="128" y="48"/>
                    <a:pt x="128" y="48"/>
                  </a:cubicBezTo>
                  <a:lnTo>
                    <a:pt x="128" y="49"/>
                  </a:lnTo>
                  <a:close/>
                  <a:moveTo>
                    <a:pt x="128" y="48"/>
                  </a:moveTo>
                  <a:cubicBezTo>
                    <a:pt x="128" y="48"/>
                    <a:pt x="128" y="48"/>
                    <a:pt x="128" y="48"/>
                  </a:cubicBezTo>
                  <a:cubicBezTo>
                    <a:pt x="127" y="48"/>
                    <a:pt x="127" y="48"/>
                    <a:pt x="127" y="48"/>
                  </a:cubicBezTo>
                  <a:cubicBezTo>
                    <a:pt x="127" y="47"/>
                    <a:pt x="127" y="47"/>
                    <a:pt x="127" y="47"/>
                  </a:cubicBezTo>
                  <a:cubicBezTo>
                    <a:pt x="128" y="47"/>
                    <a:pt x="128" y="47"/>
                    <a:pt x="128" y="47"/>
                  </a:cubicBezTo>
                  <a:lnTo>
                    <a:pt x="128" y="48"/>
                  </a:lnTo>
                  <a:close/>
                  <a:moveTo>
                    <a:pt x="128" y="47"/>
                  </a:moveTo>
                  <a:cubicBezTo>
                    <a:pt x="128" y="47"/>
                    <a:pt x="128" y="47"/>
                    <a:pt x="128" y="47"/>
                  </a:cubicBezTo>
                  <a:cubicBezTo>
                    <a:pt x="127" y="47"/>
                    <a:pt x="127" y="47"/>
                    <a:pt x="127" y="47"/>
                  </a:cubicBezTo>
                  <a:cubicBezTo>
                    <a:pt x="127" y="45"/>
                    <a:pt x="127" y="45"/>
                    <a:pt x="127" y="45"/>
                  </a:cubicBezTo>
                  <a:cubicBezTo>
                    <a:pt x="127" y="45"/>
                    <a:pt x="128" y="45"/>
                    <a:pt x="128" y="45"/>
                  </a:cubicBezTo>
                  <a:lnTo>
                    <a:pt x="128" y="47"/>
                  </a:lnTo>
                  <a:close/>
                  <a:moveTo>
                    <a:pt x="128" y="50"/>
                  </a:moveTo>
                  <a:cubicBezTo>
                    <a:pt x="128" y="50"/>
                    <a:pt x="128" y="50"/>
                    <a:pt x="128" y="50"/>
                  </a:cubicBezTo>
                  <a:cubicBezTo>
                    <a:pt x="128" y="50"/>
                    <a:pt x="128" y="50"/>
                    <a:pt x="128" y="50"/>
                  </a:cubicBezTo>
                  <a:cubicBezTo>
                    <a:pt x="128" y="50"/>
                    <a:pt x="128" y="50"/>
                    <a:pt x="128" y="50"/>
                  </a:cubicBezTo>
                  <a:cubicBezTo>
                    <a:pt x="128" y="50"/>
                    <a:pt x="128" y="50"/>
                    <a:pt x="128" y="50"/>
                  </a:cubicBezTo>
                  <a:cubicBezTo>
                    <a:pt x="128" y="50"/>
                    <a:pt x="128" y="50"/>
                    <a:pt x="128" y="50"/>
                  </a:cubicBezTo>
                  <a:cubicBezTo>
                    <a:pt x="128" y="50"/>
                    <a:pt x="128" y="50"/>
                    <a:pt x="128" y="50"/>
                  </a:cubicBezTo>
                  <a:cubicBezTo>
                    <a:pt x="128" y="50"/>
                    <a:pt x="128" y="50"/>
                    <a:pt x="128" y="50"/>
                  </a:cubicBezTo>
                  <a:cubicBezTo>
                    <a:pt x="129" y="50"/>
                    <a:pt x="129" y="50"/>
                    <a:pt x="129" y="50"/>
                  </a:cubicBezTo>
                  <a:cubicBezTo>
                    <a:pt x="129" y="50"/>
                    <a:pt x="129" y="50"/>
                    <a:pt x="129" y="50"/>
                  </a:cubicBezTo>
                  <a:cubicBezTo>
                    <a:pt x="129" y="50"/>
                    <a:pt x="129" y="50"/>
                    <a:pt x="129" y="50"/>
                  </a:cubicBezTo>
                  <a:cubicBezTo>
                    <a:pt x="129" y="50"/>
                    <a:pt x="128" y="50"/>
                    <a:pt x="128" y="50"/>
                  </a:cubicBezTo>
                  <a:close/>
                  <a:moveTo>
                    <a:pt x="129" y="47"/>
                  </a:moveTo>
                  <a:cubicBezTo>
                    <a:pt x="129" y="47"/>
                    <a:pt x="129" y="47"/>
                    <a:pt x="129" y="47"/>
                  </a:cubicBezTo>
                  <a:cubicBezTo>
                    <a:pt x="129" y="48"/>
                    <a:pt x="129" y="48"/>
                    <a:pt x="129" y="48"/>
                  </a:cubicBezTo>
                  <a:cubicBezTo>
                    <a:pt x="128" y="48"/>
                    <a:pt x="128" y="48"/>
                    <a:pt x="128" y="48"/>
                  </a:cubicBezTo>
                  <a:cubicBezTo>
                    <a:pt x="128" y="47"/>
                    <a:pt x="128" y="47"/>
                    <a:pt x="128" y="47"/>
                  </a:cubicBezTo>
                  <a:lnTo>
                    <a:pt x="129" y="47"/>
                  </a:lnTo>
                  <a:close/>
                  <a:moveTo>
                    <a:pt x="128" y="47"/>
                  </a:moveTo>
                  <a:cubicBezTo>
                    <a:pt x="128" y="47"/>
                    <a:pt x="128" y="47"/>
                    <a:pt x="128" y="47"/>
                  </a:cubicBezTo>
                  <a:cubicBezTo>
                    <a:pt x="128" y="45"/>
                    <a:pt x="128" y="45"/>
                    <a:pt x="128" y="45"/>
                  </a:cubicBezTo>
                  <a:cubicBezTo>
                    <a:pt x="128" y="45"/>
                    <a:pt x="129" y="45"/>
                    <a:pt x="129" y="45"/>
                  </a:cubicBezTo>
                  <a:cubicBezTo>
                    <a:pt x="129" y="47"/>
                    <a:pt x="129" y="47"/>
                    <a:pt x="129" y="47"/>
                  </a:cubicBezTo>
                  <a:lnTo>
                    <a:pt x="128" y="47"/>
                  </a:lnTo>
                  <a:close/>
                  <a:moveTo>
                    <a:pt x="129" y="48"/>
                  </a:moveTo>
                  <a:cubicBezTo>
                    <a:pt x="129" y="48"/>
                    <a:pt x="129" y="48"/>
                    <a:pt x="129" y="48"/>
                  </a:cubicBezTo>
                  <a:cubicBezTo>
                    <a:pt x="128" y="48"/>
                    <a:pt x="128" y="48"/>
                    <a:pt x="128" y="48"/>
                  </a:cubicBezTo>
                  <a:cubicBezTo>
                    <a:pt x="128" y="48"/>
                    <a:pt x="128" y="48"/>
                    <a:pt x="128" y="48"/>
                  </a:cubicBezTo>
                  <a:cubicBezTo>
                    <a:pt x="128" y="49"/>
                    <a:pt x="128" y="49"/>
                    <a:pt x="128" y="49"/>
                  </a:cubicBezTo>
                  <a:cubicBezTo>
                    <a:pt x="128" y="49"/>
                    <a:pt x="128" y="49"/>
                    <a:pt x="128" y="49"/>
                  </a:cubicBezTo>
                  <a:cubicBezTo>
                    <a:pt x="128" y="48"/>
                    <a:pt x="128" y="48"/>
                    <a:pt x="128" y="48"/>
                  </a:cubicBezTo>
                  <a:lnTo>
                    <a:pt x="129" y="48"/>
                  </a:lnTo>
                  <a:close/>
                  <a:moveTo>
                    <a:pt x="129" y="48"/>
                  </a:moveTo>
                  <a:cubicBezTo>
                    <a:pt x="129" y="48"/>
                    <a:pt x="129" y="48"/>
                    <a:pt x="129" y="48"/>
                  </a:cubicBezTo>
                  <a:cubicBezTo>
                    <a:pt x="129" y="49"/>
                    <a:pt x="129" y="49"/>
                    <a:pt x="129" y="49"/>
                  </a:cubicBezTo>
                  <a:cubicBezTo>
                    <a:pt x="128" y="49"/>
                    <a:pt x="128" y="49"/>
                    <a:pt x="128" y="49"/>
                  </a:cubicBezTo>
                  <a:cubicBezTo>
                    <a:pt x="128" y="48"/>
                    <a:pt x="128" y="48"/>
                    <a:pt x="128" y="48"/>
                  </a:cubicBezTo>
                  <a:cubicBezTo>
                    <a:pt x="128" y="48"/>
                    <a:pt x="129" y="48"/>
                    <a:pt x="129" y="48"/>
                  </a:cubicBezTo>
                  <a:close/>
                  <a:moveTo>
                    <a:pt x="129" y="50"/>
                  </a:moveTo>
                  <a:cubicBezTo>
                    <a:pt x="129" y="50"/>
                    <a:pt x="129" y="50"/>
                    <a:pt x="129" y="50"/>
                  </a:cubicBezTo>
                  <a:cubicBezTo>
                    <a:pt x="129" y="48"/>
                    <a:pt x="129" y="48"/>
                    <a:pt x="129" y="48"/>
                  </a:cubicBezTo>
                  <a:cubicBezTo>
                    <a:pt x="129" y="48"/>
                    <a:pt x="129" y="48"/>
                    <a:pt x="130" y="47"/>
                  </a:cubicBezTo>
                  <a:cubicBezTo>
                    <a:pt x="130" y="49"/>
                    <a:pt x="130" y="49"/>
                    <a:pt x="130" y="49"/>
                  </a:cubicBezTo>
                  <a:cubicBezTo>
                    <a:pt x="129" y="49"/>
                    <a:pt x="129" y="49"/>
                    <a:pt x="129" y="50"/>
                  </a:cubicBezTo>
                  <a:close/>
                  <a:moveTo>
                    <a:pt x="129" y="45"/>
                  </a:moveTo>
                  <a:cubicBezTo>
                    <a:pt x="129" y="45"/>
                    <a:pt x="129" y="45"/>
                    <a:pt x="129" y="45"/>
                  </a:cubicBezTo>
                  <a:cubicBezTo>
                    <a:pt x="129" y="45"/>
                    <a:pt x="129" y="45"/>
                    <a:pt x="130" y="45"/>
                  </a:cubicBezTo>
                  <a:cubicBezTo>
                    <a:pt x="130" y="47"/>
                    <a:pt x="130" y="47"/>
                    <a:pt x="130" y="47"/>
                  </a:cubicBezTo>
                  <a:cubicBezTo>
                    <a:pt x="129" y="47"/>
                    <a:pt x="129" y="47"/>
                    <a:pt x="129" y="48"/>
                  </a:cubicBezTo>
                  <a:lnTo>
                    <a:pt x="129" y="45"/>
                  </a:lnTo>
                  <a:close/>
                  <a:moveTo>
                    <a:pt x="130" y="49"/>
                  </a:moveTo>
                  <a:cubicBezTo>
                    <a:pt x="130" y="49"/>
                    <a:pt x="130" y="49"/>
                    <a:pt x="130" y="49"/>
                  </a:cubicBezTo>
                  <a:cubicBezTo>
                    <a:pt x="130" y="47"/>
                    <a:pt x="130" y="47"/>
                    <a:pt x="130" y="47"/>
                  </a:cubicBezTo>
                  <a:cubicBezTo>
                    <a:pt x="130" y="47"/>
                    <a:pt x="130" y="47"/>
                    <a:pt x="130" y="47"/>
                  </a:cubicBezTo>
                  <a:cubicBezTo>
                    <a:pt x="130" y="48"/>
                    <a:pt x="130" y="48"/>
                    <a:pt x="130" y="48"/>
                  </a:cubicBezTo>
                  <a:cubicBezTo>
                    <a:pt x="130" y="49"/>
                    <a:pt x="130" y="49"/>
                    <a:pt x="130" y="49"/>
                  </a:cubicBezTo>
                  <a:close/>
                  <a:moveTo>
                    <a:pt x="130" y="45"/>
                  </a:moveTo>
                  <a:cubicBezTo>
                    <a:pt x="130" y="45"/>
                    <a:pt x="130" y="45"/>
                    <a:pt x="130" y="45"/>
                  </a:cubicBezTo>
                  <a:cubicBezTo>
                    <a:pt x="130" y="45"/>
                    <a:pt x="130" y="45"/>
                    <a:pt x="130" y="45"/>
                  </a:cubicBezTo>
                  <a:cubicBezTo>
                    <a:pt x="130" y="47"/>
                    <a:pt x="130" y="47"/>
                    <a:pt x="130" y="47"/>
                  </a:cubicBezTo>
                  <a:cubicBezTo>
                    <a:pt x="130" y="47"/>
                    <a:pt x="130" y="47"/>
                    <a:pt x="130" y="47"/>
                  </a:cubicBezTo>
                  <a:lnTo>
                    <a:pt x="130" y="45"/>
                  </a:lnTo>
                  <a:close/>
                  <a:moveTo>
                    <a:pt x="131" y="45"/>
                  </a:moveTo>
                  <a:cubicBezTo>
                    <a:pt x="131" y="45"/>
                    <a:pt x="131" y="45"/>
                    <a:pt x="131" y="45"/>
                  </a:cubicBezTo>
                  <a:cubicBezTo>
                    <a:pt x="131" y="45"/>
                    <a:pt x="131" y="45"/>
                    <a:pt x="131" y="45"/>
                  </a:cubicBezTo>
                  <a:cubicBezTo>
                    <a:pt x="131" y="46"/>
                    <a:pt x="131" y="46"/>
                    <a:pt x="131" y="46"/>
                  </a:cubicBezTo>
                  <a:cubicBezTo>
                    <a:pt x="131" y="46"/>
                    <a:pt x="131" y="46"/>
                    <a:pt x="131" y="46"/>
                  </a:cubicBezTo>
                  <a:lnTo>
                    <a:pt x="131" y="45"/>
                  </a:lnTo>
                  <a:close/>
                  <a:moveTo>
                    <a:pt x="131" y="48"/>
                  </a:moveTo>
                  <a:cubicBezTo>
                    <a:pt x="131" y="48"/>
                    <a:pt x="131" y="48"/>
                    <a:pt x="131" y="48"/>
                  </a:cubicBezTo>
                  <a:cubicBezTo>
                    <a:pt x="131" y="48"/>
                    <a:pt x="131" y="48"/>
                    <a:pt x="131" y="48"/>
                  </a:cubicBezTo>
                  <a:cubicBezTo>
                    <a:pt x="131" y="48"/>
                    <a:pt x="131" y="48"/>
                    <a:pt x="131" y="48"/>
                  </a:cubicBezTo>
                  <a:cubicBezTo>
                    <a:pt x="131" y="48"/>
                    <a:pt x="131" y="48"/>
                    <a:pt x="131" y="48"/>
                  </a:cubicBezTo>
                  <a:cubicBezTo>
                    <a:pt x="131" y="47"/>
                    <a:pt x="131" y="47"/>
                    <a:pt x="131" y="47"/>
                  </a:cubicBezTo>
                  <a:cubicBezTo>
                    <a:pt x="131" y="47"/>
                    <a:pt x="131" y="46"/>
                    <a:pt x="131" y="46"/>
                  </a:cubicBezTo>
                  <a:cubicBezTo>
                    <a:pt x="131" y="48"/>
                    <a:pt x="131" y="48"/>
                    <a:pt x="131" y="48"/>
                  </a:cubicBezTo>
                  <a:cubicBezTo>
                    <a:pt x="131" y="48"/>
                    <a:pt x="131" y="48"/>
                    <a:pt x="131" y="48"/>
                  </a:cubicBezTo>
                  <a:close/>
                  <a:moveTo>
                    <a:pt x="106" y="45"/>
                  </a:moveTo>
                  <a:cubicBezTo>
                    <a:pt x="106" y="45"/>
                    <a:pt x="106" y="45"/>
                    <a:pt x="106" y="45"/>
                  </a:cubicBezTo>
                  <a:cubicBezTo>
                    <a:pt x="101" y="46"/>
                    <a:pt x="76" y="50"/>
                    <a:pt x="74" y="50"/>
                  </a:cubicBezTo>
                  <a:cubicBezTo>
                    <a:pt x="74" y="50"/>
                    <a:pt x="74" y="50"/>
                    <a:pt x="74" y="50"/>
                  </a:cubicBezTo>
                  <a:cubicBezTo>
                    <a:pt x="79" y="49"/>
                    <a:pt x="86" y="47"/>
                    <a:pt x="91" y="47"/>
                  </a:cubicBezTo>
                  <a:cubicBezTo>
                    <a:pt x="94" y="46"/>
                    <a:pt x="98" y="46"/>
                    <a:pt x="102" y="45"/>
                  </a:cubicBezTo>
                  <a:cubicBezTo>
                    <a:pt x="108" y="44"/>
                    <a:pt x="115" y="43"/>
                    <a:pt x="118" y="43"/>
                  </a:cubicBezTo>
                  <a:cubicBezTo>
                    <a:pt x="134" y="43"/>
                    <a:pt x="134" y="43"/>
                    <a:pt x="134" y="43"/>
                  </a:cubicBezTo>
                  <a:cubicBezTo>
                    <a:pt x="119" y="43"/>
                    <a:pt x="119" y="43"/>
                    <a:pt x="119" y="43"/>
                  </a:cubicBezTo>
                  <a:cubicBezTo>
                    <a:pt x="119" y="43"/>
                    <a:pt x="119" y="42"/>
                    <a:pt x="119" y="42"/>
                  </a:cubicBezTo>
                  <a:cubicBezTo>
                    <a:pt x="124" y="42"/>
                    <a:pt x="128" y="41"/>
                    <a:pt x="129" y="41"/>
                  </a:cubicBezTo>
                  <a:cubicBezTo>
                    <a:pt x="133" y="41"/>
                    <a:pt x="136" y="41"/>
                    <a:pt x="138" y="42"/>
                  </a:cubicBezTo>
                  <a:cubicBezTo>
                    <a:pt x="138" y="42"/>
                    <a:pt x="137" y="42"/>
                    <a:pt x="136" y="43"/>
                  </a:cubicBezTo>
                  <a:cubicBezTo>
                    <a:pt x="134" y="43"/>
                    <a:pt x="134" y="43"/>
                    <a:pt x="134" y="43"/>
                  </a:cubicBezTo>
                  <a:cubicBezTo>
                    <a:pt x="134" y="43"/>
                    <a:pt x="111" y="45"/>
                    <a:pt x="106" y="45"/>
                  </a:cubicBezTo>
                  <a:close/>
                  <a:moveTo>
                    <a:pt x="132" y="45"/>
                  </a:moveTo>
                  <a:cubicBezTo>
                    <a:pt x="132" y="45"/>
                    <a:pt x="132" y="45"/>
                    <a:pt x="132" y="45"/>
                  </a:cubicBezTo>
                  <a:cubicBezTo>
                    <a:pt x="132" y="45"/>
                    <a:pt x="132" y="44"/>
                    <a:pt x="132" y="44"/>
                  </a:cubicBezTo>
                  <a:cubicBezTo>
                    <a:pt x="132" y="45"/>
                    <a:pt x="132" y="45"/>
                    <a:pt x="132" y="45"/>
                  </a:cubicBezTo>
                  <a:cubicBezTo>
                    <a:pt x="132" y="45"/>
                    <a:pt x="132" y="46"/>
                    <a:pt x="132" y="46"/>
                  </a:cubicBezTo>
                  <a:lnTo>
                    <a:pt x="132" y="45"/>
                  </a:lnTo>
                  <a:close/>
                  <a:moveTo>
                    <a:pt x="132" y="48"/>
                  </a:moveTo>
                  <a:cubicBezTo>
                    <a:pt x="132" y="48"/>
                    <a:pt x="132" y="48"/>
                    <a:pt x="132" y="48"/>
                  </a:cubicBezTo>
                  <a:cubicBezTo>
                    <a:pt x="132" y="46"/>
                    <a:pt x="132" y="46"/>
                    <a:pt x="132" y="46"/>
                  </a:cubicBezTo>
                  <a:cubicBezTo>
                    <a:pt x="132" y="46"/>
                    <a:pt x="132" y="46"/>
                    <a:pt x="132" y="46"/>
                  </a:cubicBezTo>
                  <a:cubicBezTo>
                    <a:pt x="132" y="47"/>
                    <a:pt x="132" y="47"/>
                    <a:pt x="132" y="47"/>
                  </a:cubicBezTo>
                  <a:cubicBezTo>
                    <a:pt x="132" y="47"/>
                    <a:pt x="132" y="48"/>
                    <a:pt x="132" y="48"/>
                  </a:cubicBezTo>
                  <a:close/>
                  <a:moveTo>
                    <a:pt x="132" y="44"/>
                  </a:moveTo>
                  <a:cubicBezTo>
                    <a:pt x="132" y="44"/>
                    <a:pt x="132" y="44"/>
                    <a:pt x="132" y="44"/>
                  </a:cubicBezTo>
                  <a:cubicBezTo>
                    <a:pt x="133" y="44"/>
                    <a:pt x="133" y="44"/>
                    <a:pt x="133" y="44"/>
                  </a:cubicBezTo>
                  <a:cubicBezTo>
                    <a:pt x="133" y="45"/>
                    <a:pt x="133" y="45"/>
                    <a:pt x="133" y="45"/>
                  </a:cubicBezTo>
                  <a:cubicBezTo>
                    <a:pt x="133" y="45"/>
                    <a:pt x="133" y="45"/>
                    <a:pt x="133" y="45"/>
                  </a:cubicBezTo>
                  <a:cubicBezTo>
                    <a:pt x="133" y="45"/>
                    <a:pt x="133" y="45"/>
                    <a:pt x="132" y="45"/>
                  </a:cubicBezTo>
                  <a:lnTo>
                    <a:pt x="132" y="44"/>
                  </a:lnTo>
                  <a:close/>
                  <a:moveTo>
                    <a:pt x="132" y="45"/>
                  </a:moveTo>
                  <a:cubicBezTo>
                    <a:pt x="132" y="45"/>
                    <a:pt x="132" y="45"/>
                    <a:pt x="132" y="45"/>
                  </a:cubicBezTo>
                  <a:cubicBezTo>
                    <a:pt x="133" y="45"/>
                    <a:pt x="133" y="45"/>
                    <a:pt x="133" y="45"/>
                  </a:cubicBezTo>
                  <a:cubicBezTo>
                    <a:pt x="133" y="45"/>
                    <a:pt x="133" y="45"/>
                    <a:pt x="133" y="45"/>
                  </a:cubicBezTo>
                  <a:cubicBezTo>
                    <a:pt x="133" y="47"/>
                    <a:pt x="133" y="47"/>
                    <a:pt x="133" y="47"/>
                  </a:cubicBezTo>
                  <a:cubicBezTo>
                    <a:pt x="133" y="47"/>
                    <a:pt x="133" y="47"/>
                    <a:pt x="132" y="47"/>
                  </a:cubicBezTo>
                  <a:lnTo>
                    <a:pt x="132" y="45"/>
                  </a:lnTo>
                  <a:close/>
                  <a:moveTo>
                    <a:pt x="133" y="47"/>
                  </a:moveTo>
                  <a:cubicBezTo>
                    <a:pt x="133" y="47"/>
                    <a:pt x="133" y="47"/>
                    <a:pt x="133" y="47"/>
                  </a:cubicBezTo>
                  <a:cubicBezTo>
                    <a:pt x="133" y="47"/>
                    <a:pt x="133" y="47"/>
                    <a:pt x="133" y="47"/>
                  </a:cubicBezTo>
                  <a:cubicBezTo>
                    <a:pt x="133" y="47"/>
                    <a:pt x="133" y="47"/>
                    <a:pt x="133" y="47"/>
                  </a:cubicBezTo>
                  <a:close/>
                  <a:moveTo>
                    <a:pt x="133" y="44"/>
                  </a:moveTo>
                  <a:cubicBezTo>
                    <a:pt x="133" y="44"/>
                    <a:pt x="133" y="44"/>
                    <a:pt x="133" y="44"/>
                  </a:cubicBezTo>
                  <a:cubicBezTo>
                    <a:pt x="133" y="44"/>
                    <a:pt x="134" y="44"/>
                    <a:pt x="134" y="44"/>
                  </a:cubicBezTo>
                  <a:cubicBezTo>
                    <a:pt x="134" y="44"/>
                    <a:pt x="133" y="45"/>
                    <a:pt x="133" y="45"/>
                  </a:cubicBezTo>
                  <a:lnTo>
                    <a:pt x="133" y="44"/>
                  </a:lnTo>
                  <a:close/>
                  <a:moveTo>
                    <a:pt x="133" y="45"/>
                  </a:moveTo>
                  <a:cubicBezTo>
                    <a:pt x="133" y="45"/>
                    <a:pt x="133" y="45"/>
                    <a:pt x="133" y="45"/>
                  </a:cubicBezTo>
                  <a:cubicBezTo>
                    <a:pt x="134" y="45"/>
                    <a:pt x="134" y="45"/>
                    <a:pt x="134" y="44"/>
                  </a:cubicBezTo>
                  <a:cubicBezTo>
                    <a:pt x="135" y="44"/>
                    <a:pt x="136" y="44"/>
                    <a:pt x="137" y="44"/>
                  </a:cubicBezTo>
                  <a:cubicBezTo>
                    <a:pt x="137" y="44"/>
                    <a:pt x="136" y="45"/>
                    <a:pt x="136" y="45"/>
                  </a:cubicBezTo>
                  <a:cubicBezTo>
                    <a:pt x="135" y="45"/>
                    <a:pt x="134" y="46"/>
                    <a:pt x="133" y="46"/>
                  </a:cubicBezTo>
                  <a:lnTo>
                    <a:pt x="133" y="45"/>
                  </a:lnTo>
                  <a:close/>
                  <a:moveTo>
                    <a:pt x="133" y="47"/>
                  </a:moveTo>
                  <a:cubicBezTo>
                    <a:pt x="133" y="47"/>
                    <a:pt x="133" y="47"/>
                    <a:pt x="133" y="47"/>
                  </a:cubicBezTo>
                  <a:cubicBezTo>
                    <a:pt x="133" y="47"/>
                    <a:pt x="133" y="47"/>
                    <a:pt x="133" y="47"/>
                  </a:cubicBezTo>
                  <a:cubicBezTo>
                    <a:pt x="134" y="46"/>
                    <a:pt x="135" y="45"/>
                    <a:pt x="136" y="45"/>
                  </a:cubicBezTo>
                  <a:cubicBezTo>
                    <a:pt x="137" y="45"/>
                    <a:pt x="137" y="44"/>
                    <a:pt x="138" y="44"/>
                  </a:cubicBezTo>
                  <a:cubicBezTo>
                    <a:pt x="138" y="44"/>
                    <a:pt x="138" y="44"/>
                    <a:pt x="138" y="44"/>
                  </a:cubicBezTo>
                  <a:cubicBezTo>
                    <a:pt x="137" y="45"/>
                    <a:pt x="135" y="46"/>
                    <a:pt x="133" y="47"/>
                  </a:cubicBezTo>
                  <a:close/>
                  <a:moveTo>
                    <a:pt x="140" y="43"/>
                  </a:moveTo>
                  <a:cubicBezTo>
                    <a:pt x="140" y="43"/>
                    <a:pt x="140" y="43"/>
                    <a:pt x="140" y="43"/>
                  </a:cubicBezTo>
                  <a:cubicBezTo>
                    <a:pt x="139" y="43"/>
                    <a:pt x="139" y="43"/>
                    <a:pt x="139" y="43"/>
                  </a:cubicBezTo>
                  <a:cubicBezTo>
                    <a:pt x="139" y="43"/>
                    <a:pt x="139" y="43"/>
                    <a:pt x="140" y="43"/>
                  </a:cubicBezTo>
                  <a:close/>
                  <a:moveTo>
                    <a:pt x="139" y="43"/>
                  </a:moveTo>
                  <a:cubicBezTo>
                    <a:pt x="139" y="43"/>
                    <a:pt x="139" y="43"/>
                    <a:pt x="139" y="43"/>
                  </a:cubicBezTo>
                  <a:cubicBezTo>
                    <a:pt x="137" y="43"/>
                    <a:pt x="137" y="43"/>
                    <a:pt x="137" y="43"/>
                  </a:cubicBezTo>
                  <a:cubicBezTo>
                    <a:pt x="137" y="42"/>
                    <a:pt x="138" y="42"/>
                    <a:pt x="138" y="42"/>
                  </a:cubicBezTo>
                  <a:cubicBezTo>
                    <a:pt x="139" y="42"/>
                    <a:pt x="139" y="42"/>
                    <a:pt x="140" y="42"/>
                  </a:cubicBezTo>
                  <a:cubicBezTo>
                    <a:pt x="140" y="43"/>
                    <a:pt x="140" y="43"/>
                    <a:pt x="140" y="43"/>
                  </a:cubicBezTo>
                  <a:cubicBezTo>
                    <a:pt x="139" y="43"/>
                    <a:pt x="139" y="43"/>
                    <a:pt x="139" y="43"/>
                  </a:cubicBezTo>
                  <a:close/>
                  <a:moveTo>
                    <a:pt x="140" y="42"/>
                  </a:moveTo>
                  <a:cubicBezTo>
                    <a:pt x="140" y="42"/>
                    <a:pt x="140" y="42"/>
                    <a:pt x="140" y="42"/>
                  </a:cubicBezTo>
                  <a:cubicBezTo>
                    <a:pt x="139" y="42"/>
                    <a:pt x="139" y="42"/>
                    <a:pt x="139" y="41"/>
                  </a:cubicBezTo>
                  <a:cubicBezTo>
                    <a:pt x="139" y="41"/>
                    <a:pt x="139" y="41"/>
                    <a:pt x="139" y="41"/>
                  </a:cubicBezTo>
                  <a:cubicBezTo>
                    <a:pt x="140" y="42"/>
                    <a:pt x="140" y="42"/>
                    <a:pt x="140" y="42"/>
                  </a:cubicBezTo>
                  <a:close/>
                  <a:moveTo>
                    <a:pt x="135" y="49"/>
                  </a:moveTo>
                  <a:cubicBezTo>
                    <a:pt x="135" y="49"/>
                    <a:pt x="135" y="49"/>
                    <a:pt x="135" y="49"/>
                  </a:cubicBezTo>
                  <a:cubicBezTo>
                    <a:pt x="135" y="49"/>
                    <a:pt x="135" y="49"/>
                    <a:pt x="135" y="49"/>
                  </a:cubicBezTo>
                  <a:cubicBezTo>
                    <a:pt x="135" y="49"/>
                    <a:pt x="135" y="49"/>
                    <a:pt x="135" y="49"/>
                  </a:cubicBezTo>
                  <a:cubicBezTo>
                    <a:pt x="135" y="49"/>
                    <a:pt x="135" y="49"/>
                    <a:pt x="135" y="49"/>
                  </a:cubicBezTo>
                  <a:close/>
                  <a:moveTo>
                    <a:pt x="135" y="50"/>
                  </a:moveTo>
                  <a:cubicBezTo>
                    <a:pt x="135" y="50"/>
                    <a:pt x="135" y="50"/>
                    <a:pt x="135" y="50"/>
                  </a:cubicBezTo>
                  <a:cubicBezTo>
                    <a:pt x="135" y="49"/>
                    <a:pt x="135" y="49"/>
                    <a:pt x="135" y="49"/>
                  </a:cubicBezTo>
                  <a:cubicBezTo>
                    <a:pt x="135" y="49"/>
                    <a:pt x="135" y="49"/>
                    <a:pt x="135" y="49"/>
                  </a:cubicBezTo>
                  <a:cubicBezTo>
                    <a:pt x="135" y="50"/>
                    <a:pt x="135" y="50"/>
                    <a:pt x="135" y="50"/>
                  </a:cubicBezTo>
                  <a:close/>
                  <a:moveTo>
                    <a:pt x="135" y="49"/>
                  </a:moveTo>
                  <a:cubicBezTo>
                    <a:pt x="135" y="49"/>
                    <a:pt x="135" y="49"/>
                    <a:pt x="135" y="49"/>
                  </a:cubicBezTo>
                  <a:cubicBezTo>
                    <a:pt x="136" y="49"/>
                    <a:pt x="136" y="49"/>
                    <a:pt x="136" y="48"/>
                  </a:cubicBezTo>
                  <a:cubicBezTo>
                    <a:pt x="136" y="49"/>
                    <a:pt x="136" y="49"/>
                    <a:pt x="136" y="49"/>
                  </a:cubicBezTo>
                  <a:cubicBezTo>
                    <a:pt x="135" y="49"/>
                    <a:pt x="135" y="49"/>
                    <a:pt x="135" y="49"/>
                  </a:cubicBezTo>
                  <a:close/>
                  <a:moveTo>
                    <a:pt x="135" y="50"/>
                  </a:moveTo>
                  <a:cubicBezTo>
                    <a:pt x="135" y="50"/>
                    <a:pt x="135" y="50"/>
                    <a:pt x="135" y="50"/>
                  </a:cubicBezTo>
                  <a:cubicBezTo>
                    <a:pt x="135" y="49"/>
                    <a:pt x="135" y="49"/>
                    <a:pt x="135" y="49"/>
                  </a:cubicBezTo>
                  <a:cubicBezTo>
                    <a:pt x="136" y="49"/>
                    <a:pt x="136" y="49"/>
                    <a:pt x="136" y="49"/>
                  </a:cubicBezTo>
                  <a:cubicBezTo>
                    <a:pt x="136" y="50"/>
                    <a:pt x="136" y="50"/>
                    <a:pt x="136" y="50"/>
                  </a:cubicBezTo>
                  <a:lnTo>
                    <a:pt x="135" y="50"/>
                  </a:lnTo>
                  <a:close/>
                  <a:moveTo>
                    <a:pt x="136" y="50"/>
                  </a:moveTo>
                  <a:cubicBezTo>
                    <a:pt x="136" y="50"/>
                    <a:pt x="136" y="50"/>
                    <a:pt x="136" y="50"/>
                  </a:cubicBezTo>
                  <a:cubicBezTo>
                    <a:pt x="136" y="49"/>
                    <a:pt x="136" y="49"/>
                    <a:pt x="136" y="49"/>
                  </a:cubicBezTo>
                  <a:cubicBezTo>
                    <a:pt x="136" y="49"/>
                    <a:pt x="136" y="49"/>
                    <a:pt x="136" y="49"/>
                  </a:cubicBezTo>
                  <a:cubicBezTo>
                    <a:pt x="136" y="49"/>
                    <a:pt x="136" y="49"/>
                    <a:pt x="136" y="49"/>
                  </a:cubicBezTo>
                  <a:cubicBezTo>
                    <a:pt x="136" y="49"/>
                    <a:pt x="136" y="49"/>
                    <a:pt x="136" y="49"/>
                  </a:cubicBezTo>
                  <a:cubicBezTo>
                    <a:pt x="136" y="48"/>
                    <a:pt x="136" y="48"/>
                    <a:pt x="136" y="48"/>
                  </a:cubicBezTo>
                  <a:cubicBezTo>
                    <a:pt x="136" y="48"/>
                    <a:pt x="136" y="48"/>
                    <a:pt x="137" y="48"/>
                  </a:cubicBezTo>
                  <a:cubicBezTo>
                    <a:pt x="137" y="50"/>
                    <a:pt x="137" y="50"/>
                    <a:pt x="137" y="50"/>
                  </a:cubicBezTo>
                  <a:lnTo>
                    <a:pt x="136" y="50"/>
                  </a:lnTo>
                  <a:close/>
                  <a:moveTo>
                    <a:pt x="137" y="48"/>
                  </a:moveTo>
                  <a:cubicBezTo>
                    <a:pt x="137" y="48"/>
                    <a:pt x="137" y="48"/>
                    <a:pt x="137" y="48"/>
                  </a:cubicBezTo>
                  <a:cubicBezTo>
                    <a:pt x="137" y="48"/>
                    <a:pt x="137" y="48"/>
                    <a:pt x="137" y="48"/>
                  </a:cubicBezTo>
                  <a:cubicBezTo>
                    <a:pt x="137" y="48"/>
                    <a:pt x="137" y="48"/>
                    <a:pt x="137" y="48"/>
                  </a:cubicBezTo>
                  <a:cubicBezTo>
                    <a:pt x="137" y="48"/>
                    <a:pt x="137" y="48"/>
                    <a:pt x="137" y="48"/>
                  </a:cubicBezTo>
                  <a:close/>
                  <a:moveTo>
                    <a:pt x="137" y="48"/>
                  </a:moveTo>
                  <a:cubicBezTo>
                    <a:pt x="137" y="48"/>
                    <a:pt x="137" y="48"/>
                    <a:pt x="137" y="48"/>
                  </a:cubicBezTo>
                  <a:cubicBezTo>
                    <a:pt x="137" y="48"/>
                    <a:pt x="137" y="48"/>
                    <a:pt x="137" y="48"/>
                  </a:cubicBezTo>
                  <a:cubicBezTo>
                    <a:pt x="137" y="48"/>
                    <a:pt x="137" y="48"/>
                    <a:pt x="137" y="48"/>
                  </a:cubicBezTo>
                  <a:cubicBezTo>
                    <a:pt x="137" y="48"/>
                    <a:pt x="137" y="48"/>
                    <a:pt x="137" y="48"/>
                  </a:cubicBezTo>
                  <a:cubicBezTo>
                    <a:pt x="137" y="48"/>
                    <a:pt x="137" y="48"/>
                    <a:pt x="137" y="48"/>
                  </a:cubicBezTo>
                  <a:close/>
                  <a:moveTo>
                    <a:pt x="137" y="50"/>
                  </a:moveTo>
                  <a:cubicBezTo>
                    <a:pt x="137" y="50"/>
                    <a:pt x="137" y="50"/>
                    <a:pt x="137" y="50"/>
                  </a:cubicBezTo>
                  <a:cubicBezTo>
                    <a:pt x="137" y="49"/>
                    <a:pt x="137" y="49"/>
                    <a:pt x="137" y="49"/>
                  </a:cubicBezTo>
                  <a:cubicBezTo>
                    <a:pt x="137" y="49"/>
                    <a:pt x="137" y="49"/>
                    <a:pt x="137" y="49"/>
                  </a:cubicBezTo>
                  <a:cubicBezTo>
                    <a:pt x="137" y="50"/>
                    <a:pt x="137" y="50"/>
                    <a:pt x="137" y="50"/>
                  </a:cubicBezTo>
                  <a:close/>
                  <a:moveTo>
                    <a:pt x="137" y="47"/>
                  </a:moveTo>
                  <a:cubicBezTo>
                    <a:pt x="137" y="47"/>
                    <a:pt x="137" y="47"/>
                    <a:pt x="137" y="47"/>
                  </a:cubicBezTo>
                  <a:cubicBezTo>
                    <a:pt x="138" y="47"/>
                    <a:pt x="138" y="47"/>
                    <a:pt x="138" y="47"/>
                  </a:cubicBezTo>
                  <a:cubicBezTo>
                    <a:pt x="138" y="48"/>
                    <a:pt x="138" y="48"/>
                    <a:pt x="138" y="48"/>
                  </a:cubicBezTo>
                  <a:cubicBezTo>
                    <a:pt x="137" y="48"/>
                    <a:pt x="137" y="48"/>
                    <a:pt x="137" y="48"/>
                  </a:cubicBezTo>
                  <a:lnTo>
                    <a:pt x="137" y="47"/>
                  </a:lnTo>
                  <a:close/>
                  <a:moveTo>
                    <a:pt x="137" y="48"/>
                  </a:moveTo>
                  <a:cubicBezTo>
                    <a:pt x="137" y="48"/>
                    <a:pt x="137" y="48"/>
                    <a:pt x="137" y="48"/>
                  </a:cubicBezTo>
                  <a:cubicBezTo>
                    <a:pt x="138" y="48"/>
                    <a:pt x="138" y="48"/>
                    <a:pt x="138" y="48"/>
                  </a:cubicBezTo>
                  <a:cubicBezTo>
                    <a:pt x="138" y="48"/>
                    <a:pt x="138" y="48"/>
                    <a:pt x="138" y="48"/>
                  </a:cubicBezTo>
                  <a:cubicBezTo>
                    <a:pt x="137" y="48"/>
                    <a:pt x="137" y="48"/>
                    <a:pt x="137" y="48"/>
                  </a:cubicBezTo>
                  <a:close/>
                  <a:moveTo>
                    <a:pt x="137" y="50"/>
                  </a:moveTo>
                  <a:cubicBezTo>
                    <a:pt x="137" y="50"/>
                    <a:pt x="137" y="50"/>
                    <a:pt x="137" y="50"/>
                  </a:cubicBezTo>
                  <a:cubicBezTo>
                    <a:pt x="137" y="49"/>
                    <a:pt x="137" y="49"/>
                    <a:pt x="137" y="49"/>
                  </a:cubicBezTo>
                  <a:cubicBezTo>
                    <a:pt x="138" y="49"/>
                    <a:pt x="138" y="49"/>
                    <a:pt x="138" y="49"/>
                  </a:cubicBezTo>
                  <a:cubicBezTo>
                    <a:pt x="138" y="50"/>
                    <a:pt x="138" y="50"/>
                    <a:pt x="138" y="50"/>
                  </a:cubicBezTo>
                  <a:lnTo>
                    <a:pt x="137" y="50"/>
                  </a:lnTo>
                  <a:close/>
                  <a:moveTo>
                    <a:pt x="138" y="47"/>
                  </a:moveTo>
                  <a:cubicBezTo>
                    <a:pt x="138" y="47"/>
                    <a:pt x="138" y="47"/>
                    <a:pt x="138" y="47"/>
                  </a:cubicBezTo>
                  <a:cubicBezTo>
                    <a:pt x="138" y="47"/>
                    <a:pt x="138" y="47"/>
                    <a:pt x="138" y="47"/>
                  </a:cubicBezTo>
                  <a:cubicBezTo>
                    <a:pt x="138" y="48"/>
                    <a:pt x="138" y="48"/>
                    <a:pt x="138" y="48"/>
                  </a:cubicBezTo>
                  <a:cubicBezTo>
                    <a:pt x="138" y="48"/>
                    <a:pt x="138" y="48"/>
                    <a:pt x="138" y="48"/>
                  </a:cubicBezTo>
                  <a:cubicBezTo>
                    <a:pt x="138" y="47"/>
                    <a:pt x="138" y="47"/>
                    <a:pt x="138" y="47"/>
                  </a:cubicBezTo>
                  <a:cubicBezTo>
                    <a:pt x="138" y="47"/>
                    <a:pt x="138" y="47"/>
                    <a:pt x="138" y="47"/>
                  </a:cubicBezTo>
                  <a:close/>
                  <a:moveTo>
                    <a:pt x="138" y="50"/>
                  </a:moveTo>
                  <a:cubicBezTo>
                    <a:pt x="138" y="50"/>
                    <a:pt x="138" y="50"/>
                    <a:pt x="138" y="50"/>
                  </a:cubicBezTo>
                  <a:cubicBezTo>
                    <a:pt x="138" y="49"/>
                    <a:pt x="138" y="49"/>
                    <a:pt x="138" y="49"/>
                  </a:cubicBezTo>
                  <a:cubicBezTo>
                    <a:pt x="138" y="49"/>
                    <a:pt x="138" y="49"/>
                    <a:pt x="138" y="49"/>
                  </a:cubicBezTo>
                  <a:cubicBezTo>
                    <a:pt x="138" y="50"/>
                    <a:pt x="138" y="50"/>
                    <a:pt x="138" y="50"/>
                  </a:cubicBezTo>
                  <a:close/>
                  <a:moveTo>
                    <a:pt x="139" y="50"/>
                  </a:moveTo>
                  <a:cubicBezTo>
                    <a:pt x="139" y="50"/>
                    <a:pt x="139" y="50"/>
                    <a:pt x="139" y="50"/>
                  </a:cubicBezTo>
                  <a:cubicBezTo>
                    <a:pt x="139" y="49"/>
                    <a:pt x="139" y="49"/>
                    <a:pt x="139" y="49"/>
                  </a:cubicBezTo>
                  <a:cubicBezTo>
                    <a:pt x="139" y="49"/>
                    <a:pt x="139" y="49"/>
                    <a:pt x="139" y="49"/>
                  </a:cubicBezTo>
                  <a:cubicBezTo>
                    <a:pt x="139" y="48"/>
                    <a:pt x="139" y="48"/>
                    <a:pt x="139" y="48"/>
                  </a:cubicBezTo>
                  <a:cubicBezTo>
                    <a:pt x="139" y="48"/>
                    <a:pt x="139" y="48"/>
                    <a:pt x="139" y="48"/>
                  </a:cubicBezTo>
                  <a:cubicBezTo>
                    <a:pt x="139" y="47"/>
                    <a:pt x="139" y="47"/>
                    <a:pt x="139" y="47"/>
                  </a:cubicBezTo>
                  <a:cubicBezTo>
                    <a:pt x="139" y="47"/>
                    <a:pt x="139" y="47"/>
                    <a:pt x="139" y="47"/>
                  </a:cubicBezTo>
                  <a:cubicBezTo>
                    <a:pt x="139" y="47"/>
                    <a:pt x="139" y="47"/>
                    <a:pt x="139" y="47"/>
                  </a:cubicBezTo>
                  <a:cubicBezTo>
                    <a:pt x="139" y="47"/>
                    <a:pt x="139" y="47"/>
                    <a:pt x="139" y="47"/>
                  </a:cubicBezTo>
                  <a:cubicBezTo>
                    <a:pt x="139" y="47"/>
                    <a:pt x="139" y="47"/>
                    <a:pt x="139" y="47"/>
                  </a:cubicBezTo>
                  <a:cubicBezTo>
                    <a:pt x="139" y="47"/>
                    <a:pt x="139" y="47"/>
                    <a:pt x="139" y="47"/>
                  </a:cubicBezTo>
                  <a:cubicBezTo>
                    <a:pt x="139" y="48"/>
                    <a:pt x="139" y="48"/>
                    <a:pt x="139" y="48"/>
                  </a:cubicBezTo>
                  <a:cubicBezTo>
                    <a:pt x="139" y="48"/>
                    <a:pt x="139" y="48"/>
                    <a:pt x="139" y="48"/>
                  </a:cubicBezTo>
                  <a:cubicBezTo>
                    <a:pt x="139" y="48"/>
                    <a:pt x="139" y="48"/>
                    <a:pt x="139" y="48"/>
                  </a:cubicBezTo>
                  <a:cubicBezTo>
                    <a:pt x="139" y="48"/>
                    <a:pt x="139" y="48"/>
                    <a:pt x="139" y="48"/>
                  </a:cubicBezTo>
                  <a:cubicBezTo>
                    <a:pt x="139" y="50"/>
                    <a:pt x="139" y="50"/>
                    <a:pt x="139" y="50"/>
                  </a:cubicBezTo>
                  <a:close/>
                  <a:moveTo>
                    <a:pt x="139" y="46"/>
                  </a:moveTo>
                  <a:cubicBezTo>
                    <a:pt x="139" y="46"/>
                    <a:pt x="139" y="46"/>
                    <a:pt x="139" y="46"/>
                  </a:cubicBezTo>
                  <a:cubicBezTo>
                    <a:pt x="139" y="46"/>
                    <a:pt x="139" y="46"/>
                    <a:pt x="139" y="46"/>
                  </a:cubicBezTo>
                  <a:cubicBezTo>
                    <a:pt x="139" y="48"/>
                    <a:pt x="139" y="48"/>
                    <a:pt x="139" y="48"/>
                  </a:cubicBezTo>
                  <a:cubicBezTo>
                    <a:pt x="139" y="48"/>
                    <a:pt x="139" y="48"/>
                    <a:pt x="139" y="48"/>
                  </a:cubicBezTo>
                  <a:lnTo>
                    <a:pt x="139" y="46"/>
                  </a:lnTo>
                  <a:close/>
                  <a:moveTo>
                    <a:pt x="139" y="50"/>
                  </a:moveTo>
                  <a:cubicBezTo>
                    <a:pt x="139" y="50"/>
                    <a:pt x="139" y="50"/>
                    <a:pt x="139" y="50"/>
                  </a:cubicBezTo>
                  <a:cubicBezTo>
                    <a:pt x="139" y="48"/>
                    <a:pt x="139" y="48"/>
                    <a:pt x="139" y="48"/>
                  </a:cubicBezTo>
                  <a:cubicBezTo>
                    <a:pt x="139" y="48"/>
                    <a:pt x="139" y="48"/>
                    <a:pt x="139" y="48"/>
                  </a:cubicBezTo>
                  <a:cubicBezTo>
                    <a:pt x="139" y="50"/>
                    <a:pt x="139" y="50"/>
                    <a:pt x="139" y="50"/>
                  </a:cubicBezTo>
                  <a:close/>
                  <a:moveTo>
                    <a:pt x="139" y="46"/>
                  </a:moveTo>
                  <a:cubicBezTo>
                    <a:pt x="139" y="46"/>
                    <a:pt x="139" y="46"/>
                    <a:pt x="139" y="46"/>
                  </a:cubicBezTo>
                  <a:cubicBezTo>
                    <a:pt x="139" y="46"/>
                    <a:pt x="139" y="46"/>
                    <a:pt x="139" y="46"/>
                  </a:cubicBezTo>
                  <a:cubicBezTo>
                    <a:pt x="139" y="46"/>
                    <a:pt x="140" y="46"/>
                    <a:pt x="140" y="46"/>
                  </a:cubicBezTo>
                  <a:cubicBezTo>
                    <a:pt x="140" y="48"/>
                    <a:pt x="140" y="48"/>
                    <a:pt x="140" y="48"/>
                  </a:cubicBezTo>
                  <a:cubicBezTo>
                    <a:pt x="139" y="48"/>
                    <a:pt x="139" y="48"/>
                    <a:pt x="139" y="48"/>
                  </a:cubicBezTo>
                  <a:lnTo>
                    <a:pt x="139" y="46"/>
                  </a:lnTo>
                  <a:close/>
                  <a:moveTo>
                    <a:pt x="139" y="50"/>
                  </a:moveTo>
                  <a:cubicBezTo>
                    <a:pt x="139" y="50"/>
                    <a:pt x="139" y="50"/>
                    <a:pt x="139" y="50"/>
                  </a:cubicBezTo>
                  <a:cubicBezTo>
                    <a:pt x="139" y="48"/>
                    <a:pt x="139" y="48"/>
                    <a:pt x="139" y="48"/>
                  </a:cubicBezTo>
                  <a:cubicBezTo>
                    <a:pt x="140" y="48"/>
                    <a:pt x="140" y="48"/>
                    <a:pt x="140" y="48"/>
                  </a:cubicBezTo>
                  <a:cubicBezTo>
                    <a:pt x="140" y="50"/>
                    <a:pt x="140" y="50"/>
                    <a:pt x="140" y="50"/>
                  </a:cubicBezTo>
                  <a:lnTo>
                    <a:pt x="139" y="50"/>
                  </a:lnTo>
                  <a:close/>
                  <a:moveTo>
                    <a:pt x="140" y="46"/>
                  </a:moveTo>
                  <a:cubicBezTo>
                    <a:pt x="140" y="46"/>
                    <a:pt x="140" y="46"/>
                    <a:pt x="140" y="46"/>
                  </a:cubicBezTo>
                  <a:cubicBezTo>
                    <a:pt x="140" y="46"/>
                    <a:pt x="140" y="46"/>
                    <a:pt x="140" y="45"/>
                  </a:cubicBezTo>
                  <a:cubicBezTo>
                    <a:pt x="140" y="45"/>
                    <a:pt x="140" y="45"/>
                    <a:pt x="140" y="45"/>
                  </a:cubicBezTo>
                  <a:cubicBezTo>
                    <a:pt x="140" y="46"/>
                    <a:pt x="140" y="46"/>
                    <a:pt x="140" y="46"/>
                  </a:cubicBezTo>
                  <a:cubicBezTo>
                    <a:pt x="140" y="46"/>
                    <a:pt x="140" y="46"/>
                    <a:pt x="140" y="46"/>
                  </a:cubicBezTo>
                  <a:close/>
                  <a:moveTo>
                    <a:pt x="140" y="46"/>
                  </a:moveTo>
                  <a:cubicBezTo>
                    <a:pt x="140" y="46"/>
                    <a:pt x="140" y="46"/>
                    <a:pt x="140" y="46"/>
                  </a:cubicBezTo>
                  <a:cubicBezTo>
                    <a:pt x="140" y="48"/>
                    <a:pt x="140" y="48"/>
                    <a:pt x="140" y="48"/>
                  </a:cubicBezTo>
                  <a:cubicBezTo>
                    <a:pt x="140" y="48"/>
                    <a:pt x="140" y="48"/>
                    <a:pt x="140" y="48"/>
                  </a:cubicBezTo>
                  <a:cubicBezTo>
                    <a:pt x="140" y="46"/>
                    <a:pt x="140" y="46"/>
                    <a:pt x="140" y="46"/>
                  </a:cubicBezTo>
                  <a:close/>
                  <a:moveTo>
                    <a:pt x="140" y="50"/>
                  </a:moveTo>
                  <a:cubicBezTo>
                    <a:pt x="140" y="50"/>
                    <a:pt x="140" y="50"/>
                    <a:pt x="140" y="50"/>
                  </a:cubicBezTo>
                  <a:cubicBezTo>
                    <a:pt x="140" y="49"/>
                    <a:pt x="140" y="49"/>
                    <a:pt x="140" y="49"/>
                  </a:cubicBezTo>
                  <a:cubicBezTo>
                    <a:pt x="140" y="49"/>
                    <a:pt x="140" y="49"/>
                    <a:pt x="140" y="49"/>
                  </a:cubicBezTo>
                  <a:cubicBezTo>
                    <a:pt x="140" y="50"/>
                    <a:pt x="140" y="50"/>
                    <a:pt x="140" y="50"/>
                  </a:cubicBezTo>
                  <a:close/>
                  <a:moveTo>
                    <a:pt x="143" y="44"/>
                  </a:moveTo>
                  <a:cubicBezTo>
                    <a:pt x="143" y="44"/>
                    <a:pt x="143" y="44"/>
                    <a:pt x="143" y="44"/>
                  </a:cubicBezTo>
                  <a:cubicBezTo>
                    <a:pt x="143" y="45"/>
                    <a:pt x="144" y="45"/>
                    <a:pt x="144" y="45"/>
                  </a:cubicBezTo>
                  <a:cubicBezTo>
                    <a:pt x="144" y="45"/>
                    <a:pt x="144" y="45"/>
                    <a:pt x="144" y="45"/>
                  </a:cubicBezTo>
                  <a:cubicBezTo>
                    <a:pt x="143" y="45"/>
                    <a:pt x="143" y="45"/>
                    <a:pt x="143" y="45"/>
                  </a:cubicBezTo>
                  <a:lnTo>
                    <a:pt x="143" y="44"/>
                  </a:lnTo>
                  <a:close/>
                  <a:moveTo>
                    <a:pt x="144" y="45"/>
                  </a:moveTo>
                  <a:cubicBezTo>
                    <a:pt x="144" y="45"/>
                    <a:pt x="144" y="45"/>
                    <a:pt x="144" y="45"/>
                  </a:cubicBezTo>
                  <a:cubicBezTo>
                    <a:pt x="144" y="47"/>
                    <a:pt x="144" y="47"/>
                    <a:pt x="144" y="47"/>
                  </a:cubicBezTo>
                  <a:cubicBezTo>
                    <a:pt x="143" y="47"/>
                    <a:pt x="143" y="47"/>
                    <a:pt x="143" y="47"/>
                  </a:cubicBezTo>
                  <a:cubicBezTo>
                    <a:pt x="143" y="45"/>
                    <a:pt x="143" y="45"/>
                    <a:pt x="143" y="45"/>
                  </a:cubicBezTo>
                  <a:lnTo>
                    <a:pt x="144" y="45"/>
                  </a:lnTo>
                  <a:close/>
                  <a:moveTo>
                    <a:pt x="143" y="47"/>
                  </a:moveTo>
                  <a:cubicBezTo>
                    <a:pt x="143" y="47"/>
                    <a:pt x="143" y="47"/>
                    <a:pt x="143" y="47"/>
                  </a:cubicBezTo>
                  <a:cubicBezTo>
                    <a:pt x="144" y="47"/>
                    <a:pt x="144" y="47"/>
                    <a:pt x="144" y="47"/>
                  </a:cubicBezTo>
                  <a:cubicBezTo>
                    <a:pt x="144" y="49"/>
                    <a:pt x="144" y="49"/>
                    <a:pt x="144" y="49"/>
                  </a:cubicBezTo>
                  <a:cubicBezTo>
                    <a:pt x="143" y="49"/>
                    <a:pt x="143" y="49"/>
                    <a:pt x="143" y="49"/>
                  </a:cubicBezTo>
                  <a:lnTo>
                    <a:pt x="143" y="47"/>
                  </a:lnTo>
                  <a:close/>
                  <a:moveTo>
                    <a:pt x="143" y="49"/>
                  </a:moveTo>
                  <a:cubicBezTo>
                    <a:pt x="143" y="49"/>
                    <a:pt x="143" y="49"/>
                    <a:pt x="143" y="49"/>
                  </a:cubicBezTo>
                  <a:cubicBezTo>
                    <a:pt x="143" y="49"/>
                    <a:pt x="143" y="49"/>
                    <a:pt x="143" y="49"/>
                  </a:cubicBezTo>
                  <a:cubicBezTo>
                    <a:pt x="144" y="49"/>
                    <a:pt x="144" y="49"/>
                    <a:pt x="144" y="49"/>
                  </a:cubicBezTo>
                  <a:cubicBezTo>
                    <a:pt x="144" y="49"/>
                    <a:pt x="144" y="49"/>
                    <a:pt x="144" y="49"/>
                  </a:cubicBezTo>
                  <a:lnTo>
                    <a:pt x="143" y="49"/>
                  </a:lnTo>
                  <a:close/>
                  <a:moveTo>
                    <a:pt x="144" y="47"/>
                  </a:moveTo>
                  <a:cubicBezTo>
                    <a:pt x="144" y="47"/>
                    <a:pt x="144" y="47"/>
                    <a:pt x="144" y="47"/>
                  </a:cubicBezTo>
                  <a:cubicBezTo>
                    <a:pt x="145" y="47"/>
                    <a:pt x="145" y="47"/>
                    <a:pt x="145" y="47"/>
                  </a:cubicBezTo>
                  <a:cubicBezTo>
                    <a:pt x="145" y="47"/>
                    <a:pt x="145" y="47"/>
                    <a:pt x="145" y="47"/>
                  </a:cubicBezTo>
                  <a:cubicBezTo>
                    <a:pt x="144" y="47"/>
                    <a:pt x="144" y="47"/>
                    <a:pt x="144" y="47"/>
                  </a:cubicBezTo>
                  <a:cubicBezTo>
                    <a:pt x="144" y="45"/>
                    <a:pt x="144" y="45"/>
                    <a:pt x="144" y="45"/>
                  </a:cubicBezTo>
                  <a:cubicBezTo>
                    <a:pt x="146" y="45"/>
                    <a:pt x="146" y="45"/>
                    <a:pt x="146" y="45"/>
                  </a:cubicBezTo>
                  <a:cubicBezTo>
                    <a:pt x="146" y="46"/>
                    <a:pt x="146" y="46"/>
                    <a:pt x="146" y="46"/>
                  </a:cubicBezTo>
                  <a:cubicBezTo>
                    <a:pt x="145" y="46"/>
                    <a:pt x="145" y="46"/>
                    <a:pt x="145" y="46"/>
                  </a:cubicBezTo>
                  <a:cubicBezTo>
                    <a:pt x="145" y="47"/>
                    <a:pt x="145" y="47"/>
                    <a:pt x="145" y="47"/>
                  </a:cubicBezTo>
                  <a:cubicBezTo>
                    <a:pt x="146" y="47"/>
                    <a:pt x="146" y="47"/>
                    <a:pt x="146" y="47"/>
                  </a:cubicBezTo>
                  <a:cubicBezTo>
                    <a:pt x="146" y="49"/>
                    <a:pt x="146" y="49"/>
                    <a:pt x="146" y="49"/>
                  </a:cubicBezTo>
                  <a:cubicBezTo>
                    <a:pt x="144" y="49"/>
                    <a:pt x="144" y="49"/>
                    <a:pt x="144" y="49"/>
                  </a:cubicBezTo>
                  <a:lnTo>
                    <a:pt x="144" y="47"/>
                  </a:lnTo>
                  <a:close/>
                  <a:moveTo>
                    <a:pt x="144" y="45"/>
                  </a:moveTo>
                  <a:cubicBezTo>
                    <a:pt x="144" y="45"/>
                    <a:pt x="144" y="45"/>
                    <a:pt x="144" y="45"/>
                  </a:cubicBezTo>
                  <a:cubicBezTo>
                    <a:pt x="145" y="45"/>
                    <a:pt x="145" y="45"/>
                    <a:pt x="146" y="45"/>
                  </a:cubicBezTo>
                  <a:cubicBezTo>
                    <a:pt x="146" y="45"/>
                    <a:pt x="146" y="45"/>
                    <a:pt x="146" y="45"/>
                  </a:cubicBezTo>
                  <a:cubicBezTo>
                    <a:pt x="144" y="45"/>
                    <a:pt x="144" y="45"/>
                    <a:pt x="144" y="45"/>
                  </a:cubicBezTo>
                  <a:close/>
                  <a:moveTo>
                    <a:pt x="144" y="49"/>
                  </a:moveTo>
                  <a:cubicBezTo>
                    <a:pt x="144" y="49"/>
                    <a:pt x="144" y="49"/>
                    <a:pt x="144" y="49"/>
                  </a:cubicBezTo>
                  <a:cubicBezTo>
                    <a:pt x="144" y="49"/>
                    <a:pt x="144" y="49"/>
                    <a:pt x="144" y="49"/>
                  </a:cubicBezTo>
                  <a:cubicBezTo>
                    <a:pt x="146" y="49"/>
                    <a:pt x="146" y="49"/>
                    <a:pt x="146" y="49"/>
                  </a:cubicBezTo>
                  <a:cubicBezTo>
                    <a:pt x="146" y="49"/>
                    <a:pt x="146" y="49"/>
                    <a:pt x="146" y="49"/>
                  </a:cubicBezTo>
                  <a:lnTo>
                    <a:pt x="144" y="49"/>
                  </a:lnTo>
                  <a:close/>
                  <a:moveTo>
                    <a:pt x="146" y="45"/>
                  </a:moveTo>
                  <a:cubicBezTo>
                    <a:pt x="146" y="45"/>
                    <a:pt x="146" y="45"/>
                    <a:pt x="146" y="45"/>
                  </a:cubicBezTo>
                  <a:cubicBezTo>
                    <a:pt x="146" y="45"/>
                    <a:pt x="147" y="45"/>
                    <a:pt x="147" y="45"/>
                  </a:cubicBezTo>
                  <a:cubicBezTo>
                    <a:pt x="147" y="45"/>
                    <a:pt x="148" y="45"/>
                    <a:pt x="148" y="45"/>
                  </a:cubicBezTo>
                  <a:cubicBezTo>
                    <a:pt x="148" y="45"/>
                    <a:pt x="148" y="45"/>
                    <a:pt x="148" y="45"/>
                  </a:cubicBezTo>
                  <a:cubicBezTo>
                    <a:pt x="146" y="45"/>
                    <a:pt x="146" y="45"/>
                    <a:pt x="146" y="45"/>
                  </a:cubicBezTo>
                  <a:close/>
                  <a:moveTo>
                    <a:pt x="148" y="45"/>
                  </a:moveTo>
                  <a:cubicBezTo>
                    <a:pt x="148" y="45"/>
                    <a:pt x="148" y="45"/>
                    <a:pt x="148" y="45"/>
                  </a:cubicBezTo>
                  <a:cubicBezTo>
                    <a:pt x="148" y="46"/>
                    <a:pt x="148" y="46"/>
                    <a:pt x="148" y="46"/>
                  </a:cubicBezTo>
                  <a:cubicBezTo>
                    <a:pt x="146" y="46"/>
                    <a:pt x="146" y="46"/>
                    <a:pt x="146" y="46"/>
                  </a:cubicBezTo>
                  <a:cubicBezTo>
                    <a:pt x="146" y="45"/>
                    <a:pt x="146" y="45"/>
                    <a:pt x="146" y="45"/>
                  </a:cubicBezTo>
                  <a:lnTo>
                    <a:pt x="148" y="45"/>
                  </a:lnTo>
                  <a:close/>
                  <a:moveTo>
                    <a:pt x="146" y="49"/>
                  </a:moveTo>
                  <a:cubicBezTo>
                    <a:pt x="146" y="49"/>
                    <a:pt x="146" y="49"/>
                    <a:pt x="146" y="49"/>
                  </a:cubicBezTo>
                  <a:cubicBezTo>
                    <a:pt x="146" y="49"/>
                    <a:pt x="146" y="49"/>
                    <a:pt x="146" y="49"/>
                  </a:cubicBezTo>
                  <a:cubicBezTo>
                    <a:pt x="147" y="49"/>
                    <a:pt x="147" y="49"/>
                    <a:pt x="147" y="49"/>
                  </a:cubicBezTo>
                  <a:cubicBezTo>
                    <a:pt x="147" y="49"/>
                    <a:pt x="147" y="49"/>
                    <a:pt x="147" y="49"/>
                  </a:cubicBezTo>
                  <a:cubicBezTo>
                    <a:pt x="146" y="49"/>
                    <a:pt x="146" y="49"/>
                    <a:pt x="146" y="49"/>
                  </a:cubicBezTo>
                  <a:cubicBezTo>
                    <a:pt x="146" y="47"/>
                    <a:pt x="146" y="47"/>
                    <a:pt x="146" y="47"/>
                  </a:cubicBezTo>
                  <a:cubicBezTo>
                    <a:pt x="148" y="47"/>
                    <a:pt x="148" y="47"/>
                    <a:pt x="148" y="47"/>
                  </a:cubicBezTo>
                  <a:cubicBezTo>
                    <a:pt x="148" y="49"/>
                    <a:pt x="148" y="49"/>
                    <a:pt x="148" y="49"/>
                  </a:cubicBezTo>
                  <a:lnTo>
                    <a:pt x="146" y="49"/>
                  </a:lnTo>
                  <a:close/>
                  <a:moveTo>
                    <a:pt x="148" y="45"/>
                  </a:moveTo>
                  <a:cubicBezTo>
                    <a:pt x="148" y="45"/>
                    <a:pt x="148" y="45"/>
                    <a:pt x="148" y="45"/>
                  </a:cubicBezTo>
                  <a:cubicBezTo>
                    <a:pt x="149" y="45"/>
                    <a:pt x="149" y="45"/>
                    <a:pt x="150" y="45"/>
                  </a:cubicBezTo>
                  <a:cubicBezTo>
                    <a:pt x="150" y="46"/>
                    <a:pt x="150" y="46"/>
                    <a:pt x="150" y="46"/>
                  </a:cubicBezTo>
                  <a:cubicBezTo>
                    <a:pt x="148" y="46"/>
                    <a:pt x="148" y="46"/>
                    <a:pt x="148" y="46"/>
                  </a:cubicBezTo>
                  <a:lnTo>
                    <a:pt x="148" y="45"/>
                  </a:lnTo>
                  <a:close/>
                  <a:moveTo>
                    <a:pt x="148" y="47"/>
                  </a:moveTo>
                  <a:cubicBezTo>
                    <a:pt x="148" y="47"/>
                    <a:pt x="148" y="47"/>
                    <a:pt x="148" y="47"/>
                  </a:cubicBezTo>
                  <a:cubicBezTo>
                    <a:pt x="148" y="47"/>
                    <a:pt x="148" y="47"/>
                    <a:pt x="148" y="47"/>
                  </a:cubicBezTo>
                  <a:cubicBezTo>
                    <a:pt x="148" y="46"/>
                    <a:pt x="148" y="46"/>
                    <a:pt x="148" y="46"/>
                  </a:cubicBezTo>
                  <a:cubicBezTo>
                    <a:pt x="148" y="46"/>
                    <a:pt x="148" y="46"/>
                    <a:pt x="148" y="46"/>
                  </a:cubicBezTo>
                  <a:cubicBezTo>
                    <a:pt x="148" y="46"/>
                    <a:pt x="148" y="46"/>
                    <a:pt x="148" y="46"/>
                  </a:cubicBezTo>
                  <a:cubicBezTo>
                    <a:pt x="150" y="46"/>
                    <a:pt x="150" y="46"/>
                    <a:pt x="150" y="46"/>
                  </a:cubicBezTo>
                  <a:cubicBezTo>
                    <a:pt x="150" y="47"/>
                    <a:pt x="150" y="47"/>
                    <a:pt x="150" y="47"/>
                  </a:cubicBezTo>
                  <a:cubicBezTo>
                    <a:pt x="148" y="47"/>
                    <a:pt x="148" y="47"/>
                    <a:pt x="148" y="47"/>
                  </a:cubicBezTo>
                  <a:close/>
                  <a:moveTo>
                    <a:pt x="148" y="49"/>
                  </a:moveTo>
                  <a:cubicBezTo>
                    <a:pt x="148" y="49"/>
                    <a:pt x="148" y="49"/>
                    <a:pt x="148" y="49"/>
                  </a:cubicBezTo>
                  <a:cubicBezTo>
                    <a:pt x="148" y="47"/>
                    <a:pt x="148" y="47"/>
                    <a:pt x="148" y="47"/>
                  </a:cubicBezTo>
                  <a:cubicBezTo>
                    <a:pt x="150" y="47"/>
                    <a:pt x="150" y="47"/>
                    <a:pt x="150" y="47"/>
                  </a:cubicBezTo>
                  <a:cubicBezTo>
                    <a:pt x="150" y="49"/>
                    <a:pt x="150" y="49"/>
                    <a:pt x="150" y="49"/>
                  </a:cubicBezTo>
                  <a:lnTo>
                    <a:pt x="148" y="49"/>
                  </a:lnTo>
                  <a:close/>
                  <a:moveTo>
                    <a:pt x="150" y="49"/>
                  </a:moveTo>
                  <a:cubicBezTo>
                    <a:pt x="150" y="49"/>
                    <a:pt x="150" y="49"/>
                    <a:pt x="150" y="49"/>
                  </a:cubicBezTo>
                  <a:cubicBezTo>
                    <a:pt x="150" y="47"/>
                    <a:pt x="150" y="47"/>
                    <a:pt x="150" y="47"/>
                  </a:cubicBezTo>
                  <a:cubicBezTo>
                    <a:pt x="151" y="47"/>
                    <a:pt x="151" y="47"/>
                    <a:pt x="151" y="47"/>
                  </a:cubicBezTo>
                  <a:cubicBezTo>
                    <a:pt x="151" y="47"/>
                    <a:pt x="151" y="47"/>
                    <a:pt x="151" y="47"/>
                  </a:cubicBezTo>
                  <a:cubicBezTo>
                    <a:pt x="150" y="47"/>
                    <a:pt x="150" y="47"/>
                    <a:pt x="150" y="47"/>
                  </a:cubicBezTo>
                  <a:cubicBezTo>
                    <a:pt x="150" y="46"/>
                    <a:pt x="150" y="46"/>
                    <a:pt x="150" y="46"/>
                  </a:cubicBezTo>
                  <a:cubicBezTo>
                    <a:pt x="151" y="46"/>
                    <a:pt x="151" y="46"/>
                    <a:pt x="151" y="46"/>
                  </a:cubicBezTo>
                  <a:cubicBezTo>
                    <a:pt x="151" y="46"/>
                    <a:pt x="151" y="46"/>
                    <a:pt x="151" y="46"/>
                  </a:cubicBezTo>
                  <a:cubicBezTo>
                    <a:pt x="150" y="46"/>
                    <a:pt x="150" y="46"/>
                    <a:pt x="150" y="46"/>
                  </a:cubicBezTo>
                  <a:cubicBezTo>
                    <a:pt x="150" y="45"/>
                    <a:pt x="150" y="45"/>
                    <a:pt x="150" y="45"/>
                  </a:cubicBezTo>
                  <a:cubicBezTo>
                    <a:pt x="151" y="45"/>
                    <a:pt x="151" y="45"/>
                    <a:pt x="152" y="45"/>
                  </a:cubicBezTo>
                  <a:cubicBezTo>
                    <a:pt x="152" y="46"/>
                    <a:pt x="152" y="46"/>
                    <a:pt x="152" y="46"/>
                  </a:cubicBezTo>
                  <a:cubicBezTo>
                    <a:pt x="151" y="46"/>
                    <a:pt x="151" y="46"/>
                    <a:pt x="151" y="46"/>
                  </a:cubicBezTo>
                  <a:cubicBezTo>
                    <a:pt x="151" y="47"/>
                    <a:pt x="151" y="47"/>
                    <a:pt x="151" y="47"/>
                  </a:cubicBezTo>
                  <a:cubicBezTo>
                    <a:pt x="152" y="47"/>
                    <a:pt x="152" y="47"/>
                    <a:pt x="152" y="47"/>
                  </a:cubicBezTo>
                  <a:cubicBezTo>
                    <a:pt x="152" y="49"/>
                    <a:pt x="152" y="49"/>
                    <a:pt x="152" y="49"/>
                  </a:cubicBezTo>
                  <a:cubicBezTo>
                    <a:pt x="151" y="49"/>
                    <a:pt x="151" y="49"/>
                    <a:pt x="151" y="49"/>
                  </a:cubicBezTo>
                  <a:cubicBezTo>
                    <a:pt x="151" y="49"/>
                    <a:pt x="151" y="49"/>
                    <a:pt x="151" y="49"/>
                  </a:cubicBezTo>
                  <a:cubicBezTo>
                    <a:pt x="152" y="49"/>
                    <a:pt x="152" y="49"/>
                    <a:pt x="152" y="49"/>
                  </a:cubicBezTo>
                  <a:cubicBezTo>
                    <a:pt x="152" y="49"/>
                    <a:pt x="152" y="49"/>
                    <a:pt x="152" y="49"/>
                  </a:cubicBezTo>
                  <a:lnTo>
                    <a:pt x="150" y="49"/>
                  </a:lnTo>
                  <a:close/>
                  <a:moveTo>
                    <a:pt x="152" y="45"/>
                  </a:moveTo>
                  <a:cubicBezTo>
                    <a:pt x="152" y="45"/>
                    <a:pt x="152" y="45"/>
                    <a:pt x="152" y="45"/>
                  </a:cubicBezTo>
                  <a:cubicBezTo>
                    <a:pt x="153" y="45"/>
                    <a:pt x="153" y="45"/>
                    <a:pt x="154" y="45"/>
                  </a:cubicBezTo>
                  <a:cubicBezTo>
                    <a:pt x="154" y="46"/>
                    <a:pt x="154" y="46"/>
                    <a:pt x="154" y="46"/>
                  </a:cubicBezTo>
                  <a:cubicBezTo>
                    <a:pt x="152" y="46"/>
                    <a:pt x="152" y="46"/>
                    <a:pt x="152" y="46"/>
                  </a:cubicBezTo>
                  <a:lnTo>
                    <a:pt x="152" y="45"/>
                  </a:lnTo>
                  <a:close/>
                  <a:moveTo>
                    <a:pt x="152" y="47"/>
                  </a:moveTo>
                  <a:cubicBezTo>
                    <a:pt x="152" y="47"/>
                    <a:pt x="152" y="47"/>
                    <a:pt x="152" y="47"/>
                  </a:cubicBezTo>
                  <a:cubicBezTo>
                    <a:pt x="154" y="47"/>
                    <a:pt x="154" y="47"/>
                    <a:pt x="154" y="47"/>
                  </a:cubicBezTo>
                  <a:cubicBezTo>
                    <a:pt x="154" y="49"/>
                    <a:pt x="154" y="49"/>
                    <a:pt x="154" y="49"/>
                  </a:cubicBezTo>
                  <a:cubicBezTo>
                    <a:pt x="152" y="49"/>
                    <a:pt x="152" y="49"/>
                    <a:pt x="152" y="49"/>
                  </a:cubicBezTo>
                  <a:lnTo>
                    <a:pt x="152" y="47"/>
                  </a:lnTo>
                  <a:close/>
                  <a:moveTo>
                    <a:pt x="152" y="49"/>
                  </a:moveTo>
                  <a:cubicBezTo>
                    <a:pt x="152" y="49"/>
                    <a:pt x="152" y="49"/>
                    <a:pt x="152" y="49"/>
                  </a:cubicBezTo>
                  <a:cubicBezTo>
                    <a:pt x="152" y="49"/>
                    <a:pt x="152" y="49"/>
                    <a:pt x="152" y="49"/>
                  </a:cubicBezTo>
                  <a:cubicBezTo>
                    <a:pt x="154" y="49"/>
                    <a:pt x="154" y="49"/>
                    <a:pt x="154" y="49"/>
                  </a:cubicBezTo>
                  <a:cubicBezTo>
                    <a:pt x="154" y="49"/>
                    <a:pt x="154" y="49"/>
                    <a:pt x="154" y="49"/>
                  </a:cubicBezTo>
                  <a:lnTo>
                    <a:pt x="152" y="49"/>
                  </a:lnTo>
                  <a:close/>
                  <a:moveTo>
                    <a:pt x="154" y="49"/>
                  </a:moveTo>
                  <a:cubicBezTo>
                    <a:pt x="154" y="49"/>
                    <a:pt x="154" y="49"/>
                    <a:pt x="154" y="49"/>
                  </a:cubicBezTo>
                  <a:cubicBezTo>
                    <a:pt x="154" y="49"/>
                    <a:pt x="154" y="49"/>
                    <a:pt x="154" y="49"/>
                  </a:cubicBezTo>
                  <a:cubicBezTo>
                    <a:pt x="154" y="49"/>
                    <a:pt x="154" y="49"/>
                    <a:pt x="154" y="49"/>
                  </a:cubicBezTo>
                  <a:cubicBezTo>
                    <a:pt x="154" y="49"/>
                    <a:pt x="154" y="49"/>
                    <a:pt x="154" y="49"/>
                  </a:cubicBezTo>
                  <a:cubicBezTo>
                    <a:pt x="154" y="49"/>
                    <a:pt x="154" y="49"/>
                    <a:pt x="154" y="49"/>
                  </a:cubicBezTo>
                  <a:cubicBezTo>
                    <a:pt x="154" y="47"/>
                    <a:pt x="154" y="47"/>
                    <a:pt x="154" y="47"/>
                  </a:cubicBezTo>
                  <a:cubicBezTo>
                    <a:pt x="154" y="47"/>
                    <a:pt x="154" y="47"/>
                    <a:pt x="154" y="47"/>
                  </a:cubicBezTo>
                  <a:cubicBezTo>
                    <a:pt x="154" y="46"/>
                    <a:pt x="154" y="46"/>
                    <a:pt x="154" y="46"/>
                  </a:cubicBezTo>
                  <a:cubicBezTo>
                    <a:pt x="154" y="46"/>
                    <a:pt x="154" y="46"/>
                    <a:pt x="154" y="46"/>
                  </a:cubicBezTo>
                  <a:cubicBezTo>
                    <a:pt x="154" y="45"/>
                    <a:pt x="154" y="45"/>
                    <a:pt x="154" y="45"/>
                  </a:cubicBezTo>
                  <a:cubicBezTo>
                    <a:pt x="154" y="45"/>
                    <a:pt x="154" y="45"/>
                    <a:pt x="154" y="45"/>
                  </a:cubicBezTo>
                  <a:cubicBezTo>
                    <a:pt x="155" y="45"/>
                    <a:pt x="155" y="45"/>
                    <a:pt x="155" y="45"/>
                  </a:cubicBezTo>
                  <a:cubicBezTo>
                    <a:pt x="155" y="48"/>
                    <a:pt x="155" y="48"/>
                    <a:pt x="155" y="48"/>
                  </a:cubicBezTo>
                  <a:cubicBezTo>
                    <a:pt x="154" y="48"/>
                    <a:pt x="154" y="48"/>
                    <a:pt x="154" y="48"/>
                  </a:cubicBezTo>
                  <a:cubicBezTo>
                    <a:pt x="154" y="48"/>
                    <a:pt x="154" y="48"/>
                    <a:pt x="154" y="48"/>
                  </a:cubicBezTo>
                  <a:cubicBezTo>
                    <a:pt x="155" y="48"/>
                    <a:pt x="155" y="48"/>
                    <a:pt x="155" y="48"/>
                  </a:cubicBezTo>
                  <a:cubicBezTo>
                    <a:pt x="155" y="49"/>
                    <a:pt x="155" y="49"/>
                    <a:pt x="155" y="49"/>
                  </a:cubicBezTo>
                  <a:lnTo>
                    <a:pt x="154" y="49"/>
                  </a:lnTo>
                  <a:close/>
                  <a:moveTo>
                    <a:pt x="155" y="45"/>
                  </a:moveTo>
                  <a:cubicBezTo>
                    <a:pt x="155" y="45"/>
                    <a:pt x="155" y="45"/>
                    <a:pt x="155" y="45"/>
                  </a:cubicBezTo>
                  <a:cubicBezTo>
                    <a:pt x="156" y="46"/>
                    <a:pt x="156" y="46"/>
                    <a:pt x="156" y="46"/>
                  </a:cubicBezTo>
                  <a:cubicBezTo>
                    <a:pt x="156" y="48"/>
                    <a:pt x="156" y="48"/>
                    <a:pt x="156" y="48"/>
                  </a:cubicBezTo>
                  <a:cubicBezTo>
                    <a:pt x="155" y="48"/>
                    <a:pt x="155" y="48"/>
                    <a:pt x="155" y="48"/>
                  </a:cubicBezTo>
                  <a:lnTo>
                    <a:pt x="155" y="45"/>
                  </a:lnTo>
                  <a:close/>
                  <a:moveTo>
                    <a:pt x="155" y="49"/>
                  </a:moveTo>
                  <a:cubicBezTo>
                    <a:pt x="155" y="49"/>
                    <a:pt x="155" y="49"/>
                    <a:pt x="155" y="49"/>
                  </a:cubicBezTo>
                  <a:cubicBezTo>
                    <a:pt x="155" y="48"/>
                    <a:pt x="155" y="48"/>
                    <a:pt x="155" y="48"/>
                  </a:cubicBezTo>
                  <a:cubicBezTo>
                    <a:pt x="156" y="48"/>
                    <a:pt x="156" y="48"/>
                    <a:pt x="156" y="48"/>
                  </a:cubicBezTo>
                  <a:cubicBezTo>
                    <a:pt x="156" y="49"/>
                    <a:pt x="156" y="49"/>
                    <a:pt x="156" y="49"/>
                  </a:cubicBezTo>
                  <a:cubicBezTo>
                    <a:pt x="157" y="49"/>
                    <a:pt x="157" y="49"/>
                    <a:pt x="157" y="49"/>
                  </a:cubicBezTo>
                  <a:cubicBezTo>
                    <a:pt x="157" y="48"/>
                    <a:pt x="157" y="48"/>
                    <a:pt x="157" y="48"/>
                  </a:cubicBezTo>
                  <a:cubicBezTo>
                    <a:pt x="157" y="48"/>
                    <a:pt x="157" y="48"/>
                    <a:pt x="157" y="48"/>
                  </a:cubicBezTo>
                  <a:cubicBezTo>
                    <a:pt x="157" y="48"/>
                    <a:pt x="157" y="48"/>
                    <a:pt x="157" y="48"/>
                  </a:cubicBezTo>
                  <a:cubicBezTo>
                    <a:pt x="157" y="48"/>
                    <a:pt x="157" y="48"/>
                    <a:pt x="157" y="48"/>
                  </a:cubicBezTo>
                  <a:cubicBezTo>
                    <a:pt x="157" y="46"/>
                    <a:pt x="157" y="46"/>
                    <a:pt x="157" y="46"/>
                  </a:cubicBezTo>
                  <a:cubicBezTo>
                    <a:pt x="158" y="46"/>
                    <a:pt x="158" y="46"/>
                    <a:pt x="158" y="46"/>
                  </a:cubicBezTo>
                  <a:cubicBezTo>
                    <a:pt x="158" y="47"/>
                    <a:pt x="158" y="47"/>
                    <a:pt x="158" y="47"/>
                  </a:cubicBezTo>
                  <a:cubicBezTo>
                    <a:pt x="157" y="47"/>
                    <a:pt x="157" y="47"/>
                    <a:pt x="157" y="47"/>
                  </a:cubicBezTo>
                  <a:cubicBezTo>
                    <a:pt x="157" y="47"/>
                    <a:pt x="157" y="47"/>
                    <a:pt x="157" y="47"/>
                  </a:cubicBezTo>
                  <a:cubicBezTo>
                    <a:pt x="158" y="47"/>
                    <a:pt x="158" y="47"/>
                    <a:pt x="158" y="47"/>
                  </a:cubicBezTo>
                  <a:cubicBezTo>
                    <a:pt x="158" y="49"/>
                    <a:pt x="158" y="49"/>
                    <a:pt x="158" y="49"/>
                  </a:cubicBezTo>
                  <a:cubicBezTo>
                    <a:pt x="157" y="49"/>
                    <a:pt x="157" y="49"/>
                    <a:pt x="157" y="49"/>
                  </a:cubicBezTo>
                  <a:cubicBezTo>
                    <a:pt x="157" y="49"/>
                    <a:pt x="157" y="49"/>
                    <a:pt x="157" y="49"/>
                  </a:cubicBezTo>
                  <a:cubicBezTo>
                    <a:pt x="158" y="49"/>
                    <a:pt x="158" y="49"/>
                    <a:pt x="158" y="49"/>
                  </a:cubicBezTo>
                  <a:cubicBezTo>
                    <a:pt x="158" y="49"/>
                    <a:pt x="158" y="49"/>
                    <a:pt x="158" y="49"/>
                  </a:cubicBezTo>
                  <a:lnTo>
                    <a:pt x="155" y="49"/>
                  </a:lnTo>
                  <a:close/>
                  <a:moveTo>
                    <a:pt x="158" y="47"/>
                  </a:moveTo>
                  <a:cubicBezTo>
                    <a:pt x="158" y="47"/>
                    <a:pt x="158" y="47"/>
                    <a:pt x="158" y="47"/>
                  </a:cubicBezTo>
                  <a:cubicBezTo>
                    <a:pt x="159" y="47"/>
                    <a:pt x="159" y="47"/>
                    <a:pt x="159" y="47"/>
                  </a:cubicBezTo>
                  <a:cubicBezTo>
                    <a:pt x="159" y="47"/>
                    <a:pt x="159" y="47"/>
                    <a:pt x="159" y="47"/>
                  </a:cubicBezTo>
                  <a:cubicBezTo>
                    <a:pt x="158" y="47"/>
                    <a:pt x="158" y="47"/>
                    <a:pt x="158" y="47"/>
                  </a:cubicBezTo>
                  <a:close/>
                  <a:moveTo>
                    <a:pt x="158" y="47"/>
                  </a:moveTo>
                  <a:cubicBezTo>
                    <a:pt x="158" y="47"/>
                    <a:pt x="158" y="47"/>
                    <a:pt x="158" y="47"/>
                  </a:cubicBezTo>
                  <a:cubicBezTo>
                    <a:pt x="159" y="47"/>
                    <a:pt x="159" y="47"/>
                    <a:pt x="159" y="47"/>
                  </a:cubicBezTo>
                  <a:cubicBezTo>
                    <a:pt x="159" y="49"/>
                    <a:pt x="159" y="49"/>
                    <a:pt x="159" y="49"/>
                  </a:cubicBezTo>
                  <a:cubicBezTo>
                    <a:pt x="158" y="49"/>
                    <a:pt x="158" y="49"/>
                    <a:pt x="158" y="49"/>
                  </a:cubicBezTo>
                  <a:lnTo>
                    <a:pt x="158" y="47"/>
                  </a:lnTo>
                  <a:close/>
                  <a:moveTo>
                    <a:pt x="158" y="49"/>
                  </a:moveTo>
                  <a:cubicBezTo>
                    <a:pt x="158" y="49"/>
                    <a:pt x="158" y="49"/>
                    <a:pt x="158" y="49"/>
                  </a:cubicBezTo>
                  <a:cubicBezTo>
                    <a:pt x="158" y="49"/>
                    <a:pt x="158" y="49"/>
                    <a:pt x="158" y="49"/>
                  </a:cubicBezTo>
                  <a:cubicBezTo>
                    <a:pt x="159" y="49"/>
                    <a:pt x="159" y="49"/>
                    <a:pt x="159" y="49"/>
                  </a:cubicBezTo>
                  <a:cubicBezTo>
                    <a:pt x="159" y="49"/>
                    <a:pt x="159" y="49"/>
                    <a:pt x="159" y="49"/>
                  </a:cubicBezTo>
                  <a:lnTo>
                    <a:pt x="158" y="49"/>
                  </a:lnTo>
                  <a:close/>
                  <a:moveTo>
                    <a:pt x="159" y="49"/>
                  </a:moveTo>
                  <a:cubicBezTo>
                    <a:pt x="159" y="49"/>
                    <a:pt x="159" y="49"/>
                    <a:pt x="159" y="49"/>
                  </a:cubicBezTo>
                  <a:cubicBezTo>
                    <a:pt x="159" y="49"/>
                    <a:pt x="159" y="49"/>
                    <a:pt x="159" y="49"/>
                  </a:cubicBezTo>
                  <a:cubicBezTo>
                    <a:pt x="160" y="49"/>
                    <a:pt x="160" y="49"/>
                    <a:pt x="160" y="49"/>
                  </a:cubicBezTo>
                  <a:cubicBezTo>
                    <a:pt x="160" y="49"/>
                    <a:pt x="160" y="49"/>
                    <a:pt x="160" y="49"/>
                  </a:cubicBezTo>
                  <a:cubicBezTo>
                    <a:pt x="159" y="49"/>
                    <a:pt x="159" y="49"/>
                    <a:pt x="159" y="49"/>
                  </a:cubicBezTo>
                  <a:cubicBezTo>
                    <a:pt x="159" y="47"/>
                    <a:pt x="159" y="47"/>
                    <a:pt x="159" y="47"/>
                  </a:cubicBezTo>
                  <a:cubicBezTo>
                    <a:pt x="160" y="47"/>
                    <a:pt x="160" y="47"/>
                    <a:pt x="160" y="47"/>
                  </a:cubicBezTo>
                  <a:cubicBezTo>
                    <a:pt x="160" y="48"/>
                    <a:pt x="160" y="48"/>
                    <a:pt x="160" y="48"/>
                  </a:cubicBezTo>
                  <a:cubicBezTo>
                    <a:pt x="160" y="48"/>
                    <a:pt x="160" y="48"/>
                    <a:pt x="160" y="48"/>
                  </a:cubicBezTo>
                  <a:cubicBezTo>
                    <a:pt x="160" y="48"/>
                    <a:pt x="160" y="48"/>
                    <a:pt x="160" y="48"/>
                  </a:cubicBezTo>
                  <a:cubicBezTo>
                    <a:pt x="160" y="48"/>
                    <a:pt x="160" y="48"/>
                    <a:pt x="160" y="48"/>
                  </a:cubicBezTo>
                  <a:cubicBezTo>
                    <a:pt x="160" y="48"/>
                    <a:pt x="160" y="48"/>
                    <a:pt x="160" y="48"/>
                  </a:cubicBezTo>
                  <a:cubicBezTo>
                    <a:pt x="160" y="49"/>
                    <a:pt x="160" y="49"/>
                    <a:pt x="160" y="49"/>
                  </a:cubicBezTo>
                  <a:lnTo>
                    <a:pt x="159" y="49"/>
                  </a:lnTo>
                  <a:close/>
                  <a:moveTo>
                    <a:pt x="161" y="49"/>
                  </a:moveTo>
                  <a:cubicBezTo>
                    <a:pt x="161" y="49"/>
                    <a:pt x="161" y="49"/>
                    <a:pt x="161" y="49"/>
                  </a:cubicBezTo>
                  <a:cubicBezTo>
                    <a:pt x="161" y="48"/>
                    <a:pt x="161" y="48"/>
                    <a:pt x="161" y="48"/>
                  </a:cubicBezTo>
                  <a:cubicBezTo>
                    <a:pt x="161" y="48"/>
                    <a:pt x="161" y="48"/>
                    <a:pt x="161" y="48"/>
                  </a:cubicBezTo>
                  <a:cubicBezTo>
                    <a:pt x="162" y="48"/>
                    <a:pt x="162" y="48"/>
                    <a:pt x="162" y="48"/>
                  </a:cubicBezTo>
                  <a:cubicBezTo>
                    <a:pt x="162" y="49"/>
                    <a:pt x="162" y="49"/>
                    <a:pt x="162" y="49"/>
                  </a:cubicBezTo>
                  <a:cubicBezTo>
                    <a:pt x="162" y="49"/>
                    <a:pt x="162" y="49"/>
                    <a:pt x="162" y="49"/>
                  </a:cubicBezTo>
                  <a:cubicBezTo>
                    <a:pt x="162" y="48"/>
                    <a:pt x="162" y="48"/>
                    <a:pt x="162" y="48"/>
                  </a:cubicBezTo>
                  <a:cubicBezTo>
                    <a:pt x="163" y="49"/>
                    <a:pt x="163" y="49"/>
                    <a:pt x="163" y="49"/>
                  </a:cubicBezTo>
                  <a:cubicBezTo>
                    <a:pt x="163" y="49"/>
                    <a:pt x="163" y="49"/>
                    <a:pt x="163" y="49"/>
                  </a:cubicBezTo>
                  <a:lnTo>
                    <a:pt x="161" y="49"/>
                  </a:lnTo>
                  <a:close/>
                  <a:moveTo>
                    <a:pt x="161" y="48"/>
                  </a:moveTo>
                  <a:cubicBezTo>
                    <a:pt x="161" y="48"/>
                    <a:pt x="161" y="48"/>
                    <a:pt x="161" y="48"/>
                  </a:cubicBezTo>
                  <a:cubicBezTo>
                    <a:pt x="161" y="48"/>
                    <a:pt x="161" y="48"/>
                    <a:pt x="161" y="48"/>
                  </a:cubicBezTo>
                  <a:cubicBezTo>
                    <a:pt x="161" y="48"/>
                    <a:pt x="161" y="48"/>
                    <a:pt x="161" y="48"/>
                  </a:cubicBezTo>
                  <a:close/>
                  <a:moveTo>
                    <a:pt x="163" y="49"/>
                  </a:moveTo>
                  <a:cubicBezTo>
                    <a:pt x="163" y="49"/>
                    <a:pt x="163" y="49"/>
                    <a:pt x="163" y="49"/>
                  </a:cubicBezTo>
                  <a:cubicBezTo>
                    <a:pt x="163" y="49"/>
                    <a:pt x="163" y="49"/>
                    <a:pt x="163" y="49"/>
                  </a:cubicBezTo>
                  <a:cubicBezTo>
                    <a:pt x="165" y="49"/>
                    <a:pt x="165" y="49"/>
                    <a:pt x="165" y="49"/>
                  </a:cubicBezTo>
                  <a:lnTo>
                    <a:pt x="163" y="49"/>
                  </a:lnTo>
                  <a:close/>
                  <a:moveTo>
                    <a:pt x="166" y="48"/>
                  </a:moveTo>
                  <a:cubicBezTo>
                    <a:pt x="166" y="48"/>
                    <a:pt x="166" y="48"/>
                    <a:pt x="166" y="48"/>
                  </a:cubicBezTo>
                  <a:cubicBezTo>
                    <a:pt x="156" y="44"/>
                    <a:pt x="156" y="44"/>
                    <a:pt x="156" y="44"/>
                  </a:cubicBezTo>
                  <a:cubicBezTo>
                    <a:pt x="156" y="44"/>
                    <a:pt x="146" y="44"/>
                    <a:pt x="145" y="44"/>
                  </a:cubicBezTo>
                  <a:cubicBezTo>
                    <a:pt x="144" y="43"/>
                    <a:pt x="143" y="43"/>
                    <a:pt x="143" y="43"/>
                  </a:cubicBezTo>
                  <a:cubicBezTo>
                    <a:pt x="143" y="43"/>
                    <a:pt x="143" y="43"/>
                    <a:pt x="143" y="43"/>
                  </a:cubicBezTo>
                  <a:cubicBezTo>
                    <a:pt x="143" y="42"/>
                    <a:pt x="143" y="42"/>
                    <a:pt x="143" y="42"/>
                  </a:cubicBezTo>
                  <a:cubicBezTo>
                    <a:pt x="143" y="42"/>
                    <a:pt x="144" y="42"/>
                    <a:pt x="145" y="42"/>
                  </a:cubicBezTo>
                  <a:cubicBezTo>
                    <a:pt x="146" y="43"/>
                    <a:pt x="153" y="43"/>
                    <a:pt x="154" y="43"/>
                  </a:cubicBezTo>
                  <a:cubicBezTo>
                    <a:pt x="166" y="48"/>
                    <a:pt x="166" y="48"/>
                    <a:pt x="166" y="48"/>
                  </a:cubicBezTo>
                  <a:close/>
                  <a:moveTo>
                    <a:pt x="88" y="40"/>
                  </a:moveTo>
                  <a:cubicBezTo>
                    <a:pt x="88" y="40"/>
                    <a:pt x="88" y="40"/>
                    <a:pt x="88" y="40"/>
                  </a:cubicBezTo>
                  <a:cubicBezTo>
                    <a:pt x="90" y="17"/>
                    <a:pt x="90" y="17"/>
                    <a:pt x="90" y="17"/>
                  </a:cubicBezTo>
                  <a:cubicBezTo>
                    <a:pt x="89" y="16"/>
                    <a:pt x="89" y="16"/>
                    <a:pt x="89" y="16"/>
                  </a:cubicBezTo>
                  <a:cubicBezTo>
                    <a:pt x="88" y="40"/>
                    <a:pt x="88" y="40"/>
                    <a:pt x="88" y="40"/>
                  </a:cubicBezTo>
                  <a:cubicBezTo>
                    <a:pt x="88" y="40"/>
                    <a:pt x="88" y="40"/>
                    <a:pt x="88" y="40"/>
                  </a:cubicBezTo>
                  <a:close/>
                  <a:moveTo>
                    <a:pt x="92" y="40"/>
                  </a:moveTo>
                  <a:cubicBezTo>
                    <a:pt x="92" y="40"/>
                    <a:pt x="92" y="40"/>
                    <a:pt x="92" y="40"/>
                  </a:cubicBezTo>
                  <a:cubicBezTo>
                    <a:pt x="94" y="18"/>
                    <a:pt x="94" y="18"/>
                    <a:pt x="94" y="18"/>
                  </a:cubicBezTo>
                  <a:cubicBezTo>
                    <a:pt x="94" y="18"/>
                    <a:pt x="94" y="18"/>
                    <a:pt x="94" y="18"/>
                  </a:cubicBezTo>
                  <a:cubicBezTo>
                    <a:pt x="93" y="17"/>
                    <a:pt x="93" y="17"/>
                    <a:pt x="93" y="17"/>
                  </a:cubicBezTo>
                  <a:cubicBezTo>
                    <a:pt x="91" y="40"/>
                    <a:pt x="91" y="40"/>
                    <a:pt x="91" y="40"/>
                  </a:cubicBezTo>
                  <a:cubicBezTo>
                    <a:pt x="92" y="40"/>
                    <a:pt x="92" y="40"/>
                    <a:pt x="92" y="40"/>
                  </a:cubicBezTo>
                  <a:close/>
                  <a:moveTo>
                    <a:pt x="117" y="39"/>
                  </a:moveTo>
                  <a:cubicBezTo>
                    <a:pt x="117" y="39"/>
                    <a:pt x="117" y="39"/>
                    <a:pt x="117" y="39"/>
                  </a:cubicBezTo>
                  <a:cubicBezTo>
                    <a:pt x="117" y="39"/>
                    <a:pt x="117" y="39"/>
                    <a:pt x="117" y="39"/>
                  </a:cubicBezTo>
                  <a:cubicBezTo>
                    <a:pt x="117" y="39"/>
                    <a:pt x="117" y="39"/>
                    <a:pt x="117" y="39"/>
                  </a:cubicBezTo>
                  <a:cubicBezTo>
                    <a:pt x="117" y="39"/>
                    <a:pt x="117" y="39"/>
                    <a:pt x="117" y="39"/>
                  </a:cubicBezTo>
                  <a:cubicBezTo>
                    <a:pt x="117" y="39"/>
                    <a:pt x="117" y="39"/>
                    <a:pt x="117" y="39"/>
                  </a:cubicBezTo>
                  <a:close/>
                  <a:moveTo>
                    <a:pt x="20" y="37"/>
                  </a:moveTo>
                  <a:cubicBezTo>
                    <a:pt x="20" y="37"/>
                    <a:pt x="20" y="37"/>
                    <a:pt x="20" y="37"/>
                  </a:cubicBezTo>
                  <a:cubicBezTo>
                    <a:pt x="23" y="51"/>
                    <a:pt x="23" y="51"/>
                    <a:pt x="23" y="51"/>
                  </a:cubicBezTo>
                  <a:cubicBezTo>
                    <a:pt x="26" y="51"/>
                    <a:pt x="26" y="51"/>
                    <a:pt x="26" y="51"/>
                  </a:cubicBezTo>
                  <a:cubicBezTo>
                    <a:pt x="23" y="37"/>
                    <a:pt x="23" y="37"/>
                    <a:pt x="23" y="37"/>
                  </a:cubicBezTo>
                  <a:cubicBezTo>
                    <a:pt x="22" y="37"/>
                    <a:pt x="21" y="37"/>
                    <a:pt x="20" y="37"/>
                  </a:cubicBezTo>
                  <a:close/>
                  <a:moveTo>
                    <a:pt x="18" y="37"/>
                  </a:moveTo>
                  <a:cubicBezTo>
                    <a:pt x="18" y="37"/>
                    <a:pt x="18" y="37"/>
                    <a:pt x="18" y="37"/>
                  </a:cubicBezTo>
                  <a:cubicBezTo>
                    <a:pt x="20" y="51"/>
                    <a:pt x="20" y="51"/>
                    <a:pt x="20" y="51"/>
                  </a:cubicBezTo>
                  <a:cubicBezTo>
                    <a:pt x="22" y="51"/>
                    <a:pt x="22" y="51"/>
                    <a:pt x="22" y="51"/>
                  </a:cubicBezTo>
                  <a:cubicBezTo>
                    <a:pt x="20" y="37"/>
                    <a:pt x="20" y="37"/>
                    <a:pt x="20" y="37"/>
                  </a:cubicBezTo>
                  <a:cubicBezTo>
                    <a:pt x="19" y="37"/>
                    <a:pt x="18" y="37"/>
                    <a:pt x="18" y="37"/>
                  </a:cubicBezTo>
                  <a:close/>
                  <a:moveTo>
                    <a:pt x="44" y="37"/>
                  </a:moveTo>
                  <a:cubicBezTo>
                    <a:pt x="44" y="37"/>
                    <a:pt x="44" y="37"/>
                    <a:pt x="44" y="37"/>
                  </a:cubicBezTo>
                  <a:cubicBezTo>
                    <a:pt x="46" y="51"/>
                    <a:pt x="46" y="51"/>
                    <a:pt x="46" y="51"/>
                  </a:cubicBezTo>
                  <a:cubicBezTo>
                    <a:pt x="47" y="51"/>
                    <a:pt x="49" y="51"/>
                    <a:pt x="50" y="51"/>
                  </a:cubicBezTo>
                  <a:cubicBezTo>
                    <a:pt x="49" y="37"/>
                    <a:pt x="49" y="37"/>
                    <a:pt x="49" y="37"/>
                  </a:cubicBezTo>
                  <a:cubicBezTo>
                    <a:pt x="47" y="37"/>
                    <a:pt x="46" y="37"/>
                    <a:pt x="44" y="37"/>
                  </a:cubicBezTo>
                  <a:close/>
                  <a:moveTo>
                    <a:pt x="15" y="38"/>
                  </a:moveTo>
                  <a:cubicBezTo>
                    <a:pt x="15" y="38"/>
                    <a:pt x="15" y="38"/>
                    <a:pt x="15" y="38"/>
                  </a:cubicBezTo>
                  <a:cubicBezTo>
                    <a:pt x="17" y="51"/>
                    <a:pt x="17" y="51"/>
                    <a:pt x="17" y="51"/>
                  </a:cubicBezTo>
                  <a:cubicBezTo>
                    <a:pt x="18" y="51"/>
                    <a:pt x="18" y="51"/>
                    <a:pt x="18" y="51"/>
                  </a:cubicBezTo>
                  <a:cubicBezTo>
                    <a:pt x="15" y="37"/>
                    <a:pt x="15" y="37"/>
                    <a:pt x="15" y="37"/>
                  </a:cubicBezTo>
                  <a:cubicBezTo>
                    <a:pt x="15" y="37"/>
                    <a:pt x="15" y="37"/>
                    <a:pt x="15" y="38"/>
                  </a:cubicBezTo>
                  <a:close/>
                  <a:moveTo>
                    <a:pt x="24" y="37"/>
                  </a:moveTo>
                  <a:cubicBezTo>
                    <a:pt x="24" y="37"/>
                    <a:pt x="24" y="37"/>
                    <a:pt x="24" y="37"/>
                  </a:cubicBezTo>
                  <a:cubicBezTo>
                    <a:pt x="26" y="51"/>
                    <a:pt x="26" y="51"/>
                    <a:pt x="26" y="51"/>
                  </a:cubicBezTo>
                  <a:cubicBezTo>
                    <a:pt x="29" y="51"/>
                    <a:pt x="29" y="51"/>
                    <a:pt x="29" y="51"/>
                  </a:cubicBezTo>
                  <a:cubicBezTo>
                    <a:pt x="27" y="37"/>
                    <a:pt x="27" y="37"/>
                    <a:pt x="27" y="37"/>
                  </a:cubicBezTo>
                  <a:cubicBezTo>
                    <a:pt x="26" y="37"/>
                    <a:pt x="25" y="37"/>
                    <a:pt x="24" y="37"/>
                  </a:cubicBezTo>
                  <a:close/>
                  <a:moveTo>
                    <a:pt x="16" y="37"/>
                  </a:moveTo>
                  <a:cubicBezTo>
                    <a:pt x="16" y="37"/>
                    <a:pt x="16" y="37"/>
                    <a:pt x="16" y="37"/>
                  </a:cubicBezTo>
                  <a:cubicBezTo>
                    <a:pt x="18" y="51"/>
                    <a:pt x="18" y="51"/>
                    <a:pt x="18" y="51"/>
                  </a:cubicBezTo>
                  <a:cubicBezTo>
                    <a:pt x="19" y="51"/>
                    <a:pt x="19" y="51"/>
                    <a:pt x="19" y="51"/>
                  </a:cubicBezTo>
                  <a:cubicBezTo>
                    <a:pt x="17" y="37"/>
                    <a:pt x="17" y="37"/>
                    <a:pt x="17" y="37"/>
                  </a:cubicBezTo>
                  <a:cubicBezTo>
                    <a:pt x="16" y="37"/>
                    <a:pt x="16" y="37"/>
                    <a:pt x="16" y="37"/>
                  </a:cubicBezTo>
                  <a:close/>
                  <a:moveTo>
                    <a:pt x="38" y="36"/>
                  </a:moveTo>
                  <a:cubicBezTo>
                    <a:pt x="38" y="36"/>
                    <a:pt x="38" y="36"/>
                    <a:pt x="38" y="36"/>
                  </a:cubicBezTo>
                  <a:cubicBezTo>
                    <a:pt x="40" y="51"/>
                    <a:pt x="40" y="51"/>
                    <a:pt x="40" y="51"/>
                  </a:cubicBezTo>
                  <a:cubicBezTo>
                    <a:pt x="41" y="51"/>
                    <a:pt x="43" y="51"/>
                    <a:pt x="45" y="51"/>
                  </a:cubicBezTo>
                  <a:cubicBezTo>
                    <a:pt x="43" y="37"/>
                    <a:pt x="43" y="37"/>
                    <a:pt x="43" y="37"/>
                  </a:cubicBezTo>
                  <a:cubicBezTo>
                    <a:pt x="41" y="37"/>
                    <a:pt x="40" y="37"/>
                    <a:pt x="38" y="36"/>
                  </a:cubicBezTo>
                  <a:close/>
                  <a:moveTo>
                    <a:pt x="33" y="36"/>
                  </a:moveTo>
                  <a:cubicBezTo>
                    <a:pt x="33" y="36"/>
                    <a:pt x="33" y="36"/>
                    <a:pt x="33" y="36"/>
                  </a:cubicBezTo>
                  <a:cubicBezTo>
                    <a:pt x="33" y="36"/>
                    <a:pt x="33" y="36"/>
                    <a:pt x="33" y="36"/>
                  </a:cubicBezTo>
                  <a:cubicBezTo>
                    <a:pt x="35" y="51"/>
                    <a:pt x="35" y="51"/>
                    <a:pt x="35" y="51"/>
                  </a:cubicBezTo>
                  <a:cubicBezTo>
                    <a:pt x="36" y="51"/>
                    <a:pt x="38" y="51"/>
                    <a:pt x="39" y="51"/>
                  </a:cubicBezTo>
                  <a:cubicBezTo>
                    <a:pt x="37" y="36"/>
                    <a:pt x="37" y="36"/>
                    <a:pt x="37" y="36"/>
                  </a:cubicBezTo>
                  <a:cubicBezTo>
                    <a:pt x="36" y="36"/>
                    <a:pt x="34" y="36"/>
                    <a:pt x="33" y="36"/>
                  </a:cubicBezTo>
                  <a:close/>
                  <a:moveTo>
                    <a:pt x="28" y="37"/>
                  </a:moveTo>
                  <a:cubicBezTo>
                    <a:pt x="28" y="37"/>
                    <a:pt x="28" y="37"/>
                    <a:pt x="28" y="37"/>
                  </a:cubicBezTo>
                  <a:cubicBezTo>
                    <a:pt x="30" y="51"/>
                    <a:pt x="30" y="51"/>
                    <a:pt x="30" y="51"/>
                  </a:cubicBezTo>
                  <a:cubicBezTo>
                    <a:pt x="34" y="51"/>
                    <a:pt x="34" y="51"/>
                    <a:pt x="34" y="51"/>
                  </a:cubicBezTo>
                  <a:cubicBezTo>
                    <a:pt x="32" y="36"/>
                    <a:pt x="32" y="36"/>
                    <a:pt x="32" y="36"/>
                  </a:cubicBezTo>
                  <a:cubicBezTo>
                    <a:pt x="31" y="36"/>
                    <a:pt x="29" y="36"/>
                    <a:pt x="28" y="37"/>
                  </a:cubicBezTo>
                  <a:close/>
                  <a:moveTo>
                    <a:pt x="34" y="51"/>
                  </a:moveTo>
                  <a:cubicBezTo>
                    <a:pt x="34" y="51"/>
                    <a:pt x="34" y="51"/>
                    <a:pt x="34" y="51"/>
                  </a:cubicBezTo>
                  <a:cubicBezTo>
                    <a:pt x="35" y="51"/>
                    <a:pt x="35" y="51"/>
                    <a:pt x="35" y="51"/>
                  </a:cubicBezTo>
                  <a:cubicBezTo>
                    <a:pt x="35" y="51"/>
                    <a:pt x="35" y="51"/>
                    <a:pt x="35" y="51"/>
                  </a:cubicBezTo>
                  <a:cubicBezTo>
                    <a:pt x="34" y="51"/>
                    <a:pt x="34" y="51"/>
                    <a:pt x="34" y="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 name="Rectangle 10"/>
            <p:cNvSpPr>
              <a:spLocks noChangeArrowheads="1"/>
            </p:cNvSpPr>
            <p:nvPr/>
          </p:nvSpPr>
          <p:spPr bwMode="auto">
            <a:xfrm>
              <a:off x="0" y="4299"/>
              <a:ext cx="5775" cy="3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3" name="Freeform 11"/>
            <p:cNvSpPr/>
            <p:nvPr/>
          </p:nvSpPr>
          <p:spPr bwMode="auto">
            <a:xfrm>
              <a:off x="4947" y="4133"/>
              <a:ext cx="122" cy="131"/>
            </a:xfrm>
            <a:custGeom>
              <a:avLst/>
              <a:gdLst>
                <a:gd name="T0" fmla="*/ 34 w 47"/>
                <a:gd name="T1" fmla="*/ 3 h 49"/>
                <a:gd name="T2" fmla="*/ 34 w 47"/>
                <a:gd name="T3" fmla="*/ 5 h 49"/>
                <a:gd name="T4" fmla="*/ 33 w 47"/>
                <a:gd name="T5" fmla="*/ 12 h 49"/>
                <a:gd name="T6" fmla="*/ 37 w 47"/>
                <a:gd name="T7" fmla="*/ 12 h 49"/>
                <a:gd name="T8" fmla="*/ 40 w 47"/>
                <a:gd name="T9" fmla="*/ 12 h 49"/>
                <a:gd name="T10" fmla="*/ 47 w 47"/>
                <a:gd name="T11" fmla="*/ 15 h 49"/>
                <a:gd name="T12" fmla="*/ 43 w 47"/>
                <a:gd name="T13" fmla="*/ 16 h 49"/>
                <a:gd name="T14" fmla="*/ 37 w 47"/>
                <a:gd name="T15" fmla="*/ 16 h 49"/>
                <a:gd name="T16" fmla="*/ 36 w 47"/>
                <a:gd name="T17" fmla="*/ 18 h 49"/>
                <a:gd name="T18" fmla="*/ 32 w 47"/>
                <a:gd name="T19" fmla="*/ 25 h 49"/>
                <a:gd name="T20" fmla="*/ 32 w 47"/>
                <a:gd name="T21" fmla="*/ 30 h 49"/>
                <a:gd name="T22" fmla="*/ 32 w 47"/>
                <a:gd name="T23" fmla="*/ 31 h 49"/>
                <a:gd name="T24" fmla="*/ 33 w 47"/>
                <a:gd name="T25" fmla="*/ 37 h 49"/>
                <a:gd name="T26" fmla="*/ 33 w 47"/>
                <a:gd name="T27" fmla="*/ 39 h 49"/>
                <a:gd name="T28" fmla="*/ 33 w 47"/>
                <a:gd name="T29" fmla="*/ 43 h 49"/>
                <a:gd name="T30" fmla="*/ 31 w 47"/>
                <a:gd name="T31" fmla="*/ 49 h 49"/>
                <a:gd name="T32" fmla="*/ 28 w 47"/>
                <a:gd name="T33" fmla="*/ 45 h 49"/>
                <a:gd name="T34" fmla="*/ 27 w 47"/>
                <a:gd name="T35" fmla="*/ 40 h 49"/>
                <a:gd name="T36" fmla="*/ 26 w 47"/>
                <a:gd name="T37" fmla="*/ 37 h 49"/>
                <a:gd name="T38" fmla="*/ 28 w 47"/>
                <a:gd name="T39" fmla="*/ 36 h 49"/>
                <a:gd name="T40" fmla="*/ 28 w 47"/>
                <a:gd name="T41" fmla="*/ 34 h 49"/>
                <a:gd name="T42" fmla="*/ 28 w 47"/>
                <a:gd name="T43" fmla="*/ 29 h 49"/>
                <a:gd name="T44" fmla="*/ 25 w 47"/>
                <a:gd name="T45" fmla="*/ 33 h 49"/>
                <a:gd name="T46" fmla="*/ 22 w 47"/>
                <a:gd name="T47" fmla="*/ 36 h 49"/>
                <a:gd name="T48" fmla="*/ 21 w 47"/>
                <a:gd name="T49" fmla="*/ 37 h 49"/>
                <a:gd name="T50" fmla="*/ 16 w 47"/>
                <a:gd name="T51" fmla="*/ 40 h 49"/>
                <a:gd name="T52" fmla="*/ 16 w 47"/>
                <a:gd name="T53" fmla="*/ 36 h 49"/>
                <a:gd name="T54" fmla="*/ 14 w 47"/>
                <a:gd name="T55" fmla="*/ 36 h 49"/>
                <a:gd name="T56" fmla="*/ 18 w 47"/>
                <a:gd name="T57" fmla="*/ 30 h 49"/>
                <a:gd name="T58" fmla="*/ 21 w 47"/>
                <a:gd name="T59" fmla="*/ 27 h 49"/>
                <a:gd name="T60" fmla="*/ 25 w 47"/>
                <a:gd name="T61" fmla="*/ 23 h 49"/>
                <a:gd name="T62" fmla="*/ 28 w 47"/>
                <a:gd name="T63" fmla="*/ 18 h 49"/>
                <a:gd name="T64" fmla="*/ 26 w 47"/>
                <a:gd name="T65" fmla="*/ 17 h 49"/>
                <a:gd name="T66" fmla="*/ 26 w 47"/>
                <a:gd name="T67" fmla="*/ 17 h 49"/>
                <a:gd name="T68" fmla="*/ 19 w 47"/>
                <a:gd name="T69" fmla="*/ 20 h 49"/>
                <a:gd name="T70" fmla="*/ 16 w 47"/>
                <a:gd name="T71" fmla="*/ 21 h 49"/>
                <a:gd name="T72" fmla="*/ 10 w 47"/>
                <a:gd name="T73" fmla="*/ 24 h 49"/>
                <a:gd name="T74" fmla="*/ 1 w 47"/>
                <a:gd name="T75" fmla="*/ 23 h 49"/>
                <a:gd name="T76" fmla="*/ 4 w 47"/>
                <a:gd name="T77" fmla="*/ 21 h 49"/>
                <a:gd name="T78" fmla="*/ 8 w 47"/>
                <a:gd name="T79" fmla="*/ 21 h 49"/>
                <a:gd name="T80" fmla="*/ 11 w 47"/>
                <a:gd name="T81" fmla="*/ 20 h 49"/>
                <a:gd name="T82" fmla="*/ 17 w 47"/>
                <a:gd name="T83" fmla="*/ 18 h 49"/>
                <a:gd name="T84" fmla="*/ 29 w 47"/>
                <a:gd name="T85" fmla="*/ 8 h 49"/>
                <a:gd name="T86" fmla="*/ 29 w 47"/>
                <a:gd name="T87" fmla="*/ 4 h 49"/>
                <a:gd name="T88" fmla="*/ 27 w 47"/>
                <a:gd name="T89" fmla="*/ 1 h 49"/>
                <a:gd name="T90" fmla="*/ 33 w 47"/>
                <a:gd name="T91" fmla="*/ 1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7" h="49">
                  <a:moveTo>
                    <a:pt x="33" y="1"/>
                  </a:moveTo>
                  <a:cubicBezTo>
                    <a:pt x="34" y="1"/>
                    <a:pt x="33" y="2"/>
                    <a:pt x="34" y="3"/>
                  </a:cubicBezTo>
                  <a:cubicBezTo>
                    <a:pt x="34" y="3"/>
                    <a:pt x="34" y="3"/>
                    <a:pt x="34" y="3"/>
                  </a:cubicBezTo>
                  <a:cubicBezTo>
                    <a:pt x="34" y="4"/>
                    <a:pt x="34" y="5"/>
                    <a:pt x="34" y="5"/>
                  </a:cubicBezTo>
                  <a:cubicBezTo>
                    <a:pt x="34" y="8"/>
                    <a:pt x="33" y="10"/>
                    <a:pt x="33" y="12"/>
                  </a:cubicBezTo>
                  <a:cubicBezTo>
                    <a:pt x="33" y="12"/>
                    <a:pt x="33" y="12"/>
                    <a:pt x="33" y="12"/>
                  </a:cubicBezTo>
                  <a:cubicBezTo>
                    <a:pt x="34" y="13"/>
                    <a:pt x="34" y="12"/>
                    <a:pt x="34" y="12"/>
                  </a:cubicBezTo>
                  <a:cubicBezTo>
                    <a:pt x="35" y="12"/>
                    <a:pt x="36" y="12"/>
                    <a:pt x="37" y="12"/>
                  </a:cubicBezTo>
                  <a:cubicBezTo>
                    <a:pt x="37" y="12"/>
                    <a:pt x="37" y="12"/>
                    <a:pt x="38" y="12"/>
                  </a:cubicBezTo>
                  <a:cubicBezTo>
                    <a:pt x="38" y="12"/>
                    <a:pt x="39" y="12"/>
                    <a:pt x="40" y="12"/>
                  </a:cubicBezTo>
                  <a:cubicBezTo>
                    <a:pt x="42" y="12"/>
                    <a:pt x="43" y="13"/>
                    <a:pt x="45" y="13"/>
                  </a:cubicBezTo>
                  <a:cubicBezTo>
                    <a:pt x="45" y="14"/>
                    <a:pt x="46" y="14"/>
                    <a:pt x="47" y="15"/>
                  </a:cubicBezTo>
                  <a:cubicBezTo>
                    <a:pt x="46" y="16"/>
                    <a:pt x="47" y="17"/>
                    <a:pt x="45" y="17"/>
                  </a:cubicBezTo>
                  <a:cubicBezTo>
                    <a:pt x="45" y="16"/>
                    <a:pt x="44" y="17"/>
                    <a:pt x="43" y="16"/>
                  </a:cubicBezTo>
                  <a:cubicBezTo>
                    <a:pt x="43" y="16"/>
                    <a:pt x="42" y="16"/>
                    <a:pt x="41" y="16"/>
                  </a:cubicBezTo>
                  <a:cubicBezTo>
                    <a:pt x="40" y="16"/>
                    <a:pt x="39" y="16"/>
                    <a:pt x="37" y="16"/>
                  </a:cubicBezTo>
                  <a:cubicBezTo>
                    <a:pt x="37" y="16"/>
                    <a:pt x="37" y="16"/>
                    <a:pt x="37" y="16"/>
                  </a:cubicBezTo>
                  <a:cubicBezTo>
                    <a:pt x="37" y="17"/>
                    <a:pt x="37" y="18"/>
                    <a:pt x="36" y="18"/>
                  </a:cubicBezTo>
                  <a:cubicBezTo>
                    <a:pt x="36" y="19"/>
                    <a:pt x="36" y="20"/>
                    <a:pt x="36" y="20"/>
                  </a:cubicBezTo>
                  <a:cubicBezTo>
                    <a:pt x="34" y="22"/>
                    <a:pt x="33" y="23"/>
                    <a:pt x="32" y="25"/>
                  </a:cubicBezTo>
                  <a:cubicBezTo>
                    <a:pt x="32" y="25"/>
                    <a:pt x="32" y="26"/>
                    <a:pt x="32" y="26"/>
                  </a:cubicBezTo>
                  <a:cubicBezTo>
                    <a:pt x="32" y="27"/>
                    <a:pt x="32" y="28"/>
                    <a:pt x="32" y="30"/>
                  </a:cubicBezTo>
                  <a:cubicBezTo>
                    <a:pt x="32" y="30"/>
                    <a:pt x="32" y="30"/>
                    <a:pt x="32" y="31"/>
                  </a:cubicBezTo>
                  <a:cubicBezTo>
                    <a:pt x="32" y="31"/>
                    <a:pt x="32" y="31"/>
                    <a:pt x="32" y="31"/>
                  </a:cubicBezTo>
                  <a:cubicBezTo>
                    <a:pt x="32" y="31"/>
                    <a:pt x="32" y="32"/>
                    <a:pt x="33" y="33"/>
                  </a:cubicBezTo>
                  <a:cubicBezTo>
                    <a:pt x="32" y="34"/>
                    <a:pt x="32" y="35"/>
                    <a:pt x="33" y="37"/>
                  </a:cubicBezTo>
                  <a:cubicBezTo>
                    <a:pt x="33" y="37"/>
                    <a:pt x="32" y="37"/>
                    <a:pt x="33" y="38"/>
                  </a:cubicBezTo>
                  <a:cubicBezTo>
                    <a:pt x="33" y="38"/>
                    <a:pt x="32" y="39"/>
                    <a:pt x="33" y="39"/>
                  </a:cubicBezTo>
                  <a:cubicBezTo>
                    <a:pt x="32" y="40"/>
                    <a:pt x="33" y="41"/>
                    <a:pt x="33" y="42"/>
                  </a:cubicBezTo>
                  <a:cubicBezTo>
                    <a:pt x="33" y="42"/>
                    <a:pt x="33" y="42"/>
                    <a:pt x="33" y="43"/>
                  </a:cubicBezTo>
                  <a:cubicBezTo>
                    <a:pt x="33" y="44"/>
                    <a:pt x="33" y="45"/>
                    <a:pt x="33" y="46"/>
                  </a:cubicBezTo>
                  <a:cubicBezTo>
                    <a:pt x="32" y="47"/>
                    <a:pt x="32" y="48"/>
                    <a:pt x="31" y="49"/>
                  </a:cubicBezTo>
                  <a:cubicBezTo>
                    <a:pt x="30" y="49"/>
                    <a:pt x="30" y="49"/>
                    <a:pt x="29" y="49"/>
                  </a:cubicBezTo>
                  <a:cubicBezTo>
                    <a:pt x="30" y="47"/>
                    <a:pt x="28" y="47"/>
                    <a:pt x="28" y="45"/>
                  </a:cubicBezTo>
                  <a:cubicBezTo>
                    <a:pt x="27" y="45"/>
                    <a:pt x="27" y="43"/>
                    <a:pt x="28" y="42"/>
                  </a:cubicBezTo>
                  <a:cubicBezTo>
                    <a:pt x="28" y="41"/>
                    <a:pt x="27" y="41"/>
                    <a:pt x="27" y="40"/>
                  </a:cubicBezTo>
                  <a:cubicBezTo>
                    <a:pt x="27" y="39"/>
                    <a:pt x="26" y="39"/>
                    <a:pt x="26" y="38"/>
                  </a:cubicBezTo>
                  <a:cubicBezTo>
                    <a:pt x="26" y="38"/>
                    <a:pt x="27" y="38"/>
                    <a:pt x="26" y="37"/>
                  </a:cubicBezTo>
                  <a:cubicBezTo>
                    <a:pt x="27" y="37"/>
                    <a:pt x="27" y="38"/>
                    <a:pt x="27" y="38"/>
                  </a:cubicBezTo>
                  <a:cubicBezTo>
                    <a:pt x="28" y="38"/>
                    <a:pt x="28" y="37"/>
                    <a:pt x="28" y="36"/>
                  </a:cubicBezTo>
                  <a:cubicBezTo>
                    <a:pt x="28" y="36"/>
                    <a:pt x="28" y="36"/>
                    <a:pt x="28" y="36"/>
                  </a:cubicBezTo>
                  <a:cubicBezTo>
                    <a:pt x="28" y="35"/>
                    <a:pt x="28" y="34"/>
                    <a:pt x="28" y="34"/>
                  </a:cubicBezTo>
                  <a:cubicBezTo>
                    <a:pt x="28" y="33"/>
                    <a:pt x="28" y="31"/>
                    <a:pt x="28" y="30"/>
                  </a:cubicBezTo>
                  <a:cubicBezTo>
                    <a:pt x="28" y="29"/>
                    <a:pt x="29" y="29"/>
                    <a:pt x="28" y="29"/>
                  </a:cubicBezTo>
                  <a:cubicBezTo>
                    <a:pt x="27" y="29"/>
                    <a:pt x="27" y="31"/>
                    <a:pt x="26" y="31"/>
                  </a:cubicBezTo>
                  <a:cubicBezTo>
                    <a:pt x="26" y="32"/>
                    <a:pt x="25" y="32"/>
                    <a:pt x="25" y="33"/>
                  </a:cubicBezTo>
                  <a:cubicBezTo>
                    <a:pt x="23" y="34"/>
                    <a:pt x="23" y="34"/>
                    <a:pt x="23" y="34"/>
                  </a:cubicBezTo>
                  <a:cubicBezTo>
                    <a:pt x="23" y="35"/>
                    <a:pt x="22" y="35"/>
                    <a:pt x="22" y="36"/>
                  </a:cubicBezTo>
                  <a:cubicBezTo>
                    <a:pt x="21" y="36"/>
                    <a:pt x="21" y="36"/>
                    <a:pt x="21" y="36"/>
                  </a:cubicBezTo>
                  <a:cubicBezTo>
                    <a:pt x="21" y="37"/>
                    <a:pt x="21" y="37"/>
                    <a:pt x="21" y="37"/>
                  </a:cubicBezTo>
                  <a:cubicBezTo>
                    <a:pt x="20" y="36"/>
                    <a:pt x="20" y="37"/>
                    <a:pt x="20" y="37"/>
                  </a:cubicBezTo>
                  <a:cubicBezTo>
                    <a:pt x="19" y="38"/>
                    <a:pt x="18" y="39"/>
                    <a:pt x="16" y="40"/>
                  </a:cubicBezTo>
                  <a:cubicBezTo>
                    <a:pt x="16" y="40"/>
                    <a:pt x="16" y="39"/>
                    <a:pt x="16" y="39"/>
                  </a:cubicBezTo>
                  <a:cubicBezTo>
                    <a:pt x="16" y="38"/>
                    <a:pt x="16" y="37"/>
                    <a:pt x="16" y="36"/>
                  </a:cubicBezTo>
                  <a:cubicBezTo>
                    <a:pt x="15" y="36"/>
                    <a:pt x="15" y="36"/>
                    <a:pt x="15" y="36"/>
                  </a:cubicBezTo>
                  <a:cubicBezTo>
                    <a:pt x="15" y="36"/>
                    <a:pt x="15" y="36"/>
                    <a:pt x="14" y="36"/>
                  </a:cubicBezTo>
                  <a:cubicBezTo>
                    <a:pt x="14" y="35"/>
                    <a:pt x="16" y="34"/>
                    <a:pt x="16" y="33"/>
                  </a:cubicBezTo>
                  <a:cubicBezTo>
                    <a:pt x="17" y="32"/>
                    <a:pt x="17" y="31"/>
                    <a:pt x="18" y="30"/>
                  </a:cubicBezTo>
                  <a:cubicBezTo>
                    <a:pt x="18" y="30"/>
                    <a:pt x="19" y="30"/>
                    <a:pt x="19" y="29"/>
                  </a:cubicBezTo>
                  <a:cubicBezTo>
                    <a:pt x="20" y="28"/>
                    <a:pt x="20" y="28"/>
                    <a:pt x="21" y="27"/>
                  </a:cubicBezTo>
                  <a:cubicBezTo>
                    <a:pt x="21" y="26"/>
                    <a:pt x="22" y="27"/>
                    <a:pt x="22" y="26"/>
                  </a:cubicBezTo>
                  <a:cubicBezTo>
                    <a:pt x="23" y="25"/>
                    <a:pt x="24" y="24"/>
                    <a:pt x="25" y="23"/>
                  </a:cubicBezTo>
                  <a:cubicBezTo>
                    <a:pt x="25" y="22"/>
                    <a:pt x="25" y="22"/>
                    <a:pt x="26" y="21"/>
                  </a:cubicBezTo>
                  <a:cubicBezTo>
                    <a:pt x="27" y="20"/>
                    <a:pt x="28" y="19"/>
                    <a:pt x="28" y="18"/>
                  </a:cubicBezTo>
                  <a:cubicBezTo>
                    <a:pt x="28" y="17"/>
                    <a:pt x="30" y="17"/>
                    <a:pt x="29" y="16"/>
                  </a:cubicBezTo>
                  <a:cubicBezTo>
                    <a:pt x="28" y="16"/>
                    <a:pt x="27" y="17"/>
                    <a:pt x="26" y="17"/>
                  </a:cubicBezTo>
                  <a:cubicBezTo>
                    <a:pt x="26" y="17"/>
                    <a:pt x="26" y="17"/>
                    <a:pt x="26" y="17"/>
                  </a:cubicBezTo>
                  <a:cubicBezTo>
                    <a:pt x="26" y="17"/>
                    <a:pt x="26" y="17"/>
                    <a:pt x="26" y="17"/>
                  </a:cubicBezTo>
                  <a:cubicBezTo>
                    <a:pt x="25" y="17"/>
                    <a:pt x="24" y="18"/>
                    <a:pt x="23" y="18"/>
                  </a:cubicBezTo>
                  <a:cubicBezTo>
                    <a:pt x="22" y="19"/>
                    <a:pt x="20" y="19"/>
                    <a:pt x="19" y="20"/>
                  </a:cubicBezTo>
                  <a:cubicBezTo>
                    <a:pt x="18" y="20"/>
                    <a:pt x="18" y="21"/>
                    <a:pt x="17" y="21"/>
                  </a:cubicBezTo>
                  <a:cubicBezTo>
                    <a:pt x="16" y="21"/>
                    <a:pt x="16" y="21"/>
                    <a:pt x="16" y="21"/>
                  </a:cubicBezTo>
                  <a:cubicBezTo>
                    <a:pt x="14" y="22"/>
                    <a:pt x="13" y="23"/>
                    <a:pt x="12" y="23"/>
                  </a:cubicBezTo>
                  <a:cubicBezTo>
                    <a:pt x="12" y="24"/>
                    <a:pt x="10" y="23"/>
                    <a:pt x="10" y="24"/>
                  </a:cubicBezTo>
                  <a:cubicBezTo>
                    <a:pt x="8" y="25"/>
                    <a:pt x="6" y="26"/>
                    <a:pt x="3" y="26"/>
                  </a:cubicBezTo>
                  <a:cubicBezTo>
                    <a:pt x="3" y="25"/>
                    <a:pt x="2" y="24"/>
                    <a:pt x="1" y="23"/>
                  </a:cubicBezTo>
                  <a:cubicBezTo>
                    <a:pt x="2" y="22"/>
                    <a:pt x="0" y="22"/>
                    <a:pt x="2" y="21"/>
                  </a:cubicBezTo>
                  <a:cubicBezTo>
                    <a:pt x="2" y="21"/>
                    <a:pt x="3" y="22"/>
                    <a:pt x="4" y="21"/>
                  </a:cubicBezTo>
                  <a:cubicBezTo>
                    <a:pt x="4" y="22"/>
                    <a:pt x="4" y="22"/>
                    <a:pt x="4" y="22"/>
                  </a:cubicBezTo>
                  <a:cubicBezTo>
                    <a:pt x="5" y="21"/>
                    <a:pt x="7" y="21"/>
                    <a:pt x="8" y="21"/>
                  </a:cubicBezTo>
                  <a:cubicBezTo>
                    <a:pt x="8" y="21"/>
                    <a:pt x="8" y="20"/>
                    <a:pt x="8" y="21"/>
                  </a:cubicBezTo>
                  <a:cubicBezTo>
                    <a:pt x="9" y="20"/>
                    <a:pt x="10" y="20"/>
                    <a:pt x="11" y="20"/>
                  </a:cubicBezTo>
                  <a:cubicBezTo>
                    <a:pt x="12" y="20"/>
                    <a:pt x="13" y="19"/>
                    <a:pt x="14" y="19"/>
                  </a:cubicBezTo>
                  <a:cubicBezTo>
                    <a:pt x="15" y="19"/>
                    <a:pt x="16" y="18"/>
                    <a:pt x="17" y="18"/>
                  </a:cubicBezTo>
                  <a:cubicBezTo>
                    <a:pt x="21" y="16"/>
                    <a:pt x="25" y="15"/>
                    <a:pt x="29" y="14"/>
                  </a:cubicBezTo>
                  <a:cubicBezTo>
                    <a:pt x="29" y="12"/>
                    <a:pt x="29" y="10"/>
                    <a:pt x="29" y="8"/>
                  </a:cubicBezTo>
                  <a:cubicBezTo>
                    <a:pt x="29" y="8"/>
                    <a:pt x="30" y="8"/>
                    <a:pt x="30" y="8"/>
                  </a:cubicBezTo>
                  <a:cubicBezTo>
                    <a:pt x="29" y="4"/>
                    <a:pt x="29" y="4"/>
                    <a:pt x="29" y="4"/>
                  </a:cubicBezTo>
                  <a:cubicBezTo>
                    <a:pt x="29" y="3"/>
                    <a:pt x="29" y="2"/>
                    <a:pt x="28" y="2"/>
                  </a:cubicBezTo>
                  <a:cubicBezTo>
                    <a:pt x="28" y="1"/>
                    <a:pt x="26" y="2"/>
                    <a:pt x="27" y="1"/>
                  </a:cubicBezTo>
                  <a:cubicBezTo>
                    <a:pt x="27" y="0"/>
                    <a:pt x="28" y="0"/>
                    <a:pt x="28" y="0"/>
                  </a:cubicBezTo>
                  <a:cubicBezTo>
                    <a:pt x="30" y="0"/>
                    <a:pt x="32" y="0"/>
                    <a:pt x="33"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12"/>
            <p:cNvSpPr>
              <a:spLocks noEditPoints="1"/>
            </p:cNvSpPr>
            <p:nvPr/>
          </p:nvSpPr>
          <p:spPr bwMode="auto">
            <a:xfrm>
              <a:off x="4833" y="4128"/>
              <a:ext cx="140" cy="142"/>
            </a:xfrm>
            <a:custGeom>
              <a:avLst/>
              <a:gdLst>
                <a:gd name="T0" fmla="*/ 15 w 54"/>
                <a:gd name="T1" fmla="*/ 0 h 53"/>
                <a:gd name="T2" fmla="*/ 20 w 54"/>
                <a:gd name="T3" fmla="*/ 7 h 53"/>
                <a:gd name="T4" fmla="*/ 23 w 54"/>
                <a:gd name="T5" fmla="*/ 11 h 53"/>
                <a:gd name="T6" fmla="*/ 25 w 54"/>
                <a:gd name="T7" fmla="*/ 15 h 53"/>
                <a:gd name="T8" fmla="*/ 30 w 54"/>
                <a:gd name="T9" fmla="*/ 22 h 53"/>
                <a:gd name="T10" fmla="*/ 33 w 54"/>
                <a:gd name="T11" fmla="*/ 27 h 53"/>
                <a:gd name="T12" fmla="*/ 36 w 54"/>
                <a:gd name="T13" fmla="*/ 25 h 53"/>
                <a:gd name="T14" fmla="*/ 35 w 54"/>
                <a:gd name="T15" fmla="*/ 18 h 53"/>
                <a:gd name="T16" fmla="*/ 39 w 54"/>
                <a:gd name="T17" fmla="*/ 18 h 53"/>
                <a:gd name="T18" fmla="*/ 41 w 54"/>
                <a:gd name="T19" fmla="*/ 25 h 53"/>
                <a:gd name="T20" fmla="*/ 39 w 54"/>
                <a:gd name="T21" fmla="*/ 35 h 53"/>
                <a:gd name="T22" fmla="*/ 42 w 54"/>
                <a:gd name="T23" fmla="*/ 41 h 53"/>
                <a:gd name="T24" fmla="*/ 48 w 54"/>
                <a:gd name="T25" fmla="*/ 46 h 53"/>
                <a:gd name="T26" fmla="*/ 51 w 54"/>
                <a:gd name="T27" fmla="*/ 45 h 53"/>
                <a:gd name="T28" fmla="*/ 54 w 54"/>
                <a:gd name="T29" fmla="*/ 51 h 53"/>
                <a:gd name="T30" fmla="*/ 53 w 54"/>
                <a:gd name="T31" fmla="*/ 53 h 53"/>
                <a:gd name="T32" fmla="*/ 51 w 54"/>
                <a:gd name="T33" fmla="*/ 53 h 53"/>
                <a:gd name="T34" fmla="*/ 44 w 54"/>
                <a:gd name="T35" fmla="*/ 48 h 53"/>
                <a:gd name="T36" fmla="*/ 37 w 54"/>
                <a:gd name="T37" fmla="*/ 40 h 53"/>
                <a:gd name="T38" fmla="*/ 32 w 54"/>
                <a:gd name="T39" fmla="*/ 42 h 53"/>
                <a:gd name="T40" fmla="*/ 27 w 54"/>
                <a:gd name="T41" fmla="*/ 44 h 53"/>
                <a:gd name="T42" fmla="*/ 25 w 54"/>
                <a:gd name="T43" fmla="*/ 43 h 53"/>
                <a:gd name="T44" fmla="*/ 30 w 54"/>
                <a:gd name="T45" fmla="*/ 41 h 53"/>
                <a:gd name="T46" fmla="*/ 34 w 54"/>
                <a:gd name="T47" fmla="*/ 35 h 53"/>
                <a:gd name="T48" fmla="*/ 32 w 54"/>
                <a:gd name="T49" fmla="*/ 31 h 53"/>
                <a:gd name="T50" fmla="*/ 26 w 54"/>
                <a:gd name="T51" fmla="*/ 34 h 53"/>
                <a:gd name="T52" fmla="*/ 22 w 54"/>
                <a:gd name="T53" fmla="*/ 38 h 53"/>
                <a:gd name="T54" fmla="*/ 17 w 54"/>
                <a:gd name="T55" fmla="*/ 44 h 53"/>
                <a:gd name="T56" fmla="*/ 14 w 54"/>
                <a:gd name="T57" fmla="*/ 45 h 53"/>
                <a:gd name="T58" fmla="*/ 12 w 54"/>
                <a:gd name="T59" fmla="*/ 37 h 53"/>
                <a:gd name="T60" fmla="*/ 19 w 54"/>
                <a:gd name="T61" fmla="*/ 34 h 53"/>
                <a:gd name="T62" fmla="*/ 24 w 54"/>
                <a:gd name="T63" fmla="*/ 27 h 53"/>
                <a:gd name="T64" fmla="*/ 19 w 54"/>
                <a:gd name="T65" fmla="*/ 28 h 53"/>
                <a:gd name="T66" fmla="*/ 16 w 54"/>
                <a:gd name="T67" fmla="*/ 29 h 53"/>
                <a:gd name="T68" fmla="*/ 9 w 54"/>
                <a:gd name="T69" fmla="*/ 34 h 53"/>
                <a:gd name="T70" fmla="*/ 7 w 54"/>
                <a:gd name="T71" fmla="*/ 42 h 53"/>
                <a:gd name="T72" fmla="*/ 3 w 54"/>
                <a:gd name="T73" fmla="*/ 42 h 53"/>
                <a:gd name="T74" fmla="*/ 2 w 54"/>
                <a:gd name="T75" fmla="*/ 38 h 53"/>
                <a:gd name="T76" fmla="*/ 4 w 54"/>
                <a:gd name="T77" fmla="*/ 29 h 53"/>
                <a:gd name="T78" fmla="*/ 1 w 54"/>
                <a:gd name="T79" fmla="*/ 23 h 53"/>
                <a:gd name="T80" fmla="*/ 7 w 54"/>
                <a:gd name="T81" fmla="*/ 28 h 53"/>
                <a:gd name="T82" fmla="*/ 10 w 54"/>
                <a:gd name="T83" fmla="*/ 27 h 53"/>
                <a:gd name="T84" fmla="*/ 13 w 54"/>
                <a:gd name="T85" fmla="*/ 23 h 53"/>
                <a:gd name="T86" fmla="*/ 14 w 54"/>
                <a:gd name="T87" fmla="*/ 21 h 53"/>
                <a:gd name="T88" fmla="*/ 16 w 54"/>
                <a:gd name="T89" fmla="*/ 19 h 53"/>
                <a:gd name="T90" fmla="*/ 15 w 54"/>
                <a:gd name="T91" fmla="*/ 17 h 53"/>
                <a:gd name="T92" fmla="*/ 10 w 54"/>
                <a:gd name="T93" fmla="*/ 20 h 53"/>
                <a:gd name="T94" fmla="*/ 6 w 54"/>
                <a:gd name="T95" fmla="*/ 20 h 53"/>
                <a:gd name="T96" fmla="*/ 3 w 54"/>
                <a:gd name="T97" fmla="*/ 19 h 53"/>
                <a:gd name="T98" fmla="*/ 11 w 54"/>
                <a:gd name="T99" fmla="*/ 16 h 53"/>
                <a:gd name="T100" fmla="*/ 19 w 54"/>
                <a:gd name="T101" fmla="*/ 12 h 53"/>
                <a:gd name="T102" fmla="*/ 16 w 54"/>
                <a:gd name="T103" fmla="*/ 8 h 53"/>
                <a:gd name="T104" fmla="*/ 10 w 54"/>
                <a:gd name="T105" fmla="*/ 1 h 53"/>
                <a:gd name="T106" fmla="*/ 31 w 54"/>
                <a:gd name="T107" fmla="*/ 4 h 53"/>
                <a:gd name="T108" fmla="*/ 33 w 54"/>
                <a:gd name="T109" fmla="*/ 8 h 53"/>
                <a:gd name="T110" fmla="*/ 29 w 54"/>
                <a:gd name="T111" fmla="*/ 9 h 53"/>
                <a:gd name="T112" fmla="*/ 27 w 54"/>
                <a:gd name="T113" fmla="*/ 3 h 53"/>
                <a:gd name="T114" fmla="*/ 29 w 54"/>
                <a:gd name="T115" fmla="*/ 4 h 53"/>
                <a:gd name="T116" fmla="*/ 25 w 54"/>
                <a:gd name="T117" fmla="*/ 19 h 53"/>
                <a:gd name="T118" fmla="*/ 18 w 54"/>
                <a:gd name="T119" fmla="*/ 25 h 53"/>
                <a:gd name="T120" fmla="*/ 23 w 54"/>
                <a:gd name="T121" fmla="*/ 17 h 53"/>
                <a:gd name="T122" fmla="*/ 12 w 54"/>
                <a:gd name="T123" fmla="*/ 2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4" h="53">
                  <a:moveTo>
                    <a:pt x="12" y="0"/>
                  </a:moveTo>
                  <a:cubicBezTo>
                    <a:pt x="12" y="0"/>
                    <a:pt x="13" y="0"/>
                    <a:pt x="14" y="0"/>
                  </a:cubicBezTo>
                  <a:cubicBezTo>
                    <a:pt x="14" y="0"/>
                    <a:pt x="14" y="0"/>
                    <a:pt x="14" y="0"/>
                  </a:cubicBezTo>
                  <a:cubicBezTo>
                    <a:pt x="14" y="0"/>
                    <a:pt x="15" y="0"/>
                    <a:pt x="15" y="0"/>
                  </a:cubicBezTo>
                  <a:cubicBezTo>
                    <a:pt x="16" y="1"/>
                    <a:pt x="16" y="1"/>
                    <a:pt x="16" y="2"/>
                  </a:cubicBezTo>
                  <a:cubicBezTo>
                    <a:pt x="17" y="2"/>
                    <a:pt x="17" y="3"/>
                    <a:pt x="17" y="3"/>
                  </a:cubicBezTo>
                  <a:cubicBezTo>
                    <a:pt x="17" y="4"/>
                    <a:pt x="18" y="4"/>
                    <a:pt x="18" y="5"/>
                  </a:cubicBezTo>
                  <a:cubicBezTo>
                    <a:pt x="19" y="6"/>
                    <a:pt x="19" y="6"/>
                    <a:pt x="20" y="7"/>
                  </a:cubicBezTo>
                  <a:cubicBezTo>
                    <a:pt x="20" y="8"/>
                    <a:pt x="22" y="8"/>
                    <a:pt x="21" y="10"/>
                  </a:cubicBezTo>
                  <a:cubicBezTo>
                    <a:pt x="21" y="10"/>
                    <a:pt x="22" y="10"/>
                    <a:pt x="23" y="11"/>
                  </a:cubicBezTo>
                  <a:cubicBezTo>
                    <a:pt x="23" y="10"/>
                    <a:pt x="23" y="10"/>
                    <a:pt x="23" y="10"/>
                  </a:cubicBezTo>
                  <a:cubicBezTo>
                    <a:pt x="23" y="11"/>
                    <a:pt x="23" y="11"/>
                    <a:pt x="23" y="11"/>
                  </a:cubicBezTo>
                  <a:cubicBezTo>
                    <a:pt x="24" y="10"/>
                    <a:pt x="25" y="10"/>
                    <a:pt x="26" y="10"/>
                  </a:cubicBezTo>
                  <a:cubicBezTo>
                    <a:pt x="26" y="10"/>
                    <a:pt x="27" y="11"/>
                    <a:pt x="27" y="12"/>
                  </a:cubicBezTo>
                  <a:cubicBezTo>
                    <a:pt x="27" y="12"/>
                    <a:pt x="26" y="12"/>
                    <a:pt x="27" y="12"/>
                  </a:cubicBezTo>
                  <a:cubicBezTo>
                    <a:pt x="26" y="13"/>
                    <a:pt x="26" y="14"/>
                    <a:pt x="25" y="15"/>
                  </a:cubicBezTo>
                  <a:cubicBezTo>
                    <a:pt x="24" y="16"/>
                    <a:pt x="26" y="16"/>
                    <a:pt x="26" y="18"/>
                  </a:cubicBezTo>
                  <a:cubicBezTo>
                    <a:pt x="27" y="18"/>
                    <a:pt x="27" y="19"/>
                    <a:pt x="27" y="19"/>
                  </a:cubicBezTo>
                  <a:cubicBezTo>
                    <a:pt x="28" y="20"/>
                    <a:pt x="28" y="21"/>
                    <a:pt x="28" y="21"/>
                  </a:cubicBezTo>
                  <a:cubicBezTo>
                    <a:pt x="29" y="21"/>
                    <a:pt x="29" y="21"/>
                    <a:pt x="30" y="22"/>
                  </a:cubicBezTo>
                  <a:cubicBezTo>
                    <a:pt x="31" y="22"/>
                    <a:pt x="32" y="23"/>
                    <a:pt x="31" y="25"/>
                  </a:cubicBezTo>
                  <a:cubicBezTo>
                    <a:pt x="31" y="25"/>
                    <a:pt x="31" y="25"/>
                    <a:pt x="31" y="25"/>
                  </a:cubicBezTo>
                  <a:cubicBezTo>
                    <a:pt x="31" y="25"/>
                    <a:pt x="31" y="26"/>
                    <a:pt x="31" y="26"/>
                  </a:cubicBezTo>
                  <a:cubicBezTo>
                    <a:pt x="32" y="26"/>
                    <a:pt x="32" y="27"/>
                    <a:pt x="33" y="27"/>
                  </a:cubicBezTo>
                  <a:cubicBezTo>
                    <a:pt x="33" y="28"/>
                    <a:pt x="34" y="30"/>
                    <a:pt x="35" y="30"/>
                  </a:cubicBezTo>
                  <a:cubicBezTo>
                    <a:pt x="36" y="30"/>
                    <a:pt x="35" y="29"/>
                    <a:pt x="36" y="28"/>
                  </a:cubicBezTo>
                  <a:cubicBezTo>
                    <a:pt x="36" y="28"/>
                    <a:pt x="36" y="26"/>
                    <a:pt x="37" y="26"/>
                  </a:cubicBezTo>
                  <a:cubicBezTo>
                    <a:pt x="36" y="25"/>
                    <a:pt x="36" y="25"/>
                    <a:pt x="36" y="25"/>
                  </a:cubicBezTo>
                  <a:cubicBezTo>
                    <a:pt x="36" y="23"/>
                    <a:pt x="37" y="21"/>
                    <a:pt x="36" y="20"/>
                  </a:cubicBezTo>
                  <a:cubicBezTo>
                    <a:pt x="36" y="19"/>
                    <a:pt x="36" y="19"/>
                    <a:pt x="36" y="19"/>
                  </a:cubicBezTo>
                  <a:cubicBezTo>
                    <a:pt x="35" y="19"/>
                    <a:pt x="35" y="18"/>
                    <a:pt x="35" y="18"/>
                  </a:cubicBezTo>
                  <a:cubicBezTo>
                    <a:pt x="35" y="18"/>
                    <a:pt x="35" y="18"/>
                    <a:pt x="35" y="18"/>
                  </a:cubicBezTo>
                  <a:cubicBezTo>
                    <a:pt x="35" y="18"/>
                    <a:pt x="35" y="18"/>
                    <a:pt x="36" y="18"/>
                  </a:cubicBezTo>
                  <a:cubicBezTo>
                    <a:pt x="36" y="18"/>
                    <a:pt x="37" y="19"/>
                    <a:pt x="38" y="18"/>
                  </a:cubicBezTo>
                  <a:cubicBezTo>
                    <a:pt x="38" y="19"/>
                    <a:pt x="38" y="19"/>
                    <a:pt x="38" y="19"/>
                  </a:cubicBezTo>
                  <a:cubicBezTo>
                    <a:pt x="39" y="18"/>
                    <a:pt x="39" y="18"/>
                    <a:pt x="39" y="18"/>
                  </a:cubicBezTo>
                  <a:cubicBezTo>
                    <a:pt x="40" y="19"/>
                    <a:pt x="39" y="20"/>
                    <a:pt x="40" y="21"/>
                  </a:cubicBezTo>
                  <a:cubicBezTo>
                    <a:pt x="40" y="21"/>
                    <a:pt x="40" y="21"/>
                    <a:pt x="40" y="21"/>
                  </a:cubicBezTo>
                  <a:cubicBezTo>
                    <a:pt x="41" y="21"/>
                    <a:pt x="40" y="22"/>
                    <a:pt x="41" y="22"/>
                  </a:cubicBezTo>
                  <a:cubicBezTo>
                    <a:pt x="40" y="23"/>
                    <a:pt x="41" y="24"/>
                    <a:pt x="41" y="25"/>
                  </a:cubicBezTo>
                  <a:cubicBezTo>
                    <a:pt x="40" y="26"/>
                    <a:pt x="40" y="26"/>
                    <a:pt x="40" y="26"/>
                  </a:cubicBezTo>
                  <a:cubicBezTo>
                    <a:pt x="41" y="26"/>
                    <a:pt x="41" y="26"/>
                    <a:pt x="41" y="26"/>
                  </a:cubicBezTo>
                  <a:cubicBezTo>
                    <a:pt x="40" y="27"/>
                    <a:pt x="41" y="28"/>
                    <a:pt x="40" y="28"/>
                  </a:cubicBezTo>
                  <a:cubicBezTo>
                    <a:pt x="39" y="30"/>
                    <a:pt x="40" y="33"/>
                    <a:pt x="39" y="35"/>
                  </a:cubicBezTo>
                  <a:cubicBezTo>
                    <a:pt x="39" y="35"/>
                    <a:pt x="39" y="35"/>
                    <a:pt x="39" y="35"/>
                  </a:cubicBezTo>
                  <a:cubicBezTo>
                    <a:pt x="38" y="36"/>
                    <a:pt x="39" y="36"/>
                    <a:pt x="39" y="37"/>
                  </a:cubicBezTo>
                  <a:cubicBezTo>
                    <a:pt x="41" y="38"/>
                    <a:pt x="40" y="40"/>
                    <a:pt x="42" y="40"/>
                  </a:cubicBezTo>
                  <a:cubicBezTo>
                    <a:pt x="41" y="41"/>
                    <a:pt x="42" y="41"/>
                    <a:pt x="42" y="41"/>
                  </a:cubicBezTo>
                  <a:cubicBezTo>
                    <a:pt x="43" y="41"/>
                    <a:pt x="44" y="42"/>
                    <a:pt x="44" y="43"/>
                  </a:cubicBezTo>
                  <a:cubicBezTo>
                    <a:pt x="45" y="44"/>
                    <a:pt x="45" y="44"/>
                    <a:pt x="45" y="44"/>
                  </a:cubicBezTo>
                  <a:cubicBezTo>
                    <a:pt x="46" y="45"/>
                    <a:pt x="46" y="45"/>
                    <a:pt x="47" y="45"/>
                  </a:cubicBezTo>
                  <a:cubicBezTo>
                    <a:pt x="47" y="45"/>
                    <a:pt x="47" y="46"/>
                    <a:pt x="48" y="46"/>
                  </a:cubicBezTo>
                  <a:cubicBezTo>
                    <a:pt x="48" y="46"/>
                    <a:pt x="48" y="47"/>
                    <a:pt x="48" y="47"/>
                  </a:cubicBezTo>
                  <a:cubicBezTo>
                    <a:pt x="48" y="46"/>
                    <a:pt x="49" y="46"/>
                    <a:pt x="49" y="45"/>
                  </a:cubicBezTo>
                  <a:cubicBezTo>
                    <a:pt x="49" y="45"/>
                    <a:pt x="48" y="44"/>
                    <a:pt x="49" y="44"/>
                  </a:cubicBezTo>
                  <a:cubicBezTo>
                    <a:pt x="50" y="44"/>
                    <a:pt x="50" y="45"/>
                    <a:pt x="51" y="45"/>
                  </a:cubicBezTo>
                  <a:cubicBezTo>
                    <a:pt x="50" y="46"/>
                    <a:pt x="52" y="47"/>
                    <a:pt x="52" y="48"/>
                  </a:cubicBezTo>
                  <a:cubicBezTo>
                    <a:pt x="53" y="48"/>
                    <a:pt x="52" y="49"/>
                    <a:pt x="53" y="50"/>
                  </a:cubicBezTo>
                  <a:cubicBezTo>
                    <a:pt x="53" y="50"/>
                    <a:pt x="53" y="51"/>
                    <a:pt x="53" y="51"/>
                  </a:cubicBezTo>
                  <a:cubicBezTo>
                    <a:pt x="53" y="51"/>
                    <a:pt x="54" y="51"/>
                    <a:pt x="54" y="51"/>
                  </a:cubicBezTo>
                  <a:cubicBezTo>
                    <a:pt x="54" y="51"/>
                    <a:pt x="54" y="51"/>
                    <a:pt x="54" y="51"/>
                  </a:cubicBezTo>
                  <a:cubicBezTo>
                    <a:pt x="54" y="51"/>
                    <a:pt x="53" y="52"/>
                    <a:pt x="53" y="52"/>
                  </a:cubicBezTo>
                  <a:cubicBezTo>
                    <a:pt x="53" y="52"/>
                    <a:pt x="54" y="52"/>
                    <a:pt x="53" y="53"/>
                  </a:cubicBezTo>
                  <a:cubicBezTo>
                    <a:pt x="53" y="53"/>
                    <a:pt x="53" y="53"/>
                    <a:pt x="53" y="53"/>
                  </a:cubicBezTo>
                  <a:cubicBezTo>
                    <a:pt x="52" y="53"/>
                    <a:pt x="52" y="53"/>
                    <a:pt x="52" y="53"/>
                  </a:cubicBezTo>
                  <a:cubicBezTo>
                    <a:pt x="52" y="53"/>
                    <a:pt x="52" y="53"/>
                    <a:pt x="51" y="53"/>
                  </a:cubicBezTo>
                  <a:cubicBezTo>
                    <a:pt x="51" y="53"/>
                    <a:pt x="51" y="53"/>
                    <a:pt x="51" y="53"/>
                  </a:cubicBezTo>
                  <a:cubicBezTo>
                    <a:pt x="51" y="53"/>
                    <a:pt x="51" y="53"/>
                    <a:pt x="51" y="53"/>
                  </a:cubicBezTo>
                  <a:cubicBezTo>
                    <a:pt x="50" y="52"/>
                    <a:pt x="49" y="53"/>
                    <a:pt x="49" y="52"/>
                  </a:cubicBezTo>
                  <a:cubicBezTo>
                    <a:pt x="49" y="52"/>
                    <a:pt x="48" y="51"/>
                    <a:pt x="48" y="51"/>
                  </a:cubicBezTo>
                  <a:cubicBezTo>
                    <a:pt x="49" y="50"/>
                    <a:pt x="47" y="51"/>
                    <a:pt x="46" y="50"/>
                  </a:cubicBezTo>
                  <a:cubicBezTo>
                    <a:pt x="46" y="49"/>
                    <a:pt x="44" y="49"/>
                    <a:pt x="44" y="48"/>
                  </a:cubicBezTo>
                  <a:cubicBezTo>
                    <a:pt x="44" y="48"/>
                    <a:pt x="43" y="47"/>
                    <a:pt x="42" y="47"/>
                  </a:cubicBezTo>
                  <a:cubicBezTo>
                    <a:pt x="42" y="46"/>
                    <a:pt x="42" y="46"/>
                    <a:pt x="42" y="46"/>
                  </a:cubicBezTo>
                  <a:cubicBezTo>
                    <a:pt x="41" y="45"/>
                    <a:pt x="39" y="43"/>
                    <a:pt x="39" y="42"/>
                  </a:cubicBezTo>
                  <a:cubicBezTo>
                    <a:pt x="39" y="41"/>
                    <a:pt x="38" y="40"/>
                    <a:pt x="37" y="40"/>
                  </a:cubicBezTo>
                  <a:cubicBezTo>
                    <a:pt x="37" y="40"/>
                    <a:pt x="37" y="39"/>
                    <a:pt x="37" y="39"/>
                  </a:cubicBezTo>
                  <a:cubicBezTo>
                    <a:pt x="36" y="40"/>
                    <a:pt x="35" y="40"/>
                    <a:pt x="35" y="40"/>
                  </a:cubicBezTo>
                  <a:cubicBezTo>
                    <a:pt x="33" y="40"/>
                    <a:pt x="33" y="42"/>
                    <a:pt x="32" y="42"/>
                  </a:cubicBezTo>
                  <a:cubicBezTo>
                    <a:pt x="32" y="42"/>
                    <a:pt x="32" y="42"/>
                    <a:pt x="32" y="42"/>
                  </a:cubicBezTo>
                  <a:cubicBezTo>
                    <a:pt x="31" y="42"/>
                    <a:pt x="31" y="42"/>
                    <a:pt x="31" y="42"/>
                  </a:cubicBezTo>
                  <a:cubicBezTo>
                    <a:pt x="31" y="42"/>
                    <a:pt x="31" y="43"/>
                    <a:pt x="31" y="43"/>
                  </a:cubicBezTo>
                  <a:cubicBezTo>
                    <a:pt x="30" y="43"/>
                    <a:pt x="30" y="42"/>
                    <a:pt x="29" y="42"/>
                  </a:cubicBezTo>
                  <a:cubicBezTo>
                    <a:pt x="29" y="43"/>
                    <a:pt x="27" y="42"/>
                    <a:pt x="27" y="44"/>
                  </a:cubicBezTo>
                  <a:cubicBezTo>
                    <a:pt x="26" y="43"/>
                    <a:pt x="25" y="45"/>
                    <a:pt x="24" y="43"/>
                  </a:cubicBezTo>
                  <a:cubicBezTo>
                    <a:pt x="24" y="43"/>
                    <a:pt x="24" y="43"/>
                    <a:pt x="24" y="43"/>
                  </a:cubicBezTo>
                  <a:cubicBezTo>
                    <a:pt x="25" y="43"/>
                    <a:pt x="25" y="43"/>
                    <a:pt x="25" y="43"/>
                  </a:cubicBezTo>
                  <a:cubicBezTo>
                    <a:pt x="25" y="43"/>
                    <a:pt x="25" y="43"/>
                    <a:pt x="25" y="43"/>
                  </a:cubicBezTo>
                  <a:cubicBezTo>
                    <a:pt x="26" y="43"/>
                    <a:pt x="26" y="43"/>
                    <a:pt x="26" y="43"/>
                  </a:cubicBezTo>
                  <a:cubicBezTo>
                    <a:pt x="26" y="43"/>
                    <a:pt x="27" y="42"/>
                    <a:pt x="27" y="42"/>
                  </a:cubicBezTo>
                  <a:cubicBezTo>
                    <a:pt x="28" y="42"/>
                    <a:pt x="28" y="42"/>
                    <a:pt x="29" y="41"/>
                  </a:cubicBezTo>
                  <a:cubicBezTo>
                    <a:pt x="29" y="42"/>
                    <a:pt x="29" y="41"/>
                    <a:pt x="30" y="41"/>
                  </a:cubicBezTo>
                  <a:cubicBezTo>
                    <a:pt x="29" y="41"/>
                    <a:pt x="30" y="41"/>
                    <a:pt x="30" y="41"/>
                  </a:cubicBezTo>
                  <a:cubicBezTo>
                    <a:pt x="31" y="41"/>
                    <a:pt x="32" y="40"/>
                    <a:pt x="32" y="39"/>
                  </a:cubicBezTo>
                  <a:cubicBezTo>
                    <a:pt x="33" y="39"/>
                    <a:pt x="33" y="38"/>
                    <a:pt x="34" y="37"/>
                  </a:cubicBezTo>
                  <a:cubicBezTo>
                    <a:pt x="34" y="37"/>
                    <a:pt x="34" y="36"/>
                    <a:pt x="34" y="35"/>
                  </a:cubicBezTo>
                  <a:cubicBezTo>
                    <a:pt x="34" y="35"/>
                    <a:pt x="33" y="35"/>
                    <a:pt x="33" y="34"/>
                  </a:cubicBezTo>
                  <a:cubicBezTo>
                    <a:pt x="33" y="33"/>
                    <a:pt x="32" y="32"/>
                    <a:pt x="32" y="31"/>
                  </a:cubicBezTo>
                  <a:cubicBezTo>
                    <a:pt x="32" y="31"/>
                    <a:pt x="31" y="31"/>
                    <a:pt x="31" y="31"/>
                  </a:cubicBezTo>
                  <a:cubicBezTo>
                    <a:pt x="32" y="31"/>
                    <a:pt x="32" y="31"/>
                    <a:pt x="32" y="31"/>
                  </a:cubicBezTo>
                  <a:cubicBezTo>
                    <a:pt x="31" y="30"/>
                    <a:pt x="31" y="28"/>
                    <a:pt x="29" y="28"/>
                  </a:cubicBezTo>
                  <a:cubicBezTo>
                    <a:pt x="29" y="29"/>
                    <a:pt x="28" y="29"/>
                    <a:pt x="28" y="30"/>
                  </a:cubicBezTo>
                  <a:cubicBezTo>
                    <a:pt x="27" y="31"/>
                    <a:pt x="27" y="32"/>
                    <a:pt x="26" y="33"/>
                  </a:cubicBezTo>
                  <a:cubicBezTo>
                    <a:pt x="26" y="33"/>
                    <a:pt x="26" y="33"/>
                    <a:pt x="26" y="34"/>
                  </a:cubicBezTo>
                  <a:cubicBezTo>
                    <a:pt x="26" y="34"/>
                    <a:pt x="25" y="35"/>
                    <a:pt x="25" y="35"/>
                  </a:cubicBezTo>
                  <a:cubicBezTo>
                    <a:pt x="24" y="35"/>
                    <a:pt x="24" y="35"/>
                    <a:pt x="24" y="35"/>
                  </a:cubicBezTo>
                  <a:cubicBezTo>
                    <a:pt x="24" y="35"/>
                    <a:pt x="25" y="36"/>
                    <a:pt x="24" y="36"/>
                  </a:cubicBezTo>
                  <a:cubicBezTo>
                    <a:pt x="23" y="37"/>
                    <a:pt x="23" y="38"/>
                    <a:pt x="22" y="38"/>
                  </a:cubicBezTo>
                  <a:cubicBezTo>
                    <a:pt x="21" y="38"/>
                    <a:pt x="22" y="40"/>
                    <a:pt x="21" y="40"/>
                  </a:cubicBezTo>
                  <a:cubicBezTo>
                    <a:pt x="20" y="40"/>
                    <a:pt x="20" y="41"/>
                    <a:pt x="19" y="41"/>
                  </a:cubicBezTo>
                  <a:cubicBezTo>
                    <a:pt x="19" y="42"/>
                    <a:pt x="18" y="42"/>
                    <a:pt x="18" y="43"/>
                  </a:cubicBezTo>
                  <a:cubicBezTo>
                    <a:pt x="18" y="43"/>
                    <a:pt x="17" y="43"/>
                    <a:pt x="17" y="44"/>
                  </a:cubicBezTo>
                  <a:cubicBezTo>
                    <a:pt x="17" y="43"/>
                    <a:pt x="17" y="43"/>
                    <a:pt x="17" y="43"/>
                  </a:cubicBezTo>
                  <a:cubicBezTo>
                    <a:pt x="16" y="44"/>
                    <a:pt x="15" y="43"/>
                    <a:pt x="15" y="44"/>
                  </a:cubicBezTo>
                  <a:cubicBezTo>
                    <a:pt x="15" y="44"/>
                    <a:pt x="15" y="44"/>
                    <a:pt x="15" y="44"/>
                  </a:cubicBezTo>
                  <a:cubicBezTo>
                    <a:pt x="15" y="44"/>
                    <a:pt x="14" y="45"/>
                    <a:pt x="14" y="45"/>
                  </a:cubicBezTo>
                  <a:cubicBezTo>
                    <a:pt x="12" y="44"/>
                    <a:pt x="13" y="42"/>
                    <a:pt x="12" y="40"/>
                  </a:cubicBezTo>
                  <a:cubicBezTo>
                    <a:pt x="12" y="40"/>
                    <a:pt x="11" y="39"/>
                    <a:pt x="12" y="38"/>
                  </a:cubicBezTo>
                  <a:cubicBezTo>
                    <a:pt x="11" y="38"/>
                    <a:pt x="11" y="38"/>
                    <a:pt x="11" y="38"/>
                  </a:cubicBezTo>
                  <a:cubicBezTo>
                    <a:pt x="11" y="37"/>
                    <a:pt x="12" y="37"/>
                    <a:pt x="12" y="37"/>
                  </a:cubicBezTo>
                  <a:cubicBezTo>
                    <a:pt x="13" y="38"/>
                    <a:pt x="14" y="39"/>
                    <a:pt x="16" y="39"/>
                  </a:cubicBezTo>
                  <a:cubicBezTo>
                    <a:pt x="16" y="40"/>
                    <a:pt x="16" y="39"/>
                    <a:pt x="17" y="39"/>
                  </a:cubicBezTo>
                  <a:cubicBezTo>
                    <a:pt x="16" y="38"/>
                    <a:pt x="18" y="38"/>
                    <a:pt x="17" y="37"/>
                  </a:cubicBezTo>
                  <a:cubicBezTo>
                    <a:pt x="18" y="36"/>
                    <a:pt x="19" y="36"/>
                    <a:pt x="19" y="34"/>
                  </a:cubicBezTo>
                  <a:cubicBezTo>
                    <a:pt x="19" y="34"/>
                    <a:pt x="20" y="33"/>
                    <a:pt x="20" y="33"/>
                  </a:cubicBezTo>
                  <a:cubicBezTo>
                    <a:pt x="20" y="31"/>
                    <a:pt x="22" y="31"/>
                    <a:pt x="22" y="30"/>
                  </a:cubicBezTo>
                  <a:cubicBezTo>
                    <a:pt x="22" y="29"/>
                    <a:pt x="23" y="28"/>
                    <a:pt x="23" y="28"/>
                  </a:cubicBezTo>
                  <a:cubicBezTo>
                    <a:pt x="24" y="27"/>
                    <a:pt x="24" y="27"/>
                    <a:pt x="24" y="27"/>
                  </a:cubicBezTo>
                  <a:cubicBezTo>
                    <a:pt x="24" y="26"/>
                    <a:pt x="26" y="26"/>
                    <a:pt x="24" y="25"/>
                  </a:cubicBezTo>
                  <a:cubicBezTo>
                    <a:pt x="23" y="25"/>
                    <a:pt x="22" y="26"/>
                    <a:pt x="21" y="26"/>
                  </a:cubicBezTo>
                  <a:cubicBezTo>
                    <a:pt x="21" y="27"/>
                    <a:pt x="20" y="27"/>
                    <a:pt x="20" y="27"/>
                  </a:cubicBezTo>
                  <a:cubicBezTo>
                    <a:pt x="19" y="27"/>
                    <a:pt x="19" y="28"/>
                    <a:pt x="19" y="28"/>
                  </a:cubicBezTo>
                  <a:cubicBezTo>
                    <a:pt x="18" y="28"/>
                    <a:pt x="18" y="29"/>
                    <a:pt x="17" y="28"/>
                  </a:cubicBezTo>
                  <a:cubicBezTo>
                    <a:pt x="16" y="29"/>
                    <a:pt x="16" y="29"/>
                    <a:pt x="16" y="29"/>
                  </a:cubicBezTo>
                  <a:cubicBezTo>
                    <a:pt x="16" y="29"/>
                    <a:pt x="16" y="29"/>
                    <a:pt x="16" y="29"/>
                  </a:cubicBezTo>
                  <a:cubicBezTo>
                    <a:pt x="16" y="29"/>
                    <a:pt x="16" y="29"/>
                    <a:pt x="16" y="29"/>
                  </a:cubicBezTo>
                  <a:cubicBezTo>
                    <a:pt x="16" y="29"/>
                    <a:pt x="16" y="29"/>
                    <a:pt x="16" y="29"/>
                  </a:cubicBezTo>
                  <a:cubicBezTo>
                    <a:pt x="16" y="30"/>
                    <a:pt x="14" y="30"/>
                    <a:pt x="14" y="32"/>
                  </a:cubicBezTo>
                  <a:cubicBezTo>
                    <a:pt x="13" y="32"/>
                    <a:pt x="13" y="32"/>
                    <a:pt x="13" y="32"/>
                  </a:cubicBezTo>
                  <a:cubicBezTo>
                    <a:pt x="12" y="33"/>
                    <a:pt x="10" y="34"/>
                    <a:pt x="9" y="34"/>
                  </a:cubicBezTo>
                  <a:cubicBezTo>
                    <a:pt x="8" y="35"/>
                    <a:pt x="8" y="35"/>
                    <a:pt x="8" y="36"/>
                  </a:cubicBezTo>
                  <a:cubicBezTo>
                    <a:pt x="8" y="37"/>
                    <a:pt x="8" y="38"/>
                    <a:pt x="8" y="39"/>
                  </a:cubicBezTo>
                  <a:cubicBezTo>
                    <a:pt x="8" y="39"/>
                    <a:pt x="8" y="40"/>
                    <a:pt x="7" y="41"/>
                  </a:cubicBezTo>
                  <a:cubicBezTo>
                    <a:pt x="8" y="42"/>
                    <a:pt x="6" y="42"/>
                    <a:pt x="7" y="42"/>
                  </a:cubicBezTo>
                  <a:cubicBezTo>
                    <a:pt x="7" y="43"/>
                    <a:pt x="6" y="43"/>
                    <a:pt x="5" y="43"/>
                  </a:cubicBezTo>
                  <a:cubicBezTo>
                    <a:pt x="5" y="43"/>
                    <a:pt x="5" y="43"/>
                    <a:pt x="5" y="43"/>
                  </a:cubicBezTo>
                  <a:cubicBezTo>
                    <a:pt x="5" y="44"/>
                    <a:pt x="5" y="44"/>
                    <a:pt x="4" y="44"/>
                  </a:cubicBezTo>
                  <a:cubicBezTo>
                    <a:pt x="4" y="43"/>
                    <a:pt x="4" y="43"/>
                    <a:pt x="3" y="42"/>
                  </a:cubicBezTo>
                  <a:cubicBezTo>
                    <a:pt x="4" y="41"/>
                    <a:pt x="2" y="41"/>
                    <a:pt x="3" y="40"/>
                  </a:cubicBezTo>
                  <a:cubicBezTo>
                    <a:pt x="2" y="39"/>
                    <a:pt x="2" y="38"/>
                    <a:pt x="2" y="37"/>
                  </a:cubicBezTo>
                  <a:cubicBezTo>
                    <a:pt x="2" y="37"/>
                    <a:pt x="2" y="37"/>
                    <a:pt x="2" y="37"/>
                  </a:cubicBezTo>
                  <a:cubicBezTo>
                    <a:pt x="2" y="38"/>
                    <a:pt x="2" y="38"/>
                    <a:pt x="2" y="38"/>
                  </a:cubicBezTo>
                  <a:cubicBezTo>
                    <a:pt x="3" y="37"/>
                    <a:pt x="3" y="36"/>
                    <a:pt x="4" y="36"/>
                  </a:cubicBezTo>
                  <a:cubicBezTo>
                    <a:pt x="4" y="35"/>
                    <a:pt x="4" y="34"/>
                    <a:pt x="4" y="32"/>
                  </a:cubicBezTo>
                  <a:cubicBezTo>
                    <a:pt x="4" y="32"/>
                    <a:pt x="4" y="31"/>
                    <a:pt x="4" y="31"/>
                  </a:cubicBezTo>
                  <a:cubicBezTo>
                    <a:pt x="4" y="31"/>
                    <a:pt x="4" y="30"/>
                    <a:pt x="4" y="29"/>
                  </a:cubicBezTo>
                  <a:cubicBezTo>
                    <a:pt x="4" y="28"/>
                    <a:pt x="3" y="28"/>
                    <a:pt x="3" y="27"/>
                  </a:cubicBezTo>
                  <a:cubicBezTo>
                    <a:pt x="3" y="26"/>
                    <a:pt x="1" y="26"/>
                    <a:pt x="1" y="24"/>
                  </a:cubicBezTo>
                  <a:cubicBezTo>
                    <a:pt x="1" y="24"/>
                    <a:pt x="0" y="24"/>
                    <a:pt x="0" y="23"/>
                  </a:cubicBezTo>
                  <a:cubicBezTo>
                    <a:pt x="0" y="23"/>
                    <a:pt x="0" y="23"/>
                    <a:pt x="1" y="23"/>
                  </a:cubicBezTo>
                  <a:cubicBezTo>
                    <a:pt x="2" y="24"/>
                    <a:pt x="3" y="23"/>
                    <a:pt x="3" y="24"/>
                  </a:cubicBezTo>
                  <a:cubicBezTo>
                    <a:pt x="4" y="23"/>
                    <a:pt x="4" y="25"/>
                    <a:pt x="5" y="24"/>
                  </a:cubicBezTo>
                  <a:cubicBezTo>
                    <a:pt x="5" y="25"/>
                    <a:pt x="6" y="25"/>
                    <a:pt x="6" y="26"/>
                  </a:cubicBezTo>
                  <a:cubicBezTo>
                    <a:pt x="7" y="27"/>
                    <a:pt x="6" y="28"/>
                    <a:pt x="7" y="28"/>
                  </a:cubicBezTo>
                  <a:cubicBezTo>
                    <a:pt x="7" y="29"/>
                    <a:pt x="7" y="29"/>
                    <a:pt x="7" y="30"/>
                  </a:cubicBezTo>
                  <a:cubicBezTo>
                    <a:pt x="7" y="30"/>
                    <a:pt x="8" y="30"/>
                    <a:pt x="9" y="31"/>
                  </a:cubicBezTo>
                  <a:cubicBezTo>
                    <a:pt x="9" y="30"/>
                    <a:pt x="9" y="30"/>
                    <a:pt x="10" y="29"/>
                  </a:cubicBezTo>
                  <a:cubicBezTo>
                    <a:pt x="9" y="28"/>
                    <a:pt x="10" y="28"/>
                    <a:pt x="10" y="27"/>
                  </a:cubicBezTo>
                  <a:cubicBezTo>
                    <a:pt x="11" y="27"/>
                    <a:pt x="10" y="26"/>
                    <a:pt x="12" y="25"/>
                  </a:cubicBezTo>
                  <a:cubicBezTo>
                    <a:pt x="11" y="24"/>
                    <a:pt x="13" y="25"/>
                    <a:pt x="12" y="23"/>
                  </a:cubicBezTo>
                  <a:cubicBezTo>
                    <a:pt x="13" y="23"/>
                    <a:pt x="13" y="23"/>
                    <a:pt x="13" y="23"/>
                  </a:cubicBezTo>
                  <a:cubicBezTo>
                    <a:pt x="13" y="23"/>
                    <a:pt x="13" y="23"/>
                    <a:pt x="13" y="23"/>
                  </a:cubicBezTo>
                  <a:cubicBezTo>
                    <a:pt x="13" y="22"/>
                    <a:pt x="13" y="22"/>
                    <a:pt x="13" y="22"/>
                  </a:cubicBezTo>
                  <a:cubicBezTo>
                    <a:pt x="13" y="23"/>
                    <a:pt x="13" y="23"/>
                    <a:pt x="14" y="23"/>
                  </a:cubicBezTo>
                  <a:cubicBezTo>
                    <a:pt x="14" y="22"/>
                    <a:pt x="14" y="21"/>
                    <a:pt x="14" y="21"/>
                  </a:cubicBezTo>
                  <a:cubicBezTo>
                    <a:pt x="14" y="21"/>
                    <a:pt x="14" y="21"/>
                    <a:pt x="14" y="21"/>
                  </a:cubicBezTo>
                  <a:cubicBezTo>
                    <a:pt x="14" y="21"/>
                    <a:pt x="14" y="21"/>
                    <a:pt x="14" y="21"/>
                  </a:cubicBezTo>
                  <a:cubicBezTo>
                    <a:pt x="14" y="20"/>
                    <a:pt x="16" y="20"/>
                    <a:pt x="15" y="19"/>
                  </a:cubicBezTo>
                  <a:cubicBezTo>
                    <a:pt x="16" y="18"/>
                    <a:pt x="16" y="18"/>
                    <a:pt x="16" y="18"/>
                  </a:cubicBezTo>
                  <a:cubicBezTo>
                    <a:pt x="16" y="19"/>
                    <a:pt x="16" y="19"/>
                    <a:pt x="16" y="19"/>
                  </a:cubicBezTo>
                  <a:cubicBezTo>
                    <a:pt x="17" y="19"/>
                    <a:pt x="16" y="18"/>
                    <a:pt x="16" y="18"/>
                  </a:cubicBezTo>
                  <a:cubicBezTo>
                    <a:pt x="16" y="18"/>
                    <a:pt x="16" y="17"/>
                    <a:pt x="16" y="17"/>
                  </a:cubicBezTo>
                  <a:cubicBezTo>
                    <a:pt x="15" y="18"/>
                    <a:pt x="15" y="18"/>
                    <a:pt x="15" y="18"/>
                  </a:cubicBezTo>
                  <a:cubicBezTo>
                    <a:pt x="15" y="17"/>
                    <a:pt x="15" y="17"/>
                    <a:pt x="15" y="17"/>
                  </a:cubicBezTo>
                  <a:cubicBezTo>
                    <a:pt x="14" y="18"/>
                    <a:pt x="13" y="19"/>
                    <a:pt x="12" y="19"/>
                  </a:cubicBezTo>
                  <a:cubicBezTo>
                    <a:pt x="12" y="19"/>
                    <a:pt x="12" y="19"/>
                    <a:pt x="12" y="19"/>
                  </a:cubicBezTo>
                  <a:cubicBezTo>
                    <a:pt x="12" y="20"/>
                    <a:pt x="10" y="19"/>
                    <a:pt x="10" y="20"/>
                  </a:cubicBezTo>
                  <a:cubicBezTo>
                    <a:pt x="10" y="20"/>
                    <a:pt x="10" y="20"/>
                    <a:pt x="10" y="20"/>
                  </a:cubicBezTo>
                  <a:cubicBezTo>
                    <a:pt x="9" y="21"/>
                    <a:pt x="9" y="21"/>
                    <a:pt x="9" y="21"/>
                  </a:cubicBezTo>
                  <a:cubicBezTo>
                    <a:pt x="9" y="20"/>
                    <a:pt x="9" y="20"/>
                    <a:pt x="9" y="20"/>
                  </a:cubicBezTo>
                  <a:cubicBezTo>
                    <a:pt x="9" y="21"/>
                    <a:pt x="8" y="20"/>
                    <a:pt x="7" y="21"/>
                  </a:cubicBezTo>
                  <a:cubicBezTo>
                    <a:pt x="7" y="21"/>
                    <a:pt x="6" y="21"/>
                    <a:pt x="6" y="20"/>
                  </a:cubicBezTo>
                  <a:cubicBezTo>
                    <a:pt x="6" y="21"/>
                    <a:pt x="6" y="21"/>
                    <a:pt x="6" y="21"/>
                  </a:cubicBezTo>
                  <a:cubicBezTo>
                    <a:pt x="5" y="20"/>
                    <a:pt x="4" y="21"/>
                    <a:pt x="4" y="20"/>
                  </a:cubicBezTo>
                  <a:cubicBezTo>
                    <a:pt x="4" y="20"/>
                    <a:pt x="4" y="20"/>
                    <a:pt x="4" y="20"/>
                  </a:cubicBezTo>
                  <a:cubicBezTo>
                    <a:pt x="3" y="20"/>
                    <a:pt x="4" y="20"/>
                    <a:pt x="3" y="19"/>
                  </a:cubicBezTo>
                  <a:cubicBezTo>
                    <a:pt x="4" y="19"/>
                    <a:pt x="5" y="18"/>
                    <a:pt x="6" y="19"/>
                  </a:cubicBezTo>
                  <a:cubicBezTo>
                    <a:pt x="6" y="18"/>
                    <a:pt x="6" y="18"/>
                    <a:pt x="6" y="18"/>
                  </a:cubicBezTo>
                  <a:cubicBezTo>
                    <a:pt x="7" y="19"/>
                    <a:pt x="7" y="18"/>
                    <a:pt x="8" y="18"/>
                  </a:cubicBezTo>
                  <a:cubicBezTo>
                    <a:pt x="9" y="17"/>
                    <a:pt x="10" y="17"/>
                    <a:pt x="11" y="16"/>
                  </a:cubicBezTo>
                  <a:cubicBezTo>
                    <a:pt x="13" y="16"/>
                    <a:pt x="13" y="14"/>
                    <a:pt x="15" y="14"/>
                  </a:cubicBezTo>
                  <a:cubicBezTo>
                    <a:pt x="15" y="14"/>
                    <a:pt x="15" y="14"/>
                    <a:pt x="15" y="14"/>
                  </a:cubicBezTo>
                  <a:cubicBezTo>
                    <a:pt x="15" y="14"/>
                    <a:pt x="16" y="14"/>
                    <a:pt x="17" y="13"/>
                  </a:cubicBezTo>
                  <a:cubicBezTo>
                    <a:pt x="18" y="14"/>
                    <a:pt x="18" y="12"/>
                    <a:pt x="19" y="12"/>
                  </a:cubicBezTo>
                  <a:cubicBezTo>
                    <a:pt x="19" y="11"/>
                    <a:pt x="18" y="10"/>
                    <a:pt x="18" y="9"/>
                  </a:cubicBezTo>
                  <a:cubicBezTo>
                    <a:pt x="17" y="9"/>
                    <a:pt x="17" y="9"/>
                    <a:pt x="17" y="9"/>
                  </a:cubicBezTo>
                  <a:cubicBezTo>
                    <a:pt x="17" y="8"/>
                    <a:pt x="17" y="8"/>
                    <a:pt x="16" y="7"/>
                  </a:cubicBezTo>
                  <a:cubicBezTo>
                    <a:pt x="16" y="8"/>
                    <a:pt x="16" y="8"/>
                    <a:pt x="16" y="8"/>
                  </a:cubicBezTo>
                  <a:cubicBezTo>
                    <a:pt x="16" y="7"/>
                    <a:pt x="15" y="7"/>
                    <a:pt x="14" y="6"/>
                  </a:cubicBezTo>
                  <a:cubicBezTo>
                    <a:pt x="14" y="5"/>
                    <a:pt x="13" y="5"/>
                    <a:pt x="13" y="4"/>
                  </a:cubicBezTo>
                  <a:cubicBezTo>
                    <a:pt x="12" y="3"/>
                    <a:pt x="10" y="5"/>
                    <a:pt x="10" y="3"/>
                  </a:cubicBezTo>
                  <a:cubicBezTo>
                    <a:pt x="10" y="2"/>
                    <a:pt x="9" y="2"/>
                    <a:pt x="10" y="1"/>
                  </a:cubicBezTo>
                  <a:cubicBezTo>
                    <a:pt x="10" y="1"/>
                    <a:pt x="10" y="0"/>
                    <a:pt x="11" y="0"/>
                  </a:cubicBezTo>
                  <a:cubicBezTo>
                    <a:pt x="11" y="0"/>
                    <a:pt x="12" y="0"/>
                    <a:pt x="12" y="0"/>
                  </a:cubicBezTo>
                  <a:close/>
                  <a:moveTo>
                    <a:pt x="31" y="4"/>
                  </a:moveTo>
                  <a:cubicBezTo>
                    <a:pt x="31" y="4"/>
                    <a:pt x="31" y="4"/>
                    <a:pt x="31" y="4"/>
                  </a:cubicBezTo>
                  <a:cubicBezTo>
                    <a:pt x="31" y="5"/>
                    <a:pt x="32" y="4"/>
                    <a:pt x="33" y="6"/>
                  </a:cubicBezTo>
                  <a:cubicBezTo>
                    <a:pt x="33" y="6"/>
                    <a:pt x="32" y="6"/>
                    <a:pt x="32" y="7"/>
                  </a:cubicBezTo>
                  <a:cubicBezTo>
                    <a:pt x="33" y="7"/>
                    <a:pt x="33" y="7"/>
                    <a:pt x="33" y="7"/>
                  </a:cubicBezTo>
                  <a:cubicBezTo>
                    <a:pt x="33" y="8"/>
                    <a:pt x="33" y="8"/>
                    <a:pt x="33" y="8"/>
                  </a:cubicBezTo>
                  <a:cubicBezTo>
                    <a:pt x="33" y="8"/>
                    <a:pt x="33" y="8"/>
                    <a:pt x="33" y="8"/>
                  </a:cubicBezTo>
                  <a:cubicBezTo>
                    <a:pt x="32" y="8"/>
                    <a:pt x="33" y="10"/>
                    <a:pt x="32" y="9"/>
                  </a:cubicBezTo>
                  <a:cubicBezTo>
                    <a:pt x="31" y="9"/>
                    <a:pt x="30" y="9"/>
                    <a:pt x="30" y="9"/>
                  </a:cubicBezTo>
                  <a:cubicBezTo>
                    <a:pt x="29" y="9"/>
                    <a:pt x="29" y="9"/>
                    <a:pt x="29" y="9"/>
                  </a:cubicBezTo>
                  <a:cubicBezTo>
                    <a:pt x="28" y="8"/>
                    <a:pt x="29" y="7"/>
                    <a:pt x="28" y="6"/>
                  </a:cubicBezTo>
                  <a:cubicBezTo>
                    <a:pt x="28" y="5"/>
                    <a:pt x="27" y="5"/>
                    <a:pt x="27" y="4"/>
                  </a:cubicBezTo>
                  <a:cubicBezTo>
                    <a:pt x="26" y="4"/>
                    <a:pt x="25" y="4"/>
                    <a:pt x="25" y="4"/>
                  </a:cubicBezTo>
                  <a:cubicBezTo>
                    <a:pt x="26" y="4"/>
                    <a:pt x="26" y="3"/>
                    <a:pt x="27" y="3"/>
                  </a:cubicBezTo>
                  <a:cubicBezTo>
                    <a:pt x="28" y="4"/>
                    <a:pt x="27" y="3"/>
                    <a:pt x="28" y="3"/>
                  </a:cubicBezTo>
                  <a:cubicBezTo>
                    <a:pt x="28" y="4"/>
                    <a:pt x="28" y="4"/>
                    <a:pt x="28" y="4"/>
                  </a:cubicBezTo>
                  <a:cubicBezTo>
                    <a:pt x="28" y="3"/>
                    <a:pt x="28" y="3"/>
                    <a:pt x="28" y="3"/>
                  </a:cubicBezTo>
                  <a:cubicBezTo>
                    <a:pt x="28" y="4"/>
                    <a:pt x="29" y="4"/>
                    <a:pt x="29" y="4"/>
                  </a:cubicBezTo>
                  <a:cubicBezTo>
                    <a:pt x="30" y="3"/>
                    <a:pt x="30" y="3"/>
                    <a:pt x="30" y="3"/>
                  </a:cubicBezTo>
                  <a:cubicBezTo>
                    <a:pt x="30" y="3"/>
                    <a:pt x="30" y="4"/>
                    <a:pt x="31" y="4"/>
                  </a:cubicBezTo>
                  <a:close/>
                  <a:moveTo>
                    <a:pt x="25" y="19"/>
                  </a:moveTo>
                  <a:cubicBezTo>
                    <a:pt x="25" y="19"/>
                    <a:pt x="25" y="19"/>
                    <a:pt x="25" y="19"/>
                  </a:cubicBezTo>
                  <a:cubicBezTo>
                    <a:pt x="25" y="20"/>
                    <a:pt x="26" y="20"/>
                    <a:pt x="26" y="21"/>
                  </a:cubicBezTo>
                  <a:cubicBezTo>
                    <a:pt x="25" y="21"/>
                    <a:pt x="24" y="22"/>
                    <a:pt x="24" y="22"/>
                  </a:cubicBezTo>
                  <a:cubicBezTo>
                    <a:pt x="23" y="22"/>
                    <a:pt x="23" y="23"/>
                    <a:pt x="21" y="23"/>
                  </a:cubicBezTo>
                  <a:cubicBezTo>
                    <a:pt x="21" y="24"/>
                    <a:pt x="19" y="24"/>
                    <a:pt x="18" y="25"/>
                  </a:cubicBezTo>
                  <a:cubicBezTo>
                    <a:pt x="18" y="25"/>
                    <a:pt x="17" y="25"/>
                    <a:pt x="18" y="24"/>
                  </a:cubicBezTo>
                  <a:cubicBezTo>
                    <a:pt x="18" y="24"/>
                    <a:pt x="18" y="24"/>
                    <a:pt x="18" y="23"/>
                  </a:cubicBezTo>
                  <a:cubicBezTo>
                    <a:pt x="19" y="22"/>
                    <a:pt x="20" y="21"/>
                    <a:pt x="21" y="20"/>
                  </a:cubicBezTo>
                  <a:cubicBezTo>
                    <a:pt x="21" y="19"/>
                    <a:pt x="23" y="18"/>
                    <a:pt x="23" y="17"/>
                  </a:cubicBezTo>
                  <a:cubicBezTo>
                    <a:pt x="24" y="17"/>
                    <a:pt x="24" y="19"/>
                    <a:pt x="25" y="19"/>
                  </a:cubicBezTo>
                  <a:close/>
                  <a:moveTo>
                    <a:pt x="12" y="24"/>
                  </a:moveTo>
                  <a:cubicBezTo>
                    <a:pt x="12" y="24"/>
                    <a:pt x="12" y="24"/>
                    <a:pt x="12" y="24"/>
                  </a:cubicBezTo>
                  <a:cubicBezTo>
                    <a:pt x="12" y="23"/>
                    <a:pt x="12" y="23"/>
                    <a:pt x="12" y="23"/>
                  </a:cubicBezTo>
                  <a:cubicBezTo>
                    <a:pt x="12" y="23"/>
                    <a:pt x="12" y="24"/>
                    <a:pt x="12" y="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13"/>
            <p:cNvSpPr>
              <a:spLocks noEditPoints="1"/>
            </p:cNvSpPr>
            <p:nvPr/>
          </p:nvSpPr>
          <p:spPr bwMode="auto">
            <a:xfrm>
              <a:off x="4541" y="4120"/>
              <a:ext cx="145" cy="158"/>
            </a:xfrm>
            <a:custGeom>
              <a:avLst/>
              <a:gdLst>
                <a:gd name="T0" fmla="*/ 35 w 56"/>
                <a:gd name="T1" fmla="*/ 2 h 59"/>
                <a:gd name="T2" fmla="*/ 37 w 56"/>
                <a:gd name="T3" fmla="*/ 6 h 59"/>
                <a:gd name="T4" fmla="*/ 35 w 56"/>
                <a:gd name="T5" fmla="*/ 10 h 59"/>
                <a:gd name="T6" fmla="*/ 28 w 56"/>
                <a:gd name="T7" fmla="*/ 12 h 59"/>
                <a:gd name="T8" fmla="*/ 25 w 56"/>
                <a:gd name="T9" fmla="*/ 8 h 59"/>
                <a:gd name="T10" fmla="*/ 19 w 56"/>
                <a:gd name="T11" fmla="*/ 3 h 59"/>
                <a:gd name="T12" fmla="*/ 20 w 56"/>
                <a:gd name="T13" fmla="*/ 0 h 59"/>
                <a:gd name="T14" fmla="*/ 27 w 56"/>
                <a:gd name="T15" fmla="*/ 1 h 59"/>
                <a:gd name="T16" fmla="*/ 43 w 56"/>
                <a:gd name="T17" fmla="*/ 18 h 59"/>
                <a:gd name="T18" fmla="*/ 48 w 56"/>
                <a:gd name="T19" fmla="*/ 21 h 59"/>
                <a:gd name="T20" fmla="*/ 47 w 56"/>
                <a:gd name="T21" fmla="*/ 25 h 59"/>
                <a:gd name="T22" fmla="*/ 43 w 56"/>
                <a:gd name="T23" fmla="*/ 26 h 59"/>
                <a:gd name="T24" fmla="*/ 39 w 56"/>
                <a:gd name="T25" fmla="*/ 25 h 59"/>
                <a:gd name="T26" fmla="*/ 34 w 56"/>
                <a:gd name="T27" fmla="*/ 26 h 59"/>
                <a:gd name="T28" fmla="*/ 28 w 56"/>
                <a:gd name="T29" fmla="*/ 27 h 59"/>
                <a:gd name="T30" fmla="*/ 23 w 56"/>
                <a:gd name="T31" fmla="*/ 28 h 59"/>
                <a:gd name="T32" fmla="*/ 15 w 56"/>
                <a:gd name="T33" fmla="*/ 27 h 59"/>
                <a:gd name="T34" fmla="*/ 8 w 56"/>
                <a:gd name="T35" fmla="*/ 23 h 59"/>
                <a:gd name="T36" fmla="*/ 20 w 56"/>
                <a:gd name="T37" fmla="*/ 21 h 59"/>
                <a:gd name="T38" fmla="*/ 29 w 56"/>
                <a:gd name="T39" fmla="*/ 20 h 59"/>
                <a:gd name="T40" fmla="*/ 32 w 56"/>
                <a:gd name="T41" fmla="*/ 20 h 59"/>
                <a:gd name="T42" fmla="*/ 39 w 56"/>
                <a:gd name="T43" fmla="*/ 19 h 59"/>
                <a:gd name="T44" fmla="*/ 42 w 56"/>
                <a:gd name="T45" fmla="*/ 18 h 59"/>
                <a:gd name="T46" fmla="*/ 44 w 56"/>
                <a:gd name="T47" fmla="*/ 33 h 59"/>
                <a:gd name="T48" fmla="*/ 39 w 56"/>
                <a:gd name="T49" fmla="*/ 39 h 59"/>
                <a:gd name="T50" fmla="*/ 34 w 56"/>
                <a:gd name="T51" fmla="*/ 43 h 59"/>
                <a:gd name="T52" fmla="*/ 34 w 56"/>
                <a:gd name="T53" fmla="*/ 44 h 59"/>
                <a:gd name="T54" fmla="*/ 30 w 56"/>
                <a:gd name="T55" fmla="*/ 44 h 59"/>
                <a:gd name="T56" fmla="*/ 35 w 56"/>
                <a:gd name="T57" fmla="*/ 36 h 59"/>
                <a:gd name="T58" fmla="*/ 38 w 56"/>
                <a:gd name="T59" fmla="*/ 30 h 59"/>
                <a:gd name="T60" fmla="*/ 23 w 56"/>
                <a:gd name="T61" fmla="*/ 36 h 59"/>
                <a:gd name="T62" fmla="*/ 28 w 56"/>
                <a:gd name="T63" fmla="*/ 35 h 59"/>
                <a:gd name="T64" fmla="*/ 25 w 56"/>
                <a:gd name="T65" fmla="*/ 40 h 59"/>
                <a:gd name="T66" fmla="*/ 22 w 56"/>
                <a:gd name="T67" fmla="*/ 45 h 59"/>
                <a:gd name="T68" fmla="*/ 21 w 56"/>
                <a:gd name="T69" fmla="*/ 45 h 59"/>
                <a:gd name="T70" fmla="*/ 17 w 56"/>
                <a:gd name="T71" fmla="*/ 43 h 59"/>
                <a:gd name="T72" fmla="*/ 14 w 56"/>
                <a:gd name="T73" fmla="*/ 42 h 59"/>
                <a:gd name="T74" fmla="*/ 19 w 56"/>
                <a:gd name="T75" fmla="*/ 35 h 59"/>
                <a:gd name="T76" fmla="*/ 24 w 56"/>
                <a:gd name="T77" fmla="*/ 31 h 59"/>
                <a:gd name="T78" fmla="*/ 34 w 56"/>
                <a:gd name="T79" fmla="*/ 42 h 59"/>
                <a:gd name="T80" fmla="*/ 54 w 56"/>
                <a:gd name="T81" fmla="*/ 48 h 59"/>
                <a:gd name="T82" fmla="*/ 56 w 56"/>
                <a:gd name="T83" fmla="*/ 50 h 59"/>
                <a:gd name="T84" fmla="*/ 55 w 56"/>
                <a:gd name="T85" fmla="*/ 52 h 59"/>
                <a:gd name="T86" fmla="*/ 51 w 56"/>
                <a:gd name="T87" fmla="*/ 52 h 59"/>
                <a:gd name="T88" fmla="*/ 48 w 56"/>
                <a:gd name="T89" fmla="*/ 52 h 59"/>
                <a:gd name="T90" fmla="*/ 45 w 56"/>
                <a:gd name="T91" fmla="*/ 53 h 59"/>
                <a:gd name="T92" fmla="*/ 35 w 56"/>
                <a:gd name="T93" fmla="*/ 53 h 59"/>
                <a:gd name="T94" fmla="*/ 26 w 56"/>
                <a:gd name="T95" fmla="*/ 54 h 59"/>
                <a:gd name="T96" fmla="*/ 24 w 56"/>
                <a:gd name="T97" fmla="*/ 55 h 59"/>
                <a:gd name="T98" fmla="*/ 17 w 56"/>
                <a:gd name="T99" fmla="*/ 56 h 59"/>
                <a:gd name="T100" fmla="*/ 11 w 56"/>
                <a:gd name="T101" fmla="*/ 58 h 59"/>
                <a:gd name="T102" fmla="*/ 6 w 56"/>
                <a:gd name="T103" fmla="*/ 57 h 59"/>
                <a:gd name="T104" fmla="*/ 1 w 56"/>
                <a:gd name="T105" fmla="*/ 55 h 59"/>
                <a:gd name="T106" fmla="*/ 4 w 56"/>
                <a:gd name="T107" fmla="*/ 52 h 59"/>
                <a:gd name="T108" fmla="*/ 10 w 56"/>
                <a:gd name="T109" fmla="*/ 52 h 59"/>
                <a:gd name="T110" fmla="*/ 16 w 56"/>
                <a:gd name="T111" fmla="*/ 50 h 59"/>
                <a:gd name="T112" fmla="*/ 23 w 56"/>
                <a:gd name="T113" fmla="*/ 49 h 59"/>
                <a:gd name="T114" fmla="*/ 30 w 56"/>
                <a:gd name="T115" fmla="*/ 48 h 59"/>
                <a:gd name="T116" fmla="*/ 39 w 56"/>
                <a:gd name="T117" fmla="*/ 47 h 59"/>
                <a:gd name="T118" fmla="*/ 47 w 56"/>
                <a:gd name="T119" fmla="*/ 46 h 59"/>
                <a:gd name="T120" fmla="*/ 11 w 56"/>
                <a:gd name="T121" fmla="*/ 5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6" h="59">
                  <a:moveTo>
                    <a:pt x="29" y="1"/>
                  </a:moveTo>
                  <a:cubicBezTo>
                    <a:pt x="30" y="0"/>
                    <a:pt x="32" y="0"/>
                    <a:pt x="32" y="1"/>
                  </a:cubicBezTo>
                  <a:cubicBezTo>
                    <a:pt x="33" y="1"/>
                    <a:pt x="33" y="0"/>
                    <a:pt x="33" y="1"/>
                  </a:cubicBezTo>
                  <a:cubicBezTo>
                    <a:pt x="34" y="1"/>
                    <a:pt x="34" y="2"/>
                    <a:pt x="35" y="2"/>
                  </a:cubicBezTo>
                  <a:cubicBezTo>
                    <a:pt x="35" y="3"/>
                    <a:pt x="35" y="3"/>
                    <a:pt x="36" y="4"/>
                  </a:cubicBezTo>
                  <a:cubicBezTo>
                    <a:pt x="36" y="5"/>
                    <a:pt x="36" y="5"/>
                    <a:pt x="36" y="5"/>
                  </a:cubicBezTo>
                  <a:cubicBezTo>
                    <a:pt x="36" y="5"/>
                    <a:pt x="37" y="6"/>
                    <a:pt x="37" y="7"/>
                  </a:cubicBezTo>
                  <a:cubicBezTo>
                    <a:pt x="37" y="6"/>
                    <a:pt x="37" y="6"/>
                    <a:pt x="37" y="6"/>
                  </a:cubicBezTo>
                  <a:cubicBezTo>
                    <a:pt x="37" y="7"/>
                    <a:pt x="37" y="7"/>
                    <a:pt x="37" y="7"/>
                  </a:cubicBezTo>
                  <a:cubicBezTo>
                    <a:pt x="36" y="7"/>
                    <a:pt x="38" y="8"/>
                    <a:pt x="36" y="8"/>
                  </a:cubicBezTo>
                  <a:cubicBezTo>
                    <a:pt x="36" y="7"/>
                    <a:pt x="36" y="7"/>
                    <a:pt x="36" y="7"/>
                  </a:cubicBezTo>
                  <a:cubicBezTo>
                    <a:pt x="35" y="8"/>
                    <a:pt x="36" y="10"/>
                    <a:pt x="35" y="10"/>
                  </a:cubicBezTo>
                  <a:cubicBezTo>
                    <a:pt x="34" y="11"/>
                    <a:pt x="33" y="11"/>
                    <a:pt x="32" y="11"/>
                  </a:cubicBezTo>
                  <a:cubicBezTo>
                    <a:pt x="31" y="12"/>
                    <a:pt x="31" y="13"/>
                    <a:pt x="30" y="13"/>
                  </a:cubicBezTo>
                  <a:cubicBezTo>
                    <a:pt x="29" y="13"/>
                    <a:pt x="29" y="14"/>
                    <a:pt x="28" y="13"/>
                  </a:cubicBezTo>
                  <a:cubicBezTo>
                    <a:pt x="27" y="13"/>
                    <a:pt x="28" y="12"/>
                    <a:pt x="28" y="12"/>
                  </a:cubicBezTo>
                  <a:cubicBezTo>
                    <a:pt x="28" y="11"/>
                    <a:pt x="30" y="10"/>
                    <a:pt x="28" y="9"/>
                  </a:cubicBezTo>
                  <a:cubicBezTo>
                    <a:pt x="28" y="9"/>
                    <a:pt x="28" y="7"/>
                    <a:pt x="27" y="8"/>
                  </a:cubicBezTo>
                  <a:cubicBezTo>
                    <a:pt x="27" y="8"/>
                    <a:pt x="26" y="8"/>
                    <a:pt x="25" y="8"/>
                  </a:cubicBezTo>
                  <a:cubicBezTo>
                    <a:pt x="25" y="8"/>
                    <a:pt x="25" y="8"/>
                    <a:pt x="25" y="8"/>
                  </a:cubicBezTo>
                  <a:cubicBezTo>
                    <a:pt x="24" y="8"/>
                    <a:pt x="24" y="7"/>
                    <a:pt x="23" y="7"/>
                  </a:cubicBezTo>
                  <a:cubicBezTo>
                    <a:pt x="22" y="7"/>
                    <a:pt x="22" y="7"/>
                    <a:pt x="21" y="7"/>
                  </a:cubicBezTo>
                  <a:cubicBezTo>
                    <a:pt x="21" y="6"/>
                    <a:pt x="20" y="6"/>
                    <a:pt x="20" y="6"/>
                  </a:cubicBezTo>
                  <a:cubicBezTo>
                    <a:pt x="19" y="5"/>
                    <a:pt x="20" y="4"/>
                    <a:pt x="19" y="3"/>
                  </a:cubicBezTo>
                  <a:cubicBezTo>
                    <a:pt x="19" y="3"/>
                    <a:pt x="19" y="3"/>
                    <a:pt x="18" y="3"/>
                  </a:cubicBezTo>
                  <a:cubicBezTo>
                    <a:pt x="19" y="2"/>
                    <a:pt x="19" y="2"/>
                    <a:pt x="19" y="2"/>
                  </a:cubicBezTo>
                  <a:cubicBezTo>
                    <a:pt x="18" y="2"/>
                    <a:pt x="18" y="2"/>
                    <a:pt x="18" y="2"/>
                  </a:cubicBezTo>
                  <a:cubicBezTo>
                    <a:pt x="19" y="1"/>
                    <a:pt x="20" y="1"/>
                    <a:pt x="20" y="0"/>
                  </a:cubicBezTo>
                  <a:cubicBezTo>
                    <a:pt x="21" y="0"/>
                    <a:pt x="21" y="1"/>
                    <a:pt x="22" y="0"/>
                  </a:cubicBezTo>
                  <a:cubicBezTo>
                    <a:pt x="23" y="0"/>
                    <a:pt x="24" y="0"/>
                    <a:pt x="25" y="1"/>
                  </a:cubicBezTo>
                  <a:cubicBezTo>
                    <a:pt x="25" y="1"/>
                    <a:pt x="25" y="0"/>
                    <a:pt x="25" y="0"/>
                  </a:cubicBezTo>
                  <a:cubicBezTo>
                    <a:pt x="26" y="1"/>
                    <a:pt x="26" y="1"/>
                    <a:pt x="27" y="1"/>
                  </a:cubicBezTo>
                  <a:cubicBezTo>
                    <a:pt x="28" y="1"/>
                    <a:pt x="28" y="1"/>
                    <a:pt x="29" y="0"/>
                  </a:cubicBezTo>
                  <a:lnTo>
                    <a:pt x="29" y="1"/>
                  </a:lnTo>
                  <a:close/>
                  <a:moveTo>
                    <a:pt x="43" y="18"/>
                  </a:moveTo>
                  <a:cubicBezTo>
                    <a:pt x="43" y="18"/>
                    <a:pt x="43" y="18"/>
                    <a:pt x="43" y="18"/>
                  </a:cubicBezTo>
                  <a:cubicBezTo>
                    <a:pt x="44" y="19"/>
                    <a:pt x="44" y="18"/>
                    <a:pt x="45" y="18"/>
                  </a:cubicBezTo>
                  <a:cubicBezTo>
                    <a:pt x="45" y="18"/>
                    <a:pt x="46" y="19"/>
                    <a:pt x="46" y="18"/>
                  </a:cubicBezTo>
                  <a:cubicBezTo>
                    <a:pt x="47" y="19"/>
                    <a:pt x="45" y="20"/>
                    <a:pt x="46" y="20"/>
                  </a:cubicBezTo>
                  <a:cubicBezTo>
                    <a:pt x="47" y="20"/>
                    <a:pt x="48" y="20"/>
                    <a:pt x="48" y="21"/>
                  </a:cubicBezTo>
                  <a:cubicBezTo>
                    <a:pt x="48" y="21"/>
                    <a:pt x="50" y="22"/>
                    <a:pt x="49" y="22"/>
                  </a:cubicBezTo>
                  <a:cubicBezTo>
                    <a:pt x="50" y="23"/>
                    <a:pt x="49" y="24"/>
                    <a:pt x="50" y="24"/>
                  </a:cubicBezTo>
                  <a:cubicBezTo>
                    <a:pt x="50" y="25"/>
                    <a:pt x="50" y="25"/>
                    <a:pt x="49" y="25"/>
                  </a:cubicBezTo>
                  <a:cubicBezTo>
                    <a:pt x="48" y="24"/>
                    <a:pt x="48" y="26"/>
                    <a:pt x="47" y="25"/>
                  </a:cubicBezTo>
                  <a:cubicBezTo>
                    <a:pt x="46" y="25"/>
                    <a:pt x="46" y="25"/>
                    <a:pt x="46" y="25"/>
                  </a:cubicBezTo>
                  <a:cubicBezTo>
                    <a:pt x="46" y="25"/>
                    <a:pt x="45" y="25"/>
                    <a:pt x="44" y="26"/>
                  </a:cubicBezTo>
                  <a:cubicBezTo>
                    <a:pt x="43" y="25"/>
                    <a:pt x="43" y="25"/>
                    <a:pt x="43" y="25"/>
                  </a:cubicBezTo>
                  <a:cubicBezTo>
                    <a:pt x="43" y="26"/>
                    <a:pt x="43" y="26"/>
                    <a:pt x="43" y="26"/>
                  </a:cubicBezTo>
                  <a:cubicBezTo>
                    <a:pt x="43" y="25"/>
                    <a:pt x="42" y="25"/>
                    <a:pt x="41" y="25"/>
                  </a:cubicBezTo>
                  <a:cubicBezTo>
                    <a:pt x="41" y="25"/>
                    <a:pt x="40" y="25"/>
                    <a:pt x="40" y="25"/>
                  </a:cubicBezTo>
                  <a:cubicBezTo>
                    <a:pt x="40" y="25"/>
                    <a:pt x="40" y="25"/>
                    <a:pt x="40" y="25"/>
                  </a:cubicBezTo>
                  <a:cubicBezTo>
                    <a:pt x="39" y="25"/>
                    <a:pt x="39" y="25"/>
                    <a:pt x="39" y="25"/>
                  </a:cubicBezTo>
                  <a:cubicBezTo>
                    <a:pt x="39" y="25"/>
                    <a:pt x="39" y="25"/>
                    <a:pt x="39" y="25"/>
                  </a:cubicBezTo>
                  <a:cubicBezTo>
                    <a:pt x="38" y="26"/>
                    <a:pt x="38" y="26"/>
                    <a:pt x="38" y="26"/>
                  </a:cubicBezTo>
                  <a:cubicBezTo>
                    <a:pt x="37" y="25"/>
                    <a:pt x="36" y="26"/>
                    <a:pt x="35" y="25"/>
                  </a:cubicBezTo>
                  <a:cubicBezTo>
                    <a:pt x="35" y="26"/>
                    <a:pt x="34" y="26"/>
                    <a:pt x="34" y="26"/>
                  </a:cubicBezTo>
                  <a:cubicBezTo>
                    <a:pt x="34" y="26"/>
                    <a:pt x="34" y="26"/>
                    <a:pt x="34" y="26"/>
                  </a:cubicBezTo>
                  <a:cubicBezTo>
                    <a:pt x="33" y="25"/>
                    <a:pt x="32" y="26"/>
                    <a:pt x="32" y="26"/>
                  </a:cubicBezTo>
                  <a:cubicBezTo>
                    <a:pt x="31" y="26"/>
                    <a:pt x="30" y="26"/>
                    <a:pt x="29" y="26"/>
                  </a:cubicBezTo>
                  <a:cubicBezTo>
                    <a:pt x="29" y="26"/>
                    <a:pt x="28" y="26"/>
                    <a:pt x="28" y="27"/>
                  </a:cubicBezTo>
                  <a:cubicBezTo>
                    <a:pt x="27" y="27"/>
                    <a:pt x="26" y="27"/>
                    <a:pt x="26" y="26"/>
                  </a:cubicBezTo>
                  <a:cubicBezTo>
                    <a:pt x="26" y="26"/>
                    <a:pt x="26" y="27"/>
                    <a:pt x="25" y="27"/>
                  </a:cubicBezTo>
                  <a:cubicBezTo>
                    <a:pt x="25" y="26"/>
                    <a:pt x="25" y="26"/>
                    <a:pt x="25" y="26"/>
                  </a:cubicBezTo>
                  <a:cubicBezTo>
                    <a:pt x="24" y="27"/>
                    <a:pt x="24" y="27"/>
                    <a:pt x="23" y="28"/>
                  </a:cubicBezTo>
                  <a:cubicBezTo>
                    <a:pt x="23" y="27"/>
                    <a:pt x="22" y="27"/>
                    <a:pt x="21" y="28"/>
                  </a:cubicBezTo>
                  <a:cubicBezTo>
                    <a:pt x="20" y="27"/>
                    <a:pt x="20" y="28"/>
                    <a:pt x="18" y="28"/>
                  </a:cubicBezTo>
                  <a:cubicBezTo>
                    <a:pt x="18" y="28"/>
                    <a:pt x="18" y="29"/>
                    <a:pt x="17" y="28"/>
                  </a:cubicBezTo>
                  <a:cubicBezTo>
                    <a:pt x="17" y="28"/>
                    <a:pt x="15" y="28"/>
                    <a:pt x="15" y="27"/>
                  </a:cubicBezTo>
                  <a:cubicBezTo>
                    <a:pt x="14" y="27"/>
                    <a:pt x="12" y="27"/>
                    <a:pt x="12" y="26"/>
                  </a:cubicBezTo>
                  <a:cubicBezTo>
                    <a:pt x="11" y="25"/>
                    <a:pt x="10" y="25"/>
                    <a:pt x="9" y="24"/>
                  </a:cubicBezTo>
                  <a:cubicBezTo>
                    <a:pt x="10" y="24"/>
                    <a:pt x="9" y="24"/>
                    <a:pt x="9" y="23"/>
                  </a:cubicBezTo>
                  <a:cubicBezTo>
                    <a:pt x="9" y="24"/>
                    <a:pt x="8" y="23"/>
                    <a:pt x="8" y="23"/>
                  </a:cubicBezTo>
                  <a:cubicBezTo>
                    <a:pt x="8" y="22"/>
                    <a:pt x="9" y="23"/>
                    <a:pt x="9" y="22"/>
                  </a:cubicBezTo>
                  <a:cubicBezTo>
                    <a:pt x="11" y="22"/>
                    <a:pt x="14" y="22"/>
                    <a:pt x="16" y="21"/>
                  </a:cubicBezTo>
                  <a:cubicBezTo>
                    <a:pt x="17" y="21"/>
                    <a:pt x="18" y="21"/>
                    <a:pt x="18" y="21"/>
                  </a:cubicBezTo>
                  <a:cubicBezTo>
                    <a:pt x="19" y="21"/>
                    <a:pt x="19" y="21"/>
                    <a:pt x="20" y="21"/>
                  </a:cubicBezTo>
                  <a:cubicBezTo>
                    <a:pt x="21" y="21"/>
                    <a:pt x="22" y="21"/>
                    <a:pt x="22" y="21"/>
                  </a:cubicBezTo>
                  <a:cubicBezTo>
                    <a:pt x="23" y="21"/>
                    <a:pt x="23" y="20"/>
                    <a:pt x="24" y="20"/>
                  </a:cubicBezTo>
                  <a:cubicBezTo>
                    <a:pt x="25" y="20"/>
                    <a:pt x="26" y="21"/>
                    <a:pt x="26" y="20"/>
                  </a:cubicBezTo>
                  <a:cubicBezTo>
                    <a:pt x="27" y="21"/>
                    <a:pt x="28" y="20"/>
                    <a:pt x="29" y="20"/>
                  </a:cubicBezTo>
                  <a:cubicBezTo>
                    <a:pt x="29" y="20"/>
                    <a:pt x="30" y="20"/>
                    <a:pt x="31" y="20"/>
                  </a:cubicBezTo>
                  <a:cubicBezTo>
                    <a:pt x="31" y="20"/>
                    <a:pt x="31" y="20"/>
                    <a:pt x="31" y="20"/>
                  </a:cubicBezTo>
                  <a:cubicBezTo>
                    <a:pt x="31" y="20"/>
                    <a:pt x="31" y="20"/>
                    <a:pt x="31" y="20"/>
                  </a:cubicBezTo>
                  <a:cubicBezTo>
                    <a:pt x="32" y="20"/>
                    <a:pt x="32" y="20"/>
                    <a:pt x="32" y="20"/>
                  </a:cubicBezTo>
                  <a:cubicBezTo>
                    <a:pt x="32" y="19"/>
                    <a:pt x="34" y="20"/>
                    <a:pt x="35" y="19"/>
                  </a:cubicBezTo>
                  <a:cubicBezTo>
                    <a:pt x="36" y="20"/>
                    <a:pt x="36" y="19"/>
                    <a:pt x="38" y="19"/>
                  </a:cubicBezTo>
                  <a:cubicBezTo>
                    <a:pt x="38" y="19"/>
                    <a:pt x="38" y="19"/>
                    <a:pt x="38" y="19"/>
                  </a:cubicBezTo>
                  <a:cubicBezTo>
                    <a:pt x="39" y="19"/>
                    <a:pt x="39" y="19"/>
                    <a:pt x="39" y="19"/>
                  </a:cubicBezTo>
                  <a:cubicBezTo>
                    <a:pt x="39" y="19"/>
                    <a:pt x="39" y="19"/>
                    <a:pt x="39" y="19"/>
                  </a:cubicBezTo>
                  <a:cubicBezTo>
                    <a:pt x="39" y="19"/>
                    <a:pt x="39" y="19"/>
                    <a:pt x="39" y="19"/>
                  </a:cubicBezTo>
                  <a:cubicBezTo>
                    <a:pt x="40" y="19"/>
                    <a:pt x="39" y="18"/>
                    <a:pt x="40" y="18"/>
                  </a:cubicBezTo>
                  <a:cubicBezTo>
                    <a:pt x="41" y="19"/>
                    <a:pt x="42" y="18"/>
                    <a:pt x="42" y="18"/>
                  </a:cubicBezTo>
                  <a:lnTo>
                    <a:pt x="43" y="18"/>
                  </a:lnTo>
                  <a:close/>
                  <a:moveTo>
                    <a:pt x="41" y="31"/>
                  </a:moveTo>
                  <a:cubicBezTo>
                    <a:pt x="41" y="31"/>
                    <a:pt x="41" y="31"/>
                    <a:pt x="42" y="31"/>
                  </a:cubicBezTo>
                  <a:cubicBezTo>
                    <a:pt x="42" y="32"/>
                    <a:pt x="43" y="32"/>
                    <a:pt x="44" y="33"/>
                  </a:cubicBezTo>
                  <a:cubicBezTo>
                    <a:pt x="44" y="33"/>
                    <a:pt x="44" y="33"/>
                    <a:pt x="44" y="33"/>
                  </a:cubicBezTo>
                  <a:cubicBezTo>
                    <a:pt x="44" y="33"/>
                    <a:pt x="44" y="34"/>
                    <a:pt x="44" y="34"/>
                  </a:cubicBezTo>
                  <a:cubicBezTo>
                    <a:pt x="43" y="35"/>
                    <a:pt x="43" y="36"/>
                    <a:pt x="42" y="37"/>
                  </a:cubicBezTo>
                  <a:cubicBezTo>
                    <a:pt x="41" y="38"/>
                    <a:pt x="40" y="39"/>
                    <a:pt x="39" y="39"/>
                  </a:cubicBezTo>
                  <a:cubicBezTo>
                    <a:pt x="38" y="40"/>
                    <a:pt x="37" y="41"/>
                    <a:pt x="37" y="42"/>
                  </a:cubicBezTo>
                  <a:cubicBezTo>
                    <a:pt x="36" y="42"/>
                    <a:pt x="36" y="43"/>
                    <a:pt x="35" y="43"/>
                  </a:cubicBezTo>
                  <a:cubicBezTo>
                    <a:pt x="34" y="43"/>
                    <a:pt x="34" y="43"/>
                    <a:pt x="34" y="43"/>
                  </a:cubicBezTo>
                  <a:cubicBezTo>
                    <a:pt x="34" y="43"/>
                    <a:pt x="34" y="43"/>
                    <a:pt x="34" y="43"/>
                  </a:cubicBezTo>
                  <a:cubicBezTo>
                    <a:pt x="33" y="43"/>
                    <a:pt x="33" y="43"/>
                    <a:pt x="33" y="43"/>
                  </a:cubicBezTo>
                  <a:cubicBezTo>
                    <a:pt x="33" y="43"/>
                    <a:pt x="33" y="43"/>
                    <a:pt x="33" y="43"/>
                  </a:cubicBezTo>
                  <a:cubicBezTo>
                    <a:pt x="33" y="43"/>
                    <a:pt x="33" y="43"/>
                    <a:pt x="33" y="43"/>
                  </a:cubicBezTo>
                  <a:cubicBezTo>
                    <a:pt x="33" y="43"/>
                    <a:pt x="34" y="43"/>
                    <a:pt x="34" y="44"/>
                  </a:cubicBezTo>
                  <a:cubicBezTo>
                    <a:pt x="33" y="44"/>
                    <a:pt x="32" y="45"/>
                    <a:pt x="31" y="45"/>
                  </a:cubicBezTo>
                  <a:cubicBezTo>
                    <a:pt x="31" y="46"/>
                    <a:pt x="30" y="46"/>
                    <a:pt x="29" y="47"/>
                  </a:cubicBezTo>
                  <a:cubicBezTo>
                    <a:pt x="29" y="47"/>
                    <a:pt x="28" y="46"/>
                    <a:pt x="29" y="46"/>
                  </a:cubicBezTo>
                  <a:cubicBezTo>
                    <a:pt x="28" y="45"/>
                    <a:pt x="30" y="45"/>
                    <a:pt x="30" y="44"/>
                  </a:cubicBezTo>
                  <a:cubicBezTo>
                    <a:pt x="31" y="44"/>
                    <a:pt x="30" y="43"/>
                    <a:pt x="32" y="42"/>
                  </a:cubicBezTo>
                  <a:cubicBezTo>
                    <a:pt x="32" y="42"/>
                    <a:pt x="33" y="41"/>
                    <a:pt x="33" y="40"/>
                  </a:cubicBezTo>
                  <a:cubicBezTo>
                    <a:pt x="33" y="40"/>
                    <a:pt x="33" y="39"/>
                    <a:pt x="34" y="38"/>
                  </a:cubicBezTo>
                  <a:cubicBezTo>
                    <a:pt x="34" y="37"/>
                    <a:pt x="35" y="37"/>
                    <a:pt x="35" y="36"/>
                  </a:cubicBezTo>
                  <a:cubicBezTo>
                    <a:pt x="36" y="36"/>
                    <a:pt x="37" y="35"/>
                    <a:pt x="36" y="34"/>
                  </a:cubicBezTo>
                  <a:cubicBezTo>
                    <a:pt x="37" y="34"/>
                    <a:pt x="37" y="33"/>
                    <a:pt x="37" y="33"/>
                  </a:cubicBezTo>
                  <a:cubicBezTo>
                    <a:pt x="37" y="32"/>
                    <a:pt x="39" y="31"/>
                    <a:pt x="38" y="31"/>
                  </a:cubicBezTo>
                  <a:cubicBezTo>
                    <a:pt x="38" y="31"/>
                    <a:pt x="38" y="30"/>
                    <a:pt x="38" y="30"/>
                  </a:cubicBezTo>
                  <a:cubicBezTo>
                    <a:pt x="39" y="30"/>
                    <a:pt x="40" y="30"/>
                    <a:pt x="41" y="31"/>
                  </a:cubicBezTo>
                  <a:close/>
                  <a:moveTo>
                    <a:pt x="26" y="30"/>
                  </a:moveTo>
                  <a:cubicBezTo>
                    <a:pt x="25" y="31"/>
                    <a:pt x="25" y="33"/>
                    <a:pt x="24" y="33"/>
                  </a:cubicBezTo>
                  <a:cubicBezTo>
                    <a:pt x="24" y="34"/>
                    <a:pt x="23" y="35"/>
                    <a:pt x="23" y="36"/>
                  </a:cubicBezTo>
                  <a:cubicBezTo>
                    <a:pt x="23" y="37"/>
                    <a:pt x="23" y="38"/>
                    <a:pt x="24" y="38"/>
                  </a:cubicBezTo>
                  <a:cubicBezTo>
                    <a:pt x="25" y="38"/>
                    <a:pt x="26" y="38"/>
                    <a:pt x="26" y="37"/>
                  </a:cubicBezTo>
                  <a:cubicBezTo>
                    <a:pt x="27" y="37"/>
                    <a:pt x="27" y="36"/>
                    <a:pt x="28" y="36"/>
                  </a:cubicBezTo>
                  <a:cubicBezTo>
                    <a:pt x="28" y="35"/>
                    <a:pt x="28" y="35"/>
                    <a:pt x="28" y="35"/>
                  </a:cubicBezTo>
                  <a:cubicBezTo>
                    <a:pt x="29" y="35"/>
                    <a:pt x="28" y="36"/>
                    <a:pt x="28" y="36"/>
                  </a:cubicBezTo>
                  <a:cubicBezTo>
                    <a:pt x="27" y="36"/>
                    <a:pt x="28" y="38"/>
                    <a:pt x="27" y="37"/>
                  </a:cubicBezTo>
                  <a:cubicBezTo>
                    <a:pt x="26" y="38"/>
                    <a:pt x="25" y="39"/>
                    <a:pt x="26" y="40"/>
                  </a:cubicBezTo>
                  <a:cubicBezTo>
                    <a:pt x="25" y="40"/>
                    <a:pt x="25" y="40"/>
                    <a:pt x="25" y="40"/>
                  </a:cubicBezTo>
                  <a:cubicBezTo>
                    <a:pt x="25" y="41"/>
                    <a:pt x="25" y="41"/>
                    <a:pt x="25" y="41"/>
                  </a:cubicBezTo>
                  <a:cubicBezTo>
                    <a:pt x="24" y="41"/>
                    <a:pt x="25" y="42"/>
                    <a:pt x="24" y="42"/>
                  </a:cubicBezTo>
                  <a:cubicBezTo>
                    <a:pt x="24" y="43"/>
                    <a:pt x="23" y="43"/>
                    <a:pt x="23" y="44"/>
                  </a:cubicBezTo>
                  <a:cubicBezTo>
                    <a:pt x="22" y="44"/>
                    <a:pt x="23" y="45"/>
                    <a:pt x="22" y="45"/>
                  </a:cubicBezTo>
                  <a:cubicBezTo>
                    <a:pt x="22" y="45"/>
                    <a:pt x="22" y="45"/>
                    <a:pt x="22" y="45"/>
                  </a:cubicBezTo>
                  <a:cubicBezTo>
                    <a:pt x="21" y="45"/>
                    <a:pt x="21" y="45"/>
                    <a:pt x="21" y="45"/>
                  </a:cubicBezTo>
                  <a:cubicBezTo>
                    <a:pt x="21" y="45"/>
                    <a:pt x="21" y="45"/>
                    <a:pt x="21" y="45"/>
                  </a:cubicBezTo>
                  <a:cubicBezTo>
                    <a:pt x="21" y="45"/>
                    <a:pt x="21" y="45"/>
                    <a:pt x="21" y="45"/>
                  </a:cubicBezTo>
                  <a:cubicBezTo>
                    <a:pt x="20" y="45"/>
                    <a:pt x="20" y="45"/>
                    <a:pt x="20" y="45"/>
                  </a:cubicBezTo>
                  <a:cubicBezTo>
                    <a:pt x="20" y="44"/>
                    <a:pt x="20" y="44"/>
                    <a:pt x="20" y="44"/>
                  </a:cubicBezTo>
                  <a:cubicBezTo>
                    <a:pt x="19" y="44"/>
                    <a:pt x="19" y="44"/>
                    <a:pt x="19" y="44"/>
                  </a:cubicBezTo>
                  <a:cubicBezTo>
                    <a:pt x="19" y="43"/>
                    <a:pt x="18" y="44"/>
                    <a:pt x="17" y="43"/>
                  </a:cubicBezTo>
                  <a:cubicBezTo>
                    <a:pt x="17" y="43"/>
                    <a:pt x="17" y="43"/>
                    <a:pt x="17" y="43"/>
                  </a:cubicBezTo>
                  <a:cubicBezTo>
                    <a:pt x="17" y="42"/>
                    <a:pt x="16" y="43"/>
                    <a:pt x="15" y="42"/>
                  </a:cubicBezTo>
                  <a:cubicBezTo>
                    <a:pt x="15" y="43"/>
                    <a:pt x="15" y="43"/>
                    <a:pt x="15" y="43"/>
                  </a:cubicBezTo>
                  <a:cubicBezTo>
                    <a:pt x="14" y="43"/>
                    <a:pt x="15" y="42"/>
                    <a:pt x="14" y="42"/>
                  </a:cubicBezTo>
                  <a:cubicBezTo>
                    <a:pt x="14" y="41"/>
                    <a:pt x="13" y="40"/>
                    <a:pt x="14" y="40"/>
                  </a:cubicBezTo>
                  <a:cubicBezTo>
                    <a:pt x="15" y="40"/>
                    <a:pt x="16" y="39"/>
                    <a:pt x="16" y="39"/>
                  </a:cubicBezTo>
                  <a:cubicBezTo>
                    <a:pt x="16" y="37"/>
                    <a:pt x="17" y="37"/>
                    <a:pt x="18" y="36"/>
                  </a:cubicBezTo>
                  <a:cubicBezTo>
                    <a:pt x="19" y="36"/>
                    <a:pt x="18" y="35"/>
                    <a:pt x="19" y="35"/>
                  </a:cubicBezTo>
                  <a:cubicBezTo>
                    <a:pt x="20" y="34"/>
                    <a:pt x="21" y="35"/>
                    <a:pt x="21" y="34"/>
                  </a:cubicBezTo>
                  <a:cubicBezTo>
                    <a:pt x="21" y="33"/>
                    <a:pt x="21" y="33"/>
                    <a:pt x="22" y="33"/>
                  </a:cubicBezTo>
                  <a:cubicBezTo>
                    <a:pt x="22" y="33"/>
                    <a:pt x="22" y="33"/>
                    <a:pt x="22" y="33"/>
                  </a:cubicBezTo>
                  <a:cubicBezTo>
                    <a:pt x="23" y="32"/>
                    <a:pt x="24" y="32"/>
                    <a:pt x="24" y="31"/>
                  </a:cubicBezTo>
                  <a:cubicBezTo>
                    <a:pt x="25" y="31"/>
                    <a:pt x="25" y="30"/>
                    <a:pt x="26" y="30"/>
                  </a:cubicBezTo>
                  <a:close/>
                  <a:moveTo>
                    <a:pt x="35" y="42"/>
                  </a:moveTo>
                  <a:cubicBezTo>
                    <a:pt x="34" y="42"/>
                    <a:pt x="34" y="42"/>
                    <a:pt x="34" y="42"/>
                  </a:cubicBezTo>
                  <a:cubicBezTo>
                    <a:pt x="34" y="42"/>
                    <a:pt x="34" y="42"/>
                    <a:pt x="34" y="42"/>
                  </a:cubicBezTo>
                  <a:cubicBezTo>
                    <a:pt x="34" y="42"/>
                    <a:pt x="35" y="42"/>
                    <a:pt x="35" y="42"/>
                  </a:cubicBezTo>
                  <a:close/>
                  <a:moveTo>
                    <a:pt x="51" y="47"/>
                  </a:moveTo>
                  <a:cubicBezTo>
                    <a:pt x="52" y="46"/>
                    <a:pt x="53" y="47"/>
                    <a:pt x="53" y="46"/>
                  </a:cubicBezTo>
                  <a:cubicBezTo>
                    <a:pt x="53" y="47"/>
                    <a:pt x="54" y="47"/>
                    <a:pt x="54" y="48"/>
                  </a:cubicBezTo>
                  <a:cubicBezTo>
                    <a:pt x="55" y="48"/>
                    <a:pt x="55" y="48"/>
                    <a:pt x="55" y="48"/>
                  </a:cubicBezTo>
                  <a:cubicBezTo>
                    <a:pt x="55" y="48"/>
                    <a:pt x="55" y="48"/>
                    <a:pt x="55" y="48"/>
                  </a:cubicBezTo>
                  <a:cubicBezTo>
                    <a:pt x="54" y="48"/>
                    <a:pt x="55" y="49"/>
                    <a:pt x="54" y="49"/>
                  </a:cubicBezTo>
                  <a:cubicBezTo>
                    <a:pt x="55" y="49"/>
                    <a:pt x="55" y="50"/>
                    <a:pt x="56" y="50"/>
                  </a:cubicBezTo>
                  <a:cubicBezTo>
                    <a:pt x="56" y="50"/>
                    <a:pt x="56" y="51"/>
                    <a:pt x="55" y="51"/>
                  </a:cubicBezTo>
                  <a:cubicBezTo>
                    <a:pt x="56" y="51"/>
                    <a:pt x="56" y="52"/>
                    <a:pt x="56" y="52"/>
                  </a:cubicBezTo>
                  <a:cubicBezTo>
                    <a:pt x="56" y="53"/>
                    <a:pt x="55" y="53"/>
                    <a:pt x="55" y="53"/>
                  </a:cubicBezTo>
                  <a:cubicBezTo>
                    <a:pt x="55" y="52"/>
                    <a:pt x="55" y="52"/>
                    <a:pt x="55" y="52"/>
                  </a:cubicBezTo>
                  <a:cubicBezTo>
                    <a:pt x="54" y="53"/>
                    <a:pt x="54" y="53"/>
                    <a:pt x="54" y="53"/>
                  </a:cubicBezTo>
                  <a:cubicBezTo>
                    <a:pt x="54" y="53"/>
                    <a:pt x="54" y="53"/>
                    <a:pt x="54" y="53"/>
                  </a:cubicBezTo>
                  <a:cubicBezTo>
                    <a:pt x="53" y="53"/>
                    <a:pt x="52" y="52"/>
                    <a:pt x="52" y="53"/>
                  </a:cubicBezTo>
                  <a:cubicBezTo>
                    <a:pt x="51" y="52"/>
                    <a:pt x="51" y="52"/>
                    <a:pt x="51" y="52"/>
                  </a:cubicBezTo>
                  <a:cubicBezTo>
                    <a:pt x="51" y="53"/>
                    <a:pt x="50" y="52"/>
                    <a:pt x="49" y="52"/>
                  </a:cubicBezTo>
                  <a:cubicBezTo>
                    <a:pt x="49" y="52"/>
                    <a:pt x="49" y="52"/>
                    <a:pt x="49" y="52"/>
                  </a:cubicBezTo>
                  <a:cubicBezTo>
                    <a:pt x="49" y="52"/>
                    <a:pt x="49" y="52"/>
                    <a:pt x="49" y="52"/>
                  </a:cubicBezTo>
                  <a:cubicBezTo>
                    <a:pt x="48" y="52"/>
                    <a:pt x="48" y="52"/>
                    <a:pt x="48" y="52"/>
                  </a:cubicBezTo>
                  <a:cubicBezTo>
                    <a:pt x="48" y="52"/>
                    <a:pt x="47" y="53"/>
                    <a:pt x="46" y="53"/>
                  </a:cubicBezTo>
                  <a:cubicBezTo>
                    <a:pt x="46" y="53"/>
                    <a:pt x="46" y="53"/>
                    <a:pt x="46" y="53"/>
                  </a:cubicBezTo>
                  <a:cubicBezTo>
                    <a:pt x="46" y="53"/>
                    <a:pt x="46" y="53"/>
                    <a:pt x="46" y="53"/>
                  </a:cubicBezTo>
                  <a:cubicBezTo>
                    <a:pt x="45" y="53"/>
                    <a:pt x="45" y="53"/>
                    <a:pt x="45" y="53"/>
                  </a:cubicBezTo>
                  <a:cubicBezTo>
                    <a:pt x="45" y="53"/>
                    <a:pt x="44" y="52"/>
                    <a:pt x="43" y="53"/>
                  </a:cubicBezTo>
                  <a:cubicBezTo>
                    <a:pt x="42" y="53"/>
                    <a:pt x="41" y="53"/>
                    <a:pt x="40" y="53"/>
                  </a:cubicBezTo>
                  <a:cubicBezTo>
                    <a:pt x="40" y="53"/>
                    <a:pt x="39" y="53"/>
                    <a:pt x="39" y="53"/>
                  </a:cubicBezTo>
                  <a:cubicBezTo>
                    <a:pt x="37" y="53"/>
                    <a:pt x="36" y="54"/>
                    <a:pt x="35" y="53"/>
                  </a:cubicBezTo>
                  <a:cubicBezTo>
                    <a:pt x="34" y="54"/>
                    <a:pt x="33" y="54"/>
                    <a:pt x="33" y="54"/>
                  </a:cubicBezTo>
                  <a:cubicBezTo>
                    <a:pt x="32" y="54"/>
                    <a:pt x="31" y="53"/>
                    <a:pt x="30" y="54"/>
                  </a:cubicBezTo>
                  <a:cubicBezTo>
                    <a:pt x="29" y="54"/>
                    <a:pt x="28" y="54"/>
                    <a:pt x="27" y="54"/>
                  </a:cubicBezTo>
                  <a:cubicBezTo>
                    <a:pt x="27" y="53"/>
                    <a:pt x="27" y="54"/>
                    <a:pt x="26" y="54"/>
                  </a:cubicBezTo>
                  <a:cubicBezTo>
                    <a:pt x="26" y="54"/>
                    <a:pt x="26" y="55"/>
                    <a:pt x="26" y="55"/>
                  </a:cubicBezTo>
                  <a:cubicBezTo>
                    <a:pt x="26" y="55"/>
                    <a:pt x="26" y="54"/>
                    <a:pt x="25" y="54"/>
                  </a:cubicBezTo>
                  <a:cubicBezTo>
                    <a:pt x="25" y="55"/>
                    <a:pt x="25" y="55"/>
                    <a:pt x="25" y="55"/>
                  </a:cubicBezTo>
                  <a:cubicBezTo>
                    <a:pt x="24" y="55"/>
                    <a:pt x="24" y="55"/>
                    <a:pt x="24" y="55"/>
                  </a:cubicBezTo>
                  <a:cubicBezTo>
                    <a:pt x="24" y="55"/>
                    <a:pt x="24" y="55"/>
                    <a:pt x="24" y="55"/>
                  </a:cubicBezTo>
                  <a:cubicBezTo>
                    <a:pt x="23" y="55"/>
                    <a:pt x="23" y="55"/>
                    <a:pt x="23" y="55"/>
                  </a:cubicBezTo>
                  <a:cubicBezTo>
                    <a:pt x="23" y="56"/>
                    <a:pt x="21" y="55"/>
                    <a:pt x="20" y="55"/>
                  </a:cubicBezTo>
                  <a:cubicBezTo>
                    <a:pt x="19" y="55"/>
                    <a:pt x="18" y="56"/>
                    <a:pt x="17" y="56"/>
                  </a:cubicBezTo>
                  <a:cubicBezTo>
                    <a:pt x="16" y="57"/>
                    <a:pt x="15" y="56"/>
                    <a:pt x="14" y="57"/>
                  </a:cubicBezTo>
                  <a:cubicBezTo>
                    <a:pt x="13" y="56"/>
                    <a:pt x="12" y="58"/>
                    <a:pt x="12" y="57"/>
                  </a:cubicBezTo>
                  <a:cubicBezTo>
                    <a:pt x="12" y="56"/>
                    <a:pt x="12" y="56"/>
                    <a:pt x="11" y="56"/>
                  </a:cubicBezTo>
                  <a:cubicBezTo>
                    <a:pt x="11" y="57"/>
                    <a:pt x="11" y="57"/>
                    <a:pt x="11" y="58"/>
                  </a:cubicBezTo>
                  <a:cubicBezTo>
                    <a:pt x="10" y="58"/>
                    <a:pt x="9" y="58"/>
                    <a:pt x="9" y="58"/>
                  </a:cubicBezTo>
                  <a:cubicBezTo>
                    <a:pt x="9" y="58"/>
                    <a:pt x="9" y="57"/>
                    <a:pt x="9" y="57"/>
                  </a:cubicBezTo>
                  <a:cubicBezTo>
                    <a:pt x="8" y="58"/>
                    <a:pt x="7" y="59"/>
                    <a:pt x="7" y="58"/>
                  </a:cubicBezTo>
                  <a:cubicBezTo>
                    <a:pt x="6" y="58"/>
                    <a:pt x="6" y="58"/>
                    <a:pt x="6" y="57"/>
                  </a:cubicBezTo>
                  <a:cubicBezTo>
                    <a:pt x="5" y="58"/>
                    <a:pt x="5" y="58"/>
                    <a:pt x="5" y="58"/>
                  </a:cubicBezTo>
                  <a:cubicBezTo>
                    <a:pt x="5" y="57"/>
                    <a:pt x="3" y="57"/>
                    <a:pt x="3" y="56"/>
                  </a:cubicBezTo>
                  <a:cubicBezTo>
                    <a:pt x="2" y="57"/>
                    <a:pt x="2" y="56"/>
                    <a:pt x="1" y="56"/>
                  </a:cubicBezTo>
                  <a:cubicBezTo>
                    <a:pt x="1" y="55"/>
                    <a:pt x="1" y="55"/>
                    <a:pt x="1" y="55"/>
                  </a:cubicBezTo>
                  <a:cubicBezTo>
                    <a:pt x="1" y="55"/>
                    <a:pt x="1" y="55"/>
                    <a:pt x="1" y="55"/>
                  </a:cubicBezTo>
                  <a:cubicBezTo>
                    <a:pt x="0" y="54"/>
                    <a:pt x="1" y="54"/>
                    <a:pt x="1" y="53"/>
                  </a:cubicBezTo>
                  <a:cubicBezTo>
                    <a:pt x="1" y="54"/>
                    <a:pt x="1" y="54"/>
                    <a:pt x="1" y="54"/>
                  </a:cubicBezTo>
                  <a:cubicBezTo>
                    <a:pt x="2" y="53"/>
                    <a:pt x="3" y="53"/>
                    <a:pt x="4" y="52"/>
                  </a:cubicBezTo>
                  <a:cubicBezTo>
                    <a:pt x="4" y="53"/>
                    <a:pt x="5" y="53"/>
                    <a:pt x="5" y="53"/>
                  </a:cubicBezTo>
                  <a:cubicBezTo>
                    <a:pt x="5" y="52"/>
                    <a:pt x="7" y="53"/>
                    <a:pt x="8" y="52"/>
                  </a:cubicBezTo>
                  <a:cubicBezTo>
                    <a:pt x="8" y="52"/>
                    <a:pt x="9" y="52"/>
                    <a:pt x="9" y="51"/>
                  </a:cubicBezTo>
                  <a:cubicBezTo>
                    <a:pt x="9" y="52"/>
                    <a:pt x="10" y="52"/>
                    <a:pt x="10" y="52"/>
                  </a:cubicBezTo>
                  <a:cubicBezTo>
                    <a:pt x="11" y="51"/>
                    <a:pt x="12" y="51"/>
                    <a:pt x="13" y="51"/>
                  </a:cubicBezTo>
                  <a:cubicBezTo>
                    <a:pt x="13" y="51"/>
                    <a:pt x="13" y="51"/>
                    <a:pt x="13" y="51"/>
                  </a:cubicBezTo>
                  <a:cubicBezTo>
                    <a:pt x="14" y="51"/>
                    <a:pt x="14" y="51"/>
                    <a:pt x="14" y="51"/>
                  </a:cubicBezTo>
                  <a:cubicBezTo>
                    <a:pt x="14" y="51"/>
                    <a:pt x="15" y="50"/>
                    <a:pt x="16" y="50"/>
                  </a:cubicBezTo>
                  <a:cubicBezTo>
                    <a:pt x="17" y="51"/>
                    <a:pt x="18" y="50"/>
                    <a:pt x="18" y="49"/>
                  </a:cubicBezTo>
                  <a:cubicBezTo>
                    <a:pt x="19" y="50"/>
                    <a:pt x="19" y="50"/>
                    <a:pt x="20" y="50"/>
                  </a:cubicBezTo>
                  <a:cubicBezTo>
                    <a:pt x="20" y="49"/>
                    <a:pt x="21" y="50"/>
                    <a:pt x="21" y="49"/>
                  </a:cubicBezTo>
                  <a:cubicBezTo>
                    <a:pt x="22" y="50"/>
                    <a:pt x="23" y="49"/>
                    <a:pt x="23" y="49"/>
                  </a:cubicBezTo>
                  <a:cubicBezTo>
                    <a:pt x="24" y="49"/>
                    <a:pt x="24" y="49"/>
                    <a:pt x="24" y="49"/>
                  </a:cubicBezTo>
                  <a:cubicBezTo>
                    <a:pt x="25" y="49"/>
                    <a:pt x="26" y="49"/>
                    <a:pt x="27" y="49"/>
                  </a:cubicBezTo>
                  <a:cubicBezTo>
                    <a:pt x="28" y="49"/>
                    <a:pt x="29" y="48"/>
                    <a:pt x="29" y="49"/>
                  </a:cubicBezTo>
                  <a:cubicBezTo>
                    <a:pt x="29" y="49"/>
                    <a:pt x="30" y="49"/>
                    <a:pt x="30" y="48"/>
                  </a:cubicBezTo>
                  <a:cubicBezTo>
                    <a:pt x="30" y="49"/>
                    <a:pt x="30" y="49"/>
                    <a:pt x="30" y="49"/>
                  </a:cubicBezTo>
                  <a:cubicBezTo>
                    <a:pt x="31" y="48"/>
                    <a:pt x="32" y="49"/>
                    <a:pt x="33" y="49"/>
                  </a:cubicBezTo>
                  <a:cubicBezTo>
                    <a:pt x="34" y="49"/>
                    <a:pt x="35" y="48"/>
                    <a:pt x="36" y="48"/>
                  </a:cubicBezTo>
                  <a:cubicBezTo>
                    <a:pt x="36" y="47"/>
                    <a:pt x="38" y="49"/>
                    <a:pt x="39" y="47"/>
                  </a:cubicBezTo>
                  <a:cubicBezTo>
                    <a:pt x="40" y="47"/>
                    <a:pt x="41" y="49"/>
                    <a:pt x="41" y="47"/>
                  </a:cubicBezTo>
                  <a:cubicBezTo>
                    <a:pt x="42" y="47"/>
                    <a:pt x="42" y="47"/>
                    <a:pt x="42" y="47"/>
                  </a:cubicBezTo>
                  <a:cubicBezTo>
                    <a:pt x="42" y="48"/>
                    <a:pt x="43" y="47"/>
                    <a:pt x="44" y="47"/>
                  </a:cubicBezTo>
                  <a:cubicBezTo>
                    <a:pt x="45" y="47"/>
                    <a:pt x="46" y="47"/>
                    <a:pt x="47" y="46"/>
                  </a:cubicBezTo>
                  <a:cubicBezTo>
                    <a:pt x="47" y="47"/>
                    <a:pt x="48" y="47"/>
                    <a:pt x="49" y="47"/>
                  </a:cubicBezTo>
                  <a:cubicBezTo>
                    <a:pt x="49" y="46"/>
                    <a:pt x="51" y="46"/>
                    <a:pt x="51" y="47"/>
                  </a:cubicBezTo>
                  <a:close/>
                  <a:moveTo>
                    <a:pt x="11" y="57"/>
                  </a:moveTo>
                  <a:cubicBezTo>
                    <a:pt x="11" y="57"/>
                    <a:pt x="11" y="57"/>
                    <a:pt x="11" y="57"/>
                  </a:cubicBezTo>
                  <a:cubicBezTo>
                    <a:pt x="10" y="57"/>
                    <a:pt x="10" y="57"/>
                    <a:pt x="10" y="57"/>
                  </a:cubicBezTo>
                  <a:lnTo>
                    <a:pt x="11" y="5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14"/>
            <p:cNvSpPr>
              <a:spLocks noEditPoints="1"/>
            </p:cNvSpPr>
            <p:nvPr/>
          </p:nvSpPr>
          <p:spPr bwMode="auto">
            <a:xfrm>
              <a:off x="4696" y="4155"/>
              <a:ext cx="101" cy="112"/>
            </a:xfrm>
            <a:custGeom>
              <a:avLst/>
              <a:gdLst>
                <a:gd name="T0" fmla="*/ 20 w 39"/>
                <a:gd name="T1" fmla="*/ 3 h 42"/>
                <a:gd name="T2" fmla="*/ 20 w 39"/>
                <a:gd name="T3" fmla="*/ 8 h 42"/>
                <a:gd name="T4" fmla="*/ 23 w 39"/>
                <a:gd name="T5" fmla="*/ 9 h 42"/>
                <a:gd name="T6" fmla="*/ 24 w 39"/>
                <a:gd name="T7" fmla="*/ 10 h 42"/>
                <a:gd name="T8" fmla="*/ 22 w 39"/>
                <a:gd name="T9" fmla="*/ 13 h 42"/>
                <a:gd name="T10" fmla="*/ 20 w 39"/>
                <a:gd name="T11" fmla="*/ 18 h 42"/>
                <a:gd name="T12" fmla="*/ 23 w 39"/>
                <a:gd name="T13" fmla="*/ 19 h 42"/>
                <a:gd name="T14" fmla="*/ 19 w 39"/>
                <a:gd name="T15" fmla="*/ 22 h 42"/>
                <a:gd name="T16" fmla="*/ 15 w 39"/>
                <a:gd name="T17" fmla="*/ 24 h 42"/>
                <a:gd name="T18" fmla="*/ 11 w 39"/>
                <a:gd name="T19" fmla="*/ 26 h 42"/>
                <a:gd name="T20" fmla="*/ 6 w 39"/>
                <a:gd name="T21" fmla="*/ 32 h 42"/>
                <a:gd name="T22" fmla="*/ 4 w 39"/>
                <a:gd name="T23" fmla="*/ 35 h 42"/>
                <a:gd name="T24" fmla="*/ 1 w 39"/>
                <a:gd name="T25" fmla="*/ 39 h 42"/>
                <a:gd name="T26" fmla="*/ 1 w 39"/>
                <a:gd name="T27" fmla="*/ 36 h 42"/>
                <a:gd name="T28" fmla="*/ 2 w 39"/>
                <a:gd name="T29" fmla="*/ 32 h 42"/>
                <a:gd name="T30" fmla="*/ 7 w 39"/>
                <a:gd name="T31" fmla="*/ 28 h 42"/>
                <a:gd name="T32" fmla="*/ 10 w 39"/>
                <a:gd name="T33" fmla="*/ 25 h 42"/>
                <a:gd name="T34" fmla="*/ 9 w 39"/>
                <a:gd name="T35" fmla="*/ 20 h 42"/>
                <a:gd name="T36" fmla="*/ 9 w 39"/>
                <a:gd name="T37" fmla="*/ 20 h 42"/>
                <a:gd name="T38" fmla="*/ 12 w 39"/>
                <a:gd name="T39" fmla="*/ 20 h 42"/>
                <a:gd name="T40" fmla="*/ 15 w 39"/>
                <a:gd name="T41" fmla="*/ 18 h 42"/>
                <a:gd name="T42" fmla="*/ 13 w 39"/>
                <a:gd name="T43" fmla="*/ 16 h 42"/>
                <a:gd name="T44" fmla="*/ 8 w 39"/>
                <a:gd name="T45" fmla="*/ 15 h 42"/>
                <a:gd name="T46" fmla="*/ 6 w 39"/>
                <a:gd name="T47" fmla="*/ 14 h 42"/>
                <a:gd name="T48" fmla="*/ 13 w 39"/>
                <a:gd name="T49" fmla="*/ 12 h 42"/>
                <a:gd name="T50" fmla="*/ 15 w 39"/>
                <a:gd name="T51" fmla="*/ 6 h 42"/>
                <a:gd name="T52" fmla="*/ 15 w 39"/>
                <a:gd name="T53" fmla="*/ 2 h 42"/>
                <a:gd name="T54" fmla="*/ 15 w 39"/>
                <a:gd name="T55" fmla="*/ 1 h 42"/>
                <a:gd name="T56" fmla="*/ 16 w 39"/>
                <a:gd name="T57" fmla="*/ 1 h 42"/>
                <a:gd name="T58" fmla="*/ 32 w 39"/>
                <a:gd name="T59" fmla="*/ 25 h 42"/>
                <a:gd name="T60" fmla="*/ 35 w 39"/>
                <a:gd name="T61" fmla="*/ 26 h 42"/>
                <a:gd name="T62" fmla="*/ 39 w 39"/>
                <a:gd name="T63" fmla="*/ 29 h 42"/>
                <a:gd name="T64" fmla="*/ 36 w 39"/>
                <a:gd name="T65" fmla="*/ 31 h 42"/>
                <a:gd name="T66" fmla="*/ 34 w 39"/>
                <a:gd name="T67" fmla="*/ 30 h 42"/>
                <a:gd name="T68" fmla="*/ 32 w 39"/>
                <a:gd name="T69" fmla="*/ 27 h 42"/>
                <a:gd name="T70" fmla="*/ 31 w 39"/>
                <a:gd name="T71" fmla="*/ 27 h 42"/>
                <a:gd name="T72" fmla="*/ 32 w 39"/>
                <a:gd name="T73" fmla="*/ 25 h 42"/>
                <a:gd name="T74" fmla="*/ 24 w 39"/>
                <a:gd name="T75" fmla="*/ 28 h 42"/>
                <a:gd name="T76" fmla="*/ 25 w 39"/>
                <a:gd name="T77" fmla="*/ 30 h 42"/>
                <a:gd name="T78" fmla="*/ 29 w 39"/>
                <a:gd name="T79" fmla="*/ 34 h 42"/>
                <a:gd name="T80" fmla="*/ 31 w 39"/>
                <a:gd name="T81" fmla="*/ 37 h 42"/>
                <a:gd name="T82" fmla="*/ 27 w 39"/>
                <a:gd name="T83" fmla="*/ 40 h 42"/>
                <a:gd name="T84" fmla="*/ 23 w 39"/>
                <a:gd name="T85" fmla="*/ 41 h 42"/>
                <a:gd name="T86" fmla="*/ 17 w 39"/>
                <a:gd name="T87" fmla="*/ 41 h 42"/>
                <a:gd name="T88" fmla="*/ 12 w 39"/>
                <a:gd name="T89" fmla="*/ 37 h 42"/>
                <a:gd name="T90" fmla="*/ 10 w 39"/>
                <a:gd name="T91" fmla="*/ 33 h 42"/>
                <a:gd name="T92" fmla="*/ 9 w 39"/>
                <a:gd name="T93" fmla="*/ 31 h 42"/>
                <a:gd name="T94" fmla="*/ 11 w 39"/>
                <a:gd name="T95" fmla="*/ 32 h 42"/>
                <a:gd name="T96" fmla="*/ 17 w 39"/>
                <a:gd name="T97" fmla="*/ 37 h 42"/>
                <a:gd name="T98" fmla="*/ 24 w 39"/>
                <a:gd name="T99" fmla="*/ 37 h 42"/>
                <a:gd name="T100" fmla="*/ 25 w 39"/>
                <a:gd name="T101" fmla="*/ 35 h 42"/>
                <a:gd name="T102" fmla="*/ 23 w 39"/>
                <a:gd name="T103" fmla="*/ 32 h 42"/>
                <a:gd name="T104" fmla="*/ 22 w 39"/>
                <a:gd name="T105" fmla="*/ 30 h 42"/>
                <a:gd name="T106" fmla="*/ 21 w 39"/>
                <a:gd name="T107" fmla="*/ 29 h 42"/>
                <a:gd name="T108" fmla="*/ 19 w 39"/>
                <a:gd name="T109" fmla="*/ 28 h 42"/>
                <a:gd name="T110" fmla="*/ 18 w 39"/>
                <a:gd name="T111" fmla="*/ 31 h 42"/>
                <a:gd name="T112" fmla="*/ 20 w 39"/>
                <a:gd name="T113" fmla="*/ 33 h 42"/>
                <a:gd name="T114" fmla="*/ 18 w 39"/>
                <a:gd name="T115" fmla="*/ 35 h 42"/>
                <a:gd name="T116" fmla="*/ 16 w 39"/>
                <a:gd name="T117" fmla="*/ 30 h 42"/>
                <a:gd name="T118" fmla="*/ 17 w 39"/>
                <a:gd name="T119" fmla="*/ 28 h 42"/>
                <a:gd name="T120" fmla="*/ 22 w 39"/>
                <a:gd name="T121" fmla="*/ 27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9" h="42">
                  <a:moveTo>
                    <a:pt x="18" y="1"/>
                  </a:moveTo>
                  <a:cubicBezTo>
                    <a:pt x="19" y="1"/>
                    <a:pt x="19" y="2"/>
                    <a:pt x="19" y="2"/>
                  </a:cubicBezTo>
                  <a:cubicBezTo>
                    <a:pt x="20" y="3"/>
                    <a:pt x="20" y="3"/>
                    <a:pt x="20" y="3"/>
                  </a:cubicBezTo>
                  <a:cubicBezTo>
                    <a:pt x="20" y="3"/>
                    <a:pt x="20" y="4"/>
                    <a:pt x="20" y="4"/>
                  </a:cubicBezTo>
                  <a:cubicBezTo>
                    <a:pt x="20" y="5"/>
                    <a:pt x="20" y="7"/>
                    <a:pt x="20" y="8"/>
                  </a:cubicBezTo>
                  <a:cubicBezTo>
                    <a:pt x="20" y="8"/>
                    <a:pt x="20" y="8"/>
                    <a:pt x="20" y="8"/>
                  </a:cubicBezTo>
                  <a:cubicBezTo>
                    <a:pt x="21" y="8"/>
                    <a:pt x="21" y="8"/>
                    <a:pt x="21" y="8"/>
                  </a:cubicBezTo>
                  <a:cubicBezTo>
                    <a:pt x="21" y="8"/>
                    <a:pt x="22" y="8"/>
                    <a:pt x="23" y="9"/>
                  </a:cubicBezTo>
                  <a:cubicBezTo>
                    <a:pt x="23" y="9"/>
                    <a:pt x="23" y="9"/>
                    <a:pt x="23" y="9"/>
                  </a:cubicBezTo>
                  <a:cubicBezTo>
                    <a:pt x="23" y="9"/>
                    <a:pt x="23" y="10"/>
                    <a:pt x="24" y="10"/>
                  </a:cubicBezTo>
                  <a:cubicBezTo>
                    <a:pt x="24" y="10"/>
                    <a:pt x="24" y="10"/>
                    <a:pt x="24" y="10"/>
                  </a:cubicBezTo>
                  <a:cubicBezTo>
                    <a:pt x="24" y="10"/>
                    <a:pt x="24" y="10"/>
                    <a:pt x="24" y="10"/>
                  </a:cubicBezTo>
                  <a:cubicBezTo>
                    <a:pt x="24" y="11"/>
                    <a:pt x="25" y="11"/>
                    <a:pt x="24" y="11"/>
                  </a:cubicBezTo>
                  <a:cubicBezTo>
                    <a:pt x="23" y="11"/>
                    <a:pt x="24" y="12"/>
                    <a:pt x="24" y="12"/>
                  </a:cubicBezTo>
                  <a:cubicBezTo>
                    <a:pt x="23" y="13"/>
                    <a:pt x="22" y="12"/>
                    <a:pt x="22" y="13"/>
                  </a:cubicBezTo>
                  <a:cubicBezTo>
                    <a:pt x="21" y="13"/>
                    <a:pt x="20" y="14"/>
                    <a:pt x="20" y="15"/>
                  </a:cubicBezTo>
                  <a:cubicBezTo>
                    <a:pt x="19" y="15"/>
                    <a:pt x="20" y="15"/>
                    <a:pt x="19" y="15"/>
                  </a:cubicBezTo>
                  <a:cubicBezTo>
                    <a:pt x="20" y="16"/>
                    <a:pt x="18" y="18"/>
                    <a:pt x="20" y="18"/>
                  </a:cubicBezTo>
                  <a:cubicBezTo>
                    <a:pt x="20" y="18"/>
                    <a:pt x="21" y="18"/>
                    <a:pt x="21" y="18"/>
                  </a:cubicBezTo>
                  <a:cubicBezTo>
                    <a:pt x="22" y="18"/>
                    <a:pt x="22" y="19"/>
                    <a:pt x="22" y="19"/>
                  </a:cubicBezTo>
                  <a:cubicBezTo>
                    <a:pt x="22" y="19"/>
                    <a:pt x="23" y="19"/>
                    <a:pt x="23" y="19"/>
                  </a:cubicBezTo>
                  <a:cubicBezTo>
                    <a:pt x="23" y="20"/>
                    <a:pt x="23" y="20"/>
                    <a:pt x="22" y="21"/>
                  </a:cubicBezTo>
                  <a:cubicBezTo>
                    <a:pt x="23" y="21"/>
                    <a:pt x="22" y="21"/>
                    <a:pt x="22" y="22"/>
                  </a:cubicBezTo>
                  <a:cubicBezTo>
                    <a:pt x="21" y="22"/>
                    <a:pt x="20" y="22"/>
                    <a:pt x="19" y="22"/>
                  </a:cubicBezTo>
                  <a:cubicBezTo>
                    <a:pt x="19" y="22"/>
                    <a:pt x="18" y="22"/>
                    <a:pt x="18" y="22"/>
                  </a:cubicBezTo>
                  <a:cubicBezTo>
                    <a:pt x="18" y="23"/>
                    <a:pt x="17" y="23"/>
                    <a:pt x="17" y="23"/>
                  </a:cubicBezTo>
                  <a:cubicBezTo>
                    <a:pt x="16" y="23"/>
                    <a:pt x="16" y="25"/>
                    <a:pt x="15" y="24"/>
                  </a:cubicBezTo>
                  <a:cubicBezTo>
                    <a:pt x="14" y="24"/>
                    <a:pt x="14" y="24"/>
                    <a:pt x="13" y="24"/>
                  </a:cubicBezTo>
                  <a:cubicBezTo>
                    <a:pt x="13" y="24"/>
                    <a:pt x="13" y="24"/>
                    <a:pt x="12" y="24"/>
                  </a:cubicBezTo>
                  <a:cubicBezTo>
                    <a:pt x="12" y="25"/>
                    <a:pt x="11" y="25"/>
                    <a:pt x="11" y="26"/>
                  </a:cubicBezTo>
                  <a:cubicBezTo>
                    <a:pt x="9" y="28"/>
                    <a:pt x="8" y="30"/>
                    <a:pt x="6" y="31"/>
                  </a:cubicBezTo>
                  <a:cubicBezTo>
                    <a:pt x="6" y="31"/>
                    <a:pt x="5" y="31"/>
                    <a:pt x="5" y="32"/>
                  </a:cubicBezTo>
                  <a:cubicBezTo>
                    <a:pt x="6" y="32"/>
                    <a:pt x="6" y="32"/>
                    <a:pt x="6" y="32"/>
                  </a:cubicBezTo>
                  <a:cubicBezTo>
                    <a:pt x="6" y="32"/>
                    <a:pt x="5" y="32"/>
                    <a:pt x="5" y="33"/>
                  </a:cubicBezTo>
                  <a:cubicBezTo>
                    <a:pt x="4" y="33"/>
                    <a:pt x="5" y="34"/>
                    <a:pt x="4" y="34"/>
                  </a:cubicBezTo>
                  <a:cubicBezTo>
                    <a:pt x="5" y="34"/>
                    <a:pt x="4" y="35"/>
                    <a:pt x="4" y="35"/>
                  </a:cubicBezTo>
                  <a:cubicBezTo>
                    <a:pt x="4" y="35"/>
                    <a:pt x="4" y="35"/>
                    <a:pt x="4" y="36"/>
                  </a:cubicBezTo>
                  <a:cubicBezTo>
                    <a:pt x="4" y="36"/>
                    <a:pt x="4" y="36"/>
                    <a:pt x="4" y="37"/>
                  </a:cubicBezTo>
                  <a:cubicBezTo>
                    <a:pt x="3" y="38"/>
                    <a:pt x="3" y="39"/>
                    <a:pt x="1" y="39"/>
                  </a:cubicBezTo>
                  <a:cubicBezTo>
                    <a:pt x="1" y="39"/>
                    <a:pt x="1" y="38"/>
                    <a:pt x="0" y="37"/>
                  </a:cubicBezTo>
                  <a:cubicBezTo>
                    <a:pt x="1" y="37"/>
                    <a:pt x="1" y="37"/>
                    <a:pt x="1" y="37"/>
                  </a:cubicBezTo>
                  <a:cubicBezTo>
                    <a:pt x="1" y="37"/>
                    <a:pt x="1" y="37"/>
                    <a:pt x="1" y="36"/>
                  </a:cubicBezTo>
                  <a:cubicBezTo>
                    <a:pt x="1" y="36"/>
                    <a:pt x="1" y="35"/>
                    <a:pt x="1" y="35"/>
                  </a:cubicBezTo>
                  <a:cubicBezTo>
                    <a:pt x="1" y="34"/>
                    <a:pt x="1" y="33"/>
                    <a:pt x="2" y="33"/>
                  </a:cubicBezTo>
                  <a:cubicBezTo>
                    <a:pt x="2" y="33"/>
                    <a:pt x="2" y="33"/>
                    <a:pt x="2" y="32"/>
                  </a:cubicBezTo>
                  <a:cubicBezTo>
                    <a:pt x="3" y="32"/>
                    <a:pt x="3" y="31"/>
                    <a:pt x="3" y="31"/>
                  </a:cubicBezTo>
                  <a:cubicBezTo>
                    <a:pt x="3" y="31"/>
                    <a:pt x="4" y="31"/>
                    <a:pt x="4" y="30"/>
                  </a:cubicBezTo>
                  <a:cubicBezTo>
                    <a:pt x="5" y="29"/>
                    <a:pt x="6" y="29"/>
                    <a:pt x="7" y="28"/>
                  </a:cubicBezTo>
                  <a:cubicBezTo>
                    <a:pt x="7" y="28"/>
                    <a:pt x="8" y="27"/>
                    <a:pt x="8" y="27"/>
                  </a:cubicBezTo>
                  <a:cubicBezTo>
                    <a:pt x="8" y="27"/>
                    <a:pt x="9" y="26"/>
                    <a:pt x="9" y="26"/>
                  </a:cubicBezTo>
                  <a:cubicBezTo>
                    <a:pt x="9" y="26"/>
                    <a:pt x="10" y="26"/>
                    <a:pt x="10" y="25"/>
                  </a:cubicBezTo>
                  <a:cubicBezTo>
                    <a:pt x="10" y="25"/>
                    <a:pt x="11" y="24"/>
                    <a:pt x="12" y="24"/>
                  </a:cubicBezTo>
                  <a:cubicBezTo>
                    <a:pt x="12" y="23"/>
                    <a:pt x="10" y="23"/>
                    <a:pt x="10" y="22"/>
                  </a:cubicBezTo>
                  <a:cubicBezTo>
                    <a:pt x="10" y="22"/>
                    <a:pt x="9" y="21"/>
                    <a:pt x="9" y="20"/>
                  </a:cubicBezTo>
                  <a:cubicBezTo>
                    <a:pt x="9" y="20"/>
                    <a:pt x="9" y="20"/>
                    <a:pt x="9" y="20"/>
                  </a:cubicBezTo>
                  <a:cubicBezTo>
                    <a:pt x="9" y="20"/>
                    <a:pt x="9" y="20"/>
                    <a:pt x="9" y="20"/>
                  </a:cubicBezTo>
                  <a:cubicBezTo>
                    <a:pt x="9" y="20"/>
                    <a:pt x="9" y="20"/>
                    <a:pt x="9" y="20"/>
                  </a:cubicBezTo>
                  <a:cubicBezTo>
                    <a:pt x="9" y="19"/>
                    <a:pt x="9" y="20"/>
                    <a:pt x="9" y="19"/>
                  </a:cubicBezTo>
                  <a:cubicBezTo>
                    <a:pt x="10" y="20"/>
                    <a:pt x="10" y="19"/>
                    <a:pt x="11" y="20"/>
                  </a:cubicBezTo>
                  <a:cubicBezTo>
                    <a:pt x="11" y="20"/>
                    <a:pt x="12" y="19"/>
                    <a:pt x="12" y="20"/>
                  </a:cubicBezTo>
                  <a:cubicBezTo>
                    <a:pt x="12" y="20"/>
                    <a:pt x="13" y="20"/>
                    <a:pt x="13" y="20"/>
                  </a:cubicBezTo>
                  <a:cubicBezTo>
                    <a:pt x="14" y="20"/>
                    <a:pt x="14" y="19"/>
                    <a:pt x="14" y="19"/>
                  </a:cubicBezTo>
                  <a:cubicBezTo>
                    <a:pt x="14" y="19"/>
                    <a:pt x="15" y="19"/>
                    <a:pt x="15" y="18"/>
                  </a:cubicBezTo>
                  <a:cubicBezTo>
                    <a:pt x="15" y="18"/>
                    <a:pt x="16" y="17"/>
                    <a:pt x="16" y="17"/>
                  </a:cubicBezTo>
                  <a:cubicBezTo>
                    <a:pt x="15" y="16"/>
                    <a:pt x="14" y="17"/>
                    <a:pt x="14" y="17"/>
                  </a:cubicBezTo>
                  <a:cubicBezTo>
                    <a:pt x="14" y="16"/>
                    <a:pt x="13" y="16"/>
                    <a:pt x="13" y="16"/>
                  </a:cubicBezTo>
                  <a:cubicBezTo>
                    <a:pt x="12" y="16"/>
                    <a:pt x="11" y="16"/>
                    <a:pt x="10" y="16"/>
                  </a:cubicBezTo>
                  <a:cubicBezTo>
                    <a:pt x="9" y="15"/>
                    <a:pt x="8" y="15"/>
                    <a:pt x="8" y="15"/>
                  </a:cubicBezTo>
                  <a:cubicBezTo>
                    <a:pt x="8" y="15"/>
                    <a:pt x="8" y="15"/>
                    <a:pt x="8" y="15"/>
                  </a:cubicBezTo>
                  <a:cubicBezTo>
                    <a:pt x="7" y="15"/>
                    <a:pt x="7" y="15"/>
                    <a:pt x="7" y="15"/>
                  </a:cubicBezTo>
                  <a:cubicBezTo>
                    <a:pt x="7" y="14"/>
                    <a:pt x="7" y="14"/>
                    <a:pt x="7" y="14"/>
                  </a:cubicBezTo>
                  <a:cubicBezTo>
                    <a:pt x="7" y="14"/>
                    <a:pt x="6" y="14"/>
                    <a:pt x="6" y="14"/>
                  </a:cubicBezTo>
                  <a:cubicBezTo>
                    <a:pt x="6" y="14"/>
                    <a:pt x="6" y="14"/>
                    <a:pt x="6" y="13"/>
                  </a:cubicBezTo>
                  <a:cubicBezTo>
                    <a:pt x="6" y="14"/>
                    <a:pt x="6" y="14"/>
                    <a:pt x="7" y="13"/>
                  </a:cubicBezTo>
                  <a:cubicBezTo>
                    <a:pt x="9" y="13"/>
                    <a:pt x="11" y="13"/>
                    <a:pt x="13" y="12"/>
                  </a:cubicBezTo>
                  <a:cubicBezTo>
                    <a:pt x="14" y="11"/>
                    <a:pt x="15" y="11"/>
                    <a:pt x="15" y="10"/>
                  </a:cubicBezTo>
                  <a:cubicBezTo>
                    <a:pt x="16" y="10"/>
                    <a:pt x="16" y="10"/>
                    <a:pt x="16" y="10"/>
                  </a:cubicBezTo>
                  <a:cubicBezTo>
                    <a:pt x="16" y="8"/>
                    <a:pt x="15" y="7"/>
                    <a:pt x="15" y="6"/>
                  </a:cubicBezTo>
                  <a:cubicBezTo>
                    <a:pt x="15" y="6"/>
                    <a:pt x="15" y="5"/>
                    <a:pt x="14" y="5"/>
                  </a:cubicBezTo>
                  <a:cubicBezTo>
                    <a:pt x="14" y="4"/>
                    <a:pt x="15" y="4"/>
                    <a:pt x="15" y="4"/>
                  </a:cubicBezTo>
                  <a:cubicBezTo>
                    <a:pt x="15" y="3"/>
                    <a:pt x="15" y="2"/>
                    <a:pt x="15" y="2"/>
                  </a:cubicBezTo>
                  <a:cubicBezTo>
                    <a:pt x="16" y="2"/>
                    <a:pt x="16" y="2"/>
                    <a:pt x="16" y="1"/>
                  </a:cubicBezTo>
                  <a:cubicBezTo>
                    <a:pt x="16" y="1"/>
                    <a:pt x="16" y="1"/>
                    <a:pt x="15" y="1"/>
                  </a:cubicBezTo>
                  <a:cubicBezTo>
                    <a:pt x="15" y="1"/>
                    <a:pt x="15" y="1"/>
                    <a:pt x="15" y="1"/>
                  </a:cubicBezTo>
                  <a:cubicBezTo>
                    <a:pt x="15" y="1"/>
                    <a:pt x="16" y="1"/>
                    <a:pt x="16" y="1"/>
                  </a:cubicBezTo>
                  <a:cubicBezTo>
                    <a:pt x="16" y="1"/>
                    <a:pt x="16" y="1"/>
                    <a:pt x="16" y="1"/>
                  </a:cubicBezTo>
                  <a:cubicBezTo>
                    <a:pt x="16" y="1"/>
                    <a:pt x="16" y="1"/>
                    <a:pt x="16" y="1"/>
                  </a:cubicBezTo>
                  <a:cubicBezTo>
                    <a:pt x="16" y="1"/>
                    <a:pt x="17" y="0"/>
                    <a:pt x="18" y="1"/>
                  </a:cubicBezTo>
                  <a:close/>
                  <a:moveTo>
                    <a:pt x="32" y="25"/>
                  </a:moveTo>
                  <a:cubicBezTo>
                    <a:pt x="32" y="25"/>
                    <a:pt x="32" y="25"/>
                    <a:pt x="32" y="25"/>
                  </a:cubicBezTo>
                  <a:cubicBezTo>
                    <a:pt x="32" y="26"/>
                    <a:pt x="32" y="26"/>
                    <a:pt x="32" y="26"/>
                  </a:cubicBezTo>
                  <a:cubicBezTo>
                    <a:pt x="33" y="25"/>
                    <a:pt x="34" y="26"/>
                    <a:pt x="35" y="26"/>
                  </a:cubicBezTo>
                  <a:cubicBezTo>
                    <a:pt x="35" y="26"/>
                    <a:pt x="35" y="26"/>
                    <a:pt x="35" y="26"/>
                  </a:cubicBezTo>
                  <a:cubicBezTo>
                    <a:pt x="36" y="26"/>
                    <a:pt x="36" y="26"/>
                    <a:pt x="37" y="27"/>
                  </a:cubicBezTo>
                  <a:cubicBezTo>
                    <a:pt x="38" y="27"/>
                    <a:pt x="39" y="28"/>
                    <a:pt x="39" y="29"/>
                  </a:cubicBezTo>
                  <a:cubicBezTo>
                    <a:pt x="39" y="29"/>
                    <a:pt x="39" y="29"/>
                    <a:pt x="39" y="29"/>
                  </a:cubicBezTo>
                  <a:cubicBezTo>
                    <a:pt x="39" y="30"/>
                    <a:pt x="39" y="30"/>
                    <a:pt x="39" y="31"/>
                  </a:cubicBezTo>
                  <a:cubicBezTo>
                    <a:pt x="38" y="31"/>
                    <a:pt x="38" y="31"/>
                    <a:pt x="38" y="31"/>
                  </a:cubicBezTo>
                  <a:cubicBezTo>
                    <a:pt x="38" y="31"/>
                    <a:pt x="37" y="31"/>
                    <a:pt x="36" y="31"/>
                  </a:cubicBezTo>
                  <a:cubicBezTo>
                    <a:pt x="36" y="31"/>
                    <a:pt x="35" y="31"/>
                    <a:pt x="36" y="30"/>
                  </a:cubicBezTo>
                  <a:cubicBezTo>
                    <a:pt x="35" y="30"/>
                    <a:pt x="35" y="30"/>
                    <a:pt x="34" y="29"/>
                  </a:cubicBezTo>
                  <a:cubicBezTo>
                    <a:pt x="34" y="30"/>
                    <a:pt x="34" y="30"/>
                    <a:pt x="34" y="30"/>
                  </a:cubicBezTo>
                  <a:cubicBezTo>
                    <a:pt x="34" y="29"/>
                    <a:pt x="34" y="29"/>
                    <a:pt x="33" y="28"/>
                  </a:cubicBezTo>
                  <a:cubicBezTo>
                    <a:pt x="33" y="28"/>
                    <a:pt x="33" y="28"/>
                    <a:pt x="33" y="28"/>
                  </a:cubicBezTo>
                  <a:cubicBezTo>
                    <a:pt x="33" y="28"/>
                    <a:pt x="33" y="27"/>
                    <a:pt x="32" y="27"/>
                  </a:cubicBezTo>
                  <a:cubicBezTo>
                    <a:pt x="32" y="27"/>
                    <a:pt x="32" y="27"/>
                    <a:pt x="32" y="27"/>
                  </a:cubicBezTo>
                  <a:cubicBezTo>
                    <a:pt x="32" y="27"/>
                    <a:pt x="32" y="27"/>
                    <a:pt x="32" y="27"/>
                  </a:cubicBezTo>
                  <a:cubicBezTo>
                    <a:pt x="31" y="26"/>
                    <a:pt x="31" y="27"/>
                    <a:pt x="31" y="27"/>
                  </a:cubicBezTo>
                  <a:cubicBezTo>
                    <a:pt x="31" y="26"/>
                    <a:pt x="30" y="26"/>
                    <a:pt x="31" y="26"/>
                  </a:cubicBezTo>
                  <a:cubicBezTo>
                    <a:pt x="31" y="26"/>
                    <a:pt x="31" y="25"/>
                    <a:pt x="30" y="26"/>
                  </a:cubicBezTo>
                  <a:cubicBezTo>
                    <a:pt x="31" y="25"/>
                    <a:pt x="31" y="26"/>
                    <a:pt x="32" y="25"/>
                  </a:cubicBezTo>
                  <a:close/>
                  <a:moveTo>
                    <a:pt x="22" y="27"/>
                  </a:moveTo>
                  <a:cubicBezTo>
                    <a:pt x="22" y="28"/>
                    <a:pt x="23" y="28"/>
                    <a:pt x="23" y="28"/>
                  </a:cubicBezTo>
                  <a:cubicBezTo>
                    <a:pt x="24" y="28"/>
                    <a:pt x="24" y="28"/>
                    <a:pt x="24" y="28"/>
                  </a:cubicBezTo>
                  <a:cubicBezTo>
                    <a:pt x="24" y="28"/>
                    <a:pt x="24" y="28"/>
                    <a:pt x="24" y="28"/>
                  </a:cubicBezTo>
                  <a:cubicBezTo>
                    <a:pt x="24" y="28"/>
                    <a:pt x="24" y="28"/>
                    <a:pt x="24" y="28"/>
                  </a:cubicBezTo>
                  <a:cubicBezTo>
                    <a:pt x="25" y="29"/>
                    <a:pt x="25" y="29"/>
                    <a:pt x="25" y="30"/>
                  </a:cubicBezTo>
                  <a:cubicBezTo>
                    <a:pt x="26" y="30"/>
                    <a:pt x="26" y="31"/>
                    <a:pt x="27" y="32"/>
                  </a:cubicBezTo>
                  <a:cubicBezTo>
                    <a:pt x="27" y="32"/>
                    <a:pt x="27" y="33"/>
                    <a:pt x="28" y="33"/>
                  </a:cubicBezTo>
                  <a:cubicBezTo>
                    <a:pt x="28" y="33"/>
                    <a:pt x="29" y="34"/>
                    <a:pt x="29" y="34"/>
                  </a:cubicBezTo>
                  <a:cubicBezTo>
                    <a:pt x="29" y="35"/>
                    <a:pt x="31" y="35"/>
                    <a:pt x="30" y="36"/>
                  </a:cubicBezTo>
                  <a:cubicBezTo>
                    <a:pt x="31" y="37"/>
                    <a:pt x="31" y="37"/>
                    <a:pt x="31" y="37"/>
                  </a:cubicBezTo>
                  <a:cubicBezTo>
                    <a:pt x="31" y="37"/>
                    <a:pt x="31" y="37"/>
                    <a:pt x="31" y="37"/>
                  </a:cubicBezTo>
                  <a:cubicBezTo>
                    <a:pt x="32" y="37"/>
                    <a:pt x="32" y="38"/>
                    <a:pt x="32" y="39"/>
                  </a:cubicBezTo>
                  <a:cubicBezTo>
                    <a:pt x="31" y="40"/>
                    <a:pt x="30" y="40"/>
                    <a:pt x="28" y="40"/>
                  </a:cubicBezTo>
                  <a:cubicBezTo>
                    <a:pt x="27" y="40"/>
                    <a:pt x="27" y="40"/>
                    <a:pt x="27" y="40"/>
                  </a:cubicBezTo>
                  <a:cubicBezTo>
                    <a:pt x="26" y="40"/>
                    <a:pt x="26" y="41"/>
                    <a:pt x="25" y="41"/>
                  </a:cubicBezTo>
                  <a:cubicBezTo>
                    <a:pt x="25" y="41"/>
                    <a:pt x="24" y="41"/>
                    <a:pt x="23" y="41"/>
                  </a:cubicBezTo>
                  <a:cubicBezTo>
                    <a:pt x="23" y="41"/>
                    <a:pt x="23" y="41"/>
                    <a:pt x="23" y="41"/>
                  </a:cubicBezTo>
                  <a:cubicBezTo>
                    <a:pt x="22" y="41"/>
                    <a:pt x="21" y="41"/>
                    <a:pt x="21" y="41"/>
                  </a:cubicBezTo>
                  <a:cubicBezTo>
                    <a:pt x="20" y="41"/>
                    <a:pt x="20" y="42"/>
                    <a:pt x="19" y="41"/>
                  </a:cubicBezTo>
                  <a:cubicBezTo>
                    <a:pt x="19" y="42"/>
                    <a:pt x="18" y="41"/>
                    <a:pt x="17" y="41"/>
                  </a:cubicBezTo>
                  <a:cubicBezTo>
                    <a:pt x="17" y="41"/>
                    <a:pt x="16" y="41"/>
                    <a:pt x="16" y="41"/>
                  </a:cubicBezTo>
                  <a:cubicBezTo>
                    <a:pt x="15" y="41"/>
                    <a:pt x="15" y="40"/>
                    <a:pt x="15" y="41"/>
                  </a:cubicBezTo>
                  <a:cubicBezTo>
                    <a:pt x="13" y="40"/>
                    <a:pt x="12" y="38"/>
                    <a:pt x="12" y="37"/>
                  </a:cubicBezTo>
                  <a:cubicBezTo>
                    <a:pt x="11" y="37"/>
                    <a:pt x="11" y="36"/>
                    <a:pt x="11" y="35"/>
                  </a:cubicBezTo>
                  <a:cubicBezTo>
                    <a:pt x="10" y="34"/>
                    <a:pt x="10" y="34"/>
                    <a:pt x="10" y="33"/>
                  </a:cubicBezTo>
                  <a:cubicBezTo>
                    <a:pt x="9" y="33"/>
                    <a:pt x="10" y="33"/>
                    <a:pt x="10" y="33"/>
                  </a:cubicBezTo>
                  <a:cubicBezTo>
                    <a:pt x="10" y="33"/>
                    <a:pt x="9" y="33"/>
                    <a:pt x="9" y="33"/>
                  </a:cubicBezTo>
                  <a:cubicBezTo>
                    <a:pt x="9" y="32"/>
                    <a:pt x="10" y="32"/>
                    <a:pt x="10" y="32"/>
                  </a:cubicBezTo>
                  <a:cubicBezTo>
                    <a:pt x="9" y="32"/>
                    <a:pt x="9" y="31"/>
                    <a:pt x="9" y="31"/>
                  </a:cubicBezTo>
                  <a:cubicBezTo>
                    <a:pt x="10" y="31"/>
                    <a:pt x="10" y="31"/>
                    <a:pt x="10" y="31"/>
                  </a:cubicBezTo>
                  <a:cubicBezTo>
                    <a:pt x="10" y="31"/>
                    <a:pt x="10" y="31"/>
                    <a:pt x="10" y="31"/>
                  </a:cubicBezTo>
                  <a:cubicBezTo>
                    <a:pt x="11" y="31"/>
                    <a:pt x="11" y="31"/>
                    <a:pt x="11" y="32"/>
                  </a:cubicBezTo>
                  <a:cubicBezTo>
                    <a:pt x="11" y="32"/>
                    <a:pt x="12" y="32"/>
                    <a:pt x="12" y="33"/>
                  </a:cubicBezTo>
                  <a:cubicBezTo>
                    <a:pt x="13" y="34"/>
                    <a:pt x="14" y="36"/>
                    <a:pt x="16" y="37"/>
                  </a:cubicBezTo>
                  <a:cubicBezTo>
                    <a:pt x="16" y="37"/>
                    <a:pt x="17" y="37"/>
                    <a:pt x="17" y="37"/>
                  </a:cubicBezTo>
                  <a:cubicBezTo>
                    <a:pt x="18" y="37"/>
                    <a:pt x="19" y="37"/>
                    <a:pt x="20" y="37"/>
                  </a:cubicBezTo>
                  <a:cubicBezTo>
                    <a:pt x="21" y="38"/>
                    <a:pt x="21" y="37"/>
                    <a:pt x="22" y="37"/>
                  </a:cubicBezTo>
                  <a:cubicBezTo>
                    <a:pt x="22" y="37"/>
                    <a:pt x="23" y="38"/>
                    <a:pt x="24" y="37"/>
                  </a:cubicBezTo>
                  <a:cubicBezTo>
                    <a:pt x="24" y="37"/>
                    <a:pt x="24" y="37"/>
                    <a:pt x="24" y="37"/>
                  </a:cubicBezTo>
                  <a:cubicBezTo>
                    <a:pt x="24" y="37"/>
                    <a:pt x="25" y="37"/>
                    <a:pt x="26" y="37"/>
                  </a:cubicBezTo>
                  <a:cubicBezTo>
                    <a:pt x="25" y="36"/>
                    <a:pt x="26" y="35"/>
                    <a:pt x="25" y="35"/>
                  </a:cubicBezTo>
                  <a:cubicBezTo>
                    <a:pt x="25" y="34"/>
                    <a:pt x="24" y="34"/>
                    <a:pt x="24" y="33"/>
                  </a:cubicBezTo>
                  <a:cubicBezTo>
                    <a:pt x="24" y="33"/>
                    <a:pt x="24" y="33"/>
                    <a:pt x="24" y="33"/>
                  </a:cubicBezTo>
                  <a:cubicBezTo>
                    <a:pt x="24" y="33"/>
                    <a:pt x="24" y="32"/>
                    <a:pt x="23" y="32"/>
                  </a:cubicBezTo>
                  <a:cubicBezTo>
                    <a:pt x="23" y="32"/>
                    <a:pt x="23" y="32"/>
                    <a:pt x="23" y="31"/>
                  </a:cubicBezTo>
                  <a:cubicBezTo>
                    <a:pt x="23" y="31"/>
                    <a:pt x="23" y="31"/>
                    <a:pt x="23" y="31"/>
                  </a:cubicBezTo>
                  <a:cubicBezTo>
                    <a:pt x="23" y="31"/>
                    <a:pt x="22" y="30"/>
                    <a:pt x="22" y="30"/>
                  </a:cubicBezTo>
                  <a:cubicBezTo>
                    <a:pt x="22" y="30"/>
                    <a:pt x="22" y="30"/>
                    <a:pt x="23" y="30"/>
                  </a:cubicBezTo>
                  <a:cubicBezTo>
                    <a:pt x="23" y="29"/>
                    <a:pt x="22" y="29"/>
                    <a:pt x="22" y="29"/>
                  </a:cubicBezTo>
                  <a:cubicBezTo>
                    <a:pt x="22" y="29"/>
                    <a:pt x="22" y="29"/>
                    <a:pt x="21" y="29"/>
                  </a:cubicBezTo>
                  <a:cubicBezTo>
                    <a:pt x="21" y="28"/>
                    <a:pt x="21" y="29"/>
                    <a:pt x="20" y="29"/>
                  </a:cubicBezTo>
                  <a:cubicBezTo>
                    <a:pt x="20" y="29"/>
                    <a:pt x="20" y="29"/>
                    <a:pt x="20" y="29"/>
                  </a:cubicBezTo>
                  <a:cubicBezTo>
                    <a:pt x="20" y="28"/>
                    <a:pt x="20" y="28"/>
                    <a:pt x="19" y="28"/>
                  </a:cubicBezTo>
                  <a:cubicBezTo>
                    <a:pt x="19" y="28"/>
                    <a:pt x="19" y="28"/>
                    <a:pt x="19" y="28"/>
                  </a:cubicBezTo>
                  <a:cubicBezTo>
                    <a:pt x="19" y="28"/>
                    <a:pt x="19" y="28"/>
                    <a:pt x="18" y="28"/>
                  </a:cubicBezTo>
                  <a:cubicBezTo>
                    <a:pt x="18" y="29"/>
                    <a:pt x="18" y="30"/>
                    <a:pt x="18" y="31"/>
                  </a:cubicBezTo>
                  <a:cubicBezTo>
                    <a:pt x="18" y="31"/>
                    <a:pt x="18" y="31"/>
                    <a:pt x="18" y="31"/>
                  </a:cubicBezTo>
                  <a:cubicBezTo>
                    <a:pt x="18" y="31"/>
                    <a:pt x="18" y="31"/>
                    <a:pt x="18" y="31"/>
                  </a:cubicBezTo>
                  <a:cubicBezTo>
                    <a:pt x="18" y="31"/>
                    <a:pt x="19" y="32"/>
                    <a:pt x="20" y="33"/>
                  </a:cubicBezTo>
                  <a:cubicBezTo>
                    <a:pt x="20" y="33"/>
                    <a:pt x="19" y="34"/>
                    <a:pt x="19" y="34"/>
                  </a:cubicBezTo>
                  <a:cubicBezTo>
                    <a:pt x="19" y="34"/>
                    <a:pt x="19" y="35"/>
                    <a:pt x="18" y="35"/>
                  </a:cubicBezTo>
                  <a:cubicBezTo>
                    <a:pt x="18" y="34"/>
                    <a:pt x="18" y="35"/>
                    <a:pt x="18" y="35"/>
                  </a:cubicBezTo>
                  <a:cubicBezTo>
                    <a:pt x="17" y="35"/>
                    <a:pt x="17" y="34"/>
                    <a:pt x="17" y="34"/>
                  </a:cubicBezTo>
                  <a:cubicBezTo>
                    <a:pt x="17" y="32"/>
                    <a:pt x="17" y="31"/>
                    <a:pt x="16" y="30"/>
                  </a:cubicBezTo>
                  <a:cubicBezTo>
                    <a:pt x="16" y="30"/>
                    <a:pt x="16" y="30"/>
                    <a:pt x="16" y="30"/>
                  </a:cubicBezTo>
                  <a:cubicBezTo>
                    <a:pt x="16" y="30"/>
                    <a:pt x="16" y="29"/>
                    <a:pt x="16" y="28"/>
                  </a:cubicBezTo>
                  <a:cubicBezTo>
                    <a:pt x="16" y="28"/>
                    <a:pt x="17" y="28"/>
                    <a:pt x="17" y="27"/>
                  </a:cubicBezTo>
                  <a:cubicBezTo>
                    <a:pt x="17" y="28"/>
                    <a:pt x="17" y="28"/>
                    <a:pt x="17" y="28"/>
                  </a:cubicBezTo>
                  <a:cubicBezTo>
                    <a:pt x="18" y="27"/>
                    <a:pt x="19" y="26"/>
                    <a:pt x="20" y="27"/>
                  </a:cubicBezTo>
                  <a:cubicBezTo>
                    <a:pt x="21" y="26"/>
                    <a:pt x="21" y="26"/>
                    <a:pt x="21" y="26"/>
                  </a:cubicBezTo>
                  <a:cubicBezTo>
                    <a:pt x="22" y="27"/>
                    <a:pt x="22" y="27"/>
                    <a:pt x="22"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15"/>
            <p:cNvSpPr>
              <a:spLocks noEditPoints="1"/>
            </p:cNvSpPr>
            <p:nvPr/>
          </p:nvSpPr>
          <p:spPr bwMode="auto">
            <a:xfrm>
              <a:off x="5268" y="4115"/>
              <a:ext cx="98" cy="115"/>
            </a:xfrm>
            <a:custGeom>
              <a:avLst/>
              <a:gdLst>
                <a:gd name="T0" fmla="*/ 35 w 38"/>
                <a:gd name="T1" fmla="*/ 4 h 43"/>
                <a:gd name="T2" fmla="*/ 38 w 38"/>
                <a:gd name="T3" fmla="*/ 8 h 43"/>
                <a:gd name="T4" fmla="*/ 36 w 38"/>
                <a:gd name="T5" fmla="*/ 15 h 43"/>
                <a:gd name="T6" fmla="*/ 36 w 38"/>
                <a:gd name="T7" fmla="*/ 19 h 43"/>
                <a:gd name="T8" fmla="*/ 36 w 38"/>
                <a:gd name="T9" fmla="*/ 31 h 43"/>
                <a:gd name="T10" fmla="*/ 37 w 38"/>
                <a:gd name="T11" fmla="*/ 33 h 43"/>
                <a:gd name="T12" fmla="*/ 34 w 38"/>
                <a:gd name="T13" fmla="*/ 42 h 43"/>
                <a:gd name="T14" fmla="*/ 33 w 38"/>
                <a:gd name="T15" fmla="*/ 40 h 43"/>
                <a:gd name="T16" fmla="*/ 32 w 38"/>
                <a:gd name="T17" fmla="*/ 37 h 43"/>
                <a:gd name="T18" fmla="*/ 32 w 38"/>
                <a:gd name="T19" fmla="*/ 36 h 43"/>
                <a:gd name="T20" fmla="*/ 32 w 38"/>
                <a:gd name="T21" fmla="*/ 35 h 43"/>
                <a:gd name="T22" fmla="*/ 32 w 38"/>
                <a:gd name="T23" fmla="*/ 35 h 43"/>
                <a:gd name="T24" fmla="*/ 33 w 38"/>
                <a:gd name="T25" fmla="*/ 21 h 43"/>
                <a:gd name="T26" fmla="*/ 32 w 38"/>
                <a:gd name="T27" fmla="*/ 5 h 43"/>
                <a:gd name="T28" fmla="*/ 25 w 38"/>
                <a:gd name="T29" fmla="*/ 3 h 43"/>
                <a:gd name="T30" fmla="*/ 17 w 38"/>
                <a:gd name="T31" fmla="*/ 4 h 43"/>
                <a:gd name="T32" fmla="*/ 14 w 38"/>
                <a:gd name="T33" fmla="*/ 5 h 43"/>
                <a:gd name="T34" fmla="*/ 18 w 38"/>
                <a:gd name="T35" fmla="*/ 0 h 43"/>
                <a:gd name="T36" fmla="*/ 28 w 38"/>
                <a:gd name="T37" fmla="*/ 0 h 43"/>
                <a:gd name="T38" fmla="*/ 17 w 38"/>
                <a:gd name="T39" fmla="*/ 14 h 43"/>
                <a:gd name="T40" fmla="*/ 17 w 38"/>
                <a:gd name="T41" fmla="*/ 19 h 43"/>
                <a:gd name="T42" fmla="*/ 21 w 38"/>
                <a:gd name="T43" fmla="*/ 21 h 43"/>
                <a:gd name="T44" fmla="*/ 23 w 38"/>
                <a:gd name="T45" fmla="*/ 24 h 43"/>
                <a:gd name="T46" fmla="*/ 19 w 38"/>
                <a:gd name="T47" fmla="*/ 26 h 43"/>
                <a:gd name="T48" fmla="*/ 15 w 38"/>
                <a:gd name="T49" fmla="*/ 27 h 43"/>
                <a:gd name="T50" fmla="*/ 10 w 38"/>
                <a:gd name="T51" fmla="*/ 26 h 43"/>
                <a:gd name="T52" fmla="*/ 10 w 38"/>
                <a:gd name="T53" fmla="*/ 21 h 43"/>
                <a:gd name="T54" fmla="*/ 10 w 38"/>
                <a:gd name="T55" fmla="*/ 19 h 43"/>
                <a:gd name="T56" fmla="*/ 8 w 38"/>
                <a:gd name="T57" fmla="*/ 17 h 43"/>
                <a:gd name="T58" fmla="*/ 15 w 38"/>
                <a:gd name="T59" fmla="*/ 14 h 43"/>
                <a:gd name="T60" fmla="*/ 12 w 38"/>
                <a:gd name="T61" fmla="*/ 11 h 43"/>
                <a:gd name="T62" fmla="*/ 5 w 38"/>
                <a:gd name="T63" fmla="*/ 10 h 43"/>
                <a:gd name="T64" fmla="*/ 6 w 38"/>
                <a:gd name="T65" fmla="*/ 19 h 43"/>
                <a:gd name="T66" fmla="*/ 4 w 38"/>
                <a:gd name="T67" fmla="*/ 24 h 43"/>
                <a:gd name="T68" fmla="*/ 4 w 38"/>
                <a:gd name="T69" fmla="*/ 30 h 43"/>
                <a:gd name="T70" fmla="*/ 5 w 38"/>
                <a:gd name="T71" fmla="*/ 35 h 43"/>
                <a:gd name="T72" fmla="*/ 4 w 38"/>
                <a:gd name="T73" fmla="*/ 36 h 43"/>
                <a:gd name="T74" fmla="*/ 0 w 38"/>
                <a:gd name="T75" fmla="*/ 30 h 43"/>
                <a:gd name="T76" fmla="*/ 0 w 38"/>
                <a:gd name="T77" fmla="*/ 28 h 43"/>
                <a:gd name="T78" fmla="*/ 3 w 38"/>
                <a:gd name="T79" fmla="*/ 10 h 43"/>
                <a:gd name="T80" fmla="*/ 23 w 38"/>
                <a:gd name="T81" fmla="*/ 14 h 43"/>
                <a:gd name="T82" fmla="*/ 26 w 38"/>
                <a:gd name="T83" fmla="*/ 18 h 43"/>
                <a:gd name="T84" fmla="*/ 22 w 38"/>
                <a:gd name="T85" fmla="*/ 13 h 43"/>
                <a:gd name="T86" fmla="*/ 24 w 38"/>
                <a:gd name="T87" fmla="*/ 31 h 43"/>
                <a:gd name="T88" fmla="*/ 21 w 38"/>
                <a:gd name="T89" fmla="*/ 34 h 43"/>
                <a:gd name="T90" fmla="*/ 16 w 38"/>
                <a:gd name="T91" fmla="*/ 34 h 43"/>
                <a:gd name="T92" fmla="*/ 9 w 38"/>
                <a:gd name="T93" fmla="*/ 34 h 43"/>
                <a:gd name="T94" fmla="*/ 9 w 38"/>
                <a:gd name="T95" fmla="*/ 32 h 43"/>
                <a:gd name="T96" fmla="*/ 22 w 38"/>
                <a:gd name="T97" fmla="*/ 3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8" h="43">
                  <a:moveTo>
                    <a:pt x="28" y="0"/>
                  </a:moveTo>
                  <a:cubicBezTo>
                    <a:pt x="30" y="0"/>
                    <a:pt x="31" y="1"/>
                    <a:pt x="32" y="2"/>
                  </a:cubicBezTo>
                  <a:cubicBezTo>
                    <a:pt x="34" y="2"/>
                    <a:pt x="34" y="3"/>
                    <a:pt x="35" y="4"/>
                  </a:cubicBezTo>
                  <a:cubicBezTo>
                    <a:pt x="35" y="4"/>
                    <a:pt x="35" y="5"/>
                    <a:pt x="36" y="5"/>
                  </a:cubicBezTo>
                  <a:cubicBezTo>
                    <a:pt x="36" y="6"/>
                    <a:pt x="36" y="7"/>
                    <a:pt x="37" y="7"/>
                  </a:cubicBezTo>
                  <a:cubicBezTo>
                    <a:pt x="37" y="8"/>
                    <a:pt x="38" y="8"/>
                    <a:pt x="38" y="8"/>
                  </a:cubicBezTo>
                  <a:cubicBezTo>
                    <a:pt x="37" y="9"/>
                    <a:pt x="38" y="10"/>
                    <a:pt x="37" y="11"/>
                  </a:cubicBezTo>
                  <a:cubicBezTo>
                    <a:pt x="37" y="12"/>
                    <a:pt x="37" y="12"/>
                    <a:pt x="36" y="13"/>
                  </a:cubicBezTo>
                  <a:cubicBezTo>
                    <a:pt x="37" y="14"/>
                    <a:pt x="36" y="15"/>
                    <a:pt x="36" y="15"/>
                  </a:cubicBezTo>
                  <a:cubicBezTo>
                    <a:pt x="36" y="15"/>
                    <a:pt x="36" y="16"/>
                    <a:pt x="36" y="16"/>
                  </a:cubicBezTo>
                  <a:cubicBezTo>
                    <a:pt x="36" y="16"/>
                    <a:pt x="36" y="17"/>
                    <a:pt x="36" y="17"/>
                  </a:cubicBezTo>
                  <a:cubicBezTo>
                    <a:pt x="36" y="18"/>
                    <a:pt x="36" y="18"/>
                    <a:pt x="36" y="19"/>
                  </a:cubicBezTo>
                  <a:cubicBezTo>
                    <a:pt x="36" y="20"/>
                    <a:pt x="35" y="21"/>
                    <a:pt x="36" y="21"/>
                  </a:cubicBezTo>
                  <a:cubicBezTo>
                    <a:pt x="36" y="22"/>
                    <a:pt x="35" y="22"/>
                    <a:pt x="36" y="23"/>
                  </a:cubicBezTo>
                  <a:cubicBezTo>
                    <a:pt x="35" y="26"/>
                    <a:pt x="37" y="28"/>
                    <a:pt x="36" y="31"/>
                  </a:cubicBezTo>
                  <a:cubicBezTo>
                    <a:pt x="36" y="31"/>
                    <a:pt x="36" y="31"/>
                    <a:pt x="36" y="31"/>
                  </a:cubicBezTo>
                  <a:cubicBezTo>
                    <a:pt x="36" y="32"/>
                    <a:pt x="36" y="32"/>
                    <a:pt x="36" y="33"/>
                  </a:cubicBezTo>
                  <a:cubicBezTo>
                    <a:pt x="37" y="33"/>
                    <a:pt x="37" y="33"/>
                    <a:pt x="37" y="33"/>
                  </a:cubicBezTo>
                  <a:cubicBezTo>
                    <a:pt x="36" y="33"/>
                    <a:pt x="36" y="33"/>
                    <a:pt x="36" y="33"/>
                  </a:cubicBezTo>
                  <a:cubicBezTo>
                    <a:pt x="37" y="36"/>
                    <a:pt x="37" y="38"/>
                    <a:pt x="37" y="41"/>
                  </a:cubicBezTo>
                  <a:cubicBezTo>
                    <a:pt x="36" y="42"/>
                    <a:pt x="35" y="43"/>
                    <a:pt x="34" y="42"/>
                  </a:cubicBezTo>
                  <a:cubicBezTo>
                    <a:pt x="33" y="42"/>
                    <a:pt x="33" y="41"/>
                    <a:pt x="33" y="41"/>
                  </a:cubicBezTo>
                  <a:cubicBezTo>
                    <a:pt x="33" y="41"/>
                    <a:pt x="33" y="41"/>
                    <a:pt x="33" y="41"/>
                  </a:cubicBezTo>
                  <a:cubicBezTo>
                    <a:pt x="33" y="40"/>
                    <a:pt x="33" y="40"/>
                    <a:pt x="33" y="40"/>
                  </a:cubicBezTo>
                  <a:cubicBezTo>
                    <a:pt x="32" y="39"/>
                    <a:pt x="32" y="39"/>
                    <a:pt x="32" y="38"/>
                  </a:cubicBezTo>
                  <a:cubicBezTo>
                    <a:pt x="32" y="38"/>
                    <a:pt x="33" y="38"/>
                    <a:pt x="33" y="38"/>
                  </a:cubicBezTo>
                  <a:cubicBezTo>
                    <a:pt x="32" y="38"/>
                    <a:pt x="32" y="38"/>
                    <a:pt x="32" y="37"/>
                  </a:cubicBezTo>
                  <a:cubicBezTo>
                    <a:pt x="32" y="37"/>
                    <a:pt x="32" y="37"/>
                    <a:pt x="32" y="37"/>
                  </a:cubicBezTo>
                  <a:cubicBezTo>
                    <a:pt x="32" y="37"/>
                    <a:pt x="32" y="37"/>
                    <a:pt x="32" y="37"/>
                  </a:cubicBezTo>
                  <a:cubicBezTo>
                    <a:pt x="32" y="37"/>
                    <a:pt x="32" y="36"/>
                    <a:pt x="32" y="36"/>
                  </a:cubicBezTo>
                  <a:cubicBezTo>
                    <a:pt x="32" y="36"/>
                    <a:pt x="32" y="36"/>
                    <a:pt x="32" y="35"/>
                  </a:cubicBezTo>
                  <a:cubicBezTo>
                    <a:pt x="32" y="35"/>
                    <a:pt x="32" y="35"/>
                    <a:pt x="32" y="35"/>
                  </a:cubicBezTo>
                  <a:cubicBezTo>
                    <a:pt x="32" y="35"/>
                    <a:pt x="32" y="36"/>
                    <a:pt x="32" y="35"/>
                  </a:cubicBezTo>
                  <a:cubicBezTo>
                    <a:pt x="32" y="35"/>
                    <a:pt x="32" y="35"/>
                    <a:pt x="32" y="35"/>
                  </a:cubicBezTo>
                  <a:cubicBezTo>
                    <a:pt x="32" y="35"/>
                    <a:pt x="32" y="35"/>
                    <a:pt x="32" y="35"/>
                  </a:cubicBezTo>
                  <a:cubicBezTo>
                    <a:pt x="33" y="35"/>
                    <a:pt x="32" y="35"/>
                    <a:pt x="32" y="35"/>
                  </a:cubicBezTo>
                  <a:cubicBezTo>
                    <a:pt x="33" y="35"/>
                    <a:pt x="33" y="35"/>
                    <a:pt x="33" y="35"/>
                  </a:cubicBezTo>
                  <a:cubicBezTo>
                    <a:pt x="33" y="30"/>
                    <a:pt x="32" y="26"/>
                    <a:pt x="33" y="21"/>
                  </a:cubicBezTo>
                  <a:cubicBezTo>
                    <a:pt x="33" y="21"/>
                    <a:pt x="33" y="21"/>
                    <a:pt x="33" y="21"/>
                  </a:cubicBezTo>
                  <a:cubicBezTo>
                    <a:pt x="33" y="16"/>
                    <a:pt x="33" y="11"/>
                    <a:pt x="32" y="6"/>
                  </a:cubicBezTo>
                  <a:cubicBezTo>
                    <a:pt x="32" y="6"/>
                    <a:pt x="32" y="6"/>
                    <a:pt x="32" y="6"/>
                  </a:cubicBezTo>
                  <a:cubicBezTo>
                    <a:pt x="33" y="5"/>
                    <a:pt x="32" y="6"/>
                    <a:pt x="32" y="5"/>
                  </a:cubicBezTo>
                  <a:cubicBezTo>
                    <a:pt x="31" y="4"/>
                    <a:pt x="30" y="3"/>
                    <a:pt x="29" y="3"/>
                  </a:cubicBezTo>
                  <a:cubicBezTo>
                    <a:pt x="28" y="3"/>
                    <a:pt x="27" y="3"/>
                    <a:pt x="26" y="3"/>
                  </a:cubicBezTo>
                  <a:cubicBezTo>
                    <a:pt x="25" y="2"/>
                    <a:pt x="25" y="3"/>
                    <a:pt x="25" y="3"/>
                  </a:cubicBezTo>
                  <a:cubicBezTo>
                    <a:pt x="23" y="3"/>
                    <a:pt x="22" y="3"/>
                    <a:pt x="21" y="3"/>
                  </a:cubicBezTo>
                  <a:cubicBezTo>
                    <a:pt x="20" y="3"/>
                    <a:pt x="19" y="3"/>
                    <a:pt x="19" y="4"/>
                  </a:cubicBezTo>
                  <a:cubicBezTo>
                    <a:pt x="18" y="4"/>
                    <a:pt x="18" y="4"/>
                    <a:pt x="17" y="4"/>
                  </a:cubicBezTo>
                  <a:cubicBezTo>
                    <a:pt x="17" y="4"/>
                    <a:pt x="16" y="4"/>
                    <a:pt x="16" y="4"/>
                  </a:cubicBezTo>
                  <a:cubicBezTo>
                    <a:pt x="16" y="5"/>
                    <a:pt x="15" y="4"/>
                    <a:pt x="15" y="5"/>
                  </a:cubicBezTo>
                  <a:cubicBezTo>
                    <a:pt x="15" y="4"/>
                    <a:pt x="14" y="5"/>
                    <a:pt x="14" y="5"/>
                  </a:cubicBezTo>
                  <a:cubicBezTo>
                    <a:pt x="13" y="5"/>
                    <a:pt x="12" y="5"/>
                    <a:pt x="11" y="4"/>
                  </a:cubicBezTo>
                  <a:cubicBezTo>
                    <a:pt x="11" y="3"/>
                    <a:pt x="13" y="3"/>
                    <a:pt x="13" y="2"/>
                  </a:cubicBezTo>
                  <a:cubicBezTo>
                    <a:pt x="15" y="2"/>
                    <a:pt x="17" y="1"/>
                    <a:pt x="18" y="0"/>
                  </a:cubicBezTo>
                  <a:cubicBezTo>
                    <a:pt x="19" y="0"/>
                    <a:pt x="21" y="0"/>
                    <a:pt x="22" y="0"/>
                  </a:cubicBezTo>
                  <a:cubicBezTo>
                    <a:pt x="24" y="0"/>
                    <a:pt x="25" y="0"/>
                    <a:pt x="27" y="0"/>
                  </a:cubicBezTo>
                  <a:cubicBezTo>
                    <a:pt x="27" y="0"/>
                    <a:pt x="28" y="0"/>
                    <a:pt x="28" y="0"/>
                  </a:cubicBezTo>
                  <a:close/>
                  <a:moveTo>
                    <a:pt x="17" y="10"/>
                  </a:moveTo>
                  <a:cubicBezTo>
                    <a:pt x="18" y="11"/>
                    <a:pt x="17" y="13"/>
                    <a:pt x="17" y="14"/>
                  </a:cubicBezTo>
                  <a:cubicBezTo>
                    <a:pt x="17" y="14"/>
                    <a:pt x="17" y="14"/>
                    <a:pt x="17" y="14"/>
                  </a:cubicBezTo>
                  <a:cubicBezTo>
                    <a:pt x="18" y="15"/>
                    <a:pt x="18" y="15"/>
                    <a:pt x="19" y="15"/>
                  </a:cubicBezTo>
                  <a:cubicBezTo>
                    <a:pt x="19" y="16"/>
                    <a:pt x="21" y="16"/>
                    <a:pt x="20" y="17"/>
                  </a:cubicBezTo>
                  <a:cubicBezTo>
                    <a:pt x="20" y="18"/>
                    <a:pt x="18" y="19"/>
                    <a:pt x="17" y="19"/>
                  </a:cubicBezTo>
                  <a:cubicBezTo>
                    <a:pt x="17" y="20"/>
                    <a:pt x="16" y="20"/>
                    <a:pt x="17" y="21"/>
                  </a:cubicBezTo>
                  <a:cubicBezTo>
                    <a:pt x="18" y="21"/>
                    <a:pt x="19" y="21"/>
                    <a:pt x="20" y="21"/>
                  </a:cubicBezTo>
                  <a:cubicBezTo>
                    <a:pt x="20" y="21"/>
                    <a:pt x="21" y="20"/>
                    <a:pt x="21" y="21"/>
                  </a:cubicBezTo>
                  <a:cubicBezTo>
                    <a:pt x="22" y="21"/>
                    <a:pt x="22" y="21"/>
                    <a:pt x="22" y="22"/>
                  </a:cubicBezTo>
                  <a:cubicBezTo>
                    <a:pt x="22" y="22"/>
                    <a:pt x="23" y="22"/>
                    <a:pt x="22" y="23"/>
                  </a:cubicBezTo>
                  <a:cubicBezTo>
                    <a:pt x="22" y="23"/>
                    <a:pt x="23" y="23"/>
                    <a:pt x="23" y="24"/>
                  </a:cubicBezTo>
                  <a:cubicBezTo>
                    <a:pt x="23" y="25"/>
                    <a:pt x="22" y="25"/>
                    <a:pt x="21" y="25"/>
                  </a:cubicBezTo>
                  <a:cubicBezTo>
                    <a:pt x="21" y="25"/>
                    <a:pt x="20" y="25"/>
                    <a:pt x="20" y="25"/>
                  </a:cubicBezTo>
                  <a:cubicBezTo>
                    <a:pt x="20" y="26"/>
                    <a:pt x="19" y="25"/>
                    <a:pt x="19" y="26"/>
                  </a:cubicBezTo>
                  <a:cubicBezTo>
                    <a:pt x="19" y="26"/>
                    <a:pt x="19" y="26"/>
                    <a:pt x="19" y="26"/>
                  </a:cubicBezTo>
                  <a:cubicBezTo>
                    <a:pt x="19" y="27"/>
                    <a:pt x="18" y="26"/>
                    <a:pt x="17" y="26"/>
                  </a:cubicBezTo>
                  <a:cubicBezTo>
                    <a:pt x="17" y="27"/>
                    <a:pt x="16" y="26"/>
                    <a:pt x="15" y="27"/>
                  </a:cubicBezTo>
                  <a:cubicBezTo>
                    <a:pt x="15" y="26"/>
                    <a:pt x="15" y="27"/>
                    <a:pt x="14" y="27"/>
                  </a:cubicBezTo>
                  <a:cubicBezTo>
                    <a:pt x="14" y="27"/>
                    <a:pt x="13" y="27"/>
                    <a:pt x="13" y="27"/>
                  </a:cubicBezTo>
                  <a:cubicBezTo>
                    <a:pt x="12" y="27"/>
                    <a:pt x="11" y="27"/>
                    <a:pt x="10" y="26"/>
                  </a:cubicBezTo>
                  <a:cubicBezTo>
                    <a:pt x="10" y="26"/>
                    <a:pt x="10" y="25"/>
                    <a:pt x="10" y="24"/>
                  </a:cubicBezTo>
                  <a:cubicBezTo>
                    <a:pt x="9" y="24"/>
                    <a:pt x="10" y="23"/>
                    <a:pt x="10" y="23"/>
                  </a:cubicBezTo>
                  <a:cubicBezTo>
                    <a:pt x="10" y="22"/>
                    <a:pt x="9" y="21"/>
                    <a:pt x="10" y="21"/>
                  </a:cubicBezTo>
                  <a:cubicBezTo>
                    <a:pt x="9" y="20"/>
                    <a:pt x="11" y="20"/>
                    <a:pt x="11" y="19"/>
                  </a:cubicBezTo>
                  <a:cubicBezTo>
                    <a:pt x="11" y="19"/>
                    <a:pt x="11" y="19"/>
                    <a:pt x="11" y="19"/>
                  </a:cubicBezTo>
                  <a:cubicBezTo>
                    <a:pt x="10" y="19"/>
                    <a:pt x="10" y="19"/>
                    <a:pt x="10" y="19"/>
                  </a:cubicBezTo>
                  <a:cubicBezTo>
                    <a:pt x="10" y="19"/>
                    <a:pt x="10" y="19"/>
                    <a:pt x="10" y="19"/>
                  </a:cubicBezTo>
                  <a:cubicBezTo>
                    <a:pt x="10" y="19"/>
                    <a:pt x="9" y="19"/>
                    <a:pt x="9" y="18"/>
                  </a:cubicBezTo>
                  <a:cubicBezTo>
                    <a:pt x="8" y="17"/>
                    <a:pt x="8" y="17"/>
                    <a:pt x="8" y="17"/>
                  </a:cubicBezTo>
                  <a:cubicBezTo>
                    <a:pt x="8" y="16"/>
                    <a:pt x="9" y="16"/>
                    <a:pt x="9" y="16"/>
                  </a:cubicBezTo>
                  <a:cubicBezTo>
                    <a:pt x="10" y="16"/>
                    <a:pt x="11" y="16"/>
                    <a:pt x="12" y="15"/>
                  </a:cubicBezTo>
                  <a:cubicBezTo>
                    <a:pt x="13" y="15"/>
                    <a:pt x="15" y="15"/>
                    <a:pt x="15" y="14"/>
                  </a:cubicBezTo>
                  <a:cubicBezTo>
                    <a:pt x="15" y="13"/>
                    <a:pt x="15" y="12"/>
                    <a:pt x="15" y="12"/>
                  </a:cubicBezTo>
                  <a:cubicBezTo>
                    <a:pt x="14" y="13"/>
                    <a:pt x="13" y="12"/>
                    <a:pt x="12" y="12"/>
                  </a:cubicBezTo>
                  <a:cubicBezTo>
                    <a:pt x="13" y="11"/>
                    <a:pt x="12" y="11"/>
                    <a:pt x="12" y="11"/>
                  </a:cubicBezTo>
                  <a:cubicBezTo>
                    <a:pt x="13" y="10"/>
                    <a:pt x="15" y="9"/>
                    <a:pt x="16" y="10"/>
                  </a:cubicBezTo>
                  <a:lnTo>
                    <a:pt x="17" y="10"/>
                  </a:lnTo>
                  <a:close/>
                  <a:moveTo>
                    <a:pt x="5" y="10"/>
                  </a:moveTo>
                  <a:cubicBezTo>
                    <a:pt x="5" y="11"/>
                    <a:pt x="6" y="12"/>
                    <a:pt x="6" y="12"/>
                  </a:cubicBezTo>
                  <a:cubicBezTo>
                    <a:pt x="6" y="13"/>
                    <a:pt x="6" y="14"/>
                    <a:pt x="6" y="15"/>
                  </a:cubicBezTo>
                  <a:cubicBezTo>
                    <a:pt x="6" y="16"/>
                    <a:pt x="6" y="17"/>
                    <a:pt x="6" y="19"/>
                  </a:cubicBezTo>
                  <a:cubicBezTo>
                    <a:pt x="6" y="20"/>
                    <a:pt x="5" y="20"/>
                    <a:pt x="5" y="21"/>
                  </a:cubicBezTo>
                  <a:cubicBezTo>
                    <a:pt x="5" y="22"/>
                    <a:pt x="5" y="22"/>
                    <a:pt x="4" y="22"/>
                  </a:cubicBezTo>
                  <a:cubicBezTo>
                    <a:pt x="5" y="23"/>
                    <a:pt x="5" y="24"/>
                    <a:pt x="4" y="24"/>
                  </a:cubicBezTo>
                  <a:cubicBezTo>
                    <a:pt x="5" y="25"/>
                    <a:pt x="4" y="25"/>
                    <a:pt x="4" y="26"/>
                  </a:cubicBezTo>
                  <a:cubicBezTo>
                    <a:pt x="4" y="26"/>
                    <a:pt x="4" y="26"/>
                    <a:pt x="4" y="26"/>
                  </a:cubicBezTo>
                  <a:cubicBezTo>
                    <a:pt x="4" y="28"/>
                    <a:pt x="5" y="28"/>
                    <a:pt x="4" y="30"/>
                  </a:cubicBezTo>
                  <a:cubicBezTo>
                    <a:pt x="5" y="31"/>
                    <a:pt x="5" y="31"/>
                    <a:pt x="5" y="32"/>
                  </a:cubicBezTo>
                  <a:cubicBezTo>
                    <a:pt x="5" y="32"/>
                    <a:pt x="5" y="33"/>
                    <a:pt x="6" y="34"/>
                  </a:cubicBezTo>
                  <a:cubicBezTo>
                    <a:pt x="6" y="35"/>
                    <a:pt x="5" y="35"/>
                    <a:pt x="5" y="35"/>
                  </a:cubicBezTo>
                  <a:cubicBezTo>
                    <a:pt x="5" y="35"/>
                    <a:pt x="5" y="35"/>
                    <a:pt x="5" y="36"/>
                  </a:cubicBezTo>
                  <a:cubicBezTo>
                    <a:pt x="5" y="36"/>
                    <a:pt x="5" y="36"/>
                    <a:pt x="5" y="36"/>
                  </a:cubicBezTo>
                  <a:cubicBezTo>
                    <a:pt x="5" y="36"/>
                    <a:pt x="4" y="36"/>
                    <a:pt x="4" y="36"/>
                  </a:cubicBezTo>
                  <a:cubicBezTo>
                    <a:pt x="3" y="35"/>
                    <a:pt x="2" y="35"/>
                    <a:pt x="2" y="34"/>
                  </a:cubicBezTo>
                  <a:cubicBezTo>
                    <a:pt x="1" y="33"/>
                    <a:pt x="2" y="32"/>
                    <a:pt x="1" y="31"/>
                  </a:cubicBezTo>
                  <a:cubicBezTo>
                    <a:pt x="1" y="30"/>
                    <a:pt x="0" y="30"/>
                    <a:pt x="0" y="30"/>
                  </a:cubicBezTo>
                  <a:cubicBezTo>
                    <a:pt x="0" y="29"/>
                    <a:pt x="1" y="29"/>
                    <a:pt x="1" y="29"/>
                  </a:cubicBezTo>
                  <a:cubicBezTo>
                    <a:pt x="0" y="29"/>
                    <a:pt x="1" y="28"/>
                    <a:pt x="0" y="28"/>
                  </a:cubicBezTo>
                  <a:cubicBezTo>
                    <a:pt x="0" y="28"/>
                    <a:pt x="0" y="28"/>
                    <a:pt x="0" y="28"/>
                  </a:cubicBezTo>
                  <a:cubicBezTo>
                    <a:pt x="0" y="24"/>
                    <a:pt x="0" y="22"/>
                    <a:pt x="1" y="19"/>
                  </a:cubicBezTo>
                  <a:cubicBezTo>
                    <a:pt x="1" y="19"/>
                    <a:pt x="1" y="19"/>
                    <a:pt x="1" y="18"/>
                  </a:cubicBezTo>
                  <a:cubicBezTo>
                    <a:pt x="1" y="15"/>
                    <a:pt x="3" y="13"/>
                    <a:pt x="3" y="10"/>
                  </a:cubicBezTo>
                  <a:cubicBezTo>
                    <a:pt x="3" y="10"/>
                    <a:pt x="3" y="9"/>
                    <a:pt x="4" y="9"/>
                  </a:cubicBezTo>
                  <a:cubicBezTo>
                    <a:pt x="4" y="9"/>
                    <a:pt x="5" y="10"/>
                    <a:pt x="5" y="10"/>
                  </a:cubicBezTo>
                  <a:close/>
                  <a:moveTo>
                    <a:pt x="23" y="14"/>
                  </a:moveTo>
                  <a:cubicBezTo>
                    <a:pt x="23" y="13"/>
                    <a:pt x="23" y="14"/>
                    <a:pt x="23" y="14"/>
                  </a:cubicBezTo>
                  <a:cubicBezTo>
                    <a:pt x="25" y="14"/>
                    <a:pt x="27" y="15"/>
                    <a:pt x="27" y="16"/>
                  </a:cubicBezTo>
                  <a:cubicBezTo>
                    <a:pt x="27" y="17"/>
                    <a:pt x="26" y="17"/>
                    <a:pt x="26" y="18"/>
                  </a:cubicBezTo>
                  <a:cubicBezTo>
                    <a:pt x="25" y="18"/>
                    <a:pt x="25" y="18"/>
                    <a:pt x="24" y="18"/>
                  </a:cubicBezTo>
                  <a:cubicBezTo>
                    <a:pt x="23" y="16"/>
                    <a:pt x="22" y="15"/>
                    <a:pt x="21" y="14"/>
                  </a:cubicBezTo>
                  <a:cubicBezTo>
                    <a:pt x="21" y="13"/>
                    <a:pt x="22" y="13"/>
                    <a:pt x="22" y="13"/>
                  </a:cubicBezTo>
                  <a:lnTo>
                    <a:pt x="23" y="14"/>
                  </a:lnTo>
                  <a:close/>
                  <a:moveTo>
                    <a:pt x="22" y="31"/>
                  </a:moveTo>
                  <a:cubicBezTo>
                    <a:pt x="23" y="31"/>
                    <a:pt x="24" y="30"/>
                    <a:pt x="24" y="31"/>
                  </a:cubicBezTo>
                  <a:cubicBezTo>
                    <a:pt x="24" y="31"/>
                    <a:pt x="24" y="32"/>
                    <a:pt x="24" y="32"/>
                  </a:cubicBezTo>
                  <a:cubicBezTo>
                    <a:pt x="23" y="32"/>
                    <a:pt x="24" y="33"/>
                    <a:pt x="23" y="33"/>
                  </a:cubicBezTo>
                  <a:cubicBezTo>
                    <a:pt x="23" y="34"/>
                    <a:pt x="22" y="34"/>
                    <a:pt x="21" y="34"/>
                  </a:cubicBezTo>
                  <a:cubicBezTo>
                    <a:pt x="21" y="34"/>
                    <a:pt x="21" y="34"/>
                    <a:pt x="20" y="34"/>
                  </a:cubicBezTo>
                  <a:cubicBezTo>
                    <a:pt x="20" y="34"/>
                    <a:pt x="20" y="34"/>
                    <a:pt x="20" y="34"/>
                  </a:cubicBezTo>
                  <a:cubicBezTo>
                    <a:pt x="18" y="34"/>
                    <a:pt x="17" y="33"/>
                    <a:pt x="16" y="34"/>
                  </a:cubicBezTo>
                  <a:cubicBezTo>
                    <a:pt x="16" y="34"/>
                    <a:pt x="15" y="34"/>
                    <a:pt x="14" y="34"/>
                  </a:cubicBezTo>
                  <a:cubicBezTo>
                    <a:pt x="13" y="35"/>
                    <a:pt x="12" y="35"/>
                    <a:pt x="11" y="34"/>
                  </a:cubicBezTo>
                  <a:cubicBezTo>
                    <a:pt x="10" y="34"/>
                    <a:pt x="10" y="34"/>
                    <a:pt x="9" y="34"/>
                  </a:cubicBezTo>
                  <a:cubicBezTo>
                    <a:pt x="9" y="34"/>
                    <a:pt x="9" y="33"/>
                    <a:pt x="8" y="33"/>
                  </a:cubicBezTo>
                  <a:cubicBezTo>
                    <a:pt x="8" y="33"/>
                    <a:pt x="8" y="33"/>
                    <a:pt x="8" y="33"/>
                  </a:cubicBezTo>
                  <a:cubicBezTo>
                    <a:pt x="8" y="32"/>
                    <a:pt x="9" y="32"/>
                    <a:pt x="9" y="32"/>
                  </a:cubicBezTo>
                  <a:cubicBezTo>
                    <a:pt x="10" y="31"/>
                    <a:pt x="11" y="31"/>
                    <a:pt x="12" y="31"/>
                  </a:cubicBezTo>
                  <a:cubicBezTo>
                    <a:pt x="15" y="31"/>
                    <a:pt x="17" y="30"/>
                    <a:pt x="20" y="30"/>
                  </a:cubicBezTo>
                  <a:cubicBezTo>
                    <a:pt x="20" y="31"/>
                    <a:pt x="22" y="31"/>
                    <a:pt x="22" y="3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16"/>
            <p:cNvSpPr>
              <a:spLocks noEditPoints="1"/>
            </p:cNvSpPr>
            <p:nvPr/>
          </p:nvSpPr>
          <p:spPr bwMode="auto">
            <a:xfrm>
              <a:off x="5537" y="4091"/>
              <a:ext cx="202" cy="222"/>
            </a:xfrm>
            <a:custGeom>
              <a:avLst/>
              <a:gdLst>
                <a:gd name="T0" fmla="*/ 43 w 78"/>
                <a:gd name="T1" fmla="*/ 32 h 83"/>
                <a:gd name="T2" fmla="*/ 45 w 78"/>
                <a:gd name="T3" fmla="*/ 40 h 83"/>
                <a:gd name="T4" fmla="*/ 62 w 78"/>
                <a:gd name="T5" fmla="*/ 67 h 83"/>
                <a:gd name="T6" fmla="*/ 69 w 78"/>
                <a:gd name="T7" fmla="*/ 67 h 83"/>
                <a:gd name="T8" fmla="*/ 71 w 78"/>
                <a:gd name="T9" fmla="*/ 66 h 83"/>
                <a:gd name="T10" fmla="*/ 73 w 78"/>
                <a:gd name="T11" fmla="*/ 62 h 83"/>
                <a:gd name="T12" fmla="*/ 75 w 78"/>
                <a:gd name="T13" fmla="*/ 66 h 83"/>
                <a:gd name="T14" fmla="*/ 76 w 78"/>
                <a:gd name="T15" fmla="*/ 68 h 83"/>
                <a:gd name="T16" fmla="*/ 77 w 78"/>
                <a:gd name="T17" fmla="*/ 72 h 83"/>
                <a:gd name="T18" fmla="*/ 78 w 78"/>
                <a:gd name="T19" fmla="*/ 74 h 83"/>
                <a:gd name="T20" fmla="*/ 78 w 78"/>
                <a:gd name="T21" fmla="*/ 79 h 83"/>
                <a:gd name="T22" fmla="*/ 59 w 78"/>
                <a:gd name="T23" fmla="*/ 76 h 83"/>
                <a:gd name="T24" fmla="*/ 35 w 78"/>
                <a:gd name="T25" fmla="*/ 53 h 83"/>
                <a:gd name="T26" fmla="*/ 19 w 78"/>
                <a:gd name="T27" fmla="*/ 66 h 83"/>
                <a:gd name="T28" fmla="*/ 5 w 78"/>
                <a:gd name="T29" fmla="*/ 73 h 83"/>
                <a:gd name="T30" fmla="*/ 0 w 78"/>
                <a:gd name="T31" fmla="*/ 63 h 83"/>
                <a:gd name="T32" fmla="*/ 2 w 78"/>
                <a:gd name="T33" fmla="*/ 53 h 83"/>
                <a:gd name="T34" fmla="*/ 3 w 78"/>
                <a:gd name="T35" fmla="*/ 38 h 83"/>
                <a:gd name="T36" fmla="*/ 2 w 78"/>
                <a:gd name="T37" fmla="*/ 33 h 83"/>
                <a:gd name="T38" fmla="*/ 5 w 78"/>
                <a:gd name="T39" fmla="*/ 17 h 83"/>
                <a:gd name="T40" fmla="*/ 10 w 78"/>
                <a:gd name="T41" fmla="*/ 14 h 83"/>
                <a:gd name="T42" fmla="*/ 11 w 78"/>
                <a:gd name="T43" fmla="*/ 35 h 83"/>
                <a:gd name="T44" fmla="*/ 24 w 78"/>
                <a:gd name="T45" fmla="*/ 31 h 83"/>
                <a:gd name="T46" fmla="*/ 18 w 78"/>
                <a:gd name="T47" fmla="*/ 22 h 83"/>
                <a:gd name="T48" fmla="*/ 29 w 78"/>
                <a:gd name="T49" fmla="*/ 15 h 83"/>
                <a:gd name="T50" fmla="*/ 26 w 78"/>
                <a:gd name="T51" fmla="*/ 12 h 83"/>
                <a:gd name="T52" fmla="*/ 15 w 78"/>
                <a:gd name="T53" fmla="*/ 12 h 83"/>
                <a:gd name="T54" fmla="*/ 26 w 78"/>
                <a:gd name="T55" fmla="*/ 4 h 83"/>
                <a:gd name="T56" fmla="*/ 45 w 78"/>
                <a:gd name="T57" fmla="*/ 0 h 83"/>
                <a:gd name="T58" fmla="*/ 50 w 78"/>
                <a:gd name="T59" fmla="*/ 7 h 83"/>
                <a:gd name="T60" fmla="*/ 47 w 78"/>
                <a:gd name="T61" fmla="*/ 18 h 83"/>
                <a:gd name="T62" fmla="*/ 52 w 78"/>
                <a:gd name="T63" fmla="*/ 23 h 83"/>
                <a:gd name="T64" fmla="*/ 35 w 78"/>
                <a:gd name="T65" fmla="*/ 24 h 83"/>
                <a:gd name="T66" fmla="*/ 74 w 78"/>
                <a:gd name="T67" fmla="*/ 39 h 83"/>
                <a:gd name="T68" fmla="*/ 72 w 78"/>
                <a:gd name="T69" fmla="*/ 33 h 83"/>
                <a:gd name="T70" fmla="*/ 72 w 78"/>
                <a:gd name="T71" fmla="*/ 31 h 83"/>
                <a:gd name="T72" fmla="*/ 71 w 78"/>
                <a:gd name="T73" fmla="*/ 35 h 83"/>
                <a:gd name="T74" fmla="*/ 70 w 78"/>
                <a:gd name="T75" fmla="*/ 46 h 83"/>
                <a:gd name="T76" fmla="*/ 71 w 78"/>
                <a:gd name="T77" fmla="*/ 50 h 83"/>
                <a:gd name="T78" fmla="*/ 69 w 78"/>
                <a:gd name="T79" fmla="*/ 57 h 83"/>
                <a:gd name="T80" fmla="*/ 68 w 78"/>
                <a:gd name="T81" fmla="*/ 50 h 83"/>
                <a:gd name="T82" fmla="*/ 69 w 78"/>
                <a:gd name="T83" fmla="*/ 43 h 83"/>
                <a:gd name="T84" fmla="*/ 70 w 78"/>
                <a:gd name="T85" fmla="*/ 32 h 83"/>
                <a:gd name="T86" fmla="*/ 33 w 78"/>
                <a:gd name="T87" fmla="*/ 42 h 83"/>
                <a:gd name="T88" fmla="*/ 12 w 78"/>
                <a:gd name="T89" fmla="*/ 60 h 83"/>
                <a:gd name="T90" fmla="*/ 9 w 78"/>
                <a:gd name="T91" fmla="*/ 52 h 83"/>
                <a:gd name="T92" fmla="*/ 23 w 78"/>
                <a:gd name="T93" fmla="*/ 43 h 83"/>
                <a:gd name="T94" fmla="*/ 34 w 78"/>
                <a:gd name="T95" fmla="*/ 41 h 83"/>
                <a:gd name="T96" fmla="*/ 74 w 78"/>
                <a:gd name="T97" fmla="*/ 48 h 83"/>
                <a:gd name="T98" fmla="*/ 72 w 78"/>
                <a:gd name="T99" fmla="*/ 53 h 83"/>
                <a:gd name="T100" fmla="*/ 72 w 78"/>
                <a:gd name="T101" fmla="*/ 48 h 83"/>
                <a:gd name="T102" fmla="*/ 73 w 78"/>
                <a:gd name="T103" fmla="*/ 45 h 83"/>
                <a:gd name="T104" fmla="*/ 70 w 78"/>
                <a:gd name="T105" fmla="*/ 54 h 83"/>
                <a:gd name="T106" fmla="*/ 70 w 78"/>
                <a:gd name="T107" fmla="*/ 66 h 83"/>
                <a:gd name="T108" fmla="*/ 72 w 78"/>
                <a:gd name="T109" fmla="*/ 67 h 83"/>
                <a:gd name="T110" fmla="*/ 74 w 78"/>
                <a:gd name="T111" fmla="*/ 69 h 83"/>
                <a:gd name="T112" fmla="*/ 76 w 78"/>
                <a:gd name="T113" fmla="*/ 76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8" h="83">
                  <a:moveTo>
                    <a:pt x="52" y="23"/>
                  </a:moveTo>
                  <a:cubicBezTo>
                    <a:pt x="53" y="26"/>
                    <a:pt x="52" y="27"/>
                    <a:pt x="51" y="28"/>
                  </a:cubicBezTo>
                  <a:cubicBezTo>
                    <a:pt x="51" y="31"/>
                    <a:pt x="48" y="30"/>
                    <a:pt x="46" y="31"/>
                  </a:cubicBezTo>
                  <a:cubicBezTo>
                    <a:pt x="45" y="31"/>
                    <a:pt x="44" y="33"/>
                    <a:pt x="43" y="32"/>
                  </a:cubicBezTo>
                  <a:cubicBezTo>
                    <a:pt x="42" y="32"/>
                    <a:pt x="42" y="32"/>
                    <a:pt x="42" y="32"/>
                  </a:cubicBezTo>
                  <a:cubicBezTo>
                    <a:pt x="40" y="31"/>
                    <a:pt x="40" y="34"/>
                    <a:pt x="39" y="34"/>
                  </a:cubicBezTo>
                  <a:cubicBezTo>
                    <a:pt x="40" y="36"/>
                    <a:pt x="40" y="38"/>
                    <a:pt x="42" y="39"/>
                  </a:cubicBezTo>
                  <a:cubicBezTo>
                    <a:pt x="43" y="39"/>
                    <a:pt x="44" y="40"/>
                    <a:pt x="45" y="40"/>
                  </a:cubicBezTo>
                  <a:cubicBezTo>
                    <a:pt x="44" y="41"/>
                    <a:pt x="45" y="42"/>
                    <a:pt x="44" y="43"/>
                  </a:cubicBezTo>
                  <a:cubicBezTo>
                    <a:pt x="45" y="45"/>
                    <a:pt x="47" y="47"/>
                    <a:pt x="49" y="49"/>
                  </a:cubicBezTo>
                  <a:cubicBezTo>
                    <a:pt x="50" y="50"/>
                    <a:pt x="49" y="53"/>
                    <a:pt x="51" y="53"/>
                  </a:cubicBezTo>
                  <a:cubicBezTo>
                    <a:pt x="54" y="58"/>
                    <a:pt x="58" y="62"/>
                    <a:pt x="62" y="67"/>
                  </a:cubicBezTo>
                  <a:cubicBezTo>
                    <a:pt x="64" y="69"/>
                    <a:pt x="66" y="71"/>
                    <a:pt x="68" y="72"/>
                  </a:cubicBezTo>
                  <a:cubicBezTo>
                    <a:pt x="69" y="71"/>
                    <a:pt x="69" y="71"/>
                    <a:pt x="69" y="71"/>
                  </a:cubicBezTo>
                  <a:cubicBezTo>
                    <a:pt x="68" y="70"/>
                    <a:pt x="69" y="69"/>
                    <a:pt x="68" y="67"/>
                  </a:cubicBezTo>
                  <a:cubicBezTo>
                    <a:pt x="69" y="67"/>
                    <a:pt x="69" y="67"/>
                    <a:pt x="69" y="67"/>
                  </a:cubicBezTo>
                  <a:cubicBezTo>
                    <a:pt x="68" y="66"/>
                    <a:pt x="69" y="64"/>
                    <a:pt x="68" y="63"/>
                  </a:cubicBezTo>
                  <a:cubicBezTo>
                    <a:pt x="69" y="60"/>
                    <a:pt x="69" y="60"/>
                    <a:pt x="69" y="60"/>
                  </a:cubicBezTo>
                  <a:cubicBezTo>
                    <a:pt x="69" y="61"/>
                    <a:pt x="70" y="62"/>
                    <a:pt x="71" y="62"/>
                  </a:cubicBezTo>
                  <a:cubicBezTo>
                    <a:pt x="71" y="63"/>
                    <a:pt x="71" y="65"/>
                    <a:pt x="71" y="66"/>
                  </a:cubicBezTo>
                  <a:cubicBezTo>
                    <a:pt x="73" y="66"/>
                    <a:pt x="71" y="64"/>
                    <a:pt x="72" y="63"/>
                  </a:cubicBezTo>
                  <a:cubicBezTo>
                    <a:pt x="72" y="62"/>
                    <a:pt x="70" y="60"/>
                    <a:pt x="72" y="59"/>
                  </a:cubicBezTo>
                  <a:cubicBezTo>
                    <a:pt x="73" y="60"/>
                    <a:pt x="72" y="61"/>
                    <a:pt x="73" y="61"/>
                  </a:cubicBezTo>
                  <a:cubicBezTo>
                    <a:pt x="73" y="62"/>
                    <a:pt x="73" y="62"/>
                    <a:pt x="73" y="62"/>
                  </a:cubicBezTo>
                  <a:cubicBezTo>
                    <a:pt x="73" y="63"/>
                    <a:pt x="73" y="63"/>
                    <a:pt x="73" y="63"/>
                  </a:cubicBezTo>
                  <a:cubicBezTo>
                    <a:pt x="73" y="64"/>
                    <a:pt x="74" y="65"/>
                    <a:pt x="73" y="67"/>
                  </a:cubicBezTo>
                  <a:cubicBezTo>
                    <a:pt x="73" y="67"/>
                    <a:pt x="74" y="67"/>
                    <a:pt x="74" y="68"/>
                  </a:cubicBezTo>
                  <a:cubicBezTo>
                    <a:pt x="75" y="67"/>
                    <a:pt x="75" y="67"/>
                    <a:pt x="75" y="66"/>
                  </a:cubicBezTo>
                  <a:cubicBezTo>
                    <a:pt x="75" y="67"/>
                    <a:pt x="75" y="69"/>
                    <a:pt x="77" y="68"/>
                  </a:cubicBezTo>
                  <a:cubicBezTo>
                    <a:pt x="78" y="68"/>
                    <a:pt x="77" y="69"/>
                    <a:pt x="78" y="69"/>
                  </a:cubicBezTo>
                  <a:cubicBezTo>
                    <a:pt x="78" y="70"/>
                    <a:pt x="77" y="70"/>
                    <a:pt x="77" y="70"/>
                  </a:cubicBezTo>
                  <a:cubicBezTo>
                    <a:pt x="76" y="69"/>
                    <a:pt x="77" y="69"/>
                    <a:pt x="76" y="68"/>
                  </a:cubicBezTo>
                  <a:cubicBezTo>
                    <a:pt x="75" y="69"/>
                    <a:pt x="75" y="70"/>
                    <a:pt x="76" y="71"/>
                  </a:cubicBezTo>
                  <a:cubicBezTo>
                    <a:pt x="76" y="71"/>
                    <a:pt x="76" y="71"/>
                    <a:pt x="76" y="71"/>
                  </a:cubicBezTo>
                  <a:cubicBezTo>
                    <a:pt x="76" y="71"/>
                    <a:pt x="77" y="71"/>
                    <a:pt x="77" y="71"/>
                  </a:cubicBezTo>
                  <a:cubicBezTo>
                    <a:pt x="77" y="71"/>
                    <a:pt x="77" y="72"/>
                    <a:pt x="77" y="72"/>
                  </a:cubicBezTo>
                  <a:cubicBezTo>
                    <a:pt x="78" y="72"/>
                    <a:pt x="78" y="72"/>
                    <a:pt x="78" y="72"/>
                  </a:cubicBezTo>
                  <a:cubicBezTo>
                    <a:pt x="78" y="73"/>
                    <a:pt x="78" y="73"/>
                    <a:pt x="78" y="73"/>
                  </a:cubicBezTo>
                  <a:cubicBezTo>
                    <a:pt x="77" y="73"/>
                    <a:pt x="77" y="73"/>
                    <a:pt x="77" y="73"/>
                  </a:cubicBezTo>
                  <a:cubicBezTo>
                    <a:pt x="76" y="73"/>
                    <a:pt x="77" y="74"/>
                    <a:pt x="78" y="74"/>
                  </a:cubicBezTo>
                  <a:cubicBezTo>
                    <a:pt x="78" y="74"/>
                    <a:pt x="78" y="74"/>
                    <a:pt x="78" y="74"/>
                  </a:cubicBezTo>
                  <a:cubicBezTo>
                    <a:pt x="78" y="75"/>
                    <a:pt x="77" y="75"/>
                    <a:pt x="77" y="77"/>
                  </a:cubicBezTo>
                  <a:cubicBezTo>
                    <a:pt x="77" y="77"/>
                    <a:pt x="77" y="77"/>
                    <a:pt x="77" y="77"/>
                  </a:cubicBezTo>
                  <a:cubicBezTo>
                    <a:pt x="78" y="77"/>
                    <a:pt x="77" y="78"/>
                    <a:pt x="78" y="79"/>
                  </a:cubicBezTo>
                  <a:cubicBezTo>
                    <a:pt x="78" y="80"/>
                    <a:pt x="77" y="80"/>
                    <a:pt x="78" y="80"/>
                  </a:cubicBezTo>
                  <a:cubicBezTo>
                    <a:pt x="77" y="81"/>
                    <a:pt x="77" y="83"/>
                    <a:pt x="75" y="82"/>
                  </a:cubicBezTo>
                  <a:cubicBezTo>
                    <a:pt x="74" y="83"/>
                    <a:pt x="72" y="82"/>
                    <a:pt x="70" y="82"/>
                  </a:cubicBezTo>
                  <a:cubicBezTo>
                    <a:pt x="66" y="81"/>
                    <a:pt x="63" y="78"/>
                    <a:pt x="59" y="76"/>
                  </a:cubicBezTo>
                  <a:cubicBezTo>
                    <a:pt x="59" y="75"/>
                    <a:pt x="58" y="75"/>
                    <a:pt x="57" y="74"/>
                  </a:cubicBezTo>
                  <a:cubicBezTo>
                    <a:pt x="50" y="67"/>
                    <a:pt x="45" y="59"/>
                    <a:pt x="40" y="50"/>
                  </a:cubicBezTo>
                  <a:cubicBezTo>
                    <a:pt x="40" y="50"/>
                    <a:pt x="39" y="49"/>
                    <a:pt x="39" y="50"/>
                  </a:cubicBezTo>
                  <a:cubicBezTo>
                    <a:pt x="37" y="51"/>
                    <a:pt x="36" y="52"/>
                    <a:pt x="35" y="53"/>
                  </a:cubicBezTo>
                  <a:cubicBezTo>
                    <a:pt x="34" y="54"/>
                    <a:pt x="32" y="55"/>
                    <a:pt x="32" y="56"/>
                  </a:cubicBezTo>
                  <a:cubicBezTo>
                    <a:pt x="29" y="58"/>
                    <a:pt x="27" y="61"/>
                    <a:pt x="24" y="62"/>
                  </a:cubicBezTo>
                  <a:cubicBezTo>
                    <a:pt x="22" y="63"/>
                    <a:pt x="21" y="65"/>
                    <a:pt x="18" y="65"/>
                  </a:cubicBezTo>
                  <a:cubicBezTo>
                    <a:pt x="18" y="66"/>
                    <a:pt x="19" y="66"/>
                    <a:pt x="19" y="66"/>
                  </a:cubicBezTo>
                  <a:cubicBezTo>
                    <a:pt x="18" y="67"/>
                    <a:pt x="16" y="67"/>
                    <a:pt x="15" y="68"/>
                  </a:cubicBezTo>
                  <a:cubicBezTo>
                    <a:pt x="14" y="68"/>
                    <a:pt x="14" y="69"/>
                    <a:pt x="12" y="69"/>
                  </a:cubicBezTo>
                  <a:cubicBezTo>
                    <a:pt x="12" y="70"/>
                    <a:pt x="10" y="71"/>
                    <a:pt x="9" y="73"/>
                  </a:cubicBezTo>
                  <a:cubicBezTo>
                    <a:pt x="8" y="73"/>
                    <a:pt x="7" y="72"/>
                    <a:pt x="5" y="73"/>
                  </a:cubicBezTo>
                  <a:cubicBezTo>
                    <a:pt x="5" y="71"/>
                    <a:pt x="3" y="71"/>
                    <a:pt x="3" y="70"/>
                  </a:cubicBezTo>
                  <a:cubicBezTo>
                    <a:pt x="2" y="69"/>
                    <a:pt x="1" y="68"/>
                    <a:pt x="0" y="67"/>
                  </a:cubicBezTo>
                  <a:cubicBezTo>
                    <a:pt x="0" y="66"/>
                    <a:pt x="0" y="65"/>
                    <a:pt x="0" y="65"/>
                  </a:cubicBezTo>
                  <a:cubicBezTo>
                    <a:pt x="0" y="64"/>
                    <a:pt x="1" y="64"/>
                    <a:pt x="0" y="63"/>
                  </a:cubicBezTo>
                  <a:cubicBezTo>
                    <a:pt x="1" y="61"/>
                    <a:pt x="1" y="59"/>
                    <a:pt x="1" y="56"/>
                  </a:cubicBezTo>
                  <a:cubicBezTo>
                    <a:pt x="1" y="55"/>
                    <a:pt x="1" y="55"/>
                    <a:pt x="1" y="55"/>
                  </a:cubicBezTo>
                  <a:cubicBezTo>
                    <a:pt x="1" y="55"/>
                    <a:pt x="1" y="55"/>
                    <a:pt x="1" y="55"/>
                  </a:cubicBezTo>
                  <a:cubicBezTo>
                    <a:pt x="1" y="54"/>
                    <a:pt x="2" y="53"/>
                    <a:pt x="2" y="53"/>
                  </a:cubicBezTo>
                  <a:cubicBezTo>
                    <a:pt x="3" y="49"/>
                    <a:pt x="2" y="46"/>
                    <a:pt x="3" y="43"/>
                  </a:cubicBezTo>
                  <a:cubicBezTo>
                    <a:pt x="2" y="43"/>
                    <a:pt x="2" y="43"/>
                    <a:pt x="2" y="43"/>
                  </a:cubicBezTo>
                  <a:cubicBezTo>
                    <a:pt x="3" y="42"/>
                    <a:pt x="2" y="42"/>
                    <a:pt x="2" y="42"/>
                  </a:cubicBezTo>
                  <a:cubicBezTo>
                    <a:pt x="3" y="41"/>
                    <a:pt x="2" y="40"/>
                    <a:pt x="3" y="38"/>
                  </a:cubicBezTo>
                  <a:cubicBezTo>
                    <a:pt x="2" y="38"/>
                    <a:pt x="2" y="38"/>
                    <a:pt x="2" y="37"/>
                  </a:cubicBezTo>
                  <a:cubicBezTo>
                    <a:pt x="3" y="37"/>
                    <a:pt x="3" y="36"/>
                    <a:pt x="3" y="35"/>
                  </a:cubicBezTo>
                  <a:cubicBezTo>
                    <a:pt x="3" y="35"/>
                    <a:pt x="3" y="34"/>
                    <a:pt x="3" y="34"/>
                  </a:cubicBezTo>
                  <a:cubicBezTo>
                    <a:pt x="2" y="33"/>
                    <a:pt x="2" y="33"/>
                    <a:pt x="2" y="33"/>
                  </a:cubicBezTo>
                  <a:cubicBezTo>
                    <a:pt x="3" y="33"/>
                    <a:pt x="3" y="33"/>
                    <a:pt x="3" y="33"/>
                  </a:cubicBezTo>
                  <a:cubicBezTo>
                    <a:pt x="4" y="30"/>
                    <a:pt x="2" y="27"/>
                    <a:pt x="4" y="24"/>
                  </a:cubicBezTo>
                  <a:cubicBezTo>
                    <a:pt x="3" y="23"/>
                    <a:pt x="4" y="22"/>
                    <a:pt x="4" y="21"/>
                  </a:cubicBezTo>
                  <a:cubicBezTo>
                    <a:pt x="4" y="20"/>
                    <a:pt x="4" y="18"/>
                    <a:pt x="5" y="17"/>
                  </a:cubicBezTo>
                  <a:cubicBezTo>
                    <a:pt x="5" y="16"/>
                    <a:pt x="5" y="16"/>
                    <a:pt x="5" y="16"/>
                  </a:cubicBezTo>
                  <a:cubicBezTo>
                    <a:pt x="5" y="16"/>
                    <a:pt x="5" y="16"/>
                    <a:pt x="5" y="16"/>
                  </a:cubicBezTo>
                  <a:cubicBezTo>
                    <a:pt x="5" y="15"/>
                    <a:pt x="6" y="15"/>
                    <a:pt x="7" y="15"/>
                  </a:cubicBezTo>
                  <a:cubicBezTo>
                    <a:pt x="8" y="14"/>
                    <a:pt x="9" y="14"/>
                    <a:pt x="10" y="14"/>
                  </a:cubicBezTo>
                  <a:cubicBezTo>
                    <a:pt x="13" y="16"/>
                    <a:pt x="14" y="19"/>
                    <a:pt x="15" y="21"/>
                  </a:cubicBezTo>
                  <a:cubicBezTo>
                    <a:pt x="14" y="22"/>
                    <a:pt x="16" y="23"/>
                    <a:pt x="15" y="24"/>
                  </a:cubicBezTo>
                  <a:cubicBezTo>
                    <a:pt x="15" y="26"/>
                    <a:pt x="15" y="29"/>
                    <a:pt x="13" y="30"/>
                  </a:cubicBezTo>
                  <a:cubicBezTo>
                    <a:pt x="12" y="32"/>
                    <a:pt x="14" y="34"/>
                    <a:pt x="11" y="35"/>
                  </a:cubicBezTo>
                  <a:cubicBezTo>
                    <a:pt x="11" y="36"/>
                    <a:pt x="11" y="37"/>
                    <a:pt x="11" y="38"/>
                  </a:cubicBezTo>
                  <a:cubicBezTo>
                    <a:pt x="12" y="39"/>
                    <a:pt x="12" y="37"/>
                    <a:pt x="14" y="36"/>
                  </a:cubicBezTo>
                  <a:cubicBezTo>
                    <a:pt x="16" y="35"/>
                    <a:pt x="19" y="34"/>
                    <a:pt x="21" y="33"/>
                  </a:cubicBezTo>
                  <a:cubicBezTo>
                    <a:pt x="22" y="33"/>
                    <a:pt x="24" y="32"/>
                    <a:pt x="24" y="31"/>
                  </a:cubicBezTo>
                  <a:cubicBezTo>
                    <a:pt x="26" y="31"/>
                    <a:pt x="28" y="30"/>
                    <a:pt x="28" y="29"/>
                  </a:cubicBezTo>
                  <a:cubicBezTo>
                    <a:pt x="26" y="26"/>
                    <a:pt x="26" y="26"/>
                    <a:pt x="26" y="26"/>
                  </a:cubicBezTo>
                  <a:cubicBezTo>
                    <a:pt x="23" y="25"/>
                    <a:pt x="21" y="31"/>
                    <a:pt x="18" y="27"/>
                  </a:cubicBezTo>
                  <a:cubicBezTo>
                    <a:pt x="16" y="26"/>
                    <a:pt x="18" y="24"/>
                    <a:pt x="18" y="22"/>
                  </a:cubicBezTo>
                  <a:cubicBezTo>
                    <a:pt x="19" y="21"/>
                    <a:pt x="20" y="20"/>
                    <a:pt x="21" y="19"/>
                  </a:cubicBezTo>
                  <a:cubicBezTo>
                    <a:pt x="22" y="19"/>
                    <a:pt x="22" y="18"/>
                    <a:pt x="23" y="18"/>
                  </a:cubicBezTo>
                  <a:cubicBezTo>
                    <a:pt x="25" y="18"/>
                    <a:pt x="23" y="14"/>
                    <a:pt x="26" y="15"/>
                  </a:cubicBezTo>
                  <a:cubicBezTo>
                    <a:pt x="27" y="15"/>
                    <a:pt x="28" y="16"/>
                    <a:pt x="29" y="15"/>
                  </a:cubicBezTo>
                  <a:cubicBezTo>
                    <a:pt x="31" y="14"/>
                    <a:pt x="32" y="13"/>
                    <a:pt x="33" y="12"/>
                  </a:cubicBezTo>
                  <a:cubicBezTo>
                    <a:pt x="33" y="11"/>
                    <a:pt x="34" y="11"/>
                    <a:pt x="34" y="10"/>
                  </a:cubicBezTo>
                  <a:cubicBezTo>
                    <a:pt x="32" y="10"/>
                    <a:pt x="31" y="11"/>
                    <a:pt x="29" y="11"/>
                  </a:cubicBezTo>
                  <a:cubicBezTo>
                    <a:pt x="29" y="12"/>
                    <a:pt x="27" y="12"/>
                    <a:pt x="26" y="12"/>
                  </a:cubicBezTo>
                  <a:cubicBezTo>
                    <a:pt x="26" y="13"/>
                    <a:pt x="25" y="12"/>
                    <a:pt x="24" y="13"/>
                  </a:cubicBezTo>
                  <a:cubicBezTo>
                    <a:pt x="24" y="13"/>
                    <a:pt x="23" y="14"/>
                    <a:pt x="23" y="13"/>
                  </a:cubicBezTo>
                  <a:cubicBezTo>
                    <a:pt x="22" y="14"/>
                    <a:pt x="21" y="13"/>
                    <a:pt x="20" y="14"/>
                  </a:cubicBezTo>
                  <a:cubicBezTo>
                    <a:pt x="19" y="12"/>
                    <a:pt x="16" y="13"/>
                    <a:pt x="15" y="12"/>
                  </a:cubicBezTo>
                  <a:cubicBezTo>
                    <a:pt x="15" y="12"/>
                    <a:pt x="15" y="12"/>
                    <a:pt x="15" y="12"/>
                  </a:cubicBezTo>
                  <a:cubicBezTo>
                    <a:pt x="15" y="10"/>
                    <a:pt x="12" y="11"/>
                    <a:pt x="13" y="9"/>
                  </a:cubicBezTo>
                  <a:cubicBezTo>
                    <a:pt x="13" y="8"/>
                    <a:pt x="14" y="6"/>
                    <a:pt x="15" y="6"/>
                  </a:cubicBezTo>
                  <a:cubicBezTo>
                    <a:pt x="19" y="5"/>
                    <a:pt x="22" y="4"/>
                    <a:pt x="26" y="4"/>
                  </a:cubicBezTo>
                  <a:cubicBezTo>
                    <a:pt x="27" y="4"/>
                    <a:pt x="29" y="3"/>
                    <a:pt x="31" y="3"/>
                  </a:cubicBezTo>
                  <a:cubicBezTo>
                    <a:pt x="32" y="2"/>
                    <a:pt x="34" y="3"/>
                    <a:pt x="35" y="2"/>
                  </a:cubicBezTo>
                  <a:cubicBezTo>
                    <a:pt x="38" y="2"/>
                    <a:pt x="40" y="1"/>
                    <a:pt x="42" y="0"/>
                  </a:cubicBezTo>
                  <a:cubicBezTo>
                    <a:pt x="42" y="0"/>
                    <a:pt x="44" y="0"/>
                    <a:pt x="45" y="0"/>
                  </a:cubicBezTo>
                  <a:cubicBezTo>
                    <a:pt x="45" y="0"/>
                    <a:pt x="45" y="0"/>
                    <a:pt x="45" y="0"/>
                  </a:cubicBezTo>
                  <a:cubicBezTo>
                    <a:pt x="47" y="1"/>
                    <a:pt x="50" y="1"/>
                    <a:pt x="51" y="3"/>
                  </a:cubicBezTo>
                  <a:cubicBezTo>
                    <a:pt x="50" y="4"/>
                    <a:pt x="52" y="4"/>
                    <a:pt x="52" y="5"/>
                  </a:cubicBezTo>
                  <a:cubicBezTo>
                    <a:pt x="52" y="6"/>
                    <a:pt x="50" y="5"/>
                    <a:pt x="50" y="7"/>
                  </a:cubicBezTo>
                  <a:cubicBezTo>
                    <a:pt x="47" y="8"/>
                    <a:pt x="45" y="11"/>
                    <a:pt x="43" y="13"/>
                  </a:cubicBezTo>
                  <a:cubicBezTo>
                    <a:pt x="42" y="14"/>
                    <a:pt x="42" y="14"/>
                    <a:pt x="42" y="14"/>
                  </a:cubicBezTo>
                  <a:cubicBezTo>
                    <a:pt x="44" y="15"/>
                    <a:pt x="45" y="14"/>
                    <a:pt x="46" y="15"/>
                  </a:cubicBezTo>
                  <a:cubicBezTo>
                    <a:pt x="46" y="16"/>
                    <a:pt x="46" y="17"/>
                    <a:pt x="47" y="18"/>
                  </a:cubicBezTo>
                  <a:cubicBezTo>
                    <a:pt x="46" y="19"/>
                    <a:pt x="45" y="20"/>
                    <a:pt x="43" y="20"/>
                  </a:cubicBezTo>
                  <a:cubicBezTo>
                    <a:pt x="43" y="21"/>
                    <a:pt x="42" y="21"/>
                    <a:pt x="42" y="21"/>
                  </a:cubicBezTo>
                  <a:cubicBezTo>
                    <a:pt x="45" y="22"/>
                    <a:pt x="47" y="21"/>
                    <a:pt x="49" y="22"/>
                  </a:cubicBezTo>
                  <a:cubicBezTo>
                    <a:pt x="50" y="23"/>
                    <a:pt x="51" y="22"/>
                    <a:pt x="52" y="23"/>
                  </a:cubicBezTo>
                  <a:close/>
                  <a:moveTo>
                    <a:pt x="40" y="24"/>
                  </a:moveTo>
                  <a:cubicBezTo>
                    <a:pt x="40" y="25"/>
                    <a:pt x="38" y="25"/>
                    <a:pt x="37" y="26"/>
                  </a:cubicBezTo>
                  <a:cubicBezTo>
                    <a:pt x="36" y="26"/>
                    <a:pt x="36" y="26"/>
                    <a:pt x="35" y="26"/>
                  </a:cubicBezTo>
                  <a:cubicBezTo>
                    <a:pt x="34" y="26"/>
                    <a:pt x="36" y="25"/>
                    <a:pt x="35" y="24"/>
                  </a:cubicBezTo>
                  <a:cubicBezTo>
                    <a:pt x="36" y="24"/>
                    <a:pt x="37" y="22"/>
                    <a:pt x="38" y="23"/>
                  </a:cubicBezTo>
                  <a:cubicBezTo>
                    <a:pt x="39" y="23"/>
                    <a:pt x="39" y="25"/>
                    <a:pt x="40" y="24"/>
                  </a:cubicBezTo>
                  <a:close/>
                  <a:moveTo>
                    <a:pt x="73" y="36"/>
                  </a:moveTo>
                  <a:cubicBezTo>
                    <a:pt x="73" y="37"/>
                    <a:pt x="73" y="38"/>
                    <a:pt x="74" y="39"/>
                  </a:cubicBezTo>
                  <a:cubicBezTo>
                    <a:pt x="73" y="40"/>
                    <a:pt x="73" y="42"/>
                    <a:pt x="74" y="44"/>
                  </a:cubicBezTo>
                  <a:cubicBezTo>
                    <a:pt x="74" y="44"/>
                    <a:pt x="72" y="44"/>
                    <a:pt x="72" y="44"/>
                  </a:cubicBezTo>
                  <a:cubicBezTo>
                    <a:pt x="72" y="41"/>
                    <a:pt x="72" y="37"/>
                    <a:pt x="72" y="33"/>
                  </a:cubicBezTo>
                  <a:cubicBezTo>
                    <a:pt x="72" y="33"/>
                    <a:pt x="72" y="33"/>
                    <a:pt x="72" y="33"/>
                  </a:cubicBezTo>
                  <a:cubicBezTo>
                    <a:pt x="73" y="33"/>
                    <a:pt x="72" y="33"/>
                    <a:pt x="73" y="32"/>
                  </a:cubicBezTo>
                  <a:cubicBezTo>
                    <a:pt x="72" y="32"/>
                    <a:pt x="72" y="32"/>
                    <a:pt x="72" y="32"/>
                  </a:cubicBezTo>
                  <a:cubicBezTo>
                    <a:pt x="72" y="32"/>
                    <a:pt x="72" y="32"/>
                    <a:pt x="72" y="32"/>
                  </a:cubicBezTo>
                  <a:cubicBezTo>
                    <a:pt x="72" y="32"/>
                    <a:pt x="72" y="32"/>
                    <a:pt x="72" y="31"/>
                  </a:cubicBezTo>
                  <a:cubicBezTo>
                    <a:pt x="72" y="31"/>
                    <a:pt x="73" y="30"/>
                    <a:pt x="73" y="30"/>
                  </a:cubicBezTo>
                  <a:cubicBezTo>
                    <a:pt x="72" y="29"/>
                    <a:pt x="73" y="28"/>
                    <a:pt x="73" y="27"/>
                  </a:cubicBezTo>
                  <a:cubicBezTo>
                    <a:pt x="73" y="29"/>
                    <a:pt x="73" y="33"/>
                    <a:pt x="73" y="36"/>
                  </a:cubicBezTo>
                  <a:close/>
                  <a:moveTo>
                    <a:pt x="71" y="35"/>
                  </a:moveTo>
                  <a:cubicBezTo>
                    <a:pt x="71" y="35"/>
                    <a:pt x="70" y="36"/>
                    <a:pt x="71" y="37"/>
                  </a:cubicBezTo>
                  <a:cubicBezTo>
                    <a:pt x="70" y="37"/>
                    <a:pt x="71" y="38"/>
                    <a:pt x="71" y="39"/>
                  </a:cubicBezTo>
                  <a:cubicBezTo>
                    <a:pt x="70" y="40"/>
                    <a:pt x="71" y="43"/>
                    <a:pt x="70" y="44"/>
                  </a:cubicBezTo>
                  <a:cubicBezTo>
                    <a:pt x="70" y="44"/>
                    <a:pt x="71" y="45"/>
                    <a:pt x="70" y="46"/>
                  </a:cubicBezTo>
                  <a:cubicBezTo>
                    <a:pt x="71" y="46"/>
                    <a:pt x="70" y="47"/>
                    <a:pt x="70" y="48"/>
                  </a:cubicBezTo>
                  <a:cubicBezTo>
                    <a:pt x="69" y="49"/>
                    <a:pt x="70" y="50"/>
                    <a:pt x="70" y="51"/>
                  </a:cubicBezTo>
                  <a:cubicBezTo>
                    <a:pt x="70" y="51"/>
                    <a:pt x="70" y="51"/>
                    <a:pt x="70" y="51"/>
                  </a:cubicBezTo>
                  <a:cubicBezTo>
                    <a:pt x="71" y="51"/>
                    <a:pt x="70" y="50"/>
                    <a:pt x="71" y="50"/>
                  </a:cubicBezTo>
                  <a:cubicBezTo>
                    <a:pt x="70" y="51"/>
                    <a:pt x="71" y="52"/>
                    <a:pt x="70" y="53"/>
                  </a:cubicBezTo>
                  <a:cubicBezTo>
                    <a:pt x="71" y="54"/>
                    <a:pt x="71" y="56"/>
                    <a:pt x="71" y="57"/>
                  </a:cubicBezTo>
                  <a:cubicBezTo>
                    <a:pt x="70" y="57"/>
                    <a:pt x="70" y="56"/>
                    <a:pt x="70" y="56"/>
                  </a:cubicBezTo>
                  <a:cubicBezTo>
                    <a:pt x="70" y="57"/>
                    <a:pt x="69" y="57"/>
                    <a:pt x="69" y="57"/>
                  </a:cubicBezTo>
                  <a:cubicBezTo>
                    <a:pt x="70" y="58"/>
                    <a:pt x="69" y="59"/>
                    <a:pt x="69" y="60"/>
                  </a:cubicBezTo>
                  <a:cubicBezTo>
                    <a:pt x="68" y="60"/>
                    <a:pt x="69" y="59"/>
                    <a:pt x="68" y="59"/>
                  </a:cubicBezTo>
                  <a:cubicBezTo>
                    <a:pt x="69" y="57"/>
                    <a:pt x="69" y="56"/>
                    <a:pt x="68" y="55"/>
                  </a:cubicBezTo>
                  <a:cubicBezTo>
                    <a:pt x="67" y="53"/>
                    <a:pt x="69" y="52"/>
                    <a:pt x="68" y="50"/>
                  </a:cubicBezTo>
                  <a:cubicBezTo>
                    <a:pt x="69" y="50"/>
                    <a:pt x="68" y="49"/>
                    <a:pt x="69" y="49"/>
                  </a:cubicBezTo>
                  <a:cubicBezTo>
                    <a:pt x="68" y="48"/>
                    <a:pt x="68" y="48"/>
                    <a:pt x="68" y="48"/>
                  </a:cubicBezTo>
                  <a:cubicBezTo>
                    <a:pt x="68" y="47"/>
                    <a:pt x="69" y="46"/>
                    <a:pt x="69" y="44"/>
                  </a:cubicBezTo>
                  <a:cubicBezTo>
                    <a:pt x="69" y="44"/>
                    <a:pt x="69" y="44"/>
                    <a:pt x="69" y="43"/>
                  </a:cubicBezTo>
                  <a:cubicBezTo>
                    <a:pt x="69" y="43"/>
                    <a:pt x="68" y="43"/>
                    <a:pt x="68" y="43"/>
                  </a:cubicBezTo>
                  <a:cubicBezTo>
                    <a:pt x="71" y="43"/>
                    <a:pt x="68" y="40"/>
                    <a:pt x="69" y="39"/>
                  </a:cubicBezTo>
                  <a:cubicBezTo>
                    <a:pt x="68" y="38"/>
                    <a:pt x="71" y="37"/>
                    <a:pt x="69" y="36"/>
                  </a:cubicBezTo>
                  <a:cubicBezTo>
                    <a:pt x="70" y="35"/>
                    <a:pt x="70" y="33"/>
                    <a:pt x="70" y="32"/>
                  </a:cubicBezTo>
                  <a:cubicBezTo>
                    <a:pt x="71" y="35"/>
                    <a:pt x="71" y="35"/>
                    <a:pt x="71" y="35"/>
                  </a:cubicBezTo>
                  <a:close/>
                  <a:moveTo>
                    <a:pt x="34" y="41"/>
                  </a:moveTo>
                  <a:cubicBezTo>
                    <a:pt x="33" y="40"/>
                    <a:pt x="33" y="40"/>
                    <a:pt x="33" y="40"/>
                  </a:cubicBezTo>
                  <a:cubicBezTo>
                    <a:pt x="33" y="40"/>
                    <a:pt x="33" y="41"/>
                    <a:pt x="33" y="42"/>
                  </a:cubicBezTo>
                  <a:cubicBezTo>
                    <a:pt x="33" y="42"/>
                    <a:pt x="34" y="43"/>
                    <a:pt x="34" y="44"/>
                  </a:cubicBezTo>
                  <a:cubicBezTo>
                    <a:pt x="32" y="46"/>
                    <a:pt x="29" y="47"/>
                    <a:pt x="28" y="49"/>
                  </a:cubicBezTo>
                  <a:cubicBezTo>
                    <a:pt x="27" y="49"/>
                    <a:pt x="27" y="50"/>
                    <a:pt x="26" y="50"/>
                  </a:cubicBezTo>
                  <a:cubicBezTo>
                    <a:pt x="21" y="53"/>
                    <a:pt x="17" y="57"/>
                    <a:pt x="12" y="60"/>
                  </a:cubicBezTo>
                  <a:cubicBezTo>
                    <a:pt x="12" y="60"/>
                    <a:pt x="12" y="60"/>
                    <a:pt x="11" y="60"/>
                  </a:cubicBezTo>
                  <a:cubicBezTo>
                    <a:pt x="11" y="60"/>
                    <a:pt x="11" y="59"/>
                    <a:pt x="10" y="59"/>
                  </a:cubicBezTo>
                  <a:cubicBezTo>
                    <a:pt x="11" y="57"/>
                    <a:pt x="10" y="56"/>
                    <a:pt x="10" y="56"/>
                  </a:cubicBezTo>
                  <a:cubicBezTo>
                    <a:pt x="10" y="54"/>
                    <a:pt x="11" y="53"/>
                    <a:pt x="9" y="52"/>
                  </a:cubicBezTo>
                  <a:cubicBezTo>
                    <a:pt x="11" y="50"/>
                    <a:pt x="10" y="47"/>
                    <a:pt x="10" y="45"/>
                  </a:cubicBezTo>
                  <a:cubicBezTo>
                    <a:pt x="12" y="47"/>
                    <a:pt x="14" y="45"/>
                    <a:pt x="17" y="46"/>
                  </a:cubicBezTo>
                  <a:cubicBezTo>
                    <a:pt x="17" y="45"/>
                    <a:pt x="18" y="45"/>
                    <a:pt x="18" y="45"/>
                  </a:cubicBezTo>
                  <a:cubicBezTo>
                    <a:pt x="20" y="44"/>
                    <a:pt x="21" y="43"/>
                    <a:pt x="23" y="43"/>
                  </a:cubicBezTo>
                  <a:cubicBezTo>
                    <a:pt x="24" y="43"/>
                    <a:pt x="24" y="41"/>
                    <a:pt x="26" y="42"/>
                  </a:cubicBezTo>
                  <a:cubicBezTo>
                    <a:pt x="27" y="41"/>
                    <a:pt x="28" y="39"/>
                    <a:pt x="30" y="39"/>
                  </a:cubicBezTo>
                  <a:cubicBezTo>
                    <a:pt x="30" y="38"/>
                    <a:pt x="31" y="38"/>
                    <a:pt x="32" y="37"/>
                  </a:cubicBezTo>
                  <a:cubicBezTo>
                    <a:pt x="33" y="38"/>
                    <a:pt x="34" y="40"/>
                    <a:pt x="34" y="41"/>
                  </a:cubicBezTo>
                  <a:close/>
                  <a:moveTo>
                    <a:pt x="74" y="46"/>
                  </a:moveTo>
                  <a:cubicBezTo>
                    <a:pt x="73" y="46"/>
                    <a:pt x="73" y="47"/>
                    <a:pt x="73" y="48"/>
                  </a:cubicBezTo>
                  <a:cubicBezTo>
                    <a:pt x="73" y="48"/>
                    <a:pt x="73" y="48"/>
                    <a:pt x="73" y="48"/>
                  </a:cubicBezTo>
                  <a:cubicBezTo>
                    <a:pt x="74" y="48"/>
                    <a:pt x="74" y="48"/>
                    <a:pt x="74" y="48"/>
                  </a:cubicBezTo>
                  <a:cubicBezTo>
                    <a:pt x="74" y="49"/>
                    <a:pt x="74" y="50"/>
                    <a:pt x="73" y="51"/>
                  </a:cubicBezTo>
                  <a:cubicBezTo>
                    <a:pt x="74" y="52"/>
                    <a:pt x="74" y="54"/>
                    <a:pt x="73" y="55"/>
                  </a:cubicBezTo>
                  <a:cubicBezTo>
                    <a:pt x="73" y="55"/>
                    <a:pt x="73" y="56"/>
                    <a:pt x="73" y="56"/>
                  </a:cubicBezTo>
                  <a:cubicBezTo>
                    <a:pt x="73" y="56"/>
                    <a:pt x="71" y="54"/>
                    <a:pt x="72" y="53"/>
                  </a:cubicBezTo>
                  <a:cubicBezTo>
                    <a:pt x="72" y="54"/>
                    <a:pt x="72" y="54"/>
                    <a:pt x="72" y="54"/>
                  </a:cubicBezTo>
                  <a:cubicBezTo>
                    <a:pt x="73" y="54"/>
                    <a:pt x="73" y="52"/>
                    <a:pt x="73" y="51"/>
                  </a:cubicBezTo>
                  <a:cubicBezTo>
                    <a:pt x="72" y="50"/>
                    <a:pt x="73" y="49"/>
                    <a:pt x="72" y="49"/>
                  </a:cubicBezTo>
                  <a:cubicBezTo>
                    <a:pt x="73" y="49"/>
                    <a:pt x="72" y="48"/>
                    <a:pt x="72" y="48"/>
                  </a:cubicBezTo>
                  <a:cubicBezTo>
                    <a:pt x="72" y="48"/>
                    <a:pt x="72" y="48"/>
                    <a:pt x="72" y="48"/>
                  </a:cubicBezTo>
                  <a:cubicBezTo>
                    <a:pt x="72" y="47"/>
                    <a:pt x="72" y="47"/>
                    <a:pt x="72" y="47"/>
                  </a:cubicBezTo>
                  <a:cubicBezTo>
                    <a:pt x="73" y="47"/>
                    <a:pt x="73" y="47"/>
                    <a:pt x="73" y="47"/>
                  </a:cubicBezTo>
                  <a:cubicBezTo>
                    <a:pt x="73" y="46"/>
                    <a:pt x="71" y="45"/>
                    <a:pt x="73" y="45"/>
                  </a:cubicBezTo>
                  <a:cubicBezTo>
                    <a:pt x="74" y="45"/>
                    <a:pt x="74" y="45"/>
                    <a:pt x="74" y="45"/>
                  </a:cubicBezTo>
                  <a:lnTo>
                    <a:pt x="74" y="46"/>
                  </a:lnTo>
                  <a:close/>
                  <a:moveTo>
                    <a:pt x="70" y="55"/>
                  </a:moveTo>
                  <a:cubicBezTo>
                    <a:pt x="70" y="54"/>
                    <a:pt x="70" y="54"/>
                    <a:pt x="70" y="54"/>
                  </a:cubicBezTo>
                  <a:cubicBezTo>
                    <a:pt x="70" y="54"/>
                    <a:pt x="70" y="54"/>
                    <a:pt x="70" y="54"/>
                  </a:cubicBezTo>
                  <a:lnTo>
                    <a:pt x="70" y="55"/>
                  </a:lnTo>
                  <a:close/>
                  <a:moveTo>
                    <a:pt x="70" y="68"/>
                  </a:moveTo>
                  <a:cubicBezTo>
                    <a:pt x="70" y="67"/>
                    <a:pt x="69" y="67"/>
                    <a:pt x="70" y="66"/>
                  </a:cubicBezTo>
                  <a:cubicBezTo>
                    <a:pt x="70" y="68"/>
                    <a:pt x="70" y="68"/>
                    <a:pt x="70" y="68"/>
                  </a:cubicBezTo>
                  <a:close/>
                  <a:moveTo>
                    <a:pt x="72" y="68"/>
                  </a:moveTo>
                  <a:cubicBezTo>
                    <a:pt x="72" y="67"/>
                    <a:pt x="71" y="68"/>
                    <a:pt x="71" y="67"/>
                  </a:cubicBezTo>
                  <a:cubicBezTo>
                    <a:pt x="72" y="67"/>
                    <a:pt x="72" y="67"/>
                    <a:pt x="72" y="67"/>
                  </a:cubicBezTo>
                  <a:lnTo>
                    <a:pt x="72" y="68"/>
                  </a:lnTo>
                  <a:close/>
                  <a:moveTo>
                    <a:pt x="74" y="70"/>
                  </a:moveTo>
                  <a:cubicBezTo>
                    <a:pt x="74" y="70"/>
                    <a:pt x="74" y="70"/>
                    <a:pt x="74" y="70"/>
                  </a:cubicBezTo>
                  <a:cubicBezTo>
                    <a:pt x="74" y="69"/>
                    <a:pt x="74" y="69"/>
                    <a:pt x="74" y="69"/>
                  </a:cubicBezTo>
                  <a:cubicBezTo>
                    <a:pt x="74" y="69"/>
                    <a:pt x="74" y="69"/>
                    <a:pt x="74" y="70"/>
                  </a:cubicBezTo>
                  <a:close/>
                  <a:moveTo>
                    <a:pt x="76" y="76"/>
                  </a:moveTo>
                  <a:cubicBezTo>
                    <a:pt x="76" y="76"/>
                    <a:pt x="76" y="77"/>
                    <a:pt x="76" y="77"/>
                  </a:cubicBezTo>
                  <a:cubicBezTo>
                    <a:pt x="75" y="76"/>
                    <a:pt x="76" y="76"/>
                    <a:pt x="76"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17"/>
            <p:cNvSpPr>
              <a:spLocks noEditPoints="1"/>
            </p:cNvSpPr>
            <p:nvPr/>
          </p:nvSpPr>
          <p:spPr bwMode="auto">
            <a:xfrm>
              <a:off x="5416" y="4133"/>
              <a:ext cx="121" cy="110"/>
            </a:xfrm>
            <a:custGeom>
              <a:avLst/>
              <a:gdLst>
                <a:gd name="T0" fmla="*/ 18 w 47"/>
                <a:gd name="T1" fmla="*/ 5 h 41"/>
                <a:gd name="T2" fmla="*/ 14 w 47"/>
                <a:gd name="T3" fmla="*/ 9 h 41"/>
                <a:gd name="T4" fmla="*/ 11 w 47"/>
                <a:gd name="T5" fmla="*/ 9 h 41"/>
                <a:gd name="T6" fmla="*/ 11 w 47"/>
                <a:gd name="T7" fmla="*/ 0 h 41"/>
                <a:gd name="T8" fmla="*/ 34 w 47"/>
                <a:gd name="T9" fmla="*/ 7 h 41"/>
                <a:gd name="T10" fmla="*/ 33 w 47"/>
                <a:gd name="T11" fmla="*/ 11 h 41"/>
                <a:gd name="T12" fmla="*/ 26 w 47"/>
                <a:gd name="T13" fmla="*/ 17 h 41"/>
                <a:gd name="T14" fmla="*/ 36 w 47"/>
                <a:gd name="T15" fmla="*/ 23 h 41"/>
                <a:gd name="T16" fmla="*/ 40 w 47"/>
                <a:gd name="T17" fmla="*/ 24 h 41"/>
                <a:gd name="T18" fmla="*/ 45 w 47"/>
                <a:gd name="T19" fmla="*/ 24 h 41"/>
                <a:gd name="T20" fmla="*/ 47 w 47"/>
                <a:gd name="T21" fmla="*/ 26 h 41"/>
                <a:gd name="T22" fmla="*/ 45 w 47"/>
                <a:gd name="T23" fmla="*/ 28 h 41"/>
                <a:gd name="T24" fmla="*/ 36 w 47"/>
                <a:gd name="T25" fmla="*/ 27 h 41"/>
                <a:gd name="T26" fmla="*/ 25 w 47"/>
                <a:gd name="T27" fmla="*/ 19 h 41"/>
                <a:gd name="T28" fmla="*/ 20 w 47"/>
                <a:gd name="T29" fmla="*/ 29 h 41"/>
                <a:gd name="T30" fmla="*/ 16 w 47"/>
                <a:gd name="T31" fmla="*/ 32 h 41"/>
                <a:gd name="T32" fmla="*/ 16 w 47"/>
                <a:gd name="T33" fmla="*/ 28 h 41"/>
                <a:gd name="T34" fmla="*/ 24 w 47"/>
                <a:gd name="T35" fmla="*/ 17 h 41"/>
                <a:gd name="T36" fmla="*/ 24 w 47"/>
                <a:gd name="T37" fmla="*/ 17 h 41"/>
                <a:gd name="T38" fmla="*/ 26 w 47"/>
                <a:gd name="T39" fmla="*/ 15 h 41"/>
                <a:gd name="T40" fmla="*/ 34 w 47"/>
                <a:gd name="T41" fmla="*/ 7 h 41"/>
                <a:gd name="T42" fmla="*/ 23 w 47"/>
                <a:gd name="T43" fmla="*/ 11 h 41"/>
                <a:gd name="T44" fmla="*/ 19 w 47"/>
                <a:gd name="T45" fmla="*/ 14 h 41"/>
                <a:gd name="T46" fmla="*/ 22 w 47"/>
                <a:gd name="T47" fmla="*/ 9 h 41"/>
                <a:gd name="T48" fmla="*/ 13 w 47"/>
                <a:gd name="T49" fmla="*/ 20 h 41"/>
                <a:gd name="T50" fmla="*/ 17 w 47"/>
                <a:gd name="T51" fmla="*/ 21 h 41"/>
                <a:gd name="T52" fmla="*/ 12 w 47"/>
                <a:gd name="T53" fmla="*/ 35 h 41"/>
                <a:gd name="T54" fmla="*/ 9 w 47"/>
                <a:gd name="T55" fmla="*/ 39 h 41"/>
                <a:gd name="T56" fmla="*/ 7 w 47"/>
                <a:gd name="T57" fmla="*/ 33 h 41"/>
                <a:gd name="T58" fmla="*/ 4 w 47"/>
                <a:gd name="T59" fmla="*/ 37 h 41"/>
                <a:gd name="T60" fmla="*/ 2 w 47"/>
                <a:gd name="T61" fmla="*/ 32 h 41"/>
                <a:gd name="T62" fmla="*/ 5 w 47"/>
                <a:gd name="T63" fmla="*/ 26 h 41"/>
                <a:gd name="T64" fmla="*/ 0 w 47"/>
                <a:gd name="T65" fmla="*/ 22 h 41"/>
                <a:gd name="T66" fmla="*/ 3 w 47"/>
                <a:gd name="T67" fmla="*/ 21 h 41"/>
                <a:gd name="T68" fmla="*/ 11 w 47"/>
                <a:gd name="T69" fmla="*/ 19 h 41"/>
                <a:gd name="T70" fmla="*/ 31 w 47"/>
                <a:gd name="T71" fmla="*/ 26 h 41"/>
                <a:gd name="T72" fmla="*/ 33 w 47"/>
                <a:gd name="T73" fmla="*/ 37 h 41"/>
                <a:gd name="T74" fmla="*/ 27 w 47"/>
                <a:gd name="T75" fmla="*/ 38 h 41"/>
                <a:gd name="T76" fmla="*/ 27 w 47"/>
                <a:gd name="T77" fmla="*/ 30 h 41"/>
                <a:gd name="T78" fmla="*/ 21 w 47"/>
                <a:gd name="T79" fmla="*/ 31 h 41"/>
                <a:gd name="T80" fmla="*/ 24 w 47"/>
                <a:gd name="T81" fmla="*/ 40 h 41"/>
                <a:gd name="T82" fmla="*/ 23 w 47"/>
                <a:gd name="T83" fmla="*/ 40 h 41"/>
                <a:gd name="T84" fmla="*/ 20 w 47"/>
                <a:gd name="T85" fmla="*/ 34 h 41"/>
                <a:gd name="T86" fmla="*/ 22 w 47"/>
                <a:gd name="T87" fmla="*/ 2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7" h="41">
                  <a:moveTo>
                    <a:pt x="14" y="3"/>
                  </a:moveTo>
                  <a:cubicBezTo>
                    <a:pt x="15" y="3"/>
                    <a:pt x="15" y="4"/>
                    <a:pt x="15" y="3"/>
                  </a:cubicBezTo>
                  <a:cubicBezTo>
                    <a:pt x="16" y="4"/>
                    <a:pt x="17" y="4"/>
                    <a:pt x="18" y="5"/>
                  </a:cubicBezTo>
                  <a:cubicBezTo>
                    <a:pt x="18" y="6"/>
                    <a:pt x="17" y="6"/>
                    <a:pt x="17" y="7"/>
                  </a:cubicBezTo>
                  <a:cubicBezTo>
                    <a:pt x="16" y="8"/>
                    <a:pt x="16" y="7"/>
                    <a:pt x="16" y="8"/>
                  </a:cubicBezTo>
                  <a:cubicBezTo>
                    <a:pt x="15" y="8"/>
                    <a:pt x="15" y="9"/>
                    <a:pt x="14" y="9"/>
                  </a:cubicBezTo>
                  <a:cubicBezTo>
                    <a:pt x="13" y="9"/>
                    <a:pt x="13" y="9"/>
                    <a:pt x="13" y="9"/>
                  </a:cubicBezTo>
                  <a:cubicBezTo>
                    <a:pt x="12" y="10"/>
                    <a:pt x="11" y="11"/>
                    <a:pt x="10" y="11"/>
                  </a:cubicBezTo>
                  <a:cubicBezTo>
                    <a:pt x="10" y="11"/>
                    <a:pt x="11" y="10"/>
                    <a:pt x="11" y="9"/>
                  </a:cubicBezTo>
                  <a:cubicBezTo>
                    <a:pt x="11" y="8"/>
                    <a:pt x="12" y="7"/>
                    <a:pt x="12" y="6"/>
                  </a:cubicBezTo>
                  <a:cubicBezTo>
                    <a:pt x="11" y="4"/>
                    <a:pt x="10" y="3"/>
                    <a:pt x="10" y="2"/>
                  </a:cubicBezTo>
                  <a:cubicBezTo>
                    <a:pt x="11" y="1"/>
                    <a:pt x="11" y="1"/>
                    <a:pt x="11" y="0"/>
                  </a:cubicBezTo>
                  <a:cubicBezTo>
                    <a:pt x="12" y="0"/>
                    <a:pt x="12" y="0"/>
                    <a:pt x="12" y="0"/>
                  </a:cubicBezTo>
                  <a:lnTo>
                    <a:pt x="14" y="3"/>
                  </a:lnTo>
                  <a:close/>
                  <a:moveTo>
                    <a:pt x="34" y="7"/>
                  </a:moveTo>
                  <a:cubicBezTo>
                    <a:pt x="35" y="8"/>
                    <a:pt x="36" y="9"/>
                    <a:pt x="36" y="10"/>
                  </a:cubicBezTo>
                  <a:cubicBezTo>
                    <a:pt x="35" y="11"/>
                    <a:pt x="34" y="11"/>
                    <a:pt x="33" y="11"/>
                  </a:cubicBezTo>
                  <a:cubicBezTo>
                    <a:pt x="33" y="11"/>
                    <a:pt x="33" y="11"/>
                    <a:pt x="33" y="11"/>
                  </a:cubicBezTo>
                  <a:cubicBezTo>
                    <a:pt x="32" y="12"/>
                    <a:pt x="31" y="12"/>
                    <a:pt x="30" y="13"/>
                  </a:cubicBezTo>
                  <a:cubicBezTo>
                    <a:pt x="30" y="13"/>
                    <a:pt x="29" y="13"/>
                    <a:pt x="29" y="13"/>
                  </a:cubicBezTo>
                  <a:cubicBezTo>
                    <a:pt x="28" y="15"/>
                    <a:pt x="27" y="16"/>
                    <a:pt x="26" y="17"/>
                  </a:cubicBezTo>
                  <a:cubicBezTo>
                    <a:pt x="27" y="18"/>
                    <a:pt x="28" y="19"/>
                    <a:pt x="29" y="19"/>
                  </a:cubicBezTo>
                  <a:cubicBezTo>
                    <a:pt x="30" y="20"/>
                    <a:pt x="31" y="21"/>
                    <a:pt x="33" y="22"/>
                  </a:cubicBezTo>
                  <a:cubicBezTo>
                    <a:pt x="34" y="22"/>
                    <a:pt x="35" y="23"/>
                    <a:pt x="36" y="23"/>
                  </a:cubicBezTo>
                  <a:cubicBezTo>
                    <a:pt x="37" y="23"/>
                    <a:pt x="38" y="23"/>
                    <a:pt x="39" y="24"/>
                  </a:cubicBezTo>
                  <a:cubicBezTo>
                    <a:pt x="39" y="24"/>
                    <a:pt x="39" y="24"/>
                    <a:pt x="39" y="24"/>
                  </a:cubicBezTo>
                  <a:cubicBezTo>
                    <a:pt x="39" y="24"/>
                    <a:pt x="39" y="24"/>
                    <a:pt x="40" y="24"/>
                  </a:cubicBezTo>
                  <a:cubicBezTo>
                    <a:pt x="40" y="24"/>
                    <a:pt x="40" y="24"/>
                    <a:pt x="40" y="24"/>
                  </a:cubicBezTo>
                  <a:cubicBezTo>
                    <a:pt x="40" y="24"/>
                    <a:pt x="40" y="24"/>
                    <a:pt x="40" y="24"/>
                  </a:cubicBezTo>
                  <a:cubicBezTo>
                    <a:pt x="45" y="24"/>
                    <a:pt x="45" y="24"/>
                    <a:pt x="45" y="24"/>
                  </a:cubicBezTo>
                  <a:cubicBezTo>
                    <a:pt x="45" y="25"/>
                    <a:pt x="46" y="24"/>
                    <a:pt x="46" y="25"/>
                  </a:cubicBezTo>
                  <a:cubicBezTo>
                    <a:pt x="46" y="26"/>
                    <a:pt x="47" y="26"/>
                    <a:pt x="47" y="26"/>
                  </a:cubicBezTo>
                  <a:cubicBezTo>
                    <a:pt x="47" y="26"/>
                    <a:pt x="47" y="26"/>
                    <a:pt x="47" y="26"/>
                  </a:cubicBezTo>
                  <a:cubicBezTo>
                    <a:pt x="47" y="27"/>
                    <a:pt x="47" y="27"/>
                    <a:pt x="47" y="27"/>
                  </a:cubicBezTo>
                  <a:cubicBezTo>
                    <a:pt x="47" y="27"/>
                    <a:pt x="47" y="27"/>
                    <a:pt x="46" y="27"/>
                  </a:cubicBezTo>
                  <a:cubicBezTo>
                    <a:pt x="46" y="27"/>
                    <a:pt x="45" y="27"/>
                    <a:pt x="45" y="28"/>
                  </a:cubicBezTo>
                  <a:cubicBezTo>
                    <a:pt x="43" y="28"/>
                    <a:pt x="41" y="28"/>
                    <a:pt x="39" y="27"/>
                  </a:cubicBezTo>
                  <a:cubicBezTo>
                    <a:pt x="38" y="27"/>
                    <a:pt x="37" y="27"/>
                    <a:pt x="36" y="27"/>
                  </a:cubicBezTo>
                  <a:cubicBezTo>
                    <a:pt x="36" y="27"/>
                    <a:pt x="36" y="27"/>
                    <a:pt x="36" y="27"/>
                  </a:cubicBezTo>
                  <a:cubicBezTo>
                    <a:pt x="35" y="26"/>
                    <a:pt x="33" y="26"/>
                    <a:pt x="32" y="25"/>
                  </a:cubicBezTo>
                  <a:cubicBezTo>
                    <a:pt x="30" y="24"/>
                    <a:pt x="29" y="22"/>
                    <a:pt x="27" y="21"/>
                  </a:cubicBezTo>
                  <a:cubicBezTo>
                    <a:pt x="27" y="20"/>
                    <a:pt x="26" y="20"/>
                    <a:pt x="25" y="19"/>
                  </a:cubicBezTo>
                  <a:cubicBezTo>
                    <a:pt x="25" y="20"/>
                    <a:pt x="24" y="21"/>
                    <a:pt x="24" y="22"/>
                  </a:cubicBezTo>
                  <a:cubicBezTo>
                    <a:pt x="23" y="23"/>
                    <a:pt x="23" y="24"/>
                    <a:pt x="22" y="25"/>
                  </a:cubicBezTo>
                  <a:cubicBezTo>
                    <a:pt x="21" y="26"/>
                    <a:pt x="21" y="28"/>
                    <a:pt x="20" y="29"/>
                  </a:cubicBezTo>
                  <a:cubicBezTo>
                    <a:pt x="18" y="30"/>
                    <a:pt x="18" y="32"/>
                    <a:pt x="17" y="33"/>
                  </a:cubicBezTo>
                  <a:cubicBezTo>
                    <a:pt x="16" y="32"/>
                    <a:pt x="16" y="32"/>
                    <a:pt x="16" y="32"/>
                  </a:cubicBezTo>
                  <a:cubicBezTo>
                    <a:pt x="16" y="32"/>
                    <a:pt x="16" y="32"/>
                    <a:pt x="16" y="32"/>
                  </a:cubicBezTo>
                  <a:cubicBezTo>
                    <a:pt x="16" y="32"/>
                    <a:pt x="16" y="32"/>
                    <a:pt x="16" y="32"/>
                  </a:cubicBezTo>
                  <a:cubicBezTo>
                    <a:pt x="16" y="32"/>
                    <a:pt x="16" y="31"/>
                    <a:pt x="16" y="31"/>
                  </a:cubicBezTo>
                  <a:cubicBezTo>
                    <a:pt x="15" y="30"/>
                    <a:pt x="15" y="29"/>
                    <a:pt x="16" y="28"/>
                  </a:cubicBezTo>
                  <a:cubicBezTo>
                    <a:pt x="18" y="25"/>
                    <a:pt x="21" y="21"/>
                    <a:pt x="23" y="18"/>
                  </a:cubicBezTo>
                  <a:cubicBezTo>
                    <a:pt x="23" y="17"/>
                    <a:pt x="24" y="18"/>
                    <a:pt x="24" y="18"/>
                  </a:cubicBezTo>
                  <a:cubicBezTo>
                    <a:pt x="24" y="17"/>
                    <a:pt x="24" y="17"/>
                    <a:pt x="24" y="17"/>
                  </a:cubicBezTo>
                  <a:cubicBezTo>
                    <a:pt x="24" y="17"/>
                    <a:pt x="24" y="17"/>
                    <a:pt x="24" y="17"/>
                  </a:cubicBezTo>
                  <a:cubicBezTo>
                    <a:pt x="24" y="17"/>
                    <a:pt x="24" y="17"/>
                    <a:pt x="24" y="17"/>
                  </a:cubicBezTo>
                  <a:cubicBezTo>
                    <a:pt x="24" y="17"/>
                    <a:pt x="24" y="17"/>
                    <a:pt x="24" y="17"/>
                  </a:cubicBezTo>
                  <a:cubicBezTo>
                    <a:pt x="24" y="17"/>
                    <a:pt x="24" y="17"/>
                    <a:pt x="24" y="17"/>
                  </a:cubicBezTo>
                  <a:cubicBezTo>
                    <a:pt x="24" y="17"/>
                    <a:pt x="25" y="16"/>
                    <a:pt x="25" y="16"/>
                  </a:cubicBezTo>
                  <a:cubicBezTo>
                    <a:pt x="25" y="15"/>
                    <a:pt x="25" y="15"/>
                    <a:pt x="26" y="15"/>
                  </a:cubicBezTo>
                  <a:cubicBezTo>
                    <a:pt x="26" y="13"/>
                    <a:pt x="28" y="13"/>
                    <a:pt x="29" y="11"/>
                  </a:cubicBezTo>
                  <a:cubicBezTo>
                    <a:pt x="30" y="10"/>
                    <a:pt x="32" y="9"/>
                    <a:pt x="32" y="8"/>
                  </a:cubicBezTo>
                  <a:cubicBezTo>
                    <a:pt x="33" y="7"/>
                    <a:pt x="34" y="8"/>
                    <a:pt x="34" y="7"/>
                  </a:cubicBezTo>
                  <a:close/>
                  <a:moveTo>
                    <a:pt x="28" y="8"/>
                  </a:moveTo>
                  <a:cubicBezTo>
                    <a:pt x="27" y="9"/>
                    <a:pt x="26" y="9"/>
                    <a:pt x="25" y="9"/>
                  </a:cubicBezTo>
                  <a:cubicBezTo>
                    <a:pt x="24" y="10"/>
                    <a:pt x="23" y="10"/>
                    <a:pt x="23" y="11"/>
                  </a:cubicBezTo>
                  <a:cubicBezTo>
                    <a:pt x="22" y="11"/>
                    <a:pt x="23" y="12"/>
                    <a:pt x="22" y="12"/>
                  </a:cubicBezTo>
                  <a:cubicBezTo>
                    <a:pt x="22" y="12"/>
                    <a:pt x="22" y="12"/>
                    <a:pt x="22" y="12"/>
                  </a:cubicBezTo>
                  <a:cubicBezTo>
                    <a:pt x="21" y="13"/>
                    <a:pt x="21" y="15"/>
                    <a:pt x="19" y="14"/>
                  </a:cubicBezTo>
                  <a:cubicBezTo>
                    <a:pt x="18" y="14"/>
                    <a:pt x="18" y="13"/>
                    <a:pt x="17" y="12"/>
                  </a:cubicBezTo>
                  <a:cubicBezTo>
                    <a:pt x="17" y="11"/>
                    <a:pt x="18" y="11"/>
                    <a:pt x="18" y="11"/>
                  </a:cubicBezTo>
                  <a:cubicBezTo>
                    <a:pt x="19" y="10"/>
                    <a:pt x="21" y="10"/>
                    <a:pt x="22" y="9"/>
                  </a:cubicBezTo>
                  <a:cubicBezTo>
                    <a:pt x="24" y="8"/>
                    <a:pt x="25" y="8"/>
                    <a:pt x="27" y="8"/>
                  </a:cubicBezTo>
                  <a:cubicBezTo>
                    <a:pt x="27" y="8"/>
                    <a:pt x="28" y="7"/>
                    <a:pt x="28" y="8"/>
                  </a:cubicBezTo>
                  <a:close/>
                  <a:moveTo>
                    <a:pt x="13" y="20"/>
                  </a:moveTo>
                  <a:cubicBezTo>
                    <a:pt x="14" y="21"/>
                    <a:pt x="13" y="22"/>
                    <a:pt x="13" y="23"/>
                  </a:cubicBezTo>
                  <a:cubicBezTo>
                    <a:pt x="17" y="20"/>
                    <a:pt x="17" y="20"/>
                    <a:pt x="17" y="20"/>
                  </a:cubicBezTo>
                  <a:cubicBezTo>
                    <a:pt x="18" y="20"/>
                    <a:pt x="18" y="21"/>
                    <a:pt x="17" y="21"/>
                  </a:cubicBezTo>
                  <a:cubicBezTo>
                    <a:pt x="16" y="23"/>
                    <a:pt x="14" y="24"/>
                    <a:pt x="14" y="26"/>
                  </a:cubicBezTo>
                  <a:cubicBezTo>
                    <a:pt x="13" y="27"/>
                    <a:pt x="13" y="28"/>
                    <a:pt x="13" y="29"/>
                  </a:cubicBezTo>
                  <a:cubicBezTo>
                    <a:pt x="13" y="31"/>
                    <a:pt x="12" y="33"/>
                    <a:pt x="12" y="35"/>
                  </a:cubicBezTo>
                  <a:cubicBezTo>
                    <a:pt x="12" y="36"/>
                    <a:pt x="11" y="38"/>
                    <a:pt x="11" y="40"/>
                  </a:cubicBezTo>
                  <a:cubicBezTo>
                    <a:pt x="10" y="40"/>
                    <a:pt x="10" y="39"/>
                    <a:pt x="10" y="40"/>
                  </a:cubicBezTo>
                  <a:cubicBezTo>
                    <a:pt x="9" y="40"/>
                    <a:pt x="9" y="39"/>
                    <a:pt x="9" y="39"/>
                  </a:cubicBezTo>
                  <a:cubicBezTo>
                    <a:pt x="9" y="39"/>
                    <a:pt x="9" y="39"/>
                    <a:pt x="9" y="39"/>
                  </a:cubicBezTo>
                  <a:cubicBezTo>
                    <a:pt x="8" y="38"/>
                    <a:pt x="8" y="37"/>
                    <a:pt x="7" y="36"/>
                  </a:cubicBezTo>
                  <a:cubicBezTo>
                    <a:pt x="7" y="35"/>
                    <a:pt x="7" y="34"/>
                    <a:pt x="7" y="33"/>
                  </a:cubicBezTo>
                  <a:cubicBezTo>
                    <a:pt x="7" y="33"/>
                    <a:pt x="7" y="34"/>
                    <a:pt x="6" y="34"/>
                  </a:cubicBezTo>
                  <a:cubicBezTo>
                    <a:pt x="6" y="35"/>
                    <a:pt x="5" y="34"/>
                    <a:pt x="5" y="35"/>
                  </a:cubicBezTo>
                  <a:cubicBezTo>
                    <a:pt x="5" y="36"/>
                    <a:pt x="4" y="36"/>
                    <a:pt x="4" y="37"/>
                  </a:cubicBezTo>
                  <a:cubicBezTo>
                    <a:pt x="4" y="36"/>
                    <a:pt x="2" y="35"/>
                    <a:pt x="3" y="34"/>
                  </a:cubicBezTo>
                  <a:cubicBezTo>
                    <a:pt x="2" y="34"/>
                    <a:pt x="2" y="33"/>
                    <a:pt x="2" y="33"/>
                  </a:cubicBezTo>
                  <a:cubicBezTo>
                    <a:pt x="2" y="32"/>
                    <a:pt x="2" y="32"/>
                    <a:pt x="2" y="32"/>
                  </a:cubicBezTo>
                  <a:cubicBezTo>
                    <a:pt x="2" y="32"/>
                    <a:pt x="2" y="31"/>
                    <a:pt x="3" y="31"/>
                  </a:cubicBezTo>
                  <a:cubicBezTo>
                    <a:pt x="4" y="29"/>
                    <a:pt x="6" y="28"/>
                    <a:pt x="7" y="26"/>
                  </a:cubicBezTo>
                  <a:cubicBezTo>
                    <a:pt x="6" y="26"/>
                    <a:pt x="6" y="26"/>
                    <a:pt x="5" y="26"/>
                  </a:cubicBezTo>
                  <a:cubicBezTo>
                    <a:pt x="5" y="26"/>
                    <a:pt x="4" y="26"/>
                    <a:pt x="4" y="26"/>
                  </a:cubicBezTo>
                  <a:cubicBezTo>
                    <a:pt x="4" y="26"/>
                    <a:pt x="3" y="26"/>
                    <a:pt x="3" y="25"/>
                  </a:cubicBezTo>
                  <a:cubicBezTo>
                    <a:pt x="2" y="24"/>
                    <a:pt x="1" y="23"/>
                    <a:pt x="0" y="22"/>
                  </a:cubicBezTo>
                  <a:cubicBezTo>
                    <a:pt x="0" y="22"/>
                    <a:pt x="1" y="21"/>
                    <a:pt x="0" y="21"/>
                  </a:cubicBezTo>
                  <a:cubicBezTo>
                    <a:pt x="1" y="20"/>
                    <a:pt x="1" y="20"/>
                    <a:pt x="1" y="20"/>
                  </a:cubicBezTo>
                  <a:cubicBezTo>
                    <a:pt x="1" y="20"/>
                    <a:pt x="2" y="21"/>
                    <a:pt x="3" y="21"/>
                  </a:cubicBezTo>
                  <a:cubicBezTo>
                    <a:pt x="5" y="22"/>
                    <a:pt x="6" y="21"/>
                    <a:pt x="8" y="21"/>
                  </a:cubicBezTo>
                  <a:cubicBezTo>
                    <a:pt x="9" y="20"/>
                    <a:pt x="10" y="19"/>
                    <a:pt x="11" y="19"/>
                  </a:cubicBezTo>
                  <a:cubicBezTo>
                    <a:pt x="11" y="19"/>
                    <a:pt x="11" y="19"/>
                    <a:pt x="11" y="19"/>
                  </a:cubicBezTo>
                  <a:cubicBezTo>
                    <a:pt x="12" y="18"/>
                    <a:pt x="12" y="18"/>
                    <a:pt x="12" y="18"/>
                  </a:cubicBezTo>
                  <a:cubicBezTo>
                    <a:pt x="12" y="19"/>
                    <a:pt x="12" y="20"/>
                    <a:pt x="13" y="20"/>
                  </a:cubicBezTo>
                  <a:close/>
                  <a:moveTo>
                    <a:pt x="31" y="26"/>
                  </a:moveTo>
                  <a:cubicBezTo>
                    <a:pt x="32" y="27"/>
                    <a:pt x="34" y="28"/>
                    <a:pt x="34" y="29"/>
                  </a:cubicBezTo>
                  <a:cubicBezTo>
                    <a:pt x="34" y="32"/>
                    <a:pt x="32" y="33"/>
                    <a:pt x="31" y="34"/>
                  </a:cubicBezTo>
                  <a:cubicBezTo>
                    <a:pt x="32" y="35"/>
                    <a:pt x="33" y="35"/>
                    <a:pt x="33" y="37"/>
                  </a:cubicBezTo>
                  <a:cubicBezTo>
                    <a:pt x="33" y="37"/>
                    <a:pt x="32" y="37"/>
                    <a:pt x="33" y="38"/>
                  </a:cubicBezTo>
                  <a:cubicBezTo>
                    <a:pt x="32" y="38"/>
                    <a:pt x="31" y="40"/>
                    <a:pt x="30" y="40"/>
                  </a:cubicBezTo>
                  <a:cubicBezTo>
                    <a:pt x="29" y="39"/>
                    <a:pt x="28" y="39"/>
                    <a:pt x="27" y="38"/>
                  </a:cubicBezTo>
                  <a:cubicBezTo>
                    <a:pt x="26" y="38"/>
                    <a:pt x="26" y="37"/>
                    <a:pt x="25" y="36"/>
                  </a:cubicBezTo>
                  <a:cubicBezTo>
                    <a:pt x="25" y="35"/>
                    <a:pt x="24" y="34"/>
                    <a:pt x="25" y="33"/>
                  </a:cubicBezTo>
                  <a:cubicBezTo>
                    <a:pt x="26" y="31"/>
                    <a:pt x="27" y="31"/>
                    <a:pt x="27" y="30"/>
                  </a:cubicBezTo>
                  <a:cubicBezTo>
                    <a:pt x="27" y="30"/>
                    <a:pt x="26" y="30"/>
                    <a:pt x="26" y="30"/>
                  </a:cubicBezTo>
                  <a:cubicBezTo>
                    <a:pt x="25" y="30"/>
                    <a:pt x="24" y="31"/>
                    <a:pt x="23" y="30"/>
                  </a:cubicBezTo>
                  <a:cubicBezTo>
                    <a:pt x="22" y="30"/>
                    <a:pt x="22" y="31"/>
                    <a:pt x="21" y="31"/>
                  </a:cubicBezTo>
                  <a:cubicBezTo>
                    <a:pt x="22" y="33"/>
                    <a:pt x="22" y="36"/>
                    <a:pt x="24" y="38"/>
                  </a:cubicBezTo>
                  <a:cubicBezTo>
                    <a:pt x="24" y="38"/>
                    <a:pt x="24" y="39"/>
                    <a:pt x="24" y="40"/>
                  </a:cubicBezTo>
                  <a:cubicBezTo>
                    <a:pt x="24" y="40"/>
                    <a:pt x="24" y="40"/>
                    <a:pt x="24" y="40"/>
                  </a:cubicBezTo>
                  <a:cubicBezTo>
                    <a:pt x="24" y="39"/>
                    <a:pt x="24" y="39"/>
                    <a:pt x="24" y="39"/>
                  </a:cubicBezTo>
                  <a:cubicBezTo>
                    <a:pt x="24" y="40"/>
                    <a:pt x="24" y="40"/>
                    <a:pt x="23" y="40"/>
                  </a:cubicBezTo>
                  <a:cubicBezTo>
                    <a:pt x="23" y="40"/>
                    <a:pt x="23" y="40"/>
                    <a:pt x="23" y="40"/>
                  </a:cubicBezTo>
                  <a:cubicBezTo>
                    <a:pt x="23" y="40"/>
                    <a:pt x="23" y="40"/>
                    <a:pt x="23" y="41"/>
                  </a:cubicBezTo>
                  <a:cubicBezTo>
                    <a:pt x="23" y="41"/>
                    <a:pt x="23" y="41"/>
                    <a:pt x="23" y="41"/>
                  </a:cubicBezTo>
                  <a:cubicBezTo>
                    <a:pt x="21" y="38"/>
                    <a:pt x="20" y="37"/>
                    <a:pt x="20" y="34"/>
                  </a:cubicBezTo>
                  <a:cubicBezTo>
                    <a:pt x="19" y="32"/>
                    <a:pt x="20" y="31"/>
                    <a:pt x="20" y="30"/>
                  </a:cubicBezTo>
                  <a:cubicBezTo>
                    <a:pt x="21" y="30"/>
                    <a:pt x="21" y="30"/>
                    <a:pt x="21" y="30"/>
                  </a:cubicBezTo>
                  <a:cubicBezTo>
                    <a:pt x="21" y="30"/>
                    <a:pt x="22" y="29"/>
                    <a:pt x="22" y="29"/>
                  </a:cubicBezTo>
                  <a:cubicBezTo>
                    <a:pt x="24" y="27"/>
                    <a:pt x="27" y="27"/>
                    <a:pt x="29" y="26"/>
                  </a:cubicBezTo>
                  <a:cubicBezTo>
                    <a:pt x="30" y="27"/>
                    <a:pt x="30" y="26"/>
                    <a:pt x="31"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18"/>
            <p:cNvSpPr>
              <a:spLocks noEditPoints="1"/>
            </p:cNvSpPr>
            <p:nvPr/>
          </p:nvSpPr>
          <p:spPr bwMode="auto">
            <a:xfrm>
              <a:off x="5110" y="4136"/>
              <a:ext cx="158" cy="147"/>
            </a:xfrm>
            <a:custGeom>
              <a:avLst/>
              <a:gdLst>
                <a:gd name="T0" fmla="*/ 22 w 61"/>
                <a:gd name="T1" fmla="*/ 5 h 55"/>
                <a:gd name="T2" fmla="*/ 23 w 61"/>
                <a:gd name="T3" fmla="*/ 5 h 55"/>
                <a:gd name="T4" fmla="*/ 27 w 61"/>
                <a:gd name="T5" fmla="*/ 8 h 55"/>
                <a:gd name="T6" fmla="*/ 35 w 61"/>
                <a:gd name="T7" fmla="*/ 5 h 55"/>
                <a:gd name="T8" fmla="*/ 41 w 61"/>
                <a:gd name="T9" fmla="*/ 3 h 55"/>
                <a:gd name="T10" fmla="*/ 50 w 61"/>
                <a:gd name="T11" fmla="*/ 6 h 55"/>
                <a:gd name="T12" fmla="*/ 52 w 61"/>
                <a:gd name="T13" fmla="*/ 11 h 55"/>
                <a:gd name="T14" fmla="*/ 51 w 61"/>
                <a:gd name="T15" fmla="*/ 13 h 55"/>
                <a:gd name="T16" fmla="*/ 48 w 61"/>
                <a:gd name="T17" fmla="*/ 17 h 55"/>
                <a:gd name="T18" fmla="*/ 43 w 61"/>
                <a:gd name="T19" fmla="*/ 21 h 55"/>
                <a:gd name="T20" fmla="*/ 41 w 61"/>
                <a:gd name="T21" fmla="*/ 21 h 55"/>
                <a:gd name="T22" fmla="*/ 45 w 61"/>
                <a:gd name="T23" fmla="*/ 5 h 55"/>
                <a:gd name="T24" fmla="*/ 38 w 61"/>
                <a:gd name="T25" fmla="*/ 6 h 55"/>
                <a:gd name="T26" fmla="*/ 32 w 61"/>
                <a:gd name="T27" fmla="*/ 8 h 55"/>
                <a:gd name="T28" fmla="*/ 22 w 61"/>
                <a:gd name="T29" fmla="*/ 14 h 55"/>
                <a:gd name="T30" fmla="*/ 21 w 61"/>
                <a:gd name="T31" fmla="*/ 19 h 55"/>
                <a:gd name="T32" fmla="*/ 21 w 61"/>
                <a:gd name="T33" fmla="*/ 32 h 55"/>
                <a:gd name="T34" fmla="*/ 20 w 61"/>
                <a:gd name="T35" fmla="*/ 46 h 55"/>
                <a:gd name="T36" fmla="*/ 17 w 61"/>
                <a:gd name="T37" fmla="*/ 54 h 55"/>
                <a:gd name="T38" fmla="*/ 13 w 61"/>
                <a:gd name="T39" fmla="*/ 50 h 55"/>
                <a:gd name="T40" fmla="*/ 4 w 61"/>
                <a:gd name="T41" fmla="*/ 35 h 55"/>
                <a:gd name="T42" fmla="*/ 5 w 61"/>
                <a:gd name="T43" fmla="*/ 32 h 55"/>
                <a:gd name="T44" fmla="*/ 6 w 61"/>
                <a:gd name="T45" fmla="*/ 26 h 55"/>
                <a:gd name="T46" fmla="*/ 13 w 61"/>
                <a:gd name="T47" fmla="*/ 18 h 55"/>
                <a:gd name="T48" fmla="*/ 3 w 61"/>
                <a:gd name="T49" fmla="*/ 18 h 55"/>
                <a:gd name="T50" fmla="*/ 0 w 61"/>
                <a:gd name="T51" fmla="*/ 14 h 55"/>
                <a:gd name="T52" fmla="*/ 0 w 61"/>
                <a:gd name="T53" fmla="*/ 13 h 55"/>
                <a:gd name="T54" fmla="*/ 6 w 61"/>
                <a:gd name="T55" fmla="*/ 13 h 55"/>
                <a:gd name="T56" fmla="*/ 15 w 61"/>
                <a:gd name="T57" fmla="*/ 11 h 55"/>
                <a:gd name="T58" fmla="*/ 20 w 61"/>
                <a:gd name="T59" fmla="*/ 3 h 55"/>
                <a:gd name="T60" fmla="*/ 22 w 61"/>
                <a:gd name="T61" fmla="*/ 1 h 55"/>
                <a:gd name="T62" fmla="*/ 36 w 61"/>
                <a:gd name="T63" fmla="*/ 21 h 55"/>
                <a:gd name="T64" fmla="*/ 36 w 61"/>
                <a:gd name="T65" fmla="*/ 30 h 55"/>
                <a:gd name="T66" fmla="*/ 47 w 61"/>
                <a:gd name="T67" fmla="*/ 23 h 55"/>
                <a:gd name="T68" fmla="*/ 52 w 61"/>
                <a:gd name="T69" fmla="*/ 24 h 55"/>
                <a:gd name="T70" fmla="*/ 55 w 61"/>
                <a:gd name="T71" fmla="*/ 30 h 55"/>
                <a:gd name="T72" fmla="*/ 52 w 61"/>
                <a:gd name="T73" fmla="*/ 40 h 55"/>
                <a:gd name="T74" fmla="*/ 58 w 61"/>
                <a:gd name="T75" fmla="*/ 46 h 55"/>
                <a:gd name="T76" fmla="*/ 60 w 61"/>
                <a:gd name="T77" fmla="*/ 52 h 55"/>
                <a:gd name="T78" fmla="*/ 52 w 61"/>
                <a:gd name="T79" fmla="*/ 48 h 55"/>
                <a:gd name="T80" fmla="*/ 45 w 61"/>
                <a:gd name="T81" fmla="*/ 48 h 55"/>
                <a:gd name="T82" fmla="*/ 41 w 61"/>
                <a:gd name="T83" fmla="*/ 49 h 55"/>
                <a:gd name="T84" fmla="*/ 33 w 61"/>
                <a:gd name="T85" fmla="*/ 48 h 55"/>
                <a:gd name="T86" fmla="*/ 29 w 61"/>
                <a:gd name="T87" fmla="*/ 44 h 55"/>
                <a:gd name="T88" fmla="*/ 29 w 61"/>
                <a:gd name="T89" fmla="*/ 38 h 55"/>
                <a:gd name="T90" fmla="*/ 30 w 61"/>
                <a:gd name="T91" fmla="*/ 34 h 55"/>
                <a:gd name="T92" fmla="*/ 32 w 61"/>
                <a:gd name="T93" fmla="*/ 26 h 55"/>
                <a:gd name="T94" fmla="*/ 34 w 61"/>
                <a:gd name="T95" fmla="*/ 21 h 55"/>
                <a:gd name="T96" fmla="*/ 35 w 61"/>
                <a:gd name="T97" fmla="*/ 17 h 55"/>
                <a:gd name="T98" fmla="*/ 16 w 61"/>
                <a:gd name="T99" fmla="*/ 27 h 55"/>
                <a:gd name="T100" fmla="*/ 16 w 61"/>
                <a:gd name="T101" fmla="*/ 30 h 55"/>
                <a:gd name="T102" fmla="*/ 15 w 61"/>
                <a:gd name="T103" fmla="*/ 42 h 55"/>
                <a:gd name="T104" fmla="*/ 11 w 61"/>
                <a:gd name="T105" fmla="*/ 42 h 55"/>
                <a:gd name="T106" fmla="*/ 9 w 61"/>
                <a:gd name="T107" fmla="*/ 34 h 55"/>
                <a:gd name="T108" fmla="*/ 14 w 61"/>
                <a:gd name="T109" fmla="*/ 24 h 55"/>
                <a:gd name="T110" fmla="*/ 46 w 61"/>
                <a:gd name="T111" fmla="*/ 27 h 55"/>
                <a:gd name="T112" fmla="*/ 48 w 61"/>
                <a:gd name="T113" fmla="*/ 32 h 55"/>
                <a:gd name="T114" fmla="*/ 46 w 61"/>
                <a:gd name="T115" fmla="*/ 37 h 55"/>
                <a:gd name="T116" fmla="*/ 44 w 61"/>
                <a:gd name="T117" fmla="*/ 27 h 55"/>
                <a:gd name="T118" fmla="*/ 40 w 61"/>
                <a:gd name="T119" fmla="*/ 38 h 55"/>
                <a:gd name="T120" fmla="*/ 40 w 61"/>
                <a:gd name="T121" fmla="*/ 43 h 55"/>
                <a:gd name="T122" fmla="*/ 35 w 61"/>
                <a:gd name="T123" fmla="*/ 41 h 55"/>
                <a:gd name="T124" fmla="*/ 39 w 61"/>
                <a:gd name="T125" fmla="*/ 37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1" h="55">
                  <a:moveTo>
                    <a:pt x="22" y="1"/>
                  </a:moveTo>
                  <a:cubicBezTo>
                    <a:pt x="24" y="2"/>
                    <a:pt x="21" y="3"/>
                    <a:pt x="22" y="4"/>
                  </a:cubicBezTo>
                  <a:cubicBezTo>
                    <a:pt x="22" y="4"/>
                    <a:pt x="21" y="5"/>
                    <a:pt x="22" y="5"/>
                  </a:cubicBezTo>
                  <a:cubicBezTo>
                    <a:pt x="22" y="6"/>
                    <a:pt x="22" y="6"/>
                    <a:pt x="22" y="6"/>
                  </a:cubicBezTo>
                  <a:cubicBezTo>
                    <a:pt x="22" y="6"/>
                    <a:pt x="22" y="6"/>
                    <a:pt x="23" y="6"/>
                  </a:cubicBezTo>
                  <a:cubicBezTo>
                    <a:pt x="23" y="6"/>
                    <a:pt x="23" y="5"/>
                    <a:pt x="23" y="5"/>
                  </a:cubicBezTo>
                  <a:cubicBezTo>
                    <a:pt x="24" y="5"/>
                    <a:pt x="24" y="6"/>
                    <a:pt x="24" y="6"/>
                  </a:cubicBezTo>
                  <a:cubicBezTo>
                    <a:pt x="25" y="6"/>
                    <a:pt x="25" y="7"/>
                    <a:pt x="25" y="7"/>
                  </a:cubicBezTo>
                  <a:cubicBezTo>
                    <a:pt x="26" y="7"/>
                    <a:pt x="26" y="8"/>
                    <a:pt x="27" y="8"/>
                  </a:cubicBezTo>
                  <a:cubicBezTo>
                    <a:pt x="27" y="8"/>
                    <a:pt x="27" y="8"/>
                    <a:pt x="27" y="8"/>
                  </a:cubicBezTo>
                  <a:cubicBezTo>
                    <a:pt x="27" y="8"/>
                    <a:pt x="27" y="8"/>
                    <a:pt x="27" y="8"/>
                  </a:cubicBezTo>
                  <a:cubicBezTo>
                    <a:pt x="29" y="7"/>
                    <a:pt x="32" y="6"/>
                    <a:pt x="35" y="5"/>
                  </a:cubicBezTo>
                  <a:cubicBezTo>
                    <a:pt x="35" y="5"/>
                    <a:pt x="36" y="4"/>
                    <a:pt x="37" y="4"/>
                  </a:cubicBezTo>
                  <a:cubicBezTo>
                    <a:pt x="38" y="4"/>
                    <a:pt x="39" y="4"/>
                    <a:pt x="39" y="4"/>
                  </a:cubicBezTo>
                  <a:cubicBezTo>
                    <a:pt x="40" y="4"/>
                    <a:pt x="40" y="3"/>
                    <a:pt x="41" y="3"/>
                  </a:cubicBezTo>
                  <a:cubicBezTo>
                    <a:pt x="42" y="3"/>
                    <a:pt x="42" y="3"/>
                    <a:pt x="42" y="3"/>
                  </a:cubicBezTo>
                  <a:cubicBezTo>
                    <a:pt x="43" y="3"/>
                    <a:pt x="45" y="3"/>
                    <a:pt x="47" y="4"/>
                  </a:cubicBezTo>
                  <a:cubicBezTo>
                    <a:pt x="48" y="4"/>
                    <a:pt x="49" y="5"/>
                    <a:pt x="50" y="6"/>
                  </a:cubicBezTo>
                  <a:cubicBezTo>
                    <a:pt x="52" y="6"/>
                    <a:pt x="52" y="8"/>
                    <a:pt x="53" y="9"/>
                  </a:cubicBezTo>
                  <a:cubicBezTo>
                    <a:pt x="52" y="9"/>
                    <a:pt x="52" y="10"/>
                    <a:pt x="52" y="10"/>
                  </a:cubicBezTo>
                  <a:cubicBezTo>
                    <a:pt x="52" y="10"/>
                    <a:pt x="52" y="10"/>
                    <a:pt x="52" y="11"/>
                  </a:cubicBezTo>
                  <a:cubicBezTo>
                    <a:pt x="52" y="11"/>
                    <a:pt x="52" y="11"/>
                    <a:pt x="52" y="11"/>
                  </a:cubicBezTo>
                  <a:cubicBezTo>
                    <a:pt x="52" y="11"/>
                    <a:pt x="51" y="11"/>
                    <a:pt x="52" y="12"/>
                  </a:cubicBezTo>
                  <a:cubicBezTo>
                    <a:pt x="51" y="12"/>
                    <a:pt x="51" y="13"/>
                    <a:pt x="51" y="13"/>
                  </a:cubicBezTo>
                  <a:cubicBezTo>
                    <a:pt x="51" y="13"/>
                    <a:pt x="51" y="13"/>
                    <a:pt x="51" y="13"/>
                  </a:cubicBezTo>
                  <a:cubicBezTo>
                    <a:pt x="51" y="14"/>
                    <a:pt x="51" y="15"/>
                    <a:pt x="50" y="15"/>
                  </a:cubicBezTo>
                  <a:cubicBezTo>
                    <a:pt x="50" y="16"/>
                    <a:pt x="49" y="16"/>
                    <a:pt x="48" y="17"/>
                  </a:cubicBezTo>
                  <a:cubicBezTo>
                    <a:pt x="48" y="17"/>
                    <a:pt x="48" y="17"/>
                    <a:pt x="48" y="17"/>
                  </a:cubicBezTo>
                  <a:cubicBezTo>
                    <a:pt x="46" y="18"/>
                    <a:pt x="45" y="20"/>
                    <a:pt x="43" y="21"/>
                  </a:cubicBezTo>
                  <a:cubicBezTo>
                    <a:pt x="43" y="21"/>
                    <a:pt x="43" y="20"/>
                    <a:pt x="43" y="21"/>
                  </a:cubicBezTo>
                  <a:cubicBezTo>
                    <a:pt x="42" y="21"/>
                    <a:pt x="42" y="21"/>
                    <a:pt x="42" y="21"/>
                  </a:cubicBezTo>
                  <a:cubicBezTo>
                    <a:pt x="43" y="20"/>
                    <a:pt x="43" y="20"/>
                    <a:pt x="43" y="20"/>
                  </a:cubicBezTo>
                  <a:cubicBezTo>
                    <a:pt x="42" y="20"/>
                    <a:pt x="41" y="21"/>
                    <a:pt x="41" y="21"/>
                  </a:cubicBezTo>
                  <a:cubicBezTo>
                    <a:pt x="40" y="21"/>
                    <a:pt x="40" y="22"/>
                    <a:pt x="39" y="22"/>
                  </a:cubicBezTo>
                  <a:cubicBezTo>
                    <a:pt x="42" y="17"/>
                    <a:pt x="47" y="15"/>
                    <a:pt x="48" y="10"/>
                  </a:cubicBezTo>
                  <a:cubicBezTo>
                    <a:pt x="48" y="8"/>
                    <a:pt x="47" y="6"/>
                    <a:pt x="45" y="5"/>
                  </a:cubicBezTo>
                  <a:cubicBezTo>
                    <a:pt x="44" y="6"/>
                    <a:pt x="43" y="5"/>
                    <a:pt x="42" y="6"/>
                  </a:cubicBezTo>
                  <a:cubicBezTo>
                    <a:pt x="42" y="6"/>
                    <a:pt x="41" y="5"/>
                    <a:pt x="40" y="5"/>
                  </a:cubicBezTo>
                  <a:cubicBezTo>
                    <a:pt x="39" y="6"/>
                    <a:pt x="38" y="6"/>
                    <a:pt x="38" y="6"/>
                  </a:cubicBezTo>
                  <a:cubicBezTo>
                    <a:pt x="37" y="6"/>
                    <a:pt x="37" y="6"/>
                    <a:pt x="37" y="6"/>
                  </a:cubicBezTo>
                  <a:cubicBezTo>
                    <a:pt x="37" y="6"/>
                    <a:pt x="36" y="7"/>
                    <a:pt x="36" y="7"/>
                  </a:cubicBezTo>
                  <a:cubicBezTo>
                    <a:pt x="34" y="6"/>
                    <a:pt x="33" y="8"/>
                    <a:pt x="32" y="8"/>
                  </a:cubicBezTo>
                  <a:cubicBezTo>
                    <a:pt x="31" y="8"/>
                    <a:pt x="30" y="9"/>
                    <a:pt x="29" y="9"/>
                  </a:cubicBezTo>
                  <a:cubicBezTo>
                    <a:pt x="28" y="10"/>
                    <a:pt x="26" y="11"/>
                    <a:pt x="25" y="11"/>
                  </a:cubicBezTo>
                  <a:cubicBezTo>
                    <a:pt x="24" y="13"/>
                    <a:pt x="23" y="13"/>
                    <a:pt x="22" y="14"/>
                  </a:cubicBezTo>
                  <a:cubicBezTo>
                    <a:pt x="21" y="14"/>
                    <a:pt x="22" y="15"/>
                    <a:pt x="21" y="16"/>
                  </a:cubicBezTo>
                  <a:cubicBezTo>
                    <a:pt x="22" y="17"/>
                    <a:pt x="21" y="17"/>
                    <a:pt x="21" y="18"/>
                  </a:cubicBezTo>
                  <a:cubicBezTo>
                    <a:pt x="21" y="18"/>
                    <a:pt x="22" y="19"/>
                    <a:pt x="21" y="19"/>
                  </a:cubicBezTo>
                  <a:cubicBezTo>
                    <a:pt x="21" y="20"/>
                    <a:pt x="21" y="21"/>
                    <a:pt x="21" y="22"/>
                  </a:cubicBezTo>
                  <a:cubicBezTo>
                    <a:pt x="21" y="24"/>
                    <a:pt x="21" y="27"/>
                    <a:pt x="21" y="29"/>
                  </a:cubicBezTo>
                  <a:cubicBezTo>
                    <a:pt x="21" y="30"/>
                    <a:pt x="21" y="31"/>
                    <a:pt x="21" y="32"/>
                  </a:cubicBezTo>
                  <a:cubicBezTo>
                    <a:pt x="21" y="34"/>
                    <a:pt x="21" y="36"/>
                    <a:pt x="21" y="38"/>
                  </a:cubicBezTo>
                  <a:cubicBezTo>
                    <a:pt x="21" y="40"/>
                    <a:pt x="20" y="41"/>
                    <a:pt x="20" y="42"/>
                  </a:cubicBezTo>
                  <a:cubicBezTo>
                    <a:pt x="20" y="43"/>
                    <a:pt x="21" y="45"/>
                    <a:pt x="20" y="46"/>
                  </a:cubicBezTo>
                  <a:cubicBezTo>
                    <a:pt x="20" y="47"/>
                    <a:pt x="19" y="48"/>
                    <a:pt x="20" y="49"/>
                  </a:cubicBezTo>
                  <a:cubicBezTo>
                    <a:pt x="18" y="50"/>
                    <a:pt x="19" y="51"/>
                    <a:pt x="19" y="52"/>
                  </a:cubicBezTo>
                  <a:cubicBezTo>
                    <a:pt x="19" y="53"/>
                    <a:pt x="18" y="54"/>
                    <a:pt x="17" y="54"/>
                  </a:cubicBezTo>
                  <a:cubicBezTo>
                    <a:pt x="17" y="54"/>
                    <a:pt x="16" y="55"/>
                    <a:pt x="16" y="54"/>
                  </a:cubicBezTo>
                  <a:cubicBezTo>
                    <a:pt x="16" y="53"/>
                    <a:pt x="16" y="53"/>
                    <a:pt x="15" y="52"/>
                  </a:cubicBezTo>
                  <a:cubicBezTo>
                    <a:pt x="14" y="52"/>
                    <a:pt x="13" y="51"/>
                    <a:pt x="13" y="50"/>
                  </a:cubicBezTo>
                  <a:cubicBezTo>
                    <a:pt x="10" y="47"/>
                    <a:pt x="7" y="45"/>
                    <a:pt x="6" y="41"/>
                  </a:cubicBezTo>
                  <a:cubicBezTo>
                    <a:pt x="5" y="40"/>
                    <a:pt x="5" y="39"/>
                    <a:pt x="4" y="38"/>
                  </a:cubicBezTo>
                  <a:cubicBezTo>
                    <a:pt x="5" y="37"/>
                    <a:pt x="4" y="37"/>
                    <a:pt x="4" y="35"/>
                  </a:cubicBezTo>
                  <a:cubicBezTo>
                    <a:pt x="4" y="35"/>
                    <a:pt x="5" y="35"/>
                    <a:pt x="4" y="34"/>
                  </a:cubicBezTo>
                  <a:cubicBezTo>
                    <a:pt x="4" y="34"/>
                    <a:pt x="4" y="34"/>
                    <a:pt x="4" y="34"/>
                  </a:cubicBezTo>
                  <a:cubicBezTo>
                    <a:pt x="4" y="33"/>
                    <a:pt x="5" y="33"/>
                    <a:pt x="5" y="32"/>
                  </a:cubicBezTo>
                  <a:cubicBezTo>
                    <a:pt x="5" y="32"/>
                    <a:pt x="5" y="32"/>
                    <a:pt x="5" y="31"/>
                  </a:cubicBezTo>
                  <a:cubicBezTo>
                    <a:pt x="4" y="31"/>
                    <a:pt x="5" y="31"/>
                    <a:pt x="4" y="30"/>
                  </a:cubicBezTo>
                  <a:cubicBezTo>
                    <a:pt x="5" y="29"/>
                    <a:pt x="6" y="27"/>
                    <a:pt x="6" y="26"/>
                  </a:cubicBezTo>
                  <a:cubicBezTo>
                    <a:pt x="7" y="26"/>
                    <a:pt x="7" y="25"/>
                    <a:pt x="8" y="24"/>
                  </a:cubicBezTo>
                  <a:cubicBezTo>
                    <a:pt x="10" y="22"/>
                    <a:pt x="11" y="20"/>
                    <a:pt x="13" y="18"/>
                  </a:cubicBezTo>
                  <a:cubicBezTo>
                    <a:pt x="13" y="18"/>
                    <a:pt x="13" y="18"/>
                    <a:pt x="13" y="18"/>
                  </a:cubicBezTo>
                  <a:cubicBezTo>
                    <a:pt x="13" y="19"/>
                    <a:pt x="12" y="19"/>
                    <a:pt x="12" y="19"/>
                  </a:cubicBezTo>
                  <a:cubicBezTo>
                    <a:pt x="10" y="20"/>
                    <a:pt x="9" y="21"/>
                    <a:pt x="7" y="20"/>
                  </a:cubicBezTo>
                  <a:cubicBezTo>
                    <a:pt x="5" y="19"/>
                    <a:pt x="4" y="20"/>
                    <a:pt x="3" y="18"/>
                  </a:cubicBezTo>
                  <a:cubicBezTo>
                    <a:pt x="2" y="18"/>
                    <a:pt x="2" y="17"/>
                    <a:pt x="1" y="16"/>
                  </a:cubicBezTo>
                  <a:cubicBezTo>
                    <a:pt x="0" y="16"/>
                    <a:pt x="0" y="15"/>
                    <a:pt x="0" y="15"/>
                  </a:cubicBezTo>
                  <a:cubicBezTo>
                    <a:pt x="0" y="14"/>
                    <a:pt x="0" y="14"/>
                    <a:pt x="0" y="14"/>
                  </a:cubicBezTo>
                  <a:cubicBezTo>
                    <a:pt x="0" y="15"/>
                    <a:pt x="1" y="15"/>
                    <a:pt x="1" y="15"/>
                  </a:cubicBezTo>
                  <a:cubicBezTo>
                    <a:pt x="1" y="14"/>
                    <a:pt x="1" y="14"/>
                    <a:pt x="1" y="14"/>
                  </a:cubicBezTo>
                  <a:cubicBezTo>
                    <a:pt x="1" y="14"/>
                    <a:pt x="0" y="14"/>
                    <a:pt x="0" y="13"/>
                  </a:cubicBezTo>
                  <a:cubicBezTo>
                    <a:pt x="1" y="12"/>
                    <a:pt x="2" y="14"/>
                    <a:pt x="2" y="14"/>
                  </a:cubicBezTo>
                  <a:cubicBezTo>
                    <a:pt x="3" y="13"/>
                    <a:pt x="4" y="14"/>
                    <a:pt x="5" y="14"/>
                  </a:cubicBezTo>
                  <a:cubicBezTo>
                    <a:pt x="5" y="14"/>
                    <a:pt x="6" y="13"/>
                    <a:pt x="6" y="13"/>
                  </a:cubicBezTo>
                  <a:cubicBezTo>
                    <a:pt x="7" y="13"/>
                    <a:pt x="8" y="13"/>
                    <a:pt x="9" y="13"/>
                  </a:cubicBezTo>
                  <a:cubicBezTo>
                    <a:pt x="10" y="12"/>
                    <a:pt x="11" y="11"/>
                    <a:pt x="12" y="12"/>
                  </a:cubicBezTo>
                  <a:cubicBezTo>
                    <a:pt x="13" y="11"/>
                    <a:pt x="14" y="11"/>
                    <a:pt x="15" y="11"/>
                  </a:cubicBezTo>
                  <a:cubicBezTo>
                    <a:pt x="16" y="11"/>
                    <a:pt x="16" y="9"/>
                    <a:pt x="17" y="10"/>
                  </a:cubicBezTo>
                  <a:cubicBezTo>
                    <a:pt x="19" y="9"/>
                    <a:pt x="18" y="7"/>
                    <a:pt x="19" y="6"/>
                  </a:cubicBezTo>
                  <a:cubicBezTo>
                    <a:pt x="19" y="5"/>
                    <a:pt x="19" y="4"/>
                    <a:pt x="20" y="3"/>
                  </a:cubicBezTo>
                  <a:cubicBezTo>
                    <a:pt x="19" y="3"/>
                    <a:pt x="20" y="3"/>
                    <a:pt x="19" y="2"/>
                  </a:cubicBezTo>
                  <a:cubicBezTo>
                    <a:pt x="21" y="2"/>
                    <a:pt x="19" y="0"/>
                    <a:pt x="21" y="0"/>
                  </a:cubicBezTo>
                  <a:cubicBezTo>
                    <a:pt x="21" y="0"/>
                    <a:pt x="21" y="1"/>
                    <a:pt x="22" y="1"/>
                  </a:cubicBezTo>
                  <a:close/>
                  <a:moveTo>
                    <a:pt x="36" y="19"/>
                  </a:moveTo>
                  <a:cubicBezTo>
                    <a:pt x="37" y="19"/>
                    <a:pt x="37" y="20"/>
                    <a:pt x="37" y="21"/>
                  </a:cubicBezTo>
                  <a:cubicBezTo>
                    <a:pt x="36" y="21"/>
                    <a:pt x="36" y="21"/>
                    <a:pt x="36" y="21"/>
                  </a:cubicBezTo>
                  <a:cubicBezTo>
                    <a:pt x="36" y="21"/>
                    <a:pt x="36" y="21"/>
                    <a:pt x="36" y="21"/>
                  </a:cubicBezTo>
                  <a:cubicBezTo>
                    <a:pt x="37" y="21"/>
                    <a:pt x="36" y="22"/>
                    <a:pt x="36" y="23"/>
                  </a:cubicBezTo>
                  <a:cubicBezTo>
                    <a:pt x="37" y="26"/>
                    <a:pt x="35" y="28"/>
                    <a:pt x="36" y="30"/>
                  </a:cubicBezTo>
                  <a:cubicBezTo>
                    <a:pt x="37" y="28"/>
                    <a:pt x="39" y="26"/>
                    <a:pt x="41" y="25"/>
                  </a:cubicBezTo>
                  <a:cubicBezTo>
                    <a:pt x="43" y="24"/>
                    <a:pt x="44" y="23"/>
                    <a:pt x="46" y="23"/>
                  </a:cubicBezTo>
                  <a:cubicBezTo>
                    <a:pt x="46" y="23"/>
                    <a:pt x="47" y="23"/>
                    <a:pt x="47" y="23"/>
                  </a:cubicBezTo>
                  <a:cubicBezTo>
                    <a:pt x="47" y="22"/>
                    <a:pt x="47" y="22"/>
                    <a:pt x="47" y="22"/>
                  </a:cubicBezTo>
                  <a:cubicBezTo>
                    <a:pt x="48" y="23"/>
                    <a:pt x="49" y="22"/>
                    <a:pt x="50" y="23"/>
                  </a:cubicBezTo>
                  <a:cubicBezTo>
                    <a:pt x="51" y="22"/>
                    <a:pt x="51" y="24"/>
                    <a:pt x="52" y="24"/>
                  </a:cubicBezTo>
                  <a:cubicBezTo>
                    <a:pt x="53" y="25"/>
                    <a:pt x="53" y="25"/>
                    <a:pt x="53" y="25"/>
                  </a:cubicBezTo>
                  <a:cubicBezTo>
                    <a:pt x="53" y="26"/>
                    <a:pt x="54" y="27"/>
                    <a:pt x="54" y="28"/>
                  </a:cubicBezTo>
                  <a:cubicBezTo>
                    <a:pt x="55" y="29"/>
                    <a:pt x="55" y="29"/>
                    <a:pt x="55" y="30"/>
                  </a:cubicBezTo>
                  <a:cubicBezTo>
                    <a:pt x="55" y="31"/>
                    <a:pt x="55" y="32"/>
                    <a:pt x="55" y="32"/>
                  </a:cubicBezTo>
                  <a:cubicBezTo>
                    <a:pt x="56" y="33"/>
                    <a:pt x="55" y="33"/>
                    <a:pt x="55" y="33"/>
                  </a:cubicBezTo>
                  <a:cubicBezTo>
                    <a:pt x="54" y="36"/>
                    <a:pt x="53" y="38"/>
                    <a:pt x="52" y="40"/>
                  </a:cubicBezTo>
                  <a:cubicBezTo>
                    <a:pt x="52" y="41"/>
                    <a:pt x="53" y="42"/>
                    <a:pt x="53" y="42"/>
                  </a:cubicBezTo>
                  <a:cubicBezTo>
                    <a:pt x="55" y="43"/>
                    <a:pt x="55" y="44"/>
                    <a:pt x="57" y="45"/>
                  </a:cubicBezTo>
                  <a:cubicBezTo>
                    <a:pt x="57" y="45"/>
                    <a:pt x="57" y="46"/>
                    <a:pt x="58" y="46"/>
                  </a:cubicBezTo>
                  <a:cubicBezTo>
                    <a:pt x="59" y="47"/>
                    <a:pt x="60" y="48"/>
                    <a:pt x="60" y="49"/>
                  </a:cubicBezTo>
                  <a:cubicBezTo>
                    <a:pt x="60" y="50"/>
                    <a:pt x="61" y="50"/>
                    <a:pt x="60" y="51"/>
                  </a:cubicBezTo>
                  <a:cubicBezTo>
                    <a:pt x="61" y="51"/>
                    <a:pt x="60" y="52"/>
                    <a:pt x="60" y="52"/>
                  </a:cubicBezTo>
                  <a:cubicBezTo>
                    <a:pt x="59" y="52"/>
                    <a:pt x="57" y="52"/>
                    <a:pt x="56" y="52"/>
                  </a:cubicBezTo>
                  <a:cubicBezTo>
                    <a:pt x="55" y="51"/>
                    <a:pt x="55" y="50"/>
                    <a:pt x="54" y="50"/>
                  </a:cubicBezTo>
                  <a:cubicBezTo>
                    <a:pt x="54" y="48"/>
                    <a:pt x="52" y="49"/>
                    <a:pt x="52" y="48"/>
                  </a:cubicBezTo>
                  <a:cubicBezTo>
                    <a:pt x="51" y="48"/>
                    <a:pt x="50" y="47"/>
                    <a:pt x="49" y="46"/>
                  </a:cubicBezTo>
                  <a:cubicBezTo>
                    <a:pt x="48" y="46"/>
                    <a:pt x="48" y="47"/>
                    <a:pt x="47" y="47"/>
                  </a:cubicBezTo>
                  <a:cubicBezTo>
                    <a:pt x="47" y="48"/>
                    <a:pt x="45" y="48"/>
                    <a:pt x="45" y="48"/>
                  </a:cubicBezTo>
                  <a:cubicBezTo>
                    <a:pt x="43" y="49"/>
                    <a:pt x="42" y="50"/>
                    <a:pt x="41" y="50"/>
                  </a:cubicBezTo>
                  <a:cubicBezTo>
                    <a:pt x="40" y="50"/>
                    <a:pt x="40" y="50"/>
                    <a:pt x="40" y="50"/>
                  </a:cubicBezTo>
                  <a:cubicBezTo>
                    <a:pt x="41" y="50"/>
                    <a:pt x="41" y="50"/>
                    <a:pt x="41" y="49"/>
                  </a:cubicBezTo>
                  <a:cubicBezTo>
                    <a:pt x="40" y="49"/>
                    <a:pt x="40" y="49"/>
                    <a:pt x="39" y="49"/>
                  </a:cubicBezTo>
                  <a:cubicBezTo>
                    <a:pt x="38" y="50"/>
                    <a:pt x="37" y="49"/>
                    <a:pt x="36" y="49"/>
                  </a:cubicBezTo>
                  <a:cubicBezTo>
                    <a:pt x="35" y="49"/>
                    <a:pt x="34" y="48"/>
                    <a:pt x="33" y="48"/>
                  </a:cubicBezTo>
                  <a:cubicBezTo>
                    <a:pt x="33" y="49"/>
                    <a:pt x="33" y="49"/>
                    <a:pt x="33" y="49"/>
                  </a:cubicBezTo>
                  <a:cubicBezTo>
                    <a:pt x="32" y="48"/>
                    <a:pt x="31" y="47"/>
                    <a:pt x="30" y="46"/>
                  </a:cubicBezTo>
                  <a:cubicBezTo>
                    <a:pt x="29" y="46"/>
                    <a:pt x="30" y="45"/>
                    <a:pt x="29" y="44"/>
                  </a:cubicBezTo>
                  <a:cubicBezTo>
                    <a:pt x="29" y="43"/>
                    <a:pt x="29" y="42"/>
                    <a:pt x="28" y="42"/>
                  </a:cubicBezTo>
                  <a:cubicBezTo>
                    <a:pt x="29" y="41"/>
                    <a:pt x="29" y="39"/>
                    <a:pt x="30" y="38"/>
                  </a:cubicBezTo>
                  <a:cubicBezTo>
                    <a:pt x="30" y="38"/>
                    <a:pt x="30" y="38"/>
                    <a:pt x="29" y="38"/>
                  </a:cubicBezTo>
                  <a:cubicBezTo>
                    <a:pt x="29" y="37"/>
                    <a:pt x="30" y="36"/>
                    <a:pt x="30" y="36"/>
                  </a:cubicBezTo>
                  <a:cubicBezTo>
                    <a:pt x="30" y="36"/>
                    <a:pt x="30" y="36"/>
                    <a:pt x="30" y="36"/>
                  </a:cubicBezTo>
                  <a:cubicBezTo>
                    <a:pt x="30" y="35"/>
                    <a:pt x="30" y="34"/>
                    <a:pt x="30" y="34"/>
                  </a:cubicBezTo>
                  <a:cubicBezTo>
                    <a:pt x="30" y="33"/>
                    <a:pt x="30" y="32"/>
                    <a:pt x="31" y="30"/>
                  </a:cubicBezTo>
                  <a:cubicBezTo>
                    <a:pt x="32" y="30"/>
                    <a:pt x="31" y="29"/>
                    <a:pt x="31" y="29"/>
                  </a:cubicBezTo>
                  <a:cubicBezTo>
                    <a:pt x="31" y="27"/>
                    <a:pt x="33" y="27"/>
                    <a:pt x="32" y="26"/>
                  </a:cubicBezTo>
                  <a:cubicBezTo>
                    <a:pt x="32" y="26"/>
                    <a:pt x="33" y="25"/>
                    <a:pt x="32" y="25"/>
                  </a:cubicBezTo>
                  <a:cubicBezTo>
                    <a:pt x="33" y="24"/>
                    <a:pt x="33" y="23"/>
                    <a:pt x="33" y="21"/>
                  </a:cubicBezTo>
                  <a:cubicBezTo>
                    <a:pt x="33" y="22"/>
                    <a:pt x="34" y="22"/>
                    <a:pt x="34" y="21"/>
                  </a:cubicBezTo>
                  <a:cubicBezTo>
                    <a:pt x="34" y="20"/>
                    <a:pt x="33" y="20"/>
                    <a:pt x="33" y="19"/>
                  </a:cubicBezTo>
                  <a:cubicBezTo>
                    <a:pt x="33" y="18"/>
                    <a:pt x="33" y="18"/>
                    <a:pt x="33" y="18"/>
                  </a:cubicBezTo>
                  <a:cubicBezTo>
                    <a:pt x="34" y="18"/>
                    <a:pt x="34" y="17"/>
                    <a:pt x="35" y="17"/>
                  </a:cubicBezTo>
                  <a:lnTo>
                    <a:pt x="36" y="19"/>
                  </a:lnTo>
                  <a:close/>
                  <a:moveTo>
                    <a:pt x="16" y="23"/>
                  </a:moveTo>
                  <a:cubicBezTo>
                    <a:pt x="17" y="25"/>
                    <a:pt x="16" y="26"/>
                    <a:pt x="16" y="27"/>
                  </a:cubicBezTo>
                  <a:cubicBezTo>
                    <a:pt x="16" y="28"/>
                    <a:pt x="16" y="28"/>
                    <a:pt x="16" y="28"/>
                  </a:cubicBezTo>
                  <a:cubicBezTo>
                    <a:pt x="16" y="29"/>
                    <a:pt x="15" y="30"/>
                    <a:pt x="16" y="30"/>
                  </a:cubicBezTo>
                  <a:cubicBezTo>
                    <a:pt x="16" y="30"/>
                    <a:pt x="16" y="30"/>
                    <a:pt x="16" y="30"/>
                  </a:cubicBezTo>
                  <a:cubicBezTo>
                    <a:pt x="16" y="33"/>
                    <a:pt x="16" y="34"/>
                    <a:pt x="15" y="37"/>
                  </a:cubicBezTo>
                  <a:cubicBezTo>
                    <a:pt x="16" y="37"/>
                    <a:pt x="16" y="38"/>
                    <a:pt x="16" y="39"/>
                  </a:cubicBezTo>
                  <a:cubicBezTo>
                    <a:pt x="16" y="40"/>
                    <a:pt x="16" y="41"/>
                    <a:pt x="15" y="42"/>
                  </a:cubicBezTo>
                  <a:cubicBezTo>
                    <a:pt x="15" y="43"/>
                    <a:pt x="15" y="43"/>
                    <a:pt x="15" y="44"/>
                  </a:cubicBezTo>
                  <a:cubicBezTo>
                    <a:pt x="15" y="44"/>
                    <a:pt x="15" y="44"/>
                    <a:pt x="15" y="44"/>
                  </a:cubicBezTo>
                  <a:cubicBezTo>
                    <a:pt x="14" y="43"/>
                    <a:pt x="12" y="43"/>
                    <a:pt x="11" y="42"/>
                  </a:cubicBezTo>
                  <a:cubicBezTo>
                    <a:pt x="11" y="41"/>
                    <a:pt x="10" y="41"/>
                    <a:pt x="10" y="40"/>
                  </a:cubicBezTo>
                  <a:cubicBezTo>
                    <a:pt x="9" y="38"/>
                    <a:pt x="9" y="37"/>
                    <a:pt x="9" y="35"/>
                  </a:cubicBezTo>
                  <a:cubicBezTo>
                    <a:pt x="9" y="35"/>
                    <a:pt x="10" y="34"/>
                    <a:pt x="9" y="34"/>
                  </a:cubicBezTo>
                  <a:cubicBezTo>
                    <a:pt x="10" y="33"/>
                    <a:pt x="9" y="33"/>
                    <a:pt x="9" y="33"/>
                  </a:cubicBezTo>
                  <a:cubicBezTo>
                    <a:pt x="10" y="31"/>
                    <a:pt x="10" y="28"/>
                    <a:pt x="12" y="27"/>
                  </a:cubicBezTo>
                  <a:cubicBezTo>
                    <a:pt x="12" y="26"/>
                    <a:pt x="13" y="25"/>
                    <a:pt x="14" y="24"/>
                  </a:cubicBezTo>
                  <a:cubicBezTo>
                    <a:pt x="14" y="23"/>
                    <a:pt x="15" y="22"/>
                    <a:pt x="16" y="20"/>
                  </a:cubicBezTo>
                  <a:cubicBezTo>
                    <a:pt x="16" y="22"/>
                    <a:pt x="17" y="23"/>
                    <a:pt x="16" y="23"/>
                  </a:cubicBezTo>
                  <a:close/>
                  <a:moveTo>
                    <a:pt x="46" y="27"/>
                  </a:moveTo>
                  <a:cubicBezTo>
                    <a:pt x="46" y="26"/>
                    <a:pt x="46" y="27"/>
                    <a:pt x="47" y="27"/>
                  </a:cubicBezTo>
                  <a:cubicBezTo>
                    <a:pt x="47" y="27"/>
                    <a:pt x="48" y="27"/>
                    <a:pt x="48" y="28"/>
                  </a:cubicBezTo>
                  <a:cubicBezTo>
                    <a:pt x="48" y="29"/>
                    <a:pt x="48" y="31"/>
                    <a:pt x="48" y="32"/>
                  </a:cubicBezTo>
                  <a:cubicBezTo>
                    <a:pt x="49" y="33"/>
                    <a:pt x="48" y="33"/>
                    <a:pt x="48" y="34"/>
                  </a:cubicBezTo>
                  <a:cubicBezTo>
                    <a:pt x="48" y="35"/>
                    <a:pt x="47" y="35"/>
                    <a:pt x="47" y="36"/>
                  </a:cubicBezTo>
                  <a:cubicBezTo>
                    <a:pt x="47" y="37"/>
                    <a:pt x="46" y="37"/>
                    <a:pt x="46" y="37"/>
                  </a:cubicBezTo>
                  <a:cubicBezTo>
                    <a:pt x="44" y="36"/>
                    <a:pt x="41" y="36"/>
                    <a:pt x="39" y="33"/>
                  </a:cubicBezTo>
                  <a:cubicBezTo>
                    <a:pt x="39" y="33"/>
                    <a:pt x="40" y="32"/>
                    <a:pt x="40" y="32"/>
                  </a:cubicBezTo>
                  <a:cubicBezTo>
                    <a:pt x="41" y="30"/>
                    <a:pt x="42" y="28"/>
                    <a:pt x="44" y="27"/>
                  </a:cubicBezTo>
                  <a:cubicBezTo>
                    <a:pt x="45" y="27"/>
                    <a:pt x="45" y="26"/>
                    <a:pt x="46" y="27"/>
                  </a:cubicBezTo>
                  <a:close/>
                  <a:moveTo>
                    <a:pt x="39" y="37"/>
                  </a:moveTo>
                  <a:cubicBezTo>
                    <a:pt x="39" y="38"/>
                    <a:pt x="39" y="38"/>
                    <a:pt x="40" y="38"/>
                  </a:cubicBezTo>
                  <a:cubicBezTo>
                    <a:pt x="41" y="39"/>
                    <a:pt x="41" y="39"/>
                    <a:pt x="42" y="39"/>
                  </a:cubicBezTo>
                  <a:cubicBezTo>
                    <a:pt x="43" y="41"/>
                    <a:pt x="43" y="41"/>
                    <a:pt x="43" y="41"/>
                  </a:cubicBezTo>
                  <a:cubicBezTo>
                    <a:pt x="42" y="42"/>
                    <a:pt x="42" y="44"/>
                    <a:pt x="40" y="43"/>
                  </a:cubicBezTo>
                  <a:cubicBezTo>
                    <a:pt x="40" y="44"/>
                    <a:pt x="39" y="43"/>
                    <a:pt x="38" y="43"/>
                  </a:cubicBezTo>
                  <a:cubicBezTo>
                    <a:pt x="37" y="44"/>
                    <a:pt x="36" y="43"/>
                    <a:pt x="35" y="44"/>
                  </a:cubicBezTo>
                  <a:cubicBezTo>
                    <a:pt x="35" y="43"/>
                    <a:pt x="35" y="42"/>
                    <a:pt x="35" y="41"/>
                  </a:cubicBezTo>
                  <a:cubicBezTo>
                    <a:pt x="35" y="40"/>
                    <a:pt x="37" y="39"/>
                    <a:pt x="37" y="37"/>
                  </a:cubicBezTo>
                  <a:cubicBezTo>
                    <a:pt x="37" y="37"/>
                    <a:pt x="37" y="35"/>
                    <a:pt x="38" y="36"/>
                  </a:cubicBezTo>
                  <a:lnTo>
                    <a:pt x="39" y="3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仅标题">
    <p:spTree>
      <p:nvGrpSpPr>
        <p:cNvPr id="1" name=""/>
        <p:cNvGrpSpPr/>
        <p:nvPr/>
      </p:nvGrpSpPr>
      <p:grpSpPr>
        <a:xfrm>
          <a:off x="0" y="0"/>
          <a:ext cx="0" cy="0"/>
          <a:chOff x="0" y="0"/>
          <a:chExt cx="0" cy="0"/>
        </a:xfrm>
      </p:grpSpPr>
      <p:sp>
        <p:nvSpPr>
          <p:cNvPr id="10" name="矩形 9"/>
          <p:cNvSpPr/>
          <p:nvPr userDrawn="1"/>
        </p:nvSpPr>
        <p:spPr>
          <a:xfrm>
            <a:off x="-10161" y="0"/>
            <a:ext cx="12202161" cy="1589102"/>
          </a:xfrm>
          <a:custGeom>
            <a:avLst/>
            <a:gdLst>
              <a:gd name="connsiteX0" fmla="*/ 0 w 12192001"/>
              <a:gd name="connsiteY0" fmla="*/ 0 h 1599658"/>
              <a:gd name="connsiteX1" fmla="*/ 12192001 w 12192001"/>
              <a:gd name="connsiteY1" fmla="*/ 0 h 1599658"/>
              <a:gd name="connsiteX2" fmla="*/ 12192001 w 12192001"/>
              <a:gd name="connsiteY2" fmla="*/ 1599658 h 1599658"/>
              <a:gd name="connsiteX3" fmla="*/ 0 w 12192001"/>
              <a:gd name="connsiteY3" fmla="*/ 1599658 h 1599658"/>
              <a:gd name="connsiteX4" fmla="*/ 0 w 12192001"/>
              <a:gd name="connsiteY4" fmla="*/ 0 h 1599658"/>
              <a:gd name="connsiteX0-1" fmla="*/ 0 w 12192001"/>
              <a:gd name="connsiteY0-2" fmla="*/ 0 h 1599658"/>
              <a:gd name="connsiteX1-3" fmla="*/ 12192001 w 12192001"/>
              <a:gd name="connsiteY1-4" fmla="*/ 0 h 1599658"/>
              <a:gd name="connsiteX2-5" fmla="*/ 12192001 w 12192001"/>
              <a:gd name="connsiteY2-6" fmla="*/ 1599658 h 1599658"/>
              <a:gd name="connsiteX3-7" fmla="*/ 0 w 12192001"/>
              <a:gd name="connsiteY3-8" fmla="*/ 818423 h 1599658"/>
              <a:gd name="connsiteX4-9" fmla="*/ 0 w 12192001"/>
              <a:gd name="connsiteY4-10" fmla="*/ 0 h 1599658"/>
              <a:gd name="connsiteX0-11" fmla="*/ 0 w 12192001"/>
              <a:gd name="connsiteY0-12" fmla="*/ 0 h 1599658"/>
              <a:gd name="connsiteX1-13" fmla="*/ 12192001 w 12192001"/>
              <a:gd name="connsiteY1-14" fmla="*/ 0 h 1599658"/>
              <a:gd name="connsiteX2-15" fmla="*/ 12192001 w 12192001"/>
              <a:gd name="connsiteY2-16" fmla="*/ 1599658 h 1599658"/>
              <a:gd name="connsiteX3-17" fmla="*/ 20320 w 12192001"/>
              <a:gd name="connsiteY3-18" fmla="*/ 452663 h 1599658"/>
              <a:gd name="connsiteX4-19" fmla="*/ 0 w 12192001"/>
              <a:gd name="connsiteY4-20" fmla="*/ 0 h 1599658"/>
              <a:gd name="connsiteX0-21" fmla="*/ 10160 w 12202161"/>
              <a:gd name="connsiteY0-22" fmla="*/ 0 h 1599658"/>
              <a:gd name="connsiteX1-23" fmla="*/ 12202161 w 12202161"/>
              <a:gd name="connsiteY1-24" fmla="*/ 0 h 1599658"/>
              <a:gd name="connsiteX2-25" fmla="*/ 12202161 w 12202161"/>
              <a:gd name="connsiteY2-26" fmla="*/ 1599658 h 1599658"/>
              <a:gd name="connsiteX3-27" fmla="*/ 0 w 12202161"/>
              <a:gd name="connsiteY3-28" fmla="*/ 461043 h 1599658"/>
              <a:gd name="connsiteX4-29" fmla="*/ 10160 w 12202161"/>
              <a:gd name="connsiteY4-30" fmla="*/ 0 h 159965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202161" h="1599658">
                <a:moveTo>
                  <a:pt x="10160" y="0"/>
                </a:moveTo>
                <a:lnTo>
                  <a:pt x="12202161" y="0"/>
                </a:lnTo>
                <a:lnTo>
                  <a:pt x="12202161" y="1599658"/>
                </a:lnTo>
                <a:lnTo>
                  <a:pt x="0" y="461043"/>
                </a:lnTo>
                <a:lnTo>
                  <a:pt x="10160" y="0"/>
                </a:lnTo>
                <a:close/>
              </a:path>
            </a:pathLst>
          </a:custGeom>
          <a:ln>
            <a:noFill/>
          </a:ln>
          <a:effectLst>
            <a:outerShdw blurRad="50800" dist="38100" dir="2700000" algn="tl" rotWithShape="0">
              <a:prstClr val="black">
                <a:alpha val="40000"/>
              </a:prstClr>
            </a:outerShdw>
          </a:effectLst>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dirty="0"/>
          </a:p>
        </p:txBody>
      </p:sp>
      <p:sp>
        <p:nvSpPr>
          <p:cNvPr id="2" name="等腰三角形 1"/>
          <p:cNvSpPr/>
          <p:nvPr userDrawn="1"/>
        </p:nvSpPr>
        <p:spPr>
          <a:xfrm flipV="1">
            <a:off x="-1" y="-10556"/>
            <a:ext cx="5752619" cy="1599658"/>
          </a:xfrm>
          <a:prstGeom prst="triangle">
            <a:avLst>
              <a:gd name="adj" fmla="val 0"/>
            </a:avLst>
          </a:prstGeom>
          <a:ln>
            <a:noFill/>
          </a:ln>
          <a:effectLst>
            <a:outerShdw blurRad="50800" dist="38100" dir="2700000" algn="tl"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pic>
        <p:nvPicPr>
          <p:cNvPr id="12" name="图片 11"/>
          <p:cNvPicPr>
            <a:picLocks noChangeAspect="1"/>
          </p:cNvPicPr>
          <p:nvPr userDrawn="1"/>
        </p:nvPicPr>
        <p:blipFill>
          <a:blip r:embed="rId2" cstate="email">
            <a:lum bright="100000" contrast="-40000"/>
          </a:blip>
          <a:stretch>
            <a:fillRect/>
          </a:stretch>
        </p:blipFill>
        <p:spPr>
          <a:xfrm>
            <a:off x="163132" y="101800"/>
            <a:ext cx="2772075" cy="762828"/>
          </a:xfrm>
          <a:prstGeom prst="rect">
            <a:avLst/>
          </a:prstGeom>
        </p:spPr>
      </p:pic>
      <p:sp>
        <p:nvSpPr>
          <p:cNvPr id="8" name="标题 7"/>
          <p:cNvSpPr>
            <a:spLocks noGrp="1"/>
          </p:cNvSpPr>
          <p:nvPr>
            <p:ph type="title" hasCustomPrompt="1"/>
          </p:nvPr>
        </p:nvSpPr>
        <p:spPr>
          <a:xfrm>
            <a:off x="1539503" y="2755"/>
            <a:ext cx="10515600" cy="1315720"/>
          </a:xfrm>
          <a:effectLst>
            <a:outerShdw blurRad="50800" dist="38100" dir="2700000" algn="tl" rotWithShape="0">
              <a:prstClr val="black">
                <a:alpha val="40000"/>
              </a:prstClr>
            </a:outerShdw>
          </a:effectLst>
        </p:spPr>
        <p:txBody>
          <a:bodyPr anchor="ctr" anchorCtr="0">
            <a:normAutofit/>
          </a:bodyPr>
          <a:lstStyle>
            <a:lvl1pPr algn="r">
              <a:defRPr sz="3200" b="1">
                <a:solidFill>
                  <a:schemeClr val="bg1"/>
                </a:solidFill>
                <a:latin typeface="+mj-ea"/>
                <a:ea typeface="+mj-ea"/>
              </a:defRPr>
            </a:lvl1pPr>
          </a:lstStyle>
          <a:p>
            <a:r>
              <a:rPr lang="zh-CN" altLang="en-US"/>
              <a:t>单击此处编辑母版标题样式增长一些尝试</a:t>
            </a:r>
          </a:p>
        </p:txBody>
      </p:sp>
      <p:grpSp>
        <p:nvGrpSpPr>
          <p:cNvPr id="13" name="Group 4"/>
          <p:cNvGrpSpPr>
            <a:grpSpLocks noChangeAspect="1"/>
          </p:cNvGrpSpPr>
          <p:nvPr userDrawn="1"/>
        </p:nvGrpSpPr>
        <p:grpSpPr bwMode="auto">
          <a:xfrm>
            <a:off x="0" y="5072541"/>
            <a:ext cx="12192000" cy="1800828"/>
            <a:chOff x="0" y="3476"/>
            <a:chExt cx="5775" cy="853"/>
          </a:xfrm>
          <a:solidFill>
            <a:schemeClr val="tx2"/>
          </a:solidFill>
        </p:grpSpPr>
        <p:sp>
          <p:nvSpPr>
            <p:cNvPr id="14" name="Freeform 5"/>
            <p:cNvSpPr>
              <a:spLocks noEditPoints="1"/>
            </p:cNvSpPr>
            <p:nvPr/>
          </p:nvSpPr>
          <p:spPr bwMode="auto">
            <a:xfrm>
              <a:off x="16" y="3476"/>
              <a:ext cx="233" cy="823"/>
            </a:xfrm>
            <a:custGeom>
              <a:avLst/>
              <a:gdLst>
                <a:gd name="T0" fmla="*/ 83 w 90"/>
                <a:gd name="T1" fmla="*/ 303 h 308"/>
                <a:gd name="T2" fmla="*/ 63 w 90"/>
                <a:gd name="T3" fmla="*/ 300 h 308"/>
                <a:gd name="T4" fmla="*/ 68 w 90"/>
                <a:gd name="T5" fmla="*/ 270 h 308"/>
                <a:gd name="T6" fmla="*/ 62 w 90"/>
                <a:gd name="T7" fmla="*/ 240 h 308"/>
                <a:gd name="T8" fmla="*/ 64 w 90"/>
                <a:gd name="T9" fmla="*/ 196 h 308"/>
                <a:gd name="T10" fmla="*/ 61 w 90"/>
                <a:gd name="T11" fmla="*/ 180 h 308"/>
                <a:gd name="T12" fmla="*/ 65 w 90"/>
                <a:gd name="T13" fmla="*/ 150 h 308"/>
                <a:gd name="T14" fmla="*/ 60 w 90"/>
                <a:gd name="T15" fmla="*/ 120 h 308"/>
                <a:gd name="T16" fmla="*/ 64 w 90"/>
                <a:gd name="T17" fmla="*/ 91 h 308"/>
                <a:gd name="T18" fmla="*/ 58 w 90"/>
                <a:gd name="T19" fmla="*/ 61 h 308"/>
                <a:gd name="T20" fmla="*/ 62 w 90"/>
                <a:gd name="T21" fmla="*/ 30 h 308"/>
                <a:gd name="T22" fmla="*/ 44 w 90"/>
                <a:gd name="T23" fmla="*/ 0 h 308"/>
                <a:gd name="T24" fmla="*/ 32 w 90"/>
                <a:gd name="T25" fmla="*/ 61 h 308"/>
                <a:gd name="T26" fmla="*/ 27 w 90"/>
                <a:gd name="T27" fmla="*/ 91 h 308"/>
                <a:gd name="T28" fmla="*/ 25 w 90"/>
                <a:gd name="T29" fmla="*/ 150 h 308"/>
                <a:gd name="T30" fmla="*/ 25 w 90"/>
                <a:gd name="T31" fmla="*/ 151 h 308"/>
                <a:gd name="T32" fmla="*/ 22 w 90"/>
                <a:gd name="T33" fmla="*/ 221 h 308"/>
                <a:gd name="T34" fmla="*/ 29 w 90"/>
                <a:gd name="T35" fmla="*/ 241 h 308"/>
                <a:gd name="T36" fmla="*/ 22 w 90"/>
                <a:gd name="T37" fmla="*/ 271 h 308"/>
                <a:gd name="T38" fmla="*/ 13 w 90"/>
                <a:gd name="T39" fmla="*/ 303 h 308"/>
                <a:gd name="T40" fmla="*/ 0 w 90"/>
                <a:gd name="T41" fmla="*/ 305 h 308"/>
                <a:gd name="T42" fmla="*/ 90 w 90"/>
                <a:gd name="T43" fmla="*/ 305 h 308"/>
                <a:gd name="T44" fmla="*/ 58 w 90"/>
                <a:gd name="T45" fmla="*/ 239 h 308"/>
                <a:gd name="T46" fmla="*/ 45 w 90"/>
                <a:gd name="T47" fmla="*/ 154 h 308"/>
                <a:gd name="T48" fmla="*/ 34 w 90"/>
                <a:gd name="T49" fmla="*/ 179 h 308"/>
                <a:gd name="T50" fmla="*/ 55 w 90"/>
                <a:gd name="T51" fmla="*/ 59 h 308"/>
                <a:gd name="T52" fmla="*/ 55 w 90"/>
                <a:gd name="T53" fmla="*/ 59 h 308"/>
                <a:gd name="T54" fmla="*/ 56 w 90"/>
                <a:gd name="T55" fmla="*/ 119 h 308"/>
                <a:gd name="T56" fmla="*/ 45 w 90"/>
                <a:gd name="T57" fmla="*/ 274 h 308"/>
                <a:gd name="T58" fmla="*/ 31 w 90"/>
                <a:gd name="T59" fmla="*/ 300 h 308"/>
                <a:gd name="T60" fmla="*/ 48 w 90"/>
                <a:gd name="T61" fmla="*/ 269 h 308"/>
                <a:gd name="T62" fmla="*/ 65 w 90"/>
                <a:gd name="T63" fmla="*/ 269 h 308"/>
                <a:gd name="T64" fmla="*/ 48 w 90"/>
                <a:gd name="T65" fmla="*/ 209 h 308"/>
                <a:gd name="T66" fmla="*/ 48 w 90"/>
                <a:gd name="T67" fmla="*/ 209 h 308"/>
                <a:gd name="T68" fmla="*/ 50 w 90"/>
                <a:gd name="T69" fmla="*/ 144 h 308"/>
                <a:gd name="T70" fmla="*/ 47 w 90"/>
                <a:gd name="T71" fmla="*/ 149 h 308"/>
                <a:gd name="T72" fmla="*/ 56 w 90"/>
                <a:gd name="T73" fmla="*/ 66 h 308"/>
                <a:gd name="T74" fmla="*/ 34 w 90"/>
                <a:gd name="T75" fmla="*/ 66 h 308"/>
                <a:gd name="T76" fmla="*/ 43 w 90"/>
                <a:gd name="T77" fmla="*/ 89 h 308"/>
                <a:gd name="T78" fmla="*/ 33 w 90"/>
                <a:gd name="T79" fmla="*/ 126 h 308"/>
                <a:gd name="T80" fmla="*/ 43 w 90"/>
                <a:gd name="T81" fmla="*/ 149 h 308"/>
                <a:gd name="T82" fmla="*/ 32 w 90"/>
                <a:gd name="T83" fmla="*/ 185 h 308"/>
                <a:gd name="T84" fmla="*/ 27 w 90"/>
                <a:gd name="T85" fmla="*/ 209 h 308"/>
                <a:gd name="T86" fmla="*/ 31 w 90"/>
                <a:gd name="T87" fmla="*/ 245 h 308"/>
                <a:gd name="T88" fmla="*/ 31 w 90"/>
                <a:gd name="T89" fmla="*/ 245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0" h="308">
                  <a:moveTo>
                    <a:pt x="90" y="305"/>
                  </a:moveTo>
                  <a:cubicBezTo>
                    <a:pt x="83" y="305"/>
                    <a:pt x="83" y="305"/>
                    <a:pt x="83" y="305"/>
                  </a:cubicBezTo>
                  <a:cubicBezTo>
                    <a:pt x="83" y="303"/>
                    <a:pt x="83" y="303"/>
                    <a:pt x="83" y="303"/>
                  </a:cubicBezTo>
                  <a:cubicBezTo>
                    <a:pt x="77" y="303"/>
                    <a:pt x="77" y="303"/>
                    <a:pt x="77" y="303"/>
                  </a:cubicBezTo>
                  <a:cubicBezTo>
                    <a:pt x="77" y="300"/>
                    <a:pt x="77" y="300"/>
                    <a:pt x="77" y="300"/>
                  </a:cubicBezTo>
                  <a:cubicBezTo>
                    <a:pt x="63" y="300"/>
                    <a:pt x="63" y="300"/>
                    <a:pt x="63" y="300"/>
                  </a:cubicBezTo>
                  <a:cubicBezTo>
                    <a:pt x="68" y="271"/>
                    <a:pt x="68" y="271"/>
                    <a:pt x="68" y="271"/>
                  </a:cubicBezTo>
                  <a:cubicBezTo>
                    <a:pt x="68" y="271"/>
                    <a:pt x="68" y="271"/>
                    <a:pt x="68" y="270"/>
                  </a:cubicBezTo>
                  <a:cubicBezTo>
                    <a:pt x="68" y="270"/>
                    <a:pt x="68" y="270"/>
                    <a:pt x="68" y="270"/>
                  </a:cubicBezTo>
                  <a:cubicBezTo>
                    <a:pt x="62" y="241"/>
                    <a:pt x="62" y="241"/>
                    <a:pt x="62" y="241"/>
                  </a:cubicBezTo>
                  <a:cubicBezTo>
                    <a:pt x="62" y="241"/>
                    <a:pt x="62" y="241"/>
                    <a:pt x="62" y="241"/>
                  </a:cubicBezTo>
                  <a:cubicBezTo>
                    <a:pt x="62" y="240"/>
                    <a:pt x="62" y="240"/>
                    <a:pt x="62" y="240"/>
                  </a:cubicBezTo>
                  <a:cubicBezTo>
                    <a:pt x="65" y="221"/>
                    <a:pt x="65" y="221"/>
                    <a:pt x="65" y="221"/>
                  </a:cubicBezTo>
                  <a:cubicBezTo>
                    <a:pt x="69" y="221"/>
                    <a:pt x="69" y="221"/>
                    <a:pt x="69" y="221"/>
                  </a:cubicBezTo>
                  <a:cubicBezTo>
                    <a:pt x="64" y="196"/>
                    <a:pt x="64" y="196"/>
                    <a:pt x="64" y="196"/>
                  </a:cubicBezTo>
                  <a:cubicBezTo>
                    <a:pt x="61" y="181"/>
                    <a:pt x="61" y="181"/>
                    <a:pt x="61" y="181"/>
                  </a:cubicBezTo>
                  <a:cubicBezTo>
                    <a:pt x="61" y="181"/>
                    <a:pt x="61" y="181"/>
                    <a:pt x="61" y="181"/>
                  </a:cubicBezTo>
                  <a:cubicBezTo>
                    <a:pt x="61" y="181"/>
                    <a:pt x="61" y="181"/>
                    <a:pt x="61" y="180"/>
                  </a:cubicBezTo>
                  <a:cubicBezTo>
                    <a:pt x="65" y="151"/>
                    <a:pt x="65" y="151"/>
                    <a:pt x="65" y="151"/>
                  </a:cubicBezTo>
                  <a:cubicBezTo>
                    <a:pt x="65" y="151"/>
                    <a:pt x="65" y="151"/>
                    <a:pt x="65" y="151"/>
                  </a:cubicBezTo>
                  <a:cubicBezTo>
                    <a:pt x="65" y="151"/>
                    <a:pt x="65" y="150"/>
                    <a:pt x="65" y="150"/>
                  </a:cubicBezTo>
                  <a:cubicBezTo>
                    <a:pt x="65" y="150"/>
                    <a:pt x="65" y="150"/>
                    <a:pt x="65" y="150"/>
                  </a:cubicBezTo>
                  <a:cubicBezTo>
                    <a:pt x="65" y="150"/>
                    <a:pt x="65" y="150"/>
                    <a:pt x="65" y="150"/>
                  </a:cubicBezTo>
                  <a:cubicBezTo>
                    <a:pt x="60" y="120"/>
                    <a:pt x="60" y="120"/>
                    <a:pt x="60" y="120"/>
                  </a:cubicBezTo>
                  <a:cubicBezTo>
                    <a:pt x="59" y="120"/>
                    <a:pt x="59" y="120"/>
                    <a:pt x="59" y="120"/>
                  </a:cubicBezTo>
                  <a:cubicBezTo>
                    <a:pt x="63" y="91"/>
                    <a:pt x="63" y="91"/>
                    <a:pt x="63" y="91"/>
                  </a:cubicBezTo>
                  <a:cubicBezTo>
                    <a:pt x="64" y="91"/>
                    <a:pt x="64" y="91"/>
                    <a:pt x="64" y="91"/>
                  </a:cubicBezTo>
                  <a:cubicBezTo>
                    <a:pt x="64" y="91"/>
                    <a:pt x="64" y="90"/>
                    <a:pt x="63" y="90"/>
                  </a:cubicBezTo>
                  <a:cubicBezTo>
                    <a:pt x="58" y="61"/>
                    <a:pt x="58" y="61"/>
                    <a:pt x="58" y="61"/>
                  </a:cubicBezTo>
                  <a:cubicBezTo>
                    <a:pt x="58" y="61"/>
                    <a:pt x="58" y="61"/>
                    <a:pt x="58" y="61"/>
                  </a:cubicBezTo>
                  <a:cubicBezTo>
                    <a:pt x="58" y="61"/>
                    <a:pt x="58" y="61"/>
                    <a:pt x="58" y="61"/>
                  </a:cubicBezTo>
                  <a:cubicBezTo>
                    <a:pt x="62" y="31"/>
                    <a:pt x="62" y="31"/>
                    <a:pt x="62" y="31"/>
                  </a:cubicBezTo>
                  <a:cubicBezTo>
                    <a:pt x="62" y="30"/>
                    <a:pt x="62" y="30"/>
                    <a:pt x="62" y="30"/>
                  </a:cubicBezTo>
                  <a:cubicBezTo>
                    <a:pt x="48" y="30"/>
                    <a:pt x="48" y="30"/>
                    <a:pt x="48" y="30"/>
                  </a:cubicBezTo>
                  <a:cubicBezTo>
                    <a:pt x="47" y="0"/>
                    <a:pt x="47" y="0"/>
                    <a:pt x="47" y="0"/>
                  </a:cubicBezTo>
                  <a:cubicBezTo>
                    <a:pt x="44" y="0"/>
                    <a:pt x="44" y="0"/>
                    <a:pt x="44" y="0"/>
                  </a:cubicBezTo>
                  <a:cubicBezTo>
                    <a:pt x="42" y="30"/>
                    <a:pt x="42" y="30"/>
                    <a:pt x="42" y="30"/>
                  </a:cubicBezTo>
                  <a:cubicBezTo>
                    <a:pt x="28" y="30"/>
                    <a:pt x="28" y="30"/>
                    <a:pt x="28" y="30"/>
                  </a:cubicBezTo>
                  <a:cubicBezTo>
                    <a:pt x="32" y="61"/>
                    <a:pt x="32" y="61"/>
                    <a:pt x="32" y="61"/>
                  </a:cubicBezTo>
                  <a:cubicBezTo>
                    <a:pt x="27" y="91"/>
                    <a:pt x="27" y="91"/>
                    <a:pt x="27" y="91"/>
                  </a:cubicBezTo>
                  <a:cubicBezTo>
                    <a:pt x="27" y="91"/>
                    <a:pt x="27" y="91"/>
                    <a:pt x="27" y="91"/>
                  </a:cubicBezTo>
                  <a:cubicBezTo>
                    <a:pt x="27" y="91"/>
                    <a:pt x="27" y="91"/>
                    <a:pt x="27" y="91"/>
                  </a:cubicBezTo>
                  <a:cubicBezTo>
                    <a:pt x="31" y="121"/>
                    <a:pt x="31" y="121"/>
                    <a:pt x="31" y="121"/>
                  </a:cubicBezTo>
                  <a:cubicBezTo>
                    <a:pt x="25" y="150"/>
                    <a:pt x="25" y="150"/>
                    <a:pt x="25" y="150"/>
                  </a:cubicBezTo>
                  <a:cubicBezTo>
                    <a:pt x="25" y="150"/>
                    <a:pt x="25" y="150"/>
                    <a:pt x="25" y="150"/>
                  </a:cubicBezTo>
                  <a:cubicBezTo>
                    <a:pt x="25" y="150"/>
                    <a:pt x="25" y="150"/>
                    <a:pt x="25" y="150"/>
                  </a:cubicBezTo>
                  <a:cubicBezTo>
                    <a:pt x="25" y="150"/>
                    <a:pt x="25" y="150"/>
                    <a:pt x="25" y="150"/>
                  </a:cubicBezTo>
                  <a:cubicBezTo>
                    <a:pt x="25" y="151"/>
                    <a:pt x="25" y="151"/>
                    <a:pt x="25" y="151"/>
                  </a:cubicBezTo>
                  <a:cubicBezTo>
                    <a:pt x="30" y="181"/>
                    <a:pt x="30" y="181"/>
                    <a:pt x="30" y="181"/>
                  </a:cubicBezTo>
                  <a:cubicBezTo>
                    <a:pt x="27" y="196"/>
                    <a:pt x="27" y="196"/>
                    <a:pt x="27" y="196"/>
                  </a:cubicBezTo>
                  <a:cubicBezTo>
                    <a:pt x="22" y="221"/>
                    <a:pt x="22" y="221"/>
                    <a:pt x="22" y="221"/>
                  </a:cubicBezTo>
                  <a:cubicBezTo>
                    <a:pt x="25" y="221"/>
                    <a:pt x="25" y="221"/>
                    <a:pt x="25" y="221"/>
                  </a:cubicBezTo>
                  <a:cubicBezTo>
                    <a:pt x="29" y="240"/>
                    <a:pt x="29" y="240"/>
                    <a:pt x="29" y="240"/>
                  </a:cubicBezTo>
                  <a:cubicBezTo>
                    <a:pt x="29" y="241"/>
                    <a:pt x="29" y="241"/>
                    <a:pt x="29" y="241"/>
                  </a:cubicBezTo>
                  <a:cubicBezTo>
                    <a:pt x="22" y="270"/>
                    <a:pt x="22" y="270"/>
                    <a:pt x="22" y="270"/>
                  </a:cubicBezTo>
                  <a:cubicBezTo>
                    <a:pt x="22" y="270"/>
                    <a:pt x="22" y="270"/>
                    <a:pt x="22" y="270"/>
                  </a:cubicBezTo>
                  <a:cubicBezTo>
                    <a:pt x="22" y="270"/>
                    <a:pt x="22" y="271"/>
                    <a:pt x="22" y="271"/>
                  </a:cubicBezTo>
                  <a:cubicBezTo>
                    <a:pt x="27" y="300"/>
                    <a:pt x="27" y="300"/>
                    <a:pt x="27" y="300"/>
                  </a:cubicBezTo>
                  <a:cubicBezTo>
                    <a:pt x="13" y="300"/>
                    <a:pt x="13" y="300"/>
                    <a:pt x="13" y="300"/>
                  </a:cubicBezTo>
                  <a:cubicBezTo>
                    <a:pt x="13" y="303"/>
                    <a:pt x="13" y="303"/>
                    <a:pt x="13" y="303"/>
                  </a:cubicBezTo>
                  <a:cubicBezTo>
                    <a:pt x="7" y="303"/>
                    <a:pt x="7" y="303"/>
                    <a:pt x="7" y="303"/>
                  </a:cubicBezTo>
                  <a:cubicBezTo>
                    <a:pt x="7" y="305"/>
                    <a:pt x="7" y="305"/>
                    <a:pt x="7" y="305"/>
                  </a:cubicBezTo>
                  <a:cubicBezTo>
                    <a:pt x="0" y="305"/>
                    <a:pt x="0" y="305"/>
                    <a:pt x="0" y="305"/>
                  </a:cubicBezTo>
                  <a:cubicBezTo>
                    <a:pt x="0" y="308"/>
                    <a:pt x="0" y="308"/>
                    <a:pt x="0" y="308"/>
                  </a:cubicBezTo>
                  <a:cubicBezTo>
                    <a:pt x="90" y="308"/>
                    <a:pt x="90" y="308"/>
                    <a:pt x="90" y="308"/>
                  </a:cubicBezTo>
                  <a:lnTo>
                    <a:pt x="90" y="305"/>
                  </a:lnTo>
                  <a:close/>
                  <a:moveTo>
                    <a:pt x="45" y="214"/>
                  </a:moveTo>
                  <a:cubicBezTo>
                    <a:pt x="45" y="214"/>
                    <a:pt x="45" y="214"/>
                    <a:pt x="45" y="214"/>
                  </a:cubicBezTo>
                  <a:cubicBezTo>
                    <a:pt x="58" y="239"/>
                    <a:pt x="58" y="239"/>
                    <a:pt x="58" y="239"/>
                  </a:cubicBezTo>
                  <a:cubicBezTo>
                    <a:pt x="32" y="239"/>
                    <a:pt x="32" y="239"/>
                    <a:pt x="32" y="239"/>
                  </a:cubicBezTo>
                  <a:lnTo>
                    <a:pt x="45" y="214"/>
                  </a:lnTo>
                  <a:close/>
                  <a:moveTo>
                    <a:pt x="45" y="154"/>
                  </a:moveTo>
                  <a:cubicBezTo>
                    <a:pt x="45" y="154"/>
                    <a:pt x="45" y="154"/>
                    <a:pt x="45" y="154"/>
                  </a:cubicBezTo>
                  <a:cubicBezTo>
                    <a:pt x="57" y="179"/>
                    <a:pt x="57" y="179"/>
                    <a:pt x="57" y="179"/>
                  </a:cubicBezTo>
                  <a:cubicBezTo>
                    <a:pt x="34" y="179"/>
                    <a:pt x="34" y="179"/>
                    <a:pt x="34" y="179"/>
                  </a:cubicBezTo>
                  <a:lnTo>
                    <a:pt x="45" y="154"/>
                  </a:lnTo>
                  <a:close/>
                  <a:moveTo>
                    <a:pt x="55" y="59"/>
                  </a:moveTo>
                  <a:cubicBezTo>
                    <a:pt x="55" y="59"/>
                    <a:pt x="55" y="59"/>
                    <a:pt x="55" y="59"/>
                  </a:cubicBezTo>
                  <a:cubicBezTo>
                    <a:pt x="36" y="59"/>
                    <a:pt x="36" y="59"/>
                    <a:pt x="36" y="59"/>
                  </a:cubicBezTo>
                  <a:cubicBezTo>
                    <a:pt x="45" y="35"/>
                    <a:pt x="45" y="35"/>
                    <a:pt x="45" y="35"/>
                  </a:cubicBezTo>
                  <a:lnTo>
                    <a:pt x="55" y="59"/>
                  </a:lnTo>
                  <a:close/>
                  <a:moveTo>
                    <a:pt x="45" y="95"/>
                  </a:moveTo>
                  <a:cubicBezTo>
                    <a:pt x="45" y="95"/>
                    <a:pt x="45" y="95"/>
                    <a:pt x="45" y="95"/>
                  </a:cubicBezTo>
                  <a:cubicBezTo>
                    <a:pt x="56" y="119"/>
                    <a:pt x="56" y="119"/>
                    <a:pt x="56" y="119"/>
                  </a:cubicBezTo>
                  <a:cubicBezTo>
                    <a:pt x="35" y="119"/>
                    <a:pt x="35" y="119"/>
                    <a:pt x="35" y="119"/>
                  </a:cubicBezTo>
                  <a:lnTo>
                    <a:pt x="45" y="95"/>
                  </a:lnTo>
                  <a:close/>
                  <a:moveTo>
                    <a:pt x="45" y="274"/>
                  </a:moveTo>
                  <a:cubicBezTo>
                    <a:pt x="45" y="274"/>
                    <a:pt x="45" y="274"/>
                    <a:pt x="45" y="274"/>
                  </a:cubicBezTo>
                  <a:cubicBezTo>
                    <a:pt x="60" y="300"/>
                    <a:pt x="60" y="300"/>
                    <a:pt x="60" y="300"/>
                  </a:cubicBezTo>
                  <a:cubicBezTo>
                    <a:pt x="31" y="300"/>
                    <a:pt x="31" y="300"/>
                    <a:pt x="31" y="300"/>
                  </a:cubicBezTo>
                  <a:lnTo>
                    <a:pt x="45" y="274"/>
                  </a:lnTo>
                  <a:close/>
                  <a:moveTo>
                    <a:pt x="48" y="269"/>
                  </a:moveTo>
                  <a:cubicBezTo>
                    <a:pt x="48" y="269"/>
                    <a:pt x="48" y="269"/>
                    <a:pt x="48" y="269"/>
                  </a:cubicBezTo>
                  <a:cubicBezTo>
                    <a:pt x="52" y="261"/>
                    <a:pt x="52" y="261"/>
                    <a:pt x="52" y="261"/>
                  </a:cubicBezTo>
                  <a:cubicBezTo>
                    <a:pt x="60" y="245"/>
                    <a:pt x="60" y="245"/>
                    <a:pt x="60" y="245"/>
                  </a:cubicBezTo>
                  <a:cubicBezTo>
                    <a:pt x="65" y="269"/>
                    <a:pt x="65" y="269"/>
                    <a:pt x="65" y="269"/>
                  </a:cubicBezTo>
                  <a:lnTo>
                    <a:pt x="48" y="269"/>
                  </a:lnTo>
                  <a:close/>
                  <a:moveTo>
                    <a:pt x="48" y="209"/>
                  </a:moveTo>
                  <a:cubicBezTo>
                    <a:pt x="48" y="209"/>
                    <a:pt x="48" y="209"/>
                    <a:pt x="48" y="209"/>
                  </a:cubicBezTo>
                  <a:cubicBezTo>
                    <a:pt x="59" y="185"/>
                    <a:pt x="59" y="185"/>
                    <a:pt x="59" y="185"/>
                  </a:cubicBezTo>
                  <a:cubicBezTo>
                    <a:pt x="64" y="209"/>
                    <a:pt x="64" y="209"/>
                    <a:pt x="64" y="209"/>
                  </a:cubicBezTo>
                  <a:lnTo>
                    <a:pt x="48" y="209"/>
                  </a:lnTo>
                  <a:close/>
                  <a:moveTo>
                    <a:pt x="47" y="149"/>
                  </a:moveTo>
                  <a:cubicBezTo>
                    <a:pt x="47" y="149"/>
                    <a:pt x="47" y="149"/>
                    <a:pt x="47" y="149"/>
                  </a:cubicBezTo>
                  <a:cubicBezTo>
                    <a:pt x="50" y="144"/>
                    <a:pt x="50" y="144"/>
                    <a:pt x="50" y="144"/>
                  </a:cubicBezTo>
                  <a:cubicBezTo>
                    <a:pt x="57" y="126"/>
                    <a:pt x="57" y="126"/>
                    <a:pt x="57" y="126"/>
                  </a:cubicBezTo>
                  <a:cubicBezTo>
                    <a:pt x="62" y="149"/>
                    <a:pt x="62" y="149"/>
                    <a:pt x="62" y="149"/>
                  </a:cubicBezTo>
                  <a:lnTo>
                    <a:pt x="47" y="149"/>
                  </a:lnTo>
                  <a:close/>
                  <a:moveTo>
                    <a:pt x="47" y="89"/>
                  </a:moveTo>
                  <a:cubicBezTo>
                    <a:pt x="47" y="89"/>
                    <a:pt x="47" y="89"/>
                    <a:pt x="47" y="89"/>
                  </a:cubicBezTo>
                  <a:cubicBezTo>
                    <a:pt x="56" y="66"/>
                    <a:pt x="56" y="66"/>
                    <a:pt x="56" y="66"/>
                  </a:cubicBezTo>
                  <a:cubicBezTo>
                    <a:pt x="60" y="89"/>
                    <a:pt x="60" y="89"/>
                    <a:pt x="60" y="89"/>
                  </a:cubicBezTo>
                  <a:lnTo>
                    <a:pt x="47" y="89"/>
                  </a:lnTo>
                  <a:close/>
                  <a:moveTo>
                    <a:pt x="34" y="66"/>
                  </a:moveTo>
                  <a:cubicBezTo>
                    <a:pt x="34" y="66"/>
                    <a:pt x="34" y="66"/>
                    <a:pt x="34" y="66"/>
                  </a:cubicBezTo>
                  <a:cubicBezTo>
                    <a:pt x="40" y="82"/>
                    <a:pt x="40" y="82"/>
                    <a:pt x="40" y="82"/>
                  </a:cubicBezTo>
                  <a:cubicBezTo>
                    <a:pt x="43" y="89"/>
                    <a:pt x="43" y="89"/>
                    <a:pt x="43" y="89"/>
                  </a:cubicBezTo>
                  <a:cubicBezTo>
                    <a:pt x="30" y="89"/>
                    <a:pt x="30" y="89"/>
                    <a:pt x="30" y="89"/>
                  </a:cubicBezTo>
                  <a:lnTo>
                    <a:pt x="34" y="66"/>
                  </a:lnTo>
                  <a:close/>
                  <a:moveTo>
                    <a:pt x="33" y="126"/>
                  </a:moveTo>
                  <a:cubicBezTo>
                    <a:pt x="33" y="126"/>
                    <a:pt x="33" y="126"/>
                    <a:pt x="33" y="126"/>
                  </a:cubicBezTo>
                  <a:cubicBezTo>
                    <a:pt x="36" y="133"/>
                    <a:pt x="36" y="133"/>
                    <a:pt x="36" y="133"/>
                  </a:cubicBezTo>
                  <a:cubicBezTo>
                    <a:pt x="43" y="149"/>
                    <a:pt x="43" y="149"/>
                    <a:pt x="43" y="149"/>
                  </a:cubicBezTo>
                  <a:cubicBezTo>
                    <a:pt x="28" y="149"/>
                    <a:pt x="28" y="149"/>
                    <a:pt x="28" y="149"/>
                  </a:cubicBezTo>
                  <a:lnTo>
                    <a:pt x="33" y="126"/>
                  </a:lnTo>
                  <a:close/>
                  <a:moveTo>
                    <a:pt x="32" y="185"/>
                  </a:moveTo>
                  <a:cubicBezTo>
                    <a:pt x="32" y="185"/>
                    <a:pt x="32" y="185"/>
                    <a:pt x="32" y="185"/>
                  </a:cubicBezTo>
                  <a:cubicBezTo>
                    <a:pt x="43" y="209"/>
                    <a:pt x="43" y="209"/>
                    <a:pt x="43" y="209"/>
                  </a:cubicBezTo>
                  <a:cubicBezTo>
                    <a:pt x="27" y="209"/>
                    <a:pt x="27" y="209"/>
                    <a:pt x="27" y="209"/>
                  </a:cubicBezTo>
                  <a:lnTo>
                    <a:pt x="32" y="185"/>
                  </a:lnTo>
                  <a:close/>
                  <a:moveTo>
                    <a:pt x="31" y="245"/>
                  </a:moveTo>
                  <a:cubicBezTo>
                    <a:pt x="31" y="245"/>
                    <a:pt x="31" y="245"/>
                    <a:pt x="31" y="245"/>
                  </a:cubicBezTo>
                  <a:cubicBezTo>
                    <a:pt x="43" y="269"/>
                    <a:pt x="43" y="269"/>
                    <a:pt x="43" y="269"/>
                  </a:cubicBezTo>
                  <a:cubicBezTo>
                    <a:pt x="25" y="269"/>
                    <a:pt x="25" y="269"/>
                    <a:pt x="25" y="269"/>
                  </a:cubicBezTo>
                  <a:lnTo>
                    <a:pt x="31" y="24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6"/>
            <p:cNvSpPr>
              <a:spLocks noEditPoints="1"/>
            </p:cNvSpPr>
            <p:nvPr/>
          </p:nvSpPr>
          <p:spPr bwMode="auto">
            <a:xfrm>
              <a:off x="220" y="4133"/>
              <a:ext cx="394" cy="169"/>
            </a:xfrm>
            <a:custGeom>
              <a:avLst/>
              <a:gdLst>
                <a:gd name="T0" fmla="*/ 143 w 152"/>
                <a:gd name="T1" fmla="*/ 48 h 63"/>
                <a:gd name="T2" fmla="*/ 145 w 152"/>
                <a:gd name="T3" fmla="*/ 33 h 63"/>
                <a:gd name="T4" fmla="*/ 146 w 152"/>
                <a:gd name="T5" fmla="*/ 20 h 63"/>
                <a:gd name="T6" fmla="*/ 125 w 152"/>
                <a:gd name="T7" fmla="*/ 11 h 63"/>
                <a:gd name="T8" fmla="*/ 9 w 152"/>
                <a:gd name="T9" fmla="*/ 12 h 63"/>
                <a:gd name="T10" fmla="*/ 11 w 152"/>
                <a:gd name="T11" fmla="*/ 38 h 63"/>
                <a:gd name="T12" fmla="*/ 14 w 152"/>
                <a:gd name="T13" fmla="*/ 50 h 63"/>
                <a:gd name="T14" fmla="*/ 152 w 152"/>
                <a:gd name="T15" fmla="*/ 60 h 63"/>
                <a:gd name="T16" fmla="*/ 112 w 152"/>
                <a:gd name="T17" fmla="*/ 52 h 63"/>
                <a:gd name="T18" fmla="*/ 142 w 152"/>
                <a:gd name="T19" fmla="*/ 48 h 63"/>
                <a:gd name="T20" fmla="*/ 141 w 152"/>
                <a:gd name="T21" fmla="*/ 45 h 63"/>
                <a:gd name="T22" fmla="*/ 116 w 152"/>
                <a:gd name="T23" fmla="*/ 43 h 63"/>
                <a:gd name="T24" fmla="*/ 128 w 152"/>
                <a:gd name="T25" fmla="*/ 41 h 63"/>
                <a:gd name="T26" fmla="*/ 143 w 152"/>
                <a:gd name="T27" fmla="*/ 38 h 63"/>
                <a:gd name="T28" fmla="*/ 144 w 152"/>
                <a:gd name="T29" fmla="*/ 35 h 63"/>
                <a:gd name="T30" fmla="*/ 144 w 152"/>
                <a:gd name="T31" fmla="*/ 35 h 63"/>
                <a:gd name="T32" fmla="*/ 32 w 152"/>
                <a:gd name="T33" fmla="*/ 9 h 63"/>
                <a:gd name="T34" fmla="*/ 145 w 152"/>
                <a:gd name="T35" fmla="*/ 23 h 63"/>
                <a:gd name="T36" fmla="*/ 96 w 152"/>
                <a:gd name="T37" fmla="*/ 22 h 63"/>
                <a:gd name="T38" fmla="*/ 97 w 152"/>
                <a:gd name="T39" fmla="*/ 21 h 63"/>
                <a:gd name="T40" fmla="*/ 95 w 152"/>
                <a:gd name="T41" fmla="*/ 19 h 63"/>
                <a:gd name="T42" fmla="*/ 105 w 152"/>
                <a:gd name="T43" fmla="*/ 18 h 63"/>
                <a:gd name="T44" fmla="*/ 146 w 152"/>
                <a:gd name="T45" fmla="*/ 17 h 63"/>
                <a:gd name="T46" fmla="*/ 146 w 152"/>
                <a:gd name="T47" fmla="*/ 17 h 63"/>
                <a:gd name="T48" fmla="*/ 126 w 152"/>
                <a:gd name="T49" fmla="*/ 12 h 63"/>
                <a:gd name="T50" fmla="*/ 91 w 152"/>
                <a:gd name="T51" fmla="*/ 18 h 63"/>
                <a:gd name="T52" fmla="*/ 10 w 152"/>
                <a:gd name="T53" fmla="*/ 12 h 63"/>
                <a:gd name="T54" fmla="*/ 10 w 152"/>
                <a:gd name="T55" fmla="*/ 12 h 63"/>
                <a:gd name="T56" fmla="*/ 127 w 152"/>
                <a:gd name="T57" fmla="*/ 27 h 63"/>
                <a:gd name="T58" fmla="*/ 110 w 152"/>
                <a:gd name="T59" fmla="*/ 28 h 63"/>
                <a:gd name="T60" fmla="*/ 10 w 152"/>
                <a:gd name="T61" fmla="*/ 18 h 63"/>
                <a:gd name="T62" fmla="*/ 10 w 152"/>
                <a:gd name="T63" fmla="*/ 18 h 63"/>
                <a:gd name="T64" fmla="*/ 19 w 152"/>
                <a:gd name="T65" fmla="*/ 25 h 63"/>
                <a:gd name="T66" fmla="*/ 23 w 152"/>
                <a:gd name="T67" fmla="*/ 32 h 63"/>
                <a:gd name="T68" fmla="*/ 35 w 152"/>
                <a:gd name="T69" fmla="*/ 59 h 63"/>
                <a:gd name="T70" fmla="*/ 85 w 152"/>
                <a:gd name="T71" fmla="*/ 53 h 63"/>
                <a:gd name="T72" fmla="*/ 35 w 152"/>
                <a:gd name="T73" fmla="*/ 45 h 63"/>
                <a:gd name="T74" fmla="*/ 23 w 152"/>
                <a:gd name="T75" fmla="*/ 44 h 63"/>
                <a:gd name="T76" fmla="*/ 12 w 152"/>
                <a:gd name="T77" fmla="*/ 42 h 63"/>
                <a:gd name="T78" fmla="*/ 85 w 152"/>
                <a:gd name="T79" fmla="*/ 45 h 63"/>
                <a:gd name="T80" fmla="*/ 85 w 152"/>
                <a:gd name="T81" fmla="*/ 43 h 63"/>
                <a:gd name="T82" fmla="*/ 12 w 152"/>
                <a:gd name="T83" fmla="*/ 39 h 63"/>
                <a:gd name="T84" fmla="*/ 85 w 152"/>
                <a:gd name="T85" fmla="*/ 40 h 63"/>
                <a:gd name="T86" fmla="*/ 85 w 152"/>
                <a:gd name="T87" fmla="*/ 37 h 63"/>
                <a:gd name="T88" fmla="*/ 11 w 152"/>
                <a:gd name="T89" fmla="*/ 31 h 63"/>
                <a:gd name="T90" fmla="*/ 85 w 152"/>
                <a:gd name="T91" fmla="*/ 34 h 63"/>
                <a:gd name="T92" fmla="*/ 85 w 152"/>
                <a:gd name="T93" fmla="*/ 34 h 63"/>
                <a:gd name="T94" fmla="*/ 18 w 152"/>
                <a:gd name="T95" fmla="*/ 20 h 63"/>
                <a:gd name="T96" fmla="*/ 87 w 152"/>
                <a:gd name="T97" fmla="*/ 53 h 63"/>
                <a:gd name="T98" fmla="*/ 110 w 152"/>
                <a:gd name="T99" fmla="*/ 54 h 63"/>
                <a:gd name="T100" fmla="*/ 87 w 152"/>
                <a:gd name="T101" fmla="*/ 49 h 63"/>
                <a:gd name="T102" fmla="*/ 110 w 152"/>
                <a:gd name="T103" fmla="*/ 49 h 63"/>
                <a:gd name="T104" fmla="*/ 110 w 152"/>
                <a:gd name="T105" fmla="*/ 59 h 63"/>
                <a:gd name="T106" fmla="*/ 110 w 152"/>
                <a:gd name="T107" fmla="*/ 44 h 63"/>
                <a:gd name="T108" fmla="*/ 110 w 152"/>
                <a:gd name="T109" fmla="*/ 37 h 63"/>
                <a:gd name="T110" fmla="*/ 144 w 152"/>
                <a:gd name="T111" fmla="*/ 33 h 63"/>
                <a:gd name="T112" fmla="*/ 112 w 152"/>
                <a:gd name="T113" fmla="*/ 59 h 63"/>
                <a:gd name="T114" fmla="*/ 141 w 152"/>
                <a:gd name="T115" fmla="*/ 54 h 63"/>
                <a:gd name="T116" fmla="*/ 146 w 152"/>
                <a:gd name="T117" fmla="*/ 15 h 63"/>
                <a:gd name="T118" fmla="*/ 10 w 152"/>
                <a:gd name="T119" fmla="*/ 12 h 63"/>
                <a:gd name="T120" fmla="*/ 10 w 152"/>
                <a:gd name="T121" fmla="*/ 18 h 63"/>
                <a:gd name="T122" fmla="*/ 13 w 152"/>
                <a:gd name="T123" fmla="*/ 1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2" h="63">
                  <a:moveTo>
                    <a:pt x="142" y="59"/>
                  </a:moveTo>
                  <a:cubicBezTo>
                    <a:pt x="142" y="59"/>
                    <a:pt x="142" y="59"/>
                    <a:pt x="142" y="59"/>
                  </a:cubicBezTo>
                  <a:cubicBezTo>
                    <a:pt x="142" y="54"/>
                    <a:pt x="142" y="54"/>
                    <a:pt x="142" y="54"/>
                  </a:cubicBezTo>
                  <a:cubicBezTo>
                    <a:pt x="142" y="54"/>
                    <a:pt x="142" y="54"/>
                    <a:pt x="142" y="54"/>
                  </a:cubicBezTo>
                  <a:cubicBezTo>
                    <a:pt x="142" y="54"/>
                    <a:pt x="142" y="54"/>
                    <a:pt x="142" y="54"/>
                  </a:cubicBezTo>
                  <a:cubicBezTo>
                    <a:pt x="142" y="49"/>
                    <a:pt x="142" y="49"/>
                    <a:pt x="142" y="49"/>
                  </a:cubicBezTo>
                  <a:cubicBezTo>
                    <a:pt x="143" y="49"/>
                    <a:pt x="143" y="49"/>
                    <a:pt x="143" y="49"/>
                  </a:cubicBezTo>
                  <a:cubicBezTo>
                    <a:pt x="143" y="48"/>
                    <a:pt x="143" y="48"/>
                    <a:pt x="143" y="48"/>
                  </a:cubicBezTo>
                  <a:cubicBezTo>
                    <a:pt x="143" y="44"/>
                    <a:pt x="143" y="44"/>
                    <a:pt x="143" y="44"/>
                  </a:cubicBezTo>
                  <a:cubicBezTo>
                    <a:pt x="143" y="43"/>
                    <a:pt x="143" y="43"/>
                    <a:pt x="143" y="43"/>
                  </a:cubicBezTo>
                  <a:cubicBezTo>
                    <a:pt x="143" y="43"/>
                    <a:pt x="143" y="43"/>
                    <a:pt x="143" y="43"/>
                  </a:cubicBezTo>
                  <a:cubicBezTo>
                    <a:pt x="143" y="38"/>
                    <a:pt x="143" y="38"/>
                    <a:pt x="143" y="38"/>
                  </a:cubicBezTo>
                  <a:cubicBezTo>
                    <a:pt x="144" y="38"/>
                    <a:pt x="144" y="38"/>
                    <a:pt x="144" y="38"/>
                  </a:cubicBezTo>
                  <a:cubicBezTo>
                    <a:pt x="144" y="38"/>
                    <a:pt x="144" y="38"/>
                    <a:pt x="144" y="38"/>
                  </a:cubicBezTo>
                  <a:cubicBezTo>
                    <a:pt x="144" y="34"/>
                    <a:pt x="144" y="34"/>
                    <a:pt x="144" y="34"/>
                  </a:cubicBezTo>
                  <a:cubicBezTo>
                    <a:pt x="145" y="33"/>
                    <a:pt x="145" y="33"/>
                    <a:pt x="145" y="33"/>
                  </a:cubicBezTo>
                  <a:cubicBezTo>
                    <a:pt x="145" y="33"/>
                    <a:pt x="145" y="33"/>
                    <a:pt x="145" y="33"/>
                  </a:cubicBezTo>
                  <a:cubicBezTo>
                    <a:pt x="145" y="28"/>
                    <a:pt x="145" y="28"/>
                    <a:pt x="145" y="28"/>
                  </a:cubicBezTo>
                  <a:cubicBezTo>
                    <a:pt x="145" y="28"/>
                    <a:pt x="145" y="28"/>
                    <a:pt x="145" y="28"/>
                  </a:cubicBezTo>
                  <a:cubicBezTo>
                    <a:pt x="145" y="28"/>
                    <a:pt x="145" y="28"/>
                    <a:pt x="145" y="28"/>
                  </a:cubicBezTo>
                  <a:cubicBezTo>
                    <a:pt x="145" y="23"/>
                    <a:pt x="145" y="23"/>
                    <a:pt x="145" y="23"/>
                  </a:cubicBezTo>
                  <a:cubicBezTo>
                    <a:pt x="146" y="23"/>
                    <a:pt x="146" y="23"/>
                    <a:pt x="146" y="23"/>
                  </a:cubicBezTo>
                  <a:cubicBezTo>
                    <a:pt x="146" y="23"/>
                    <a:pt x="146" y="23"/>
                    <a:pt x="146" y="22"/>
                  </a:cubicBezTo>
                  <a:cubicBezTo>
                    <a:pt x="146" y="22"/>
                    <a:pt x="146" y="21"/>
                    <a:pt x="146" y="20"/>
                  </a:cubicBezTo>
                  <a:cubicBezTo>
                    <a:pt x="146" y="20"/>
                    <a:pt x="146" y="20"/>
                    <a:pt x="146" y="20"/>
                  </a:cubicBezTo>
                  <a:cubicBezTo>
                    <a:pt x="146" y="19"/>
                    <a:pt x="146" y="18"/>
                    <a:pt x="146" y="18"/>
                  </a:cubicBezTo>
                  <a:cubicBezTo>
                    <a:pt x="146" y="18"/>
                    <a:pt x="146" y="17"/>
                    <a:pt x="146" y="17"/>
                  </a:cubicBezTo>
                  <a:cubicBezTo>
                    <a:pt x="146" y="17"/>
                    <a:pt x="146" y="17"/>
                    <a:pt x="146" y="17"/>
                  </a:cubicBezTo>
                  <a:cubicBezTo>
                    <a:pt x="146" y="12"/>
                    <a:pt x="146" y="12"/>
                    <a:pt x="146" y="12"/>
                  </a:cubicBezTo>
                  <a:cubicBezTo>
                    <a:pt x="146" y="12"/>
                    <a:pt x="147" y="10"/>
                    <a:pt x="146" y="10"/>
                  </a:cubicBezTo>
                  <a:cubicBezTo>
                    <a:pt x="145" y="9"/>
                    <a:pt x="138" y="10"/>
                    <a:pt x="127" y="11"/>
                  </a:cubicBezTo>
                  <a:cubicBezTo>
                    <a:pt x="125" y="11"/>
                    <a:pt x="125" y="11"/>
                    <a:pt x="125" y="11"/>
                  </a:cubicBezTo>
                  <a:cubicBezTo>
                    <a:pt x="120" y="12"/>
                    <a:pt x="107" y="13"/>
                    <a:pt x="98" y="13"/>
                  </a:cubicBezTo>
                  <a:cubicBezTo>
                    <a:pt x="91" y="13"/>
                    <a:pt x="79" y="10"/>
                    <a:pt x="71" y="8"/>
                  </a:cubicBezTo>
                  <a:cubicBezTo>
                    <a:pt x="68" y="7"/>
                    <a:pt x="66" y="7"/>
                    <a:pt x="65" y="7"/>
                  </a:cubicBezTo>
                  <a:cubicBezTo>
                    <a:pt x="63" y="6"/>
                    <a:pt x="63" y="6"/>
                    <a:pt x="63" y="6"/>
                  </a:cubicBezTo>
                  <a:cubicBezTo>
                    <a:pt x="54" y="4"/>
                    <a:pt x="36" y="0"/>
                    <a:pt x="32" y="0"/>
                  </a:cubicBezTo>
                  <a:cubicBezTo>
                    <a:pt x="29" y="0"/>
                    <a:pt x="20" y="5"/>
                    <a:pt x="15" y="8"/>
                  </a:cubicBezTo>
                  <a:cubicBezTo>
                    <a:pt x="13" y="9"/>
                    <a:pt x="12" y="9"/>
                    <a:pt x="12" y="10"/>
                  </a:cubicBezTo>
                  <a:cubicBezTo>
                    <a:pt x="10" y="11"/>
                    <a:pt x="9" y="11"/>
                    <a:pt x="9" y="12"/>
                  </a:cubicBezTo>
                  <a:cubicBezTo>
                    <a:pt x="9" y="23"/>
                    <a:pt x="9" y="23"/>
                    <a:pt x="9" y="23"/>
                  </a:cubicBezTo>
                  <a:cubicBezTo>
                    <a:pt x="9" y="23"/>
                    <a:pt x="9" y="23"/>
                    <a:pt x="9" y="23"/>
                  </a:cubicBezTo>
                  <a:cubicBezTo>
                    <a:pt x="10" y="24"/>
                    <a:pt x="10" y="24"/>
                    <a:pt x="10" y="24"/>
                  </a:cubicBezTo>
                  <a:cubicBezTo>
                    <a:pt x="10" y="31"/>
                    <a:pt x="10" y="31"/>
                    <a:pt x="10" y="31"/>
                  </a:cubicBezTo>
                  <a:cubicBezTo>
                    <a:pt x="10" y="31"/>
                    <a:pt x="10" y="31"/>
                    <a:pt x="10" y="31"/>
                  </a:cubicBezTo>
                  <a:cubicBezTo>
                    <a:pt x="10" y="31"/>
                    <a:pt x="10" y="31"/>
                    <a:pt x="10" y="31"/>
                  </a:cubicBezTo>
                  <a:cubicBezTo>
                    <a:pt x="11" y="38"/>
                    <a:pt x="11" y="38"/>
                    <a:pt x="11" y="38"/>
                  </a:cubicBezTo>
                  <a:cubicBezTo>
                    <a:pt x="11" y="38"/>
                    <a:pt x="11" y="38"/>
                    <a:pt x="11" y="38"/>
                  </a:cubicBezTo>
                  <a:cubicBezTo>
                    <a:pt x="11" y="39"/>
                    <a:pt x="11" y="39"/>
                    <a:pt x="11" y="39"/>
                  </a:cubicBezTo>
                  <a:cubicBezTo>
                    <a:pt x="11" y="47"/>
                    <a:pt x="11" y="47"/>
                    <a:pt x="11" y="47"/>
                  </a:cubicBezTo>
                  <a:cubicBezTo>
                    <a:pt x="11" y="47"/>
                    <a:pt x="11" y="48"/>
                    <a:pt x="12" y="48"/>
                  </a:cubicBezTo>
                  <a:cubicBezTo>
                    <a:pt x="12" y="48"/>
                    <a:pt x="12" y="48"/>
                    <a:pt x="12" y="48"/>
                  </a:cubicBezTo>
                  <a:cubicBezTo>
                    <a:pt x="12" y="48"/>
                    <a:pt x="12" y="48"/>
                    <a:pt x="12" y="47"/>
                  </a:cubicBezTo>
                  <a:cubicBezTo>
                    <a:pt x="14" y="47"/>
                    <a:pt x="28" y="45"/>
                    <a:pt x="34" y="45"/>
                  </a:cubicBezTo>
                  <a:cubicBezTo>
                    <a:pt x="34" y="48"/>
                    <a:pt x="34" y="48"/>
                    <a:pt x="34" y="48"/>
                  </a:cubicBezTo>
                  <a:cubicBezTo>
                    <a:pt x="30" y="48"/>
                    <a:pt x="16" y="50"/>
                    <a:pt x="14" y="50"/>
                  </a:cubicBezTo>
                  <a:cubicBezTo>
                    <a:pt x="14" y="47"/>
                    <a:pt x="14" y="47"/>
                    <a:pt x="14" y="47"/>
                  </a:cubicBezTo>
                  <a:cubicBezTo>
                    <a:pt x="14" y="47"/>
                    <a:pt x="14" y="47"/>
                    <a:pt x="13" y="47"/>
                  </a:cubicBezTo>
                  <a:cubicBezTo>
                    <a:pt x="13" y="47"/>
                    <a:pt x="13" y="47"/>
                    <a:pt x="13" y="47"/>
                  </a:cubicBezTo>
                  <a:cubicBezTo>
                    <a:pt x="13" y="59"/>
                    <a:pt x="13" y="59"/>
                    <a:pt x="13" y="59"/>
                  </a:cubicBezTo>
                  <a:cubicBezTo>
                    <a:pt x="0" y="60"/>
                    <a:pt x="0" y="60"/>
                    <a:pt x="0" y="60"/>
                  </a:cubicBezTo>
                  <a:cubicBezTo>
                    <a:pt x="0" y="60"/>
                    <a:pt x="0" y="60"/>
                    <a:pt x="0" y="60"/>
                  </a:cubicBezTo>
                  <a:cubicBezTo>
                    <a:pt x="52" y="63"/>
                    <a:pt x="52" y="63"/>
                    <a:pt x="52" y="63"/>
                  </a:cubicBezTo>
                  <a:cubicBezTo>
                    <a:pt x="152" y="60"/>
                    <a:pt x="152" y="60"/>
                    <a:pt x="152" y="60"/>
                  </a:cubicBezTo>
                  <a:lnTo>
                    <a:pt x="142" y="59"/>
                  </a:lnTo>
                  <a:close/>
                  <a:moveTo>
                    <a:pt x="112" y="52"/>
                  </a:moveTo>
                  <a:cubicBezTo>
                    <a:pt x="112" y="52"/>
                    <a:pt x="112" y="52"/>
                    <a:pt x="112" y="52"/>
                  </a:cubicBezTo>
                  <a:cubicBezTo>
                    <a:pt x="112" y="50"/>
                    <a:pt x="112" y="50"/>
                    <a:pt x="112" y="50"/>
                  </a:cubicBezTo>
                  <a:cubicBezTo>
                    <a:pt x="120" y="50"/>
                    <a:pt x="135" y="50"/>
                    <a:pt x="137" y="50"/>
                  </a:cubicBezTo>
                  <a:cubicBezTo>
                    <a:pt x="139" y="50"/>
                    <a:pt x="141" y="50"/>
                    <a:pt x="142" y="50"/>
                  </a:cubicBezTo>
                  <a:cubicBezTo>
                    <a:pt x="142" y="51"/>
                    <a:pt x="142" y="51"/>
                    <a:pt x="142" y="51"/>
                  </a:cubicBezTo>
                  <a:cubicBezTo>
                    <a:pt x="137" y="51"/>
                    <a:pt x="123" y="52"/>
                    <a:pt x="112" y="52"/>
                  </a:cubicBezTo>
                  <a:close/>
                  <a:moveTo>
                    <a:pt x="142" y="49"/>
                  </a:moveTo>
                  <a:cubicBezTo>
                    <a:pt x="142" y="49"/>
                    <a:pt x="142" y="49"/>
                    <a:pt x="142" y="49"/>
                  </a:cubicBezTo>
                  <a:cubicBezTo>
                    <a:pt x="142" y="49"/>
                    <a:pt x="142" y="49"/>
                    <a:pt x="142" y="49"/>
                  </a:cubicBezTo>
                  <a:cubicBezTo>
                    <a:pt x="142" y="49"/>
                    <a:pt x="142" y="49"/>
                    <a:pt x="142" y="49"/>
                  </a:cubicBezTo>
                  <a:cubicBezTo>
                    <a:pt x="141" y="49"/>
                    <a:pt x="137" y="49"/>
                    <a:pt x="132" y="49"/>
                  </a:cubicBezTo>
                  <a:cubicBezTo>
                    <a:pt x="127" y="49"/>
                    <a:pt x="120" y="49"/>
                    <a:pt x="112" y="49"/>
                  </a:cubicBezTo>
                  <a:cubicBezTo>
                    <a:pt x="112" y="48"/>
                    <a:pt x="112" y="48"/>
                    <a:pt x="112" y="48"/>
                  </a:cubicBezTo>
                  <a:cubicBezTo>
                    <a:pt x="123" y="48"/>
                    <a:pt x="139" y="48"/>
                    <a:pt x="142" y="48"/>
                  </a:cubicBezTo>
                  <a:lnTo>
                    <a:pt x="142" y="49"/>
                  </a:lnTo>
                  <a:close/>
                  <a:moveTo>
                    <a:pt x="130" y="46"/>
                  </a:moveTo>
                  <a:cubicBezTo>
                    <a:pt x="130" y="46"/>
                    <a:pt x="130" y="46"/>
                    <a:pt x="130" y="46"/>
                  </a:cubicBezTo>
                  <a:cubicBezTo>
                    <a:pt x="127" y="46"/>
                    <a:pt x="119" y="47"/>
                    <a:pt x="112" y="47"/>
                  </a:cubicBezTo>
                  <a:cubicBezTo>
                    <a:pt x="112" y="44"/>
                    <a:pt x="112" y="44"/>
                    <a:pt x="112" y="44"/>
                  </a:cubicBezTo>
                  <a:cubicBezTo>
                    <a:pt x="116" y="44"/>
                    <a:pt x="119" y="44"/>
                    <a:pt x="120" y="44"/>
                  </a:cubicBezTo>
                  <a:cubicBezTo>
                    <a:pt x="123" y="44"/>
                    <a:pt x="130" y="44"/>
                    <a:pt x="133" y="44"/>
                  </a:cubicBezTo>
                  <a:cubicBezTo>
                    <a:pt x="136" y="44"/>
                    <a:pt x="140" y="45"/>
                    <a:pt x="141" y="45"/>
                  </a:cubicBezTo>
                  <a:cubicBezTo>
                    <a:pt x="142" y="45"/>
                    <a:pt x="142" y="45"/>
                    <a:pt x="142" y="45"/>
                  </a:cubicBezTo>
                  <a:cubicBezTo>
                    <a:pt x="142" y="46"/>
                    <a:pt x="142" y="46"/>
                    <a:pt x="142" y="46"/>
                  </a:cubicBezTo>
                  <a:cubicBezTo>
                    <a:pt x="141" y="46"/>
                    <a:pt x="133" y="46"/>
                    <a:pt x="130" y="46"/>
                  </a:cubicBezTo>
                  <a:close/>
                  <a:moveTo>
                    <a:pt x="143" y="43"/>
                  </a:moveTo>
                  <a:cubicBezTo>
                    <a:pt x="143" y="43"/>
                    <a:pt x="143" y="43"/>
                    <a:pt x="143" y="43"/>
                  </a:cubicBezTo>
                  <a:cubicBezTo>
                    <a:pt x="142" y="43"/>
                    <a:pt x="142" y="43"/>
                    <a:pt x="142" y="44"/>
                  </a:cubicBezTo>
                  <a:cubicBezTo>
                    <a:pt x="142" y="44"/>
                    <a:pt x="142" y="44"/>
                    <a:pt x="142" y="44"/>
                  </a:cubicBezTo>
                  <a:cubicBezTo>
                    <a:pt x="140" y="44"/>
                    <a:pt x="121" y="43"/>
                    <a:pt x="116" y="43"/>
                  </a:cubicBezTo>
                  <a:cubicBezTo>
                    <a:pt x="114" y="43"/>
                    <a:pt x="113" y="44"/>
                    <a:pt x="112" y="44"/>
                  </a:cubicBezTo>
                  <a:cubicBezTo>
                    <a:pt x="112" y="43"/>
                    <a:pt x="112" y="43"/>
                    <a:pt x="112" y="43"/>
                  </a:cubicBezTo>
                  <a:cubicBezTo>
                    <a:pt x="113" y="43"/>
                    <a:pt x="114" y="43"/>
                    <a:pt x="115" y="43"/>
                  </a:cubicBezTo>
                  <a:cubicBezTo>
                    <a:pt x="119" y="43"/>
                    <a:pt x="140" y="43"/>
                    <a:pt x="143" y="43"/>
                  </a:cubicBezTo>
                  <a:close/>
                  <a:moveTo>
                    <a:pt x="143" y="41"/>
                  </a:moveTo>
                  <a:cubicBezTo>
                    <a:pt x="143" y="41"/>
                    <a:pt x="143" y="41"/>
                    <a:pt x="143" y="41"/>
                  </a:cubicBezTo>
                  <a:cubicBezTo>
                    <a:pt x="143" y="41"/>
                    <a:pt x="142" y="41"/>
                    <a:pt x="140" y="41"/>
                  </a:cubicBezTo>
                  <a:cubicBezTo>
                    <a:pt x="137" y="41"/>
                    <a:pt x="133" y="41"/>
                    <a:pt x="128" y="41"/>
                  </a:cubicBezTo>
                  <a:cubicBezTo>
                    <a:pt x="124" y="41"/>
                    <a:pt x="119" y="42"/>
                    <a:pt x="112" y="42"/>
                  </a:cubicBezTo>
                  <a:cubicBezTo>
                    <a:pt x="112" y="39"/>
                    <a:pt x="112" y="39"/>
                    <a:pt x="112" y="39"/>
                  </a:cubicBezTo>
                  <a:cubicBezTo>
                    <a:pt x="118" y="39"/>
                    <a:pt x="123" y="39"/>
                    <a:pt x="125" y="39"/>
                  </a:cubicBezTo>
                  <a:cubicBezTo>
                    <a:pt x="129" y="39"/>
                    <a:pt x="137" y="39"/>
                    <a:pt x="139" y="39"/>
                  </a:cubicBezTo>
                  <a:cubicBezTo>
                    <a:pt x="142" y="39"/>
                    <a:pt x="143" y="39"/>
                    <a:pt x="143" y="39"/>
                  </a:cubicBezTo>
                  <a:lnTo>
                    <a:pt x="143" y="41"/>
                  </a:lnTo>
                  <a:close/>
                  <a:moveTo>
                    <a:pt x="143" y="38"/>
                  </a:moveTo>
                  <a:cubicBezTo>
                    <a:pt x="143" y="38"/>
                    <a:pt x="143" y="38"/>
                    <a:pt x="143" y="38"/>
                  </a:cubicBezTo>
                  <a:cubicBezTo>
                    <a:pt x="143" y="38"/>
                    <a:pt x="143" y="38"/>
                    <a:pt x="143" y="38"/>
                  </a:cubicBezTo>
                  <a:cubicBezTo>
                    <a:pt x="143" y="39"/>
                    <a:pt x="143" y="39"/>
                    <a:pt x="143" y="39"/>
                  </a:cubicBezTo>
                  <a:cubicBezTo>
                    <a:pt x="142" y="38"/>
                    <a:pt x="133" y="38"/>
                    <a:pt x="123" y="38"/>
                  </a:cubicBezTo>
                  <a:cubicBezTo>
                    <a:pt x="119" y="38"/>
                    <a:pt x="116" y="38"/>
                    <a:pt x="112" y="38"/>
                  </a:cubicBezTo>
                  <a:cubicBezTo>
                    <a:pt x="112" y="38"/>
                    <a:pt x="112" y="38"/>
                    <a:pt x="112" y="38"/>
                  </a:cubicBezTo>
                  <a:cubicBezTo>
                    <a:pt x="126" y="37"/>
                    <a:pt x="141" y="38"/>
                    <a:pt x="143" y="38"/>
                  </a:cubicBezTo>
                  <a:close/>
                  <a:moveTo>
                    <a:pt x="144" y="35"/>
                  </a:moveTo>
                  <a:cubicBezTo>
                    <a:pt x="144" y="35"/>
                    <a:pt x="144" y="35"/>
                    <a:pt x="144" y="35"/>
                  </a:cubicBezTo>
                  <a:cubicBezTo>
                    <a:pt x="143" y="35"/>
                    <a:pt x="143" y="35"/>
                    <a:pt x="141" y="35"/>
                  </a:cubicBezTo>
                  <a:cubicBezTo>
                    <a:pt x="138" y="36"/>
                    <a:pt x="133" y="36"/>
                    <a:pt x="126" y="36"/>
                  </a:cubicBezTo>
                  <a:cubicBezTo>
                    <a:pt x="121" y="36"/>
                    <a:pt x="117" y="36"/>
                    <a:pt x="112" y="36"/>
                  </a:cubicBezTo>
                  <a:cubicBezTo>
                    <a:pt x="112" y="34"/>
                    <a:pt x="112" y="34"/>
                    <a:pt x="112" y="34"/>
                  </a:cubicBezTo>
                  <a:cubicBezTo>
                    <a:pt x="113" y="34"/>
                    <a:pt x="122" y="34"/>
                    <a:pt x="124" y="34"/>
                  </a:cubicBezTo>
                  <a:cubicBezTo>
                    <a:pt x="125" y="34"/>
                    <a:pt x="137" y="34"/>
                    <a:pt x="139" y="34"/>
                  </a:cubicBezTo>
                  <a:cubicBezTo>
                    <a:pt x="140" y="34"/>
                    <a:pt x="143" y="34"/>
                    <a:pt x="144" y="34"/>
                  </a:cubicBezTo>
                  <a:lnTo>
                    <a:pt x="144" y="35"/>
                  </a:lnTo>
                  <a:close/>
                  <a:moveTo>
                    <a:pt x="144" y="30"/>
                  </a:moveTo>
                  <a:cubicBezTo>
                    <a:pt x="144" y="30"/>
                    <a:pt x="144" y="30"/>
                    <a:pt x="144" y="30"/>
                  </a:cubicBezTo>
                  <a:cubicBezTo>
                    <a:pt x="144" y="30"/>
                    <a:pt x="140" y="30"/>
                    <a:pt x="138" y="30"/>
                  </a:cubicBezTo>
                  <a:cubicBezTo>
                    <a:pt x="136" y="31"/>
                    <a:pt x="123" y="31"/>
                    <a:pt x="114" y="31"/>
                  </a:cubicBezTo>
                  <a:cubicBezTo>
                    <a:pt x="106" y="31"/>
                    <a:pt x="99" y="30"/>
                    <a:pt x="94" y="29"/>
                  </a:cubicBezTo>
                  <a:cubicBezTo>
                    <a:pt x="89" y="28"/>
                    <a:pt x="67" y="22"/>
                    <a:pt x="54" y="18"/>
                  </a:cubicBezTo>
                  <a:cubicBezTo>
                    <a:pt x="42" y="14"/>
                    <a:pt x="36" y="11"/>
                    <a:pt x="32" y="11"/>
                  </a:cubicBezTo>
                  <a:cubicBezTo>
                    <a:pt x="32" y="9"/>
                    <a:pt x="32" y="9"/>
                    <a:pt x="32" y="9"/>
                  </a:cubicBezTo>
                  <a:cubicBezTo>
                    <a:pt x="37" y="9"/>
                    <a:pt x="51" y="13"/>
                    <a:pt x="58" y="16"/>
                  </a:cubicBezTo>
                  <a:cubicBezTo>
                    <a:pt x="65" y="18"/>
                    <a:pt x="81" y="23"/>
                    <a:pt x="85" y="24"/>
                  </a:cubicBezTo>
                  <a:cubicBezTo>
                    <a:pt x="88" y="26"/>
                    <a:pt x="97" y="28"/>
                    <a:pt x="106" y="28"/>
                  </a:cubicBezTo>
                  <a:cubicBezTo>
                    <a:pt x="115" y="28"/>
                    <a:pt x="131" y="28"/>
                    <a:pt x="134" y="28"/>
                  </a:cubicBezTo>
                  <a:cubicBezTo>
                    <a:pt x="137" y="28"/>
                    <a:pt x="143" y="29"/>
                    <a:pt x="144" y="29"/>
                  </a:cubicBezTo>
                  <a:cubicBezTo>
                    <a:pt x="144" y="29"/>
                    <a:pt x="144" y="29"/>
                    <a:pt x="144" y="29"/>
                  </a:cubicBezTo>
                  <a:lnTo>
                    <a:pt x="144" y="30"/>
                  </a:lnTo>
                  <a:close/>
                  <a:moveTo>
                    <a:pt x="145" y="23"/>
                  </a:moveTo>
                  <a:cubicBezTo>
                    <a:pt x="145" y="23"/>
                    <a:pt x="145" y="23"/>
                    <a:pt x="145" y="23"/>
                  </a:cubicBezTo>
                  <a:cubicBezTo>
                    <a:pt x="145" y="23"/>
                    <a:pt x="145" y="23"/>
                    <a:pt x="145" y="23"/>
                  </a:cubicBezTo>
                  <a:cubicBezTo>
                    <a:pt x="145" y="23"/>
                    <a:pt x="144" y="22"/>
                    <a:pt x="141" y="22"/>
                  </a:cubicBezTo>
                  <a:cubicBezTo>
                    <a:pt x="137" y="22"/>
                    <a:pt x="123" y="23"/>
                    <a:pt x="119" y="22"/>
                  </a:cubicBezTo>
                  <a:cubicBezTo>
                    <a:pt x="114" y="22"/>
                    <a:pt x="100" y="23"/>
                    <a:pt x="90" y="20"/>
                  </a:cubicBezTo>
                  <a:cubicBezTo>
                    <a:pt x="80" y="16"/>
                    <a:pt x="78" y="15"/>
                    <a:pt x="78" y="15"/>
                  </a:cubicBezTo>
                  <a:cubicBezTo>
                    <a:pt x="78" y="16"/>
                    <a:pt x="78" y="16"/>
                    <a:pt x="78" y="16"/>
                  </a:cubicBezTo>
                  <a:cubicBezTo>
                    <a:pt x="78" y="16"/>
                    <a:pt x="89" y="21"/>
                    <a:pt x="96" y="22"/>
                  </a:cubicBezTo>
                  <a:cubicBezTo>
                    <a:pt x="103" y="23"/>
                    <a:pt x="114" y="24"/>
                    <a:pt x="126" y="23"/>
                  </a:cubicBezTo>
                  <a:cubicBezTo>
                    <a:pt x="137" y="23"/>
                    <a:pt x="144" y="24"/>
                    <a:pt x="145" y="24"/>
                  </a:cubicBezTo>
                  <a:cubicBezTo>
                    <a:pt x="145" y="25"/>
                    <a:pt x="145" y="25"/>
                    <a:pt x="145" y="25"/>
                  </a:cubicBezTo>
                  <a:cubicBezTo>
                    <a:pt x="144" y="25"/>
                    <a:pt x="139" y="25"/>
                    <a:pt x="134" y="25"/>
                  </a:cubicBezTo>
                  <a:cubicBezTo>
                    <a:pt x="129" y="25"/>
                    <a:pt x="109" y="26"/>
                    <a:pt x="103" y="25"/>
                  </a:cubicBezTo>
                  <a:cubicBezTo>
                    <a:pt x="97" y="24"/>
                    <a:pt x="94" y="24"/>
                    <a:pt x="78" y="18"/>
                  </a:cubicBezTo>
                  <a:cubicBezTo>
                    <a:pt x="78" y="14"/>
                    <a:pt x="78" y="14"/>
                    <a:pt x="78" y="14"/>
                  </a:cubicBezTo>
                  <a:cubicBezTo>
                    <a:pt x="78" y="14"/>
                    <a:pt x="89" y="20"/>
                    <a:pt x="97" y="21"/>
                  </a:cubicBezTo>
                  <a:cubicBezTo>
                    <a:pt x="104" y="22"/>
                    <a:pt x="116" y="22"/>
                    <a:pt x="123" y="22"/>
                  </a:cubicBezTo>
                  <a:cubicBezTo>
                    <a:pt x="131" y="22"/>
                    <a:pt x="144" y="22"/>
                    <a:pt x="144" y="22"/>
                  </a:cubicBezTo>
                  <a:cubicBezTo>
                    <a:pt x="145" y="22"/>
                    <a:pt x="145" y="22"/>
                    <a:pt x="145" y="22"/>
                  </a:cubicBezTo>
                  <a:cubicBezTo>
                    <a:pt x="145" y="22"/>
                    <a:pt x="145" y="22"/>
                    <a:pt x="145" y="22"/>
                  </a:cubicBezTo>
                  <a:lnTo>
                    <a:pt x="145" y="23"/>
                  </a:lnTo>
                  <a:close/>
                  <a:moveTo>
                    <a:pt x="94" y="18"/>
                  </a:moveTo>
                  <a:cubicBezTo>
                    <a:pt x="94" y="18"/>
                    <a:pt x="94" y="18"/>
                    <a:pt x="94" y="18"/>
                  </a:cubicBezTo>
                  <a:cubicBezTo>
                    <a:pt x="95" y="19"/>
                    <a:pt x="95" y="19"/>
                    <a:pt x="95" y="19"/>
                  </a:cubicBezTo>
                  <a:cubicBezTo>
                    <a:pt x="100" y="19"/>
                    <a:pt x="100" y="19"/>
                    <a:pt x="100" y="19"/>
                  </a:cubicBezTo>
                  <a:cubicBezTo>
                    <a:pt x="98" y="19"/>
                    <a:pt x="96" y="19"/>
                    <a:pt x="94" y="18"/>
                  </a:cubicBezTo>
                  <a:close/>
                  <a:moveTo>
                    <a:pt x="145" y="20"/>
                  </a:moveTo>
                  <a:cubicBezTo>
                    <a:pt x="145" y="20"/>
                    <a:pt x="145" y="20"/>
                    <a:pt x="145" y="20"/>
                  </a:cubicBezTo>
                  <a:cubicBezTo>
                    <a:pt x="144" y="20"/>
                    <a:pt x="143" y="20"/>
                    <a:pt x="141" y="20"/>
                  </a:cubicBezTo>
                  <a:cubicBezTo>
                    <a:pt x="135" y="20"/>
                    <a:pt x="127" y="20"/>
                    <a:pt x="117" y="20"/>
                  </a:cubicBezTo>
                  <a:cubicBezTo>
                    <a:pt x="113" y="20"/>
                    <a:pt x="109" y="20"/>
                    <a:pt x="105" y="20"/>
                  </a:cubicBezTo>
                  <a:cubicBezTo>
                    <a:pt x="105" y="18"/>
                    <a:pt x="105" y="18"/>
                    <a:pt x="105" y="18"/>
                  </a:cubicBezTo>
                  <a:cubicBezTo>
                    <a:pt x="105" y="18"/>
                    <a:pt x="109" y="18"/>
                    <a:pt x="117" y="18"/>
                  </a:cubicBezTo>
                  <a:cubicBezTo>
                    <a:pt x="126" y="18"/>
                    <a:pt x="134" y="18"/>
                    <a:pt x="137" y="18"/>
                  </a:cubicBezTo>
                  <a:cubicBezTo>
                    <a:pt x="139" y="18"/>
                    <a:pt x="144" y="18"/>
                    <a:pt x="145" y="18"/>
                  </a:cubicBezTo>
                  <a:cubicBezTo>
                    <a:pt x="145" y="18"/>
                    <a:pt x="145" y="18"/>
                    <a:pt x="145" y="18"/>
                  </a:cubicBezTo>
                  <a:cubicBezTo>
                    <a:pt x="145" y="19"/>
                    <a:pt x="145" y="19"/>
                    <a:pt x="145" y="20"/>
                  </a:cubicBezTo>
                  <a:close/>
                  <a:moveTo>
                    <a:pt x="146" y="17"/>
                  </a:moveTo>
                  <a:cubicBezTo>
                    <a:pt x="146" y="17"/>
                    <a:pt x="146" y="17"/>
                    <a:pt x="146" y="17"/>
                  </a:cubicBezTo>
                  <a:cubicBezTo>
                    <a:pt x="146" y="17"/>
                    <a:pt x="146" y="17"/>
                    <a:pt x="146" y="17"/>
                  </a:cubicBezTo>
                  <a:cubicBezTo>
                    <a:pt x="145" y="17"/>
                    <a:pt x="145" y="17"/>
                    <a:pt x="145" y="17"/>
                  </a:cubicBezTo>
                  <a:cubicBezTo>
                    <a:pt x="145" y="17"/>
                    <a:pt x="144" y="17"/>
                    <a:pt x="141" y="17"/>
                  </a:cubicBezTo>
                  <a:cubicBezTo>
                    <a:pt x="137" y="17"/>
                    <a:pt x="128" y="17"/>
                    <a:pt x="125" y="17"/>
                  </a:cubicBezTo>
                  <a:cubicBezTo>
                    <a:pt x="121" y="17"/>
                    <a:pt x="106" y="17"/>
                    <a:pt x="105" y="17"/>
                  </a:cubicBezTo>
                  <a:cubicBezTo>
                    <a:pt x="105" y="17"/>
                    <a:pt x="105" y="17"/>
                    <a:pt x="105" y="17"/>
                  </a:cubicBezTo>
                  <a:cubicBezTo>
                    <a:pt x="105" y="17"/>
                    <a:pt x="115" y="17"/>
                    <a:pt x="120" y="17"/>
                  </a:cubicBezTo>
                  <a:cubicBezTo>
                    <a:pt x="125" y="17"/>
                    <a:pt x="134" y="17"/>
                    <a:pt x="137" y="17"/>
                  </a:cubicBezTo>
                  <a:cubicBezTo>
                    <a:pt x="140" y="17"/>
                    <a:pt x="145" y="17"/>
                    <a:pt x="146" y="17"/>
                  </a:cubicBezTo>
                  <a:cubicBezTo>
                    <a:pt x="146" y="17"/>
                    <a:pt x="146" y="17"/>
                    <a:pt x="146" y="17"/>
                  </a:cubicBezTo>
                  <a:close/>
                  <a:moveTo>
                    <a:pt x="32" y="1"/>
                  </a:moveTo>
                  <a:cubicBezTo>
                    <a:pt x="32" y="1"/>
                    <a:pt x="32" y="1"/>
                    <a:pt x="32" y="1"/>
                  </a:cubicBezTo>
                  <a:cubicBezTo>
                    <a:pt x="36" y="1"/>
                    <a:pt x="54" y="5"/>
                    <a:pt x="62" y="7"/>
                  </a:cubicBezTo>
                  <a:cubicBezTo>
                    <a:pt x="65" y="7"/>
                    <a:pt x="65" y="7"/>
                    <a:pt x="65" y="7"/>
                  </a:cubicBezTo>
                  <a:cubicBezTo>
                    <a:pt x="66" y="7"/>
                    <a:pt x="68" y="8"/>
                    <a:pt x="70" y="8"/>
                  </a:cubicBezTo>
                  <a:cubicBezTo>
                    <a:pt x="79" y="11"/>
                    <a:pt x="91" y="13"/>
                    <a:pt x="98" y="13"/>
                  </a:cubicBezTo>
                  <a:cubicBezTo>
                    <a:pt x="107" y="13"/>
                    <a:pt x="120" y="12"/>
                    <a:pt x="126" y="12"/>
                  </a:cubicBezTo>
                  <a:cubicBezTo>
                    <a:pt x="127" y="12"/>
                    <a:pt x="127" y="12"/>
                    <a:pt x="127" y="12"/>
                  </a:cubicBezTo>
                  <a:cubicBezTo>
                    <a:pt x="132" y="11"/>
                    <a:pt x="145" y="10"/>
                    <a:pt x="146" y="10"/>
                  </a:cubicBezTo>
                  <a:cubicBezTo>
                    <a:pt x="146" y="11"/>
                    <a:pt x="146" y="12"/>
                    <a:pt x="146" y="12"/>
                  </a:cubicBezTo>
                  <a:cubicBezTo>
                    <a:pt x="146" y="15"/>
                    <a:pt x="146" y="15"/>
                    <a:pt x="146" y="15"/>
                  </a:cubicBezTo>
                  <a:cubicBezTo>
                    <a:pt x="146" y="15"/>
                    <a:pt x="145" y="15"/>
                    <a:pt x="144" y="15"/>
                  </a:cubicBezTo>
                  <a:cubicBezTo>
                    <a:pt x="143" y="15"/>
                    <a:pt x="132" y="15"/>
                    <a:pt x="128" y="15"/>
                  </a:cubicBezTo>
                  <a:cubicBezTo>
                    <a:pt x="124" y="15"/>
                    <a:pt x="105" y="15"/>
                    <a:pt x="105" y="15"/>
                  </a:cubicBezTo>
                  <a:cubicBezTo>
                    <a:pt x="91" y="18"/>
                    <a:pt x="91" y="18"/>
                    <a:pt x="91" y="18"/>
                  </a:cubicBezTo>
                  <a:cubicBezTo>
                    <a:pt x="91" y="18"/>
                    <a:pt x="90" y="17"/>
                    <a:pt x="90" y="17"/>
                  </a:cubicBezTo>
                  <a:cubicBezTo>
                    <a:pt x="82" y="14"/>
                    <a:pt x="78" y="12"/>
                    <a:pt x="78" y="12"/>
                  </a:cubicBezTo>
                  <a:cubicBezTo>
                    <a:pt x="68" y="15"/>
                    <a:pt x="68" y="15"/>
                    <a:pt x="68" y="15"/>
                  </a:cubicBezTo>
                  <a:cubicBezTo>
                    <a:pt x="50" y="8"/>
                    <a:pt x="37" y="3"/>
                    <a:pt x="32" y="3"/>
                  </a:cubicBezTo>
                  <a:cubicBezTo>
                    <a:pt x="32" y="1"/>
                    <a:pt x="32" y="1"/>
                    <a:pt x="32" y="1"/>
                  </a:cubicBezTo>
                  <a:cubicBezTo>
                    <a:pt x="32" y="1"/>
                    <a:pt x="32" y="1"/>
                    <a:pt x="32" y="1"/>
                  </a:cubicBezTo>
                  <a:close/>
                  <a:moveTo>
                    <a:pt x="10" y="12"/>
                  </a:moveTo>
                  <a:cubicBezTo>
                    <a:pt x="10" y="12"/>
                    <a:pt x="10" y="12"/>
                    <a:pt x="10" y="12"/>
                  </a:cubicBezTo>
                  <a:cubicBezTo>
                    <a:pt x="10" y="12"/>
                    <a:pt x="10" y="11"/>
                    <a:pt x="12" y="10"/>
                  </a:cubicBezTo>
                  <a:cubicBezTo>
                    <a:pt x="13" y="10"/>
                    <a:pt x="14" y="9"/>
                    <a:pt x="15" y="9"/>
                  </a:cubicBezTo>
                  <a:cubicBezTo>
                    <a:pt x="20" y="6"/>
                    <a:pt x="28" y="1"/>
                    <a:pt x="32" y="1"/>
                  </a:cubicBezTo>
                  <a:cubicBezTo>
                    <a:pt x="32" y="3"/>
                    <a:pt x="32" y="3"/>
                    <a:pt x="32" y="3"/>
                  </a:cubicBezTo>
                  <a:cubicBezTo>
                    <a:pt x="32" y="3"/>
                    <a:pt x="31" y="3"/>
                    <a:pt x="31" y="3"/>
                  </a:cubicBezTo>
                  <a:cubicBezTo>
                    <a:pt x="27" y="3"/>
                    <a:pt x="21" y="7"/>
                    <a:pt x="17" y="9"/>
                  </a:cubicBezTo>
                  <a:cubicBezTo>
                    <a:pt x="14" y="11"/>
                    <a:pt x="11" y="13"/>
                    <a:pt x="10" y="13"/>
                  </a:cubicBezTo>
                  <a:lnTo>
                    <a:pt x="10" y="12"/>
                  </a:lnTo>
                  <a:close/>
                  <a:moveTo>
                    <a:pt x="10" y="16"/>
                  </a:moveTo>
                  <a:cubicBezTo>
                    <a:pt x="10" y="16"/>
                    <a:pt x="10" y="16"/>
                    <a:pt x="10" y="16"/>
                  </a:cubicBezTo>
                  <a:cubicBezTo>
                    <a:pt x="11" y="15"/>
                    <a:pt x="19" y="11"/>
                    <a:pt x="21" y="10"/>
                  </a:cubicBezTo>
                  <a:cubicBezTo>
                    <a:pt x="23" y="9"/>
                    <a:pt x="28" y="6"/>
                    <a:pt x="31" y="6"/>
                  </a:cubicBezTo>
                  <a:cubicBezTo>
                    <a:pt x="35" y="6"/>
                    <a:pt x="40" y="8"/>
                    <a:pt x="45" y="9"/>
                  </a:cubicBezTo>
                  <a:cubicBezTo>
                    <a:pt x="50" y="11"/>
                    <a:pt x="73" y="19"/>
                    <a:pt x="78" y="21"/>
                  </a:cubicBezTo>
                  <a:cubicBezTo>
                    <a:pt x="83" y="23"/>
                    <a:pt x="91" y="26"/>
                    <a:pt x="102" y="27"/>
                  </a:cubicBezTo>
                  <a:cubicBezTo>
                    <a:pt x="112" y="28"/>
                    <a:pt x="121" y="27"/>
                    <a:pt x="127" y="27"/>
                  </a:cubicBezTo>
                  <a:cubicBezTo>
                    <a:pt x="133" y="27"/>
                    <a:pt x="144" y="27"/>
                    <a:pt x="144" y="27"/>
                  </a:cubicBezTo>
                  <a:cubicBezTo>
                    <a:pt x="145" y="27"/>
                    <a:pt x="145" y="27"/>
                    <a:pt x="145" y="27"/>
                  </a:cubicBezTo>
                  <a:cubicBezTo>
                    <a:pt x="145" y="27"/>
                    <a:pt x="145" y="27"/>
                    <a:pt x="145" y="27"/>
                  </a:cubicBezTo>
                  <a:cubicBezTo>
                    <a:pt x="145" y="28"/>
                    <a:pt x="145" y="28"/>
                    <a:pt x="145" y="28"/>
                  </a:cubicBezTo>
                  <a:cubicBezTo>
                    <a:pt x="144" y="28"/>
                    <a:pt x="144" y="28"/>
                    <a:pt x="144" y="28"/>
                  </a:cubicBezTo>
                  <a:cubicBezTo>
                    <a:pt x="144" y="28"/>
                    <a:pt x="144" y="28"/>
                    <a:pt x="144" y="28"/>
                  </a:cubicBezTo>
                  <a:cubicBezTo>
                    <a:pt x="144" y="28"/>
                    <a:pt x="143" y="28"/>
                    <a:pt x="139" y="28"/>
                  </a:cubicBezTo>
                  <a:cubicBezTo>
                    <a:pt x="133" y="28"/>
                    <a:pt x="115" y="28"/>
                    <a:pt x="110" y="28"/>
                  </a:cubicBezTo>
                  <a:cubicBezTo>
                    <a:pt x="105" y="28"/>
                    <a:pt x="101" y="28"/>
                    <a:pt x="91" y="26"/>
                  </a:cubicBezTo>
                  <a:cubicBezTo>
                    <a:pt x="82" y="23"/>
                    <a:pt x="65" y="17"/>
                    <a:pt x="59" y="15"/>
                  </a:cubicBezTo>
                  <a:cubicBezTo>
                    <a:pt x="53" y="13"/>
                    <a:pt x="37" y="7"/>
                    <a:pt x="33" y="7"/>
                  </a:cubicBezTo>
                  <a:cubicBezTo>
                    <a:pt x="28" y="6"/>
                    <a:pt x="22" y="10"/>
                    <a:pt x="19" y="12"/>
                  </a:cubicBezTo>
                  <a:cubicBezTo>
                    <a:pt x="16" y="13"/>
                    <a:pt x="11" y="16"/>
                    <a:pt x="10" y="17"/>
                  </a:cubicBezTo>
                  <a:lnTo>
                    <a:pt x="10" y="16"/>
                  </a:lnTo>
                  <a:close/>
                  <a:moveTo>
                    <a:pt x="10" y="18"/>
                  </a:moveTo>
                  <a:cubicBezTo>
                    <a:pt x="10" y="18"/>
                    <a:pt x="10" y="18"/>
                    <a:pt x="10" y="18"/>
                  </a:cubicBezTo>
                  <a:cubicBezTo>
                    <a:pt x="11" y="17"/>
                    <a:pt x="15" y="15"/>
                    <a:pt x="18" y="13"/>
                  </a:cubicBezTo>
                  <a:cubicBezTo>
                    <a:pt x="22" y="11"/>
                    <a:pt x="29" y="9"/>
                    <a:pt x="32" y="8"/>
                  </a:cubicBezTo>
                  <a:cubicBezTo>
                    <a:pt x="32" y="8"/>
                    <a:pt x="32" y="8"/>
                    <a:pt x="32" y="8"/>
                  </a:cubicBezTo>
                  <a:cubicBezTo>
                    <a:pt x="32" y="11"/>
                    <a:pt x="32" y="11"/>
                    <a:pt x="32" y="11"/>
                  </a:cubicBezTo>
                  <a:cubicBezTo>
                    <a:pt x="32" y="11"/>
                    <a:pt x="31" y="11"/>
                    <a:pt x="31" y="11"/>
                  </a:cubicBezTo>
                  <a:cubicBezTo>
                    <a:pt x="28" y="11"/>
                    <a:pt x="21" y="15"/>
                    <a:pt x="19" y="17"/>
                  </a:cubicBezTo>
                  <a:cubicBezTo>
                    <a:pt x="16" y="18"/>
                    <a:pt x="10" y="20"/>
                    <a:pt x="10" y="20"/>
                  </a:cubicBezTo>
                  <a:lnTo>
                    <a:pt x="10" y="18"/>
                  </a:lnTo>
                  <a:close/>
                  <a:moveTo>
                    <a:pt x="10" y="25"/>
                  </a:moveTo>
                  <a:cubicBezTo>
                    <a:pt x="10" y="25"/>
                    <a:pt x="10" y="25"/>
                    <a:pt x="10" y="25"/>
                  </a:cubicBezTo>
                  <a:cubicBezTo>
                    <a:pt x="11" y="25"/>
                    <a:pt x="16" y="23"/>
                    <a:pt x="19" y="21"/>
                  </a:cubicBezTo>
                  <a:cubicBezTo>
                    <a:pt x="22" y="20"/>
                    <a:pt x="28" y="19"/>
                    <a:pt x="30" y="18"/>
                  </a:cubicBezTo>
                  <a:cubicBezTo>
                    <a:pt x="30" y="18"/>
                    <a:pt x="31" y="18"/>
                    <a:pt x="32" y="18"/>
                  </a:cubicBezTo>
                  <a:cubicBezTo>
                    <a:pt x="32" y="20"/>
                    <a:pt x="32" y="20"/>
                    <a:pt x="32" y="20"/>
                  </a:cubicBezTo>
                  <a:cubicBezTo>
                    <a:pt x="31" y="20"/>
                    <a:pt x="31" y="20"/>
                    <a:pt x="30" y="20"/>
                  </a:cubicBezTo>
                  <a:cubicBezTo>
                    <a:pt x="25" y="22"/>
                    <a:pt x="21" y="24"/>
                    <a:pt x="19" y="25"/>
                  </a:cubicBezTo>
                  <a:cubicBezTo>
                    <a:pt x="17" y="25"/>
                    <a:pt x="11" y="27"/>
                    <a:pt x="10" y="27"/>
                  </a:cubicBezTo>
                  <a:lnTo>
                    <a:pt x="10" y="25"/>
                  </a:lnTo>
                  <a:close/>
                  <a:moveTo>
                    <a:pt x="11" y="33"/>
                  </a:moveTo>
                  <a:cubicBezTo>
                    <a:pt x="11" y="33"/>
                    <a:pt x="11" y="33"/>
                    <a:pt x="11" y="33"/>
                  </a:cubicBezTo>
                  <a:cubicBezTo>
                    <a:pt x="12" y="32"/>
                    <a:pt x="17" y="31"/>
                    <a:pt x="20" y="30"/>
                  </a:cubicBezTo>
                  <a:cubicBezTo>
                    <a:pt x="24" y="28"/>
                    <a:pt x="30" y="27"/>
                    <a:pt x="33" y="27"/>
                  </a:cubicBezTo>
                  <a:cubicBezTo>
                    <a:pt x="33" y="29"/>
                    <a:pt x="33" y="29"/>
                    <a:pt x="33" y="29"/>
                  </a:cubicBezTo>
                  <a:cubicBezTo>
                    <a:pt x="30" y="29"/>
                    <a:pt x="29" y="30"/>
                    <a:pt x="23" y="32"/>
                  </a:cubicBezTo>
                  <a:cubicBezTo>
                    <a:pt x="17" y="34"/>
                    <a:pt x="12" y="35"/>
                    <a:pt x="11" y="35"/>
                  </a:cubicBezTo>
                  <a:lnTo>
                    <a:pt x="11" y="33"/>
                  </a:lnTo>
                  <a:close/>
                  <a:moveTo>
                    <a:pt x="14" y="59"/>
                  </a:moveTo>
                  <a:cubicBezTo>
                    <a:pt x="14" y="59"/>
                    <a:pt x="14" y="59"/>
                    <a:pt x="14" y="59"/>
                  </a:cubicBezTo>
                  <a:cubicBezTo>
                    <a:pt x="14" y="59"/>
                    <a:pt x="14" y="59"/>
                    <a:pt x="14" y="59"/>
                  </a:cubicBezTo>
                  <a:cubicBezTo>
                    <a:pt x="14" y="53"/>
                    <a:pt x="14" y="53"/>
                    <a:pt x="14" y="53"/>
                  </a:cubicBezTo>
                  <a:cubicBezTo>
                    <a:pt x="16" y="53"/>
                    <a:pt x="29" y="51"/>
                    <a:pt x="34" y="51"/>
                  </a:cubicBezTo>
                  <a:cubicBezTo>
                    <a:pt x="35" y="59"/>
                    <a:pt x="35" y="59"/>
                    <a:pt x="35" y="59"/>
                  </a:cubicBezTo>
                  <a:lnTo>
                    <a:pt x="14" y="59"/>
                  </a:lnTo>
                  <a:close/>
                  <a:moveTo>
                    <a:pt x="85" y="59"/>
                  </a:moveTo>
                  <a:cubicBezTo>
                    <a:pt x="85" y="59"/>
                    <a:pt x="85" y="59"/>
                    <a:pt x="85" y="59"/>
                  </a:cubicBezTo>
                  <a:cubicBezTo>
                    <a:pt x="35" y="59"/>
                    <a:pt x="35" y="59"/>
                    <a:pt x="35" y="59"/>
                  </a:cubicBezTo>
                  <a:cubicBezTo>
                    <a:pt x="35" y="51"/>
                    <a:pt x="35" y="51"/>
                    <a:pt x="35" y="51"/>
                  </a:cubicBezTo>
                  <a:cubicBezTo>
                    <a:pt x="35" y="51"/>
                    <a:pt x="36" y="51"/>
                    <a:pt x="36" y="51"/>
                  </a:cubicBezTo>
                  <a:cubicBezTo>
                    <a:pt x="41" y="51"/>
                    <a:pt x="78" y="53"/>
                    <a:pt x="83" y="53"/>
                  </a:cubicBezTo>
                  <a:cubicBezTo>
                    <a:pt x="84" y="53"/>
                    <a:pt x="85" y="53"/>
                    <a:pt x="85" y="53"/>
                  </a:cubicBezTo>
                  <a:lnTo>
                    <a:pt x="85" y="59"/>
                  </a:lnTo>
                  <a:close/>
                  <a:moveTo>
                    <a:pt x="85" y="51"/>
                  </a:moveTo>
                  <a:cubicBezTo>
                    <a:pt x="85" y="51"/>
                    <a:pt x="85" y="51"/>
                    <a:pt x="85" y="51"/>
                  </a:cubicBezTo>
                  <a:cubicBezTo>
                    <a:pt x="76" y="51"/>
                    <a:pt x="67" y="50"/>
                    <a:pt x="58" y="49"/>
                  </a:cubicBezTo>
                  <a:cubicBezTo>
                    <a:pt x="43" y="48"/>
                    <a:pt x="37" y="48"/>
                    <a:pt x="35" y="48"/>
                  </a:cubicBezTo>
                  <a:cubicBezTo>
                    <a:pt x="35" y="48"/>
                    <a:pt x="35" y="48"/>
                    <a:pt x="34" y="48"/>
                  </a:cubicBezTo>
                  <a:cubicBezTo>
                    <a:pt x="35" y="45"/>
                    <a:pt x="35" y="45"/>
                    <a:pt x="35" y="45"/>
                  </a:cubicBezTo>
                  <a:cubicBezTo>
                    <a:pt x="35" y="45"/>
                    <a:pt x="35" y="45"/>
                    <a:pt x="35" y="45"/>
                  </a:cubicBezTo>
                  <a:cubicBezTo>
                    <a:pt x="39" y="45"/>
                    <a:pt x="74" y="48"/>
                    <a:pt x="85" y="49"/>
                  </a:cubicBezTo>
                  <a:lnTo>
                    <a:pt x="85" y="51"/>
                  </a:lnTo>
                  <a:close/>
                  <a:moveTo>
                    <a:pt x="85" y="48"/>
                  </a:moveTo>
                  <a:cubicBezTo>
                    <a:pt x="85" y="48"/>
                    <a:pt x="85" y="48"/>
                    <a:pt x="85" y="48"/>
                  </a:cubicBezTo>
                  <a:cubicBezTo>
                    <a:pt x="83" y="48"/>
                    <a:pt x="81" y="47"/>
                    <a:pt x="80" y="47"/>
                  </a:cubicBezTo>
                  <a:cubicBezTo>
                    <a:pt x="72" y="47"/>
                    <a:pt x="74" y="47"/>
                    <a:pt x="66" y="46"/>
                  </a:cubicBezTo>
                  <a:cubicBezTo>
                    <a:pt x="58" y="45"/>
                    <a:pt x="40" y="43"/>
                    <a:pt x="36" y="43"/>
                  </a:cubicBezTo>
                  <a:cubicBezTo>
                    <a:pt x="32" y="43"/>
                    <a:pt x="29" y="43"/>
                    <a:pt x="23" y="44"/>
                  </a:cubicBezTo>
                  <a:cubicBezTo>
                    <a:pt x="18" y="45"/>
                    <a:pt x="13" y="46"/>
                    <a:pt x="12" y="46"/>
                  </a:cubicBezTo>
                  <a:cubicBezTo>
                    <a:pt x="12" y="45"/>
                    <a:pt x="12" y="45"/>
                    <a:pt x="12" y="45"/>
                  </a:cubicBezTo>
                  <a:cubicBezTo>
                    <a:pt x="14" y="45"/>
                    <a:pt x="29" y="42"/>
                    <a:pt x="35" y="42"/>
                  </a:cubicBezTo>
                  <a:cubicBezTo>
                    <a:pt x="42" y="42"/>
                    <a:pt x="53" y="44"/>
                    <a:pt x="63" y="45"/>
                  </a:cubicBezTo>
                  <a:cubicBezTo>
                    <a:pt x="68" y="45"/>
                    <a:pt x="77" y="46"/>
                    <a:pt x="85" y="47"/>
                  </a:cubicBezTo>
                  <a:lnTo>
                    <a:pt x="85" y="48"/>
                  </a:lnTo>
                  <a:close/>
                  <a:moveTo>
                    <a:pt x="12" y="42"/>
                  </a:moveTo>
                  <a:cubicBezTo>
                    <a:pt x="12" y="42"/>
                    <a:pt x="12" y="42"/>
                    <a:pt x="12" y="42"/>
                  </a:cubicBezTo>
                  <a:cubicBezTo>
                    <a:pt x="12" y="40"/>
                    <a:pt x="12" y="40"/>
                    <a:pt x="12" y="40"/>
                  </a:cubicBezTo>
                  <a:cubicBezTo>
                    <a:pt x="13" y="40"/>
                    <a:pt x="18" y="38"/>
                    <a:pt x="21" y="38"/>
                  </a:cubicBezTo>
                  <a:cubicBezTo>
                    <a:pt x="24" y="37"/>
                    <a:pt x="30" y="36"/>
                    <a:pt x="34" y="36"/>
                  </a:cubicBezTo>
                  <a:cubicBezTo>
                    <a:pt x="34" y="38"/>
                    <a:pt x="34" y="38"/>
                    <a:pt x="34" y="38"/>
                  </a:cubicBezTo>
                  <a:cubicBezTo>
                    <a:pt x="29" y="38"/>
                    <a:pt x="24" y="40"/>
                    <a:pt x="22" y="41"/>
                  </a:cubicBezTo>
                  <a:cubicBezTo>
                    <a:pt x="20" y="41"/>
                    <a:pt x="13" y="42"/>
                    <a:pt x="12" y="42"/>
                  </a:cubicBezTo>
                  <a:close/>
                  <a:moveTo>
                    <a:pt x="85" y="45"/>
                  </a:moveTo>
                  <a:cubicBezTo>
                    <a:pt x="85" y="45"/>
                    <a:pt x="85" y="45"/>
                    <a:pt x="85" y="45"/>
                  </a:cubicBezTo>
                  <a:cubicBezTo>
                    <a:pt x="79" y="45"/>
                    <a:pt x="65" y="43"/>
                    <a:pt x="57" y="41"/>
                  </a:cubicBezTo>
                  <a:cubicBezTo>
                    <a:pt x="48" y="40"/>
                    <a:pt x="40" y="39"/>
                    <a:pt x="35" y="38"/>
                  </a:cubicBezTo>
                  <a:cubicBezTo>
                    <a:pt x="35" y="38"/>
                    <a:pt x="35" y="38"/>
                    <a:pt x="34" y="38"/>
                  </a:cubicBezTo>
                  <a:cubicBezTo>
                    <a:pt x="34" y="36"/>
                    <a:pt x="34" y="36"/>
                    <a:pt x="34" y="36"/>
                  </a:cubicBezTo>
                  <a:cubicBezTo>
                    <a:pt x="34" y="36"/>
                    <a:pt x="35" y="36"/>
                    <a:pt x="35" y="36"/>
                  </a:cubicBezTo>
                  <a:cubicBezTo>
                    <a:pt x="37" y="36"/>
                    <a:pt x="46" y="37"/>
                    <a:pt x="50" y="37"/>
                  </a:cubicBezTo>
                  <a:cubicBezTo>
                    <a:pt x="55" y="38"/>
                    <a:pt x="74" y="41"/>
                    <a:pt x="80" y="42"/>
                  </a:cubicBezTo>
                  <a:cubicBezTo>
                    <a:pt x="82" y="42"/>
                    <a:pt x="83" y="43"/>
                    <a:pt x="85" y="43"/>
                  </a:cubicBezTo>
                  <a:lnTo>
                    <a:pt x="85" y="45"/>
                  </a:lnTo>
                  <a:close/>
                  <a:moveTo>
                    <a:pt x="85" y="42"/>
                  </a:moveTo>
                  <a:cubicBezTo>
                    <a:pt x="85" y="42"/>
                    <a:pt x="85" y="42"/>
                    <a:pt x="85" y="42"/>
                  </a:cubicBezTo>
                  <a:cubicBezTo>
                    <a:pt x="84" y="42"/>
                    <a:pt x="82" y="42"/>
                    <a:pt x="80" y="41"/>
                  </a:cubicBezTo>
                  <a:cubicBezTo>
                    <a:pt x="72" y="40"/>
                    <a:pt x="59" y="37"/>
                    <a:pt x="52" y="36"/>
                  </a:cubicBezTo>
                  <a:cubicBezTo>
                    <a:pt x="45" y="35"/>
                    <a:pt x="39" y="34"/>
                    <a:pt x="35" y="34"/>
                  </a:cubicBezTo>
                  <a:cubicBezTo>
                    <a:pt x="30" y="34"/>
                    <a:pt x="24" y="36"/>
                    <a:pt x="20" y="37"/>
                  </a:cubicBezTo>
                  <a:cubicBezTo>
                    <a:pt x="16" y="38"/>
                    <a:pt x="13" y="38"/>
                    <a:pt x="12" y="39"/>
                  </a:cubicBezTo>
                  <a:cubicBezTo>
                    <a:pt x="12" y="39"/>
                    <a:pt x="12" y="39"/>
                    <a:pt x="12" y="38"/>
                  </a:cubicBezTo>
                  <a:cubicBezTo>
                    <a:pt x="11" y="38"/>
                    <a:pt x="11" y="38"/>
                    <a:pt x="11" y="38"/>
                  </a:cubicBezTo>
                  <a:cubicBezTo>
                    <a:pt x="12" y="38"/>
                    <a:pt x="16" y="37"/>
                    <a:pt x="21" y="36"/>
                  </a:cubicBezTo>
                  <a:cubicBezTo>
                    <a:pt x="27" y="34"/>
                    <a:pt x="30" y="33"/>
                    <a:pt x="35" y="33"/>
                  </a:cubicBezTo>
                  <a:cubicBezTo>
                    <a:pt x="39" y="34"/>
                    <a:pt x="52" y="36"/>
                    <a:pt x="59" y="37"/>
                  </a:cubicBezTo>
                  <a:cubicBezTo>
                    <a:pt x="65" y="38"/>
                    <a:pt x="77" y="40"/>
                    <a:pt x="81" y="41"/>
                  </a:cubicBezTo>
                  <a:cubicBezTo>
                    <a:pt x="82" y="41"/>
                    <a:pt x="84" y="41"/>
                    <a:pt x="85" y="42"/>
                  </a:cubicBezTo>
                  <a:close/>
                  <a:moveTo>
                    <a:pt x="85" y="40"/>
                  </a:moveTo>
                  <a:cubicBezTo>
                    <a:pt x="85" y="40"/>
                    <a:pt x="85" y="40"/>
                    <a:pt x="85" y="40"/>
                  </a:cubicBezTo>
                  <a:cubicBezTo>
                    <a:pt x="81" y="39"/>
                    <a:pt x="76" y="38"/>
                    <a:pt x="72" y="37"/>
                  </a:cubicBezTo>
                  <a:cubicBezTo>
                    <a:pt x="63" y="35"/>
                    <a:pt x="51" y="33"/>
                    <a:pt x="46" y="32"/>
                  </a:cubicBezTo>
                  <a:cubicBezTo>
                    <a:pt x="40" y="30"/>
                    <a:pt x="37" y="29"/>
                    <a:pt x="34" y="29"/>
                  </a:cubicBezTo>
                  <a:cubicBezTo>
                    <a:pt x="34" y="27"/>
                    <a:pt x="34" y="27"/>
                    <a:pt x="34" y="27"/>
                  </a:cubicBezTo>
                  <a:cubicBezTo>
                    <a:pt x="37" y="27"/>
                    <a:pt x="46" y="29"/>
                    <a:pt x="49" y="29"/>
                  </a:cubicBezTo>
                  <a:cubicBezTo>
                    <a:pt x="53" y="30"/>
                    <a:pt x="63" y="32"/>
                    <a:pt x="67" y="33"/>
                  </a:cubicBezTo>
                  <a:cubicBezTo>
                    <a:pt x="69" y="33"/>
                    <a:pt x="78" y="36"/>
                    <a:pt x="85" y="37"/>
                  </a:cubicBezTo>
                  <a:lnTo>
                    <a:pt x="85" y="40"/>
                  </a:lnTo>
                  <a:close/>
                  <a:moveTo>
                    <a:pt x="85" y="36"/>
                  </a:moveTo>
                  <a:cubicBezTo>
                    <a:pt x="85" y="36"/>
                    <a:pt x="85" y="36"/>
                    <a:pt x="85" y="36"/>
                  </a:cubicBezTo>
                  <a:cubicBezTo>
                    <a:pt x="78" y="35"/>
                    <a:pt x="69" y="32"/>
                    <a:pt x="65" y="31"/>
                  </a:cubicBezTo>
                  <a:cubicBezTo>
                    <a:pt x="59" y="30"/>
                    <a:pt x="39" y="25"/>
                    <a:pt x="34" y="25"/>
                  </a:cubicBezTo>
                  <a:cubicBezTo>
                    <a:pt x="30" y="25"/>
                    <a:pt x="13" y="31"/>
                    <a:pt x="11" y="31"/>
                  </a:cubicBezTo>
                  <a:cubicBezTo>
                    <a:pt x="11" y="31"/>
                    <a:pt x="11" y="31"/>
                    <a:pt x="11" y="31"/>
                  </a:cubicBezTo>
                  <a:cubicBezTo>
                    <a:pt x="11" y="31"/>
                    <a:pt x="11" y="31"/>
                    <a:pt x="11" y="31"/>
                  </a:cubicBezTo>
                  <a:cubicBezTo>
                    <a:pt x="10" y="31"/>
                    <a:pt x="10" y="31"/>
                    <a:pt x="10" y="31"/>
                  </a:cubicBezTo>
                  <a:cubicBezTo>
                    <a:pt x="12" y="30"/>
                    <a:pt x="20" y="28"/>
                    <a:pt x="22" y="27"/>
                  </a:cubicBezTo>
                  <a:cubicBezTo>
                    <a:pt x="25" y="26"/>
                    <a:pt x="31" y="24"/>
                    <a:pt x="33" y="24"/>
                  </a:cubicBezTo>
                  <a:cubicBezTo>
                    <a:pt x="36" y="24"/>
                    <a:pt x="47" y="27"/>
                    <a:pt x="52" y="28"/>
                  </a:cubicBezTo>
                  <a:cubicBezTo>
                    <a:pt x="57" y="29"/>
                    <a:pt x="78" y="34"/>
                    <a:pt x="83" y="35"/>
                  </a:cubicBezTo>
                  <a:cubicBezTo>
                    <a:pt x="83" y="35"/>
                    <a:pt x="84" y="35"/>
                    <a:pt x="85" y="36"/>
                  </a:cubicBezTo>
                  <a:close/>
                  <a:moveTo>
                    <a:pt x="85" y="34"/>
                  </a:moveTo>
                  <a:cubicBezTo>
                    <a:pt x="85" y="34"/>
                    <a:pt x="85" y="34"/>
                    <a:pt x="85" y="34"/>
                  </a:cubicBezTo>
                  <a:cubicBezTo>
                    <a:pt x="85" y="34"/>
                    <a:pt x="79" y="32"/>
                    <a:pt x="73" y="30"/>
                  </a:cubicBezTo>
                  <a:cubicBezTo>
                    <a:pt x="48" y="24"/>
                    <a:pt x="46" y="23"/>
                    <a:pt x="42" y="22"/>
                  </a:cubicBezTo>
                  <a:cubicBezTo>
                    <a:pt x="38" y="21"/>
                    <a:pt x="36" y="20"/>
                    <a:pt x="33" y="20"/>
                  </a:cubicBezTo>
                  <a:cubicBezTo>
                    <a:pt x="33" y="18"/>
                    <a:pt x="33" y="18"/>
                    <a:pt x="33" y="18"/>
                  </a:cubicBezTo>
                  <a:cubicBezTo>
                    <a:pt x="35" y="18"/>
                    <a:pt x="37" y="18"/>
                    <a:pt x="40" y="19"/>
                  </a:cubicBezTo>
                  <a:cubicBezTo>
                    <a:pt x="46" y="20"/>
                    <a:pt x="51" y="22"/>
                    <a:pt x="61" y="24"/>
                  </a:cubicBezTo>
                  <a:cubicBezTo>
                    <a:pt x="71" y="27"/>
                    <a:pt x="84" y="31"/>
                    <a:pt x="85" y="31"/>
                  </a:cubicBezTo>
                  <a:lnTo>
                    <a:pt x="85" y="34"/>
                  </a:lnTo>
                  <a:close/>
                  <a:moveTo>
                    <a:pt x="85" y="30"/>
                  </a:moveTo>
                  <a:cubicBezTo>
                    <a:pt x="85" y="30"/>
                    <a:pt x="85" y="30"/>
                    <a:pt x="85" y="30"/>
                  </a:cubicBezTo>
                  <a:cubicBezTo>
                    <a:pt x="83" y="30"/>
                    <a:pt x="51" y="20"/>
                    <a:pt x="44" y="18"/>
                  </a:cubicBezTo>
                  <a:cubicBezTo>
                    <a:pt x="36" y="16"/>
                    <a:pt x="32" y="15"/>
                    <a:pt x="28" y="17"/>
                  </a:cubicBezTo>
                  <a:cubicBezTo>
                    <a:pt x="24" y="19"/>
                    <a:pt x="12" y="23"/>
                    <a:pt x="10" y="24"/>
                  </a:cubicBezTo>
                  <a:cubicBezTo>
                    <a:pt x="10" y="24"/>
                    <a:pt x="10" y="24"/>
                    <a:pt x="10" y="24"/>
                  </a:cubicBezTo>
                  <a:cubicBezTo>
                    <a:pt x="10" y="23"/>
                    <a:pt x="10" y="23"/>
                    <a:pt x="10" y="23"/>
                  </a:cubicBezTo>
                  <a:cubicBezTo>
                    <a:pt x="10" y="23"/>
                    <a:pt x="13" y="22"/>
                    <a:pt x="18" y="20"/>
                  </a:cubicBezTo>
                  <a:cubicBezTo>
                    <a:pt x="23" y="17"/>
                    <a:pt x="30" y="15"/>
                    <a:pt x="32" y="15"/>
                  </a:cubicBezTo>
                  <a:cubicBezTo>
                    <a:pt x="35" y="15"/>
                    <a:pt x="60" y="22"/>
                    <a:pt x="68" y="24"/>
                  </a:cubicBezTo>
                  <a:cubicBezTo>
                    <a:pt x="72" y="26"/>
                    <a:pt x="79" y="28"/>
                    <a:pt x="85" y="29"/>
                  </a:cubicBezTo>
                  <a:lnTo>
                    <a:pt x="85" y="30"/>
                  </a:lnTo>
                  <a:close/>
                  <a:moveTo>
                    <a:pt x="105" y="59"/>
                  </a:moveTo>
                  <a:cubicBezTo>
                    <a:pt x="105" y="59"/>
                    <a:pt x="105" y="59"/>
                    <a:pt x="105" y="59"/>
                  </a:cubicBezTo>
                  <a:cubicBezTo>
                    <a:pt x="87" y="59"/>
                    <a:pt x="87" y="59"/>
                    <a:pt x="87" y="59"/>
                  </a:cubicBezTo>
                  <a:cubicBezTo>
                    <a:pt x="87" y="53"/>
                    <a:pt x="87" y="53"/>
                    <a:pt x="87" y="53"/>
                  </a:cubicBezTo>
                  <a:cubicBezTo>
                    <a:pt x="105" y="53"/>
                    <a:pt x="105" y="53"/>
                    <a:pt x="105" y="53"/>
                  </a:cubicBezTo>
                  <a:lnTo>
                    <a:pt x="105" y="59"/>
                  </a:lnTo>
                  <a:close/>
                  <a:moveTo>
                    <a:pt x="110" y="59"/>
                  </a:moveTo>
                  <a:cubicBezTo>
                    <a:pt x="110" y="59"/>
                    <a:pt x="110" y="59"/>
                    <a:pt x="110" y="59"/>
                  </a:cubicBezTo>
                  <a:cubicBezTo>
                    <a:pt x="105" y="59"/>
                    <a:pt x="105" y="59"/>
                    <a:pt x="105" y="59"/>
                  </a:cubicBezTo>
                  <a:cubicBezTo>
                    <a:pt x="105" y="54"/>
                    <a:pt x="105" y="54"/>
                    <a:pt x="105" y="54"/>
                  </a:cubicBezTo>
                  <a:cubicBezTo>
                    <a:pt x="107" y="54"/>
                    <a:pt x="107" y="54"/>
                    <a:pt x="107" y="54"/>
                  </a:cubicBezTo>
                  <a:cubicBezTo>
                    <a:pt x="109" y="54"/>
                    <a:pt x="110" y="54"/>
                    <a:pt x="110" y="54"/>
                  </a:cubicBezTo>
                  <a:cubicBezTo>
                    <a:pt x="110" y="52"/>
                    <a:pt x="110" y="52"/>
                    <a:pt x="110" y="52"/>
                  </a:cubicBezTo>
                  <a:cubicBezTo>
                    <a:pt x="110" y="52"/>
                    <a:pt x="109" y="52"/>
                    <a:pt x="109" y="52"/>
                  </a:cubicBezTo>
                  <a:cubicBezTo>
                    <a:pt x="108" y="52"/>
                    <a:pt x="106" y="52"/>
                    <a:pt x="105" y="52"/>
                  </a:cubicBezTo>
                  <a:cubicBezTo>
                    <a:pt x="105" y="52"/>
                    <a:pt x="105" y="52"/>
                    <a:pt x="105" y="52"/>
                  </a:cubicBezTo>
                  <a:cubicBezTo>
                    <a:pt x="105" y="52"/>
                    <a:pt x="105" y="52"/>
                    <a:pt x="105" y="52"/>
                  </a:cubicBezTo>
                  <a:cubicBezTo>
                    <a:pt x="104" y="52"/>
                    <a:pt x="100" y="52"/>
                    <a:pt x="98" y="51"/>
                  </a:cubicBezTo>
                  <a:cubicBezTo>
                    <a:pt x="96" y="51"/>
                    <a:pt x="90" y="51"/>
                    <a:pt x="87" y="51"/>
                  </a:cubicBezTo>
                  <a:cubicBezTo>
                    <a:pt x="87" y="49"/>
                    <a:pt x="87" y="49"/>
                    <a:pt x="87" y="49"/>
                  </a:cubicBezTo>
                  <a:cubicBezTo>
                    <a:pt x="88" y="49"/>
                    <a:pt x="91" y="50"/>
                    <a:pt x="94" y="50"/>
                  </a:cubicBezTo>
                  <a:cubicBezTo>
                    <a:pt x="97" y="50"/>
                    <a:pt x="110" y="50"/>
                    <a:pt x="110" y="50"/>
                  </a:cubicBezTo>
                  <a:cubicBezTo>
                    <a:pt x="110" y="49"/>
                    <a:pt x="110" y="49"/>
                    <a:pt x="110" y="49"/>
                  </a:cubicBezTo>
                  <a:cubicBezTo>
                    <a:pt x="110" y="49"/>
                    <a:pt x="99" y="49"/>
                    <a:pt x="94" y="49"/>
                  </a:cubicBezTo>
                  <a:cubicBezTo>
                    <a:pt x="91" y="49"/>
                    <a:pt x="88" y="48"/>
                    <a:pt x="87" y="48"/>
                  </a:cubicBezTo>
                  <a:cubicBezTo>
                    <a:pt x="87" y="47"/>
                    <a:pt x="87" y="47"/>
                    <a:pt x="87" y="47"/>
                  </a:cubicBezTo>
                  <a:cubicBezTo>
                    <a:pt x="88" y="48"/>
                    <a:pt x="91" y="48"/>
                    <a:pt x="93" y="48"/>
                  </a:cubicBezTo>
                  <a:cubicBezTo>
                    <a:pt x="97" y="49"/>
                    <a:pt x="110" y="49"/>
                    <a:pt x="110" y="49"/>
                  </a:cubicBezTo>
                  <a:cubicBezTo>
                    <a:pt x="110" y="47"/>
                    <a:pt x="110" y="47"/>
                    <a:pt x="110" y="47"/>
                  </a:cubicBezTo>
                  <a:cubicBezTo>
                    <a:pt x="110" y="47"/>
                    <a:pt x="98" y="47"/>
                    <a:pt x="93" y="47"/>
                  </a:cubicBezTo>
                  <a:cubicBezTo>
                    <a:pt x="90" y="46"/>
                    <a:pt x="88" y="46"/>
                    <a:pt x="87" y="46"/>
                  </a:cubicBezTo>
                  <a:cubicBezTo>
                    <a:pt x="87" y="43"/>
                    <a:pt x="87" y="43"/>
                    <a:pt x="87" y="43"/>
                  </a:cubicBezTo>
                  <a:cubicBezTo>
                    <a:pt x="87" y="43"/>
                    <a:pt x="88" y="43"/>
                    <a:pt x="89" y="43"/>
                  </a:cubicBezTo>
                  <a:cubicBezTo>
                    <a:pt x="91" y="44"/>
                    <a:pt x="97" y="45"/>
                    <a:pt x="99" y="45"/>
                  </a:cubicBezTo>
                  <a:cubicBezTo>
                    <a:pt x="101" y="45"/>
                    <a:pt x="109" y="45"/>
                    <a:pt x="110" y="45"/>
                  </a:cubicBezTo>
                  <a:lnTo>
                    <a:pt x="110" y="59"/>
                  </a:lnTo>
                  <a:close/>
                  <a:moveTo>
                    <a:pt x="110" y="44"/>
                  </a:moveTo>
                  <a:cubicBezTo>
                    <a:pt x="110" y="44"/>
                    <a:pt x="110" y="44"/>
                    <a:pt x="110" y="44"/>
                  </a:cubicBezTo>
                  <a:cubicBezTo>
                    <a:pt x="109" y="44"/>
                    <a:pt x="106" y="44"/>
                    <a:pt x="104" y="44"/>
                  </a:cubicBezTo>
                  <a:cubicBezTo>
                    <a:pt x="102" y="44"/>
                    <a:pt x="93" y="44"/>
                    <a:pt x="91" y="43"/>
                  </a:cubicBezTo>
                  <a:cubicBezTo>
                    <a:pt x="90" y="43"/>
                    <a:pt x="88" y="42"/>
                    <a:pt x="87" y="42"/>
                  </a:cubicBezTo>
                  <a:cubicBezTo>
                    <a:pt x="87" y="42"/>
                    <a:pt x="87" y="42"/>
                    <a:pt x="87" y="42"/>
                  </a:cubicBezTo>
                  <a:cubicBezTo>
                    <a:pt x="90" y="42"/>
                    <a:pt x="96" y="43"/>
                    <a:pt x="98" y="43"/>
                  </a:cubicBezTo>
                  <a:cubicBezTo>
                    <a:pt x="100" y="43"/>
                    <a:pt x="109" y="44"/>
                    <a:pt x="110" y="44"/>
                  </a:cubicBezTo>
                  <a:close/>
                  <a:moveTo>
                    <a:pt x="110" y="42"/>
                  </a:moveTo>
                  <a:cubicBezTo>
                    <a:pt x="110" y="42"/>
                    <a:pt x="110" y="42"/>
                    <a:pt x="110" y="42"/>
                  </a:cubicBezTo>
                  <a:cubicBezTo>
                    <a:pt x="109" y="42"/>
                    <a:pt x="100" y="42"/>
                    <a:pt x="96" y="41"/>
                  </a:cubicBezTo>
                  <a:cubicBezTo>
                    <a:pt x="92" y="41"/>
                    <a:pt x="89" y="41"/>
                    <a:pt x="87" y="40"/>
                  </a:cubicBezTo>
                  <a:cubicBezTo>
                    <a:pt x="87" y="37"/>
                    <a:pt x="87" y="37"/>
                    <a:pt x="87" y="37"/>
                  </a:cubicBezTo>
                  <a:cubicBezTo>
                    <a:pt x="89" y="37"/>
                    <a:pt x="96" y="39"/>
                    <a:pt x="99" y="39"/>
                  </a:cubicBezTo>
                  <a:cubicBezTo>
                    <a:pt x="103" y="39"/>
                    <a:pt x="110" y="39"/>
                    <a:pt x="110" y="39"/>
                  </a:cubicBezTo>
                  <a:cubicBezTo>
                    <a:pt x="110" y="37"/>
                    <a:pt x="110" y="37"/>
                    <a:pt x="110" y="37"/>
                  </a:cubicBezTo>
                  <a:cubicBezTo>
                    <a:pt x="110" y="37"/>
                    <a:pt x="104" y="37"/>
                    <a:pt x="100" y="37"/>
                  </a:cubicBezTo>
                  <a:cubicBezTo>
                    <a:pt x="96" y="37"/>
                    <a:pt x="90" y="36"/>
                    <a:pt x="87" y="35"/>
                  </a:cubicBezTo>
                  <a:cubicBezTo>
                    <a:pt x="87" y="30"/>
                    <a:pt x="87" y="30"/>
                    <a:pt x="87" y="30"/>
                  </a:cubicBezTo>
                  <a:cubicBezTo>
                    <a:pt x="92" y="31"/>
                    <a:pt x="96" y="32"/>
                    <a:pt x="99" y="32"/>
                  </a:cubicBezTo>
                  <a:cubicBezTo>
                    <a:pt x="105" y="33"/>
                    <a:pt x="126" y="32"/>
                    <a:pt x="135" y="32"/>
                  </a:cubicBezTo>
                  <a:cubicBezTo>
                    <a:pt x="142" y="32"/>
                    <a:pt x="144" y="33"/>
                    <a:pt x="144" y="33"/>
                  </a:cubicBezTo>
                  <a:cubicBezTo>
                    <a:pt x="144" y="33"/>
                    <a:pt x="144" y="33"/>
                    <a:pt x="144" y="33"/>
                  </a:cubicBezTo>
                  <a:cubicBezTo>
                    <a:pt x="144" y="33"/>
                    <a:pt x="144" y="33"/>
                    <a:pt x="144" y="33"/>
                  </a:cubicBezTo>
                  <a:cubicBezTo>
                    <a:pt x="144" y="33"/>
                    <a:pt x="144" y="33"/>
                    <a:pt x="144" y="33"/>
                  </a:cubicBezTo>
                  <a:cubicBezTo>
                    <a:pt x="144" y="33"/>
                    <a:pt x="139" y="33"/>
                    <a:pt x="136" y="33"/>
                  </a:cubicBezTo>
                  <a:cubicBezTo>
                    <a:pt x="133" y="33"/>
                    <a:pt x="127" y="33"/>
                    <a:pt x="123" y="33"/>
                  </a:cubicBezTo>
                  <a:cubicBezTo>
                    <a:pt x="120" y="33"/>
                    <a:pt x="112" y="33"/>
                    <a:pt x="112" y="33"/>
                  </a:cubicBezTo>
                  <a:cubicBezTo>
                    <a:pt x="112" y="33"/>
                    <a:pt x="112" y="33"/>
                    <a:pt x="112" y="33"/>
                  </a:cubicBezTo>
                  <a:cubicBezTo>
                    <a:pt x="110" y="33"/>
                    <a:pt x="110" y="33"/>
                    <a:pt x="110" y="33"/>
                  </a:cubicBezTo>
                  <a:lnTo>
                    <a:pt x="110" y="42"/>
                  </a:lnTo>
                  <a:close/>
                  <a:moveTo>
                    <a:pt x="112" y="59"/>
                  </a:moveTo>
                  <a:cubicBezTo>
                    <a:pt x="112" y="59"/>
                    <a:pt x="112" y="59"/>
                    <a:pt x="112" y="59"/>
                  </a:cubicBezTo>
                  <a:cubicBezTo>
                    <a:pt x="112" y="55"/>
                    <a:pt x="112" y="55"/>
                    <a:pt x="112" y="55"/>
                  </a:cubicBezTo>
                  <a:cubicBezTo>
                    <a:pt x="141" y="55"/>
                    <a:pt x="141" y="55"/>
                    <a:pt x="141" y="55"/>
                  </a:cubicBezTo>
                  <a:cubicBezTo>
                    <a:pt x="141" y="59"/>
                    <a:pt x="141" y="59"/>
                    <a:pt x="141" y="59"/>
                  </a:cubicBezTo>
                  <a:lnTo>
                    <a:pt x="112" y="59"/>
                  </a:lnTo>
                  <a:close/>
                  <a:moveTo>
                    <a:pt x="141" y="54"/>
                  </a:moveTo>
                  <a:cubicBezTo>
                    <a:pt x="141" y="54"/>
                    <a:pt x="141" y="54"/>
                    <a:pt x="141" y="54"/>
                  </a:cubicBezTo>
                  <a:cubicBezTo>
                    <a:pt x="141" y="54"/>
                    <a:pt x="141" y="54"/>
                    <a:pt x="141" y="54"/>
                  </a:cubicBezTo>
                  <a:cubicBezTo>
                    <a:pt x="141" y="54"/>
                    <a:pt x="141" y="54"/>
                    <a:pt x="141" y="54"/>
                  </a:cubicBezTo>
                  <a:cubicBezTo>
                    <a:pt x="140" y="54"/>
                    <a:pt x="134" y="54"/>
                    <a:pt x="129" y="54"/>
                  </a:cubicBezTo>
                  <a:cubicBezTo>
                    <a:pt x="124" y="54"/>
                    <a:pt x="113" y="54"/>
                    <a:pt x="112" y="54"/>
                  </a:cubicBezTo>
                  <a:cubicBezTo>
                    <a:pt x="112" y="54"/>
                    <a:pt x="112" y="54"/>
                    <a:pt x="112" y="54"/>
                  </a:cubicBezTo>
                  <a:cubicBezTo>
                    <a:pt x="114" y="54"/>
                    <a:pt x="115" y="54"/>
                    <a:pt x="116" y="53"/>
                  </a:cubicBezTo>
                  <a:cubicBezTo>
                    <a:pt x="124" y="53"/>
                    <a:pt x="138" y="54"/>
                    <a:pt x="142" y="54"/>
                  </a:cubicBezTo>
                  <a:lnTo>
                    <a:pt x="141" y="54"/>
                  </a:lnTo>
                  <a:close/>
                  <a:moveTo>
                    <a:pt x="146" y="15"/>
                  </a:moveTo>
                  <a:cubicBezTo>
                    <a:pt x="146" y="15"/>
                    <a:pt x="146" y="15"/>
                    <a:pt x="146" y="15"/>
                  </a:cubicBezTo>
                  <a:cubicBezTo>
                    <a:pt x="146" y="15"/>
                    <a:pt x="146" y="15"/>
                    <a:pt x="146" y="15"/>
                  </a:cubicBezTo>
                  <a:cubicBezTo>
                    <a:pt x="146" y="11"/>
                    <a:pt x="146" y="11"/>
                    <a:pt x="146" y="11"/>
                  </a:cubicBezTo>
                  <a:cubicBezTo>
                    <a:pt x="140" y="15"/>
                    <a:pt x="140" y="15"/>
                    <a:pt x="140" y="15"/>
                  </a:cubicBezTo>
                  <a:cubicBezTo>
                    <a:pt x="140" y="15"/>
                    <a:pt x="142" y="14"/>
                    <a:pt x="143" y="14"/>
                  </a:cubicBezTo>
                  <a:cubicBezTo>
                    <a:pt x="144" y="14"/>
                    <a:pt x="145" y="15"/>
                    <a:pt x="146" y="15"/>
                  </a:cubicBezTo>
                  <a:close/>
                  <a:moveTo>
                    <a:pt x="10" y="12"/>
                  </a:moveTo>
                  <a:cubicBezTo>
                    <a:pt x="10" y="12"/>
                    <a:pt x="10" y="12"/>
                    <a:pt x="10" y="12"/>
                  </a:cubicBezTo>
                  <a:cubicBezTo>
                    <a:pt x="10" y="13"/>
                    <a:pt x="10" y="13"/>
                    <a:pt x="10" y="13"/>
                  </a:cubicBezTo>
                  <a:cubicBezTo>
                    <a:pt x="11" y="12"/>
                    <a:pt x="11" y="12"/>
                    <a:pt x="11" y="12"/>
                  </a:cubicBezTo>
                  <a:cubicBezTo>
                    <a:pt x="11" y="12"/>
                    <a:pt x="10" y="12"/>
                    <a:pt x="10" y="12"/>
                  </a:cubicBezTo>
                  <a:cubicBezTo>
                    <a:pt x="10" y="12"/>
                    <a:pt x="10" y="12"/>
                    <a:pt x="10" y="12"/>
                  </a:cubicBezTo>
                  <a:close/>
                  <a:moveTo>
                    <a:pt x="20" y="14"/>
                  </a:moveTo>
                  <a:cubicBezTo>
                    <a:pt x="20" y="14"/>
                    <a:pt x="20" y="14"/>
                    <a:pt x="20" y="14"/>
                  </a:cubicBezTo>
                  <a:cubicBezTo>
                    <a:pt x="19" y="14"/>
                    <a:pt x="18" y="14"/>
                    <a:pt x="18" y="14"/>
                  </a:cubicBezTo>
                  <a:cubicBezTo>
                    <a:pt x="10" y="18"/>
                    <a:pt x="10" y="18"/>
                    <a:pt x="10" y="18"/>
                  </a:cubicBezTo>
                  <a:cubicBezTo>
                    <a:pt x="10" y="20"/>
                    <a:pt x="10" y="20"/>
                    <a:pt x="10" y="20"/>
                  </a:cubicBezTo>
                  <a:cubicBezTo>
                    <a:pt x="10" y="20"/>
                    <a:pt x="15" y="18"/>
                    <a:pt x="17" y="17"/>
                  </a:cubicBezTo>
                  <a:cubicBezTo>
                    <a:pt x="19" y="16"/>
                    <a:pt x="23" y="14"/>
                    <a:pt x="23" y="14"/>
                  </a:cubicBezTo>
                  <a:cubicBezTo>
                    <a:pt x="23" y="14"/>
                    <a:pt x="22" y="14"/>
                    <a:pt x="20" y="14"/>
                  </a:cubicBezTo>
                  <a:close/>
                  <a:moveTo>
                    <a:pt x="10" y="16"/>
                  </a:moveTo>
                  <a:cubicBezTo>
                    <a:pt x="10" y="16"/>
                    <a:pt x="10" y="16"/>
                    <a:pt x="10" y="16"/>
                  </a:cubicBezTo>
                  <a:cubicBezTo>
                    <a:pt x="10" y="16"/>
                    <a:pt x="10" y="16"/>
                    <a:pt x="10" y="16"/>
                  </a:cubicBezTo>
                  <a:cubicBezTo>
                    <a:pt x="10" y="16"/>
                    <a:pt x="12" y="15"/>
                    <a:pt x="13" y="15"/>
                  </a:cubicBezTo>
                  <a:cubicBezTo>
                    <a:pt x="13" y="15"/>
                    <a:pt x="16" y="13"/>
                    <a:pt x="16" y="13"/>
                  </a:cubicBezTo>
                  <a:cubicBezTo>
                    <a:pt x="15" y="13"/>
                    <a:pt x="15" y="13"/>
                    <a:pt x="15" y="13"/>
                  </a:cubicBezTo>
                  <a:lnTo>
                    <a:pt x="10"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7"/>
            <p:cNvSpPr>
              <a:spLocks noEditPoints="1"/>
            </p:cNvSpPr>
            <p:nvPr/>
          </p:nvSpPr>
          <p:spPr bwMode="auto">
            <a:xfrm>
              <a:off x="559" y="4150"/>
              <a:ext cx="399" cy="149"/>
            </a:xfrm>
            <a:custGeom>
              <a:avLst/>
              <a:gdLst>
                <a:gd name="T0" fmla="*/ 140 w 154"/>
                <a:gd name="T1" fmla="*/ 42 h 56"/>
                <a:gd name="T2" fmla="*/ 80 w 154"/>
                <a:gd name="T3" fmla="*/ 11 h 56"/>
                <a:gd name="T4" fmla="*/ 101 w 154"/>
                <a:gd name="T5" fmla="*/ 30 h 56"/>
                <a:gd name="T6" fmla="*/ 80 w 154"/>
                <a:gd name="T7" fmla="*/ 17 h 56"/>
                <a:gd name="T8" fmla="*/ 106 w 154"/>
                <a:gd name="T9" fmla="*/ 29 h 56"/>
                <a:gd name="T10" fmla="*/ 109 w 154"/>
                <a:gd name="T11" fmla="*/ 1 h 56"/>
                <a:gd name="T12" fmla="*/ 78 w 154"/>
                <a:gd name="T13" fmla="*/ 25 h 56"/>
                <a:gd name="T14" fmla="*/ 11 w 154"/>
                <a:gd name="T15" fmla="*/ 53 h 56"/>
                <a:gd name="T16" fmla="*/ 2 w 154"/>
                <a:gd name="T17" fmla="*/ 50 h 56"/>
                <a:gd name="T18" fmla="*/ 5 w 154"/>
                <a:gd name="T19" fmla="*/ 45 h 56"/>
                <a:gd name="T20" fmla="*/ 6 w 154"/>
                <a:gd name="T21" fmla="*/ 44 h 56"/>
                <a:gd name="T22" fmla="*/ 8 w 154"/>
                <a:gd name="T23" fmla="*/ 44 h 56"/>
                <a:gd name="T24" fmla="*/ 10 w 154"/>
                <a:gd name="T25" fmla="*/ 50 h 56"/>
                <a:gd name="T26" fmla="*/ 12 w 154"/>
                <a:gd name="T27" fmla="*/ 43 h 56"/>
                <a:gd name="T28" fmla="*/ 13 w 154"/>
                <a:gd name="T29" fmla="*/ 43 h 56"/>
                <a:gd name="T30" fmla="*/ 77 w 154"/>
                <a:gd name="T31" fmla="*/ 19 h 56"/>
                <a:gd name="T32" fmla="*/ 79 w 154"/>
                <a:gd name="T33" fmla="*/ 27 h 56"/>
                <a:gd name="T34" fmla="*/ 83 w 154"/>
                <a:gd name="T35" fmla="*/ 40 h 56"/>
                <a:gd name="T36" fmla="*/ 83 w 154"/>
                <a:gd name="T37" fmla="*/ 39 h 56"/>
                <a:gd name="T38" fmla="*/ 71 w 154"/>
                <a:gd name="T39" fmla="*/ 44 h 56"/>
                <a:gd name="T40" fmla="*/ 98 w 154"/>
                <a:gd name="T41" fmla="*/ 36 h 56"/>
                <a:gd name="T42" fmla="*/ 98 w 154"/>
                <a:gd name="T43" fmla="*/ 42 h 56"/>
                <a:gd name="T44" fmla="*/ 88 w 154"/>
                <a:gd name="T45" fmla="*/ 39 h 56"/>
                <a:gd name="T46" fmla="*/ 98 w 154"/>
                <a:gd name="T47" fmla="*/ 36 h 56"/>
                <a:gd name="T48" fmla="*/ 60 w 154"/>
                <a:gd name="T49" fmla="*/ 40 h 56"/>
                <a:gd name="T50" fmla="*/ 65 w 154"/>
                <a:gd name="T51" fmla="*/ 47 h 56"/>
                <a:gd name="T52" fmla="*/ 122 w 154"/>
                <a:gd name="T53" fmla="*/ 47 h 56"/>
                <a:gd name="T54" fmla="*/ 113 w 154"/>
                <a:gd name="T55" fmla="*/ 35 h 56"/>
                <a:gd name="T56" fmla="*/ 126 w 154"/>
                <a:gd name="T57" fmla="*/ 45 h 56"/>
                <a:gd name="T58" fmla="*/ 77 w 154"/>
                <a:gd name="T59" fmla="*/ 12 h 56"/>
                <a:gd name="T60" fmla="*/ 92 w 154"/>
                <a:gd name="T61" fmla="*/ 10 h 56"/>
                <a:gd name="T62" fmla="*/ 83 w 154"/>
                <a:gd name="T63" fmla="*/ 13 h 56"/>
                <a:gd name="T64" fmla="*/ 83 w 154"/>
                <a:gd name="T65" fmla="*/ 32 h 56"/>
                <a:gd name="T66" fmla="*/ 75 w 154"/>
                <a:gd name="T67" fmla="*/ 22 h 56"/>
                <a:gd name="T68" fmla="*/ 106 w 154"/>
                <a:gd name="T69" fmla="*/ 32 h 56"/>
                <a:gd name="T70" fmla="*/ 83 w 154"/>
                <a:gd name="T71" fmla="*/ 16 h 56"/>
                <a:gd name="T72" fmla="*/ 91 w 154"/>
                <a:gd name="T73" fmla="*/ 19 h 56"/>
                <a:gd name="T74" fmla="*/ 91 w 154"/>
                <a:gd name="T75" fmla="*/ 24 h 56"/>
                <a:gd name="T76" fmla="*/ 91 w 154"/>
                <a:gd name="T77" fmla="*/ 28 h 56"/>
                <a:gd name="T78" fmla="*/ 99 w 154"/>
                <a:gd name="T79" fmla="*/ 32 h 56"/>
                <a:gd name="T80" fmla="*/ 70 w 154"/>
                <a:gd name="T81" fmla="*/ 47 h 56"/>
                <a:gd name="T82" fmla="*/ 45 w 154"/>
                <a:gd name="T83" fmla="*/ 48 h 56"/>
                <a:gd name="T84" fmla="*/ 59 w 154"/>
                <a:gd name="T85" fmla="*/ 48 h 56"/>
                <a:gd name="T86" fmla="*/ 79 w 154"/>
                <a:gd name="T87" fmla="*/ 47 h 56"/>
                <a:gd name="T88" fmla="*/ 94 w 154"/>
                <a:gd name="T89" fmla="*/ 48 h 56"/>
                <a:gd name="T90" fmla="*/ 111 w 154"/>
                <a:gd name="T91" fmla="*/ 47 h 56"/>
                <a:gd name="T92" fmla="*/ 112 w 154"/>
                <a:gd name="T93" fmla="*/ 43 h 56"/>
                <a:gd name="T94" fmla="*/ 115 w 154"/>
                <a:gd name="T95" fmla="*/ 12 h 56"/>
                <a:gd name="T96" fmla="*/ 115 w 154"/>
                <a:gd name="T97" fmla="*/ 21 h 56"/>
                <a:gd name="T98" fmla="*/ 115 w 154"/>
                <a:gd name="T99" fmla="*/ 30 h 56"/>
                <a:gd name="T100" fmla="*/ 114 w 154"/>
                <a:gd name="T101" fmla="*/ 11 h 56"/>
                <a:gd name="T102" fmla="*/ 115 w 154"/>
                <a:gd name="T103" fmla="*/ 20 h 56"/>
                <a:gd name="T104" fmla="*/ 114 w 154"/>
                <a:gd name="T105" fmla="*/ 29 h 56"/>
                <a:gd name="T106" fmla="*/ 151 w 154"/>
                <a:gd name="T107" fmla="*/ 45 h 56"/>
                <a:gd name="T108" fmla="*/ 47 w 154"/>
                <a:gd name="T109" fmla="*/ 39 h 56"/>
                <a:gd name="T110" fmla="*/ 47 w 154"/>
                <a:gd name="T111" fmla="*/ 45 h 56"/>
                <a:gd name="T112" fmla="*/ 103 w 154"/>
                <a:gd name="T113" fmla="*/ 29 h 56"/>
                <a:gd name="T114" fmla="*/ 100 w 154"/>
                <a:gd name="T115" fmla="*/ 18 h 56"/>
                <a:gd name="T116" fmla="*/ 104 w 154"/>
                <a:gd name="T117" fmla="*/ 29 h 56"/>
                <a:gd name="T118" fmla="*/ 103 w 154"/>
                <a:gd name="T119" fmla="*/ 5 h 56"/>
                <a:gd name="T120" fmla="*/ 71 w 154"/>
                <a:gd name="T121" fmla="*/ 39 h 56"/>
                <a:gd name="T122" fmla="*/ 60 w 154"/>
                <a:gd name="T123" fmla="*/ 45 h 56"/>
                <a:gd name="T124" fmla="*/ 64 w 154"/>
                <a:gd name="T125" fmla="*/ 45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54" h="56">
                  <a:moveTo>
                    <a:pt x="79" y="32"/>
                  </a:moveTo>
                  <a:cubicBezTo>
                    <a:pt x="80" y="32"/>
                    <a:pt x="80" y="32"/>
                    <a:pt x="80" y="32"/>
                  </a:cubicBezTo>
                  <a:cubicBezTo>
                    <a:pt x="80" y="31"/>
                    <a:pt x="80" y="31"/>
                    <a:pt x="80" y="31"/>
                  </a:cubicBezTo>
                  <a:cubicBezTo>
                    <a:pt x="80" y="30"/>
                    <a:pt x="80" y="30"/>
                    <a:pt x="80" y="30"/>
                  </a:cubicBezTo>
                  <a:cubicBezTo>
                    <a:pt x="80" y="30"/>
                    <a:pt x="80" y="30"/>
                    <a:pt x="80" y="30"/>
                  </a:cubicBezTo>
                  <a:cubicBezTo>
                    <a:pt x="81" y="30"/>
                    <a:pt x="81" y="30"/>
                    <a:pt x="81" y="30"/>
                  </a:cubicBezTo>
                  <a:cubicBezTo>
                    <a:pt x="81" y="30"/>
                    <a:pt x="81" y="30"/>
                    <a:pt x="81" y="30"/>
                  </a:cubicBezTo>
                  <a:cubicBezTo>
                    <a:pt x="79" y="30"/>
                    <a:pt x="79" y="30"/>
                    <a:pt x="79" y="30"/>
                  </a:cubicBezTo>
                  <a:lnTo>
                    <a:pt x="79" y="32"/>
                  </a:lnTo>
                  <a:close/>
                  <a:moveTo>
                    <a:pt x="80" y="25"/>
                  </a:moveTo>
                  <a:cubicBezTo>
                    <a:pt x="80" y="25"/>
                    <a:pt x="80" y="25"/>
                    <a:pt x="80" y="25"/>
                  </a:cubicBezTo>
                  <a:cubicBezTo>
                    <a:pt x="80" y="25"/>
                    <a:pt x="80" y="25"/>
                    <a:pt x="80" y="25"/>
                  </a:cubicBezTo>
                  <a:cubicBezTo>
                    <a:pt x="80" y="24"/>
                    <a:pt x="80" y="24"/>
                    <a:pt x="80" y="24"/>
                  </a:cubicBezTo>
                  <a:cubicBezTo>
                    <a:pt x="81" y="24"/>
                    <a:pt x="81" y="24"/>
                    <a:pt x="81" y="24"/>
                  </a:cubicBezTo>
                  <a:cubicBezTo>
                    <a:pt x="81" y="24"/>
                    <a:pt x="81" y="24"/>
                    <a:pt x="81" y="24"/>
                  </a:cubicBezTo>
                  <a:cubicBezTo>
                    <a:pt x="79" y="24"/>
                    <a:pt x="79" y="24"/>
                    <a:pt x="79" y="24"/>
                  </a:cubicBezTo>
                  <a:cubicBezTo>
                    <a:pt x="79" y="27"/>
                    <a:pt x="79" y="27"/>
                    <a:pt x="79" y="27"/>
                  </a:cubicBezTo>
                  <a:cubicBezTo>
                    <a:pt x="80" y="27"/>
                    <a:pt x="80" y="27"/>
                    <a:pt x="80" y="27"/>
                  </a:cubicBezTo>
                  <a:lnTo>
                    <a:pt x="80" y="25"/>
                  </a:lnTo>
                  <a:close/>
                  <a:moveTo>
                    <a:pt x="79" y="35"/>
                  </a:moveTo>
                  <a:cubicBezTo>
                    <a:pt x="79" y="35"/>
                    <a:pt x="79" y="35"/>
                    <a:pt x="79" y="35"/>
                  </a:cubicBezTo>
                  <a:cubicBezTo>
                    <a:pt x="80" y="35"/>
                    <a:pt x="80" y="35"/>
                    <a:pt x="80" y="35"/>
                  </a:cubicBezTo>
                  <a:cubicBezTo>
                    <a:pt x="80" y="33"/>
                    <a:pt x="80" y="33"/>
                    <a:pt x="80" y="33"/>
                  </a:cubicBezTo>
                  <a:cubicBezTo>
                    <a:pt x="80" y="33"/>
                    <a:pt x="80" y="33"/>
                    <a:pt x="80" y="33"/>
                  </a:cubicBezTo>
                  <a:cubicBezTo>
                    <a:pt x="80" y="33"/>
                    <a:pt x="80" y="33"/>
                    <a:pt x="80" y="33"/>
                  </a:cubicBezTo>
                  <a:cubicBezTo>
                    <a:pt x="81" y="32"/>
                    <a:pt x="81" y="32"/>
                    <a:pt x="81" y="32"/>
                  </a:cubicBezTo>
                  <a:cubicBezTo>
                    <a:pt x="81" y="32"/>
                    <a:pt x="81" y="32"/>
                    <a:pt x="81" y="32"/>
                  </a:cubicBezTo>
                  <a:cubicBezTo>
                    <a:pt x="79" y="32"/>
                    <a:pt x="79" y="32"/>
                    <a:pt x="79" y="32"/>
                  </a:cubicBezTo>
                  <a:lnTo>
                    <a:pt x="79" y="35"/>
                  </a:lnTo>
                  <a:close/>
                  <a:moveTo>
                    <a:pt x="79" y="9"/>
                  </a:moveTo>
                  <a:cubicBezTo>
                    <a:pt x="79" y="9"/>
                    <a:pt x="79" y="9"/>
                    <a:pt x="79" y="9"/>
                  </a:cubicBezTo>
                  <a:cubicBezTo>
                    <a:pt x="79" y="9"/>
                    <a:pt x="79" y="9"/>
                    <a:pt x="79" y="9"/>
                  </a:cubicBezTo>
                  <a:cubicBezTo>
                    <a:pt x="77" y="9"/>
                    <a:pt x="77" y="9"/>
                    <a:pt x="77" y="9"/>
                  </a:cubicBezTo>
                  <a:cubicBezTo>
                    <a:pt x="77" y="10"/>
                    <a:pt x="77" y="10"/>
                    <a:pt x="77" y="10"/>
                  </a:cubicBezTo>
                  <a:cubicBezTo>
                    <a:pt x="77" y="10"/>
                    <a:pt x="77" y="10"/>
                    <a:pt x="77" y="10"/>
                  </a:cubicBezTo>
                  <a:cubicBezTo>
                    <a:pt x="77" y="14"/>
                    <a:pt x="77" y="14"/>
                    <a:pt x="77" y="14"/>
                  </a:cubicBezTo>
                  <a:cubicBezTo>
                    <a:pt x="78" y="14"/>
                    <a:pt x="78" y="14"/>
                    <a:pt x="78" y="14"/>
                  </a:cubicBezTo>
                  <a:cubicBezTo>
                    <a:pt x="78" y="12"/>
                    <a:pt x="78" y="12"/>
                    <a:pt x="78" y="12"/>
                  </a:cubicBezTo>
                  <a:cubicBezTo>
                    <a:pt x="79" y="11"/>
                    <a:pt x="79" y="11"/>
                    <a:pt x="79" y="11"/>
                  </a:cubicBezTo>
                  <a:cubicBezTo>
                    <a:pt x="79" y="11"/>
                    <a:pt x="79" y="11"/>
                    <a:pt x="79" y="11"/>
                  </a:cubicBezTo>
                  <a:cubicBezTo>
                    <a:pt x="79" y="9"/>
                    <a:pt x="79" y="9"/>
                    <a:pt x="79" y="9"/>
                  </a:cubicBezTo>
                  <a:close/>
                  <a:moveTo>
                    <a:pt x="78" y="11"/>
                  </a:moveTo>
                  <a:cubicBezTo>
                    <a:pt x="78" y="11"/>
                    <a:pt x="78" y="11"/>
                    <a:pt x="78" y="11"/>
                  </a:cubicBezTo>
                  <a:cubicBezTo>
                    <a:pt x="78" y="10"/>
                    <a:pt x="78" y="10"/>
                    <a:pt x="78" y="10"/>
                  </a:cubicBezTo>
                  <a:cubicBezTo>
                    <a:pt x="79" y="9"/>
                    <a:pt x="79" y="9"/>
                    <a:pt x="79" y="9"/>
                  </a:cubicBezTo>
                  <a:cubicBezTo>
                    <a:pt x="79" y="11"/>
                    <a:pt x="79" y="11"/>
                    <a:pt x="79" y="11"/>
                  </a:cubicBezTo>
                  <a:lnTo>
                    <a:pt x="78" y="11"/>
                  </a:lnTo>
                  <a:close/>
                  <a:moveTo>
                    <a:pt x="140" y="42"/>
                  </a:moveTo>
                  <a:cubicBezTo>
                    <a:pt x="140" y="42"/>
                    <a:pt x="140" y="42"/>
                    <a:pt x="140" y="42"/>
                  </a:cubicBezTo>
                  <a:cubicBezTo>
                    <a:pt x="141" y="42"/>
                    <a:pt x="141" y="42"/>
                    <a:pt x="141" y="42"/>
                  </a:cubicBezTo>
                  <a:cubicBezTo>
                    <a:pt x="140" y="41"/>
                    <a:pt x="140" y="41"/>
                    <a:pt x="140" y="41"/>
                  </a:cubicBezTo>
                  <a:lnTo>
                    <a:pt x="140" y="42"/>
                  </a:lnTo>
                  <a:close/>
                  <a:moveTo>
                    <a:pt x="142" y="42"/>
                  </a:moveTo>
                  <a:cubicBezTo>
                    <a:pt x="142" y="42"/>
                    <a:pt x="142" y="42"/>
                    <a:pt x="142" y="42"/>
                  </a:cubicBezTo>
                  <a:cubicBezTo>
                    <a:pt x="143" y="43"/>
                    <a:pt x="143" y="43"/>
                    <a:pt x="143" y="43"/>
                  </a:cubicBezTo>
                  <a:cubicBezTo>
                    <a:pt x="143" y="42"/>
                    <a:pt x="143" y="42"/>
                    <a:pt x="143" y="42"/>
                  </a:cubicBezTo>
                  <a:lnTo>
                    <a:pt x="142" y="42"/>
                  </a:lnTo>
                  <a:close/>
                  <a:moveTo>
                    <a:pt x="141" y="38"/>
                  </a:moveTo>
                  <a:cubicBezTo>
                    <a:pt x="141" y="38"/>
                    <a:pt x="141" y="38"/>
                    <a:pt x="141" y="38"/>
                  </a:cubicBezTo>
                  <a:cubicBezTo>
                    <a:pt x="141" y="38"/>
                    <a:pt x="141" y="40"/>
                    <a:pt x="141" y="40"/>
                  </a:cubicBezTo>
                  <a:cubicBezTo>
                    <a:pt x="142" y="40"/>
                    <a:pt x="142" y="40"/>
                    <a:pt x="142" y="40"/>
                  </a:cubicBezTo>
                  <a:lnTo>
                    <a:pt x="141" y="38"/>
                  </a:lnTo>
                  <a:close/>
                  <a:moveTo>
                    <a:pt x="79" y="16"/>
                  </a:moveTo>
                  <a:cubicBezTo>
                    <a:pt x="79" y="16"/>
                    <a:pt x="79" y="16"/>
                    <a:pt x="79" y="16"/>
                  </a:cubicBezTo>
                  <a:cubicBezTo>
                    <a:pt x="80" y="16"/>
                    <a:pt x="80" y="16"/>
                    <a:pt x="80" y="16"/>
                  </a:cubicBezTo>
                  <a:cubicBezTo>
                    <a:pt x="80" y="14"/>
                    <a:pt x="80" y="14"/>
                    <a:pt x="80" y="14"/>
                  </a:cubicBezTo>
                  <a:cubicBezTo>
                    <a:pt x="80" y="14"/>
                    <a:pt x="80" y="14"/>
                    <a:pt x="80" y="14"/>
                  </a:cubicBezTo>
                  <a:cubicBezTo>
                    <a:pt x="80" y="14"/>
                    <a:pt x="80" y="14"/>
                    <a:pt x="80" y="14"/>
                  </a:cubicBezTo>
                  <a:cubicBezTo>
                    <a:pt x="81" y="13"/>
                    <a:pt x="81" y="13"/>
                    <a:pt x="81" y="13"/>
                  </a:cubicBezTo>
                  <a:cubicBezTo>
                    <a:pt x="81" y="13"/>
                    <a:pt x="81" y="13"/>
                    <a:pt x="81" y="13"/>
                  </a:cubicBezTo>
                  <a:cubicBezTo>
                    <a:pt x="79" y="14"/>
                    <a:pt x="79" y="14"/>
                    <a:pt x="79" y="14"/>
                  </a:cubicBezTo>
                  <a:lnTo>
                    <a:pt x="79" y="16"/>
                  </a:lnTo>
                  <a:close/>
                  <a:moveTo>
                    <a:pt x="79" y="29"/>
                  </a:moveTo>
                  <a:cubicBezTo>
                    <a:pt x="79" y="29"/>
                    <a:pt x="79" y="29"/>
                    <a:pt x="79" y="29"/>
                  </a:cubicBezTo>
                  <a:cubicBezTo>
                    <a:pt x="80" y="29"/>
                    <a:pt x="80" y="29"/>
                    <a:pt x="80" y="29"/>
                  </a:cubicBezTo>
                  <a:cubicBezTo>
                    <a:pt x="80" y="28"/>
                    <a:pt x="80" y="28"/>
                    <a:pt x="80" y="28"/>
                  </a:cubicBezTo>
                  <a:cubicBezTo>
                    <a:pt x="80" y="27"/>
                    <a:pt x="80" y="27"/>
                    <a:pt x="80" y="27"/>
                  </a:cubicBezTo>
                  <a:cubicBezTo>
                    <a:pt x="80" y="27"/>
                    <a:pt x="80" y="27"/>
                    <a:pt x="80" y="27"/>
                  </a:cubicBezTo>
                  <a:cubicBezTo>
                    <a:pt x="81" y="27"/>
                    <a:pt x="81" y="27"/>
                    <a:pt x="81" y="27"/>
                  </a:cubicBezTo>
                  <a:cubicBezTo>
                    <a:pt x="81" y="27"/>
                    <a:pt x="81" y="27"/>
                    <a:pt x="81" y="27"/>
                  </a:cubicBezTo>
                  <a:cubicBezTo>
                    <a:pt x="79" y="27"/>
                    <a:pt x="79" y="27"/>
                    <a:pt x="79" y="27"/>
                  </a:cubicBezTo>
                  <a:lnTo>
                    <a:pt x="79" y="29"/>
                  </a:lnTo>
                  <a:close/>
                  <a:moveTo>
                    <a:pt x="82" y="8"/>
                  </a:moveTo>
                  <a:cubicBezTo>
                    <a:pt x="82" y="8"/>
                    <a:pt x="82" y="8"/>
                    <a:pt x="82" y="8"/>
                  </a:cubicBezTo>
                  <a:cubicBezTo>
                    <a:pt x="82" y="8"/>
                    <a:pt x="82" y="8"/>
                    <a:pt x="82" y="8"/>
                  </a:cubicBezTo>
                  <a:cubicBezTo>
                    <a:pt x="80" y="9"/>
                    <a:pt x="80" y="9"/>
                    <a:pt x="80" y="9"/>
                  </a:cubicBezTo>
                  <a:cubicBezTo>
                    <a:pt x="80" y="9"/>
                    <a:pt x="80" y="9"/>
                    <a:pt x="80" y="9"/>
                  </a:cubicBezTo>
                  <a:cubicBezTo>
                    <a:pt x="79" y="9"/>
                    <a:pt x="79" y="9"/>
                    <a:pt x="79" y="9"/>
                  </a:cubicBezTo>
                  <a:cubicBezTo>
                    <a:pt x="79" y="11"/>
                    <a:pt x="79" y="11"/>
                    <a:pt x="79" y="11"/>
                  </a:cubicBezTo>
                  <a:cubicBezTo>
                    <a:pt x="79" y="11"/>
                    <a:pt x="79" y="11"/>
                    <a:pt x="79" y="11"/>
                  </a:cubicBezTo>
                  <a:cubicBezTo>
                    <a:pt x="79" y="11"/>
                    <a:pt x="79" y="11"/>
                    <a:pt x="79" y="11"/>
                  </a:cubicBezTo>
                  <a:cubicBezTo>
                    <a:pt x="79" y="13"/>
                    <a:pt x="79" y="13"/>
                    <a:pt x="79" y="13"/>
                  </a:cubicBezTo>
                  <a:cubicBezTo>
                    <a:pt x="80" y="13"/>
                    <a:pt x="80" y="13"/>
                    <a:pt x="80" y="13"/>
                  </a:cubicBezTo>
                  <a:cubicBezTo>
                    <a:pt x="80" y="11"/>
                    <a:pt x="80" y="11"/>
                    <a:pt x="80" y="11"/>
                  </a:cubicBezTo>
                  <a:cubicBezTo>
                    <a:pt x="82" y="11"/>
                    <a:pt x="82" y="11"/>
                    <a:pt x="82" y="11"/>
                  </a:cubicBezTo>
                  <a:cubicBezTo>
                    <a:pt x="82" y="11"/>
                    <a:pt x="82" y="11"/>
                    <a:pt x="82" y="11"/>
                  </a:cubicBezTo>
                  <a:cubicBezTo>
                    <a:pt x="82" y="8"/>
                    <a:pt x="82" y="8"/>
                    <a:pt x="82" y="8"/>
                  </a:cubicBezTo>
                  <a:close/>
                  <a:moveTo>
                    <a:pt x="80" y="11"/>
                  </a:moveTo>
                  <a:cubicBezTo>
                    <a:pt x="80" y="11"/>
                    <a:pt x="80" y="11"/>
                    <a:pt x="80" y="11"/>
                  </a:cubicBezTo>
                  <a:cubicBezTo>
                    <a:pt x="80" y="9"/>
                    <a:pt x="80" y="9"/>
                    <a:pt x="80" y="9"/>
                  </a:cubicBezTo>
                  <a:cubicBezTo>
                    <a:pt x="82" y="9"/>
                    <a:pt x="82" y="9"/>
                    <a:pt x="82" y="9"/>
                  </a:cubicBezTo>
                  <a:cubicBezTo>
                    <a:pt x="82" y="11"/>
                    <a:pt x="82" y="11"/>
                    <a:pt x="82" y="11"/>
                  </a:cubicBezTo>
                  <a:lnTo>
                    <a:pt x="80" y="11"/>
                  </a:lnTo>
                  <a:close/>
                  <a:moveTo>
                    <a:pt x="84" y="8"/>
                  </a:moveTo>
                  <a:cubicBezTo>
                    <a:pt x="84" y="8"/>
                    <a:pt x="84" y="8"/>
                    <a:pt x="84" y="8"/>
                  </a:cubicBezTo>
                  <a:cubicBezTo>
                    <a:pt x="84" y="8"/>
                    <a:pt x="84" y="8"/>
                    <a:pt x="84" y="8"/>
                  </a:cubicBezTo>
                  <a:cubicBezTo>
                    <a:pt x="82" y="8"/>
                    <a:pt x="82" y="8"/>
                    <a:pt x="82" y="8"/>
                  </a:cubicBezTo>
                  <a:cubicBezTo>
                    <a:pt x="82" y="8"/>
                    <a:pt x="82" y="8"/>
                    <a:pt x="82" y="8"/>
                  </a:cubicBezTo>
                  <a:cubicBezTo>
                    <a:pt x="82" y="8"/>
                    <a:pt x="82" y="8"/>
                    <a:pt x="82" y="8"/>
                  </a:cubicBezTo>
                  <a:cubicBezTo>
                    <a:pt x="82" y="13"/>
                    <a:pt x="82" y="13"/>
                    <a:pt x="82" y="13"/>
                  </a:cubicBezTo>
                  <a:cubicBezTo>
                    <a:pt x="82" y="13"/>
                    <a:pt x="82" y="13"/>
                    <a:pt x="82" y="13"/>
                  </a:cubicBezTo>
                  <a:cubicBezTo>
                    <a:pt x="82" y="11"/>
                    <a:pt x="82" y="11"/>
                    <a:pt x="82" y="11"/>
                  </a:cubicBezTo>
                  <a:cubicBezTo>
                    <a:pt x="84" y="10"/>
                    <a:pt x="84" y="10"/>
                    <a:pt x="84" y="10"/>
                  </a:cubicBezTo>
                  <a:cubicBezTo>
                    <a:pt x="84" y="10"/>
                    <a:pt x="84" y="10"/>
                    <a:pt x="84" y="10"/>
                  </a:cubicBezTo>
                  <a:cubicBezTo>
                    <a:pt x="84" y="8"/>
                    <a:pt x="84" y="8"/>
                    <a:pt x="84" y="8"/>
                  </a:cubicBezTo>
                  <a:close/>
                  <a:moveTo>
                    <a:pt x="82" y="10"/>
                  </a:moveTo>
                  <a:cubicBezTo>
                    <a:pt x="82" y="10"/>
                    <a:pt x="82" y="10"/>
                    <a:pt x="82" y="10"/>
                  </a:cubicBezTo>
                  <a:cubicBezTo>
                    <a:pt x="82" y="8"/>
                    <a:pt x="82" y="8"/>
                    <a:pt x="82" y="8"/>
                  </a:cubicBezTo>
                  <a:cubicBezTo>
                    <a:pt x="84" y="8"/>
                    <a:pt x="84" y="8"/>
                    <a:pt x="84" y="8"/>
                  </a:cubicBezTo>
                  <a:cubicBezTo>
                    <a:pt x="84" y="10"/>
                    <a:pt x="84" y="10"/>
                    <a:pt x="84" y="10"/>
                  </a:cubicBezTo>
                  <a:lnTo>
                    <a:pt x="82" y="10"/>
                  </a:lnTo>
                  <a:close/>
                  <a:moveTo>
                    <a:pt x="91" y="6"/>
                  </a:moveTo>
                  <a:cubicBezTo>
                    <a:pt x="91" y="6"/>
                    <a:pt x="91" y="6"/>
                    <a:pt x="91" y="6"/>
                  </a:cubicBezTo>
                  <a:cubicBezTo>
                    <a:pt x="91" y="6"/>
                    <a:pt x="91" y="6"/>
                    <a:pt x="91" y="6"/>
                  </a:cubicBezTo>
                  <a:cubicBezTo>
                    <a:pt x="90" y="6"/>
                    <a:pt x="90" y="6"/>
                    <a:pt x="90" y="6"/>
                  </a:cubicBezTo>
                  <a:cubicBezTo>
                    <a:pt x="90" y="6"/>
                    <a:pt x="90" y="6"/>
                    <a:pt x="90" y="6"/>
                  </a:cubicBezTo>
                  <a:cubicBezTo>
                    <a:pt x="90" y="6"/>
                    <a:pt x="90" y="6"/>
                    <a:pt x="90" y="6"/>
                  </a:cubicBezTo>
                  <a:cubicBezTo>
                    <a:pt x="90" y="6"/>
                    <a:pt x="90" y="6"/>
                    <a:pt x="90" y="6"/>
                  </a:cubicBezTo>
                  <a:cubicBezTo>
                    <a:pt x="90" y="6"/>
                    <a:pt x="90" y="6"/>
                    <a:pt x="90" y="6"/>
                  </a:cubicBezTo>
                  <a:cubicBezTo>
                    <a:pt x="89" y="6"/>
                    <a:pt x="89" y="6"/>
                    <a:pt x="89" y="6"/>
                  </a:cubicBezTo>
                  <a:cubicBezTo>
                    <a:pt x="89" y="11"/>
                    <a:pt x="89" y="11"/>
                    <a:pt x="89" y="11"/>
                  </a:cubicBezTo>
                  <a:cubicBezTo>
                    <a:pt x="89" y="10"/>
                    <a:pt x="89" y="10"/>
                    <a:pt x="89" y="10"/>
                  </a:cubicBezTo>
                  <a:cubicBezTo>
                    <a:pt x="89" y="9"/>
                    <a:pt x="89" y="9"/>
                    <a:pt x="89" y="9"/>
                  </a:cubicBezTo>
                  <a:cubicBezTo>
                    <a:pt x="92" y="8"/>
                    <a:pt x="92" y="8"/>
                    <a:pt x="92" y="8"/>
                  </a:cubicBezTo>
                  <a:cubicBezTo>
                    <a:pt x="92" y="6"/>
                    <a:pt x="92" y="6"/>
                    <a:pt x="92" y="6"/>
                  </a:cubicBezTo>
                  <a:lnTo>
                    <a:pt x="91" y="6"/>
                  </a:lnTo>
                  <a:close/>
                  <a:moveTo>
                    <a:pt x="90" y="8"/>
                  </a:moveTo>
                  <a:cubicBezTo>
                    <a:pt x="90" y="8"/>
                    <a:pt x="90" y="8"/>
                    <a:pt x="90" y="8"/>
                  </a:cubicBezTo>
                  <a:cubicBezTo>
                    <a:pt x="90" y="6"/>
                    <a:pt x="90" y="6"/>
                    <a:pt x="90" y="6"/>
                  </a:cubicBezTo>
                  <a:cubicBezTo>
                    <a:pt x="91" y="6"/>
                    <a:pt x="91" y="6"/>
                    <a:pt x="91" y="6"/>
                  </a:cubicBezTo>
                  <a:cubicBezTo>
                    <a:pt x="91" y="8"/>
                    <a:pt x="91" y="8"/>
                    <a:pt x="91" y="8"/>
                  </a:cubicBezTo>
                  <a:lnTo>
                    <a:pt x="90" y="8"/>
                  </a:lnTo>
                  <a:close/>
                  <a:moveTo>
                    <a:pt x="100" y="33"/>
                  </a:moveTo>
                  <a:cubicBezTo>
                    <a:pt x="100" y="33"/>
                    <a:pt x="100" y="33"/>
                    <a:pt x="100" y="33"/>
                  </a:cubicBezTo>
                  <a:cubicBezTo>
                    <a:pt x="101" y="32"/>
                    <a:pt x="101" y="32"/>
                    <a:pt x="101" y="32"/>
                  </a:cubicBezTo>
                  <a:cubicBezTo>
                    <a:pt x="101" y="31"/>
                    <a:pt x="101" y="31"/>
                    <a:pt x="101" y="31"/>
                  </a:cubicBezTo>
                  <a:cubicBezTo>
                    <a:pt x="101" y="30"/>
                    <a:pt x="101" y="30"/>
                    <a:pt x="101" y="30"/>
                  </a:cubicBezTo>
                  <a:cubicBezTo>
                    <a:pt x="101" y="30"/>
                    <a:pt x="101" y="30"/>
                    <a:pt x="101" y="30"/>
                  </a:cubicBezTo>
                  <a:cubicBezTo>
                    <a:pt x="103" y="30"/>
                    <a:pt x="103" y="30"/>
                    <a:pt x="103" y="30"/>
                  </a:cubicBezTo>
                  <a:cubicBezTo>
                    <a:pt x="103" y="29"/>
                    <a:pt x="103" y="29"/>
                    <a:pt x="103" y="29"/>
                  </a:cubicBezTo>
                  <a:cubicBezTo>
                    <a:pt x="100" y="30"/>
                    <a:pt x="100" y="30"/>
                    <a:pt x="100" y="30"/>
                  </a:cubicBezTo>
                  <a:lnTo>
                    <a:pt x="100" y="33"/>
                  </a:lnTo>
                  <a:close/>
                  <a:moveTo>
                    <a:pt x="136" y="36"/>
                  </a:moveTo>
                  <a:cubicBezTo>
                    <a:pt x="136" y="36"/>
                    <a:pt x="136" y="36"/>
                    <a:pt x="136" y="36"/>
                  </a:cubicBezTo>
                  <a:cubicBezTo>
                    <a:pt x="134" y="36"/>
                    <a:pt x="134" y="36"/>
                    <a:pt x="134" y="36"/>
                  </a:cubicBezTo>
                  <a:cubicBezTo>
                    <a:pt x="136" y="37"/>
                    <a:pt x="136" y="37"/>
                    <a:pt x="136" y="37"/>
                  </a:cubicBezTo>
                  <a:lnTo>
                    <a:pt x="136" y="36"/>
                  </a:lnTo>
                  <a:close/>
                  <a:moveTo>
                    <a:pt x="136" y="42"/>
                  </a:moveTo>
                  <a:cubicBezTo>
                    <a:pt x="136" y="42"/>
                    <a:pt x="136" y="42"/>
                    <a:pt x="136" y="42"/>
                  </a:cubicBezTo>
                  <a:cubicBezTo>
                    <a:pt x="138" y="42"/>
                    <a:pt x="138" y="42"/>
                    <a:pt x="138" y="42"/>
                  </a:cubicBezTo>
                  <a:cubicBezTo>
                    <a:pt x="136" y="41"/>
                    <a:pt x="136" y="41"/>
                    <a:pt x="136" y="41"/>
                  </a:cubicBezTo>
                  <a:lnTo>
                    <a:pt x="136" y="42"/>
                  </a:lnTo>
                  <a:close/>
                  <a:moveTo>
                    <a:pt x="135" y="39"/>
                  </a:moveTo>
                  <a:cubicBezTo>
                    <a:pt x="135" y="39"/>
                    <a:pt x="135" y="39"/>
                    <a:pt x="135" y="39"/>
                  </a:cubicBezTo>
                  <a:cubicBezTo>
                    <a:pt x="135" y="39"/>
                    <a:pt x="135" y="39"/>
                    <a:pt x="135" y="39"/>
                  </a:cubicBezTo>
                  <a:cubicBezTo>
                    <a:pt x="134" y="39"/>
                    <a:pt x="134" y="39"/>
                    <a:pt x="134" y="39"/>
                  </a:cubicBezTo>
                  <a:lnTo>
                    <a:pt x="135" y="39"/>
                  </a:lnTo>
                  <a:close/>
                  <a:moveTo>
                    <a:pt x="79" y="21"/>
                  </a:moveTo>
                  <a:cubicBezTo>
                    <a:pt x="79" y="21"/>
                    <a:pt x="79" y="21"/>
                    <a:pt x="79" y="21"/>
                  </a:cubicBezTo>
                  <a:cubicBezTo>
                    <a:pt x="80" y="21"/>
                    <a:pt x="80" y="21"/>
                    <a:pt x="80" y="21"/>
                  </a:cubicBezTo>
                  <a:cubicBezTo>
                    <a:pt x="80" y="20"/>
                    <a:pt x="80" y="20"/>
                    <a:pt x="80" y="20"/>
                  </a:cubicBezTo>
                  <a:cubicBezTo>
                    <a:pt x="80" y="19"/>
                    <a:pt x="80" y="19"/>
                    <a:pt x="80" y="19"/>
                  </a:cubicBezTo>
                  <a:cubicBezTo>
                    <a:pt x="80" y="19"/>
                    <a:pt x="80" y="19"/>
                    <a:pt x="80" y="19"/>
                  </a:cubicBezTo>
                  <a:cubicBezTo>
                    <a:pt x="81" y="19"/>
                    <a:pt x="81" y="19"/>
                    <a:pt x="81" y="19"/>
                  </a:cubicBezTo>
                  <a:cubicBezTo>
                    <a:pt x="81" y="19"/>
                    <a:pt x="81" y="19"/>
                    <a:pt x="81" y="19"/>
                  </a:cubicBezTo>
                  <a:cubicBezTo>
                    <a:pt x="79" y="19"/>
                    <a:pt x="79" y="19"/>
                    <a:pt x="79" y="19"/>
                  </a:cubicBezTo>
                  <a:lnTo>
                    <a:pt x="79" y="21"/>
                  </a:lnTo>
                  <a:close/>
                  <a:moveTo>
                    <a:pt x="79" y="24"/>
                  </a:moveTo>
                  <a:cubicBezTo>
                    <a:pt x="79" y="24"/>
                    <a:pt x="79" y="24"/>
                    <a:pt x="79" y="24"/>
                  </a:cubicBezTo>
                  <a:cubicBezTo>
                    <a:pt x="80" y="24"/>
                    <a:pt x="80" y="24"/>
                    <a:pt x="80" y="24"/>
                  </a:cubicBezTo>
                  <a:cubicBezTo>
                    <a:pt x="80" y="23"/>
                    <a:pt x="80" y="23"/>
                    <a:pt x="80" y="23"/>
                  </a:cubicBezTo>
                  <a:cubicBezTo>
                    <a:pt x="80" y="22"/>
                    <a:pt x="80" y="22"/>
                    <a:pt x="80" y="22"/>
                  </a:cubicBezTo>
                  <a:cubicBezTo>
                    <a:pt x="80" y="22"/>
                    <a:pt x="80" y="22"/>
                    <a:pt x="80" y="22"/>
                  </a:cubicBezTo>
                  <a:cubicBezTo>
                    <a:pt x="81" y="22"/>
                    <a:pt x="81" y="22"/>
                    <a:pt x="81" y="22"/>
                  </a:cubicBezTo>
                  <a:cubicBezTo>
                    <a:pt x="81" y="21"/>
                    <a:pt x="81" y="21"/>
                    <a:pt x="81" y="21"/>
                  </a:cubicBezTo>
                  <a:cubicBezTo>
                    <a:pt x="79" y="22"/>
                    <a:pt x="79" y="22"/>
                    <a:pt x="79" y="22"/>
                  </a:cubicBezTo>
                  <a:lnTo>
                    <a:pt x="79" y="24"/>
                  </a:lnTo>
                  <a:close/>
                  <a:moveTo>
                    <a:pt x="139" y="41"/>
                  </a:moveTo>
                  <a:cubicBezTo>
                    <a:pt x="139" y="41"/>
                    <a:pt x="139" y="41"/>
                    <a:pt x="139" y="41"/>
                  </a:cubicBezTo>
                  <a:cubicBezTo>
                    <a:pt x="139" y="40"/>
                    <a:pt x="139" y="40"/>
                    <a:pt x="139" y="40"/>
                  </a:cubicBezTo>
                  <a:cubicBezTo>
                    <a:pt x="137" y="40"/>
                    <a:pt x="137" y="40"/>
                    <a:pt x="137" y="40"/>
                  </a:cubicBezTo>
                  <a:lnTo>
                    <a:pt x="139" y="41"/>
                  </a:lnTo>
                  <a:close/>
                  <a:moveTo>
                    <a:pt x="79" y="19"/>
                  </a:moveTo>
                  <a:cubicBezTo>
                    <a:pt x="79" y="19"/>
                    <a:pt x="79" y="19"/>
                    <a:pt x="79" y="19"/>
                  </a:cubicBezTo>
                  <a:cubicBezTo>
                    <a:pt x="80" y="19"/>
                    <a:pt x="80" y="19"/>
                    <a:pt x="80" y="19"/>
                  </a:cubicBezTo>
                  <a:cubicBezTo>
                    <a:pt x="80" y="17"/>
                    <a:pt x="80" y="17"/>
                    <a:pt x="80" y="17"/>
                  </a:cubicBezTo>
                  <a:cubicBezTo>
                    <a:pt x="80" y="16"/>
                    <a:pt x="80" y="16"/>
                    <a:pt x="80" y="16"/>
                  </a:cubicBezTo>
                  <a:cubicBezTo>
                    <a:pt x="80" y="16"/>
                    <a:pt x="80" y="16"/>
                    <a:pt x="80" y="16"/>
                  </a:cubicBezTo>
                  <a:cubicBezTo>
                    <a:pt x="81" y="16"/>
                    <a:pt x="81" y="16"/>
                    <a:pt x="81" y="16"/>
                  </a:cubicBezTo>
                  <a:cubicBezTo>
                    <a:pt x="81" y="16"/>
                    <a:pt x="81" y="16"/>
                    <a:pt x="81" y="16"/>
                  </a:cubicBezTo>
                  <a:cubicBezTo>
                    <a:pt x="79" y="16"/>
                    <a:pt x="79" y="16"/>
                    <a:pt x="79" y="16"/>
                  </a:cubicBezTo>
                  <a:lnTo>
                    <a:pt x="79" y="19"/>
                  </a:lnTo>
                  <a:close/>
                  <a:moveTo>
                    <a:pt x="144" y="42"/>
                  </a:moveTo>
                  <a:cubicBezTo>
                    <a:pt x="144" y="42"/>
                    <a:pt x="144" y="42"/>
                    <a:pt x="144" y="42"/>
                  </a:cubicBezTo>
                  <a:cubicBezTo>
                    <a:pt x="144" y="41"/>
                    <a:pt x="144" y="41"/>
                    <a:pt x="144" y="41"/>
                  </a:cubicBezTo>
                  <a:cubicBezTo>
                    <a:pt x="143" y="41"/>
                    <a:pt x="143" y="41"/>
                    <a:pt x="143" y="41"/>
                  </a:cubicBezTo>
                  <a:lnTo>
                    <a:pt x="144" y="42"/>
                  </a:lnTo>
                  <a:close/>
                  <a:moveTo>
                    <a:pt x="137" y="38"/>
                  </a:moveTo>
                  <a:cubicBezTo>
                    <a:pt x="137" y="38"/>
                    <a:pt x="137" y="38"/>
                    <a:pt x="137" y="38"/>
                  </a:cubicBezTo>
                  <a:cubicBezTo>
                    <a:pt x="140" y="38"/>
                    <a:pt x="140" y="38"/>
                    <a:pt x="140" y="38"/>
                  </a:cubicBezTo>
                  <a:cubicBezTo>
                    <a:pt x="137" y="36"/>
                    <a:pt x="137" y="36"/>
                    <a:pt x="137" y="36"/>
                  </a:cubicBezTo>
                  <a:lnTo>
                    <a:pt x="137" y="38"/>
                  </a:lnTo>
                  <a:close/>
                  <a:moveTo>
                    <a:pt x="107" y="19"/>
                  </a:moveTo>
                  <a:cubicBezTo>
                    <a:pt x="107" y="19"/>
                    <a:pt x="107" y="19"/>
                    <a:pt x="107" y="19"/>
                  </a:cubicBezTo>
                  <a:cubicBezTo>
                    <a:pt x="107" y="17"/>
                    <a:pt x="107" y="17"/>
                    <a:pt x="107" y="17"/>
                  </a:cubicBezTo>
                  <a:cubicBezTo>
                    <a:pt x="107" y="17"/>
                    <a:pt x="107" y="17"/>
                    <a:pt x="107" y="17"/>
                  </a:cubicBezTo>
                  <a:cubicBezTo>
                    <a:pt x="107" y="17"/>
                    <a:pt x="107" y="17"/>
                    <a:pt x="107" y="17"/>
                  </a:cubicBezTo>
                  <a:cubicBezTo>
                    <a:pt x="109" y="16"/>
                    <a:pt x="109" y="16"/>
                    <a:pt x="109" y="16"/>
                  </a:cubicBezTo>
                  <a:cubicBezTo>
                    <a:pt x="109" y="16"/>
                    <a:pt x="109" y="16"/>
                    <a:pt x="109" y="16"/>
                  </a:cubicBezTo>
                  <a:cubicBezTo>
                    <a:pt x="106" y="17"/>
                    <a:pt x="106" y="17"/>
                    <a:pt x="106" y="17"/>
                  </a:cubicBezTo>
                  <a:cubicBezTo>
                    <a:pt x="106" y="19"/>
                    <a:pt x="106" y="19"/>
                    <a:pt x="106" y="19"/>
                  </a:cubicBezTo>
                  <a:lnTo>
                    <a:pt x="107" y="19"/>
                  </a:lnTo>
                  <a:close/>
                  <a:moveTo>
                    <a:pt x="140" y="36"/>
                  </a:moveTo>
                  <a:cubicBezTo>
                    <a:pt x="140" y="36"/>
                    <a:pt x="140" y="36"/>
                    <a:pt x="140" y="36"/>
                  </a:cubicBezTo>
                  <a:cubicBezTo>
                    <a:pt x="144" y="40"/>
                    <a:pt x="144" y="40"/>
                    <a:pt x="144" y="40"/>
                  </a:cubicBezTo>
                  <a:cubicBezTo>
                    <a:pt x="144" y="35"/>
                    <a:pt x="144" y="35"/>
                    <a:pt x="144" y="35"/>
                  </a:cubicBezTo>
                  <a:lnTo>
                    <a:pt x="140" y="36"/>
                  </a:lnTo>
                  <a:close/>
                  <a:moveTo>
                    <a:pt x="107" y="22"/>
                  </a:moveTo>
                  <a:cubicBezTo>
                    <a:pt x="107" y="22"/>
                    <a:pt x="107" y="22"/>
                    <a:pt x="107" y="22"/>
                  </a:cubicBezTo>
                  <a:cubicBezTo>
                    <a:pt x="107" y="20"/>
                    <a:pt x="107" y="20"/>
                    <a:pt x="107" y="20"/>
                  </a:cubicBezTo>
                  <a:cubicBezTo>
                    <a:pt x="107" y="20"/>
                    <a:pt x="107" y="20"/>
                    <a:pt x="107" y="20"/>
                  </a:cubicBezTo>
                  <a:cubicBezTo>
                    <a:pt x="107" y="20"/>
                    <a:pt x="107" y="20"/>
                    <a:pt x="107" y="20"/>
                  </a:cubicBezTo>
                  <a:cubicBezTo>
                    <a:pt x="109" y="19"/>
                    <a:pt x="109" y="19"/>
                    <a:pt x="109" y="19"/>
                  </a:cubicBezTo>
                  <a:cubicBezTo>
                    <a:pt x="109" y="19"/>
                    <a:pt x="109" y="19"/>
                    <a:pt x="109" y="19"/>
                  </a:cubicBezTo>
                  <a:cubicBezTo>
                    <a:pt x="106" y="20"/>
                    <a:pt x="106" y="20"/>
                    <a:pt x="106" y="20"/>
                  </a:cubicBezTo>
                  <a:cubicBezTo>
                    <a:pt x="106" y="22"/>
                    <a:pt x="106" y="22"/>
                    <a:pt x="106" y="22"/>
                  </a:cubicBezTo>
                  <a:lnTo>
                    <a:pt x="107" y="22"/>
                  </a:lnTo>
                  <a:close/>
                  <a:moveTo>
                    <a:pt x="107" y="32"/>
                  </a:moveTo>
                  <a:cubicBezTo>
                    <a:pt x="107" y="32"/>
                    <a:pt x="107" y="32"/>
                    <a:pt x="107" y="32"/>
                  </a:cubicBezTo>
                  <a:cubicBezTo>
                    <a:pt x="107" y="30"/>
                    <a:pt x="107" y="30"/>
                    <a:pt x="107" y="30"/>
                  </a:cubicBezTo>
                  <a:cubicBezTo>
                    <a:pt x="107" y="29"/>
                    <a:pt x="107" y="29"/>
                    <a:pt x="107" y="29"/>
                  </a:cubicBezTo>
                  <a:cubicBezTo>
                    <a:pt x="107" y="29"/>
                    <a:pt x="107" y="29"/>
                    <a:pt x="107" y="29"/>
                  </a:cubicBezTo>
                  <a:cubicBezTo>
                    <a:pt x="109" y="29"/>
                    <a:pt x="109" y="29"/>
                    <a:pt x="109" y="29"/>
                  </a:cubicBezTo>
                  <a:cubicBezTo>
                    <a:pt x="109" y="29"/>
                    <a:pt x="109" y="29"/>
                    <a:pt x="109" y="29"/>
                  </a:cubicBezTo>
                  <a:cubicBezTo>
                    <a:pt x="106" y="29"/>
                    <a:pt x="106" y="29"/>
                    <a:pt x="106" y="29"/>
                  </a:cubicBezTo>
                  <a:cubicBezTo>
                    <a:pt x="106" y="32"/>
                    <a:pt x="106" y="32"/>
                    <a:pt x="106" y="32"/>
                  </a:cubicBezTo>
                  <a:lnTo>
                    <a:pt x="107" y="32"/>
                  </a:lnTo>
                  <a:close/>
                  <a:moveTo>
                    <a:pt x="107" y="29"/>
                  </a:moveTo>
                  <a:cubicBezTo>
                    <a:pt x="107" y="29"/>
                    <a:pt x="107" y="29"/>
                    <a:pt x="107" y="29"/>
                  </a:cubicBezTo>
                  <a:cubicBezTo>
                    <a:pt x="107" y="27"/>
                    <a:pt x="107" y="27"/>
                    <a:pt x="107" y="27"/>
                  </a:cubicBezTo>
                  <a:cubicBezTo>
                    <a:pt x="107" y="26"/>
                    <a:pt x="107" y="26"/>
                    <a:pt x="107" y="26"/>
                  </a:cubicBezTo>
                  <a:cubicBezTo>
                    <a:pt x="107" y="26"/>
                    <a:pt x="107" y="26"/>
                    <a:pt x="107" y="26"/>
                  </a:cubicBezTo>
                  <a:cubicBezTo>
                    <a:pt x="109" y="26"/>
                    <a:pt x="109" y="26"/>
                    <a:pt x="109" y="26"/>
                  </a:cubicBezTo>
                  <a:cubicBezTo>
                    <a:pt x="109" y="26"/>
                    <a:pt x="109" y="26"/>
                    <a:pt x="109" y="26"/>
                  </a:cubicBezTo>
                  <a:cubicBezTo>
                    <a:pt x="106" y="26"/>
                    <a:pt x="106" y="26"/>
                    <a:pt x="106" y="26"/>
                  </a:cubicBezTo>
                  <a:cubicBezTo>
                    <a:pt x="106" y="29"/>
                    <a:pt x="106" y="29"/>
                    <a:pt x="106" y="29"/>
                  </a:cubicBezTo>
                  <a:lnTo>
                    <a:pt x="107" y="29"/>
                  </a:lnTo>
                  <a:close/>
                  <a:moveTo>
                    <a:pt x="107" y="25"/>
                  </a:moveTo>
                  <a:cubicBezTo>
                    <a:pt x="107" y="25"/>
                    <a:pt x="107" y="25"/>
                    <a:pt x="107" y="25"/>
                  </a:cubicBezTo>
                  <a:cubicBezTo>
                    <a:pt x="107" y="24"/>
                    <a:pt x="107" y="24"/>
                    <a:pt x="107" y="24"/>
                  </a:cubicBezTo>
                  <a:cubicBezTo>
                    <a:pt x="107" y="23"/>
                    <a:pt x="107" y="23"/>
                    <a:pt x="107" y="23"/>
                  </a:cubicBezTo>
                  <a:cubicBezTo>
                    <a:pt x="107" y="23"/>
                    <a:pt x="107" y="23"/>
                    <a:pt x="107" y="23"/>
                  </a:cubicBezTo>
                  <a:cubicBezTo>
                    <a:pt x="109" y="23"/>
                    <a:pt x="109" y="23"/>
                    <a:pt x="109" y="23"/>
                  </a:cubicBezTo>
                  <a:cubicBezTo>
                    <a:pt x="109" y="23"/>
                    <a:pt x="109" y="23"/>
                    <a:pt x="109" y="23"/>
                  </a:cubicBezTo>
                  <a:cubicBezTo>
                    <a:pt x="106" y="23"/>
                    <a:pt x="106" y="23"/>
                    <a:pt x="106" y="23"/>
                  </a:cubicBezTo>
                  <a:cubicBezTo>
                    <a:pt x="106" y="26"/>
                    <a:pt x="106" y="26"/>
                    <a:pt x="106" y="26"/>
                  </a:cubicBezTo>
                  <a:lnTo>
                    <a:pt x="107" y="25"/>
                  </a:lnTo>
                  <a:close/>
                  <a:moveTo>
                    <a:pt x="100" y="29"/>
                  </a:moveTo>
                  <a:cubicBezTo>
                    <a:pt x="100" y="29"/>
                    <a:pt x="100" y="29"/>
                    <a:pt x="100" y="29"/>
                  </a:cubicBezTo>
                  <a:cubicBezTo>
                    <a:pt x="101" y="29"/>
                    <a:pt x="101" y="29"/>
                    <a:pt x="101" y="29"/>
                  </a:cubicBezTo>
                  <a:cubicBezTo>
                    <a:pt x="101" y="28"/>
                    <a:pt x="101" y="28"/>
                    <a:pt x="101" y="28"/>
                  </a:cubicBezTo>
                  <a:cubicBezTo>
                    <a:pt x="101" y="27"/>
                    <a:pt x="101" y="27"/>
                    <a:pt x="101" y="27"/>
                  </a:cubicBezTo>
                  <a:cubicBezTo>
                    <a:pt x="101" y="27"/>
                    <a:pt x="101" y="27"/>
                    <a:pt x="101" y="27"/>
                  </a:cubicBezTo>
                  <a:cubicBezTo>
                    <a:pt x="103" y="27"/>
                    <a:pt x="103" y="27"/>
                    <a:pt x="103" y="27"/>
                  </a:cubicBezTo>
                  <a:cubicBezTo>
                    <a:pt x="103" y="26"/>
                    <a:pt x="103" y="26"/>
                    <a:pt x="103" y="26"/>
                  </a:cubicBezTo>
                  <a:cubicBezTo>
                    <a:pt x="100" y="27"/>
                    <a:pt x="100" y="27"/>
                    <a:pt x="100" y="27"/>
                  </a:cubicBezTo>
                  <a:lnTo>
                    <a:pt x="100" y="29"/>
                  </a:lnTo>
                  <a:close/>
                  <a:moveTo>
                    <a:pt x="107" y="13"/>
                  </a:moveTo>
                  <a:cubicBezTo>
                    <a:pt x="107" y="13"/>
                    <a:pt x="107" y="13"/>
                    <a:pt x="107" y="13"/>
                  </a:cubicBezTo>
                  <a:cubicBezTo>
                    <a:pt x="107" y="11"/>
                    <a:pt x="107" y="11"/>
                    <a:pt x="107" y="11"/>
                  </a:cubicBezTo>
                  <a:cubicBezTo>
                    <a:pt x="107" y="11"/>
                    <a:pt x="107" y="11"/>
                    <a:pt x="107" y="11"/>
                  </a:cubicBezTo>
                  <a:cubicBezTo>
                    <a:pt x="107" y="10"/>
                    <a:pt x="107" y="10"/>
                    <a:pt x="107" y="10"/>
                  </a:cubicBezTo>
                  <a:cubicBezTo>
                    <a:pt x="109" y="10"/>
                    <a:pt x="109" y="10"/>
                    <a:pt x="109" y="10"/>
                  </a:cubicBezTo>
                  <a:cubicBezTo>
                    <a:pt x="109" y="10"/>
                    <a:pt x="109" y="10"/>
                    <a:pt x="109" y="10"/>
                  </a:cubicBezTo>
                  <a:cubicBezTo>
                    <a:pt x="106" y="10"/>
                    <a:pt x="106" y="10"/>
                    <a:pt x="106" y="10"/>
                  </a:cubicBezTo>
                  <a:cubicBezTo>
                    <a:pt x="106" y="13"/>
                    <a:pt x="106" y="13"/>
                    <a:pt x="106" y="13"/>
                  </a:cubicBezTo>
                  <a:lnTo>
                    <a:pt x="107" y="13"/>
                  </a:lnTo>
                  <a:close/>
                  <a:moveTo>
                    <a:pt x="107" y="7"/>
                  </a:moveTo>
                  <a:cubicBezTo>
                    <a:pt x="107" y="7"/>
                    <a:pt x="107" y="7"/>
                    <a:pt x="107" y="7"/>
                  </a:cubicBezTo>
                  <a:cubicBezTo>
                    <a:pt x="107" y="4"/>
                    <a:pt x="107" y="4"/>
                    <a:pt x="107" y="4"/>
                  </a:cubicBezTo>
                  <a:cubicBezTo>
                    <a:pt x="107" y="4"/>
                    <a:pt x="107" y="4"/>
                    <a:pt x="107" y="4"/>
                  </a:cubicBezTo>
                  <a:cubicBezTo>
                    <a:pt x="109" y="4"/>
                    <a:pt x="109" y="4"/>
                    <a:pt x="109" y="4"/>
                  </a:cubicBezTo>
                  <a:cubicBezTo>
                    <a:pt x="109" y="1"/>
                    <a:pt x="109" y="1"/>
                    <a:pt x="109" y="1"/>
                  </a:cubicBezTo>
                  <a:cubicBezTo>
                    <a:pt x="109" y="1"/>
                    <a:pt x="109" y="1"/>
                    <a:pt x="109" y="1"/>
                  </a:cubicBezTo>
                  <a:cubicBezTo>
                    <a:pt x="109" y="1"/>
                    <a:pt x="109" y="1"/>
                    <a:pt x="109" y="1"/>
                  </a:cubicBezTo>
                  <a:cubicBezTo>
                    <a:pt x="106" y="2"/>
                    <a:pt x="106" y="2"/>
                    <a:pt x="106" y="2"/>
                  </a:cubicBezTo>
                  <a:cubicBezTo>
                    <a:pt x="106" y="7"/>
                    <a:pt x="106" y="7"/>
                    <a:pt x="106" y="7"/>
                  </a:cubicBezTo>
                  <a:lnTo>
                    <a:pt x="107" y="7"/>
                  </a:lnTo>
                  <a:close/>
                  <a:moveTo>
                    <a:pt x="107" y="2"/>
                  </a:moveTo>
                  <a:cubicBezTo>
                    <a:pt x="107" y="2"/>
                    <a:pt x="107" y="2"/>
                    <a:pt x="107" y="2"/>
                  </a:cubicBezTo>
                  <a:cubicBezTo>
                    <a:pt x="109" y="1"/>
                    <a:pt x="109" y="1"/>
                    <a:pt x="109" y="1"/>
                  </a:cubicBezTo>
                  <a:cubicBezTo>
                    <a:pt x="109" y="4"/>
                    <a:pt x="109" y="4"/>
                    <a:pt x="109" y="4"/>
                  </a:cubicBezTo>
                  <a:cubicBezTo>
                    <a:pt x="107" y="4"/>
                    <a:pt x="107" y="4"/>
                    <a:pt x="107" y="4"/>
                  </a:cubicBezTo>
                  <a:lnTo>
                    <a:pt x="107" y="2"/>
                  </a:lnTo>
                  <a:close/>
                  <a:moveTo>
                    <a:pt x="75" y="10"/>
                  </a:moveTo>
                  <a:cubicBezTo>
                    <a:pt x="75" y="10"/>
                    <a:pt x="75" y="10"/>
                    <a:pt x="75" y="10"/>
                  </a:cubicBezTo>
                  <a:cubicBezTo>
                    <a:pt x="75" y="12"/>
                    <a:pt x="75" y="12"/>
                    <a:pt x="75" y="12"/>
                  </a:cubicBezTo>
                  <a:cubicBezTo>
                    <a:pt x="77" y="12"/>
                    <a:pt x="77" y="12"/>
                    <a:pt x="77" y="12"/>
                  </a:cubicBezTo>
                  <a:cubicBezTo>
                    <a:pt x="77" y="10"/>
                    <a:pt x="77" y="10"/>
                    <a:pt x="77" y="10"/>
                  </a:cubicBezTo>
                  <a:cubicBezTo>
                    <a:pt x="77" y="10"/>
                    <a:pt x="77" y="10"/>
                    <a:pt x="77" y="10"/>
                  </a:cubicBezTo>
                  <a:lnTo>
                    <a:pt x="75" y="10"/>
                  </a:lnTo>
                  <a:close/>
                  <a:moveTo>
                    <a:pt x="107" y="10"/>
                  </a:moveTo>
                  <a:cubicBezTo>
                    <a:pt x="107" y="10"/>
                    <a:pt x="107" y="10"/>
                    <a:pt x="107" y="10"/>
                  </a:cubicBezTo>
                  <a:cubicBezTo>
                    <a:pt x="107" y="8"/>
                    <a:pt x="107" y="8"/>
                    <a:pt x="107" y="8"/>
                  </a:cubicBezTo>
                  <a:cubicBezTo>
                    <a:pt x="107" y="7"/>
                    <a:pt x="107" y="7"/>
                    <a:pt x="107" y="7"/>
                  </a:cubicBezTo>
                  <a:cubicBezTo>
                    <a:pt x="107" y="7"/>
                    <a:pt x="107" y="7"/>
                    <a:pt x="107" y="7"/>
                  </a:cubicBezTo>
                  <a:cubicBezTo>
                    <a:pt x="109" y="7"/>
                    <a:pt x="109" y="7"/>
                    <a:pt x="109" y="7"/>
                  </a:cubicBezTo>
                  <a:cubicBezTo>
                    <a:pt x="109" y="7"/>
                    <a:pt x="109" y="7"/>
                    <a:pt x="109" y="7"/>
                  </a:cubicBezTo>
                  <a:cubicBezTo>
                    <a:pt x="106" y="7"/>
                    <a:pt x="106" y="7"/>
                    <a:pt x="106" y="7"/>
                  </a:cubicBezTo>
                  <a:cubicBezTo>
                    <a:pt x="106" y="10"/>
                    <a:pt x="106" y="10"/>
                    <a:pt x="106" y="10"/>
                  </a:cubicBezTo>
                  <a:lnTo>
                    <a:pt x="107" y="10"/>
                  </a:lnTo>
                  <a:close/>
                  <a:moveTo>
                    <a:pt x="107" y="16"/>
                  </a:moveTo>
                  <a:cubicBezTo>
                    <a:pt x="107" y="16"/>
                    <a:pt x="107" y="16"/>
                    <a:pt x="107" y="16"/>
                  </a:cubicBezTo>
                  <a:cubicBezTo>
                    <a:pt x="107" y="14"/>
                    <a:pt x="107" y="14"/>
                    <a:pt x="107" y="14"/>
                  </a:cubicBezTo>
                  <a:cubicBezTo>
                    <a:pt x="107" y="14"/>
                    <a:pt x="107" y="14"/>
                    <a:pt x="107" y="14"/>
                  </a:cubicBezTo>
                  <a:cubicBezTo>
                    <a:pt x="107" y="13"/>
                    <a:pt x="107" y="13"/>
                    <a:pt x="107" y="13"/>
                  </a:cubicBezTo>
                  <a:cubicBezTo>
                    <a:pt x="109" y="13"/>
                    <a:pt x="109" y="13"/>
                    <a:pt x="109" y="13"/>
                  </a:cubicBezTo>
                  <a:cubicBezTo>
                    <a:pt x="109" y="13"/>
                    <a:pt x="109" y="13"/>
                    <a:pt x="109" y="13"/>
                  </a:cubicBezTo>
                  <a:cubicBezTo>
                    <a:pt x="106" y="13"/>
                    <a:pt x="106" y="13"/>
                    <a:pt x="106" y="13"/>
                  </a:cubicBezTo>
                  <a:cubicBezTo>
                    <a:pt x="106" y="16"/>
                    <a:pt x="106" y="16"/>
                    <a:pt x="106" y="16"/>
                  </a:cubicBezTo>
                  <a:lnTo>
                    <a:pt x="107" y="16"/>
                  </a:lnTo>
                  <a:close/>
                  <a:moveTo>
                    <a:pt x="77" y="17"/>
                  </a:moveTo>
                  <a:cubicBezTo>
                    <a:pt x="77" y="17"/>
                    <a:pt x="77" y="17"/>
                    <a:pt x="77" y="17"/>
                  </a:cubicBezTo>
                  <a:cubicBezTo>
                    <a:pt x="78" y="16"/>
                    <a:pt x="78" y="16"/>
                    <a:pt x="78" y="16"/>
                  </a:cubicBezTo>
                  <a:cubicBezTo>
                    <a:pt x="78" y="15"/>
                    <a:pt x="78" y="15"/>
                    <a:pt x="78" y="15"/>
                  </a:cubicBezTo>
                  <a:cubicBezTo>
                    <a:pt x="78" y="14"/>
                    <a:pt x="78" y="14"/>
                    <a:pt x="78" y="14"/>
                  </a:cubicBezTo>
                  <a:cubicBezTo>
                    <a:pt x="78" y="14"/>
                    <a:pt x="78" y="14"/>
                    <a:pt x="78" y="14"/>
                  </a:cubicBezTo>
                  <a:cubicBezTo>
                    <a:pt x="79" y="14"/>
                    <a:pt x="79" y="14"/>
                    <a:pt x="79" y="14"/>
                  </a:cubicBezTo>
                  <a:cubicBezTo>
                    <a:pt x="79" y="14"/>
                    <a:pt x="79" y="14"/>
                    <a:pt x="79" y="14"/>
                  </a:cubicBezTo>
                  <a:cubicBezTo>
                    <a:pt x="77" y="14"/>
                    <a:pt x="77" y="14"/>
                    <a:pt x="77" y="14"/>
                  </a:cubicBezTo>
                  <a:lnTo>
                    <a:pt x="77" y="17"/>
                  </a:lnTo>
                  <a:close/>
                  <a:moveTo>
                    <a:pt x="78" y="25"/>
                  </a:moveTo>
                  <a:cubicBezTo>
                    <a:pt x="78" y="25"/>
                    <a:pt x="78" y="25"/>
                    <a:pt x="78" y="25"/>
                  </a:cubicBezTo>
                  <a:cubicBezTo>
                    <a:pt x="78" y="25"/>
                    <a:pt x="78" y="25"/>
                    <a:pt x="78" y="25"/>
                  </a:cubicBezTo>
                  <a:cubicBezTo>
                    <a:pt x="78" y="25"/>
                    <a:pt x="78" y="25"/>
                    <a:pt x="78" y="25"/>
                  </a:cubicBezTo>
                  <a:cubicBezTo>
                    <a:pt x="79" y="25"/>
                    <a:pt x="79" y="25"/>
                    <a:pt x="79" y="25"/>
                  </a:cubicBezTo>
                  <a:cubicBezTo>
                    <a:pt x="79" y="24"/>
                    <a:pt x="79" y="24"/>
                    <a:pt x="79" y="24"/>
                  </a:cubicBezTo>
                  <a:cubicBezTo>
                    <a:pt x="77" y="25"/>
                    <a:pt x="77" y="25"/>
                    <a:pt x="77" y="25"/>
                  </a:cubicBezTo>
                  <a:cubicBezTo>
                    <a:pt x="77" y="27"/>
                    <a:pt x="77" y="27"/>
                    <a:pt x="77" y="27"/>
                  </a:cubicBezTo>
                  <a:cubicBezTo>
                    <a:pt x="77" y="27"/>
                    <a:pt x="77" y="27"/>
                    <a:pt x="77" y="27"/>
                  </a:cubicBezTo>
                  <a:lnTo>
                    <a:pt x="78" y="25"/>
                  </a:lnTo>
                  <a:close/>
                  <a:moveTo>
                    <a:pt x="78" y="11"/>
                  </a:moveTo>
                  <a:cubicBezTo>
                    <a:pt x="78" y="11"/>
                    <a:pt x="78" y="11"/>
                    <a:pt x="78" y="11"/>
                  </a:cubicBezTo>
                  <a:cubicBezTo>
                    <a:pt x="79" y="11"/>
                    <a:pt x="79" y="11"/>
                    <a:pt x="79" y="11"/>
                  </a:cubicBezTo>
                  <a:cubicBezTo>
                    <a:pt x="79" y="11"/>
                    <a:pt x="79" y="11"/>
                    <a:pt x="79" y="11"/>
                  </a:cubicBezTo>
                  <a:cubicBezTo>
                    <a:pt x="78" y="10"/>
                    <a:pt x="78" y="10"/>
                    <a:pt x="78" y="10"/>
                  </a:cubicBezTo>
                  <a:lnTo>
                    <a:pt x="78" y="11"/>
                  </a:lnTo>
                  <a:close/>
                  <a:moveTo>
                    <a:pt x="28" y="40"/>
                  </a:moveTo>
                  <a:cubicBezTo>
                    <a:pt x="28" y="40"/>
                    <a:pt x="28" y="40"/>
                    <a:pt x="28" y="40"/>
                  </a:cubicBezTo>
                  <a:cubicBezTo>
                    <a:pt x="20" y="39"/>
                    <a:pt x="20" y="39"/>
                    <a:pt x="20" y="39"/>
                  </a:cubicBezTo>
                  <a:cubicBezTo>
                    <a:pt x="20" y="38"/>
                    <a:pt x="20" y="38"/>
                    <a:pt x="20" y="38"/>
                  </a:cubicBezTo>
                  <a:cubicBezTo>
                    <a:pt x="15" y="38"/>
                    <a:pt x="15" y="38"/>
                    <a:pt x="15" y="38"/>
                  </a:cubicBezTo>
                  <a:cubicBezTo>
                    <a:pt x="0" y="40"/>
                    <a:pt x="0" y="40"/>
                    <a:pt x="0" y="40"/>
                  </a:cubicBezTo>
                  <a:cubicBezTo>
                    <a:pt x="0" y="53"/>
                    <a:pt x="0" y="53"/>
                    <a:pt x="0" y="53"/>
                  </a:cubicBezTo>
                  <a:cubicBezTo>
                    <a:pt x="2" y="53"/>
                    <a:pt x="2" y="53"/>
                    <a:pt x="2" y="53"/>
                  </a:cubicBezTo>
                  <a:cubicBezTo>
                    <a:pt x="2" y="53"/>
                    <a:pt x="2" y="53"/>
                    <a:pt x="2" y="53"/>
                  </a:cubicBezTo>
                  <a:cubicBezTo>
                    <a:pt x="5" y="53"/>
                    <a:pt x="5" y="53"/>
                    <a:pt x="5" y="53"/>
                  </a:cubicBezTo>
                  <a:cubicBezTo>
                    <a:pt x="5" y="53"/>
                    <a:pt x="5" y="53"/>
                    <a:pt x="5" y="53"/>
                  </a:cubicBezTo>
                  <a:cubicBezTo>
                    <a:pt x="5" y="53"/>
                    <a:pt x="5" y="53"/>
                    <a:pt x="5" y="53"/>
                  </a:cubicBezTo>
                  <a:cubicBezTo>
                    <a:pt x="5" y="50"/>
                    <a:pt x="5" y="50"/>
                    <a:pt x="5" y="50"/>
                  </a:cubicBezTo>
                  <a:cubicBezTo>
                    <a:pt x="6" y="50"/>
                    <a:pt x="6" y="50"/>
                    <a:pt x="6" y="50"/>
                  </a:cubicBezTo>
                  <a:cubicBezTo>
                    <a:pt x="6" y="53"/>
                    <a:pt x="6" y="53"/>
                    <a:pt x="6" y="53"/>
                  </a:cubicBezTo>
                  <a:cubicBezTo>
                    <a:pt x="6" y="53"/>
                    <a:pt x="6" y="53"/>
                    <a:pt x="6" y="53"/>
                  </a:cubicBezTo>
                  <a:cubicBezTo>
                    <a:pt x="6" y="50"/>
                    <a:pt x="6" y="50"/>
                    <a:pt x="6" y="50"/>
                  </a:cubicBezTo>
                  <a:cubicBezTo>
                    <a:pt x="7" y="50"/>
                    <a:pt x="7" y="50"/>
                    <a:pt x="7" y="50"/>
                  </a:cubicBezTo>
                  <a:cubicBezTo>
                    <a:pt x="7" y="53"/>
                    <a:pt x="7" y="53"/>
                    <a:pt x="7" y="53"/>
                  </a:cubicBezTo>
                  <a:cubicBezTo>
                    <a:pt x="7" y="53"/>
                    <a:pt x="7" y="53"/>
                    <a:pt x="7" y="53"/>
                  </a:cubicBezTo>
                  <a:cubicBezTo>
                    <a:pt x="7" y="50"/>
                    <a:pt x="7" y="50"/>
                    <a:pt x="7" y="50"/>
                  </a:cubicBezTo>
                  <a:cubicBezTo>
                    <a:pt x="8" y="50"/>
                    <a:pt x="8" y="50"/>
                    <a:pt x="8" y="50"/>
                  </a:cubicBezTo>
                  <a:cubicBezTo>
                    <a:pt x="8" y="53"/>
                    <a:pt x="8" y="53"/>
                    <a:pt x="8" y="53"/>
                  </a:cubicBezTo>
                  <a:cubicBezTo>
                    <a:pt x="8" y="53"/>
                    <a:pt x="8" y="53"/>
                    <a:pt x="8" y="53"/>
                  </a:cubicBezTo>
                  <a:cubicBezTo>
                    <a:pt x="8" y="50"/>
                    <a:pt x="8" y="50"/>
                    <a:pt x="8" y="50"/>
                  </a:cubicBezTo>
                  <a:cubicBezTo>
                    <a:pt x="9" y="50"/>
                    <a:pt x="9" y="50"/>
                    <a:pt x="9" y="50"/>
                  </a:cubicBezTo>
                  <a:cubicBezTo>
                    <a:pt x="9" y="53"/>
                    <a:pt x="9" y="53"/>
                    <a:pt x="9" y="53"/>
                  </a:cubicBezTo>
                  <a:cubicBezTo>
                    <a:pt x="9" y="53"/>
                    <a:pt x="9" y="53"/>
                    <a:pt x="9" y="53"/>
                  </a:cubicBezTo>
                  <a:cubicBezTo>
                    <a:pt x="9" y="50"/>
                    <a:pt x="9" y="50"/>
                    <a:pt x="9" y="50"/>
                  </a:cubicBezTo>
                  <a:cubicBezTo>
                    <a:pt x="10" y="50"/>
                    <a:pt x="10" y="50"/>
                    <a:pt x="10" y="50"/>
                  </a:cubicBezTo>
                  <a:cubicBezTo>
                    <a:pt x="10" y="53"/>
                    <a:pt x="10" y="53"/>
                    <a:pt x="10" y="53"/>
                  </a:cubicBezTo>
                  <a:cubicBezTo>
                    <a:pt x="10" y="53"/>
                    <a:pt x="10" y="53"/>
                    <a:pt x="10" y="53"/>
                  </a:cubicBezTo>
                  <a:cubicBezTo>
                    <a:pt x="10" y="50"/>
                    <a:pt x="10" y="50"/>
                    <a:pt x="10" y="50"/>
                  </a:cubicBezTo>
                  <a:cubicBezTo>
                    <a:pt x="11" y="50"/>
                    <a:pt x="11" y="50"/>
                    <a:pt x="11" y="50"/>
                  </a:cubicBezTo>
                  <a:cubicBezTo>
                    <a:pt x="11" y="53"/>
                    <a:pt x="11" y="53"/>
                    <a:pt x="11" y="53"/>
                  </a:cubicBezTo>
                  <a:cubicBezTo>
                    <a:pt x="11" y="53"/>
                    <a:pt x="11" y="53"/>
                    <a:pt x="11" y="53"/>
                  </a:cubicBezTo>
                  <a:cubicBezTo>
                    <a:pt x="11" y="50"/>
                    <a:pt x="11" y="50"/>
                    <a:pt x="11" y="50"/>
                  </a:cubicBezTo>
                  <a:cubicBezTo>
                    <a:pt x="12" y="50"/>
                    <a:pt x="12" y="50"/>
                    <a:pt x="12" y="50"/>
                  </a:cubicBezTo>
                  <a:cubicBezTo>
                    <a:pt x="12" y="53"/>
                    <a:pt x="12" y="53"/>
                    <a:pt x="12" y="53"/>
                  </a:cubicBezTo>
                  <a:cubicBezTo>
                    <a:pt x="12" y="53"/>
                    <a:pt x="12" y="53"/>
                    <a:pt x="12" y="53"/>
                  </a:cubicBezTo>
                  <a:cubicBezTo>
                    <a:pt x="12" y="50"/>
                    <a:pt x="12" y="50"/>
                    <a:pt x="12" y="50"/>
                  </a:cubicBezTo>
                  <a:cubicBezTo>
                    <a:pt x="13" y="50"/>
                    <a:pt x="13" y="50"/>
                    <a:pt x="13" y="50"/>
                  </a:cubicBezTo>
                  <a:cubicBezTo>
                    <a:pt x="13" y="53"/>
                    <a:pt x="13" y="53"/>
                    <a:pt x="13" y="53"/>
                  </a:cubicBezTo>
                  <a:cubicBezTo>
                    <a:pt x="13" y="53"/>
                    <a:pt x="13" y="53"/>
                    <a:pt x="13" y="53"/>
                  </a:cubicBezTo>
                  <a:cubicBezTo>
                    <a:pt x="13" y="50"/>
                    <a:pt x="13" y="50"/>
                    <a:pt x="13" y="50"/>
                  </a:cubicBezTo>
                  <a:cubicBezTo>
                    <a:pt x="13" y="50"/>
                    <a:pt x="13" y="50"/>
                    <a:pt x="13" y="50"/>
                  </a:cubicBezTo>
                  <a:cubicBezTo>
                    <a:pt x="13" y="53"/>
                    <a:pt x="13" y="53"/>
                    <a:pt x="13" y="53"/>
                  </a:cubicBezTo>
                  <a:cubicBezTo>
                    <a:pt x="15" y="53"/>
                    <a:pt x="15" y="53"/>
                    <a:pt x="15" y="53"/>
                  </a:cubicBezTo>
                  <a:cubicBezTo>
                    <a:pt x="28" y="53"/>
                    <a:pt x="28" y="53"/>
                    <a:pt x="28" y="53"/>
                  </a:cubicBezTo>
                  <a:lnTo>
                    <a:pt x="28" y="40"/>
                  </a:lnTo>
                  <a:close/>
                  <a:moveTo>
                    <a:pt x="5" y="53"/>
                  </a:moveTo>
                  <a:cubicBezTo>
                    <a:pt x="5" y="53"/>
                    <a:pt x="5" y="53"/>
                    <a:pt x="5" y="53"/>
                  </a:cubicBezTo>
                  <a:cubicBezTo>
                    <a:pt x="2" y="53"/>
                    <a:pt x="2" y="53"/>
                    <a:pt x="2" y="53"/>
                  </a:cubicBezTo>
                  <a:cubicBezTo>
                    <a:pt x="2" y="53"/>
                    <a:pt x="2" y="53"/>
                    <a:pt x="2" y="53"/>
                  </a:cubicBezTo>
                  <a:cubicBezTo>
                    <a:pt x="5" y="53"/>
                    <a:pt x="5" y="53"/>
                    <a:pt x="5" y="53"/>
                  </a:cubicBezTo>
                  <a:close/>
                  <a:moveTo>
                    <a:pt x="5" y="52"/>
                  </a:moveTo>
                  <a:cubicBezTo>
                    <a:pt x="5" y="52"/>
                    <a:pt x="5" y="52"/>
                    <a:pt x="5" y="52"/>
                  </a:cubicBezTo>
                  <a:cubicBezTo>
                    <a:pt x="2" y="52"/>
                    <a:pt x="2" y="52"/>
                    <a:pt x="2" y="52"/>
                  </a:cubicBezTo>
                  <a:cubicBezTo>
                    <a:pt x="2" y="52"/>
                    <a:pt x="2" y="52"/>
                    <a:pt x="2" y="52"/>
                  </a:cubicBezTo>
                  <a:cubicBezTo>
                    <a:pt x="5" y="52"/>
                    <a:pt x="5" y="52"/>
                    <a:pt x="5" y="52"/>
                  </a:cubicBezTo>
                  <a:close/>
                  <a:moveTo>
                    <a:pt x="5" y="52"/>
                  </a:moveTo>
                  <a:cubicBezTo>
                    <a:pt x="5" y="52"/>
                    <a:pt x="5" y="52"/>
                    <a:pt x="5" y="52"/>
                  </a:cubicBezTo>
                  <a:cubicBezTo>
                    <a:pt x="2" y="52"/>
                    <a:pt x="2" y="52"/>
                    <a:pt x="2" y="52"/>
                  </a:cubicBezTo>
                  <a:cubicBezTo>
                    <a:pt x="2" y="52"/>
                    <a:pt x="2" y="52"/>
                    <a:pt x="2" y="52"/>
                  </a:cubicBezTo>
                  <a:cubicBezTo>
                    <a:pt x="5" y="52"/>
                    <a:pt x="5" y="52"/>
                    <a:pt x="5" y="52"/>
                  </a:cubicBezTo>
                  <a:close/>
                  <a:moveTo>
                    <a:pt x="5" y="51"/>
                  </a:moveTo>
                  <a:cubicBezTo>
                    <a:pt x="5" y="51"/>
                    <a:pt x="5" y="51"/>
                    <a:pt x="5" y="51"/>
                  </a:cubicBezTo>
                  <a:cubicBezTo>
                    <a:pt x="2" y="51"/>
                    <a:pt x="2" y="51"/>
                    <a:pt x="2" y="51"/>
                  </a:cubicBezTo>
                  <a:cubicBezTo>
                    <a:pt x="2" y="51"/>
                    <a:pt x="2" y="51"/>
                    <a:pt x="2" y="51"/>
                  </a:cubicBezTo>
                  <a:cubicBezTo>
                    <a:pt x="5" y="51"/>
                    <a:pt x="5" y="51"/>
                    <a:pt x="5" y="51"/>
                  </a:cubicBezTo>
                  <a:close/>
                  <a:moveTo>
                    <a:pt x="5" y="51"/>
                  </a:moveTo>
                  <a:cubicBezTo>
                    <a:pt x="5" y="51"/>
                    <a:pt x="5" y="51"/>
                    <a:pt x="5" y="51"/>
                  </a:cubicBezTo>
                  <a:cubicBezTo>
                    <a:pt x="2" y="51"/>
                    <a:pt x="2" y="51"/>
                    <a:pt x="2" y="51"/>
                  </a:cubicBezTo>
                  <a:cubicBezTo>
                    <a:pt x="2" y="51"/>
                    <a:pt x="2" y="51"/>
                    <a:pt x="2" y="51"/>
                  </a:cubicBezTo>
                  <a:cubicBezTo>
                    <a:pt x="5" y="51"/>
                    <a:pt x="5" y="51"/>
                    <a:pt x="5" y="51"/>
                  </a:cubicBezTo>
                  <a:close/>
                  <a:moveTo>
                    <a:pt x="5" y="50"/>
                  </a:moveTo>
                  <a:cubicBezTo>
                    <a:pt x="5" y="50"/>
                    <a:pt x="5" y="50"/>
                    <a:pt x="5" y="50"/>
                  </a:cubicBezTo>
                  <a:cubicBezTo>
                    <a:pt x="2" y="50"/>
                    <a:pt x="2" y="50"/>
                    <a:pt x="2" y="50"/>
                  </a:cubicBezTo>
                  <a:cubicBezTo>
                    <a:pt x="2" y="50"/>
                    <a:pt x="2" y="50"/>
                    <a:pt x="2" y="50"/>
                  </a:cubicBezTo>
                  <a:cubicBezTo>
                    <a:pt x="5" y="50"/>
                    <a:pt x="5" y="50"/>
                    <a:pt x="5" y="50"/>
                  </a:cubicBezTo>
                  <a:close/>
                  <a:moveTo>
                    <a:pt x="5" y="50"/>
                  </a:moveTo>
                  <a:cubicBezTo>
                    <a:pt x="5" y="50"/>
                    <a:pt x="5" y="50"/>
                    <a:pt x="5" y="50"/>
                  </a:cubicBezTo>
                  <a:cubicBezTo>
                    <a:pt x="2" y="50"/>
                    <a:pt x="2" y="50"/>
                    <a:pt x="2" y="50"/>
                  </a:cubicBezTo>
                  <a:cubicBezTo>
                    <a:pt x="2" y="50"/>
                    <a:pt x="2" y="50"/>
                    <a:pt x="2" y="50"/>
                  </a:cubicBezTo>
                  <a:cubicBezTo>
                    <a:pt x="5" y="50"/>
                    <a:pt x="5" y="50"/>
                    <a:pt x="5" y="50"/>
                  </a:cubicBezTo>
                  <a:close/>
                  <a:moveTo>
                    <a:pt x="5" y="49"/>
                  </a:moveTo>
                  <a:cubicBezTo>
                    <a:pt x="5" y="49"/>
                    <a:pt x="5" y="49"/>
                    <a:pt x="5" y="49"/>
                  </a:cubicBezTo>
                  <a:cubicBezTo>
                    <a:pt x="2" y="49"/>
                    <a:pt x="2" y="49"/>
                    <a:pt x="2" y="49"/>
                  </a:cubicBezTo>
                  <a:cubicBezTo>
                    <a:pt x="2" y="49"/>
                    <a:pt x="2" y="49"/>
                    <a:pt x="2" y="49"/>
                  </a:cubicBezTo>
                  <a:cubicBezTo>
                    <a:pt x="5" y="49"/>
                    <a:pt x="5" y="49"/>
                    <a:pt x="5" y="49"/>
                  </a:cubicBezTo>
                  <a:close/>
                  <a:moveTo>
                    <a:pt x="5" y="49"/>
                  </a:moveTo>
                  <a:cubicBezTo>
                    <a:pt x="5" y="49"/>
                    <a:pt x="5" y="49"/>
                    <a:pt x="5" y="49"/>
                  </a:cubicBezTo>
                  <a:cubicBezTo>
                    <a:pt x="2" y="49"/>
                    <a:pt x="2" y="49"/>
                    <a:pt x="2" y="49"/>
                  </a:cubicBezTo>
                  <a:cubicBezTo>
                    <a:pt x="2" y="49"/>
                    <a:pt x="2" y="49"/>
                    <a:pt x="2" y="49"/>
                  </a:cubicBezTo>
                  <a:cubicBezTo>
                    <a:pt x="5" y="49"/>
                    <a:pt x="5" y="49"/>
                    <a:pt x="5" y="49"/>
                  </a:cubicBezTo>
                  <a:close/>
                  <a:moveTo>
                    <a:pt x="5" y="48"/>
                  </a:moveTo>
                  <a:cubicBezTo>
                    <a:pt x="5" y="48"/>
                    <a:pt x="5" y="48"/>
                    <a:pt x="5" y="48"/>
                  </a:cubicBezTo>
                  <a:cubicBezTo>
                    <a:pt x="2" y="48"/>
                    <a:pt x="2" y="48"/>
                    <a:pt x="2" y="48"/>
                  </a:cubicBezTo>
                  <a:cubicBezTo>
                    <a:pt x="2" y="48"/>
                    <a:pt x="2" y="48"/>
                    <a:pt x="2" y="48"/>
                  </a:cubicBezTo>
                  <a:cubicBezTo>
                    <a:pt x="5" y="48"/>
                    <a:pt x="5" y="48"/>
                    <a:pt x="5" y="48"/>
                  </a:cubicBezTo>
                  <a:close/>
                  <a:moveTo>
                    <a:pt x="5" y="48"/>
                  </a:moveTo>
                  <a:cubicBezTo>
                    <a:pt x="5" y="48"/>
                    <a:pt x="5" y="48"/>
                    <a:pt x="5" y="48"/>
                  </a:cubicBezTo>
                  <a:cubicBezTo>
                    <a:pt x="2" y="48"/>
                    <a:pt x="2" y="48"/>
                    <a:pt x="2" y="48"/>
                  </a:cubicBezTo>
                  <a:cubicBezTo>
                    <a:pt x="2" y="48"/>
                    <a:pt x="2" y="48"/>
                    <a:pt x="2" y="48"/>
                  </a:cubicBezTo>
                  <a:cubicBezTo>
                    <a:pt x="5" y="47"/>
                    <a:pt x="5" y="47"/>
                    <a:pt x="5" y="47"/>
                  </a:cubicBezTo>
                  <a:lnTo>
                    <a:pt x="5" y="48"/>
                  </a:lnTo>
                  <a:close/>
                  <a:moveTo>
                    <a:pt x="5" y="47"/>
                  </a:moveTo>
                  <a:cubicBezTo>
                    <a:pt x="5" y="47"/>
                    <a:pt x="5" y="47"/>
                    <a:pt x="5" y="47"/>
                  </a:cubicBezTo>
                  <a:cubicBezTo>
                    <a:pt x="2" y="47"/>
                    <a:pt x="2" y="47"/>
                    <a:pt x="2" y="47"/>
                  </a:cubicBezTo>
                  <a:cubicBezTo>
                    <a:pt x="2" y="47"/>
                    <a:pt x="2" y="47"/>
                    <a:pt x="2" y="47"/>
                  </a:cubicBezTo>
                  <a:cubicBezTo>
                    <a:pt x="5" y="47"/>
                    <a:pt x="5" y="47"/>
                    <a:pt x="5" y="47"/>
                  </a:cubicBezTo>
                  <a:close/>
                  <a:moveTo>
                    <a:pt x="5" y="47"/>
                  </a:moveTo>
                  <a:cubicBezTo>
                    <a:pt x="5" y="47"/>
                    <a:pt x="5" y="47"/>
                    <a:pt x="5" y="47"/>
                  </a:cubicBezTo>
                  <a:cubicBezTo>
                    <a:pt x="2" y="47"/>
                    <a:pt x="2" y="47"/>
                    <a:pt x="2" y="47"/>
                  </a:cubicBezTo>
                  <a:cubicBezTo>
                    <a:pt x="2" y="47"/>
                    <a:pt x="2" y="47"/>
                    <a:pt x="2" y="47"/>
                  </a:cubicBezTo>
                  <a:cubicBezTo>
                    <a:pt x="5" y="46"/>
                    <a:pt x="5" y="46"/>
                    <a:pt x="5" y="46"/>
                  </a:cubicBezTo>
                  <a:lnTo>
                    <a:pt x="5" y="47"/>
                  </a:lnTo>
                  <a:close/>
                  <a:moveTo>
                    <a:pt x="5" y="46"/>
                  </a:moveTo>
                  <a:cubicBezTo>
                    <a:pt x="5" y="46"/>
                    <a:pt x="5" y="46"/>
                    <a:pt x="5" y="46"/>
                  </a:cubicBezTo>
                  <a:cubicBezTo>
                    <a:pt x="2" y="46"/>
                    <a:pt x="2" y="46"/>
                    <a:pt x="2" y="46"/>
                  </a:cubicBezTo>
                  <a:cubicBezTo>
                    <a:pt x="2" y="46"/>
                    <a:pt x="2" y="46"/>
                    <a:pt x="2" y="46"/>
                  </a:cubicBezTo>
                  <a:cubicBezTo>
                    <a:pt x="5" y="46"/>
                    <a:pt x="5" y="46"/>
                    <a:pt x="5" y="46"/>
                  </a:cubicBezTo>
                  <a:close/>
                  <a:moveTo>
                    <a:pt x="5" y="46"/>
                  </a:moveTo>
                  <a:cubicBezTo>
                    <a:pt x="5" y="46"/>
                    <a:pt x="5" y="46"/>
                    <a:pt x="5" y="46"/>
                  </a:cubicBezTo>
                  <a:cubicBezTo>
                    <a:pt x="2" y="46"/>
                    <a:pt x="2" y="46"/>
                    <a:pt x="2" y="46"/>
                  </a:cubicBezTo>
                  <a:cubicBezTo>
                    <a:pt x="2" y="46"/>
                    <a:pt x="2" y="46"/>
                    <a:pt x="2" y="46"/>
                  </a:cubicBezTo>
                  <a:cubicBezTo>
                    <a:pt x="5" y="45"/>
                    <a:pt x="5" y="45"/>
                    <a:pt x="5" y="45"/>
                  </a:cubicBezTo>
                  <a:lnTo>
                    <a:pt x="5" y="46"/>
                  </a:lnTo>
                  <a:close/>
                  <a:moveTo>
                    <a:pt x="5" y="45"/>
                  </a:moveTo>
                  <a:cubicBezTo>
                    <a:pt x="5" y="45"/>
                    <a:pt x="5" y="45"/>
                    <a:pt x="5" y="45"/>
                  </a:cubicBezTo>
                  <a:cubicBezTo>
                    <a:pt x="2" y="45"/>
                    <a:pt x="2" y="45"/>
                    <a:pt x="2" y="45"/>
                  </a:cubicBezTo>
                  <a:cubicBezTo>
                    <a:pt x="2" y="45"/>
                    <a:pt x="2" y="45"/>
                    <a:pt x="2" y="45"/>
                  </a:cubicBezTo>
                  <a:cubicBezTo>
                    <a:pt x="5" y="45"/>
                    <a:pt x="5" y="45"/>
                    <a:pt x="5" y="45"/>
                  </a:cubicBezTo>
                  <a:close/>
                  <a:moveTo>
                    <a:pt x="5" y="45"/>
                  </a:moveTo>
                  <a:cubicBezTo>
                    <a:pt x="5" y="45"/>
                    <a:pt x="5" y="45"/>
                    <a:pt x="5" y="45"/>
                  </a:cubicBezTo>
                  <a:cubicBezTo>
                    <a:pt x="2" y="45"/>
                    <a:pt x="2" y="45"/>
                    <a:pt x="2" y="45"/>
                  </a:cubicBezTo>
                  <a:cubicBezTo>
                    <a:pt x="2" y="44"/>
                    <a:pt x="2" y="44"/>
                    <a:pt x="2" y="44"/>
                  </a:cubicBezTo>
                  <a:cubicBezTo>
                    <a:pt x="5" y="44"/>
                    <a:pt x="5" y="44"/>
                    <a:pt x="5" y="44"/>
                  </a:cubicBezTo>
                  <a:lnTo>
                    <a:pt x="5" y="45"/>
                  </a:lnTo>
                  <a:close/>
                  <a:moveTo>
                    <a:pt x="5" y="44"/>
                  </a:moveTo>
                  <a:cubicBezTo>
                    <a:pt x="5" y="44"/>
                    <a:pt x="5" y="44"/>
                    <a:pt x="5" y="44"/>
                  </a:cubicBezTo>
                  <a:cubicBezTo>
                    <a:pt x="2" y="44"/>
                    <a:pt x="2" y="44"/>
                    <a:pt x="2" y="44"/>
                  </a:cubicBezTo>
                  <a:cubicBezTo>
                    <a:pt x="2" y="44"/>
                    <a:pt x="2" y="44"/>
                    <a:pt x="2" y="44"/>
                  </a:cubicBezTo>
                  <a:cubicBezTo>
                    <a:pt x="5" y="44"/>
                    <a:pt x="5" y="44"/>
                    <a:pt x="5" y="44"/>
                  </a:cubicBezTo>
                  <a:close/>
                  <a:moveTo>
                    <a:pt x="5" y="44"/>
                  </a:moveTo>
                  <a:cubicBezTo>
                    <a:pt x="5" y="44"/>
                    <a:pt x="5" y="44"/>
                    <a:pt x="5" y="44"/>
                  </a:cubicBezTo>
                  <a:cubicBezTo>
                    <a:pt x="2" y="44"/>
                    <a:pt x="2" y="44"/>
                    <a:pt x="2" y="44"/>
                  </a:cubicBezTo>
                  <a:cubicBezTo>
                    <a:pt x="2" y="43"/>
                    <a:pt x="2" y="43"/>
                    <a:pt x="2" y="43"/>
                  </a:cubicBezTo>
                  <a:cubicBezTo>
                    <a:pt x="5" y="43"/>
                    <a:pt x="5" y="43"/>
                    <a:pt x="5" y="43"/>
                  </a:cubicBezTo>
                  <a:lnTo>
                    <a:pt x="5" y="44"/>
                  </a:lnTo>
                  <a:close/>
                  <a:moveTo>
                    <a:pt x="5" y="43"/>
                  </a:moveTo>
                  <a:cubicBezTo>
                    <a:pt x="5" y="43"/>
                    <a:pt x="5" y="43"/>
                    <a:pt x="5" y="43"/>
                  </a:cubicBezTo>
                  <a:cubicBezTo>
                    <a:pt x="2" y="43"/>
                    <a:pt x="2" y="43"/>
                    <a:pt x="2" y="43"/>
                  </a:cubicBezTo>
                  <a:cubicBezTo>
                    <a:pt x="2" y="43"/>
                    <a:pt x="2" y="43"/>
                    <a:pt x="2" y="43"/>
                  </a:cubicBezTo>
                  <a:cubicBezTo>
                    <a:pt x="5" y="43"/>
                    <a:pt x="5" y="43"/>
                    <a:pt x="5" y="43"/>
                  </a:cubicBezTo>
                  <a:close/>
                  <a:moveTo>
                    <a:pt x="5" y="43"/>
                  </a:moveTo>
                  <a:cubicBezTo>
                    <a:pt x="5" y="43"/>
                    <a:pt x="5" y="43"/>
                    <a:pt x="5" y="43"/>
                  </a:cubicBezTo>
                  <a:cubicBezTo>
                    <a:pt x="3" y="43"/>
                    <a:pt x="3" y="43"/>
                    <a:pt x="3" y="43"/>
                  </a:cubicBezTo>
                  <a:cubicBezTo>
                    <a:pt x="5" y="42"/>
                    <a:pt x="5" y="42"/>
                    <a:pt x="5" y="42"/>
                  </a:cubicBezTo>
                  <a:lnTo>
                    <a:pt x="5" y="43"/>
                  </a:lnTo>
                  <a:close/>
                  <a:moveTo>
                    <a:pt x="6" y="50"/>
                  </a:moveTo>
                  <a:cubicBezTo>
                    <a:pt x="6" y="50"/>
                    <a:pt x="6" y="50"/>
                    <a:pt x="6" y="50"/>
                  </a:cubicBezTo>
                  <a:cubicBezTo>
                    <a:pt x="5" y="50"/>
                    <a:pt x="5" y="50"/>
                    <a:pt x="5" y="50"/>
                  </a:cubicBezTo>
                  <a:cubicBezTo>
                    <a:pt x="5" y="50"/>
                    <a:pt x="5" y="50"/>
                    <a:pt x="5" y="50"/>
                  </a:cubicBezTo>
                  <a:cubicBezTo>
                    <a:pt x="6" y="50"/>
                    <a:pt x="6" y="50"/>
                    <a:pt x="6" y="50"/>
                  </a:cubicBezTo>
                  <a:close/>
                  <a:moveTo>
                    <a:pt x="6" y="50"/>
                  </a:moveTo>
                  <a:cubicBezTo>
                    <a:pt x="6" y="50"/>
                    <a:pt x="6" y="50"/>
                    <a:pt x="6" y="50"/>
                  </a:cubicBezTo>
                  <a:cubicBezTo>
                    <a:pt x="5" y="50"/>
                    <a:pt x="5" y="50"/>
                    <a:pt x="5" y="50"/>
                  </a:cubicBezTo>
                  <a:cubicBezTo>
                    <a:pt x="5" y="44"/>
                    <a:pt x="5" y="44"/>
                    <a:pt x="5" y="44"/>
                  </a:cubicBezTo>
                  <a:cubicBezTo>
                    <a:pt x="6" y="44"/>
                    <a:pt x="6" y="44"/>
                    <a:pt x="6" y="44"/>
                  </a:cubicBezTo>
                  <a:lnTo>
                    <a:pt x="6" y="50"/>
                  </a:lnTo>
                  <a:close/>
                  <a:moveTo>
                    <a:pt x="6" y="44"/>
                  </a:moveTo>
                  <a:cubicBezTo>
                    <a:pt x="6" y="44"/>
                    <a:pt x="6" y="44"/>
                    <a:pt x="6" y="44"/>
                  </a:cubicBezTo>
                  <a:cubicBezTo>
                    <a:pt x="5" y="44"/>
                    <a:pt x="5" y="44"/>
                    <a:pt x="5" y="44"/>
                  </a:cubicBezTo>
                  <a:cubicBezTo>
                    <a:pt x="5" y="44"/>
                    <a:pt x="5" y="44"/>
                    <a:pt x="5" y="44"/>
                  </a:cubicBezTo>
                  <a:cubicBezTo>
                    <a:pt x="6" y="44"/>
                    <a:pt x="6" y="44"/>
                    <a:pt x="6" y="44"/>
                  </a:cubicBezTo>
                  <a:close/>
                  <a:moveTo>
                    <a:pt x="6" y="44"/>
                  </a:moveTo>
                  <a:cubicBezTo>
                    <a:pt x="6" y="44"/>
                    <a:pt x="6" y="44"/>
                    <a:pt x="6" y="44"/>
                  </a:cubicBezTo>
                  <a:cubicBezTo>
                    <a:pt x="5" y="44"/>
                    <a:pt x="5" y="44"/>
                    <a:pt x="5" y="44"/>
                  </a:cubicBezTo>
                  <a:cubicBezTo>
                    <a:pt x="5" y="43"/>
                    <a:pt x="5" y="43"/>
                    <a:pt x="5" y="43"/>
                  </a:cubicBezTo>
                  <a:cubicBezTo>
                    <a:pt x="6" y="42"/>
                    <a:pt x="6" y="42"/>
                    <a:pt x="6" y="42"/>
                  </a:cubicBezTo>
                  <a:lnTo>
                    <a:pt x="6" y="44"/>
                  </a:lnTo>
                  <a:close/>
                  <a:moveTo>
                    <a:pt x="6" y="42"/>
                  </a:moveTo>
                  <a:cubicBezTo>
                    <a:pt x="6" y="42"/>
                    <a:pt x="6" y="42"/>
                    <a:pt x="6" y="42"/>
                  </a:cubicBezTo>
                  <a:cubicBezTo>
                    <a:pt x="5" y="42"/>
                    <a:pt x="5" y="42"/>
                    <a:pt x="5" y="42"/>
                  </a:cubicBezTo>
                  <a:cubicBezTo>
                    <a:pt x="5" y="42"/>
                    <a:pt x="5" y="42"/>
                    <a:pt x="5" y="42"/>
                  </a:cubicBezTo>
                  <a:cubicBezTo>
                    <a:pt x="6" y="42"/>
                    <a:pt x="6" y="42"/>
                    <a:pt x="6" y="42"/>
                  </a:cubicBezTo>
                  <a:cubicBezTo>
                    <a:pt x="6" y="42"/>
                    <a:pt x="6" y="42"/>
                    <a:pt x="6" y="42"/>
                  </a:cubicBezTo>
                  <a:close/>
                  <a:moveTo>
                    <a:pt x="7" y="50"/>
                  </a:moveTo>
                  <a:cubicBezTo>
                    <a:pt x="7" y="50"/>
                    <a:pt x="7" y="50"/>
                    <a:pt x="7" y="50"/>
                  </a:cubicBezTo>
                  <a:cubicBezTo>
                    <a:pt x="6" y="50"/>
                    <a:pt x="6" y="50"/>
                    <a:pt x="6" y="50"/>
                  </a:cubicBezTo>
                  <a:cubicBezTo>
                    <a:pt x="6" y="50"/>
                    <a:pt x="6" y="50"/>
                    <a:pt x="6" y="50"/>
                  </a:cubicBezTo>
                  <a:cubicBezTo>
                    <a:pt x="7" y="50"/>
                    <a:pt x="7" y="50"/>
                    <a:pt x="7" y="50"/>
                  </a:cubicBezTo>
                  <a:close/>
                  <a:moveTo>
                    <a:pt x="7" y="50"/>
                  </a:moveTo>
                  <a:cubicBezTo>
                    <a:pt x="7" y="50"/>
                    <a:pt x="7" y="50"/>
                    <a:pt x="7" y="50"/>
                  </a:cubicBezTo>
                  <a:cubicBezTo>
                    <a:pt x="6" y="50"/>
                    <a:pt x="6" y="50"/>
                    <a:pt x="6" y="50"/>
                  </a:cubicBezTo>
                  <a:cubicBezTo>
                    <a:pt x="6" y="44"/>
                    <a:pt x="6" y="44"/>
                    <a:pt x="6" y="44"/>
                  </a:cubicBezTo>
                  <a:cubicBezTo>
                    <a:pt x="7" y="44"/>
                    <a:pt x="7" y="44"/>
                    <a:pt x="7" y="44"/>
                  </a:cubicBezTo>
                  <a:lnTo>
                    <a:pt x="7" y="50"/>
                  </a:lnTo>
                  <a:close/>
                  <a:moveTo>
                    <a:pt x="7" y="44"/>
                  </a:moveTo>
                  <a:cubicBezTo>
                    <a:pt x="7" y="44"/>
                    <a:pt x="7" y="44"/>
                    <a:pt x="7" y="44"/>
                  </a:cubicBezTo>
                  <a:cubicBezTo>
                    <a:pt x="6" y="44"/>
                    <a:pt x="6" y="44"/>
                    <a:pt x="6" y="44"/>
                  </a:cubicBezTo>
                  <a:cubicBezTo>
                    <a:pt x="6" y="44"/>
                    <a:pt x="6" y="44"/>
                    <a:pt x="6" y="44"/>
                  </a:cubicBezTo>
                  <a:cubicBezTo>
                    <a:pt x="7" y="44"/>
                    <a:pt x="7" y="44"/>
                    <a:pt x="7" y="44"/>
                  </a:cubicBezTo>
                  <a:close/>
                  <a:moveTo>
                    <a:pt x="7" y="44"/>
                  </a:moveTo>
                  <a:cubicBezTo>
                    <a:pt x="7" y="44"/>
                    <a:pt x="7" y="44"/>
                    <a:pt x="7" y="44"/>
                  </a:cubicBezTo>
                  <a:cubicBezTo>
                    <a:pt x="6" y="44"/>
                    <a:pt x="6" y="44"/>
                    <a:pt x="6" y="44"/>
                  </a:cubicBezTo>
                  <a:cubicBezTo>
                    <a:pt x="6" y="42"/>
                    <a:pt x="6" y="42"/>
                    <a:pt x="6" y="42"/>
                  </a:cubicBezTo>
                  <a:cubicBezTo>
                    <a:pt x="7" y="42"/>
                    <a:pt x="7" y="42"/>
                    <a:pt x="7" y="42"/>
                  </a:cubicBezTo>
                  <a:lnTo>
                    <a:pt x="7" y="44"/>
                  </a:lnTo>
                  <a:close/>
                  <a:moveTo>
                    <a:pt x="7" y="42"/>
                  </a:moveTo>
                  <a:cubicBezTo>
                    <a:pt x="7" y="42"/>
                    <a:pt x="7" y="42"/>
                    <a:pt x="7" y="42"/>
                  </a:cubicBezTo>
                  <a:cubicBezTo>
                    <a:pt x="6" y="42"/>
                    <a:pt x="6" y="42"/>
                    <a:pt x="6" y="42"/>
                  </a:cubicBezTo>
                  <a:cubicBezTo>
                    <a:pt x="6" y="42"/>
                    <a:pt x="6" y="42"/>
                    <a:pt x="6" y="42"/>
                  </a:cubicBezTo>
                  <a:cubicBezTo>
                    <a:pt x="7" y="42"/>
                    <a:pt x="7" y="42"/>
                    <a:pt x="7" y="42"/>
                  </a:cubicBezTo>
                  <a:close/>
                  <a:moveTo>
                    <a:pt x="8" y="50"/>
                  </a:moveTo>
                  <a:cubicBezTo>
                    <a:pt x="8" y="50"/>
                    <a:pt x="8" y="50"/>
                    <a:pt x="8" y="50"/>
                  </a:cubicBezTo>
                  <a:cubicBezTo>
                    <a:pt x="7" y="50"/>
                    <a:pt x="7" y="50"/>
                    <a:pt x="7" y="50"/>
                  </a:cubicBezTo>
                  <a:cubicBezTo>
                    <a:pt x="7" y="50"/>
                    <a:pt x="7" y="50"/>
                    <a:pt x="7" y="50"/>
                  </a:cubicBezTo>
                  <a:cubicBezTo>
                    <a:pt x="8" y="50"/>
                    <a:pt x="8" y="50"/>
                    <a:pt x="8" y="50"/>
                  </a:cubicBezTo>
                  <a:close/>
                  <a:moveTo>
                    <a:pt x="8" y="50"/>
                  </a:moveTo>
                  <a:cubicBezTo>
                    <a:pt x="8" y="50"/>
                    <a:pt x="8" y="50"/>
                    <a:pt x="8" y="50"/>
                  </a:cubicBezTo>
                  <a:cubicBezTo>
                    <a:pt x="7" y="50"/>
                    <a:pt x="7" y="50"/>
                    <a:pt x="7" y="50"/>
                  </a:cubicBezTo>
                  <a:cubicBezTo>
                    <a:pt x="7" y="44"/>
                    <a:pt x="7" y="44"/>
                    <a:pt x="7" y="44"/>
                  </a:cubicBezTo>
                  <a:cubicBezTo>
                    <a:pt x="8" y="44"/>
                    <a:pt x="8" y="44"/>
                    <a:pt x="8" y="44"/>
                  </a:cubicBezTo>
                  <a:lnTo>
                    <a:pt x="8" y="50"/>
                  </a:lnTo>
                  <a:close/>
                  <a:moveTo>
                    <a:pt x="8" y="44"/>
                  </a:moveTo>
                  <a:cubicBezTo>
                    <a:pt x="8" y="44"/>
                    <a:pt x="8" y="44"/>
                    <a:pt x="8" y="44"/>
                  </a:cubicBezTo>
                  <a:cubicBezTo>
                    <a:pt x="7" y="44"/>
                    <a:pt x="7" y="44"/>
                    <a:pt x="7" y="44"/>
                  </a:cubicBezTo>
                  <a:cubicBezTo>
                    <a:pt x="7" y="44"/>
                    <a:pt x="7" y="44"/>
                    <a:pt x="7" y="44"/>
                  </a:cubicBezTo>
                  <a:cubicBezTo>
                    <a:pt x="8" y="44"/>
                    <a:pt x="8" y="44"/>
                    <a:pt x="8" y="44"/>
                  </a:cubicBezTo>
                  <a:close/>
                  <a:moveTo>
                    <a:pt x="8" y="44"/>
                  </a:moveTo>
                  <a:cubicBezTo>
                    <a:pt x="8" y="44"/>
                    <a:pt x="8" y="44"/>
                    <a:pt x="8" y="44"/>
                  </a:cubicBezTo>
                  <a:cubicBezTo>
                    <a:pt x="7" y="44"/>
                    <a:pt x="7" y="44"/>
                    <a:pt x="7" y="44"/>
                  </a:cubicBezTo>
                  <a:cubicBezTo>
                    <a:pt x="7" y="42"/>
                    <a:pt x="7" y="42"/>
                    <a:pt x="7" y="42"/>
                  </a:cubicBezTo>
                  <a:cubicBezTo>
                    <a:pt x="8" y="42"/>
                    <a:pt x="8" y="42"/>
                    <a:pt x="8" y="42"/>
                  </a:cubicBezTo>
                  <a:lnTo>
                    <a:pt x="8" y="44"/>
                  </a:lnTo>
                  <a:close/>
                  <a:moveTo>
                    <a:pt x="8" y="42"/>
                  </a:moveTo>
                  <a:cubicBezTo>
                    <a:pt x="8" y="42"/>
                    <a:pt x="8" y="42"/>
                    <a:pt x="8" y="42"/>
                  </a:cubicBezTo>
                  <a:cubicBezTo>
                    <a:pt x="7" y="42"/>
                    <a:pt x="7" y="42"/>
                    <a:pt x="7" y="42"/>
                  </a:cubicBezTo>
                  <a:cubicBezTo>
                    <a:pt x="7" y="42"/>
                    <a:pt x="7" y="42"/>
                    <a:pt x="7" y="42"/>
                  </a:cubicBezTo>
                  <a:cubicBezTo>
                    <a:pt x="8" y="42"/>
                    <a:pt x="8" y="42"/>
                    <a:pt x="8" y="42"/>
                  </a:cubicBezTo>
                  <a:close/>
                  <a:moveTo>
                    <a:pt x="9" y="50"/>
                  </a:moveTo>
                  <a:cubicBezTo>
                    <a:pt x="9" y="50"/>
                    <a:pt x="9" y="50"/>
                    <a:pt x="9" y="50"/>
                  </a:cubicBezTo>
                  <a:cubicBezTo>
                    <a:pt x="8" y="50"/>
                    <a:pt x="8" y="50"/>
                    <a:pt x="8" y="50"/>
                  </a:cubicBezTo>
                  <a:cubicBezTo>
                    <a:pt x="8" y="50"/>
                    <a:pt x="8" y="50"/>
                    <a:pt x="8" y="50"/>
                  </a:cubicBezTo>
                  <a:cubicBezTo>
                    <a:pt x="9" y="50"/>
                    <a:pt x="9" y="50"/>
                    <a:pt x="9" y="50"/>
                  </a:cubicBezTo>
                  <a:close/>
                  <a:moveTo>
                    <a:pt x="9" y="50"/>
                  </a:moveTo>
                  <a:cubicBezTo>
                    <a:pt x="9" y="50"/>
                    <a:pt x="9" y="50"/>
                    <a:pt x="9" y="50"/>
                  </a:cubicBezTo>
                  <a:cubicBezTo>
                    <a:pt x="8" y="50"/>
                    <a:pt x="8" y="50"/>
                    <a:pt x="8" y="50"/>
                  </a:cubicBezTo>
                  <a:cubicBezTo>
                    <a:pt x="8" y="44"/>
                    <a:pt x="8" y="44"/>
                    <a:pt x="8" y="44"/>
                  </a:cubicBezTo>
                  <a:cubicBezTo>
                    <a:pt x="9" y="44"/>
                    <a:pt x="9" y="44"/>
                    <a:pt x="9" y="44"/>
                  </a:cubicBezTo>
                  <a:lnTo>
                    <a:pt x="9" y="50"/>
                  </a:lnTo>
                  <a:close/>
                  <a:moveTo>
                    <a:pt x="9" y="44"/>
                  </a:moveTo>
                  <a:cubicBezTo>
                    <a:pt x="9" y="44"/>
                    <a:pt x="9" y="44"/>
                    <a:pt x="9" y="44"/>
                  </a:cubicBezTo>
                  <a:cubicBezTo>
                    <a:pt x="8" y="44"/>
                    <a:pt x="8" y="44"/>
                    <a:pt x="8" y="44"/>
                  </a:cubicBezTo>
                  <a:cubicBezTo>
                    <a:pt x="8" y="44"/>
                    <a:pt x="8" y="44"/>
                    <a:pt x="8" y="44"/>
                  </a:cubicBezTo>
                  <a:cubicBezTo>
                    <a:pt x="9" y="44"/>
                    <a:pt x="9" y="44"/>
                    <a:pt x="9" y="44"/>
                  </a:cubicBezTo>
                  <a:close/>
                  <a:moveTo>
                    <a:pt x="9" y="44"/>
                  </a:moveTo>
                  <a:cubicBezTo>
                    <a:pt x="9" y="44"/>
                    <a:pt x="9" y="44"/>
                    <a:pt x="9" y="44"/>
                  </a:cubicBezTo>
                  <a:cubicBezTo>
                    <a:pt x="8" y="44"/>
                    <a:pt x="8" y="44"/>
                    <a:pt x="8" y="44"/>
                  </a:cubicBezTo>
                  <a:cubicBezTo>
                    <a:pt x="8" y="42"/>
                    <a:pt x="8" y="42"/>
                    <a:pt x="8" y="42"/>
                  </a:cubicBezTo>
                  <a:cubicBezTo>
                    <a:pt x="9" y="42"/>
                    <a:pt x="9" y="42"/>
                    <a:pt x="9" y="42"/>
                  </a:cubicBezTo>
                  <a:lnTo>
                    <a:pt x="9" y="44"/>
                  </a:lnTo>
                  <a:close/>
                  <a:moveTo>
                    <a:pt x="9" y="42"/>
                  </a:moveTo>
                  <a:cubicBezTo>
                    <a:pt x="9" y="42"/>
                    <a:pt x="9" y="42"/>
                    <a:pt x="9" y="42"/>
                  </a:cubicBezTo>
                  <a:cubicBezTo>
                    <a:pt x="8" y="42"/>
                    <a:pt x="8" y="42"/>
                    <a:pt x="8" y="42"/>
                  </a:cubicBezTo>
                  <a:cubicBezTo>
                    <a:pt x="8" y="42"/>
                    <a:pt x="8" y="42"/>
                    <a:pt x="8" y="42"/>
                  </a:cubicBezTo>
                  <a:cubicBezTo>
                    <a:pt x="9" y="42"/>
                    <a:pt x="9" y="42"/>
                    <a:pt x="9" y="42"/>
                  </a:cubicBezTo>
                  <a:close/>
                  <a:moveTo>
                    <a:pt x="10" y="50"/>
                  </a:moveTo>
                  <a:cubicBezTo>
                    <a:pt x="10" y="50"/>
                    <a:pt x="10" y="50"/>
                    <a:pt x="10" y="50"/>
                  </a:cubicBezTo>
                  <a:cubicBezTo>
                    <a:pt x="9" y="50"/>
                    <a:pt x="9" y="50"/>
                    <a:pt x="9" y="50"/>
                  </a:cubicBezTo>
                  <a:cubicBezTo>
                    <a:pt x="9" y="50"/>
                    <a:pt x="9" y="50"/>
                    <a:pt x="9" y="50"/>
                  </a:cubicBezTo>
                  <a:cubicBezTo>
                    <a:pt x="10" y="50"/>
                    <a:pt x="10" y="50"/>
                    <a:pt x="10" y="50"/>
                  </a:cubicBezTo>
                  <a:close/>
                  <a:moveTo>
                    <a:pt x="10" y="50"/>
                  </a:moveTo>
                  <a:cubicBezTo>
                    <a:pt x="10" y="50"/>
                    <a:pt x="10" y="50"/>
                    <a:pt x="10" y="50"/>
                  </a:cubicBezTo>
                  <a:cubicBezTo>
                    <a:pt x="9" y="50"/>
                    <a:pt x="9" y="50"/>
                    <a:pt x="9" y="50"/>
                  </a:cubicBezTo>
                  <a:cubicBezTo>
                    <a:pt x="9" y="44"/>
                    <a:pt x="9" y="44"/>
                    <a:pt x="9" y="44"/>
                  </a:cubicBezTo>
                  <a:cubicBezTo>
                    <a:pt x="10" y="44"/>
                    <a:pt x="10" y="44"/>
                    <a:pt x="10" y="44"/>
                  </a:cubicBezTo>
                  <a:lnTo>
                    <a:pt x="10" y="50"/>
                  </a:lnTo>
                  <a:close/>
                  <a:moveTo>
                    <a:pt x="10" y="44"/>
                  </a:moveTo>
                  <a:cubicBezTo>
                    <a:pt x="10" y="44"/>
                    <a:pt x="10" y="44"/>
                    <a:pt x="10" y="44"/>
                  </a:cubicBezTo>
                  <a:cubicBezTo>
                    <a:pt x="9" y="44"/>
                    <a:pt x="9" y="44"/>
                    <a:pt x="9" y="44"/>
                  </a:cubicBezTo>
                  <a:cubicBezTo>
                    <a:pt x="9" y="44"/>
                    <a:pt x="9" y="44"/>
                    <a:pt x="9" y="44"/>
                  </a:cubicBezTo>
                  <a:cubicBezTo>
                    <a:pt x="10" y="44"/>
                    <a:pt x="10" y="44"/>
                    <a:pt x="10" y="44"/>
                  </a:cubicBezTo>
                  <a:close/>
                  <a:moveTo>
                    <a:pt x="10" y="44"/>
                  </a:moveTo>
                  <a:cubicBezTo>
                    <a:pt x="10" y="44"/>
                    <a:pt x="10" y="44"/>
                    <a:pt x="10" y="44"/>
                  </a:cubicBezTo>
                  <a:cubicBezTo>
                    <a:pt x="9" y="44"/>
                    <a:pt x="9" y="44"/>
                    <a:pt x="9" y="44"/>
                  </a:cubicBezTo>
                  <a:cubicBezTo>
                    <a:pt x="9" y="42"/>
                    <a:pt x="9" y="42"/>
                    <a:pt x="9" y="42"/>
                  </a:cubicBezTo>
                  <a:cubicBezTo>
                    <a:pt x="10" y="42"/>
                    <a:pt x="10" y="42"/>
                    <a:pt x="10" y="42"/>
                  </a:cubicBezTo>
                  <a:lnTo>
                    <a:pt x="10" y="44"/>
                  </a:lnTo>
                  <a:close/>
                  <a:moveTo>
                    <a:pt x="11" y="50"/>
                  </a:moveTo>
                  <a:cubicBezTo>
                    <a:pt x="11" y="50"/>
                    <a:pt x="11" y="50"/>
                    <a:pt x="11" y="50"/>
                  </a:cubicBezTo>
                  <a:cubicBezTo>
                    <a:pt x="10" y="50"/>
                    <a:pt x="10" y="50"/>
                    <a:pt x="10" y="50"/>
                  </a:cubicBezTo>
                  <a:cubicBezTo>
                    <a:pt x="10" y="50"/>
                    <a:pt x="10" y="50"/>
                    <a:pt x="10" y="50"/>
                  </a:cubicBezTo>
                  <a:cubicBezTo>
                    <a:pt x="11" y="50"/>
                    <a:pt x="11" y="50"/>
                    <a:pt x="11" y="50"/>
                  </a:cubicBezTo>
                  <a:close/>
                  <a:moveTo>
                    <a:pt x="11" y="50"/>
                  </a:moveTo>
                  <a:cubicBezTo>
                    <a:pt x="11" y="50"/>
                    <a:pt x="11" y="50"/>
                    <a:pt x="11" y="50"/>
                  </a:cubicBezTo>
                  <a:cubicBezTo>
                    <a:pt x="10" y="50"/>
                    <a:pt x="10" y="50"/>
                    <a:pt x="10" y="50"/>
                  </a:cubicBezTo>
                  <a:cubicBezTo>
                    <a:pt x="10" y="44"/>
                    <a:pt x="10" y="44"/>
                    <a:pt x="10" y="44"/>
                  </a:cubicBezTo>
                  <a:cubicBezTo>
                    <a:pt x="11" y="44"/>
                    <a:pt x="11" y="44"/>
                    <a:pt x="11" y="44"/>
                  </a:cubicBezTo>
                  <a:lnTo>
                    <a:pt x="11" y="50"/>
                  </a:lnTo>
                  <a:close/>
                  <a:moveTo>
                    <a:pt x="11" y="44"/>
                  </a:moveTo>
                  <a:cubicBezTo>
                    <a:pt x="11" y="44"/>
                    <a:pt x="11" y="44"/>
                    <a:pt x="11" y="44"/>
                  </a:cubicBezTo>
                  <a:cubicBezTo>
                    <a:pt x="10" y="44"/>
                    <a:pt x="10" y="44"/>
                    <a:pt x="10" y="44"/>
                  </a:cubicBezTo>
                  <a:cubicBezTo>
                    <a:pt x="10" y="44"/>
                    <a:pt x="10" y="44"/>
                    <a:pt x="10" y="44"/>
                  </a:cubicBezTo>
                  <a:cubicBezTo>
                    <a:pt x="11" y="44"/>
                    <a:pt x="11" y="44"/>
                    <a:pt x="11" y="44"/>
                  </a:cubicBezTo>
                  <a:close/>
                  <a:moveTo>
                    <a:pt x="11" y="43"/>
                  </a:moveTo>
                  <a:cubicBezTo>
                    <a:pt x="11" y="43"/>
                    <a:pt x="11" y="43"/>
                    <a:pt x="11" y="43"/>
                  </a:cubicBezTo>
                  <a:cubicBezTo>
                    <a:pt x="10" y="44"/>
                    <a:pt x="10" y="44"/>
                    <a:pt x="10" y="44"/>
                  </a:cubicBezTo>
                  <a:cubicBezTo>
                    <a:pt x="10" y="42"/>
                    <a:pt x="10" y="42"/>
                    <a:pt x="10" y="42"/>
                  </a:cubicBezTo>
                  <a:cubicBezTo>
                    <a:pt x="11" y="42"/>
                    <a:pt x="11" y="42"/>
                    <a:pt x="11" y="42"/>
                  </a:cubicBezTo>
                  <a:lnTo>
                    <a:pt x="11" y="43"/>
                  </a:lnTo>
                  <a:close/>
                  <a:moveTo>
                    <a:pt x="12" y="50"/>
                  </a:moveTo>
                  <a:cubicBezTo>
                    <a:pt x="12" y="50"/>
                    <a:pt x="12" y="50"/>
                    <a:pt x="12" y="50"/>
                  </a:cubicBezTo>
                  <a:cubicBezTo>
                    <a:pt x="11" y="50"/>
                    <a:pt x="11" y="50"/>
                    <a:pt x="11" y="50"/>
                  </a:cubicBezTo>
                  <a:cubicBezTo>
                    <a:pt x="11" y="50"/>
                    <a:pt x="11" y="50"/>
                    <a:pt x="11" y="50"/>
                  </a:cubicBezTo>
                  <a:cubicBezTo>
                    <a:pt x="12" y="50"/>
                    <a:pt x="12" y="50"/>
                    <a:pt x="12" y="50"/>
                  </a:cubicBezTo>
                  <a:close/>
                  <a:moveTo>
                    <a:pt x="12" y="50"/>
                  </a:moveTo>
                  <a:cubicBezTo>
                    <a:pt x="12" y="50"/>
                    <a:pt x="12" y="50"/>
                    <a:pt x="12" y="50"/>
                  </a:cubicBezTo>
                  <a:cubicBezTo>
                    <a:pt x="11" y="50"/>
                    <a:pt x="11" y="50"/>
                    <a:pt x="11" y="50"/>
                  </a:cubicBezTo>
                  <a:cubicBezTo>
                    <a:pt x="11" y="44"/>
                    <a:pt x="11" y="44"/>
                    <a:pt x="11" y="44"/>
                  </a:cubicBezTo>
                  <a:cubicBezTo>
                    <a:pt x="12" y="44"/>
                    <a:pt x="12" y="44"/>
                    <a:pt x="12" y="44"/>
                  </a:cubicBezTo>
                  <a:lnTo>
                    <a:pt x="12" y="50"/>
                  </a:lnTo>
                  <a:close/>
                  <a:moveTo>
                    <a:pt x="12" y="44"/>
                  </a:moveTo>
                  <a:cubicBezTo>
                    <a:pt x="12" y="44"/>
                    <a:pt x="12" y="44"/>
                    <a:pt x="12" y="44"/>
                  </a:cubicBezTo>
                  <a:cubicBezTo>
                    <a:pt x="11" y="44"/>
                    <a:pt x="11" y="44"/>
                    <a:pt x="11" y="44"/>
                  </a:cubicBezTo>
                  <a:cubicBezTo>
                    <a:pt x="11" y="44"/>
                    <a:pt x="11" y="44"/>
                    <a:pt x="11" y="44"/>
                  </a:cubicBezTo>
                  <a:cubicBezTo>
                    <a:pt x="12" y="43"/>
                    <a:pt x="12" y="43"/>
                    <a:pt x="12" y="43"/>
                  </a:cubicBezTo>
                  <a:lnTo>
                    <a:pt x="12" y="44"/>
                  </a:lnTo>
                  <a:close/>
                  <a:moveTo>
                    <a:pt x="12" y="43"/>
                  </a:moveTo>
                  <a:cubicBezTo>
                    <a:pt x="12" y="43"/>
                    <a:pt x="12" y="43"/>
                    <a:pt x="12" y="43"/>
                  </a:cubicBezTo>
                  <a:cubicBezTo>
                    <a:pt x="11" y="43"/>
                    <a:pt x="11" y="43"/>
                    <a:pt x="11" y="43"/>
                  </a:cubicBezTo>
                  <a:cubicBezTo>
                    <a:pt x="11" y="42"/>
                    <a:pt x="11" y="42"/>
                    <a:pt x="11" y="42"/>
                  </a:cubicBezTo>
                  <a:cubicBezTo>
                    <a:pt x="12" y="42"/>
                    <a:pt x="12" y="42"/>
                    <a:pt x="12" y="42"/>
                  </a:cubicBezTo>
                  <a:lnTo>
                    <a:pt x="12" y="43"/>
                  </a:lnTo>
                  <a:close/>
                  <a:moveTo>
                    <a:pt x="13" y="50"/>
                  </a:moveTo>
                  <a:cubicBezTo>
                    <a:pt x="13" y="50"/>
                    <a:pt x="13" y="50"/>
                    <a:pt x="13" y="50"/>
                  </a:cubicBezTo>
                  <a:cubicBezTo>
                    <a:pt x="12" y="50"/>
                    <a:pt x="12" y="50"/>
                    <a:pt x="12" y="50"/>
                  </a:cubicBezTo>
                  <a:cubicBezTo>
                    <a:pt x="12" y="50"/>
                    <a:pt x="12" y="50"/>
                    <a:pt x="12" y="50"/>
                  </a:cubicBezTo>
                  <a:cubicBezTo>
                    <a:pt x="13" y="50"/>
                    <a:pt x="13" y="50"/>
                    <a:pt x="13" y="50"/>
                  </a:cubicBezTo>
                  <a:close/>
                  <a:moveTo>
                    <a:pt x="13" y="50"/>
                  </a:moveTo>
                  <a:cubicBezTo>
                    <a:pt x="13" y="50"/>
                    <a:pt x="13" y="50"/>
                    <a:pt x="13" y="50"/>
                  </a:cubicBezTo>
                  <a:cubicBezTo>
                    <a:pt x="12" y="50"/>
                    <a:pt x="12" y="50"/>
                    <a:pt x="12" y="50"/>
                  </a:cubicBezTo>
                  <a:cubicBezTo>
                    <a:pt x="12" y="44"/>
                    <a:pt x="12" y="44"/>
                    <a:pt x="12" y="44"/>
                  </a:cubicBezTo>
                  <a:cubicBezTo>
                    <a:pt x="13" y="44"/>
                    <a:pt x="13" y="44"/>
                    <a:pt x="13" y="44"/>
                  </a:cubicBezTo>
                  <a:lnTo>
                    <a:pt x="13" y="50"/>
                  </a:lnTo>
                  <a:close/>
                  <a:moveTo>
                    <a:pt x="13" y="44"/>
                  </a:moveTo>
                  <a:cubicBezTo>
                    <a:pt x="13" y="44"/>
                    <a:pt x="13" y="44"/>
                    <a:pt x="13" y="44"/>
                  </a:cubicBezTo>
                  <a:cubicBezTo>
                    <a:pt x="12" y="44"/>
                    <a:pt x="12" y="44"/>
                    <a:pt x="12" y="44"/>
                  </a:cubicBezTo>
                  <a:cubicBezTo>
                    <a:pt x="12" y="43"/>
                    <a:pt x="12" y="43"/>
                    <a:pt x="12" y="43"/>
                  </a:cubicBezTo>
                  <a:cubicBezTo>
                    <a:pt x="13" y="43"/>
                    <a:pt x="13" y="43"/>
                    <a:pt x="13" y="43"/>
                  </a:cubicBezTo>
                  <a:lnTo>
                    <a:pt x="13" y="44"/>
                  </a:lnTo>
                  <a:close/>
                  <a:moveTo>
                    <a:pt x="13" y="43"/>
                  </a:moveTo>
                  <a:cubicBezTo>
                    <a:pt x="13" y="43"/>
                    <a:pt x="13" y="43"/>
                    <a:pt x="13" y="43"/>
                  </a:cubicBezTo>
                  <a:cubicBezTo>
                    <a:pt x="12" y="43"/>
                    <a:pt x="12" y="43"/>
                    <a:pt x="12" y="43"/>
                  </a:cubicBezTo>
                  <a:cubicBezTo>
                    <a:pt x="12" y="42"/>
                    <a:pt x="12" y="42"/>
                    <a:pt x="12" y="42"/>
                  </a:cubicBezTo>
                  <a:cubicBezTo>
                    <a:pt x="13" y="42"/>
                    <a:pt x="13" y="42"/>
                    <a:pt x="13" y="42"/>
                  </a:cubicBezTo>
                  <a:lnTo>
                    <a:pt x="13" y="43"/>
                  </a:lnTo>
                  <a:close/>
                  <a:moveTo>
                    <a:pt x="13" y="50"/>
                  </a:moveTo>
                  <a:cubicBezTo>
                    <a:pt x="13" y="50"/>
                    <a:pt x="13" y="50"/>
                    <a:pt x="13" y="50"/>
                  </a:cubicBezTo>
                  <a:cubicBezTo>
                    <a:pt x="13" y="50"/>
                    <a:pt x="13" y="50"/>
                    <a:pt x="13" y="50"/>
                  </a:cubicBezTo>
                  <a:cubicBezTo>
                    <a:pt x="13" y="50"/>
                    <a:pt x="13" y="50"/>
                    <a:pt x="13" y="50"/>
                  </a:cubicBezTo>
                  <a:cubicBezTo>
                    <a:pt x="13" y="50"/>
                    <a:pt x="13" y="50"/>
                    <a:pt x="13" y="50"/>
                  </a:cubicBezTo>
                  <a:close/>
                  <a:moveTo>
                    <a:pt x="13" y="50"/>
                  </a:moveTo>
                  <a:cubicBezTo>
                    <a:pt x="13" y="50"/>
                    <a:pt x="13" y="50"/>
                    <a:pt x="13" y="50"/>
                  </a:cubicBezTo>
                  <a:cubicBezTo>
                    <a:pt x="13" y="50"/>
                    <a:pt x="13" y="50"/>
                    <a:pt x="13" y="50"/>
                  </a:cubicBezTo>
                  <a:cubicBezTo>
                    <a:pt x="13" y="44"/>
                    <a:pt x="13" y="44"/>
                    <a:pt x="13" y="44"/>
                  </a:cubicBezTo>
                  <a:cubicBezTo>
                    <a:pt x="13" y="44"/>
                    <a:pt x="13" y="44"/>
                    <a:pt x="13" y="44"/>
                  </a:cubicBezTo>
                  <a:lnTo>
                    <a:pt x="13" y="50"/>
                  </a:lnTo>
                  <a:close/>
                  <a:moveTo>
                    <a:pt x="13" y="44"/>
                  </a:moveTo>
                  <a:cubicBezTo>
                    <a:pt x="13" y="44"/>
                    <a:pt x="13" y="44"/>
                    <a:pt x="13" y="44"/>
                  </a:cubicBezTo>
                  <a:cubicBezTo>
                    <a:pt x="13" y="44"/>
                    <a:pt x="13" y="44"/>
                    <a:pt x="13" y="44"/>
                  </a:cubicBezTo>
                  <a:cubicBezTo>
                    <a:pt x="13" y="43"/>
                    <a:pt x="13" y="43"/>
                    <a:pt x="13" y="43"/>
                  </a:cubicBezTo>
                  <a:cubicBezTo>
                    <a:pt x="13" y="43"/>
                    <a:pt x="13" y="43"/>
                    <a:pt x="13" y="43"/>
                  </a:cubicBezTo>
                  <a:lnTo>
                    <a:pt x="13" y="44"/>
                  </a:lnTo>
                  <a:close/>
                  <a:moveTo>
                    <a:pt x="13" y="43"/>
                  </a:moveTo>
                  <a:cubicBezTo>
                    <a:pt x="13" y="43"/>
                    <a:pt x="13" y="43"/>
                    <a:pt x="13" y="43"/>
                  </a:cubicBezTo>
                  <a:cubicBezTo>
                    <a:pt x="13" y="43"/>
                    <a:pt x="13" y="43"/>
                    <a:pt x="13" y="43"/>
                  </a:cubicBezTo>
                  <a:cubicBezTo>
                    <a:pt x="13" y="42"/>
                    <a:pt x="13" y="42"/>
                    <a:pt x="13" y="42"/>
                  </a:cubicBezTo>
                  <a:cubicBezTo>
                    <a:pt x="13" y="42"/>
                    <a:pt x="13" y="42"/>
                    <a:pt x="13" y="42"/>
                  </a:cubicBezTo>
                  <a:lnTo>
                    <a:pt x="13" y="43"/>
                  </a:lnTo>
                  <a:close/>
                  <a:moveTo>
                    <a:pt x="13" y="42"/>
                  </a:moveTo>
                  <a:cubicBezTo>
                    <a:pt x="13" y="42"/>
                    <a:pt x="13" y="42"/>
                    <a:pt x="13" y="42"/>
                  </a:cubicBezTo>
                  <a:cubicBezTo>
                    <a:pt x="12" y="42"/>
                    <a:pt x="12" y="42"/>
                    <a:pt x="12" y="42"/>
                  </a:cubicBezTo>
                  <a:cubicBezTo>
                    <a:pt x="12" y="42"/>
                    <a:pt x="12" y="42"/>
                    <a:pt x="12" y="42"/>
                  </a:cubicBezTo>
                  <a:cubicBezTo>
                    <a:pt x="12" y="42"/>
                    <a:pt x="12" y="42"/>
                    <a:pt x="12" y="42"/>
                  </a:cubicBezTo>
                  <a:cubicBezTo>
                    <a:pt x="12" y="42"/>
                    <a:pt x="12" y="42"/>
                    <a:pt x="12" y="42"/>
                  </a:cubicBezTo>
                  <a:cubicBezTo>
                    <a:pt x="11" y="42"/>
                    <a:pt x="11" y="42"/>
                    <a:pt x="11" y="42"/>
                  </a:cubicBezTo>
                  <a:cubicBezTo>
                    <a:pt x="11" y="42"/>
                    <a:pt x="11" y="42"/>
                    <a:pt x="11" y="42"/>
                  </a:cubicBezTo>
                  <a:cubicBezTo>
                    <a:pt x="11" y="42"/>
                    <a:pt x="11" y="42"/>
                    <a:pt x="11" y="42"/>
                  </a:cubicBezTo>
                  <a:cubicBezTo>
                    <a:pt x="11" y="42"/>
                    <a:pt x="11" y="42"/>
                    <a:pt x="11" y="42"/>
                  </a:cubicBezTo>
                  <a:cubicBezTo>
                    <a:pt x="10" y="42"/>
                    <a:pt x="10" y="42"/>
                    <a:pt x="10" y="42"/>
                  </a:cubicBezTo>
                  <a:cubicBezTo>
                    <a:pt x="10" y="42"/>
                    <a:pt x="10" y="42"/>
                    <a:pt x="10" y="42"/>
                  </a:cubicBezTo>
                  <a:cubicBezTo>
                    <a:pt x="10" y="42"/>
                    <a:pt x="10" y="42"/>
                    <a:pt x="10" y="42"/>
                  </a:cubicBezTo>
                  <a:cubicBezTo>
                    <a:pt x="10" y="42"/>
                    <a:pt x="10" y="42"/>
                    <a:pt x="10" y="42"/>
                  </a:cubicBezTo>
                  <a:cubicBezTo>
                    <a:pt x="9" y="42"/>
                    <a:pt x="9" y="42"/>
                    <a:pt x="9" y="42"/>
                  </a:cubicBezTo>
                  <a:cubicBezTo>
                    <a:pt x="9" y="42"/>
                    <a:pt x="9" y="42"/>
                    <a:pt x="9" y="42"/>
                  </a:cubicBezTo>
                  <a:cubicBezTo>
                    <a:pt x="13" y="42"/>
                    <a:pt x="13" y="42"/>
                    <a:pt x="13" y="42"/>
                  </a:cubicBezTo>
                  <a:close/>
                  <a:moveTo>
                    <a:pt x="13" y="42"/>
                  </a:moveTo>
                  <a:cubicBezTo>
                    <a:pt x="13" y="42"/>
                    <a:pt x="13" y="42"/>
                    <a:pt x="13" y="42"/>
                  </a:cubicBezTo>
                  <a:cubicBezTo>
                    <a:pt x="8" y="42"/>
                    <a:pt x="8" y="42"/>
                    <a:pt x="8" y="42"/>
                  </a:cubicBezTo>
                  <a:cubicBezTo>
                    <a:pt x="13" y="41"/>
                    <a:pt x="13" y="41"/>
                    <a:pt x="13" y="41"/>
                  </a:cubicBezTo>
                  <a:lnTo>
                    <a:pt x="13" y="42"/>
                  </a:lnTo>
                  <a:close/>
                  <a:moveTo>
                    <a:pt x="13" y="53"/>
                  </a:moveTo>
                  <a:cubicBezTo>
                    <a:pt x="13" y="53"/>
                    <a:pt x="13" y="53"/>
                    <a:pt x="13" y="53"/>
                  </a:cubicBezTo>
                  <a:cubicBezTo>
                    <a:pt x="13" y="42"/>
                    <a:pt x="13" y="42"/>
                    <a:pt x="13" y="42"/>
                  </a:cubicBezTo>
                  <a:cubicBezTo>
                    <a:pt x="13" y="42"/>
                    <a:pt x="13" y="42"/>
                    <a:pt x="13" y="42"/>
                  </a:cubicBezTo>
                  <a:cubicBezTo>
                    <a:pt x="13" y="41"/>
                    <a:pt x="13" y="41"/>
                    <a:pt x="13" y="41"/>
                  </a:cubicBezTo>
                  <a:cubicBezTo>
                    <a:pt x="13" y="41"/>
                    <a:pt x="13" y="41"/>
                    <a:pt x="13" y="41"/>
                  </a:cubicBezTo>
                  <a:cubicBezTo>
                    <a:pt x="13" y="41"/>
                    <a:pt x="13" y="41"/>
                    <a:pt x="13" y="41"/>
                  </a:cubicBezTo>
                  <a:cubicBezTo>
                    <a:pt x="1" y="42"/>
                    <a:pt x="1" y="42"/>
                    <a:pt x="1" y="42"/>
                  </a:cubicBezTo>
                  <a:cubicBezTo>
                    <a:pt x="1" y="53"/>
                    <a:pt x="1" y="53"/>
                    <a:pt x="1" y="53"/>
                  </a:cubicBezTo>
                  <a:cubicBezTo>
                    <a:pt x="1" y="53"/>
                    <a:pt x="1" y="53"/>
                    <a:pt x="1" y="53"/>
                  </a:cubicBezTo>
                  <a:cubicBezTo>
                    <a:pt x="1" y="40"/>
                    <a:pt x="1" y="40"/>
                    <a:pt x="1" y="40"/>
                  </a:cubicBezTo>
                  <a:cubicBezTo>
                    <a:pt x="15" y="38"/>
                    <a:pt x="15" y="38"/>
                    <a:pt x="15" y="38"/>
                  </a:cubicBezTo>
                  <a:cubicBezTo>
                    <a:pt x="15" y="53"/>
                    <a:pt x="15" y="53"/>
                    <a:pt x="15" y="53"/>
                  </a:cubicBezTo>
                  <a:lnTo>
                    <a:pt x="13" y="53"/>
                  </a:lnTo>
                  <a:close/>
                  <a:moveTo>
                    <a:pt x="77" y="22"/>
                  </a:moveTo>
                  <a:cubicBezTo>
                    <a:pt x="77" y="22"/>
                    <a:pt x="77" y="22"/>
                    <a:pt x="77" y="22"/>
                  </a:cubicBezTo>
                  <a:cubicBezTo>
                    <a:pt x="78" y="22"/>
                    <a:pt x="78" y="22"/>
                    <a:pt x="78" y="22"/>
                  </a:cubicBezTo>
                  <a:cubicBezTo>
                    <a:pt x="78" y="20"/>
                    <a:pt x="78" y="20"/>
                    <a:pt x="78" y="20"/>
                  </a:cubicBezTo>
                  <a:cubicBezTo>
                    <a:pt x="78" y="20"/>
                    <a:pt x="78" y="20"/>
                    <a:pt x="78" y="20"/>
                  </a:cubicBezTo>
                  <a:cubicBezTo>
                    <a:pt x="78" y="19"/>
                    <a:pt x="78" y="19"/>
                    <a:pt x="78" y="19"/>
                  </a:cubicBezTo>
                  <a:cubicBezTo>
                    <a:pt x="79" y="19"/>
                    <a:pt x="79" y="19"/>
                    <a:pt x="79" y="19"/>
                  </a:cubicBezTo>
                  <a:cubicBezTo>
                    <a:pt x="79" y="19"/>
                    <a:pt x="79" y="19"/>
                    <a:pt x="79" y="19"/>
                  </a:cubicBezTo>
                  <a:cubicBezTo>
                    <a:pt x="77" y="19"/>
                    <a:pt x="77" y="19"/>
                    <a:pt x="77" y="19"/>
                  </a:cubicBezTo>
                  <a:lnTo>
                    <a:pt x="77" y="22"/>
                  </a:lnTo>
                  <a:close/>
                  <a:moveTo>
                    <a:pt x="77" y="19"/>
                  </a:moveTo>
                  <a:cubicBezTo>
                    <a:pt x="77" y="19"/>
                    <a:pt x="77" y="19"/>
                    <a:pt x="77" y="19"/>
                  </a:cubicBezTo>
                  <a:cubicBezTo>
                    <a:pt x="78" y="19"/>
                    <a:pt x="78" y="19"/>
                    <a:pt x="78" y="19"/>
                  </a:cubicBezTo>
                  <a:cubicBezTo>
                    <a:pt x="78" y="18"/>
                    <a:pt x="78" y="18"/>
                    <a:pt x="78" y="18"/>
                  </a:cubicBezTo>
                  <a:cubicBezTo>
                    <a:pt x="78" y="17"/>
                    <a:pt x="78" y="17"/>
                    <a:pt x="78" y="17"/>
                  </a:cubicBezTo>
                  <a:cubicBezTo>
                    <a:pt x="78" y="17"/>
                    <a:pt x="78" y="17"/>
                    <a:pt x="78" y="17"/>
                  </a:cubicBezTo>
                  <a:cubicBezTo>
                    <a:pt x="79" y="17"/>
                    <a:pt x="79" y="17"/>
                    <a:pt x="79" y="17"/>
                  </a:cubicBezTo>
                  <a:cubicBezTo>
                    <a:pt x="79" y="16"/>
                    <a:pt x="79" y="16"/>
                    <a:pt x="79" y="16"/>
                  </a:cubicBezTo>
                  <a:cubicBezTo>
                    <a:pt x="77" y="17"/>
                    <a:pt x="77" y="17"/>
                    <a:pt x="77" y="17"/>
                  </a:cubicBezTo>
                  <a:lnTo>
                    <a:pt x="77" y="19"/>
                  </a:lnTo>
                  <a:close/>
                  <a:moveTo>
                    <a:pt x="77" y="35"/>
                  </a:moveTo>
                  <a:cubicBezTo>
                    <a:pt x="77" y="35"/>
                    <a:pt x="77" y="35"/>
                    <a:pt x="77" y="35"/>
                  </a:cubicBezTo>
                  <a:cubicBezTo>
                    <a:pt x="78" y="35"/>
                    <a:pt x="78" y="35"/>
                    <a:pt x="78" y="35"/>
                  </a:cubicBezTo>
                  <a:cubicBezTo>
                    <a:pt x="78" y="33"/>
                    <a:pt x="78" y="33"/>
                    <a:pt x="78" y="33"/>
                  </a:cubicBezTo>
                  <a:cubicBezTo>
                    <a:pt x="78" y="33"/>
                    <a:pt x="78" y="33"/>
                    <a:pt x="78" y="33"/>
                  </a:cubicBezTo>
                  <a:cubicBezTo>
                    <a:pt x="78" y="33"/>
                    <a:pt x="78" y="33"/>
                    <a:pt x="78" y="33"/>
                  </a:cubicBezTo>
                  <a:cubicBezTo>
                    <a:pt x="79" y="33"/>
                    <a:pt x="79" y="33"/>
                    <a:pt x="79" y="33"/>
                  </a:cubicBezTo>
                  <a:cubicBezTo>
                    <a:pt x="79" y="32"/>
                    <a:pt x="79" y="32"/>
                    <a:pt x="79" y="32"/>
                  </a:cubicBezTo>
                  <a:cubicBezTo>
                    <a:pt x="77" y="33"/>
                    <a:pt x="77" y="33"/>
                    <a:pt x="77" y="33"/>
                  </a:cubicBezTo>
                  <a:lnTo>
                    <a:pt x="77" y="35"/>
                  </a:lnTo>
                  <a:close/>
                  <a:moveTo>
                    <a:pt x="77" y="32"/>
                  </a:moveTo>
                  <a:cubicBezTo>
                    <a:pt x="77" y="32"/>
                    <a:pt x="77" y="32"/>
                    <a:pt x="77" y="32"/>
                  </a:cubicBezTo>
                  <a:cubicBezTo>
                    <a:pt x="78" y="32"/>
                    <a:pt x="78" y="32"/>
                    <a:pt x="78" y="32"/>
                  </a:cubicBezTo>
                  <a:cubicBezTo>
                    <a:pt x="78" y="31"/>
                    <a:pt x="78" y="31"/>
                    <a:pt x="78" y="31"/>
                  </a:cubicBezTo>
                  <a:cubicBezTo>
                    <a:pt x="78" y="30"/>
                    <a:pt x="78" y="30"/>
                    <a:pt x="78" y="30"/>
                  </a:cubicBezTo>
                  <a:cubicBezTo>
                    <a:pt x="78" y="30"/>
                    <a:pt x="78" y="30"/>
                    <a:pt x="78" y="30"/>
                  </a:cubicBezTo>
                  <a:cubicBezTo>
                    <a:pt x="79" y="30"/>
                    <a:pt x="79" y="30"/>
                    <a:pt x="79" y="30"/>
                  </a:cubicBezTo>
                  <a:cubicBezTo>
                    <a:pt x="79" y="30"/>
                    <a:pt x="79" y="30"/>
                    <a:pt x="79" y="30"/>
                  </a:cubicBezTo>
                  <a:cubicBezTo>
                    <a:pt x="77" y="30"/>
                    <a:pt x="77" y="30"/>
                    <a:pt x="77" y="30"/>
                  </a:cubicBezTo>
                  <a:lnTo>
                    <a:pt x="77" y="32"/>
                  </a:lnTo>
                  <a:close/>
                  <a:moveTo>
                    <a:pt x="77" y="24"/>
                  </a:moveTo>
                  <a:cubicBezTo>
                    <a:pt x="77" y="24"/>
                    <a:pt x="77" y="24"/>
                    <a:pt x="77" y="24"/>
                  </a:cubicBezTo>
                  <a:cubicBezTo>
                    <a:pt x="78" y="24"/>
                    <a:pt x="78" y="24"/>
                    <a:pt x="78" y="24"/>
                  </a:cubicBezTo>
                  <a:cubicBezTo>
                    <a:pt x="78" y="23"/>
                    <a:pt x="78" y="23"/>
                    <a:pt x="78" y="23"/>
                  </a:cubicBezTo>
                  <a:cubicBezTo>
                    <a:pt x="78" y="22"/>
                    <a:pt x="78" y="22"/>
                    <a:pt x="78" y="22"/>
                  </a:cubicBezTo>
                  <a:cubicBezTo>
                    <a:pt x="78" y="22"/>
                    <a:pt x="78" y="22"/>
                    <a:pt x="78" y="22"/>
                  </a:cubicBezTo>
                  <a:cubicBezTo>
                    <a:pt x="79" y="22"/>
                    <a:pt x="79" y="22"/>
                    <a:pt x="79" y="22"/>
                  </a:cubicBezTo>
                  <a:cubicBezTo>
                    <a:pt x="79" y="22"/>
                    <a:pt x="79" y="22"/>
                    <a:pt x="79" y="22"/>
                  </a:cubicBezTo>
                  <a:cubicBezTo>
                    <a:pt x="77" y="22"/>
                    <a:pt x="77" y="22"/>
                    <a:pt x="77" y="22"/>
                  </a:cubicBezTo>
                  <a:lnTo>
                    <a:pt x="77" y="24"/>
                  </a:lnTo>
                  <a:close/>
                  <a:moveTo>
                    <a:pt x="77" y="30"/>
                  </a:moveTo>
                  <a:cubicBezTo>
                    <a:pt x="77" y="30"/>
                    <a:pt x="77" y="30"/>
                    <a:pt x="77" y="30"/>
                  </a:cubicBezTo>
                  <a:cubicBezTo>
                    <a:pt x="78" y="30"/>
                    <a:pt x="78" y="30"/>
                    <a:pt x="78" y="30"/>
                  </a:cubicBezTo>
                  <a:cubicBezTo>
                    <a:pt x="78" y="28"/>
                    <a:pt x="78" y="28"/>
                    <a:pt x="78" y="28"/>
                  </a:cubicBezTo>
                  <a:cubicBezTo>
                    <a:pt x="78" y="28"/>
                    <a:pt x="78" y="28"/>
                    <a:pt x="78" y="28"/>
                  </a:cubicBezTo>
                  <a:cubicBezTo>
                    <a:pt x="78" y="27"/>
                    <a:pt x="78" y="27"/>
                    <a:pt x="78" y="27"/>
                  </a:cubicBezTo>
                  <a:cubicBezTo>
                    <a:pt x="79" y="27"/>
                    <a:pt x="79" y="27"/>
                    <a:pt x="79" y="27"/>
                  </a:cubicBezTo>
                  <a:cubicBezTo>
                    <a:pt x="79" y="27"/>
                    <a:pt x="79" y="27"/>
                    <a:pt x="79" y="27"/>
                  </a:cubicBezTo>
                  <a:cubicBezTo>
                    <a:pt x="77" y="27"/>
                    <a:pt x="77" y="27"/>
                    <a:pt x="77" y="27"/>
                  </a:cubicBezTo>
                  <a:lnTo>
                    <a:pt x="77" y="30"/>
                  </a:lnTo>
                  <a:close/>
                  <a:moveTo>
                    <a:pt x="47" y="42"/>
                  </a:moveTo>
                  <a:cubicBezTo>
                    <a:pt x="47" y="42"/>
                    <a:pt x="47" y="42"/>
                    <a:pt x="47" y="42"/>
                  </a:cubicBezTo>
                  <a:cubicBezTo>
                    <a:pt x="57" y="42"/>
                    <a:pt x="57" y="42"/>
                    <a:pt x="57" y="42"/>
                  </a:cubicBezTo>
                  <a:cubicBezTo>
                    <a:pt x="57" y="42"/>
                    <a:pt x="57" y="42"/>
                    <a:pt x="57" y="42"/>
                  </a:cubicBezTo>
                  <a:cubicBezTo>
                    <a:pt x="60" y="42"/>
                    <a:pt x="60" y="42"/>
                    <a:pt x="60" y="42"/>
                  </a:cubicBezTo>
                  <a:cubicBezTo>
                    <a:pt x="60" y="41"/>
                    <a:pt x="60" y="41"/>
                    <a:pt x="60" y="41"/>
                  </a:cubicBezTo>
                  <a:cubicBezTo>
                    <a:pt x="57" y="42"/>
                    <a:pt x="57" y="42"/>
                    <a:pt x="57" y="42"/>
                  </a:cubicBezTo>
                  <a:cubicBezTo>
                    <a:pt x="57" y="42"/>
                    <a:pt x="57" y="42"/>
                    <a:pt x="57" y="42"/>
                  </a:cubicBezTo>
                  <a:cubicBezTo>
                    <a:pt x="47" y="42"/>
                    <a:pt x="47" y="42"/>
                    <a:pt x="47" y="42"/>
                  </a:cubicBezTo>
                  <a:close/>
                  <a:moveTo>
                    <a:pt x="79" y="43"/>
                  </a:moveTo>
                  <a:cubicBezTo>
                    <a:pt x="79" y="43"/>
                    <a:pt x="79" y="43"/>
                    <a:pt x="79" y="43"/>
                  </a:cubicBezTo>
                  <a:cubicBezTo>
                    <a:pt x="83" y="43"/>
                    <a:pt x="83" y="43"/>
                    <a:pt x="83" y="43"/>
                  </a:cubicBezTo>
                  <a:cubicBezTo>
                    <a:pt x="83" y="42"/>
                    <a:pt x="83" y="42"/>
                    <a:pt x="83" y="42"/>
                  </a:cubicBezTo>
                  <a:cubicBezTo>
                    <a:pt x="79" y="42"/>
                    <a:pt x="79" y="42"/>
                    <a:pt x="79" y="42"/>
                  </a:cubicBezTo>
                  <a:lnTo>
                    <a:pt x="79" y="43"/>
                  </a:lnTo>
                  <a:close/>
                  <a:moveTo>
                    <a:pt x="79" y="39"/>
                  </a:moveTo>
                  <a:cubicBezTo>
                    <a:pt x="79" y="39"/>
                    <a:pt x="79" y="39"/>
                    <a:pt x="79" y="39"/>
                  </a:cubicBezTo>
                  <a:cubicBezTo>
                    <a:pt x="83" y="39"/>
                    <a:pt x="83" y="39"/>
                    <a:pt x="83" y="39"/>
                  </a:cubicBezTo>
                  <a:cubicBezTo>
                    <a:pt x="83" y="38"/>
                    <a:pt x="83" y="38"/>
                    <a:pt x="83" y="38"/>
                  </a:cubicBezTo>
                  <a:cubicBezTo>
                    <a:pt x="79" y="38"/>
                    <a:pt x="79" y="38"/>
                    <a:pt x="79" y="38"/>
                  </a:cubicBezTo>
                  <a:lnTo>
                    <a:pt x="79" y="39"/>
                  </a:lnTo>
                  <a:close/>
                  <a:moveTo>
                    <a:pt x="71" y="43"/>
                  </a:moveTo>
                  <a:cubicBezTo>
                    <a:pt x="71" y="43"/>
                    <a:pt x="71" y="43"/>
                    <a:pt x="71" y="43"/>
                  </a:cubicBezTo>
                  <a:cubicBezTo>
                    <a:pt x="74" y="42"/>
                    <a:pt x="74" y="42"/>
                    <a:pt x="74" y="42"/>
                  </a:cubicBezTo>
                  <a:cubicBezTo>
                    <a:pt x="74" y="42"/>
                    <a:pt x="74" y="42"/>
                    <a:pt x="74" y="42"/>
                  </a:cubicBezTo>
                  <a:cubicBezTo>
                    <a:pt x="71" y="42"/>
                    <a:pt x="71" y="42"/>
                    <a:pt x="71" y="42"/>
                  </a:cubicBezTo>
                  <a:lnTo>
                    <a:pt x="71" y="43"/>
                  </a:lnTo>
                  <a:close/>
                  <a:moveTo>
                    <a:pt x="83" y="37"/>
                  </a:moveTo>
                  <a:cubicBezTo>
                    <a:pt x="83" y="37"/>
                    <a:pt x="83" y="37"/>
                    <a:pt x="83" y="37"/>
                  </a:cubicBezTo>
                  <a:cubicBezTo>
                    <a:pt x="88" y="37"/>
                    <a:pt x="88" y="37"/>
                    <a:pt x="88" y="37"/>
                  </a:cubicBezTo>
                  <a:cubicBezTo>
                    <a:pt x="88" y="36"/>
                    <a:pt x="88" y="36"/>
                    <a:pt x="88" y="36"/>
                  </a:cubicBezTo>
                  <a:cubicBezTo>
                    <a:pt x="83" y="37"/>
                    <a:pt x="83" y="37"/>
                    <a:pt x="83" y="37"/>
                  </a:cubicBezTo>
                  <a:close/>
                  <a:moveTo>
                    <a:pt x="83" y="43"/>
                  </a:moveTo>
                  <a:cubicBezTo>
                    <a:pt x="83" y="43"/>
                    <a:pt x="83" y="43"/>
                    <a:pt x="83" y="43"/>
                  </a:cubicBezTo>
                  <a:cubicBezTo>
                    <a:pt x="88" y="43"/>
                    <a:pt x="88" y="43"/>
                    <a:pt x="88" y="43"/>
                  </a:cubicBezTo>
                  <a:cubicBezTo>
                    <a:pt x="88" y="43"/>
                    <a:pt x="88" y="43"/>
                    <a:pt x="88" y="43"/>
                  </a:cubicBezTo>
                  <a:cubicBezTo>
                    <a:pt x="83" y="43"/>
                    <a:pt x="83" y="43"/>
                    <a:pt x="83" y="43"/>
                  </a:cubicBezTo>
                  <a:close/>
                  <a:moveTo>
                    <a:pt x="79" y="40"/>
                  </a:moveTo>
                  <a:cubicBezTo>
                    <a:pt x="79" y="40"/>
                    <a:pt x="79" y="40"/>
                    <a:pt x="79" y="40"/>
                  </a:cubicBezTo>
                  <a:cubicBezTo>
                    <a:pt x="83" y="39"/>
                    <a:pt x="83" y="39"/>
                    <a:pt x="83" y="39"/>
                  </a:cubicBezTo>
                  <a:cubicBezTo>
                    <a:pt x="83" y="39"/>
                    <a:pt x="83" y="39"/>
                    <a:pt x="83" y="39"/>
                  </a:cubicBezTo>
                  <a:cubicBezTo>
                    <a:pt x="79" y="39"/>
                    <a:pt x="79" y="39"/>
                    <a:pt x="79" y="39"/>
                  </a:cubicBezTo>
                  <a:lnTo>
                    <a:pt x="79" y="40"/>
                  </a:lnTo>
                  <a:close/>
                  <a:moveTo>
                    <a:pt x="79" y="41"/>
                  </a:moveTo>
                  <a:cubicBezTo>
                    <a:pt x="79" y="41"/>
                    <a:pt x="79" y="41"/>
                    <a:pt x="79" y="41"/>
                  </a:cubicBezTo>
                  <a:cubicBezTo>
                    <a:pt x="83" y="40"/>
                    <a:pt x="83" y="40"/>
                    <a:pt x="83" y="40"/>
                  </a:cubicBezTo>
                  <a:cubicBezTo>
                    <a:pt x="83" y="40"/>
                    <a:pt x="83" y="40"/>
                    <a:pt x="83" y="40"/>
                  </a:cubicBezTo>
                  <a:cubicBezTo>
                    <a:pt x="79" y="40"/>
                    <a:pt x="79" y="40"/>
                    <a:pt x="79" y="40"/>
                  </a:cubicBezTo>
                  <a:lnTo>
                    <a:pt x="79" y="41"/>
                  </a:lnTo>
                  <a:close/>
                  <a:moveTo>
                    <a:pt x="79" y="41"/>
                  </a:moveTo>
                  <a:cubicBezTo>
                    <a:pt x="79" y="41"/>
                    <a:pt x="79" y="41"/>
                    <a:pt x="79" y="41"/>
                  </a:cubicBezTo>
                  <a:cubicBezTo>
                    <a:pt x="83" y="41"/>
                    <a:pt x="83" y="41"/>
                    <a:pt x="83" y="41"/>
                  </a:cubicBezTo>
                  <a:cubicBezTo>
                    <a:pt x="83" y="41"/>
                    <a:pt x="83" y="41"/>
                    <a:pt x="83" y="41"/>
                  </a:cubicBezTo>
                  <a:cubicBezTo>
                    <a:pt x="79" y="41"/>
                    <a:pt x="79" y="41"/>
                    <a:pt x="79" y="41"/>
                  </a:cubicBezTo>
                  <a:close/>
                  <a:moveTo>
                    <a:pt x="79" y="42"/>
                  </a:moveTo>
                  <a:cubicBezTo>
                    <a:pt x="79" y="42"/>
                    <a:pt x="79" y="42"/>
                    <a:pt x="79" y="42"/>
                  </a:cubicBezTo>
                  <a:cubicBezTo>
                    <a:pt x="83" y="42"/>
                    <a:pt x="83" y="42"/>
                    <a:pt x="83" y="42"/>
                  </a:cubicBezTo>
                  <a:cubicBezTo>
                    <a:pt x="83" y="41"/>
                    <a:pt x="83" y="41"/>
                    <a:pt x="83" y="41"/>
                  </a:cubicBezTo>
                  <a:cubicBezTo>
                    <a:pt x="79" y="42"/>
                    <a:pt x="79" y="42"/>
                    <a:pt x="79" y="42"/>
                  </a:cubicBezTo>
                  <a:close/>
                  <a:moveTo>
                    <a:pt x="83" y="42"/>
                  </a:moveTo>
                  <a:cubicBezTo>
                    <a:pt x="83" y="42"/>
                    <a:pt x="83" y="42"/>
                    <a:pt x="83" y="42"/>
                  </a:cubicBezTo>
                  <a:cubicBezTo>
                    <a:pt x="88" y="41"/>
                    <a:pt x="88" y="41"/>
                    <a:pt x="88" y="41"/>
                  </a:cubicBezTo>
                  <a:cubicBezTo>
                    <a:pt x="88" y="41"/>
                    <a:pt x="88" y="41"/>
                    <a:pt x="88" y="41"/>
                  </a:cubicBezTo>
                  <a:cubicBezTo>
                    <a:pt x="83" y="41"/>
                    <a:pt x="83" y="41"/>
                    <a:pt x="83" y="41"/>
                  </a:cubicBezTo>
                  <a:lnTo>
                    <a:pt x="83" y="42"/>
                  </a:lnTo>
                  <a:close/>
                  <a:moveTo>
                    <a:pt x="88" y="36"/>
                  </a:moveTo>
                  <a:cubicBezTo>
                    <a:pt x="88" y="36"/>
                    <a:pt x="88" y="36"/>
                    <a:pt x="88" y="36"/>
                  </a:cubicBezTo>
                  <a:cubicBezTo>
                    <a:pt x="83" y="36"/>
                    <a:pt x="83" y="36"/>
                    <a:pt x="83" y="36"/>
                  </a:cubicBezTo>
                  <a:cubicBezTo>
                    <a:pt x="83" y="36"/>
                    <a:pt x="83" y="36"/>
                    <a:pt x="83" y="36"/>
                  </a:cubicBezTo>
                  <a:cubicBezTo>
                    <a:pt x="88" y="36"/>
                    <a:pt x="88" y="36"/>
                    <a:pt x="88" y="36"/>
                  </a:cubicBezTo>
                  <a:close/>
                  <a:moveTo>
                    <a:pt x="83" y="41"/>
                  </a:moveTo>
                  <a:cubicBezTo>
                    <a:pt x="83" y="41"/>
                    <a:pt x="83" y="41"/>
                    <a:pt x="83" y="41"/>
                  </a:cubicBezTo>
                  <a:cubicBezTo>
                    <a:pt x="88" y="40"/>
                    <a:pt x="88" y="40"/>
                    <a:pt x="88" y="40"/>
                  </a:cubicBezTo>
                  <a:cubicBezTo>
                    <a:pt x="88" y="40"/>
                    <a:pt x="88" y="40"/>
                    <a:pt x="88" y="40"/>
                  </a:cubicBezTo>
                  <a:cubicBezTo>
                    <a:pt x="83" y="40"/>
                    <a:pt x="83" y="40"/>
                    <a:pt x="83" y="40"/>
                  </a:cubicBezTo>
                  <a:lnTo>
                    <a:pt x="83" y="41"/>
                  </a:lnTo>
                  <a:close/>
                  <a:moveTo>
                    <a:pt x="83" y="42"/>
                  </a:moveTo>
                  <a:cubicBezTo>
                    <a:pt x="83" y="42"/>
                    <a:pt x="83" y="42"/>
                    <a:pt x="83" y="42"/>
                  </a:cubicBezTo>
                  <a:cubicBezTo>
                    <a:pt x="88" y="42"/>
                    <a:pt x="88" y="42"/>
                    <a:pt x="88" y="42"/>
                  </a:cubicBezTo>
                  <a:cubicBezTo>
                    <a:pt x="88" y="42"/>
                    <a:pt x="88" y="42"/>
                    <a:pt x="88" y="42"/>
                  </a:cubicBezTo>
                  <a:cubicBezTo>
                    <a:pt x="83" y="42"/>
                    <a:pt x="83" y="42"/>
                    <a:pt x="83" y="42"/>
                  </a:cubicBezTo>
                  <a:close/>
                  <a:moveTo>
                    <a:pt x="83" y="38"/>
                  </a:moveTo>
                  <a:cubicBezTo>
                    <a:pt x="83" y="38"/>
                    <a:pt x="83" y="38"/>
                    <a:pt x="83" y="38"/>
                  </a:cubicBezTo>
                  <a:cubicBezTo>
                    <a:pt x="88" y="38"/>
                    <a:pt x="88" y="38"/>
                    <a:pt x="88" y="38"/>
                  </a:cubicBezTo>
                  <a:cubicBezTo>
                    <a:pt x="88" y="37"/>
                    <a:pt x="88" y="37"/>
                    <a:pt x="88" y="37"/>
                  </a:cubicBezTo>
                  <a:cubicBezTo>
                    <a:pt x="83" y="38"/>
                    <a:pt x="83" y="38"/>
                    <a:pt x="83" y="38"/>
                  </a:cubicBezTo>
                  <a:close/>
                  <a:moveTo>
                    <a:pt x="83" y="40"/>
                  </a:moveTo>
                  <a:cubicBezTo>
                    <a:pt x="83" y="40"/>
                    <a:pt x="83" y="40"/>
                    <a:pt x="83" y="40"/>
                  </a:cubicBezTo>
                  <a:cubicBezTo>
                    <a:pt x="88" y="39"/>
                    <a:pt x="88" y="39"/>
                    <a:pt x="88" y="39"/>
                  </a:cubicBezTo>
                  <a:cubicBezTo>
                    <a:pt x="88" y="39"/>
                    <a:pt x="88" y="39"/>
                    <a:pt x="88" y="39"/>
                  </a:cubicBezTo>
                  <a:cubicBezTo>
                    <a:pt x="83" y="40"/>
                    <a:pt x="83" y="40"/>
                    <a:pt x="83" y="40"/>
                  </a:cubicBezTo>
                  <a:close/>
                  <a:moveTo>
                    <a:pt x="83" y="39"/>
                  </a:moveTo>
                  <a:cubicBezTo>
                    <a:pt x="83" y="39"/>
                    <a:pt x="83" y="39"/>
                    <a:pt x="83" y="39"/>
                  </a:cubicBezTo>
                  <a:cubicBezTo>
                    <a:pt x="88" y="39"/>
                    <a:pt x="88" y="39"/>
                    <a:pt x="88" y="39"/>
                  </a:cubicBezTo>
                  <a:cubicBezTo>
                    <a:pt x="88" y="38"/>
                    <a:pt x="88" y="38"/>
                    <a:pt x="88" y="38"/>
                  </a:cubicBezTo>
                  <a:cubicBezTo>
                    <a:pt x="83" y="39"/>
                    <a:pt x="83" y="39"/>
                    <a:pt x="83" y="39"/>
                  </a:cubicBezTo>
                  <a:close/>
                  <a:moveTo>
                    <a:pt x="79" y="45"/>
                  </a:moveTo>
                  <a:cubicBezTo>
                    <a:pt x="79" y="45"/>
                    <a:pt x="79" y="45"/>
                    <a:pt x="79" y="45"/>
                  </a:cubicBezTo>
                  <a:cubicBezTo>
                    <a:pt x="83" y="44"/>
                    <a:pt x="83" y="44"/>
                    <a:pt x="83" y="44"/>
                  </a:cubicBezTo>
                  <a:cubicBezTo>
                    <a:pt x="83" y="44"/>
                    <a:pt x="83" y="44"/>
                    <a:pt x="83" y="44"/>
                  </a:cubicBezTo>
                  <a:cubicBezTo>
                    <a:pt x="79" y="44"/>
                    <a:pt x="79" y="44"/>
                    <a:pt x="79" y="44"/>
                  </a:cubicBezTo>
                  <a:lnTo>
                    <a:pt x="79" y="45"/>
                  </a:lnTo>
                  <a:close/>
                  <a:moveTo>
                    <a:pt x="75" y="38"/>
                  </a:moveTo>
                  <a:cubicBezTo>
                    <a:pt x="75" y="38"/>
                    <a:pt x="75" y="38"/>
                    <a:pt x="75" y="38"/>
                  </a:cubicBezTo>
                  <a:cubicBezTo>
                    <a:pt x="79" y="38"/>
                    <a:pt x="79" y="38"/>
                    <a:pt x="79" y="38"/>
                  </a:cubicBezTo>
                  <a:cubicBezTo>
                    <a:pt x="79" y="37"/>
                    <a:pt x="79" y="37"/>
                    <a:pt x="79" y="37"/>
                  </a:cubicBezTo>
                  <a:cubicBezTo>
                    <a:pt x="75" y="38"/>
                    <a:pt x="75" y="38"/>
                    <a:pt x="75" y="38"/>
                  </a:cubicBezTo>
                  <a:close/>
                  <a:moveTo>
                    <a:pt x="79" y="37"/>
                  </a:moveTo>
                  <a:cubicBezTo>
                    <a:pt x="79" y="37"/>
                    <a:pt x="79" y="37"/>
                    <a:pt x="79" y="37"/>
                  </a:cubicBezTo>
                  <a:cubicBezTo>
                    <a:pt x="75" y="37"/>
                    <a:pt x="75" y="37"/>
                    <a:pt x="75" y="37"/>
                  </a:cubicBezTo>
                  <a:cubicBezTo>
                    <a:pt x="75" y="37"/>
                    <a:pt x="75" y="37"/>
                    <a:pt x="75" y="37"/>
                  </a:cubicBezTo>
                  <a:cubicBezTo>
                    <a:pt x="79" y="37"/>
                    <a:pt x="79" y="37"/>
                    <a:pt x="79" y="37"/>
                  </a:cubicBezTo>
                  <a:close/>
                  <a:moveTo>
                    <a:pt x="75" y="39"/>
                  </a:moveTo>
                  <a:cubicBezTo>
                    <a:pt x="75" y="39"/>
                    <a:pt x="75" y="39"/>
                    <a:pt x="75" y="39"/>
                  </a:cubicBezTo>
                  <a:cubicBezTo>
                    <a:pt x="79" y="38"/>
                    <a:pt x="79" y="38"/>
                    <a:pt x="79" y="38"/>
                  </a:cubicBezTo>
                  <a:cubicBezTo>
                    <a:pt x="79" y="38"/>
                    <a:pt x="79" y="38"/>
                    <a:pt x="79" y="38"/>
                  </a:cubicBezTo>
                  <a:cubicBezTo>
                    <a:pt x="75" y="38"/>
                    <a:pt x="75" y="38"/>
                    <a:pt x="75" y="38"/>
                  </a:cubicBezTo>
                  <a:lnTo>
                    <a:pt x="75" y="39"/>
                  </a:lnTo>
                  <a:close/>
                  <a:moveTo>
                    <a:pt x="71" y="43"/>
                  </a:moveTo>
                  <a:cubicBezTo>
                    <a:pt x="71" y="43"/>
                    <a:pt x="71" y="43"/>
                    <a:pt x="71" y="43"/>
                  </a:cubicBezTo>
                  <a:cubicBezTo>
                    <a:pt x="74" y="43"/>
                    <a:pt x="74" y="43"/>
                    <a:pt x="74" y="43"/>
                  </a:cubicBezTo>
                  <a:cubicBezTo>
                    <a:pt x="74" y="43"/>
                    <a:pt x="74" y="43"/>
                    <a:pt x="74" y="43"/>
                  </a:cubicBezTo>
                  <a:cubicBezTo>
                    <a:pt x="71" y="43"/>
                    <a:pt x="71" y="43"/>
                    <a:pt x="71" y="43"/>
                  </a:cubicBezTo>
                  <a:close/>
                  <a:moveTo>
                    <a:pt x="75" y="40"/>
                  </a:moveTo>
                  <a:cubicBezTo>
                    <a:pt x="75" y="40"/>
                    <a:pt x="75" y="40"/>
                    <a:pt x="75" y="40"/>
                  </a:cubicBezTo>
                  <a:cubicBezTo>
                    <a:pt x="79" y="39"/>
                    <a:pt x="79" y="39"/>
                    <a:pt x="79" y="39"/>
                  </a:cubicBezTo>
                  <a:cubicBezTo>
                    <a:pt x="79" y="39"/>
                    <a:pt x="79" y="39"/>
                    <a:pt x="79" y="39"/>
                  </a:cubicBezTo>
                  <a:cubicBezTo>
                    <a:pt x="75" y="39"/>
                    <a:pt x="75" y="39"/>
                    <a:pt x="75" y="39"/>
                  </a:cubicBezTo>
                  <a:lnTo>
                    <a:pt x="75" y="40"/>
                  </a:lnTo>
                  <a:close/>
                  <a:moveTo>
                    <a:pt x="83" y="36"/>
                  </a:moveTo>
                  <a:cubicBezTo>
                    <a:pt x="83" y="36"/>
                    <a:pt x="83" y="36"/>
                    <a:pt x="83" y="36"/>
                  </a:cubicBezTo>
                  <a:cubicBezTo>
                    <a:pt x="79" y="37"/>
                    <a:pt x="79" y="37"/>
                    <a:pt x="79" y="37"/>
                  </a:cubicBezTo>
                  <a:cubicBezTo>
                    <a:pt x="79" y="37"/>
                    <a:pt x="79" y="37"/>
                    <a:pt x="79" y="37"/>
                  </a:cubicBezTo>
                  <a:cubicBezTo>
                    <a:pt x="83" y="37"/>
                    <a:pt x="83" y="37"/>
                    <a:pt x="83" y="37"/>
                  </a:cubicBezTo>
                  <a:lnTo>
                    <a:pt x="83" y="36"/>
                  </a:lnTo>
                  <a:close/>
                  <a:moveTo>
                    <a:pt x="71" y="45"/>
                  </a:moveTo>
                  <a:cubicBezTo>
                    <a:pt x="71" y="45"/>
                    <a:pt x="71" y="45"/>
                    <a:pt x="71" y="45"/>
                  </a:cubicBezTo>
                  <a:cubicBezTo>
                    <a:pt x="74" y="45"/>
                    <a:pt x="74" y="45"/>
                    <a:pt x="74" y="45"/>
                  </a:cubicBezTo>
                  <a:cubicBezTo>
                    <a:pt x="74" y="45"/>
                    <a:pt x="74" y="45"/>
                    <a:pt x="74" y="45"/>
                  </a:cubicBezTo>
                  <a:cubicBezTo>
                    <a:pt x="71" y="45"/>
                    <a:pt x="71" y="45"/>
                    <a:pt x="71" y="45"/>
                  </a:cubicBezTo>
                  <a:close/>
                  <a:moveTo>
                    <a:pt x="71" y="44"/>
                  </a:moveTo>
                  <a:cubicBezTo>
                    <a:pt x="71" y="44"/>
                    <a:pt x="71" y="44"/>
                    <a:pt x="71" y="44"/>
                  </a:cubicBezTo>
                  <a:cubicBezTo>
                    <a:pt x="74" y="44"/>
                    <a:pt x="74" y="44"/>
                    <a:pt x="74" y="44"/>
                  </a:cubicBezTo>
                  <a:cubicBezTo>
                    <a:pt x="74" y="44"/>
                    <a:pt x="74" y="44"/>
                    <a:pt x="74" y="44"/>
                  </a:cubicBezTo>
                  <a:cubicBezTo>
                    <a:pt x="71" y="44"/>
                    <a:pt x="71" y="44"/>
                    <a:pt x="71" y="44"/>
                  </a:cubicBezTo>
                  <a:close/>
                  <a:moveTo>
                    <a:pt x="75" y="40"/>
                  </a:moveTo>
                  <a:cubicBezTo>
                    <a:pt x="75" y="40"/>
                    <a:pt x="75" y="40"/>
                    <a:pt x="75" y="40"/>
                  </a:cubicBezTo>
                  <a:cubicBezTo>
                    <a:pt x="79" y="40"/>
                    <a:pt x="79" y="40"/>
                    <a:pt x="79" y="40"/>
                  </a:cubicBezTo>
                  <a:cubicBezTo>
                    <a:pt x="79" y="40"/>
                    <a:pt x="79" y="40"/>
                    <a:pt x="79" y="40"/>
                  </a:cubicBezTo>
                  <a:cubicBezTo>
                    <a:pt x="75" y="40"/>
                    <a:pt x="75" y="40"/>
                    <a:pt x="75" y="40"/>
                  </a:cubicBezTo>
                  <a:close/>
                  <a:moveTo>
                    <a:pt x="75" y="44"/>
                  </a:moveTo>
                  <a:cubicBezTo>
                    <a:pt x="75" y="44"/>
                    <a:pt x="75" y="44"/>
                    <a:pt x="75" y="44"/>
                  </a:cubicBezTo>
                  <a:cubicBezTo>
                    <a:pt x="79" y="43"/>
                    <a:pt x="79" y="43"/>
                    <a:pt x="79" y="43"/>
                  </a:cubicBezTo>
                  <a:cubicBezTo>
                    <a:pt x="79" y="43"/>
                    <a:pt x="79" y="43"/>
                    <a:pt x="79" y="43"/>
                  </a:cubicBezTo>
                  <a:cubicBezTo>
                    <a:pt x="75" y="43"/>
                    <a:pt x="75" y="43"/>
                    <a:pt x="75" y="43"/>
                  </a:cubicBezTo>
                  <a:lnTo>
                    <a:pt x="75" y="44"/>
                  </a:lnTo>
                  <a:close/>
                  <a:moveTo>
                    <a:pt x="79" y="38"/>
                  </a:moveTo>
                  <a:cubicBezTo>
                    <a:pt x="79" y="38"/>
                    <a:pt x="79" y="38"/>
                    <a:pt x="79" y="38"/>
                  </a:cubicBezTo>
                  <a:cubicBezTo>
                    <a:pt x="83" y="38"/>
                    <a:pt x="83" y="38"/>
                    <a:pt x="83" y="38"/>
                  </a:cubicBezTo>
                  <a:cubicBezTo>
                    <a:pt x="83" y="37"/>
                    <a:pt x="83" y="37"/>
                    <a:pt x="83" y="37"/>
                  </a:cubicBezTo>
                  <a:cubicBezTo>
                    <a:pt x="79" y="37"/>
                    <a:pt x="79" y="37"/>
                    <a:pt x="79" y="37"/>
                  </a:cubicBezTo>
                  <a:lnTo>
                    <a:pt x="79" y="38"/>
                  </a:lnTo>
                  <a:close/>
                  <a:moveTo>
                    <a:pt x="75" y="45"/>
                  </a:moveTo>
                  <a:cubicBezTo>
                    <a:pt x="75" y="45"/>
                    <a:pt x="75" y="45"/>
                    <a:pt x="75" y="45"/>
                  </a:cubicBezTo>
                  <a:cubicBezTo>
                    <a:pt x="79" y="45"/>
                    <a:pt x="79" y="45"/>
                    <a:pt x="79" y="45"/>
                  </a:cubicBezTo>
                  <a:cubicBezTo>
                    <a:pt x="79" y="44"/>
                    <a:pt x="79" y="44"/>
                    <a:pt x="79" y="44"/>
                  </a:cubicBezTo>
                  <a:cubicBezTo>
                    <a:pt x="75" y="44"/>
                    <a:pt x="75" y="44"/>
                    <a:pt x="75" y="44"/>
                  </a:cubicBezTo>
                  <a:lnTo>
                    <a:pt x="75" y="45"/>
                  </a:lnTo>
                  <a:close/>
                  <a:moveTo>
                    <a:pt x="75" y="41"/>
                  </a:moveTo>
                  <a:cubicBezTo>
                    <a:pt x="75" y="41"/>
                    <a:pt x="75" y="41"/>
                    <a:pt x="75" y="41"/>
                  </a:cubicBezTo>
                  <a:cubicBezTo>
                    <a:pt x="79" y="41"/>
                    <a:pt x="79" y="41"/>
                    <a:pt x="79" y="41"/>
                  </a:cubicBezTo>
                  <a:cubicBezTo>
                    <a:pt x="79" y="41"/>
                    <a:pt x="79" y="41"/>
                    <a:pt x="79" y="41"/>
                  </a:cubicBezTo>
                  <a:cubicBezTo>
                    <a:pt x="75" y="41"/>
                    <a:pt x="75" y="41"/>
                    <a:pt x="75" y="41"/>
                  </a:cubicBezTo>
                  <a:close/>
                  <a:moveTo>
                    <a:pt x="75" y="42"/>
                  </a:moveTo>
                  <a:cubicBezTo>
                    <a:pt x="75" y="42"/>
                    <a:pt x="75" y="42"/>
                    <a:pt x="75" y="42"/>
                  </a:cubicBezTo>
                  <a:cubicBezTo>
                    <a:pt x="79" y="42"/>
                    <a:pt x="79" y="42"/>
                    <a:pt x="79" y="42"/>
                  </a:cubicBezTo>
                  <a:cubicBezTo>
                    <a:pt x="79" y="42"/>
                    <a:pt x="79" y="42"/>
                    <a:pt x="79" y="42"/>
                  </a:cubicBezTo>
                  <a:cubicBezTo>
                    <a:pt x="75" y="42"/>
                    <a:pt x="75" y="42"/>
                    <a:pt x="75" y="42"/>
                  </a:cubicBezTo>
                  <a:close/>
                  <a:moveTo>
                    <a:pt x="75" y="43"/>
                  </a:moveTo>
                  <a:cubicBezTo>
                    <a:pt x="75" y="43"/>
                    <a:pt x="75" y="43"/>
                    <a:pt x="75" y="43"/>
                  </a:cubicBezTo>
                  <a:cubicBezTo>
                    <a:pt x="79" y="43"/>
                    <a:pt x="79" y="43"/>
                    <a:pt x="79" y="43"/>
                  </a:cubicBezTo>
                  <a:cubicBezTo>
                    <a:pt x="79" y="42"/>
                    <a:pt x="79" y="42"/>
                    <a:pt x="79" y="42"/>
                  </a:cubicBezTo>
                  <a:cubicBezTo>
                    <a:pt x="75" y="43"/>
                    <a:pt x="75" y="43"/>
                    <a:pt x="75" y="43"/>
                  </a:cubicBezTo>
                  <a:close/>
                  <a:moveTo>
                    <a:pt x="79" y="44"/>
                  </a:moveTo>
                  <a:cubicBezTo>
                    <a:pt x="79" y="44"/>
                    <a:pt x="79" y="44"/>
                    <a:pt x="79" y="44"/>
                  </a:cubicBezTo>
                  <a:cubicBezTo>
                    <a:pt x="83" y="44"/>
                    <a:pt x="83" y="44"/>
                    <a:pt x="83" y="44"/>
                  </a:cubicBezTo>
                  <a:cubicBezTo>
                    <a:pt x="83" y="43"/>
                    <a:pt x="83" y="43"/>
                    <a:pt x="83" y="43"/>
                  </a:cubicBezTo>
                  <a:cubicBezTo>
                    <a:pt x="79" y="43"/>
                    <a:pt x="79" y="43"/>
                    <a:pt x="79" y="43"/>
                  </a:cubicBezTo>
                  <a:lnTo>
                    <a:pt x="79" y="44"/>
                  </a:lnTo>
                  <a:close/>
                  <a:moveTo>
                    <a:pt x="98" y="36"/>
                  </a:moveTo>
                  <a:cubicBezTo>
                    <a:pt x="98" y="36"/>
                    <a:pt x="98" y="36"/>
                    <a:pt x="98" y="36"/>
                  </a:cubicBezTo>
                  <a:cubicBezTo>
                    <a:pt x="103" y="36"/>
                    <a:pt x="103" y="36"/>
                    <a:pt x="103" y="36"/>
                  </a:cubicBezTo>
                  <a:cubicBezTo>
                    <a:pt x="103" y="35"/>
                    <a:pt x="103" y="35"/>
                    <a:pt x="103" y="35"/>
                  </a:cubicBezTo>
                  <a:cubicBezTo>
                    <a:pt x="98" y="36"/>
                    <a:pt x="98" y="36"/>
                    <a:pt x="98" y="36"/>
                  </a:cubicBezTo>
                  <a:close/>
                  <a:moveTo>
                    <a:pt x="103" y="34"/>
                  </a:moveTo>
                  <a:cubicBezTo>
                    <a:pt x="103" y="34"/>
                    <a:pt x="103" y="34"/>
                    <a:pt x="103" y="34"/>
                  </a:cubicBezTo>
                  <a:cubicBezTo>
                    <a:pt x="98" y="35"/>
                    <a:pt x="98" y="35"/>
                    <a:pt x="98" y="35"/>
                  </a:cubicBezTo>
                  <a:cubicBezTo>
                    <a:pt x="98" y="35"/>
                    <a:pt x="98" y="35"/>
                    <a:pt x="98" y="35"/>
                  </a:cubicBezTo>
                  <a:cubicBezTo>
                    <a:pt x="103" y="35"/>
                    <a:pt x="103" y="35"/>
                    <a:pt x="103" y="35"/>
                  </a:cubicBezTo>
                  <a:lnTo>
                    <a:pt x="103" y="34"/>
                  </a:lnTo>
                  <a:close/>
                  <a:moveTo>
                    <a:pt x="98" y="37"/>
                  </a:moveTo>
                  <a:cubicBezTo>
                    <a:pt x="98" y="37"/>
                    <a:pt x="98" y="37"/>
                    <a:pt x="98" y="37"/>
                  </a:cubicBezTo>
                  <a:cubicBezTo>
                    <a:pt x="103" y="37"/>
                    <a:pt x="103" y="37"/>
                    <a:pt x="103" y="37"/>
                  </a:cubicBezTo>
                  <a:cubicBezTo>
                    <a:pt x="103" y="36"/>
                    <a:pt x="103" y="36"/>
                    <a:pt x="103" y="36"/>
                  </a:cubicBezTo>
                  <a:cubicBezTo>
                    <a:pt x="98" y="37"/>
                    <a:pt x="98" y="37"/>
                    <a:pt x="98" y="37"/>
                  </a:cubicBezTo>
                  <a:close/>
                  <a:moveTo>
                    <a:pt x="93" y="44"/>
                  </a:moveTo>
                  <a:cubicBezTo>
                    <a:pt x="93" y="44"/>
                    <a:pt x="93" y="44"/>
                    <a:pt x="93" y="44"/>
                  </a:cubicBezTo>
                  <a:cubicBezTo>
                    <a:pt x="98" y="44"/>
                    <a:pt x="98" y="44"/>
                    <a:pt x="98" y="44"/>
                  </a:cubicBezTo>
                  <a:cubicBezTo>
                    <a:pt x="98" y="43"/>
                    <a:pt x="98" y="43"/>
                    <a:pt x="98" y="43"/>
                  </a:cubicBezTo>
                  <a:cubicBezTo>
                    <a:pt x="93" y="44"/>
                    <a:pt x="93" y="44"/>
                    <a:pt x="93" y="44"/>
                  </a:cubicBezTo>
                  <a:close/>
                  <a:moveTo>
                    <a:pt x="93" y="41"/>
                  </a:moveTo>
                  <a:cubicBezTo>
                    <a:pt x="93" y="41"/>
                    <a:pt x="93" y="41"/>
                    <a:pt x="93" y="41"/>
                  </a:cubicBezTo>
                  <a:cubicBezTo>
                    <a:pt x="98" y="41"/>
                    <a:pt x="98" y="41"/>
                    <a:pt x="98" y="41"/>
                  </a:cubicBezTo>
                  <a:cubicBezTo>
                    <a:pt x="98" y="40"/>
                    <a:pt x="98" y="40"/>
                    <a:pt x="98" y="40"/>
                  </a:cubicBezTo>
                  <a:cubicBezTo>
                    <a:pt x="93" y="41"/>
                    <a:pt x="93" y="41"/>
                    <a:pt x="93" y="41"/>
                  </a:cubicBezTo>
                  <a:close/>
                  <a:moveTo>
                    <a:pt x="93" y="43"/>
                  </a:moveTo>
                  <a:cubicBezTo>
                    <a:pt x="93" y="43"/>
                    <a:pt x="93" y="43"/>
                    <a:pt x="93" y="43"/>
                  </a:cubicBezTo>
                  <a:cubicBezTo>
                    <a:pt x="98" y="43"/>
                    <a:pt x="98" y="43"/>
                    <a:pt x="98" y="43"/>
                  </a:cubicBezTo>
                  <a:cubicBezTo>
                    <a:pt x="98" y="42"/>
                    <a:pt x="98" y="42"/>
                    <a:pt x="98" y="42"/>
                  </a:cubicBezTo>
                  <a:cubicBezTo>
                    <a:pt x="93" y="43"/>
                    <a:pt x="93" y="43"/>
                    <a:pt x="93" y="43"/>
                  </a:cubicBezTo>
                  <a:close/>
                  <a:moveTo>
                    <a:pt x="93" y="42"/>
                  </a:moveTo>
                  <a:cubicBezTo>
                    <a:pt x="93" y="42"/>
                    <a:pt x="93" y="42"/>
                    <a:pt x="93" y="42"/>
                  </a:cubicBezTo>
                  <a:cubicBezTo>
                    <a:pt x="98" y="42"/>
                    <a:pt x="98" y="42"/>
                    <a:pt x="98" y="42"/>
                  </a:cubicBezTo>
                  <a:cubicBezTo>
                    <a:pt x="98" y="41"/>
                    <a:pt x="98" y="41"/>
                    <a:pt x="98" y="41"/>
                  </a:cubicBezTo>
                  <a:cubicBezTo>
                    <a:pt x="93" y="42"/>
                    <a:pt x="93" y="42"/>
                    <a:pt x="93" y="42"/>
                  </a:cubicBezTo>
                  <a:close/>
                  <a:moveTo>
                    <a:pt x="98" y="40"/>
                  </a:moveTo>
                  <a:cubicBezTo>
                    <a:pt x="98" y="40"/>
                    <a:pt x="98" y="40"/>
                    <a:pt x="98" y="40"/>
                  </a:cubicBezTo>
                  <a:cubicBezTo>
                    <a:pt x="103" y="40"/>
                    <a:pt x="103" y="40"/>
                    <a:pt x="103" y="40"/>
                  </a:cubicBezTo>
                  <a:cubicBezTo>
                    <a:pt x="103" y="39"/>
                    <a:pt x="103" y="39"/>
                    <a:pt x="103" y="39"/>
                  </a:cubicBezTo>
                  <a:cubicBezTo>
                    <a:pt x="98" y="40"/>
                    <a:pt x="98" y="40"/>
                    <a:pt x="98" y="40"/>
                  </a:cubicBezTo>
                  <a:close/>
                  <a:moveTo>
                    <a:pt x="98" y="38"/>
                  </a:moveTo>
                  <a:cubicBezTo>
                    <a:pt x="98" y="38"/>
                    <a:pt x="98" y="38"/>
                    <a:pt x="98" y="38"/>
                  </a:cubicBezTo>
                  <a:cubicBezTo>
                    <a:pt x="103" y="38"/>
                    <a:pt x="103" y="38"/>
                    <a:pt x="103" y="38"/>
                  </a:cubicBezTo>
                  <a:cubicBezTo>
                    <a:pt x="103" y="37"/>
                    <a:pt x="103" y="37"/>
                    <a:pt x="103" y="37"/>
                  </a:cubicBezTo>
                  <a:cubicBezTo>
                    <a:pt x="98" y="38"/>
                    <a:pt x="98" y="38"/>
                    <a:pt x="98" y="38"/>
                  </a:cubicBezTo>
                  <a:close/>
                  <a:moveTo>
                    <a:pt x="98" y="44"/>
                  </a:moveTo>
                  <a:cubicBezTo>
                    <a:pt x="98" y="44"/>
                    <a:pt x="98" y="44"/>
                    <a:pt x="98" y="44"/>
                  </a:cubicBezTo>
                  <a:cubicBezTo>
                    <a:pt x="103" y="44"/>
                    <a:pt x="103" y="44"/>
                    <a:pt x="103" y="44"/>
                  </a:cubicBezTo>
                  <a:cubicBezTo>
                    <a:pt x="103" y="43"/>
                    <a:pt x="103" y="43"/>
                    <a:pt x="103" y="43"/>
                  </a:cubicBezTo>
                  <a:cubicBezTo>
                    <a:pt x="98" y="43"/>
                    <a:pt x="98" y="43"/>
                    <a:pt x="98" y="43"/>
                  </a:cubicBezTo>
                  <a:lnTo>
                    <a:pt x="98" y="44"/>
                  </a:lnTo>
                  <a:close/>
                  <a:moveTo>
                    <a:pt x="98" y="42"/>
                  </a:moveTo>
                  <a:cubicBezTo>
                    <a:pt x="98" y="42"/>
                    <a:pt x="98" y="42"/>
                    <a:pt x="98" y="42"/>
                  </a:cubicBezTo>
                  <a:cubicBezTo>
                    <a:pt x="103" y="42"/>
                    <a:pt x="103" y="42"/>
                    <a:pt x="103" y="42"/>
                  </a:cubicBezTo>
                  <a:cubicBezTo>
                    <a:pt x="103" y="41"/>
                    <a:pt x="103" y="41"/>
                    <a:pt x="103" y="41"/>
                  </a:cubicBezTo>
                  <a:cubicBezTo>
                    <a:pt x="98" y="41"/>
                    <a:pt x="98" y="41"/>
                    <a:pt x="98" y="41"/>
                  </a:cubicBezTo>
                  <a:lnTo>
                    <a:pt x="98" y="42"/>
                  </a:lnTo>
                  <a:close/>
                  <a:moveTo>
                    <a:pt x="98" y="43"/>
                  </a:moveTo>
                  <a:cubicBezTo>
                    <a:pt x="98" y="43"/>
                    <a:pt x="98" y="43"/>
                    <a:pt x="98" y="43"/>
                  </a:cubicBezTo>
                  <a:cubicBezTo>
                    <a:pt x="103" y="43"/>
                    <a:pt x="103" y="43"/>
                    <a:pt x="103" y="43"/>
                  </a:cubicBezTo>
                  <a:cubicBezTo>
                    <a:pt x="103" y="42"/>
                    <a:pt x="103" y="42"/>
                    <a:pt x="103" y="42"/>
                  </a:cubicBezTo>
                  <a:cubicBezTo>
                    <a:pt x="98" y="42"/>
                    <a:pt x="98" y="42"/>
                    <a:pt x="98" y="42"/>
                  </a:cubicBezTo>
                  <a:lnTo>
                    <a:pt x="98" y="43"/>
                  </a:lnTo>
                  <a:close/>
                  <a:moveTo>
                    <a:pt x="98" y="39"/>
                  </a:moveTo>
                  <a:cubicBezTo>
                    <a:pt x="98" y="39"/>
                    <a:pt x="98" y="39"/>
                    <a:pt x="98" y="39"/>
                  </a:cubicBezTo>
                  <a:cubicBezTo>
                    <a:pt x="103" y="39"/>
                    <a:pt x="103" y="39"/>
                    <a:pt x="103" y="39"/>
                  </a:cubicBezTo>
                  <a:cubicBezTo>
                    <a:pt x="103" y="38"/>
                    <a:pt x="103" y="38"/>
                    <a:pt x="103" y="38"/>
                  </a:cubicBezTo>
                  <a:cubicBezTo>
                    <a:pt x="98" y="39"/>
                    <a:pt x="98" y="39"/>
                    <a:pt x="98" y="39"/>
                  </a:cubicBezTo>
                  <a:close/>
                  <a:moveTo>
                    <a:pt x="93" y="40"/>
                  </a:moveTo>
                  <a:cubicBezTo>
                    <a:pt x="93" y="40"/>
                    <a:pt x="93" y="40"/>
                    <a:pt x="93" y="40"/>
                  </a:cubicBezTo>
                  <a:cubicBezTo>
                    <a:pt x="98" y="40"/>
                    <a:pt x="98" y="40"/>
                    <a:pt x="98" y="40"/>
                  </a:cubicBezTo>
                  <a:cubicBezTo>
                    <a:pt x="98" y="39"/>
                    <a:pt x="98" y="39"/>
                    <a:pt x="98" y="39"/>
                  </a:cubicBezTo>
                  <a:cubicBezTo>
                    <a:pt x="93" y="40"/>
                    <a:pt x="93" y="40"/>
                    <a:pt x="93" y="40"/>
                  </a:cubicBezTo>
                  <a:close/>
                  <a:moveTo>
                    <a:pt x="83" y="45"/>
                  </a:moveTo>
                  <a:cubicBezTo>
                    <a:pt x="83" y="45"/>
                    <a:pt x="83" y="45"/>
                    <a:pt x="83" y="45"/>
                  </a:cubicBezTo>
                  <a:cubicBezTo>
                    <a:pt x="88" y="44"/>
                    <a:pt x="88" y="44"/>
                    <a:pt x="88" y="44"/>
                  </a:cubicBezTo>
                  <a:cubicBezTo>
                    <a:pt x="88" y="44"/>
                    <a:pt x="88" y="44"/>
                    <a:pt x="88" y="44"/>
                  </a:cubicBezTo>
                  <a:cubicBezTo>
                    <a:pt x="83" y="44"/>
                    <a:pt x="83" y="44"/>
                    <a:pt x="83" y="44"/>
                  </a:cubicBezTo>
                  <a:lnTo>
                    <a:pt x="83" y="45"/>
                  </a:lnTo>
                  <a:close/>
                  <a:moveTo>
                    <a:pt x="98" y="41"/>
                  </a:moveTo>
                  <a:cubicBezTo>
                    <a:pt x="98" y="41"/>
                    <a:pt x="98" y="41"/>
                    <a:pt x="98" y="41"/>
                  </a:cubicBezTo>
                  <a:cubicBezTo>
                    <a:pt x="103" y="41"/>
                    <a:pt x="103" y="41"/>
                    <a:pt x="103" y="41"/>
                  </a:cubicBezTo>
                  <a:cubicBezTo>
                    <a:pt x="103" y="40"/>
                    <a:pt x="103" y="40"/>
                    <a:pt x="103" y="40"/>
                  </a:cubicBezTo>
                  <a:cubicBezTo>
                    <a:pt x="98" y="40"/>
                    <a:pt x="98" y="40"/>
                    <a:pt x="98" y="40"/>
                  </a:cubicBezTo>
                  <a:lnTo>
                    <a:pt x="98" y="41"/>
                  </a:lnTo>
                  <a:close/>
                  <a:moveTo>
                    <a:pt x="88" y="40"/>
                  </a:moveTo>
                  <a:cubicBezTo>
                    <a:pt x="88" y="40"/>
                    <a:pt x="88" y="40"/>
                    <a:pt x="88" y="40"/>
                  </a:cubicBezTo>
                  <a:cubicBezTo>
                    <a:pt x="92" y="40"/>
                    <a:pt x="92" y="40"/>
                    <a:pt x="92" y="40"/>
                  </a:cubicBezTo>
                  <a:cubicBezTo>
                    <a:pt x="92" y="39"/>
                    <a:pt x="92" y="39"/>
                    <a:pt x="92" y="39"/>
                  </a:cubicBezTo>
                  <a:cubicBezTo>
                    <a:pt x="88" y="39"/>
                    <a:pt x="88" y="39"/>
                    <a:pt x="88" y="39"/>
                  </a:cubicBezTo>
                  <a:lnTo>
                    <a:pt x="88" y="40"/>
                  </a:lnTo>
                  <a:close/>
                  <a:moveTo>
                    <a:pt x="88" y="41"/>
                  </a:moveTo>
                  <a:cubicBezTo>
                    <a:pt x="88" y="41"/>
                    <a:pt x="88" y="41"/>
                    <a:pt x="88" y="41"/>
                  </a:cubicBezTo>
                  <a:cubicBezTo>
                    <a:pt x="92" y="40"/>
                    <a:pt x="92" y="40"/>
                    <a:pt x="92" y="40"/>
                  </a:cubicBezTo>
                  <a:cubicBezTo>
                    <a:pt x="92" y="40"/>
                    <a:pt x="92" y="40"/>
                    <a:pt x="92" y="40"/>
                  </a:cubicBezTo>
                  <a:cubicBezTo>
                    <a:pt x="88" y="40"/>
                    <a:pt x="88" y="40"/>
                    <a:pt x="88" y="40"/>
                  </a:cubicBezTo>
                  <a:lnTo>
                    <a:pt x="88" y="41"/>
                  </a:lnTo>
                  <a:close/>
                  <a:moveTo>
                    <a:pt x="88" y="39"/>
                  </a:moveTo>
                  <a:cubicBezTo>
                    <a:pt x="88" y="39"/>
                    <a:pt x="88" y="39"/>
                    <a:pt x="88" y="39"/>
                  </a:cubicBezTo>
                  <a:cubicBezTo>
                    <a:pt x="92" y="39"/>
                    <a:pt x="92" y="39"/>
                    <a:pt x="92" y="39"/>
                  </a:cubicBezTo>
                  <a:cubicBezTo>
                    <a:pt x="92" y="38"/>
                    <a:pt x="92" y="38"/>
                    <a:pt x="92" y="38"/>
                  </a:cubicBezTo>
                  <a:cubicBezTo>
                    <a:pt x="88" y="39"/>
                    <a:pt x="88" y="39"/>
                    <a:pt x="88" y="39"/>
                  </a:cubicBezTo>
                  <a:close/>
                  <a:moveTo>
                    <a:pt x="100" y="26"/>
                  </a:moveTo>
                  <a:cubicBezTo>
                    <a:pt x="100" y="26"/>
                    <a:pt x="100" y="26"/>
                    <a:pt x="100" y="26"/>
                  </a:cubicBezTo>
                  <a:cubicBezTo>
                    <a:pt x="101" y="26"/>
                    <a:pt x="101" y="26"/>
                    <a:pt x="101" y="26"/>
                  </a:cubicBezTo>
                  <a:cubicBezTo>
                    <a:pt x="101" y="25"/>
                    <a:pt x="101" y="25"/>
                    <a:pt x="101" y="25"/>
                  </a:cubicBezTo>
                  <a:cubicBezTo>
                    <a:pt x="101" y="24"/>
                    <a:pt x="101" y="24"/>
                    <a:pt x="101" y="24"/>
                  </a:cubicBezTo>
                  <a:cubicBezTo>
                    <a:pt x="101" y="24"/>
                    <a:pt x="101" y="24"/>
                    <a:pt x="101" y="24"/>
                  </a:cubicBezTo>
                  <a:cubicBezTo>
                    <a:pt x="103" y="24"/>
                    <a:pt x="103" y="24"/>
                    <a:pt x="103" y="24"/>
                  </a:cubicBezTo>
                  <a:cubicBezTo>
                    <a:pt x="103" y="23"/>
                    <a:pt x="103" y="23"/>
                    <a:pt x="103" y="23"/>
                  </a:cubicBezTo>
                  <a:cubicBezTo>
                    <a:pt x="100" y="24"/>
                    <a:pt x="100" y="24"/>
                    <a:pt x="100" y="24"/>
                  </a:cubicBezTo>
                  <a:lnTo>
                    <a:pt x="100" y="26"/>
                  </a:lnTo>
                  <a:close/>
                  <a:moveTo>
                    <a:pt x="88" y="38"/>
                  </a:moveTo>
                  <a:cubicBezTo>
                    <a:pt x="88" y="38"/>
                    <a:pt x="88" y="38"/>
                    <a:pt x="88" y="38"/>
                  </a:cubicBezTo>
                  <a:cubicBezTo>
                    <a:pt x="92" y="38"/>
                    <a:pt x="92" y="38"/>
                    <a:pt x="92" y="38"/>
                  </a:cubicBezTo>
                  <a:cubicBezTo>
                    <a:pt x="92" y="37"/>
                    <a:pt x="92" y="37"/>
                    <a:pt x="92" y="37"/>
                  </a:cubicBezTo>
                  <a:cubicBezTo>
                    <a:pt x="88" y="38"/>
                    <a:pt x="88" y="38"/>
                    <a:pt x="88" y="38"/>
                  </a:cubicBezTo>
                  <a:close/>
                  <a:moveTo>
                    <a:pt x="88" y="37"/>
                  </a:moveTo>
                  <a:cubicBezTo>
                    <a:pt x="88" y="37"/>
                    <a:pt x="88" y="37"/>
                    <a:pt x="88" y="37"/>
                  </a:cubicBezTo>
                  <a:cubicBezTo>
                    <a:pt x="92" y="37"/>
                    <a:pt x="92" y="37"/>
                    <a:pt x="92" y="37"/>
                  </a:cubicBezTo>
                  <a:cubicBezTo>
                    <a:pt x="92" y="36"/>
                    <a:pt x="92" y="36"/>
                    <a:pt x="92" y="36"/>
                  </a:cubicBezTo>
                  <a:cubicBezTo>
                    <a:pt x="88" y="37"/>
                    <a:pt x="88" y="37"/>
                    <a:pt x="88" y="37"/>
                  </a:cubicBezTo>
                  <a:close/>
                  <a:moveTo>
                    <a:pt x="92" y="35"/>
                  </a:moveTo>
                  <a:cubicBezTo>
                    <a:pt x="92" y="35"/>
                    <a:pt x="92" y="35"/>
                    <a:pt x="92" y="35"/>
                  </a:cubicBezTo>
                  <a:cubicBezTo>
                    <a:pt x="88" y="36"/>
                    <a:pt x="88" y="36"/>
                    <a:pt x="88" y="36"/>
                  </a:cubicBezTo>
                  <a:cubicBezTo>
                    <a:pt x="88" y="36"/>
                    <a:pt x="88" y="36"/>
                    <a:pt x="88" y="36"/>
                  </a:cubicBezTo>
                  <a:cubicBezTo>
                    <a:pt x="92" y="36"/>
                    <a:pt x="92" y="36"/>
                    <a:pt x="92" y="36"/>
                  </a:cubicBezTo>
                  <a:lnTo>
                    <a:pt x="92" y="35"/>
                  </a:lnTo>
                  <a:close/>
                  <a:moveTo>
                    <a:pt x="98" y="35"/>
                  </a:moveTo>
                  <a:cubicBezTo>
                    <a:pt x="98" y="35"/>
                    <a:pt x="98" y="35"/>
                    <a:pt x="98" y="35"/>
                  </a:cubicBezTo>
                  <a:cubicBezTo>
                    <a:pt x="93" y="35"/>
                    <a:pt x="93" y="35"/>
                    <a:pt x="93" y="35"/>
                  </a:cubicBezTo>
                  <a:cubicBezTo>
                    <a:pt x="93" y="35"/>
                    <a:pt x="93" y="35"/>
                    <a:pt x="93" y="35"/>
                  </a:cubicBezTo>
                  <a:cubicBezTo>
                    <a:pt x="98" y="35"/>
                    <a:pt x="98" y="35"/>
                    <a:pt x="98" y="35"/>
                  </a:cubicBezTo>
                  <a:close/>
                  <a:moveTo>
                    <a:pt x="93" y="37"/>
                  </a:moveTo>
                  <a:cubicBezTo>
                    <a:pt x="93" y="37"/>
                    <a:pt x="93" y="37"/>
                    <a:pt x="93" y="37"/>
                  </a:cubicBezTo>
                  <a:cubicBezTo>
                    <a:pt x="98" y="37"/>
                    <a:pt x="98" y="37"/>
                    <a:pt x="98" y="37"/>
                  </a:cubicBezTo>
                  <a:cubicBezTo>
                    <a:pt x="98" y="36"/>
                    <a:pt x="98" y="36"/>
                    <a:pt x="98" y="36"/>
                  </a:cubicBezTo>
                  <a:cubicBezTo>
                    <a:pt x="93" y="37"/>
                    <a:pt x="93" y="37"/>
                    <a:pt x="93" y="37"/>
                  </a:cubicBezTo>
                  <a:close/>
                  <a:moveTo>
                    <a:pt x="93" y="39"/>
                  </a:moveTo>
                  <a:cubicBezTo>
                    <a:pt x="93" y="39"/>
                    <a:pt x="93" y="39"/>
                    <a:pt x="93" y="39"/>
                  </a:cubicBezTo>
                  <a:cubicBezTo>
                    <a:pt x="98" y="39"/>
                    <a:pt x="98" y="39"/>
                    <a:pt x="98" y="39"/>
                  </a:cubicBezTo>
                  <a:cubicBezTo>
                    <a:pt x="98" y="38"/>
                    <a:pt x="98" y="38"/>
                    <a:pt x="98" y="38"/>
                  </a:cubicBezTo>
                  <a:cubicBezTo>
                    <a:pt x="93" y="39"/>
                    <a:pt x="93" y="39"/>
                    <a:pt x="93" y="39"/>
                  </a:cubicBezTo>
                  <a:close/>
                  <a:moveTo>
                    <a:pt x="93" y="38"/>
                  </a:moveTo>
                  <a:cubicBezTo>
                    <a:pt x="93" y="38"/>
                    <a:pt x="93" y="38"/>
                    <a:pt x="93" y="38"/>
                  </a:cubicBezTo>
                  <a:cubicBezTo>
                    <a:pt x="98" y="38"/>
                    <a:pt x="98" y="38"/>
                    <a:pt x="98" y="38"/>
                  </a:cubicBezTo>
                  <a:cubicBezTo>
                    <a:pt x="98" y="37"/>
                    <a:pt x="98" y="37"/>
                    <a:pt x="98" y="37"/>
                  </a:cubicBezTo>
                  <a:cubicBezTo>
                    <a:pt x="93" y="38"/>
                    <a:pt x="93" y="38"/>
                    <a:pt x="93" y="38"/>
                  </a:cubicBezTo>
                  <a:close/>
                  <a:moveTo>
                    <a:pt x="93" y="36"/>
                  </a:moveTo>
                  <a:cubicBezTo>
                    <a:pt x="93" y="36"/>
                    <a:pt x="93" y="36"/>
                    <a:pt x="93" y="36"/>
                  </a:cubicBezTo>
                  <a:cubicBezTo>
                    <a:pt x="98" y="36"/>
                    <a:pt x="98" y="36"/>
                    <a:pt x="98" y="36"/>
                  </a:cubicBezTo>
                  <a:cubicBezTo>
                    <a:pt x="98" y="36"/>
                    <a:pt x="98" y="36"/>
                    <a:pt x="98" y="36"/>
                  </a:cubicBezTo>
                  <a:cubicBezTo>
                    <a:pt x="93" y="36"/>
                    <a:pt x="93" y="36"/>
                    <a:pt x="93" y="36"/>
                  </a:cubicBezTo>
                  <a:close/>
                  <a:moveTo>
                    <a:pt x="88" y="44"/>
                  </a:moveTo>
                  <a:cubicBezTo>
                    <a:pt x="88" y="44"/>
                    <a:pt x="88" y="44"/>
                    <a:pt x="88" y="44"/>
                  </a:cubicBezTo>
                  <a:cubicBezTo>
                    <a:pt x="92" y="43"/>
                    <a:pt x="92" y="43"/>
                    <a:pt x="92" y="43"/>
                  </a:cubicBezTo>
                  <a:cubicBezTo>
                    <a:pt x="92" y="43"/>
                    <a:pt x="92" y="43"/>
                    <a:pt x="92" y="43"/>
                  </a:cubicBezTo>
                  <a:cubicBezTo>
                    <a:pt x="88" y="43"/>
                    <a:pt x="88" y="43"/>
                    <a:pt x="88" y="43"/>
                  </a:cubicBezTo>
                  <a:lnTo>
                    <a:pt x="88" y="44"/>
                  </a:lnTo>
                  <a:close/>
                  <a:moveTo>
                    <a:pt x="88" y="44"/>
                  </a:moveTo>
                  <a:cubicBezTo>
                    <a:pt x="88" y="44"/>
                    <a:pt x="88" y="44"/>
                    <a:pt x="88" y="44"/>
                  </a:cubicBezTo>
                  <a:cubicBezTo>
                    <a:pt x="92" y="44"/>
                    <a:pt x="92" y="44"/>
                    <a:pt x="92" y="44"/>
                  </a:cubicBezTo>
                  <a:cubicBezTo>
                    <a:pt x="92" y="44"/>
                    <a:pt x="92" y="44"/>
                    <a:pt x="92" y="44"/>
                  </a:cubicBezTo>
                  <a:cubicBezTo>
                    <a:pt x="88" y="44"/>
                    <a:pt x="88" y="44"/>
                    <a:pt x="88" y="44"/>
                  </a:cubicBezTo>
                  <a:close/>
                  <a:moveTo>
                    <a:pt x="88" y="43"/>
                  </a:moveTo>
                  <a:cubicBezTo>
                    <a:pt x="88" y="43"/>
                    <a:pt x="88" y="43"/>
                    <a:pt x="88" y="43"/>
                  </a:cubicBezTo>
                  <a:cubicBezTo>
                    <a:pt x="92" y="42"/>
                    <a:pt x="92" y="42"/>
                    <a:pt x="92" y="42"/>
                  </a:cubicBezTo>
                  <a:cubicBezTo>
                    <a:pt x="92" y="42"/>
                    <a:pt x="92" y="42"/>
                    <a:pt x="92" y="42"/>
                  </a:cubicBezTo>
                  <a:cubicBezTo>
                    <a:pt x="88" y="42"/>
                    <a:pt x="88" y="42"/>
                    <a:pt x="88" y="42"/>
                  </a:cubicBezTo>
                  <a:lnTo>
                    <a:pt x="88" y="43"/>
                  </a:lnTo>
                  <a:close/>
                  <a:moveTo>
                    <a:pt x="88" y="42"/>
                  </a:moveTo>
                  <a:cubicBezTo>
                    <a:pt x="88" y="42"/>
                    <a:pt x="88" y="42"/>
                    <a:pt x="88" y="42"/>
                  </a:cubicBezTo>
                  <a:cubicBezTo>
                    <a:pt x="92" y="41"/>
                    <a:pt x="92" y="41"/>
                    <a:pt x="92" y="41"/>
                  </a:cubicBezTo>
                  <a:cubicBezTo>
                    <a:pt x="92" y="41"/>
                    <a:pt x="92" y="41"/>
                    <a:pt x="92" y="41"/>
                  </a:cubicBezTo>
                  <a:cubicBezTo>
                    <a:pt x="88" y="41"/>
                    <a:pt x="88" y="41"/>
                    <a:pt x="88" y="41"/>
                  </a:cubicBezTo>
                  <a:lnTo>
                    <a:pt x="88" y="42"/>
                  </a:lnTo>
                  <a:close/>
                  <a:moveTo>
                    <a:pt x="47" y="41"/>
                  </a:moveTo>
                  <a:cubicBezTo>
                    <a:pt x="47" y="41"/>
                    <a:pt x="47" y="41"/>
                    <a:pt x="47" y="41"/>
                  </a:cubicBezTo>
                  <a:cubicBezTo>
                    <a:pt x="57" y="40"/>
                    <a:pt x="57" y="40"/>
                    <a:pt x="57" y="40"/>
                  </a:cubicBezTo>
                  <a:cubicBezTo>
                    <a:pt x="57" y="41"/>
                    <a:pt x="57" y="41"/>
                    <a:pt x="57" y="41"/>
                  </a:cubicBezTo>
                  <a:cubicBezTo>
                    <a:pt x="60" y="40"/>
                    <a:pt x="60" y="40"/>
                    <a:pt x="60" y="40"/>
                  </a:cubicBezTo>
                  <a:cubicBezTo>
                    <a:pt x="60" y="40"/>
                    <a:pt x="60" y="40"/>
                    <a:pt x="60" y="40"/>
                  </a:cubicBezTo>
                  <a:cubicBezTo>
                    <a:pt x="57" y="40"/>
                    <a:pt x="57" y="40"/>
                    <a:pt x="57" y="40"/>
                  </a:cubicBezTo>
                  <a:cubicBezTo>
                    <a:pt x="57" y="40"/>
                    <a:pt x="57" y="40"/>
                    <a:pt x="57" y="40"/>
                  </a:cubicBezTo>
                  <a:cubicBezTo>
                    <a:pt x="47" y="41"/>
                    <a:pt x="47" y="41"/>
                    <a:pt x="47" y="41"/>
                  </a:cubicBezTo>
                  <a:close/>
                  <a:moveTo>
                    <a:pt x="47" y="42"/>
                  </a:moveTo>
                  <a:cubicBezTo>
                    <a:pt x="47" y="42"/>
                    <a:pt x="47" y="42"/>
                    <a:pt x="47" y="42"/>
                  </a:cubicBezTo>
                  <a:cubicBezTo>
                    <a:pt x="57" y="41"/>
                    <a:pt x="57" y="41"/>
                    <a:pt x="57" y="41"/>
                  </a:cubicBezTo>
                  <a:cubicBezTo>
                    <a:pt x="57" y="41"/>
                    <a:pt x="57" y="41"/>
                    <a:pt x="57" y="41"/>
                  </a:cubicBezTo>
                  <a:cubicBezTo>
                    <a:pt x="60" y="41"/>
                    <a:pt x="60" y="41"/>
                    <a:pt x="60" y="41"/>
                  </a:cubicBezTo>
                  <a:cubicBezTo>
                    <a:pt x="60" y="41"/>
                    <a:pt x="60" y="41"/>
                    <a:pt x="60" y="41"/>
                  </a:cubicBezTo>
                  <a:cubicBezTo>
                    <a:pt x="57" y="41"/>
                    <a:pt x="57" y="41"/>
                    <a:pt x="57" y="41"/>
                  </a:cubicBezTo>
                  <a:cubicBezTo>
                    <a:pt x="57" y="41"/>
                    <a:pt x="57" y="41"/>
                    <a:pt x="57" y="41"/>
                  </a:cubicBezTo>
                  <a:cubicBezTo>
                    <a:pt x="47" y="41"/>
                    <a:pt x="47" y="41"/>
                    <a:pt x="47" y="41"/>
                  </a:cubicBezTo>
                  <a:lnTo>
                    <a:pt x="47" y="42"/>
                  </a:lnTo>
                  <a:close/>
                  <a:moveTo>
                    <a:pt x="47" y="40"/>
                  </a:moveTo>
                  <a:cubicBezTo>
                    <a:pt x="47" y="40"/>
                    <a:pt x="47" y="40"/>
                    <a:pt x="47" y="40"/>
                  </a:cubicBezTo>
                  <a:cubicBezTo>
                    <a:pt x="57" y="40"/>
                    <a:pt x="57" y="40"/>
                    <a:pt x="57" y="40"/>
                  </a:cubicBezTo>
                  <a:cubicBezTo>
                    <a:pt x="57" y="40"/>
                    <a:pt x="57" y="40"/>
                    <a:pt x="57" y="40"/>
                  </a:cubicBezTo>
                  <a:cubicBezTo>
                    <a:pt x="60" y="40"/>
                    <a:pt x="60" y="40"/>
                    <a:pt x="60" y="40"/>
                  </a:cubicBezTo>
                  <a:cubicBezTo>
                    <a:pt x="60" y="39"/>
                    <a:pt x="60" y="39"/>
                    <a:pt x="60" y="39"/>
                  </a:cubicBezTo>
                  <a:cubicBezTo>
                    <a:pt x="57" y="39"/>
                    <a:pt x="57" y="39"/>
                    <a:pt x="57" y="39"/>
                  </a:cubicBezTo>
                  <a:cubicBezTo>
                    <a:pt x="57" y="39"/>
                    <a:pt x="57" y="39"/>
                    <a:pt x="57" y="39"/>
                  </a:cubicBezTo>
                  <a:cubicBezTo>
                    <a:pt x="47" y="40"/>
                    <a:pt x="47" y="40"/>
                    <a:pt x="47" y="40"/>
                  </a:cubicBezTo>
                  <a:close/>
                  <a:moveTo>
                    <a:pt x="108" y="37"/>
                  </a:moveTo>
                  <a:cubicBezTo>
                    <a:pt x="108" y="37"/>
                    <a:pt x="108" y="37"/>
                    <a:pt x="108" y="37"/>
                  </a:cubicBezTo>
                  <a:cubicBezTo>
                    <a:pt x="112" y="37"/>
                    <a:pt x="112" y="37"/>
                    <a:pt x="112" y="37"/>
                  </a:cubicBezTo>
                  <a:cubicBezTo>
                    <a:pt x="106" y="36"/>
                    <a:pt x="106" y="36"/>
                    <a:pt x="106" y="36"/>
                  </a:cubicBezTo>
                  <a:cubicBezTo>
                    <a:pt x="106" y="37"/>
                    <a:pt x="106" y="37"/>
                    <a:pt x="106" y="37"/>
                  </a:cubicBezTo>
                  <a:lnTo>
                    <a:pt x="108" y="37"/>
                  </a:lnTo>
                  <a:close/>
                  <a:moveTo>
                    <a:pt x="154" y="41"/>
                  </a:moveTo>
                  <a:cubicBezTo>
                    <a:pt x="154" y="41"/>
                    <a:pt x="154" y="41"/>
                    <a:pt x="154" y="41"/>
                  </a:cubicBezTo>
                  <a:cubicBezTo>
                    <a:pt x="148" y="41"/>
                    <a:pt x="148" y="41"/>
                    <a:pt x="148" y="41"/>
                  </a:cubicBezTo>
                  <a:cubicBezTo>
                    <a:pt x="148" y="39"/>
                    <a:pt x="148" y="39"/>
                    <a:pt x="148" y="39"/>
                  </a:cubicBezTo>
                  <a:cubicBezTo>
                    <a:pt x="146" y="34"/>
                    <a:pt x="146" y="34"/>
                    <a:pt x="146" y="34"/>
                  </a:cubicBezTo>
                  <a:cubicBezTo>
                    <a:pt x="128" y="35"/>
                    <a:pt x="128" y="35"/>
                    <a:pt x="128" y="35"/>
                  </a:cubicBezTo>
                  <a:cubicBezTo>
                    <a:pt x="120" y="34"/>
                    <a:pt x="120" y="34"/>
                    <a:pt x="120" y="34"/>
                  </a:cubicBezTo>
                  <a:cubicBezTo>
                    <a:pt x="117" y="34"/>
                    <a:pt x="117" y="34"/>
                    <a:pt x="117" y="34"/>
                  </a:cubicBezTo>
                  <a:cubicBezTo>
                    <a:pt x="118" y="34"/>
                    <a:pt x="118" y="34"/>
                    <a:pt x="118" y="34"/>
                  </a:cubicBezTo>
                  <a:cubicBezTo>
                    <a:pt x="119" y="5"/>
                    <a:pt x="119" y="5"/>
                    <a:pt x="119" y="5"/>
                  </a:cubicBezTo>
                  <a:cubicBezTo>
                    <a:pt x="116" y="3"/>
                    <a:pt x="116" y="3"/>
                    <a:pt x="116" y="3"/>
                  </a:cubicBezTo>
                  <a:cubicBezTo>
                    <a:pt x="114" y="3"/>
                    <a:pt x="114" y="3"/>
                    <a:pt x="114" y="3"/>
                  </a:cubicBezTo>
                  <a:cubicBezTo>
                    <a:pt x="114" y="2"/>
                    <a:pt x="114" y="2"/>
                    <a:pt x="114" y="2"/>
                  </a:cubicBezTo>
                  <a:cubicBezTo>
                    <a:pt x="110" y="0"/>
                    <a:pt x="110" y="0"/>
                    <a:pt x="110" y="0"/>
                  </a:cubicBezTo>
                  <a:cubicBezTo>
                    <a:pt x="110" y="0"/>
                    <a:pt x="110" y="0"/>
                    <a:pt x="110" y="0"/>
                  </a:cubicBezTo>
                  <a:cubicBezTo>
                    <a:pt x="75" y="10"/>
                    <a:pt x="75" y="10"/>
                    <a:pt x="75" y="10"/>
                  </a:cubicBezTo>
                  <a:cubicBezTo>
                    <a:pt x="75" y="35"/>
                    <a:pt x="75" y="35"/>
                    <a:pt x="75" y="35"/>
                  </a:cubicBezTo>
                  <a:cubicBezTo>
                    <a:pt x="67" y="36"/>
                    <a:pt x="58" y="37"/>
                    <a:pt x="52" y="38"/>
                  </a:cubicBezTo>
                  <a:cubicBezTo>
                    <a:pt x="35" y="36"/>
                    <a:pt x="35" y="36"/>
                    <a:pt x="35" y="36"/>
                  </a:cubicBezTo>
                  <a:cubicBezTo>
                    <a:pt x="20" y="38"/>
                    <a:pt x="20" y="38"/>
                    <a:pt x="20" y="38"/>
                  </a:cubicBezTo>
                  <a:cubicBezTo>
                    <a:pt x="20" y="39"/>
                    <a:pt x="20" y="39"/>
                    <a:pt x="20" y="39"/>
                  </a:cubicBezTo>
                  <a:cubicBezTo>
                    <a:pt x="35" y="37"/>
                    <a:pt x="35" y="37"/>
                    <a:pt x="35" y="37"/>
                  </a:cubicBezTo>
                  <a:cubicBezTo>
                    <a:pt x="49" y="39"/>
                    <a:pt x="49" y="39"/>
                    <a:pt x="49" y="39"/>
                  </a:cubicBezTo>
                  <a:cubicBezTo>
                    <a:pt x="48" y="39"/>
                    <a:pt x="47" y="39"/>
                    <a:pt x="47" y="39"/>
                  </a:cubicBezTo>
                  <a:cubicBezTo>
                    <a:pt x="47" y="41"/>
                    <a:pt x="47" y="41"/>
                    <a:pt x="47" y="41"/>
                  </a:cubicBezTo>
                  <a:cubicBezTo>
                    <a:pt x="47" y="39"/>
                    <a:pt x="47" y="39"/>
                    <a:pt x="47" y="39"/>
                  </a:cubicBezTo>
                  <a:cubicBezTo>
                    <a:pt x="101" y="34"/>
                    <a:pt x="101" y="34"/>
                    <a:pt x="101" y="34"/>
                  </a:cubicBezTo>
                  <a:cubicBezTo>
                    <a:pt x="101" y="34"/>
                    <a:pt x="101" y="34"/>
                    <a:pt x="101" y="34"/>
                  </a:cubicBezTo>
                  <a:cubicBezTo>
                    <a:pt x="101" y="34"/>
                    <a:pt x="101" y="34"/>
                    <a:pt x="101" y="34"/>
                  </a:cubicBezTo>
                  <a:cubicBezTo>
                    <a:pt x="103" y="33"/>
                    <a:pt x="103" y="33"/>
                    <a:pt x="103" y="33"/>
                  </a:cubicBezTo>
                  <a:cubicBezTo>
                    <a:pt x="103" y="44"/>
                    <a:pt x="103" y="44"/>
                    <a:pt x="103" y="44"/>
                  </a:cubicBezTo>
                  <a:cubicBezTo>
                    <a:pt x="88" y="45"/>
                    <a:pt x="88" y="45"/>
                    <a:pt x="88" y="45"/>
                  </a:cubicBezTo>
                  <a:cubicBezTo>
                    <a:pt x="88" y="45"/>
                    <a:pt x="88" y="45"/>
                    <a:pt x="88" y="45"/>
                  </a:cubicBezTo>
                  <a:cubicBezTo>
                    <a:pt x="88" y="45"/>
                    <a:pt x="88" y="45"/>
                    <a:pt x="88" y="45"/>
                  </a:cubicBezTo>
                  <a:cubicBezTo>
                    <a:pt x="88" y="45"/>
                    <a:pt x="88" y="45"/>
                    <a:pt x="88" y="45"/>
                  </a:cubicBezTo>
                  <a:cubicBezTo>
                    <a:pt x="90" y="46"/>
                    <a:pt x="90" y="46"/>
                    <a:pt x="90" y="46"/>
                  </a:cubicBezTo>
                  <a:cubicBezTo>
                    <a:pt x="65" y="47"/>
                    <a:pt x="65" y="47"/>
                    <a:pt x="65" y="47"/>
                  </a:cubicBezTo>
                  <a:cubicBezTo>
                    <a:pt x="65" y="47"/>
                    <a:pt x="65" y="47"/>
                    <a:pt x="65" y="47"/>
                  </a:cubicBezTo>
                  <a:cubicBezTo>
                    <a:pt x="65" y="47"/>
                    <a:pt x="65" y="47"/>
                    <a:pt x="65" y="47"/>
                  </a:cubicBezTo>
                  <a:cubicBezTo>
                    <a:pt x="57" y="47"/>
                    <a:pt x="57" y="47"/>
                    <a:pt x="57" y="47"/>
                  </a:cubicBezTo>
                  <a:cubicBezTo>
                    <a:pt x="57" y="47"/>
                    <a:pt x="57" y="47"/>
                    <a:pt x="57" y="47"/>
                  </a:cubicBezTo>
                  <a:cubicBezTo>
                    <a:pt x="57" y="47"/>
                    <a:pt x="57" y="47"/>
                    <a:pt x="57" y="47"/>
                  </a:cubicBezTo>
                  <a:cubicBezTo>
                    <a:pt x="54" y="47"/>
                    <a:pt x="54" y="47"/>
                    <a:pt x="54" y="47"/>
                  </a:cubicBezTo>
                  <a:cubicBezTo>
                    <a:pt x="54" y="47"/>
                    <a:pt x="54" y="47"/>
                    <a:pt x="54" y="47"/>
                  </a:cubicBezTo>
                  <a:cubicBezTo>
                    <a:pt x="54" y="47"/>
                    <a:pt x="54" y="47"/>
                    <a:pt x="54" y="47"/>
                  </a:cubicBezTo>
                  <a:cubicBezTo>
                    <a:pt x="38" y="48"/>
                    <a:pt x="38" y="48"/>
                    <a:pt x="38" y="48"/>
                  </a:cubicBezTo>
                  <a:cubicBezTo>
                    <a:pt x="38" y="38"/>
                    <a:pt x="38" y="38"/>
                    <a:pt x="38" y="38"/>
                  </a:cubicBezTo>
                  <a:cubicBezTo>
                    <a:pt x="37" y="38"/>
                    <a:pt x="37" y="38"/>
                    <a:pt x="37" y="38"/>
                  </a:cubicBezTo>
                  <a:cubicBezTo>
                    <a:pt x="37" y="48"/>
                    <a:pt x="37" y="48"/>
                    <a:pt x="37" y="48"/>
                  </a:cubicBezTo>
                  <a:cubicBezTo>
                    <a:pt x="37" y="48"/>
                    <a:pt x="37" y="48"/>
                    <a:pt x="37" y="48"/>
                  </a:cubicBezTo>
                  <a:cubicBezTo>
                    <a:pt x="37" y="48"/>
                    <a:pt x="37" y="48"/>
                    <a:pt x="37" y="48"/>
                  </a:cubicBezTo>
                  <a:cubicBezTo>
                    <a:pt x="37" y="48"/>
                    <a:pt x="37" y="48"/>
                    <a:pt x="37" y="48"/>
                  </a:cubicBezTo>
                  <a:cubicBezTo>
                    <a:pt x="37" y="53"/>
                    <a:pt x="37" y="53"/>
                    <a:pt x="37" y="53"/>
                  </a:cubicBezTo>
                  <a:cubicBezTo>
                    <a:pt x="37" y="53"/>
                    <a:pt x="37" y="53"/>
                    <a:pt x="37" y="53"/>
                  </a:cubicBezTo>
                  <a:cubicBezTo>
                    <a:pt x="37" y="40"/>
                    <a:pt x="37" y="40"/>
                    <a:pt x="37" y="40"/>
                  </a:cubicBezTo>
                  <a:cubicBezTo>
                    <a:pt x="33" y="40"/>
                    <a:pt x="33" y="40"/>
                    <a:pt x="33" y="40"/>
                  </a:cubicBezTo>
                  <a:cubicBezTo>
                    <a:pt x="33" y="53"/>
                    <a:pt x="33" y="53"/>
                    <a:pt x="33" y="53"/>
                  </a:cubicBezTo>
                  <a:cubicBezTo>
                    <a:pt x="33" y="53"/>
                    <a:pt x="33" y="53"/>
                    <a:pt x="33" y="53"/>
                  </a:cubicBezTo>
                  <a:cubicBezTo>
                    <a:pt x="33" y="38"/>
                    <a:pt x="33" y="38"/>
                    <a:pt x="33" y="38"/>
                  </a:cubicBezTo>
                  <a:cubicBezTo>
                    <a:pt x="33" y="38"/>
                    <a:pt x="33" y="38"/>
                    <a:pt x="33" y="38"/>
                  </a:cubicBezTo>
                  <a:cubicBezTo>
                    <a:pt x="33" y="53"/>
                    <a:pt x="33" y="53"/>
                    <a:pt x="33" y="53"/>
                  </a:cubicBezTo>
                  <a:cubicBezTo>
                    <a:pt x="32" y="53"/>
                    <a:pt x="32" y="53"/>
                    <a:pt x="32" y="53"/>
                  </a:cubicBezTo>
                  <a:cubicBezTo>
                    <a:pt x="32" y="40"/>
                    <a:pt x="32" y="40"/>
                    <a:pt x="32" y="40"/>
                  </a:cubicBezTo>
                  <a:cubicBezTo>
                    <a:pt x="30" y="40"/>
                    <a:pt x="30" y="40"/>
                    <a:pt x="30" y="40"/>
                  </a:cubicBezTo>
                  <a:cubicBezTo>
                    <a:pt x="30" y="53"/>
                    <a:pt x="30" y="53"/>
                    <a:pt x="30" y="53"/>
                  </a:cubicBezTo>
                  <a:cubicBezTo>
                    <a:pt x="31" y="53"/>
                    <a:pt x="31" y="53"/>
                    <a:pt x="31" y="53"/>
                  </a:cubicBezTo>
                  <a:cubicBezTo>
                    <a:pt x="29" y="53"/>
                    <a:pt x="29" y="53"/>
                    <a:pt x="29" y="53"/>
                  </a:cubicBezTo>
                  <a:cubicBezTo>
                    <a:pt x="29" y="39"/>
                    <a:pt x="29" y="39"/>
                    <a:pt x="29" y="39"/>
                  </a:cubicBezTo>
                  <a:cubicBezTo>
                    <a:pt x="29" y="39"/>
                    <a:pt x="29" y="39"/>
                    <a:pt x="29" y="39"/>
                  </a:cubicBezTo>
                  <a:cubicBezTo>
                    <a:pt x="29" y="53"/>
                    <a:pt x="29" y="53"/>
                    <a:pt x="29" y="53"/>
                  </a:cubicBezTo>
                  <a:cubicBezTo>
                    <a:pt x="24" y="54"/>
                    <a:pt x="24" y="54"/>
                    <a:pt x="24" y="54"/>
                  </a:cubicBezTo>
                  <a:cubicBezTo>
                    <a:pt x="24" y="54"/>
                    <a:pt x="79" y="56"/>
                    <a:pt x="94" y="56"/>
                  </a:cubicBezTo>
                  <a:cubicBezTo>
                    <a:pt x="100" y="56"/>
                    <a:pt x="129" y="55"/>
                    <a:pt x="131" y="55"/>
                  </a:cubicBezTo>
                  <a:cubicBezTo>
                    <a:pt x="131" y="55"/>
                    <a:pt x="131" y="55"/>
                    <a:pt x="131" y="55"/>
                  </a:cubicBezTo>
                  <a:cubicBezTo>
                    <a:pt x="132" y="55"/>
                    <a:pt x="132" y="55"/>
                    <a:pt x="132" y="55"/>
                  </a:cubicBezTo>
                  <a:cubicBezTo>
                    <a:pt x="132" y="55"/>
                    <a:pt x="132" y="55"/>
                    <a:pt x="132" y="55"/>
                  </a:cubicBezTo>
                  <a:cubicBezTo>
                    <a:pt x="140" y="55"/>
                    <a:pt x="146" y="55"/>
                    <a:pt x="146" y="55"/>
                  </a:cubicBezTo>
                  <a:cubicBezTo>
                    <a:pt x="132" y="55"/>
                    <a:pt x="132" y="55"/>
                    <a:pt x="132" y="55"/>
                  </a:cubicBezTo>
                  <a:cubicBezTo>
                    <a:pt x="132" y="47"/>
                    <a:pt x="132" y="47"/>
                    <a:pt x="132" y="47"/>
                  </a:cubicBezTo>
                  <a:cubicBezTo>
                    <a:pt x="131" y="47"/>
                    <a:pt x="131" y="47"/>
                    <a:pt x="131" y="47"/>
                  </a:cubicBezTo>
                  <a:cubicBezTo>
                    <a:pt x="131" y="55"/>
                    <a:pt x="131" y="55"/>
                    <a:pt x="131" y="55"/>
                  </a:cubicBezTo>
                  <a:cubicBezTo>
                    <a:pt x="126" y="54"/>
                    <a:pt x="126" y="54"/>
                    <a:pt x="126" y="54"/>
                  </a:cubicBezTo>
                  <a:cubicBezTo>
                    <a:pt x="126" y="46"/>
                    <a:pt x="126" y="46"/>
                    <a:pt x="126" y="46"/>
                  </a:cubicBezTo>
                  <a:cubicBezTo>
                    <a:pt x="125" y="46"/>
                    <a:pt x="125" y="46"/>
                    <a:pt x="125" y="46"/>
                  </a:cubicBezTo>
                  <a:cubicBezTo>
                    <a:pt x="125" y="54"/>
                    <a:pt x="125" y="54"/>
                    <a:pt x="125" y="54"/>
                  </a:cubicBezTo>
                  <a:cubicBezTo>
                    <a:pt x="121" y="54"/>
                    <a:pt x="121" y="54"/>
                    <a:pt x="121" y="54"/>
                  </a:cubicBezTo>
                  <a:cubicBezTo>
                    <a:pt x="121" y="47"/>
                    <a:pt x="121" y="47"/>
                    <a:pt x="121" y="47"/>
                  </a:cubicBezTo>
                  <a:cubicBezTo>
                    <a:pt x="122" y="47"/>
                    <a:pt x="122" y="47"/>
                    <a:pt x="122" y="47"/>
                  </a:cubicBezTo>
                  <a:cubicBezTo>
                    <a:pt x="121" y="47"/>
                    <a:pt x="121" y="47"/>
                    <a:pt x="121" y="47"/>
                  </a:cubicBezTo>
                  <a:cubicBezTo>
                    <a:pt x="121" y="47"/>
                    <a:pt x="121" y="47"/>
                    <a:pt x="121" y="47"/>
                  </a:cubicBezTo>
                  <a:cubicBezTo>
                    <a:pt x="120" y="47"/>
                    <a:pt x="120" y="47"/>
                    <a:pt x="120" y="47"/>
                  </a:cubicBezTo>
                  <a:cubicBezTo>
                    <a:pt x="120" y="47"/>
                    <a:pt x="120" y="47"/>
                    <a:pt x="120" y="47"/>
                  </a:cubicBezTo>
                  <a:cubicBezTo>
                    <a:pt x="116" y="47"/>
                    <a:pt x="116" y="47"/>
                    <a:pt x="116" y="47"/>
                  </a:cubicBezTo>
                  <a:cubicBezTo>
                    <a:pt x="111" y="45"/>
                    <a:pt x="111" y="45"/>
                    <a:pt x="111" y="45"/>
                  </a:cubicBezTo>
                  <a:cubicBezTo>
                    <a:pt x="111" y="44"/>
                    <a:pt x="111" y="44"/>
                    <a:pt x="111" y="44"/>
                  </a:cubicBezTo>
                  <a:cubicBezTo>
                    <a:pt x="121" y="44"/>
                    <a:pt x="121" y="44"/>
                    <a:pt x="121" y="44"/>
                  </a:cubicBezTo>
                  <a:cubicBezTo>
                    <a:pt x="121" y="44"/>
                    <a:pt x="121" y="44"/>
                    <a:pt x="121" y="44"/>
                  </a:cubicBezTo>
                  <a:cubicBezTo>
                    <a:pt x="121" y="44"/>
                    <a:pt x="121" y="44"/>
                    <a:pt x="121" y="44"/>
                  </a:cubicBezTo>
                  <a:cubicBezTo>
                    <a:pt x="121" y="44"/>
                    <a:pt x="121" y="44"/>
                    <a:pt x="121" y="44"/>
                  </a:cubicBezTo>
                  <a:cubicBezTo>
                    <a:pt x="121" y="44"/>
                    <a:pt x="121" y="44"/>
                    <a:pt x="121" y="44"/>
                  </a:cubicBezTo>
                  <a:cubicBezTo>
                    <a:pt x="121" y="44"/>
                    <a:pt x="121" y="44"/>
                    <a:pt x="121" y="44"/>
                  </a:cubicBezTo>
                  <a:cubicBezTo>
                    <a:pt x="121" y="47"/>
                    <a:pt x="121" y="47"/>
                    <a:pt x="121" y="47"/>
                  </a:cubicBezTo>
                  <a:cubicBezTo>
                    <a:pt x="121" y="47"/>
                    <a:pt x="121" y="47"/>
                    <a:pt x="121" y="47"/>
                  </a:cubicBezTo>
                  <a:cubicBezTo>
                    <a:pt x="121" y="47"/>
                    <a:pt x="121" y="47"/>
                    <a:pt x="121" y="47"/>
                  </a:cubicBezTo>
                  <a:cubicBezTo>
                    <a:pt x="122" y="44"/>
                    <a:pt x="122" y="44"/>
                    <a:pt x="122" y="44"/>
                  </a:cubicBezTo>
                  <a:cubicBezTo>
                    <a:pt x="128" y="47"/>
                    <a:pt x="128" y="47"/>
                    <a:pt x="128" y="47"/>
                  </a:cubicBezTo>
                  <a:cubicBezTo>
                    <a:pt x="134" y="47"/>
                    <a:pt x="134" y="47"/>
                    <a:pt x="134" y="47"/>
                  </a:cubicBezTo>
                  <a:cubicBezTo>
                    <a:pt x="128" y="46"/>
                    <a:pt x="128" y="46"/>
                    <a:pt x="128" y="46"/>
                  </a:cubicBezTo>
                  <a:cubicBezTo>
                    <a:pt x="126" y="45"/>
                    <a:pt x="126" y="45"/>
                    <a:pt x="126" y="45"/>
                  </a:cubicBezTo>
                  <a:cubicBezTo>
                    <a:pt x="130" y="45"/>
                    <a:pt x="130" y="45"/>
                    <a:pt x="130" y="45"/>
                  </a:cubicBezTo>
                  <a:cubicBezTo>
                    <a:pt x="130" y="45"/>
                    <a:pt x="130" y="45"/>
                    <a:pt x="130" y="45"/>
                  </a:cubicBezTo>
                  <a:cubicBezTo>
                    <a:pt x="130" y="37"/>
                    <a:pt x="130" y="37"/>
                    <a:pt x="130" y="37"/>
                  </a:cubicBezTo>
                  <a:cubicBezTo>
                    <a:pt x="130" y="36"/>
                    <a:pt x="130" y="36"/>
                    <a:pt x="130" y="36"/>
                  </a:cubicBezTo>
                  <a:cubicBezTo>
                    <a:pt x="130" y="36"/>
                    <a:pt x="130" y="36"/>
                    <a:pt x="130" y="36"/>
                  </a:cubicBezTo>
                  <a:cubicBezTo>
                    <a:pt x="127" y="37"/>
                    <a:pt x="127" y="37"/>
                    <a:pt x="127" y="37"/>
                  </a:cubicBezTo>
                  <a:cubicBezTo>
                    <a:pt x="127" y="37"/>
                    <a:pt x="127" y="37"/>
                    <a:pt x="127" y="37"/>
                  </a:cubicBezTo>
                  <a:cubicBezTo>
                    <a:pt x="127" y="37"/>
                    <a:pt x="127" y="37"/>
                    <a:pt x="127" y="37"/>
                  </a:cubicBezTo>
                  <a:cubicBezTo>
                    <a:pt x="124" y="37"/>
                    <a:pt x="124" y="37"/>
                    <a:pt x="124" y="37"/>
                  </a:cubicBezTo>
                  <a:cubicBezTo>
                    <a:pt x="124" y="37"/>
                    <a:pt x="124" y="37"/>
                    <a:pt x="124" y="37"/>
                  </a:cubicBezTo>
                  <a:cubicBezTo>
                    <a:pt x="124" y="37"/>
                    <a:pt x="124" y="37"/>
                    <a:pt x="124" y="37"/>
                  </a:cubicBezTo>
                  <a:cubicBezTo>
                    <a:pt x="124" y="37"/>
                    <a:pt x="124" y="37"/>
                    <a:pt x="124" y="37"/>
                  </a:cubicBezTo>
                  <a:cubicBezTo>
                    <a:pt x="124" y="37"/>
                    <a:pt x="124" y="37"/>
                    <a:pt x="124" y="37"/>
                  </a:cubicBezTo>
                  <a:cubicBezTo>
                    <a:pt x="121" y="37"/>
                    <a:pt x="121" y="37"/>
                    <a:pt x="121" y="37"/>
                  </a:cubicBezTo>
                  <a:cubicBezTo>
                    <a:pt x="121" y="37"/>
                    <a:pt x="121" y="37"/>
                    <a:pt x="121" y="37"/>
                  </a:cubicBezTo>
                  <a:cubicBezTo>
                    <a:pt x="121" y="37"/>
                    <a:pt x="121" y="37"/>
                    <a:pt x="121" y="37"/>
                  </a:cubicBezTo>
                  <a:cubicBezTo>
                    <a:pt x="121" y="37"/>
                    <a:pt x="121" y="37"/>
                    <a:pt x="121" y="37"/>
                  </a:cubicBezTo>
                  <a:cubicBezTo>
                    <a:pt x="121" y="37"/>
                    <a:pt x="121" y="37"/>
                    <a:pt x="121" y="37"/>
                  </a:cubicBezTo>
                  <a:cubicBezTo>
                    <a:pt x="118" y="37"/>
                    <a:pt x="118" y="37"/>
                    <a:pt x="118" y="37"/>
                  </a:cubicBezTo>
                  <a:cubicBezTo>
                    <a:pt x="118" y="37"/>
                    <a:pt x="118" y="37"/>
                    <a:pt x="118" y="37"/>
                  </a:cubicBezTo>
                  <a:cubicBezTo>
                    <a:pt x="118" y="37"/>
                    <a:pt x="118" y="37"/>
                    <a:pt x="118" y="37"/>
                  </a:cubicBezTo>
                  <a:cubicBezTo>
                    <a:pt x="118" y="37"/>
                    <a:pt x="118" y="37"/>
                    <a:pt x="118" y="37"/>
                  </a:cubicBezTo>
                  <a:cubicBezTo>
                    <a:pt x="118" y="37"/>
                    <a:pt x="118" y="37"/>
                    <a:pt x="118" y="37"/>
                  </a:cubicBezTo>
                  <a:cubicBezTo>
                    <a:pt x="113" y="37"/>
                    <a:pt x="113" y="37"/>
                    <a:pt x="113" y="37"/>
                  </a:cubicBezTo>
                  <a:cubicBezTo>
                    <a:pt x="113" y="36"/>
                    <a:pt x="113" y="36"/>
                    <a:pt x="113" y="36"/>
                  </a:cubicBezTo>
                  <a:cubicBezTo>
                    <a:pt x="116" y="36"/>
                    <a:pt x="116" y="36"/>
                    <a:pt x="116" y="36"/>
                  </a:cubicBezTo>
                  <a:cubicBezTo>
                    <a:pt x="116" y="35"/>
                    <a:pt x="116" y="35"/>
                    <a:pt x="116" y="35"/>
                  </a:cubicBezTo>
                  <a:cubicBezTo>
                    <a:pt x="113" y="35"/>
                    <a:pt x="113" y="35"/>
                    <a:pt x="113" y="35"/>
                  </a:cubicBezTo>
                  <a:cubicBezTo>
                    <a:pt x="114" y="35"/>
                    <a:pt x="114" y="35"/>
                    <a:pt x="114" y="35"/>
                  </a:cubicBezTo>
                  <a:cubicBezTo>
                    <a:pt x="114" y="34"/>
                    <a:pt x="114" y="34"/>
                    <a:pt x="114" y="34"/>
                  </a:cubicBezTo>
                  <a:cubicBezTo>
                    <a:pt x="120" y="35"/>
                    <a:pt x="120" y="35"/>
                    <a:pt x="120" y="35"/>
                  </a:cubicBezTo>
                  <a:cubicBezTo>
                    <a:pt x="120" y="36"/>
                    <a:pt x="120" y="36"/>
                    <a:pt x="120" y="36"/>
                  </a:cubicBezTo>
                  <a:cubicBezTo>
                    <a:pt x="121" y="36"/>
                    <a:pt x="121" y="36"/>
                    <a:pt x="121" y="36"/>
                  </a:cubicBezTo>
                  <a:cubicBezTo>
                    <a:pt x="117" y="36"/>
                    <a:pt x="117" y="36"/>
                    <a:pt x="117" y="36"/>
                  </a:cubicBezTo>
                  <a:cubicBezTo>
                    <a:pt x="125" y="35"/>
                    <a:pt x="125" y="35"/>
                    <a:pt x="125" y="35"/>
                  </a:cubicBezTo>
                  <a:cubicBezTo>
                    <a:pt x="128" y="35"/>
                    <a:pt x="128" y="35"/>
                    <a:pt x="128" y="35"/>
                  </a:cubicBezTo>
                  <a:cubicBezTo>
                    <a:pt x="128" y="35"/>
                    <a:pt x="128" y="35"/>
                    <a:pt x="128" y="35"/>
                  </a:cubicBezTo>
                  <a:cubicBezTo>
                    <a:pt x="146" y="34"/>
                    <a:pt x="146" y="34"/>
                    <a:pt x="146" y="34"/>
                  </a:cubicBezTo>
                  <a:cubicBezTo>
                    <a:pt x="146" y="55"/>
                    <a:pt x="146" y="55"/>
                    <a:pt x="146" y="55"/>
                  </a:cubicBezTo>
                  <a:cubicBezTo>
                    <a:pt x="146" y="55"/>
                    <a:pt x="146" y="55"/>
                    <a:pt x="146" y="55"/>
                  </a:cubicBezTo>
                  <a:cubicBezTo>
                    <a:pt x="146" y="55"/>
                    <a:pt x="146" y="55"/>
                    <a:pt x="146" y="55"/>
                  </a:cubicBezTo>
                  <a:cubicBezTo>
                    <a:pt x="154" y="55"/>
                    <a:pt x="154" y="55"/>
                    <a:pt x="154" y="55"/>
                  </a:cubicBezTo>
                  <a:cubicBezTo>
                    <a:pt x="154" y="43"/>
                    <a:pt x="154" y="43"/>
                    <a:pt x="154" y="43"/>
                  </a:cubicBezTo>
                  <a:lnTo>
                    <a:pt x="154" y="41"/>
                  </a:lnTo>
                  <a:close/>
                  <a:moveTo>
                    <a:pt x="128" y="37"/>
                  </a:moveTo>
                  <a:cubicBezTo>
                    <a:pt x="128" y="37"/>
                    <a:pt x="128" y="37"/>
                    <a:pt x="128" y="37"/>
                  </a:cubicBezTo>
                  <a:cubicBezTo>
                    <a:pt x="130" y="37"/>
                    <a:pt x="130" y="37"/>
                    <a:pt x="130" y="37"/>
                  </a:cubicBezTo>
                  <a:cubicBezTo>
                    <a:pt x="130" y="37"/>
                    <a:pt x="130" y="37"/>
                    <a:pt x="130" y="37"/>
                  </a:cubicBezTo>
                  <a:cubicBezTo>
                    <a:pt x="128" y="37"/>
                    <a:pt x="128" y="37"/>
                    <a:pt x="128" y="37"/>
                  </a:cubicBezTo>
                  <a:close/>
                  <a:moveTo>
                    <a:pt x="128" y="37"/>
                  </a:moveTo>
                  <a:cubicBezTo>
                    <a:pt x="128" y="37"/>
                    <a:pt x="128" y="37"/>
                    <a:pt x="128" y="37"/>
                  </a:cubicBezTo>
                  <a:cubicBezTo>
                    <a:pt x="130" y="37"/>
                    <a:pt x="130" y="37"/>
                    <a:pt x="130" y="37"/>
                  </a:cubicBezTo>
                  <a:cubicBezTo>
                    <a:pt x="130" y="44"/>
                    <a:pt x="130" y="44"/>
                    <a:pt x="130" y="44"/>
                  </a:cubicBezTo>
                  <a:cubicBezTo>
                    <a:pt x="128" y="44"/>
                    <a:pt x="128" y="44"/>
                    <a:pt x="128" y="44"/>
                  </a:cubicBezTo>
                  <a:lnTo>
                    <a:pt x="128" y="37"/>
                  </a:lnTo>
                  <a:close/>
                  <a:moveTo>
                    <a:pt x="128" y="44"/>
                  </a:moveTo>
                  <a:cubicBezTo>
                    <a:pt x="128" y="44"/>
                    <a:pt x="128" y="44"/>
                    <a:pt x="128" y="44"/>
                  </a:cubicBezTo>
                  <a:cubicBezTo>
                    <a:pt x="130" y="44"/>
                    <a:pt x="130" y="44"/>
                    <a:pt x="130" y="44"/>
                  </a:cubicBezTo>
                  <a:cubicBezTo>
                    <a:pt x="130" y="45"/>
                    <a:pt x="130" y="45"/>
                    <a:pt x="130" y="45"/>
                  </a:cubicBezTo>
                  <a:cubicBezTo>
                    <a:pt x="128" y="45"/>
                    <a:pt x="128" y="45"/>
                    <a:pt x="128" y="45"/>
                  </a:cubicBezTo>
                  <a:lnTo>
                    <a:pt x="128" y="44"/>
                  </a:lnTo>
                  <a:close/>
                  <a:moveTo>
                    <a:pt x="124" y="37"/>
                  </a:moveTo>
                  <a:cubicBezTo>
                    <a:pt x="124" y="37"/>
                    <a:pt x="124" y="37"/>
                    <a:pt x="124" y="37"/>
                  </a:cubicBezTo>
                  <a:cubicBezTo>
                    <a:pt x="127" y="37"/>
                    <a:pt x="127" y="37"/>
                    <a:pt x="127" y="37"/>
                  </a:cubicBezTo>
                  <a:cubicBezTo>
                    <a:pt x="127" y="37"/>
                    <a:pt x="127" y="37"/>
                    <a:pt x="127" y="37"/>
                  </a:cubicBezTo>
                  <a:cubicBezTo>
                    <a:pt x="124" y="37"/>
                    <a:pt x="124" y="37"/>
                    <a:pt x="124" y="37"/>
                  </a:cubicBezTo>
                  <a:close/>
                  <a:moveTo>
                    <a:pt x="124" y="37"/>
                  </a:moveTo>
                  <a:cubicBezTo>
                    <a:pt x="124" y="37"/>
                    <a:pt x="124" y="37"/>
                    <a:pt x="124" y="37"/>
                  </a:cubicBezTo>
                  <a:cubicBezTo>
                    <a:pt x="127" y="37"/>
                    <a:pt x="127" y="37"/>
                    <a:pt x="127" y="37"/>
                  </a:cubicBezTo>
                  <a:cubicBezTo>
                    <a:pt x="127" y="44"/>
                    <a:pt x="127" y="44"/>
                    <a:pt x="127" y="44"/>
                  </a:cubicBezTo>
                  <a:cubicBezTo>
                    <a:pt x="124" y="44"/>
                    <a:pt x="124" y="44"/>
                    <a:pt x="124" y="44"/>
                  </a:cubicBezTo>
                  <a:lnTo>
                    <a:pt x="124" y="37"/>
                  </a:lnTo>
                  <a:close/>
                  <a:moveTo>
                    <a:pt x="124" y="44"/>
                  </a:moveTo>
                  <a:cubicBezTo>
                    <a:pt x="124" y="44"/>
                    <a:pt x="124" y="44"/>
                    <a:pt x="124" y="44"/>
                  </a:cubicBezTo>
                  <a:cubicBezTo>
                    <a:pt x="127" y="44"/>
                    <a:pt x="127" y="44"/>
                    <a:pt x="127" y="44"/>
                  </a:cubicBezTo>
                  <a:cubicBezTo>
                    <a:pt x="127" y="45"/>
                    <a:pt x="127" y="45"/>
                    <a:pt x="127" y="45"/>
                  </a:cubicBezTo>
                  <a:cubicBezTo>
                    <a:pt x="126" y="45"/>
                    <a:pt x="126" y="45"/>
                    <a:pt x="126" y="45"/>
                  </a:cubicBezTo>
                  <a:cubicBezTo>
                    <a:pt x="126" y="45"/>
                    <a:pt x="126" y="45"/>
                    <a:pt x="126" y="45"/>
                  </a:cubicBezTo>
                  <a:cubicBezTo>
                    <a:pt x="124" y="45"/>
                    <a:pt x="124" y="45"/>
                    <a:pt x="124" y="45"/>
                  </a:cubicBezTo>
                  <a:lnTo>
                    <a:pt x="124" y="44"/>
                  </a:lnTo>
                  <a:close/>
                  <a:moveTo>
                    <a:pt x="124" y="45"/>
                  </a:moveTo>
                  <a:cubicBezTo>
                    <a:pt x="124" y="45"/>
                    <a:pt x="124" y="45"/>
                    <a:pt x="124" y="45"/>
                  </a:cubicBezTo>
                  <a:cubicBezTo>
                    <a:pt x="123" y="44"/>
                    <a:pt x="123" y="44"/>
                    <a:pt x="123" y="44"/>
                  </a:cubicBezTo>
                  <a:cubicBezTo>
                    <a:pt x="124" y="44"/>
                    <a:pt x="124" y="44"/>
                    <a:pt x="124" y="44"/>
                  </a:cubicBezTo>
                  <a:lnTo>
                    <a:pt x="124" y="45"/>
                  </a:lnTo>
                  <a:close/>
                  <a:moveTo>
                    <a:pt x="121" y="37"/>
                  </a:moveTo>
                  <a:cubicBezTo>
                    <a:pt x="121" y="37"/>
                    <a:pt x="121" y="37"/>
                    <a:pt x="121" y="37"/>
                  </a:cubicBezTo>
                  <a:cubicBezTo>
                    <a:pt x="124" y="37"/>
                    <a:pt x="124" y="37"/>
                    <a:pt x="124" y="37"/>
                  </a:cubicBezTo>
                  <a:cubicBezTo>
                    <a:pt x="124" y="37"/>
                    <a:pt x="124" y="37"/>
                    <a:pt x="124" y="37"/>
                  </a:cubicBezTo>
                  <a:cubicBezTo>
                    <a:pt x="121" y="37"/>
                    <a:pt x="121" y="37"/>
                    <a:pt x="121" y="37"/>
                  </a:cubicBezTo>
                  <a:close/>
                  <a:moveTo>
                    <a:pt x="121" y="37"/>
                  </a:moveTo>
                  <a:cubicBezTo>
                    <a:pt x="121" y="37"/>
                    <a:pt x="121" y="37"/>
                    <a:pt x="121" y="37"/>
                  </a:cubicBezTo>
                  <a:cubicBezTo>
                    <a:pt x="124" y="37"/>
                    <a:pt x="124" y="37"/>
                    <a:pt x="124" y="37"/>
                  </a:cubicBezTo>
                  <a:cubicBezTo>
                    <a:pt x="124" y="44"/>
                    <a:pt x="124" y="44"/>
                    <a:pt x="124" y="44"/>
                  </a:cubicBezTo>
                  <a:cubicBezTo>
                    <a:pt x="122" y="44"/>
                    <a:pt x="122" y="44"/>
                    <a:pt x="122" y="44"/>
                  </a:cubicBezTo>
                  <a:cubicBezTo>
                    <a:pt x="121" y="43"/>
                    <a:pt x="121" y="43"/>
                    <a:pt x="121" y="43"/>
                  </a:cubicBezTo>
                  <a:cubicBezTo>
                    <a:pt x="121" y="43"/>
                    <a:pt x="121" y="43"/>
                    <a:pt x="121" y="43"/>
                  </a:cubicBezTo>
                  <a:lnTo>
                    <a:pt x="121" y="37"/>
                  </a:lnTo>
                  <a:close/>
                  <a:moveTo>
                    <a:pt x="118" y="37"/>
                  </a:moveTo>
                  <a:cubicBezTo>
                    <a:pt x="118" y="37"/>
                    <a:pt x="118" y="37"/>
                    <a:pt x="118" y="37"/>
                  </a:cubicBezTo>
                  <a:cubicBezTo>
                    <a:pt x="121" y="37"/>
                    <a:pt x="121" y="37"/>
                    <a:pt x="121" y="37"/>
                  </a:cubicBezTo>
                  <a:cubicBezTo>
                    <a:pt x="121" y="37"/>
                    <a:pt x="121" y="37"/>
                    <a:pt x="121" y="37"/>
                  </a:cubicBezTo>
                  <a:cubicBezTo>
                    <a:pt x="118" y="37"/>
                    <a:pt x="118" y="37"/>
                    <a:pt x="118" y="37"/>
                  </a:cubicBezTo>
                  <a:close/>
                  <a:moveTo>
                    <a:pt x="118" y="38"/>
                  </a:moveTo>
                  <a:cubicBezTo>
                    <a:pt x="118" y="38"/>
                    <a:pt x="118" y="38"/>
                    <a:pt x="118" y="38"/>
                  </a:cubicBezTo>
                  <a:cubicBezTo>
                    <a:pt x="121" y="37"/>
                    <a:pt x="121" y="37"/>
                    <a:pt x="121" y="37"/>
                  </a:cubicBezTo>
                  <a:cubicBezTo>
                    <a:pt x="121" y="43"/>
                    <a:pt x="121" y="43"/>
                    <a:pt x="121" y="43"/>
                  </a:cubicBezTo>
                  <a:cubicBezTo>
                    <a:pt x="118" y="43"/>
                    <a:pt x="118" y="43"/>
                    <a:pt x="118" y="43"/>
                  </a:cubicBezTo>
                  <a:lnTo>
                    <a:pt x="118" y="38"/>
                  </a:lnTo>
                  <a:close/>
                  <a:moveTo>
                    <a:pt x="118" y="44"/>
                  </a:moveTo>
                  <a:cubicBezTo>
                    <a:pt x="118" y="44"/>
                    <a:pt x="118" y="44"/>
                    <a:pt x="118" y="44"/>
                  </a:cubicBezTo>
                  <a:cubicBezTo>
                    <a:pt x="113" y="44"/>
                    <a:pt x="113" y="44"/>
                    <a:pt x="113" y="44"/>
                  </a:cubicBezTo>
                  <a:cubicBezTo>
                    <a:pt x="113" y="44"/>
                    <a:pt x="113" y="44"/>
                    <a:pt x="113" y="44"/>
                  </a:cubicBezTo>
                  <a:cubicBezTo>
                    <a:pt x="113" y="38"/>
                    <a:pt x="113" y="38"/>
                    <a:pt x="113" y="38"/>
                  </a:cubicBezTo>
                  <a:cubicBezTo>
                    <a:pt x="118" y="38"/>
                    <a:pt x="118" y="38"/>
                    <a:pt x="118" y="38"/>
                  </a:cubicBezTo>
                  <a:lnTo>
                    <a:pt x="118" y="44"/>
                  </a:lnTo>
                  <a:close/>
                  <a:moveTo>
                    <a:pt x="118" y="37"/>
                  </a:moveTo>
                  <a:cubicBezTo>
                    <a:pt x="118" y="37"/>
                    <a:pt x="118" y="37"/>
                    <a:pt x="118" y="37"/>
                  </a:cubicBezTo>
                  <a:cubicBezTo>
                    <a:pt x="118" y="37"/>
                    <a:pt x="118" y="37"/>
                    <a:pt x="118" y="37"/>
                  </a:cubicBezTo>
                  <a:cubicBezTo>
                    <a:pt x="113" y="38"/>
                    <a:pt x="113" y="38"/>
                    <a:pt x="113" y="38"/>
                  </a:cubicBezTo>
                  <a:cubicBezTo>
                    <a:pt x="113" y="37"/>
                    <a:pt x="113" y="37"/>
                    <a:pt x="113" y="37"/>
                  </a:cubicBezTo>
                  <a:lnTo>
                    <a:pt x="118" y="37"/>
                  </a:lnTo>
                  <a:close/>
                  <a:moveTo>
                    <a:pt x="75" y="10"/>
                  </a:moveTo>
                  <a:cubicBezTo>
                    <a:pt x="75" y="10"/>
                    <a:pt x="75" y="10"/>
                    <a:pt x="75" y="10"/>
                  </a:cubicBezTo>
                  <a:cubicBezTo>
                    <a:pt x="77" y="10"/>
                    <a:pt x="77" y="10"/>
                    <a:pt x="77" y="10"/>
                  </a:cubicBezTo>
                  <a:cubicBezTo>
                    <a:pt x="77" y="12"/>
                    <a:pt x="77" y="12"/>
                    <a:pt x="77" y="12"/>
                  </a:cubicBezTo>
                  <a:cubicBezTo>
                    <a:pt x="75" y="12"/>
                    <a:pt x="75" y="12"/>
                    <a:pt x="75" y="12"/>
                  </a:cubicBezTo>
                  <a:lnTo>
                    <a:pt x="75" y="10"/>
                  </a:lnTo>
                  <a:close/>
                  <a:moveTo>
                    <a:pt x="103" y="33"/>
                  </a:moveTo>
                  <a:cubicBezTo>
                    <a:pt x="103" y="33"/>
                    <a:pt x="103" y="33"/>
                    <a:pt x="103" y="33"/>
                  </a:cubicBezTo>
                  <a:cubicBezTo>
                    <a:pt x="101" y="33"/>
                    <a:pt x="101" y="33"/>
                    <a:pt x="101" y="33"/>
                  </a:cubicBezTo>
                  <a:cubicBezTo>
                    <a:pt x="101" y="33"/>
                    <a:pt x="101" y="33"/>
                    <a:pt x="101" y="33"/>
                  </a:cubicBezTo>
                  <a:cubicBezTo>
                    <a:pt x="101" y="33"/>
                    <a:pt x="101" y="33"/>
                    <a:pt x="101" y="33"/>
                  </a:cubicBezTo>
                  <a:cubicBezTo>
                    <a:pt x="103" y="33"/>
                    <a:pt x="103" y="33"/>
                    <a:pt x="103" y="33"/>
                  </a:cubicBezTo>
                  <a:cubicBezTo>
                    <a:pt x="103" y="33"/>
                    <a:pt x="103" y="33"/>
                    <a:pt x="103" y="33"/>
                  </a:cubicBezTo>
                  <a:cubicBezTo>
                    <a:pt x="100" y="33"/>
                    <a:pt x="100" y="33"/>
                    <a:pt x="100" y="33"/>
                  </a:cubicBezTo>
                  <a:cubicBezTo>
                    <a:pt x="100" y="33"/>
                    <a:pt x="100" y="33"/>
                    <a:pt x="100" y="33"/>
                  </a:cubicBezTo>
                  <a:cubicBezTo>
                    <a:pt x="96" y="34"/>
                    <a:pt x="96" y="34"/>
                    <a:pt x="96" y="34"/>
                  </a:cubicBezTo>
                  <a:cubicBezTo>
                    <a:pt x="96" y="34"/>
                    <a:pt x="93" y="34"/>
                    <a:pt x="88" y="34"/>
                  </a:cubicBezTo>
                  <a:cubicBezTo>
                    <a:pt x="87" y="34"/>
                    <a:pt x="85" y="34"/>
                    <a:pt x="83" y="35"/>
                  </a:cubicBezTo>
                  <a:cubicBezTo>
                    <a:pt x="83" y="34"/>
                    <a:pt x="83" y="34"/>
                    <a:pt x="83" y="34"/>
                  </a:cubicBezTo>
                  <a:cubicBezTo>
                    <a:pt x="84" y="34"/>
                    <a:pt x="88" y="34"/>
                    <a:pt x="91" y="34"/>
                  </a:cubicBezTo>
                  <a:cubicBezTo>
                    <a:pt x="96" y="33"/>
                    <a:pt x="98" y="33"/>
                    <a:pt x="99" y="33"/>
                  </a:cubicBezTo>
                  <a:cubicBezTo>
                    <a:pt x="99" y="33"/>
                    <a:pt x="99" y="33"/>
                    <a:pt x="99" y="33"/>
                  </a:cubicBezTo>
                  <a:cubicBezTo>
                    <a:pt x="100" y="33"/>
                    <a:pt x="100" y="33"/>
                    <a:pt x="100" y="33"/>
                  </a:cubicBezTo>
                  <a:cubicBezTo>
                    <a:pt x="100" y="8"/>
                    <a:pt x="100" y="8"/>
                    <a:pt x="100" y="8"/>
                  </a:cubicBezTo>
                  <a:cubicBezTo>
                    <a:pt x="99" y="8"/>
                    <a:pt x="99" y="8"/>
                    <a:pt x="99" y="8"/>
                  </a:cubicBezTo>
                  <a:cubicBezTo>
                    <a:pt x="99" y="8"/>
                    <a:pt x="99" y="8"/>
                    <a:pt x="99" y="8"/>
                  </a:cubicBezTo>
                  <a:cubicBezTo>
                    <a:pt x="99" y="8"/>
                    <a:pt x="98" y="8"/>
                    <a:pt x="98" y="8"/>
                  </a:cubicBezTo>
                  <a:cubicBezTo>
                    <a:pt x="98" y="7"/>
                    <a:pt x="98" y="7"/>
                    <a:pt x="98" y="7"/>
                  </a:cubicBezTo>
                  <a:cubicBezTo>
                    <a:pt x="100" y="6"/>
                    <a:pt x="100" y="6"/>
                    <a:pt x="100" y="6"/>
                  </a:cubicBezTo>
                  <a:cubicBezTo>
                    <a:pt x="100" y="4"/>
                    <a:pt x="100" y="4"/>
                    <a:pt x="100" y="4"/>
                  </a:cubicBezTo>
                  <a:cubicBezTo>
                    <a:pt x="100" y="4"/>
                    <a:pt x="100" y="4"/>
                    <a:pt x="100" y="4"/>
                  </a:cubicBezTo>
                  <a:cubicBezTo>
                    <a:pt x="100" y="4"/>
                    <a:pt x="100" y="4"/>
                    <a:pt x="100" y="4"/>
                  </a:cubicBezTo>
                  <a:cubicBezTo>
                    <a:pt x="98" y="4"/>
                    <a:pt x="98" y="4"/>
                    <a:pt x="98" y="4"/>
                  </a:cubicBezTo>
                  <a:cubicBezTo>
                    <a:pt x="98" y="4"/>
                    <a:pt x="98" y="4"/>
                    <a:pt x="98" y="4"/>
                  </a:cubicBezTo>
                  <a:cubicBezTo>
                    <a:pt x="98" y="4"/>
                    <a:pt x="98" y="4"/>
                    <a:pt x="98" y="4"/>
                  </a:cubicBezTo>
                  <a:cubicBezTo>
                    <a:pt x="97" y="4"/>
                    <a:pt x="97" y="4"/>
                    <a:pt x="97" y="4"/>
                  </a:cubicBezTo>
                  <a:cubicBezTo>
                    <a:pt x="97" y="8"/>
                    <a:pt x="97" y="8"/>
                    <a:pt x="97" y="8"/>
                  </a:cubicBezTo>
                  <a:cubicBezTo>
                    <a:pt x="97" y="8"/>
                    <a:pt x="96" y="9"/>
                    <a:pt x="95" y="9"/>
                  </a:cubicBezTo>
                  <a:cubicBezTo>
                    <a:pt x="95" y="7"/>
                    <a:pt x="95" y="7"/>
                    <a:pt x="95" y="7"/>
                  </a:cubicBezTo>
                  <a:cubicBezTo>
                    <a:pt x="95" y="7"/>
                    <a:pt x="95" y="7"/>
                    <a:pt x="95" y="7"/>
                  </a:cubicBezTo>
                  <a:cubicBezTo>
                    <a:pt x="95" y="7"/>
                    <a:pt x="95" y="7"/>
                    <a:pt x="95" y="7"/>
                  </a:cubicBezTo>
                  <a:cubicBezTo>
                    <a:pt x="97" y="7"/>
                    <a:pt x="97" y="7"/>
                    <a:pt x="97" y="7"/>
                  </a:cubicBezTo>
                  <a:cubicBezTo>
                    <a:pt x="97" y="7"/>
                    <a:pt x="97" y="7"/>
                    <a:pt x="97" y="7"/>
                  </a:cubicBezTo>
                  <a:cubicBezTo>
                    <a:pt x="97" y="4"/>
                    <a:pt x="97" y="4"/>
                    <a:pt x="97" y="4"/>
                  </a:cubicBezTo>
                  <a:cubicBezTo>
                    <a:pt x="97" y="4"/>
                    <a:pt x="97" y="4"/>
                    <a:pt x="97" y="4"/>
                  </a:cubicBezTo>
                  <a:cubicBezTo>
                    <a:pt x="97" y="4"/>
                    <a:pt x="97" y="4"/>
                    <a:pt x="97" y="4"/>
                  </a:cubicBezTo>
                  <a:cubicBezTo>
                    <a:pt x="95" y="5"/>
                    <a:pt x="95" y="5"/>
                    <a:pt x="95" y="5"/>
                  </a:cubicBezTo>
                  <a:cubicBezTo>
                    <a:pt x="95" y="5"/>
                    <a:pt x="95" y="5"/>
                    <a:pt x="95" y="5"/>
                  </a:cubicBezTo>
                  <a:cubicBezTo>
                    <a:pt x="95" y="7"/>
                    <a:pt x="95" y="7"/>
                    <a:pt x="95" y="7"/>
                  </a:cubicBezTo>
                  <a:cubicBezTo>
                    <a:pt x="95" y="7"/>
                    <a:pt x="95" y="7"/>
                    <a:pt x="95" y="7"/>
                  </a:cubicBezTo>
                  <a:cubicBezTo>
                    <a:pt x="95" y="7"/>
                    <a:pt x="95" y="7"/>
                    <a:pt x="95" y="7"/>
                  </a:cubicBezTo>
                  <a:cubicBezTo>
                    <a:pt x="95" y="9"/>
                    <a:pt x="95" y="9"/>
                    <a:pt x="95" y="9"/>
                  </a:cubicBezTo>
                  <a:cubicBezTo>
                    <a:pt x="94" y="9"/>
                    <a:pt x="93" y="10"/>
                    <a:pt x="92" y="10"/>
                  </a:cubicBezTo>
                  <a:cubicBezTo>
                    <a:pt x="92" y="8"/>
                    <a:pt x="92" y="8"/>
                    <a:pt x="92" y="8"/>
                  </a:cubicBezTo>
                  <a:cubicBezTo>
                    <a:pt x="94" y="7"/>
                    <a:pt x="94" y="7"/>
                    <a:pt x="94" y="7"/>
                  </a:cubicBezTo>
                  <a:cubicBezTo>
                    <a:pt x="94" y="5"/>
                    <a:pt x="94" y="5"/>
                    <a:pt x="94" y="5"/>
                  </a:cubicBezTo>
                  <a:cubicBezTo>
                    <a:pt x="94" y="5"/>
                    <a:pt x="94" y="5"/>
                    <a:pt x="94" y="5"/>
                  </a:cubicBezTo>
                  <a:cubicBezTo>
                    <a:pt x="94" y="5"/>
                    <a:pt x="94" y="5"/>
                    <a:pt x="94" y="5"/>
                  </a:cubicBezTo>
                  <a:cubicBezTo>
                    <a:pt x="92" y="6"/>
                    <a:pt x="92" y="6"/>
                    <a:pt x="92" y="6"/>
                  </a:cubicBezTo>
                  <a:cubicBezTo>
                    <a:pt x="92" y="6"/>
                    <a:pt x="92" y="6"/>
                    <a:pt x="92" y="6"/>
                  </a:cubicBezTo>
                  <a:cubicBezTo>
                    <a:pt x="92" y="6"/>
                    <a:pt x="92" y="6"/>
                    <a:pt x="92" y="6"/>
                  </a:cubicBezTo>
                  <a:cubicBezTo>
                    <a:pt x="92" y="10"/>
                    <a:pt x="92" y="10"/>
                    <a:pt x="92" y="10"/>
                  </a:cubicBezTo>
                  <a:cubicBezTo>
                    <a:pt x="91" y="10"/>
                    <a:pt x="91" y="10"/>
                    <a:pt x="91" y="10"/>
                  </a:cubicBezTo>
                  <a:cubicBezTo>
                    <a:pt x="90" y="11"/>
                    <a:pt x="88" y="11"/>
                    <a:pt x="87" y="11"/>
                  </a:cubicBezTo>
                  <a:cubicBezTo>
                    <a:pt x="87" y="9"/>
                    <a:pt x="87" y="9"/>
                    <a:pt x="87" y="9"/>
                  </a:cubicBezTo>
                  <a:cubicBezTo>
                    <a:pt x="87" y="9"/>
                    <a:pt x="87" y="9"/>
                    <a:pt x="87" y="9"/>
                  </a:cubicBezTo>
                  <a:cubicBezTo>
                    <a:pt x="87" y="9"/>
                    <a:pt x="87" y="9"/>
                    <a:pt x="87" y="9"/>
                  </a:cubicBezTo>
                  <a:cubicBezTo>
                    <a:pt x="89" y="9"/>
                    <a:pt x="89" y="9"/>
                    <a:pt x="89" y="9"/>
                  </a:cubicBezTo>
                  <a:cubicBezTo>
                    <a:pt x="89" y="7"/>
                    <a:pt x="89" y="7"/>
                    <a:pt x="89" y="7"/>
                  </a:cubicBezTo>
                  <a:cubicBezTo>
                    <a:pt x="89" y="7"/>
                    <a:pt x="89" y="7"/>
                    <a:pt x="89" y="7"/>
                  </a:cubicBezTo>
                  <a:cubicBezTo>
                    <a:pt x="89" y="7"/>
                    <a:pt x="89" y="7"/>
                    <a:pt x="89" y="7"/>
                  </a:cubicBezTo>
                  <a:cubicBezTo>
                    <a:pt x="87" y="7"/>
                    <a:pt x="87" y="7"/>
                    <a:pt x="87" y="7"/>
                  </a:cubicBezTo>
                  <a:cubicBezTo>
                    <a:pt x="87" y="7"/>
                    <a:pt x="87" y="7"/>
                    <a:pt x="87" y="7"/>
                  </a:cubicBezTo>
                  <a:cubicBezTo>
                    <a:pt x="87" y="7"/>
                    <a:pt x="87" y="7"/>
                    <a:pt x="87" y="7"/>
                  </a:cubicBezTo>
                  <a:cubicBezTo>
                    <a:pt x="87" y="7"/>
                    <a:pt x="87" y="7"/>
                    <a:pt x="87" y="7"/>
                  </a:cubicBezTo>
                  <a:cubicBezTo>
                    <a:pt x="87" y="7"/>
                    <a:pt x="87" y="7"/>
                    <a:pt x="87" y="7"/>
                  </a:cubicBezTo>
                  <a:cubicBezTo>
                    <a:pt x="87" y="11"/>
                    <a:pt x="87" y="11"/>
                    <a:pt x="87" y="11"/>
                  </a:cubicBezTo>
                  <a:cubicBezTo>
                    <a:pt x="86" y="11"/>
                    <a:pt x="85" y="11"/>
                    <a:pt x="84" y="12"/>
                  </a:cubicBezTo>
                  <a:cubicBezTo>
                    <a:pt x="84" y="10"/>
                    <a:pt x="84" y="10"/>
                    <a:pt x="84" y="10"/>
                  </a:cubicBezTo>
                  <a:cubicBezTo>
                    <a:pt x="87" y="9"/>
                    <a:pt x="87" y="9"/>
                    <a:pt x="87" y="9"/>
                  </a:cubicBezTo>
                  <a:cubicBezTo>
                    <a:pt x="87" y="7"/>
                    <a:pt x="87" y="7"/>
                    <a:pt x="87" y="7"/>
                  </a:cubicBezTo>
                  <a:cubicBezTo>
                    <a:pt x="86" y="7"/>
                    <a:pt x="86" y="7"/>
                    <a:pt x="86" y="7"/>
                  </a:cubicBezTo>
                  <a:cubicBezTo>
                    <a:pt x="86" y="9"/>
                    <a:pt x="86" y="9"/>
                    <a:pt x="86" y="9"/>
                  </a:cubicBezTo>
                  <a:cubicBezTo>
                    <a:pt x="85" y="10"/>
                    <a:pt x="85" y="10"/>
                    <a:pt x="85" y="10"/>
                  </a:cubicBezTo>
                  <a:cubicBezTo>
                    <a:pt x="85" y="8"/>
                    <a:pt x="85" y="8"/>
                    <a:pt x="85" y="8"/>
                  </a:cubicBezTo>
                  <a:cubicBezTo>
                    <a:pt x="86" y="7"/>
                    <a:pt x="86" y="7"/>
                    <a:pt x="86" y="7"/>
                  </a:cubicBezTo>
                  <a:cubicBezTo>
                    <a:pt x="86" y="7"/>
                    <a:pt x="86" y="7"/>
                    <a:pt x="86" y="7"/>
                  </a:cubicBezTo>
                  <a:cubicBezTo>
                    <a:pt x="84" y="8"/>
                    <a:pt x="84" y="8"/>
                    <a:pt x="84" y="8"/>
                  </a:cubicBezTo>
                  <a:cubicBezTo>
                    <a:pt x="84" y="8"/>
                    <a:pt x="84" y="8"/>
                    <a:pt x="84" y="8"/>
                  </a:cubicBezTo>
                  <a:cubicBezTo>
                    <a:pt x="84" y="8"/>
                    <a:pt x="84" y="8"/>
                    <a:pt x="84" y="8"/>
                  </a:cubicBezTo>
                  <a:cubicBezTo>
                    <a:pt x="84" y="12"/>
                    <a:pt x="84" y="12"/>
                    <a:pt x="84" y="12"/>
                  </a:cubicBezTo>
                  <a:cubicBezTo>
                    <a:pt x="83" y="12"/>
                    <a:pt x="83" y="12"/>
                    <a:pt x="83" y="12"/>
                  </a:cubicBezTo>
                  <a:cubicBezTo>
                    <a:pt x="83" y="12"/>
                    <a:pt x="83" y="12"/>
                    <a:pt x="83" y="12"/>
                  </a:cubicBezTo>
                  <a:cubicBezTo>
                    <a:pt x="83" y="12"/>
                    <a:pt x="83" y="12"/>
                    <a:pt x="83" y="12"/>
                  </a:cubicBezTo>
                  <a:cubicBezTo>
                    <a:pt x="83" y="13"/>
                    <a:pt x="83" y="13"/>
                    <a:pt x="83" y="13"/>
                  </a:cubicBezTo>
                  <a:cubicBezTo>
                    <a:pt x="82" y="13"/>
                    <a:pt x="82" y="13"/>
                    <a:pt x="82" y="13"/>
                  </a:cubicBezTo>
                  <a:cubicBezTo>
                    <a:pt x="82" y="16"/>
                    <a:pt x="82" y="16"/>
                    <a:pt x="82" y="16"/>
                  </a:cubicBezTo>
                  <a:cubicBezTo>
                    <a:pt x="82" y="15"/>
                    <a:pt x="82" y="15"/>
                    <a:pt x="82" y="15"/>
                  </a:cubicBezTo>
                  <a:cubicBezTo>
                    <a:pt x="82" y="14"/>
                    <a:pt x="82" y="14"/>
                    <a:pt x="82" y="14"/>
                  </a:cubicBezTo>
                  <a:cubicBezTo>
                    <a:pt x="82" y="13"/>
                    <a:pt x="82" y="13"/>
                    <a:pt x="82" y="13"/>
                  </a:cubicBezTo>
                  <a:cubicBezTo>
                    <a:pt x="82" y="13"/>
                    <a:pt x="82" y="13"/>
                    <a:pt x="82" y="13"/>
                  </a:cubicBezTo>
                  <a:cubicBezTo>
                    <a:pt x="83" y="13"/>
                    <a:pt x="83" y="13"/>
                    <a:pt x="83" y="13"/>
                  </a:cubicBezTo>
                  <a:cubicBezTo>
                    <a:pt x="83" y="16"/>
                    <a:pt x="83" y="16"/>
                    <a:pt x="83" y="16"/>
                  </a:cubicBezTo>
                  <a:cubicBezTo>
                    <a:pt x="82" y="16"/>
                    <a:pt x="82" y="16"/>
                    <a:pt x="82" y="16"/>
                  </a:cubicBezTo>
                  <a:cubicBezTo>
                    <a:pt x="82" y="18"/>
                    <a:pt x="82" y="18"/>
                    <a:pt x="82" y="18"/>
                  </a:cubicBezTo>
                  <a:cubicBezTo>
                    <a:pt x="82" y="18"/>
                    <a:pt x="82" y="18"/>
                    <a:pt x="82" y="18"/>
                  </a:cubicBezTo>
                  <a:cubicBezTo>
                    <a:pt x="82" y="17"/>
                    <a:pt x="82" y="17"/>
                    <a:pt x="82" y="17"/>
                  </a:cubicBezTo>
                  <a:cubicBezTo>
                    <a:pt x="82" y="16"/>
                    <a:pt x="82" y="16"/>
                    <a:pt x="82" y="16"/>
                  </a:cubicBezTo>
                  <a:cubicBezTo>
                    <a:pt x="82" y="16"/>
                    <a:pt x="82" y="16"/>
                    <a:pt x="82" y="16"/>
                  </a:cubicBezTo>
                  <a:cubicBezTo>
                    <a:pt x="83" y="16"/>
                    <a:pt x="83" y="16"/>
                    <a:pt x="83" y="16"/>
                  </a:cubicBezTo>
                  <a:cubicBezTo>
                    <a:pt x="83" y="18"/>
                    <a:pt x="83" y="18"/>
                    <a:pt x="83" y="18"/>
                  </a:cubicBezTo>
                  <a:cubicBezTo>
                    <a:pt x="82" y="18"/>
                    <a:pt x="82" y="18"/>
                    <a:pt x="82" y="18"/>
                  </a:cubicBezTo>
                  <a:cubicBezTo>
                    <a:pt x="82" y="21"/>
                    <a:pt x="82" y="21"/>
                    <a:pt x="82" y="21"/>
                  </a:cubicBezTo>
                  <a:cubicBezTo>
                    <a:pt x="82" y="21"/>
                    <a:pt x="82" y="21"/>
                    <a:pt x="82" y="21"/>
                  </a:cubicBezTo>
                  <a:cubicBezTo>
                    <a:pt x="82" y="19"/>
                    <a:pt x="82" y="19"/>
                    <a:pt x="82" y="19"/>
                  </a:cubicBezTo>
                  <a:cubicBezTo>
                    <a:pt x="82" y="19"/>
                    <a:pt x="82" y="19"/>
                    <a:pt x="82" y="19"/>
                  </a:cubicBezTo>
                  <a:cubicBezTo>
                    <a:pt x="82" y="19"/>
                    <a:pt x="82" y="19"/>
                    <a:pt x="82" y="19"/>
                  </a:cubicBezTo>
                  <a:cubicBezTo>
                    <a:pt x="83" y="18"/>
                    <a:pt x="83" y="18"/>
                    <a:pt x="83" y="18"/>
                  </a:cubicBezTo>
                  <a:cubicBezTo>
                    <a:pt x="83" y="21"/>
                    <a:pt x="83" y="21"/>
                    <a:pt x="83" y="21"/>
                  </a:cubicBezTo>
                  <a:cubicBezTo>
                    <a:pt x="82" y="21"/>
                    <a:pt x="82" y="21"/>
                    <a:pt x="82" y="21"/>
                  </a:cubicBezTo>
                  <a:cubicBezTo>
                    <a:pt x="82" y="24"/>
                    <a:pt x="82" y="24"/>
                    <a:pt x="82" y="24"/>
                  </a:cubicBezTo>
                  <a:cubicBezTo>
                    <a:pt x="82" y="24"/>
                    <a:pt x="82" y="24"/>
                    <a:pt x="82" y="24"/>
                  </a:cubicBezTo>
                  <a:cubicBezTo>
                    <a:pt x="82" y="22"/>
                    <a:pt x="82" y="22"/>
                    <a:pt x="82" y="22"/>
                  </a:cubicBezTo>
                  <a:cubicBezTo>
                    <a:pt x="82" y="21"/>
                    <a:pt x="82" y="21"/>
                    <a:pt x="82" y="21"/>
                  </a:cubicBezTo>
                  <a:cubicBezTo>
                    <a:pt x="82" y="21"/>
                    <a:pt x="82" y="21"/>
                    <a:pt x="82" y="21"/>
                  </a:cubicBezTo>
                  <a:cubicBezTo>
                    <a:pt x="83" y="21"/>
                    <a:pt x="83" y="21"/>
                    <a:pt x="83" y="21"/>
                  </a:cubicBezTo>
                  <a:cubicBezTo>
                    <a:pt x="83" y="24"/>
                    <a:pt x="83" y="24"/>
                    <a:pt x="83" y="24"/>
                  </a:cubicBezTo>
                  <a:cubicBezTo>
                    <a:pt x="82" y="24"/>
                    <a:pt x="82" y="24"/>
                    <a:pt x="82" y="24"/>
                  </a:cubicBezTo>
                  <a:cubicBezTo>
                    <a:pt x="82" y="26"/>
                    <a:pt x="82" y="26"/>
                    <a:pt x="82" y="26"/>
                  </a:cubicBezTo>
                  <a:cubicBezTo>
                    <a:pt x="82" y="26"/>
                    <a:pt x="82" y="26"/>
                    <a:pt x="82" y="26"/>
                  </a:cubicBezTo>
                  <a:cubicBezTo>
                    <a:pt x="82" y="25"/>
                    <a:pt x="82" y="25"/>
                    <a:pt x="82" y="25"/>
                  </a:cubicBezTo>
                  <a:cubicBezTo>
                    <a:pt x="82" y="24"/>
                    <a:pt x="82" y="24"/>
                    <a:pt x="82" y="24"/>
                  </a:cubicBezTo>
                  <a:cubicBezTo>
                    <a:pt x="82" y="24"/>
                    <a:pt x="82" y="24"/>
                    <a:pt x="82" y="24"/>
                  </a:cubicBezTo>
                  <a:cubicBezTo>
                    <a:pt x="83" y="24"/>
                    <a:pt x="83" y="24"/>
                    <a:pt x="83" y="24"/>
                  </a:cubicBezTo>
                  <a:cubicBezTo>
                    <a:pt x="83" y="26"/>
                    <a:pt x="83" y="26"/>
                    <a:pt x="83" y="26"/>
                  </a:cubicBezTo>
                  <a:cubicBezTo>
                    <a:pt x="82" y="27"/>
                    <a:pt x="82" y="27"/>
                    <a:pt x="82" y="27"/>
                  </a:cubicBezTo>
                  <a:cubicBezTo>
                    <a:pt x="82" y="29"/>
                    <a:pt x="82" y="29"/>
                    <a:pt x="82" y="29"/>
                  </a:cubicBezTo>
                  <a:cubicBezTo>
                    <a:pt x="82" y="29"/>
                    <a:pt x="82" y="29"/>
                    <a:pt x="82" y="29"/>
                  </a:cubicBezTo>
                  <a:cubicBezTo>
                    <a:pt x="82" y="27"/>
                    <a:pt x="82" y="27"/>
                    <a:pt x="82" y="27"/>
                  </a:cubicBezTo>
                  <a:cubicBezTo>
                    <a:pt x="82" y="27"/>
                    <a:pt x="82" y="27"/>
                    <a:pt x="82" y="27"/>
                  </a:cubicBezTo>
                  <a:cubicBezTo>
                    <a:pt x="82" y="27"/>
                    <a:pt x="82" y="27"/>
                    <a:pt x="82" y="27"/>
                  </a:cubicBezTo>
                  <a:cubicBezTo>
                    <a:pt x="83" y="26"/>
                    <a:pt x="83" y="26"/>
                    <a:pt x="83" y="26"/>
                  </a:cubicBezTo>
                  <a:cubicBezTo>
                    <a:pt x="83" y="29"/>
                    <a:pt x="83" y="29"/>
                    <a:pt x="83" y="29"/>
                  </a:cubicBezTo>
                  <a:cubicBezTo>
                    <a:pt x="82" y="29"/>
                    <a:pt x="82" y="29"/>
                    <a:pt x="82" y="29"/>
                  </a:cubicBezTo>
                  <a:cubicBezTo>
                    <a:pt x="82" y="32"/>
                    <a:pt x="82" y="32"/>
                    <a:pt x="82" y="32"/>
                  </a:cubicBezTo>
                  <a:cubicBezTo>
                    <a:pt x="82" y="31"/>
                    <a:pt x="82" y="31"/>
                    <a:pt x="82" y="31"/>
                  </a:cubicBezTo>
                  <a:cubicBezTo>
                    <a:pt x="82" y="30"/>
                    <a:pt x="82" y="30"/>
                    <a:pt x="82" y="30"/>
                  </a:cubicBezTo>
                  <a:cubicBezTo>
                    <a:pt x="82" y="30"/>
                    <a:pt x="82" y="30"/>
                    <a:pt x="82" y="30"/>
                  </a:cubicBezTo>
                  <a:cubicBezTo>
                    <a:pt x="82" y="29"/>
                    <a:pt x="82" y="29"/>
                    <a:pt x="82" y="29"/>
                  </a:cubicBezTo>
                  <a:cubicBezTo>
                    <a:pt x="83" y="29"/>
                    <a:pt x="83" y="29"/>
                    <a:pt x="83" y="29"/>
                  </a:cubicBezTo>
                  <a:cubicBezTo>
                    <a:pt x="83" y="32"/>
                    <a:pt x="83" y="32"/>
                    <a:pt x="83" y="32"/>
                  </a:cubicBezTo>
                  <a:cubicBezTo>
                    <a:pt x="82" y="32"/>
                    <a:pt x="82" y="32"/>
                    <a:pt x="82" y="32"/>
                  </a:cubicBezTo>
                  <a:cubicBezTo>
                    <a:pt x="82" y="34"/>
                    <a:pt x="82" y="34"/>
                    <a:pt x="82" y="34"/>
                  </a:cubicBezTo>
                  <a:cubicBezTo>
                    <a:pt x="82" y="34"/>
                    <a:pt x="82" y="34"/>
                    <a:pt x="82" y="34"/>
                  </a:cubicBezTo>
                  <a:cubicBezTo>
                    <a:pt x="82" y="33"/>
                    <a:pt x="82" y="33"/>
                    <a:pt x="82" y="33"/>
                  </a:cubicBezTo>
                  <a:cubicBezTo>
                    <a:pt x="82" y="32"/>
                    <a:pt x="82" y="32"/>
                    <a:pt x="82" y="32"/>
                  </a:cubicBezTo>
                  <a:cubicBezTo>
                    <a:pt x="82" y="32"/>
                    <a:pt x="82" y="32"/>
                    <a:pt x="82" y="32"/>
                  </a:cubicBezTo>
                  <a:cubicBezTo>
                    <a:pt x="83" y="32"/>
                    <a:pt x="83" y="32"/>
                    <a:pt x="83" y="32"/>
                  </a:cubicBezTo>
                  <a:cubicBezTo>
                    <a:pt x="83" y="35"/>
                    <a:pt x="83" y="35"/>
                    <a:pt x="83" y="35"/>
                  </a:cubicBezTo>
                  <a:cubicBezTo>
                    <a:pt x="81" y="35"/>
                    <a:pt x="78" y="35"/>
                    <a:pt x="75" y="35"/>
                  </a:cubicBezTo>
                  <a:cubicBezTo>
                    <a:pt x="75" y="35"/>
                    <a:pt x="75" y="35"/>
                    <a:pt x="75" y="35"/>
                  </a:cubicBezTo>
                  <a:cubicBezTo>
                    <a:pt x="75" y="35"/>
                    <a:pt x="75" y="35"/>
                    <a:pt x="75" y="35"/>
                  </a:cubicBezTo>
                  <a:cubicBezTo>
                    <a:pt x="75" y="34"/>
                    <a:pt x="75" y="34"/>
                    <a:pt x="75" y="34"/>
                  </a:cubicBezTo>
                  <a:cubicBezTo>
                    <a:pt x="75" y="33"/>
                    <a:pt x="75" y="33"/>
                    <a:pt x="75" y="33"/>
                  </a:cubicBezTo>
                  <a:cubicBezTo>
                    <a:pt x="76" y="33"/>
                    <a:pt x="76" y="33"/>
                    <a:pt x="76" y="33"/>
                  </a:cubicBezTo>
                  <a:cubicBezTo>
                    <a:pt x="77" y="33"/>
                    <a:pt x="77" y="33"/>
                    <a:pt x="77" y="33"/>
                  </a:cubicBezTo>
                  <a:cubicBezTo>
                    <a:pt x="77" y="33"/>
                    <a:pt x="77" y="33"/>
                    <a:pt x="77" y="33"/>
                  </a:cubicBezTo>
                  <a:cubicBezTo>
                    <a:pt x="75" y="33"/>
                    <a:pt x="75" y="33"/>
                    <a:pt x="75" y="33"/>
                  </a:cubicBezTo>
                  <a:cubicBezTo>
                    <a:pt x="75" y="33"/>
                    <a:pt x="75" y="33"/>
                    <a:pt x="75" y="33"/>
                  </a:cubicBezTo>
                  <a:cubicBezTo>
                    <a:pt x="75" y="33"/>
                    <a:pt x="75" y="33"/>
                    <a:pt x="75" y="33"/>
                  </a:cubicBezTo>
                  <a:cubicBezTo>
                    <a:pt x="75" y="31"/>
                    <a:pt x="75" y="31"/>
                    <a:pt x="75" y="31"/>
                  </a:cubicBezTo>
                  <a:cubicBezTo>
                    <a:pt x="75" y="30"/>
                    <a:pt x="75" y="30"/>
                    <a:pt x="75" y="30"/>
                  </a:cubicBezTo>
                  <a:cubicBezTo>
                    <a:pt x="76" y="30"/>
                    <a:pt x="76" y="30"/>
                    <a:pt x="76" y="30"/>
                  </a:cubicBezTo>
                  <a:cubicBezTo>
                    <a:pt x="77" y="30"/>
                    <a:pt x="77" y="30"/>
                    <a:pt x="77" y="30"/>
                  </a:cubicBezTo>
                  <a:cubicBezTo>
                    <a:pt x="77" y="30"/>
                    <a:pt x="77" y="30"/>
                    <a:pt x="77" y="30"/>
                  </a:cubicBezTo>
                  <a:cubicBezTo>
                    <a:pt x="75" y="30"/>
                    <a:pt x="75" y="30"/>
                    <a:pt x="75" y="30"/>
                  </a:cubicBezTo>
                  <a:cubicBezTo>
                    <a:pt x="75" y="30"/>
                    <a:pt x="75" y="30"/>
                    <a:pt x="75" y="30"/>
                  </a:cubicBezTo>
                  <a:cubicBezTo>
                    <a:pt x="75" y="30"/>
                    <a:pt x="75" y="30"/>
                    <a:pt x="75" y="30"/>
                  </a:cubicBezTo>
                  <a:cubicBezTo>
                    <a:pt x="75" y="29"/>
                    <a:pt x="75" y="29"/>
                    <a:pt x="75" y="29"/>
                  </a:cubicBezTo>
                  <a:cubicBezTo>
                    <a:pt x="75" y="28"/>
                    <a:pt x="75" y="28"/>
                    <a:pt x="75" y="28"/>
                  </a:cubicBezTo>
                  <a:cubicBezTo>
                    <a:pt x="76" y="28"/>
                    <a:pt x="76" y="28"/>
                    <a:pt x="76" y="28"/>
                  </a:cubicBezTo>
                  <a:cubicBezTo>
                    <a:pt x="77" y="28"/>
                    <a:pt x="77" y="28"/>
                    <a:pt x="77" y="28"/>
                  </a:cubicBezTo>
                  <a:cubicBezTo>
                    <a:pt x="77" y="28"/>
                    <a:pt x="77" y="28"/>
                    <a:pt x="77" y="28"/>
                  </a:cubicBezTo>
                  <a:cubicBezTo>
                    <a:pt x="75" y="28"/>
                    <a:pt x="75" y="28"/>
                    <a:pt x="75" y="28"/>
                  </a:cubicBezTo>
                  <a:cubicBezTo>
                    <a:pt x="75" y="27"/>
                    <a:pt x="75" y="27"/>
                    <a:pt x="75" y="27"/>
                  </a:cubicBezTo>
                  <a:cubicBezTo>
                    <a:pt x="75" y="27"/>
                    <a:pt x="75" y="27"/>
                    <a:pt x="75" y="27"/>
                  </a:cubicBezTo>
                  <a:cubicBezTo>
                    <a:pt x="75" y="26"/>
                    <a:pt x="75" y="26"/>
                    <a:pt x="75" y="26"/>
                  </a:cubicBezTo>
                  <a:cubicBezTo>
                    <a:pt x="75" y="25"/>
                    <a:pt x="75" y="25"/>
                    <a:pt x="75" y="25"/>
                  </a:cubicBezTo>
                  <a:cubicBezTo>
                    <a:pt x="76" y="25"/>
                    <a:pt x="76" y="25"/>
                    <a:pt x="76" y="25"/>
                  </a:cubicBezTo>
                  <a:cubicBezTo>
                    <a:pt x="77" y="25"/>
                    <a:pt x="77" y="25"/>
                    <a:pt x="77" y="25"/>
                  </a:cubicBezTo>
                  <a:cubicBezTo>
                    <a:pt x="77" y="25"/>
                    <a:pt x="77" y="25"/>
                    <a:pt x="77" y="25"/>
                  </a:cubicBezTo>
                  <a:cubicBezTo>
                    <a:pt x="75" y="25"/>
                    <a:pt x="75" y="25"/>
                    <a:pt x="75" y="25"/>
                  </a:cubicBezTo>
                  <a:cubicBezTo>
                    <a:pt x="75" y="25"/>
                    <a:pt x="75" y="25"/>
                    <a:pt x="75" y="25"/>
                  </a:cubicBezTo>
                  <a:cubicBezTo>
                    <a:pt x="75" y="25"/>
                    <a:pt x="75" y="25"/>
                    <a:pt x="75" y="25"/>
                  </a:cubicBezTo>
                  <a:cubicBezTo>
                    <a:pt x="75" y="23"/>
                    <a:pt x="75" y="23"/>
                    <a:pt x="75" y="23"/>
                  </a:cubicBezTo>
                  <a:cubicBezTo>
                    <a:pt x="75" y="23"/>
                    <a:pt x="75" y="23"/>
                    <a:pt x="75" y="23"/>
                  </a:cubicBezTo>
                  <a:cubicBezTo>
                    <a:pt x="76" y="23"/>
                    <a:pt x="76" y="23"/>
                    <a:pt x="76" y="23"/>
                  </a:cubicBezTo>
                  <a:cubicBezTo>
                    <a:pt x="77" y="22"/>
                    <a:pt x="77" y="22"/>
                    <a:pt x="77" y="22"/>
                  </a:cubicBezTo>
                  <a:cubicBezTo>
                    <a:pt x="77" y="22"/>
                    <a:pt x="77" y="22"/>
                    <a:pt x="77" y="22"/>
                  </a:cubicBezTo>
                  <a:cubicBezTo>
                    <a:pt x="75" y="22"/>
                    <a:pt x="75" y="22"/>
                    <a:pt x="75" y="22"/>
                  </a:cubicBezTo>
                  <a:cubicBezTo>
                    <a:pt x="75" y="22"/>
                    <a:pt x="75" y="22"/>
                    <a:pt x="75" y="22"/>
                  </a:cubicBezTo>
                  <a:cubicBezTo>
                    <a:pt x="75" y="22"/>
                    <a:pt x="75" y="22"/>
                    <a:pt x="75" y="22"/>
                  </a:cubicBezTo>
                  <a:cubicBezTo>
                    <a:pt x="75" y="21"/>
                    <a:pt x="75" y="21"/>
                    <a:pt x="75" y="21"/>
                  </a:cubicBezTo>
                  <a:cubicBezTo>
                    <a:pt x="75" y="20"/>
                    <a:pt x="75" y="20"/>
                    <a:pt x="75" y="20"/>
                  </a:cubicBezTo>
                  <a:cubicBezTo>
                    <a:pt x="76" y="20"/>
                    <a:pt x="76" y="20"/>
                    <a:pt x="76" y="20"/>
                  </a:cubicBezTo>
                  <a:cubicBezTo>
                    <a:pt x="77" y="20"/>
                    <a:pt x="77" y="20"/>
                    <a:pt x="77" y="20"/>
                  </a:cubicBezTo>
                  <a:cubicBezTo>
                    <a:pt x="77" y="20"/>
                    <a:pt x="77" y="20"/>
                    <a:pt x="77" y="20"/>
                  </a:cubicBezTo>
                  <a:cubicBezTo>
                    <a:pt x="75" y="20"/>
                    <a:pt x="75" y="20"/>
                    <a:pt x="75" y="20"/>
                  </a:cubicBezTo>
                  <a:cubicBezTo>
                    <a:pt x="75" y="20"/>
                    <a:pt x="75" y="20"/>
                    <a:pt x="75" y="20"/>
                  </a:cubicBezTo>
                  <a:cubicBezTo>
                    <a:pt x="75" y="20"/>
                    <a:pt x="75" y="20"/>
                    <a:pt x="75" y="20"/>
                  </a:cubicBezTo>
                  <a:cubicBezTo>
                    <a:pt x="75" y="18"/>
                    <a:pt x="75" y="18"/>
                    <a:pt x="75" y="18"/>
                  </a:cubicBezTo>
                  <a:cubicBezTo>
                    <a:pt x="75" y="17"/>
                    <a:pt x="75" y="17"/>
                    <a:pt x="75" y="17"/>
                  </a:cubicBezTo>
                  <a:cubicBezTo>
                    <a:pt x="76" y="17"/>
                    <a:pt x="76" y="17"/>
                    <a:pt x="76" y="17"/>
                  </a:cubicBezTo>
                  <a:cubicBezTo>
                    <a:pt x="77" y="17"/>
                    <a:pt x="77" y="17"/>
                    <a:pt x="77" y="17"/>
                  </a:cubicBezTo>
                  <a:cubicBezTo>
                    <a:pt x="77" y="17"/>
                    <a:pt x="77" y="17"/>
                    <a:pt x="77" y="17"/>
                  </a:cubicBezTo>
                  <a:cubicBezTo>
                    <a:pt x="75" y="17"/>
                    <a:pt x="75" y="17"/>
                    <a:pt x="75" y="17"/>
                  </a:cubicBezTo>
                  <a:cubicBezTo>
                    <a:pt x="75" y="17"/>
                    <a:pt x="75" y="17"/>
                    <a:pt x="75" y="17"/>
                  </a:cubicBezTo>
                  <a:cubicBezTo>
                    <a:pt x="75" y="17"/>
                    <a:pt x="75" y="17"/>
                    <a:pt x="75" y="17"/>
                  </a:cubicBezTo>
                  <a:cubicBezTo>
                    <a:pt x="75" y="15"/>
                    <a:pt x="75" y="15"/>
                    <a:pt x="75" y="15"/>
                  </a:cubicBezTo>
                  <a:cubicBezTo>
                    <a:pt x="75" y="15"/>
                    <a:pt x="75" y="15"/>
                    <a:pt x="75" y="15"/>
                  </a:cubicBezTo>
                  <a:cubicBezTo>
                    <a:pt x="76" y="15"/>
                    <a:pt x="76" y="15"/>
                    <a:pt x="76" y="15"/>
                  </a:cubicBezTo>
                  <a:cubicBezTo>
                    <a:pt x="77" y="14"/>
                    <a:pt x="77" y="14"/>
                    <a:pt x="77" y="14"/>
                  </a:cubicBezTo>
                  <a:cubicBezTo>
                    <a:pt x="77" y="14"/>
                    <a:pt x="77" y="14"/>
                    <a:pt x="77" y="14"/>
                  </a:cubicBezTo>
                  <a:cubicBezTo>
                    <a:pt x="75" y="15"/>
                    <a:pt x="75" y="15"/>
                    <a:pt x="75" y="15"/>
                  </a:cubicBezTo>
                  <a:cubicBezTo>
                    <a:pt x="75" y="12"/>
                    <a:pt x="75" y="12"/>
                    <a:pt x="75" y="12"/>
                  </a:cubicBezTo>
                  <a:cubicBezTo>
                    <a:pt x="77" y="12"/>
                    <a:pt x="77" y="12"/>
                    <a:pt x="77" y="12"/>
                  </a:cubicBezTo>
                  <a:cubicBezTo>
                    <a:pt x="77" y="12"/>
                    <a:pt x="77" y="12"/>
                    <a:pt x="77" y="12"/>
                  </a:cubicBezTo>
                  <a:cubicBezTo>
                    <a:pt x="77" y="10"/>
                    <a:pt x="77" y="10"/>
                    <a:pt x="77" y="10"/>
                  </a:cubicBezTo>
                  <a:cubicBezTo>
                    <a:pt x="77" y="10"/>
                    <a:pt x="77" y="10"/>
                    <a:pt x="77" y="10"/>
                  </a:cubicBezTo>
                  <a:cubicBezTo>
                    <a:pt x="77" y="10"/>
                    <a:pt x="77" y="10"/>
                    <a:pt x="77" y="10"/>
                  </a:cubicBezTo>
                  <a:cubicBezTo>
                    <a:pt x="77" y="10"/>
                    <a:pt x="77" y="10"/>
                    <a:pt x="77" y="10"/>
                  </a:cubicBezTo>
                  <a:cubicBezTo>
                    <a:pt x="77" y="10"/>
                    <a:pt x="77" y="10"/>
                    <a:pt x="77" y="10"/>
                  </a:cubicBezTo>
                  <a:cubicBezTo>
                    <a:pt x="77" y="10"/>
                    <a:pt x="77" y="10"/>
                    <a:pt x="77" y="10"/>
                  </a:cubicBezTo>
                  <a:cubicBezTo>
                    <a:pt x="75" y="10"/>
                    <a:pt x="75" y="10"/>
                    <a:pt x="75" y="10"/>
                  </a:cubicBezTo>
                  <a:cubicBezTo>
                    <a:pt x="75" y="10"/>
                    <a:pt x="75" y="10"/>
                    <a:pt x="75" y="10"/>
                  </a:cubicBezTo>
                  <a:cubicBezTo>
                    <a:pt x="110" y="1"/>
                    <a:pt x="110" y="1"/>
                    <a:pt x="110" y="1"/>
                  </a:cubicBezTo>
                  <a:cubicBezTo>
                    <a:pt x="110" y="34"/>
                    <a:pt x="110" y="34"/>
                    <a:pt x="110" y="34"/>
                  </a:cubicBezTo>
                  <a:cubicBezTo>
                    <a:pt x="107" y="34"/>
                    <a:pt x="107" y="34"/>
                    <a:pt x="107" y="34"/>
                  </a:cubicBezTo>
                  <a:cubicBezTo>
                    <a:pt x="107" y="33"/>
                    <a:pt x="107" y="33"/>
                    <a:pt x="107" y="33"/>
                  </a:cubicBezTo>
                  <a:cubicBezTo>
                    <a:pt x="107" y="32"/>
                    <a:pt x="107" y="32"/>
                    <a:pt x="107" y="32"/>
                  </a:cubicBezTo>
                  <a:cubicBezTo>
                    <a:pt x="107" y="32"/>
                    <a:pt x="107" y="32"/>
                    <a:pt x="107" y="32"/>
                  </a:cubicBezTo>
                  <a:cubicBezTo>
                    <a:pt x="109" y="32"/>
                    <a:pt x="109" y="32"/>
                    <a:pt x="109" y="32"/>
                  </a:cubicBezTo>
                  <a:cubicBezTo>
                    <a:pt x="109" y="32"/>
                    <a:pt x="109" y="32"/>
                    <a:pt x="109" y="32"/>
                  </a:cubicBezTo>
                  <a:cubicBezTo>
                    <a:pt x="106" y="32"/>
                    <a:pt x="106" y="32"/>
                    <a:pt x="106" y="32"/>
                  </a:cubicBezTo>
                  <a:cubicBezTo>
                    <a:pt x="106" y="34"/>
                    <a:pt x="106" y="34"/>
                    <a:pt x="106" y="34"/>
                  </a:cubicBezTo>
                  <a:cubicBezTo>
                    <a:pt x="104" y="33"/>
                    <a:pt x="104" y="33"/>
                    <a:pt x="104" y="33"/>
                  </a:cubicBezTo>
                  <a:cubicBezTo>
                    <a:pt x="104" y="33"/>
                    <a:pt x="104" y="33"/>
                    <a:pt x="104" y="33"/>
                  </a:cubicBezTo>
                  <a:cubicBezTo>
                    <a:pt x="104" y="33"/>
                    <a:pt x="104" y="33"/>
                    <a:pt x="104" y="33"/>
                  </a:cubicBezTo>
                  <a:cubicBezTo>
                    <a:pt x="106" y="32"/>
                    <a:pt x="106" y="32"/>
                    <a:pt x="106" y="32"/>
                  </a:cubicBezTo>
                  <a:cubicBezTo>
                    <a:pt x="106" y="32"/>
                    <a:pt x="106" y="32"/>
                    <a:pt x="106" y="32"/>
                  </a:cubicBezTo>
                  <a:cubicBezTo>
                    <a:pt x="103" y="33"/>
                    <a:pt x="103" y="33"/>
                    <a:pt x="103" y="33"/>
                  </a:cubicBezTo>
                  <a:close/>
                  <a:moveTo>
                    <a:pt x="91" y="11"/>
                  </a:moveTo>
                  <a:cubicBezTo>
                    <a:pt x="91" y="11"/>
                    <a:pt x="91" y="11"/>
                    <a:pt x="91" y="11"/>
                  </a:cubicBezTo>
                  <a:cubicBezTo>
                    <a:pt x="94" y="10"/>
                    <a:pt x="98" y="9"/>
                    <a:pt x="99" y="9"/>
                  </a:cubicBezTo>
                  <a:cubicBezTo>
                    <a:pt x="99" y="10"/>
                    <a:pt x="99" y="10"/>
                    <a:pt x="99" y="10"/>
                  </a:cubicBezTo>
                  <a:cubicBezTo>
                    <a:pt x="99" y="10"/>
                    <a:pt x="94" y="12"/>
                    <a:pt x="91" y="13"/>
                  </a:cubicBezTo>
                  <a:cubicBezTo>
                    <a:pt x="88" y="13"/>
                    <a:pt x="84" y="14"/>
                    <a:pt x="83" y="14"/>
                  </a:cubicBezTo>
                  <a:cubicBezTo>
                    <a:pt x="83" y="12"/>
                    <a:pt x="83" y="12"/>
                    <a:pt x="83" y="12"/>
                  </a:cubicBezTo>
                  <a:cubicBezTo>
                    <a:pt x="84" y="12"/>
                    <a:pt x="88" y="12"/>
                    <a:pt x="91" y="11"/>
                  </a:cubicBezTo>
                  <a:close/>
                  <a:moveTo>
                    <a:pt x="83" y="12"/>
                  </a:moveTo>
                  <a:cubicBezTo>
                    <a:pt x="83" y="12"/>
                    <a:pt x="83" y="12"/>
                    <a:pt x="83" y="12"/>
                  </a:cubicBezTo>
                  <a:cubicBezTo>
                    <a:pt x="83" y="12"/>
                    <a:pt x="83" y="12"/>
                    <a:pt x="83" y="12"/>
                  </a:cubicBezTo>
                  <a:cubicBezTo>
                    <a:pt x="84" y="12"/>
                    <a:pt x="88" y="11"/>
                    <a:pt x="91" y="10"/>
                  </a:cubicBezTo>
                  <a:cubicBezTo>
                    <a:pt x="94" y="10"/>
                    <a:pt x="99" y="8"/>
                    <a:pt x="99" y="8"/>
                  </a:cubicBezTo>
                  <a:cubicBezTo>
                    <a:pt x="99" y="8"/>
                    <a:pt x="99" y="8"/>
                    <a:pt x="99" y="8"/>
                  </a:cubicBezTo>
                  <a:cubicBezTo>
                    <a:pt x="99" y="8"/>
                    <a:pt x="94" y="10"/>
                    <a:pt x="91" y="11"/>
                  </a:cubicBezTo>
                  <a:cubicBezTo>
                    <a:pt x="88" y="11"/>
                    <a:pt x="84" y="12"/>
                    <a:pt x="83" y="12"/>
                  </a:cubicBezTo>
                  <a:close/>
                  <a:moveTo>
                    <a:pt x="91" y="13"/>
                  </a:moveTo>
                  <a:cubicBezTo>
                    <a:pt x="91" y="13"/>
                    <a:pt x="91" y="13"/>
                    <a:pt x="91" y="13"/>
                  </a:cubicBezTo>
                  <a:cubicBezTo>
                    <a:pt x="94" y="12"/>
                    <a:pt x="98" y="11"/>
                    <a:pt x="99" y="11"/>
                  </a:cubicBezTo>
                  <a:cubicBezTo>
                    <a:pt x="99" y="11"/>
                    <a:pt x="99" y="11"/>
                    <a:pt x="99" y="11"/>
                  </a:cubicBezTo>
                  <a:cubicBezTo>
                    <a:pt x="99" y="11"/>
                    <a:pt x="94" y="13"/>
                    <a:pt x="91" y="13"/>
                  </a:cubicBezTo>
                  <a:cubicBezTo>
                    <a:pt x="88" y="14"/>
                    <a:pt x="84" y="15"/>
                    <a:pt x="83" y="15"/>
                  </a:cubicBezTo>
                  <a:cubicBezTo>
                    <a:pt x="83" y="14"/>
                    <a:pt x="83" y="14"/>
                    <a:pt x="83" y="14"/>
                  </a:cubicBezTo>
                  <a:cubicBezTo>
                    <a:pt x="84" y="14"/>
                    <a:pt x="88" y="13"/>
                    <a:pt x="91" y="13"/>
                  </a:cubicBezTo>
                  <a:close/>
                  <a:moveTo>
                    <a:pt x="91" y="14"/>
                  </a:moveTo>
                  <a:cubicBezTo>
                    <a:pt x="91" y="14"/>
                    <a:pt x="91" y="14"/>
                    <a:pt x="91" y="14"/>
                  </a:cubicBezTo>
                  <a:cubicBezTo>
                    <a:pt x="94" y="13"/>
                    <a:pt x="98" y="11"/>
                    <a:pt x="99" y="11"/>
                  </a:cubicBezTo>
                  <a:cubicBezTo>
                    <a:pt x="99" y="11"/>
                    <a:pt x="99" y="11"/>
                    <a:pt x="99" y="11"/>
                  </a:cubicBezTo>
                  <a:cubicBezTo>
                    <a:pt x="99" y="12"/>
                    <a:pt x="94" y="13"/>
                    <a:pt x="91" y="14"/>
                  </a:cubicBezTo>
                  <a:cubicBezTo>
                    <a:pt x="88" y="14"/>
                    <a:pt x="84" y="15"/>
                    <a:pt x="83" y="15"/>
                  </a:cubicBezTo>
                  <a:cubicBezTo>
                    <a:pt x="83" y="15"/>
                    <a:pt x="83" y="15"/>
                    <a:pt x="83" y="15"/>
                  </a:cubicBezTo>
                  <a:cubicBezTo>
                    <a:pt x="84" y="15"/>
                    <a:pt x="88" y="14"/>
                    <a:pt x="91" y="14"/>
                  </a:cubicBezTo>
                  <a:close/>
                  <a:moveTo>
                    <a:pt x="91" y="14"/>
                  </a:moveTo>
                  <a:cubicBezTo>
                    <a:pt x="91" y="14"/>
                    <a:pt x="91" y="14"/>
                    <a:pt x="91" y="14"/>
                  </a:cubicBezTo>
                  <a:cubicBezTo>
                    <a:pt x="94" y="13"/>
                    <a:pt x="98" y="12"/>
                    <a:pt x="99" y="12"/>
                  </a:cubicBezTo>
                  <a:cubicBezTo>
                    <a:pt x="99" y="12"/>
                    <a:pt x="99" y="12"/>
                    <a:pt x="99" y="12"/>
                  </a:cubicBezTo>
                  <a:cubicBezTo>
                    <a:pt x="99" y="12"/>
                    <a:pt x="94" y="14"/>
                    <a:pt x="91" y="14"/>
                  </a:cubicBezTo>
                  <a:cubicBezTo>
                    <a:pt x="88" y="15"/>
                    <a:pt x="84" y="16"/>
                    <a:pt x="83" y="16"/>
                  </a:cubicBezTo>
                  <a:cubicBezTo>
                    <a:pt x="83" y="15"/>
                    <a:pt x="83" y="15"/>
                    <a:pt x="83" y="15"/>
                  </a:cubicBezTo>
                  <a:cubicBezTo>
                    <a:pt x="84" y="15"/>
                    <a:pt x="88" y="15"/>
                    <a:pt x="91" y="14"/>
                  </a:cubicBezTo>
                  <a:close/>
                  <a:moveTo>
                    <a:pt x="91" y="14"/>
                  </a:moveTo>
                  <a:cubicBezTo>
                    <a:pt x="91" y="14"/>
                    <a:pt x="91" y="14"/>
                    <a:pt x="91" y="14"/>
                  </a:cubicBezTo>
                  <a:cubicBezTo>
                    <a:pt x="94" y="14"/>
                    <a:pt x="98" y="12"/>
                    <a:pt x="99" y="12"/>
                  </a:cubicBezTo>
                  <a:cubicBezTo>
                    <a:pt x="99" y="13"/>
                    <a:pt x="99" y="13"/>
                    <a:pt x="99" y="13"/>
                  </a:cubicBezTo>
                  <a:cubicBezTo>
                    <a:pt x="99" y="14"/>
                    <a:pt x="97" y="14"/>
                    <a:pt x="91" y="16"/>
                  </a:cubicBezTo>
                  <a:cubicBezTo>
                    <a:pt x="88" y="16"/>
                    <a:pt x="84" y="17"/>
                    <a:pt x="83" y="17"/>
                  </a:cubicBezTo>
                  <a:cubicBezTo>
                    <a:pt x="83" y="16"/>
                    <a:pt x="83" y="16"/>
                    <a:pt x="83" y="16"/>
                  </a:cubicBezTo>
                  <a:cubicBezTo>
                    <a:pt x="84" y="16"/>
                    <a:pt x="88" y="15"/>
                    <a:pt x="91" y="14"/>
                  </a:cubicBezTo>
                  <a:close/>
                  <a:moveTo>
                    <a:pt x="91" y="16"/>
                  </a:moveTo>
                  <a:cubicBezTo>
                    <a:pt x="91" y="16"/>
                    <a:pt x="91" y="16"/>
                    <a:pt x="91" y="16"/>
                  </a:cubicBezTo>
                  <a:cubicBezTo>
                    <a:pt x="96" y="14"/>
                    <a:pt x="98" y="14"/>
                    <a:pt x="99" y="14"/>
                  </a:cubicBezTo>
                  <a:cubicBezTo>
                    <a:pt x="99" y="14"/>
                    <a:pt x="99" y="14"/>
                    <a:pt x="99" y="14"/>
                  </a:cubicBezTo>
                  <a:cubicBezTo>
                    <a:pt x="99" y="14"/>
                    <a:pt x="95" y="16"/>
                    <a:pt x="91" y="16"/>
                  </a:cubicBezTo>
                  <a:cubicBezTo>
                    <a:pt x="88" y="17"/>
                    <a:pt x="84" y="17"/>
                    <a:pt x="83" y="18"/>
                  </a:cubicBezTo>
                  <a:cubicBezTo>
                    <a:pt x="83" y="17"/>
                    <a:pt x="83" y="17"/>
                    <a:pt x="83" y="17"/>
                  </a:cubicBezTo>
                  <a:cubicBezTo>
                    <a:pt x="84" y="17"/>
                    <a:pt x="88" y="16"/>
                    <a:pt x="91" y="16"/>
                  </a:cubicBezTo>
                  <a:close/>
                  <a:moveTo>
                    <a:pt x="91" y="16"/>
                  </a:moveTo>
                  <a:cubicBezTo>
                    <a:pt x="91" y="16"/>
                    <a:pt x="91" y="16"/>
                    <a:pt x="91" y="16"/>
                  </a:cubicBezTo>
                  <a:cubicBezTo>
                    <a:pt x="95" y="16"/>
                    <a:pt x="98" y="15"/>
                    <a:pt x="99" y="14"/>
                  </a:cubicBezTo>
                  <a:cubicBezTo>
                    <a:pt x="99" y="14"/>
                    <a:pt x="99" y="14"/>
                    <a:pt x="99" y="14"/>
                  </a:cubicBezTo>
                  <a:cubicBezTo>
                    <a:pt x="99" y="15"/>
                    <a:pt x="95" y="16"/>
                    <a:pt x="91" y="17"/>
                  </a:cubicBezTo>
                  <a:cubicBezTo>
                    <a:pt x="88" y="17"/>
                    <a:pt x="84" y="18"/>
                    <a:pt x="83" y="18"/>
                  </a:cubicBezTo>
                  <a:cubicBezTo>
                    <a:pt x="83" y="18"/>
                    <a:pt x="83" y="18"/>
                    <a:pt x="83" y="18"/>
                  </a:cubicBezTo>
                  <a:cubicBezTo>
                    <a:pt x="84" y="18"/>
                    <a:pt x="88" y="17"/>
                    <a:pt x="91" y="16"/>
                  </a:cubicBezTo>
                  <a:close/>
                  <a:moveTo>
                    <a:pt x="91" y="17"/>
                  </a:moveTo>
                  <a:cubicBezTo>
                    <a:pt x="91" y="17"/>
                    <a:pt x="91" y="17"/>
                    <a:pt x="91" y="17"/>
                  </a:cubicBezTo>
                  <a:cubicBezTo>
                    <a:pt x="95" y="16"/>
                    <a:pt x="98" y="15"/>
                    <a:pt x="99" y="15"/>
                  </a:cubicBezTo>
                  <a:cubicBezTo>
                    <a:pt x="99" y="15"/>
                    <a:pt x="99" y="15"/>
                    <a:pt x="99" y="15"/>
                  </a:cubicBezTo>
                  <a:cubicBezTo>
                    <a:pt x="99" y="15"/>
                    <a:pt x="95" y="16"/>
                    <a:pt x="91" y="17"/>
                  </a:cubicBezTo>
                  <a:cubicBezTo>
                    <a:pt x="88" y="18"/>
                    <a:pt x="84" y="18"/>
                    <a:pt x="83" y="18"/>
                  </a:cubicBezTo>
                  <a:cubicBezTo>
                    <a:pt x="83" y="18"/>
                    <a:pt x="83" y="18"/>
                    <a:pt x="83" y="18"/>
                  </a:cubicBezTo>
                  <a:cubicBezTo>
                    <a:pt x="84" y="18"/>
                    <a:pt x="88" y="17"/>
                    <a:pt x="91" y="17"/>
                  </a:cubicBezTo>
                  <a:close/>
                  <a:moveTo>
                    <a:pt x="91" y="17"/>
                  </a:moveTo>
                  <a:cubicBezTo>
                    <a:pt x="91" y="17"/>
                    <a:pt x="91" y="17"/>
                    <a:pt x="91" y="17"/>
                  </a:cubicBezTo>
                  <a:cubicBezTo>
                    <a:pt x="95" y="17"/>
                    <a:pt x="98" y="15"/>
                    <a:pt x="99" y="15"/>
                  </a:cubicBezTo>
                  <a:cubicBezTo>
                    <a:pt x="99" y="17"/>
                    <a:pt x="99" y="17"/>
                    <a:pt x="99" y="17"/>
                  </a:cubicBezTo>
                  <a:cubicBezTo>
                    <a:pt x="99" y="17"/>
                    <a:pt x="95" y="18"/>
                    <a:pt x="91" y="19"/>
                  </a:cubicBezTo>
                  <a:cubicBezTo>
                    <a:pt x="88" y="19"/>
                    <a:pt x="84" y="20"/>
                    <a:pt x="83" y="20"/>
                  </a:cubicBezTo>
                  <a:cubicBezTo>
                    <a:pt x="83" y="19"/>
                    <a:pt x="83" y="19"/>
                    <a:pt x="83" y="19"/>
                  </a:cubicBezTo>
                  <a:cubicBezTo>
                    <a:pt x="84" y="18"/>
                    <a:pt x="88" y="18"/>
                    <a:pt x="91" y="17"/>
                  </a:cubicBezTo>
                  <a:close/>
                  <a:moveTo>
                    <a:pt x="91" y="19"/>
                  </a:moveTo>
                  <a:cubicBezTo>
                    <a:pt x="91" y="19"/>
                    <a:pt x="91" y="19"/>
                    <a:pt x="91" y="19"/>
                  </a:cubicBezTo>
                  <a:cubicBezTo>
                    <a:pt x="95" y="18"/>
                    <a:pt x="98" y="17"/>
                    <a:pt x="99" y="17"/>
                  </a:cubicBezTo>
                  <a:cubicBezTo>
                    <a:pt x="99" y="17"/>
                    <a:pt x="99" y="17"/>
                    <a:pt x="99" y="17"/>
                  </a:cubicBezTo>
                  <a:cubicBezTo>
                    <a:pt x="99" y="17"/>
                    <a:pt x="95" y="18"/>
                    <a:pt x="91" y="19"/>
                  </a:cubicBezTo>
                  <a:cubicBezTo>
                    <a:pt x="88" y="20"/>
                    <a:pt x="84" y="20"/>
                    <a:pt x="83" y="20"/>
                  </a:cubicBezTo>
                  <a:cubicBezTo>
                    <a:pt x="83" y="20"/>
                    <a:pt x="83" y="20"/>
                    <a:pt x="83" y="20"/>
                  </a:cubicBezTo>
                  <a:cubicBezTo>
                    <a:pt x="84" y="20"/>
                    <a:pt x="88" y="19"/>
                    <a:pt x="91" y="19"/>
                  </a:cubicBezTo>
                  <a:close/>
                  <a:moveTo>
                    <a:pt x="91" y="19"/>
                  </a:moveTo>
                  <a:cubicBezTo>
                    <a:pt x="91" y="19"/>
                    <a:pt x="91" y="19"/>
                    <a:pt x="91" y="19"/>
                  </a:cubicBezTo>
                  <a:cubicBezTo>
                    <a:pt x="95" y="19"/>
                    <a:pt x="98" y="17"/>
                    <a:pt x="99" y="17"/>
                  </a:cubicBezTo>
                  <a:cubicBezTo>
                    <a:pt x="99" y="17"/>
                    <a:pt x="99" y="17"/>
                    <a:pt x="99" y="17"/>
                  </a:cubicBezTo>
                  <a:cubicBezTo>
                    <a:pt x="99" y="18"/>
                    <a:pt x="95" y="19"/>
                    <a:pt x="91" y="19"/>
                  </a:cubicBezTo>
                  <a:cubicBezTo>
                    <a:pt x="88" y="20"/>
                    <a:pt x="84" y="20"/>
                    <a:pt x="83" y="21"/>
                  </a:cubicBezTo>
                  <a:cubicBezTo>
                    <a:pt x="83" y="20"/>
                    <a:pt x="83" y="20"/>
                    <a:pt x="83" y="20"/>
                  </a:cubicBezTo>
                  <a:cubicBezTo>
                    <a:pt x="84" y="20"/>
                    <a:pt x="88" y="20"/>
                    <a:pt x="91" y="19"/>
                  </a:cubicBezTo>
                  <a:close/>
                  <a:moveTo>
                    <a:pt x="91" y="20"/>
                  </a:moveTo>
                  <a:cubicBezTo>
                    <a:pt x="91" y="20"/>
                    <a:pt x="91" y="20"/>
                    <a:pt x="91" y="20"/>
                  </a:cubicBezTo>
                  <a:cubicBezTo>
                    <a:pt x="95" y="19"/>
                    <a:pt x="98" y="18"/>
                    <a:pt x="99" y="18"/>
                  </a:cubicBezTo>
                  <a:cubicBezTo>
                    <a:pt x="99" y="18"/>
                    <a:pt x="99" y="18"/>
                    <a:pt x="99" y="18"/>
                  </a:cubicBezTo>
                  <a:cubicBezTo>
                    <a:pt x="99" y="18"/>
                    <a:pt x="95" y="19"/>
                    <a:pt x="91" y="20"/>
                  </a:cubicBezTo>
                  <a:cubicBezTo>
                    <a:pt x="88" y="20"/>
                    <a:pt x="84" y="21"/>
                    <a:pt x="83" y="21"/>
                  </a:cubicBezTo>
                  <a:cubicBezTo>
                    <a:pt x="83" y="21"/>
                    <a:pt x="83" y="21"/>
                    <a:pt x="83" y="21"/>
                  </a:cubicBezTo>
                  <a:cubicBezTo>
                    <a:pt x="84" y="21"/>
                    <a:pt x="88" y="20"/>
                    <a:pt x="91" y="20"/>
                  </a:cubicBezTo>
                  <a:close/>
                  <a:moveTo>
                    <a:pt x="91" y="20"/>
                  </a:moveTo>
                  <a:cubicBezTo>
                    <a:pt x="91" y="20"/>
                    <a:pt x="91" y="20"/>
                    <a:pt x="91" y="20"/>
                  </a:cubicBezTo>
                  <a:cubicBezTo>
                    <a:pt x="95" y="19"/>
                    <a:pt x="98" y="18"/>
                    <a:pt x="99" y="18"/>
                  </a:cubicBezTo>
                  <a:cubicBezTo>
                    <a:pt x="99" y="20"/>
                    <a:pt x="99" y="20"/>
                    <a:pt x="99" y="20"/>
                  </a:cubicBezTo>
                  <a:cubicBezTo>
                    <a:pt x="99" y="20"/>
                    <a:pt x="97" y="20"/>
                    <a:pt x="91" y="21"/>
                  </a:cubicBezTo>
                  <a:cubicBezTo>
                    <a:pt x="88" y="22"/>
                    <a:pt x="84" y="22"/>
                    <a:pt x="83" y="23"/>
                  </a:cubicBezTo>
                  <a:cubicBezTo>
                    <a:pt x="83" y="21"/>
                    <a:pt x="83" y="21"/>
                    <a:pt x="83" y="21"/>
                  </a:cubicBezTo>
                  <a:cubicBezTo>
                    <a:pt x="84" y="21"/>
                    <a:pt x="88" y="21"/>
                    <a:pt x="91" y="20"/>
                  </a:cubicBezTo>
                  <a:close/>
                  <a:moveTo>
                    <a:pt x="91" y="22"/>
                  </a:moveTo>
                  <a:cubicBezTo>
                    <a:pt x="91" y="22"/>
                    <a:pt x="91" y="22"/>
                    <a:pt x="91" y="22"/>
                  </a:cubicBezTo>
                  <a:cubicBezTo>
                    <a:pt x="96" y="21"/>
                    <a:pt x="98" y="20"/>
                    <a:pt x="99" y="20"/>
                  </a:cubicBezTo>
                  <a:cubicBezTo>
                    <a:pt x="99" y="20"/>
                    <a:pt x="99" y="20"/>
                    <a:pt x="99" y="20"/>
                  </a:cubicBezTo>
                  <a:cubicBezTo>
                    <a:pt x="99" y="20"/>
                    <a:pt x="97" y="21"/>
                    <a:pt x="91" y="22"/>
                  </a:cubicBezTo>
                  <a:cubicBezTo>
                    <a:pt x="88" y="22"/>
                    <a:pt x="84" y="23"/>
                    <a:pt x="83" y="23"/>
                  </a:cubicBezTo>
                  <a:cubicBezTo>
                    <a:pt x="83" y="23"/>
                    <a:pt x="83" y="23"/>
                    <a:pt x="83" y="23"/>
                  </a:cubicBezTo>
                  <a:cubicBezTo>
                    <a:pt x="84" y="23"/>
                    <a:pt x="88" y="22"/>
                    <a:pt x="91" y="22"/>
                  </a:cubicBezTo>
                  <a:close/>
                  <a:moveTo>
                    <a:pt x="91" y="22"/>
                  </a:moveTo>
                  <a:cubicBezTo>
                    <a:pt x="91" y="22"/>
                    <a:pt x="91" y="22"/>
                    <a:pt x="91" y="22"/>
                  </a:cubicBezTo>
                  <a:cubicBezTo>
                    <a:pt x="96" y="21"/>
                    <a:pt x="98" y="21"/>
                    <a:pt x="99" y="20"/>
                  </a:cubicBezTo>
                  <a:cubicBezTo>
                    <a:pt x="99" y="20"/>
                    <a:pt x="99" y="20"/>
                    <a:pt x="99" y="20"/>
                  </a:cubicBezTo>
                  <a:cubicBezTo>
                    <a:pt x="99" y="21"/>
                    <a:pt x="97" y="21"/>
                    <a:pt x="91" y="22"/>
                  </a:cubicBezTo>
                  <a:cubicBezTo>
                    <a:pt x="88" y="23"/>
                    <a:pt x="84" y="23"/>
                    <a:pt x="83" y="23"/>
                  </a:cubicBezTo>
                  <a:cubicBezTo>
                    <a:pt x="83" y="23"/>
                    <a:pt x="83" y="23"/>
                    <a:pt x="83" y="23"/>
                  </a:cubicBezTo>
                  <a:cubicBezTo>
                    <a:pt x="84" y="23"/>
                    <a:pt x="88" y="23"/>
                    <a:pt x="91" y="22"/>
                  </a:cubicBezTo>
                  <a:close/>
                  <a:moveTo>
                    <a:pt x="91" y="22"/>
                  </a:moveTo>
                  <a:cubicBezTo>
                    <a:pt x="91" y="22"/>
                    <a:pt x="91" y="22"/>
                    <a:pt x="91" y="22"/>
                  </a:cubicBezTo>
                  <a:cubicBezTo>
                    <a:pt x="96" y="22"/>
                    <a:pt x="98" y="21"/>
                    <a:pt x="99" y="21"/>
                  </a:cubicBezTo>
                  <a:cubicBezTo>
                    <a:pt x="99" y="21"/>
                    <a:pt x="99" y="21"/>
                    <a:pt x="99" y="21"/>
                  </a:cubicBezTo>
                  <a:cubicBezTo>
                    <a:pt x="99" y="21"/>
                    <a:pt x="97" y="22"/>
                    <a:pt x="91" y="23"/>
                  </a:cubicBezTo>
                  <a:cubicBezTo>
                    <a:pt x="88" y="23"/>
                    <a:pt x="84" y="24"/>
                    <a:pt x="83" y="24"/>
                  </a:cubicBezTo>
                  <a:cubicBezTo>
                    <a:pt x="83" y="24"/>
                    <a:pt x="83" y="24"/>
                    <a:pt x="83" y="24"/>
                  </a:cubicBezTo>
                  <a:cubicBezTo>
                    <a:pt x="84" y="23"/>
                    <a:pt x="88" y="23"/>
                    <a:pt x="91" y="22"/>
                  </a:cubicBezTo>
                  <a:close/>
                  <a:moveTo>
                    <a:pt x="91" y="23"/>
                  </a:moveTo>
                  <a:cubicBezTo>
                    <a:pt x="91" y="23"/>
                    <a:pt x="91" y="23"/>
                    <a:pt x="91" y="23"/>
                  </a:cubicBezTo>
                  <a:cubicBezTo>
                    <a:pt x="96" y="22"/>
                    <a:pt x="98" y="21"/>
                    <a:pt x="99" y="21"/>
                  </a:cubicBezTo>
                  <a:cubicBezTo>
                    <a:pt x="99" y="23"/>
                    <a:pt x="99" y="23"/>
                    <a:pt x="99" y="23"/>
                  </a:cubicBezTo>
                  <a:cubicBezTo>
                    <a:pt x="99" y="23"/>
                    <a:pt x="97" y="23"/>
                    <a:pt x="91" y="24"/>
                  </a:cubicBezTo>
                  <a:cubicBezTo>
                    <a:pt x="88" y="25"/>
                    <a:pt x="84" y="25"/>
                    <a:pt x="83" y="25"/>
                  </a:cubicBezTo>
                  <a:cubicBezTo>
                    <a:pt x="83" y="24"/>
                    <a:pt x="83" y="24"/>
                    <a:pt x="83" y="24"/>
                  </a:cubicBezTo>
                  <a:cubicBezTo>
                    <a:pt x="84" y="24"/>
                    <a:pt x="88" y="23"/>
                    <a:pt x="91" y="23"/>
                  </a:cubicBezTo>
                  <a:close/>
                  <a:moveTo>
                    <a:pt x="91" y="24"/>
                  </a:moveTo>
                  <a:cubicBezTo>
                    <a:pt x="91" y="24"/>
                    <a:pt x="91" y="24"/>
                    <a:pt x="91" y="24"/>
                  </a:cubicBezTo>
                  <a:cubicBezTo>
                    <a:pt x="96" y="23"/>
                    <a:pt x="98" y="23"/>
                    <a:pt x="99" y="23"/>
                  </a:cubicBezTo>
                  <a:cubicBezTo>
                    <a:pt x="99" y="23"/>
                    <a:pt x="99" y="23"/>
                    <a:pt x="99" y="23"/>
                  </a:cubicBezTo>
                  <a:cubicBezTo>
                    <a:pt x="99" y="23"/>
                    <a:pt x="97" y="24"/>
                    <a:pt x="91" y="25"/>
                  </a:cubicBezTo>
                  <a:cubicBezTo>
                    <a:pt x="88" y="25"/>
                    <a:pt x="84" y="26"/>
                    <a:pt x="83" y="26"/>
                  </a:cubicBezTo>
                  <a:cubicBezTo>
                    <a:pt x="83" y="25"/>
                    <a:pt x="83" y="25"/>
                    <a:pt x="83" y="25"/>
                  </a:cubicBezTo>
                  <a:cubicBezTo>
                    <a:pt x="84" y="25"/>
                    <a:pt x="88" y="25"/>
                    <a:pt x="91" y="24"/>
                  </a:cubicBezTo>
                  <a:close/>
                  <a:moveTo>
                    <a:pt x="91" y="25"/>
                  </a:moveTo>
                  <a:cubicBezTo>
                    <a:pt x="91" y="25"/>
                    <a:pt x="91" y="25"/>
                    <a:pt x="91" y="25"/>
                  </a:cubicBezTo>
                  <a:cubicBezTo>
                    <a:pt x="96" y="24"/>
                    <a:pt x="98" y="24"/>
                    <a:pt x="99" y="23"/>
                  </a:cubicBezTo>
                  <a:cubicBezTo>
                    <a:pt x="99" y="23"/>
                    <a:pt x="99" y="23"/>
                    <a:pt x="99" y="23"/>
                  </a:cubicBezTo>
                  <a:cubicBezTo>
                    <a:pt x="99" y="24"/>
                    <a:pt x="97" y="24"/>
                    <a:pt x="91" y="25"/>
                  </a:cubicBezTo>
                  <a:cubicBezTo>
                    <a:pt x="88" y="26"/>
                    <a:pt x="84" y="26"/>
                    <a:pt x="83" y="26"/>
                  </a:cubicBezTo>
                  <a:cubicBezTo>
                    <a:pt x="83" y="26"/>
                    <a:pt x="83" y="26"/>
                    <a:pt x="83" y="26"/>
                  </a:cubicBezTo>
                  <a:cubicBezTo>
                    <a:pt x="84" y="26"/>
                    <a:pt x="88" y="25"/>
                    <a:pt x="91" y="25"/>
                  </a:cubicBezTo>
                  <a:close/>
                  <a:moveTo>
                    <a:pt x="91" y="25"/>
                  </a:moveTo>
                  <a:cubicBezTo>
                    <a:pt x="91" y="25"/>
                    <a:pt x="91" y="25"/>
                    <a:pt x="91" y="25"/>
                  </a:cubicBezTo>
                  <a:cubicBezTo>
                    <a:pt x="96" y="24"/>
                    <a:pt x="98" y="24"/>
                    <a:pt x="99" y="24"/>
                  </a:cubicBezTo>
                  <a:cubicBezTo>
                    <a:pt x="99" y="24"/>
                    <a:pt x="99" y="24"/>
                    <a:pt x="99" y="24"/>
                  </a:cubicBezTo>
                  <a:cubicBezTo>
                    <a:pt x="99" y="24"/>
                    <a:pt x="97" y="25"/>
                    <a:pt x="91" y="26"/>
                  </a:cubicBezTo>
                  <a:cubicBezTo>
                    <a:pt x="88" y="26"/>
                    <a:pt x="84" y="27"/>
                    <a:pt x="83" y="27"/>
                  </a:cubicBezTo>
                  <a:cubicBezTo>
                    <a:pt x="83" y="26"/>
                    <a:pt x="83" y="26"/>
                    <a:pt x="83" y="26"/>
                  </a:cubicBezTo>
                  <a:cubicBezTo>
                    <a:pt x="84" y="26"/>
                    <a:pt x="88" y="26"/>
                    <a:pt x="91" y="25"/>
                  </a:cubicBezTo>
                  <a:close/>
                  <a:moveTo>
                    <a:pt x="91" y="26"/>
                  </a:moveTo>
                  <a:cubicBezTo>
                    <a:pt x="91" y="26"/>
                    <a:pt x="91" y="26"/>
                    <a:pt x="91" y="26"/>
                  </a:cubicBezTo>
                  <a:cubicBezTo>
                    <a:pt x="96" y="25"/>
                    <a:pt x="98" y="24"/>
                    <a:pt x="99" y="24"/>
                  </a:cubicBezTo>
                  <a:cubicBezTo>
                    <a:pt x="99" y="26"/>
                    <a:pt x="99" y="26"/>
                    <a:pt x="99" y="26"/>
                  </a:cubicBezTo>
                  <a:cubicBezTo>
                    <a:pt x="98" y="26"/>
                    <a:pt x="96" y="26"/>
                    <a:pt x="91" y="27"/>
                  </a:cubicBezTo>
                  <a:cubicBezTo>
                    <a:pt x="88" y="27"/>
                    <a:pt x="84" y="28"/>
                    <a:pt x="83" y="28"/>
                  </a:cubicBezTo>
                  <a:cubicBezTo>
                    <a:pt x="83" y="27"/>
                    <a:pt x="83" y="27"/>
                    <a:pt x="83" y="27"/>
                  </a:cubicBezTo>
                  <a:cubicBezTo>
                    <a:pt x="84" y="27"/>
                    <a:pt x="88" y="26"/>
                    <a:pt x="91" y="26"/>
                  </a:cubicBezTo>
                  <a:close/>
                  <a:moveTo>
                    <a:pt x="91" y="27"/>
                  </a:moveTo>
                  <a:cubicBezTo>
                    <a:pt x="91" y="27"/>
                    <a:pt x="91" y="27"/>
                    <a:pt x="91" y="27"/>
                  </a:cubicBezTo>
                  <a:cubicBezTo>
                    <a:pt x="96" y="26"/>
                    <a:pt x="98" y="26"/>
                    <a:pt x="99" y="26"/>
                  </a:cubicBezTo>
                  <a:cubicBezTo>
                    <a:pt x="99" y="26"/>
                    <a:pt x="99" y="26"/>
                    <a:pt x="99" y="26"/>
                  </a:cubicBezTo>
                  <a:cubicBezTo>
                    <a:pt x="98" y="27"/>
                    <a:pt x="96" y="27"/>
                    <a:pt x="91" y="28"/>
                  </a:cubicBezTo>
                  <a:cubicBezTo>
                    <a:pt x="88" y="28"/>
                    <a:pt x="84" y="29"/>
                    <a:pt x="83" y="29"/>
                  </a:cubicBezTo>
                  <a:cubicBezTo>
                    <a:pt x="83" y="28"/>
                    <a:pt x="83" y="28"/>
                    <a:pt x="83" y="28"/>
                  </a:cubicBezTo>
                  <a:cubicBezTo>
                    <a:pt x="84" y="28"/>
                    <a:pt x="88" y="28"/>
                    <a:pt x="91" y="27"/>
                  </a:cubicBezTo>
                  <a:close/>
                  <a:moveTo>
                    <a:pt x="91" y="28"/>
                  </a:moveTo>
                  <a:cubicBezTo>
                    <a:pt x="91" y="28"/>
                    <a:pt x="91" y="28"/>
                    <a:pt x="91" y="28"/>
                  </a:cubicBezTo>
                  <a:cubicBezTo>
                    <a:pt x="96" y="27"/>
                    <a:pt x="98" y="27"/>
                    <a:pt x="99" y="27"/>
                  </a:cubicBezTo>
                  <a:cubicBezTo>
                    <a:pt x="99" y="27"/>
                    <a:pt x="99" y="27"/>
                    <a:pt x="99" y="27"/>
                  </a:cubicBezTo>
                  <a:cubicBezTo>
                    <a:pt x="98" y="27"/>
                    <a:pt x="96" y="27"/>
                    <a:pt x="91" y="28"/>
                  </a:cubicBezTo>
                  <a:cubicBezTo>
                    <a:pt x="88" y="28"/>
                    <a:pt x="84" y="29"/>
                    <a:pt x="83" y="29"/>
                  </a:cubicBezTo>
                  <a:cubicBezTo>
                    <a:pt x="83" y="29"/>
                    <a:pt x="83" y="29"/>
                    <a:pt x="83" y="29"/>
                  </a:cubicBezTo>
                  <a:cubicBezTo>
                    <a:pt x="84" y="29"/>
                    <a:pt x="88" y="28"/>
                    <a:pt x="91" y="28"/>
                  </a:cubicBezTo>
                  <a:close/>
                  <a:moveTo>
                    <a:pt x="91" y="28"/>
                  </a:moveTo>
                  <a:cubicBezTo>
                    <a:pt x="91" y="28"/>
                    <a:pt x="91" y="28"/>
                    <a:pt x="91" y="28"/>
                  </a:cubicBezTo>
                  <a:cubicBezTo>
                    <a:pt x="96" y="28"/>
                    <a:pt x="98" y="27"/>
                    <a:pt x="99" y="27"/>
                  </a:cubicBezTo>
                  <a:cubicBezTo>
                    <a:pt x="99" y="27"/>
                    <a:pt x="99" y="27"/>
                    <a:pt x="99" y="27"/>
                  </a:cubicBezTo>
                  <a:cubicBezTo>
                    <a:pt x="98" y="27"/>
                    <a:pt x="96" y="28"/>
                    <a:pt x="91" y="29"/>
                  </a:cubicBezTo>
                  <a:cubicBezTo>
                    <a:pt x="88" y="29"/>
                    <a:pt x="84" y="29"/>
                    <a:pt x="83" y="29"/>
                  </a:cubicBezTo>
                  <a:cubicBezTo>
                    <a:pt x="83" y="29"/>
                    <a:pt x="83" y="29"/>
                    <a:pt x="83" y="29"/>
                  </a:cubicBezTo>
                  <a:cubicBezTo>
                    <a:pt x="84" y="29"/>
                    <a:pt x="88" y="29"/>
                    <a:pt x="91" y="28"/>
                  </a:cubicBezTo>
                  <a:close/>
                  <a:moveTo>
                    <a:pt x="91" y="29"/>
                  </a:moveTo>
                  <a:cubicBezTo>
                    <a:pt x="91" y="29"/>
                    <a:pt x="91" y="29"/>
                    <a:pt x="91" y="29"/>
                  </a:cubicBezTo>
                  <a:cubicBezTo>
                    <a:pt x="96" y="28"/>
                    <a:pt x="98" y="28"/>
                    <a:pt x="99" y="27"/>
                  </a:cubicBezTo>
                  <a:cubicBezTo>
                    <a:pt x="99" y="29"/>
                    <a:pt x="99" y="29"/>
                    <a:pt x="99" y="29"/>
                  </a:cubicBezTo>
                  <a:cubicBezTo>
                    <a:pt x="98" y="29"/>
                    <a:pt x="96" y="29"/>
                    <a:pt x="91" y="30"/>
                  </a:cubicBezTo>
                  <a:cubicBezTo>
                    <a:pt x="88" y="30"/>
                    <a:pt x="84" y="31"/>
                    <a:pt x="83" y="31"/>
                  </a:cubicBezTo>
                  <a:cubicBezTo>
                    <a:pt x="83" y="30"/>
                    <a:pt x="83" y="30"/>
                    <a:pt x="83" y="30"/>
                  </a:cubicBezTo>
                  <a:cubicBezTo>
                    <a:pt x="84" y="30"/>
                    <a:pt x="88" y="29"/>
                    <a:pt x="91" y="29"/>
                  </a:cubicBezTo>
                  <a:close/>
                  <a:moveTo>
                    <a:pt x="91" y="30"/>
                  </a:moveTo>
                  <a:cubicBezTo>
                    <a:pt x="91" y="30"/>
                    <a:pt x="91" y="30"/>
                    <a:pt x="91" y="30"/>
                  </a:cubicBezTo>
                  <a:cubicBezTo>
                    <a:pt x="95" y="30"/>
                    <a:pt x="98" y="29"/>
                    <a:pt x="99" y="29"/>
                  </a:cubicBezTo>
                  <a:cubicBezTo>
                    <a:pt x="99" y="29"/>
                    <a:pt x="99" y="29"/>
                    <a:pt x="99" y="29"/>
                  </a:cubicBezTo>
                  <a:cubicBezTo>
                    <a:pt x="98" y="29"/>
                    <a:pt x="96" y="30"/>
                    <a:pt x="91" y="31"/>
                  </a:cubicBezTo>
                  <a:cubicBezTo>
                    <a:pt x="88" y="31"/>
                    <a:pt x="84" y="31"/>
                    <a:pt x="83" y="31"/>
                  </a:cubicBezTo>
                  <a:cubicBezTo>
                    <a:pt x="83" y="31"/>
                    <a:pt x="83" y="31"/>
                    <a:pt x="83" y="31"/>
                  </a:cubicBezTo>
                  <a:cubicBezTo>
                    <a:pt x="84" y="31"/>
                    <a:pt x="88" y="30"/>
                    <a:pt x="91" y="30"/>
                  </a:cubicBezTo>
                  <a:close/>
                  <a:moveTo>
                    <a:pt x="91" y="31"/>
                  </a:moveTo>
                  <a:cubicBezTo>
                    <a:pt x="91" y="31"/>
                    <a:pt x="91" y="31"/>
                    <a:pt x="91" y="31"/>
                  </a:cubicBezTo>
                  <a:cubicBezTo>
                    <a:pt x="95" y="30"/>
                    <a:pt x="98" y="30"/>
                    <a:pt x="99" y="30"/>
                  </a:cubicBezTo>
                  <a:cubicBezTo>
                    <a:pt x="99" y="30"/>
                    <a:pt x="99" y="30"/>
                    <a:pt x="99" y="30"/>
                  </a:cubicBezTo>
                  <a:cubicBezTo>
                    <a:pt x="98" y="30"/>
                    <a:pt x="96" y="30"/>
                    <a:pt x="91" y="31"/>
                  </a:cubicBezTo>
                  <a:cubicBezTo>
                    <a:pt x="88" y="31"/>
                    <a:pt x="84" y="32"/>
                    <a:pt x="83" y="32"/>
                  </a:cubicBezTo>
                  <a:cubicBezTo>
                    <a:pt x="83" y="32"/>
                    <a:pt x="83" y="32"/>
                    <a:pt x="83" y="32"/>
                  </a:cubicBezTo>
                  <a:cubicBezTo>
                    <a:pt x="84" y="31"/>
                    <a:pt x="88" y="31"/>
                    <a:pt x="91" y="31"/>
                  </a:cubicBezTo>
                  <a:close/>
                  <a:moveTo>
                    <a:pt x="91" y="31"/>
                  </a:moveTo>
                  <a:cubicBezTo>
                    <a:pt x="91" y="31"/>
                    <a:pt x="91" y="31"/>
                    <a:pt x="91" y="31"/>
                  </a:cubicBezTo>
                  <a:cubicBezTo>
                    <a:pt x="95" y="30"/>
                    <a:pt x="98" y="30"/>
                    <a:pt x="99" y="30"/>
                  </a:cubicBezTo>
                  <a:cubicBezTo>
                    <a:pt x="99" y="30"/>
                    <a:pt x="99" y="30"/>
                    <a:pt x="99" y="30"/>
                  </a:cubicBezTo>
                  <a:cubicBezTo>
                    <a:pt x="98" y="30"/>
                    <a:pt x="96" y="31"/>
                    <a:pt x="91" y="31"/>
                  </a:cubicBezTo>
                  <a:cubicBezTo>
                    <a:pt x="88" y="32"/>
                    <a:pt x="84" y="32"/>
                    <a:pt x="83" y="32"/>
                  </a:cubicBezTo>
                  <a:cubicBezTo>
                    <a:pt x="83" y="32"/>
                    <a:pt x="83" y="32"/>
                    <a:pt x="83" y="32"/>
                  </a:cubicBezTo>
                  <a:cubicBezTo>
                    <a:pt x="84" y="32"/>
                    <a:pt x="88" y="31"/>
                    <a:pt x="91" y="31"/>
                  </a:cubicBezTo>
                  <a:close/>
                  <a:moveTo>
                    <a:pt x="91" y="32"/>
                  </a:moveTo>
                  <a:cubicBezTo>
                    <a:pt x="91" y="32"/>
                    <a:pt x="91" y="32"/>
                    <a:pt x="91" y="32"/>
                  </a:cubicBezTo>
                  <a:cubicBezTo>
                    <a:pt x="95" y="31"/>
                    <a:pt x="98" y="31"/>
                    <a:pt x="99" y="30"/>
                  </a:cubicBezTo>
                  <a:cubicBezTo>
                    <a:pt x="99" y="31"/>
                    <a:pt x="99" y="31"/>
                    <a:pt x="99" y="31"/>
                  </a:cubicBezTo>
                  <a:cubicBezTo>
                    <a:pt x="98" y="32"/>
                    <a:pt x="96" y="32"/>
                    <a:pt x="91" y="33"/>
                  </a:cubicBezTo>
                  <a:cubicBezTo>
                    <a:pt x="88" y="33"/>
                    <a:pt x="84" y="34"/>
                    <a:pt x="83" y="34"/>
                  </a:cubicBezTo>
                  <a:cubicBezTo>
                    <a:pt x="83" y="32"/>
                    <a:pt x="83" y="32"/>
                    <a:pt x="83" y="32"/>
                  </a:cubicBezTo>
                  <a:cubicBezTo>
                    <a:pt x="84" y="32"/>
                    <a:pt x="88" y="32"/>
                    <a:pt x="91" y="32"/>
                  </a:cubicBezTo>
                  <a:close/>
                  <a:moveTo>
                    <a:pt x="91" y="33"/>
                  </a:moveTo>
                  <a:cubicBezTo>
                    <a:pt x="91" y="33"/>
                    <a:pt x="91" y="33"/>
                    <a:pt x="91" y="33"/>
                  </a:cubicBezTo>
                  <a:cubicBezTo>
                    <a:pt x="95" y="32"/>
                    <a:pt x="98" y="32"/>
                    <a:pt x="99" y="32"/>
                  </a:cubicBezTo>
                  <a:cubicBezTo>
                    <a:pt x="99" y="33"/>
                    <a:pt x="99" y="33"/>
                    <a:pt x="99" y="33"/>
                  </a:cubicBezTo>
                  <a:cubicBezTo>
                    <a:pt x="98" y="33"/>
                    <a:pt x="96" y="33"/>
                    <a:pt x="91" y="33"/>
                  </a:cubicBezTo>
                  <a:cubicBezTo>
                    <a:pt x="88" y="34"/>
                    <a:pt x="84" y="34"/>
                    <a:pt x="83" y="34"/>
                  </a:cubicBezTo>
                  <a:cubicBezTo>
                    <a:pt x="83" y="34"/>
                    <a:pt x="83" y="34"/>
                    <a:pt x="83" y="34"/>
                  </a:cubicBezTo>
                  <a:cubicBezTo>
                    <a:pt x="84" y="34"/>
                    <a:pt x="88" y="33"/>
                    <a:pt x="91" y="33"/>
                  </a:cubicBezTo>
                  <a:close/>
                  <a:moveTo>
                    <a:pt x="98" y="4"/>
                  </a:moveTo>
                  <a:cubicBezTo>
                    <a:pt x="98" y="4"/>
                    <a:pt x="98" y="4"/>
                    <a:pt x="98" y="4"/>
                  </a:cubicBezTo>
                  <a:cubicBezTo>
                    <a:pt x="100" y="4"/>
                    <a:pt x="100" y="4"/>
                    <a:pt x="100" y="4"/>
                  </a:cubicBezTo>
                  <a:cubicBezTo>
                    <a:pt x="100" y="6"/>
                    <a:pt x="100" y="6"/>
                    <a:pt x="100" y="6"/>
                  </a:cubicBezTo>
                  <a:cubicBezTo>
                    <a:pt x="98" y="6"/>
                    <a:pt x="98" y="6"/>
                    <a:pt x="98" y="6"/>
                  </a:cubicBezTo>
                  <a:lnTo>
                    <a:pt x="98" y="4"/>
                  </a:lnTo>
                  <a:close/>
                  <a:moveTo>
                    <a:pt x="95" y="7"/>
                  </a:moveTo>
                  <a:cubicBezTo>
                    <a:pt x="95" y="7"/>
                    <a:pt x="95" y="7"/>
                    <a:pt x="95" y="7"/>
                  </a:cubicBezTo>
                  <a:cubicBezTo>
                    <a:pt x="95" y="5"/>
                    <a:pt x="95" y="5"/>
                    <a:pt x="95" y="5"/>
                  </a:cubicBezTo>
                  <a:cubicBezTo>
                    <a:pt x="97" y="5"/>
                    <a:pt x="97" y="5"/>
                    <a:pt x="97" y="5"/>
                  </a:cubicBezTo>
                  <a:cubicBezTo>
                    <a:pt x="97" y="7"/>
                    <a:pt x="97" y="7"/>
                    <a:pt x="97" y="7"/>
                  </a:cubicBezTo>
                  <a:lnTo>
                    <a:pt x="95" y="7"/>
                  </a:lnTo>
                  <a:close/>
                  <a:moveTo>
                    <a:pt x="92" y="8"/>
                  </a:moveTo>
                  <a:cubicBezTo>
                    <a:pt x="92" y="8"/>
                    <a:pt x="92" y="8"/>
                    <a:pt x="92" y="8"/>
                  </a:cubicBezTo>
                  <a:cubicBezTo>
                    <a:pt x="92" y="6"/>
                    <a:pt x="92" y="6"/>
                    <a:pt x="92" y="6"/>
                  </a:cubicBezTo>
                  <a:cubicBezTo>
                    <a:pt x="94" y="5"/>
                    <a:pt x="94" y="5"/>
                    <a:pt x="94" y="5"/>
                  </a:cubicBezTo>
                  <a:cubicBezTo>
                    <a:pt x="94" y="7"/>
                    <a:pt x="94" y="7"/>
                    <a:pt x="94" y="7"/>
                  </a:cubicBezTo>
                  <a:lnTo>
                    <a:pt x="92" y="8"/>
                  </a:lnTo>
                  <a:close/>
                  <a:moveTo>
                    <a:pt x="87" y="9"/>
                  </a:moveTo>
                  <a:cubicBezTo>
                    <a:pt x="87" y="9"/>
                    <a:pt x="87" y="9"/>
                    <a:pt x="87" y="9"/>
                  </a:cubicBezTo>
                  <a:cubicBezTo>
                    <a:pt x="87" y="7"/>
                    <a:pt x="87" y="7"/>
                    <a:pt x="87" y="7"/>
                  </a:cubicBezTo>
                  <a:cubicBezTo>
                    <a:pt x="89" y="7"/>
                    <a:pt x="89" y="7"/>
                    <a:pt x="89" y="7"/>
                  </a:cubicBezTo>
                  <a:cubicBezTo>
                    <a:pt x="89" y="9"/>
                    <a:pt x="89" y="9"/>
                    <a:pt x="89" y="9"/>
                  </a:cubicBezTo>
                  <a:lnTo>
                    <a:pt x="87" y="9"/>
                  </a:lnTo>
                  <a:close/>
                  <a:moveTo>
                    <a:pt x="105" y="43"/>
                  </a:moveTo>
                  <a:cubicBezTo>
                    <a:pt x="105" y="43"/>
                    <a:pt x="105" y="43"/>
                    <a:pt x="105" y="43"/>
                  </a:cubicBezTo>
                  <a:cubicBezTo>
                    <a:pt x="106" y="43"/>
                    <a:pt x="106" y="43"/>
                    <a:pt x="106" y="43"/>
                  </a:cubicBezTo>
                  <a:cubicBezTo>
                    <a:pt x="106" y="44"/>
                    <a:pt x="106" y="44"/>
                    <a:pt x="106" y="44"/>
                  </a:cubicBezTo>
                  <a:cubicBezTo>
                    <a:pt x="104" y="44"/>
                    <a:pt x="104" y="44"/>
                    <a:pt x="104" y="44"/>
                  </a:cubicBezTo>
                  <a:cubicBezTo>
                    <a:pt x="105" y="44"/>
                    <a:pt x="105" y="44"/>
                    <a:pt x="105" y="44"/>
                  </a:cubicBezTo>
                  <a:lnTo>
                    <a:pt x="105" y="43"/>
                  </a:lnTo>
                  <a:close/>
                  <a:moveTo>
                    <a:pt x="102" y="45"/>
                  </a:moveTo>
                  <a:cubicBezTo>
                    <a:pt x="102" y="45"/>
                    <a:pt x="102" y="45"/>
                    <a:pt x="102" y="45"/>
                  </a:cubicBezTo>
                  <a:cubicBezTo>
                    <a:pt x="101" y="46"/>
                    <a:pt x="101" y="46"/>
                    <a:pt x="101" y="46"/>
                  </a:cubicBezTo>
                  <a:cubicBezTo>
                    <a:pt x="99" y="45"/>
                    <a:pt x="99" y="45"/>
                    <a:pt x="99" y="45"/>
                  </a:cubicBezTo>
                  <a:lnTo>
                    <a:pt x="102" y="45"/>
                  </a:lnTo>
                  <a:close/>
                  <a:moveTo>
                    <a:pt x="78" y="47"/>
                  </a:moveTo>
                  <a:cubicBezTo>
                    <a:pt x="78" y="47"/>
                    <a:pt x="78" y="47"/>
                    <a:pt x="78" y="47"/>
                  </a:cubicBezTo>
                  <a:cubicBezTo>
                    <a:pt x="78" y="47"/>
                    <a:pt x="78" y="47"/>
                    <a:pt x="78" y="47"/>
                  </a:cubicBezTo>
                  <a:cubicBezTo>
                    <a:pt x="81" y="48"/>
                    <a:pt x="81" y="48"/>
                    <a:pt x="81" y="48"/>
                  </a:cubicBezTo>
                  <a:cubicBezTo>
                    <a:pt x="77" y="48"/>
                    <a:pt x="77" y="48"/>
                    <a:pt x="77" y="48"/>
                  </a:cubicBezTo>
                  <a:cubicBezTo>
                    <a:pt x="74" y="47"/>
                    <a:pt x="74" y="47"/>
                    <a:pt x="74" y="47"/>
                  </a:cubicBezTo>
                  <a:lnTo>
                    <a:pt x="78" y="47"/>
                  </a:lnTo>
                  <a:close/>
                  <a:moveTo>
                    <a:pt x="70" y="47"/>
                  </a:moveTo>
                  <a:cubicBezTo>
                    <a:pt x="70" y="47"/>
                    <a:pt x="70" y="47"/>
                    <a:pt x="70" y="47"/>
                  </a:cubicBezTo>
                  <a:cubicBezTo>
                    <a:pt x="70" y="47"/>
                    <a:pt x="70" y="47"/>
                    <a:pt x="70" y="47"/>
                  </a:cubicBezTo>
                  <a:cubicBezTo>
                    <a:pt x="74" y="48"/>
                    <a:pt x="74" y="48"/>
                    <a:pt x="74" y="48"/>
                  </a:cubicBezTo>
                  <a:cubicBezTo>
                    <a:pt x="70" y="48"/>
                    <a:pt x="70" y="48"/>
                    <a:pt x="70" y="48"/>
                  </a:cubicBezTo>
                  <a:cubicBezTo>
                    <a:pt x="70" y="48"/>
                    <a:pt x="70" y="48"/>
                    <a:pt x="70" y="48"/>
                  </a:cubicBezTo>
                  <a:cubicBezTo>
                    <a:pt x="66" y="47"/>
                    <a:pt x="66" y="47"/>
                    <a:pt x="66" y="47"/>
                  </a:cubicBezTo>
                  <a:lnTo>
                    <a:pt x="70" y="47"/>
                  </a:lnTo>
                  <a:close/>
                  <a:moveTo>
                    <a:pt x="62" y="47"/>
                  </a:moveTo>
                  <a:cubicBezTo>
                    <a:pt x="62" y="47"/>
                    <a:pt x="62" y="47"/>
                    <a:pt x="62" y="47"/>
                  </a:cubicBezTo>
                  <a:cubicBezTo>
                    <a:pt x="65" y="48"/>
                    <a:pt x="65" y="48"/>
                    <a:pt x="65" y="48"/>
                  </a:cubicBezTo>
                  <a:cubicBezTo>
                    <a:pt x="61" y="48"/>
                    <a:pt x="61" y="48"/>
                    <a:pt x="61" y="48"/>
                  </a:cubicBezTo>
                  <a:cubicBezTo>
                    <a:pt x="58" y="47"/>
                    <a:pt x="58" y="47"/>
                    <a:pt x="58" y="47"/>
                  </a:cubicBezTo>
                  <a:lnTo>
                    <a:pt x="62" y="47"/>
                  </a:lnTo>
                  <a:close/>
                  <a:moveTo>
                    <a:pt x="60" y="48"/>
                  </a:moveTo>
                  <a:cubicBezTo>
                    <a:pt x="60" y="48"/>
                    <a:pt x="60" y="48"/>
                    <a:pt x="60" y="48"/>
                  </a:cubicBezTo>
                  <a:cubicBezTo>
                    <a:pt x="60" y="48"/>
                    <a:pt x="60" y="48"/>
                    <a:pt x="60" y="48"/>
                  </a:cubicBezTo>
                  <a:cubicBezTo>
                    <a:pt x="60" y="48"/>
                    <a:pt x="60" y="48"/>
                    <a:pt x="60" y="48"/>
                  </a:cubicBezTo>
                  <a:close/>
                  <a:moveTo>
                    <a:pt x="41" y="48"/>
                  </a:moveTo>
                  <a:cubicBezTo>
                    <a:pt x="41" y="48"/>
                    <a:pt x="41" y="48"/>
                    <a:pt x="41" y="48"/>
                  </a:cubicBezTo>
                  <a:cubicBezTo>
                    <a:pt x="43" y="49"/>
                    <a:pt x="43" y="49"/>
                    <a:pt x="43" y="49"/>
                  </a:cubicBezTo>
                  <a:cubicBezTo>
                    <a:pt x="42" y="49"/>
                    <a:pt x="42" y="49"/>
                    <a:pt x="42" y="49"/>
                  </a:cubicBezTo>
                  <a:cubicBezTo>
                    <a:pt x="38" y="48"/>
                    <a:pt x="38" y="48"/>
                    <a:pt x="38" y="48"/>
                  </a:cubicBezTo>
                  <a:lnTo>
                    <a:pt x="41" y="48"/>
                  </a:lnTo>
                  <a:close/>
                  <a:moveTo>
                    <a:pt x="39" y="53"/>
                  </a:moveTo>
                  <a:cubicBezTo>
                    <a:pt x="39" y="53"/>
                    <a:pt x="39" y="53"/>
                    <a:pt x="39" y="53"/>
                  </a:cubicBezTo>
                  <a:cubicBezTo>
                    <a:pt x="39" y="53"/>
                    <a:pt x="39" y="53"/>
                    <a:pt x="39" y="53"/>
                  </a:cubicBezTo>
                  <a:cubicBezTo>
                    <a:pt x="38" y="53"/>
                    <a:pt x="38" y="53"/>
                    <a:pt x="38" y="53"/>
                  </a:cubicBezTo>
                  <a:cubicBezTo>
                    <a:pt x="38" y="48"/>
                    <a:pt x="38" y="48"/>
                    <a:pt x="38" y="48"/>
                  </a:cubicBezTo>
                  <a:cubicBezTo>
                    <a:pt x="39" y="49"/>
                    <a:pt x="39" y="49"/>
                    <a:pt x="39" y="49"/>
                  </a:cubicBezTo>
                  <a:lnTo>
                    <a:pt x="39" y="53"/>
                  </a:lnTo>
                  <a:close/>
                  <a:moveTo>
                    <a:pt x="45" y="53"/>
                  </a:moveTo>
                  <a:cubicBezTo>
                    <a:pt x="45" y="53"/>
                    <a:pt x="45" y="53"/>
                    <a:pt x="45" y="53"/>
                  </a:cubicBezTo>
                  <a:cubicBezTo>
                    <a:pt x="40" y="53"/>
                    <a:pt x="40" y="53"/>
                    <a:pt x="40" y="53"/>
                  </a:cubicBezTo>
                  <a:cubicBezTo>
                    <a:pt x="40" y="49"/>
                    <a:pt x="40" y="49"/>
                    <a:pt x="40" y="49"/>
                  </a:cubicBezTo>
                  <a:cubicBezTo>
                    <a:pt x="42" y="49"/>
                    <a:pt x="42" y="49"/>
                    <a:pt x="42" y="49"/>
                  </a:cubicBezTo>
                  <a:cubicBezTo>
                    <a:pt x="45" y="49"/>
                    <a:pt x="45" y="49"/>
                    <a:pt x="45" y="49"/>
                  </a:cubicBezTo>
                  <a:lnTo>
                    <a:pt x="45" y="53"/>
                  </a:lnTo>
                  <a:close/>
                  <a:moveTo>
                    <a:pt x="45" y="49"/>
                  </a:moveTo>
                  <a:cubicBezTo>
                    <a:pt x="45" y="49"/>
                    <a:pt x="45" y="49"/>
                    <a:pt x="45" y="49"/>
                  </a:cubicBezTo>
                  <a:cubicBezTo>
                    <a:pt x="44" y="49"/>
                    <a:pt x="44" y="49"/>
                    <a:pt x="44" y="49"/>
                  </a:cubicBezTo>
                  <a:cubicBezTo>
                    <a:pt x="41" y="48"/>
                    <a:pt x="41" y="48"/>
                    <a:pt x="41" y="48"/>
                  </a:cubicBezTo>
                  <a:cubicBezTo>
                    <a:pt x="44" y="48"/>
                    <a:pt x="44" y="48"/>
                    <a:pt x="44" y="48"/>
                  </a:cubicBezTo>
                  <a:cubicBezTo>
                    <a:pt x="45" y="48"/>
                    <a:pt x="45" y="48"/>
                    <a:pt x="45" y="48"/>
                  </a:cubicBezTo>
                  <a:lnTo>
                    <a:pt x="45" y="49"/>
                  </a:lnTo>
                  <a:close/>
                  <a:moveTo>
                    <a:pt x="48" y="48"/>
                  </a:moveTo>
                  <a:cubicBezTo>
                    <a:pt x="48" y="48"/>
                    <a:pt x="48" y="48"/>
                    <a:pt x="48" y="48"/>
                  </a:cubicBezTo>
                  <a:cubicBezTo>
                    <a:pt x="51" y="49"/>
                    <a:pt x="51" y="49"/>
                    <a:pt x="51" y="49"/>
                  </a:cubicBezTo>
                  <a:cubicBezTo>
                    <a:pt x="48" y="49"/>
                    <a:pt x="48" y="49"/>
                    <a:pt x="48" y="49"/>
                  </a:cubicBezTo>
                  <a:cubicBezTo>
                    <a:pt x="45" y="48"/>
                    <a:pt x="45" y="48"/>
                    <a:pt x="45" y="48"/>
                  </a:cubicBezTo>
                  <a:lnTo>
                    <a:pt x="48" y="48"/>
                  </a:lnTo>
                  <a:close/>
                  <a:moveTo>
                    <a:pt x="47" y="49"/>
                  </a:moveTo>
                  <a:cubicBezTo>
                    <a:pt x="47" y="49"/>
                    <a:pt x="47" y="49"/>
                    <a:pt x="47" y="49"/>
                  </a:cubicBezTo>
                  <a:cubicBezTo>
                    <a:pt x="46" y="49"/>
                    <a:pt x="46" y="49"/>
                    <a:pt x="46" y="49"/>
                  </a:cubicBezTo>
                  <a:cubicBezTo>
                    <a:pt x="46" y="48"/>
                    <a:pt x="46" y="48"/>
                    <a:pt x="46" y="48"/>
                  </a:cubicBezTo>
                  <a:lnTo>
                    <a:pt x="47" y="49"/>
                  </a:lnTo>
                  <a:close/>
                  <a:moveTo>
                    <a:pt x="52" y="53"/>
                  </a:moveTo>
                  <a:cubicBezTo>
                    <a:pt x="52" y="53"/>
                    <a:pt x="52" y="53"/>
                    <a:pt x="52" y="53"/>
                  </a:cubicBezTo>
                  <a:cubicBezTo>
                    <a:pt x="46" y="53"/>
                    <a:pt x="46" y="53"/>
                    <a:pt x="46" y="53"/>
                  </a:cubicBezTo>
                  <a:cubicBezTo>
                    <a:pt x="46" y="49"/>
                    <a:pt x="46" y="49"/>
                    <a:pt x="46" y="49"/>
                  </a:cubicBezTo>
                  <a:cubicBezTo>
                    <a:pt x="49" y="49"/>
                    <a:pt x="49" y="49"/>
                    <a:pt x="49" y="49"/>
                  </a:cubicBezTo>
                  <a:cubicBezTo>
                    <a:pt x="49" y="49"/>
                    <a:pt x="49" y="49"/>
                    <a:pt x="49" y="49"/>
                  </a:cubicBezTo>
                  <a:cubicBezTo>
                    <a:pt x="49" y="49"/>
                    <a:pt x="49" y="49"/>
                    <a:pt x="49" y="49"/>
                  </a:cubicBezTo>
                  <a:cubicBezTo>
                    <a:pt x="52" y="49"/>
                    <a:pt x="52" y="49"/>
                    <a:pt x="52" y="49"/>
                  </a:cubicBezTo>
                  <a:lnTo>
                    <a:pt x="52" y="53"/>
                  </a:lnTo>
                  <a:close/>
                  <a:moveTo>
                    <a:pt x="52" y="49"/>
                  </a:moveTo>
                  <a:cubicBezTo>
                    <a:pt x="52" y="49"/>
                    <a:pt x="52" y="49"/>
                    <a:pt x="52" y="49"/>
                  </a:cubicBezTo>
                  <a:cubicBezTo>
                    <a:pt x="52" y="49"/>
                    <a:pt x="52" y="49"/>
                    <a:pt x="52" y="49"/>
                  </a:cubicBezTo>
                  <a:cubicBezTo>
                    <a:pt x="52" y="48"/>
                    <a:pt x="52" y="48"/>
                    <a:pt x="52" y="48"/>
                  </a:cubicBezTo>
                  <a:cubicBezTo>
                    <a:pt x="49" y="48"/>
                    <a:pt x="49" y="48"/>
                    <a:pt x="49" y="48"/>
                  </a:cubicBezTo>
                  <a:cubicBezTo>
                    <a:pt x="51" y="48"/>
                    <a:pt x="51" y="48"/>
                    <a:pt x="51" y="48"/>
                  </a:cubicBezTo>
                  <a:cubicBezTo>
                    <a:pt x="52" y="48"/>
                    <a:pt x="52" y="48"/>
                    <a:pt x="52" y="48"/>
                  </a:cubicBezTo>
                  <a:lnTo>
                    <a:pt x="52" y="49"/>
                  </a:lnTo>
                  <a:close/>
                  <a:moveTo>
                    <a:pt x="52" y="48"/>
                  </a:moveTo>
                  <a:cubicBezTo>
                    <a:pt x="52" y="48"/>
                    <a:pt x="52" y="48"/>
                    <a:pt x="52" y="48"/>
                  </a:cubicBezTo>
                  <a:cubicBezTo>
                    <a:pt x="55" y="48"/>
                    <a:pt x="55" y="48"/>
                    <a:pt x="55" y="48"/>
                  </a:cubicBezTo>
                  <a:cubicBezTo>
                    <a:pt x="57" y="48"/>
                    <a:pt x="57" y="48"/>
                    <a:pt x="57" y="48"/>
                  </a:cubicBezTo>
                  <a:cubicBezTo>
                    <a:pt x="55" y="49"/>
                    <a:pt x="55" y="49"/>
                    <a:pt x="55" y="49"/>
                  </a:cubicBezTo>
                  <a:cubicBezTo>
                    <a:pt x="53" y="48"/>
                    <a:pt x="53" y="48"/>
                    <a:pt x="53" y="48"/>
                  </a:cubicBezTo>
                  <a:cubicBezTo>
                    <a:pt x="53" y="48"/>
                    <a:pt x="53" y="48"/>
                    <a:pt x="53" y="48"/>
                  </a:cubicBezTo>
                  <a:cubicBezTo>
                    <a:pt x="53" y="48"/>
                    <a:pt x="53" y="48"/>
                    <a:pt x="53" y="48"/>
                  </a:cubicBezTo>
                  <a:lnTo>
                    <a:pt x="52" y="48"/>
                  </a:lnTo>
                  <a:close/>
                  <a:moveTo>
                    <a:pt x="54" y="49"/>
                  </a:moveTo>
                  <a:cubicBezTo>
                    <a:pt x="54" y="49"/>
                    <a:pt x="54" y="49"/>
                    <a:pt x="54" y="49"/>
                  </a:cubicBezTo>
                  <a:cubicBezTo>
                    <a:pt x="53" y="49"/>
                    <a:pt x="53" y="49"/>
                    <a:pt x="53" y="49"/>
                  </a:cubicBezTo>
                  <a:cubicBezTo>
                    <a:pt x="53" y="48"/>
                    <a:pt x="53" y="48"/>
                    <a:pt x="53" y="48"/>
                  </a:cubicBezTo>
                  <a:lnTo>
                    <a:pt x="54" y="49"/>
                  </a:lnTo>
                  <a:close/>
                  <a:moveTo>
                    <a:pt x="59" y="53"/>
                  </a:moveTo>
                  <a:cubicBezTo>
                    <a:pt x="59" y="53"/>
                    <a:pt x="59" y="53"/>
                    <a:pt x="59" y="53"/>
                  </a:cubicBezTo>
                  <a:cubicBezTo>
                    <a:pt x="53" y="53"/>
                    <a:pt x="53" y="53"/>
                    <a:pt x="53" y="53"/>
                  </a:cubicBezTo>
                  <a:cubicBezTo>
                    <a:pt x="53" y="49"/>
                    <a:pt x="53" y="49"/>
                    <a:pt x="53" y="49"/>
                  </a:cubicBezTo>
                  <a:cubicBezTo>
                    <a:pt x="59" y="49"/>
                    <a:pt x="59" y="49"/>
                    <a:pt x="59" y="49"/>
                  </a:cubicBezTo>
                  <a:lnTo>
                    <a:pt x="59" y="53"/>
                  </a:lnTo>
                  <a:close/>
                  <a:moveTo>
                    <a:pt x="59" y="48"/>
                  </a:moveTo>
                  <a:cubicBezTo>
                    <a:pt x="59" y="48"/>
                    <a:pt x="59" y="48"/>
                    <a:pt x="59" y="48"/>
                  </a:cubicBezTo>
                  <a:cubicBezTo>
                    <a:pt x="58" y="48"/>
                    <a:pt x="58" y="48"/>
                    <a:pt x="58" y="48"/>
                  </a:cubicBezTo>
                  <a:cubicBezTo>
                    <a:pt x="55" y="48"/>
                    <a:pt x="55" y="48"/>
                    <a:pt x="55" y="48"/>
                  </a:cubicBezTo>
                  <a:cubicBezTo>
                    <a:pt x="57" y="47"/>
                    <a:pt x="57" y="47"/>
                    <a:pt x="57" y="47"/>
                  </a:cubicBezTo>
                  <a:cubicBezTo>
                    <a:pt x="59" y="48"/>
                    <a:pt x="59" y="48"/>
                    <a:pt x="59" y="48"/>
                  </a:cubicBezTo>
                  <a:close/>
                  <a:moveTo>
                    <a:pt x="67" y="54"/>
                  </a:moveTo>
                  <a:cubicBezTo>
                    <a:pt x="67" y="54"/>
                    <a:pt x="67" y="54"/>
                    <a:pt x="67" y="54"/>
                  </a:cubicBezTo>
                  <a:cubicBezTo>
                    <a:pt x="60" y="53"/>
                    <a:pt x="60" y="53"/>
                    <a:pt x="60" y="53"/>
                  </a:cubicBezTo>
                  <a:cubicBezTo>
                    <a:pt x="60" y="49"/>
                    <a:pt x="60" y="49"/>
                    <a:pt x="60" y="49"/>
                  </a:cubicBezTo>
                  <a:cubicBezTo>
                    <a:pt x="66" y="49"/>
                    <a:pt x="66" y="49"/>
                    <a:pt x="66" y="49"/>
                  </a:cubicBezTo>
                  <a:cubicBezTo>
                    <a:pt x="66" y="49"/>
                    <a:pt x="66" y="49"/>
                    <a:pt x="66" y="49"/>
                  </a:cubicBezTo>
                  <a:cubicBezTo>
                    <a:pt x="66" y="49"/>
                    <a:pt x="66" y="49"/>
                    <a:pt x="66" y="49"/>
                  </a:cubicBezTo>
                  <a:cubicBezTo>
                    <a:pt x="67" y="49"/>
                    <a:pt x="67" y="49"/>
                    <a:pt x="67" y="49"/>
                  </a:cubicBezTo>
                  <a:lnTo>
                    <a:pt x="67" y="54"/>
                  </a:lnTo>
                  <a:close/>
                  <a:moveTo>
                    <a:pt x="67" y="48"/>
                  </a:moveTo>
                  <a:cubicBezTo>
                    <a:pt x="67" y="48"/>
                    <a:pt x="67" y="48"/>
                    <a:pt x="67" y="48"/>
                  </a:cubicBezTo>
                  <a:cubicBezTo>
                    <a:pt x="66" y="48"/>
                    <a:pt x="66" y="48"/>
                    <a:pt x="66" y="48"/>
                  </a:cubicBezTo>
                  <a:cubicBezTo>
                    <a:pt x="63" y="47"/>
                    <a:pt x="63" y="47"/>
                    <a:pt x="63" y="47"/>
                  </a:cubicBezTo>
                  <a:cubicBezTo>
                    <a:pt x="66" y="47"/>
                    <a:pt x="66" y="47"/>
                    <a:pt x="66" y="47"/>
                  </a:cubicBezTo>
                  <a:cubicBezTo>
                    <a:pt x="69" y="48"/>
                    <a:pt x="69" y="48"/>
                    <a:pt x="69" y="48"/>
                  </a:cubicBezTo>
                  <a:cubicBezTo>
                    <a:pt x="67" y="48"/>
                    <a:pt x="67" y="48"/>
                    <a:pt x="67" y="48"/>
                  </a:cubicBezTo>
                  <a:cubicBezTo>
                    <a:pt x="67" y="48"/>
                    <a:pt x="67" y="48"/>
                    <a:pt x="67" y="48"/>
                  </a:cubicBezTo>
                  <a:cubicBezTo>
                    <a:pt x="67" y="48"/>
                    <a:pt x="67" y="48"/>
                    <a:pt x="67" y="48"/>
                  </a:cubicBezTo>
                  <a:close/>
                  <a:moveTo>
                    <a:pt x="75" y="54"/>
                  </a:moveTo>
                  <a:cubicBezTo>
                    <a:pt x="75" y="54"/>
                    <a:pt x="75" y="54"/>
                    <a:pt x="75" y="54"/>
                  </a:cubicBezTo>
                  <a:cubicBezTo>
                    <a:pt x="67" y="54"/>
                    <a:pt x="67" y="54"/>
                    <a:pt x="67" y="54"/>
                  </a:cubicBezTo>
                  <a:cubicBezTo>
                    <a:pt x="67" y="49"/>
                    <a:pt x="67" y="49"/>
                    <a:pt x="67" y="49"/>
                  </a:cubicBezTo>
                  <a:cubicBezTo>
                    <a:pt x="74" y="49"/>
                    <a:pt x="74" y="49"/>
                    <a:pt x="74" y="49"/>
                  </a:cubicBezTo>
                  <a:cubicBezTo>
                    <a:pt x="74" y="49"/>
                    <a:pt x="74" y="49"/>
                    <a:pt x="74" y="49"/>
                  </a:cubicBezTo>
                  <a:cubicBezTo>
                    <a:pt x="74" y="49"/>
                    <a:pt x="74" y="49"/>
                    <a:pt x="74" y="49"/>
                  </a:cubicBezTo>
                  <a:cubicBezTo>
                    <a:pt x="75" y="49"/>
                    <a:pt x="75" y="49"/>
                    <a:pt x="75" y="49"/>
                  </a:cubicBezTo>
                  <a:lnTo>
                    <a:pt x="75" y="54"/>
                  </a:lnTo>
                  <a:close/>
                  <a:moveTo>
                    <a:pt x="75" y="48"/>
                  </a:moveTo>
                  <a:cubicBezTo>
                    <a:pt x="75" y="48"/>
                    <a:pt x="75" y="48"/>
                    <a:pt x="75" y="48"/>
                  </a:cubicBezTo>
                  <a:cubicBezTo>
                    <a:pt x="74" y="48"/>
                    <a:pt x="74" y="48"/>
                    <a:pt x="74" y="48"/>
                  </a:cubicBezTo>
                  <a:cubicBezTo>
                    <a:pt x="71" y="47"/>
                    <a:pt x="71" y="47"/>
                    <a:pt x="71" y="47"/>
                  </a:cubicBezTo>
                  <a:cubicBezTo>
                    <a:pt x="73" y="47"/>
                    <a:pt x="73" y="47"/>
                    <a:pt x="73" y="47"/>
                  </a:cubicBezTo>
                  <a:cubicBezTo>
                    <a:pt x="77" y="48"/>
                    <a:pt x="77" y="48"/>
                    <a:pt x="77" y="48"/>
                  </a:cubicBezTo>
                  <a:cubicBezTo>
                    <a:pt x="75" y="48"/>
                    <a:pt x="75" y="48"/>
                    <a:pt x="75" y="48"/>
                  </a:cubicBezTo>
                  <a:cubicBezTo>
                    <a:pt x="75" y="48"/>
                    <a:pt x="75" y="48"/>
                    <a:pt x="75" y="48"/>
                  </a:cubicBezTo>
                  <a:cubicBezTo>
                    <a:pt x="75" y="48"/>
                    <a:pt x="75" y="48"/>
                    <a:pt x="75" y="48"/>
                  </a:cubicBezTo>
                  <a:close/>
                  <a:moveTo>
                    <a:pt x="83" y="54"/>
                  </a:moveTo>
                  <a:cubicBezTo>
                    <a:pt x="83" y="54"/>
                    <a:pt x="83" y="54"/>
                    <a:pt x="83" y="54"/>
                  </a:cubicBezTo>
                  <a:cubicBezTo>
                    <a:pt x="75" y="54"/>
                    <a:pt x="75" y="54"/>
                    <a:pt x="75" y="54"/>
                  </a:cubicBezTo>
                  <a:cubicBezTo>
                    <a:pt x="75" y="49"/>
                    <a:pt x="75" y="49"/>
                    <a:pt x="75" y="49"/>
                  </a:cubicBezTo>
                  <a:cubicBezTo>
                    <a:pt x="77" y="48"/>
                    <a:pt x="77" y="48"/>
                    <a:pt x="77" y="48"/>
                  </a:cubicBezTo>
                  <a:cubicBezTo>
                    <a:pt x="77" y="48"/>
                    <a:pt x="77" y="48"/>
                    <a:pt x="77" y="48"/>
                  </a:cubicBezTo>
                  <a:cubicBezTo>
                    <a:pt x="77" y="48"/>
                    <a:pt x="77" y="48"/>
                    <a:pt x="77" y="48"/>
                  </a:cubicBezTo>
                  <a:cubicBezTo>
                    <a:pt x="83" y="48"/>
                    <a:pt x="83" y="48"/>
                    <a:pt x="83" y="48"/>
                  </a:cubicBezTo>
                  <a:lnTo>
                    <a:pt x="83" y="54"/>
                  </a:lnTo>
                  <a:close/>
                  <a:moveTo>
                    <a:pt x="83" y="48"/>
                  </a:moveTo>
                  <a:cubicBezTo>
                    <a:pt x="83" y="48"/>
                    <a:pt x="83" y="48"/>
                    <a:pt x="83" y="48"/>
                  </a:cubicBezTo>
                  <a:cubicBezTo>
                    <a:pt x="82" y="48"/>
                    <a:pt x="82" y="48"/>
                    <a:pt x="82" y="48"/>
                  </a:cubicBezTo>
                  <a:cubicBezTo>
                    <a:pt x="79" y="47"/>
                    <a:pt x="79" y="47"/>
                    <a:pt x="79" y="47"/>
                  </a:cubicBezTo>
                  <a:cubicBezTo>
                    <a:pt x="82" y="47"/>
                    <a:pt x="82" y="47"/>
                    <a:pt x="82" y="47"/>
                  </a:cubicBezTo>
                  <a:cubicBezTo>
                    <a:pt x="82" y="47"/>
                    <a:pt x="82" y="47"/>
                    <a:pt x="82" y="47"/>
                  </a:cubicBezTo>
                  <a:cubicBezTo>
                    <a:pt x="86" y="48"/>
                    <a:pt x="86" y="48"/>
                    <a:pt x="86" y="48"/>
                  </a:cubicBezTo>
                  <a:cubicBezTo>
                    <a:pt x="84" y="48"/>
                    <a:pt x="84" y="48"/>
                    <a:pt x="84" y="48"/>
                  </a:cubicBezTo>
                  <a:cubicBezTo>
                    <a:pt x="84" y="48"/>
                    <a:pt x="84" y="48"/>
                    <a:pt x="84" y="48"/>
                  </a:cubicBezTo>
                  <a:cubicBezTo>
                    <a:pt x="83" y="48"/>
                    <a:pt x="83" y="48"/>
                    <a:pt x="83" y="48"/>
                  </a:cubicBezTo>
                  <a:close/>
                  <a:moveTo>
                    <a:pt x="90" y="54"/>
                  </a:moveTo>
                  <a:cubicBezTo>
                    <a:pt x="90" y="54"/>
                    <a:pt x="90" y="54"/>
                    <a:pt x="90" y="54"/>
                  </a:cubicBezTo>
                  <a:cubicBezTo>
                    <a:pt x="84" y="54"/>
                    <a:pt x="84" y="54"/>
                    <a:pt x="84" y="54"/>
                  </a:cubicBezTo>
                  <a:cubicBezTo>
                    <a:pt x="84" y="48"/>
                    <a:pt x="84" y="48"/>
                    <a:pt x="84" y="48"/>
                  </a:cubicBezTo>
                  <a:cubicBezTo>
                    <a:pt x="87" y="48"/>
                    <a:pt x="87" y="48"/>
                    <a:pt x="87" y="48"/>
                  </a:cubicBezTo>
                  <a:cubicBezTo>
                    <a:pt x="87" y="48"/>
                    <a:pt x="87" y="48"/>
                    <a:pt x="87" y="48"/>
                  </a:cubicBezTo>
                  <a:cubicBezTo>
                    <a:pt x="87" y="48"/>
                    <a:pt x="87" y="48"/>
                    <a:pt x="87" y="48"/>
                  </a:cubicBezTo>
                  <a:cubicBezTo>
                    <a:pt x="90" y="48"/>
                    <a:pt x="90" y="48"/>
                    <a:pt x="90" y="48"/>
                  </a:cubicBezTo>
                  <a:lnTo>
                    <a:pt x="90" y="54"/>
                  </a:lnTo>
                  <a:close/>
                  <a:moveTo>
                    <a:pt x="90" y="48"/>
                  </a:moveTo>
                  <a:cubicBezTo>
                    <a:pt x="90" y="48"/>
                    <a:pt x="90" y="48"/>
                    <a:pt x="90" y="48"/>
                  </a:cubicBezTo>
                  <a:cubicBezTo>
                    <a:pt x="87" y="48"/>
                    <a:pt x="87" y="48"/>
                    <a:pt x="87" y="48"/>
                  </a:cubicBezTo>
                  <a:cubicBezTo>
                    <a:pt x="83" y="47"/>
                    <a:pt x="83" y="47"/>
                    <a:pt x="83" y="47"/>
                  </a:cubicBezTo>
                  <a:cubicBezTo>
                    <a:pt x="87" y="46"/>
                    <a:pt x="87" y="46"/>
                    <a:pt x="87" y="46"/>
                  </a:cubicBezTo>
                  <a:cubicBezTo>
                    <a:pt x="87" y="47"/>
                    <a:pt x="87" y="47"/>
                    <a:pt x="87" y="47"/>
                  </a:cubicBezTo>
                  <a:cubicBezTo>
                    <a:pt x="90" y="48"/>
                    <a:pt x="90" y="48"/>
                    <a:pt x="90" y="48"/>
                  </a:cubicBezTo>
                  <a:close/>
                  <a:moveTo>
                    <a:pt x="94" y="54"/>
                  </a:moveTo>
                  <a:cubicBezTo>
                    <a:pt x="94" y="54"/>
                    <a:pt x="94" y="54"/>
                    <a:pt x="94" y="54"/>
                  </a:cubicBezTo>
                  <a:cubicBezTo>
                    <a:pt x="91" y="54"/>
                    <a:pt x="91" y="54"/>
                    <a:pt x="91" y="54"/>
                  </a:cubicBezTo>
                  <a:cubicBezTo>
                    <a:pt x="91" y="48"/>
                    <a:pt x="91" y="48"/>
                    <a:pt x="91" y="48"/>
                  </a:cubicBezTo>
                  <a:cubicBezTo>
                    <a:pt x="94" y="48"/>
                    <a:pt x="94" y="48"/>
                    <a:pt x="94" y="48"/>
                  </a:cubicBezTo>
                  <a:lnTo>
                    <a:pt x="94" y="54"/>
                  </a:lnTo>
                  <a:close/>
                  <a:moveTo>
                    <a:pt x="94" y="48"/>
                  </a:moveTo>
                  <a:cubicBezTo>
                    <a:pt x="94" y="48"/>
                    <a:pt x="94" y="48"/>
                    <a:pt x="94" y="48"/>
                  </a:cubicBezTo>
                  <a:cubicBezTo>
                    <a:pt x="91" y="48"/>
                    <a:pt x="91" y="48"/>
                    <a:pt x="91" y="48"/>
                  </a:cubicBezTo>
                  <a:cubicBezTo>
                    <a:pt x="91" y="48"/>
                    <a:pt x="91" y="48"/>
                    <a:pt x="91" y="48"/>
                  </a:cubicBezTo>
                  <a:cubicBezTo>
                    <a:pt x="91" y="46"/>
                    <a:pt x="91" y="46"/>
                    <a:pt x="91" y="46"/>
                  </a:cubicBezTo>
                  <a:cubicBezTo>
                    <a:pt x="90" y="46"/>
                    <a:pt x="90" y="46"/>
                    <a:pt x="90" y="46"/>
                  </a:cubicBezTo>
                  <a:cubicBezTo>
                    <a:pt x="90" y="48"/>
                    <a:pt x="90" y="48"/>
                    <a:pt x="90" y="48"/>
                  </a:cubicBezTo>
                  <a:cubicBezTo>
                    <a:pt x="88" y="46"/>
                    <a:pt x="88" y="46"/>
                    <a:pt x="88" y="46"/>
                  </a:cubicBezTo>
                  <a:cubicBezTo>
                    <a:pt x="91" y="46"/>
                    <a:pt x="91" y="46"/>
                    <a:pt x="91" y="46"/>
                  </a:cubicBezTo>
                  <a:cubicBezTo>
                    <a:pt x="91" y="46"/>
                    <a:pt x="91" y="46"/>
                    <a:pt x="91" y="46"/>
                  </a:cubicBezTo>
                  <a:cubicBezTo>
                    <a:pt x="94" y="47"/>
                    <a:pt x="94" y="47"/>
                    <a:pt x="94" y="47"/>
                  </a:cubicBezTo>
                  <a:lnTo>
                    <a:pt x="94" y="48"/>
                  </a:lnTo>
                  <a:close/>
                  <a:moveTo>
                    <a:pt x="101" y="54"/>
                  </a:moveTo>
                  <a:cubicBezTo>
                    <a:pt x="101" y="54"/>
                    <a:pt x="101" y="54"/>
                    <a:pt x="101" y="54"/>
                  </a:cubicBezTo>
                  <a:cubicBezTo>
                    <a:pt x="94" y="54"/>
                    <a:pt x="94" y="54"/>
                    <a:pt x="94" y="54"/>
                  </a:cubicBezTo>
                  <a:cubicBezTo>
                    <a:pt x="94" y="48"/>
                    <a:pt x="94" y="48"/>
                    <a:pt x="94" y="48"/>
                  </a:cubicBezTo>
                  <a:cubicBezTo>
                    <a:pt x="96" y="48"/>
                    <a:pt x="96" y="48"/>
                    <a:pt x="96" y="48"/>
                  </a:cubicBezTo>
                  <a:cubicBezTo>
                    <a:pt x="96" y="48"/>
                    <a:pt x="96" y="48"/>
                    <a:pt x="96" y="48"/>
                  </a:cubicBezTo>
                  <a:cubicBezTo>
                    <a:pt x="101" y="48"/>
                    <a:pt x="101" y="48"/>
                    <a:pt x="101" y="48"/>
                  </a:cubicBezTo>
                  <a:lnTo>
                    <a:pt x="101" y="54"/>
                  </a:lnTo>
                  <a:close/>
                  <a:moveTo>
                    <a:pt x="94" y="48"/>
                  </a:moveTo>
                  <a:cubicBezTo>
                    <a:pt x="94" y="48"/>
                    <a:pt x="94" y="48"/>
                    <a:pt x="94" y="48"/>
                  </a:cubicBezTo>
                  <a:cubicBezTo>
                    <a:pt x="94" y="47"/>
                    <a:pt x="94" y="47"/>
                    <a:pt x="94" y="47"/>
                  </a:cubicBezTo>
                  <a:cubicBezTo>
                    <a:pt x="95" y="48"/>
                    <a:pt x="95" y="48"/>
                    <a:pt x="95" y="48"/>
                  </a:cubicBezTo>
                  <a:lnTo>
                    <a:pt x="94" y="48"/>
                  </a:lnTo>
                  <a:close/>
                  <a:moveTo>
                    <a:pt x="101" y="48"/>
                  </a:moveTo>
                  <a:cubicBezTo>
                    <a:pt x="101" y="48"/>
                    <a:pt x="101" y="48"/>
                    <a:pt x="101" y="48"/>
                  </a:cubicBezTo>
                  <a:cubicBezTo>
                    <a:pt x="96" y="48"/>
                    <a:pt x="96" y="48"/>
                    <a:pt x="96" y="48"/>
                  </a:cubicBezTo>
                  <a:cubicBezTo>
                    <a:pt x="89" y="45"/>
                    <a:pt x="89" y="45"/>
                    <a:pt x="89" y="45"/>
                  </a:cubicBezTo>
                  <a:cubicBezTo>
                    <a:pt x="98" y="45"/>
                    <a:pt x="98" y="45"/>
                    <a:pt x="98" y="45"/>
                  </a:cubicBezTo>
                  <a:cubicBezTo>
                    <a:pt x="98" y="45"/>
                    <a:pt x="98" y="45"/>
                    <a:pt x="98" y="45"/>
                  </a:cubicBezTo>
                  <a:cubicBezTo>
                    <a:pt x="101" y="46"/>
                    <a:pt x="101" y="46"/>
                    <a:pt x="101" y="46"/>
                  </a:cubicBezTo>
                  <a:lnTo>
                    <a:pt x="101" y="48"/>
                  </a:lnTo>
                  <a:close/>
                  <a:moveTo>
                    <a:pt x="103" y="54"/>
                  </a:moveTo>
                  <a:cubicBezTo>
                    <a:pt x="103" y="54"/>
                    <a:pt x="103" y="54"/>
                    <a:pt x="103" y="54"/>
                  </a:cubicBezTo>
                  <a:cubicBezTo>
                    <a:pt x="101" y="54"/>
                    <a:pt x="101" y="54"/>
                    <a:pt x="101" y="54"/>
                  </a:cubicBezTo>
                  <a:cubicBezTo>
                    <a:pt x="101" y="48"/>
                    <a:pt x="101" y="48"/>
                    <a:pt x="101" y="48"/>
                  </a:cubicBezTo>
                  <a:cubicBezTo>
                    <a:pt x="103" y="48"/>
                    <a:pt x="103" y="48"/>
                    <a:pt x="103" y="48"/>
                  </a:cubicBezTo>
                  <a:lnTo>
                    <a:pt x="103" y="54"/>
                  </a:lnTo>
                  <a:close/>
                  <a:moveTo>
                    <a:pt x="103" y="48"/>
                  </a:moveTo>
                  <a:cubicBezTo>
                    <a:pt x="103" y="48"/>
                    <a:pt x="103" y="48"/>
                    <a:pt x="103" y="48"/>
                  </a:cubicBezTo>
                  <a:cubicBezTo>
                    <a:pt x="101" y="48"/>
                    <a:pt x="101" y="48"/>
                    <a:pt x="101" y="48"/>
                  </a:cubicBezTo>
                  <a:cubicBezTo>
                    <a:pt x="102" y="46"/>
                    <a:pt x="102" y="46"/>
                    <a:pt x="102" y="46"/>
                  </a:cubicBezTo>
                  <a:cubicBezTo>
                    <a:pt x="103" y="47"/>
                    <a:pt x="103" y="47"/>
                    <a:pt x="103" y="47"/>
                  </a:cubicBezTo>
                  <a:lnTo>
                    <a:pt x="103" y="48"/>
                  </a:lnTo>
                  <a:close/>
                  <a:moveTo>
                    <a:pt x="104" y="46"/>
                  </a:moveTo>
                  <a:cubicBezTo>
                    <a:pt x="104" y="46"/>
                    <a:pt x="104" y="46"/>
                    <a:pt x="104" y="46"/>
                  </a:cubicBezTo>
                  <a:cubicBezTo>
                    <a:pt x="102" y="46"/>
                    <a:pt x="102" y="46"/>
                    <a:pt x="102" y="46"/>
                  </a:cubicBezTo>
                  <a:cubicBezTo>
                    <a:pt x="102" y="45"/>
                    <a:pt x="102" y="45"/>
                    <a:pt x="102" y="45"/>
                  </a:cubicBezTo>
                  <a:cubicBezTo>
                    <a:pt x="102" y="45"/>
                    <a:pt x="102" y="45"/>
                    <a:pt x="102" y="45"/>
                  </a:cubicBezTo>
                  <a:cubicBezTo>
                    <a:pt x="104" y="44"/>
                    <a:pt x="104" y="44"/>
                    <a:pt x="104" y="44"/>
                  </a:cubicBezTo>
                  <a:lnTo>
                    <a:pt x="104" y="46"/>
                  </a:lnTo>
                  <a:close/>
                  <a:moveTo>
                    <a:pt x="110" y="54"/>
                  </a:moveTo>
                  <a:cubicBezTo>
                    <a:pt x="110" y="54"/>
                    <a:pt x="110" y="54"/>
                    <a:pt x="110" y="54"/>
                  </a:cubicBezTo>
                  <a:cubicBezTo>
                    <a:pt x="104" y="54"/>
                    <a:pt x="104" y="54"/>
                    <a:pt x="104" y="54"/>
                  </a:cubicBezTo>
                  <a:cubicBezTo>
                    <a:pt x="104" y="47"/>
                    <a:pt x="104" y="47"/>
                    <a:pt x="104" y="47"/>
                  </a:cubicBezTo>
                  <a:cubicBezTo>
                    <a:pt x="106" y="48"/>
                    <a:pt x="106" y="48"/>
                    <a:pt x="106" y="48"/>
                  </a:cubicBezTo>
                  <a:cubicBezTo>
                    <a:pt x="110" y="48"/>
                    <a:pt x="110" y="48"/>
                    <a:pt x="110" y="48"/>
                  </a:cubicBezTo>
                  <a:lnTo>
                    <a:pt x="110" y="54"/>
                  </a:lnTo>
                  <a:close/>
                  <a:moveTo>
                    <a:pt x="111" y="47"/>
                  </a:moveTo>
                  <a:cubicBezTo>
                    <a:pt x="111" y="47"/>
                    <a:pt x="111" y="47"/>
                    <a:pt x="111" y="47"/>
                  </a:cubicBezTo>
                  <a:cubicBezTo>
                    <a:pt x="110" y="47"/>
                    <a:pt x="110" y="47"/>
                    <a:pt x="110" y="47"/>
                  </a:cubicBezTo>
                  <a:cubicBezTo>
                    <a:pt x="110" y="47"/>
                    <a:pt x="110" y="47"/>
                    <a:pt x="110" y="47"/>
                  </a:cubicBezTo>
                  <a:cubicBezTo>
                    <a:pt x="106" y="47"/>
                    <a:pt x="106" y="47"/>
                    <a:pt x="106" y="47"/>
                  </a:cubicBezTo>
                  <a:cubicBezTo>
                    <a:pt x="104" y="47"/>
                    <a:pt x="104" y="47"/>
                    <a:pt x="104" y="47"/>
                  </a:cubicBezTo>
                  <a:cubicBezTo>
                    <a:pt x="104" y="44"/>
                    <a:pt x="104" y="44"/>
                    <a:pt x="104" y="44"/>
                  </a:cubicBezTo>
                  <a:cubicBezTo>
                    <a:pt x="108" y="44"/>
                    <a:pt x="108" y="44"/>
                    <a:pt x="108" y="44"/>
                  </a:cubicBezTo>
                  <a:cubicBezTo>
                    <a:pt x="108" y="44"/>
                    <a:pt x="108" y="44"/>
                    <a:pt x="108" y="44"/>
                  </a:cubicBezTo>
                  <a:cubicBezTo>
                    <a:pt x="111" y="45"/>
                    <a:pt x="111" y="45"/>
                    <a:pt x="111" y="45"/>
                  </a:cubicBezTo>
                  <a:lnTo>
                    <a:pt x="111" y="47"/>
                  </a:lnTo>
                  <a:close/>
                  <a:moveTo>
                    <a:pt x="106" y="44"/>
                  </a:moveTo>
                  <a:cubicBezTo>
                    <a:pt x="106" y="44"/>
                    <a:pt x="106" y="44"/>
                    <a:pt x="106" y="44"/>
                  </a:cubicBezTo>
                  <a:cubicBezTo>
                    <a:pt x="106" y="43"/>
                    <a:pt x="106" y="43"/>
                    <a:pt x="106" y="43"/>
                  </a:cubicBezTo>
                  <a:cubicBezTo>
                    <a:pt x="108" y="43"/>
                    <a:pt x="108" y="43"/>
                    <a:pt x="108" y="43"/>
                  </a:cubicBezTo>
                  <a:cubicBezTo>
                    <a:pt x="108" y="44"/>
                    <a:pt x="108" y="44"/>
                    <a:pt x="108" y="44"/>
                  </a:cubicBezTo>
                  <a:lnTo>
                    <a:pt x="106" y="44"/>
                  </a:lnTo>
                  <a:close/>
                  <a:moveTo>
                    <a:pt x="111" y="44"/>
                  </a:moveTo>
                  <a:cubicBezTo>
                    <a:pt x="111" y="44"/>
                    <a:pt x="111" y="44"/>
                    <a:pt x="111" y="44"/>
                  </a:cubicBezTo>
                  <a:cubicBezTo>
                    <a:pt x="111" y="45"/>
                    <a:pt x="111" y="45"/>
                    <a:pt x="111" y="45"/>
                  </a:cubicBezTo>
                  <a:cubicBezTo>
                    <a:pt x="109" y="44"/>
                    <a:pt x="109" y="44"/>
                    <a:pt x="109" y="44"/>
                  </a:cubicBezTo>
                  <a:lnTo>
                    <a:pt x="111" y="44"/>
                  </a:lnTo>
                  <a:close/>
                  <a:moveTo>
                    <a:pt x="110" y="44"/>
                  </a:moveTo>
                  <a:cubicBezTo>
                    <a:pt x="110" y="44"/>
                    <a:pt x="110" y="44"/>
                    <a:pt x="110" y="44"/>
                  </a:cubicBezTo>
                  <a:cubicBezTo>
                    <a:pt x="110" y="43"/>
                    <a:pt x="110" y="43"/>
                    <a:pt x="110" y="43"/>
                  </a:cubicBezTo>
                  <a:cubicBezTo>
                    <a:pt x="111" y="43"/>
                    <a:pt x="111" y="43"/>
                    <a:pt x="111" y="43"/>
                  </a:cubicBezTo>
                  <a:cubicBezTo>
                    <a:pt x="111" y="44"/>
                    <a:pt x="111" y="44"/>
                    <a:pt x="111" y="44"/>
                  </a:cubicBezTo>
                  <a:lnTo>
                    <a:pt x="110" y="44"/>
                  </a:lnTo>
                  <a:close/>
                  <a:moveTo>
                    <a:pt x="110" y="44"/>
                  </a:moveTo>
                  <a:cubicBezTo>
                    <a:pt x="110" y="44"/>
                    <a:pt x="110" y="44"/>
                    <a:pt x="110" y="44"/>
                  </a:cubicBezTo>
                  <a:cubicBezTo>
                    <a:pt x="108" y="44"/>
                    <a:pt x="108" y="44"/>
                    <a:pt x="108" y="44"/>
                  </a:cubicBezTo>
                  <a:cubicBezTo>
                    <a:pt x="108" y="43"/>
                    <a:pt x="108" y="43"/>
                    <a:pt x="108" y="43"/>
                  </a:cubicBezTo>
                  <a:cubicBezTo>
                    <a:pt x="110" y="43"/>
                    <a:pt x="110" y="43"/>
                    <a:pt x="110" y="43"/>
                  </a:cubicBezTo>
                  <a:lnTo>
                    <a:pt x="110" y="44"/>
                  </a:lnTo>
                  <a:close/>
                  <a:moveTo>
                    <a:pt x="114" y="47"/>
                  </a:moveTo>
                  <a:cubicBezTo>
                    <a:pt x="114" y="47"/>
                    <a:pt x="114" y="47"/>
                    <a:pt x="114" y="47"/>
                  </a:cubicBezTo>
                  <a:cubicBezTo>
                    <a:pt x="116" y="47"/>
                    <a:pt x="116" y="47"/>
                    <a:pt x="116" y="47"/>
                  </a:cubicBezTo>
                  <a:cubicBezTo>
                    <a:pt x="120" y="47"/>
                    <a:pt x="120" y="47"/>
                    <a:pt x="120" y="47"/>
                  </a:cubicBezTo>
                  <a:cubicBezTo>
                    <a:pt x="120" y="54"/>
                    <a:pt x="120" y="54"/>
                    <a:pt x="120" y="54"/>
                  </a:cubicBezTo>
                  <a:cubicBezTo>
                    <a:pt x="114" y="54"/>
                    <a:pt x="114" y="54"/>
                    <a:pt x="114" y="54"/>
                  </a:cubicBezTo>
                  <a:lnTo>
                    <a:pt x="114" y="47"/>
                  </a:lnTo>
                  <a:close/>
                  <a:moveTo>
                    <a:pt x="114" y="47"/>
                  </a:moveTo>
                  <a:cubicBezTo>
                    <a:pt x="114" y="47"/>
                    <a:pt x="114" y="47"/>
                    <a:pt x="114" y="47"/>
                  </a:cubicBezTo>
                  <a:cubicBezTo>
                    <a:pt x="113" y="47"/>
                    <a:pt x="113" y="47"/>
                    <a:pt x="113" y="47"/>
                  </a:cubicBezTo>
                  <a:cubicBezTo>
                    <a:pt x="113" y="54"/>
                    <a:pt x="113" y="54"/>
                    <a:pt x="113" y="54"/>
                  </a:cubicBezTo>
                  <a:cubicBezTo>
                    <a:pt x="111" y="54"/>
                    <a:pt x="111" y="54"/>
                    <a:pt x="111" y="54"/>
                  </a:cubicBezTo>
                  <a:cubicBezTo>
                    <a:pt x="111" y="48"/>
                    <a:pt x="111" y="48"/>
                    <a:pt x="111" y="48"/>
                  </a:cubicBezTo>
                  <a:cubicBezTo>
                    <a:pt x="113" y="47"/>
                    <a:pt x="113" y="47"/>
                    <a:pt x="113" y="47"/>
                  </a:cubicBezTo>
                  <a:cubicBezTo>
                    <a:pt x="111" y="47"/>
                    <a:pt x="111" y="47"/>
                    <a:pt x="111" y="47"/>
                  </a:cubicBezTo>
                  <a:cubicBezTo>
                    <a:pt x="111" y="47"/>
                    <a:pt x="111" y="47"/>
                    <a:pt x="111" y="47"/>
                  </a:cubicBezTo>
                  <a:cubicBezTo>
                    <a:pt x="111" y="47"/>
                    <a:pt x="111" y="47"/>
                    <a:pt x="111" y="47"/>
                  </a:cubicBezTo>
                  <a:cubicBezTo>
                    <a:pt x="111" y="46"/>
                    <a:pt x="111" y="46"/>
                    <a:pt x="111" y="46"/>
                  </a:cubicBezTo>
                  <a:lnTo>
                    <a:pt x="114" y="47"/>
                  </a:lnTo>
                  <a:close/>
                  <a:moveTo>
                    <a:pt x="112" y="44"/>
                  </a:moveTo>
                  <a:cubicBezTo>
                    <a:pt x="112" y="44"/>
                    <a:pt x="112" y="44"/>
                    <a:pt x="112" y="44"/>
                  </a:cubicBezTo>
                  <a:cubicBezTo>
                    <a:pt x="112" y="44"/>
                    <a:pt x="112" y="44"/>
                    <a:pt x="112" y="44"/>
                  </a:cubicBezTo>
                  <a:cubicBezTo>
                    <a:pt x="112" y="37"/>
                    <a:pt x="112" y="37"/>
                    <a:pt x="112" y="37"/>
                  </a:cubicBezTo>
                  <a:cubicBezTo>
                    <a:pt x="108" y="37"/>
                    <a:pt x="108" y="37"/>
                    <a:pt x="108" y="37"/>
                  </a:cubicBezTo>
                  <a:cubicBezTo>
                    <a:pt x="108" y="43"/>
                    <a:pt x="108" y="43"/>
                    <a:pt x="108" y="43"/>
                  </a:cubicBezTo>
                  <a:cubicBezTo>
                    <a:pt x="112" y="43"/>
                    <a:pt x="112" y="43"/>
                    <a:pt x="112" y="43"/>
                  </a:cubicBezTo>
                  <a:cubicBezTo>
                    <a:pt x="112" y="44"/>
                    <a:pt x="112" y="44"/>
                    <a:pt x="112" y="44"/>
                  </a:cubicBezTo>
                  <a:cubicBezTo>
                    <a:pt x="111" y="44"/>
                    <a:pt x="111" y="44"/>
                    <a:pt x="111" y="44"/>
                  </a:cubicBezTo>
                  <a:cubicBezTo>
                    <a:pt x="111" y="43"/>
                    <a:pt x="111" y="43"/>
                    <a:pt x="111" y="43"/>
                  </a:cubicBezTo>
                  <a:cubicBezTo>
                    <a:pt x="105" y="42"/>
                    <a:pt x="105" y="42"/>
                    <a:pt x="105" y="42"/>
                  </a:cubicBezTo>
                  <a:cubicBezTo>
                    <a:pt x="105" y="36"/>
                    <a:pt x="105" y="36"/>
                    <a:pt x="105" y="36"/>
                  </a:cubicBezTo>
                  <a:cubicBezTo>
                    <a:pt x="112" y="37"/>
                    <a:pt x="112" y="37"/>
                    <a:pt x="112" y="37"/>
                  </a:cubicBezTo>
                  <a:lnTo>
                    <a:pt x="112" y="44"/>
                  </a:lnTo>
                  <a:close/>
                  <a:moveTo>
                    <a:pt x="115" y="5"/>
                  </a:moveTo>
                  <a:cubicBezTo>
                    <a:pt x="115" y="5"/>
                    <a:pt x="115" y="5"/>
                    <a:pt x="115" y="5"/>
                  </a:cubicBezTo>
                  <a:cubicBezTo>
                    <a:pt x="115" y="5"/>
                    <a:pt x="115" y="5"/>
                    <a:pt x="115" y="5"/>
                  </a:cubicBezTo>
                  <a:cubicBezTo>
                    <a:pt x="117" y="6"/>
                    <a:pt x="117" y="6"/>
                    <a:pt x="117" y="6"/>
                  </a:cubicBezTo>
                  <a:cubicBezTo>
                    <a:pt x="117" y="8"/>
                    <a:pt x="117" y="8"/>
                    <a:pt x="117" y="8"/>
                  </a:cubicBezTo>
                  <a:cubicBezTo>
                    <a:pt x="115" y="7"/>
                    <a:pt x="115" y="7"/>
                    <a:pt x="115" y="7"/>
                  </a:cubicBezTo>
                  <a:lnTo>
                    <a:pt x="115" y="5"/>
                  </a:lnTo>
                  <a:close/>
                  <a:moveTo>
                    <a:pt x="115" y="7"/>
                  </a:moveTo>
                  <a:cubicBezTo>
                    <a:pt x="115" y="7"/>
                    <a:pt x="115" y="7"/>
                    <a:pt x="115" y="7"/>
                  </a:cubicBezTo>
                  <a:cubicBezTo>
                    <a:pt x="117" y="8"/>
                    <a:pt x="117" y="8"/>
                    <a:pt x="117" y="8"/>
                  </a:cubicBezTo>
                  <a:cubicBezTo>
                    <a:pt x="117" y="8"/>
                    <a:pt x="117" y="8"/>
                    <a:pt x="117" y="8"/>
                  </a:cubicBezTo>
                  <a:cubicBezTo>
                    <a:pt x="115" y="8"/>
                    <a:pt x="115" y="8"/>
                    <a:pt x="115" y="8"/>
                  </a:cubicBezTo>
                  <a:lnTo>
                    <a:pt x="115" y="7"/>
                  </a:lnTo>
                  <a:close/>
                  <a:moveTo>
                    <a:pt x="115" y="8"/>
                  </a:moveTo>
                  <a:cubicBezTo>
                    <a:pt x="115" y="8"/>
                    <a:pt x="115" y="8"/>
                    <a:pt x="115" y="8"/>
                  </a:cubicBezTo>
                  <a:cubicBezTo>
                    <a:pt x="117" y="9"/>
                    <a:pt x="117" y="9"/>
                    <a:pt x="117" y="9"/>
                  </a:cubicBezTo>
                  <a:cubicBezTo>
                    <a:pt x="117" y="9"/>
                    <a:pt x="117" y="9"/>
                    <a:pt x="117" y="9"/>
                  </a:cubicBezTo>
                  <a:cubicBezTo>
                    <a:pt x="115" y="8"/>
                    <a:pt x="115" y="8"/>
                    <a:pt x="115" y="8"/>
                  </a:cubicBezTo>
                  <a:close/>
                  <a:moveTo>
                    <a:pt x="115" y="9"/>
                  </a:moveTo>
                  <a:cubicBezTo>
                    <a:pt x="115" y="9"/>
                    <a:pt x="115" y="9"/>
                    <a:pt x="115" y="9"/>
                  </a:cubicBezTo>
                  <a:cubicBezTo>
                    <a:pt x="117" y="9"/>
                    <a:pt x="117" y="9"/>
                    <a:pt x="117" y="9"/>
                  </a:cubicBezTo>
                  <a:cubicBezTo>
                    <a:pt x="117" y="11"/>
                    <a:pt x="117" y="11"/>
                    <a:pt x="117" y="11"/>
                  </a:cubicBezTo>
                  <a:cubicBezTo>
                    <a:pt x="115" y="10"/>
                    <a:pt x="115" y="10"/>
                    <a:pt x="115" y="10"/>
                  </a:cubicBezTo>
                  <a:lnTo>
                    <a:pt x="115" y="9"/>
                  </a:lnTo>
                  <a:close/>
                  <a:moveTo>
                    <a:pt x="115" y="10"/>
                  </a:moveTo>
                  <a:cubicBezTo>
                    <a:pt x="115" y="10"/>
                    <a:pt x="115" y="10"/>
                    <a:pt x="115" y="10"/>
                  </a:cubicBezTo>
                  <a:cubicBezTo>
                    <a:pt x="117" y="11"/>
                    <a:pt x="117" y="11"/>
                    <a:pt x="117" y="11"/>
                  </a:cubicBezTo>
                  <a:cubicBezTo>
                    <a:pt x="117" y="12"/>
                    <a:pt x="117" y="12"/>
                    <a:pt x="117" y="12"/>
                  </a:cubicBezTo>
                  <a:cubicBezTo>
                    <a:pt x="115" y="11"/>
                    <a:pt x="115" y="11"/>
                    <a:pt x="115" y="11"/>
                  </a:cubicBezTo>
                  <a:lnTo>
                    <a:pt x="115" y="10"/>
                  </a:lnTo>
                  <a:close/>
                  <a:moveTo>
                    <a:pt x="115" y="11"/>
                  </a:moveTo>
                  <a:cubicBezTo>
                    <a:pt x="115" y="11"/>
                    <a:pt x="115" y="11"/>
                    <a:pt x="115" y="11"/>
                  </a:cubicBezTo>
                  <a:cubicBezTo>
                    <a:pt x="117" y="12"/>
                    <a:pt x="117" y="12"/>
                    <a:pt x="117" y="12"/>
                  </a:cubicBezTo>
                  <a:cubicBezTo>
                    <a:pt x="117" y="12"/>
                    <a:pt x="117" y="12"/>
                    <a:pt x="117" y="12"/>
                  </a:cubicBezTo>
                  <a:cubicBezTo>
                    <a:pt x="115" y="12"/>
                    <a:pt x="115" y="12"/>
                    <a:pt x="115" y="12"/>
                  </a:cubicBezTo>
                  <a:lnTo>
                    <a:pt x="115" y="11"/>
                  </a:lnTo>
                  <a:close/>
                  <a:moveTo>
                    <a:pt x="115" y="12"/>
                  </a:moveTo>
                  <a:cubicBezTo>
                    <a:pt x="115" y="12"/>
                    <a:pt x="115" y="12"/>
                    <a:pt x="115" y="12"/>
                  </a:cubicBezTo>
                  <a:cubicBezTo>
                    <a:pt x="117" y="12"/>
                    <a:pt x="117" y="12"/>
                    <a:pt x="117" y="12"/>
                  </a:cubicBezTo>
                  <a:cubicBezTo>
                    <a:pt x="117" y="14"/>
                    <a:pt x="117" y="14"/>
                    <a:pt x="117" y="14"/>
                  </a:cubicBezTo>
                  <a:cubicBezTo>
                    <a:pt x="115" y="13"/>
                    <a:pt x="115" y="13"/>
                    <a:pt x="115" y="13"/>
                  </a:cubicBezTo>
                  <a:lnTo>
                    <a:pt x="115" y="12"/>
                  </a:lnTo>
                  <a:close/>
                  <a:moveTo>
                    <a:pt x="115" y="13"/>
                  </a:moveTo>
                  <a:cubicBezTo>
                    <a:pt x="115" y="13"/>
                    <a:pt x="115" y="13"/>
                    <a:pt x="115" y="13"/>
                  </a:cubicBezTo>
                  <a:cubicBezTo>
                    <a:pt x="117" y="14"/>
                    <a:pt x="117" y="14"/>
                    <a:pt x="117" y="14"/>
                  </a:cubicBezTo>
                  <a:cubicBezTo>
                    <a:pt x="117" y="14"/>
                    <a:pt x="117" y="14"/>
                    <a:pt x="117" y="14"/>
                  </a:cubicBezTo>
                  <a:cubicBezTo>
                    <a:pt x="115" y="14"/>
                    <a:pt x="115" y="14"/>
                    <a:pt x="115" y="14"/>
                  </a:cubicBezTo>
                  <a:lnTo>
                    <a:pt x="115" y="13"/>
                  </a:lnTo>
                  <a:close/>
                  <a:moveTo>
                    <a:pt x="115" y="14"/>
                  </a:moveTo>
                  <a:cubicBezTo>
                    <a:pt x="115" y="14"/>
                    <a:pt x="115" y="14"/>
                    <a:pt x="115" y="14"/>
                  </a:cubicBezTo>
                  <a:cubicBezTo>
                    <a:pt x="117" y="15"/>
                    <a:pt x="117" y="15"/>
                    <a:pt x="117" y="15"/>
                  </a:cubicBezTo>
                  <a:cubicBezTo>
                    <a:pt x="117" y="15"/>
                    <a:pt x="117" y="15"/>
                    <a:pt x="117" y="15"/>
                  </a:cubicBezTo>
                  <a:cubicBezTo>
                    <a:pt x="115" y="15"/>
                    <a:pt x="115" y="15"/>
                    <a:pt x="115" y="15"/>
                  </a:cubicBezTo>
                  <a:lnTo>
                    <a:pt x="115" y="14"/>
                  </a:lnTo>
                  <a:close/>
                  <a:moveTo>
                    <a:pt x="115" y="15"/>
                  </a:moveTo>
                  <a:cubicBezTo>
                    <a:pt x="115" y="15"/>
                    <a:pt x="115" y="15"/>
                    <a:pt x="115" y="15"/>
                  </a:cubicBezTo>
                  <a:cubicBezTo>
                    <a:pt x="117" y="15"/>
                    <a:pt x="117" y="15"/>
                    <a:pt x="117" y="15"/>
                  </a:cubicBezTo>
                  <a:cubicBezTo>
                    <a:pt x="117" y="17"/>
                    <a:pt x="117" y="17"/>
                    <a:pt x="117" y="17"/>
                  </a:cubicBezTo>
                  <a:cubicBezTo>
                    <a:pt x="115" y="16"/>
                    <a:pt x="115" y="16"/>
                    <a:pt x="115" y="16"/>
                  </a:cubicBezTo>
                  <a:lnTo>
                    <a:pt x="115" y="15"/>
                  </a:lnTo>
                  <a:close/>
                  <a:moveTo>
                    <a:pt x="115" y="17"/>
                  </a:moveTo>
                  <a:cubicBezTo>
                    <a:pt x="115" y="17"/>
                    <a:pt x="115" y="17"/>
                    <a:pt x="115" y="17"/>
                  </a:cubicBezTo>
                  <a:cubicBezTo>
                    <a:pt x="117" y="17"/>
                    <a:pt x="117" y="17"/>
                    <a:pt x="117" y="17"/>
                  </a:cubicBezTo>
                  <a:cubicBezTo>
                    <a:pt x="117" y="18"/>
                    <a:pt x="117" y="18"/>
                    <a:pt x="117" y="18"/>
                  </a:cubicBezTo>
                  <a:cubicBezTo>
                    <a:pt x="115" y="17"/>
                    <a:pt x="115" y="17"/>
                    <a:pt x="115" y="17"/>
                  </a:cubicBezTo>
                  <a:close/>
                  <a:moveTo>
                    <a:pt x="115" y="17"/>
                  </a:moveTo>
                  <a:cubicBezTo>
                    <a:pt x="115" y="17"/>
                    <a:pt x="115" y="17"/>
                    <a:pt x="115" y="17"/>
                  </a:cubicBezTo>
                  <a:cubicBezTo>
                    <a:pt x="117" y="18"/>
                    <a:pt x="117" y="18"/>
                    <a:pt x="117" y="18"/>
                  </a:cubicBezTo>
                  <a:cubicBezTo>
                    <a:pt x="117" y="18"/>
                    <a:pt x="117" y="18"/>
                    <a:pt x="117" y="18"/>
                  </a:cubicBezTo>
                  <a:cubicBezTo>
                    <a:pt x="115" y="18"/>
                    <a:pt x="115" y="18"/>
                    <a:pt x="115" y="18"/>
                  </a:cubicBezTo>
                  <a:lnTo>
                    <a:pt x="115" y="17"/>
                  </a:lnTo>
                  <a:close/>
                  <a:moveTo>
                    <a:pt x="115" y="18"/>
                  </a:moveTo>
                  <a:cubicBezTo>
                    <a:pt x="115" y="18"/>
                    <a:pt x="115" y="18"/>
                    <a:pt x="115" y="18"/>
                  </a:cubicBezTo>
                  <a:cubicBezTo>
                    <a:pt x="117" y="18"/>
                    <a:pt x="117" y="18"/>
                    <a:pt x="117" y="18"/>
                  </a:cubicBezTo>
                  <a:cubicBezTo>
                    <a:pt x="117" y="20"/>
                    <a:pt x="117" y="20"/>
                    <a:pt x="117" y="20"/>
                  </a:cubicBezTo>
                  <a:cubicBezTo>
                    <a:pt x="115" y="19"/>
                    <a:pt x="115" y="19"/>
                    <a:pt x="115" y="19"/>
                  </a:cubicBezTo>
                  <a:lnTo>
                    <a:pt x="115" y="18"/>
                  </a:lnTo>
                  <a:close/>
                  <a:moveTo>
                    <a:pt x="115" y="19"/>
                  </a:moveTo>
                  <a:cubicBezTo>
                    <a:pt x="115" y="19"/>
                    <a:pt x="115" y="19"/>
                    <a:pt x="115" y="19"/>
                  </a:cubicBezTo>
                  <a:cubicBezTo>
                    <a:pt x="117" y="20"/>
                    <a:pt x="117" y="20"/>
                    <a:pt x="117" y="20"/>
                  </a:cubicBezTo>
                  <a:cubicBezTo>
                    <a:pt x="117" y="20"/>
                    <a:pt x="117" y="20"/>
                    <a:pt x="117" y="20"/>
                  </a:cubicBezTo>
                  <a:cubicBezTo>
                    <a:pt x="115" y="20"/>
                    <a:pt x="115" y="20"/>
                    <a:pt x="115" y="20"/>
                  </a:cubicBezTo>
                  <a:lnTo>
                    <a:pt x="115" y="19"/>
                  </a:lnTo>
                  <a:close/>
                  <a:moveTo>
                    <a:pt x="115" y="20"/>
                  </a:moveTo>
                  <a:cubicBezTo>
                    <a:pt x="115" y="20"/>
                    <a:pt x="115" y="20"/>
                    <a:pt x="115" y="20"/>
                  </a:cubicBezTo>
                  <a:cubicBezTo>
                    <a:pt x="117" y="21"/>
                    <a:pt x="117" y="21"/>
                    <a:pt x="117" y="21"/>
                  </a:cubicBezTo>
                  <a:cubicBezTo>
                    <a:pt x="117" y="21"/>
                    <a:pt x="117" y="21"/>
                    <a:pt x="117" y="21"/>
                  </a:cubicBezTo>
                  <a:cubicBezTo>
                    <a:pt x="115" y="21"/>
                    <a:pt x="115" y="21"/>
                    <a:pt x="115" y="21"/>
                  </a:cubicBezTo>
                  <a:lnTo>
                    <a:pt x="115" y="20"/>
                  </a:lnTo>
                  <a:close/>
                  <a:moveTo>
                    <a:pt x="115" y="21"/>
                  </a:moveTo>
                  <a:cubicBezTo>
                    <a:pt x="115" y="21"/>
                    <a:pt x="115" y="21"/>
                    <a:pt x="115" y="21"/>
                  </a:cubicBezTo>
                  <a:cubicBezTo>
                    <a:pt x="117" y="21"/>
                    <a:pt x="117" y="21"/>
                    <a:pt x="117" y="21"/>
                  </a:cubicBezTo>
                  <a:cubicBezTo>
                    <a:pt x="117" y="23"/>
                    <a:pt x="117" y="23"/>
                    <a:pt x="117" y="23"/>
                  </a:cubicBezTo>
                  <a:cubicBezTo>
                    <a:pt x="115" y="22"/>
                    <a:pt x="115" y="22"/>
                    <a:pt x="115" y="22"/>
                  </a:cubicBezTo>
                  <a:lnTo>
                    <a:pt x="115" y="21"/>
                  </a:lnTo>
                  <a:close/>
                  <a:moveTo>
                    <a:pt x="115" y="23"/>
                  </a:moveTo>
                  <a:cubicBezTo>
                    <a:pt x="115" y="23"/>
                    <a:pt x="115" y="23"/>
                    <a:pt x="115" y="23"/>
                  </a:cubicBezTo>
                  <a:cubicBezTo>
                    <a:pt x="117" y="23"/>
                    <a:pt x="117" y="23"/>
                    <a:pt x="117" y="23"/>
                  </a:cubicBezTo>
                  <a:cubicBezTo>
                    <a:pt x="117" y="23"/>
                    <a:pt x="117" y="23"/>
                    <a:pt x="117" y="23"/>
                  </a:cubicBezTo>
                  <a:cubicBezTo>
                    <a:pt x="115" y="23"/>
                    <a:pt x="115" y="23"/>
                    <a:pt x="115" y="23"/>
                  </a:cubicBezTo>
                  <a:close/>
                  <a:moveTo>
                    <a:pt x="115" y="23"/>
                  </a:moveTo>
                  <a:cubicBezTo>
                    <a:pt x="115" y="23"/>
                    <a:pt x="115" y="23"/>
                    <a:pt x="115" y="23"/>
                  </a:cubicBezTo>
                  <a:cubicBezTo>
                    <a:pt x="117" y="24"/>
                    <a:pt x="117" y="24"/>
                    <a:pt x="117" y="24"/>
                  </a:cubicBezTo>
                  <a:cubicBezTo>
                    <a:pt x="117" y="24"/>
                    <a:pt x="117" y="24"/>
                    <a:pt x="117" y="24"/>
                  </a:cubicBezTo>
                  <a:cubicBezTo>
                    <a:pt x="115" y="24"/>
                    <a:pt x="115" y="24"/>
                    <a:pt x="115" y="24"/>
                  </a:cubicBezTo>
                  <a:lnTo>
                    <a:pt x="115" y="23"/>
                  </a:lnTo>
                  <a:close/>
                  <a:moveTo>
                    <a:pt x="115" y="24"/>
                  </a:moveTo>
                  <a:cubicBezTo>
                    <a:pt x="115" y="24"/>
                    <a:pt x="115" y="24"/>
                    <a:pt x="115" y="24"/>
                  </a:cubicBezTo>
                  <a:cubicBezTo>
                    <a:pt x="117" y="24"/>
                    <a:pt x="117" y="24"/>
                    <a:pt x="117" y="24"/>
                  </a:cubicBezTo>
                  <a:cubicBezTo>
                    <a:pt x="117" y="26"/>
                    <a:pt x="117" y="26"/>
                    <a:pt x="117" y="26"/>
                  </a:cubicBezTo>
                  <a:cubicBezTo>
                    <a:pt x="115" y="25"/>
                    <a:pt x="115" y="25"/>
                    <a:pt x="115" y="25"/>
                  </a:cubicBezTo>
                  <a:lnTo>
                    <a:pt x="115" y="24"/>
                  </a:lnTo>
                  <a:close/>
                  <a:moveTo>
                    <a:pt x="115" y="25"/>
                  </a:moveTo>
                  <a:cubicBezTo>
                    <a:pt x="115" y="25"/>
                    <a:pt x="115" y="25"/>
                    <a:pt x="115" y="25"/>
                  </a:cubicBezTo>
                  <a:cubicBezTo>
                    <a:pt x="117" y="26"/>
                    <a:pt x="117" y="26"/>
                    <a:pt x="117" y="26"/>
                  </a:cubicBezTo>
                  <a:cubicBezTo>
                    <a:pt x="117" y="26"/>
                    <a:pt x="117" y="26"/>
                    <a:pt x="117" y="26"/>
                  </a:cubicBezTo>
                  <a:cubicBezTo>
                    <a:pt x="115" y="26"/>
                    <a:pt x="115" y="26"/>
                    <a:pt x="115" y="26"/>
                  </a:cubicBezTo>
                  <a:lnTo>
                    <a:pt x="115" y="25"/>
                  </a:lnTo>
                  <a:close/>
                  <a:moveTo>
                    <a:pt x="115" y="26"/>
                  </a:moveTo>
                  <a:cubicBezTo>
                    <a:pt x="115" y="26"/>
                    <a:pt x="115" y="26"/>
                    <a:pt x="115" y="26"/>
                  </a:cubicBezTo>
                  <a:cubicBezTo>
                    <a:pt x="117" y="27"/>
                    <a:pt x="117" y="27"/>
                    <a:pt x="117" y="27"/>
                  </a:cubicBezTo>
                  <a:cubicBezTo>
                    <a:pt x="117" y="27"/>
                    <a:pt x="117" y="27"/>
                    <a:pt x="117" y="27"/>
                  </a:cubicBezTo>
                  <a:cubicBezTo>
                    <a:pt x="115" y="27"/>
                    <a:pt x="115" y="27"/>
                    <a:pt x="115" y="27"/>
                  </a:cubicBezTo>
                  <a:lnTo>
                    <a:pt x="115" y="26"/>
                  </a:lnTo>
                  <a:close/>
                  <a:moveTo>
                    <a:pt x="115" y="27"/>
                  </a:moveTo>
                  <a:cubicBezTo>
                    <a:pt x="115" y="27"/>
                    <a:pt x="115" y="27"/>
                    <a:pt x="115" y="27"/>
                  </a:cubicBezTo>
                  <a:cubicBezTo>
                    <a:pt x="117" y="27"/>
                    <a:pt x="117" y="27"/>
                    <a:pt x="117" y="27"/>
                  </a:cubicBezTo>
                  <a:cubicBezTo>
                    <a:pt x="117" y="29"/>
                    <a:pt x="117" y="29"/>
                    <a:pt x="117" y="29"/>
                  </a:cubicBezTo>
                  <a:cubicBezTo>
                    <a:pt x="115" y="28"/>
                    <a:pt x="115" y="28"/>
                    <a:pt x="115" y="28"/>
                  </a:cubicBezTo>
                  <a:lnTo>
                    <a:pt x="115" y="27"/>
                  </a:lnTo>
                  <a:close/>
                  <a:moveTo>
                    <a:pt x="115" y="29"/>
                  </a:moveTo>
                  <a:cubicBezTo>
                    <a:pt x="115" y="29"/>
                    <a:pt x="115" y="29"/>
                    <a:pt x="115" y="29"/>
                  </a:cubicBezTo>
                  <a:cubicBezTo>
                    <a:pt x="117" y="29"/>
                    <a:pt x="117" y="29"/>
                    <a:pt x="117" y="29"/>
                  </a:cubicBezTo>
                  <a:cubicBezTo>
                    <a:pt x="117" y="29"/>
                    <a:pt x="117" y="29"/>
                    <a:pt x="117" y="29"/>
                  </a:cubicBezTo>
                  <a:cubicBezTo>
                    <a:pt x="115" y="29"/>
                    <a:pt x="115" y="29"/>
                    <a:pt x="115" y="29"/>
                  </a:cubicBezTo>
                  <a:close/>
                  <a:moveTo>
                    <a:pt x="115" y="29"/>
                  </a:moveTo>
                  <a:cubicBezTo>
                    <a:pt x="115" y="29"/>
                    <a:pt x="115" y="29"/>
                    <a:pt x="115" y="29"/>
                  </a:cubicBezTo>
                  <a:cubicBezTo>
                    <a:pt x="117" y="30"/>
                    <a:pt x="117" y="30"/>
                    <a:pt x="117" y="30"/>
                  </a:cubicBezTo>
                  <a:cubicBezTo>
                    <a:pt x="117" y="30"/>
                    <a:pt x="117" y="30"/>
                    <a:pt x="117" y="30"/>
                  </a:cubicBezTo>
                  <a:cubicBezTo>
                    <a:pt x="115" y="30"/>
                    <a:pt x="115" y="30"/>
                    <a:pt x="115" y="30"/>
                  </a:cubicBezTo>
                  <a:lnTo>
                    <a:pt x="115" y="29"/>
                  </a:lnTo>
                  <a:close/>
                  <a:moveTo>
                    <a:pt x="115" y="30"/>
                  </a:moveTo>
                  <a:cubicBezTo>
                    <a:pt x="115" y="30"/>
                    <a:pt x="115" y="30"/>
                    <a:pt x="115" y="30"/>
                  </a:cubicBezTo>
                  <a:cubicBezTo>
                    <a:pt x="117" y="30"/>
                    <a:pt x="117" y="30"/>
                    <a:pt x="117" y="30"/>
                  </a:cubicBezTo>
                  <a:cubicBezTo>
                    <a:pt x="117" y="32"/>
                    <a:pt x="117" y="32"/>
                    <a:pt x="117" y="32"/>
                  </a:cubicBezTo>
                  <a:cubicBezTo>
                    <a:pt x="115" y="31"/>
                    <a:pt x="115" y="31"/>
                    <a:pt x="115" y="31"/>
                  </a:cubicBezTo>
                  <a:lnTo>
                    <a:pt x="115" y="30"/>
                  </a:lnTo>
                  <a:close/>
                  <a:moveTo>
                    <a:pt x="115" y="32"/>
                  </a:moveTo>
                  <a:cubicBezTo>
                    <a:pt x="115" y="32"/>
                    <a:pt x="115" y="32"/>
                    <a:pt x="115" y="32"/>
                  </a:cubicBezTo>
                  <a:cubicBezTo>
                    <a:pt x="117" y="32"/>
                    <a:pt x="117" y="32"/>
                    <a:pt x="117" y="32"/>
                  </a:cubicBezTo>
                  <a:cubicBezTo>
                    <a:pt x="117" y="33"/>
                    <a:pt x="117" y="33"/>
                    <a:pt x="117" y="33"/>
                  </a:cubicBezTo>
                  <a:cubicBezTo>
                    <a:pt x="115" y="32"/>
                    <a:pt x="115" y="32"/>
                    <a:pt x="115" y="32"/>
                  </a:cubicBezTo>
                  <a:close/>
                  <a:moveTo>
                    <a:pt x="115" y="32"/>
                  </a:moveTo>
                  <a:cubicBezTo>
                    <a:pt x="115" y="32"/>
                    <a:pt x="115" y="32"/>
                    <a:pt x="115" y="32"/>
                  </a:cubicBezTo>
                  <a:cubicBezTo>
                    <a:pt x="117" y="33"/>
                    <a:pt x="117" y="33"/>
                    <a:pt x="117" y="33"/>
                  </a:cubicBezTo>
                  <a:cubicBezTo>
                    <a:pt x="117" y="33"/>
                    <a:pt x="117" y="33"/>
                    <a:pt x="117" y="33"/>
                  </a:cubicBezTo>
                  <a:cubicBezTo>
                    <a:pt x="115" y="33"/>
                    <a:pt x="115" y="33"/>
                    <a:pt x="115" y="33"/>
                  </a:cubicBezTo>
                  <a:lnTo>
                    <a:pt x="115" y="32"/>
                  </a:lnTo>
                  <a:close/>
                  <a:moveTo>
                    <a:pt x="114" y="6"/>
                  </a:moveTo>
                  <a:cubicBezTo>
                    <a:pt x="114" y="6"/>
                    <a:pt x="114" y="6"/>
                    <a:pt x="114" y="6"/>
                  </a:cubicBezTo>
                  <a:cubicBezTo>
                    <a:pt x="115" y="5"/>
                    <a:pt x="115" y="5"/>
                    <a:pt x="115" y="5"/>
                  </a:cubicBezTo>
                  <a:cubicBezTo>
                    <a:pt x="115" y="7"/>
                    <a:pt x="115" y="7"/>
                    <a:pt x="115" y="7"/>
                  </a:cubicBezTo>
                  <a:cubicBezTo>
                    <a:pt x="114" y="7"/>
                    <a:pt x="114" y="7"/>
                    <a:pt x="114" y="7"/>
                  </a:cubicBezTo>
                  <a:lnTo>
                    <a:pt x="114" y="6"/>
                  </a:lnTo>
                  <a:close/>
                  <a:moveTo>
                    <a:pt x="114" y="7"/>
                  </a:moveTo>
                  <a:cubicBezTo>
                    <a:pt x="114" y="7"/>
                    <a:pt x="114" y="7"/>
                    <a:pt x="114" y="7"/>
                  </a:cubicBezTo>
                  <a:cubicBezTo>
                    <a:pt x="115" y="7"/>
                    <a:pt x="115" y="7"/>
                    <a:pt x="115" y="7"/>
                  </a:cubicBezTo>
                  <a:cubicBezTo>
                    <a:pt x="115" y="8"/>
                    <a:pt x="115" y="8"/>
                    <a:pt x="115" y="8"/>
                  </a:cubicBezTo>
                  <a:cubicBezTo>
                    <a:pt x="114" y="8"/>
                    <a:pt x="114" y="8"/>
                    <a:pt x="114" y="8"/>
                  </a:cubicBezTo>
                  <a:lnTo>
                    <a:pt x="114" y="7"/>
                  </a:lnTo>
                  <a:close/>
                  <a:moveTo>
                    <a:pt x="114" y="8"/>
                  </a:moveTo>
                  <a:cubicBezTo>
                    <a:pt x="114" y="8"/>
                    <a:pt x="114" y="8"/>
                    <a:pt x="114" y="8"/>
                  </a:cubicBezTo>
                  <a:cubicBezTo>
                    <a:pt x="115" y="8"/>
                    <a:pt x="115" y="8"/>
                    <a:pt x="115" y="8"/>
                  </a:cubicBezTo>
                  <a:cubicBezTo>
                    <a:pt x="115" y="8"/>
                    <a:pt x="115" y="8"/>
                    <a:pt x="115" y="8"/>
                  </a:cubicBezTo>
                  <a:cubicBezTo>
                    <a:pt x="114" y="9"/>
                    <a:pt x="114" y="9"/>
                    <a:pt x="114" y="9"/>
                  </a:cubicBezTo>
                  <a:lnTo>
                    <a:pt x="114" y="8"/>
                  </a:lnTo>
                  <a:close/>
                  <a:moveTo>
                    <a:pt x="114" y="9"/>
                  </a:moveTo>
                  <a:cubicBezTo>
                    <a:pt x="114" y="9"/>
                    <a:pt x="114" y="9"/>
                    <a:pt x="114" y="9"/>
                  </a:cubicBezTo>
                  <a:cubicBezTo>
                    <a:pt x="115" y="9"/>
                    <a:pt x="115" y="9"/>
                    <a:pt x="115" y="9"/>
                  </a:cubicBezTo>
                  <a:cubicBezTo>
                    <a:pt x="115" y="10"/>
                    <a:pt x="115" y="10"/>
                    <a:pt x="115" y="10"/>
                  </a:cubicBezTo>
                  <a:cubicBezTo>
                    <a:pt x="114" y="10"/>
                    <a:pt x="114" y="10"/>
                    <a:pt x="114" y="10"/>
                  </a:cubicBezTo>
                  <a:lnTo>
                    <a:pt x="114" y="9"/>
                  </a:lnTo>
                  <a:close/>
                  <a:moveTo>
                    <a:pt x="114" y="11"/>
                  </a:moveTo>
                  <a:cubicBezTo>
                    <a:pt x="114" y="11"/>
                    <a:pt x="114" y="11"/>
                    <a:pt x="114" y="11"/>
                  </a:cubicBezTo>
                  <a:cubicBezTo>
                    <a:pt x="115" y="10"/>
                    <a:pt x="115" y="10"/>
                    <a:pt x="115" y="10"/>
                  </a:cubicBezTo>
                  <a:cubicBezTo>
                    <a:pt x="115" y="11"/>
                    <a:pt x="115" y="11"/>
                    <a:pt x="115" y="11"/>
                  </a:cubicBezTo>
                  <a:cubicBezTo>
                    <a:pt x="114" y="11"/>
                    <a:pt x="114" y="11"/>
                    <a:pt x="114" y="11"/>
                  </a:cubicBezTo>
                  <a:close/>
                  <a:moveTo>
                    <a:pt x="114" y="11"/>
                  </a:moveTo>
                  <a:cubicBezTo>
                    <a:pt x="114" y="11"/>
                    <a:pt x="114" y="11"/>
                    <a:pt x="114" y="11"/>
                  </a:cubicBezTo>
                  <a:cubicBezTo>
                    <a:pt x="115" y="11"/>
                    <a:pt x="115" y="11"/>
                    <a:pt x="115" y="11"/>
                  </a:cubicBezTo>
                  <a:cubicBezTo>
                    <a:pt x="115" y="12"/>
                    <a:pt x="115" y="12"/>
                    <a:pt x="115" y="12"/>
                  </a:cubicBezTo>
                  <a:cubicBezTo>
                    <a:pt x="114" y="12"/>
                    <a:pt x="114" y="12"/>
                    <a:pt x="114" y="12"/>
                  </a:cubicBezTo>
                  <a:lnTo>
                    <a:pt x="114" y="11"/>
                  </a:lnTo>
                  <a:close/>
                  <a:moveTo>
                    <a:pt x="114" y="12"/>
                  </a:moveTo>
                  <a:cubicBezTo>
                    <a:pt x="114" y="12"/>
                    <a:pt x="114" y="12"/>
                    <a:pt x="114" y="12"/>
                  </a:cubicBezTo>
                  <a:cubicBezTo>
                    <a:pt x="115" y="12"/>
                    <a:pt x="115" y="12"/>
                    <a:pt x="115" y="12"/>
                  </a:cubicBezTo>
                  <a:cubicBezTo>
                    <a:pt x="115" y="13"/>
                    <a:pt x="115" y="13"/>
                    <a:pt x="115" y="13"/>
                  </a:cubicBezTo>
                  <a:cubicBezTo>
                    <a:pt x="114" y="13"/>
                    <a:pt x="114" y="13"/>
                    <a:pt x="114" y="13"/>
                  </a:cubicBezTo>
                  <a:lnTo>
                    <a:pt x="114" y="12"/>
                  </a:lnTo>
                  <a:close/>
                  <a:moveTo>
                    <a:pt x="114" y="13"/>
                  </a:moveTo>
                  <a:cubicBezTo>
                    <a:pt x="114" y="13"/>
                    <a:pt x="114" y="13"/>
                    <a:pt x="114" y="13"/>
                  </a:cubicBezTo>
                  <a:cubicBezTo>
                    <a:pt x="115" y="13"/>
                    <a:pt x="115" y="13"/>
                    <a:pt x="115" y="13"/>
                  </a:cubicBezTo>
                  <a:cubicBezTo>
                    <a:pt x="115" y="14"/>
                    <a:pt x="115" y="14"/>
                    <a:pt x="115" y="14"/>
                  </a:cubicBezTo>
                  <a:cubicBezTo>
                    <a:pt x="114" y="14"/>
                    <a:pt x="114" y="14"/>
                    <a:pt x="114" y="14"/>
                  </a:cubicBezTo>
                  <a:lnTo>
                    <a:pt x="114" y="13"/>
                  </a:lnTo>
                  <a:close/>
                  <a:moveTo>
                    <a:pt x="114" y="14"/>
                  </a:moveTo>
                  <a:cubicBezTo>
                    <a:pt x="114" y="14"/>
                    <a:pt x="114" y="14"/>
                    <a:pt x="114" y="14"/>
                  </a:cubicBezTo>
                  <a:cubicBezTo>
                    <a:pt x="115" y="14"/>
                    <a:pt x="115" y="14"/>
                    <a:pt x="115" y="14"/>
                  </a:cubicBezTo>
                  <a:cubicBezTo>
                    <a:pt x="115" y="14"/>
                    <a:pt x="115" y="14"/>
                    <a:pt x="115" y="14"/>
                  </a:cubicBezTo>
                  <a:cubicBezTo>
                    <a:pt x="114" y="15"/>
                    <a:pt x="114" y="15"/>
                    <a:pt x="114" y="15"/>
                  </a:cubicBezTo>
                  <a:lnTo>
                    <a:pt x="114" y="14"/>
                  </a:lnTo>
                  <a:close/>
                  <a:moveTo>
                    <a:pt x="114" y="15"/>
                  </a:moveTo>
                  <a:cubicBezTo>
                    <a:pt x="114" y="15"/>
                    <a:pt x="114" y="15"/>
                    <a:pt x="114" y="15"/>
                  </a:cubicBezTo>
                  <a:cubicBezTo>
                    <a:pt x="115" y="15"/>
                    <a:pt x="115" y="15"/>
                    <a:pt x="115" y="15"/>
                  </a:cubicBezTo>
                  <a:cubicBezTo>
                    <a:pt x="115" y="16"/>
                    <a:pt x="115" y="16"/>
                    <a:pt x="115" y="16"/>
                  </a:cubicBezTo>
                  <a:cubicBezTo>
                    <a:pt x="114" y="17"/>
                    <a:pt x="114" y="17"/>
                    <a:pt x="114" y="17"/>
                  </a:cubicBezTo>
                  <a:lnTo>
                    <a:pt x="114" y="15"/>
                  </a:lnTo>
                  <a:close/>
                  <a:moveTo>
                    <a:pt x="114" y="17"/>
                  </a:moveTo>
                  <a:cubicBezTo>
                    <a:pt x="114" y="17"/>
                    <a:pt x="114" y="17"/>
                    <a:pt x="114" y="17"/>
                  </a:cubicBezTo>
                  <a:cubicBezTo>
                    <a:pt x="115" y="16"/>
                    <a:pt x="115" y="16"/>
                    <a:pt x="115" y="16"/>
                  </a:cubicBezTo>
                  <a:cubicBezTo>
                    <a:pt x="115" y="17"/>
                    <a:pt x="115" y="17"/>
                    <a:pt x="115" y="17"/>
                  </a:cubicBezTo>
                  <a:cubicBezTo>
                    <a:pt x="114" y="17"/>
                    <a:pt x="114" y="17"/>
                    <a:pt x="114" y="17"/>
                  </a:cubicBezTo>
                  <a:close/>
                  <a:moveTo>
                    <a:pt x="114" y="17"/>
                  </a:moveTo>
                  <a:cubicBezTo>
                    <a:pt x="114" y="17"/>
                    <a:pt x="114" y="17"/>
                    <a:pt x="114" y="17"/>
                  </a:cubicBezTo>
                  <a:cubicBezTo>
                    <a:pt x="115" y="17"/>
                    <a:pt x="115" y="17"/>
                    <a:pt x="115" y="17"/>
                  </a:cubicBezTo>
                  <a:cubicBezTo>
                    <a:pt x="115" y="18"/>
                    <a:pt x="115" y="18"/>
                    <a:pt x="115" y="18"/>
                  </a:cubicBezTo>
                  <a:cubicBezTo>
                    <a:pt x="114" y="18"/>
                    <a:pt x="114" y="18"/>
                    <a:pt x="114" y="18"/>
                  </a:cubicBezTo>
                  <a:lnTo>
                    <a:pt x="114" y="17"/>
                  </a:lnTo>
                  <a:close/>
                  <a:moveTo>
                    <a:pt x="114" y="18"/>
                  </a:moveTo>
                  <a:cubicBezTo>
                    <a:pt x="114" y="18"/>
                    <a:pt x="114" y="18"/>
                    <a:pt x="114" y="18"/>
                  </a:cubicBezTo>
                  <a:cubicBezTo>
                    <a:pt x="115" y="18"/>
                    <a:pt x="115" y="18"/>
                    <a:pt x="115" y="18"/>
                  </a:cubicBezTo>
                  <a:cubicBezTo>
                    <a:pt x="115" y="19"/>
                    <a:pt x="115" y="19"/>
                    <a:pt x="115" y="19"/>
                  </a:cubicBezTo>
                  <a:cubicBezTo>
                    <a:pt x="114" y="19"/>
                    <a:pt x="114" y="19"/>
                    <a:pt x="114" y="19"/>
                  </a:cubicBezTo>
                  <a:lnTo>
                    <a:pt x="114" y="18"/>
                  </a:lnTo>
                  <a:close/>
                  <a:moveTo>
                    <a:pt x="114" y="20"/>
                  </a:moveTo>
                  <a:cubicBezTo>
                    <a:pt x="114" y="20"/>
                    <a:pt x="114" y="20"/>
                    <a:pt x="114" y="20"/>
                  </a:cubicBezTo>
                  <a:cubicBezTo>
                    <a:pt x="115" y="19"/>
                    <a:pt x="115" y="19"/>
                    <a:pt x="115" y="19"/>
                  </a:cubicBezTo>
                  <a:cubicBezTo>
                    <a:pt x="115" y="20"/>
                    <a:pt x="115" y="20"/>
                    <a:pt x="115" y="20"/>
                  </a:cubicBezTo>
                  <a:cubicBezTo>
                    <a:pt x="114" y="20"/>
                    <a:pt x="114" y="20"/>
                    <a:pt x="114" y="20"/>
                  </a:cubicBezTo>
                  <a:close/>
                  <a:moveTo>
                    <a:pt x="114" y="20"/>
                  </a:moveTo>
                  <a:cubicBezTo>
                    <a:pt x="114" y="20"/>
                    <a:pt x="114" y="20"/>
                    <a:pt x="114" y="20"/>
                  </a:cubicBezTo>
                  <a:cubicBezTo>
                    <a:pt x="115" y="20"/>
                    <a:pt x="115" y="20"/>
                    <a:pt x="115" y="20"/>
                  </a:cubicBezTo>
                  <a:cubicBezTo>
                    <a:pt x="115" y="21"/>
                    <a:pt x="115" y="21"/>
                    <a:pt x="115" y="21"/>
                  </a:cubicBezTo>
                  <a:cubicBezTo>
                    <a:pt x="114" y="21"/>
                    <a:pt x="114" y="21"/>
                    <a:pt x="114" y="21"/>
                  </a:cubicBezTo>
                  <a:lnTo>
                    <a:pt x="114" y="20"/>
                  </a:lnTo>
                  <a:close/>
                  <a:moveTo>
                    <a:pt x="114" y="21"/>
                  </a:moveTo>
                  <a:cubicBezTo>
                    <a:pt x="114" y="21"/>
                    <a:pt x="114" y="21"/>
                    <a:pt x="114" y="21"/>
                  </a:cubicBezTo>
                  <a:cubicBezTo>
                    <a:pt x="115" y="21"/>
                    <a:pt x="115" y="21"/>
                    <a:pt x="115" y="21"/>
                  </a:cubicBezTo>
                  <a:cubicBezTo>
                    <a:pt x="115" y="22"/>
                    <a:pt x="115" y="22"/>
                    <a:pt x="115" y="22"/>
                  </a:cubicBezTo>
                  <a:cubicBezTo>
                    <a:pt x="114" y="23"/>
                    <a:pt x="114" y="23"/>
                    <a:pt x="114" y="23"/>
                  </a:cubicBezTo>
                  <a:lnTo>
                    <a:pt x="114" y="21"/>
                  </a:lnTo>
                  <a:close/>
                  <a:moveTo>
                    <a:pt x="114" y="23"/>
                  </a:moveTo>
                  <a:cubicBezTo>
                    <a:pt x="114" y="23"/>
                    <a:pt x="114" y="23"/>
                    <a:pt x="114" y="23"/>
                  </a:cubicBezTo>
                  <a:cubicBezTo>
                    <a:pt x="115" y="23"/>
                    <a:pt x="115" y="23"/>
                    <a:pt x="115" y="23"/>
                  </a:cubicBezTo>
                  <a:cubicBezTo>
                    <a:pt x="115" y="23"/>
                    <a:pt x="115" y="23"/>
                    <a:pt x="115" y="23"/>
                  </a:cubicBezTo>
                  <a:cubicBezTo>
                    <a:pt x="114" y="23"/>
                    <a:pt x="114" y="23"/>
                    <a:pt x="114" y="23"/>
                  </a:cubicBezTo>
                  <a:close/>
                  <a:moveTo>
                    <a:pt x="114" y="23"/>
                  </a:moveTo>
                  <a:cubicBezTo>
                    <a:pt x="114" y="23"/>
                    <a:pt x="114" y="23"/>
                    <a:pt x="114" y="23"/>
                  </a:cubicBezTo>
                  <a:cubicBezTo>
                    <a:pt x="115" y="23"/>
                    <a:pt x="115" y="23"/>
                    <a:pt x="115" y="23"/>
                  </a:cubicBezTo>
                  <a:cubicBezTo>
                    <a:pt x="115" y="24"/>
                    <a:pt x="115" y="24"/>
                    <a:pt x="115" y="24"/>
                  </a:cubicBezTo>
                  <a:cubicBezTo>
                    <a:pt x="114" y="24"/>
                    <a:pt x="114" y="24"/>
                    <a:pt x="114" y="24"/>
                  </a:cubicBezTo>
                  <a:lnTo>
                    <a:pt x="114" y="23"/>
                  </a:lnTo>
                  <a:close/>
                  <a:moveTo>
                    <a:pt x="114" y="24"/>
                  </a:moveTo>
                  <a:cubicBezTo>
                    <a:pt x="114" y="24"/>
                    <a:pt x="114" y="24"/>
                    <a:pt x="114" y="24"/>
                  </a:cubicBezTo>
                  <a:cubicBezTo>
                    <a:pt x="115" y="24"/>
                    <a:pt x="115" y="24"/>
                    <a:pt x="115" y="24"/>
                  </a:cubicBezTo>
                  <a:cubicBezTo>
                    <a:pt x="115" y="25"/>
                    <a:pt x="115" y="25"/>
                    <a:pt x="115" y="25"/>
                  </a:cubicBezTo>
                  <a:cubicBezTo>
                    <a:pt x="114" y="25"/>
                    <a:pt x="114" y="25"/>
                    <a:pt x="114" y="25"/>
                  </a:cubicBezTo>
                  <a:lnTo>
                    <a:pt x="114" y="24"/>
                  </a:lnTo>
                  <a:close/>
                  <a:moveTo>
                    <a:pt x="114" y="26"/>
                  </a:moveTo>
                  <a:cubicBezTo>
                    <a:pt x="114" y="26"/>
                    <a:pt x="114" y="26"/>
                    <a:pt x="114" y="26"/>
                  </a:cubicBezTo>
                  <a:cubicBezTo>
                    <a:pt x="115" y="25"/>
                    <a:pt x="115" y="25"/>
                    <a:pt x="115" y="25"/>
                  </a:cubicBezTo>
                  <a:cubicBezTo>
                    <a:pt x="115" y="26"/>
                    <a:pt x="115" y="26"/>
                    <a:pt x="115" y="26"/>
                  </a:cubicBezTo>
                  <a:cubicBezTo>
                    <a:pt x="114" y="26"/>
                    <a:pt x="114" y="26"/>
                    <a:pt x="114" y="26"/>
                  </a:cubicBezTo>
                  <a:close/>
                  <a:moveTo>
                    <a:pt x="114" y="26"/>
                  </a:moveTo>
                  <a:cubicBezTo>
                    <a:pt x="114" y="26"/>
                    <a:pt x="114" y="26"/>
                    <a:pt x="114" y="26"/>
                  </a:cubicBezTo>
                  <a:cubicBezTo>
                    <a:pt x="115" y="26"/>
                    <a:pt x="115" y="26"/>
                    <a:pt x="115" y="26"/>
                  </a:cubicBezTo>
                  <a:cubicBezTo>
                    <a:pt x="115" y="27"/>
                    <a:pt x="115" y="27"/>
                    <a:pt x="115" y="27"/>
                  </a:cubicBezTo>
                  <a:cubicBezTo>
                    <a:pt x="114" y="27"/>
                    <a:pt x="114" y="27"/>
                    <a:pt x="114" y="27"/>
                  </a:cubicBezTo>
                  <a:lnTo>
                    <a:pt x="114" y="26"/>
                  </a:lnTo>
                  <a:close/>
                  <a:moveTo>
                    <a:pt x="114" y="27"/>
                  </a:moveTo>
                  <a:cubicBezTo>
                    <a:pt x="114" y="27"/>
                    <a:pt x="114" y="27"/>
                    <a:pt x="114" y="27"/>
                  </a:cubicBezTo>
                  <a:cubicBezTo>
                    <a:pt x="115" y="27"/>
                    <a:pt x="115" y="27"/>
                    <a:pt x="115" y="27"/>
                  </a:cubicBezTo>
                  <a:cubicBezTo>
                    <a:pt x="115" y="28"/>
                    <a:pt x="115" y="28"/>
                    <a:pt x="115" y="28"/>
                  </a:cubicBezTo>
                  <a:cubicBezTo>
                    <a:pt x="114" y="28"/>
                    <a:pt x="114" y="28"/>
                    <a:pt x="114" y="28"/>
                  </a:cubicBezTo>
                  <a:lnTo>
                    <a:pt x="114" y="27"/>
                  </a:lnTo>
                  <a:close/>
                  <a:moveTo>
                    <a:pt x="114" y="29"/>
                  </a:moveTo>
                  <a:cubicBezTo>
                    <a:pt x="114" y="29"/>
                    <a:pt x="114" y="29"/>
                    <a:pt x="114" y="29"/>
                  </a:cubicBezTo>
                  <a:cubicBezTo>
                    <a:pt x="115" y="29"/>
                    <a:pt x="115" y="29"/>
                    <a:pt x="115" y="29"/>
                  </a:cubicBezTo>
                  <a:cubicBezTo>
                    <a:pt x="115" y="29"/>
                    <a:pt x="115" y="29"/>
                    <a:pt x="115" y="29"/>
                  </a:cubicBezTo>
                  <a:cubicBezTo>
                    <a:pt x="114" y="29"/>
                    <a:pt x="114" y="29"/>
                    <a:pt x="114" y="29"/>
                  </a:cubicBezTo>
                  <a:close/>
                  <a:moveTo>
                    <a:pt x="114" y="29"/>
                  </a:moveTo>
                  <a:cubicBezTo>
                    <a:pt x="114" y="29"/>
                    <a:pt x="114" y="29"/>
                    <a:pt x="114" y="29"/>
                  </a:cubicBezTo>
                  <a:cubicBezTo>
                    <a:pt x="115" y="29"/>
                    <a:pt x="115" y="29"/>
                    <a:pt x="115" y="29"/>
                  </a:cubicBezTo>
                  <a:cubicBezTo>
                    <a:pt x="115" y="30"/>
                    <a:pt x="115" y="30"/>
                    <a:pt x="115" y="30"/>
                  </a:cubicBezTo>
                  <a:cubicBezTo>
                    <a:pt x="114" y="30"/>
                    <a:pt x="114" y="30"/>
                    <a:pt x="114" y="30"/>
                  </a:cubicBezTo>
                  <a:lnTo>
                    <a:pt x="114" y="29"/>
                  </a:lnTo>
                  <a:close/>
                  <a:moveTo>
                    <a:pt x="114" y="30"/>
                  </a:moveTo>
                  <a:cubicBezTo>
                    <a:pt x="114" y="30"/>
                    <a:pt x="114" y="30"/>
                    <a:pt x="114" y="30"/>
                  </a:cubicBezTo>
                  <a:cubicBezTo>
                    <a:pt x="115" y="30"/>
                    <a:pt x="115" y="30"/>
                    <a:pt x="115" y="30"/>
                  </a:cubicBezTo>
                  <a:cubicBezTo>
                    <a:pt x="115" y="31"/>
                    <a:pt x="115" y="31"/>
                    <a:pt x="115" y="31"/>
                  </a:cubicBezTo>
                  <a:cubicBezTo>
                    <a:pt x="114" y="31"/>
                    <a:pt x="114" y="31"/>
                    <a:pt x="114" y="31"/>
                  </a:cubicBezTo>
                  <a:lnTo>
                    <a:pt x="114" y="30"/>
                  </a:lnTo>
                  <a:close/>
                  <a:moveTo>
                    <a:pt x="114" y="32"/>
                  </a:moveTo>
                  <a:cubicBezTo>
                    <a:pt x="114" y="32"/>
                    <a:pt x="114" y="32"/>
                    <a:pt x="114" y="32"/>
                  </a:cubicBezTo>
                  <a:cubicBezTo>
                    <a:pt x="115" y="31"/>
                    <a:pt x="115" y="31"/>
                    <a:pt x="115" y="31"/>
                  </a:cubicBezTo>
                  <a:cubicBezTo>
                    <a:pt x="115" y="32"/>
                    <a:pt x="115" y="32"/>
                    <a:pt x="115" y="32"/>
                  </a:cubicBezTo>
                  <a:cubicBezTo>
                    <a:pt x="114" y="32"/>
                    <a:pt x="114" y="32"/>
                    <a:pt x="114" y="32"/>
                  </a:cubicBezTo>
                  <a:close/>
                  <a:moveTo>
                    <a:pt x="114" y="32"/>
                  </a:moveTo>
                  <a:cubicBezTo>
                    <a:pt x="114" y="32"/>
                    <a:pt x="114" y="32"/>
                    <a:pt x="114" y="32"/>
                  </a:cubicBezTo>
                  <a:cubicBezTo>
                    <a:pt x="115" y="32"/>
                    <a:pt x="115" y="32"/>
                    <a:pt x="115" y="32"/>
                  </a:cubicBezTo>
                  <a:cubicBezTo>
                    <a:pt x="115" y="33"/>
                    <a:pt x="115" y="33"/>
                    <a:pt x="115" y="33"/>
                  </a:cubicBezTo>
                  <a:cubicBezTo>
                    <a:pt x="114" y="33"/>
                    <a:pt x="114" y="33"/>
                    <a:pt x="114" y="33"/>
                  </a:cubicBezTo>
                  <a:lnTo>
                    <a:pt x="114" y="32"/>
                  </a:lnTo>
                  <a:close/>
                  <a:moveTo>
                    <a:pt x="114" y="34"/>
                  </a:moveTo>
                  <a:cubicBezTo>
                    <a:pt x="114" y="34"/>
                    <a:pt x="114" y="34"/>
                    <a:pt x="114" y="34"/>
                  </a:cubicBezTo>
                  <a:cubicBezTo>
                    <a:pt x="114" y="33"/>
                    <a:pt x="114" y="33"/>
                    <a:pt x="114" y="33"/>
                  </a:cubicBezTo>
                  <a:cubicBezTo>
                    <a:pt x="115" y="33"/>
                    <a:pt x="115" y="33"/>
                    <a:pt x="115" y="33"/>
                  </a:cubicBezTo>
                  <a:cubicBezTo>
                    <a:pt x="115" y="34"/>
                    <a:pt x="115" y="34"/>
                    <a:pt x="115" y="34"/>
                  </a:cubicBezTo>
                  <a:cubicBezTo>
                    <a:pt x="115" y="34"/>
                    <a:pt x="115" y="34"/>
                    <a:pt x="115" y="34"/>
                  </a:cubicBezTo>
                  <a:cubicBezTo>
                    <a:pt x="115" y="33"/>
                    <a:pt x="115" y="33"/>
                    <a:pt x="115" y="33"/>
                  </a:cubicBezTo>
                  <a:cubicBezTo>
                    <a:pt x="117" y="33"/>
                    <a:pt x="117" y="33"/>
                    <a:pt x="117" y="33"/>
                  </a:cubicBezTo>
                  <a:cubicBezTo>
                    <a:pt x="117" y="34"/>
                    <a:pt x="117" y="34"/>
                    <a:pt x="117" y="34"/>
                  </a:cubicBezTo>
                  <a:lnTo>
                    <a:pt x="114" y="34"/>
                  </a:lnTo>
                  <a:close/>
                  <a:moveTo>
                    <a:pt x="146" y="43"/>
                  </a:moveTo>
                  <a:cubicBezTo>
                    <a:pt x="146" y="43"/>
                    <a:pt x="146" y="43"/>
                    <a:pt x="146" y="43"/>
                  </a:cubicBezTo>
                  <a:cubicBezTo>
                    <a:pt x="151" y="43"/>
                    <a:pt x="151" y="43"/>
                    <a:pt x="151" y="43"/>
                  </a:cubicBezTo>
                  <a:cubicBezTo>
                    <a:pt x="151" y="43"/>
                    <a:pt x="151" y="43"/>
                    <a:pt x="151" y="43"/>
                  </a:cubicBezTo>
                  <a:cubicBezTo>
                    <a:pt x="146" y="43"/>
                    <a:pt x="146" y="43"/>
                    <a:pt x="146" y="43"/>
                  </a:cubicBezTo>
                  <a:close/>
                  <a:moveTo>
                    <a:pt x="146" y="44"/>
                  </a:moveTo>
                  <a:cubicBezTo>
                    <a:pt x="146" y="44"/>
                    <a:pt x="146" y="44"/>
                    <a:pt x="146" y="44"/>
                  </a:cubicBezTo>
                  <a:cubicBezTo>
                    <a:pt x="151" y="44"/>
                    <a:pt x="151" y="44"/>
                    <a:pt x="151" y="44"/>
                  </a:cubicBezTo>
                  <a:cubicBezTo>
                    <a:pt x="151" y="44"/>
                    <a:pt x="151" y="44"/>
                    <a:pt x="151" y="44"/>
                  </a:cubicBezTo>
                  <a:cubicBezTo>
                    <a:pt x="146" y="44"/>
                    <a:pt x="146" y="44"/>
                    <a:pt x="146" y="44"/>
                  </a:cubicBezTo>
                  <a:close/>
                  <a:moveTo>
                    <a:pt x="146" y="45"/>
                  </a:moveTo>
                  <a:cubicBezTo>
                    <a:pt x="146" y="45"/>
                    <a:pt x="146" y="45"/>
                    <a:pt x="146" y="45"/>
                  </a:cubicBezTo>
                  <a:cubicBezTo>
                    <a:pt x="151" y="45"/>
                    <a:pt x="151" y="45"/>
                    <a:pt x="151" y="45"/>
                  </a:cubicBezTo>
                  <a:cubicBezTo>
                    <a:pt x="151" y="45"/>
                    <a:pt x="151" y="45"/>
                    <a:pt x="151" y="45"/>
                  </a:cubicBezTo>
                  <a:cubicBezTo>
                    <a:pt x="146" y="45"/>
                    <a:pt x="146" y="45"/>
                    <a:pt x="146" y="45"/>
                  </a:cubicBezTo>
                  <a:close/>
                  <a:moveTo>
                    <a:pt x="146" y="46"/>
                  </a:moveTo>
                  <a:cubicBezTo>
                    <a:pt x="146" y="46"/>
                    <a:pt x="146" y="46"/>
                    <a:pt x="146" y="46"/>
                  </a:cubicBezTo>
                  <a:cubicBezTo>
                    <a:pt x="151" y="46"/>
                    <a:pt x="151" y="46"/>
                    <a:pt x="151" y="46"/>
                  </a:cubicBezTo>
                  <a:cubicBezTo>
                    <a:pt x="151" y="46"/>
                    <a:pt x="151" y="46"/>
                    <a:pt x="151" y="46"/>
                  </a:cubicBezTo>
                  <a:cubicBezTo>
                    <a:pt x="146" y="46"/>
                    <a:pt x="146" y="46"/>
                    <a:pt x="146" y="46"/>
                  </a:cubicBezTo>
                  <a:close/>
                  <a:moveTo>
                    <a:pt x="146" y="47"/>
                  </a:moveTo>
                  <a:cubicBezTo>
                    <a:pt x="146" y="47"/>
                    <a:pt x="146" y="47"/>
                    <a:pt x="146" y="47"/>
                  </a:cubicBezTo>
                  <a:cubicBezTo>
                    <a:pt x="151" y="47"/>
                    <a:pt x="151" y="47"/>
                    <a:pt x="151" y="47"/>
                  </a:cubicBezTo>
                  <a:cubicBezTo>
                    <a:pt x="151" y="47"/>
                    <a:pt x="151" y="47"/>
                    <a:pt x="151" y="47"/>
                  </a:cubicBezTo>
                  <a:cubicBezTo>
                    <a:pt x="146" y="47"/>
                    <a:pt x="146" y="47"/>
                    <a:pt x="146" y="47"/>
                  </a:cubicBezTo>
                  <a:close/>
                  <a:moveTo>
                    <a:pt x="146" y="48"/>
                  </a:moveTo>
                  <a:cubicBezTo>
                    <a:pt x="146" y="48"/>
                    <a:pt x="146" y="48"/>
                    <a:pt x="146" y="48"/>
                  </a:cubicBezTo>
                  <a:cubicBezTo>
                    <a:pt x="151" y="48"/>
                    <a:pt x="151" y="48"/>
                    <a:pt x="151" y="48"/>
                  </a:cubicBezTo>
                  <a:cubicBezTo>
                    <a:pt x="151" y="48"/>
                    <a:pt x="151" y="48"/>
                    <a:pt x="151" y="48"/>
                  </a:cubicBezTo>
                  <a:cubicBezTo>
                    <a:pt x="146" y="48"/>
                    <a:pt x="146" y="48"/>
                    <a:pt x="146" y="48"/>
                  </a:cubicBezTo>
                  <a:close/>
                  <a:moveTo>
                    <a:pt x="146" y="49"/>
                  </a:moveTo>
                  <a:cubicBezTo>
                    <a:pt x="146" y="49"/>
                    <a:pt x="146" y="49"/>
                    <a:pt x="146" y="49"/>
                  </a:cubicBezTo>
                  <a:cubicBezTo>
                    <a:pt x="151" y="49"/>
                    <a:pt x="151" y="49"/>
                    <a:pt x="151" y="49"/>
                  </a:cubicBezTo>
                  <a:cubicBezTo>
                    <a:pt x="151" y="49"/>
                    <a:pt x="151" y="49"/>
                    <a:pt x="151" y="49"/>
                  </a:cubicBezTo>
                  <a:cubicBezTo>
                    <a:pt x="146" y="49"/>
                    <a:pt x="146" y="49"/>
                    <a:pt x="146" y="49"/>
                  </a:cubicBezTo>
                  <a:close/>
                  <a:moveTo>
                    <a:pt x="146" y="50"/>
                  </a:moveTo>
                  <a:cubicBezTo>
                    <a:pt x="146" y="50"/>
                    <a:pt x="146" y="50"/>
                    <a:pt x="146" y="50"/>
                  </a:cubicBezTo>
                  <a:cubicBezTo>
                    <a:pt x="151" y="50"/>
                    <a:pt x="151" y="50"/>
                    <a:pt x="151" y="50"/>
                  </a:cubicBezTo>
                  <a:cubicBezTo>
                    <a:pt x="151" y="50"/>
                    <a:pt x="151" y="50"/>
                    <a:pt x="151" y="50"/>
                  </a:cubicBezTo>
                  <a:cubicBezTo>
                    <a:pt x="146" y="50"/>
                    <a:pt x="146" y="50"/>
                    <a:pt x="146" y="50"/>
                  </a:cubicBezTo>
                  <a:close/>
                  <a:moveTo>
                    <a:pt x="146" y="51"/>
                  </a:moveTo>
                  <a:cubicBezTo>
                    <a:pt x="146" y="51"/>
                    <a:pt x="146" y="51"/>
                    <a:pt x="146" y="51"/>
                  </a:cubicBezTo>
                  <a:cubicBezTo>
                    <a:pt x="151" y="51"/>
                    <a:pt x="151" y="51"/>
                    <a:pt x="151" y="51"/>
                  </a:cubicBezTo>
                  <a:cubicBezTo>
                    <a:pt x="151" y="51"/>
                    <a:pt x="151" y="51"/>
                    <a:pt x="151" y="51"/>
                  </a:cubicBezTo>
                  <a:cubicBezTo>
                    <a:pt x="146" y="51"/>
                    <a:pt x="146" y="51"/>
                    <a:pt x="146" y="51"/>
                  </a:cubicBezTo>
                  <a:close/>
                  <a:moveTo>
                    <a:pt x="146" y="52"/>
                  </a:moveTo>
                  <a:cubicBezTo>
                    <a:pt x="146" y="52"/>
                    <a:pt x="146" y="52"/>
                    <a:pt x="146" y="52"/>
                  </a:cubicBezTo>
                  <a:cubicBezTo>
                    <a:pt x="151" y="52"/>
                    <a:pt x="151" y="52"/>
                    <a:pt x="151" y="52"/>
                  </a:cubicBezTo>
                  <a:cubicBezTo>
                    <a:pt x="151" y="52"/>
                    <a:pt x="151" y="52"/>
                    <a:pt x="151" y="52"/>
                  </a:cubicBezTo>
                  <a:cubicBezTo>
                    <a:pt x="146" y="52"/>
                    <a:pt x="146" y="52"/>
                    <a:pt x="146" y="52"/>
                  </a:cubicBezTo>
                  <a:close/>
                  <a:moveTo>
                    <a:pt x="146" y="52"/>
                  </a:moveTo>
                  <a:cubicBezTo>
                    <a:pt x="146" y="52"/>
                    <a:pt x="146" y="52"/>
                    <a:pt x="146" y="52"/>
                  </a:cubicBezTo>
                  <a:cubicBezTo>
                    <a:pt x="151" y="52"/>
                    <a:pt x="151" y="52"/>
                    <a:pt x="151" y="52"/>
                  </a:cubicBezTo>
                  <a:cubicBezTo>
                    <a:pt x="151" y="53"/>
                    <a:pt x="151" y="53"/>
                    <a:pt x="151" y="53"/>
                  </a:cubicBezTo>
                  <a:cubicBezTo>
                    <a:pt x="146" y="53"/>
                    <a:pt x="146" y="53"/>
                    <a:pt x="146" y="53"/>
                  </a:cubicBezTo>
                  <a:lnTo>
                    <a:pt x="146" y="52"/>
                  </a:lnTo>
                  <a:close/>
                  <a:moveTo>
                    <a:pt x="151" y="54"/>
                  </a:moveTo>
                  <a:cubicBezTo>
                    <a:pt x="151" y="54"/>
                    <a:pt x="151" y="54"/>
                    <a:pt x="151" y="54"/>
                  </a:cubicBezTo>
                  <a:cubicBezTo>
                    <a:pt x="146" y="54"/>
                    <a:pt x="146" y="54"/>
                    <a:pt x="146" y="54"/>
                  </a:cubicBezTo>
                  <a:cubicBezTo>
                    <a:pt x="146" y="54"/>
                    <a:pt x="146" y="54"/>
                    <a:pt x="146" y="54"/>
                  </a:cubicBezTo>
                  <a:cubicBezTo>
                    <a:pt x="151" y="54"/>
                    <a:pt x="151" y="54"/>
                    <a:pt x="151" y="54"/>
                  </a:cubicBezTo>
                  <a:close/>
                  <a:moveTo>
                    <a:pt x="47" y="39"/>
                  </a:moveTo>
                  <a:cubicBezTo>
                    <a:pt x="47" y="39"/>
                    <a:pt x="47" y="39"/>
                    <a:pt x="47" y="39"/>
                  </a:cubicBezTo>
                  <a:cubicBezTo>
                    <a:pt x="47" y="40"/>
                    <a:pt x="47" y="40"/>
                    <a:pt x="47" y="40"/>
                  </a:cubicBezTo>
                  <a:cubicBezTo>
                    <a:pt x="57" y="39"/>
                    <a:pt x="57" y="39"/>
                    <a:pt x="57" y="39"/>
                  </a:cubicBezTo>
                  <a:cubicBezTo>
                    <a:pt x="57" y="39"/>
                    <a:pt x="57" y="39"/>
                    <a:pt x="57" y="39"/>
                  </a:cubicBezTo>
                  <a:cubicBezTo>
                    <a:pt x="60" y="39"/>
                    <a:pt x="60" y="39"/>
                    <a:pt x="60" y="39"/>
                  </a:cubicBezTo>
                  <a:cubicBezTo>
                    <a:pt x="60" y="38"/>
                    <a:pt x="60" y="38"/>
                    <a:pt x="60" y="38"/>
                  </a:cubicBezTo>
                  <a:cubicBezTo>
                    <a:pt x="57" y="39"/>
                    <a:pt x="57" y="39"/>
                    <a:pt x="57" y="39"/>
                  </a:cubicBezTo>
                  <a:cubicBezTo>
                    <a:pt x="57" y="39"/>
                    <a:pt x="57" y="39"/>
                    <a:pt x="57" y="39"/>
                  </a:cubicBezTo>
                  <a:lnTo>
                    <a:pt x="47" y="39"/>
                  </a:lnTo>
                  <a:close/>
                  <a:moveTo>
                    <a:pt x="38" y="40"/>
                  </a:moveTo>
                  <a:cubicBezTo>
                    <a:pt x="38" y="40"/>
                    <a:pt x="38" y="40"/>
                    <a:pt x="38" y="40"/>
                  </a:cubicBezTo>
                  <a:cubicBezTo>
                    <a:pt x="38" y="46"/>
                    <a:pt x="38" y="46"/>
                    <a:pt x="38" y="46"/>
                  </a:cubicBezTo>
                  <a:cubicBezTo>
                    <a:pt x="47" y="46"/>
                    <a:pt x="47" y="46"/>
                    <a:pt x="47" y="46"/>
                  </a:cubicBezTo>
                  <a:cubicBezTo>
                    <a:pt x="47" y="39"/>
                    <a:pt x="47" y="39"/>
                    <a:pt x="47" y="39"/>
                  </a:cubicBezTo>
                  <a:lnTo>
                    <a:pt x="38" y="40"/>
                  </a:lnTo>
                  <a:close/>
                  <a:moveTo>
                    <a:pt x="47" y="43"/>
                  </a:moveTo>
                  <a:cubicBezTo>
                    <a:pt x="47" y="43"/>
                    <a:pt x="47" y="43"/>
                    <a:pt x="47" y="43"/>
                  </a:cubicBezTo>
                  <a:cubicBezTo>
                    <a:pt x="57" y="42"/>
                    <a:pt x="57" y="42"/>
                    <a:pt x="57" y="42"/>
                  </a:cubicBezTo>
                  <a:cubicBezTo>
                    <a:pt x="57" y="43"/>
                    <a:pt x="57" y="43"/>
                    <a:pt x="57" y="43"/>
                  </a:cubicBezTo>
                  <a:cubicBezTo>
                    <a:pt x="60" y="42"/>
                    <a:pt x="60" y="42"/>
                    <a:pt x="60" y="42"/>
                  </a:cubicBezTo>
                  <a:cubicBezTo>
                    <a:pt x="60" y="42"/>
                    <a:pt x="60" y="42"/>
                    <a:pt x="60" y="42"/>
                  </a:cubicBezTo>
                  <a:cubicBezTo>
                    <a:pt x="57" y="42"/>
                    <a:pt x="57" y="42"/>
                    <a:pt x="57" y="42"/>
                  </a:cubicBezTo>
                  <a:cubicBezTo>
                    <a:pt x="57" y="42"/>
                    <a:pt x="57" y="42"/>
                    <a:pt x="57" y="42"/>
                  </a:cubicBezTo>
                  <a:cubicBezTo>
                    <a:pt x="47" y="43"/>
                    <a:pt x="47" y="43"/>
                    <a:pt x="47" y="43"/>
                  </a:cubicBezTo>
                  <a:close/>
                  <a:moveTo>
                    <a:pt x="60" y="39"/>
                  </a:moveTo>
                  <a:cubicBezTo>
                    <a:pt x="60" y="39"/>
                    <a:pt x="60" y="39"/>
                    <a:pt x="60" y="39"/>
                  </a:cubicBezTo>
                  <a:cubicBezTo>
                    <a:pt x="63" y="39"/>
                    <a:pt x="63" y="39"/>
                    <a:pt x="63" y="39"/>
                  </a:cubicBezTo>
                  <a:cubicBezTo>
                    <a:pt x="63" y="39"/>
                    <a:pt x="63" y="39"/>
                    <a:pt x="63" y="39"/>
                  </a:cubicBezTo>
                  <a:cubicBezTo>
                    <a:pt x="60" y="39"/>
                    <a:pt x="60" y="39"/>
                    <a:pt x="60" y="39"/>
                  </a:cubicBezTo>
                  <a:close/>
                  <a:moveTo>
                    <a:pt x="47" y="44"/>
                  </a:moveTo>
                  <a:cubicBezTo>
                    <a:pt x="47" y="44"/>
                    <a:pt x="47" y="44"/>
                    <a:pt x="47" y="44"/>
                  </a:cubicBezTo>
                  <a:cubicBezTo>
                    <a:pt x="57" y="43"/>
                    <a:pt x="57" y="43"/>
                    <a:pt x="57" y="43"/>
                  </a:cubicBezTo>
                  <a:cubicBezTo>
                    <a:pt x="57" y="44"/>
                    <a:pt x="57" y="44"/>
                    <a:pt x="57" y="44"/>
                  </a:cubicBezTo>
                  <a:cubicBezTo>
                    <a:pt x="60" y="43"/>
                    <a:pt x="60" y="43"/>
                    <a:pt x="60" y="43"/>
                  </a:cubicBezTo>
                  <a:cubicBezTo>
                    <a:pt x="60" y="43"/>
                    <a:pt x="60" y="43"/>
                    <a:pt x="60" y="43"/>
                  </a:cubicBezTo>
                  <a:cubicBezTo>
                    <a:pt x="57" y="43"/>
                    <a:pt x="57" y="43"/>
                    <a:pt x="57" y="43"/>
                  </a:cubicBezTo>
                  <a:cubicBezTo>
                    <a:pt x="57" y="43"/>
                    <a:pt x="57" y="43"/>
                    <a:pt x="57" y="43"/>
                  </a:cubicBezTo>
                  <a:cubicBezTo>
                    <a:pt x="47" y="44"/>
                    <a:pt x="47" y="44"/>
                    <a:pt x="47" y="44"/>
                  </a:cubicBezTo>
                  <a:close/>
                  <a:moveTo>
                    <a:pt x="60" y="40"/>
                  </a:moveTo>
                  <a:cubicBezTo>
                    <a:pt x="60" y="40"/>
                    <a:pt x="60" y="40"/>
                    <a:pt x="60" y="40"/>
                  </a:cubicBezTo>
                  <a:cubicBezTo>
                    <a:pt x="63" y="40"/>
                    <a:pt x="63" y="40"/>
                    <a:pt x="63" y="40"/>
                  </a:cubicBezTo>
                  <a:cubicBezTo>
                    <a:pt x="63" y="39"/>
                    <a:pt x="63" y="39"/>
                    <a:pt x="63" y="39"/>
                  </a:cubicBezTo>
                  <a:cubicBezTo>
                    <a:pt x="60" y="40"/>
                    <a:pt x="60" y="40"/>
                    <a:pt x="60" y="40"/>
                  </a:cubicBezTo>
                  <a:close/>
                  <a:moveTo>
                    <a:pt x="63" y="38"/>
                  </a:moveTo>
                  <a:cubicBezTo>
                    <a:pt x="63" y="38"/>
                    <a:pt x="63" y="38"/>
                    <a:pt x="63" y="38"/>
                  </a:cubicBezTo>
                  <a:cubicBezTo>
                    <a:pt x="60" y="38"/>
                    <a:pt x="60" y="38"/>
                    <a:pt x="60" y="38"/>
                  </a:cubicBezTo>
                  <a:cubicBezTo>
                    <a:pt x="60" y="39"/>
                    <a:pt x="60" y="39"/>
                    <a:pt x="60" y="39"/>
                  </a:cubicBezTo>
                  <a:cubicBezTo>
                    <a:pt x="63" y="38"/>
                    <a:pt x="63" y="38"/>
                    <a:pt x="63" y="38"/>
                  </a:cubicBezTo>
                  <a:close/>
                  <a:moveTo>
                    <a:pt x="47" y="45"/>
                  </a:moveTo>
                  <a:cubicBezTo>
                    <a:pt x="47" y="45"/>
                    <a:pt x="47" y="45"/>
                    <a:pt x="47" y="45"/>
                  </a:cubicBezTo>
                  <a:cubicBezTo>
                    <a:pt x="57" y="44"/>
                    <a:pt x="57" y="44"/>
                    <a:pt x="57" y="44"/>
                  </a:cubicBezTo>
                  <a:cubicBezTo>
                    <a:pt x="57" y="44"/>
                    <a:pt x="57" y="44"/>
                    <a:pt x="57" y="44"/>
                  </a:cubicBezTo>
                  <a:cubicBezTo>
                    <a:pt x="60" y="44"/>
                    <a:pt x="60" y="44"/>
                    <a:pt x="60" y="44"/>
                  </a:cubicBezTo>
                  <a:cubicBezTo>
                    <a:pt x="60" y="44"/>
                    <a:pt x="60" y="44"/>
                    <a:pt x="60" y="44"/>
                  </a:cubicBezTo>
                  <a:cubicBezTo>
                    <a:pt x="57" y="44"/>
                    <a:pt x="57" y="44"/>
                    <a:pt x="57" y="44"/>
                  </a:cubicBezTo>
                  <a:cubicBezTo>
                    <a:pt x="57" y="44"/>
                    <a:pt x="57" y="44"/>
                    <a:pt x="57" y="44"/>
                  </a:cubicBezTo>
                  <a:cubicBezTo>
                    <a:pt x="47" y="44"/>
                    <a:pt x="47" y="44"/>
                    <a:pt x="47" y="44"/>
                  </a:cubicBezTo>
                  <a:lnTo>
                    <a:pt x="47" y="45"/>
                  </a:lnTo>
                  <a:close/>
                  <a:moveTo>
                    <a:pt x="47" y="46"/>
                  </a:moveTo>
                  <a:cubicBezTo>
                    <a:pt x="47" y="46"/>
                    <a:pt x="47" y="46"/>
                    <a:pt x="47" y="46"/>
                  </a:cubicBezTo>
                  <a:cubicBezTo>
                    <a:pt x="57" y="46"/>
                    <a:pt x="57" y="46"/>
                    <a:pt x="57" y="46"/>
                  </a:cubicBezTo>
                  <a:cubicBezTo>
                    <a:pt x="57" y="46"/>
                    <a:pt x="57" y="46"/>
                    <a:pt x="57" y="46"/>
                  </a:cubicBezTo>
                  <a:cubicBezTo>
                    <a:pt x="60" y="46"/>
                    <a:pt x="60" y="46"/>
                    <a:pt x="60" y="46"/>
                  </a:cubicBezTo>
                  <a:cubicBezTo>
                    <a:pt x="60" y="45"/>
                    <a:pt x="60" y="45"/>
                    <a:pt x="60" y="45"/>
                  </a:cubicBezTo>
                  <a:cubicBezTo>
                    <a:pt x="57" y="45"/>
                    <a:pt x="57" y="45"/>
                    <a:pt x="57" y="45"/>
                  </a:cubicBezTo>
                  <a:cubicBezTo>
                    <a:pt x="57" y="45"/>
                    <a:pt x="57" y="45"/>
                    <a:pt x="57" y="45"/>
                  </a:cubicBezTo>
                  <a:cubicBezTo>
                    <a:pt x="47" y="46"/>
                    <a:pt x="47" y="46"/>
                    <a:pt x="47" y="46"/>
                  </a:cubicBezTo>
                  <a:close/>
                  <a:moveTo>
                    <a:pt x="47" y="46"/>
                  </a:moveTo>
                  <a:cubicBezTo>
                    <a:pt x="47" y="46"/>
                    <a:pt x="47" y="46"/>
                    <a:pt x="47" y="46"/>
                  </a:cubicBezTo>
                  <a:cubicBezTo>
                    <a:pt x="57" y="45"/>
                    <a:pt x="57" y="45"/>
                    <a:pt x="57" y="45"/>
                  </a:cubicBezTo>
                  <a:cubicBezTo>
                    <a:pt x="57" y="45"/>
                    <a:pt x="57" y="45"/>
                    <a:pt x="57" y="45"/>
                  </a:cubicBezTo>
                  <a:cubicBezTo>
                    <a:pt x="60" y="45"/>
                    <a:pt x="60" y="45"/>
                    <a:pt x="60" y="45"/>
                  </a:cubicBezTo>
                  <a:cubicBezTo>
                    <a:pt x="60" y="44"/>
                    <a:pt x="60" y="44"/>
                    <a:pt x="60" y="44"/>
                  </a:cubicBezTo>
                  <a:cubicBezTo>
                    <a:pt x="57" y="45"/>
                    <a:pt x="57" y="45"/>
                    <a:pt x="57" y="45"/>
                  </a:cubicBezTo>
                  <a:cubicBezTo>
                    <a:pt x="57" y="44"/>
                    <a:pt x="57" y="44"/>
                    <a:pt x="57" y="44"/>
                  </a:cubicBezTo>
                  <a:cubicBezTo>
                    <a:pt x="47" y="45"/>
                    <a:pt x="47" y="45"/>
                    <a:pt x="47" y="45"/>
                  </a:cubicBezTo>
                  <a:lnTo>
                    <a:pt x="47" y="46"/>
                  </a:lnTo>
                  <a:close/>
                  <a:moveTo>
                    <a:pt x="100" y="14"/>
                  </a:moveTo>
                  <a:cubicBezTo>
                    <a:pt x="100" y="14"/>
                    <a:pt x="100" y="14"/>
                    <a:pt x="100" y="14"/>
                  </a:cubicBezTo>
                  <a:cubicBezTo>
                    <a:pt x="101" y="14"/>
                    <a:pt x="101" y="14"/>
                    <a:pt x="101" y="14"/>
                  </a:cubicBezTo>
                  <a:cubicBezTo>
                    <a:pt x="101" y="12"/>
                    <a:pt x="101" y="12"/>
                    <a:pt x="101" y="12"/>
                  </a:cubicBezTo>
                  <a:cubicBezTo>
                    <a:pt x="101" y="12"/>
                    <a:pt x="101" y="12"/>
                    <a:pt x="101" y="12"/>
                  </a:cubicBezTo>
                  <a:cubicBezTo>
                    <a:pt x="101" y="12"/>
                    <a:pt x="101" y="12"/>
                    <a:pt x="101" y="12"/>
                  </a:cubicBezTo>
                  <a:cubicBezTo>
                    <a:pt x="103" y="11"/>
                    <a:pt x="103" y="11"/>
                    <a:pt x="103" y="11"/>
                  </a:cubicBezTo>
                  <a:cubicBezTo>
                    <a:pt x="103" y="11"/>
                    <a:pt x="103" y="11"/>
                    <a:pt x="103" y="11"/>
                  </a:cubicBezTo>
                  <a:cubicBezTo>
                    <a:pt x="100" y="12"/>
                    <a:pt x="100" y="12"/>
                    <a:pt x="100" y="12"/>
                  </a:cubicBezTo>
                  <a:lnTo>
                    <a:pt x="100" y="14"/>
                  </a:lnTo>
                  <a:close/>
                  <a:moveTo>
                    <a:pt x="100" y="11"/>
                  </a:moveTo>
                  <a:cubicBezTo>
                    <a:pt x="100" y="11"/>
                    <a:pt x="100" y="11"/>
                    <a:pt x="100" y="11"/>
                  </a:cubicBezTo>
                  <a:cubicBezTo>
                    <a:pt x="101" y="11"/>
                    <a:pt x="101" y="11"/>
                    <a:pt x="101" y="11"/>
                  </a:cubicBezTo>
                  <a:cubicBezTo>
                    <a:pt x="101" y="9"/>
                    <a:pt x="101" y="9"/>
                    <a:pt x="101" y="9"/>
                  </a:cubicBezTo>
                  <a:cubicBezTo>
                    <a:pt x="101" y="9"/>
                    <a:pt x="101" y="9"/>
                    <a:pt x="101" y="9"/>
                  </a:cubicBezTo>
                  <a:cubicBezTo>
                    <a:pt x="101" y="8"/>
                    <a:pt x="101" y="8"/>
                    <a:pt x="101" y="8"/>
                  </a:cubicBezTo>
                  <a:cubicBezTo>
                    <a:pt x="103" y="8"/>
                    <a:pt x="103" y="8"/>
                    <a:pt x="103" y="8"/>
                  </a:cubicBezTo>
                  <a:cubicBezTo>
                    <a:pt x="103" y="8"/>
                    <a:pt x="103" y="8"/>
                    <a:pt x="103" y="8"/>
                  </a:cubicBezTo>
                  <a:cubicBezTo>
                    <a:pt x="100" y="8"/>
                    <a:pt x="100" y="8"/>
                    <a:pt x="100" y="8"/>
                  </a:cubicBezTo>
                  <a:lnTo>
                    <a:pt x="100" y="11"/>
                  </a:lnTo>
                  <a:close/>
                  <a:moveTo>
                    <a:pt x="103" y="29"/>
                  </a:moveTo>
                  <a:cubicBezTo>
                    <a:pt x="103" y="29"/>
                    <a:pt x="103" y="29"/>
                    <a:pt x="103" y="29"/>
                  </a:cubicBezTo>
                  <a:cubicBezTo>
                    <a:pt x="103" y="32"/>
                    <a:pt x="103" y="32"/>
                    <a:pt x="103" y="32"/>
                  </a:cubicBezTo>
                  <a:cubicBezTo>
                    <a:pt x="104" y="32"/>
                    <a:pt x="104" y="32"/>
                    <a:pt x="104" y="32"/>
                  </a:cubicBezTo>
                  <a:cubicBezTo>
                    <a:pt x="104" y="30"/>
                    <a:pt x="104" y="30"/>
                    <a:pt x="104" y="30"/>
                  </a:cubicBezTo>
                  <a:cubicBezTo>
                    <a:pt x="104" y="30"/>
                    <a:pt x="104" y="30"/>
                    <a:pt x="104" y="30"/>
                  </a:cubicBezTo>
                  <a:cubicBezTo>
                    <a:pt x="104" y="29"/>
                    <a:pt x="104" y="29"/>
                    <a:pt x="104" y="29"/>
                  </a:cubicBezTo>
                  <a:cubicBezTo>
                    <a:pt x="106" y="29"/>
                    <a:pt x="106" y="29"/>
                    <a:pt x="106" y="29"/>
                  </a:cubicBezTo>
                  <a:cubicBezTo>
                    <a:pt x="106" y="29"/>
                    <a:pt x="106" y="29"/>
                    <a:pt x="106" y="29"/>
                  </a:cubicBezTo>
                  <a:lnTo>
                    <a:pt x="103" y="29"/>
                  </a:lnTo>
                  <a:close/>
                  <a:moveTo>
                    <a:pt x="104" y="8"/>
                  </a:moveTo>
                  <a:cubicBezTo>
                    <a:pt x="104" y="8"/>
                    <a:pt x="104" y="8"/>
                    <a:pt x="104" y="8"/>
                  </a:cubicBezTo>
                  <a:cubicBezTo>
                    <a:pt x="104" y="5"/>
                    <a:pt x="104" y="5"/>
                    <a:pt x="104" y="5"/>
                  </a:cubicBezTo>
                  <a:cubicBezTo>
                    <a:pt x="106" y="5"/>
                    <a:pt x="106" y="5"/>
                    <a:pt x="106" y="5"/>
                  </a:cubicBezTo>
                  <a:cubicBezTo>
                    <a:pt x="106" y="2"/>
                    <a:pt x="106" y="2"/>
                    <a:pt x="106" y="2"/>
                  </a:cubicBezTo>
                  <a:cubicBezTo>
                    <a:pt x="106" y="2"/>
                    <a:pt x="106" y="2"/>
                    <a:pt x="106" y="2"/>
                  </a:cubicBezTo>
                  <a:cubicBezTo>
                    <a:pt x="106" y="2"/>
                    <a:pt x="106" y="2"/>
                    <a:pt x="106" y="2"/>
                  </a:cubicBezTo>
                  <a:cubicBezTo>
                    <a:pt x="103" y="3"/>
                    <a:pt x="103" y="3"/>
                    <a:pt x="103" y="3"/>
                  </a:cubicBezTo>
                  <a:cubicBezTo>
                    <a:pt x="103" y="8"/>
                    <a:pt x="103" y="8"/>
                    <a:pt x="103" y="8"/>
                  </a:cubicBezTo>
                  <a:lnTo>
                    <a:pt x="104" y="8"/>
                  </a:lnTo>
                  <a:close/>
                  <a:moveTo>
                    <a:pt x="104" y="3"/>
                  </a:moveTo>
                  <a:cubicBezTo>
                    <a:pt x="104" y="3"/>
                    <a:pt x="104" y="3"/>
                    <a:pt x="104" y="3"/>
                  </a:cubicBezTo>
                  <a:cubicBezTo>
                    <a:pt x="106" y="2"/>
                    <a:pt x="106" y="2"/>
                    <a:pt x="106" y="2"/>
                  </a:cubicBezTo>
                  <a:cubicBezTo>
                    <a:pt x="106" y="4"/>
                    <a:pt x="106" y="4"/>
                    <a:pt x="106" y="4"/>
                  </a:cubicBezTo>
                  <a:cubicBezTo>
                    <a:pt x="104" y="5"/>
                    <a:pt x="104" y="5"/>
                    <a:pt x="104" y="5"/>
                  </a:cubicBezTo>
                  <a:lnTo>
                    <a:pt x="104" y="3"/>
                  </a:lnTo>
                  <a:close/>
                  <a:moveTo>
                    <a:pt x="60" y="41"/>
                  </a:moveTo>
                  <a:cubicBezTo>
                    <a:pt x="60" y="41"/>
                    <a:pt x="60" y="41"/>
                    <a:pt x="60" y="41"/>
                  </a:cubicBezTo>
                  <a:cubicBezTo>
                    <a:pt x="63" y="40"/>
                    <a:pt x="63" y="40"/>
                    <a:pt x="63" y="40"/>
                  </a:cubicBezTo>
                  <a:cubicBezTo>
                    <a:pt x="63" y="40"/>
                    <a:pt x="63" y="40"/>
                    <a:pt x="63" y="40"/>
                  </a:cubicBezTo>
                  <a:cubicBezTo>
                    <a:pt x="60" y="41"/>
                    <a:pt x="60" y="41"/>
                    <a:pt x="60" y="41"/>
                  </a:cubicBezTo>
                  <a:close/>
                  <a:moveTo>
                    <a:pt x="100" y="23"/>
                  </a:moveTo>
                  <a:cubicBezTo>
                    <a:pt x="100" y="23"/>
                    <a:pt x="100" y="23"/>
                    <a:pt x="100" y="23"/>
                  </a:cubicBezTo>
                  <a:cubicBezTo>
                    <a:pt x="101" y="23"/>
                    <a:pt x="101" y="23"/>
                    <a:pt x="101" y="23"/>
                  </a:cubicBezTo>
                  <a:cubicBezTo>
                    <a:pt x="101" y="22"/>
                    <a:pt x="101" y="22"/>
                    <a:pt x="101" y="22"/>
                  </a:cubicBezTo>
                  <a:cubicBezTo>
                    <a:pt x="101" y="21"/>
                    <a:pt x="101" y="21"/>
                    <a:pt x="101" y="21"/>
                  </a:cubicBezTo>
                  <a:cubicBezTo>
                    <a:pt x="101" y="21"/>
                    <a:pt x="101" y="21"/>
                    <a:pt x="101" y="21"/>
                  </a:cubicBezTo>
                  <a:cubicBezTo>
                    <a:pt x="103" y="20"/>
                    <a:pt x="103" y="20"/>
                    <a:pt x="103" y="20"/>
                  </a:cubicBezTo>
                  <a:cubicBezTo>
                    <a:pt x="103" y="20"/>
                    <a:pt x="103" y="20"/>
                    <a:pt x="103" y="20"/>
                  </a:cubicBezTo>
                  <a:cubicBezTo>
                    <a:pt x="100" y="21"/>
                    <a:pt x="100" y="21"/>
                    <a:pt x="100" y="21"/>
                  </a:cubicBezTo>
                  <a:lnTo>
                    <a:pt x="100" y="23"/>
                  </a:lnTo>
                  <a:close/>
                  <a:moveTo>
                    <a:pt x="100" y="20"/>
                  </a:moveTo>
                  <a:cubicBezTo>
                    <a:pt x="100" y="20"/>
                    <a:pt x="100" y="20"/>
                    <a:pt x="100" y="20"/>
                  </a:cubicBezTo>
                  <a:cubicBezTo>
                    <a:pt x="101" y="20"/>
                    <a:pt x="101" y="20"/>
                    <a:pt x="101" y="20"/>
                  </a:cubicBezTo>
                  <a:cubicBezTo>
                    <a:pt x="101" y="18"/>
                    <a:pt x="101" y="18"/>
                    <a:pt x="101" y="18"/>
                  </a:cubicBezTo>
                  <a:cubicBezTo>
                    <a:pt x="101" y="18"/>
                    <a:pt x="101" y="18"/>
                    <a:pt x="101" y="18"/>
                  </a:cubicBezTo>
                  <a:cubicBezTo>
                    <a:pt x="101" y="18"/>
                    <a:pt x="101" y="18"/>
                    <a:pt x="101" y="18"/>
                  </a:cubicBezTo>
                  <a:cubicBezTo>
                    <a:pt x="103" y="17"/>
                    <a:pt x="103" y="17"/>
                    <a:pt x="103" y="17"/>
                  </a:cubicBezTo>
                  <a:cubicBezTo>
                    <a:pt x="103" y="17"/>
                    <a:pt x="103" y="17"/>
                    <a:pt x="103" y="17"/>
                  </a:cubicBezTo>
                  <a:cubicBezTo>
                    <a:pt x="100" y="18"/>
                    <a:pt x="100" y="18"/>
                    <a:pt x="100" y="18"/>
                  </a:cubicBezTo>
                  <a:lnTo>
                    <a:pt x="100" y="20"/>
                  </a:lnTo>
                  <a:close/>
                  <a:moveTo>
                    <a:pt x="100" y="17"/>
                  </a:moveTo>
                  <a:cubicBezTo>
                    <a:pt x="100" y="17"/>
                    <a:pt x="100" y="17"/>
                    <a:pt x="100" y="17"/>
                  </a:cubicBezTo>
                  <a:cubicBezTo>
                    <a:pt x="101" y="17"/>
                    <a:pt x="101" y="17"/>
                    <a:pt x="101" y="17"/>
                  </a:cubicBezTo>
                  <a:cubicBezTo>
                    <a:pt x="101" y="15"/>
                    <a:pt x="101" y="15"/>
                    <a:pt x="101" y="15"/>
                  </a:cubicBezTo>
                  <a:cubicBezTo>
                    <a:pt x="101" y="15"/>
                    <a:pt x="101" y="15"/>
                    <a:pt x="101" y="15"/>
                  </a:cubicBezTo>
                  <a:cubicBezTo>
                    <a:pt x="101" y="15"/>
                    <a:pt x="101" y="15"/>
                    <a:pt x="101" y="15"/>
                  </a:cubicBezTo>
                  <a:cubicBezTo>
                    <a:pt x="103" y="14"/>
                    <a:pt x="103" y="14"/>
                    <a:pt x="103" y="14"/>
                  </a:cubicBezTo>
                  <a:cubicBezTo>
                    <a:pt x="103" y="14"/>
                    <a:pt x="103" y="14"/>
                    <a:pt x="103" y="14"/>
                  </a:cubicBezTo>
                  <a:cubicBezTo>
                    <a:pt x="100" y="15"/>
                    <a:pt x="100" y="15"/>
                    <a:pt x="100" y="15"/>
                  </a:cubicBezTo>
                  <a:lnTo>
                    <a:pt x="100" y="17"/>
                  </a:lnTo>
                  <a:close/>
                  <a:moveTo>
                    <a:pt x="71" y="42"/>
                  </a:moveTo>
                  <a:cubicBezTo>
                    <a:pt x="71" y="42"/>
                    <a:pt x="71" y="42"/>
                    <a:pt x="71" y="42"/>
                  </a:cubicBezTo>
                  <a:cubicBezTo>
                    <a:pt x="74" y="42"/>
                    <a:pt x="74" y="42"/>
                    <a:pt x="74" y="42"/>
                  </a:cubicBezTo>
                  <a:cubicBezTo>
                    <a:pt x="74" y="41"/>
                    <a:pt x="74" y="41"/>
                    <a:pt x="74" y="41"/>
                  </a:cubicBezTo>
                  <a:cubicBezTo>
                    <a:pt x="71" y="41"/>
                    <a:pt x="71" y="41"/>
                    <a:pt x="71" y="41"/>
                  </a:cubicBezTo>
                  <a:lnTo>
                    <a:pt x="71" y="42"/>
                  </a:lnTo>
                  <a:close/>
                  <a:moveTo>
                    <a:pt x="104" y="26"/>
                  </a:moveTo>
                  <a:cubicBezTo>
                    <a:pt x="104" y="26"/>
                    <a:pt x="104" y="26"/>
                    <a:pt x="104" y="26"/>
                  </a:cubicBezTo>
                  <a:cubicBezTo>
                    <a:pt x="104" y="24"/>
                    <a:pt x="104" y="24"/>
                    <a:pt x="104" y="24"/>
                  </a:cubicBezTo>
                  <a:cubicBezTo>
                    <a:pt x="104" y="24"/>
                    <a:pt x="104" y="24"/>
                    <a:pt x="104" y="24"/>
                  </a:cubicBezTo>
                  <a:cubicBezTo>
                    <a:pt x="104" y="23"/>
                    <a:pt x="104" y="23"/>
                    <a:pt x="104" y="23"/>
                  </a:cubicBezTo>
                  <a:cubicBezTo>
                    <a:pt x="106" y="23"/>
                    <a:pt x="106" y="23"/>
                    <a:pt x="106" y="23"/>
                  </a:cubicBezTo>
                  <a:cubicBezTo>
                    <a:pt x="106" y="23"/>
                    <a:pt x="106" y="23"/>
                    <a:pt x="106" y="23"/>
                  </a:cubicBezTo>
                  <a:cubicBezTo>
                    <a:pt x="103" y="23"/>
                    <a:pt x="103" y="23"/>
                    <a:pt x="103" y="23"/>
                  </a:cubicBezTo>
                  <a:cubicBezTo>
                    <a:pt x="103" y="26"/>
                    <a:pt x="103" y="26"/>
                    <a:pt x="103" y="26"/>
                  </a:cubicBezTo>
                  <a:lnTo>
                    <a:pt x="104" y="26"/>
                  </a:lnTo>
                  <a:close/>
                  <a:moveTo>
                    <a:pt x="104" y="11"/>
                  </a:moveTo>
                  <a:cubicBezTo>
                    <a:pt x="104" y="11"/>
                    <a:pt x="104" y="11"/>
                    <a:pt x="104" y="11"/>
                  </a:cubicBezTo>
                  <a:cubicBezTo>
                    <a:pt x="104" y="9"/>
                    <a:pt x="104" y="9"/>
                    <a:pt x="104" y="9"/>
                  </a:cubicBezTo>
                  <a:cubicBezTo>
                    <a:pt x="104" y="8"/>
                    <a:pt x="104" y="8"/>
                    <a:pt x="104" y="8"/>
                  </a:cubicBezTo>
                  <a:cubicBezTo>
                    <a:pt x="104" y="8"/>
                    <a:pt x="104" y="8"/>
                    <a:pt x="104" y="8"/>
                  </a:cubicBezTo>
                  <a:cubicBezTo>
                    <a:pt x="106" y="8"/>
                    <a:pt x="106" y="8"/>
                    <a:pt x="106" y="8"/>
                  </a:cubicBezTo>
                  <a:cubicBezTo>
                    <a:pt x="106" y="7"/>
                    <a:pt x="106" y="7"/>
                    <a:pt x="106" y="7"/>
                  </a:cubicBezTo>
                  <a:cubicBezTo>
                    <a:pt x="103" y="8"/>
                    <a:pt x="103" y="8"/>
                    <a:pt x="103" y="8"/>
                  </a:cubicBezTo>
                  <a:cubicBezTo>
                    <a:pt x="103" y="11"/>
                    <a:pt x="103" y="11"/>
                    <a:pt x="103" y="11"/>
                  </a:cubicBezTo>
                  <a:lnTo>
                    <a:pt x="104" y="11"/>
                  </a:lnTo>
                  <a:close/>
                  <a:moveTo>
                    <a:pt x="104" y="23"/>
                  </a:moveTo>
                  <a:cubicBezTo>
                    <a:pt x="104" y="23"/>
                    <a:pt x="104" y="23"/>
                    <a:pt x="104" y="23"/>
                  </a:cubicBezTo>
                  <a:cubicBezTo>
                    <a:pt x="104" y="21"/>
                    <a:pt x="104" y="21"/>
                    <a:pt x="104" y="21"/>
                  </a:cubicBezTo>
                  <a:cubicBezTo>
                    <a:pt x="104" y="20"/>
                    <a:pt x="104" y="20"/>
                    <a:pt x="104" y="20"/>
                  </a:cubicBezTo>
                  <a:cubicBezTo>
                    <a:pt x="104" y="20"/>
                    <a:pt x="104" y="20"/>
                    <a:pt x="104" y="20"/>
                  </a:cubicBezTo>
                  <a:cubicBezTo>
                    <a:pt x="106" y="20"/>
                    <a:pt x="106" y="20"/>
                    <a:pt x="106" y="20"/>
                  </a:cubicBezTo>
                  <a:cubicBezTo>
                    <a:pt x="106" y="20"/>
                    <a:pt x="106" y="20"/>
                    <a:pt x="106" y="20"/>
                  </a:cubicBezTo>
                  <a:cubicBezTo>
                    <a:pt x="103" y="20"/>
                    <a:pt x="103" y="20"/>
                    <a:pt x="103" y="20"/>
                  </a:cubicBezTo>
                  <a:cubicBezTo>
                    <a:pt x="103" y="23"/>
                    <a:pt x="103" y="23"/>
                    <a:pt x="103" y="23"/>
                  </a:cubicBezTo>
                  <a:lnTo>
                    <a:pt x="104" y="23"/>
                  </a:lnTo>
                  <a:close/>
                  <a:moveTo>
                    <a:pt x="104" y="29"/>
                  </a:moveTo>
                  <a:cubicBezTo>
                    <a:pt x="104" y="29"/>
                    <a:pt x="104" y="29"/>
                    <a:pt x="104" y="29"/>
                  </a:cubicBezTo>
                  <a:cubicBezTo>
                    <a:pt x="104" y="27"/>
                    <a:pt x="104" y="27"/>
                    <a:pt x="104" y="27"/>
                  </a:cubicBezTo>
                  <a:cubicBezTo>
                    <a:pt x="104" y="27"/>
                    <a:pt x="104" y="27"/>
                    <a:pt x="104" y="27"/>
                  </a:cubicBezTo>
                  <a:cubicBezTo>
                    <a:pt x="104" y="26"/>
                    <a:pt x="104" y="26"/>
                    <a:pt x="104" y="26"/>
                  </a:cubicBezTo>
                  <a:cubicBezTo>
                    <a:pt x="106" y="26"/>
                    <a:pt x="106" y="26"/>
                    <a:pt x="106" y="26"/>
                  </a:cubicBezTo>
                  <a:cubicBezTo>
                    <a:pt x="106" y="26"/>
                    <a:pt x="106" y="26"/>
                    <a:pt x="106" y="26"/>
                  </a:cubicBezTo>
                  <a:cubicBezTo>
                    <a:pt x="103" y="26"/>
                    <a:pt x="103" y="26"/>
                    <a:pt x="103" y="26"/>
                  </a:cubicBezTo>
                  <a:cubicBezTo>
                    <a:pt x="103" y="29"/>
                    <a:pt x="103" y="29"/>
                    <a:pt x="103" y="29"/>
                  </a:cubicBezTo>
                  <a:lnTo>
                    <a:pt x="104" y="29"/>
                  </a:lnTo>
                  <a:close/>
                  <a:moveTo>
                    <a:pt x="104" y="14"/>
                  </a:moveTo>
                  <a:cubicBezTo>
                    <a:pt x="104" y="14"/>
                    <a:pt x="104" y="14"/>
                    <a:pt x="104" y="14"/>
                  </a:cubicBezTo>
                  <a:cubicBezTo>
                    <a:pt x="104" y="12"/>
                    <a:pt x="104" y="12"/>
                    <a:pt x="104" y="12"/>
                  </a:cubicBezTo>
                  <a:cubicBezTo>
                    <a:pt x="104" y="11"/>
                    <a:pt x="104" y="11"/>
                    <a:pt x="104" y="11"/>
                  </a:cubicBezTo>
                  <a:cubicBezTo>
                    <a:pt x="104" y="11"/>
                    <a:pt x="104" y="11"/>
                    <a:pt x="104" y="11"/>
                  </a:cubicBezTo>
                  <a:cubicBezTo>
                    <a:pt x="106" y="11"/>
                    <a:pt x="106" y="11"/>
                    <a:pt x="106" y="11"/>
                  </a:cubicBezTo>
                  <a:cubicBezTo>
                    <a:pt x="106" y="10"/>
                    <a:pt x="106" y="10"/>
                    <a:pt x="106" y="10"/>
                  </a:cubicBezTo>
                  <a:cubicBezTo>
                    <a:pt x="103" y="11"/>
                    <a:pt x="103" y="11"/>
                    <a:pt x="103" y="11"/>
                  </a:cubicBezTo>
                  <a:cubicBezTo>
                    <a:pt x="103" y="14"/>
                    <a:pt x="103" y="14"/>
                    <a:pt x="103" y="14"/>
                  </a:cubicBezTo>
                  <a:lnTo>
                    <a:pt x="104" y="14"/>
                  </a:lnTo>
                  <a:close/>
                  <a:moveTo>
                    <a:pt x="104" y="20"/>
                  </a:moveTo>
                  <a:cubicBezTo>
                    <a:pt x="104" y="20"/>
                    <a:pt x="104" y="20"/>
                    <a:pt x="104" y="20"/>
                  </a:cubicBezTo>
                  <a:cubicBezTo>
                    <a:pt x="104" y="18"/>
                    <a:pt x="104" y="18"/>
                    <a:pt x="104" y="18"/>
                  </a:cubicBezTo>
                  <a:cubicBezTo>
                    <a:pt x="104" y="17"/>
                    <a:pt x="104" y="17"/>
                    <a:pt x="104" y="17"/>
                  </a:cubicBezTo>
                  <a:cubicBezTo>
                    <a:pt x="104" y="17"/>
                    <a:pt x="104" y="17"/>
                    <a:pt x="104" y="17"/>
                  </a:cubicBezTo>
                  <a:cubicBezTo>
                    <a:pt x="106" y="17"/>
                    <a:pt x="106" y="17"/>
                    <a:pt x="106" y="17"/>
                  </a:cubicBezTo>
                  <a:cubicBezTo>
                    <a:pt x="106" y="17"/>
                    <a:pt x="106" y="17"/>
                    <a:pt x="106" y="17"/>
                  </a:cubicBezTo>
                  <a:cubicBezTo>
                    <a:pt x="103" y="17"/>
                    <a:pt x="103" y="17"/>
                    <a:pt x="103" y="17"/>
                  </a:cubicBezTo>
                  <a:cubicBezTo>
                    <a:pt x="103" y="20"/>
                    <a:pt x="103" y="20"/>
                    <a:pt x="103" y="20"/>
                  </a:cubicBezTo>
                  <a:lnTo>
                    <a:pt x="104" y="20"/>
                  </a:lnTo>
                  <a:close/>
                  <a:moveTo>
                    <a:pt x="104" y="17"/>
                  </a:moveTo>
                  <a:cubicBezTo>
                    <a:pt x="104" y="17"/>
                    <a:pt x="104" y="17"/>
                    <a:pt x="104" y="17"/>
                  </a:cubicBezTo>
                  <a:cubicBezTo>
                    <a:pt x="104" y="15"/>
                    <a:pt x="104" y="15"/>
                    <a:pt x="104" y="15"/>
                  </a:cubicBezTo>
                  <a:cubicBezTo>
                    <a:pt x="104" y="14"/>
                    <a:pt x="104" y="14"/>
                    <a:pt x="104" y="14"/>
                  </a:cubicBezTo>
                  <a:cubicBezTo>
                    <a:pt x="104" y="14"/>
                    <a:pt x="104" y="14"/>
                    <a:pt x="104" y="14"/>
                  </a:cubicBezTo>
                  <a:cubicBezTo>
                    <a:pt x="106" y="14"/>
                    <a:pt x="106" y="14"/>
                    <a:pt x="106" y="14"/>
                  </a:cubicBezTo>
                  <a:cubicBezTo>
                    <a:pt x="106" y="14"/>
                    <a:pt x="106" y="14"/>
                    <a:pt x="106" y="14"/>
                  </a:cubicBezTo>
                  <a:cubicBezTo>
                    <a:pt x="103" y="14"/>
                    <a:pt x="103" y="14"/>
                    <a:pt x="103" y="14"/>
                  </a:cubicBezTo>
                  <a:cubicBezTo>
                    <a:pt x="103" y="17"/>
                    <a:pt x="103" y="17"/>
                    <a:pt x="103" y="17"/>
                  </a:cubicBezTo>
                  <a:lnTo>
                    <a:pt x="104" y="17"/>
                  </a:lnTo>
                  <a:close/>
                  <a:moveTo>
                    <a:pt x="103" y="3"/>
                  </a:moveTo>
                  <a:cubicBezTo>
                    <a:pt x="103" y="3"/>
                    <a:pt x="103" y="3"/>
                    <a:pt x="103" y="3"/>
                  </a:cubicBezTo>
                  <a:cubicBezTo>
                    <a:pt x="101" y="3"/>
                    <a:pt x="101" y="3"/>
                    <a:pt x="101" y="3"/>
                  </a:cubicBezTo>
                  <a:cubicBezTo>
                    <a:pt x="101" y="3"/>
                    <a:pt x="101" y="3"/>
                    <a:pt x="101" y="3"/>
                  </a:cubicBezTo>
                  <a:cubicBezTo>
                    <a:pt x="100" y="3"/>
                    <a:pt x="100" y="3"/>
                    <a:pt x="100" y="3"/>
                  </a:cubicBezTo>
                  <a:cubicBezTo>
                    <a:pt x="100" y="8"/>
                    <a:pt x="100" y="8"/>
                    <a:pt x="100" y="8"/>
                  </a:cubicBezTo>
                  <a:cubicBezTo>
                    <a:pt x="100" y="8"/>
                    <a:pt x="100" y="8"/>
                    <a:pt x="100" y="8"/>
                  </a:cubicBezTo>
                  <a:cubicBezTo>
                    <a:pt x="101" y="6"/>
                    <a:pt x="101" y="6"/>
                    <a:pt x="101" y="6"/>
                  </a:cubicBezTo>
                  <a:cubicBezTo>
                    <a:pt x="101" y="6"/>
                    <a:pt x="101" y="6"/>
                    <a:pt x="101" y="6"/>
                  </a:cubicBezTo>
                  <a:cubicBezTo>
                    <a:pt x="101" y="6"/>
                    <a:pt x="101" y="6"/>
                    <a:pt x="101" y="6"/>
                  </a:cubicBezTo>
                  <a:cubicBezTo>
                    <a:pt x="103" y="5"/>
                    <a:pt x="103" y="5"/>
                    <a:pt x="103" y="5"/>
                  </a:cubicBezTo>
                  <a:cubicBezTo>
                    <a:pt x="103" y="3"/>
                    <a:pt x="103" y="3"/>
                    <a:pt x="103" y="3"/>
                  </a:cubicBezTo>
                  <a:cubicBezTo>
                    <a:pt x="103" y="3"/>
                    <a:pt x="103" y="3"/>
                    <a:pt x="103" y="3"/>
                  </a:cubicBezTo>
                  <a:close/>
                  <a:moveTo>
                    <a:pt x="103" y="5"/>
                  </a:moveTo>
                  <a:cubicBezTo>
                    <a:pt x="103" y="5"/>
                    <a:pt x="103" y="5"/>
                    <a:pt x="103" y="5"/>
                  </a:cubicBezTo>
                  <a:cubicBezTo>
                    <a:pt x="101" y="6"/>
                    <a:pt x="101" y="6"/>
                    <a:pt x="101" y="6"/>
                  </a:cubicBezTo>
                  <a:cubicBezTo>
                    <a:pt x="101" y="4"/>
                    <a:pt x="101" y="4"/>
                    <a:pt x="101" y="4"/>
                  </a:cubicBezTo>
                  <a:cubicBezTo>
                    <a:pt x="103" y="3"/>
                    <a:pt x="103" y="3"/>
                    <a:pt x="103" y="3"/>
                  </a:cubicBezTo>
                  <a:lnTo>
                    <a:pt x="103" y="5"/>
                  </a:lnTo>
                  <a:close/>
                  <a:moveTo>
                    <a:pt x="67" y="42"/>
                  </a:moveTo>
                  <a:cubicBezTo>
                    <a:pt x="67" y="42"/>
                    <a:pt x="67" y="42"/>
                    <a:pt x="67" y="42"/>
                  </a:cubicBezTo>
                  <a:cubicBezTo>
                    <a:pt x="71" y="41"/>
                    <a:pt x="71" y="41"/>
                    <a:pt x="71" y="41"/>
                  </a:cubicBezTo>
                  <a:cubicBezTo>
                    <a:pt x="71" y="41"/>
                    <a:pt x="71" y="41"/>
                    <a:pt x="71" y="41"/>
                  </a:cubicBezTo>
                  <a:cubicBezTo>
                    <a:pt x="67" y="41"/>
                    <a:pt x="67" y="41"/>
                    <a:pt x="67" y="41"/>
                  </a:cubicBezTo>
                  <a:lnTo>
                    <a:pt x="67" y="42"/>
                  </a:lnTo>
                  <a:close/>
                  <a:moveTo>
                    <a:pt x="67" y="43"/>
                  </a:moveTo>
                  <a:cubicBezTo>
                    <a:pt x="67" y="43"/>
                    <a:pt x="67" y="43"/>
                    <a:pt x="67" y="43"/>
                  </a:cubicBezTo>
                  <a:cubicBezTo>
                    <a:pt x="71" y="42"/>
                    <a:pt x="71" y="42"/>
                    <a:pt x="71" y="42"/>
                  </a:cubicBezTo>
                  <a:cubicBezTo>
                    <a:pt x="71" y="42"/>
                    <a:pt x="71" y="42"/>
                    <a:pt x="71" y="42"/>
                  </a:cubicBezTo>
                  <a:cubicBezTo>
                    <a:pt x="67" y="42"/>
                    <a:pt x="67" y="42"/>
                    <a:pt x="67" y="42"/>
                  </a:cubicBezTo>
                  <a:lnTo>
                    <a:pt x="67" y="43"/>
                  </a:lnTo>
                  <a:close/>
                  <a:moveTo>
                    <a:pt x="67" y="43"/>
                  </a:moveTo>
                  <a:cubicBezTo>
                    <a:pt x="67" y="43"/>
                    <a:pt x="67" y="43"/>
                    <a:pt x="67" y="43"/>
                  </a:cubicBezTo>
                  <a:cubicBezTo>
                    <a:pt x="71" y="43"/>
                    <a:pt x="71" y="43"/>
                    <a:pt x="71" y="43"/>
                  </a:cubicBezTo>
                  <a:cubicBezTo>
                    <a:pt x="71" y="43"/>
                    <a:pt x="71" y="43"/>
                    <a:pt x="71" y="43"/>
                  </a:cubicBezTo>
                  <a:cubicBezTo>
                    <a:pt x="67" y="43"/>
                    <a:pt x="67" y="43"/>
                    <a:pt x="67" y="43"/>
                  </a:cubicBezTo>
                  <a:close/>
                  <a:moveTo>
                    <a:pt x="67" y="41"/>
                  </a:moveTo>
                  <a:cubicBezTo>
                    <a:pt x="67" y="41"/>
                    <a:pt x="67" y="41"/>
                    <a:pt x="67" y="41"/>
                  </a:cubicBezTo>
                  <a:cubicBezTo>
                    <a:pt x="71" y="41"/>
                    <a:pt x="71" y="41"/>
                    <a:pt x="71" y="41"/>
                  </a:cubicBezTo>
                  <a:cubicBezTo>
                    <a:pt x="71" y="40"/>
                    <a:pt x="71" y="40"/>
                    <a:pt x="71" y="40"/>
                  </a:cubicBezTo>
                  <a:cubicBezTo>
                    <a:pt x="67" y="41"/>
                    <a:pt x="67" y="41"/>
                    <a:pt x="67" y="41"/>
                  </a:cubicBezTo>
                  <a:close/>
                  <a:moveTo>
                    <a:pt x="71" y="37"/>
                  </a:moveTo>
                  <a:cubicBezTo>
                    <a:pt x="71" y="37"/>
                    <a:pt x="71" y="37"/>
                    <a:pt x="71" y="37"/>
                  </a:cubicBezTo>
                  <a:cubicBezTo>
                    <a:pt x="67" y="38"/>
                    <a:pt x="67" y="38"/>
                    <a:pt x="67" y="38"/>
                  </a:cubicBezTo>
                  <a:cubicBezTo>
                    <a:pt x="67" y="38"/>
                    <a:pt x="67" y="38"/>
                    <a:pt x="67" y="38"/>
                  </a:cubicBezTo>
                  <a:cubicBezTo>
                    <a:pt x="71" y="37"/>
                    <a:pt x="71" y="37"/>
                    <a:pt x="71" y="37"/>
                  </a:cubicBezTo>
                  <a:close/>
                  <a:moveTo>
                    <a:pt x="67" y="40"/>
                  </a:moveTo>
                  <a:cubicBezTo>
                    <a:pt x="67" y="40"/>
                    <a:pt x="67" y="40"/>
                    <a:pt x="67" y="40"/>
                  </a:cubicBezTo>
                  <a:cubicBezTo>
                    <a:pt x="71" y="40"/>
                    <a:pt x="71" y="40"/>
                    <a:pt x="71" y="40"/>
                  </a:cubicBezTo>
                  <a:cubicBezTo>
                    <a:pt x="71" y="40"/>
                    <a:pt x="71" y="40"/>
                    <a:pt x="71" y="40"/>
                  </a:cubicBezTo>
                  <a:cubicBezTo>
                    <a:pt x="67" y="40"/>
                    <a:pt x="67" y="40"/>
                    <a:pt x="67" y="40"/>
                  </a:cubicBezTo>
                  <a:close/>
                  <a:moveTo>
                    <a:pt x="60" y="42"/>
                  </a:moveTo>
                  <a:cubicBezTo>
                    <a:pt x="60" y="42"/>
                    <a:pt x="60" y="42"/>
                    <a:pt x="60" y="42"/>
                  </a:cubicBezTo>
                  <a:cubicBezTo>
                    <a:pt x="63" y="41"/>
                    <a:pt x="63" y="41"/>
                    <a:pt x="63" y="41"/>
                  </a:cubicBezTo>
                  <a:cubicBezTo>
                    <a:pt x="63" y="41"/>
                    <a:pt x="63" y="41"/>
                    <a:pt x="63" y="41"/>
                  </a:cubicBezTo>
                  <a:cubicBezTo>
                    <a:pt x="60" y="41"/>
                    <a:pt x="60" y="41"/>
                    <a:pt x="60" y="41"/>
                  </a:cubicBezTo>
                  <a:lnTo>
                    <a:pt x="60" y="42"/>
                  </a:lnTo>
                  <a:close/>
                  <a:moveTo>
                    <a:pt x="67" y="39"/>
                  </a:moveTo>
                  <a:cubicBezTo>
                    <a:pt x="67" y="39"/>
                    <a:pt x="67" y="39"/>
                    <a:pt x="67" y="39"/>
                  </a:cubicBezTo>
                  <a:cubicBezTo>
                    <a:pt x="71" y="39"/>
                    <a:pt x="71" y="39"/>
                    <a:pt x="71" y="39"/>
                  </a:cubicBezTo>
                  <a:cubicBezTo>
                    <a:pt x="71" y="39"/>
                    <a:pt x="71" y="39"/>
                    <a:pt x="71" y="39"/>
                  </a:cubicBezTo>
                  <a:cubicBezTo>
                    <a:pt x="67" y="39"/>
                    <a:pt x="67" y="39"/>
                    <a:pt x="67" y="39"/>
                  </a:cubicBezTo>
                  <a:close/>
                  <a:moveTo>
                    <a:pt x="71" y="39"/>
                  </a:moveTo>
                  <a:cubicBezTo>
                    <a:pt x="71" y="39"/>
                    <a:pt x="71" y="39"/>
                    <a:pt x="71" y="39"/>
                  </a:cubicBezTo>
                  <a:cubicBezTo>
                    <a:pt x="74" y="39"/>
                    <a:pt x="74" y="39"/>
                    <a:pt x="74" y="39"/>
                  </a:cubicBezTo>
                  <a:cubicBezTo>
                    <a:pt x="74" y="39"/>
                    <a:pt x="74" y="39"/>
                    <a:pt x="74" y="39"/>
                  </a:cubicBezTo>
                  <a:cubicBezTo>
                    <a:pt x="71" y="39"/>
                    <a:pt x="71" y="39"/>
                    <a:pt x="71" y="39"/>
                  </a:cubicBezTo>
                  <a:close/>
                  <a:moveTo>
                    <a:pt x="71" y="40"/>
                  </a:moveTo>
                  <a:cubicBezTo>
                    <a:pt x="71" y="40"/>
                    <a:pt x="71" y="40"/>
                    <a:pt x="71" y="40"/>
                  </a:cubicBezTo>
                  <a:cubicBezTo>
                    <a:pt x="74" y="40"/>
                    <a:pt x="74" y="40"/>
                    <a:pt x="74" y="40"/>
                  </a:cubicBezTo>
                  <a:cubicBezTo>
                    <a:pt x="74" y="40"/>
                    <a:pt x="74" y="40"/>
                    <a:pt x="74" y="40"/>
                  </a:cubicBezTo>
                  <a:cubicBezTo>
                    <a:pt x="71" y="40"/>
                    <a:pt x="71" y="40"/>
                    <a:pt x="71" y="40"/>
                  </a:cubicBezTo>
                  <a:close/>
                  <a:moveTo>
                    <a:pt x="71" y="41"/>
                  </a:moveTo>
                  <a:cubicBezTo>
                    <a:pt x="71" y="41"/>
                    <a:pt x="71" y="41"/>
                    <a:pt x="71" y="41"/>
                  </a:cubicBezTo>
                  <a:cubicBezTo>
                    <a:pt x="74" y="41"/>
                    <a:pt x="74" y="41"/>
                    <a:pt x="74" y="41"/>
                  </a:cubicBezTo>
                  <a:cubicBezTo>
                    <a:pt x="74" y="40"/>
                    <a:pt x="74" y="40"/>
                    <a:pt x="74" y="40"/>
                  </a:cubicBezTo>
                  <a:cubicBezTo>
                    <a:pt x="71" y="41"/>
                    <a:pt x="71" y="41"/>
                    <a:pt x="71" y="41"/>
                  </a:cubicBezTo>
                  <a:close/>
                  <a:moveTo>
                    <a:pt x="71" y="39"/>
                  </a:moveTo>
                  <a:cubicBezTo>
                    <a:pt x="71" y="39"/>
                    <a:pt x="71" y="39"/>
                    <a:pt x="71" y="39"/>
                  </a:cubicBezTo>
                  <a:cubicBezTo>
                    <a:pt x="74" y="38"/>
                    <a:pt x="74" y="38"/>
                    <a:pt x="74" y="38"/>
                  </a:cubicBezTo>
                  <a:cubicBezTo>
                    <a:pt x="74" y="38"/>
                    <a:pt x="74" y="38"/>
                    <a:pt x="74" y="38"/>
                  </a:cubicBezTo>
                  <a:cubicBezTo>
                    <a:pt x="71" y="38"/>
                    <a:pt x="71" y="38"/>
                    <a:pt x="71" y="38"/>
                  </a:cubicBezTo>
                  <a:lnTo>
                    <a:pt x="71" y="39"/>
                  </a:lnTo>
                  <a:close/>
                  <a:moveTo>
                    <a:pt x="67" y="45"/>
                  </a:moveTo>
                  <a:cubicBezTo>
                    <a:pt x="67" y="45"/>
                    <a:pt x="67" y="45"/>
                    <a:pt x="67" y="45"/>
                  </a:cubicBezTo>
                  <a:cubicBezTo>
                    <a:pt x="71" y="45"/>
                    <a:pt x="71" y="45"/>
                    <a:pt x="71" y="45"/>
                  </a:cubicBezTo>
                  <a:cubicBezTo>
                    <a:pt x="71" y="45"/>
                    <a:pt x="71" y="45"/>
                    <a:pt x="71" y="45"/>
                  </a:cubicBezTo>
                  <a:cubicBezTo>
                    <a:pt x="67" y="45"/>
                    <a:pt x="67" y="45"/>
                    <a:pt x="67" y="45"/>
                  </a:cubicBezTo>
                  <a:close/>
                  <a:moveTo>
                    <a:pt x="74" y="37"/>
                  </a:moveTo>
                  <a:cubicBezTo>
                    <a:pt x="74" y="37"/>
                    <a:pt x="74" y="37"/>
                    <a:pt x="74" y="37"/>
                  </a:cubicBezTo>
                  <a:cubicBezTo>
                    <a:pt x="71" y="37"/>
                    <a:pt x="71" y="37"/>
                    <a:pt x="71" y="37"/>
                  </a:cubicBezTo>
                  <a:cubicBezTo>
                    <a:pt x="71" y="38"/>
                    <a:pt x="71" y="38"/>
                    <a:pt x="71" y="38"/>
                  </a:cubicBezTo>
                  <a:cubicBezTo>
                    <a:pt x="74" y="37"/>
                    <a:pt x="74" y="37"/>
                    <a:pt x="74" y="37"/>
                  </a:cubicBezTo>
                  <a:close/>
                  <a:moveTo>
                    <a:pt x="67" y="44"/>
                  </a:moveTo>
                  <a:cubicBezTo>
                    <a:pt x="67" y="44"/>
                    <a:pt x="67" y="44"/>
                    <a:pt x="67" y="44"/>
                  </a:cubicBezTo>
                  <a:cubicBezTo>
                    <a:pt x="71" y="44"/>
                    <a:pt x="71" y="44"/>
                    <a:pt x="71" y="44"/>
                  </a:cubicBezTo>
                  <a:cubicBezTo>
                    <a:pt x="71" y="44"/>
                    <a:pt x="71" y="44"/>
                    <a:pt x="71" y="44"/>
                  </a:cubicBezTo>
                  <a:cubicBezTo>
                    <a:pt x="67" y="44"/>
                    <a:pt x="67" y="44"/>
                    <a:pt x="67" y="44"/>
                  </a:cubicBezTo>
                  <a:close/>
                  <a:moveTo>
                    <a:pt x="67" y="39"/>
                  </a:moveTo>
                  <a:cubicBezTo>
                    <a:pt x="67" y="39"/>
                    <a:pt x="67" y="39"/>
                    <a:pt x="67" y="39"/>
                  </a:cubicBezTo>
                  <a:cubicBezTo>
                    <a:pt x="71" y="38"/>
                    <a:pt x="71" y="38"/>
                    <a:pt x="71" y="38"/>
                  </a:cubicBezTo>
                  <a:cubicBezTo>
                    <a:pt x="71" y="38"/>
                    <a:pt x="71" y="38"/>
                    <a:pt x="71" y="38"/>
                  </a:cubicBezTo>
                  <a:cubicBezTo>
                    <a:pt x="67" y="38"/>
                    <a:pt x="67" y="38"/>
                    <a:pt x="67" y="38"/>
                  </a:cubicBezTo>
                  <a:lnTo>
                    <a:pt x="67" y="39"/>
                  </a:lnTo>
                  <a:close/>
                  <a:moveTo>
                    <a:pt x="60" y="46"/>
                  </a:moveTo>
                  <a:cubicBezTo>
                    <a:pt x="60" y="46"/>
                    <a:pt x="60" y="46"/>
                    <a:pt x="60" y="46"/>
                  </a:cubicBezTo>
                  <a:cubicBezTo>
                    <a:pt x="63" y="45"/>
                    <a:pt x="63" y="45"/>
                    <a:pt x="63" y="45"/>
                  </a:cubicBezTo>
                  <a:cubicBezTo>
                    <a:pt x="63" y="45"/>
                    <a:pt x="63" y="45"/>
                    <a:pt x="63" y="45"/>
                  </a:cubicBezTo>
                  <a:cubicBezTo>
                    <a:pt x="60" y="45"/>
                    <a:pt x="60" y="45"/>
                    <a:pt x="60" y="45"/>
                  </a:cubicBezTo>
                  <a:lnTo>
                    <a:pt x="60" y="46"/>
                  </a:lnTo>
                  <a:close/>
                  <a:moveTo>
                    <a:pt x="60" y="45"/>
                  </a:moveTo>
                  <a:cubicBezTo>
                    <a:pt x="60" y="45"/>
                    <a:pt x="60" y="45"/>
                    <a:pt x="60" y="45"/>
                  </a:cubicBezTo>
                  <a:cubicBezTo>
                    <a:pt x="63" y="44"/>
                    <a:pt x="63" y="44"/>
                    <a:pt x="63" y="44"/>
                  </a:cubicBezTo>
                  <a:cubicBezTo>
                    <a:pt x="63" y="44"/>
                    <a:pt x="63" y="44"/>
                    <a:pt x="63" y="44"/>
                  </a:cubicBezTo>
                  <a:cubicBezTo>
                    <a:pt x="60" y="44"/>
                    <a:pt x="60" y="44"/>
                    <a:pt x="60" y="44"/>
                  </a:cubicBezTo>
                  <a:lnTo>
                    <a:pt x="60" y="45"/>
                  </a:lnTo>
                  <a:close/>
                  <a:moveTo>
                    <a:pt x="67" y="38"/>
                  </a:moveTo>
                  <a:cubicBezTo>
                    <a:pt x="67" y="38"/>
                    <a:pt x="67" y="38"/>
                    <a:pt x="67" y="38"/>
                  </a:cubicBezTo>
                  <a:cubicBezTo>
                    <a:pt x="64" y="38"/>
                    <a:pt x="64" y="38"/>
                    <a:pt x="64" y="38"/>
                  </a:cubicBezTo>
                  <a:cubicBezTo>
                    <a:pt x="64" y="38"/>
                    <a:pt x="64" y="38"/>
                    <a:pt x="64" y="38"/>
                  </a:cubicBezTo>
                  <a:cubicBezTo>
                    <a:pt x="67" y="38"/>
                    <a:pt x="67" y="38"/>
                    <a:pt x="67" y="38"/>
                  </a:cubicBezTo>
                  <a:close/>
                  <a:moveTo>
                    <a:pt x="64" y="39"/>
                  </a:moveTo>
                  <a:cubicBezTo>
                    <a:pt x="64" y="39"/>
                    <a:pt x="64" y="39"/>
                    <a:pt x="64" y="39"/>
                  </a:cubicBezTo>
                  <a:cubicBezTo>
                    <a:pt x="67" y="39"/>
                    <a:pt x="67" y="39"/>
                    <a:pt x="67" y="39"/>
                  </a:cubicBezTo>
                  <a:cubicBezTo>
                    <a:pt x="67" y="39"/>
                    <a:pt x="67" y="39"/>
                    <a:pt x="67" y="39"/>
                  </a:cubicBezTo>
                  <a:cubicBezTo>
                    <a:pt x="64" y="39"/>
                    <a:pt x="64" y="39"/>
                    <a:pt x="64" y="39"/>
                  </a:cubicBezTo>
                  <a:close/>
                  <a:moveTo>
                    <a:pt x="60" y="42"/>
                  </a:moveTo>
                  <a:cubicBezTo>
                    <a:pt x="60" y="42"/>
                    <a:pt x="60" y="42"/>
                    <a:pt x="60" y="42"/>
                  </a:cubicBezTo>
                  <a:cubicBezTo>
                    <a:pt x="63" y="42"/>
                    <a:pt x="63" y="42"/>
                    <a:pt x="63" y="42"/>
                  </a:cubicBezTo>
                  <a:cubicBezTo>
                    <a:pt x="63" y="42"/>
                    <a:pt x="63" y="42"/>
                    <a:pt x="63" y="42"/>
                  </a:cubicBezTo>
                  <a:cubicBezTo>
                    <a:pt x="60" y="42"/>
                    <a:pt x="60" y="42"/>
                    <a:pt x="60" y="42"/>
                  </a:cubicBezTo>
                  <a:close/>
                  <a:moveTo>
                    <a:pt x="60" y="44"/>
                  </a:moveTo>
                  <a:cubicBezTo>
                    <a:pt x="60" y="44"/>
                    <a:pt x="60" y="44"/>
                    <a:pt x="60" y="44"/>
                  </a:cubicBezTo>
                  <a:cubicBezTo>
                    <a:pt x="63" y="44"/>
                    <a:pt x="63" y="44"/>
                    <a:pt x="63" y="44"/>
                  </a:cubicBezTo>
                  <a:cubicBezTo>
                    <a:pt x="63" y="43"/>
                    <a:pt x="63" y="43"/>
                    <a:pt x="63" y="43"/>
                  </a:cubicBezTo>
                  <a:cubicBezTo>
                    <a:pt x="60" y="44"/>
                    <a:pt x="60" y="44"/>
                    <a:pt x="60" y="44"/>
                  </a:cubicBezTo>
                  <a:close/>
                  <a:moveTo>
                    <a:pt x="60" y="43"/>
                  </a:moveTo>
                  <a:cubicBezTo>
                    <a:pt x="60" y="43"/>
                    <a:pt x="60" y="43"/>
                    <a:pt x="60" y="43"/>
                  </a:cubicBezTo>
                  <a:cubicBezTo>
                    <a:pt x="63" y="43"/>
                    <a:pt x="63" y="43"/>
                    <a:pt x="63" y="43"/>
                  </a:cubicBezTo>
                  <a:cubicBezTo>
                    <a:pt x="63" y="43"/>
                    <a:pt x="63" y="43"/>
                    <a:pt x="63" y="43"/>
                  </a:cubicBezTo>
                  <a:cubicBezTo>
                    <a:pt x="60" y="43"/>
                    <a:pt x="60" y="43"/>
                    <a:pt x="60" y="43"/>
                  </a:cubicBezTo>
                  <a:close/>
                  <a:moveTo>
                    <a:pt x="64" y="43"/>
                  </a:moveTo>
                  <a:cubicBezTo>
                    <a:pt x="64" y="43"/>
                    <a:pt x="64" y="43"/>
                    <a:pt x="64" y="43"/>
                  </a:cubicBezTo>
                  <a:cubicBezTo>
                    <a:pt x="67" y="43"/>
                    <a:pt x="67" y="43"/>
                    <a:pt x="67" y="43"/>
                  </a:cubicBezTo>
                  <a:cubicBezTo>
                    <a:pt x="67" y="42"/>
                    <a:pt x="67" y="42"/>
                    <a:pt x="67" y="42"/>
                  </a:cubicBezTo>
                  <a:cubicBezTo>
                    <a:pt x="64" y="43"/>
                    <a:pt x="64" y="43"/>
                    <a:pt x="64" y="43"/>
                  </a:cubicBezTo>
                  <a:close/>
                  <a:moveTo>
                    <a:pt x="64" y="45"/>
                  </a:moveTo>
                  <a:cubicBezTo>
                    <a:pt x="64" y="45"/>
                    <a:pt x="64" y="45"/>
                    <a:pt x="64" y="45"/>
                  </a:cubicBezTo>
                  <a:cubicBezTo>
                    <a:pt x="67" y="45"/>
                    <a:pt x="67" y="45"/>
                    <a:pt x="67" y="45"/>
                  </a:cubicBezTo>
                  <a:cubicBezTo>
                    <a:pt x="67" y="45"/>
                    <a:pt x="67" y="45"/>
                    <a:pt x="67" y="45"/>
                  </a:cubicBezTo>
                  <a:cubicBezTo>
                    <a:pt x="64" y="45"/>
                    <a:pt x="64" y="45"/>
                    <a:pt x="64" y="45"/>
                  </a:cubicBezTo>
                  <a:close/>
                  <a:moveTo>
                    <a:pt x="64" y="40"/>
                  </a:moveTo>
                  <a:cubicBezTo>
                    <a:pt x="64" y="40"/>
                    <a:pt x="64" y="40"/>
                    <a:pt x="64" y="40"/>
                  </a:cubicBezTo>
                  <a:cubicBezTo>
                    <a:pt x="67" y="40"/>
                    <a:pt x="67" y="40"/>
                    <a:pt x="67" y="40"/>
                  </a:cubicBezTo>
                  <a:cubicBezTo>
                    <a:pt x="67" y="39"/>
                    <a:pt x="67" y="39"/>
                    <a:pt x="67" y="39"/>
                  </a:cubicBezTo>
                  <a:cubicBezTo>
                    <a:pt x="64" y="40"/>
                    <a:pt x="64" y="40"/>
                    <a:pt x="64" y="40"/>
                  </a:cubicBezTo>
                  <a:close/>
                  <a:moveTo>
                    <a:pt x="64" y="45"/>
                  </a:moveTo>
                  <a:cubicBezTo>
                    <a:pt x="64" y="45"/>
                    <a:pt x="64" y="45"/>
                    <a:pt x="64" y="45"/>
                  </a:cubicBezTo>
                  <a:cubicBezTo>
                    <a:pt x="67" y="44"/>
                    <a:pt x="67" y="44"/>
                    <a:pt x="67" y="44"/>
                  </a:cubicBezTo>
                  <a:cubicBezTo>
                    <a:pt x="67" y="44"/>
                    <a:pt x="67" y="44"/>
                    <a:pt x="67" y="44"/>
                  </a:cubicBezTo>
                  <a:cubicBezTo>
                    <a:pt x="64" y="44"/>
                    <a:pt x="64" y="44"/>
                    <a:pt x="64" y="44"/>
                  </a:cubicBezTo>
                  <a:lnTo>
                    <a:pt x="64" y="45"/>
                  </a:lnTo>
                  <a:close/>
                  <a:moveTo>
                    <a:pt x="64" y="44"/>
                  </a:moveTo>
                  <a:cubicBezTo>
                    <a:pt x="64" y="44"/>
                    <a:pt x="64" y="44"/>
                    <a:pt x="64" y="44"/>
                  </a:cubicBezTo>
                  <a:cubicBezTo>
                    <a:pt x="67" y="44"/>
                    <a:pt x="67" y="44"/>
                    <a:pt x="67" y="44"/>
                  </a:cubicBezTo>
                  <a:cubicBezTo>
                    <a:pt x="67" y="43"/>
                    <a:pt x="67" y="43"/>
                    <a:pt x="67" y="43"/>
                  </a:cubicBezTo>
                  <a:cubicBezTo>
                    <a:pt x="64" y="43"/>
                    <a:pt x="64" y="43"/>
                    <a:pt x="64" y="43"/>
                  </a:cubicBezTo>
                  <a:lnTo>
                    <a:pt x="64" y="44"/>
                  </a:lnTo>
                  <a:close/>
                  <a:moveTo>
                    <a:pt x="64" y="41"/>
                  </a:moveTo>
                  <a:cubicBezTo>
                    <a:pt x="64" y="41"/>
                    <a:pt x="64" y="41"/>
                    <a:pt x="64" y="41"/>
                  </a:cubicBezTo>
                  <a:cubicBezTo>
                    <a:pt x="67" y="40"/>
                    <a:pt x="67" y="40"/>
                    <a:pt x="67" y="40"/>
                  </a:cubicBezTo>
                  <a:cubicBezTo>
                    <a:pt x="67" y="40"/>
                    <a:pt x="67" y="40"/>
                    <a:pt x="67" y="40"/>
                  </a:cubicBezTo>
                  <a:cubicBezTo>
                    <a:pt x="64" y="40"/>
                    <a:pt x="64" y="40"/>
                    <a:pt x="64" y="40"/>
                  </a:cubicBezTo>
                  <a:lnTo>
                    <a:pt x="64" y="41"/>
                  </a:lnTo>
                  <a:close/>
                  <a:moveTo>
                    <a:pt x="64" y="42"/>
                  </a:moveTo>
                  <a:cubicBezTo>
                    <a:pt x="64" y="42"/>
                    <a:pt x="64" y="42"/>
                    <a:pt x="64" y="42"/>
                  </a:cubicBezTo>
                  <a:cubicBezTo>
                    <a:pt x="67" y="41"/>
                    <a:pt x="67" y="41"/>
                    <a:pt x="67" y="41"/>
                  </a:cubicBezTo>
                  <a:cubicBezTo>
                    <a:pt x="67" y="41"/>
                    <a:pt x="67" y="41"/>
                    <a:pt x="67" y="41"/>
                  </a:cubicBezTo>
                  <a:cubicBezTo>
                    <a:pt x="64" y="41"/>
                    <a:pt x="64" y="41"/>
                    <a:pt x="64" y="41"/>
                  </a:cubicBezTo>
                  <a:lnTo>
                    <a:pt x="64" y="42"/>
                  </a:lnTo>
                  <a:close/>
                  <a:moveTo>
                    <a:pt x="64" y="42"/>
                  </a:moveTo>
                  <a:cubicBezTo>
                    <a:pt x="64" y="42"/>
                    <a:pt x="64" y="42"/>
                    <a:pt x="64" y="42"/>
                  </a:cubicBezTo>
                  <a:cubicBezTo>
                    <a:pt x="67" y="42"/>
                    <a:pt x="67" y="42"/>
                    <a:pt x="67" y="42"/>
                  </a:cubicBezTo>
                  <a:cubicBezTo>
                    <a:pt x="67" y="42"/>
                    <a:pt x="67" y="42"/>
                    <a:pt x="67" y="42"/>
                  </a:cubicBezTo>
                  <a:cubicBezTo>
                    <a:pt x="64" y="42"/>
                    <a:pt x="64" y="42"/>
                    <a:pt x="64" y="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8"/>
            <p:cNvSpPr>
              <a:spLocks noEditPoints="1"/>
            </p:cNvSpPr>
            <p:nvPr/>
          </p:nvSpPr>
          <p:spPr bwMode="auto">
            <a:xfrm>
              <a:off x="1193" y="4158"/>
              <a:ext cx="482" cy="141"/>
            </a:xfrm>
            <a:custGeom>
              <a:avLst/>
              <a:gdLst>
                <a:gd name="T0" fmla="*/ 0 w 186"/>
                <a:gd name="T1" fmla="*/ 53 h 53"/>
                <a:gd name="T2" fmla="*/ 81 w 186"/>
                <a:gd name="T3" fmla="*/ 11 h 53"/>
                <a:gd name="T4" fmla="*/ 155 w 186"/>
                <a:gd name="T5" fmla="*/ 31 h 53"/>
                <a:gd name="T6" fmla="*/ 76 w 186"/>
                <a:gd name="T7" fmla="*/ 4 h 53"/>
                <a:gd name="T8" fmla="*/ 96 w 186"/>
                <a:gd name="T9" fmla="*/ 49 h 53"/>
                <a:gd name="T10" fmla="*/ 95 w 186"/>
                <a:gd name="T11" fmla="*/ 52 h 53"/>
                <a:gd name="T12" fmla="*/ 154 w 186"/>
                <a:gd name="T13" fmla="*/ 15 h 53"/>
                <a:gd name="T14" fmla="*/ 99 w 186"/>
                <a:gd name="T15" fmla="*/ 17 h 53"/>
                <a:gd name="T16" fmla="*/ 18 w 186"/>
                <a:gd name="T17" fmla="*/ 19 h 53"/>
                <a:gd name="T18" fmla="*/ 15 w 186"/>
                <a:gd name="T19" fmla="*/ 21 h 53"/>
                <a:gd name="T20" fmla="*/ 19 w 186"/>
                <a:gd name="T21" fmla="*/ 20 h 53"/>
                <a:gd name="T22" fmla="*/ 23 w 186"/>
                <a:gd name="T23" fmla="*/ 32 h 53"/>
                <a:gd name="T24" fmla="*/ 25 w 186"/>
                <a:gd name="T25" fmla="*/ 32 h 53"/>
                <a:gd name="T26" fmla="*/ 29 w 186"/>
                <a:gd name="T27" fmla="*/ 17 h 53"/>
                <a:gd name="T28" fmla="*/ 49 w 186"/>
                <a:gd name="T29" fmla="*/ 18 h 53"/>
                <a:gd name="T30" fmla="*/ 59 w 186"/>
                <a:gd name="T31" fmla="*/ 4 h 53"/>
                <a:gd name="T32" fmla="*/ 31 w 186"/>
                <a:gd name="T33" fmla="*/ 2 h 53"/>
                <a:gd name="T34" fmla="*/ 22 w 186"/>
                <a:gd name="T35" fmla="*/ 5 h 53"/>
                <a:gd name="T36" fmla="*/ 67 w 186"/>
                <a:gd name="T37" fmla="*/ 31 h 53"/>
                <a:gd name="T38" fmla="*/ 75 w 186"/>
                <a:gd name="T39" fmla="*/ 31 h 53"/>
                <a:gd name="T40" fmla="*/ 78 w 186"/>
                <a:gd name="T41" fmla="*/ 29 h 53"/>
                <a:gd name="T42" fmla="*/ 83 w 186"/>
                <a:gd name="T43" fmla="*/ 26 h 53"/>
                <a:gd name="T44" fmla="*/ 93 w 186"/>
                <a:gd name="T45" fmla="*/ 19 h 53"/>
                <a:gd name="T46" fmla="*/ 103 w 186"/>
                <a:gd name="T47" fmla="*/ 17 h 53"/>
                <a:gd name="T48" fmla="*/ 107 w 186"/>
                <a:gd name="T49" fmla="*/ 21 h 53"/>
                <a:gd name="T50" fmla="*/ 117 w 186"/>
                <a:gd name="T51" fmla="*/ 21 h 53"/>
                <a:gd name="T52" fmla="*/ 20 w 186"/>
                <a:gd name="T53" fmla="*/ 35 h 53"/>
                <a:gd name="T54" fmla="*/ 28 w 186"/>
                <a:gd name="T55" fmla="*/ 41 h 53"/>
                <a:gd name="T56" fmla="*/ 31 w 186"/>
                <a:gd name="T57" fmla="*/ 41 h 53"/>
                <a:gd name="T58" fmla="*/ 33 w 186"/>
                <a:gd name="T59" fmla="*/ 35 h 53"/>
                <a:gd name="T60" fmla="*/ 36 w 186"/>
                <a:gd name="T61" fmla="*/ 47 h 53"/>
                <a:gd name="T62" fmla="*/ 40 w 186"/>
                <a:gd name="T63" fmla="*/ 47 h 53"/>
                <a:gd name="T64" fmla="*/ 41 w 186"/>
                <a:gd name="T65" fmla="*/ 41 h 53"/>
                <a:gd name="T66" fmla="*/ 43 w 186"/>
                <a:gd name="T67" fmla="*/ 48 h 53"/>
                <a:gd name="T68" fmla="*/ 46 w 186"/>
                <a:gd name="T69" fmla="*/ 48 h 53"/>
                <a:gd name="T70" fmla="*/ 49 w 186"/>
                <a:gd name="T71" fmla="*/ 48 h 53"/>
                <a:gd name="T72" fmla="*/ 52 w 186"/>
                <a:gd name="T73" fmla="*/ 41 h 53"/>
                <a:gd name="T74" fmla="*/ 55 w 186"/>
                <a:gd name="T75" fmla="*/ 48 h 53"/>
                <a:gd name="T76" fmla="*/ 57 w 186"/>
                <a:gd name="T77" fmla="*/ 41 h 53"/>
                <a:gd name="T78" fmla="*/ 61 w 186"/>
                <a:gd name="T79" fmla="*/ 48 h 53"/>
                <a:gd name="T80" fmla="*/ 64 w 186"/>
                <a:gd name="T81" fmla="*/ 41 h 53"/>
                <a:gd name="T82" fmla="*/ 71 w 186"/>
                <a:gd name="T83" fmla="*/ 41 h 53"/>
                <a:gd name="T84" fmla="*/ 77 w 186"/>
                <a:gd name="T85" fmla="*/ 33 h 53"/>
                <a:gd name="T86" fmla="*/ 84 w 186"/>
                <a:gd name="T87" fmla="*/ 48 h 53"/>
                <a:gd name="T88" fmla="*/ 89 w 186"/>
                <a:gd name="T89" fmla="*/ 33 h 53"/>
                <a:gd name="T90" fmla="*/ 99 w 186"/>
                <a:gd name="T91" fmla="*/ 41 h 53"/>
                <a:gd name="T92" fmla="*/ 105 w 186"/>
                <a:gd name="T93" fmla="*/ 34 h 53"/>
                <a:gd name="T94" fmla="*/ 112 w 186"/>
                <a:gd name="T95" fmla="*/ 48 h 53"/>
                <a:gd name="T96" fmla="*/ 114 w 186"/>
                <a:gd name="T97" fmla="*/ 48 h 53"/>
                <a:gd name="T98" fmla="*/ 117 w 186"/>
                <a:gd name="T99" fmla="*/ 34 h 53"/>
                <a:gd name="T100" fmla="*/ 143 w 186"/>
                <a:gd name="T101" fmla="*/ 18 h 53"/>
                <a:gd name="T102" fmla="*/ 141 w 186"/>
                <a:gd name="T103" fmla="*/ 17 h 53"/>
                <a:gd name="T104" fmla="*/ 134 w 186"/>
                <a:gd name="T105" fmla="*/ 33 h 53"/>
                <a:gd name="T106" fmla="*/ 127 w 186"/>
                <a:gd name="T107" fmla="*/ 32 h 53"/>
                <a:gd name="T108" fmla="*/ 123 w 186"/>
                <a:gd name="T109" fmla="*/ 22 h 53"/>
                <a:gd name="T110" fmla="*/ 120 w 186"/>
                <a:gd name="T111" fmla="*/ 18 h 53"/>
                <a:gd name="T112" fmla="*/ 122 w 186"/>
                <a:gd name="T113" fmla="*/ 41 h 53"/>
                <a:gd name="T114" fmla="*/ 125 w 186"/>
                <a:gd name="T115" fmla="*/ 33 h 53"/>
                <a:gd name="T116" fmla="*/ 155 w 186"/>
                <a:gd name="T117" fmla="*/ 49 h 53"/>
                <a:gd name="T118" fmla="*/ 162 w 186"/>
                <a:gd name="T119" fmla="*/ 40 h 53"/>
                <a:gd name="T120" fmla="*/ 162 w 186"/>
                <a:gd name="T121" fmla="*/ 40 h 53"/>
                <a:gd name="T122" fmla="*/ 177 w 186"/>
                <a:gd name="T123" fmla="*/ 49 h 53"/>
                <a:gd name="T124" fmla="*/ 181 w 186"/>
                <a:gd name="T125" fmla="*/ 4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86" h="53">
                  <a:moveTo>
                    <a:pt x="3" y="53"/>
                  </a:moveTo>
                  <a:cubicBezTo>
                    <a:pt x="94" y="51"/>
                    <a:pt x="94" y="51"/>
                    <a:pt x="94" y="51"/>
                  </a:cubicBezTo>
                  <a:cubicBezTo>
                    <a:pt x="94" y="51"/>
                    <a:pt x="94" y="51"/>
                    <a:pt x="94" y="51"/>
                  </a:cubicBezTo>
                  <a:cubicBezTo>
                    <a:pt x="3" y="52"/>
                    <a:pt x="3" y="52"/>
                    <a:pt x="3" y="52"/>
                  </a:cubicBezTo>
                  <a:lnTo>
                    <a:pt x="3" y="53"/>
                  </a:lnTo>
                  <a:close/>
                  <a:moveTo>
                    <a:pt x="4" y="50"/>
                  </a:moveTo>
                  <a:cubicBezTo>
                    <a:pt x="4" y="50"/>
                    <a:pt x="4" y="50"/>
                    <a:pt x="4" y="50"/>
                  </a:cubicBezTo>
                  <a:cubicBezTo>
                    <a:pt x="5" y="50"/>
                    <a:pt x="5" y="50"/>
                    <a:pt x="5" y="50"/>
                  </a:cubicBezTo>
                  <a:cubicBezTo>
                    <a:pt x="4" y="50"/>
                    <a:pt x="4" y="50"/>
                    <a:pt x="4" y="50"/>
                  </a:cubicBezTo>
                  <a:cubicBezTo>
                    <a:pt x="3" y="51"/>
                    <a:pt x="3" y="51"/>
                    <a:pt x="3" y="51"/>
                  </a:cubicBezTo>
                  <a:lnTo>
                    <a:pt x="4" y="50"/>
                  </a:lnTo>
                  <a:close/>
                  <a:moveTo>
                    <a:pt x="3" y="50"/>
                  </a:moveTo>
                  <a:cubicBezTo>
                    <a:pt x="3" y="50"/>
                    <a:pt x="3" y="50"/>
                    <a:pt x="3" y="50"/>
                  </a:cubicBezTo>
                  <a:cubicBezTo>
                    <a:pt x="2" y="50"/>
                    <a:pt x="2" y="50"/>
                    <a:pt x="2" y="50"/>
                  </a:cubicBezTo>
                  <a:cubicBezTo>
                    <a:pt x="1" y="52"/>
                    <a:pt x="1" y="52"/>
                    <a:pt x="1" y="52"/>
                  </a:cubicBezTo>
                  <a:cubicBezTo>
                    <a:pt x="2" y="50"/>
                    <a:pt x="2" y="50"/>
                    <a:pt x="2" y="50"/>
                  </a:cubicBezTo>
                  <a:lnTo>
                    <a:pt x="3" y="50"/>
                  </a:lnTo>
                  <a:close/>
                  <a:moveTo>
                    <a:pt x="5" y="49"/>
                  </a:moveTo>
                  <a:cubicBezTo>
                    <a:pt x="5" y="49"/>
                    <a:pt x="5" y="49"/>
                    <a:pt x="5" y="49"/>
                  </a:cubicBezTo>
                  <a:cubicBezTo>
                    <a:pt x="7" y="49"/>
                    <a:pt x="7" y="49"/>
                    <a:pt x="7" y="49"/>
                  </a:cubicBezTo>
                  <a:cubicBezTo>
                    <a:pt x="6" y="49"/>
                    <a:pt x="5" y="49"/>
                    <a:pt x="5" y="49"/>
                  </a:cubicBezTo>
                  <a:cubicBezTo>
                    <a:pt x="5" y="51"/>
                    <a:pt x="5" y="51"/>
                    <a:pt x="5" y="51"/>
                  </a:cubicBezTo>
                  <a:lnTo>
                    <a:pt x="5" y="49"/>
                  </a:lnTo>
                  <a:close/>
                  <a:moveTo>
                    <a:pt x="10" y="47"/>
                  </a:moveTo>
                  <a:cubicBezTo>
                    <a:pt x="10" y="47"/>
                    <a:pt x="10" y="47"/>
                    <a:pt x="10" y="47"/>
                  </a:cubicBezTo>
                  <a:cubicBezTo>
                    <a:pt x="9" y="47"/>
                    <a:pt x="9" y="47"/>
                    <a:pt x="9" y="47"/>
                  </a:cubicBezTo>
                  <a:cubicBezTo>
                    <a:pt x="9" y="48"/>
                    <a:pt x="9" y="48"/>
                    <a:pt x="9" y="48"/>
                  </a:cubicBezTo>
                  <a:cubicBezTo>
                    <a:pt x="9" y="47"/>
                    <a:pt x="9" y="47"/>
                    <a:pt x="9" y="47"/>
                  </a:cubicBezTo>
                  <a:lnTo>
                    <a:pt x="10" y="47"/>
                  </a:lnTo>
                  <a:close/>
                  <a:moveTo>
                    <a:pt x="0" y="53"/>
                  </a:moveTo>
                  <a:cubicBezTo>
                    <a:pt x="0" y="53"/>
                    <a:pt x="0" y="53"/>
                    <a:pt x="0" y="53"/>
                  </a:cubicBezTo>
                  <a:cubicBezTo>
                    <a:pt x="95" y="52"/>
                    <a:pt x="95" y="52"/>
                    <a:pt x="95" y="52"/>
                  </a:cubicBezTo>
                  <a:cubicBezTo>
                    <a:pt x="95" y="51"/>
                    <a:pt x="95" y="51"/>
                    <a:pt x="95" y="51"/>
                  </a:cubicBezTo>
                  <a:cubicBezTo>
                    <a:pt x="0" y="53"/>
                    <a:pt x="0" y="53"/>
                    <a:pt x="0" y="53"/>
                  </a:cubicBezTo>
                  <a:close/>
                  <a:moveTo>
                    <a:pt x="5" y="52"/>
                  </a:moveTo>
                  <a:cubicBezTo>
                    <a:pt x="5" y="52"/>
                    <a:pt x="5" y="52"/>
                    <a:pt x="5" y="52"/>
                  </a:cubicBezTo>
                  <a:cubicBezTo>
                    <a:pt x="94" y="51"/>
                    <a:pt x="94" y="51"/>
                    <a:pt x="94" y="51"/>
                  </a:cubicBezTo>
                  <a:cubicBezTo>
                    <a:pt x="94" y="50"/>
                    <a:pt x="94" y="50"/>
                    <a:pt x="94" y="50"/>
                  </a:cubicBezTo>
                  <a:cubicBezTo>
                    <a:pt x="5" y="51"/>
                    <a:pt x="5" y="51"/>
                    <a:pt x="5" y="51"/>
                  </a:cubicBezTo>
                  <a:lnTo>
                    <a:pt x="5" y="52"/>
                  </a:lnTo>
                  <a:close/>
                  <a:moveTo>
                    <a:pt x="76" y="7"/>
                  </a:moveTo>
                  <a:cubicBezTo>
                    <a:pt x="76" y="7"/>
                    <a:pt x="76" y="7"/>
                    <a:pt x="76" y="7"/>
                  </a:cubicBezTo>
                  <a:cubicBezTo>
                    <a:pt x="76" y="9"/>
                    <a:pt x="76" y="9"/>
                    <a:pt x="76" y="9"/>
                  </a:cubicBezTo>
                  <a:cubicBezTo>
                    <a:pt x="79" y="11"/>
                    <a:pt x="79" y="11"/>
                    <a:pt x="79" y="11"/>
                  </a:cubicBezTo>
                  <a:cubicBezTo>
                    <a:pt x="79" y="9"/>
                    <a:pt x="79" y="9"/>
                    <a:pt x="79" y="9"/>
                  </a:cubicBezTo>
                  <a:cubicBezTo>
                    <a:pt x="79" y="9"/>
                    <a:pt x="78" y="8"/>
                    <a:pt x="77" y="8"/>
                  </a:cubicBezTo>
                  <a:cubicBezTo>
                    <a:pt x="76" y="7"/>
                    <a:pt x="76" y="7"/>
                    <a:pt x="76" y="7"/>
                  </a:cubicBezTo>
                  <a:close/>
                  <a:moveTo>
                    <a:pt x="99" y="13"/>
                  </a:moveTo>
                  <a:cubicBezTo>
                    <a:pt x="99" y="13"/>
                    <a:pt x="99" y="13"/>
                    <a:pt x="99" y="13"/>
                  </a:cubicBezTo>
                  <a:cubicBezTo>
                    <a:pt x="99" y="13"/>
                    <a:pt x="99" y="13"/>
                    <a:pt x="99" y="13"/>
                  </a:cubicBezTo>
                  <a:cubicBezTo>
                    <a:pt x="102" y="13"/>
                    <a:pt x="102" y="13"/>
                    <a:pt x="102" y="13"/>
                  </a:cubicBezTo>
                  <a:lnTo>
                    <a:pt x="99" y="13"/>
                  </a:lnTo>
                  <a:close/>
                  <a:moveTo>
                    <a:pt x="10" y="48"/>
                  </a:moveTo>
                  <a:cubicBezTo>
                    <a:pt x="10" y="48"/>
                    <a:pt x="10" y="48"/>
                    <a:pt x="10" y="48"/>
                  </a:cubicBezTo>
                  <a:cubicBezTo>
                    <a:pt x="10" y="48"/>
                    <a:pt x="10" y="48"/>
                    <a:pt x="10" y="48"/>
                  </a:cubicBezTo>
                  <a:cubicBezTo>
                    <a:pt x="8" y="48"/>
                    <a:pt x="8" y="48"/>
                    <a:pt x="8" y="48"/>
                  </a:cubicBezTo>
                  <a:lnTo>
                    <a:pt x="10" y="48"/>
                  </a:lnTo>
                  <a:close/>
                  <a:moveTo>
                    <a:pt x="87" y="12"/>
                  </a:moveTo>
                  <a:cubicBezTo>
                    <a:pt x="87" y="12"/>
                    <a:pt x="87" y="12"/>
                    <a:pt x="87" y="12"/>
                  </a:cubicBezTo>
                  <a:cubicBezTo>
                    <a:pt x="87" y="12"/>
                    <a:pt x="85" y="11"/>
                    <a:pt x="84" y="11"/>
                  </a:cubicBezTo>
                  <a:cubicBezTo>
                    <a:pt x="83" y="11"/>
                    <a:pt x="81" y="10"/>
                    <a:pt x="81" y="10"/>
                  </a:cubicBezTo>
                  <a:cubicBezTo>
                    <a:pt x="81" y="11"/>
                    <a:pt x="81" y="11"/>
                    <a:pt x="81" y="11"/>
                  </a:cubicBezTo>
                  <a:cubicBezTo>
                    <a:pt x="81" y="11"/>
                    <a:pt x="82" y="12"/>
                    <a:pt x="83" y="12"/>
                  </a:cubicBezTo>
                  <a:cubicBezTo>
                    <a:pt x="85" y="13"/>
                    <a:pt x="87" y="13"/>
                    <a:pt x="87" y="13"/>
                  </a:cubicBezTo>
                  <a:lnTo>
                    <a:pt x="87" y="12"/>
                  </a:lnTo>
                  <a:close/>
                  <a:moveTo>
                    <a:pt x="92" y="13"/>
                  </a:moveTo>
                  <a:cubicBezTo>
                    <a:pt x="92" y="13"/>
                    <a:pt x="92" y="13"/>
                    <a:pt x="92" y="13"/>
                  </a:cubicBezTo>
                  <a:cubicBezTo>
                    <a:pt x="91" y="12"/>
                    <a:pt x="88" y="12"/>
                    <a:pt x="88" y="12"/>
                  </a:cubicBezTo>
                  <a:cubicBezTo>
                    <a:pt x="88" y="13"/>
                    <a:pt x="88" y="13"/>
                    <a:pt x="88" y="13"/>
                  </a:cubicBezTo>
                  <a:cubicBezTo>
                    <a:pt x="98" y="13"/>
                    <a:pt x="98" y="13"/>
                    <a:pt x="98" y="13"/>
                  </a:cubicBezTo>
                  <a:cubicBezTo>
                    <a:pt x="98" y="13"/>
                    <a:pt x="98" y="13"/>
                    <a:pt x="98" y="13"/>
                  </a:cubicBezTo>
                  <a:cubicBezTo>
                    <a:pt x="98" y="13"/>
                    <a:pt x="93" y="13"/>
                    <a:pt x="92" y="13"/>
                  </a:cubicBezTo>
                  <a:close/>
                  <a:moveTo>
                    <a:pt x="11" y="50"/>
                  </a:moveTo>
                  <a:cubicBezTo>
                    <a:pt x="11" y="50"/>
                    <a:pt x="11" y="50"/>
                    <a:pt x="11" y="50"/>
                  </a:cubicBezTo>
                  <a:cubicBezTo>
                    <a:pt x="10" y="48"/>
                    <a:pt x="10" y="48"/>
                    <a:pt x="10" y="48"/>
                  </a:cubicBezTo>
                  <a:cubicBezTo>
                    <a:pt x="11" y="50"/>
                    <a:pt x="11" y="50"/>
                    <a:pt x="11" y="50"/>
                  </a:cubicBezTo>
                  <a:cubicBezTo>
                    <a:pt x="93" y="49"/>
                    <a:pt x="93" y="49"/>
                    <a:pt x="93" y="49"/>
                  </a:cubicBezTo>
                  <a:cubicBezTo>
                    <a:pt x="93" y="49"/>
                    <a:pt x="11" y="50"/>
                    <a:pt x="11" y="50"/>
                  </a:cubicBezTo>
                  <a:close/>
                  <a:moveTo>
                    <a:pt x="181" y="49"/>
                  </a:moveTo>
                  <a:cubicBezTo>
                    <a:pt x="181" y="49"/>
                    <a:pt x="181" y="49"/>
                    <a:pt x="181" y="49"/>
                  </a:cubicBezTo>
                  <a:cubicBezTo>
                    <a:pt x="181" y="40"/>
                    <a:pt x="181" y="40"/>
                    <a:pt x="181" y="40"/>
                  </a:cubicBezTo>
                  <a:cubicBezTo>
                    <a:pt x="183" y="40"/>
                    <a:pt x="183" y="40"/>
                    <a:pt x="183" y="40"/>
                  </a:cubicBezTo>
                  <a:cubicBezTo>
                    <a:pt x="183" y="49"/>
                    <a:pt x="183" y="49"/>
                    <a:pt x="183" y="49"/>
                  </a:cubicBezTo>
                  <a:cubicBezTo>
                    <a:pt x="183" y="49"/>
                    <a:pt x="183" y="49"/>
                    <a:pt x="183" y="49"/>
                  </a:cubicBezTo>
                  <a:cubicBezTo>
                    <a:pt x="183" y="32"/>
                    <a:pt x="183" y="32"/>
                    <a:pt x="183" y="32"/>
                  </a:cubicBezTo>
                  <a:cubicBezTo>
                    <a:pt x="186" y="32"/>
                    <a:pt x="186" y="32"/>
                    <a:pt x="186" y="32"/>
                  </a:cubicBezTo>
                  <a:cubicBezTo>
                    <a:pt x="155" y="31"/>
                    <a:pt x="155" y="31"/>
                    <a:pt x="155" y="31"/>
                  </a:cubicBezTo>
                  <a:cubicBezTo>
                    <a:pt x="155" y="31"/>
                    <a:pt x="155" y="31"/>
                    <a:pt x="155" y="31"/>
                  </a:cubicBezTo>
                  <a:cubicBezTo>
                    <a:pt x="157" y="32"/>
                    <a:pt x="157" y="32"/>
                    <a:pt x="157" y="32"/>
                  </a:cubicBezTo>
                  <a:cubicBezTo>
                    <a:pt x="157" y="32"/>
                    <a:pt x="157" y="32"/>
                    <a:pt x="157" y="32"/>
                  </a:cubicBezTo>
                  <a:cubicBezTo>
                    <a:pt x="156" y="32"/>
                    <a:pt x="155" y="32"/>
                    <a:pt x="155" y="32"/>
                  </a:cubicBezTo>
                  <a:cubicBezTo>
                    <a:pt x="155" y="31"/>
                    <a:pt x="155" y="31"/>
                    <a:pt x="155" y="31"/>
                  </a:cubicBezTo>
                  <a:cubicBezTo>
                    <a:pt x="155" y="31"/>
                    <a:pt x="155" y="31"/>
                    <a:pt x="155" y="31"/>
                  </a:cubicBezTo>
                  <a:cubicBezTo>
                    <a:pt x="155" y="40"/>
                    <a:pt x="155" y="40"/>
                    <a:pt x="155" y="40"/>
                  </a:cubicBezTo>
                  <a:cubicBezTo>
                    <a:pt x="154" y="40"/>
                    <a:pt x="154" y="40"/>
                    <a:pt x="154" y="40"/>
                  </a:cubicBezTo>
                  <a:cubicBezTo>
                    <a:pt x="154" y="40"/>
                    <a:pt x="154" y="40"/>
                    <a:pt x="154" y="39"/>
                  </a:cubicBezTo>
                  <a:cubicBezTo>
                    <a:pt x="154" y="37"/>
                    <a:pt x="154" y="32"/>
                    <a:pt x="154" y="32"/>
                  </a:cubicBezTo>
                  <a:cubicBezTo>
                    <a:pt x="154" y="32"/>
                    <a:pt x="151" y="32"/>
                    <a:pt x="148" y="31"/>
                  </a:cubicBezTo>
                  <a:cubicBezTo>
                    <a:pt x="145" y="31"/>
                    <a:pt x="143" y="31"/>
                    <a:pt x="143" y="31"/>
                  </a:cubicBezTo>
                  <a:cubicBezTo>
                    <a:pt x="143" y="31"/>
                    <a:pt x="143" y="38"/>
                    <a:pt x="143" y="40"/>
                  </a:cubicBezTo>
                  <a:cubicBezTo>
                    <a:pt x="142" y="40"/>
                    <a:pt x="142" y="40"/>
                    <a:pt x="142" y="40"/>
                  </a:cubicBezTo>
                  <a:cubicBezTo>
                    <a:pt x="142" y="31"/>
                    <a:pt x="142" y="31"/>
                    <a:pt x="142" y="31"/>
                  </a:cubicBezTo>
                  <a:cubicBezTo>
                    <a:pt x="142" y="31"/>
                    <a:pt x="142" y="31"/>
                    <a:pt x="142" y="31"/>
                  </a:cubicBezTo>
                  <a:cubicBezTo>
                    <a:pt x="186" y="32"/>
                    <a:pt x="186" y="32"/>
                    <a:pt x="186" y="32"/>
                  </a:cubicBezTo>
                  <a:cubicBezTo>
                    <a:pt x="186" y="30"/>
                    <a:pt x="186" y="30"/>
                    <a:pt x="186" y="30"/>
                  </a:cubicBezTo>
                  <a:cubicBezTo>
                    <a:pt x="173" y="30"/>
                    <a:pt x="173" y="30"/>
                    <a:pt x="173" y="30"/>
                  </a:cubicBezTo>
                  <a:cubicBezTo>
                    <a:pt x="170" y="10"/>
                    <a:pt x="170" y="10"/>
                    <a:pt x="170" y="10"/>
                  </a:cubicBezTo>
                  <a:cubicBezTo>
                    <a:pt x="170" y="10"/>
                    <a:pt x="167" y="10"/>
                    <a:pt x="165" y="10"/>
                  </a:cubicBezTo>
                  <a:cubicBezTo>
                    <a:pt x="163" y="10"/>
                    <a:pt x="159" y="10"/>
                    <a:pt x="159" y="10"/>
                  </a:cubicBezTo>
                  <a:cubicBezTo>
                    <a:pt x="159" y="10"/>
                    <a:pt x="159" y="10"/>
                    <a:pt x="159" y="10"/>
                  </a:cubicBezTo>
                  <a:cubicBezTo>
                    <a:pt x="159" y="13"/>
                    <a:pt x="159" y="13"/>
                    <a:pt x="159" y="13"/>
                  </a:cubicBezTo>
                  <a:cubicBezTo>
                    <a:pt x="158" y="13"/>
                    <a:pt x="158" y="13"/>
                    <a:pt x="156" y="14"/>
                  </a:cubicBezTo>
                  <a:cubicBezTo>
                    <a:pt x="154" y="14"/>
                    <a:pt x="154" y="15"/>
                    <a:pt x="154" y="15"/>
                  </a:cubicBezTo>
                  <a:cubicBezTo>
                    <a:pt x="154" y="21"/>
                    <a:pt x="154" y="21"/>
                    <a:pt x="154" y="21"/>
                  </a:cubicBezTo>
                  <a:cubicBezTo>
                    <a:pt x="153" y="22"/>
                    <a:pt x="153" y="22"/>
                    <a:pt x="153" y="22"/>
                  </a:cubicBezTo>
                  <a:cubicBezTo>
                    <a:pt x="153" y="22"/>
                    <a:pt x="153" y="21"/>
                    <a:pt x="153" y="21"/>
                  </a:cubicBezTo>
                  <a:cubicBezTo>
                    <a:pt x="153" y="20"/>
                    <a:pt x="152" y="20"/>
                    <a:pt x="150" y="20"/>
                  </a:cubicBezTo>
                  <a:cubicBezTo>
                    <a:pt x="150" y="19"/>
                    <a:pt x="149" y="19"/>
                    <a:pt x="149" y="19"/>
                  </a:cubicBezTo>
                  <a:cubicBezTo>
                    <a:pt x="148" y="13"/>
                    <a:pt x="148" y="13"/>
                    <a:pt x="148" y="13"/>
                  </a:cubicBezTo>
                  <a:cubicBezTo>
                    <a:pt x="148" y="13"/>
                    <a:pt x="129" y="13"/>
                    <a:pt x="117" y="13"/>
                  </a:cubicBezTo>
                  <a:cubicBezTo>
                    <a:pt x="117" y="13"/>
                    <a:pt x="117" y="13"/>
                    <a:pt x="117" y="13"/>
                  </a:cubicBezTo>
                  <a:cubicBezTo>
                    <a:pt x="117" y="13"/>
                    <a:pt x="89" y="11"/>
                    <a:pt x="85" y="10"/>
                  </a:cubicBezTo>
                  <a:cubicBezTo>
                    <a:pt x="82" y="9"/>
                    <a:pt x="78" y="7"/>
                    <a:pt x="77" y="6"/>
                  </a:cubicBezTo>
                  <a:cubicBezTo>
                    <a:pt x="76" y="4"/>
                    <a:pt x="76" y="4"/>
                    <a:pt x="76" y="4"/>
                  </a:cubicBezTo>
                  <a:cubicBezTo>
                    <a:pt x="26" y="0"/>
                    <a:pt x="26" y="0"/>
                    <a:pt x="26" y="0"/>
                  </a:cubicBezTo>
                  <a:cubicBezTo>
                    <a:pt x="14" y="10"/>
                    <a:pt x="14" y="10"/>
                    <a:pt x="14" y="10"/>
                  </a:cubicBezTo>
                  <a:cubicBezTo>
                    <a:pt x="14" y="11"/>
                    <a:pt x="14" y="11"/>
                    <a:pt x="14" y="11"/>
                  </a:cubicBezTo>
                  <a:cubicBezTo>
                    <a:pt x="13" y="11"/>
                    <a:pt x="13" y="11"/>
                    <a:pt x="13" y="11"/>
                  </a:cubicBezTo>
                  <a:cubicBezTo>
                    <a:pt x="13" y="34"/>
                    <a:pt x="13" y="34"/>
                    <a:pt x="13" y="34"/>
                  </a:cubicBezTo>
                  <a:cubicBezTo>
                    <a:pt x="14" y="34"/>
                    <a:pt x="14" y="34"/>
                    <a:pt x="14" y="34"/>
                  </a:cubicBezTo>
                  <a:cubicBezTo>
                    <a:pt x="14" y="34"/>
                    <a:pt x="14" y="34"/>
                    <a:pt x="14" y="34"/>
                  </a:cubicBezTo>
                  <a:cubicBezTo>
                    <a:pt x="33" y="32"/>
                    <a:pt x="33" y="32"/>
                    <a:pt x="33" y="32"/>
                  </a:cubicBezTo>
                  <a:cubicBezTo>
                    <a:pt x="33" y="32"/>
                    <a:pt x="33" y="32"/>
                    <a:pt x="33" y="32"/>
                  </a:cubicBezTo>
                  <a:cubicBezTo>
                    <a:pt x="33" y="32"/>
                    <a:pt x="33" y="32"/>
                    <a:pt x="33" y="32"/>
                  </a:cubicBezTo>
                  <a:cubicBezTo>
                    <a:pt x="118" y="33"/>
                    <a:pt x="118" y="33"/>
                    <a:pt x="118" y="33"/>
                  </a:cubicBezTo>
                  <a:cubicBezTo>
                    <a:pt x="120" y="33"/>
                    <a:pt x="120" y="33"/>
                    <a:pt x="120" y="33"/>
                  </a:cubicBezTo>
                  <a:cubicBezTo>
                    <a:pt x="120" y="41"/>
                    <a:pt x="120" y="41"/>
                    <a:pt x="120" y="41"/>
                  </a:cubicBezTo>
                  <a:cubicBezTo>
                    <a:pt x="119" y="41"/>
                    <a:pt x="119" y="41"/>
                    <a:pt x="119" y="41"/>
                  </a:cubicBezTo>
                  <a:cubicBezTo>
                    <a:pt x="119" y="33"/>
                    <a:pt x="119" y="33"/>
                    <a:pt x="119" y="33"/>
                  </a:cubicBezTo>
                  <a:cubicBezTo>
                    <a:pt x="119" y="33"/>
                    <a:pt x="119" y="33"/>
                    <a:pt x="119" y="33"/>
                  </a:cubicBezTo>
                  <a:cubicBezTo>
                    <a:pt x="119" y="33"/>
                    <a:pt x="119" y="33"/>
                    <a:pt x="119" y="33"/>
                  </a:cubicBezTo>
                  <a:cubicBezTo>
                    <a:pt x="87" y="33"/>
                    <a:pt x="87" y="33"/>
                    <a:pt x="87" y="33"/>
                  </a:cubicBezTo>
                  <a:cubicBezTo>
                    <a:pt x="87" y="33"/>
                    <a:pt x="87" y="33"/>
                    <a:pt x="87" y="33"/>
                  </a:cubicBezTo>
                  <a:cubicBezTo>
                    <a:pt x="87" y="33"/>
                    <a:pt x="87" y="33"/>
                    <a:pt x="87" y="33"/>
                  </a:cubicBezTo>
                  <a:cubicBezTo>
                    <a:pt x="87" y="33"/>
                    <a:pt x="87" y="33"/>
                    <a:pt x="87" y="33"/>
                  </a:cubicBezTo>
                  <a:cubicBezTo>
                    <a:pt x="34" y="32"/>
                    <a:pt x="34" y="32"/>
                    <a:pt x="34" y="32"/>
                  </a:cubicBezTo>
                  <a:cubicBezTo>
                    <a:pt x="14" y="34"/>
                    <a:pt x="14" y="34"/>
                    <a:pt x="14" y="34"/>
                  </a:cubicBezTo>
                  <a:cubicBezTo>
                    <a:pt x="14" y="34"/>
                    <a:pt x="14" y="34"/>
                    <a:pt x="14" y="34"/>
                  </a:cubicBezTo>
                  <a:cubicBezTo>
                    <a:pt x="14" y="34"/>
                    <a:pt x="14" y="34"/>
                    <a:pt x="14" y="34"/>
                  </a:cubicBezTo>
                  <a:cubicBezTo>
                    <a:pt x="14" y="34"/>
                    <a:pt x="14" y="34"/>
                    <a:pt x="14" y="34"/>
                  </a:cubicBezTo>
                  <a:cubicBezTo>
                    <a:pt x="14" y="47"/>
                    <a:pt x="14" y="47"/>
                    <a:pt x="14" y="47"/>
                  </a:cubicBezTo>
                  <a:cubicBezTo>
                    <a:pt x="9" y="47"/>
                    <a:pt x="9" y="47"/>
                    <a:pt x="9" y="47"/>
                  </a:cubicBezTo>
                  <a:cubicBezTo>
                    <a:pt x="12" y="49"/>
                    <a:pt x="12" y="49"/>
                    <a:pt x="12" y="49"/>
                  </a:cubicBezTo>
                  <a:cubicBezTo>
                    <a:pt x="96" y="48"/>
                    <a:pt x="96" y="48"/>
                    <a:pt x="96" y="48"/>
                  </a:cubicBezTo>
                  <a:cubicBezTo>
                    <a:pt x="96" y="49"/>
                    <a:pt x="96" y="49"/>
                    <a:pt x="96" y="49"/>
                  </a:cubicBezTo>
                  <a:cubicBezTo>
                    <a:pt x="96" y="49"/>
                    <a:pt x="96" y="49"/>
                    <a:pt x="96" y="49"/>
                  </a:cubicBezTo>
                  <a:cubicBezTo>
                    <a:pt x="96" y="48"/>
                    <a:pt x="96" y="48"/>
                    <a:pt x="96" y="48"/>
                  </a:cubicBezTo>
                  <a:cubicBezTo>
                    <a:pt x="107" y="48"/>
                    <a:pt x="107" y="48"/>
                    <a:pt x="107" y="48"/>
                  </a:cubicBezTo>
                  <a:cubicBezTo>
                    <a:pt x="107" y="48"/>
                    <a:pt x="107" y="48"/>
                    <a:pt x="107" y="48"/>
                  </a:cubicBezTo>
                  <a:cubicBezTo>
                    <a:pt x="107" y="48"/>
                    <a:pt x="107" y="48"/>
                    <a:pt x="107" y="48"/>
                  </a:cubicBezTo>
                  <a:cubicBezTo>
                    <a:pt x="107" y="48"/>
                    <a:pt x="107" y="48"/>
                    <a:pt x="107" y="48"/>
                  </a:cubicBezTo>
                  <a:cubicBezTo>
                    <a:pt x="109" y="48"/>
                    <a:pt x="109" y="48"/>
                    <a:pt x="109" y="48"/>
                  </a:cubicBezTo>
                  <a:cubicBezTo>
                    <a:pt x="109" y="48"/>
                    <a:pt x="109" y="48"/>
                    <a:pt x="109" y="48"/>
                  </a:cubicBezTo>
                  <a:cubicBezTo>
                    <a:pt x="93" y="49"/>
                    <a:pt x="93" y="49"/>
                    <a:pt x="93" y="49"/>
                  </a:cubicBezTo>
                  <a:cubicBezTo>
                    <a:pt x="93" y="49"/>
                    <a:pt x="93" y="49"/>
                    <a:pt x="93" y="49"/>
                  </a:cubicBezTo>
                  <a:cubicBezTo>
                    <a:pt x="93" y="49"/>
                    <a:pt x="93" y="49"/>
                    <a:pt x="93" y="49"/>
                  </a:cubicBezTo>
                  <a:cubicBezTo>
                    <a:pt x="9" y="50"/>
                    <a:pt x="9" y="50"/>
                    <a:pt x="9" y="50"/>
                  </a:cubicBezTo>
                  <a:cubicBezTo>
                    <a:pt x="8" y="48"/>
                    <a:pt x="8" y="48"/>
                    <a:pt x="8" y="48"/>
                  </a:cubicBezTo>
                  <a:cubicBezTo>
                    <a:pt x="8" y="49"/>
                    <a:pt x="8" y="49"/>
                    <a:pt x="8" y="49"/>
                  </a:cubicBezTo>
                  <a:cubicBezTo>
                    <a:pt x="8" y="49"/>
                    <a:pt x="8" y="49"/>
                    <a:pt x="8" y="49"/>
                  </a:cubicBezTo>
                  <a:cubicBezTo>
                    <a:pt x="7" y="49"/>
                    <a:pt x="7" y="49"/>
                    <a:pt x="7" y="49"/>
                  </a:cubicBezTo>
                  <a:cubicBezTo>
                    <a:pt x="8" y="49"/>
                    <a:pt x="8" y="49"/>
                    <a:pt x="8" y="49"/>
                  </a:cubicBezTo>
                  <a:cubicBezTo>
                    <a:pt x="8" y="49"/>
                    <a:pt x="8" y="49"/>
                    <a:pt x="8" y="49"/>
                  </a:cubicBezTo>
                  <a:cubicBezTo>
                    <a:pt x="9" y="50"/>
                    <a:pt x="9" y="50"/>
                    <a:pt x="9" y="50"/>
                  </a:cubicBezTo>
                  <a:cubicBezTo>
                    <a:pt x="93" y="50"/>
                    <a:pt x="93" y="50"/>
                    <a:pt x="93" y="50"/>
                  </a:cubicBezTo>
                  <a:cubicBezTo>
                    <a:pt x="94" y="50"/>
                    <a:pt x="94" y="50"/>
                    <a:pt x="94" y="50"/>
                  </a:cubicBezTo>
                  <a:cubicBezTo>
                    <a:pt x="7" y="50"/>
                    <a:pt x="7" y="50"/>
                    <a:pt x="7" y="50"/>
                  </a:cubicBezTo>
                  <a:cubicBezTo>
                    <a:pt x="7" y="49"/>
                    <a:pt x="7" y="49"/>
                    <a:pt x="7" y="49"/>
                  </a:cubicBezTo>
                  <a:cubicBezTo>
                    <a:pt x="7" y="51"/>
                    <a:pt x="7" y="51"/>
                    <a:pt x="7" y="51"/>
                  </a:cubicBezTo>
                  <a:cubicBezTo>
                    <a:pt x="94" y="50"/>
                    <a:pt x="94" y="50"/>
                    <a:pt x="94" y="50"/>
                  </a:cubicBezTo>
                  <a:cubicBezTo>
                    <a:pt x="94" y="50"/>
                    <a:pt x="94" y="50"/>
                    <a:pt x="94" y="50"/>
                  </a:cubicBezTo>
                  <a:cubicBezTo>
                    <a:pt x="94" y="51"/>
                    <a:pt x="94" y="51"/>
                    <a:pt x="94" y="51"/>
                  </a:cubicBezTo>
                  <a:cubicBezTo>
                    <a:pt x="94" y="51"/>
                    <a:pt x="94" y="51"/>
                    <a:pt x="94" y="51"/>
                  </a:cubicBezTo>
                  <a:cubicBezTo>
                    <a:pt x="95" y="51"/>
                    <a:pt x="95" y="51"/>
                    <a:pt x="95" y="51"/>
                  </a:cubicBezTo>
                  <a:cubicBezTo>
                    <a:pt x="95" y="51"/>
                    <a:pt x="95" y="51"/>
                    <a:pt x="95" y="51"/>
                  </a:cubicBezTo>
                  <a:cubicBezTo>
                    <a:pt x="95" y="52"/>
                    <a:pt x="95" y="52"/>
                    <a:pt x="95" y="52"/>
                  </a:cubicBezTo>
                  <a:cubicBezTo>
                    <a:pt x="123" y="51"/>
                    <a:pt x="123" y="51"/>
                    <a:pt x="123" y="51"/>
                  </a:cubicBezTo>
                  <a:cubicBezTo>
                    <a:pt x="148" y="53"/>
                    <a:pt x="148" y="53"/>
                    <a:pt x="148" y="53"/>
                  </a:cubicBezTo>
                  <a:cubicBezTo>
                    <a:pt x="186" y="53"/>
                    <a:pt x="186" y="53"/>
                    <a:pt x="186" y="53"/>
                  </a:cubicBezTo>
                  <a:cubicBezTo>
                    <a:pt x="186" y="49"/>
                    <a:pt x="186" y="49"/>
                    <a:pt x="186" y="49"/>
                  </a:cubicBezTo>
                  <a:lnTo>
                    <a:pt x="181" y="49"/>
                  </a:lnTo>
                  <a:close/>
                  <a:moveTo>
                    <a:pt x="181" y="32"/>
                  </a:moveTo>
                  <a:cubicBezTo>
                    <a:pt x="181" y="32"/>
                    <a:pt x="181" y="32"/>
                    <a:pt x="181" y="32"/>
                  </a:cubicBezTo>
                  <a:cubicBezTo>
                    <a:pt x="183" y="32"/>
                    <a:pt x="183" y="32"/>
                    <a:pt x="183" y="32"/>
                  </a:cubicBezTo>
                  <a:cubicBezTo>
                    <a:pt x="183" y="40"/>
                    <a:pt x="183" y="40"/>
                    <a:pt x="183" y="40"/>
                  </a:cubicBezTo>
                  <a:cubicBezTo>
                    <a:pt x="181" y="40"/>
                    <a:pt x="181" y="40"/>
                    <a:pt x="181" y="40"/>
                  </a:cubicBezTo>
                  <a:lnTo>
                    <a:pt x="181" y="32"/>
                  </a:lnTo>
                  <a:close/>
                  <a:moveTo>
                    <a:pt x="160" y="10"/>
                  </a:moveTo>
                  <a:cubicBezTo>
                    <a:pt x="160" y="10"/>
                    <a:pt x="160" y="10"/>
                    <a:pt x="160" y="10"/>
                  </a:cubicBezTo>
                  <a:cubicBezTo>
                    <a:pt x="160" y="10"/>
                    <a:pt x="161" y="10"/>
                    <a:pt x="163" y="10"/>
                  </a:cubicBezTo>
                  <a:cubicBezTo>
                    <a:pt x="165" y="10"/>
                    <a:pt x="170" y="11"/>
                    <a:pt x="170" y="11"/>
                  </a:cubicBezTo>
                  <a:cubicBezTo>
                    <a:pt x="170" y="11"/>
                    <a:pt x="166" y="11"/>
                    <a:pt x="164" y="11"/>
                  </a:cubicBezTo>
                  <a:cubicBezTo>
                    <a:pt x="162" y="11"/>
                    <a:pt x="160" y="10"/>
                    <a:pt x="160" y="10"/>
                  </a:cubicBezTo>
                  <a:cubicBezTo>
                    <a:pt x="160" y="13"/>
                    <a:pt x="160" y="13"/>
                    <a:pt x="160" y="13"/>
                  </a:cubicBezTo>
                  <a:cubicBezTo>
                    <a:pt x="159" y="13"/>
                    <a:pt x="159" y="13"/>
                    <a:pt x="159" y="13"/>
                  </a:cubicBezTo>
                  <a:cubicBezTo>
                    <a:pt x="159" y="10"/>
                    <a:pt x="159" y="10"/>
                    <a:pt x="159" y="10"/>
                  </a:cubicBezTo>
                  <a:lnTo>
                    <a:pt x="160" y="10"/>
                  </a:lnTo>
                  <a:close/>
                  <a:moveTo>
                    <a:pt x="159" y="13"/>
                  </a:moveTo>
                  <a:cubicBezTo>
                    <a:pt x="159" y="13"/>
                    <a:pt x="159" y="13"/>
                    <a:pt x="159" y="13"/>
                  </a:cubicBezTo>
                  <a:cubicBezTo>
                    <a:pt x="164" y="12"/>
                    <a:pt x="170" y="11"/>
                    <a:pt x="170" y="11"/>
                  </a:cubicBezTo>
                  <a:cubicBezTo>
                    <a:pt x="172" y="30"/>
                    <a:pt x="172" y="30"/>
                    <a:pt x="172" y="30"/>
                  </a:cubicBezTo>
                  <a:cubicBezTo>
                    <a:pt x="172" y="30"/>
                    <a:pt x="172" y="30"/>
                    <a:pt x="172" y="30"/>
                  </a:cubicBezTo>
                  <a:cubicBezTo>
                    <a:pt x="169" y="11"/>
                    <a:pt x="169" y="11"/>
                    <a:pt x="169" y="11"/>
                  </a:cubicBezTo>
                  <a:cubicBezTo>
                    <a:pt x="169" y="11"/>
                    <a:pt x="162" y="13"/>
                    <a:pt x="159" y="14"/>
                  </a:cubicBezTo>
                  <a:cubicBezTo>
                    <a:pt x="156" y="15"/>
                    <a:pt x="155" y="16"/>
                    <a:pt x="155" y="16"/>
                  </a:cubicBezTo>
                  <a:cubicBezTo>
                    <a:pt x="155" y="29"/>
                    <a:pt x="155" y="29"/>
                    <a:pt x="155" y="29"/>
                  </a:cubicBezTo>
                  <a:cubicBezTo>
                    <a:pt x="154" y="15"/>
                    <a:pt x="154" y="15"/>
                    <a:pt x="154" y="15"/>
                  </a:cubicBezTo>
                  <a:cubicBezTo>
                    <a:pt x="154" y="15"/>
                    <a:pt x="154" y="14"/>
                    <a:pt x="159" y="13"/>
                  </a:cubicBezTo>
                  <a:close/>
                  <a:moveTo>
                    <a:pt x="114" y="20"/>
                  </a:moveTo>
                  <a:cubicBezTo>
                    <a:pt x="114" y="20"/>
                    <a:pt x="114" y="20"/>
                    <a:pt x="114" y="20"/>
                  </a:cubicBezTo>
                  <a:cubicBezTo>
                    <a:pt x="115" y="20"/>
                    <a:pt x="115" y="20"/>
                    <a:pt x="115" y="20"/>
                  </a:cubicBezTo>
                  <a:cubicBezTo>
                    <a:pt x="115" y="21"/>
                    <a:pt x="115" y="21"/>
                    <a:pt x="115" y="21"/>
                  </a:cubicBezTo>
                  <a:cubicBezTo>
                    <a:pt x="114" y="21"/>
                    <a:pt x="114" y="21"/>
                    <a:pt x="114" y="21"/>
                  </a:cubicBezTo>
                  <a:lnTo>
                    <a:pt x="114" y="20"/>
                  </a:lnTo>
                  <a:close/>
                  <a:moveTo>
                    <a:pt x="112" y="17"/>
                  </a:moveTo>
                  <a:cubicBezTo>
                    <a:pt x="112" y="17"/>
                    <a:pt x="112" y="17"/>
                    <a:pt x="112" y="17"/>
                  </a:cubicBezTo>
                  <a:cubicBezTo>
                    <a:pt x="114" y="17"/>
                    <a:pt x="114" y="17"/>
                    <a:pt x="114" y="17"/>
                  </a:cubicBezTo>
                  <a:cubicBezTo>
                    <a:pt x="114" y="19"/>
                    <a:pt x="114" y="19"/>
                    <a:pt x="114" y="19"/>
                  </a:cubicBezTo>
                  <a:cubicBezTo>
                    <a:pt x="112" y="19"/>
                    <a:pt x="112" y="19"/>
                    <a:pt x="112" y="19"/>
                  </a:cubicBezTo>
                  <a:lnTo>
                    <a:pt x="112" y="17"/>
                  </a:lnTo>
                  <a:close/>
                  <a:moveTo>
                    <a:pt x="111" y="22"/>
                  </a:moveTo>
                  <a:cubicBezTo>
                    <a:pt x="111" y="22"/>
                    <a:pt x="111" y="22"/>
                    <a:pt x="111" y="22"/>
                  </a:cubicBezTo>
                  <a:cubicBezTo>
                    <a:pt x="113" y="22"/>
                    <a:pt x="113" y="22"/>
                    <a:pt x="113" y="22"/>
                  </a:cubicBezTo>
                  <a:cubicBezTo>
                    <a:pt x="113" y="23"/>
                    <a:pt x="113" y="23"/>
                    <a:pt x="113" y="23"/>
                  </a:cubicBezTo>
                  <a:cubicBezTo>
                    <a:pt x="111" y="23"/>
                    <a:pt x="111" y="23"/>
                    <a:pt x="111" y="23"/>
                  </a:cubicBezTo>
                  <a:lnTo>
                    <a:pt x="111" y="22"/>
                  </a:lnTo>
                  <a:close/>
                  <a:moveTo>
                    <a:pt x="109" y="19"/>
                  </a:moveTo>
                  <a:cubicBezTo>
                    <a:pt x="109" y="19"/>
                    <a:pt x="109" y="19"/>
                    <a:pt x="109" y="19"/>
                  </a:cubicBezTo>
                  <a:cubicBezTo>
                    <a:pt x="111" y="19"/>
                    <a:pt x="111" y="19"/>
                    <a:pt x="111" y="19"/>
                  </a:cubicBezTo>
                  <a:cubicBezTo>
                    <a:pt x="111" y="21"/>
                    <a:pt x="111" y="21"/>
                    <a:pt x="111" y="21"/>
                  </a:cubicBezTo>
                  <a:cubicBezTo>
                    <a:pt x="109" y="21"/>
                    <a:pt x="109" y="21"/>
                    <a:pt x="109" y="21"/>
                  </a:cubicBezTo>
                  <a:lnTo>
                    <a:pt x="109" y="19"/>
                  </a:lnTo>
                  <a:close/>
                  <a:moveTo>
                    <a:pt x="98" y="13"/>
                  </a:moveTo>
                  <a:cubicBezTo>
                    <a:pt x="98" y="13"/>
                    <a:pt x="98" y="13"/>
                    <a:pt x="98" y="13"/>
                  </a:cubicBezTo>
                  <a:cubicBezTo>
                    <a:pt x="100" y="13"/>
                    <a:pt x="103" y="13"/>
                    <a:pt x="105" y="13"/>
                  </a:cubicBezTo>
                  <a:cubicBezTo>
                    <a:pt x="103" y="13"/>
                    <a:pt x="101" y="13"/>
                    <a:pt x="98" y="13"/>
                  </a:cubicBezTo>
                  <a:close/>
                  <a:moveTo>
                    <a:pt x="99" y="17"/>
                  </a:moveTo>
                  <a:cubicBezTo>
                    <a:pt x="99" y="17"/>
                    <a:pt x="99" y="17"/>
                    <a:pt x="99" y="17"/>
                  </a:cubicBezTo>
                  <a:cubicBezTo>
                    <a:pt x="99" y="20"/>
                    <a:pt x="99" y="20"/>
                    <a:pt x="99" y="20"/>
                  </a:cubicBezTo>
                  <a:cubicBezTo>
                    <a:pt x="97" y="20"/>
                    <a:pt x="97" y="20"/>
                    <a:pt x="97" y="20"/>
                  </a:cubicBezTo>
                  <a:cubicBezTo>
                    <a:pt x="97" y="17"/>
                    <a:pt x="97" y="17"/>
                    <a:pt x="97" y="17"/>
                  </a:cubicBezTo>
                  <a:lnTo>
                    <a:pt x="99" y="17"/>
                  </a:lnTo>
                  <a:close/>
                  <a:moveTo>
                    <a:pt x="88" y="12"/>
                  </a:moveTo>
                  <a:cubicBezTo>
                    <a:pt x="88" y="12"/>
                    <a:pt x="88" y="12"/>
                    <a:pt x="88" y="12"/>
                  </a:cubicBezTo>
                  <a:cubicBezTo>
                    <a:pt x="91" y="12"/>
                    <a:pt x="94" y="12"/>
                    <a:pt x="98" y="13"/>
                  </a:cubicBezTo>
                  <a:cubicBezTo>
                    <a:pt x="98" y="13"/>
                    <a:pt x="98" y="13"/>
                    <a:pt x="98" y="13"/>
                  </a:cubicBezTo>
                  <a:cubicBezTo>
                    <a:pt x="94" y="13"/>
                    <a:pt x="90" y="13"/>
                    <a:pt x="88" y="13"/>
                  </a:cubicBezTo>
                  <a:lnTo>
                    <a:pt x="88" y="12"/>
                  </a:lnTo>
                  <a:close/>
                  <a:moveTo>
                    <a:pt x="80" y="9"/>
                  </a:moveTo>
                  <a:cubicBezTo>
                    <a:pt x="80" y="9"/>
                    <a:pt x="80" y="9"/>
                    <a:pt x="80" y="9"/>
                  </a:cubicBezTo>
                  <a:cubicBezTo>
                    <a:pt x="82" y="10"/>
                    <a:pt x="83" y="11"/>
                    <a:pt x="85" y="11"/>
                  </a:cubicBezTo>
                  <a:cubicBezTo>
                    <a:pt x="85" y="11"/>
                    <a:pt x="86" y="12"/>
                    <a:pt x="87" y="12"/>
                  </a:cubicBezTo>
                  <a:cubicBezTo>
                    <a:pt x="87" y="13"/>
                    <a:pt x="87" y="13"/>
                    <a:pt x="87" y="13"/>
                  </a:cubicBezTo>
                  <a:cubicBezTo>
                    <a:pt x="86" y="13"/>
                    <a:pt x="86" y="13"/>
                    <a:pt x="86" y="13"/>
                  </a:cubicBezTo>
                  <a:cubicBezTo>
                    <a:pt x="80" y="13"/>
                    <a:pt x="80" y="13"/>
                    <a:pt x="80" y="13"/>
                  </a:cubicBezTo>
                  <a:lnTo>
                    <a:pt x="80" y="9"/>
                  </a:lnTo>
                  <a:close/>
                  <a:moveTo>
                    <a:pt x="86" y="25"/>
                  </a:moveTo>
                  <a:cubicBezTo>
                    <a:pt x="86" y="25"/>
                    <a:pt x="86" y="25"/>
                    <a:pt x="86" y="25"/>
                  </a:cubicBezTo>
                  <a:cubicBezTo>
                    <a:pt x="86" y="27"/>
                    <a:pt x="86" y="27"/>
                    <a:pt x="86" y="27"/>
                  </a:cubicBezTo>
                  <a:cubicBezTo>
                    <a:pt x="85" y="27"/>
                    <a:pt x="85" y="27"/>
                    <a:pt x="85" y="27"/>
                  </a:cubicBezTo>
                  <a:cubicBezTo>
                    <a:pt x="85" y="25"/>
                    <a:pt x="85" y="25"/>
                    <a:pt x="85" y="25"/>
                  </a:cubicBezTo>
                  <a:lnTo>
                    <a:pt x="86" y="25"/>
                  </a:lnTo>
                  <a:close/>
                  <a:moveTo>
                    <a:pt x="18" y="8"/>
                  </a:moveTo>
                  <a:cubicBezTo>
                    <a:pt x="18" y="8"/>
                    <a:pt x="18" y="8"/>
                    <a:pt x="18" y="8"/>
                  </a:cubicBezTo>
                  <a:cubicBezTo>
                    <a:pt x="18" y="19"/>
                    <a:pt x="18" y="19"/>
                    <a:pt x="18" y="19"/>
                  </a:cubicBezTo>
                  <a:cubicBezTo>
                    <a:pt x="18" y="19"/>
                    <a:pt x="18" y="19"/>
                    <a:pt x="18" y="19"/>
                  </a:cubicBezTo>
                  <a:cubicBezTo>
                    <a:pt x="18" y="9"/>
                    <a:pt x="18" y="9"/>
                    <a:pt x="18" y="9"/>
                  </a:cubicBezTo>
                  <a:cubicBezTo>
                    <a:pt x="18" y="9"/>
                    <a:pt x="18" y="9"/>
                    <a:pt x="18" y="9"/>
                  </a:cubicBezTo>
                  <a:cubicBezTo>
                    <a:pt x="18" y="19"/>
                    <a:pt x="18" y="19"/>
                    <a:pt x="18" y="19"/>
                  </a:cubicBezTo>
                  <a:cubicBezTo>
                    <a:pt x="16" y="20"/>
                    <a:pt x="16" y="20"/>
                    <a:pt x="16" y="20"/>
                  </a:cubicBezTo>
                  <a:cubicBezTo>
                    <a:pt x="16" y="10"/>
                    <a:pt x="16" y="10"/>
                    <a:pt x="16" y="10"/>
                  </a:cubicBezTo>
                  <a:cubicBezTo>
                    <a:pt x="16" y="10"/>
                    <a:pt x="16" y="10"/>
                    <a:pt x="16" y="10"/>
                  </a:cubicBezTo>
                  <a:cubicBezTo>
                    <a:pt x="16" y="20"/>
                    <a:pt x="16" y="20"/>
                    <a:pt x="16" y="20"/>
                  </a:cubicBezTo>
                  <a:cubicBezTo>
                    <a:pt x="15" y="20"/>
                    <a:pt x="15" y="20"/>
                    <a:pt x="15" y="20"/>
                  </a:cubicBezTo>
                  <a:cubicBezTo>
                    <a:pt x="15" y="11"/>
                    <a:pt x="15" y="11"/>
                    <a:pt x="15" y="11"/>
                  </a:cubicBezTo>
                  <a:cubicBezTo>
                    <a:pt x="15" y="11"/>
                    <a:pt x="15" y="11"/>
                    <a:pt x="15" y="11"/>
                  </a:cubicBezTo>
                  <a:cubicBezTo>
                    <a:pt x="15" y="20"/>
                    <a:pt x="15" y="20"/>
                    <a:pt x="15" y="20"/>
                  </a:cubicBezTo>
                  <a:cubicBezTo>
                    <a:pt x="15" y="20"/>
                    <a:pt x="15" y="20"/>
                    <a:pt x="15" y="20"/>
                  </a:cubicBezTo>
                  <a:cubicBezTo>
                    <a:pt x="15" y="11"/>
                    <a:pt x="15" y="11"/>
                    <a:pt x="15" y="11"/>
                  </a:cubicBezTo>
                  <a:cubicBezTo>
                    <a:pt x="14" y="11"/>
                    <a:pt x="14" y="11"/>
                    <a:pt x="14" y="11"/>
                  </a:cubicBezTo>
                  <a:lnTo>
                    <a:pt x="18" y="8"/>
                  </a:lnTo>
                  <a:close/>
                  <a:moveTo>
                    <a:pt x="18" y="20"/>
                  </a:moveTo>
                  <a:cubicBezTo>
                    <a:pt x="18" y="20"/>
                    <a:pt x="18" y="20"/>
                    <a:pt x="18" y="20"/>
                  </a:cubicBezTo>
                  <a:cubicBezTo>
                    <a:pt x="18" y="33"/>
                    <a:pt x="18" y="33"/>
                    <a:pt x="18" y="33"/>
                  </a:cubicBezTo>
                  <a:cubicBezTo>
                    <a:pt x="18" y="33"/>
                    <a:pt x="18" y="33"/>
                    <a:pt x="18" y="33"/>
                  </a:cubicBezTo>
                  <a:cubicBezTo>
                    <a:pt x="18" y="20"/>
                    <a:pt x="18" y="20"/>
                    <a:pt x="18" y="20"/>
                  </a:cubicBezTo>
                  <a:close/>
                  <a:moveTo>
                    <a:pt x="18" y="21"/>
                  </a:moveTo>
                  <a:cubicBezTo>
                    <a:pt x="18" y="21"/>
                    <a:pt x="18" y="21"/>
                    <a:pt x="18" y="21"/>
                  </a:cubicBezTo>
                  <a:cubicBezTo>
                    <a:pt x="18" y="33"/>
                    <a:pt x="18" y="33"/>
                    <a:pt x="18" y="33"/>
                  </a:cubicBezTo>
                  <a:cubicBezTo>
                    <a:pt x="16" y="33"/>
                    <a:pt x="16" y="33"/>
                    <a:pt x="16" y="33"/>
                  </a:cubicBezTo>
                  <a:cubicBezTo>
                    <a:pt x="16" y="21"/>
                    <a:pt x="16" y="21"/>
                    <a:pt x="16" y="21"/>
                  </a:cubicBezTo>
                  <a:lnTo>
                    <a:pt x="18" y="21"/>
                  </a:lnTo>
                  <a:close/>
                  <a:moveTo>
                    <a:pt x="16" y="21"/>
                  </a:moveTo>
                  <a:cubicBezTo>
                    <a:pt x="16" y="21"/>
                    <a:pt x="16" y="21"/>
                    <a:pt x="16" y="21"/>
                  </a:cubicBezTo>
                  <a:cubicBezTo>
                    <a:pt x="16" y="33"/>
                    <a:pt x="16" y="33"/>
                    <a:pt x="16" y="33"/>
                  </a:cubicBezTo>
                  <a:cubicBezTo>
                    <a:pt x="15" y="33"/>
                    <a:pt x="15" y="33"/>
                    <a:pt x="15" y="33"/>
                  </a:cubicBezTo>
                  <a:cubicBezTo>
                    <a:pt x="15" y="21"/>
                    <a:pt x="15" y="21"/>
                    <a:pt x="15" y="21"/>
                  </a:cubicBezTo>
                  <a:lnTo>
                    <a:pt x="16" y="21"/>
                  </a:lnTo>
                  <a:close/>
                  <a:moveTo>
                    <a:pt x="15" y="21"/>
                  </a:moveTo>
                  <a:cubicBezTo>
                    <a:pt x="15" y="21"/>
                    <a:pt x="15" y="21"/>
                    <a:pt x="15" y="21"/>
                  </a:cubicBezTo>
                  <a:cubicBezTo>
                    <a:pt x="15" y="33"/>
                    <a:pt x="15" y="33"/>
                    <a:pt x="15" y="33"/>
                  </a:cubicBezTo>
                  <a:cubicBezTo>
                    <a:pt x="15" y="33"/>
                    <a:pt x="15" y="33"/>
                    <a:pt x="15" y="33"/>
                  </a:cubicBezTo>
                  <a:cubicBezTo>
                    <a:pt x="15" y="21"/>
                    <a:pt x="15" y="21"/>
                    <a:pt x="15" y="21"/>
                  </a:cubicBezTo>
                  <a:close/>
                  <a:moveTo>
                    <a:pt x="14" y="12"/>
                  </a:moveTo>
                  <a:cubicBezTo>
                    <a:pt x="14" y="12"/>
                    <a:pt x="14" y="12"/>
                    <a:pt x="14" y="12"/>
                  </a:cubicBezTo>
                  <a:cubicBezTo>
                    <a:pt x="14" y="11"/>
                    <a:pt x="14" y="11"/>
                    <a:pt x="14" y="11"/>
                  </a:cubicBezTo>
                  <a:cubicBezTo>
                    <a:pt x="14" y="33"/>
                    <a:pt x="14" y="33"/>
                    <a:pt x="14" y="33"/>
                  </a:cubicBezTo>
                  <a:cubicBezTo>
                    <a:pt x="14" y="33"/>
                    <a:pt x="14" y="33"/>
                    <a:pt x="14" y="33"/>
                  </a:cubicBezTo>
                  <a:lnTo>
                    <a:pt x="14" y="12"/>
                  </a:lnTo>
                  <a:close/>
                  <a:moveTo>
                    <a:pt x="19" y="33"/>
                  </a:moveTo>
                  <a:cubicBezTo>
                    <a:pt x="19" y="33"/>
                    <a:pt x="19" y="33"/>
                    <a:pt x="19" y="33"/>
                  </a:cubicBezTo>
                  <a:cubicBezTo>
                    <a:pt x="14" y="34"/>
                    <a:pt x="14" y="34"/>
                    <a:pt x="14" y="34"/>
                  </a:cubicBezTo>
                  <a:cubicBezTo>
                    <a:pt x="14" y="33"/>
                    <a:pt x="14" y="33"/>
                    <a:pt x="14" y="33"/>
                  </a:cubicBezTo>
                  <a:cubicBezTo>
                    <a:pt x="14" y="33"/>
                    <a:pt x="14" y="33"/>
                    <a:pt x="14" y="33"/>
                  </a:cubicBezTo>
                  <a:cubicBezTo>
                    <a:pt x="15" y="33"/>
                    <a:pt x="15" y="33"/>
                    <a:pt x="15" y="33"/>
                  </a:cubicBezTo>
                  <a:cubicBezTo>
                    <a:pt x="15" y="33"/>
                    <a:pt x="15" y="33"/>
                    <a:pt x="15" y="33"/>
                  </a:cubicBezTo>
                  <a:cubicBezTo>
                    <a:pt x="15" y="33"/>
                    <a:pt x="15" y="33"/>
                    <a:pt x="15" y="33"/>
                  </a:cubicBezTo>
                  <a:cubicBezTo>
                    <a:pt x="15" y="33"/>
                    <a:pt x="15" y="33"/>
                    <a:pt x="15" y="33"/>
                  </a:cubicBezTo>
                  <a:cubicBezTo>
                    <a:pt x="15" y="33"/>
                    <a:pt x="15" y="33"/>
                    <a:pt x="15" y="33"/>
                  </a:cubicBezTo>
                  <a:cubicBezTo>
                    <a:pt x="16" y="33"/>
                    <a:pt x="16" y="33"/>
                    <a:pt x="16" y="33"/>
                  </a:cubicBezTo>
                  <a:cubicBezTo>
                    <a:pt x="16" y="33"/>
                    <a:pt x="16" y="33"/>
                    <a:pt x="16" y="33"/>
                  </a:cubicBezTo>
                  <a:cubicBezTo>
                    <a:pt x="16" y="33"/>
                    <a:pt x="16" y="33"/>
                    <a:pt x="16" y="33"/>
                  </a:cubicBezTo>
                  <a:cubicBezTo>
                    <a:pt x="19" y="33"/>
                    <a:pt x="19" y="33"/>
                    <a:pt x="19" y="33"/>
                  </a:cubicBezTo>
                  <a:close/>
                  <a:moveTo>
                    <a:pt x="20" y="33"/>
                  </a:moveTo>
                  <a:cubicBezTo>
                    <a:pt x="20" y="33"/>
                    <a:pt x="20" y="33"/>
                    <a:pt x="20" y="33"/>
                  </a:cubicBezTo>
                  <a:cubicBezTo>
                    <a:pt x="19" y="33"/>
                    <a:pt x="19" y="33"/>
                    <a:pt x="19" y="33"/>
                  </a:cubicBezTo>
                  <a:cubicBezTo>
                    <a:pt x="19" y="33"/>
                    <a:pt x="19" y="33"/>
                    <a:pt x="19" y="33"/>
                  </a:cubicBezTo>
                  <a:cubicBezTo>
                    <a:pt x="20" y="33"/>
                    <a:pt x="20" y="33"/>
                    <a:pt x="20" y="33"/>
                  </a:cubicBezTo>
                  <a:close/>
                  <a:moveTo>
                    <a:pt x="19" y="32"/>
                  </a:moveTo>
                  <a:cubicBezTo>
                    <a:pt x="19" y="32"/>
                    <a:pt x="19" y="32"/>
                    <a:pt x="19" y="32"/>
                  </a:cubicBezTo>
                  <a:cubicBezTo>
                    <a:pt x="19" y="20"/>
                    <a:pt x="19" y="20"/>
                    <a:pt x="19" y="20"/>
                  </a:cubicBezTo>
                  <a:cubicBezTo>
                    <a:pt x="19" y="20"/>
                    <a:pt x="19" y="20"/>
                    <a:pt x="19" y="20"/>
                  </a:cubicBezTo>
                  <a:cubicBezTo>
                    <a:pt x="19" y="32"/>
                    <a:pt x="19" y="32"/>
                    <a:pt x="19" y="32"/>
                  </a:cubicBezTo>
                  <a:close/>
                  <a:moveTo>
                    <a:pt x="20" y="33"/>
                  </a:moveTo>
                  <a:cubicBezTo>
                    <a:pt x="20" y="33"/>
                    <a:pt x="20" y="33"/>
                    <a:pt x="20" y="33"/>
                  </a:cubicBezTo>
                  <a:cubicBezTo>
                    <a:pt x="20" y="33"/>
                    <a:pt x="20" y="33"/>
                    <a:pt x="20" y="33"/>
                  </a:cubicBezTo>
                  <a:cubicBezTo>
                    <a:pt x="20" y="33"/>
                    <a:pt x="20" y="33"/>
                    <a:pt x="20" y="33"/>
                  </a:cubicBezTo>
                  <a:cubicBezTo>
                    <a:pt x="20" y="32"/>
                    <a:pt x="20" y="32"/>
                    <a:pt x="20" y="32"/>
                  </a:cubicBezTo>
                  <a:lnTo>
                    <a:pt x="20" y="33"/>
                  </a:lnTo>
                  <a:close/>
                  <a:moveTo>
                    <a:pt x="22" y="32"/>
                  </a:moveTo>
                  <a:cubicBezTo>
                    <a:pt x="22" y="32"/>
                    <a:pt x="22" y="32"/>
                    <a:pt x="22" y="32"/>
                  </a:cubicBezTo>
                  <a:cubicBezTo>
                    <a:pt x="20" y="32"/>
                    <a:pt x="20" y="32"/>
                    <a:pt x="20" y="32"/>
                  </a:cubicBezTo>
                  <a:cubicBezTo>
                    <a:pt x="20" y="20"/>
                    <a:pt x="20" y="20"/>
                    <a:pt x="20" y="20"/>
                  </a:cubicBezTo>
                  <a:cubicBezTo>
                    <a:pt x="22" y="19"/>
                    <a:pt x="22" y="19"/>
                    <a:pt x="22" y="19"/>
                  </a:cubicBezTo>
                  <a:cubicBezTo>
                    <a:pt x="22" y="32"/>
                    <a:pt x="22" y="32"/>
                    <a:pt x="22" y="32"/>
                  </a:cubicBezTo>
                  <a:close/>
                  <a:moveTo>
                    <a:pt x="21" y="33"/>
                  </a:moveTo>
                  <a:cubicBezTo>
                    <a:pt x="21" y="33"/>
                    <a:pt x="21" y="33"/>
                    <a:pt x="21" y="33"/>
                  </a:cubicBezTo>
                  <a:cubicBezTo>
                    <a:pt x="20" y="33"/>
                    <a:pt x="20" y="33"/>
                    <a:pt x="20" y="33"/>
                  </a:cubicBezTo>
                  <a:cubicBezTo>
                    <a:pt x="20" y="32"/>
                    <a:pt x="20" y="32"/>
                    <a:pt x="20" y="32"/>
                  </a:cubicBezTo>
                  <a:cubicBezTo>
                    <a:pt x="21" y="32"/>
                    <a:pt x="21" y="32"/>
                    <a:pt x="21" y="32"/>
                  </a:cubicBezTo>
                  <a:lnTo>
                    <a:pt x="21" y="33"/>
                  </a:lnTo>
                  <a:close/>
                  <a:moveTo>
                    <a:pt x="22" y="33"/>
                  </a:moveTo>
                  <a:cubicBezTo>
                    <a:pt x="22" y="33"/>
                    <a:pt x="22" y="33"/>
                    <a:pt x="22" y="33"/>
                  </a:cubicBezTo>
                  <a:cubicBezTo>
                    <a:pt x="21" y="33"/>
                    <a:pt x="21" y="33"/>
                    <a:pt x="21" y="33"/>
                  </a:cubicBezTo>
                  <a:cubicBezTo>
                    <a:pt x="21" y="32"/>
                    <a:pt x="21" y="32"/>
                    <a:pt x="21" y="32"/>
                  </a:cubicBezTo>
                  <a:cubicBezTo>
                    <a:pt x="22" y="32"/>
                    <a:pt x="22" y="32"/>
                    <a:pt x="22" y="32"/>
                  </a:cubicBezTo>
                  <a:lnTo>
                    <a:pt x="22" y="33"/>
                  </a:lnTo>
                  <a:close/>
                  <a:moveTo>
                    <a:pt x="23" y="33"/>
                  </a:moveTo>
                  <a:cubicBezTo>
                    <a:pt x="23" y="33"/>
                    <a:pt x="23" y="33"/>
                    <a:pt x="23" y="33"/>
                  </a:cubicBezTo>
                  <a:cubicBezTo>
                    <a:pt x="22" y="33"/>
                    <a:pt x="22" y="33"/>
                    <a:pt x="22" y="33"/>
                  </a:cubicBezTo>
                  <a:cubicBezTo>
                    <a:pt x="22" y="32"/>
                    <a:pt x="22" y="32"/>
                    <a:pt x="22" y="32"/>
                  </a:cubicBezTo>
                  <a:cubicBezTo>
                    <a:pt x="23" y="32"/>
                    <a:pt x="23" y="32"/>
                    <a:pt x="23" y="32"/>
                  </a:cubicBezTo>
                  <a:lnTo>
                    <a:pt x="23" y="33"/>
                  </a:lnTo>
                  <a:close/>
                  <a:moveTo>
                    <a:pt x="22" y="32"/>
                  </a:moveTo>
                  <a:cubicBezTo>
                    <a:pt x="22" y="32"/>
                    <a:pt x="22" y="32"/>
                    <a:pt x="22" y="32"/>
                  </a:cubicBezTo>
                  <a:cubicBezTo>
                    <a:pt x="22" y="19"/>
                    <a:pt x="22" y="19"/>
                    <a:pt x="22" y="19"/>
                  </a:cubicBezTo>
                  <a:cubicBezTo>
                    <a:pt x="22" y="19"/>
                    <a:pt x="22" y="19"/>
                    <a:pt x="22" y="19"/>
                  </a:cubicBezTo>
                  <a:cubicBezTo>
                    <a:pt x="22" y="32"/>
                    <a:pt x="22" y="32"/>
                    <a:pt x="22" y="32"/>
                  </a:cubicBezTo>
                  <a:close/>
                  <a:moveTo>
                    <a:pt x="23" y="33"/>
                  </a:moveTo>
                  <a:cubicBezTo>
                    <a:pt x="23" y="33"/>
                    <a:pt x="23" y="33"/>
                    <a:pt x="23" y="33"/>
                  </a:cubicBezTo>
                  <a:cubicBezTo>
                    <a:pt x="23" y="33"/>
                    <a:pt x="23" y="33"/>
                    <a:pt x="23" y="33"/>
                  </a:cubicBezTo>
                  <a:cubicBezTo>
                    <a:pt x="23" y="32"/>
                    <a:pt x="23" y="32"/>
                    <a:pt x="23" y="32"/>
                  </a:cubicBezTo>
                  <a:cubicBezTo>
                    <a:pt x="23" y="32"/>
                    <a:pt x="23" y="32"/>
                    <a:pt x="23" y="32"/>
                  </a:cubicBezTo>
                  <a:lnTo>
                    <a:pt x="23" y="33"/>
                  </a:lnTo>
                  <a:close/>
                  <a:moveTo>
                    <a:pt x="23" y="32"/>
                  </a:moveTo>
                  <a:cubicBezTo>
                    <a:pt x="23" y="32"/>
                    <a:pt x="23" y="32"/>
                    <a:pt x="23" y="32"/>
                  </a:cubicBezTo>
                  <a:cubicBezTo>
                    <a:pt x="23" y="19"/>
                    <a:pt x="23" y="19"/>
                    <a:pt x="23" y="19"/>
                  </a:cubicBezTo>
                  <a:cubicBezTo>
                    <a:pt x="23" y="19"/>
                    <a:pt x="23" y="19"/>
                    <a:pt x="23" y="19"/>
                  </a:cubicBezTo>
                  <a:cubicBezTo>
                    <a:pt x="23" y="32"/>
                    <a:pt x="23" y="32"/>
                    <a:pt x="23" y="32"/>
                  </a:cubicBezTo>
                  <a:close/>
                  <a:moveTo>
                    <a:pt x="25" y="33"/>
                  </a:moveTo>
                  <a:cubicBezTo>
                    <a:pt x="25" y="33"/>
                    <a:pt x="25" y="33"/>
                    <a:pt x="25" y="33"/>
                  </a:cubicBezTo>
                  <a:cubicBezTo>
                    <a:pt x="25" y="32"/>
                    <a:pt x="25" y="32"/>
                    <a:pt x="25" y="32"/>
                  </a:cubicBezTo>
                  <a:cubicBezTo>
                    <a:pt x="24" y="32"/>
                    <a:pt x="24" y="32"/>
                    <a:pt x="24" y="32"/>
                  </a:cubicBezTo>
                  <a:cubicBezTo>
                    <a:pt x="24" y="33"/>
                    <a:pt x="24" y="33"/>
                    <a:pt x="24" y="33"/>
                  </a:cubicBezTo>
                  <a:cubicBezTo>
                    <a:pt x="24" y="33"/>
                    <a:pt x="24" y="33"/>
                    <a:pt x="24" y="33"/>
                  </a:cubicBezTo>
                  <a:cubicBezTo>
                    <a:pt x="24" y="32"/>
                    <a:pt x="24" y="32"/>
                    <a:pt x="24" y="32"/>
                  </a:cubicBezTo>
                  <a:cubicBezTo>
                    <a:pt x="24" y="32"/>
                    <a:pt x="24" y="32"/>
                    <a:pt x="24" y="32"/>
                  </a:cubicBezTo>
                  <a:cubicBezTo>
                    <a:pt x="24" y="32"/>
                    <a:pt x="24" y="32"/>
                    <a:pt x="24" y="32"/>
                  </a:cubicBezTo>
                  <a:cubicBezTo>
                    <a:pt x="24" y="32"/>
                    <a:pt x="24" y="32"/>
                    <a:pt x="24" y="32"/>
                  </a:cubicBezTo>
                  <a:cubicBezTo>
                    <a:pt x="25" y="32"/>
                    <a:pt x="25" y="32"/>
                    <a:pt x="25" y="32"/>
                  </a:cubicBezTo>
                  <a:cubicBezTo>
                    <a:pt x="25" y="33"/>
                    <a:pt x="25" y="33"/>
                    <a:pt x="25" y="33"/>
                  </a:cubicBezTo>
                  <a:cubicBezTo>
                    <a:pt x="25" y="33"/>
                    <a:pt x="25" y="33"/>
                    <a:pt x="25" y="33"/>
                  </a:cubicBezTo>
                  <a:cubicBezTo>
                    <a:pt x="25" y="32"/>
                    <a:pt x="25" y="32"/>
                    <a:pt x="25" y="32"/>
                  </a:cubicBezTo>
                  <a:cubicBezTo>
                    <a:pt x="26" y="32"/>
                    <a:pt x="26" y="32"/>
                    <a:pt x="26" y="32"/>
                  </a:cubicBezTo>
                  <a:cubicBezTo>
                    <a:pt x="26" y="32"/>
                    <a:pt x="26" y="32"/>
                    <a:pt x="26" y="32"/>
                  </a:cubicBezTo>
                  <a:lnTo>
                    <a:pt x="25" y="33"/>
                  </a:lnTo>
                  <a:close/>
                  <a:moveTo>
                    <a:pt x="24" y="32"/>
                  </a:moveTo>
                  <a:cubicBezTo>
                    <a:pt x="24" y="32"/>
                    <a:pt x="24" y="32"/>
                    <a:pt x="24" y="32"/>
                  </a:cubicBezTo>
                  <a:cubicBezTo>
                    <a:pt x="24" y="19"/>
                    <a:pt x="24" y="19"/>
                    <a:pt x="24" y="19"/>
                  </a:cubicBezTo>
                  <a:cubicBezTo>
                    <a:pt x="24" y="18"/>
                    <a:pt x="24" y="18"/>
                    <a:pt x="24" y="18"/>
                  </a:cubicBezTo>
                  <a:cubicBezTo>
                    <a:pt x="24" y="32"/>
                    <a:pt x="24" y="32"/>
                    <a:pt x="24" y="32"/>
                  </a:cubicBezTo>
                  <a:close/>
                  <a:moveTo>
                    <a:pt x="25" y="32"/>
                  </a:moveTo>
                  <a:cubicBezTo>
                    <a:pt x="25" y="32"/>
                    <a:pt x="25" y="32"/>
                    <a:pt x="25" y="32"/>
                  </a:cubicBezTo>
                  <a:cubicBezTo>
                    <a:pt x="25" y="18"/>
                    <a:pt x="25" y="18"/>
                    <a:pt x="25" y="18"/>
                  </a:cubicBezTo>
                  <a:cubicBezTo>
                    <a:pt x="25" y="18"/>
                    <a:pt x="25" y="18"/>
                    <a:pt x="25" y="18"/>
                  </a:cubicBezTo>
                  <a:cubicBezTo>
                    <a:pt x="25" y="32"/>
                    <a:pt x="25" y="32"/>
                    <a:pt x="25" y="32"/>
                  </a:cubicBezTo>
                  <a:close/>
                  <a:moveTo>
                    <a:pt x="26" y="31"/>
                  </a:moveTo>
                  <a:cubicBezTo>
                    <a:pt x="26" y="31"/>
                    <a:pt x="26" y="31"/>
                    <a:pt x="26" y="31"/>
                  </a:cubicBezTo>
                  <a:cubicBezTo>
                    <a:pt x="26" y="18"/>
                    <a:pt x="26" y="18"/>
                    <a:pt x="26" y="18"/>
                  </a:cubicBezTo>
                  <a:cubicBezTo>
                    <a:pt x="26" y="18"/>
                    <a:pt x="26" y="18"/>
                    <a:pt x="26" y="18"/>
                  </a:cubicBezTo>
                  <a:cubicBezTo>
                    <a:pt x="26" y="31"/>
                    <a:pt x="26" y="31"/>
                    <a:pt x="26" y="31"/>
                  </a:cubicBezTo>
                  <a:close/>
                  <a:moveTo>
                    <a:pt x="28" y="31"/>
                  </a:moveTo>
                  <a:cubicBezTo>
                    <a:pt x="28" y="31"/>
                    <a:pt x="28" y="31"/>
                    <a:pt x="28" y="31"/>
                  </a:cubicBezTo>
                  <a:cubicBezTo>
                    <a:pt x="27" y="31"/>
                    <a:pt x="27" y="31"/>
                    <a:pt x="27" y="31"/>
                  </a:cubicBezTo>
                  <a:cubicBezTo>
                    <a:pt x="27" y="31"/>
                    <a:pt x="27" y="31"/>
                    <a:pt x="27" y="31"/>
                  </a:cubicBezTo>
                  <a:cubicBezTo>
                    <a:pt x="27" y="31"/>
                    <a:pt x="27" y="31"/>
                    <a:pt x="27" y="31"/>
                  </a:cubicBezTo>
                  <a:cubicBezTo>
                    <a:pt x="27" y="17"/>
                    <a:pt x="27" y="17"/>
                    <a:pt x="27" y="17"/>
                  </a:cubicBezTo>
                  <a:cubicBezTo>
                    <a:pt x="27" y="17"/>
                    <a:pt x="27" y="17"/>
                    <a:pt x="27" y="17"/>
                  </a:cubicBezTo>
                  <a:cubicBezTo>
                    <a:pt x="28" y="17"/>
                    <a:pt x="28" y="17"/>
                    <a:pt x="28" y="17"/>
                  </a:cubicBezTo>
                  <a:lnTo>
                    <a:pt x="28" y="31"/>
                  </a:lnTo>
                  <a:close/>
                  <a:moveTo>
                    <a:pt x="30" y="31"/>
                  </a:moveTo>
                  <a:cubicBezTo>
                    <a:pt x="30" y="31"/>
                    <a:pt x="30" y="31"/>
                    <a:pt x="30" y="31"/>
                  </a:cubicBezTo>
                  <a:cubicBezTo>
                    <a:pt x="29" y="31"/>
                    <a:pt x="29" y="31"/>
                    <a:pt x="29" y="31"/>
                  </a:cubicBezTo>
                  <a:cubicBezTo>
                    <a:pt x="29" y="17"/>
                    <a:pt x="29" y="17"/>
                    <a:pt x="29" y="17"/>
                  </a:cubicBezTo>
                  <a:cubicBezTo>
                    <a:pt x="30" y="18"/>
                    <a:pt x="30" y="18"/>
                    <a:pt x="30" y="18"/>
                  </a:cubicBezTo>
                  <a:lnTo>
                    <a:pt x="30" y="31"/>
                  </a:lnTo>
                  <a:close/>
                  <a:moveTo>
                    <a:pt x="37" y="30"/>
                  </a:moveTo>
                  <a:cubicBezTo>
                    <a:pt x="37" y="30"/>
                    <a:pt x="37" y="30"/>
                    <a:pt x="37" y="30"/>
                  </a:cubicBezTo>
                  <a:cubicBezTo>
                    <a:pt x="34" y="30"/>
                    <a:pt x="34" y="30"/>
                    <a:pt x="34" y="30"/>
                  </a:cubicBezTo>
                  <a:cubicBezTo>
                    <a:pt x="31" y="31"/>
                    <a:pt x="31" y="31"/>
                    <a:pt x="31" y="31"/>
                  </a:cubicBezTo>
                  <a:cubicBezTo>
                    <a:pt x="31" y="18"/>
                    <a:pt x="31" y="18"/>
                    <a:pt x="31" y="18"/>
                  </a:cubicBezTo>
                  <a:cubicBezTo>
                    <a:pt x="37" y="18"/>
                    <a:pt x="37" y="18"/>
                    <a:pt x="37" y="18"/>
                  </a:cubicBezTo>
                  <a:lnTo>
                    <a:pt x="37" y="30"/>
                  </a:lnTo>
                  <a:close/>
                  <a:moveTo>
                    <a:pt x="39" y="31"/>
                  </a:moveTo>
                  <a:cubicBezTo>
                    <a:pt x="39" y="31"/>
                    <a:pt x="39" y="31"/>
                    <a:pt x="39" y="31"/>
                  </a:cubicBezTo>
                  <a:cubicBezTo>
                    <a:pt x="38" y="31"/>
                    <a:pt x="38" y="31"/>
                    <a:pt x="38" y="31"/>
                  </a:cubicBezTo>
                  <a:cubicBezTo>
                    <a:pt x="38" y="18"/>
                    <a:pt x="38" y="18"/>
                    <a:pt x="38" y="18"/>
                  </a:cubicBezTo>
                  <a:cubicBezTo>
                    <a:pt x="39" y="18"/>
                    <a:pt x="39" y="18"/>
                    <a:pt x="39" y="18"/>
                  </a:cubicBezTo>
                  <a:lnTo>
                    <a:pt x="39" y="31"/>
                  </a:lnTo>
                  <a:close/>
                  <a:moveTo>
                    <a:pt x="42" y="31"/>
                  </a:moveTo>
                  <a:cubicBezTo>
                    <a:pt x="42" y="31"/>
                    <a:pt x="42" y="31"/>
                    <a:pt x="42" y="31"/>
                  </a:cubicBezTo>
                  <a:cubicBezTo>
                    <a:pt x="40" y="31"/>
                    <a:pt x="40" y="31"/>
                    <a:pt x="40" y="31"/>
                  </a:cubicBezTo>
                  <a:cubicBezTo>
                    <a:pt x="40" y="18"/>
                    <a:pt x="40" y="18"/>
                    <a:pt x="40" y="18"/>
                  </a:cubicBezTo>
                  <a:cubicBezTo>
                    <a:pt x="42" y="18"/>
                    <a:pt x="42" y="18"/>
                    <a:pt x="42" y="18"/>
                  </a:cubicBezTo>
                  <a:lnTo>
                    <a:pt x="42" y="31"/>
                  </a:lnTo>
                  <a:close/>
                  <a:moveTo>
                    <a:pt x="48" y="31"/>
                  </a:moveTo>
                  <a:cubicBezTo>
                    <a:pt x="48" y="31"/>
                    <a:pt x="48" y="31"/>
                    <a:pt x="48" y="31"/>
                  </a:cubicBezTo>
                  <a:cubicBezTo>
                    <a:pt x="42" y="31"/>
                    <a:pt x="42" y="31"/>
                    <a:pt x="42" y="31"/>
                  </a:cubicBezTo>
                  <a:cubicBezTo>
                    <a:pt x="42" y="18"/>
                    <a:pt x="42" y="18"/>
                    <a:pt x="42" y="18"/>
                  </a:cubicBezTo>
                  <a:cubicBezTo>
                    <a:pt x="48" y="18"/>
                    <a:pt x="48" y="18"/>
                    <a:pt x="48" y="18"/>
                  </a:cubicBezTo>
                  <a:lnTo>
                    <a:pt x="48" y="31"/>
                  </a:lnTo>
                  <a:close/>
                  <a:moveTo>
                    <a:pt x="50" y="31"/>
                  </a:moveTo>
                  <a:cubicBezTo>
                    <a:pt x="50" y="31"/>
                    <a:pt x="50" y="31"/>
                    <a:pt x="50" y="31"/>
                  </a:cubicBezTo>
                  <a:cubicBezTo>
                    <a:pt x="49" y="31"/>
                    <a:pt x="49" y="31"/>
                    <a:pt x="49" y="31"/>
                  </a:cubicBezTo>
                  <a:cubicBezTo>
                    <a:pt x="49" y="18"/>
                    <a:pt x="49" y="18"/>
                    <a:pt x="49" y="18"/>
                  </a:cubicBezTo>
                  <a:cubicBezTo>
                    <a:pt x="50" y="19"/>
                    <a:pt x="50" y="19"/>
                    <a:pt x="50" y="19"/>
                  </a:cubicBezTo>
                  <a:lnTo>
                    <a:pt x="50" y="31"/>
                  </a:lnTo>
                  <a:close/>
                  <a:moveTo>
                    <a:pt x="52" y="31"/>
                  </a:moveTo>
                  <a:cubicBezTo>
                    <a:pt x="52" y="31"/>
                    <a:pt x="52" y="31"/>
                    <a:pt x="52" y="31"/>
                  </a:cubicBezTo>
                  <a:cubicBezTo>
                    <a:pt x="51" y="31"/>
                    <a:pt x="51" y="31"/>
                    <a:pt x="51" y="31"/>
                  </a:cubicBezTo>
                  <a:cubicBezTo>
                    <a:pt x="51" y="19"/>
                    <a:pt x="51" y="19"/>
                    <a:pt x="51" y="19"/>
                  </a:cubicBezTo>
                  <a:cubicBezTo>
                    <a:pt x="52" y="19"/>
                    <a:pt x="52" y="19"/>
                    <a:pt x="52" y="19"/>
                  </a:cubicBezTo>
                  <a:lnTo>
                    <a:pt x="52" y="31"/>
                  </a:lnTo>
                  <a:close/>
                  <a:moveTo>
                    <a:pt x="57" y="31"/>
                  </a:moveTo>
                  <a:cubicBezTo>
                    <a:pt x="57" y="31"/>
                    <a:pt x="57" y="31"/>
                    <a:pt x="57" y="31"/>
                  </a:cubicBezTo>
                  <a:cubicBezTo>
                    <a:pt x="53" y="31"/>
                    <a:pt x="53" y="31"/>
                    <a:pt x="53" y="31"/>
                  </a:cubicBezTo>
                  <a:cubicBezTo>
                    <a:pt x="53" y="19"/>
                    <a:pt x="53" y="19"/>
                    <a:pt x="53" y="19"/>
                  </a:cubicBezTo>
                  <a:cubicBezTo>
                    <a:pt x="57" y="19"/>
                    <a:pt x="57" y="19"/>
                    <a:pt x="57" y="19"/>
                  </a:cubicBezTo>
                  <a:lnTo>
                    <a:pt x="57" y="31"/>
                  </a:lnTo>
                  <a:close/>
                  <a:moveTo>
                    <a:pt x="59" y="31"/>
                  </a:moveTo>
                  <a:cubicBezTo>
                    <a:pt x="59" y="31"/>
                    <a:pt x="59" y="31"/>
                    <a:pt x="59" y="31"/>
                  </a:cubicBezTo>
                  <a:cubicBezTo>
                    <a:pt x="58" y="31"/>
                    <a:pt x="58" y="31"/>
                    <a:pt x="58" y="31"/>
                  </a:cubicBezTo>
                  <a:cubicBezTo>
                    <a:pt x="58" y="19"/>
                    <a:pt x="58" y="19"/>
                    <a:pt x="58" y="19"/>
                  </a:cubicBezTo>
                  <a:cubicBezTo>
                    <a:pt x="59" y="19"/>
                    <a:pt x="59" y="19"/>
                    <a:pt x="59" y="19"/>
                  </a:cubicBezTo>
                  <a:lnTo>
                    <a:pt x="59" y="31"/>
                  </a:lnTo>
                  <a:close/>
                  <a:moveTo>
                    <a:pt x="63" y="31"/>
                  </a:moveTo>
                  <a:cubicBezTo>
                    <a:pt x="63" y="31"/>
                    <a:pt x="63" y="31"/>
                    <a:pt x="63" y="31"/>
                  </a:cubicBezTo>
                  <a:cubicBezTo>
                    <a:pt x="60" y="31"/>
                    <a:pt x="60" y="31"/>
                    <a:pt x="60" y="31"/>
                  </a:cubicBezTo>
                  <a:cubicBezTo>
                    <a:pt x="60" y="19"/>
                    <a:pt x="60" y="19"/>
                    <a:pt x="60" y="19"/>
                  </a:cubicBezTo>
                  <a:cubicBezTo>
                    <a:pt x="63" y="19"/>
                    <a:pt x="63" y="19"/>
                    <a:pt x="63" y="19"/>
                  </a:cubicBezTo>
                  <a:lnTo>
                    <a:pt x="63" y="31"/>
                  </a:lnTo>
                  <a:close/>
                  <a:moveTo>
                    <a:pt x="63" y="18"/>
                  </a:moveTo>
                  <a:cubicBezTo>
                    <a:pt x="63" y="18"/>
                    <a:pt x="63" y="18"/>
                    <a:pt x="63" y="18"/>
                  </a:cubicBezTo>
                  <a:cubicBezTo>
                    <a:pt x="60" y="17"/>
                    <a:pt x="60" y="17"/>
                    <a:pt x="60" y="17"/>
                  </a:cubicBezTo>
                  <a:cubicBezTo>
                    <a:pt x="60" y="4"/>
                    <a:pt x="60" y="4"/>
                    <a:pt x="60" y="4"/>
                  </a:cubicBezTo>
                  <a:cubicBezTo>
                    <a:pt x="59" y="4"/>
                    <a:pt x="59" y="4"/>
                    <a:pt x="59" y="4"/>
                  </a:cubicBezTo>
                  <a:cubicBezTo>
                    <a:pt x="59" y="17"/>
                    <a:pt x="59" y="17"/>
                    <a:pt x="59" y="17"/>
                  </a:cubicBezTo>
                  <a:cubicBezTo>
                    <a:pt x="58" y="17"/>
                    <a:pt x="58" y="17"/>
                    <a:pt x="58" y="17"/>
                  </a:cubicBezTo>
                  <a:cubicBezTo>
                    <a:pt x="58" y="4"/>
                    <a:pt x="58" y="4"/>
                    <a:pt x="58" y="4"/>
                  </a:cubicBezTo>
                  <a:cubicBezTo>
                    <a:pt x="57" y="4"/>
                    <a:pt x="57" y="4"/>
                    <a:pt x="57" y="4"/>
                  </a:cubicBezTo>
                  <a:cubicBezTo>
                    <a:pt x="57" y="17"/>
                    <a:pt x="57" y="17"/>
                    <a:pt x="57" y="17"/>
                  </a:cubicBezTo>
                  <a:cubicBezTo>
                    <a:pt x="53" y="17"/>
                    <a:pt x="53" y="17"/>
                    <a:pt x="53" y="17"/>
                  </a:cubicBezTo>
                  <a:cubicBezTo>
                    <a:pt x="53" y="3"/>
                    <a:pt x="53" y="3"/>
                    <a:pt x="53" y="3"/>
                  </a:cubicBezTo>
                  <a:cubicBezTo>
                    <a:pt x="52" y="4"/>
                    <a:pt x="52" y="4"/>
                    <a:pt x="52" y="4"/>
                  </a:cubicBezTo>
                  <a:cubicBezTo>
                    <a:pt x="52" y="17"/>
                    <a:pt x="52" y="17"/>
                    <a:pt x="52" y="17"/>
                  </a:cubicBezTo>
                  <a:cubicBezTo>
                    <a:pt x="51" y="17"/>
                    <a:pt x="51" y="17"/>
                    <a:pt x="51" y="17"/>
                  </a:cubicBezTo>
                  <a:cubicBezTo>
                    <a:pt x="51" y="3"/>
                    <a:pt x="51" y="3"/>
                    <a:pt x="51" y="3"/>
                  </a:cubicBezTo>
                  <a:cubicBezTo>
                    <a:pt x="50" y="4"/>
                    <a:pt x="50" y="4"/>
                    <a:pt x="50" y="4"/>
                  </a:cubicBezTo>
                  <a:cubicBezTo>
                    <a:pt x="50" y="17"/>
                    <a:pt x="50" y="17"/>
                    <a:pt x="50" y="17"/>
                  </a:cubicBezTo>
                  <a:cubicBezTo>
                    <a:pt x="49" y="17"/>
                    <a:pt x="49" y="17"/>
                    <a:pt x="49" y="17"/>
                  </a:cubicBezTo>
                  <a:cubicBezTo>
                    <a:pt x="49" y="3"/>
                    <a:pt x="49" y="3"/>
                    <a:pt x="49" y="3"/>
                  </a:cubicBezTo>
                  <a:cubicBezTo>
                    <a:pt x="48" y="3"/>
                    <a:pt x="48" y="3"/>
                    <a:pt x="48" y="3"/>
                  </a:cubicBezTo>
                  <a:cubicBezTo>
                    <a:pt x="48" y="17"/>
                    <a:pt x="48" y="17"/>
                    <a:pt x="48" y="17"/>
                  </a:cubicBezTo>
                  <a:cubicBezTo>
                    <a:pt x="42" y="17"/>
                    <a:pt x="42" y="17"/>
                    <a:pt x="42" y="17"/>
                  </a:cubicBezTo>
                  <a:cubicBezTo>
                    <a:pt x="42" y="3"/>
                    <a:pt x="42" y="3"/>
                    <a:pt x="42" y="3"/>
                  </a:cubicBezTo>
                  <a:cubicBezTo>
                    <a:pt x="42" y="3"/>
                    <a:pt x="42" y="3"/>
                    <a:pt x="42" y="3"/>
                  </a:cubicBezTo>
                  <a:cubicBezTo>
                    <a:pt x="42" y="17"/>
                    <a:pt x="42" y="17"/>
                    <a:pt x="42" y="17"/>
                  </a:cubicBezTo>
                  <a:cubicBezTo>
                    <a:pt x="40" y="17"/>
                    <a:pt x="40" y="17"/>
                    <a:pt x="40" y="17"/>
                  </a:cubicBezTo>
                  <a:cubicBezTo>
                    <a:pt x="40" y="2"/>
                    <a:pt x="40" y="2"/>
                    <a:pt x="40" y="2"/>
                  </a:cubicBezTo>
                  <a:cubicBezTo>
                    <a:pt x="39" y="3"/>
                    <a:pt x="39" y="3"/>
                    <a:pt x="39" y="3"/>
                  </a:cubicBezTo>
                  <a:cubicBezTo>
                    <a:pt x="39" y="17"/>
                    <a:pt x="39" y="17"/>
                    <a:pt x="39" y="17"/>
                  </a:cubicBezTo>
                  <a:cubicBezTo>
                    <a:pt x="38" y="16"/>
                    <a:pt x="38" y="16"/>
                    <a:pt x="38" y="16"/>
                  </a:cubicBezTo>
                  <a:cubicBezTo>
                    <a:pt x="38" y="2"/>
                    <a:pt x="38" y="2"/>
                    <a:pt x="38" y="2"/>
                  </a:cubicBezTo>
                  <a:cubicBezTo>
                    <a:pt x="37" y="3"/>
                    <a:pt x="37" y="3"/>
                    <a:pt x="37" y="3"/>
                  </a:cubicBezTo>
                  <a:cubicBezTo>
                    <a:pt x="37" y="16"/>
                    <a:pt x="37" y="16"/>
                    <a:pt x="37" y="16"/>
                  </a:cubicBezTo>
                  <a:cubicBezTo>
                    <a:pt x="31" y="16"/>
                    <a:pt x="31" y="16"/>
                    <a:pt x="31" y="16"/>
                  </a:cubicBezTo>
                  <a:cubicBezTo>
                    <a:pt x="31" y="2"/>
                    <a:pt x="31" y="2"/>
                    <a:pt x="31" y="2"/>
                  </a:cubicBezTo>
                  <a:cubicBezTo>
                    <a:pt x="30" y="2"/>
                    <a:pt x="30" y="2"/>
                    <a:pt x="30" y="2"/>
                  </a:cubicBezTo>
                  <a:cubicBezTo>
                    <a:pt x="30" y="16"/>
                    <a:pt x="30" y="16"/>
                    <a:pt x="30" y="16"/>
                  </a:cubicBezTo>
                  <a:cubicBezTo>
                    <a:pt x="29" y="16"/>
                    <a:pt x="29" y="16"/>
                    <a:pt x="29" y="16"/>
                  </a:cubicBezTo>
                  <a:cubicBezTo>
                    <a:pt x="29" y="2"/>
                    <a:pt x="29" y="2"/>
                    <a:pt x="29" y="2"/>
                  </a:cubicBezTo>
                  <a:cubicBezTo>
                    <a:pt x="28" y="2"/>
                    <a:pt x="28" y="2"/>
                    <a:pt x="28" y="2"/>
                  </a:cubicBezTo>
                  <a:cubicBezTo>
                    <a:pt x="28" y="16"/>
                    <a:pt x="28" y="16"/>
                    <a:pt x="28" y="16"/>
                  </a:cubicBezTo>
                  <a:cubicBezTo>
                    <a:pt x="27" y="16"/>
                    <a:pt x="27" y="16"/>
                    <a:pt x="27" y="16"/>
                  </a:cubicBezTo>
                  <a:cubicBezTo>
                    <a:pt x="27" y="16"/>
                    <a:pt x="27" y="16"/>
                    <a:pt x="27" y="16"/>
                  </a:cubicBezTo>
                  <a:cubicBezTo>
                    <a:pt x="27" y="16"/>
                    <a:pt x="27" y="16"/>
                    <a:pt x="27" y="16"/>
                  </a:cubicBezTo>
                  <a:cubicBezTo>
                    <a:pt x="27" y="3"/>
                    <a:pt x="27" y="3"/>
                    <a:pt x="27" y="3"/>
                  </a:cubicBezTo>
                  <a:cubicBezTo>
                    <a:pt x="26" y="2"/>
                    <a:pt x="26" y="2"/>
                    <a:pt x="26" y="2"/>
                  </a:cubicBezTo>
                  <a:cubicBezTo>
                    <a:pt x="26" y="16"/>
                    <a:pt x="26" y="16"/>
                    <a:pt x="26" y="16"/>
                  </a:cubicBezTo>
                  <a:cubicBezTo>
                    <a:pt x="26" y="16"/>
                    <a:pt x="26" y="16"/>
                    <a:pt x="26" y="16"/>
                  </a:cubicBezTo>
                  <a:cubicBezTo>
                    <a:pt x="26" y="3"/>
                    <a:pt x="26" y="3"/>
                    <a:pt x="26" y="3"/>
                  </a:cubicBezTo>
                  <a:cubicBezTo>
                    <a:pt x="25" y="3"/>
                    <a:pt x="25" y="3"/>
                    <a:pt x="25" y="3"/>
                  </a:cubicBezTo>
                  <a:cubicBezTo>
                    <a:pt x="25" y="17"/>
                    <a:pt x="25" y="17"/>
                    <a:pt x="25" y="17"/>
                  </a:cubicBezTo>
                  <a:cubicBezTo>
                    <a:pt x="25" y="17"/>
                    <a:pt x="25" y="17"/>
                    <a:pt x="25" y="17"/>
                  </a:cubicBezTo>
                  <a:cubicBezTo>
                    <a:pt x="25" y="4"/>
                    <a:pt x="25" y="4"/>
                    <a:pt x="25" y="4"/>
                  </a:cubicBezTo>
                  <a:cubicBezTo>
                    <a:pt x="24" y="3"/>
                    <a:pt x="24" y="3"/>
                    <a:pt x="24" y="3"/>
                  </a:cubicBezTo>
                  <a:cubicBezTo>
                    <a:pt x="24" y="17"/>
                    <a:pt x="24" y="17"/>
                    <a:pt x="24" y="17"/>
                  </a:cubicBezTo>
                  <a:cubicBezTo>
                    <a:pt x="24" y="17"/>
                    <a:pt x="24" y="17"/>
                    <a:pt x="24" y="17"/>
                  </a:cubicBezTo>
                  <a:cubicBezTo>
                    <a:pt x="24" y="4"/>
                    <a:pt x="24" y="4"/>
                    <a:pt x="24" y="4"/>
                  </a:cubicBezTo>
                  <a:cubicBezTo>
                    <a:pt x="23" y="4"/>
                    <a:pt x="23" y="4"/>
                    <a:pt x="23" y="4"/>
                  </a:cubicBezTo>
                  <a:cubicBezTo>
                    <a:pt x="23" y="17"/>
                    <a:pt x="23" y="17"/>
                    <a:pt x="23" y="17"/>
                  </a:cubicBezTo>
                  <a:cubicBezTo>
                    <a:pt x="23" y="17"/>
                    <a:pt x="23" y="17"/>
                    <a:pt x="23" y="17"/>
                  </a:cubicBezTo>
                  <a:cubicBezTo>
                    <a:pt x="23" y="5"/>
                    <a:pt x="23" y="5"/>
                    <a:pt x="23" y="5"/>
                  </a:cubicBezTo>
                  <a:cubicBezTo>
                    <a:pt x="22" y="5"/>
                    <a:pt x="22" y="5"/>
                    <a:pt x="22" y="5"/>
                  </a:cubicBezTo>
                  <a:cubicBezTo>
                    <a:pt x="22" y="17"/>
                    <a:pt x="22" y="17"/>
                    <a:pt x="22" y="17"/>
                  </a:cubicBezTo>
                  <a:cubicBezTo>
                    <a:pt x="22" y="17"/>
                    <a:pt x="22" y="17"/>
                    <a:pt x="22" y="17"/>
                  </a:cubicBezTo>
                  <a:cubicBezTo>
                    <a:pt x="22" y="5"/>
                    <a:pt x="22" y="5"/>
                    <a:pt x="22" y="5"/>
                  </a:cubicBezTo>
                  <a:cubicBezTo>
                    <a:pt x="22" y="5"/>
                    <a:pt x="22" y="5"/>
                    <a:pt x="22" y="5"/>
                  </a:cubicBezTo>
                  <a:cubicBezTo>
                    <a:pt x="22" y="18"/>
                    <a:pt x="22" y="18"/>
                    <a:pt x="22" y="18"/>
                  </a:cubicBezTo>
                  <a:cubicBezTo>
                    <a:pt x="20" y="18"/>
                    <a:pt x="20" y="18"/>
                    <a:pt x="20" y="18"/>
                  </a:cubicBezTo>
                  <a:cubicBezTo>
                    <a:pt x="20" y="8"/>
                    <a:pt x="20" y="8"/>
                    <a:pt x="20" y="8"/>
                  </a:cubicBezTo>
                  <a:cubicBezTo>
                    <a:pt x="19" y="8"/>
                    <a:pt x="19" y="8"/>
                    <a:pt x="19" y="8"/>
                  </a:cubicBezTo>
                  <a:cubicBezTo>
                    <a:pt x="19" y="19"/>
                    <a:pt x="19" y="19"/>
                    <a:pt x="19" y="19"/>
                  </a:cubicBezTo>
                  <a:cubicBezTo>
                    <a:pt x="19" y="19"/>
                    <a:pt x="19" y="19"/>
                    <a:pt x="19" y="19"/>
                  </a:cubicBezTo>
                  <a:cubicBezTo>
                    <a:pt x="19" y="8"/>
                    <a:pt x="19" y="8"/>
                    <a:pt x="19" y="8"/>
                  </a:cubicBezTo>
                  <a:cubicBezTo>
                    <a:pt x="18" y="8"/>
                    <a:pt x="18" y="8"/>
                    <a:pt x="18" y="8"/>
                  </a:cubicBezTo>
                  <a:cubicBezTo>
                    <a:pt x="26" y="1"/>
                    <a:pt x="26" y="1"/>
                    <a:pt x="26" y="1"/>
                  </a:cubicBezTo>
                  <a:cubicBezTo>
                    <a:pt x="63" y="4"/>
                    <a:pt x="63" y="4"/>
                    <a:pt x="63" y="4"/>
                  </a:cubicBezTo>
                  <a:lnTo>
                    <a:pt x="63" y="18"/>
                  </a:lnTo>
                  <a:close/>
                  <a:moveTo>
                    <a:pt x="65" y="31"/>
                  </a:moveTo>
                  <a:cubicBezTo>
                    <a:pt x="65" y="31"/>
                    <a:pt x="65" y="31"/>
                    <a:pt x="65" y="31"/>
                  </a:cubicBezTo>
                  <a:cubicBezTo>
                    <a:pt x="64" y="31"/>
                    <a:pt x="64" y="31"/>
                    <a:pt x="64" y="31"/>
                  </a:cubicBezTo>
                  <a:cubicBezTo>
                    <a:pt x="64" y="19"/>
                    <a:pt x="64" y="19"/>
                    <a:pt x="64" y="19"/>
                  </a:cubicBezTo>
                  <a:cubicBezTo>
                    <a:pt x="65" y="19"/>
                    <a:pt x="65" y="19"/>
                    <a:pt x="65" y="19"/>
                  </a:cubicBezTo>
                  <a:lnTo>
                    <a:pt x="65" y="31"/>
                  </a:lnTo>
                  <a:close/>
                  <a:moveTo>
                    <a:pt x="65" y="5"/>
                  </a:moveTo>
                  <a:cubicBezTo>
                    <a:pt x="65" y="5"/>
                    <a:pt x="65" y="5"/>
                    <a:pt x="65" y="5"/>
                  </a:cubicBezTo>
                  <a:cubicBezTo>
                    <a:pt x="65" y="18"/>
                    <a:pt x="65" y="18"/>
                    <a:pt x="65" y="18"/>
                  </a:cubicBezTo>
                  <a:cubicBezTo>
                    <a:pt x="64" y="18"/>
                    <a:pt x="64" y="18"/>
                    <a:pt x="64" y="18"/>
                  </a:cubicBezTo>
                  <a:cubicBezTo>
                    <a:pt x="64" y="5"/>
                    <a:pt x="64" y="5"/>
                    <a:pt x="64" y="5"/>
                  </a:cubicBezTo>
                  <a:cubicBezTo>
                    <a:pt x="63" y="4"/>
                    <a:pt x="63" y="4"/>
                    <a:pt x="63" y="4"/>
                  </a:cubicBezTo>
                  <a:cubicBezTo>
                    <a:pt x="66" y="4"/>
                    <a:pt x="66" y="4"/>
                    <a:pt x="66" y="4"/>
                  </a:cubicBezTo>
                  <a:lnTo>
                    <a:pt x="65" y="5"/>
                  </a:lnTo>
                  <a:close/>
                  <a:moveTo>
                    <a:pt x="67" y="31"/>
                  </a:moveTo>
                  <a:cubicBezTo>
                    <a:pt x="67" y="31"/>
                    <a:pt x="67" y="31"/>
                    <a:pt x="67" y="31"/>
                  </a:cubicBezTo>
                  <a:cubicBezTo>
                    <a:pt x="66" y="31"/>
                    <a:pt x="66" y="31"/>
                    <a:pt x="66" y="31"/>
                  </a:cubicBezTo>
                  <a:cubicBezTo>
                    <a:pt x="66" y="19"/>
                    <a:pt x="66" y="19"/>
                    <a:pt x="66" y="19"/>
                  </a:cubicBezTo>
                  <a:cubicBezTo>
                    <a:pt x="67" y="19"/>
                    <a:pt x="67" y="19"/>
                    <a:pt x="67" y="19"/>
                  </a:cubicBezTo>
                  <a:lnTo>
                    <a:pt x="67" y="31"/>
                  </a:lnTo>
                  <a:close/>
                  <a:moveTo>
                    <a:pt x="71" y="31"/>
                  </a:moveTo>
                  <a:cubicBezTo>
                    <a:pt x="71" y="31"/>
                    <a:pt x="71" y="31"/>
                    <a:pt x="71" y="31"/>
                  </a:cubicBezTo>
                  <a:cubicBezTo>
                    <a:pt x="68" y="31"/>
                    <a:pt x="68" y="31"/>
                    <a:pt x="68" y="31"/>
                  </a:cubicBezTo>
                  <a:cubicBezTo>
                    <a:pt x="68" y="19"/>
                    <a:pt x="68" y="19"/>
                    <a:pt x="68" y="19"/>
                  </a:cubicBezTo>
                  <a:cubicBezTo>
                    <a:pt x="71" y="19"/>
                    <a:pt x="71" y="19"/>
                    <a:pt x="71" y="19"/>
                  </a:cubicBezTo>
                  <a:lnTo>
                    <a:pt x="71" y="31"/>
                  </a:lnTo>
                  <a:close/>
                  <a:moveTo>
                    <a:pt x="71" y="5"/>
                  </a:moveTo>
                  <a:cubicBezTo>
                    <a:pt x="71" y="5"/>
                    <a:pt x="71" y="5"/>
                    <a:pt x="71" y="5"/>
                  </a:cubicBezTo>
                  <a:cubicBezTo>
                    <a:pt x="71" y="18"/>
                    <a:pt x="71" y="18"/>
                    <a:pt x="71" y="18"/>
                  </a:cubicBezTo>
                  <a:cubicBezTo>
                    <a:pt x="68" y="18"/>
                    <a:pt x="68" y="18"/>
                    <a:pt x="68" y="18"/>
                  </a:cubicBezTo>
                  <a:cubicBezTo>
                    <a:pt x="68" y="5"/>
                    <a:pt x="68" y="5"/>
                    <a:pt x="68" y="5"/>
                  </a:cubicBezTo>
                  <a:cubicBezTo>
                    <a:pt x="67" y="5"/>
                    <a:pt x="67" y="5"/>
                    <a:pt x="67" y="5"/>
                  </a:cubicBezTo>
                  <a:cubicBezTo>
                    <a:pt x="67" y="18"/>
                    <a:pt x="67" y="18"/>
                    <a:pt x="67" y="18"/>
                  </a:cubicBezTo>
                  <a:cubicBezTo>
                    <a:pt x="66" y="18"/>
                    <a:pt x="66" y="18"/>
                    <a:pt x="66" y="18"/>
                  </a:cubicBezTo>
                  <a:cubicBezTo>
                    <a:pt x="66" y="4"/>
                    <a:pt x="66" y="4"/>
                    <a:pt x="66" y="4"/>
                  </a:cubicBezTo>
                  <a:cubicBezTo>
                    <a:pt x="72" y="5"/>
                    <a:pt x="72" y="5"/>
                    <a:pt x="72" y="5"/>
                  </a:cubicBezTo>
                  <a:lnTo>
                    <a:pt x="71" y="5"/>
                  </a:lnTo>
                  <a:close/>
                  <a:moveTo>
                    <a:pt x="73" y="31"/>
                  </a:moveTo>
                  <a:cubicBezTo>
                    <a:pt x="73" y="31"/>
                    <a:pt x="73" y="31"/>
                    <a:pt x="73" y="31"/>
                  </a:cubicBezTo>
                  <a:cubicBezTo>
                    <a:pt x="72" y="31"/>
                    <a:pt x="72" y="31"/>
                    <a:pt x="72" y="31"/>
                  </a:cubicBezTo>
                  <a:cubicBezTo>
                    <a:pt x="72" y="19"/>
                    <a:pt x="72" y="19"/>
                    <a:pt x="72" y="19"/>
                  </a:cubicBezTo>
                  <a:cubicBezTo>
                    <a:pt x="73" y="19"/>
                    <a:pt x="73" y="19"/>
                    <a:pt x="73" y="19"/>
                  </a:cubicBezTo>
                  <a:lnTo>
                    <a:pt x="73" y="31"/>
                  </a:lnTo>
                  <a:close/>
                  <a:moveTo>
                    <a:pt x="73" y="5"/>
                  </a:moveTo>
                  <a:cubicBezTo>
                    <a:pt x="73" y="5"/>
                    <a:pt x="73" y="5"/>
                    <a:pt x="73" y="5"/>
                  </a:cubicBezTo>
                  <a:cubicBezTo>
                    <a:pt x="73" y="18"/>
                    <a:pt x="73" y="18"/>
                    <a:pt x="73" y="18"/>
                  </a:cubicBezTo>
                  <a:cubicBezTo>
                    <a:pt x="72" y="18"/>
                    <a:pt x="72" y="18"/>
                    <a:pt x="72" y="18"/>
                  </a:cubicBezTo>
                  <a:cubicBezTo>
                    <a:pt x="72" y="5"/>
                    <a:pt x="72" y="5"/>
                    <a:pt x="72" y="5"/>
                  </a:cubicBezTo>
                  <a:cubicBezTo>
                    <a:pt x="74" y="5"/>
                    <a:pt x="74" y="5"/>
                    <a:pt x="74" y="5"/>
                  </a:cubicBezTo>
                  <a:lnTo>
                    <a:pt x="73" y="5"/>
                  </a:lnTo>
                  <a:close/>
                  <a:moveTo>
                    <a:pt x="75" y="31"/>
                  </a:moveTo>
                  <a:cubicBezTo>
                    <a:pt x="75" y="31"/>
                    <a:pt x="75" y="31"/>
                    <a:pt x="75" y="31"/>
                  </a:cubicBezTo>
                  <a:cubicBezTo>
                    <a:pt x="74" y="31"/>
                    <a:pt x="74" y="31"/>
                    <a:pt x="74" y="31"/>
                  </a:cubicBezTo>
                  <a:cubicBezTo>
                    <a:pt x="74" y="20"/>
                    <a:pt x="74" y="20"/>
                    <a:pt x="74" y="20"/>
                  </a:cubicBezTo>
                  <a:cubicBezTo>
                    <a:pt x="74" y="20"/>
                    <a:pt x="74" y="20"/>
                    <a:pt x="74" y="20"/>
                  </a:cubicBezTo>
                  <a:cubicBezTo>
                    <a:pt x="74" y="18"/>
                    <a:pt x="74" y="18"/>
                    <a:pt x="74" y="18"/>
                  </a:cubicBezTo>
                  <a:cubicBezTo>
                    <a:pt x="74" y="18"/>
                    <a:pt x="74" y="18"/>
                    <a:pt x="74" y="18"/>
                  </a:cubicBezTo>
                  <a:cubicBezTo>
                    <a:pt x="74" y="5"/>
                    <a:pt x="74" y="5"/>
                    <a:pt x="74" y="5"/>
                  </a:cubicBezTo>
                  <a:cubicBezTo>
                    <a:pt x="75" y="5"/>
                    <a:pt x="75" y="5"/>
                    <a:pt x="75" y="5"/>
                  </a:cubicBezTo>
                  <a:cubicBezTo>
                    <a:pt x="76" y="7"/>
                    <a:pt x="76" y="7"/>
                    <a:pt x="76" y="7"/>
                  </a:cubicBezTo>
                  <a:cubicBezTo>
                    <a:pt x="76" y="7"/>
                    <a:pt x="76" y="7"/>
                    <a:pt x="76" y="7"/>
                  </a:cubicBezTo>
                  <a:cubicBezTo>
                    <a:pt x="76" y="7"/>
                    <a:pt x="78" y="8"/>
                    <a:pt x="80" y="9"/>
                  </a:cubicBezTo>
                  <a:cubicBezTo>
                    <a:pt x="80" y="13"/>
                    <a:pt x="80" y="13"/>
                    <a:pt x="80" y="13"/>
                  </a:cubicBezTo>
                  <a:cubicBezTo>
                    <a:pt x="76" y="13"/>
                    <a:pt x="76" y="13"/>
                    <a:pt x="76" y="13"/>
                  </a:cubicBezTo>
                  <a:lnTo>
                    <a:pt x="75" y="31"/>
                  </a:lnTo>
                  <a:close/>
                  <a:moveTo>
                    <a:pt x="77" y="16"/>
                  </a:moveTo>
                  <a:cubicBezTo>
                    <a:pt x="77" y="16"/>
                    <a:pt x="77" y="16"/>
                    <a:pt x="77" y="16"/>
                  </a:cubicBezTo>
                  <a:cubicBezTo>
                    <a:pt x="77" y="17"/>
                    <a:pt x="77" y="17"/>
                    <a:pt x="77" y="17"/>
                  </a:cubicBezTo>
                  <a:cubicBezTo>
                    <a:pt x="76" y="17"/>
                    <a:pt x="76" y="17"/>
                    <a:pt x="76" y="17"/>
                  </a:cubicBezTo>
                  <a:cubicBezTo>
                    <a:pt x="76" y="16"/>
                    <a:pt x="76" y="16"/>
                    <a:pt x="76" y="16"/>
                  </a:cubicBezTo>
                  <a:lnTo>
                    <a:pt x="77" y="16"/>
                  </a:lnTo>
                  <a:close/>
                  <a:moveTo>
                    <a:pt x="76" y="25"/>
                  </a:moveTo>
                  <a:cubicBezTo>
                    <a:pt x="76" y="25"/>
                    <a:pt x="76" y="25"/>
                    <a:pt x="76" y="25"/>
                  </a:cubicBezTo>
                  <a:cubicBezTo>
                    <a:pt x="77" y="25"/>
                    <a:pt x="77" y="25"/>
                    <a:pt x="77" y="25"/>
                  </a:cubicBezTo>
                  <a:cubicBezTo>
                    <a:pt x="77" y="26"/>
                    <a:pt x="77" y="26"/>
                    <a:pt x="77" y="26"/>
                  </a:cubicBezTo>
                  <a:cubicBezTo>
                    <a:pt x="76" y="26"/>
                    <a:pt x="76" y="26"/>
                    <a:pt x="76" y="26"/>
                  </a:cubicBezTo>
                  <a:lnTo>
                    <a:pt x="76" y="25"/>
                  </a:lnTo>
                  <a:close/>
                  <a:moveTo>
                    <a:pt x="78" y="30"/>
                  </a:moveTo>
                  <a:cubicBezTo>
                    <a:pt x="78" y="30"/>
                    <a:pt x="78" y="30"/>
                    <a:pt x="78" y="30"/>
                  </a:cubicBezTo>
                  <a:cubicBezTo>
                    <a:pt x="77" y="30"/>
                    <a:pt x="77" y="30"/>
                    <a:pt x="77" y="30"/>
                  </a:cubicBezTo>
                  <a:cubicBezTo>
                    <a:pt x="77" y="29"/>
                    <a:pt x="77" y="29"/>
                    <a:pt x="77" y="29"/>
                  </a:cubicBezTo>
                  <a:cubicBezTo>
                    <a:pt x="78" y="29"/>
                    <a:pt x="78" y="29"/>
                    <a:pt x="78" y="29"/>
                  </a:cubicBezTo>
                  <a:lnTo>
                    <a:pt x="78" y="30"/>
                  </a:lnTo>
                  <a:close/>
                  <a:moveTo>
                    <a:pt x="79" y="21"/>
                  </a:moveTo>
                  <a:cubicBezTo>
                    <a:pt x="79" y="21"/>
                    <a:pt x="79" y="21"/>
                    <a:pt x="79" y="21"/>
                  </a:cubicBezTo>
                  <a:cubicBezTo>
                    <a:pt x="80" y="21"/>
                    <a:pt x="80" y="21"/>
                    <a:pt x="80" y="21"/>
                  </a:cubicBezTo>
                  <a:cubicBezTo>
                    <a:pt x="80" y="23"/>
                    <a:pt x="80" y="23"/>
                    <a:pt x="80" y="23"/>
                  </a:cubicBezTo>
                  <a:cubicBezTo>
                    <a:pt x="79" y="23"/>
                    <a:pt x="79" y="23"/>
                    <a:pt x="79" y="23"/>
                  </a:cubicBezTo>
                  <a:lnTo>
                    <a:pt x="79" y="21"/>
                  </a:lnTo>
                  <a:close/>
                  <a:moveTo>
                    <a:pt x="81" y="31"/>
                  </a:moveTo>
                  <a:cubicBezTo>
                    <a:pt x="81" y="31"/>
                    <a:pt x="81" y="31"/>
                    <a:pt x="81" y="31"/>
                  </a:cubicBezTo>
                  <a:cubicBezTo>
                    <a:pt x="80" y="31"/>
                    <a:pt x="80" y="31"/>
                    <a:pt x="80" y="31"/>
                  </a:cubicBezTo>
                  <a:cubicBezTo>
                    <a:pt x="80" y="29"/>
                    <a:pt x="80" y="29"/>
                    <a:pt x="80" y="29"/>
                  </a:cubicBezTo>
                  <a:cubicBezTo>
                    <a:pt x="81" y="29"/>
                    <a:pt x="81" y="29"/>
                    <a:pt x="81" y="29"/>
                  </a:cubicBezTo>
                  <a:lnTo>
                    <a:pt x="81" y="31"/>
                  </a:lnTo>
                  <a:close/>
                  <a:moveTo>
                    <a:pt x="81" y="18"/>
                  </a:moveTo>
                  <a:cubicBezTo>
                    <a:pt x="81" y="18"/>
                    <a:pt x="81" y="18"/>
                    <a:pt x="81" y="18"/>
                  </a:cubicBezTo>
                  <a:cubicBezTo>
                    <a:pt x="79" y="18"/>
                    <a:pt x="79" y="18"/>
                    <a:pt x="79" y="18"/>
                  </a:cubicBezTo>
                  <a:cubicBezTo>
                    <a:pt x="79" y="16"/>
                    <a:pt x="79" y="16"/>
                    <a:pt x="79" y="16"/>
                  </a:cubicBezTo>
                  <a:cubicBezTo>
                    <a:pt x="81" y="16"/>
                    <a:pt x="81" y="16"/>
                    <a:pt x="81" y="16"/>
                  </a:cubicBezTo>
                  <a:lnTo>
                    <a:pt x="81" y="18"/>
                  </a:lnTo>
                  <a:close/>
                  <a:moveTo>
                    <a:pt x="83" y="30"/>
                  </a:moveTo>
                  <a:cubicBezTo>
                    <a:pt x="83" y="30"/>
                    <a:pt x="83" y="30"/>
                    <a:pt x="83" y="30"/>
                  </a:cubicBezTo>
                  <a:cubicBezTo>
                    <a:pt x="82" y="30"/>
                    <a:pt x="82" y="30"/>
                    <a:pt x="82" y="30"/>
                  </a:cubicBezTo>
                  <a:cubicBezTo>
                    <a:pt x="82" y="28"/>
                    <a:pt x="82" y="28"/>
                    <a:pt x="82" y="28"/>
                  </a:cubicBezTo>
                  <a:cubicBezTo>
                    <a:pt x="83" y="28"/>
                    <a:pt x="83" y="28"/>
                    <a:pt x="83" y="28"/>
                  </a:cubicBezTo>
                  <a:lnTo>
                    <a:pt x="83" y="30"/>
                  </a:lnTo>
                  <a:close/>
                  <a:moveTo>
                    <a:pt x="83" y="26"/>
                  </a:moveTo>
                  <a:cubicBezTo>
                    <a:pt x="83" y="26"/>
                    <a:pt x="83" y="26"/>
                    <a:pt x="83" y="26"/>
                  </a:cubicBezTo>
                  <a:cubicBezTo>
                    <a:pt x="81" y="26"/>
                    <a:pt x="81" y="26"/>
                    <a:pt x="81" y="26"/>
                  </a:cubicBezTo>
                  <a:cubicBezTo>
                    <a:pt x="81" y="24"/>
                    <a:pt x="81" y="24"/>
                    <a:pt x="81" y="24"/>
                  </a:cubicBezTo>
                  <a:cubicBezTo>
                    <a:pt x="83" y="24"/>
                    <a:pt x="83" y="24"/>
                    <a:pt x="83" y="24"/>
                  </a:cubicBezTo>
                  <a:lnTo>
                    <a:pt x="83" y="26"/>
                  </a:lnTo>
                  <a:close/>
                  <a:moveTo>
                    <a:pt x="86" y="31"/>
                  </a:moveTo>
                  <a:cubicBezTo>
                    <a:pt x="86" y="31"/>
                    <a:pt x="86" y="31"/>
                    <a:pt x="86" y="31"/>
                  </a:cubicBezTo>
                  <a:cubicBezTo>
                    <a:pt x="84" y="31"/>
                    <a:pt x="84" y="31"/>
                    <a:pt x="84" y="31"/>
                  </a:cubicBezTo>
                  <a:cubicBezTo>
                    <a:pt x="84" y="28"/>
                    <a:pt x="84" y="28"/>
                    <a:pt x="84" y="28"/>
                  </a:cubicBezTo>
                  <a:cubicBezTo>
                    <a:pt x="86" y="28"/>
                    <a:pt x="86" y="28"/>
                    <a:pt x="86" y="28"/>
                  </a:cubicBezTo>
                  <a:lnTo>
                    <a:pt x="86" y="31"/>
                  </a:lnTo>
                  <a:close/>
                  <a:moveTo>
                    <a:pt x="87" y="19"/>
                  </a:moveTo>
                  <a:cubicBezTo>
                    <a:pt x="87" y="19"/>
                    <a:pt x="87" y="19"/>
                    <a:pt x="87" y="19"/>
                  </a:cubicBezTo>
                  <a:cubicBezTo>
                    <a:pt x="88" y="19"/>
                    <a:pt x="88" y="19"/>
                    <a:pt x="88" y="19"/>
                  </a:cubicBezTo>
                  <a:cubicBezTo>
                    <a:pt x="88" y="20"/>
                    <a:pt x="88" y="20"/>
                    <a:pt x="88" y="20"/>
                  </a:cubicBezTo>
                  <a:cubicBezTo>
                    <a:pt x="87" y="20"/>
                    <a:pt x="87" y="20"/>
                    <a:pt x="87" y="20"/>
                  </a:cubicBezTo>
                  <a:lnTo>
                    <a:pt x="87" y="19"/>
                  </a:lnTo>
                  <a:close/>
                  <a:moveTo>
                    <a:pt x="87" y="23"/>
                  </a:moveTo>
                  <a:cubicBezTo>
                    <a:pt x="87" y="23"/>
                    <a:pt x="87" y="23"/>
                    <a:pt x="87" y="23"/>
                  </a:cubicBezTo>
                  <a:cubicBezTo>
                    <a:pt x="89" y="23"/>
                    <a:pt x="89" y="23"/>
                    <a:pt x="89" y="23"/>
                  </a:cubicBezTo>
                  <a:cubicBezTo>
                    <a:pt x="89" y="25"/>
                    <a:pt x="89" y="25"/>
                    <a:pt x="89" y="25"/>
                  </a:cubicBezTo>
                  <a:cubicBezTo>
                    <a:pt x="87" y="25"/>
                    <a:pt x="87" y="25"/>
                    <a:pt x="87" y="25"/>
                  </a:cubicBezTo>
                  <a:lnTo>
                    <a:pt x="87" y="23"/>
                  </a:lnTo>
                  <a:close/>
                  <a:moveTo>
                    <a:pt x="90" y="30"/>
                  </a:moveTo>
                  <a:cubicBezTo>
                    <a:pt x="90" y="30"/>
                    <a:pt x="90" y="30"/>
                    <a:pt x="90" y="30"/>
                  </a:cubicBezTo>
                  <a:cubicBezTo>
                    <a:pt x="88" y="30"/>
                    <a:pt x="88" y="30"/>
                    <a:pt x="88" y="30"/>
                  </a:cubicBezTo>
                  <a:cubicBezTo>
                    <a:pt x="88" y="28"/>
                    <a:pt x="88" y="28"/>
                    <a:pt x="88" y="28"/>
                  </a:cubicBezTo>
                  <a:cubicBezTo>
                    <a:pt x="90" y="28"/>
                    <a:pt x="90" y="28"/>
                    <a:pt x="90" y="28"/>
                  </a:cubicBezTo>
                  <a:lnTo>
                    <a:pt x="90" y="30"/>
                  </a:lnTo>
                  <a:close/>
                  <a:moveTo>
                    <a:pt x="91" y="25"/>
                  </a:moveTo>
                  <a:cubicBezTo>
                    <a:pt x="91" y="25"/>
                    <a:pt x="91" y="25"/>
                    <a:pt x="91" y="25"/>
                  </a:cubicBezTo>
                  <a:cubicBezTo>
                    <a:pt x="90" y="25"/>
                    <a:pt x="90" y="25"/>
                    <a:pt x="90" y="25"/>
                  </a:cubicBezTo>
                  <a:cubicBezTo>
                    <a:pt x="90" y="24"/>
                    <a:pt x="90" y="24"/>
                    <a:pt x="90" y="24"/>
                  </a:cubicBezTo>
                  <a:cubicBezTo>
                    <a:pt x="91" y="24"/>
                    <a:pt x="91" y="24"/>
                    <a:pt x="91" y="24"/>
                  </a:cubicBezTo>
                  <a:lnTo>
                    <a:pt x="91" y="25"/>
                  </a:lnTo>
                  <a:close/>
                  <a:moveTo>
                    <a:pt x="93" y="19"/>
                  </a:moveTo>
                  <a:cubicBezTo>
                    <a:pt x="93" y="19"/>
                    <a:pt x="93" y="19"/>
                    <a:pt x="93" y="19"/>
                  </a:cubicBezTo>
                  <a:cubicBezTo>
                    <a:pt x="92" y="19"/>
                    <a:pt x="92" y="19"/>
                    <a:pt x="92" y="19"/>
                  </a:cubicBezTo>
                  <a:cubicBezTo>
                    <a:pt x="92" y="18"/>
                    <a:pt x="92" y="18"/>
                    <a:pt x="92" y="18"/>
                  </a:cubicBezTo>
                  <a:cubicBezTo>
                    <a:pt x="93" y="18"/>
                    <a:pt x="93" y="18"/>
                    <a:pt x="93" y="18"/>
                  </a:cubicBezTo>
                  <a:lnTo>
                    <a:pt x="93" y="19"/>
                  </a:lnTo>
                  <a:close/>
                  <a:moveTo>
                    <a:pt x="97" y="31"/>
                  </a:moveTo>
                  <a:cubicBezTo>
                    <a:pt x="97" y="31"/>
                    <a:pt x="97" y="31"/>
                    <a:pt x="97" y="31"/>
                  </a:cubicBezTo>
                  <a:cubicBezTo>
                    <a:pt x="95" y="31"/>
                    <a:pt x="95" y="31"/>
                    <a:pt x="95" y="31"/>
                  </a:cubicBezTo>
                  <a:cubicBezTo>
                    <a:pt x="95" y="29"/>
                    <a:pt x="95" y="29"/>
                    <a:pt x="95" y="29"/>
                  </a:cubicBezTo>
                  <a:cubicBezTo>
                    <a:pt x="97" y="29"/>
                    <a:pt x="97" y="29"/>
                    <a:pt x="97" y="29"/>
                  </a:cubicBezTo>
                  <a:lnTo>
                    <a:pt x="97" y="31"/>
                  </a:lnTo>
                  <a:close/>
                  <a:moveTo>
                    <a:pt x="99" y="25"/>
                  </a:moveTo>
                  <a:cubicBezTo>
                    <a:pt x="99" y="25"/>
                    <a:pt x="99" y="25"/>
                    <a:pt x="99" y="25"/>
                  </a:cubicBezTo>
                  <a:cubicBezTo>
                    <a:pt x="98" y="25"/>
                    <a:pt x="98" y="25"/>
                    <a:pt x="98" y="25"/>
                  </a:cubicBezTo>
                  <a:cubicBezTo>
                    <a:pt x="98" y="24"/>
                    <a:pt x="98" y="24"/>
                    <a:pt x="98" y="24"/>
                  </a:cubicBezTo>
                  <a:cubicBezTo>
                    <a:pt x="99" y="24"/>
                    <a:pt x="99" y="24"/>
                    <a:pt x="99" y="24"/>
                  </a:cubicBezTo>
                  <a:lnTo>
                    <a:pt x="99" y="25"/>
                  </a:lnTo>
                  <a:close/>
                  <a:moveTo>
                    <a:pt x="100" y="19"/>
                  </a:moveTo>
                  <a:cubicBezTo>
                    <a:pt x="100" y="19"/>
                    <a:pt x="100" y="19"/>
                    <a:pt x="100" y="19"/>
                  </a:cubicBezTo>
                  <a:cubicBezTo>
                    <a:pt x="102" y="19"/>
                    <a:pt x="102" y="19"/>
                    <a:pt x="102" y="19"/>
                  </a:cubicBezTo>
                  <a:cubicBezTo>
                    <a:pt x="102" y="21"/>
                    <a:pt x="102" y="21"/>
                    <a:pt x="102" y="21"/>
                  </a:cubicBezTo>
                  <a:cubicBezTo>
                    <a:pt x="100" y="21"/>
                    <a:pt x="100" y="21"/>
                    <a:pt x="100" y="21"/>
                  </a:cubicBezTo>
                  <a:lnTo>
                    <a:pt x="100" y="19"/>
                  </a:lnTo>
                  <a:close/>
                  <a:moveTo>
                    <a:pt x="102" y="31"/>
                  </a:moveTo>
                  <a:cubicBezTo>
                    <a:pt x="102" y="31"/>
                    <a:pt x="102" y="31"/>
                    <a:pt x="102" y="31"/>
                  </a:cubicBezTo>
                  <a:cubicBezTo>
                    <a:pt x="100" y="31"/>
                    <a:pt x="100" y="31"/>
                    <a:pt x="100" y="31"/>
                  </a:cubicBezTo>
                  <a:cubicBezTo>
                    <a:pt x="100" y="29"/>
                    <a:pt x="100" y="29"/>
                    <a:pt x="100" y="29"/>
                  </a:cubicBezTo>
                  <a:cubicBezTo>
                    <a:pt x="102" y="29"/>
                    <a:pt x="102" y="29"/>
                    <a:pt x="102" y="29"/>
                  </a:cubicBezTo>
                  <a:lnTo>
                    <a:pt x="102" y="31"/>
                  </a:lnTo>
                  <a:close/>
                  <a:moveTo>
                    <a:pt x="103" y="17"/>
                  </a:moveTo>
                  <a:cubicBezTo>
                    <a:pt x="103" y="17"/>
                    <a:pt x="103" y="17"/>
                    <a:pt x="103" y="17"/>
                  </a:cubicBezTo>
                  <a:cubicBezTo>
                    <a:pt x="104" y="17"/>
                    <a:pt x="104" y="17"/>
                    <a:pt x="104" y="17"/>
                  </a:cubicBezTo>
                  <a:cubicBezTo>
                    <a:pt x="104" y="18"/>
                    <a:pt x="104" y="18"/>
                    <a:pt x="104" y="18"/>
                  </a:cubicBezTo>
                  <a:cubicBezTo>
                    <a:pt x="103" y="18"/>
                    <a:pt x="103" y="18"/>
                    <a:pt x="103" y="18"/>
                  </a:cubicBezTo>
                  <a:lnTo>
                    <a:pt x="103" y="17"/>
                  </a:lnTo>
                  <a:close/>
                  <a:moveTo>
                    <a:pt x="104" y="31"/>
                  </a:moveTo>
                  <a:cubicBezTo>
                    <a:pt x="104" y="31"/>
                    <a:pt x="104" y="31"/>
                    <a:pt x="104" y="31"/>
                  </a:cubicBezTo>
                  <a:cubicBezTo>
                    <a:pt x="103" y="31"/>
                    <a:pt x="103" y="31"/>
                    <a:pt x="103" y="31"/>
                  </a:cubicBezTo>
                  <a:cubicBezTo>
                    <a:pt x="103" y="30"/>
                    <a:pt x="103" y="30"/>
                    <a:pt x="103" y="30"/>
                  </a:cubicBezTo>
                  <a:cubicBezTo>
                    <a:pt x="104" y="30"/>
                    <a:pt x="104" y="30"/>
                    <a:pt x="104" y="30"/>
                  </a:cubicBezTo>
                  <a:lnTo>
                    <a:pt x="104" y="31"/>
                  </a:lnTo>
                  <a:close/>
                  <a:moveTo>
                    <a:pt x="104" y="26"/>
                  </a:moveTo>
                  <a:cubicBezTo>
                    <a:pt x="104" y="26"/>
                    <a:pt x="104" y="26"/>
                    <a:pt x="104" y="26"/>
                  </a:cubicBezTo>
                  <a:cubicBezTo>
                    <a:pt x="103" y="26"/>
                    <a:pt x="103" y="26"/>
                    <a:pt x="103" y="26"/>
                  </a:cubicBezTo>
                  <a:cubicBezTo>
                    <a:pt x="103" y="24"/>
                    <a:pt x="103" y="24"/>
                    <a:pt x="103" y="24"/>
                  </a:cubicBezTo>
                  <a:cubicBezTo>
                    <a:pt x="104" y="24"/>
                    <a:pt x="104" y="24"/>
                    <a:pt x="104" y="24"/>
                  </a:cubicBezTo>
                  <a:lnTo>
                    <a:pt x="104" y="26"/>
                  </a:lnTo>
                  <a:close/>
                  <a:moveTo>
                    <a:pt x="104" y="18"/>
                  </a:moveTo>
                  <a:cubicBezTo>
                    <a:pt x="104" y="18"/>
                    <a:pt x="104" y="18"/>
                    <a:pt x="104" y="18"/>
                  </a:cubicBezTo>
                  <a:cubicBezTo>
                    <a:pt x="106" y="18"/>
                    <a:pt x="106" y="18"/>
                    <a:pt x="106" y="18"/>
                  </a:cubicBezTo>
                  <a:cubicBezTo>
                    <a:pt x="106" y="20"/>
                    <a:pt x="106" y="20"/>
                    <a:pt x="106" y="20"/>
                  </a:cubicBezTo>
                  <a:cubicBezTo>
                    <a:pt x="104" y="20"/>
                    <a:pt x="104" y="20"/>
                    <a:pt x="104" y="20"/>
                  </a:cubicBezTo>
                  <a:lnTo>
                    <a:pt x="104" y="18"/>
                  </a:lnTo>
                  <a:close/>
                  <a:moveTo>
                    <a:pt x="107" y="23"/>
                  </a:moveTo>
                  <a:cubicBezTo>
                    <a:pt x="107" y="23"/>
                    <a:pt x="107" y="23"/>
                    <a:pt x="107" y="23"/>
                  </a:cubicBezTo>
                  <a:cubicBezTo>
                    <a:pt x="106" y="23"/>
                    <a:pt x="106" y="23"/>
                    <a:pt x="106" y="23"/>
                  </a:cubicBezTo>
                  <a:cubicBezTo>
                    <a:pt x="106" y="22"/>
                    <a:pt x="106" y="22"/>
                    <a:pt x="106" y="22"/>
                  </a:cubicBezTo>
                  <a:cubicBezTo>
                    <a:pt x="107" y="22"/>
                    <a:pt x="107" y="22"/>
                    <a:pt x="107" y="22"/>
                  </a:cubicBezTo>
                  <a:lnTo>
                    <a:pt x="107" y="23"/>
                  </a:lnTo>
                  <a:close/>
                  <a:moveTo>
                    <a:pt x="108" y="21"/>
                  </a:moveTo>
                  <a:cubicBezTo>
                    <a:pt x="108" y="21"/>
                    <a:pt x="108" y="21"/>
                    <a:pt x="108" y="21"/>
                  </a:cubicBezTo>
                  <a:cubicBezTo>
                    <a:pt x="107" y="21"/>
                    <a:pt x="107" y="21"/>
                    <a:pt x="107" y="21"/>
                  </a:cubicBezTo>
                  <a:cubicBezTo>
                    <a:pt x="107" y="20"/>
                    <a:pt x="107" y="20"/>
                    <a:pt x="107" y="20"/>
                  </a:cubicBezTo>
                  <a:cubicBezTo>
                    <a:pt x="108" y="20"/>
                    <a:pt x="108" y="20"/>
                    <a:pt x="108" y="20"/>
                  </a:cubicBezTo>
                  <a:lnTo>
                    <a:pt x="108" y="21"/>
                  </a:lnTo>
                  <a:close/>
                  <a:moveTo>
                    <a:pt x="111" y="25"/>
                  </a:moveTo>
                  <a:cubicBezTo>
                    <a:pt x="111" y="25"/>
                    <a:pt x="111" y="25"/>
                    <a:pt x="111" y="25"/>
                  </a:cubicBezTo>
                  <a:cubicBezTo>
                    <a:pt x="109" y="25"/>
                    <a:pt x="109" y="25"/>
                    <a:pt x="109" y="25"/>
                  </a:cubicBezTo>
                  <a:cubicBezTo>
                    <a:pt x="109" y="23"/>
                    <a:pt x="109" y="23"/>
                    <a:pt x="109" y="23"/>
                  </a:cubicBezTo>
                  <a:cubicBezTo>
                    <a:pt x="111" y="23"/>
                    <a:pt x="111" y="23"/>
                    <a:pt x="111" y="23"/>
                  </a:cubicBezTo>
                  <a:lnTo>
                    <a:pt x="111" y="25"/>
                  </a:lnTo>
                  <a:close/>
                  <a:moveTo>
                    <a:pt x="112" y="27"/>
                  </a:moveTo>
                  <a:cubicBezTo>
                    <a:pt x="112" y="27"/>
                    <a:pt x="112" y="27"/>
                    <a:pt x="112" y="27"/>
                  </a:cubicBezTo>
                  <a:cubicBezTo>
                    <a:pt x="111" y="27"/>
                    <a:pt x="111" y="27"/>
                    <a:pt x="111" y="27"/>
                  </a:cubicBezTo>
                  <a:cubicBezTo>
                    <a:pt x="111" y="26"/>
                    <a:pt x="111" y="26"/>
                    <a:pt x="111" y="26"/>
                  </a:cubicBezTo>
                  <a:cubicBezTo>
                    <a:pt x="112" y="26"/>
                    <a:pt x="112" y="26"/>
                    <a:pt x="112" y="26"/>
                  </a:cubicBezTo>
                  <a:lnTo>
                    <a:pt x="112" y="27"/>
                  </a:lnTo>
                  <a:close/>
                  <a:moveTo>
                    <a:pt x="114" y="32"/>
                  </a:moveTo>
                  <a:cubicBezTo>
                    <a:pt x="114" y="32"/>
                    <a:pt x="114" y="32"/>
                    <a:pt x="114" y="32"/>
                  </a:cubicBezTo>
                  <a:cubicBezTo>
                    <a:pt x="112" y="31"/>
                    <a:pt x="112" y="31"/>
                    <a:pt x="112" y="31"/>
                  </a:cubicBezTo>
                  <a:cubicBezTo>
                    <a:pt x="112" y="30"/>
                    <a:pt x="112" y="30"/>
                    <a:pt x="112" y="30"/>
                  </a:cubicBezTo>
                  <a:cubicBezTo>
                    <a:pt x="114" y="30"/>
                    <a:pt x="114" y="30"/>
                    <a:pt x="114" y="30"/>
                  </a:cubicBezTo>
                  <a:lnTo>
                    <a:pt x="114" y="32"/>
                  </a:lnTo>
                  <a:close/>
                  <a:moveTo>
                    <a:pt x="116" y="25"/>
                  </a:moveTo>
                  <a:cubicBezTo>
                    <a:pt x="116" y="25"/>
                    <a:pt x="116" y="25"/>
                    <a:pt x="116" y="25"/>
                  </a:cubicBezTo>
                  <a:cubicBezTo>
                    <a:pt x="113" y="25"/>
                    <a:pt x="113" y="25"/>
                    <a:pt x="113" y="25"/>
                  </a:cubicBezTo>
                  <a:cubicBezTo>
                    <a:pt x="113" y="22"/>
                    <a:pt x="113" y="22"/>
                    <a:pt x="113" y="22"/>
                  </a:cubicBezTo>
                  <a:cubicBezTo>
                    <a:pt x="116" y="22"/>
                    <a:pt x="116" y="22"/>
                    <a:pt x="116" y="22"/>
                  </a:cubicBezTo>
                  <a:lnTo>
                    <a:pt x="116" y="25"/>
                  </a:lnTo>
                  <a:close/>
                  <a:moveTo>
                    <a:pt x="116" y="19"/>
                  </a:moveTo>
                  <a:cubicBezTo>
                    <a:pt x="116" y="19"/>
                    <a:pt x="116" y="19"/>
                    <a:pt x="116" y="19"/>
                  </a:cubicBezTo>
                  <a:cubicBezTo>
                    <a:pt x="117" y="19"/>
                    <a:pt x="117" y="19"/>
                    <a:pt x="117" y="19"/>
                  </a:cubicBezTo>
                  <a:cubicBezTo>
                    <a:pt x="117" y="21"/>
                    <a:pt x="117" y="21"/>
                    <a:pt x="117" y="21"/>
                  </a:cubicBezTo>
                  <a:cubicBezTo>
                    <a:pt x="116" y="21"/>
                    <a:pt x="116" y="21"/>
                    <a:pt x="116" y="21"/>
                  </a:cubicBezTo>
                  <a:lnTo>
                    <a:pt x="116" y="19"/>
                  </a:lnTo>
                  <a:close/>
                  <a:moveTo>
                    <a:pt x="117" y="25"/>
                  </a:moveTo>
                  <a:cubicBezTo>
                    <a:pt x="117" y="25"/>
                    <a:pt x="117" y="25"/>
                    <a:pt x="117" y="25"/>
                  </a:cubicBezTo>
                  <a:cubicBezTo>
                    <a:pt x="116" y="25"/>
                    <a:pt x="116" y="25"/>
                    <a:pt x="116" y="25"/>
                  </a:cubicBezTo>
                  <a:cubicBezTo>
                    <a:pt x="116" y="24"/>
                    <a:pt x="116" y="24"/>
                    <a:pt x="116" y="24"/>
                  </a:cubicBezTo>
                  <a:cubicBezTo>
                    <a:pt x="117" y="24"/>
                    <a:pt x="117" y="24"/>
                    <a:pt x="117" y="24"/>
                  </a:cubicBezTo>
                  <a:lnTo>
                    <a:pt x="117" y="25"/>
                  </a:lnTo>
                  <a:close/>
                  <a:moveTo>
                    <a:pt x="85" y="33"/>
                  </a:moveTo>
                  <a:cubicBezTo>
                    <a:pt x="85" y="33"/>
                    <a:pt x="85" y="33"/>
                    <a:pt x="85" y="33"/>
                  </a:cubicBezTo>
                  <a:cubicBezTo>
                    <a:pt x="87" y="33"/>
                    <a:pt x="87" y="33"/>
                    <a:pt x="87" y="33"/>
                  </a:cubicBezTo>
                  <a:cubicBezTo>
                    <a:pt x="87" y="41"/>
                    <a:pt x="87" y="41"/>
                    <a:pt x="87" y="41"/>
                  </a:cubicBezTo>
                  <a:cubicBezTo>
                    <a:pt x="85" y="41"/>
                    <a:pt x="85" y="41"/>
                    <a:pt x="85" y="41"/>
                  </a:cubicBezTo>
                  <a:lnTo>
                    <a:pt x="85" y="33"/>
                  </a:lnTo>
                  <a:close/>
                  <a:moveTo>
                    <a:pt x="44" y="34"/>
                  </a:moveTo>
                  <a:cubicBezTo>
                    <a:pt x="44" y="34"/>
                    <a:pt x="44" y="34"/>
                    <a:pt x="44" y="34"/>
                  </a:cubicBezTo>
                  <a:cubicBezTo>
                    <a:pt x="44" y="34"/>
                    <a:pt x="44" y="34"/>
                    <a:pt x="44" y="34"/>
                  </a:cubicBezTo>
                  <a:cubicBezTo>
                    <a:pt x="44" y="41"/>
                    <a:pt x="44" y="41"/>
                    <a:pt x="44" y="41"/>
                  </a:cubicBezTo>
                  <a:cubicBezTo>
                    <a:pt x="44" y="41"/>
                    <a:pt x="44" y="41"/>
                    <a:pt x="44" y="41"/>
                  </a:cubicBezTo>
                  <a:lnTo>
                    <a:pt x="44" y="34"/>
                  </a:lnTo>
                  <a:close/>
                  <a:moveTo>
                    <a:pt x="15" y="47"/>
                  </a:moveTo>
                  <a:cubicBezTo>
                    <a:pt x="15" y="47"/>
                    <a:pt x="15" y="47"/>
                    <a:pt x="15" y="47"/>
                  </a:cubicBezTo>
                  <a:cubicBezTo>
                    <a:pt x="15" y="47"/>
                    <a:pt x="15" y="47"/>
                    <a:pt x="15" y="47"/>
                  </a:cubicBezTo>
                  <a:cubicBezTo>
                    <a:pt x="15" y="35"/>
                    <a:pt x="15" y="35"/>
                    <a:pt x="15" y="35"/>
                  </a:cubicBezTo>
                  <a:cubicBezTo>
                    <a:pt x="15" y="35"/>
                    <a:pt x="15" y="35"/>
                    <a:pt x="15" y="35"/>
                  </a:cubicBezTo>
                  <a:lnTo>
                    <a:pt x="15" y="47"/>
                  </a:lnTo>
                  <a:close/>
                  <a:moveTo>
                    <a:pt x="20" y="46"/>
                  </a:moveTo>
                  <a:cubicBezTo>
                    <a:pt x="20" y="46"/>
                    <a:pt x="20" y="46"/>
                    <a:pt x="20" y="46"/>
                  </a:cubicBezTo>
                  <a:cubicBezTo>
                    <a:pt x="16" y="47"/>
                    <a:pt x="16" y="47"/>
                    <a:pt x="16" y="47"/>
                  </a:cubicBezTo>
                  <a:cubicBezTo>
                    <a:pt x="16" y="35"/>
                    <a:pt x="16" y="35"/>
                    <a:pt x="16" y="35"/>
                  </a:cubicBezTo>
                  <a:cubicBezTo>
                    <a:pt x="20" y="35"/>
                    <a:pt x="20" y="35"/>
                    <a:pt x="20" y="35"/>
                  </a:cubicBezTo>
                  <a:lnTo>
                    <a:pt x="20" y="46"/>
                  </a:lnTo>
                  <a:close/>
                  <a:moveTo>
                    <a:pt x="25" y="46"/>
                  </a:moveTo>
                  <a:cubicBezTo>
                    <a:pt x="25" y="46"/>
                    <a:pt x="25" y="46"/>
                    <a:pt x="25" y="46"/>
                  </a:cubicBezTo>
                  <a:cubicBezTo>
                    <a:pt x="22" y="46"/>
                    <a:pt x="22" y="46"/>
                    <a:pt x="22" y="46"/>
                  </a:cubicBezTo>
                  <a:cubicBezTo>
                    <a:pt x="22" y="35"/>
                    <a:pt x="22" y="35"/>
                    <a:pt x="22" y="35"/>
                  </a:cubicBezTo>
                  <a:cubicBezTo>
                    <a:pt x="24" y="35"/>
                    <a:pt x="24" y="35"/>
                    <a:pt x="24" y="35"/>
                  </a:cubicBezTo>
                  <a:cubicBezTo>
                    <a:pt x="24" y="36"/>
                    <a:pt x="24" y="36"/>
                    <a:pt x="24" y="36"/>
                  </a:cubicBezTo>
                  <a:cubicBezTo>
                    <a:pt x="25" y="36"/>
                    <a:pt x="25" y="36"/>
                    <a:pt x="25" y="36"/>
                  </a:cubicBezTo>
                  <a:lnTo>
                    <a:pt x="25" y="46"/>
                  </a:lnTo>
                  <a:close/>
                  <a:moveTo>
                    <a:pt x="26" y="46"/>
                  </a:moveTo>
                  <a:cubicBezTo>
                    <a:pt x="26" y="46"/>
                    <a:pt x="26" y="46"/>
                    <a:pt x="26" y="46"/>
                  </a:cubicBezTo>
                  <a:cubicBezTo>
                    <a:pt x="25" y="46"/>
                    <a:pt x="25" y="46"/>
                    <a:pt x="25" y="46"/>
                  </a:cubicBezTo>
                  <a:cubicBezTo>
                    <a:pt x="25" y="46"/>
                    <a:pt x="25" y="46"/>
                    <a:pt x="25" y="46"/>
                  </a:cubicBezTo>
                  <a:cubicBezTo>
                    <a:pt x="25" y="42"/>
                    <a:pt x="25" y="42"/>
                    <a:pt x="25" y="42"/>
                  </a:cubicBezTo>
                  <a:cubicBezTo>
                    <a:pt x="26" y="42"/>
                    <a:pt x="26" y="42"/>
                    <a:pt x="26" y="42"/>
                  </a:cubicBezTo>
                  <a:lnTo>
                    <a:pt x="26" y="46"/>
                  </a:lnTo>
                  <a:close/>
                  <a:moveTo>
                    <a:pt x="26" y="41"/>
                  </a:moveTo>
                  <a:cubicBezTo>
                    <a:pt x="26" y="41"/>
                    <a:pt x="26" y="41"/>
                    <a:pt x="26" y="41"/>
                  </a:cubicBezTo>
                  <a:cubicBezTo>
                    <a:pt x="25" y="42"/>
                    <a:pt x="25" y="42"/>
                    <a:pt x="25" y="42"/>
                  </a:cubicBezTo>
                  <a:cubicBezTo>
                    <a:pt x="25" y="36"/>
                    <a:pt x="25" y="36"/>
                    <a:pt x="25" y="36"/>
                  </a:cubicBezTo>
                  <a:cubicBezTo>
                    <a:pt x="26" y="36"/>
                    <a:pt x="26" y="36"/>
                    <a:pt x="26" y="36"/>
                  </a:cubicBezTo>
                  <a:lnTo>
                    <a:pt x="26" y="41"/>
                  </a:lnTo>
                  <a:close/>
                  <a:moveTo>
                    <a:pt x="28" y="47"/>
                  </a:moveTo>
                  <a:cubicBezTo>
                    <a:pt x="28" y="47"/>
                    <a:pt x="28" y="47"/>
                    <a:pt x="28" y="47"/>
                  </a:cubicBezTo>
                  <a:cubicBezTo>
                    <a:pt x="28" y="47"/>
                    <a:pt x="28" y="47"/>
                    <a:pt x="28" y="47"/>
                  </a:cubicBezTo>
                  <a:cubicBezTo>
                    <a:pt x="28" y="42"/>
                    <a:pt x="28" y="42"/>
                    <a:pt x="28" y="42"/>
                  </a:cubicBezTo>
                  <a:cubicBezTo>
                    <a:pt x="28" y="42"/>
                    <a:pt x="28" y="42"/>
                    <a:pt x="28" y="42"/>
                  </a:cubicBezTo>
                  <a:lnTo>
                    <a:pt x="28" y="47"/>
                  </a:lnTo>
                  <a:close/>
                  <a:moveTo>
                    <a:pt x="28" y="41"/>
                  </a:moveTo>
                  <a:cubicBezTo>
                    <a:pt x="28" y="41"/>
                    <a:pt x="28" y="41"/>
                    <a:pt x="28" y="41"/>
                  </a:cubicBezTo>
                  <a:cubicBezTo>
                    <a:pt x="28" y="41"/>
                    <a:pt x="28" y="41"/>
                    <a:pt x="28" y="41"/>
                  </a:cubicBezTo>
                  <a:cubicBezTo>
                    <a:pt x="28" y="36"/>
                    <a:pt x="28" y="36"/>
                    <a:pt x="28" y="36"/>
                  </a:cubicBezTo>
                  <a:cubicBezTo>
                    <a:pt x="28" y="36"/>
                    <a:pt x="28" y="36"/>
                    <a:pt x="28" y="36"/>
                  </a:cubicBezTo>
                  <a:lnTo>
                    <a:pt x="28" y="41"/>
                  </a:lnTo>
                  <a:close/>
                  <a:moveTo>
                    <a:pt x="29" y="47"/>
                  </a:moveTo>
                  <a:cubicBezTo>
                    <a:pt x="29" y="47"/>
                    <a:pt x="29" y="47"/>
                    <a:pt x="29" y="47"/>
                  </a:cubicBezTo>
                  <a:cubicBezTo>
                    <a:pt x="28" y="47"/>
                    <a:pt x="28" y="47"/>
                    <a:pt x="28" y="47"/>
                  </a:cubicBezTo>
                  <a:cubicBezTo>
                    <a:pt x="28" y="42"/>
                    <a:pt x="28" y="42"/>
                    <a:pt x="28" y="42"/>
                  </a:cubicBezTo>
                  <a:cubicBezTo>
                    <a:pt x="29" y="42"/>
                    <a:pt x="29" y="42"/>
                    <a:pt x="29" y="42"/>
                  </a:cubicBezTo>
                  <a:lnTo>
                    <a:pt x="29" y="47"/>
                  </a:lnTo>
                  <a:close/>
                  <a:moveTo>
                    <a:pt x="29" y="41"/>
                  </a:moveTo>
                  <a:cubicBezTo>
                    <a:pt x="29" y="41"/>
                    <a:pt x="29" y="41"/>
                    <a:pt x="29" y="41"/>
                  </a:cubicBezTo>
                  <a:cubicBezTo>
                    <a:pt x="28" y="41"/>
                    <a:pt x="28" y="41"/>
                    <a:pt x="28" y="41"/>
                  </a:cubicBezTo>
                  <a:cubicBezTo>
                    <a:pt x="28" y="36"/>
                    <a:pt x="28" y="36"/>
                    <a:pt x="28" y="36"/>
                  </a:cubicBezTo>
                  <a:cubicBezTo>
                    <a:pt x="29" y="36"/>
                    <a:pt x="29" y="36"/>
                    <a:pt x="29" y="36"/>
                  </a:cubicBezTo>
                  <a:lnTo>
                    <a:pt x="29" y="41"/>
                  </a:lnTo>
                  <a:close/>
                  <a:moveTo>
                    <a:pt x="30" y="47"/>
                  </a:moveTo>
                  <a:cubicBezTo>
                    <a:pt x="30" y="47"/>
                    <a:pt x="30" y="47"/>
                    <a:pt x="30" y="47"/>
                  </a:cubicBezTo>
                  <a:cubicBezTo>
                    <a:pt x="29" y="47"/>
                    <a:pt x="29" y="47"/>
                    <a:pt x="29" y="47"/>
                  </a:cubicBezTo>
                  <a:cubicBezTo>
                    <a:pt x="29" y="41"/>
                    <a:pt x="29" y="41"/>
                    <a:pt x="29" y="41"/>
                  </a:cubicBezTo>
                  <a:cubicBezTo>
                    <a:pt x="30" y="41"/>
                    <a:pt x="30" y="41"/>
                    <a:pt x="30" y="41"/>
                  </a:cubicBezTo>
                  <a:lnTo>
                    <a:pt x="30" y="47"/>
                  </a:lnTo>
                  <a:close/>
                  <a:moveTo>
                    <a:pt x="30" y="41"/>
                  </a:moveTo>
                  <a:cubicBezTo>
                    <a:pt x="30" y="41"/>
                    <a:pt x="30" y="41"/>
                    <a:pt x="30" y="41"/>
                  </a:cubicBezTo>
                  <a:cubicBezTo>
                    <a:pt x="29" y="41"/>
                    <a:pt x="29" y="41"/>
                    <a:pt x="29" y="41"/>
                  </a:cubicBezTo>
                  <a:cubicBezTo>
                    <a:pt x="29" y="36"/>
                    <a:pt x="29" y="36"/>
                    <a:pt x="29" y="36"/>
                  </a:cubicBezTo>
                  <a:cubicBezTo>
                    <a:pt x="30" y="36"/>
                    <a:pt x="30" y="36"/>
                    <a:pt x="30" y="36"/>
                  </a:cubicBezTo>
                  <a:lnTo>
                    <a:pt x="30" y="41"/>
                  </a:lnTo>
                  <a:close/>
                  <a:moveTo>
                    <a:pt x="32" y="47"/>
                  </a:moveTo>
                  <a:cubicBezTo>
                    <a:pt x="32" y="47"/>
                    <a:pt x="32" y="47"/>
                    <a:pt x="32" y="47"/>
                  </a:cubicBezTo>
                  <a:cubicBezTo>
                    <a:pt x="31" y="47"/>
                    <a:pt x="31" y="47"/>
                    <a:pt x="31" y="47"/>
                  </a:cubicBezTo>
                  <a:cubicBezTo>
                    <a:pt x="31" y="41"/>
                    <a:pt x="31" y="41"/>
                    <a:pt x="31" y="41"/>
                  </a:cubicBezTo>
                  <a:cubicBezTo>
                    <a:pt x="32" y="41"/>
                    <a:pt x="32" y="41"/>
                    <a:pt x="32" y="41"/>
                  </a:cubicBezTo>
                  <a:lnTo>
                    <a:pt x="32" y="47"/>
                  </a:lnTo>
                  <a:close/>
                  <a:moveTo>
                    <a:pt x="32" y="41"/>
                  </a:moveTo>
                  <a:cubicBezTo>
                    <a:pt x="32" y="41"/>
                    <a:pt x="32" y="41"/>
                    <a:pt x="32" y="41"/>
                  </a:cubicBezTo>
                  <a:cubicBezTo>
                    <a:pt x="31" y="41"/>
                    <a:pt x="31" y="41"/>
                    <a:pt x="31" y="41"/>
                  </a:cubicBezTo>
                  <a:cubicBezTo>
                    <a:pt x="31" y="36"/>
                    <a:pt x="31" y="36"/>
                    <a:pt x="31" y="36"/>
                  </a:cubicBezTo>
                  <a:cubicBezTo>
                    <a:pt x="32" y="35"/>
                    <a:pt x="32" y="35"/>
                    <a:pt x="32" y="35"/>
                  </a:cubicBezTo>
                  <a:lnTo>
                    <a:pt x="32" y="41"/>
                  </a:lnTo>
                  <a:close/>
                  <a:moveTo>
                    <a:pt x="33" y="47"/>
                  </a:moveTo>
                  <a:cubicBezTo>
                    <a:pt x="33" y="47"/>
                    <a:pt x="33" y="47"/>
                    <a:pt x="33" y="47"/>
                  </a:cubicBezTo>
                  <a:cubicBezTo>
                    <a:pt x="32" y="47"/>
                    <a:pt x="32" y="47"/>
                    <a:pt x="32" y="47"/>
                  </a:cubicBezTo>
                  <a:cubicBezTo>
                    <a:pt x="32" y="41"/>
                    <a:pt x="32" y="41"/>
                    <a:pt x="32" y="41"/>
                  </a:cubicBezTo>
                  <a:cubicBezTo>
                    <a:pt x="33" y="41"/>
                    <a:pt x="33" y="41"/>
                    <a:pt x="33" y="41"/>
                  </a:cubicBezTo>
                  <a:lnTo>
                    <a:pt x="33" y="47"/>
                  </a:lnTo>
                  <a:close/>
                  <a:moveTo>
                    <a:pt x="33" y="41"/>
                  </a:moveTo>
                  <a:cubicBezTo>
                    <a:pt x="33" y="41"/>
                    <a:pt x="33" y="41"/>
                    <a:pt x="33" y="41"/>
                  </a:cubicBezTo>
                  <a:cubicBezTo>
                    <a:pt x="32" y="41"/>
                    <a:pt x="32" y="41"/>
                    <a:pt x="32" y="41"/>
                  </a:cubicBezTo>
                  <a:cubicBezTo>
                    <a:pt x="32" y="35"/>
                    <a:pt x="32" y="35"/>
                    <a:pt x="32" y="35"/>
                  </a:cubicBezTo>
                  <a:cubicBezTo>
                    <a:pt x="33" y="35"/>
                    <a:pt x="33" y="35"/>
                    <a:pt x="33" y="35"/>
                  </a:cubicBezTo>
                  <a:lnTo>
                    <a:pt x="33" y="41"/>
                  </a:lnTo>
                  <a:close/>
                  <a:moveTo>
                    <a:pt x="33" y="47"/>
                  </a:moveTo>
                  <a:cubicBezTo>
                    <a:pt x="33" y="47"/>
                    <a:pt x="33" y="47"/>
                    <a:pt x="33" y="47"/>
                  </a:cubicBezTo>
                  <a:cubicBezTo>
                    <a:pt x="33" y="47"/>
                    <a:pt x="33" y="47"/>
                    <a:pt x="33" y="47"/>
                  </a:cubicBezTo>
                  <a:cubicBezTo>
                    <a:pt x="33" y="41"/>
                    <a:pt x="33" y="41"/>
                    <a:pt x="33" y="41"/>
                  </a:cubicBezTo>
                  <a:cubicBezTo>
                    <a:pt x="33" y="41"/>
                    <a:pt x="33" y="41"/>
                    <a:pt x="33" y="41"/>
                  </a:cubicBezTo>
                  <a:lnTo>
                    <a:pt x="33" y="47"/>
                  </a:lnTo>
                  <a:close/>
                  <a:moveTo>
                    <a:pt x="33" y="41"/>
                  </a:moveTo>
                  <a:cubicBezTo>
                    <a:pt x="33" y="41"/>
                    <a:pt x="33" y="41"/>
                    <a:pt x="33" y="41"/>
                  </a:cubicBezTo>
                  <a:cubicBezTo>
                    <a:pt x="33" y="41"/>
                    <a:pt x="33" y="41"/>
                    <a:pt x="33" y="41"/>
                  </a:cubicBezTo>
                  <a:cubicBezTo>
                    <a:pt x="33" y="35"/>
                    <a:pt x="33" y="35"/>
                    <a:pt x="33" y="35"/>
                  </a:cubicBezTo>
                  <a:cubicBezTo>
                    <a:pt x="33" y="35"/>
                    <a:pt x="33" y="35"/>
                    <a:pt x="33" y="35"/>
                  </a:cubicBezTo>
                  <a:lnTo>
                    <a:pt x="33" y="41"/>
                  </a:lnTo>
                  <a:close/>
                  <a:moveTo>
                    <a:pt x="34" y="47"/>
                  </a:moveTo>
                  <a:cubicBezTo>
                    <a:pt x="34" y="47"/>
                    <a:pt x="34" y="47"/>
                    <a:pt x="34" y="47"/>
                  </a:cubicBezTo>
                  <a:cubicBezTo>
                    <a:pt x="33" y="47"/>
                    <a:pt x="33" y="47"/>
                    <a:pt x="33" y="47"/>
                  </a:cubicBezTo>
                  <a:cubicBezTo>
                    <a:pt x="33" y="41"/>
                    <a:pt x="33" y="41"/>
                    <a:pt x="33" y="41"/>
                  </a:cubicBezTo>
                  <a:cubicBezTo>
                    <a:pt x="34" y="41"/>
                    <a:pt x="34" y="41"/>
                    <a:pt x="34" y="41"/>
                  </a:cubicBezTo>
                  <a:lnTo>
                    <a:pt x="34" y="47"/>
                  </a:lnTo>
                  <a:close/>
                  <a:moveTo>
                    <a:pt x="34" y="41"/>
                  </a:moveTo>
                  <a:cubicBezTo>
                    <a:pt x="34" y="41"/>
                    <a:pt x="34" y="41"/>
                    <a:pt x="34" y="41"/>
                  </a:cubicBezTo>
                  <a:cubicBezTo>
                    <a:pt x="33" y="41"/>
                    <a:pt x="33" y="41"/>
                    <a:pt x="33" y="41"/>
                  </a:cubicBezTo>
                  <a:cubicBezTo>
                    <a:pt x="33" y="35"/>
                    <a:pt x="33" y="35"/>
                    <a:pt x="33" y="35"/>
                  </a:cubicBezTo>
                  <a:cubicBezTo>
                    <a:pt x="34" y="35"/>
                    <a:pt x="34" y="35"/>
                    <a:pt x="34" y="35"/>
                  </a:cubicBezTo>
                  <a:lnTo>
                    <a:pt x="34" y="41"/>
                  </a:lnTo>
                  <a:close/>
                  <a:moveTo>
                    <a:pt x="34" y="47"/>
                  </a:moveTo>
                  <a:cubicBezTo>
                    <a:pt x="34" y="47"/>
                    <a:pt x="34" y="47"/>
                    <a:pt x="34" y="47"/>
                  </a:cubicBezTo>
                  <a:cubicBezTo>
                    <a:pt x="34" y="47"/>
                    <a:pt x="34" y="47"/>
                    <a:pt x="34" y="47"/>
                  </a:cubicBezTo>
                  <a:cubicBezTo>
                    <a:pt x="34" y="41"/>
                    <a:pt x="34" y="41"/>
                    <a:pt x="34" y="41"/>
                  </a:cubicBezTo>
                  <a:cubicBezTo>
                    <a:pt x="34" y="41"/>
                    <a:pt x="34" y="41"/>
                    <a:pt x="34" y="41"/>
                  </a:cubicBezTo>
                  <a:lnTo>
                    <a:pt x="34" y="47"/>
                  </a:lnTo>
                  <a:close/>
                  <a:moveTo>
                    <a:pt x="34" y="41"/>
                  </a:moveTo>
                  <a:cubicBezTo>
                    <a:pt x="34" y="41"/>
                    <a:pt x="34" y="41"/>
                    <a:pt x="34" y="41"/>
                  </a:cubicBezTo>
                  <a:cubicBezTo>
                    <a:pt x="34" y="41"/>
                    <a:pt x="34" y="41"/>
                    <a:pt x="34" y="41"/>
                  </a:cubicBezTo>
                  <a:cubicBezTo>
                    <a:pt x="34" y="35"/>
                    <a:pt x="34" y="35"/>
                    <a:pt x="34" y="35"/>
                  </a:cubicBezTo>
                  <a:cubicBezTo>
                    <a:pt x="34" y="35"/>
                    <a:pt x="34" y="35"/>
                    <a:pt x="34" y="35"/>
                  </a:cubicBezTo>
                  <a:lnTo>
                    <a:pt x="34" y="41"/>
                  </a:lnTo>
                  <a:close/>
                  <a:moveTo>
                    <a:pt x="36" y="47"/>
                  </a:moveTo>
                  <a:cubicBezTo>
                    <a:pt x="36" y="47"/>
                    <a:pt x="36" y="47"/>
                    <a:pt x="36" y="47"/>
                  </a:cubicBezTo>
                  <a:cubicBezTo>
                    <a:pt x="36" y="47"/>
                    <a:pt x="36" y="47"/>
                    <a:pt x="36" y="47"/>
                  </a:cubicBezTo>
                  <a:cubicBezTo>
                    <a:pt x="36" y="41"/>
                    <a:pt x="36" y="41"/>
                    <a:pt x="36" y="41"/>
                  </a:cubicBezTo>
                  <a:cubicBezTo>
                    <a:pt x="36" y="41"/>
                    <a:pt x="36" y="41"/>
                    <a:pt x="36" y="41"/>
                  </a:cubicBezTo>
                  <a:lnTo>
                    <a:pt x="36" y="47"/>
                  </a:lnTo>
                  <a:close/>
                  <a:moveTo>
                    <a:pt x="36" y="41"/>
                  </a:moveTo>
                  <a:cubicBezTo>
                    <a:pt x="36" y="41"/>
                    <a:pt x="36" y="41"/>
                    <a:pt x="36" y="41"/>
                  </a:cubicBezTo>
                  <a:cubicBezTo>
                    <a:pt x="36" y="41"/>
                    <a:pt x="36" y="41"/>
                    <a:pt x="36" y="41"/>
                  </a:cubicBezTo>
                  <a:cubicBezTo>
                    <a:pt x="36" y="35"/>
                    <a:pt x="36" y="35"/>
                    <a:pt x="36" y="35"/>
                  </a:cubicBezTo>
                  <a:cubicBezTo>
                    <a:pt x="36" y="35"/>
                    <a:pt x="36" y="35"/>
                    <a:pt x="36" y="35"/>
                  </a:cubicBezTo>
                  <a:lnTo>
                    <a:pt x="36" y="41"/>
                  </a:lnTo>
                  <a:close/>
                  <a:moveTo>
                    <a:pt x="37" y="47"/>
                  </a:moveTo>
                  <a:cubicBezTo>
                    <a:pt x="37" y="47"/>
                    <a:pt x="37" y="47"/>
                    <a:pt x="37" y="47"/>
                  </a:cubicBezTo>
                  <a:cubicBezTo>
                    <a:pt x="37" y="47"/>
                    <a:pt x="37" y="47"/>
                    <a:pt x="37" y="47"/>
                  </a:cubicBezTo>
                  <a:cubicBezTo>
                    <a:pt x="37" y="41"/>
                    <a:pt x="37" y="41"/>
                    <a:pt x="37" y="41"/>
                  </a:cubicBezTo>
                  <a:cubicBezTo>
                    <a:pt x="37" y="41"/>
                    <a:pt x="37" y="41"/>
                    <a:pt x="37" y="41"/>
                  </a:cubicBezTo>
                  <a:lnTo>
                    <a:pt x="37" y="47"/>
                  </a:lnTo>
                  <a:close/>
                  <a:moveTo>
                    <a:pt x="37" y="41"/>
                  </a:moveTo>
                  <a:cubicBezTo>
                    <a:pt x="37" y="41"/>
                    <a:pt x="37" y="41"/>
                    <a:pt x="37" y="41"/>
                  </a:cubicBezTo>
                  <a:cubicBezTo>
                    <a:pt x="37" y="41"/>
                    <a:pt x="37" y="41"/>
                    <a:pt x="37" y="41"/>
                  </a:cubicBezTo>
                  <a:cubicBezTo>
                    <a:pt x="37" y="35"/>
                    <a:pt x="37" y="35"/>
                    <a:pt x="37" y="35"/>
                  </a:cubicBezTo>
                  <a:cubicBezTo>
                    <a:pt x="37" y="35"/>
                    <a:pt x="37" y="35"/>
                    <a:pt x="37" y="35"/>
                  </a:cubicBezTo>
                  <a:lnTo>
                    <a:pt x="37" y="41"/>
                  </a:lnTo>
                  <a:close/>
                  <a:moveTo>
                    <a:pt x="38" y="47"/>
                  </a:moveTo>
                  <a:cubicBezTo>
                    <a:pt x="38" y="47"/>
                    <a:pt x="38" y="47"/>
                    <a:pt x="38" y="47"/>
                  </a:cubicBezTo>
                  <a:cubicBezTo>
                    <a:pt x="37" y="47"/>
                    <a:pt x="37" y="47"/>
                    <a:pt x="37" y="47"/>
                  </a:cubicBezTo>
                  <a:cubicBezTo>
                    <a:pt x="37" y="41"/>
                    <a:pt x="37" y="41"/>
                    <a:pt x="37" y="41"/>
                  </a:cubicBezTo>
                  <a:cubicBezTo>
                    <a:pt x="38" y="41"/>
                    <a:pt x="38" y="41"/>
                    <a:pt x="38" y="41"/>
                  </a:cubicBezTo>
                  <a:lnTo>
                    <a:pt x="38" y="47"/>
                  </a:lnTo>
                  <a:close/>
                  <a:moveTo>
                    <a:pt x="38" y="41"/>
                  </a:moveTo>
                  <a:cubicBezTo>
                    <a:pt x="38" y="41"/>
                    <a:pt x="38" y="41"/>
                    <a:pt x="38" y="41"/>
                  </a:cubicBezTo>
                  <a:cubicBezTo>
                    <a:pt x="37" y="41"/>
                    <a:pt x="37" y="41"/>
                    <a:pt x="37" y="41"/>
                  </a:cubicBezTo>
                  <a:cubicBezTo>
                    <a:pt x="37" y="35"/>
                    <a:pt x="37" y="35"/>
                    <a:pt x="37" y="35"/>
                  </a:cubicBezTo>
                  <a:cubicBezTo>
                    <a:pt x="38" y="35"/>
                    <a:pt x="38" y="35"/>
                    <a:pt x="38" y="35"/>
                  </a:cubicBezTo>
                  <a:lnTo>
                    <a:pt x="38" y="41"/>
                  </a:lnTo>
                  <a:close/>
                  <a:moveTo>
                    <a:pt x="40" y="47"/>
                  </a:moveTo>
                  <a:cubicBezTo>
                    <a:pt x="40" y="47"/>
                    <a:pt x="40" y="47"/>
                    <a:pt x="40" y="47"/>
                  </a:cubicBezTo>
                  <a:cubicBezTo>
                    <a:pt x="39" y="47"/>
                    <a:pt x="39" y="47"/>
                    <a:pt x="39" y="47"/>
                  </a:cubicBezTo>
                  <a:cubicBezTo>
                    <a:pt x="39" y="41"/>
                    <a:pt x="39" y="41"/>
                    <a:pt x="39" y="41"/>
                  </a:cubicBezTo>
                  <a:cubicBezTo>
                    <a:pt x="40" y="41"/>
                    <a:pt x="40" y="41"/>
                    <a:pt x="40" y="41"/>
                  </a:cubicBezTo>
                  <a:lnTo>
                    <a:pt x="40" y="47"/>
                  </a:lnTo>
                  <a:close/>
                  <a:moveTo>
                    <a:pt x="40" y="41"/>
                  </a:moveTo>
                  <a:cubicBezTo>
                    <a:pt x="40" y="41"/>
                    <a:pt x="40" y="41"/>
                    <a:pt x="40" y="41"/>
                  </a:cubicBezTo>
                  <a:cubicBezTo>
                    <a:pt x="39" y="41"/>
                    <a:pt x="39" y="41"/>
                    <a:pt x="39" y="41"/>
                  </a:cubicBezTo>
                  <a:cubicBezTo>
                    <a:pt x="39" y="35"/>
                    <a:pt x="39" y="35"/>
                    <a:pt x="39" y="35"/>
                  </a:cubicBezTo>
                  <a:cubicBezTo>
                    <a:pt x="40" y="35"/>
                    <a:pt x="40" y="35"/>
                    <a:pt x="40" y="35"/>
                  </a:cubicBezTo>
                  <a:lnTo>
                    <a:pt x="40" y="41"/>
                  </a:lnTo>
                  <a:close/>
                  <a:moveTo>
                    <a:pt x="41" y="47"/>
                  </a:moveTo>
                  <a:cubicBezTo>
                    <a:pt x="41" y="47"/>
                    <a:pt x="41" y="47"/>
                    <a:pt x="41" y="47"/>
                  </a:cubicBezTo>
                  <a:cubicBezTo>
                    <a:pt x="40" y="47"/>
                    <a:pt x="40" y="47"/>
                    <a:pt x="40" y="47"/>
                  </a:cubicBezTo>
                  <a:cubicBezTo>
                    <a:pt x="40" y="41"/>
                    <a:pt x="40" y="41"/>
                    <a:pt x="40" y="41"/>
                  </a:cubicBezTo>
                  <a:cubicBezTo>
                    <a:pt x="41" y="41"/>
                    <a:pt x="41" y="41"/>
                    <a:pt x="41" y="41"/>
                  </a:cubicBezTo>
                  <a:lnTo>
                    <a:pt x="41" y="47"/>
                  </a:lnTo>
                  <a:close/>
                  <a:moveTo>
                    <a:pt x="41" y="41"/>
                  </a:moveTo>
                  <a:cubicBezTo>
                    <a:pt x="41" y="41"/>
                    <a:pt x="41" y="41"/>
                    <a:pt x="41" y="41"/>
                  </a:cubicBezTo>
                  <a:cubicBezTo>
                    <a:pt x="40" y="41"/>
                    <a:pt x="40" y="41"/>
                    <a:pt x="40" y="41"/>
                  </a:cubicBezTo>
                  <a:cubicBezTo>
                    <a:pt x="40" y="35"/>
                    <a:pt x="40" y="35"/>
                    <a:pt x="40" y="35"/>
                  </a:cubicBezTo>
                  <a:cubicBezTo>
                    <a:pt x="41" y="35"/>
                    <a:pt x="41" y="35"/>
                    <a:pt x="41" y="35"/>
                  </a:cubicBezTo>
                  <a:lnTo>
                    <a:pt x="41" y="41"/>
                  </a:lnTo>
                  <a:close/>
                  <a:moveTo>
                    <a:pt x="41" y="47"/>
                  </a:moveTo>
                  <a:cubicBezTo>
                    <a:pt x="41" y="47"/>
                    <a:pt x="41" y="47"/>
                    <a:pt x="41" y="47"/>
                  </a:cubicBezTo>
                  <a:cubicBezTo>
                    <a:pt x="41" y="47"/>
                    <a:pt x="41" y="47"/>
                    <a:pt x="41" y="47"/>
                  </a:cubicBezTo>
                  <a:cubicBezTo>
                    <a:pt x="41" y="41"/>
                    <a:pt x="41" y="41"/>
                    <a:pt x="41" y="41"/>
                  </a:cubicBezTo>
                  <a:cubicBezTo>
                    <a:pt x="41" y="41"/>
                    <a:pt x="41" y="41"/>
                    <a:pt x="41" y="41"/>
                  </a:cubicBezTo>
                  <a:lnTo>
                    <a:pt x="41" y="47"/>
                  </a:lnTo>
                  <a:close/>
                  <a:moveTo>
                    <a:pt x="41" y="41"/>
                  </a:moveTo>
                  <a:cubicBezTo>
                    <a:pt x="41" y="41"/>
                    <a:pt x="41" y="41"/>
                    <a:pt x="41" y="41"/>
                  </a:cubicBezTo>
                  <a:cubicBezTo>
                    <a:pt x="41" y="41"/>
                    <a:pt x="41" y="41"/>
                    <a:pt x="41" y="41"/>
                  </a:cubicBezTo>
                  <a:cubicBezTo>
                    <a:pt x="41" y="35"/>
                    <a:pt x="41" y="35"/>
                    <a:pt x="41" y="35"/>
                  </a:cubicBezTo>
                  <a:cubicBezTo>
                    <a:pt x="41" y="35"/>
                    <a:pt x="41" y="35"/>
                    <a:pt x="41" y="35"/>
                  </a:cubicBezTo>
                  <a:lnTo>
                    <a:pt x="41" y="41"/>
                  </a:lnTo>
                  <a:close/>
                  <a:moveTo>
                    <a:pt x="42" y="47"/>
                  </a:moveTo>
                  <a:cubicBezTo>
                    <a:pt x="42" y="47"/>
                    <a:pt x="42" y="47"/>
                    <a:pt x="42" y="47"/>
                  </a:cubicBezTo>
                  <a:cubicBezTo>
                    <a:pt x="41" y="47"/>
                    <a:pt x="41" y="47"/>
                    <a:pt x="41" y="47"/>
                  </a:cubicBezTo>
                  <a:cubicBezTo>
                    <a:pt x="41" y="41"/>
                    <a:pt x="41" y="41"/>
                    <a:pt x="41" y="41"/>
                  </a:cubicBezTo>
                  <a:cubicBezTo>
                    <a:pt x="42" y="41"/>
                    <a:pt x="42" y="41"/>
                    <a:pt x="42" y="41"/>
                  </a:cubicBezTo>
                  <a:lnTo>
                    <a:pt x="42" y="47"/>
                  </a:lnTo>
                  <a:close/>
                  <a:moveTo>
                    <a:pt x="42" y="41"/>
                  </a:moveTo>
                  <a:cubicBezTo>
                    <a:pt x="42" y="41"/>
                    <a:pt x="42" y="41"/>
                    <a:pt x="42" y="41"/>
                  </a:cubicBezTo>
                  <a:cubicBezTo>
                    <a:pt x="41" y="41"/>
                    <a:pt x="41" y="41"/>
                    <a:pt x="41" y="41"/>
                  </a:cubicBezTo>
                  <a:cubicBezTo>
                    <a:pt x="41" y="35"/>
                    <a:pt x="41" y="35"/>
                    <a:pt x="41" y="35"/>
                  </a:cubicBezTo>
                  <a:cubicBezTo>
                    <a:pt x="42" y="34"/>
                    <a:pt x="42" y="34"/>
                    <a:pt x="42" y="34"/>
                  </a:cubicBezTo>
                  <a:lnTo>
                    <a:pt x="42" y="41"/>
                  </a:lnTo>
                  <a:close/>
                  <a:moveTo>
                    <a:pt x="43" y="48"/>
                  </a:moveTo>
                  <a:cubicBezTo>
                    <a:pt x="43" y="48"/>
                    <a:pt x="43" y="48"/>
                    <a:pt x="43" y="48"/>
                  </a:cubicBezTo>
                  <a:cubicBezTo>
                    <a:pt x="42" y="47"/>
                    <a:pt x="42" y="47"/>
                    <a:pt x="42" y="47"/>
                  </a:cubicBezTo>
                  <a:cubicBezTo>
                    <a:pt x="42" y="41"/>
                    <a:pt x="42" y="41"/>
                    <a:pt x="42" y="41"/>
                  </a:cubicBezTo>
                  <a:cubicBezTo>
                    <a:pt x="43" y="41"/>
                    <a:pt x="43" y="41"/>
                    <a:pt x="43" y="41"/>
                  </a:cubicBezTo>
                  <a:lnTo>
                    <a:pt x="43" y="48"/>
                  </a:lnTo>
                  <a:close/>
                  <a:moveTo>
                    <a:pt x="43" y="41"/>
                  </a:moveTo>
                  <a:cubicBezTo>
                    <a:pt x="43" y="41"/>
                    <a:pt x="43" y="41"/>
                    <a:pt x="43" y="41"/>
                  </a:cubicBezTo>
                  <a:cubicBezTo>
                    <a:pt x="42" y="41"/>
                    <a:pt x="42" y="41"/>
                    <a:pt x="42" y="41"/>
                  </a:cubicBezTo>
                  <a:cubicBezTo>
                    <a:pt x="42" y="34"/>
                    <a:pt x="42" y="34"/>
                    <a:pt x="42" y="34"/>
                  </a:cubicBezTo>
                  <a:cubicBezTo>
                    <a:pt x="43" y="34"/>
                    <a:pt x="43" y="34"/>
                    <a:pt x="43" y="34"/>
                  </a:cubicBezTo>
                  <a:lnTo>
                    <a:pt x="43" y="41"/>
                  </a:lnTo>
                  <a:close/>
                  <a:moveTo>
                    <a:pt x="44" y="48"/>
                  </a:moveTo>
                  <a:cubicBezTo>
                    <a:pt x="44" y="48"/>
                    <a:pt x="44" y="48"/>
                    <a:pt x="44" y="48"/>
                  </a:cubicBezTo>
                  <a:cubicBezTo>
                    <a:pt x="43" y="48"/>
                    <a:pt x="43" y="48"/>
                    <a:pt x="43" y="48"/>
                  </a:cubicBezTo>
                  <a:cubicBezTo>
                    <a:pt x="43" y="41"/>
                    <a:pt x="43" y="41"/>
                    <a:pt x="43" y="41"/>
                  </a:cubicBezTo>
                  <a:cubicBezTo>
                    <a:pt x="44" y="41"/>
                    <a:pt x="44" y="41"/>
                    <a:pt x="44" y="41"/>
                  </a:cubicBezTo>
                  <a:lnTo>
                    <a:pt x="44" y="48"/>
                  </a:lnTo>
                  <a:close/>
                  <a:moveTo>
                    <a:pt x="44" y="41"/>
                  </a:moveTo>
                  <a:cubicBezTo>
                    <a:pt x="44" y="41"/>
                    <a:pt x="44" y="41"/>
                    <a:pt x="44" y="41"/>
                  </a:cubicBezTo>
                  <a:cubicBezTo>
                    <a:pt x="43" y="41"/>
                    <a:pt x="43" y="41"/>
                    <a:pt x="43" y="41"/>
                  </a:cubicBezTo>
                  <a:cubicBezTo>
                    <a:pt x="43" y="34"/>
                    <a:pt x="43" y="34"/>
                    <a:pt x="43" y="34"/>
                  </a:cubicBezTo>
                  <a:cubicBezTo>
                    <a:pt x="44" y="34"/>
                    <a:pt x="44" y="34"/>
                    <a:pt x="44" y="34"/>
                  </a:cubicBezTo>
                  <a:lnTo>
                    <a:pt x="44" y="41"/>
                  </a:lnTo>
                  <a:close/>
                  <a:moveTo>
                    <a:pt x="45" y="48"/>
                  </a:moveTo>
                  <a:cubicBezTo>
                    <a:pt x="45" y="48"/>
                    <a:pt x="45" y="48"/>
                    <a:pt x="45" y="48"/>
                  </a:cubicBezTo>
                  <a:cubicBezTo>
                    <a:pt x="44" y="48"/>
                    <a:pt x="44" y="48"/>
                    <a:pt x="44" y="48"/>
                  </a:cubicBezTo>
                  <a:cubicBezTo>
                    <a:pt x="44" y="41"/>
                    <a:pt x="44" y="41"/>
                    <a:pt x="44" y="41"/>
                  </a:cubicBezTo>
                  <a:cubicBezTo>
                    <a:pt x="44" y="41"/>
                    <a:pt x="44" y="41"/>
                    <a:pt x="44" y="41"/>
                  </a:cubicBezTo>
                  <a:cubicBezTo>
                    <a:pt x="44" y="48"/>
                    <a:pt x="44" y="48"/>
                    <a:pt x="44" y="48"/>
                  </a:cubicBezTo>
                  <a:cubicBezTo>
                    <a:pt x="45" y="48"/>
                    <a:pt x="45" y="48"/>
                    <a:pt x="45" y="48"/>
                  </a:cubicBezTo>
                  <a:cubicBezTo>
                    <a:pt x="45" y="41"/>
                    <a:pt x="45" y="41"/>
                    <a:pt x="45" y="41"/>
                  </a:cubicBezTo>
                  <a:cubicBezTo>
                    <a:pt x="45" y="41"/>
                    <a:pt x="45" y="41"/>
                    <a:pt x="45" y="41"/>
                  </a:cubicBezTo>
                  <a:lnTo>
                    <a:pt x="45" y="48"/>
                  </a:lnTo>
                  <a:close/>
                  <a:moveTo>
                    <a:pt x="45" y="41"/>
                  </a:moveTo>
                  <a:cubicBezTo>
                    <a:pt x="45" y="41"/>
                    <a:pt x="45" y="41"/>
                    <a:pt x="45" y="41"/>
                  </a:cubicBezTo>
                  <a:cubicBezTo>
                    <a:pt x="45" y="41"/>
                    <a:pt x="45" y="41"/>
                    <a:pt x="45" y="41"/>
                  </a:cubicBezTo>
                  <a:cubicBezTo>
                    <a:pt x="45" y="34"/>
                    <a:pt x="45" y="34"/>
                    <a:pt x="45" y="34"/>
                  </a:cubicBezTo>
                  <a:cubicBezTo>
                    <a:pt x="45" y="34"/>
                    <a:pt x="45" y="34"/>
                    <a:pt x="45" y="34"/>
                  </a:cubicBezTo>
                  <a:lnTo>
                    <a:pt x="45" y="41"/>
                  </a:lnTo>
                  <a:close/>
                  <a:moveTo>
                    <a:pt x="46" y="48"/>
                  </a:moveTo>
                  <a:cubicBezTo>
                    <a:pt x="46" y="48"/>
                    <a:pt x="46" y="48"/>
                    <a:pt x="46" y="48"/>
                  </a:cubicBezTo>
                  <a:cubicBezTo>
                    <a:pt x="45" y="48"/>
                    <a:pt x="45" y="48"/>
                    <a:pt x="45" y="48"/>
                  </a:cubicBezTo>
                  <a:cubicBezTo>
                    <a:pt x="45" y="41"/>
                    <a:pt x="45" y="41"/>
                    <a:pt x="45" y="41"/>
                  </a:cubicBezTo>
                  <a:cubicBezTo>
                    <a:pt x="46" y="41"/>
                    <a:pt x="46" y="41"/>
                    <a:pt x="46" y="41"/>
                  </a:cubicBezTo>
                  <a:lnTo>
                    <a:pt x="46" y="48"/>
                  </a:lnTo>
                  <a:close/>
                  <a:moveTo>
                    <a:pt x="46" y="41"/>
                  </a:moveTo>
                  <a:cubicBezTo>
                    <a:pt x="46" y="41"/>
                    <a:pt x="46" y="41"/>
                    <a:pt x="46" y="41"/>
                  </a:cubicBezTo>
                  <a:cubicBezTo>
                    <a:pt x="45" y="41"/>
                    <a:pt x="45" y="41"/>
                    <a:pt x="45" y="41"/>
                  </a:cubicBezTo>
                  <a:cubicBezTo>
                    <a:pt x="45" y="34"/>
                    <a:pt x="45" y="34"/>
                    <a:pt x="45" y="34"/>
                  </a:cubicBezTo>
                  <a:cubicBezTo>
                    <a:pt x="46" y="34"/>
                    <a:pt x="46" y="34"/>
                    <a:pt x="46" y="34"/>
                  </a:cubicBezTo>
                  <a:lnTo>
                    <a:pt x="46" y="41"/>
                  </a:lnTo>
                  <a:close/>
                  <a:moveTo>
                    <a:pt x="47" y="48"/>
                  </a:moveTo>
                  <a:cubicBezTo>
                    <a:pt x="47" y="48"/>
                    <a:pt x="47" y="48"/>
                    <a:pt x="47" y="48"/>
                  </a:cubicBezTo>
                  <a:cubicBezTo>
                    <a:pt x="46" y="48"/>
                    <a:pt x="46" y="48"/>
                    <a:pt x="46" y="48"/>
                  </a:cubicBezTo>
                  <a:cubicBezTo>
                    <a:pt x="46" y="41"/>
                    <a:pt x="46" y="41"/>
                    <a:pt x="46" y="41"/>
                  </a:cubicBezTo>
                  <a:cubicBezTo>
                    <a:pt x="47" y="41"/>
                    <a:pt x="47" y="41"/>
                    <a:pt x="47" y="41"/>
                  </a:cubicBezTo>
                  <a:lnTo>
                    <a:pt x="47" y="48"/>
                  </a:lnTo>
                  <a:close/>
                  <a:moveTo>
                    <a:pt x="47" y="41"/>
                  </a:moveTo>
                  <a:cubicBezTo>
                    <a:pt x="47" y="41"/>
                    <a:pt x="47" y="41"/>
                    <a:pt x="47" y="41"/>
                  </a:cubicBezTo>
                  <a:cubicBezTo>
                    <a:pt x="46" y="41"/>
                    <a:pt x="46" y="41"/>
                    <a:pt x="46" y="41"/>
                  </a:cubicBezTo>
                  <a:cubicBezTo>
                    <a:pt x="46" y="34"/>
                    <a:pt x="46" y="34"/>
                    <a:pt x="46" y="34"/>
                  </a:cubicBezTo>
                  <a:cubicBezTo>
                    <a:pt x="47" y="34"/>
                    <a:pt x="47" y="34"/>
                    <a:pt x="47" y="34"/>
                  </a:cubicBezTo>
                  <a:lnTo>
                    <a:pt x="47" y="41"/>
                  </a:lnTo>
                  <a:close/>
                  <a:moveTo>
                    <a:pt x="48" y="48"/>
                  </a:moveTo>
                  <a:cubicBezTo>
                    <a:pt x="48" y="48"/>
                    <a:pt x="48" y="48"/>
                    <a:pt x="48" y="48"/>
                  </a:cubicBezTo>
                  <a:cubicBezTo>
                    <a:pt x="47" y="48"/>
                    <a:pt x="47" y="48"/>
                    <a:pt x="47" y="48"/>
                  </a:cubicBezTo>
                  <a:cubicBezTo>
                    <a:pt x="47" y="41"/>
                    <a:pt x="47" y="41"/>
                    <a:pt x="47" y="41"/>
                  </a:cubicBezTo>
                  <a:cubicBezTo>
                    <a:pt x="48" y="41"/>
                    <a:pt x="48" y="41"/>
                    <a:pt x="48" y="41"/>
                  </a:cubicBezTo>
                  <a:lnTo>
                    <a:pt x="48" y="48"/>
                  </a:lnTo>
                  <a:close/>
                  <a:moveTo>
                    <a:pt x="48" y="41"/>
                  </a:moveTo>
                  <a:cubicBezTo>
                    <a:pt x="48" y="41"/>
                    <a:pt x="48" y="41"/>
                    <a:pt x="48" y="41"/>
                  </a:cubicBezTo>
                  <a:cubicBezTo>
                    <a:pt x="47" y="41"/>
                    <a:pt x="47" y="41"/>
                    <a:pt x="47" y="41"/>
                  </a:cubicBezTo>
                  <a:cubicBezTo>
                    <a:pt x="47" y="34"/>
                    <a:pt x="47" y="34"/>
                    <a:pt x="47" y="34"/>
                  </a:cubicBezTo>
                  <a:cubicBezTo>
                    <a:pt x="48" y="34"/>
                    <a:pt x="48" y="34"/>
                    <a:pt x="48" y="34"/>
                  </a:cubicBezTo>
                  <a:lnTo>
                    <a:pt x="48" y="41"/>
                  </a:lnTo>
                  <a:close/>
                  <a:moveTo>
                    <a:pt x="49" y="48"/>
                  </a:moveTo>
                  <a:cubicBezTo>
                    <a:pt x="49" y="48"/>
                    <a:pt x="49" y="48"/>
                    <a:pt x="49" y="48"/>
                  </a:cubicBezTo>
                  <a:cubicBezTo>
                    <a:pt x="49" y="48"/>
                    <a:pt x="49" y="48"/>
                    <a:pt x="49" y="48"/>
                  </a:cubicBezTo>
                  <a:cubicBezTo>
                    <a:pt x="49" y="41"/>
                    <a:pt x="49" y="41"/>
                    <a:pt x="49" y="41"/>
                  </a:cubicBezTo>
                  <a:cubicBezTo>
                    <a:pt x="49" y="41"/>
                    <a:pt x="49" y="41"/>
                    <a:pt x="49" y="41"/>
                  </a:cubicBezTo>
                  <a:lnTo>
                    <a:pt x="49" y="48"/>
                  </a:lnTo>
                  <a:close/>
                  <a:moveTo>
                    <a:pt x="49" y="41"/>
                  </a:moveTo>
                  <a:cubicBezTo>
                    <a:pt x="49" y="41"/>
                    <a:pt x="49" y="41"/>
                    <a:pt x="49" y="41"/>
                  </a:cubicBezTo>
                  <a:cubicBezTo>
                    <a:pt x="49" y="41"/>
                    <a:pt x="49" y="41"/>
                    <a:pt x="49" y="41"/>
                  </a:cubicBezTo>
                  <a:cubicBezTo>
                    <a:pt x="49" y="34"/>
                    <a:pt x="49" y="34"/>
                    <a:pt x="49" y="34"/>
                  </a:cubicBezTo>
                  <a:cubicBezTo>
                    <a:pt x="49" y="34"/>
                    <a:pt x="49" y="34"/>
                    <a:pt x="49" y="34"/>
                  </a:cubicBezTo>
                  <a:lnTo>
                    <a:pt x="49" y="41"/>
                  </a:lnTo>
                  <a:close/>
                  <a:moveTo>
                    <a:pt x="50" y="48"/>
                  </a:moveTo>
                  <a:cubicBezTo>
                    <a:pt x="50" y="48"/>
                    <a:pt x="50" y="48"/>
                    <a:pt x="50" y="48"/>
                  </a:cubicBezTo>
                  <a:cubicBezTo>
                    <a:pt x="49" y="48"/>
                    <a:pt x="49" y="48"/>
                    <a:pt x="49" y="48"/>
                  </a:cubicBezTo>
                  <a:cubicBezTo>
                    <a:pt x="49" y="41"/>
                    <a:pt x="49" y="41"/>
                    <a:pt x="49" y="41"/>
                  </a:cubicBezTo>
                  <a:cubicBezTo>
                    <a:pt x="50" y="41"/>
                    <a:pt x="50" y="41"/>
                    <a:pt x="50" y="41"/>
                  </a:cubicBezTo>
                  <a:lnTo>
                    <a:pt x="50" y="48"/>
                  </a:lnTo>
                  <a:close/>
                  <a:moveTo>
                    <a:pt x="50" y="41"/>
                  </a:moveTo>
                  <a:cubicBezTo>
                    <a:pt x="50" y="41"/>
                    <a:pt x="50" y="41"/>
                    <a:pt x="50" y="41"/>
                  </a:cubicBezTo>
                  <a:cubicBezTo>
                    <a:pt x="49" y="41"/>
                    <a:pt x="49" y="41"/>
                    <a:pt x="49" y="41"/>
                  </a:cubicBezTo>
                  <a:cubicBezTo>
                    <a:pt x="49" y="34"/>
                    <a:pt x="49" y="34"/>
                    <a:pt x="49" y="34"/>
                  </a:cubicBezTo>
                  <a:cubicBezTo>
                    <a:pt x="49" y="34"/>
                    <a:pt x="49" y="34"/>
                    <a:pt x="49" y="34"/>
                  </a:cubicBezTo>
                  <a:cubicBezTo>
                    <a:pt x="50" y="34"/>
                    <a:pt x="50" y="34"/>
                    <a:pt x="50" y="34"/>
                  </a:cubicBezTo>
                  <a:lnTo>
                    <a:pt x="50" y="41"/>
                  </a:lnTo>
                  <a:close/>
                  <a:moveTo>
                    <a:pt x="52" y="48"/>
                  </a:moveTo>
                  <a:cubicBezTo>
                    <a:pt x="52" y="48"/>
                    <a:pt x="52" y="48"/>
                    <a:pt x="52" y="48"/>
                  </a:cubicBezTo>
                  <a:cubicBezTo>
                    <a:pt x="51" y="48"/>
                    <a:pt x="51" y="48"/>
                    <a:pt x="51" y="48"/>
                  </a:cubicBezTo>
                  <a:cubicBezTo>
                    <a:pt x="51" y="41"/>
                    <a:pt x="51" y="41"/>
                    <a:pt x="51" y="41"/>
                  </a:cubicBezTo>
                  <a:cubicBezTo>
                    <a:pt x="52" y="41"/>
                    <a:pt x="52" y="41"/>
                    <a:pt x="52" y="41"/>
                  </a:cubicBezTo>
                  <a:lnTo>
                    <a:pt x="52" y="48"/>
                  </a:lnTo>
                  <a:close/>
                  <a:moveTo>
                    <a:pt x="52" y="41"/>
                  </a:moveTo>
                  <a:cubicBezTo>
                    <a:pt x="52" y="41"/>
                    <a:pt x="52" y="41"/>
                    <a:pt x="52" y="41"/>
                  </a:cubicBezTo>
                  <a:cubicBezTo>
                    <a:pt x="51" y="41"/>
                    <a:pt x="51" y="41"/>
                    <a:pt x="51" y="41"/>
                  </a:cubicBezTo>
                  <a:cubicBezTo>
                    <a:pt x="51" y="34"/>
                    <a:pt x="51" y="34"/>
                    <a:pt x="51" y="34"/>
                  </a:cubicBezTo>
                  <a:cubicBezTo>
                    <a:pt x="52" y="34"/>
                    <a:pt x="52" y="34"/>
                    <a:pt x="52" y="34"/>
                  </a:cubicBezTo>
                  <a:lnTo>
                    <a:pt x="52" y="41"/>
                  </a:lnTo>
                  <a:close/>
                  <a:moveTo>
                    <a:pt x="53" y="48"/>
                  </a:moveTo>
                  <a:cubicBezTo>
                    <a:pt x="53" y="48"/>
                    <a:pt x="53" y="48"/>
                    <a:pt x="53" y="48"/>
                  </a:cubicBezTo>
                  <a:cubicBezTo>
                    <a:pt x="52" y="48"/>
                    <a:pt x="52" y="48"/>
                    <a:pt x="52" y="48"/>
                  </a:cubicBezTo>
                  <a:cubicBezTo>
                    <a:pt x="52" y="41"/>
                    <a:pt x="52" y="41"/>
                    <a:pt x="52" y="41"/>
                  </a:cubicBezTo>
                  <a:cubicBezTo>
                    <a:pt x="53" y="41"/>
                    <a:pt x="53" y="41"/>
                    <a:pt x="53" y="41"/>
                  </a:cubicBezTo>
                  <a:lnTo>
                    <a:pt x="53" y="48"/>
                  </a:lnTo>
                  <a:close/>
                  <a:moveTo>
                    <a:pt x="53" y="41"/>
                  </a:moveTo>
                  <a:cubicBezTo>
                    <a:pt x="53" y="41"/>
                    <a:pt x="53" y="41"/>
                    <a:pt x="53" y="41"/>
                  </a:cubicBezTo>
                  <a:cubicBezTo>
                    <a:pt x="52" y="41"/>
                    <a:pt x="52" y="41"/>
                    <a:pt x="52" y="41"/>
                  </a:cubicBezTo>
                  <a:cubicBezTo>
                    <a:pt x="52" y="34"/>
                    <a:pt x="52" y="34"/>
                    <a:pt x="52" y="34"/>
                  </a:cubicBezTo>
                  <a:cubicBezTo>
                    <a:pt x="53" y="34"/>
                    <a:pt x="53" y="34"/>
                    <a:pt x="53" y="34"/>
                  </a:cubicBezTo>
                  <a:lnTo>
                    <a:pt x="53" y="41"/>
                  </a:lnTo>
                  <a:close/>
                  <a:moveTo>
                    <a:pt x="54" y="48"/>
                  </a:moveTo>
                  <a:cubicBezTo>
                    <a:pt x="54" y="48"/>
                    <a:pt x="54" y="48"/>
                    <a:pt x="54" y="48"/>
                  </a:cubicBezTo>
                  <a:cubicBezTo>
                    <a:pt x="53" y="48"/>
                    <a:pt x="53" y="48"/>
                    <a:pt x="53" y="48"/>
                  </a:cubicBezTo>
                  <a:cubicBezTo>
                    <a:pt x="53" y="41"/>
                    <a:pt x="53" y="41"/>
                    <a:pt x="53" y="41"/>
                  </a:cubicBezTo>
                  <a:cubicBezTo>
                    <a:pt x="54" y="41"/>
                    <a:pt x="54" y="41"/>
                    <a:pt x="54" y="41"/>
                  </a:cubicBezTo>
                  <a:lnTo>
                    <a:pt x="54" y="48"/>
                  </a:lnTo>
                  <a:close/>
                  <a:moveTo>
                    <a:pt x="54" y="41"/>
                  </a:moveTo>
                  <a:cubicBezTo>
                    <a:pt x="54" y="41"/>
                    <a:pt x="54" y="41"/>
                    <a:pt x="54" y="41"/>
                  </a:cubicBezTo>
                  <a:cubicBezTo>
                    <a:pt x="53" y="41"/>
                    <a:pt x="53" y="41"/>
                    <a:pt x="53" y="41"/>
                  </a:cubicBezTo>
                  <a:cubicBezTo>
                    <a:pt x="53" y="34"/>
                    <a:pt x="53" y="34"/>
                    <a:pt x="53" y="34"/>
                  </a:cubicBezTo>
                  <a:cubicBezTo>
                    <a:pt x="54" y="33"/>
                    <a:pt x="54" y="33"/>
                    <a:pt x="54" y="33"/>
                  </a:cubicBezTo>
                  <a:lnTo>
                    <a:pt x="54" y="41"/>
                  </a:lnTo>
                  <a:close/>
                  <a:moveTo>
                    <a:pt x="55" y="48"/>
                  </a:moveTo>
                  <a:cubicBezTo>
                    <a:pt x="55" y="48"/>
                    <a:pt x="55" y="48"/>
                    <a:pt x="55" y="48"/>
                  </a:cubicBezTo>
                  <a:cubicBezTo>
                    <a:pt x="54" y="48"/>
                    <a:pt x="54" y="48"/>
                    <a:pt x="54" y="48"/>
                  </a:cubicBezTo>
                  <a:cubicBezTo>
                    <a:pt x="54" y="41"/>
                    <a:pt x="54" y="41"/>
                    <a:pt x="54" y="41"/>
                  </a:cubicBezTo>
                  <a:cubicBezTo>
                    <a:pt x="55" y="41"/>
                    <a:pt x="55" y="41"/>
                    <a:pt x="55" y="41"/>
                  </a:cubicBezTo>
                  <a:lnTo>
                    <a:pt x="55" y="48"/>
                  </a:lnTo>
                  <a:close/>
                  <a:moveTo>
                    <a:pt x="55" y="41"/>
                  </a:moveTo>
                  <a:cubicBezTo>
                    <a:pt x="55" y="41"/>
                    <a:pt x="55" y="41"/>
                    <a:pt x="55" y="41"/>
                  </a:cubicBezTo>
                  <a:cubicBezTo>
                    <a:pt x="54" y="41"/>
                    <a:pt x="54" y="41"/>
                    <a:pt x="54" y="41"/>
                  </a:cubicBezTo>
                  <a:cubicBezTo>
                    <a:pt x="54" y="33"/>
                    <a:pt x="54" y="33"/>
                    <a:pt x="54" y="33"/>
                  </a:cubicBezTo>
                  <a:cubicBezTo>
                    <a:pt x="55" y="33"/>
                    <a:pt x="55" y="33"/>
                    <a:pt x="55" y="33"/>
                  </a:cubicBezTo>
                  <a:lnTo>
                    <a:pt x="55" y="41"/>
                  </a:lnTo>
                  <a:close/>
                  <a:moveTo>
                    <a:pt x="57" y="48"/>
                  </a:moveTo>
                  <a:cubicBezTo>
                    <a:pt x="57" y="48"/>
                    <a:pt x="57" y="48"/>
                    <a:pt x="57" y="48"/>
                  </a:cubicBezTo>
                  <a:cubicBezTo>
                    <a:pt x="55" y="48"/>
                    <a:pt x="55" y="48"/>
                    <a:pt x="55" y="48"/>
                  </a:cubicBezTo>
                  <a:cubicBezTo>
                    <a:pt x="55" y="41"/>
                    <a:pt x="55" y="41"/>
                    <a:pt x="55" y="41"/>
                  </a:cubicBezTo>
                  <a:cubicBezTo>
                    <a:pt x="57" y="41"/>
                    <a:pt x="57" y="41"/>
                    <a:pt x="57" y="41"/>
                  </a:cubicBezTo>
                  <a:lnTo>
                    <a:pt x="57" y="48"/>
                  </a:lnTo>
                  <a:close/>
                  <a:moveTo>
                    <a:pt x="57" y="41"/>
                  </a:moveTo>
                  <a:cubicBezTo>
                    <a:pt x="57" y="41"/>
                    <a:pt x="57" y="41"/>
                    <a:pt x="57" y="41"/>
                  </a:cubicBezTo>
                  <a:cubicBezTo>
                    <a:pt x="55" y="41"/>
                    <a:pt x="55" y="41"/>
                    <a:pt x="55" y="41"/>
                  </a:cubicBezTo>
                  <a:cubicBezTo>
                    <a:pt x="55" y="33"/>
                    <a:pt x="55" y="33"/>
                    <a:pt x="55" y="33"/>
                  </a:cubicBezTo>
                  <a:cubicBezTo>
                    <a:pt x="57" y="33"/>
                    <a:pt x="57" y="33"/>
                    <a:pt x="57" y="33"/>
                  </a:cubicBezTo>
                  <a:lnTo>
                    <a:pt x="57" y="41"/>
                  </a:lnTo>
                  <a:close/>
                  <a:moveTo>
                    <a:pt x="57" y="48"/>
                  </a:moveTo>
                  <a:cubicBezTo>
                    <a:pt x="57" y="48"/>
                    <a:pt x="57" y="48"/>
                    <a:pt x="57" y="48"/>
                  </a:cubicBezTo>
                  <a:cubicBezTo>
                    <a:pt x="57" y="48"/>
                    <a:pt x="57" y="48"/>
                    <a:pt x="57" y="48"/>
                  </a:cubicBezTo>
                  <a:cubicBezTo>
                    <a:pt x="57" y="41"/>
                    <a:pt x="57" y="41"/>
                    <a:pt x="57" y="41"/>
                  </a:cubicBezTo>
                  <a:cubicBezTo>
                    <a:pt x="57" y="41"/>
                    <a:pt x="57" y="41"/>
                    <a:pt x="57" y="41"/>
                  </a:cubicBezTo>
                  <a:lnTo>
                    <a:pt x="57" y="48"/>
                  </a:lnTo>
                  <a:close/>
                  <a:moveTo>
                    <a:pt x="57" y="41"/>
                  </a:moveTo>
                  <a:cubicBezTo>
                    <a:pt x="57" y="41"/>
                    <a:pt x="57" y="41"/>
                    <a:pt x="57" y="41"/>
                  </a:cubicBezTo>
                  <a:cubicBezTo>
                    <a:pt x="57" y="41"/>
                    <a:pt x="57" y="41"/>
                    <a:pt x="57" y="41"/>
                  </a:cubicBezTo>
                  <a:cubicBezTo>
                    <a:pt x="57" y="33"/>
                    <a:pt x="57" y="33"/>
                    <a:pt x="57" y="33"/>
                  </a:cubicBezTo>
                  <a:cubicBezTo>
                    <a:pt x="57" y="33"/>
                    <a:pt x="57" y="33"/>
                    <a:pt x="57" y="33"/>
                  </a:cubicBezTo>
                  <a:lnTo>
                    <a:pt x="57" y="41"/>
                  </a:lnTo>
                  <a:close/>
                  <a:moveTo>
                    <a:pt x="58" y="48"/>
                  </a:moveTo>
                  <a:cubicBezTo>
                    <a:pt x="58" y="48"/>
                    <a:pt x="58" y="48"/>
                    <a:pt x="58" y="48"/>
                  </a:cubicBezTo>
                  <a:cubicBezTo>
                    <a:pt x="58" y="48"/>
                    <a:pt x="58" y="48"/>
                    <a:pt x="58" y="48"/>
                  </a:cubicBezTo>
                  <a:cubicBezTo>
                    <a:pt x="58" y="41"/>
                    <a:pt x="58" y="41"/>
                    <a:pt x="58" y="41"/>
                  </a:cubicBezTo>
                  <a:cubicBezTo>
                    <a:pt x="58" y="41"/>
                    <a:pt x="58" y="41"/>
                    <a:pt x="58" y="41"/>
                  </a:cubicBezTo>
                  <a:lnTo>
                    <a:pt x="58" y="48"/>
                  </a:lnTo>
                  <a:close/>
                  <a:moveTo>
                    <a:pt x="58" y="41"/>
                  </a:moveTo>
                  <a:cubicBezTo>
                    <a:pt x="58" y="41"/>
                    <a:pt x="58" y="41"/>
                    <a:pt x="58" y="41"/>
                  </a:cubicBezTo>
                  <a:cubicBezTo>
                    <a:pt x="58" y="41"/>
                    <a:pt x="58" y="41"/>
                    <a:pt x="58" y="41"/>
                  </a:cubicBezTo>
                  <a:cubicBezTo>
                    <a:pt x="58" y="33"/>
                    <a:pt x="58" y="33"/>
                    <a:pt x="58" y="33"/>
                  </a:cubicBezTo>
                  <a:cubicBezTo>
                    <a:pt x="58" y="33"/>
                    <a:pt x="58" y="33"/>
                    <a:pt x="58" y="33"/>
                  </a:cubicBezTo>
                  <a:lnTo>
                    <a:pt x="58" y="41"/>
                  </a:lnTo>
                  <a:close/>
                  <a:moveTo>
                    <a:pt x="59" y="48"/>
                  </a:moveTo>
                  <a:cubicBezTo>
                    <a:pt x="59" y="48"/>
                    <a:pt x="59" y="48"/>
                    <a:pt x="59" y="48"/>
                  </a:cubicBezTo>
                  <a:cubicBezTo>
                    <a:pt x="59" y="48"/>
                    <a:pt x="59" y="48"/>
                    <a:pt x="59" y="48"/>
                  </a:cubicBezTo>
                  <a:cubicBezTo>
                    <a:pt x="59" y="48"/>
                    <a:pt x="59" y="48"/>
                    <a:pt x="59" y="48"/>
                  </a:cubicBezTo>
                  <a:cubicBezTo>
                    <a:pt x="59" y="41"/>
                    <a:pt x="59" y="41"/>
                    <a:pt x="59" y="41"/>
                  </a:cubicBezTo>
                  <a:cubicBezTo>
                    <a:pt x="59" y="41"/>
                    <a:pt x="59" y="41"/>
                    <a:pt x="59" y="41"/>
                  </a:cubicBezTo>
                  <a:lnTo>
                    <a:pt x="59" y="48"/>
                  </a:lnTo>
                  <a:close/>
                  <a:moveTo>
                    <a:pt x="59" y="41"/>
                  </a:moveTo>
                  <a:cubicBezTo>
                    <a:pt x="59" y="41"/>
                    <a:pt x="59" y="41"/>
                    <a:pt x="59" y="41"/>
                  </a:cubicBezTo>
                  <a:cubicBezTo>
                    <a:pt x="59" y="41"/>
                    <a:pt x="59" y="41"/>
                    <a:pt x="59" y="41"/>
                  </a:cubicBezTo>
                  <a:cubicBezTo>
                    <a:pt x="59" y="33"/>
                    <a:pt x="59" y="33"/>
                    <a:pt x="59" y="33"/>
                  </a:cubicBezTo>
                  <a:cubicBezTo>
                    <a:pt x="59" y="33"/>
                    <a:pt x="59" y="33"/>
                    <a:pt x="59" y="33"/>
                  </a:cubicBezTo>
                  <a:cubicBezTo>
                    <a:pt x="59" y="33"/>
                    <a:pt x="59" y="33"/>
                    <a:pt x="59" y="33"/>
                  </a:cubicBezTo>
                  <a:lnTo>
                    <a:pt x="59" y="41"/>
                  </a:lnTo>
                  <a:close/>
                  <a:moveTo>
                    <a:pt x="61" y="48"/>
                  </a:moveTo>
                  <a:cubicBezTo>
                    <a:pt x="61" y="48"/>
                    <a:pt x="61" y="48"/>
                    <a:pt x="61" y="48"/>
                  </a:cubicBezTo>
                  <a:cubicBezTo>
                    <a:pt x="60" y="48"/>
                    <a:pt x="60" y="48"/>
                    <a:pt x="60" y="48"/>
                  </a:cubicBezTo>
                  <a:cubicBezTo>
                    <a:pt x="60" y="41"/>
                    <a:pt x="60" y="41"/>
                    <a:pt x="60" y="41"/>
                  </a:cubicBezTo>
                  <a:cubicBezTo>
                    <a:pt x="61" y="41"/>
                    <a:pt x="61" y="41"/>
                    <a:pt x="61" y="41"/>
                  </a:cubicBezTo>
                  <a:lnTo>
                    <a:pt x="61" y="48"/>
                  </a:lnTo>
                  <a:close/>
                  <a:moveTo>
                    <a:pt x="61" y="41"/>
                  </a:moveTo>
                  <a:cubicBezTo>
                    <a:pt x="61" y="41"/>
                    <a:pt x="61" y="41"/>
                    <a:pt x="61" y="41"/>
                  </a:cubicBezTo>
                  <a:cubicBezTo>
                    <a:pt x="60" y="41"/>
                    <a:pt x="60" y="41"/>
                    <a:pt x="60" y="41"/>
                  </a:cubicBezTo>
                  <a:cubicBezTo>
                    <a:pt x="60" y="33"/>
                    <a:pt x="60" y="33"/>
                    <a:pt x="60" y="33"/>
                  </a:cubicBezTo>
                  <a:cubicBezTo>
                    <a:pt x="61" y="33"/>
                    <a:pt x="61" y="33"/>
                    <a:pt x="61" y="33"/>
                  </a:cubicBezTo>
                  <a:lnTo>
                    <a:pt x="61" y="41"/>
                  </a:lnTo>
                  <a:close/>
                  <a:moveTo>
                    <a:pt x="64" y="48"/>
                  </a:moveTo>
                  <a:cubicBezTo>
                    <a:pt x="64" y="48"/>
                    <a:pt x="64" y="48"/>
                    <a:pt x="64" y="48"/>
                  </a:cubicBezTo>
                  <a:cubicBezTo>
                    <a:pt x="61" y="48"/>
                    <a:pt x="61" y="48"/>
                    <a:pt x="61" y="48"/>
                  </a:cubicBezTo>
                  <a:cubicBezTo>
                    <a:pt x="61" y="41"/>
                    <a:pt x="61" y="41"/>
                    <a:pt x="61" y="41"/>
                  </a:cubicBezTo>
                  <a:cubicBezTo>
                    <a:pt x="64" y="41"/>
                    <a:pt x="64" y="41"/>
                    <a:pt x="64" y="41"/>
                  </a:cubicBezTo>
                  <a:lnTo>
                    <a:pt x="64" y="48"/>
                  </a:lnTo>
                  <a:close/>
                  <a:moveTo>
                    <a:pt x="64" y="41"/>
                  </a:moveTo>
                  <a:cubicBezTo>
                    <a:pt x="64" y="41"/>
                    <a:pt x="64" y="41"/>
                    <a:pt x="64" y="41"/>
                  </a:cubicBezTo>
                  <a:cubicBezTo>
                    <a:pt x="61" y="41"/>
                    <a:pt x="61" y="41"/>
                    <a:pt x="61" y="41"/>
                  </a:cubicBezTo>
                  <a:cubicBezTo>
                    <a:pt x="61" y="33"/>
                    <a:pt x="61" y="33"/>
                    <a:pt x="61" y="33"/>
                  </a:cubicBezTo>
                  <a:cubicBezTo>
                    <a:pt x="64" y="33"/>
                    <a:pt x="64" y="33"/>
                    <a:pt x="64" y="33"/>
                  </a:cubicBezTo>
                  <a:lnTo>
                    <a:pt x="64" y="41"/>
                  </a:lnTo>
                  <a:close/>
                  <a:moveTo>
                    <a:pt x="66" y="48"/>
                  </a:moveTo>
                  <a:cubicBezTo>
                    <a:pt x="66" y="48"/>
                    <a:pt x="66" y="48"/>
                    <a:pt x="66" y="48"/>
                  </a:cubicBezTo>
                  <a:cubicBezTo>
                    <a:pt x="64" y="48"/>
                    <a:pt x="64" y="48"/>
                    <a:pt x="64" y="48"/>
                  </a:cubicBezTo>
                  <a:cubicBezTo>
                    <a:pt x="64" y="41"/>
                    <a:pt x="64" y="41"/>
                    <a:pt x="64" y="41"/>
                  </a:cubicBezTo>
                  <a:cubicBezTo>
                    <a:pt x="66" y="41"/>
                    <a:pt x="66" y="41"/>
                    <a:pt x="66" y="41"/>
                  </a:cubicBezTo>
                  <a:lnTo>
                    <a:pt x="66" y="48"/>
                  </a:lnTo>
                  <a:close/>
                  <a:moveTo>
                    <a:pt x="66" y="41"/>
                  </a:moveTo>
                  <a:cubicBezTo>
                    <a:pt x="66" y="41"/>
                    <a:pt x="66" y="41"/>
                    <a:pt x="66" y="41"/>
                  </a:cubicBezTo>
                  <a:cubicBezTo>
                    <a:pt x="64" y="41"/>
                    <a:pt x="64" y="41"/>
                    <a:pt x="64" y="41"/>
                  </a:cubicBezTo>
                  <a:cubicBezTo>
                    <a:pt x="64" y="33"/>
                    <a:pt x="64" y="33"/>
                    <a:pt x="64" y="33"/>
                  </a:cubicBezTo>
                  <a:cubicBezTo>
                    <a:pt x="66" y="33"/>
                    <a:pt x="66" y="33"/>
                    <a:pt x="66" y="33"/>
                  </a:cubicBezTo>
                  <a:lnTo>
                    <a:pt x="66" y="41"/>
                  </a:lnTo>
                  <a:close/>
                  <a:moveTo>
                    <a:pt x="68" y="48"/>
                  </a:moveTo>
                  <a:cubicBezTo>
                    <a:pt x="68" y="48"/>
                    <a:pt x="68" y="48"/>
                    <a:pt x="68" y="48"/>
                  </a:cubicBezTo>
                  <a:cubicBezTo>
                    <a:pt x="66" y="48"/>
                    <a:pt x="66" y="48"/>
                    <a:pt x="66" y="48"/>
                  </a:cubicBezTo>
                  <a:cubicBezTo>
                    <a:pt x="66" y="41"/>
                    <a:pt x="66" y="41"/>
                    <a:pt x="66" y="41"/>
                  </a:cubicBezTo>
                  <a:cubicBezTo>
                    <a:pt x="68" y="41"/>
                    <a:pt x="68" y="41"/>
                    <a:pt x="68" y="41"/>
                  </a:cubicBezTo>
                  <a:lnTo>
                    <a:pt x="68" y="48"/>
                  </a:lnTo>
                  <a:close/>
                  <a:moveTo>
                    <a:pt x="68" y="41"/>
                  </a:moveTo>
                  <a:cubicBezTo>
                    <a:pt x="68" y="41"/>
                    <a:pt x="68" y="41"/>
                    <a:pt x="68" y="41"/>
                  </a:cubicBezTo>
                  <a:cubicBezTo>
                    <a:pt x="66" y="41"/>
                    <a:pt x="66" y="41"/>
                    <a:pt x="66" y="41"/>
                  </a:cubicBezTo>
                  <a:cubicBezTo>
                    <a:pt x="66" y="33"/>
                    <a:pt x="66" y="33"/>
                    <a:pt x="66" y="33"/>
                  </a:cubicBezTo>
                  <a:cubicBezTo>
                    <a:pt x="68" y="33"/>
                    <a:pt x="68" y="33"/>
                    <a:pt x="68" y="33"/>
                  </a:cubicBezTo>
                  <a:lnTo>
                    <a:pt x="68" y="41"/>
                  </a:lnTo>
                  <a:close/>
                  <a:moveTo>
                    <a:pt x="71" y="48"/>
                  </a:moveTo>
                  <a:cubicBezTo>
                    <a:pt x="71" y="48"/>
                    <a:pt x="71" y="48"/>
                    <a:pt x="71" y="48"/>
                  </a:cubicBezTo>
                  <a:cubicBezTo>
                    <a:pt x="68" y="48"/>
                    <a:pt x="68" y="48"/>
                    <a:pt x="68" y="48"/>
                  </a:cubicBezTo>
                  <a:cubicBezTo>
                    <a:pt x="68" y="41"/>
                    <a:pt x="68" y="41"/>
                    <a:pt x="68" y="41"/>
                  </a:cubicBezTo>
                  <a:cubicBezTo>
                    <a:pt x="71" y="41"/>
                    <a:pt x="71" y="41"/>
                    <a:pt x="71" y="41"/>
                  </a:cubicBezTo>
                  <a:lnTo>
                    <a:pt x="71" y="48"/>
                  </a:lnTo>
                  <a:close/>
                  <a:moveTo>
                    <a:pt x="71" y="41"/>
                  </a:moveTo>
                  <a:cubicBezTo>
                    <a:pt x="71" y="41"/>
                    <a:pt x="71" y="41"/>
                    <a:pt x="71" y="41"/>
                  </a:cubicBezTo>
                  <a:cubicBezTo>
                    <a:pt x="68" y="41"/>
                    <a:pt x="68" y="41"/>
                    <a:pt x="68" y="41"/>
                  </a:cubicBezTo>
                  <a:cubicBezTo>
                    <a:pt x="68" y="33"/>
                    <a:pt x="68" y="33"/>
                    <a:pt x="68" y="33"/>
                  </a:cubicBezTo>
                  <a:cubicBezTo>
                    <a:pt x="71" y="33"/>
                    <a:pt x="71" y="33"/>
                    <a:pt x="71" y="33"/>
                  </a:cubicBezTo>
                  <a:lnTo>
                    <a:pt x="71" y="41"/>
                  </a:lnTo>
                  <a:close/>
                  <a:moveTo>
                    <a:pt x="73" y="48"/>
                  </a:moveTo>
                  <a:cubicBezTo>
                    <a:pt x="73" y="48"/>
                    <a:pt x="73" y="48"/>
                    <a:pt x="73" y="48"/>
                  </a:cubicBezTo>
                  <a:cubicBezTo>
                    <a:pt x="71" y="48"/>
                    <a:pt x="71" y="48"/>
                    <a:pt x="71" y="48"/>
                  </a:cubicBezTo>
                  <a:cubicBezTo>
                    <a:pt x="71" y="41"/>
                    <a:pt x="71" y="41"/>
                    <a:pt x="71" y="41"/>
                  </a:cubicBezTo>
                  <a:cubicBezTo>
                    <a:pt x="73" y="41"/>
                    <a:pt x="73" y="41"/>
                    <a:pt x="73" y="41"/>
                  </a:cubicBezTo>
                  <a:lnTo>
                    <a:pt x="73" y="48"/>
                  </a:lnTo>
                  <a:close/>
                  <a:moveTo>
                    <a:pt x="73" y="41"/>
                  </a:moveTo>
                  <a:cubicBezTo>
                    <a:pt x="73" y="41"/>
                    <a:pt x="73" y="41"/>
                    <a:pt x="73" y="41"/>
                  </a:cubicBezTo>
                  <a:cubicBezTo>
                    <a:pt x="71" y="41"/>
                    <a:pt x="71" y="41"/>
                    <a:pt x="71" y="41"/>
                  </a:cubicBezTo>
                  <a:cubicBezTo>
                    <a:pt x="71" y="33"/>
                    <a:pt x="71" y="33"/>
                    <a:pt x="71" y="33"/>
                  </a:cubicBezTo>
                  <a:cubicBezTo>
                    <a:pt x="73" y="33"/>
                    <a:pt x="73" y="33"/>
                    <a:pt x="73" y="33"/>
                  </a:cubicBezTo>
                  <a:lnTo>
                    <a:pt x="73" y="41"/>
                  </a:lnTo>
                  <a:close/>
                  <a:moveTo>
                    <a:pt x="75" y="48"/>
                  </a:moveTo>
                  <a:cubicBezTo>
                    <a:pt x="75" y="48"/>
                    <a:pt x="75" y="48"/>
                    <a:pt x="75" y="48"/>
                  </a:cubicBezTo>
                  <a:cubicBezTo>
                    <a:pt x="73" y="48"/>
                    <a:pt x="73" y="48"/>
                    <a:pt x="73" y="48"/>
                  </a:cubicBezTo>
                  <a:cubicBezTo>
                    <a:pt x="73" y="41"/>
                    <a:pt x="73" y="41"/>
                    <a:pt x="73" y="41"/>
                  </a:cubicBezTo>
                  <a:cubicBezTo>
                    <a:pt x="75" y="41"/>
                    <a:pt x="75" y="41"/>
                    <a:pt x="75" y="41"/>
                  </a:cubicBezTo>
                  <a:lnTo>
                    <a:pt x="75" y="48"/>
                  </a:lnTo>
                  <a:close/>
                  <a:moveTo>
                    <a:pt x="75" y="41"/>
                  </a:moveTo>
                  <a:cubicBezTo>
                    <a:pt x="75" y="41"/>
                    <a:pt x="75" y="41"/>
                    <a:pt x="75" y="41"/>
                  </a:cubicBezTo>
                  <a:cubicBezTo>
                    <a:pt x="73" y="41"/>
                    <a:pt x="73" y="41"/>
                    <a:pt x="73" y="41"/>
                  </a:cubicBezTo>
                  <a:cubicBezTo>
                    <a:pt x="73" y="33"/>
                    <a:pt x="73" y="33"/>
                    <a:pt x="73" y="33"/>
                  </a:cubicBezTo>
                  <a:cubicBezTo>
                    <a:pt x="75" y="33"/>
                    <a:pt x="75" y="33"/>
                    <a:pt x="75" y="33"/>
                  </a:cubicBezTo>
                  <a:lnTo>
                    <a:pt x="75" y="41"/>
                  </a:lnTo>
                  <a:close/>
                  <a:moveTo>
                    <a:pt x="77" y="48"/>
                  </a:moveTo>
                  <a:cubicBezTo>
                    <a:pt x="77" y="48"/>
                    <a:pt x="77" y="48"/>
                    <a:pt x="77" y="48"/>
                  </a:cubicBezTo>
                  <a:cubicBezTo>
                    <a:pt x="76" y="48"/>
                    <a:pt x="76" y="48"/>
                    <a:pt x="76" y="48"/>
                  </a:cubicBezTo>
                  <a:cubicBezTo>
                    <a:pt x="76" y="41"/>
                    <a:pt x="76" y="41"/>
                    <a:pt x="76" y="41"/>
                  </a:cubicBezTo>
                  <a:cubicBezTo>
                    <a:pt x="77" y="41"/>
                    <a:pt x="77" y="41"/>
                    <a:pt x="77" y="41"/>
                  </a:cubicBezTo>
                  <a:lnTo>
                    <a:pt x="77" y="48"/>
                  </a:lnTo>
                  <a:close/>
                  <a:moveTo>
                    <a:pt x="77" y="41"/>
                  </a:moveTo>
                  <a:cubicBezTo>
                    <a:pt x="77" y="41"/>
                    <a:pt x="77" y="41"/>
                    <a:pt x="77" y="41"/>
                  </a:cubicBezTo>
                  <a:cubicBezTo>
                    <a:pt x="76" y="41"/>
                    <a:pt x="76" y="41"/>
                    <a:pt x="76" y="41"/>
                  </a:cubicBezTo>
                  <a:cubicBezTo>
                    <a:pt x="76" y="33"/>
                    <a:pt x="76" y="33"/>
                    <a:pt x="76" y="33"/>
                  </a:cubicBezTo>
                  <a:cubicBezTo>
                    <a:pt x="77" y="33"/>
                    <a:pt x="77" y="33"/>
                    <a:pt x="77" y="33"/>
                  </a:cubicBezTo>
                  <a:lnTo>
                    <a:pt x="77" y="41"/>
                  </a:lnTo>
                  <a:close/>
                  <a:moveTo>
                    <a:pt x="80" y="48"/>
                  </a:moveTo>
                  <a:cubicBezTo>
                    <a:pt x="80" y="48"/>
                    <a:pt x="80" y="48"/>
                    <a:pt x="80" y="48"/>
                  </a:cubicBezTo>
                  <a:cubicBezTo>
                    <a:pt x="78" y="48"/>
                    <a:pt x="78" y="48"/>
                    <a:pt x="78" y="48"/>
                  </a:cubicBezTo>
                  <a:cubicBezTo>
                    <a:pt x="78" y="41"/>
                    <a:pt x="78" y="41"/>
                    <a:pt x="78" y="41"/>
                  </a:cubicBezTo>
                  <a:cubicBezTo>
                    <a:pt x="80" y="41"/>
                    <a:pt x="80" y="41"/>
                    <a:pt x="80" y="41"/>
                  </a:cubicBezTo>
                  <a:lnTo>
                    <a:pt x="80" y="48"/>
                  </a:lnTo>
                  <a:close/>
                  <a:moveTo>
                    <a:pt x="80" y="41"/>
                  </a:moveTo>
                  <a:cubicBezTo>
                    <a:pt x="80" y="41"/>
                    <a:pt x="80" y="41"/>
                    <a:pt x="80" y="41"/>
                  </a:cubicBezTo>
                  <a:cubicBezTo>
                    <a:pt x="78" y="41"/>
                    <a:pt x="78" y="41"/>
                    <a:pt x="78" y="41"/>
                  </a:cubicBezTo>
                  <a:cubicBezTo>
                    <a:pt x="78" y="33"/>
                    <a:pt x="78" y="33"/>
                    <a:pt x="78" y="33"/>
                  </a:cubicBezTo>
                  <a:cubicBezTo>
                    <a:pt x="80" y="33"/>
                    <a:pt x="80" y="33"/>
                    <a:pt x="80" y="33"/>
                  </a:cubicBezTo>
                  <a:lnTo>
                    <a:pt x="80" y="41"/>
                  </a:lnTo>
                  <a:close/>
                  <a:moveTo>
                    <a:pt x="82" y="48"/>
                  </a:moveTo>
                  <a:cubicBezTo>
                    <a:pt x="82" y="48"/>
                    <a:pt x="82" y="48"/>
                    <a:pt x="82" y="48"/>
                  </a:cubicBezTo>
                  <a:cubicBezTo>
                    <a:pt x="80" y="48"/>
                    <a:pt x="80" y="48"/>
                    <a:pt x="80" y="48"/>
                  </a:cubicBezTo>
                  <a:cubicBezTo>
                    <a:pt x="80" y="41"/>
                    <a:pt x="80" y="41"/>
                    <a:pt x="80" y="41"/>
                  </a:cubicBezTo>
                  <a:cubicBezTo>
                    <a:pt x="82" y="41"/>
                    <a:pt x="82" y="41"/>
                    <a:pt x="82" y="41"/>
                  </a:cubicBezTo>
                  <a:lnTo>
                    <a:pt x="82" y="48"/>
                  </a:lnTo>
                  <a:close/>
                  <a:moveTo>
                    <a:pt x="82" y="41"/>
                  </a:moveTo>
                  <a:cubicBezTo>
                    <a:pt x="82" y="41"/>
                    <a:pt x="82" y="41"/>
                    <a:pt x="82" y="41"/>
                  </a:cubicBezTo>
                  <a:cubicBezTo>
                    <a:pt x="80" y="41"/>
                    <a:pt x="80" y="41"/>
                    <a:pt x="80" y="41"/>
                  </a:cubicBezTo>
                  <a:cubicBezTo>
                    <a:pt x="80" y="33"/>
                    <a:pt x="80" y="33"/>
                    <a:pt x="80" y="33"/>
                  </a:cubicBezTo>
                  <a:cubicBezTo>
                    <a:pt x="82" y="33"/>
                    <a:pt x="82" y="33"/>
                    <a:pt x="82" y="33"/>
                  </a:cubicBezTo>
                  <a:lnTo>
                    <a:pt x="82" y="41"/>
                  </a:lnTo>
                  <a:close/>
                  <a:moveTo>
                    <a:pt x="84" y="48"/>
                  </a:moveTo>
                  <a:cubicBezTo>
                    <a:pt x="84" y="48"/>
                    <a:pt x="84" y="48"/>
                    <a:pt x="84" y="48"/>
                  </a:cubicBezTo>
                  <a:cubicBezTo>
                    <a:pt x="82" y="48"/>
                    <a:pt x="82" y="48"/>
                    <a:pt x="82" y="48"/>
                  </a:cubicBezTo>
                  <a:cubicBezTo>
                    <a:pt x="82" y="41"/>
                    <a:pt x="82" y="41"/>
                    <a:pt x="82" y="41"/>
                  </a:cubicBezTo>
                  <a:cubicBezTo>
                    <a:pt x="84" y="41"/>
                    <a:pt x="84" y="41"/>
                    <a:pt x="84" y="41"/>
                  </a:cubicBezTo>
                  <a:lnTo>
                    <a:pt x="84" y="48"/>
                  </a:lnTo>
                  <a:close/>
                  <a:moveTo>
                    <a:pt x="84" y="41"/>
                  </a:moveTo>
                  <a:cubicBezTo>
                    <a:pt x="84" y="41"/>
                    <a:pt x="84" y="41"/>
                    <a:pt x="84" y="41"/>
                  </a:cubicBezTo>
                  <a:cubicBezTo>
                    <a:pt x="82" y="41"/>
                    <a:pt x="82" y="41"/>
                    <a:pt x="82" y="41"/>
                  </a:cubicBezTo>
                  <a:cubicBezTo>
                    <a:pt x="82" y="33"/>
                    <a:pt x="82" y="33"/>
                    <a:pt x="82" y="33"/>
                  </a:cubicBezTo>
                  <a:cubicBezTo>
                    <a:pt x="84" y="33"/>
                    <a:pt x="84" y="33"/>
                    <a:pt x="84" y="33"/>
                  </a:cubicBezTo>
                  <a:lnTo>
                    <a:pt x="84" y="41"/>
                  </a:lnTo>
                  <a:close/>
                  <a:moveTo>
                    <a:pt x="94" y="48"/>
                  </a:moveTo>
                  <a:cubicBezTo>
                    <a:pt x="94" y="48"/>
                    <a:pt x="94" y="48"/>
                    <a:pt x="94" y="48"/>
                  </a:cubicBezTo>
                  <a:cubicBezTo>
                    <a:pt x="85" y="48"/>
                    <a:pt x="85" y="48"/>
                    <a:pt x="85" y="48"/>
                  </a:cubicBezTo>
                  <a:cubicBezTo>
                    <a:pt x="85" y="41"/>
                    <a:pt x="85" y="41"/>
                    <a:pt x="85" y="41"/>
                  </a:cubicBezTo>
                  <a:cubicBezTo>
                    <a:pt x="87" y="41"/>
                    <a:pt x="87" y="41"/>
                    <a:pt x="87" y="41"/>
                  </a:cubicBezTo>
                  <a:cubicBezTo>
                    <a:pt x="87" y="48"/>
                    <a:pt x="87" y="48"/>
                    <a:pt x="87" y="48"/>
                  </a:cubicBezTo>
                  <a:cubicBezTo>
                    <a:pt x="87" y="48"/>
                    <a:pt x="87" y="48"/>
                    <a:pt x="87" y="48"/>
                  </a:cubicBezTo>
                  <a:cubicBezTo>
                    <a:pt x="87" y="41"/>
                    <a:pt x="87" y="41"/>
                    <a:pt x="87" y="41"/>
                  </a:cubicBezTo>
                  <a:cubicBezTo>
                    <a:pt x="89" y="41"/>
                    <a:pt x="89" y="41"/>
                    <a:pt x="89" y="41"/>
                  </a:cubicBezTo>
                  <a:cubicBezTo>
                    <a:pt x="89" y="48"/>
                    <a:pt x="89" y="48"/>
                    <a:pt x="89" y="48"/>
                  </a:cubicBezTo>
                  <a:cubicBezTo>
                    <a:pt x="92" y="48"/>
                    <a:pt x="92" y="48"/>
                    <a:pt x="92" y="48"/>
                  </a:cubicBezTo>
                  <a:cubicBezTo>
                    <a:pt x="92" y="41"/>
                    <a:pt x="92" y="41"/>
                    <a:pt x="92" y="41"/>
                  </a:cubicBezTo>
                  <a:cubicBezTo>
                    <a:pt x="94" y="41"/>
                    <a:pt x="94" y="41"/>
                    <a:pt x="94" y="41"/>
                  </a:cubicBezTo>
                  <a:lnTo>
                    <a:pt x="94" y="48"/>
                  </a:lnTo>
                  <a:close/>
                  <a:moveTo>
                    <a:pt x="90" y="48"/>
                  </a:moveTo>
                  <a:cubicBezTo>
                    <a:pt x="90" y="48"/>
                    <a:pt x="90" y="48"/>
                    <a:pt x="90" y="48"/>
                  </a:cubicBezTo>
                  <a:cubicBezTo>
                    <a:pt x="90" y="45"/>
                    <a:pt x="90" y="45"/>
                    <a:pt x="90" y="45"/>
                  </a:cubicBezTo>
                  <a:cubicBezTo>
                    <a:pt x="91" y="45"/>
                    <a:pt x="91" y="45"/>
                    <a:pt x="91" y="45"/>
                  </a:cubicBezTo>
                  <a:cubicBezTo>
                    <a:pt x="91" y="48"/>
                    <a:pt x="91" y="48"/>
                    <a:pt x="91" y="48"/>
                  </a:cubicBezTo>
                  <a:lnTo>
                    <a:pt x="90" y="48"/>
                  </a:lnTo>
                  <a:close/>
                  <a:moveTo>
                    <a:pt x="94" y="41"/>
                  </a:moveTo>
                  <a:cubicBezTo>
                    <a:pt x="94" y="41"/>
                    <a:pt x="94" y="41"/>
                    <a:pt x="94" y="41"/>
                  </a:cubicBezTo>
                  <a:cubicBezTo>
                    <a:pt x="92" y="41"/>
                    <a:pt x="92" y="41"/>
                    <a:pt x="92" y="41"/>
                  </a:cubicBezTo>
                  <a:cubicBezTo>
                    <a:pt x="92" y="34"/>
                    <a:pt x="92" y="34"/>
                    <a:pt x="92" y="34"/>
                  </a:cubicBezTo>
                  <a:cubicBezTo>
                    <a:pt x="89" y="33"/>
                    <a:pt x="89" y="33"/>
                    <a:pt x="89" y="33"/>
                  </a:cubicBezTo>
                  <a:cubicBezTo>
                    <a:pt x="89" y="41"/>
                    <a:pt x="89" y="41"/>
                    <a:pt x="89" y="41"/>
                  </a:cubicBezTo>
                  <a:cubicBezTo>
                    <a:pt x="87" y="41"/>
                    <a:pt x="87" y="41"/>
                    <a:pt x="87" y="41"/>
                  </a:cubicBezTo>
                  <a:cubicBezTo>
                    <a:pt x="87" y="33"/>
                    <a:pt x="87" y="33"/>
                    <a:pt x="87" y="33"/>
                  </a:cubicBezTo>
                  <a:cubicBezTo>
                    <a:pt x="94" y="33"/>
                    <a:pt x="94" y="33"/>
                    <a:pt x="94" y="33"/>
                  </a:cubicBezTo>
                  <a:lnTo>
                    <a:pt x="94" y="41"/>
                  </a:lnTo>
                  <a:close/>
                  <a:moveTo>
                    <a:pt x="96" y="48"/>
                  </a:moveTo>
                  <a:cubicBezTo>
                    <a:pt x="96" y="48"/>
                    <a:pt x="96" y="48"/>
                    <a:pt x="96" y="48"/>
                  </a:cubicBezTo>
                  <a:cubicBezTo>
                    <a:pt x="94" y="48"/>
                    <a:pt x="94" y="48"/>
                    <a:pt x="94" y="48"/>
                  </a:cubicBezTo>
                  <a:cubicBezTo>
                    <a:pt x="94" y="41"/>
                    <a:pt x="94" y="41"/>
                    <a:pt x="94" y="41"/>
                  </a:cubicBezTo>
                  <a:cubicBezTo>
                    <a:pt x="96" y="41"/>
                    <a:pt x="96" y="41"/>
                    <a:pt x="96" y="41"/>
                  </a:cubicBezTo>
                  <a:lnTo>
                    <a:pt x="96" y="48"/>
                  </a:lnTo>
                  <a:close/>
                  <a:moveTo>
                    <a:pt x="96" y="41"/>
                  </a:moveTo>
                  <a:cubicBezTo>
                    <a:pt x="96" y="41"/>
                    <a:pt x="96" y="41"/>
                    <a:pt x="96" y="41"/>
                  </a:cubicBezTo>
                  <a:cubicBezTo>
                    <a:pt x="94" y="41"/>
                    <a:pt x="94" y="41"/>
                    <a:pt x="94" y="41"/>
                  </a:cubicBezTo>
                  <a:cubicBezTo>
                    <a:pt x="94" y="33"/>
                    <a:pt x="94" y="33"/>
                    <a:pt x="94" y="33"/>
                  </a:cubicBezTo>
                  <a:cubicBezTo>
                    <a:pt x="96" y="33"/>
                    <a:pt x="96" y="33"/>
                    <a:pt x="96" y="33"/>
                  </a:cubicBezTo>
                  <a:lnTo>
                    <a:pt x="96" y="41"/>
                  </a:lnTo>
                  <a:close/>
                  <a:moveTo>
                    <a:pt x="96" y="33"/>
                  </a:moveTo>
                  <a:cubicBezTo>
                    <a:pt x="96" y="33"/>
                    <a:pt x="96" y="33"/>
                    <a:pt x="96" y="33"/>
                  </a:cubicBezTo>
                  <a:cubicBezTo>
                    <a:pt x="98" y="34"/>
                    <a:pt x="98" y="34"/>
                    <a:pt x="98" y="34"/>
                  </a:cubicBezTo>
                  <a:cubicBezTo>
                    <a:pt x="98" y="41"/>
                    <a:pt x="98" y="41"/>
                    <a:pt x="98" y="41"/>
                  </a:cubicBezTo>
                  <a:cubicBezTo>
                    <a:pt x="96" y="41"/>
                    <a:pt x="96" y="41"/>
                    <a:pt x="96" y="41"/>
                  </a:cubicBezTo>
                  <a:lnTo>
                    <a:pt x="96" y="33"/>
                  </a:lnTo>
                  <a:close/>
                  <a:moveTo>
                    <a:pt x="101" y="48"/>
                  </a:moveTo>
                  <a:cubicBezTo>
                    <a:pt x="101" y="48"/>
                    <a:pt x="101" y="48"/>
                    <a:pt x="101" y="48"/>
                  </a:cubicBezTo>
                  <a:cubicBezTo>
                    <a:pt x="96" y="48"/>
                    <a:pt x="96" y="48"/>
                    <a:pt x="96" y="48"/>
                  </a:cubicBezTo>
                  <a:cubicBezTo>
                    <a:pt x="96" y="41"/>
                    <a:pt x="96" y="41"/>
                    <a:pt x="96" y="41"/>
                  </a:cubicBezTo>
                  <a:cubicBezTo>
                    <a:pt x="98" y="41"/>
                    <a:pt x="98" y="41"/>
                    <a:pt x="98" y="41"/>
                  </a:cubicBezTo>
                  <a:cubicBezTo>
                    <a:pt x="98" y="48"/>
                    <a:pt x="98" y="48"/>
                    <a:pt x="98" y="48"/>
                  </a:cubicBezTo>
                  <a:cubicBezTo>
                    <a:pt x="99" y="48"/>
                    <a:pt x="99" y="48"/>
                    <a:pt x="99" y="48"/>
                  </a:cubicBezTo>
                  <a:cubicBezTo>
                    <a:pt x="99" y="41"/>
                    <a:pt x="99" y="41"/>
                    <a:pt x="99" y="41"/>
                  </a:cubicBezTo>
                  <a:cubicBezTo>
                    <a:pt x="101" y="41"/>
                    <a:pt x="101" y="41"/>
                    <a:pt x="101" y="41"/>
                  </a:cubicBezTo>
                  <a:lnTo>
                    <a:pt x="101" y="48"/>
                  </a:lnTo>
                  <a:close/>
                  <a:moveTo>
                    <a:pt x="101" y="41"/>
                  </a:moveTo>
                  <a:cubicBezTo>
                    <a:pt x="101" y="41"/>
                    <a:pt x="101" y="41"/>
                    <a:pt x="101" y="41"/>
                  </a:cubicBezTo>
                  <a:cubicBezTo>
                    <a:pt x="99" y="41"/>
                    <a:pt x="99" y="41"/>
                    <a:pt x="99" y="41"/>
                  </a:cubicBezTo>
                  <a:cubicBezTo>
                    <a:pt x="99" y="34"/>
                    <a:pt x="99" y="34"/>
                    <a:pt x="99" y="34"/>
                  </a:cubicBezTo>
                  <a:cubicBezTo>
                    <a:pt x="101" y="34"/>
                    <a:pt x="101" y="34"/>
                    <a:pt x="101" y="34"/>
                  </a:cubicBezTo>
                  <a:lnTo>
                    <a:pt x="101" y="41"/>
                  </a:lnTo>
                  <a:close/>
                  <a:moveTo>
                    <a:pt x="103" y="48"/>
                  </a:moveTo>
                  <a:cubicBezTo>
                    <a:pt x="103" y="48"/>
                    <a:pt x="103" y="48"/>
                    <a:pt x="103" y="48"/>
                  </a:cubicBezTo>
                  <a:cubicBezTo>
                    <a:pt x="101" y="48"/>
                    <a:pt x="101" y="48"/>
                    <a:pt x="101" y="48"/>
                  </a:cubicBezTo>
                  <a:cubicBezTo>
                    <a:pt x="101" y="41"/>
                    <a:pt x="101" y="41"/>
                    <a:pt x="101" y="41"/>
                  </a:cubicBezTo>
                  <a:cubicBezTo>
                    <a:pt x="103" y="41"/>
                    <a:pt x="103" y="41"/>
                    <a:pt x="103" y="41"/>
                  </a:cubicBezTo>
                  <a:lnTo>
                    <a:pt x="103" y="48"/>
                  </a:lnTo>
                  <a:close/>
                  <a:moveTo>
                    <a:pt x="103" y="41"/>
                  </a:moveTo>
                  <a:cubicBezTo>
                    <a:pt x="103" y="41"/>
                    <a:pt x="103" y="41"/>
                    <a:pt x="103" y="41"/>
                  </a:cubicBezTo>
                  <a:cubicBezTo>
                    <a:pt x="101" y="41"/>
                    <a:pt x="101" y="41"/>
                    <a:pt x="101" y="41"/>
                  </a:cubicBezTo>
                  <a:cubicBezTo>
                    <a:pt x="101" y="34"/>
                    <a:pt x="101" y="34"/>
                    <a:pt x="101" y="34"/>
                  </a:cubicBezTo>
                  <a:cubicBezTo>
                    <a:pt x="103" y="34"/>
                    <a:pt x="103" y="34"/>
                    <a:pt x="103" y="34"/>
                  </a:cubicBezTo>
                  <a:lnTo>
                    <a:pt x="103" y="41"/>
                  </a:lnTo>
                  <a:close/>
                  <a:moveTo>
                    <a:pt x="105" y="48"/>
                  </a:moveTo>
                  <a:cubicBezTo>
                    <a:pt x="105" y="48"/>
                    <a:pt x="105" y="48"/>
                    <a:pt x="105" y="48"/>
                  </a:cubicBezTo>
                  <a:cubicBezTo>
                    <a:pt x="103" y="48"/>
                    <a:pt x="103" y="48"/>
                    <a:pt x="103" y="48"/>
                  </a:cubicBezTo>
                  <a:cubicBezTo>
                    <a:pt x="103" y="41"/>
                    <a:pt x="103" y="41"/>
                    <a:pt x="103" y="41"/>
                  </a:cubicBezTo>
                  <a:cubicBezTo>
                    <a:pt x="105" y="41"/>
                    <a:pt x="105" y="41"/>
                    <a:pt x="105" y="41"/>
                  </a:cubicBezTo>
                  <a:lnTo>
                    <a:pt x="105" y="48"/>
                  </a:lnTo>
                  <a:close/>
                  <a:moveTo>
                    <a:pt x="105" y="41"/>
                  </a:moveTo>
                  <a:cubicBezTo>
                    <a:pt x="105" y="41"/>
                    <a:pt x="105" y="41"/>
                    <a:pt x="105" y="41"/>
                  </a:cubicBezTo>
                  <a:cubicBezTo>
                    <a:pt x="103" y="41"/>
                    <a:pt x="103" y="41"/>
                    <a:pt x="103" y="41"/>
                  </a:cubicBezTo>
                  <a:cubicBezTo>
                    <a:pt x="103" y="34"/>
                    <a:pt x="103" y="34"/>
                    <a:pt x="103" y="34"/>
                  </a:cubicBezTo>
                  <a:cubicBezTo>
                    <a:pt x="105" y="34"/>
                    <a:pt x="105" y="34"/>
                    <a:pt x="105" y="34"/>
                  </a:cubicBezTo>
                  <a:lnTo>
                    <a:pt x="105" y="41"/>
                  </a:lnTo>
                  <a:close/>
                  <a:moveTo>
                    <a:pt x="107" y="48"/>
                  </a:moveTo>
                  <a:cubicBezTo>
                    <a:pt x="107" y="48"/>
                    <a:pt x="107" y="48"/>
                    <a:pt x="107" y="48"/>
                  </a:cubicBezTo>
                  <a:cubicBezTo>
                    <a:pt x="105" y="48"/>
                    <a:pt x="105" y="48"/>
                    <a:pt x="105" y="48"/>
                  </a:cubicBezTo>
                  <a:cubicBezTo>
                    <a:pt x="105" y="41"/>
                    <a:pt x="105" y="41"/>
                    <a:pt x="105" y="41"/>
                  </a:cubicBezTo>
                  <a:cubicBezTo>
                    <a:pt x="107" y="41"/>
                    <a:pt x="107" y="41"/>
                    <a:pt x="107" y="41"/>
                  </a:cubicBezTo>
                  <a:lnTo>
                    <a:pt x="107" y="48"/>
                  </a:lnTo>
                  <a:close/>
                  <a:moveTo>
                    <a:pt x="107" y="41"/>
                  </a:moveTo>
                  <a:cubicBezTo>
                    <a:pt x="107" y="41"/>
                    <a:pt x="107" y="41"/>
                    <a:pt x="107" y="41"/>
                  </a:cubicBezTo>
                  <a:cubicBezTo>
                    <a:pt x="105" y="41"/>
                    <a:pt x="105" y="41"/>
                    <a:pt x="105" y="41"/>
                  </a:cubicBezTo>
                  <a:cubicBezTo>
                    <a:pt x="105" y="34"/>
                    <a:pt x="105" y="34"/>
                    <a:pt x="105" y="34"/>
                  </a:cubicBezTo>
                  <a:cubicBezTo>
                    <a:pt x="107" y="34"/>
                    <a:pt x="107" y="34"/>
                    <a:pt x="107" y="34"/>
                  </a:cubicBezTo>
                  <a:lnTo>
                    <a:pt x="107" y="41"/>
                  </a:lnTo>
                  <a:close/>
                  <a:moveTo>
                    <a:pt x="109" y="48"/>
                  </a:moveTo>
                  <a:cubicBezTo>
                    <a:pt x="109" y="48"/>
                    <a:pt x="109" y="48"/>
                    <a:pt x="109" y="48"/>
                  </a:cubicBezTo>
                  <a:cubicBezTo>
                    <a:pt x="107" y="48"/>
                    <a:pt x="107" y="48"/>
                    <a:pt x="107" y="48"/>
                  </a:cubicBezTo>
                  <a:cubicBezTo>
                    <a:pt x="107" y="41"/>
                    <a:pt x="107" y="41"/>
                    <a:pt x="107" y="41"/>
                  </a:cubicBezTo>
                  <a:cubicBezTo>
                    <a:pt x="109" y="41"/>
                    <a:pt x="109" y="41"/>
                    <a:pt x="109" y="41"/>
                  </a:cubicBezTo>
                  <a:lnTo>
                    <a:pt x="109" y="48"/>
                  </a:lnTo>
                  <a:close/>
                  <a:moveTo>
                    <a:pt x="109" y="41"/>
                  </a:moveTo>
                  <a:cubicBezTo>
                    <a:pt x="109" y="41"/>
                    <a:pt x="109" y="41"/>
                    <a:pt x="109" y="41"/>
                  </a:cubicBezTo>
                  <a:cubicBezTo>
                    <a:pt x="107" y="41"/>
                    <a:pt x="107" y="41"/>
                    <a:pt x="107" y="41"/>
                  </a:cubicBezTo>
                  <a:cubicBezTo>
                    <a:pt x="107" y="34"/>
                    <a:pt x="107" y="34"/>
                    <a:pt x="107" y="34"/>
                  </a:cubicBezTo>
                  <a:cubicBezTo>
                    <a:pt x="109" y="34"/>
                    <a:pt x="109" y="34"/>
                    <a:pt x="109" y="34"/>
                  </a:cubicBezTo>
                  <a:lnTo>
                    <a:pt x="109" y="41"/>
                  </a:lnTo>
                  <a:close/>
                  <a:moveTo>
                    <a:pt x="112" y="48"/>
                  </a:moveTo>
                  <a:cubicBezTo>
                    <a:pt x="112" y="48"/>
                    <a:pt x="112" y="48"/>
                    <a:pt x="112" y="48"/>
                  </a:cubicBezTo>
                  <a:cubicBezTo>
                    <a:pt x="110" y="48"/>
                    <a:pt x="110" y="48"/>
                    <a:pt x="110" y="48"/>
                  </a:cubicBezTo>
                  <a:cubicBezTo>
                    <a:pt x="110" y="48"/>
                    <a:pt x="110" y="48"/>
                    <a:pt x="110" y="48"/>
                  </a:cubicBezTo>
                  <a:cubicBezTo>
                    <a:pt x="112" y="48"/>
                    <a:pt x="112" y="48"/>
                    <a:pt x="112" y="48"/>
                  </a:cubicBezTo>
                  <a:close/>
                  <a:moveTo>
                    <a:pt x="112" y="48"/>
                  </a:moveTo>
                  <a:cubicBezTo>
                    <a:pt x="112" y="48"/>
                    <a:pt x="112" y="48"/>
                    <a:pt x="112" y="48"/>
                  </a:cubicBezTo>
                  <a:cubicBezTo>
                    <a:pt x="110" y="48"/>
                    <a:pt x="110" y="48"/>
                    <a:pt x="110" y="48"/>
                  </a:cubicBezTo>
                  <a:cubicBezTo>
                    <a:pt x="110" y="41"/>
                    <a:pt x="110" y="41"/>
                    <a:pt x="110" y="41"/>
                  </a:cubicBezTo>
                  <a:cubicBezTo>
                    <a:pt x="112" y="41"/>
                    <a:pt x="112" y="41"/>
                    <a:pt x="112" y="41"/>
                  </a:cubicBezTo>
                  <a:lnTo>
                    <a:pt x="112" y="48"/>
                  </a:lnTo>
                  <a:close/>
                  <a:moveTo>
                    <a:pt x="112" y="41"/>
                  </a:moveTo>
                  <a:cubicBezTo>
                    <a:pt x="112" y="41"/>
                    <a:pt x="112" y="41"/>
                    <a:pt x="112" y="41"/>
                  </a:cubicBezTo>
                  <a:cubicBezTo>
                    <a:pt x="110" y="41"/>
                    <a:pt x="110" y="41"/>
                    <a:pt x="110" y="41"/>
                  </a:cubicBezTo>
                  <a:cubicBezTo>
                    <a:pt x="110" y="34"/>
                    <a:pt x="110" y="34"/>
                    <a:pt x="110" y="34"/>
                  </a:cubicBezTo>
                  <a:cubicBezTo>
                    <a:pt x="112" y="34"/>
                    <a:pt x="112" y="34"/>
                    <a:pt x="112" y="34"/>
                  </a:cubicBezTo>
                  <a:lnTo>
                    <a:pt x="112" y="41"/>
                  </a:lnTo>
                  <a:close/>
                  <a:moveTo>
                    <a:pt x="114" y="48"/>
                  </a:moveTo>
                  <a:cubicBezTo>
                    <a:pt x="114" y="48"/>
                    <a:pt x="114" y="48"/>
                    <a:pt x="114" y="48"/>
                  </a:cubicBezTo>
                  <a:cubicBezTo>
                    <a:pt x="112" y="48"/>
                    <a:pt x="112" y="48"/>
                    <a:pt x="112" y="48"/>
                  </a:cubicBezTo>
                  <a:cubicBezTo>
                    <a:pt x="112" y="48"/>
                    <a:pt x="112" y="48"/>
                    <a:pt x="112" y="48"/>
                  </a:cubicBezTo>
                  <a:cubicBezTo>
                    <a:pt x="114" y="48"/>
                    <a:pt x="114" y="48"/>
                    <a:pt x="114" y="48"/>
                  </a:cubicBezTo>
                  <a:close/>
                  <a:moveTo>
                    <a:pt x="114" y="48"/>
                  </a:moveTo>
                  <a:cubicBezTo>
                    <a:pt x="114" y="48"/>
                    <a:pt x="114" y="48"/>
                    <a:pt x="114" y="48"/>
                  </a:cubicBezTo>
                  <a:cubicBezTo>
                    <a:pt x="112" y="48"/>
                    <a:pt x="112" y="48"/>
                    <a:pt x="112" y="48"/>
                  </a:cubicBezTo>
                  <a:cubicBezTo>
                    <a:pt x="112" y="41"/>
                    <a:pt x="112" y="41"/>
                    <a:pt x="112" y="41"/>
                  </a:cubicBezTo>
                  <a:cubicBezTo>
                    <a:pt x="114" y="41"/>
                    <a:pt x="114" y="41"/>
                    <a:pt x="114" y="41"/>
                  </a:cubicBezTo>
                  <a:lnTo>
                    <a:pt x="114" y="48"/>
                  </a:lnTo>
                  <a:close/>
                  <a:moveTo>
                    <a:pt x="114" y="41"/>
                  </a:moveTo>
                  <a:cubicBezTo>
                    <a:pt x="114" y="41"/>
                    <a:pt x="114" y="41"/>
                    <a:pt x="114" y="41"/>
                  </a:cubicBezTo>
                  <a:cubicBezTo>
                    <a:pt x="112" y="41"/>
                    <a:pt x="112" y="41"/>
                    <a:pt x="112" y="41"/>
                  </a:cubicBezTo>
                  <a:cubicBezTo>
                    <a:pt x="112" y="34"/>
                    <a:pt x="112" y="34"/>
                    <a:pt x="112" y="34"/>
                  </a:cubicBezTo>
                  <a:cubicBezTo>
                    <a:pt x="114" y="34"/>
                    <a:pt x="114" y="34"/>
                    <a:pt x="114" y="34"/>
                  </a:cubicBezTo>
                  <a:lnTo>
                    <a:pt x="114" y="41"/>
                  </a:lnTo>
                  <a:close/>
                  <a:moveTo>
                    <a:pt x="116" y="48"/>
                  </a:moveTo>
                  <a:cubicBezTo>
                    <a:pt x="116" y="48"/>
                    <a:pt x="116" y="48"/>
                    <a:pt x="116" y="48"/>
                  </a:cubicBezTo>
                  <a:cubicBezTo>
                    <a:pt x="114" y="48"/>
                    <a:pt x="114" y="48"/>
                    <a:pt x="114" y="48"/>
                  </a:cubicBezTo>
                  <a:cubicBezTo>
                    <a:pt x="114" y="48"/>
                    <a:pt x="114" y="48"/>
                    <a:pt x="114" y="48"/>
                  </a:cubicBezTo>
                  <a:cubicBezTo>
                    <a:pt x="116" y="48"/>
                    <a:pt x="116" y="48"/>
                    <a:pt x="116" y="48"/>
                  </a:cubicBezTo>
                  <a:close/>
                  <a:moveTo>
                    <a:pt x="116" y="48"/>
                  </a:moveTo>
                  <a:cubicBezTo>
                    <a:pt x="116" y="48"/>
                    <a:pt x="116" y="48"/>
                    <a:pt x="116" y="48"/>
                  </a:cubicBezTo>
                  <a:cubicBezTo>
                    <a:pt x="114" y="48"/>
                    <a:pt x="114" y="48"/>
                    <a:pt x="114" y="48"/>
                  </a:cubicBezTo>
                  <a:cubicBezTo>
                    <a:pt x="114" y="41"/>
                    <a:pt x="114" y="41"/>
                    <a:pt x="114" y="41"/>
                  </a:cubicBezTo>
                  <a:cubicBezTo>
                    <a:pt x="116" y="41"/>
                    <a:pt x="116" y="41"/>
                    <a:pt x="116" y="41"/>
                  </a:cubicBezTo>
                  <a:lnTo>
                    <a:pt x="116" y="48"/>
                  </a:lnTo>
                  <a:close/>
                  <a:moveTo>
                    <a:pt x="116" y="41"/>
                  </a:moveTo>
                  <a:cubicBezTo>
                    <a:pt x="116" y="41"/>
                    <a:pt x="116" y="41"/>
                    <a:pt x="116" y="41"/>
                  </a:cubicBezTo>
                  <a:cubicBezTo>
                    <a:pt x="114" y="41"/>
                    <a:pt x="114" y="41"/>
                    <a:pt x="114" y="41"/>
                  </a:cubicBezTo>
                  <a:cubicBezTo>
                    <a:pt x="114" y="34"/>
                    <a:pt x="114" y="34"/>
                    <a:pt x="114" y="34"/>
                  </a:cubicBezTo>
                  <a:cubicBezTo>
                    <a:pt x="116" y="34"/>
                    <a:pt x="116" y="34"/>
                    <a:pt x="116" y="34"/>
                  </a:cubicBezTo>
                  <a:lnTo>
                    <a:pt x="116" y="41"/>
                  </a:lnTo>
                  <a:close/>
                  <a:moveTo>
                    <a:pt x="117" y="48"/>
                  </a:moveTo>
                  <a:cubicBezTo>
                    <a:pt x="117" y="48"/>
                    <a:pt x="117" y="48"/>
                    <a:pt x="117" y="48"/>
                  </a:cubicBezTo>
                  <a:cubicBezTo>
                    <a:pt x="116" y="48"/>
                    <a:pt x="116" y="48"/>
                    <a:pt x="116" y="48"/>
                  </a:cubicBezTo>
                  <a:cubicBezTo>
                    <a:pt x="116" y="48"/>
                    <a:pt x="116" y="48"/>
                    <a:pt x="116" y="48"/>
                  </a:cubicBezTo>
                  <a:cubicBezTo>
                    <a:pt x="117" y="48"/>
                    <a:pt x="117" y="48"/>
                    <a:pt x="117" y="48"/>
                  </a:cubicBezTo>
                  <a:close/>
                  <a:moveTo>
                    <a:pt x="117" y="48"/>
                  </a:moveTo>
                  <a:cubicBezTo>
                    <a:pt x="117" y="48"/>
                    <a:pt x="117" y="48"/>
                    <a:pt x="117" y="48"/>
                  </a:cubicBezTo>
                  <a:cubicBezTo>
                    <a:pt x="116" y="48"/>
                    <a:pt x="116" y="48"/>
                    <a:pt x="116" y="48"/>
                  </a:cubicBezTo>
                  <a:cubicBezTo>
                    <a:pt x="116" y="41"/>
                    <a:pt x="116" y="41"/>
                    <a:pt x="116" y="41"/>
                  </a:cubicBezTo>
                  <a:cubicBezTo>
                    <a:pt x="117" y="41"/>
                    <a:pt x="117" y="41"/>
                    <a:pt x="117" y="41"/>
                  </a:cubicBezTo>
                  <a:lnTo>
                    <a:pt x="117" y="48"/>
                  </a:lnTo>
                  <a:close/>
                  <a:moveTo>
                    <a:pt x="117" y="34"/>
                  </a:moveTo>
                  <a:cubicBezTo>
                    <a:pt x="117" y="34"/>
                    <a:pt x="117" y="34"/>
                    <a:pt x="117" y="34"/>
                  </a:cubicBezTo>
                  <a:cubicBezTo>
                    <a:pt x="117" y="41"/>
                    <a:pt x="117" y="41"/>
                    <a:pt x="117" y="41"/>
                  </a:cubicBezTo>
                  <a:cubicBezTo>
                    <a:pt x="116" y="41"/>
                    <a:pt x="116" y="41"/>
                    <a:pt x="116" y="41"/>
                  </a:cubicBezTo>
                  <a:cubicBezTo>
                    <a:pt x="116" y="34"/>
                    <a:pt x="116" y="34"/>
                    <a:pt x="116" y="34"/>
                  </a:cubicBezTo>
                  <a:cubicBezTo>
                    <a:pt x="117" y="34"/>
                    <a:pt x="117" y="34"/>
                    <a:pt x="117" y="34"/>
                  </a:cubicBezTo>
                  <a:close/>
                  <a:moveTo>
                    <a:pt x="119" y="48"/>
                  </a:moveTo>
                  <a:cubicBezTo>
                    <a:pt x="119" y="48"/>
                    <a:pt x="119" y="48"/>
                    <a:pt x="119" y="48"/>
                  </a:cubicBezTo>
                  <a:cubicBezTo>
                    <a:pt x="117" y="48"/>
                    <a:pt x="117" y="48"/>
                    <a:pt x="117" y="48"/>
                  </a:cubicBezTo>
                  <a:cubicBezTo>
                    <a:pt x="117" y="48"/>
                    <a:pt x="117" y="48"/>
                    <a:pt x="117" y="48"/>
                  </a:cubicBezTo>
                  <a:cubicBezTo>
                    <a:pt x="119" y="48"/>
                    <a:pt x="119" y="48"/>
                    <a:pt x="119" y="48"/>
                  </a:cubicBezTo>
                  <a:close/>
                  <a:moveTo>
                    <a:pt x="119" y="48"/>
                  </a:moveTo>
                  <a:cubicBezTo>
                    <a:pt x="119" y="48"/>
                    <a:pt x="119" y="48"/>
                    <a:pt x="119" y="48"/>
                  </a:cubicBezTo>
                  <a:cubicBezTo>
                    <a:pt x="117" y="48"/>
                    <a:pt x="117" y="48"/>
                    <a:pt x="117" y="48"/>
                  </a:cubicBezTo>
                  <a:cubicBezTo>
                    <a:pt x="117" y="41"/>
                    <a:pt x="117" y="41"/>
                    <a:pt x="117" y="41"/>
                  </a:cubicBezTo>
                  <a:cubicBezTo>
                    <a:pt x="119" y="41"/>
                    <a:pt x="119" y="41"/>
                    <a:pt x="119" y="41"/>
                  </a:cubicBezTo>
                  <a:lnTo>
                    <a:pt x="119" y="48"/>
                  </a:lnTo>
                  <a:close/>
                  <a:moveTo>
                    <a:pt x="119" y="41"/>
                  </a:moveTo>
                  <a:cubicBezTo>
                    <a:pt x="119" y="41"/>
                    <a:pt x="119" y="41"/>
                    <a:pt x="119" y="41"/>
                  </a:cubicBezTo>
                  <a:cubicBezTo>
                    <a:pt x="117" y="41"/>
                    <a:pt x="117" y="41"/>
                    <a:pt x="117" y="41"/>
                  </a:cubicBezTo>
                  <a:cubicBezTo>
                    <a:pt x="117" y="34"/>
                    <a:pt x="117" y="34"/>
                    <a:pt x="117" y="34"/>
                  </a:cubicBezTo>
                  <a:cubicBezTo>
                    <a:pt x="119" y="34"/>
                    <a:pt x="119" y="34"/>
                    <a:pt x="119" y="34"/>
                  </a:cubicBezTo>
                  <a:cubicBezTo>
                    <a:pt x="119" y="34"/>
                    <a:pt x="119" y="34"/>
                    <a:pt x="119" y="34"/>
                  </a:cubicBezTo>
                  <a:lnTo>
                    <a:pt x="119" y="41"/>
                  </a:lnTo>
                  <a:close/>
                  <a:moveTo>
                    <a:pt x="120" y="48"/>
                  </a:moveTo>
                  <a:cubicBezTo>
                    <a:pt x="120" y="48"/>
                    <a:pt x="120" y="48"/>
                    <a:pt x="120" y="48"/>
                  </a:cubicBezTo>
                  <a:cubicBezTo>
                    <a:pt x="119" y="48"/>
                    <a:pt x="119" y="48"/>
                    <a:pt x="119" y="48"/>
                  </a:cubicBezTo>
                  <a:cubicBezTo>
                    <a:pt x="119" y="48"/>
                    <a:pt x="119" y="48"/>
                    <a:pt x="119" y="48"/>
                  </a:cubicBezTo>
                  <a:cubicBezTo>
                    <a:pt x="120" y="48"/>
                    <a:pt x="120" y="48"/>
                    <a:pt x="120" y="48"/>
                  </a:cubicBezTo>
                  <a:close/>
                  <a:moveTo>
                    <a:pt x="120" y="48"/>
                  </a:moveTo>
                  <a:cubicBezTo>
                    <a:pt x="120" y="48"/>
                    <a:pt x="120" y="48"/>
                    <a:pt x="120" y="48"/>
                  </a:cubicBezTo>
                  <a:cubicBezTo>
                    <a:pt x="119" y="48"/>
                    <a:pt x="119" y="48"/>
                    <a:pt x="119" y="48"/>
                  </a:cubicBezTo>
                  <a:cubicBezTo>
                    <a:pt x="119" y="41"/>
                    <a:pt x="119" y="41"/>
                    <a:pt x="119" y="41"/>
                  </a:cubicBezTo>
                  <a:cubicBezTo>
                    <a:pt x="120" y="41"/>
                    <a:pt x="120" y="41"/>
                    <a:pt x="120" y="41"/>
                  </a:cubicBezTo>
                  <a:lnTo>
                    <a:pt x="120" y="48"/>
                  </a:lnTo>
                  <a:close/>
                  <a:moveTo>
                    <a:pt x="143" y="18"/>
                  </a:moveTo>
                  <a:cubicBezTo>
                    <a:pt x="143" y="18"/>
                    <a:pt x="143" y="18"/>
                    <a:pt x="143" y="18"/>
                  </a:cubicBezTo>
                  <a:cubicBezTo>
                    <a:pt x="145" y="18"/>
                    <a:pt x="145" y="18"/>
                    <a:pt x="145" y="18"/>
                  </a:cubicBezTo>
                  <a:cubicBezTo>
                    <a:pt x="145" y="19"/>
                    <a:pt x="145" y="19"/>
                    <a:pt x="145" y="19"/>
                  </a:cubicBezTo>
                  <a:cubicBezTo>
                    <a:pt x="145" y="19"/>
                    <a:pt x="146" y="19"/>
                    <a:pt x="146" y="19"/>
                  </a:cubicBezTo>
                  <a:cubicBezTo>
                    <a:pt x="146" y="19"/>
                    <a:pt x="146" y="19"/>
                    <a:pt x="146" y="19"/>
                  </a:cubicBezTo>
                  <a:cubicBezTo>
                    <a:pt x="147" y="19"/>
                    <a:pt x="147" y="19"/>
                    <a:pt x="147" y="19"/>
                  </a:cubicBezTo>
                  <a:cubicBezTo>
                    <a:pt x="147" y="19"/>
                    <a:pt x="147" y="19"/>
                    <a:pt x="147" y="19"/>
                  </a:cubicBezTo>
                  <a:cubicBezTo>
                    <a:pt x="152" y="20"/>
                    <a:pt x="153" y="21"/>
                    <a:pt x="153" y="21"/>
                  </a:cubicBezTo>
                  <a:cubicBezTo>
                    <a:pt x="153" y="29"/>
                    <a:pt x="153" y="29"/>
                    <a:pt x="153" y="29"/>
                  </a:cubicBezTo>
                  <a:cubicBezTo>
                    <a:pt x="153" y="29"/>
                    <a:pt x="153" y="29"/>
                    <a:pt x="153" y="29"/>
                  </a:cubicBezTo>
                  <a:cubicBezTo>
                    <a:pt x="153" y="21"/>
                    <a:pt x="153" y="21"/>
                    <a:pt x="153" y="21"/>
                  </a:cubicBezTo>
                  <a:cubicBezTo>
                    <a:pt x="153" y="21"/>
                    <a:pt x="150" y="20"/>
                    <a:pt x="146" y="20"/>
                  </a:cubicBezTo>
                  <a:cubicBezTo>
                    <a:pt x="143" y="20"/>
                    <a:pt x="140" y="21"/>
                    <a:pt x="140" y="21"/>
                  </a:cubicBezTo>
                  <a:cubicBezTo>
                    <a:pt x="139" y="29"/>
                    <a:pt x="139" y="29"/>
                    <a:pt x="139" y="29"/>
                  </a:cubicBezTo>
                  <a:cubicBezTo>
                    <a:pt x="139" y="29"/>
                    <a:pt x="139" y="29"/>
                    <a:pt x="139" y="29"/>
                  </a:cubicBezTo>
                  <a:cubicBezTo>
                    <a:pt x="140" y="21"/>
                    <a:pt x="140" y="21"/>
                    <a:pt x="140" y="21"/>
                  </a:cubicBezTo>
                  <a:cubicBezTo>
                    <a:pt x="140" y="21"/>
                    <a:pt x="141" y="20"/>
                    <a:pt x="143" y="20"/>
                  </a:cubicBezTo>
                  <a:lnTo>
                    <a:pt x="143" y="18"/>
                  </a:lnTo>
                  <a:close/>
                  <a:moveTo>
                    <a:pt x="142" y="31"/>
                  </a:moveTo>
                  <a:cubicBezTo>
                    <a:pt x="142" y="31"/>
                    <a:pt x="142" y="31"/>
                    <a:pt x="142" y="31"/>
                  </a:cubicBezTo>
                  <a:cubicBezTo>
                    <a:pt x="142" y="40"/>
                    <a:pt x="142" y="40"/>
                    <a:pt x="142" y="40"/>
                  </a:cubicBezTo>
                  <a:cubicBezTo>
                    <a:pt x="140" y="40"/>
                    <a:pt x="140" y="40"/>
                    <a:pt x="140" y="40"/>
                  </a:cubicBezTo>
                  <a:cubicBezTo>
                    <a:pt x="140" y="31"/>
                    <a:pt x="140" y="31"/>
                    <a:pt x="140" y="31"/>
                  </a:cubicBezTo>
                  <a:lnTo>
                    <a:pt x="142" y="31"/>
                  </a:lnTo>
                  <a:close/>
                  <a:moveTo>
                    <a:pt x="141" y="20"/>
                  </a:moveTo>
                  <a:cubicBezTo>
                    <a:pt x="141" y="20"/>
                    <a:pt x="141" y="20"/>
                    <a:pt x="141" y="20"/>
                  </a:cubicBezTo>
                  <a:cubicBezTo>
                    <a:pt x="141" y="18"/>
                    <a:pt x="141" y="18"/>
                    <a:pt x="141" y="18"/>
                  </a:cubicBezTo>
                  <a:cubicBezTo>
                    <a:pt x="141" y="20"/>
                    <a:pt x="141" y="20"/>
                    <a:pt x="141" y="20"/>
                  </a:cubicBezTo>
                  <a:close/>
                  <a:moveTo>
                    <a:pt x="140" y="15"/>
                  </a:moveTo>
                  <a:cubicBezTo>
                    <a:pt x="140" y="15"/>
                    <a:pt x="140" y="15"/>
                    <a:pt x="140" y="15"/>
                  </a:cubicBezTo>
                  <a:cubicBezTo>
                    <a:pt x="141" y="15"/>
                    <a:pt x="141" y="15"/>
                    <a:pt x="141" y="15"/>
                  </a:cubicBezTo>
                  <a:cubicBezTo>
                    <a:pt x="141" y="17"/>
                    <a:pt x="141" y="17"/>
                    <a:pt x="141" y="17"/>
                  </a:cubicBezTo>
                  <a:cubicBezTo>
                    <a:pt x="140" y="17"/>
                    <a:pt x="140" y="17"/>
                    <a:pt x="140" y="17"/>
                  </a:cubicBezTo>
                  <a:lnTo>
                    <a:pt x="140" y="15"/>
                  </a:lnTo>
                  <a:close/>
                  <a:moveTo>
                    <a:pt x="129" y="21"/>
                  </a:moveTo>
                  <a:cubicBezTo>
                    <a:pt x="129" y="21"/>
                    <a:pt x="129" y="21"/>
                    <a:pt x="129" y="21"/>
                  </a:cubicBezTo>
                  <a:cubicBezTo>
                    <a:pt x="129" y="19"/>
                    <a:pt x="129" y="19"/>
                    <a:pt x="129" y="19"/>
                  </a:cubicBezTo>
                  <a:cubicBezTo>
                    <a:pt x="131" y="19"/>
                    <a:pt x="131" y="19"/>
                    <a:pt x="131" y="19"/>
                  </a:cubicBezTo>
                  <a:cubicBezTo>
                    <a:pt x="131" y="20"/>
                    <a:pt x="131" y="20"/>
                    <a:pt x="131" y="20"/>
                  </a:cubicBezTo>
                  <a:cubicBezTo>
                    <a:pt x="132" y="19"/>
                    <a:pt x="133" y="19"/>
                    <a:pt x="134" y="19"/>
                  </a:cubicBezTo>
                  <a:cubicBezTo>
                    <a:pt x="134" y="17"/>
                    <a:pt x="134" y="17"/>
                    <a:pt x="134" y="17"/>
                  </a:cubicBezTo>
                  <a:cubicBezTo>
                    <a:pt x="135" y="17"/>
                    <a:pt x="135" y="17"/>
                    <a:pt x="135" y="17"/>
                  </a:cubicBezTo>
                  <a:cubicBezTo>
                    <a:pt x="135" y="18"/>
                    <a:pt x="135" y="18"/>
                    <a:pt x="135" y="18"/>
                  </a:cubicBezTo>
                  <a:cubicBezTo>
                    <a:pt x="139" y="18"/>
                    <a:pt x="141" y="18"/>
                    <a:pt x="141" y="18"/>
                  </a:cubicBezTo>
                  <a:cubicBezTo>
                    <a:pt x="141" y="18"/>
                    <a:pt x="137" y="18"/>
                    <a:pt x="133" y="19"/>
                  </a:cubicBezTo>
                  <a:cubicBezTo>
                    <a:pt x="129" y="21"/>
                    <a:pt x="129" y="22"/>
                    <a:pt x="129" y="22"/>
                  </a:cubicBezTo>
                  <a:cubicBezTo>
                    <a:pt x="127" y="31"/>
                    <a:pt x="127" y="31"/>
                    <a:pt x="127" y="31"/>
                  </a:cubicBezTo>
                  <a:cubicBezTo>
                    <a:pt x="128" y="22"/>
                    <a:pt x="128" y="22"/>
                    <a:pt x="128" y="22"/>
                  </a:cubicBezTo>
                  <a:cubicBezTo>
                    <a:pt x="127" y="22"/>
                    <a:pt x="127" y="22"/>
                    <a:pt x="127" y="22"/>
                  </a:cubicBezTo>
                  <a:cubicBezTo>
                    <a:pt x="127" y="20"/>
                    <a:pt x="127" y="20"/>
                    <a:pt x="127" y="20"/>
                  </a:cubicBezTo>
                  <a:cubicBezTo>
                    <a:pt x="128" y="20"/>
                    <a:pt x="128" y="20"/>
                    <a:pt x="128" y="20"/>
                  </a:cubicBezTo>
                  <a:cubicBezTo>
                    <a:pt x="128" y="22"/>
                    <a:pt x="128" y="22"/>
                    <a:pt x="128" y="22"/>
                  </a:cubicBezTo>
                  <a:cubicBezTo>
                    <a:pt x="128" y="21"/>
                    <a:pt x="129" y="21"/>
                    <a:pt x="129" y="21"/>
                  </a:cubicBezTo>
                  <a:close/>
                  <a:moveTo>
                    <a:pt x="137" y="31"/>
                  </a:moveTo>
                  <a:cubicBezTo>
                    <a:pt x="137" y="31"/>
                    <a:pt x="137" y="31"/>
                    <a:pt x="137" y="31"/>
                  </a:cubicBezTo>
                  <a:cubicBezTo>
                    <a:pt x="137" y="32"/>
                    <a:pt x="137" y="32"/>
                    <a:pt x="137" y="32"/>
                  </a:cubicBezTo>
                  <a:cubicBezTo>
                    <a:pt x="136" y="32"/>
                    <a:pt x="136" y="32"/>
                    <a:pt x="135" y="32"/>
                  </a:cubicBezTo>
                  <a:cubicBezTo>
                    <a:pt x="135" y="32"/>
                    <a:pt x="135" y="32"/>
                    <a:pt x="135" y="32"/>
                  </a:cubicBezTo>
                  <a:lnTo>
                    <a:pt x="137" y="31"/>
                  </a:lnTo>
                  <a:close/>
                  <a:moveTo>
                    <a:pt x="135" y="32"/>
                  </a:moveTo>
                  <a:cubicBezTo>
                    <a:pt x="135" y="32"/>
                    <a:pt x="135" y="32"/>
                    <a:pt x="135" y="32"/>
                  </a:cubicBezTo>
                  <a:cubicBezTo>
                    <a:pt x="135" y="32"/>
                    <a:pt x="135" y="32"/>
                    <a:pt x="135" y="32"/>
                  </a:cubicBezTo>
                  <a:cubicBezTo>
                    <a:pt x="135" y="33"/>
                    <a:pt x="134" y="33"/>
                    <a:pt x="134" y="33"/>
                  </a:cubicBezTo>
                  <a:cubicBezTo>
                    <a:pt x="134" y="32"/>
                    <a:pt x="134" y="32"/>
                    <a:pt x="134" y="32"/>
                  </a:cubicBezTo>
                  <a:lnTo>
                    <a:pt x="135" y="32"/>
                  </a:lnTo>
                  <a:close/>
                  <a:moveTo>
                    <a:pt x="134" y="32"/>
                  </a:moveTo>
                  <a:cubicBezTo>
                    <a:pt x="134" y="32"/>
                    <a:pt x="134" y="32"/>
                    <a:pt x="134" y="32"/>
                  </a:cubicBezTo>
                  <a:cubicBezTo>
                    <a:pt x="134" y="33"/>
                    <a:pt x="134" y="33"/>
                    <a:pt x="134" y="33"/>
                  </a:cubicBezTo>
                  <a:cubicBezTo>
                    <a:pt x="133" y="33"/>
                    <a:pt x="133" y="33"/>
                    <a:pt x="133" y="33"/>
                  </a:cubicBezTo>
                  <a:cubicBezTo>
                    <a:pt x="133" y="33"/>
                    <a:pt x="133" y="33"/>
                    <a:pt x="132" y="33"/>
                  </a:cubicBezTo>
                  <a:cubicBezTo>
                    <a:pt x="132" y="32"/>
                    <a:pt x="132" y="32"/>
                    <a:pt x="132" y="32"/>
                  </a:cubicBezTo>
                  <a:lnTo>
                    <a:pt x="134" y="32"/>
                  </a:lnTo>
                  <a:close/>
                  <a:moveTo>
                    <a:pt x="131" y="32"/>
                  </a:moveTo>
                  <a:cubicBezTo>
                    <a:pt x="131" y="32"/>
                    <a:pt x="131" y="32"/>
                    <a:pt x="131" y="32"/>
                  </a:cubicBezTo>
                  <a:cubicBezTo>
                    <a:pt x="131" y="33"/>
                    <a:pt x="131" y="33"/>
                    <a:pt x="131" y="33"/>
                  </a:cubicBezTo>
                  <a:cubicBezTo>
                    <a:pt x="130" y="33"/>
                    <a:pt x="130" y="33"/>
                    <a:pt x="129" y="33"/>
                  </a:cubicBezTo>
                  <a:cubicBezTo>
                    <a:pt x="129" y="32"/>
                    <a:pt x="129" y="32"/>
                    <a:pt x="129" y="32"/>
                  </a:cubicBezTo>
                  <a:cubicBezTo>
                    <a:pt x="132" y="32"/>
                    <a:pt x="132" y="32"/>
                    <a:pt x="132" y="32"/>
                  </a:cubicBezTo>
                  <a:cubicBezTo>
                    <a:pt x="132" y="33"/>
                    <a:pt x="132" y="33"/>
                    <a:pt x="132" y="33"/>
                  </a:cubicBezTo>
                  <a:cubicBezTo>
                    <a:pt x="132" y="33"/>
                    <a:pt x="131" y="33"/>
                    <a:pt x="131" y="33"/>
                  </a:cubicBezTo>
                  <a:cubicBezTo>
                    <a:pt x="131" y="32"/>
                    <a:pt x="131" y="32"/>
                    <a:pt x="131" y="32"/>
                  </a:cubicBezTo>
                  <a:close/>
                  <a:moveTo>
                    <a:pt x="129" y="32"/>
                  </a:moveTo>
                  <a:cubicBezTo>
                    <a:pt x="129" y="32"/>
                    <a:pt x="129" y="32"/>
                    <a:pt x="129" y="32"/>
                  </a:cubicBezTo>
                  <a:cubicBezTo>
                    <a:pt x="129" y="33"/>
                    <a:pt x="129" y="33"/>
                    <a:pt x="129" y="33"/>
                  </a:cubicBezTo>
                  <a:cubicBezTo>
                    <a:pt x="129" y="33"/>
                    <a:pt x="128" y="33"/>
                    <a:pt x="128" y="33"/>
                  </a:cubicBezTo>
                  <a:cubicBezTo>
                    <a:pt x="128" y="32"/>
                    <a:pt x="128" y="32"/>
                    <a:pt x="128" y="32"/>
                  </a:cubicBezTo>
                  <a:lnTo>
                    <a:pt x="129" y="32"/>
                  </a:lnTo>
                  <a:close/>
                  <a:moveTo>
                    <a:pt x="125" y="31"/>
                  </a:moveTo>
                  <a:cubicBezTo>
                    <a:pt x="125" y="31"/>
                    <a:pt x="125" y="31"/>
                    <a:pt x="125" y="31"/>
                  </a:cubicBezTo>
                  <a:cubicBezTo>
                    <a:pt x="125" y="30"/>
                    <a:pt x="125" y="30"/>
                    <a:pt x="125" y="30"/>
                  </a:cubicBezTo>
                  <a:cubicBezTo>
                    <a:pt x="127" y="30"/>
                    <a:pt x="127" y="30"/>
                    <a:pt x="127" y="30"/>
                  </a:cubicBezTo>
                  <a:cubicBezTo>
                    <a:pt x="127" y="31"/>
                    <a:pt x="127" y="31"/>
                    <a:pt x="127" y="31"/>
                  </a:cubicBezTo>
                  <a:lnTo>
                    <a:pt x="125" y="31"/>
                  </a:lnTo>
                  <a:close/>
                  <a:moveTo>
                    <a:pt x="127" y="32"/>
                  </a:moveTo>
                  <a:cubicBezTo>
                    <a:pt x="127" y="32"/>
                    <a:pt x="127" y="32"/>
                    <a:pt x="127" y="32"/>
                  </a:cubicBezTo>
                  <a:cubicBezTo>
                    <a:pt x="127" y="36"/>
                    <a:pt x="127" y="36"/>
                    <a:pt x="127" y="36"/>
                  </a:cubicBezTo>
                  <a:cubicBezTo>
                    <a:pt x="127" y="37"/>
                    <a:pt x="126" y="38"/>
                    <a:pt x="126" y="40"/>
                  </a:cubicBezTo>
                  <a:cubicBezTo>
                    <a:pt x="126" y="40"/>
                    <a:pt x="126" y="40"/>
                    <a:pt x="126" y="41"/>
                  </a:cubicBezTo>
                  <a:cubicBezTo>
                    <a:pt x="125" y="41"/>
                    <a:pt x="125" y="41"/>
                    <a:pt x="125" y="41"/>
                  </a:cubicBezTo>
                  <a:cubicBezTo>
                    <a:pt x="125" y="33"/>
                    <a:pt x="125" y="33"/>
                    <a:pt x="125" y="33"/>
                  </a:cubicBezTo>
                  <a:lnTo>
                    <a:pt x="127" y="32"/>
                  </a:lnTo>
                  <a:close/>
                  <a:moveTo>
                    <a:pt x="127" y="32"/>
                  </a:moveTo>
                  <a:cubicBezTo>
                    <a:pt x="127" y="32"/>
                    <a:pt x="127" y="32"/>
                    <a:pt x="127" y="32"/>
                  </a:cubicBezTo>
                  <a:cubicBezTo>
                    <a:pt x="128" y="32"/>
                    <a:pt x="128" y="32"/>
                    <a:pt x="128" y="32"/>
                  </a:cubicBezTo>
                  <a:cubicBezTo>
                    <a:pt x="128" y="33"/>
                    <a:pt x="128" y="33"/>
                    <a:pt x="128" y="33"/>
                  </a:cubicBezTo>
                  <a:cubicBezTo>
                    <a:pt x="127" y="33"/>
                    <a:pt x="127" y="33"/>
                    <a:pt x="127" y="33"/>
                  </a:cubicBezTo>
                  <a:cubicBezTo>
                    <a:pt x="127" y="33"/>
                    <a:pt x="127" y="34"/>
                    <a:pt x="127" y="35"/>
                  </a:cubicBezTo>
                  <a:lnTo>
                    <a:pt x="127" y="32"/>
                  </a:lnTo>
                  <a:close/>
                  <a:moveTo>
                    <a:pt x="126" y="15"/>
                  </a:moveTo>
                  <a:cubicBezTo>
                    <a:pt x="126" y="15"/>
                    <a:pt x="126" y="15"/>
                    <a:pt x="126" y="15"/>
                  </a:cubicBezTo>
                  <a:cubicBezTo>
                    <a:pt x="128" y="15"/>
                    <a:pt x="128" y="15"/>
                    <a:pt x="128" y="15"/>
                  </a:cubicBezTo>
                  <a:cubicBezTo>
                    <a:pt x="128" y="17"/>
                    <a:pt x="128" y="17"/>
                    <a:pt x="128" y="17"/>
                  </a:cubicBezTo>
                  <a:cubicBezTo>
                    <a:pt x="126" y="17"/>
                    <a:pt x="126" y="17"/>
                    <a:pt x="126" y="17"/>
                  </a:cubicBezTo>
                  <a:lnTo>
                    <a:pt x="126" y="15"/>
                  </a:lnTo>
                  <a:close/>
                  <a:moveTo>
                    <a:pt x="124" y="16"/>
                  </a:moveTo>
                  <a:cubicBezTo>
                    <a:pt x="124" y="16"/>
                    <a:pt x="124" y="16"/>
                    <a:pt x="124" y="16"/>
                  </a:cubicBezTo>
                  <a:cubicBezTo>
                    <a:pt x="125" y="16"/>
                    <a:pt x="125" y="16"/>
                    <a:pt x="125" y="16"/>
                  </a:cubicBezTo>
                  <a:cubicBezTo>
                    <a:pt x="125" y="18"/>
                    <a:pt x="125" y="18"/>
                    <a:pt x="125" y="18"/>
                  </a:cubicBezTo>
                  <a:cubicBezTo>
                    <a:pt x="124" y="18"/>
                    <a:pt x="124" y="18"/>
                    <a:pt x="124" y="18"/>
                  </a:cubicBezTo>
                  <a:lnTo>
                    <a:pt x="124" y="16"/>
                  </a:lnTo>
                  <a:close/>
                  <a:moveTo>
                    <a:pt x="123" y="20"/>
                  </a:moveTo>
                  <a:cubicBezTo>
                    <a:pt x="123" y="20"/>
                    <a:pt x="123" y="20"/>
                    <a:pt x="123" y="20"/>
                  </a:cubicBezTo>
                  <a:cubicBezTo>
                    <a:pt x="124" y="20"/>
                    <a:pt x="124" y="20"/>
                    <a:pt x="124" y="20"/>
                  </a:cubicBezTo>
                  <a:cubicBezTo>
                    <a:pt x="124" y="22"/>
                    <a:pt x="124" y="22"/>
                    <a:pt x="124" y="22"/>
                  </a:cubicBezTo>
                  <a:cubicBezTo>
                    <a:pt x="123" y="22"/>
                    <a:pt x="123" y="22"/>
                    <a:pt x="123" y="22"/>
                  </a:cubicBezTo>
                  <a:lnTo>
                    <a:pt x="123" y="20"/>
                  </a:lnTo>
                  <a:close/>
                  <a:moveTo>
                    <a:pt x="124" y="23"/>
                  </a:moveTo>
                  <a:cubicBezTo>
                    <a:pt x="124" y="23"/>
                    <a:pt x="124" y="23"/>
                    <a:pt x="124" y="23"/>
                  </a:cubicBezTo>
                  <a:cubicBezTo>
                    <a:pt x="124" y="24"/>
                    <a:pt x="124" y="24"/>
                    <a:pt x="124" y="24"/>
                  </a:cubicBezTo>
                  <a:cubicBezTo>
                    <a:pt x="123" y="24"/>
                    <a:pt x="123" y="24"/>
                    <a:pt x="123" y="24"/>
                  </a:cubicBezTo>
                  <a:cubicBezTo>
                    <a:pt x="123" y="23"/>
                    <a:pt x="123" y="23"/>
                    <a:pt x="123" y="23"/>
                  </a:cubicBezTo>
                  <a:lnTo>
                    <a:pt x="124" y="23"/>
                  </a:lnTo>
                  <a:close/>
                  <a:moveTo>
                    <a:pt x="122" y="28"/>
                  </a:moveTo>
                  <a:cubicBezTo>
                    <a:pt x="122" y="28"/>
                    <a:pt x="122" y="28"/>
                    <a:pt x="122" y="28"/>
                  </a:cubicBezTo>
                  <a:cubicBezTo>
                    <a:pt x="122" y="27"/>
                    <a:pt x="122" y="27"/>
                    <a:pt x="122" y="27"/>
                  </a:cubicBezTo>
                  <a:cubicBezTo>
                    <a:pt x="123" y="27"/>
                    <a:pt x="123" y="27"/>
                    <a:pt x="123" y="27"/>
                  </a:cubicBezTo>
                  <a:cubicBezTo>
                    <a:pt x="123" y="28"/>
                    <a:pt x="123" y="28"/>
                    <a:pt x="123" y="28"/>
                  </a:cubicBezTo>
                  <a:lnTo>
                    <a:pt x="122" y="28"/>
                  </a:lnTo>
                  <a:close/>
                  <a:moveTo>
                    <a:pt x="122" y="29"/>
                  </a:moveTo>
                  <a:cubicBezTo>
                    <a:pt x="122" y="29"/>
                    <a:pt x="122" y="29"/>
                    <a:pt x="122" y="29"/>
                  </a:cubicBezTo>
                  <a:cubicBezTo>
                    <a:pt x="122" y="30"/>
                    <a:pt x="122" y="30"/>
                    <a:pt x="122" y="30"/>
                  </a:cubicBezTo>
                  <a:cubicBezTo>
                    <a:pt x="121" y="30"/>
                    <a:pt x="121" y="30"/>
                    <a:pt x="121" y="30"/>
                  </a:cubicBezTo>
                  <a:cubicBezTo>
                    <a:pt x="121" y="29"/>
                    <a:pt x="121" y="29"/>
                    <a:pt x="121" y="29"/>
                  </a:cubicBezTo>
                  <a:lnTo>
                    <a:pt x="122" y="29"/>
                  </a:lnTo>
                  <a:close/>
                  <a:moveTo>
                    <a:pt x="121" y="19"/>
                  </a:moveTo>
                  <a:cubicBezTo>
                    <a:pt x="121" y="19"/>
                    <a:pt x="121" y="19"/>
                    <a:pt x="121" y="19"/>
                  </a:cubicBezTo>
                  <a:cubicBezTo>
                    <a:pt x="122" y="19"/>
                    <a:pt x="122" y="19"/>
                    <a:pt x="122" y="19"/>
                  </a:cubicBezTo>
                  <a:cubicBezTo>
                    <a:pt x="122" y="21"/>
                    <a:pt x="122" y="21"/>
                    <a:pt x="122" y="21"/>
                  </a:cubicBezTo>
                  <a:cubicBezTo>
                    <a:pt x="121" y="21"/>
                    <a:pt x="121" y="21"/>
                    <a:pt x="121" y="21"/>
                  </a:cubicBezTo>
                  <a:lnTo>
                    <a:pt x="121" y="19"/>
                  </a:lnTo>
                  <a:close/>
                  <a:moveTo>
                    <a:pt x="120" y="18"/>
                  </a:moveTo>
                  <a:cubicBezTo>
                    <a:pt x="120" y="18"/>
                    <a:pt x="120" y="18"/>
                    <a:pt x="120" y="18"/>
                  </a:cubicBezTo>
                  <a:cubicBezTo>
                    <a:pt x="119" y="18"/>
                    <a:pt x="119" y="18"/>
                    <a:pt x="119" y="18"/>
                  </a:cubicBezTo>
                  <a:cubicBezTo>
                    <a:pt x="119" y="17"/>
                    <a:pt x="119" y="17"/>
                    <a:pt x="119" y="17"/>
                  </a:cubicBezTo>
                  <a:cubicBezTo>
                    <a:pt x="120" y="17"/>
                    <a:pt x="120" y="17"/>
                    <a:pt x="120" y="17"/>
                  </a:cubicBezTo>
                  <a:lnTo>
                    <a:pt x="120" y="18"/>
                  </a:lnTo>
                  <a:close/>
                  <a:moveTo>
                    <a:pt x="120" y="26"/>
                  </a:moveTo>
                  <a:cubicBezTo>
                    <a:pt x="120" y="26"/>
                    <a:pt x="120" y="26"/>
                    <a:pt x="120" y="26"/>
                  </a:cubicBezTo>
                  <a:cubicBezTo>
                    <a:pt x="120" y="25"/>
                    <a:pt x="120" y="25"/>
                    <a:pt x="120" y="25"/>
                  </a:cubicBezTo>
                  <a:cubicBezTo>
                    <a:pt x="121" y="25"/>
                    <a:pt x="121" y="25"/>
                    <a:pt x="121" y="25"/>
                  </a:cubicBezTo>
                  <a:cubicBezTo>
                    <a:pt x="121" y="26"/>
                    <a:pt x="121" y="26"/>
                    <a:pt x="121" y="26"/>
                  </a:cubicBezTo>
                  <a:lnTo>
                    <a:pt x="120" y="26"/>
                  </a:lnTo>
                  <a:close/>
                  <a:moveTo>
                    <a:pt x="120" y="48"/>
                  </a:moveTo>
                  <a:cubicBezTo>
                    <a:pt x="120" y="48"/>
                    <a:pt x="120" y="48"/>
                    <a:pt x="120" y="48"/>
                  </a:cubicBezTo>
                  <a:cubicBezTo>
                    <a:pt x="120" y="48"/>
                    <a:pt x="120" y="48"/>
                    <a:pt x="120" y="48"/>
                  </a:cubicBezTo>
                  <a:cubicBezTo>
                    <a:pt x="122" y="48"/>
                    <a:pt x="122" y="48"/>
                    <a:pt x="122" y="48"/>
                  </a:cubicBezTo>
                  <a:lnTo>
                    <a:pt x="120" y="48"/>
                  </a:lnTo>
                  <a:close/>
                  <a:moveTo>
                    <a:pt x="122" y="48"/>
                  </a:moveTo>
                  <a:cubicBezTo>
                    <a:pt x="122" y="48"/>
                    <a:pt x="122" y="48"/>
                    <a:pt x="122" y="48"/>
                  </a:cubicBezTo>
                  <a:cubicBezTo>
                    <a:pt x="120" y="48"/>
                    <a:pt x="120" y="48"/>
                    <a:pt x="120" y="48"/>
                  </a:cubicBezTo>
                  <a:cubicBezTo>
                    <a:pt x="120" y="41"/>
                    <a:pt x="120" y="41"/>
                    <a:pt x="120" y="41"/>
                  </a:cubicBezTo>
                  <a:cubicBezTo>
                    <a:pt x="122" y="41"/>
                    <a:pt x="122" y="41"/>
                    <a:pt x="122" y="41"/>
                  </a:cubicBezTo>
                  <a:lnTo>
                    <a:pt x="122" y="48"/>
                  </a:lnTo>
                  <a:close/>
                  <a:moveTo>
                    <a:pt x="122" y="41"/>
                  </a:moveTo>
                  <a:cubicBezTo>
                    <a:pt x="122" y="41"/>
                    <a:pt x="122" y="41"/>
                    <a:pt x="122" y="41"/>
                  </a:cubicBezTo>
                  <a:cubicBezTo>
                    <a:pt x="120" y="41"/>
                    <a:pt x="120" y="41"/>
                    <a:pt x="120" y="41"/>
                  </a:cubicBezTo>
                  <a:cubicBezTo>
                    <a:pt x="120" y="33"/>
                    <a:pt x="120" y="33"/>
                    <a:pt x="120" y="33"/>
                  </a:cubicBezTo>
                  <a:cubicBezTo>
                    <a:pt x="122" y="33"/>
                    <a:pt x="122" y="33"/>
                    <a:pt x="122" y="33"/>
                  </a:cubicBezTo>
                  <a:lnTo>
                    <a:pt x="122" y="41"/>
                  </a:lnTo>
                  <a:close/>
                  <a:moveTo>
                    <a:pt x="123" y="48"/>
                  </a:moveTo>
                  <a:cubicBezTo>
                    <a:pt x="123" y="48"/>
                    <a:pt x="123" y="48"/>
                    <a:pt x="123" y="48"/>
                  </a:cubicBezTo>
                  <a:cubicBezTo>
                    <a:pt x="123" y="48"/>
                    <a:pt x="123" y="48"/>
                    <a:pt x="123" y="48"/>
                  </a:cubicBezTo>
                  <a:cubicBezTo>
                    <a:pt x="122" y="48"/>
                    <a:pt x="122" y="48"/>
                    <a:pt x="122" y="48"/>
                  </a:cubicBezTo>
                  <a:cubicBezTo>
                    <a:pt x="122" y="48"/>
                    <a:pt x="122" y="48"/>
                    <a:pt x="122" y="48"/>
                  </a:cubicBezTo>
                  <a:cubicBezTo>
                    <a:pt x="123" y="48"/>
                    <a:pt x="123" y="48"/>
                    <a:pt x="123" y="48"/>
                  </a:cubicBezTo>
                  <a:cubicBezTo>
                    <a:pt x="122" y="48"/>
                    <a:pt x="122" y="48"/>
                    <a:pt x="122" y="48"/>
                  </a:cubicBezTo>
                  <a:cubicBezTo>
                    <a:pt x="122" y="41"/>
                    <a:pt x="122" y="41"/>
                    <a:pt x="122" y="41"/>
                  </a:cubicBezTo>
                  <a:cubicBezTo>
                    <a:pt x="123" y="41"/>
                    <a:pt x="123" y="41"/>
                    <a:pt x="123" y="41"/>
                  </a:cubicBezTo>
                  <a:lnTo>
                    <a:pt x="123" y="48"/>
                  </a:lnTo>
                  <a:close/>
                  <a:moveTo>
                    <a:pt x="123" y="41"/>
                  </a:moveTo>
                  <a:cubicBezTo>
                    <a:pt x="123" y="41"/>
                    <a:pt x="123" y="41"/>
                    <a:pt x="123" y="41"/>
                  </a:cubicBezTo>
                  <a:cubicBezTo>
                    <a:pt x="122" y="41"/>
                    <a:pt x="122" y="41"/>
                    <a:pt x="122" y="41"/>
                  </a:cubicBezTo>
                  <a:cubicBezTo>
                    <a:pt x="122" y="33"/>
                    <a:pt x="122" y="33"/>
                    <a:pt x="122" y="33"/>
                  </a:cubicBezTo>
                  <a:cubicBezTo>
                    <a:pt x="123" y="33"/>
                    <a:pt x="123" y="33"/>
                    <a:pt x="123" y="33"/>
                  </a:cubicBezTo>
                  <a:lnTo>
                    <a:pt x="123" y="41"/>
                  </a:lnTo>
                  <a:close/>
                  <a:moveTo>
                    <a:pt x="124" y="48"/>
                  </a:moveTo>
                  <a:cubicBezTo>
                    <a:pt x="124" y="48"/>
                    <a:pt x="124" y="48"/>
                    <a:pt x="124" y="48"/>
                  </a:cubicBezTo>
                  <a:cubicBezTo>
                    <a:pt x="123" y="48"/>
                    <a:pt x="123" y="48"/>
                    <a:pt x="123" y="48"/>
                  </a:cubicBezTo>
                  <a:cubicBezTo>
                    <a:pt x="123" y="41"/>
                    <a:pt x="123" y="41"/>
                    <a:pt x="123" y="41"/>
                  </a:cubicBezTo>
                  <a:cubicBezTo>
                    <a:pt x="124" y="41"/>
                    <a:pt x="124" y="41"/>
                    <a:pt x="124" y="41"/>
                  </a:cubicBezTo>
                  <a:lnTo>
                    <a:pt x="124" y="48"/>
                  </a:lnTo>
                  <a:close/>
                  <a:moveTo>
                    <a:pt x="124" y="41"/>
                  </a:moveTo>
                  <a:cubicBezTo>
                    <a:pt x="124" y="41"/>
                    <a:pt x="124" y="41"/>
                    <a:pt x="124" y="41"/>
                  </a:cubicBezTo>
                  <a:cubicBezTo>
                    <a:pt x="123" y="41"/>
                    <a:pt x="123" y="41"/>
                    <a:pt x="123" y="41"/>
                  </a:cubicBezTo>
                  <a:cubicBezTo>
                    <a:pt x="123" y="33"/>
                    <a:pt x="123" y="33"/>
                    <a:pt x="123" y="33"/>
                  </a:cubicBezTo>
                  <a:cubicBezTo>
                    <a:pt x="124" y="33"/>
                    <a:pt x="124" y="33"/>
                    <a:pt x="124" y="33"/>
                  </a:cubicBezTo>
                  <a:lnTo>
                    <a:pt x="124" y="41"/>
                  </a:lnTo>
                  <a:close/>
                  <a:moveTo>
                    <a:pt x="125" y="48"/>
                  </a:moveTo>
                  <a:cubicBezTo>
                    <a:pt x="125" y="48"/>
                    <a:pt x="125" y="48"/>
                    <a:pt x="125" y="48"/>
                  </a:cubicBezTo>
                  <a:cubicBezTo>
                    <a:pt x="124" y="48"/>
                    <a:pt x="124" y="48"/>
                    <a:pt x="124" y="48"/>
                  </a:cubicBezTo>
                  <a:cubicBezTo>
                    <a:pt x="124" y="41"/>
                    <a:pt x="124" y="41"/>
                    <a:pt x="124" y="41"/>
                  </a:cubicBezTo>
                  <a:cubicBezTo>
                    <a:pt x="125" y="41"/>
                    <a:pt x="125" y="41"/>
                    <a:pt x="125" y="41"/>
                  </a:cubicBezTo>
                  <a:lnTo>
                    <a:pt x="125" y="48"/>
                  </a:lnTo>
                  <a:close/>
                  <a:moveTo>
                    <a:pt x="125" y="41"/>
                  </a:moveTo>
                  <a:cubicBezTo>
                    <a:pt x="125" y="41"/>
                    <a:pt x="125" y="41"/>
                    <a:pt x="125" y="41"/>
                  </a:cubicBezTo>
                  <a:cubicBezTo>
                    <a:pt x="124" y="41"/>
                    <a:pt x="124" y="41"/>
                    <a:pt x="124" y="41"/>
                  </a:cubicBezTo>
                  <a:cubicBezTo>
                    <a:pt x="124" y="33"/>
                    <a:pt x="124" y="33"/>
                    <a:pt x="124" y="33"/>
                  </a:cubicBezTo>
                  <a:cubicBezTo>
                    <a:pt x="125" y="33"/>
                    <a:pt x="125" y="33"/>
                    <a:pt x="125" y="33"/>
                  </a:cubicBezTo>
                  <a:lnTo>
                    <a:pt x="125" y="41"/>
                  </a:lnTo>
                  <a:close/>
                  <a:moveTo>
                    <a:pt x="140" y="49"/>
                  </a:moveTo>
                  <a:cubicBezTo>
                    <a:pt x="140" y="49"/>
                    <a:pt x="140" y="49"/>
                    <a:pt x="140" y="49"/>
                  </a:cubicBezTo>
                  <a:cubicBezTo>
                    <a:pt x="125" y="48"/>
                    <a:pt x="125" y="48"/>
                    <a:pt x="125" y="48"/>
                  </a:cubicBezTo>
                  <a:cubicBezTo>
                    <a:pt x="125" y="41"/>
                    <a:pt x="125" y="41"/>
                    <a:pt x="125" y="41"/>
                  </a:cubicBezTo>
                  <a:cubicBezTo>
                    <a:pt x="126" y="41"/>
                    <a:pt x="126" y="41"/>
                    <a:pt x="126" y="41"/>
                  </a:cubicBezTo>
                  <a:cubicBezTo>
                    <a:pt x="126" y="44"/>
                    <a:pt x="126" y="48"/>
                    <a:pt x="126" y="48"/>
                  </a:cubicBezTo>
                  <a:cubicBezTo>
                    <a:pt x="126" y="48"/>
                    <a:pt x="126" y="48"/>
                    <a:pt x="127" y="48"/>
                  </a:cubicBezTo>
                  <a:cubicBezTo>
                    <a:pt x="127" y="48"/>
                    <a:pt x="127" y="48"/>
                    <a:pt x="127" y="48"/>
                  </a:cubicBezTo>
                  <a:cubicBezTo>
                    <a:pt x="127" y="48"/>
                    <a:pt x="127" y="48"/>
                    <a:pt x="127" y="48"/>
                  </a:cubicBezTo>
                  <a:cubicBezTo>
                    <a:pt x="127" y="48"/>
                    <a:pt x="127" y="48"/>
                    <a:pt x="127" y="48"/>
                  </a:cubicBezTo>
                  <a:cubicBezTo>
                    <a:pt x="127" y="48"/>
                    <a:pt x="127" y="48"/>
                    <a:pt x="128" y="48"/>
                  </a:cubicBezTo>
                  <a:cubicBezTo>
                    <a:pt x="128" y="48"/>
                    <a:pt x="128" y="48"/>
                    <a:pt x="128" y="48"/>
                  </a:cubicBezTo>
                  <a:cubicBezTo>
                    <a:pt x="128" y="48"/>
                    <a:pt x="128" y="48"/>
                    <a:pt x="128" y="48"/>
                  </a:cubicBezTo>
                  <a:cubicBezTo>
                    <a:pt x="128" y="48"/>
                    <a:pt x="128" y="48"/>
                    <a:pt x="128" y="48"/>
                  </a:cubicBezTo>
                  <a:cubicBezTo>
                    <a:pt x="129" y="48"/>
                    <a:pt x="130" y="48"/>
                    <a:pt x="131" y="49"/>
                  </a:cubicBezTo>
                  <a:cubicBezTo>
                    <a:pt x="134" y="49"/>
                    <a:pt x="139" y="49"/>
                    <a:pt x="139" y="49"/>
                  </a:cubicBezTo>
                  <a:cubicBezTo>
                    <a:pt x="139" y="49"/>
                    <a:pt x="139" y="45"/>
                    <a:pt x="139" y="42"/>
                  </a:cubicBezTo>
                  <a:cubicBezTo>
                    <a:pt x="139" y="42"/>
                    <a:pt x="139" y="41"/>
                    <a:pt x="139" y="41"/>
                  </a:cubicBezTo>
                  <a:cubicBezTo>
                    <a:pt x="140" y="40"/>
                    <a:pt x="140" y="40"/>
                    <a:pt x="140" y="40"/>
                  </a:cubicBezTo>
                  <a:lnTo>
                    <a:pt x="140" y="49"/>
                  </a:lnTo>
                  <a:close/>
                  <a:moveTo>
                    <a:pt x="140" y="40"/>
                  </a:moveTo>
                  <a:cubicBezTo>
                    <a:pt x="140" y="40"/>
                    <a:pt x="140" y="40"/>
                    <a:pt x="140" y="40"/>
                  </a:cubicBezTo>
                  <a:cubicBezTo>
                    <a:pt x="139" y="40"/>
                    <a:pt x="139" y="40"/>
                    <a:pt x="139" y="40"/>
                  </a:cubicBezTo>
                  <a:cubicBezTo>
                    <a:pt x="139" y="37"/>
                    <a:pt x="139" y="32"/>
                    <a:pt x="139" y="32"/>
                  </a:cubicBezTo>
                  <a:cubicBezTo>
                    <a:pt x="139" y="32"/>
                    <a:pt x="138" y="32"/>
                    <a:pt x="137" y="32"/>
                  </a:cubicBezTo>
                  <a:cubicBezTo>
                    <a:pt x="137" y="31"/>
                    <a:pt x="137" y="31"/>
                    <a:pt x="137" y="31"/>
                  </a:cubicBezTo>
                  <a:cubicBezTo>
                    <a:pt x="140" y="31"/>
                    <a:pt x="140" y="31"/>
                    <a:pt x="140" y="31"/>
                  </a:cubicBezTo>
                  <a:lnTo>
                    <a:pt x="140" y="40"/>
                  </a:lnTo>
                  <a:close/>
                  <a:moveTo>
                    <a:pt x="155" y="49"/>
                  </a:moveTo>
                  <a:cubicBezTo>
                    <a:pt x="155" y="49"/>
                    <a:pt x="155" y="49"/>
                    <a:pt x="155" y="49"/>
                  </a:cubicBezTo>
                  <a:cubicBezTo>
                    <a:pt x="149" y="49"/>
                    <a:pt x="149" y="49"/>
                    <a:pt x="149" y="49"/>
                  </a:cubicBezTo>
                  <a:cubicBezTo>
                    <a:pt x="140" y="49"/>
                    <a:pt x="140" y="49"/>
                    <a:pt x="140" y="49"/>
                  </a:cubicBezTo>
                  <a:cubicBezTo>
                    <a:pt x="140" y="40"/>
                    <a:pt x="140" y="40"/>
                    <a:pt x="140" y="40"/>
                  </a:cubicBezTo>
                  <a:cubicBezTo>
                    <a:pt x="142" y="40"/>
                    <a:pt x="142" y="40"/>
                    <a:pt x="142" y="40"/>
                  </a:cubicBezTo>
                  <a:cubicBezTo>
                    <a:pt x="142" y="49"/>
                    <a:pt x="142" y="49"/>
                    <a:pt x="142" y="49"/>
                  </a:cubicBezTo>
                  <a:cubicBezTo>
                    <a:pt x="142" y="49"/>
                    <a:pt x="142" y="49"/>
                    <a:pt x="142" y="49"/>
                  </a:cubicBezTo>
                  <a:cubicBezTo>
                    <a:pt x="142" y="40"/>
                    <a:pt x="142" y="40"/>
                    <a:pt x="142" y="40"/>
                  </a:cubicBezTo>
                  <a:cubicBezTo>
                    <a:pt x="143" y="40"/>
                    <a:pt x="143" y="40"/>
                    <a:pt x="143" y="40"/>
                  </a:cubicBezTo>
                  <a:cubicBezTo>
                    <a:pt x="143" y="43"/>
                    <a:pt x="143" y="49"/>
                    <a:pt x="143" y="49"/>
                  </a:cubicBezTo>
                  <a:cubicBezTo>
                    <a:pt x="143" y="49"/>
                    <a:pt x="147" y="49"/>
                    <a:pt x="148" y="49"/>
                  </a:cubicBezTo>
                  <a:cubicBezTo>
                    <a:pt x="150" y="49"/>
                    <a:pt x="154" y="49"/>
                    <a:pt x="154" y="49"/>
                  </a:cubicBezTo>
                  <a:cubicBezTo>
                    <a:pt x="154" y="49"/>
                    <a:pt x="154" y="43"/>
                    <a:pt x="154" y="40"/>
                  </a:cubicBezTo>
                  <a:cubicBezTo>
                    <a:pt x="155" y="40"/>
                    <a:pt x="155" y="40"/>
                    <a:pt x="155" y="40"/>
                  </a:cubicBezTo>
                  <a:lnTo>
                    <a:pt x="155" y="49"/>
                  </a:lnTo>
                  <a:close/>
                  <a:moveTo>
                    <a:pt x="157" y="49"/>
                  </a:moveTo>
                  <a:cubicBezTo>
                    <a:pt x="157" y="49"/>
                    <a:pt x="157" y="49"/>
                    <a:pt x="157" y="49"/>
                  </a:cubicBezTo>
                  <a:cubicBezTo>
                    <a:pt x="155" y="49"/>
                    <a:pt x="155" y="49"/>
                    <a:pt x="155" y="49"/>
                  </a:cubicBezTo>
                  <a:cubicBezTo>
                    <a:pt x="155" y="40"/>
                    <a:pt x="155" y="40"/>
                    <a:pt x="155" y="40"/>
                  </a:cubicBezTo>
                  <a:cubicBezTo>
                    <a:pt x="157" y="40"/>
                    <a:pt x="157" y="40"/>
                    <a:pt x="157" y="40"/>
                  </a:cubicBezTo>
                  <a:lnTo>
                    <a:pt x="157" y="49"/>
                  </a:lnTo>
                  <a:close/>
                  <a:moveTo>
                    <a:pt x="157" y="40"/>
                  </a:moveTo>
                  <a:cubicBezTo>
                    <a:pt x="157" y="40"/>
                    <a:pt x="157" y="40"/>
                    <a:pt x="157" y="40"/>
                  </a:cubicBezTo>
                  <a:cubicBezTo>
                    <a:pt x="155" y="40"/>
                    <a:pt x="155" y="40"/>
                    <a:pt x="155" y="40"/>
                  </a:cubicBezTo>
                  <a:cubicBezTo>
                    <a:pt x="155" y="32"/>
                    <a:pt x="155" y="32"/>
                    <a:pt x="155" y="32"/>
                  </a:cubicBezTo>
                  <a:cubicBezTo>
                    <a:pt x="156" y="33"/>
                    <a:pt x="156" y="33"/>
                    <a:pt x="156" y="33"/>
                  </a:cubicBezTo>
                  <a:cubicBezTo>
                    <a:pt x="156" y="33"/>
                    <a:pt x="156" y="33"/>
                    <a:pt x="157" y="34"/>
                  </a:cubicBezTo>
                  <a:lnTo>
                    <a:pt x="157" y="40"/>
                  </a:lnTo>
                  <a:close/>
                  <a:moveTo>
                    <a:pt x="162" y="39"/>
                  </a:moveTo>
                  <a:cubicBezTo>
                    <a:pt x="162" y="39"/>
                    <a:pt x="162" y="39"/>
                    <a:pt x="162" y="39"/>
                  </a:cubicBezTo>
                  <a:cubicBezTo>
                    <a:pt x="162" y="39"/>
                    <a:pt x="162" y="40"/>
                    <a:pt x="162" y="40"/>
                  </a:cubicBezTo>
                  <a:cubicBezTo>
                    <a:pt x="162" y="40"/>
                    <a:pt x="162" y="40"/>
                    <a:pt x="162" y="40"/>
                  </a:cubicBezTo>
                  <a:lnTo>
                    <a:pt x="162" y="39"/>
                  </a:lnTo>
                  <a:close/>
                  <a:moveTo>
                    <a:pt x="160" y="49"/>
                  </a:moveTo>
                  <a:cubicBezTo>
                    <a:pt x="160" y="49"/>
                    <a:pt x="160" y="49"/>
                    <a:pt x="160" y="49"/>
                  </a:cubicBezTo>
                  <a:cubicBezTo>
                    <a:pt x="157" y="49"/>
                    <a:pt x="157" y="49"/>
                    <a:pt x="157" y="49"/>
                  </a:cubicBezTo>
                  <a:cubicBezTo>
                    <a:pt x="157" y="40"/>
                    <a:pt x="157" y="40"/>
                    <a:pt x="157" y="40"/>
                  </a:cubicBezTo>
                  <a:cubicBezTo>
                    <a:pt x="160" y="40"/>
                    <a:pt x="160" y="40"/>
                    <a:pt x="160" y="40"/>
                  </a:cubicBezTo>
                  <a:lnTo>
                    <a:pt x="160" y="49"/>
                  </a:lnTo>
                  <a:close/>
                  <a:moveTo>
                    <a:pt x="160" y="40"/>
                  </a:moveTo>
                  <a:cubicBezTo>
                    <a:pt x="160" y="40"/>
                    <a:pt x="160" y="40"/>
                    <a:pt x="160" y="40"/>
                  </a:cubicBezTo>
                  <a:cubicBezTo>
                    <a:pt x="157" y="40"/>
                    <a:pt x="157" y="40"/>
                    <a:pt x="157" y="40"/>
                  </a:cubicBezTo>
                  <a:cubicBezTo>
                    <a:pt x="157" y="34"/>
                    <a:pt x="157" y="34"/>
                    <a:pt x="157" y="34"/>
                  </a:cubicBezTo>
                  <a:cubicBezTo>
                    <a:pt x="158" y="35"/>
                    <a:pt x="159" y="35"/>
                    <a:pt x="160" y="36"/>
                  </a:cubicBezTo>
                  <a:lnTo>
                    <a:pt x="160" y="40"/>
                  </a:lnTo>
                  <a:close/>
                  <a:moveTo>
                    <a:pt x="160" y="32"/>
                  </a:moveTo>
                  <a:cubicBezTo>
                    <a:pt x="160" y="32"/>
                    <a:pt x="160" y="32"/>
                    <a:pt x="160" y="32"/>
                  </a:cubicBezTo>
                  <a:cubicBezTo>
                    <a:pt x="159" y="32"/>
                    <a:pt x="158" y="32"/>
                    <a:pt x="157" y="32"/>
                  </a:cubicBezTo>
                  <a:cubicBezTo>
                    <a:pt x="157" y="32"/>
                    <a:pt x="157" y="32"/>
                    <a:pt x="157" y="32"/>
                  </a:cubicBezTo>
                  <a:cubicBezTo>
                    <a:pt x="160" y="32"/>
                    <a:pt x="160" y="32"/>
                    <a:pt x="160" y="32"/>
                  </a:cubicBezTo>
                  <a:close/>
                  <a:moveTo>
                    <a:pt x="162" y="49"/>
                  </a:moveTo>
                  <a:cubicBezTo>
                    <a:pt x="162" y="49"/>
                    <a:pt x="162" y="49"/>
                    <a:pt x="162" y="49"/>
                  </a:cubicBezTo>
                  <a:cubicBezTo>
                    <a:pt x="160" y="49"/>
                    <a:pt x="160" y="49"/>
                    <a:pt x="160" y="49"/>
                  </a:cubicBezTo>
                  <a:cubicBezTo>
                    <a:pt x="160" y="40"/>
                    <a:pt x="160" y="40"/>
                    <a:pt x="160" y="40"/>
                  </a:cubicBezTo>
                  <a:cubicBezTo>
                    <a:pt x="162" y="40"/>
                    <a:pt x="162" y="40"/>
                    <a:pt x="162" y="40"/>
                  </a:cubicBezTo>
                  <a:lnTo>
                    <a:pt x="162" y="49"/>
                  </a:lnTo>
                  <a:close/>
                  <a:moveTo>
                    <a:pt x="162" y="40"/>
                  </a:moveTo>
                  <a:cubicBezTo>
                    <a:pt x="162" y="40"/>
                    <a:pt x="162" y="40"/>
                    <a:pt x="162" y="40"/>
                  </a:cubicBezTo>
                  <a:cubicBezTo>
                    <a:pt x="160" y="40"/>
                    <a:pt x="160" y="40"/>
                    <a:pt x="160" y="40"/>
                  </a:cubicBezTo>
                  <a:cubicBezTo>
                    <a:pt x="160" y="36"/>
                    <a:pt x="160" y="36"/>
                    <a:pt x="160" y="36"/>
                  </a:cubicBezTo>
                  <a:cubicBezTo>
                    <a:pt x="160" y="37"/>
                    <a:pt x="160" y="37"/>
                    <a:pt x="161" y="37"/>
                  </a:cubicBezTo>
                  <a:cubicBezTo>
                    <a:pt x="161" y="38"/>
                    <a:pt x="161" y="38"/>
                    <a:pt x="162" y="39"/>
                  </a:cubicBezTo>
                  <a:lnTo>
                    <a:pt x="162" y="40"/>
                  </a:lnTo>
                  <a:close/>
                  <a:moveTo>
                    <a:pt x="162" y="32"/>
                  </a:moveTo>
                  <a:cubicBezTo>
                    <a:pt x="162" y="32"/>
                    <a:pt x="162" y="32"/>
                    <a:pt x="162" y="32"/>
                  </a:cubicBezTo>
                  <a:cubicBezTo>
                    <a:pt x="161" y="32"/>
                    <a:pt x="160" y="32"/>
                    <a:pt x="160" y="32"/>
                  </a:cubicBezTo>
                  <a:cubicBezTo>
                    <a:pt x="160" y="32"/>
                    <a:pt x="160" y="32"/>
                    <a:pt x="160" y="32"/>
                  </a:cubicBezTo>
                  <a:cubicBezTo>
                    <a:pt x="162" y="32"/>
                    <a:pt x="162" y="32"/>
                    <a:pt x="162" y="32"/>
                  </a:cubicBezTo>
                  <a:close/>
                  <a:moveTo>
                    <a:pt x="175" y="49"/>
                  </a:moveTo>
                  <a:cubicBezTo>
                    <a:pt x="175" y="49"/>
                    <a:pt x="175" y="49"/>
                    <a:pt x="175" y="49"/>
                  </a:cubicBezTo>
                  <a:cubicBezTo>
                    <a:pt x="162" y="49"/>
                    <a:pt x="162" y="49"/>
                    <a:pt x="162" y="49"/>
                  </a:cubicBezTo>
                  <a:cubicBezTo>
                    <a:pt x="162" y="40"/>
                    <a:pt x="162" y="40"/>
                    <a:pt x="162" y="40"/>
                  </a:cubicBezTo>
                  <a:cubicBezTo>
                    <a:pt x="162" y="40"/>
                    <a:pt x="162" y="40"/>
                    <a:pt x="162" y="40"/>
                  </a:cubicBezTo>
                  <a:cubicBezTo>
                    <a:pt x="164" y="44"/>
                    <a:pt x="165" y="49"/>
                    <a:pt x="165" y="49"/>
                  </a:cubicBezTo>
                  <a:cubicBezTo>
                    <a:pt x="165" y="49"/>
                    <a:pt x="167" y="49"/>
                    <a:pt x="169" y="49"/>
                  </a:cubicBezTo>
                  <a:cubicBezTo>
                    <a:pt x="170" y="49"/>
                    <a:pt x="174" y="49"/>
                    <a:pt x="175" y="49"/>
                  </a:cubicBezTo>
                  <a:close/>
                  <a:moveTo>
                    <a:pt x="175" y="48"/>
                  </a:moveTo>
                  <a:cubicBezTo>
                    <a:pt x="175" y="48"/>
                    <a:pt x="175" y="48"/>
                    <a:pt x="175" y="48"/>
                  </a:cubicBezTo>
                  <a:cubicBezTo>
                    <a:pt x="175" y="46"/>
                    <a:pt x="174" y="43"/>
                    <a:pt x="174" y="41"/>
                  </a:cubicBezTo>
                  <a:cubicBezTo>
                    <a:pt x="174" y="41"/>
                    <a:pt x="174" y="41"/>
                    <a:pt x="174" y="40"/>
                  </a:cubicBezTo>
                  <a:cubicBezTo>
                    <a:pt x="175" y="40"/>
                    <a:pt x="175" y="40"/>
                    <a:pt x="175" y="40"/>
                  </a:cubicBezTo>
                  <a:lnTo>
                    <a:pt x="175" y="48"/>
                  </a:lnTo>
                  <a:close/>
                  <a:moveTo>
                    <a:pt x="175" y="40"/>
                  </a:moveTo>
                  <a:cubicBezTo>
                    <a:pt x="175" y="40"/>
                    <a:pt x="175" y="40"/>
                    <a:pt x="175" y="40"/>
                  </a:cubicBezTo>
                  <a:cubicBezTo>
                    <a:pt x="174" y="40"/>
                    <a:pt x="174" y="40"/>
                    <a:pt x="174" y="40"/>
                  </a:cubicBezTo>
                  <a:cubicBezTo>
                    <a:pt x="174" y="37"/>
                    <a:pt x="173" y="32"/>
                    <a:pt x="173" y="32"/>
                  </a:cubicBezTo>
                  <a:cubicBezTo>
                    <a:pt x="173" y="32"/>
                    <a:pt x="167" y="32"/>
                    <a:pt x="163" y="32"/>
                  </a:cubicBezTo>
                  <a:cubicBezTo>
                    <a:pt x="163" y="32"/>
                    <a:pt x="162" y="32"/>
                    <a:pt x="162" y="32"/>
                  </a:cubicBezTo>
                  <a:cubicBezTo>
                    <a:pt x="162" y="32"/>
                    <a:pt x="162" y="32"/>
                    <a:pt x="162" y="32"/>
                  </a:cubicBezTo>
                  <a:cubicBezTo>
                    <a:pt x="173" y="32"/>
                    <a:pt x="173" y="32"/>
                    <a:pt x="173" y="32"/>
                  </a:cubicBezTo>
                  <a:cubicBezTo>
                    <a:pt x="173" y="33"/>
                    <a:pt x="173" y="33"/>
                    <a:pt x="173" y="33"/>
                  </a:cubicBezTo>
                  <a:cubicBezTo>
                    <a:pt x="175" y="33"/>
                    <a:pt x="175" y="33"/>
                    <a:pt x="175" y="33"/>
                  </a:cubicBezTo>
                  <a:lnTo>
                    <a:pt x="175" y="40"/>
                  </a:lnTo>
                  <a:close/>
                  <a:moveTo>
                    <a:pt x="177" y="49"/>
                  </a:moveTo>
                  <a:cubicBezTo>
                    <a:pt x="177" y="49"/>
                    <a:pt x="177" y="49"/>
                    <a:pt x="177" y="49"/>
                  </a:cubicBezTo>
                  <a:cubicBezTo>
                    <a:pt x="175" y="49"/>
                    <a:pt x="175" y="49"/>
                    <a:pt x="175" y="49"/>
                  </a:cubicBezTo>
                  <a:cubicBezTo>
                    <a:pt x="175" y="49"/>
                    <a:pt x="175" y="49"/>
                    <a:pt x="175" y="49"/>
                  </a:cubicBezTo>
                  <a:cubicBezTo>
                    <a:pt x="175" y="49"/>
                    <a:pt x="175" y="49"/>
                    <a:pt x="175" y="49"/>
                  </a:cubicBezTo>
                  <a:cubicBezTo>
                    <a:pt x="175" y="49"/>
                    <a:pt x="175" y="49"/>
                    <a:pt x="175" y="48"/>
                  </a:cubicBezTo>
                  <a:cubicBezTo>
                    <a:pt x="175" y="40"/>
                    <a:pt x="175" y="40"/>
                    <a:pt x="175" y="40"/>
                  </a:cubicBezTo>
                  <a:cubicBezTo>
                    <a:pt x="177" y="40"/>
                    <a:pt x="177" y="40"/>
                    <a:pt x="177" y="40"/>
                  </a:cubicBezTo>
                  <a:lnTo>
                    <a:pt x="177" y="49"/>
                  </a:lnTo>
                  <a:close/>
                  <a:moveTo>
                    <a:pt x="177" y="40"/>
                  </a:moveTo>
                  <a:cubicBezTo>
                    <a:pt x="177" y="40"/>
                    <a:pt x="177" y="40"/>
                    <a:pt x="177" y="40"/>
                  </a:cubicBezTo>
                  <a:cubicBezTo>
                    <a:pt x="175" y="40"/>
                    <a:pt x="175" y="40"/>
                    <a:pt x="175" y="40"/>
                  </a:cubicBezTo>
                  <a:cubicBezTo>
                    <a:pt x="175" y="33"/>
                    <a:pt x="175" y="33"/>
                    <a:pt x="175" y="33"/>
                  </a:cubicBezTo>
                  <a:cubicBezTo>
                    <a:pt x="177" y="33"/>
                    <a:pt x="177" y="33"/>
                    <a:pt x="177" y="33"/>
                  </a:cubicBezTo>
                  <a:lnTo>
                    <a:pt x="177" y="40"/>
                  </a:lnTo>
                  <a:close/>
                  <a:moveTo>
                    <a:pt x="179" y="49"/>
                  </a:moveTo>
                  <a:cubicBezTo>
                    <a:pt x="179" y="49"/>
                    <a:pt x="179" y="49"/>
                    <a:pt x="179" y="49"/>
                  </a:cubicBezTo>
                  <a:cubicBezTo>
                    <a:pt x="177" y="49"/>
                    <a:pt x="177" y="49"/>
                    <a:pt x="177" y="49"/>
                  </a:cubicBezTo>
                  <a:cubicBezTo>
                    <a:pt x="177" y="40"/>
                    <a:pt x="177" y="40"/>
                    <a:pt x="177" y="40"/>
                  </a:cubicBezTo>
                  <a:cubicBezTo>
                    <a:pt x="179" y="40"/>
                    <a:pt x="179" y="40"/>
                    <a:pt x="179" y="40"/>
                  </a:cubicBezTo>
                  <a:lnTo>
                    <a:pt x="179" y="49"/>
                  </a:lnTo>
                  <a:close/>
                  <a:moveTo>
                    <a:pt x="179" y="40"/>
                  </a:moveTo>
                  <a:cubicBezTo>
                    <a:pt x="179" y="40"/>
                    <a:pt x="179" y="40"/>
                    <a:pt x="179" y="40"/>
                  </a:cubicBezTo>
                  <a:cubicBezTo>
                    <a:pt x="177" y="40"/>
                    <a:pt x="177" y="40"/>
                    <a:pt x="177" y="40"/>
                  </a:cubicBezTo>
                  <a:cubicBezTo>
                    <a:pt x="177" y="33"/>
                    <a:pt x="177" y="33"/>
                    <a:pt x="177" y="33"/>
                  </a:cubicBezTo>
                  <a:cubicBezTo>
                    <a:pt x="179" y="33"/>
                    <a:pt x="179" y="33"/>
                    <a:pt x="179" y="33"/>
                  </a:cubicBezTo>
                  <a:lnTo>
                    <a:pt x="179" y="40"/>
                  </a:lnTo>
                  <a:close/>
                  <a:moveTo>
                    <a:pt x="181" y="49"/>
                  </a:moveTo>
                  <a:cubicBezTo>
                    <a:pt x="181" y="49"/>
                    <a:pt x="181" y="49"/>
                    <a:pt x="181" y="49"/>
                  </a:cubicBezTo>
                  <a:cubicBezTo>
                    <a:pt x="179" y="49"/>
                    <a:pt x="179" y="49"/>
                    <a:pt x="179" y="49"/>
                  </a:cubicBezTo>
                  <a:cubicBezTo>
                    <a:pt x="179" y="40"/>
                    <a:pt x="179" y="40"/>
                    <a:pt x="179" y="40"/>
                  </a:cubicBezTo>
                  <a:cubicBezTo>
                    <a:pt x="181" y="40"/>
                    <a:pt x="181" y="40"/>
                    <a:pt x="181" y="40"/>
                  </a:cubicBezTo>
                  <a:lnTo>
                    <a:pt x="181" y="49"/>
                  </a:lnTo>
                  <a:close/>
                  <a:moveTo>
                    <a:pt x="181" y="40"/>
                  </a:moveTo>
                  <a:cubicBezTo>
                    <a:pt x="181" y="40"/>
                    <a:pt x="181" y="40"/>
                    <a:pt x="181" y="40"/>
                  </a:cubicBezTo>
                  <a:cubicBezTo>
                    <a:pt x="179" y="40"/>
                    <a:pt x="179" y="40"/>
                    <a:pt x="179" y="40"/>
                  </a:cubicBezTo>
                  <a:cubicBezTo>
                    <a:pt x="179" y="33"/>
                    <a:pt x="179" y="33"/>
                    <a:pt x="179" y="33"/>
                  </a:cubicBezTo>
                  <a:cubicBezTo>
                    <a:pt x="181" y="32"/>
                    <a:pt x="181" y="32"/>
                    <a:pt x="181" y="32"/>
                  </a:cubicBezTo>
                  <a:lnTo>
                    <a:pt x="181" y="4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9"/>
            <p:cNvSpPr>
              <a:spLocks noEditPoints="1"/>
            </p:cNvSpPr>
            <p:nvPr/>
          </p:nvSpPr>
          <p:spPr bwMode="auto">
            <a:xfrm>
              <a:off x="888" y="4158"/>
              <a:ext cx="435" cy="136"/>
            </a:xfrm>
            <a:custGeom>
              <a:avLst/>
              <a:gdLst>
                <a:gd name="T0" fmla="*/ 46 w 168"/>
                <a:gd name="T1" fmla="*/ 51 h 51"/>
                <a:gd name="T2" fmla="*/ 61 w 168"/>
                <a:gd name="T3" fmla="*/ 38 h 51"/>
                <a:gd name="T4" fmla="*/ 16 w 168"/>
                <a:gd name="T5" fmla="*/ 51 h 51"/>
                <a:gd name="T6" fmla="*/ 70 w 168"/>
                <a:gd name="T7" fmla="*/ 12 h 51"/>
                <a:gd name="T8" fmla="*/ 55 w 168"/>
                <a:gd name="T9" fmla="*/ 37 h 51"/>
                <a:gd name="T10" fmla="*/ 45 w 168"/>
                <a:gd name="T11" fmla="*/ 34 h 51"/>
                <a:gd name="T12" fmla="*/ 28 w 168"/>
                <a:gd name="T13" fmla="*/ 8 h 51"/>
                <a:gd name="T14" fmla="*/ 50 w 168"/>
                <a:gd name="T15" fmla="*/ 9 h 51"/>
                <a:gd name="T16" fmla="*/ 76 w 168"/>
                <a:gd name="T17" fmla="*/ 13 h 51"/>
                <a:gd name="T18" fmla="*/ 90 w 168"/>
                <a:gd name="T19" fmla="*/ 17 h 51"/>
                <a:gd name="T20" fmla="*/ 101 w 168"/>
                <a:gd name="T21" fmla="*/ 20 h 51"/>
                <a:gd name="T22" fmla="*/ 106 w 168"/>
                <a:gd name="T23" fmla="*/ 22 h 51"/>
                <a:gd name="T24" fmla="*/ 110 w 168"/>
                <a:gd name="T25" fmla="*/ 39 h 51"/>
                <a:gd name="T26" fmla="*/ 121 w 168"/>
                <a:gd name="T27" fmla="*/ 29 h 51"/>
                <a:gd name="T28" fmla="*/ 10 w 168"/>
                <a:gd name="T29" fmla="*/ 38 h 51"/>
                <a:gd name="T30" fmla="*/ 19 w 168"/>
                <a:gd name="T31" fmla="*/ 8 h 51"/>
                <a:gd name="T32" fmla="*/ 2 w 168"/>
                <a:gd name="T33" fmla="*/ 12 h 51"/>
                <a:gd name="T34" fmla="*/ 5 w 168"/>
                <a:gd name="T35" fmla="*/ 10 h 51"/>
                <a:gd name="T36" fmla="*/ 57 w 168"/>
                <a:gd name="T37" fmla="*/ 10 h 51"/>
                <a:gd name="T38" fmla="*/ 139 w 168"/>
                <a:gd name="T39" fmla="*/ 41 h 51"/>
                <a:gd name="T40" fmla="*/ 115 w 168"/>
                <a:gd name="T41" fmla="*/ 39 h 51"/>
                <a:gd name="T42" fmla="*/ 107 w 168"/>
                <a:gd name="T43" fmla="*/ 43 h 51"/>
                <a:gd name="T44" fmla="*/ 97 w 168"/>
                <a:gd name="T45" fmla="*/ 40 h 51"/>
                <a:gd name="T46" fmla="*/ 84 w 168"/>
                <a:gd name="T47" fmla="*/ 40 h 51"/>
                <a:gd name="T48" fmla="*/ 67 w 168"/>
                <a:gd name="T49" fmla="*/ 39 h 51"/>
                <a:gd name="T50" fmla="*/ 142 w 168"/>
                <a:gd name="T51" fmla="*/ 42 h 51"/>
                <a:gd name="T52" fmla="*/ 140 w 168"/>
                <a:gd name="T53" fmla="*/ 49 h 51"/>
                <a:gd name="T54" fmla="*/ 142 w 168"/>
                <a:gd name="T55" fmla="*/ 49 h 51"/>
                <a:gd name="T56" fmla="*/ 118 w 168"/>
                <a:gd name="T57" fmla="*/ 43 h 51"/>
                <a:gd name="T58" fmla="*/ 115 w 168"/>
                <a:gd name="T59" fmla="*/ 43 h 51"/>
                <a:gd name="T60" fmla="*/ 109 w 168"/>
                <a:gd name="T61" fmla="*/ 44 h 51"/>
                <a:gd name="T62" fmla="*/ 95 w 168"/>
                <a:gd name="T63" fmla="*/ 44 h 51"/>
                <a:gd name="T64" fmla="*/ 75 w 168"/>
                <a:gd name="T65" fmla="*/ 49 h 51"/>
                <a:gd name="T66" fmla="*/ 91 w 168"/>
                <a:gd name="T67" fmla="*/ 50 h 51"/>
                <a:gd name="T68" fmla="*/ 99 w 168"/>
                <a:gd name="T69" fmla="*/ 50 h 51"/>
                <a:gd name="T70" fmla="*/ 107 w 168"/>
                <a:gd name="T71" fmla="*/ 47 h 51"/>
                <a:gd name="T72" fmla="*/ 110 w 168"/>
                <a:gd name="T73" fmla="*/ 50 h 51"/>
                <a:gd name="T74" fmla="*/ 113 w 168"/>
                <a:gd name="T75" fmla="*/ 50 h 51"/>
                <a:gd name="T76" fmla="*/ 116 w 168"/>
                <a:gd name="T77" fmla="*/ 49 h 51"/>
                <a:gd name="T78" fmla="*/ 120 w 168"/>
                <a:gd name="T79" fmla="*/ 47 h 51"/>
                <a:gd name="T80" fmla="*/ 124 w 168"/>
                <a:gd name="T81" fmla="*/ 49 h 51"/>
                <a:gd name="T82" fmla="*/ 127 w 168"/>
                <a:gd name="T83" fmla="*/ 50 h 51"/>
                <a:gd name="T84" fmla="*/ 128 w 168"/>
                <a:gd name="T85" fmla="*/ 49 h 51"/>
                <a:gd name="T86" fmla="*/ 128 w 168"/>
                <a:gd name="T87" fmla="*/ 47 h 51"/>
                <a:gd name="T88" fmla="*/ 129 w 168"/>
                <a:gd name="T89" fmla="*/ 45 h 51"/>
                <a:gd name="T90" fmla="*/ 74 w 168"/>
                <a:gd name="T91" fmla="*/ 50 h 51"/>
                <a:gd name="T92" fmla="*/ 132 w 168"/>
                <a:gd name="T93" fmla="*/ 45 h 51"/>
                <a:gd name="T94" fmla="*/ 140 w 168"/>
                <a:gd name="T95" fmla="*/ 43 h 51"/>
                <a:gd name="T96" fmla="*/ 135 w 168"/>
                <a:gd name="T97" fmla="*/ 50 h 51"/>
                <a:gd name="T98" fmla="*/ 137 w 168"/>
                <a:gd name="T99" fmla="*/ 47 h 51"/>
                <a:gd name="T100" fmla="*/ 139 w 168"/>
                <a:gd name="T101" fmla="*/ 49 h 51"/>
                <a:gd name="T102" fmla="*/ 139 w 168"/>
                <a:gd name="T103" fmla="*/ 48 h 51"/>
                <a:gd name="T104" fmla="*/ 144 w 168"/>
                <a:gd name="T105" fmla="*/ 45 h 51"/>
                <a:gd name="T106" fmla="*/ 144 w 168"/>
                <a:gd name="T107" fmla="*/ 45 h 51"/>
                <a:gd name="T108" fmla="*/ 148 w 168"/>
                <a:gd name="T109" fmla="*/ 49 h 51"/>
                <a:gd name="T110" fmla="*/ 151 w 168"/>
                <a:gd name="T111" fmla="*/ 46 h 51"/>
                <a:gd name="T112" fmla="*/ 152 w 168"/>
                <a:gd name="T113" fmla="*/ 49 h 51"/>
                <a:gd name="T114" fmla="*/ 157 w 168"/>
                <a:gd name="T115" fmla="*/ 49 h 51"/>
                <a:gd name="T116" fmla="*/ 159 w 168"/>
                <a:gd name="T117" fmla="*/ 49 h 51"/>
                <a:gd name="T118" fmla="*/ 161 w 168"/>
                <a:gd name="T119" fmla="*/ 48 h 51"/>
                <a:gd name="T120" fmla="*/ 117 w 168"/>
                <a:gd name="T121" fmla="*/ 39 h 51"/>
                <a:gd name="T122" fmla="*/ 26 w 168"/>
                <a:gd name="T123" fmla="*/ 51 h 51"/>
                <a:gd name="T124" fmla="*/ 35 w 168"/>
                <a:gd name="T125"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8" h="51">
                  <a:moveTo>
                    <a:pt x="26" y="51"/>
                  </a:moveTo>
                  <a:cubicBezTo>
                    <a:pt x="26" y="51"/>
                    <a:pt x="26" y="51"/>
                    <a:pt x="26" y="51"/>
                  </a:cubicBezTo>
                  <a:cubicBezTo>
                    <a:pt x="26" y="51"/>
                    <a:pt x="26" y="51"/>
                    <a:pt x="26" y="51"/>
                  </a:cubicBezTo>
                  <a:cubicBezTo>
                    <a:pt x="26" y="51"/>
                    <a:pt x="26" y="51"/>
                    <a:pt x="26" y="51"/>
                  </a:cubicBezTo>
                  <a:close/>
                  <a:moveTo>
                    <a:pt x="29" y="51"/>
                  </a:moveTo>
                  <a:cubicBezTo>
                    <a:pt x="29" y="51"/>
                    <a:pt x="29" y="51"/>
                    <a:pt x="29" y="51"/>
                  </a:cubicBezTo>
                  <a:cubicBezTo>
                    <a:pt x="30" y="51"/>
                    <a:pt x="30" y="51"/>
                    <a:pt x="30" y="51"/>
                  </a:cubicBezTo>
                  <a:cubicBezTo>
                    <a:pt x="30" y="51"/>
                    <a:pt x="30" y="51"/>
                    <a:pt x="30" y="51"/>
                  </a:cubicBezTo>
                  <a:cubicBezTo>
                    <a:pt x="29" y="51"/>
                    <a:pt x="29" y="51"/>
                    <a:pt x="29" y="51"/>
                  </a:cubicBezTo>
                  <a:close/>
                  <a:moveTo>
                    <a:pt x="39" y="51"/>
                  </a:moveTo>
                  <a:cubicBezTo>
                    <a:pt x="39" y="51"/>
                    <a:pt x="39" y="51"/>
                    <a:pt x="39" y="51"/>
                  </a:cubicBezTo>
                  <a:cubicBezTo>
                    <a:pt x="40" y="51"/>
                    <a:pt x="40" y="51"/>
                    <a:pt x="40" y="51"/>
                  </a:cubicBezTo>
                  <a:cubicBezTo>
                    <a:pt x="40" y="51"/>
                    <a:pt x="40" y="51"/>
                    <a:pt x="40" y="51"/>
                  </a:cubicBezTo>
                  <a:cubicBezTo>
                    <a:pt x="40" y="51"/>
                    <a:pt x="39" y="51"/>
                    <a:pt x="39" y="51"/>
                  </a:cubicBezTo>
                  <a:close/>
                  <a:moveTo>
                    <a:pt x="19" y="51"/>
                  </a:moveTo>
                  <a:cubicBezTo>
                    <a:pt x="19" y="51"/>
                    <a:pt x="19" y="51"/>
                    <a:pt x="19" y="51"/>
                  </a:cubicBezTo>
                  <a:cubicBezTo>
                    <a:pt x="20" y="51"/>
                    <a:pt x="20" y="51"/>
                    <a:pt x="20" y="51"/>
                  </a:cubicBezTo>
                  <a:cubicBezTo>
                    <a:pt x="20" y="51"/>
                    <a:pt x="20" y="51"/>
                    <a:pt x="20" y="51"/>
                  </a:cubicBezTo>
                  <a:cubicBezTo>
                    <a:pt x="19" y="51"/>
                    <a:pt x="19" y="51"/>
                    <a:pt x="19" y="51"/>
                  </a:cubicBezTo>
                  <a:close/>
                  <a:moveTo>
                    <a:pt x="73" y="39"/>
                  </a:moveTo>
                  <a:cubicBezTo>
                    <a:pt x="73" y="39"/>
                    <a:pt x="73" y="39"/>
                    <a:pt x="73" y="39"/>
                  </a:cubicBezTo>
                  <a:cubicBezTo>
                    <a:pt x="74" y="39"/>
                    <a:pt x="74" y="39"/>
                    <a:pt x="74" y="39"/>
                  </a:cubicBezTo>
                  <a:cubicBezTo>
                    <a:pt x="74" y="39"/>
                    <a:pt x="74" y="39"/>
                    <a:pt x="74" y="39"/>
                  </a:cubicBezTo>
                  <a:cubicBezTo>
                    <a:pt x="74" y="39"/>
                    <a:pt x="74" y="39"/>
                    <a:pt x="74" y="39"/>
                  </a:cubicBezTo>
                  <a:cubicBezTo>
                    <a:pt x="75" y="13"/>
                    <a:pt x="75" y="13"/>
                    <a:pt x="75" y="13"/>
                  </a:cubicBezTo>
                  <a:cubicBezTo>
                    <a:pt x="73" y="13"/>
                    <a:pt x="73" y="13"/>
                    <a:pt x="73" y="13"/>
                  </a:cubicBezTo>
                  <a:lnTo>
                    <a:pt x="73" y="39"/>
                  </a:lnTo>
                  <a:close/>
                  <a:moveTo>
                    <a:pt x="45" y="51"/>
                  </a:moveTo>
                  <a:cubicBezTo>
                    <a:pt x="45" y="51"/>
                    <a:pt x="45" y="51"/>
                    <a:pt x="45" y="51"/>
                  </a:cubicBezTo>
                  <a:cubicBezTo>
                    <a:pt x="46" y="51"/>
                    <a:pt x="46" y="51"/>
                    <a:pt x="46" y="51"/>
                  </a:cubicBezTo>
                  <a:cubicBezTo>
                    <a:pt x="46" y="51"/>
                    <a:pt x="46" y="51"/>
                    <a:pt x="46" y="51"/>
                  </a:cubicBezTo>
                  <a:cubicBezTo>
                    <a:pt x="45" y="51"/>
                    <a:pt x="45" y="51"/>
                    <a:pt x="45" y="51"/>
                  </a:cubicBezTo>
                  <a:close/>
                  <a:moveTo>
                    <a:pt x="61" y="51"/>
                  </a:moveTo>
                  <a:cubicBezTo>
                    <a:pt x="61" y="51"/>
                    <a:pt x="61" y="51"/>
                    <a:pt x="61" y="51"/>
                  </a:cubicBezTo>
                  <a:cubicBezTo>
                    <a:pt x="61" y="51"/>
                    <a:pt x="61" y="51"/>
                    <a:pt x="61" y="51"/>
                  </a:cubicBezTo>
                  <a:cubicBezTo>
                    <a:pt x="61" y="51"/>
                    <a:pt x="61" y="51"/>
                    <a:pt x="61" y="51"/>
                  </a:cubicBezTo>
                  <a:cubicBezTo>
                    <a:pt x="61" y="51"/>
                    <a:pt x="61" y="51"/>
                    <a:pt x="61" y="51"/>
                  </a:cubicBezTo>
                  <a:close/>
                  <a:moveTo>
                    <a:pt x="50" y="51"/>
                  </a:moveTo>
                  <a:cubicBezTo>
                    <a:pt x="50" y="51"/>
                    <a:pt x="50" y="51"/>
                    <a:pt x="50" y="51"/>
                  </a:cubicBezTo>
                  <a:cubicBezTo>
                    <a:pt x="51" y="51"/>
                    <a:pt x="51" y="51"/>
                    <a:pt x="51" y="51"/>
                  </a:cubicBezTo>
                  <a:cubicBezTo>
                    <a:pt x="51" y="51"/>
                    <a:pt x="51" y="51"/>
                    <a:pt x="51" y="51"/>
                  </a:cubicBezTo>
                  <a:cubicBezTo>
                    <a:pt x="51" y="51"/>
                    <a:pt x="51" y="51"/>
                    <a:pt x="50" y="51"/>
                  </a:cubicBezTo>
                  <a:close/>
                  <a:moveTo>
                    <a:pt x="22" y="51"/>
                  </a:moveTo>
                  <a:cubicBezTo>
                    <a:pt x="22" y="51"/>
                    <a:pt x="22" y="51"/>
                    <a:pt x="22" y="51"/>
                  </a:cubicBezTo>
                  <a:cubicBezTo>
                    <a:pt x="23" y="51"/>
                    <a:pt x="23" y="51"/>
                    <a:pt x="23" y="51"/>
                  </a:cubicBezTo>
                  <a:cubicBezTo>
                    <a:pt x="23" y="51"/>
                    <a:pt x="23" y="51"/>
                    <a:pt x="23" y="51"/>
                  </a:cubicBezTo>
                  <a:cubicBezTo>
                    <a:pt x="22" y="51"/>
                    <a:pt x="22" y="51"/>
                    <a:pt x="22" y="51"/>
                  </a:cubicBezTo>
                  <a:close/>
                  <a:moveTo>
                    <a:pt x="82" y="39"/>
                  </a:moveTo>
                  <a:cubicBezTo>
                    <a:pt x="82" y="39"/>
                    <a:pt x="82" y="39"/>
                    <a:pt x="82" y="39"/>
                  </a:cubicBezTo>
                  <a:cubicBezTo>
                    <a:pt x="83" y="39"/>
                    <a:pt x="83" y="39"/>
                    <a:pt x="83" y="39"/>
                  </a:cubicBezTo>
                  <a:cubicBezTo>
                    <a:pt x="83" y="39"/>
                    <a:pt x="83" y="39"/>
                    <a:pt x="83" y="39"/>
                  </a:cubicBezTo>
                  <a:cubicBezTo>
                    <a:pt x="84" y="15"/>
                    <a:pt x="84" y="15"/>
                    <a:pt x="84" y="15"/>
                  </a:cubicBezTo>
                  <a:cubicBezTo>
                    <a:pt x="83" y="15"/>
                    <a:pt x="83" y="15"/>
                    <a:pt x="83" y="15"/>
                  </a:cubicBezTo>
                  <a:lnTo>
                    <a:pt x="82" y="39"/>
                  </a:lnTo>
                  <a:close/>
                  <a:moveTo>
                    <a:pt x="80" y="39"/>
                  </a:moveTo>
                  <a:cubicBezTo>
                    <a:pt x="80" y="39"/>
                    <a:pt x="80" y="39"/>
                    <a:pt x="80" y="39"/>
                  </a:cubicBezTo>
                  <a:cubicBezTo>
                    <a:pt x="80" y="39"/>
                    <a:pt x="80" y="39"/>
                    <a:pt x="80" y="39"/>
                  </a:cubicBezTo>
                  <a:cubicBezTo>
                    <a:pt x="80" y="39"/>
                    <a:pt x="80" y="39"/>
                    <a:pt x="80" y="39"/>
                  </a:cubicBezTo>
                  <a:cubicBezTo>
                    <a:pt x="82" y="15"/>
                    <a:pt x="82" y="15"/>
                    <a:pt x="82" y="15"/>
                  </a:cubicBezTo>
                  <a:cubicBezTo>
                    <a:pt x="80" y="14"/>
                    <a:pt x="80" y="14"/>
                    <a:pt x="80" y="14"/>
                  </a:cubicBezTo>
                  <a:lnTo>
                    <a:pt x="80" y="39"/>
                  </a:lnTo>
                  <a:close/>
                  <a:moveTo>
                    <a:pt x="61" y="38"/>
                  </a:moveTo>
                  <a:cubicBezTo>
                    <a:pt x="61" y="38"/>
                    <a:pt x="61" y="38"/>
                    <a:pt x="61" y="38"/>
                  </a:cubicBezTo>
                  <a:cubicBezTo>
                    <a:pt x="61" y="38"/>
                    <a:pt x="61" y="38"/>
                    <a:pt x="61" y="38"/>
                  </a:cubicBezTo>
                  <a:cubicBezTo>
                    <a:pt x="62" y="38"/>
                    <a:pt x="62" y="38"/>
                    <a:pt x="62" y="38"/>
                  </a:cubicBezTo>
                  <a:cubicBezTo>
                    <a:pt x="62" y="38"/>
                    <a:pt x="62" y="38"/>
                    <a:pt x="62" y="38"/>
                  </a:cubicBezTo>
                  <a:cubicBezTo>
                    <a:pt x="62" y="38"/>
                    <a:pt x="62" y="38"/>
                    <a:pt x="62" y="38"/>
                  </a:cubicBezTo>
                  <a:cubicBezTo>
                    <a:pt x="63" y="38"/>
                    <a:pt x="63" y="38"/>
                    <a:pt x="63" y="38"/>
                  </a:cubicBezTo>
                  <a:cubicBezTo>
                    <a:pt x="63" y="38"/>
                    <a:pt x="63" y="38"/>
                    <a:pt x="63" y="38"/>
                  </a:cubicBezTo>
                  <a:cubicBezTo>
                    <a:pt x="62" y="10"/>
                    <a:pt x="62" y="10"/>
                    <a:pt x="62" y="10"/>
                  </a:cubicBezTo>
                  <a:cubicBezTo>
                    <a:pt x="60" y="10"/>
                    <a:pt x="60" y="10"/>
                    <a:pt x="60" y="10"/>
                  </a:cubicBezTo>
                  <a:lnTo>
                    <a:pt x="61" y="38"/>
                  </a:lnTo>
                  <a:close/>
                  <a:moveTo>
                    <a:pt x="71" y="39"/>
                  </a:moveTo>
                  <a:cubicBezTo>
                    <a:pt x="71" y="39"/>
                    <a:pt x="71" y="39"/>
                    <a:pt x="71" y="39"/>
                  </a:cubicBezTo>
                  <a:cubicBezTo>
                    <a:pt x="72" y="39"/>
                    <a:pt x="72" y="39"/>
                    <a:pt x="72" y="39"/>
                  </a:cubicBezTo>
                  <a:cubicBezTo>
                    <a:pt x="73" y="39"/>
                    <a:pt x="73" y="39"/>
                    <a:pt x="73" y="39"/>
                  </a:cubicBezTo>
                  <a:cubicBezTo>
                    <a:pt x="73" y="13"/>
                    <a:pt x="73" y="13"/>
                    <a:pt x="73" y="13"/>
                  </a:cubicBezTo>
                  <a:cubicBezTo>
                    <a:pt x="71" y="12"/>
                    <a:pt x="71" y="12"/>
                    <a:pt x="71" y="12"/>
                  </a:cubicBezTo>
                  <a:lnTo>
                    <a:pt x="71" y="39"/>
                  </a:lnTo>
                  <a:close/>
                  <a:moveTo>
                    <a:pt x="95" y="40"/>
                  </a:moveTo>
                  <a:cubicBezTo>
                    <a:pt x="95" y="40"/>
                    <a:pt x="95" y="40"/>
                    <a:pt x="95" y="40"/>
                  </a:cubicBezTo>
                  <a:cubicBezTo>
                    <a:pt x="96" y="40"/>
                    <a:pt x="96" y="40"/>
                    <a:pt x="96" y="40"/>
                  </a:cubicBezTo>
                  <a:cubicBezTo>
                    <a:pt x="96" y="40"/>
                    <a:pt x="96" y="40"/>
                    <a:pt x="96" y="40"/>
                  </a:cubicBezTo>
                  <a:cubicBezTo>
                    <a:pt x="96" y="40"/>
                    <a:pt x="96" y="40"/>
                    <a:pt x="96" y="40"/>
                  </a:cubicBezTo>
                  <a:cubicBezTo>
                    <a:pt x="96" y="40"/>
                    <a:pt x="96" y="40"/>
                    <a:pt x="96" y="40"/>
                  </a:cubicBezTo>
                  <a:cubicBezTo>
                    <a:pt x="98" y="19"/>
                    <a:pt x="98" y="19"/>
                    <a:pt x="98" y="19"/>
                  </a:cubicBezTo>
                  <a:cubicBezTo>
                    <a:pt x="97" y="19"/>
                    <a:pt x="97" y="19"/>
                    <a:pt x="97" y="19"/>
                  </a:cubicBezTo>
                  <a:lnTo>
                    <a:pt x="95" y="40"/>
                  </a:lnTo>
                  <a:close/>
                  <a:moveTo>
                    <a:pt x="16" y="51"/>
                  </a:moveTo>
                  <a:cubicBezTo>
                    <a:pt x="16" y="51"/>
                    <a:pt x="16" y="51"/>
                    <a:pt x="16" y="51"/>
                  </a:cubicBezTo>
                  <a:cubicBezTo>
                    <a:pt x="17" y="51"/>
                    <a:pt x="17" y="51"/>
                    <a:pt x="17" y="51"/>
                  </a:cubicBezTo>
                  <a:cubicBezTo>
                    <a:pt x="17" y="51"/>
                    <a:pt x="17" y="51"/>
                    <a:pt x="17" y="51"/>
                  </a:cubicBezTo>
                  <a:cubicBezTo>
                    <a:pt x="16" y="51"/>
                    <a:pt x="16" y="51"/>
                    <a:pt x="16" y="51"/>
                  </a:cubicBezTo>
                  <a:close/>
                  <a:moveTo>
                    <a:pt x="16" y="51"/>
                  </a:moveTo>
                  <a:cubicBezTo>
                    <a:pt x="16" y="51"/>
                    <a:pt x="16" y="51"/>
                    <a:pt x="16" y="51"/>
                  </a:cubicBezTo>
                  <a:cubicBezTo>
                    <a:pt x="16" y="51"/>
                    <a:pt x="16" y="51"/>
                    <a:pt x="16" y="51"/>
                  </a:cubicBezTo>
                  <a:cubicBezTo>
                    <a:pt x="16" y="51"/>
                    <a:pt x="16" y="51"/>
                    <a:pt x="16" y="51"/>
                  </a:cubicBezTo>
                  <a:cubicBezTo>
                    <a:pt x="15" y="51"/>
                    <a:pt x="15" y="51"/>
                    <a:pt x="15" y="51"/>
                  </a:cubicBezTo>
                  <a:lnTo>
                    <a:pt x="16" y="51"/>
                  </a:lnTo>
                  <a:close/>
                  <a:moveTo>
                    <a:pt x="120" y="39"/>
                  </a:moveTo>
                  <a:cubicBezTo>
                    <a:pt x="120" y="39"/>
                    <a:pt x="120" y="39"/>
                    <a:pt x="120" y="39"/>
                  </a:cubicBezTo>
                  <a:cubicBezTo>
                    <a:pt x="120" y="39"/>
                    <a:pt x="120" y="39"/>
                    <a:pt x="120" y="39"/>
                  </a:cubicBezTo>
                  <a:cubicBezTo>
                    <a:pt x="120" y="39"/>
                    <a:pt x="120" y="39"/>
                    <a:pt x="120" y="39"/>
                  </a:cubicBezTo>
                  <a:cubicBezTo>
                    <a:pt x="121" y="39"/>
                    <a:pt x="121" y="39"/>
                    <a:pt x="121" y="39"/>
                  </a:cubicBezTo>
                  <a:cubicBezTo>
                    <a:pt x="121" y="39"/>
                    <a:pt x="121" y="39"/>
                    <a:pt x="121" y="39"/>
                  </a:cubicBezTo>
                  <a:cubicBezTo>
                    <a:pt x="121" y="39"/>
                    <a:pt x="121" y="39"/>
                    <a:pt x="121" y="39"/>
                  </a:cubicBezTo>
                  <a:cubicBezTo>
                    <a:pt x="121" y="38"/>
                    <a:pt x="121" y="38"/>
                    <a:pt x="121" y="38"/>
                  </a:cubicBezTo>
                  <a:cubicBezTo>
                    <a:pt x="121" y="38"/>
                    <a:pt x="121" y="38"/>
                    <a:pt x="121" y="38"/>
                  </a:cubicBezTo>
                  <a:cubicBezTo>
                    <a:pt x="123" y="31"/>
                    <a:pt x="123" y="31"/>
                    <a:pt x="123" y="31"/>
                  </a:cubicBezTo>
                  <a:cubicBezTo>
                    <a:pt x="122" y="31"/>
                    <a:pt x="122" y="31"/>
                    <a:pt x="122" y="31"/>
                  </a:cubicBezTo>
                  <a:cubicBezTo>
                    <a:pt x="122" y="31"/>
                    <a:pt x="122" y="31"/>
                    <a:pt x="122" y="31"/>
                  </a:cubicBezTo>
                  <a:cubicBezTo>
                    <a:pt x="122" y="31"/>
                    <a:pt x="122" y="31"/>
                    <a:pt x="122" y="31"/>
                  </a:cubicBezTo>
                  <a:cubicBezTo>
                    <a:pt x="122" y="33"/>
                    <a:pt x="122" y="36"/>
                    <a:pt x="121" y="37"/>
                  </a:cubicBezTo>
                  <a:cubicBezTo>
                    <a:pt x="121" y="38"/>
                    <a:pt x="121" y="39"/>
                    <a:pt x="120" y="39"/>
                  </a:cubicBezTo>
                  <a:close/>
                  <a:moveTo>
                    <a:pt x="18" y="51"/>
                  </a:moveTo>
                  <a:cubicBezTo>
                    <a:pt x="18" y="51"/>
                    <a:pt x="18" y="51"/>
                    <a:pt x="18" y="51"/>
                  </a:cubicBezTo>
                  <a:cubicBezTo>
                    <a:pt x="18" y="51"/>
                    <a:pt x="18" y="51"/>
                    <a:pt x="18" y="51"/>
                  </a:cubicBezTo>
                  <a:cubicBezTo>
                    <a:pt x="18" y="51"/>
                    <a:pt x="18" y="51"/>
                    <a:pt x="18" y="51"/>
                  </a:cubicBezTo>
                  <a:cubicBezTo>
                    <a:pt x="18" y="51"/>
                    <a:pt x="18" y="51"/>
                    <a:pt x="18" y="51"/>
                  </a:cubicBezTo>
                  <a:close/>
                  <a:moveTo>
                    <a:pt x="69" y="39"/>
                  </a:moveTo>
                  <a:cubicBezTo>
                    <a:pt x="69" y="39"/>
                    <a:pt x="69" y="39"/>
                    <a:pt x="69" y="39"/>
                  </a:cubicBezTo>
                  <a:cubicBezTo>
                    <a:pt x="69" y="39"/>
                    <a:pt x="69" y="39"/>
                    <a:pt x="69" y="39"/>
                  </a:cubicBezTo>
                  <a:cubicBezTo>
                    <a:pt x="70" y="39"/>
                    <a:pt x="70" y="39"/>
                    <a:pt x="70" y="39"/>
                  </a:cubicBezTo>
                  <a:cubicBezTo>
                    <a:pt x="70" y="12"/>
                    <a:pt x="70" y="12"/>
                    <a:pt x="70" y="12"/>
                  </a:cubicBezTo>
                  <a:cubicBezTo>
                    <a:pt x="69" y="11"/>
                    <a:pt x="69" y="11"/>
                    <a:pt x="69" y="11"/>
                  </a:cubicBezTo>
                  <a:lnTo>
                    <a:pt x="69" y="39"/>
                  </a:lnTo>
                  <a:close/>
                  <a:moveTo>
                    <a:pt x="117" y="37"/>
                  </a:moveTo>
                  <a:cubicBezTo>
                    <a:pt x="117" y="37"/>
                    <a:pt x="117" y="37"/>
                    <a:pt x="117" y="37"/>
                  </a:cubicBezTo>
                  <a:cubicBezTo>
                    <a:pt x="117" y="39"/>
                    <a:pt x="117" y="39"/>
                    <a:pt x="117" y="39"/>
                  </a:cubicBezTo>
                  <a:cubicBezTo>
                    <a:pt x="117" y="39"/>
                    <a:pt x="117" y="39"/>
                    <a:pt x="117" y="39"/>
                  </a:cubicBezTo>
                  <a:lnTo>
                    <a:pt x="117" y="37"/>
                  </a:lnTo>
                  <a:close/>
                  <a:moveTo>
                    <a:pt x="115" y="39"/>
                  </a:moveTo>
                  <a:cubicBezTo>
                    <a:pt x="115" y="39"/>
                    <a:pt x="115" y="39"/>
                    <a:pt x="115" y="39"/>
                  </a:cubicBezTo>
                  <a:cubicBezTo>
                    <a:pt x="116" y="36"/>
                    <a:pt x="116" y="36"/>
                    <a:pt x="116" y="36"/>
                  </a:cubicBezTo>
                  <a:cubicBezTo>
                    <a:pt x="115" y="39"/>
                    <a:pt x="115" y="39"/>
                    <a:pt x="115" y="39"/>
                  </a:cubicBezTo>
                  <a:cubicBezTo>
                    <a:pt x="115" y="39"/>
                    <a:pt x="115" y="39"/>
                    <a:pt x="115" y="39"/>
                  </a:cubicBezTo>
                  <a:close/>
                  <a:moveTo>
                    <a:pt x="114" y="39"/>
                  </a:moveTo>
                  <a:cubicBezTo>
                    <a:pt x="114" y="39"/>
                    <a:pt x="114" y="39"/>
                    <a:pt x="114" y="39"/>
                  </a:cubicBezTo>
                  <a:cubicBezTo>
                    <a:pt x="116" y="27"/>
                    <a:pt x="116" y="27"/>
                    <a:pt x="116" y="27"/>
                  </a:cubicBezTo>
                  <a:cubicBezTo>
                    <a:pt x="114" y="39"/>
                    <a:pt x="114" y="39"/>
                    <a:pt x="114" y="39"/>
                  </a:cubicBezTo>
                  <a:cubicBezTo>
                    <a:pt x="114" y="39"/>
                    <a:pt x="114" y="39"/>
                    <a:pt x="114" y="39"/>
                  </a:cubicBezTo>
                  <a:close/>
                  <a:moveTo>
                    <a:pt x="119" y="34"/>
                  </a:moveTo>
                  <a:cubicBezTo>
                    <a:pt x="119" y="34"/>
                    <a:pt x="119" y="34"/>
                    <a:pt x="119" y="34"/>
                  </a:cubicBezTo>
                  <a:cubicBezTo>
                    <a:pt x="118" y="39"/>
                    <a:pt x="118" y="39"/>
                    <a:pt x="118" y="39"/>
                  </a:cubicBezTo>
                  <a:cubicBezTo>
                    <a:pt x="118" y="39"/>
                    <a:pt x="118" y="39"/>
                    <a:pt x="118" y="39"/>
                  </a:cubicBezTo>
                  <a:lnTo>
                    <a:pt x="119" y="34"/>
                  </a:lnTo>
                  <a:close/>
                  <a:moveTo>
                    <a:pt x="14" y="37"/>
                  </a:moveTo>
                  <a:cubicBezTo>
                    <a:pt x="14" y="37"/>
                    <a:pt x="14" y="37"/>
                    <a:pt x="14" y="37"/>
                  </a:cubicBezTo>
                  <a:cubicBezTo>
                    <a:pt x="14" y="37"/>
                    <a:pt x="15" y="36"/>
                    <a:pt x="17" y="35"/>
                  </a:cubicBezTo>
                  <a:cubicBezTo>
                    <a:pt x="20" y="35"/>
                    <a:pt x="30" y="34"/>
                    <a:pt x="46" y="36"/>
                  </a:cubicBezTo>
                  <a:cubicBezTo>
                    <a:pt x="47" y="36"/>
                    <a:pt x="48" y="36"/>
                    <a:pt x="49" y="36"/>
                  </a:cubicBezTo>
                  <a:cubicBezTo>
                    <a:pt x="49" y="36"/>
                    <a:pt x="49" y="36"/>
                    <a:pt x="49" y="36"/>
                  </a:cubicBezTo>
                  <a:cubicBezTo>
                    <a:pt x="50" y="36"/>
                    <a:pt x="50" y="36"/>
                    <a:pt x="50" y="36"/>
                  </a:cubicBezTo>
                  <a:cubicBezTo>
                    <a:pt x="50" y="36"/>
                    <a:pt x="50" y="36"/>
                    <a:pt x="50" y="36"/>
                  </a:cubicBezTo>
                  <a:cubicBezTo>
                    <a:pt x="52" y="37"/>
                    <a:pt x="54" y="37"/>
                    <a:pt x="55" y="37"/>
                  </a:cubicBezTo>
                  <a:cubicBezTo>
                    <a:pt x="53" y="9"/>
                    <a:pt x="53" y="9"/>
                    <a:pt x="53" y="9"/>
                  </a:cubicBezTo>
                  <a:cubicBezTo>
                    <a:pt x="51" y="9"/>
                    <a:pt x="51" y="9"/>
                    <a:pt x="51" y="9"/>
                  </a:cubicBezTo>
                  <a:cubicBezTo>
                    <a:pt x="54" y="34"/>
                    <a:pt x="54" y="34"/>
                    <a:pt x="54" y="34"/>
                  </a:cubicBezTo>
                  <a:cubicBezTo>
                    <a:pt x="51" y="9"/>
                    <a:pt x="51" y="9"/>
                    <a:pt x="51" y="9"/>
                  </a:cubicBezTo>
                  <a:cubicBezTo>
                    <a:pt x="52" y="9"/>
                    <a:pt x="52" y="9"/>
                    <a:pt x="52" y="9"/>
                  </a:cubicBezTo>
                  <a:cubicBezTo>
                    <a:pt x="50" y="8"/>
                    <a:pt x="50" y="8"/>
                    <a:pt x="50" y="8"/>
                  </a:cubicBezTo>
                  <a:cubicBezTo>
                    <a:pt x="50" y="9"/>
                    <a:pt x="50" y="9"/>
                    <a:pt x="50" y="9"/>
                  </a:cubicBezTo>
                  <a:cubicBezTo>
                    <a:pt x="50" y="9"/>
                    <a:pt x="50" y="9"/>
                    <a:pt x="50" y="9"/>
                  </a:cubicBezTo>
                  <a:cubicBezTo>
                    <a:pt x="50" y="9"/>
                    <a:pt x="50" y="9"/>
                    <a:pt x="50" y="9"/>
                  </a:cubicBezTo>
                  <a:cubicBezTo>
                    <a:pt x="53" y="36"/>
                    <a:pt x="53" y="36"/>
                    <a:pt x="53" y="36"/>
                  </a:cubicBezTo>
                  <a:cubicBezTo>
                    <a:pt x="50" y="9"/>
                    <a:pt x="50" y="9"/>
                    <a:pt x="50" y="9"/>
                  </a:cubicBezTo>
                  <a:cubicBezTo>
                    <a:pt x="48" y="9"/>
                    <a:pt x="48" y="9"/>
                    <a:pt x="48" y="9"/>
                  </a:cubicBezTo>
                  <a:cubicBezTo>
                    <a:pt x="51" y="34"/>
                    <a:pt x="51" y="34"/>
                    <a:pt x="51" y="34"/>
                  </a:cubicBezTo>
                  <a:cubicBezTo>
                    <a:pt x="48" y="9"/>
                    <a:pt x="48" y="9"/>
                    <a:pt x="48" y="9"/>
                  </a:cubicBezTo>
                  <a:cubicBezTo>
                    <a:pt x="49" y="9"/>
                    <a:pt x="49" y="9"/>
                    <a:pt x="49" y="9"/>
                  </a:cubicBezTo>
                  <a:cubicBezTo>
                    <a:pt x="47" y="8"/>
                    <a:pt x="47" y="8"/>
                    <a:pt x="47" y="8"/>
                  </a:cubicBezTo>
                  <a:cubicBezTo>
                    <a:pt x="50" y="36"/>
                    <a:pt x="50" y="36"/>
                    <a:pt x="50" y="36"/>
                  </a:cubicBezTo>
                  <a:cubicBezTo>
                    <a:pt x="47" y="8"/>
                    <a:pt x="47" y="8"/>
                    <a:pt x="47" y="8"/>
                  </a:cubicBezTo>
                  <a:cubicBezTo>
                    <a:pt x="45" y="9"/>
                    <a:pt x="45" y="9"/>
                    <a:pt x="45" y="9"/>
                  </a:cubicBezTo>
                  <a:cubicBezTo>
                    <a:pt x="49" y="33"/>
                    <a:pt x="49" y="33"/>
                    <a:pt x="49" y="33"/>
                  </a:cubicBezTo>
                  <a:cubicBezTo>
                    <a:pt x="45" y="9"/>
                    <a:pt x="45" y="9"/>
                    <a:pt x="45" y="9"/>
                  </a:cubicBezTo>
                  <a:cubicBezTo>
                    <a:pt x="46" y="8"/>
                    <a:pt x="46" y="8"/>
                    <a:pt x="46" y="8"/>
                  </a:cubicBezTo>
                  <a:cubicBezTo>
                    <a:pt x="44" y="8"/>
                    <a:pt x="44" y="8"/>
                    <a:pt x="44" y="8"/>
                  </a:cubicBezTo>
                  <a:cubicBezTo>
                    <a:pt x="48" y="35"/>
                    <a:pt x="48" y="35"/>
                    <a:pt x="48" y="35"/>
                  </a:cubicBezTo>
                  <a:cubicBezTo>
                    <a:pt x="44" y="8"/>
                    <a:pt x="44" y="8"/>
                    <a:pt x="44" y="8"/>
                  </a:cubicBezTo>
                  <a:cubicBezTo>
                    <a:pt x="42" y="8"/>
                    <a:pt x="42" y="8"/>
                    <a:pt x="42" y="8"/>
                  </a:cubicBezTo>
                  <a:cubicBezTo>
                    <a:pt x="46" y="33"/>
                    <a:pt x="46" y="33"/>
                    <a:pt x="46" y="33"/>
                  </a:cubicBezTo>
                  <a:cubicBezTo>
                    <a:pt x="41" y="8"/>
                    <a:pt x="41" y="8"/>
                    <a:pt x="41" y="8"/>
                  </a:cubicBezTo>
                  <a:cubicBezTo>
                    <a:pt x="43" y="8"/>
                    <a:pt x="43" y="8"/>
                    <a:pt x="43" y="8"/>
                  </a:cubicBezTo>
                  <a:cubicBezTo>
                    <a:pt x="40" y="7"/>
                    <a:pt x="40" y="7"/>
                    <a:pt x="40" y="7"/>
                  </a:cubicBezTo>
                  <a:cubicBezTo>
                    <a:pt x="45" y="34"/>
                    <a:pt x="45" y="34"/>
                    <a:pt x="45" y="34"/>
                  </a:cubicBezTo>
                  <a:cubicBezTo>
                    <a:pt x="40" y="8"/>
                    <a:pt x="40" y="8"/>
                    <a:pt x="40" y="8"/>
                  </a:cubicBezTo>
                  <a:cubicBezTo>
                    <a:pt x="38" y="8"/>
                    <a:pt x="38" y="8"/>
                    <a:pt x="38" y="8"/>
                  </a:cubicBezTo>
                  <a:cubicBezTo>
                    <a:pt x="43" y="32"/>
                    <a:pt x="43" y="32"/>
                    <a:pt x="43" y="32"/>
                  </a:cubicBezTo>
                  <a:cubicBezTo>
                    <a:pt x="38" y="8"/>
                    <a:pt x="38" y="8"/>
                    <a:pt x="38" y="8"/>
                  </a:cubicBezTo>
                  <a:cubicBezTo>
                    <a:pt x="39" y="8"/>
                    <a:pt x="39" y="8"/>
                    <a:pt x="39" y="8"/>
                  </a:cubicBezTo>
                  <a:cubicBezTo>
                    <a:pt x="37" y="7"/>
                    <a:pt x="37" y="7"/>
                    <a:pt x="37" y="7"/>
                  </a:cubicBezTo>
                  <a:cubicBezTo>
                    <a:pt x="42" y="34"/>
                    <a:pt x="42" y="34"/>
                    <a:pt x="42" y="34"/>
                  </a:cubicBezTo>
                  <a:cubicBezTo>
                    <a:pt x="37" y="8"/>
                    <a:pt x="37" y="8"/>
                    <a:pt x="37" y="8"/>
                  </a:cubicBezTo>
                  <a:cubicBezTo>
                    <a:pt x="35" y="8"/>
                    <a:pt x="35" y="8"/>
                    <a:pt x="35" y="8"/>
                  </a:cubicBezTo>
                  <a:cubicBezTo>
                    <a:pt x="40" y="31"/>
                    <a:pt x="40" y="31"/>
                    <a:pt x="40" y="31"/>
                  </a:cubicBezTo>
                  <a:cubicBezTo>
                    <a:pt x="35" y="8"/>
                    <a:pt x="35" y="8"/>
                    <a:pt x="35" y="8"/>
                  </a:cubicBezTo>
                  <a:cubicBezTo>
                    <a:pt x="36" y="8"/>
                    <a:pt x="36" y="8"/>
                    <a:pt x="36" y="8"/>
                  </a:cubicBezTo>
                  <a:cubicBezTo>
                    <a:pt x="34" y="7"/>
                    <a:pt x="34" y="7"/>
                    <a:pt x="34" y="7"/>
                  </a:cubicBezTo>
                  <a:cubicBezTo>
                    <a:pt x="39" y="35"/>
                    <a:pt x="39" y="35"/>
                    <a:pt x="39" y="35"/>
                  </a:cubicBezTo>
                  <a:cubicBezTo>
                    <a:pt x="34" y="8"/>
                    <a:pt x="34" y="8"/>
                    <a:pt x="34" y="8"/>
                  </a:cubicBezTo>
                  <a:cubicBezTo>
                    <a:pt x="32" y="8"/>
                    <a:pt x="32" y="8"/>
                    <a:pt x="32" y="8"/>
                  </a:cubicBezTo>
                  <a:cubicBezTo>
                    <a:pt x="38" y="34"/>
                    <a:pt x="38" y="34"/>
                    <a:pt x="38" y="34"/>
                  </a:cubicBezTo>
                  <a:cubicBezTo>
                    <a:pt x="32" y="8"/>
                    <a:pt x="32" y="8"/>
                    <a:pt x="32" y="8"/>
                  </a:cubicBezTo>
                  <a:cubicBezTo>
                    <a:pt x="34" y="8"/>
                    <a:pt x="34" y="8"/>
                    <a:pt x="34" y="8"/>
                  </a:cubicBezTo>
                  <a:cubicBezTo>
                    <a:pt x="34" y="8"/>
                    <a:pt x="34" y="8"/>
                    <a:pt x="34" y="8"/>
                  </a:cubicBezTo>
                  <a:cubicBezTo>
                    <a:pt x="31" y="7"/>
                    <a:pt x="31" y="7"/>
                    <a:pt x="31" y="7"/>
                  </a:cubicBezTo>
                  <a:cubicBezTo>
                    <a:pt x="34" y="20"/>
                    <a:pt x="34" y="20"/>
                    <a:pt x="34" y="20"/>
                  </a:cubicBezTo>
                  <a:cubicBezTo>
                    <a:pt x="31" y="8"/>
                    <a:pt x="31" y="8"/>
                    <a:pt x="31" y="8"/>
                  </a:cubicBezTo>
                  <a:cubicBezTo>
                    <a:pt x="29" y="8"/>
                    <a:pt x="29" y="8"/>
                    <a:pt x="29" y="8"/>
                  </a:cubicBezTo>
                  <a:cubicBezTo>
                    <a:pt x="34" y="29"/>
                    <a:pt x="34" y="29"/>
                    <a:pt x="34" y="29"/>
                  </a:cubicBezTo>
                  <a:cubicBezTo>
                    <a:pt x="29" y="8"/>
                    <a:pt x="29" y="8"/>
                    <a:pt x="29" y="8"/>
                  </a:cubicBezTo>
                  <a:cubicBezTo>
                    <a:pt x="31" y="8"/>
                    <a:pt x="31" y="8"/>
                    <a:pt x="31" y="8"/>
                  </a:cubicBezTo>
                  <a:cubicBezTo>
                    <a:pt x="31" y="7"/>
                    <a:pt x="31" y="7"/>
                    <a:pt x="31" y="7"/>
                  </a:cubicBezTo>
                  <a:cubicBezTo>
                    <a:pt x="28" y="7"/>
                    <a:pt x="28" y="7"/>
                    <a:pt x="28" y="7"/>
                  </a:cubicBezTo>
                  <a:cubicBezTo>
                    <a:pt x="33" y="29"/>
                    <a:pt x="33" y="29"/>
                    <a:pt x="33" y="29"/>
                  </a:cubicBezTo>
                  <a:cubicBezTo>
                    <a:pt x="28" y="8"/>
                    <a:pt x="28" y="8"/>
                    <a:pt x="28" y="8"/>
                  </a:cubicBezTo>
                  <a:cubicBezTo>
                    <a:pt x="26" y="8"/>
                    <a:pt x="26" y="8"/>
                    <a:pt x="26" y="8"/>
                  </a:cubicBezTo>
                  <a:cubicBezTo>
                    <a:pt x="32" y="30"/>
                    <a:pt x="32" y="30"/>
                    <a:pt x="32" y="30"/>
                  </a:cubicBezTo>
                  <a:cubicBezTo>
                    <a:pt x="26" y="8"/>
                    <a:pt x="26" y="8"/>
                    <a:pt x="26" y="8"/>
                  </a:cubicBezTo>
                  <a:cubicBezTo>
                    <a:pt x="27" y="7"/>
                    <a:pt x="27" y="7"/>
                    <a:pt x="27" y="7"/>
                  </a:cubicBezTo>
                  <a:cubicBezTo>
                    <a:pt x="25" y="7"/>
                    <a:pt x="25" y="7"/>
                    <a:pt x="25" y="7"/>
                  </a:cubicBezTo>
                  <a:cubicBezTo>
                    <a:pt x="31" y="34"/>
                    <a:pt x="31" y="34"/>
                    <a:pt x="31" y="34"/>
                  </a:cubicBezTo>
                  <a:cubicBezTo>
                    <a:pt x="25" y="8"/>
                    <a:pt x="25" y="8"/>
                    <a:pt x="25" y="8"/>
                  </a:cubicBezTo>
                  <a:cubicBezTo>
                    <a:pt x="24" y="8"/>
                    <a:pt x="24" y="8"/>
                    <a:pt x="24" y="8"/>
                  </a:cubicBezTo>
                  <a:cubicBezTo>
                    <a:pt x="27" y="20"/>
                    <a:pt x="27" y="20"/>
                    <a:pt x="27" y="20"/>
                  </a:cubicBezTo>
                  <a:cubicBezTo>
                    <a:pt x="23" y="8"/>
                    <a:pt x="23" y="8"/>
                    <a:pt x="23" y="8"/>
                  </a:cubicBezTo>
                  <a:cubicBezTo>
                    <a:pt x="24" y="7"/>
                    <a:pt x="24" y="7"/>
                    <a:pt x="24" y="7"/>
                  </a:cubicBezTo>
                  <a:cubicBezTo>
                    <a:pt x="22" y="7"/>
                    <a:pt x="22" y="7"/>
                    <a:pt x="22" y="7"/>
                  </a:cubicBezTo>
                  <a:cubicBezTo>
                    <a:pt x="25" y="7"/>
                    <a:pt x="25" y="7"/>
                    <a:pt x="25" y="7"/>
                  </a:cubicBezTo>
                  <a:cubicBezTo>
                    <a:pt x="25" y="8"/>
                    <a:pt x="25" y="8"/>
                    <a:pt x="25" y="8"/>
                  </a:cubicBezTo>
                  <a:cubicBezTo>
                    <a:pt x="24" y="7"/>
                    <a:pt x="24" y="7"/>
                    <a:pt x="24" y="7"/>
                  </a:cubicBezTo>
                  <a:cubicBezTo>
                    <a:pt x="28" y="7"/>
                    <a:pt x="28" y="7"/>
                    <a:pt x="28" y="7"/>
                  </a:cubicBezTo>
                  <a:cubicBezTo>
                    <a:pt x="28" y="7"/>
                    <a:pt x="28" y="7"/>
                    <a:pt x="28" y="7"/>
                  </a:cubicBezTo>
                  <a:cubicBezTo>
                    <a:pt x="31" y="7"/>
                    <a:pt x="31" y="7"/>
                    <a:pt x="31" y="7"/>
                  </a:cubicBezTo>
                  <a:cubicBezTo>
                    <a:pt x="30" y="7"/>
                    <a:pt x="30" y="7"/>
                    <a:pt x="30" y="7"/>
                  </a:cubicBezTo>
                  <a:cubicBezTo>
                    <a:pt x="34" y="8"/>
                    <a:pt x="34" y="8"/>
                    <a:pt x="34" y="8"/>
                  </a:cubicBezTo>
                  <a:cubicBezTo>
                    <a:pt x="34" y="8"/>
                    <a:pt x="34" y="8"/>
                    <a:pt x="34" y="8"/>
                  </a:cubicBezTo>
                  <a:cubicBezTo>
                    <a:pt x="34" y="7"/>
                    <a:pt x="34" y="7"/>
                    <a:pt x="34" y="7"/>
                  </a:cubicBezTo>
                  <a:cubicBezTo>
                    <a:pt x="37" y="8"/>
                    <a:pt x="37" y="8"/>
                    <a:pt x="37" y="8"/>
                  </a:cubicBezTo>
                  <a:cubicBezTo>
                    <a:pt x="37" y="7"/>
                    <a:pt x="37" y="7"/>
                    <a:pt x="37" y="7"/>
                  </a:cubicBezTo>
                  <a:cubicBezTo>
                    <a:pt x="40" y="8"/>
                    <a:pt x="40" y="8"/>
                    <a:pt x="40" y="8"/>
                  </a:cubicBezTo>
                  <a:cubicBezTo>
                    <a:pt x="40" y="7"/>
                    <a:pt x="40" y="7"/>
                    <a:pt x="40" y="7"/>
                  </a:cubicBezTo>
                  <a:cubicBezTo>
                    <a:pt x="44" y="8"/>
                    <a:pt x="44" y="8"/>
                    <a:pt x="44" y="8"/>
                  </a:cubicBezTo>
                  <a:cubicBezTo>
                    <a:pt x="44" y="7"/>
                    <a:pt x="44" y="7"/>
                    <a:pt x="44" y="7"/>
                  </a:cubicBezTo>
                  <a:cubicBezTo>
                    <a:pt x="47" y="8"/>
                    <a:pt x="47" y="8"/>
                    <a:pt x="47" y="8"/>
                  </a:cubicBezTo>
                  <a:cubicBezTo>
                    <a:pt x="47" y="8"/>
                    <a:pt x="47" y="8"/>
                    <a:pt x="47" y="8"/>
                  </a:cubicBezTo>
                  <a:cubicBezTo>
                    <a:pt x="50" y="9"/>
                    <a:pt x="50" y="9"/>
                    <a:pt x="50" y="9"/>
                  </a:cubicBezTo>
                  <a:cubicBezTo>
                    <a:pt x="50" y="8"/>
                    <a:pt x="50" y="8"/>
                    <a:pt x="50" y="8"/>
                  </a:cubicBezTo>
                  <a:cubicBezTo>
                    <a:pt x="53" y="9"/>
                    <a:pt x="53" y="9"/>
                    <a:pt x="53" y="9"/>
                  </a:cubicBezTo>
                  <a:cubicBezTo>
                    <a:pt x="53" y="8"/>
                    <a:pt x="53" y="8"/>
                    <a:pt x="53" y="8"/>
                  </a:cubicBezTo>
                  <a:cubicBezTo>
                    <a:pt x="56" y="9"/>
                    <a:pt x="56" y="9"/>
                    <a:pt x="56" y="9"/>
                  </a:cubicBezTo>
                  <a:cubicBezTo>
                    <a:pt x="56" y="9"/>
                    <a:pt x="56" y="9"/>
                    <a:pt x="56" y="9"/>
                  </a:cubicBezTo>
                  <a:cubicBezTo>
                    <a:pt x="59" y="10"/>
                    <a:pt x="59" y="10"/>
                    <a:pt x="59" y="10"/>
                  </a:cubicBezTo>
                  <a:cubicBezTo>
                    <a:pt x="60" y="10"/>
                    <a:pt x="60" y="10"/>
                    <a:pt x="60" y="10"/>
                  </a:cubicBezTo>
                  <a:cubicBezTo>
                    <a:pt x="62" y="10"/>
                    <a:pt x="62" y="10"/>
                    <a:pt x="62" y="10"/>
                  </a:cubicBezTo>
                  <a:cubicBezTo>
                    <a:pt x="63" y="10"/>
                    <a:pt x="63" y="10"/>
                    <a:pt x="63" y="10"/>
                  </a:cubicBezTo>
                  <a:cubicBezTo>
                    <a:pt x="64" y="11"/>
                    <a:pt x="64" y="11"/>
                    <a:pt x="64" y="11"/>
                  </a:cubicBezTo>
                  <a:cubicBezTo>
                    <a:pt x="63" y="10"/>
                    <a:pt x="63" y="10"/>
                    <a:pt x="63" y="10"/>
                  </a:cubicBezTo>
                  <a:cubicBezTo>
                    <a:pt x="64" y="38"/>
                    <a:pt x="64" y="38"/>
                    <a:pt x="64" y="38"/>
                  </a:cubicBezTo>
                  <a:cubicBezTo>
                    <a:pt x="64" y="38"/>
                    <a:pt x="64" y="38"/>
                    <a:pt x="64" y="38"/>
                  </a:cubicBezTo>
                  <a:cubicBezTo>
                    <a:pt x="66" y="38"/>
                    <a:pt x="66" y="38"/>
                    <a:pt x="66" y="38"/>
                  </a:cubicBezTo>
                  <a:cubicBezTo>
                    <a:pt x="65" y="11"/>
                    <a:pt x="65" y="11"/>
                    <a:pt x="65" y="11"/>
                  </a:cubicBezTo>
                  <a:cubicBezTo>
                    <a:pt x="66" y="11"/>
                    <a:pt x="66" y="11"/>
                    <a:pt x="66" y="11"/>
                  </a:cubicBezTo>
                  <a:cubicBezTo>
                    <a:pt x="67" y="11"/>
                    <a:pt x="67" y="11"/>
                    <a:pt x="67" y="11"/>
                  </a:cubicBezTo>
                  <a:cubicBezTo>
                    <a:pt x="66" y="11"/>
                    <a:pt x="66" y="11"/>
                    <a:pt x="66" y="11"/>
                  </a:cubicBezTo>
                  <a:cubicBezTo>
                    <a:pt x="67" y="38"/>
                    <a:pt x="67" y="38"/>
                    <a:pt x="67" y="38"/>
                  </a:cubicBezTo>
                  <a:cubicBezTo>
                    <a:pt x="67" y="38"/>
                    <a:pt x="67" y="38"/>
                    <a:pt x="67" y="38"/>
                  </a:cubicBezTo>
                  <a:cubicBezTo>
                    <a:pt x="68" y="38"/>
                    <a:pt x="68" y="38"/>
                    <a:pt x="68" y="38"/>
                  </a:cubicBezTo>
                  <a:cubicBezTo>
                    <a:pt x="67" y="12"/>
                    <a:pt x="67" y="12"/>
                    <a:pt x="67" y="12"/>
                  </a:cubicBezTo>
                  <a:cubicBezTo>
                    <a:pt x="68" y="11"/>
                    <a:pt x="68" y="11"/>
                    <a:pt x="68" y="11"/>
                  </a:cubicBezTo>
                  <a:cubicBezTo>
                    <a:pt x="70" y="12"/>
                    <a:pt x="70" y="12"/>
                    <a:pt x="70" y="12"/>
                  </a:cubicBezTo>
                  <a:cubicBezTo>
                    <a:pt x="71" y="12"/>
                    <a:pt x="71" y="12"/>
                    <a:pt x="71" y="12"/>
                  </a:cubicBezTo>
                  <a:cubicBezTo>
                    <a:pt x="73" y="13"/>
                    <a:pt x="73" y="13"/>
                    <a:pt x="73" y="13"/>
                  </a:cubicBezTo>
                  <a:cubicBezTo>
                    <a:pt x="73" y="12"/>
                    <a:pt x="73" y="12"/>
                    <a:pt x="73" y="12"/>
                  </a:cubicBezTo>
                  <a:cubicBezTo>
                    <a:pt x="75" y="13"/>
                    <a:pt x="75" y="13"/>
                    <a:pt x="75" y="13"/>
                  </a:cubicBezTo>
                  <a:cubicBezTo>
                    <a:pt x="76" y="13"/>
                    <a:pt x="76" y="13"/>
                    <a:pt x="76" y="13"/>
                  </a:cubicBezTo>
                  <a:cubicBezTo>
                    <a:pt x="77" y="13"/>
                    <a:pt x="77" y="13"/>
                    <a:pt x="77" y="13"/>
                  </a:cubicBezTo>
                  <a:cubicBezTo>
                    <a:pt x="76" y="13"/>
                    <a:pt x="76" y="13"/>
                    <a:pt x="76" y="13"/>
                  </a:cubicBezTo>
                  <a:cubicBezTo>
                    <a:pt x="75" y="39"/>
                    <a:pt x="75" y="39"/>
                    <a:pt x="75" y="39"/>
                  </a:cubicBezTo>
                  <a:cubicBezTo>
                    <a:pt x="76" y="39"/>
                    <a:pt x="76" y="39"/>
                    <a:pt x="76" y="39"/>
                  </a:cubicBezTo>
                  <a:cubicBezTo>
                    <a:pt x="77" y="39"/>
                    <a:pt x="77" y="39"/>
                    <a:pt x="77" y="39"/>
                  </a:cubicBezTo>
                  <a:cubicBezTo>
                    <a:pt x="77" y="14"/>
                    <a:pt x="77" y="14"/>
                    <a:pt x="77" y="14"/>
                  </a:cubicBezTo>
                  <a:cubicBezTo>
                    <a:pt x="78" y="13"/>
                    <a:pt x="78" y="13"/>
                    <a:pt x="78" y="13"/>
                  </a:cubicBezTo>
                  <a:cubicBezTo>
                    <a:pt x="79" y="14"/>
                    <a:pt x="79" y="14"/>
                    <a:pt x="79" y="14"/>
                  </a:cubicBezTo>
                  <a:cubicBezTo>
                    <a:pt x="78" y="14"/>
                    <a:pt x="78" y="14"/>
                    <a:pt x="78" y="14"/>
                  </a:cubicBezTo>
                  <a:cubicBezTo>
                    <a:pt x="77" y="39"/>
                    <a:pt x="77" y="39"/>
                    <a:pt x="77" y="39"/>
                  </a:cubicBezTo>
                  <a:cubicBezTo>
                    <a:pt x="77" y="39"/>
                    <a:pt x="77" y="39"/>
                    <a:pt x="77" y="39"/>
                  </a:cubicBezTo>
                  <a:cubicBezTo>
                    <a:pt x="79" y="39"/>
                    <a:pt x="79" y="39"/>
                    <a:pt x="79" y="39"/>
                  </a:cubicBezTo>
                  <a:cubicBezTo>
                    <a:pt x="79" y="39"/>
                    <a:pt x="79" y="39"/>
                    <a:pt x="79" y="39"/>
                  </a:cubicBezTo>
                  <a:cubicBezTo>
                    <a:pt x="79" y="14"/>
                    <a:pt x="79" y="14"/>
                    <a:pt x="79" y="14"/>
                  </a:cubicBezTo>
                  <a:cubicBezTo>
                    <a:pt x="80" y="14"/>
                    <a:pt x="80" y="14"/>
                    <a:pt x="80" y="14"/>
                  </a:cubicBezTo>
                  <a:cubicBezTo>
                    <a:pt x="82" y="15"/>
                    <a:pt x="82" y="15"/>
                    <a:pt x="82" y="15"/>
                  </a:cubicBezTo>
                  <a:cubicBezTo>
                    <a:pt x="83" y="14"/>
                    <a:pt x="83" y="14"/>
                    <a:pt x="83" y="14"/>
                  </a:cubicBezTo>
                  <a:cubicBezTo>
                    <a:pt x="84" y="15"/>
                    <a:pt x="84" y="15"/>
                    <a:pt x="84" y="15"/>
                  </a:cubicBezTo>
                  <a:cubicBezTo>
                    <a:pt x="85" y="15"/>
                    <a:pt x="85" y="15"/>
                    <a:pt x="85" y="15"/>
                  </a:cubicBezTo>
                  <a:cubicBezTo>
                    <a:pt x="86" y="16"/>
                    <a:pt x="86" y="16"/>
                    <a:pt x="86" y="16"/>
                  </a:cubicBezTo>
                  <a:cubicBezTo>
                    <a:pt x="85" y="15"/>
                    <a:pt x="85" y="15"/>
                    <a:pt x="85" y="15"/>
                  </a:cubicBezTo>
                  <a:cubicBezTo>
                    <a:pt x="84" y="40"/>
                    <a:pt x="84" y="40"/>
                    <a:pt x="84" y="40"/>
                  </a:cubicBezTo>
                  <a:cubicBezTo>
                    <a:pt x="84" y="40"/>
                    <a:pt x="84" y="40"/>
                    <a:pt x="84" y="40"/>
                  </a:cubicBezTo>
                  <a:cubicBezTo>
                    <a:pt x="85" y="40"/>
                    <a:pt x="85" y="40"/>
                    <a:pt x="85" y="40"/>
                  </a:cubicBezTo>
                  <a:cubicBezTo>
                    <a:pt x="86" y="16"/>
                    <a:pt x="86" y="16"/>
                    <a:pt x="86" y="16"/>
                  </a:cubicBezTo>
                  <a:cubicBezTo>
                    <a:pt x="87" y="16"/>
                    <a:pt x="87" y="16"/>
                    <a:pt x="87" y="16"/>
                  </a:cubicBezTo>
                  <a:cubicBezTo>
                    <a:pt x="88" y="16"/>
                    <a:pt x="88" y="16"/>
                    <a:pt x="88" y="16"/>
                  </a:cubicBezTo>
                  <a:cubicBezTo>
                    <a:pt x="87" y="16"/>
                    <a:pt x="87" y="16"/>
                    <a:pt x="87" y="16"/>
                  </a:cubicBezTo>
                  <a:cubicBezTo>
                    <a:pt x="86" y="40"/>
                    <a:pt x="86" y="40"/>
                    <a:pt x="86" y="40"/>
                  </a:cubicBezTo>
                  <a:cubicBezTo>
                    <a:pt x="87" y="40"/>
                    <a:pt x="87" y="40"/>
                    <a:pt x="87" y="40"/>
                  </a:cubicBezTo>
                  <a:cubicBezTo>
                    <a:pt x="88" y="16"/>
                    <a:pt x="88" y="16"/>
                    <a:pt x="88" y="16"/>
                  </a:cubicBezTo>
                  <a:cubicBezTo>
                    <a:pt x="89" y="16"/>
                    <a:pt x="89" y="16"/>
                    <a:pt x="89" y="16"/>
                  </a:cubicBezTo>
                  <a:cubicBezTo>
                    <a:pt x="90" y="17"/>
                    <a:pt x="90" y="17"/>
                    <a:pt x="90" y="17"/>
                  </a:cubicBezTo>
                  <a:cubicBezTo>
                    <a:pt x="90" y="17"/>
                    <a:pt x="90" y="17"/>
                    <a:pt x="90" y="17"/>
                  </a:cubicBezTo>
                  <a:cubicBezTo>
                    <a:pt x="91" y="16"/>
                    <a:pt x="91" y="16"/>
                    <a:pt x="91" y="16"/>
                  </a:cubicBezTo>
                  <a:cubicBezTo>
                    <a:pt x="92" y="17"/>
                    <a:pt x="92" y="17"/>
                    <a:pt x="92" y="17"/>
                  </a:cubicBezTo>
                  <a:cubicBezTo>
                    <a:pt x="91" y="16"/>
                    <a:pt x="91" y="16"/>
                    <a:pt x="91" y="16"/>
                  </a:cubicBezTo>
                  <a:cubicBezTo>
                    <a:pt x="89" y="40"/>
                    <a:pt x="89" y="40"/>
                    <a:pt x="89" y="40"/>
                  </a:cubicBezTo>
                  <a:cubicBezTo>
                    <a:pt x="90" y="40"/>
                    <a:pt x="90" y="40"/>
                    <a:pt x="90" y="40"/>
                  </a:cubicBezTo>
                  <a:cubicBezTo>
                    <a:pt x="90" y="40"/>
                    <a:pt x="90" y="40"/>
                    <a:pt x="90" y="40"/>
                  </a:cubicBezTo>
                  <a:cubicBezTo>
                    <a:pt x="90" y="40"/>
                    <a:pt x="90" y="40"/>
                    <a:pt x="90" y="40"/>
                  </a:cubicBezTo>
                  <a:cubicBezTo>
                    <a:pt x="90" y="40"/>
                    <a:pt x="90" y="40"/>
                    <a:pt x="90" y="40"/>
                  </a:cubicBezTo>
                  <a:cubicBezTo>
                    <a:pt x="92" y="17"/>
                    <a:pt x="92" y="17"/>
                    <a:pt x="92" y="17"/>
                  </a:cubicBezTo>
                  <a:cubicBezTo>
                    <a:pt x="93" y="17"/>
                    <a:pt x="93" y="17"/>
                    <a:pt x="93" y="17"/>
                  </a:cubicBezTo>
                  <a:cubicBezTo>
                    <a:pt x="94" y="18"/>
                    <a:pt x="94" y="18"/>
                    <a:pt x="94" y="18"/>
                  </a:cubicBezTo>
                  <a:cubicBezTo>
                    <a:pt x="95" y="18"/>
                    <a:pt x="95" y="18"/>
                    <a:pt x="95" y="18"/>
                  </a:cubicBezTo>
                  <a:cubicBezTo>
                    <a:pt x="96" y="19"/>
                    <a:pt x="96" y="19"/>
                    <a:pt x="96" y="19"/>
                  </a:cubicBezTo>
                  <a:cubicBezTo>
                    <a:pt x="95" y="18"/>
                    <a:pt x="95" y="18"/>
                    <a:pt x="95" y="18"/>
                  </a:cubicBezTo>
                  <a:cubicBezTo>
                    <a:pt x="93" y="40"/>
                    <a:pt x="93" y="40"/>
                    <a:pt x="93" y="40"/>
                  </a:cubicBezTo>
                  <a:cubicBezTo>
                    <a:pt x="94" y="40"/>
                    <a:pt x="94" y="40"/>
                    <a:pt x="94" y="40"/>
                  </a:cubicBezTo>
                  <a:cubicBezTo>
                    <a:pt x="94" y="40"/>
                    <a:pt x="94" y="40"/>
                    <a:pt x="94" y="40"/>
                  </a:cubicBezTo>
                  <a:cubicBezTo>
                    <a:pt x="96" y="19"/>
                    <a:pt x="96" y="19"/>
                    <a:pt x="96" y="19"/>
                  </a:cubicBezTo>
                  <a:cubicBezTo>
                    <a:pt x="97" y="18"/>
                    <a:pt x="97" y="18"/>
                    <a:pt x="97" y="18"/>
                  </a:cubicBezTo>
                  <a:cubicBezTo>
                    <a:pt x="98" y="19"/>
                    <a:pt x="98" y="19"/>
                    <a:pt x="98" y="19"/>
                  </a:cubicBezTo>
                  <a:cubicBezTo>
                    <a:pt x="99" y="19"/>
                    <a:pt x="99" y="19"/>
                    <a:pt x="99" y="19"/>
                  </a:cubicBezTo>
                  <a:cubicBezTo>
                    <a:pt x="99" y="20"/>
                    <a:pt x="99" y="20"/>
                    <a:pt x="99" y="20"/>
                  </a:cubicBezTo>
                  <a:cubicBezTo>
                    <a:pt x="99" y="19"/>
                    <a:pt x="99" y="19"/>
                    <a:pt x="99" y="19"/>
                  </a:cubicBezTo>
                  <a:cubicBezTo>
                    <a:pt x="97" y="40"/>
                    <a:pt x="97" y="40"/>
                    <a:pt x="97" y="40"/>
                  </a:cubicBezTo>
                  <a:cubicBezTo>
                    <a:pt x="97" y="40"/>
                    <a:pt x="97" y="40"/>
                    <a:pt x="97" y="40"/>
                  </a:cubicBezTo>
                  <a:cubicBezTo>
                    <a:pt x="97" y="40"/>
                    <a:pt x="97" y="40"/>
                    <a:pt x="97" y="40"/>
                  </a:cubicBezTo>
                  <a:cubicBezTo>
                    <a:pt x="97" y="40"/>
                    <a:pt x="97" y="40"/>
                    <a:pt x="97" y="40"/>
                  </a:cubicBezTo>
                  <a:cubicBezTo>
                    <a:pt x="100" y="20"/>
                    <a:pt x="100" y="20"/>
                    <a:pt x="100" y="20"/>
                  </a:cubicBezTo>
                  <a:cubicBezTo>
                    <a:pt x="100" y="20"/>
                    <a:pt x="100" y="20"/>
                    <a:pt x="100" y="20"/>
                  </a:cubicBezTo>
                  <a:cubicBezTo>
                    <a:pt x="101" y="20"/>
                    <a:pt x="101" y="20"/>
                    <a:pt x="101" y="20"/>
                  </a:cubicBezTo>
                  <a:cubicBezTo>
                    <a:pt x="100" y="20"/>
                    <a:pt x="100" y="20"/>
                    <a:pt x="100" y="20"/>
                  </a:cubicBezTo>
                  <a:cubicBezTo>
                    <a:pt x="98" y="40"/>
                    <a:pt x="98" y="40"/>
                    <a:pt x="98" y="40"/>
                  </a:cubicBezTo>
                  <a:cubicBezTo>
                    <a:pt x="98" y="40"/>
                    <a:pt x="98" y="40"/>
                    <a:pt x="98" y="40"/>
                  </a:cubicBezTo>
                  <a:cubicBezTo>
                    <a:pt x="99" y="40"/>
                    <a:pt x="99" y="40"/>
                    <a:pt x="99" y="40"/>
                  </a:cubicBezTo>
                  <a:cubicBezTo>
                    <a:pt x="99" y="40"/>
                    <a:pt x="99" y="40"/>
                    <a:pt x="99" y="40"/>
                  </a:cubicBezTo>
                  <a:cubicBezTo>
                    <a:pt x="101" y="20"/>
                    <a:pt x="101" y="20"/>
                    <a:pt x="101" y="20"/>
                  </a:cubicBezTo>
                  <a:cubicBezTo>
                    <a:pt x="102" y="20"/>
                    <a:pt x="102" y="20"/>
                    <a:pt x="102" y="20"/>
                  </a:cubicBezTo>
                  <a:cubicBezTo>
                    <a:pt x="103" y="21"/>
                    <a:pt x="103" y="21"/>
                    <a:pt x="103" y="21"/>
                  </a:cubicBezTo>
                  <a:cubicBezTo>
                    <a:pt x="102" y="20"/>
                    <a:pt x="102" y="20"/>
                    <a:pt x="102" y="20"/>
                  </a:cubicBezTo>
                  <a:cubicBezTo>
                    <a:pt x="100" y="40"/>
                    <a:pt x="100" y="40"/>
                    <a:pt x="100" y="40"/>
                  </a:cubicBezTo>
                  <a:cubicBezTo>
                    <a:pt x="100" y="40"/>
                    <a:pt x="100" y="40"/>
                    <a:pt x="100" y="40"/>
                  </a:cubicBezTo>
                  <a:cubicBezTo>
                    <a:pt x="100" y="40"/>
                    <a:pt x="100" y="40"/>
                    <a:pt x="100" y="40"/>
                  </a:cubicBezTo>
                  <a:cubicBezTo>
                    <a:pt x="100" y="40"/>
                    <a:pt x="100" y="40"/>
                    <a:pt x="100" y="40"/>
                  </a:cubicBezTo>
                  <a:cubicBezTo>
                    <a:pt x="103" y="21"/>
                    <a:pt x="103" y="21"/>
                    <a:pt x="103" y="21"/>
                  </a:cubicBezTo>
                  <a:cubicBezTo>
                    <a:pt x="104" y="21"/>
                    <a:pt x="104" y="21"/>
                    <a:pt x="104" y="21"/>
                  </a:cubicBezTo>
                  <a:cubicBezTo>
                    <a:pt x="104" y="21"/>
                    <a:pt x="104" y="21"/>
                    <a:pt x="104" y="21"/>
                  </a:cubicBezTo>
                  <a:cubicBezTo>
                    <a:pt x="104" y="21"/>
                    <a:pt x="104" y="21"/>
                    <a:pt x="104" y="21"/>
                  </a:cubicBezTo>
                  <a:cubicBezTo>
                    <a:pt x="101" y="40"/>
                    <a:pt x="101" y="40"/>
                    <a:pt x="101" y="40"/>
                  </a:cubicBezTo>
                  <a:cubicBezTo>
                    <a:pt x="101" y="40"/>
                    <a:pt x="101" y="40"/>
                    <a:pt x="101" y="40"/>
                  </a:cubicBezTo>
                  <a:cubicBezTo>
                    <a:pt x="102" y="40"/>
                    <a:pt x="102" y="40"/>
                    <a:pt x="102" y="40"/>
                  </a:cubicBezTo>
                  <a:cubicBezTo>
                    <a:pt x="102" y="40"/>
                    <a:pt x="102" y="40"/>
                    <a:pt x="102" y="40"/>
                  </a:cubicBezTo>
                  <a:cubicBezTo>
                    <a:pt x="104" y="21"/>
                    <a:pt x="104" y="21"/>
                    <a:pt x="104" y="21"/>
                  </a:cubicBezTo>
                  <a:cubicBezTo>
                    <a:pt x="105" y="21"/>
                    <a:pt x="105" y="21"/>
                    <a:pt x="105" y="21"/>
                  </a:cubicBezTo>
                  <a:cubicBezTo>
                    <a:pt x="105" y="22"/>
                    <a:pt x="105" y="22"/>
                    <a:pt x="105" y="22"/>
                  </a:cubicBezTo>
                  <a:cubicBezTo>
                    <a:pt x="105" y="21"/>
                    <a:pt x="105" y="21"/>
                    <a:pt x="105" y="21"/>
                  </a:cubicBezTo>
                  <a:cubicBezTo>
                    <a:pt x="103" y="40"/>
                    <a:pt x="103" y="40"/>
                    <a:pt x="103" y="40"/>
                  </a:cubicBezTo>
                  <a:cubicBezTo>
                    <a:pt x="103" y="40"/>
                    <a:pt x="103" y="40"/>
                    <a:pt x="103" y="40"/>
                  </a:cubicBezTo>
                  <a:cubicBezTo>
                    <a:pt x="103" y="40"/>
                    <a:pt x="103" y="40"/>
                    <a:pt x="103" y="40"/>
                  </a:cubicBezTo>
                  <a:cubicBezTo>
                    <a:pt x="103" y="39"/>
                    <a:pt x="103" y="39"/>
                    <a:pt x="103" y="40"/>
                  </a:cubicBezTo>
                  <a:cubicBezTo>
                    <a:pt x="106" y="22"/>
                    <a:pt x="106" y="22"/>
                    <a:pt x="106" y="22"/>
                  </a:cubicBezTo>
                  <a:cubicBezTo>
                    <a:pt x="106" y="22"/>
                    <a:pt x="106" y="22"/>
                    <a:pt x="106" y="22"/>
                  </a:cubicBezTo>
                  <a:cubicBezTo>
                    <a:pt x="107" y="22"/>
                    <a:pt x="107" y="22"/>
                    <a:pt x="107" y="22"/>
                  </a:cubicBezTo>
                  <a:cubicBezTo>
                    <a:pt x="106" y="22"/>
                    <a:pt x="106" y="22"/>
                    <a:pt x="106" y="22"/>
                  </a:cubicBezTo>
                  <a:cubicBezTo>
                    <a:pt x="104" y="40"/>
                    <a:pt x="104" y="40"/>
                    <a:pt x="104" y="40"/>
                  </a:cubicBezTo>
                  <a:cubicBezTo>
                    <a:pt x="105" y="40"/>
                    <a:pt x="105" y="40"/>
                    <a:pt x="105" y="40"/>
                  </a:cubicBezTo>
                  <a:cubicBezTo>
                    <a:pt x="107" y="22"/>
                    <a:pt x="107" y="22"/>
                    <a:pt x="107" y="22"/>
                  </a:cubicBezTo>
                  <a:cubicBezTo>
                    <a:pt x="108" y="22"/>
                    <a:pt x="108" y="22"/>
                    <a:pt x="108" y="22"/>
                  </a:cubicBezTo>
                  <a:cubicBezTo>
                    <a:pt x="108" y="23"/>
                    <a:pt x="108" y="23"/>
                    <a:pt x="108" y="23"/>
                  </a:cubicBezTo>
                  <a:cubicBezTo>
                    <a:pt x="108" y="22"/>
                    <a:pt x="108" y="22"/>
                    <a:pt x="108" y="22"/>
                  </a:cubicBezTo>
                  <a:cubicBezTo>
                    <a:pt x="105" y="40"/>
                    <a:pt x="105" y="40"/>
                    <a:pt x="105" y="40"/>
                  </a:cubicBezTo>
                  <a:cubicBezTo>
                    <a:pt x="106" y="40"/>
                    <a:pt x="106" y="40"/>
                    <a:pt x="106" y="40"/>
                  </a:cubicBezTo>
                  <a:cubicBezTo>
                    <a:pt x="106" y="39"/>
                    <a:pt x="106" y="39"/>
                    <a:pt x="106" y="39"/>
                  </a:cubicBezTo>
                  <a:cubicBezTo>
                    <a:pt x="106" y="39"/>
                    <a:pt x="106" y="39"/>
                    <a:pt x="106" y="39"/>
                  </a:cubicBezTo>
                  <a:cubicBezTo>
                    <a:pt x="108" y="23"/>
                    <a:pt x="108" y="23"/>
                    <a:pt x="108" y="23"/>
                  </a:cubicBezTo>
                  <a:cubicBezTo>
                    <a:pt x="109" y="23"/>
                    <a:pt x="109" y="23"/>
                    <a:pt x="109" y="23"/>
                  </a:cubicBezTo>
                  <a:cubicBezTo>
                    <a:pt x="107" y="40"/>
                    <a:pt x="107" y="40"/>
                    <a:pt x="107" y="40"/>
                  </a:cubicBezTo>
                  <a:cubicBezTo>
                    <a:pt x="107" y="40"/>
                    <a:pt x="107" y="40"/>
                    <a:pt x="107" y="40"/>
                  </a:cubicBezTo>
                  <a:cubicBezTo>
                    <a:pt x="107" y="40"/>
                    <a:pt x="107" y="40"/>
                    <a:pt x="107" y="40"/>
                  </a:cubicBezTo>
                  <a:cubicBezTo>
                    <a:pt x="109" y="23"/>
                    <a:pt x="109" y="23"/>
                    <a:pt x="109" y="23"/>
                  </a:cubicBezTo>
                  <a:cubicBezTo>
                    <a:pt x="110" y="23"/>
                    <a:pt x="110" y="23"/>
                    <a:pt x="110" y="23"/>
                  </a:cubicBezTo>
                  <a:cubicBezTo>
                    <a:pt x="108" y="39"/>
                    <a:pt x="108" y="39"/>
                    <a:pt x="108" y="39"/>
                  </a:cubicBezTo>
                  <a:cubicBezTo>
                    <a:pt x="108" y="39"/>
                    <a:pt x="108" y="39"/>
                    <a:pt x="108" y="39"/>
                  </a:cubicBezTo>
                  <a:cubicBezTo>
                    <a:pt x="108" y="39"/>
                    <a:pt x="108" y="39"/>
                    <a:pt x="108" y="39"/>
                  </a:cubicBezTo>
                  <a:cubicBezTo>
                    <a:pt x="108" y="39"/>
                    <a:pt x="108" y="39"/>
                    <a:pt x="108" y="39"/>
                  </a:cubicBezTo>
                  <a:cubicBezTo>
                    <a:pt x="110" y="24"/>
                    <a:pt x="110" y="24"/>
                    <a:pt x="110" y="24"/>
                  </a:cubicBezTo>
                  <a:cubicBezTo>
                    <a:pt x="111" y="23"/>
                    <a:pt x="111" y="23"/>
                    <a:pt x="111" y="23"/>
                  </a:cubicBezTo>
                  <a:cubicBezTo>
                    <a:pt x="109" y="39"/>
                    <a:pt x="109" y="39"/>
                    <a:pt x="109" y="39"/>
                  </a:cubicBezTo>
                  <a:cubicBezTo>
                    <a:pt x="109" y="39"/>
                    <a:pt x="109" y="39"/>
                    <a:pt x="109" y="39"/>
                  </a:cubicBezTo>
                  <a:cubicBezTo>
                    <a:pt x="109" y="39"/>
                    <a:pt x="109" y="39"/>
                    <a:pt x="109" y="39"/>
                  </a:cubicBezTo>
                  <a:cubicBezTo>
                    <a:pt x="111" y="24"/>
                    <a:pt x="111" y="24"/>
                    <a:pt x="111" y="24"/>
                  </a:cubicBezTo>
                  <a:cubicBezTo>
                    <a:pt x="112" y="24"/>
                    <a:pt x="112" y="24"/>
                    <a:pt x="112" y="24"/>
                  </a:cubicBezTo>
                  <a:cubicBezTo>
                    <a:pt x="110" y="39"/>
                    <a:pt x="110" y="39"/>
                    <a:pt x="110" y="39"/>
                  </a:cubicBezTo>
                  <a:cubicBezTo>
                    <a:pt x="110" y="39"/>
                    <a:pt x="110" y="39"/>
                    <a:pt x="110" y="39"/>
                  </a:cubicBezTo>
                  <a:cubicBezTo>
                    <a:pt x="110" y="39"/>
                    <a:pt x="110" y="39"/>
                    <a:pt x="110" y="39"/>
                  </a:cubicBezTo>
                  <a:cubicBezTo>
                    <a:pt x="112" y="25"/>
                    <a:pt x="112" y="25"/>
                    <a:pt x="112" y="25"/>
                  </a:cubicBezTo>
                  <a:cubicBezTo>
                    <a:pt x="113" y="24"/>
                    <a:pt x="113" y="24"/>
                    <a:pt x="113" y="24"/>
                  </a:cubicBezTo>
                  <a:cubicBezTo>
                    <a:pt x="111" y="39"/>
                    <a:pt x="111" y="39"/>
                    <a:pt x="111" y="39"/>
                  </a:cubicBezTo>
                  <a:cubicBezTo>
                    <a:pt x="111" y="39"/>
                    <a:pt x="111" y="39"/>
                    <a:pt x="111" y="39"/>
                  </a:cubicBezTo>
                  <a:cubicBezTo>
                    <a:pt x="111" y="39"/>
                    <a:pt x="111" y="39"/>
                    <a:pt x="111" y="39"/>
                  </a:cubicBezTo>
                  <a:cubicBezTo>
                    <a:pt x="113" y="25"/>
                    <a:pt x="113" y="25"/>
                    <a:pt x="113" y="25"/>
                  </a:cubicBezTo>
                  <a:cubicBezTo>
                    <a:pt x="115" y="25"/>
                    <a:pt x="115" y="25"/>
                    <a:pt x="115" y="25"/>
                  </a:cubicBezTo>
                  <a:cubicBezTo>
                    <a:pt x="112" y="39"/>
                    <a:pt x="112" y="39"/>
                    <a:pt x="112" y="39"/>
                  </a:cubicBezTo>
                  <a:cubicBezTo>
                    <a:pt x="112" y="39"/>
                    <a:pt x="112" y="39"/>
                    <a:pt x="112" y="39"/>
                  </a:cubicBezTo>
                  <a:cubicBezTo>
                    <a:pt x="112" y="39"/>
                    <a:pt x="112" y="39"/>
                    <a:pt x="112" y="39"/>
                  </a:cubicBezTo>
                  <a:cubicBezTo>
                    <a:pt x="112" y="39"/>
                    <a:pt x="112" y="39"/>
                    <a:pt x="112" y="39"/>
                  </a:cubicBezTo>
                  <a:cubicBezTo>
                    <a:pt x="115" y="26"/>
                    <a:pt x="115" y="26"/>
                    <a:pt x="115" y="26"/>
                  </a:cubicBezTo>
                  <a:cubicBezTo>
                    <a:pt x="116" y="25"/>
                    <a:pt x="116" y="25"/>
                    <a:pt x="116" y="25"/>
                  </a:cubicBezTo>
                  <a:cubicBezTo>
                    <a:pt x="115" y="26"/>
                    <a:pt x="115" y="26"/>
                    <a:pt x="115" y="26"/>
                  </a:cubicBezTo>
                  <a:cubicBezTo>
                    <a:pt x="116" y="26"/>
                    <a:pt x="116" y="26"/>
                    <a:pt x="116" y="26"/>
                  </a:cubicBezTo>
                  <a:cubicBezTo>
                    <a:pt x="116" y="26"/>
                    <a:pt x="116" y="26"/>
                    <a:pt x="116" y="26"/>
                  </a:cubicBezTo>
                  <a:cubicBezTo>
                    <a:pt x="117" y="26"/>
                    <a:pt x="117" y="26"/>
                    <a:pt x="117" y="26"/>
                  </a:cubicBezTo>
                  <a:cubicBezTo>
                    <a:pt x="117" y="27"/>
                    <a:pt x="117" y="27"/>
                    <a:pt x="117" y="27"/>
                  </a:cubicBezTo>
                  <a:cubicBezTo>
                    <a:pt x="118" y="26"/>
                    <a:pt x="118" y="26"/>
                    <a:pt x="118" y="26"/>
                  </a:cubicBezTo>
                  <a:cubicBezTo>
                    <a:pt x="118" y="27"/>
                    <a:pt x="118" y="27"/>
                    <a:pt x="118" y="27"/>
                  </a:cubicBezTo>
                  <a:cubicBezTo>
                    <a:pt x="118" y="27"/>
                    <a:pt x="118" y="27"/>
                    <a:pt x="118" y="27"/>
                  </a:cubicBezTo>
                  <a:cubicBezTo>
                    <a:pt x="118" y="27"/>
                    <a:pt x="118" y="27"/>
                    <a:pt x="118" y="27"/>
                  </a:cubicBezTo>
                  <a:cubicBezTo>
                    <a:pt x="119" y="27"/>
                    <a:pt x="119" y="27"/>
                    <a:pt x="119" y="27"/>
                  </a:cubicBezTo>
                  <a:cubicBezTo>
                    <a:pt x="119" y="28"/>
                    <a:pt x="119" y="28"/>
                    <a:pt x="119" y="28"/>
                  </a:cubicBezTo>
                  <a:cubicBezTo>
                    <a:pt x="120" y="27"/>
                    <a:pt x="120" y="27"/>
                    <a:pt x="120" y="27"/>
                  </a:cubicBezTo>
                  <a:cubicBezTo>
                    <a:pt x="120" y="28"/>
                    <a:pt x="120" y="28"/>
                    <a:pt x="120" y="28"/>
                  </a:cubicBezTo>
                  <a:cubicBezTo>
                    <a:pt x="120" y="28"/>
                    <a:pt x="120" y="28"/>
                    <a:pt x="120" y="28"/>
                  </a:cubicBezTo>
                  <a:cubicBezTo>
                    <a:pt x="120" y="29"/>
                    <a:pt x="120" y="29"/>
                    <a:pt x="120" y="29"/>
                  </a:cubicBezTo>
                  <a:cubicBezTo>
                    <a:pt x="121" y="29"/>
                    <a:pt x="121" y="29"/>
                    <a:pt x="121" y="29"/>
                  </a:cubicBezTo>
                  <a:cubicBezTo>
                    <a:pt x="121" y="29"/>
                    <a:pt x="121" y="29"/>
                    <a:pt x="121" y="29"/>
                  </a:cubicBezTo>
                  <a:cubicBezTo>
                    <a:pt x="121" y="29"/>
                    <a:pt x="121" y="29"/>
                    <a:pt x="121" y="29"/>
                  </a:cubicBezTo>
                  <a:cubicBezTo>
                    <a:pt x="121" y="30"/>
                    <a:pt x="121" y="30"/>
                    <a:pt x="121" y="30"/>
                  </a:cubicBezTo>
                  <a:cubicBezTo>
                    <a:pt x="122" y="29"/>
                    <a:pt x="122" y="29"/>
                    <a:pt x="122" y="29"/>
                  </a:cubicBezTo>
                  <a:cubicBezTo>
                    <a:pt x="122" y="30"/>
                    <a:pt x="122" y="30"/>
                    <a:pt x="122" y="30"/>
                  </a:cubicBezTo>
                  <a:cubicBezTo>
                    <a:pt x="122" y="30"/>
                    <a:pt x="122" y="30"/>
                    <a:pt x="122" y="30"/>
                  </a:cubicBezTo>
                  <a:cubicBezTo>
                    <a:pt x="122" y="31"/>
                    <a:pt x="122" y="31"/>
                    <a:pt x="122" y="31"/>
                  </a:cubicBezTo>
                  <a:cubicBezTo>
                    <a:pt x="122" y="31"/>
                    <a:pt x="122" y="31"/>
                    <a:pt x="122" y="31"/>
                  </a:cubicBezTo>
                  <a:cubicBezTo>
                    <a:pt x="122" y="31"/>
                    <a:pt x="122" y="31"/>
                    <a:pt x="122" y="31"/>
                  </a:cubicBezTo>
                  <a:cubicBezTo>
                    <a:pt x="122" y="31"/>
                    <a:pt x="122" y="31"/>
                    <a:pt x="122" y="31"/>
                  </a:cubicBezTo>
                  <a:cubicBezTo>
                    <a:pt x="122" y="31"/>
                    <a:pt x="122" y="31"/>
                    <a:pt x="122" y="31"/>
                  </a:cubicBezTo>
                  <a:cubicBezTo>
                    <a:pt x="122" y="31"/>
                    <a:pt x="122" y="31"/>
                    <a:pt x="122" y="31"/>
                  </a:cubicBezTo>
                  <a:cubicBezTo>
                    <a:pt x="122" y="30"/>
                    <a:pt x="122" y="29"/>
                    <a:pt x="122" y="28"/>
                  </a:cubicBezTo>
                  <a:cubicBezTo>
                    <a:pt x="121" y="27"/>
                    <a:pt x="120" y="26"/>
                    <a:pt x="119" y="25"/>
                  </a:cubicBezTo>
                  <a:cubicBezTo>
                    <a:pt x="114" y="20"/>
                    <a:pt x="97" y="15"/>
                    <a:pt x="88" y="12"/>
                  </a:cubicBezTo>
                  <a:cubicBezTo>
                    <a:pt x="80" y="9"/>
                    <a:pt x="57" y="3"/>
                    <a:pt x="36" y="2"/>
                  </a:cubicBezTo>
                  <a:cubicBezTo>
                    <a:pt x="16" y="0"/>
                    <a:pt x="7" y="3"/>
                    <a:pt x="4" y="5"/>
                  </a:cubicBezTo>
                  <a:cubicBezTo>
                    <a:pt x="1" y="7"/>
                    <a:pt x="2" y="9"/>
                    <a:pt x="2" y="9"/>
                  </a:cubicBezTo>
                  <a:cubicBezTo>
                    <a:pt x="3" y="10"/>
                    <a:pt x="3" y="10"/>
                    <a:pt x="3" y="10"/>
                  </a:cubicBezTo>
                  <a:cubicBezTo>
                    <a:pt x="2" y="10"/>
                    <a:pt x="2" y="10"/>
                    <a:pt x="2" y="10"/>
                  </a:cubicBezTo>
                  <a:cubicBezTo>
                    <a:pt x="2" y="11"/>
                    <a:pt x="2" y="11"/>
                    <a:pt x="2" y="11"/>
                  </a:cubicBezTo>
                  <a:cubicBezTo>
                    <a:pt x="1" y="11"/>
                    <a:pt x="1" y="11"/>
                    <a:pt x="1" y="11"/>
                  </a:cubicBezTo>
                  <a:cubicBezTo>
                    <a:pt x="2" y="11"/>
                    <a:pt x="2" y="11"/>
                    <a:pt x="2" y="11"/>
                  </a:cubicBezTo>
                  <a:cubicBezTo>
                    <a:pt x="1" y="11"/>
                    <a:pt x="1" y="11"/>
                    <a:pt x="1" y="11"/>
                  </a:cubicBezTo>
                  <a:cubicBezTo>
                    <a:pt x="1" y="12"/>
                    <a:pt x="1" y="12"/>
                    <a:pt x="1" y="12"/>
                  </a:cubicBezTo>
                  <a:cubicBezTo>
                    <a:pt x="1" y="12"/>
                    <a:pt x="1" y="12"/>
                    <a:pt x="1" y="12"/>
                  </a:cubicBezTo>
                  <a:cubicBezTo>
                    <a:pt x="1" y="13"/>
                    <a:pt x="1" y="13"/>
                    <a:pt x="1" y="13"/>
                  </a:cubicBezTo>
                  <a:cubicBezTo>
                    <a:pt x="0" y="13"/>
                    <a:pt x="0" y="13"/>
                    <a:pt x="0" y="13"/>
                  </a:cubicBezTo>
                  <a:cubicBezTo>
                    <a:pt x="1" y="13"/>
                    <a:pt x="1" y="13"/>
                    <a:pt x="1" y="13"/>
                  </a:cubicBezTo>
                  <a:cubicBezTo>
                    <a:pt x="1" y="13"/>
                    <a:pt x="1" y="13"/>
                    <a:pt x="1" y="13"/>
                  </a:cubicBezTo>
                  <a:cubicBezTo>
                    <a:pt x="1" y="13"/>
                    <a:pt x="9" y="36"/>
                    <a:pt x="10" y="38"/>
                  </a:cubicBezTo>
                  <a:cubicBezTo>
                    <a:pt x="11" y="40"/>
                    <a:pt x="13" y="41"/>
                    <a:pt x="13" y="41"/>
                  </a:cubicBezTo>
                  <a:cubicBezTo>
                    <a:pt x="15" y="51"/>
                    <a:pt x="15" y="51"/>
                    <a:pt x="15" y="51"/>
                  </a:cubicBezTo>
                  <a:cubicBezTo>
                    <a:pt x="15" y="51"/>
                    <a:pt x="15" y="51"/>
                    <a:pt x="15" y="51"/>
                  </a:cubicBezTo>
                  <a:cubicBezTo>
                    <a:pt x="13" y="41"/>
                    <a:pt x="13" y="41"/>
                    <a:pt x="13" y="41"/>
                  </a:cubicBezTo>
                  <a:cubicBezTo>
                    <a:pt x="13" y="40"/>
                    <a:pt x="12" y="40"/>
                    <a:pt x="11" y="39"/>
                  </a:cubicBezTo>
                  <a:cubicBezTo>
                    <a:pt x="10" y="37"/>
                    <a:pt x="14" y="36"/>
                    <a:pt x="15" y="36"/>
                  </a:cubicBezTo>
                  <a:cubicBezTo>
                    <a:pt x="15" y="36"/>
                    <a:pt x="14" y="37"/>
                    <a:pt x="13" y="38"/>
                  </a:cubicBezTo>
                  <a:cubicBezTo>
                    <a:pt x="14" y="38"/>
                    <a:pt x="14" y="38"/>
                    <a:pt x="14" y="38"/>
                  </a:cubicBezTo>
                  <a:cubicBezTo>
                    <a:pt x="16" y="51"/>
                    <a:pt x="16" y="51"/>
                    <a:pt x="16" y="51"/>
                  </a:cubicBezTo>
                  <a:cubicBezTo>
                    <a:pt x="16" y="51"/>
                    <a:pt x="16" y="51"/>
                    <a:pt x="16" y="51"/>
                  </a:cubicBezTo>
                  <a:cubicBezTo>
                    <a:pt x="14" y="37"/>
                    <a:pt x="14" y="37"/>
                    <a:pt x="14" y="37"/>
                  </a:cubicBezTo>
                  <a:close/>
                  <a:moveTo>
                    <a:pt x="29" y="34"/>
                  </a:moveTo>
                  <a:cubicBezTo>
                    <a:pt x="29" y="34"/>
                    <a:pt x="29" y="34"/>
                    <a:pt x="29" y="34"/>
                  </a:cubicBezTo>
                  <a:cubicBezTo>
                    <a:pt x="22" y="8"/>
                    <a:pt x="22" y="8"/>
                    <a:pt x="22" y="8"/>
                  </a:cubicBezTo>
                  <a:cubicBezTo>
                    <a:pt x="22" y="7"/>
                    <a:pt x="22" y="7"/>
                    <a:pt x="22" y="7"/>
                  </a:cubicBezTo>
                  <a:lnTo>
                    <a:pt x="29" y="34"/>
                  </a:lnTo>
                  <a:close/>
                  <a:moveTo>
                    <a:pt x="19" y="7"/>
                  </a:moveTo>
                  <a:cubicBezTo>
                    <a:pt x="19" y="7"/>
                    <a:pt x="19" y="7"/>
                    <a:pt x="19" y="7"/>
                  </a:cubicBezTo>
                  <a:cubicBezTo>
                    <a:pt x="22" y="7"/>
                    <a:pt x="22" y="7"/>
                    <a:pt x="22" y="7"/>
                  </a:cubicBezTo>
                  <a:cubicBezTo>
                    <a:pt x="22" y="8"/>
                    <a:pt x="22" y="8"/>
                    <a:pt x="22" y="8"/>
                  </a:cubicBezTo>
                  <a:cubicBezTo>
                    <a:pt x="21" y="8"/>
                    <a:pt x="21" y="8"/>
                    <a:pt x="21" y="8"/>
                  </a:cubicBezTo>
                  <a:cubicBezTo>
                    <a:pt x="25" y="22"/>
                    <a:pt x="25" y="22"/>
                    <a:pt x="25" y="22"/>
                  </a:cubicBezTo>
                  <a:cubicBezTo>
                    <a:pt x="21" y="8"/>
                    <a:pt x="21" y="8"/>
                    <a:pt x="21" y="8"/>
                  </a:cubicBezTo>
                  <a:cubicBezTo>
                    <a:pt x="21" y="7"/>
                    <a:pt x="21" y="7"/>
                    <a:pt x="21" y="7"/>
                  </a:cubicBezTo>
                  <a:cubicBezTo>
                    <a:pt x="19" y="7"/>
                    <a:pt x="19" y="7"/>
                    <a:pt x="19" y="7"/>
                  </a:cubicBezTo>
                  <a:cubicBezTo>
                    <a:pt x="20" y="10"/>
                    <a:pt x="20" y="10"/>
                    <a:pt x="20" y="10"/>
                  </a:cubicBezTo>
                  <a:cubicBezTo>
                    <a:pt x="19" y="7"/>
                    <a:pt x="19" y="7"/>
                    <a:pt x="19" y="7"/>
                  </a:cubicBezTo>
                  <a:close/>
                  <a:moveTo>
                    <a:pt x="19" y="8"/>
                  </a:moveTo>
                  <a:cubicBezTo>
                    <a:pt x="19" y="8"/>
                    <a:pt x="19" y="8"/>
                    <a:pt x="19" y="8"/>
                  </a:cubicBezTo>
                  <a:cubicBezTo>
                    <a:pt x="26" y="32"/>
                    <a:pt x="26" y="32"/>
                    <a:pt x="26" y="32"/>
                  </a:cubicBezTo>
                  <a:cubicBezTo>
                    <a:pt x="19" y="8"/>
                    <a:pt x="19" y="8"/>
                    <a:pt x="19" y="8"/>
                  </a:cubicBezTo>
                  <a:close/>
                  <a:moveTo>
                    <a:pt x="18" y="8"/>
                  </a:moveTo>
                  <a:cubicBezTo>
                    <a:pt x="18" y="8"/>
                    <a:pt x="18" y="8"/>
                    <a:pt x="18" y="8"/>
                  </a:cubicBezTo>
                  <a:cubicBezTo>
                    <a:pt x="17" y="7"/>
                    <a:pt x="17" y="7"/>
                    <a:pt x="17" y="7"/>
                  </a:cubicBezTo>
                  <a:cubicBezTo>
                    <a:pt x="24" y="34"/>
                    <a:pt x="24" y="34"/>
                    <a:pt x="24" y="34"/>
                  </a:cubicBezTo>
                  <a:cubicBezTo>
                    <a:pt x="16" y="7"/>
                    <a:pt x="16" y="7"/>
                    <a:pt x="16" y="7"/>
                  </a:cubicBezTo>
                  <a:lnTo>
                    <a:pt x="18" y="8"/>
                  </a:lnTo>
                  <a:close/>
                  <a:moveTo>
                    <a:pt x="16" y="8"/>
                  </a:moveTo>
                  <a:cubicBezTo>
                    <a:pt x="16" y="8"/>
                    <a:pt x="16" y="8"/>
                    <a:pt x="16" y="8"/>
                  </a:cubicBezTo>
                  <a:cubicBezTo>
                    <a:pt x="14" y="8"/>
                    <a:pt x="14" y="8"/>
                    <a:pt x="14" y="8"/>
                  </a:cubicBezTo>
                  <a:cubicBezTo>
                    <a:pt x="22" y="34"/>
                    <a:pt x="22" y="34"/>
                    <a:pt x="22" y="34"/>
                  </a:cubicBezTo>
                  <a:cubicBezTo>
                    <a:pt x="14" y="7"/>
                    <a:pt x="14" y="7"/>
                    <a:pt x="14" y="7"/>
                  </a:cubicBezTo>
                  <a:lnTo>
                    <a:pt x="16" y="8"/>
                  </a:lnTo>
                  <a:close/>
                  <a:moveTo>
                    <a:pt x="14" y="8"/>
                  </a:moveTo>
                  <a:cubicBezTo>
                    <a:pt x="14" y="8"/>
                    <a:pt x="14" y="8"/>
                    <a:pt x="14" y="8"/>
                  </a:cubicBezTo>
                  <a:cubicBezTo>
                    <a:pt x="12" y="8"/>
                    <a:pt x="12" y="8"/>
                    <a:pt x="12" y="8"/>
                  </a:cubicBezTo>
                  <a:cubicBezTo>
                    <a:pt x="20" y="34"/>
                    <a:pt x="20" y="34"/>
                    <a:pt x="20" y="34"/>
                  </a:cubicBezTo>
                  <a:cubicBezTo>
                    <a:pt x="11" y="8"/>
                    <a:pt x="11" y="8"/>
                    <a:pt x="11" y="8"/>
                  </a:cubicBezTo>
                  <a:cubicBezTo>
                    <a:pt x="11" y="8"/>
                    <a:pt x="14" y="8"/>
                    <a:pt x="14" y="8"/>
                  </a:cubicBezTo>
                  <a:close/>
                  <a:moveTo>
                    <a:pt x="11" y="8"/>
                  </a:moveTo>
                  <a:cubicBezTo>
                    <a:pt x="11" y="8"/>
                    <a:pt x="11" y="8"/>
                    <a:pt x="11" y="8"/>
                  </a:cubicBezTo>
                  <a:cubicBezTo>
                    <a:pt x="10" y="8"/>
                    <a:pt x="10" y="8"/>
                    <a:pt x="10" y="8"/>
                  </a:cubicBezTo>
                  <a:cubicBezTo>
                    <a:pt x="18" y="35"/>
                    <a:pt x="18" y="35"/>
                    <a:pt x="18" y="35"/>
                  </a:cubicBezTo>
                  <a:cubicBezTo>
                    <a:pt x="9" y="8"/>
                    <a:pt x="9" y="8"/>
                    <a:pt x="9" y="8"/>
                  </a:cubicBezTo>
                  <a:lnTo>
                    <a:pt x="11" y="8"/>
                  </a:lnTo>
                  <a:close/>
                  <a:moveTo>
                    <a:pt x="1" y="13"/>
                  </a:moveTo>
                  <a:cubicBezTo>
                    <a:pt x="1" y="13"/>
                    <a:pt x="1" y="13"/>
                    <a:pt x="1" y="13"/>
                  </a:cubicBezTo>
                  <a:cubicBezTo>
                    <a:pt x="1" y="13"/>
                    <a:pt x="1" y="13"/>
                    <a:pt x="1" y="13"/>
                  </a:cubicBezTo>
                  <a:cubicBezTo>
                    <a:pt x="1" y="13"/>
                    <a:pt x="1" y="13"/>
                    <a:pt x="1" y="13"/>
                  </a:cubicBezTo>
                  <a:close/>
                  <a:moveTo>
                    <a:pt x="1" y="12"/>
                  </a:moveTo>
                  <a:cubicBezTo>
                    <a:pt x="1" y="12"/>
                    <a:pt x="1" y="12"/>
                    <a:pt x="1" y="12"/>
                  </a:cubicBezTo>
                  <a:cubicBezTo>
                    <a:pt x="2" y="12"/>
                    <a:pt x="2" y="12"/>
                    <a:pt x="2" y="12"/>
                  </a:cubicBezTo>
                  <a:cubicBezTo>
                    <a:pt x="1" y="12"/>
                    <a:pt x="1" y="12"/>
                    <a:pt x="1" y="12"/>
                  </a:cubicBezTo>
                  <a:cubicBezTo>
                    <a:pt x="2" y="13"/>
                    <a:pt x="2" y="13"/>
                    <a:pt x="2" y="13"/>
                  </a:cubicBezTo>
                  <a:lnTo>
                    <a:pt x="1" y="12"/>
                  </a:lnTo>
                  <a:close/>
                  <a:moveTo>
                    <a:pt x="2" y="11"/>
                  </a:moveTo>
                  <a:cubicBezTo>
                    <a:pt x="2" y="11"/>
                    <a:pt x="2" y="11"/>
                    <a:pt x="2" y="11"/>
                  </a:cubicBezTo>
                  <a:cubicBezTo>
                    <a:pt x="2" y="12"/>
                    <a:pt x="2" y="12"/>
                    <a:pt x="2" y="12"/>
                  </a:cubicBezTo>
                  <a:cubicBezTo>
                    <a:pt x="2" y="12"/>
                    <a:pt x="2" y="12"/>
                    <a:pt x="2" y="12"/>
                  </a:cubicBezTo>
                  <a:cubicBezTo>
                    <a:pt x="2" y="14"/>
                    <a:pt x="2" y="14"/>
                    <a:pt x="2" y="14"/>
                  </a:cubicBezTo>
                  <a:lnTo>
                    <a:pt x="2" y="11"/>
                  </a:lnTo>
                  <a:close/>
                  <a:moveTo>
                    <a:pt x="2" y="11"/>
                  </a:moveTo>
                  <a:cubicBezTo>
                    <a:pt x="2" y="11"/>
                    <a:pt x="2" y="11"/>
                    <a:pt x="2" y="11"/>
                  </a:cubicBezTo>
                  <a:cubicBezTo>
                    <a:pt x="3" y="11"/>
                    <a:pt x="3" y="11"/>
                    <a:pt x="3" y="11"/>
                  </a:cubicBezTo>
                  <a:cubicBezTo>
                    <a:pt x="2" y="11"/>
                    <a:pt x="2" y="11"/>
                    <a:pt x="2" y="11"/>
                  </a:cubicBezTo>
                  <a:cubicBezTo>
                    <a:pt x="4" y="18"/>
                    <a:pt x="4" y="18"/>
                    <a:pt x="4" y="18"/>
                  </a:cubicBezTo>
                  <a:lnTo>
                    <a:pt x="2" y="11"/>
                  </a:lnTo>
                  <a:close/>
                  <a:moveTo>
                    <a:pt x="3" y="10"/>
                  </a:moveTo>
                  <a:cubicBezTo>
                    <a:pt x="3" y="10"/>
                    <a:pt x="3" y="10"/>
                    <a:pt x="3" y="10"/>
                  </a:cubicBezTo>
                  <a:cubicBezTo>
                    <a:pt x="4" y="11"/>
                    <a:pt x="4" y="11"/>
                    <a:pt x="4" y="11"/>
                  </a:cubicBezTo>
                  <a:cubicBezTo>
                    <a:pt x="3" y="11"/>
                    <a:pt x="3" y="11"/>
                    <a:pt x="3" y="11"/>
                  </a:cubicBezTo>
                  <a:cubicBezTo>
                    <a:pt x="8" y="25"/>
                    <a:pt x="8" y="25"/>
                    <a:pt x="8" y="25"/>
                  </a:cubicBezTo>
                  <a:lnTo>
                    <a:pt x="3" y="10"/>
                  </a:lnTo>
                  <a:close/>
                  <a:moveTo>
                    <a:pt x="4" y="10"/>
                  </a:moveTo>
                  <a:cubicBezTo>
                    <a:pt x="4" y="10"/>
                    <a:pt x="4" y="10"/>
                    <a:pt x="4" y="10"/>
                  </a:cubicBezTo>
                  <a:cubicBezTo>
                    <a:pt x="5" y="10"/>
                    <a:pt x="5" y="10"/>
                    <a:pt x="5" y="10"/>
                  </a:cubicBezTo>
                  <a:cubicBezTo>
                    <a:pt x="4" y="10"/>
                    <a:pt x="4" y="10"/>
                    <a:pt x="4" y="10"/>
                  </a:cubicBezTo>
                  <a:cubicBezTo>
                    <a:pt x="13" y="36"/>
                    <a:pt x="13" y="36"/>
                    <a:pt x="13" y="36"/>
                  </a:cubicBezTo>
                  <a:lnTo>
                    <a:pt x="4" y="10"/>
                  </a:lnTo>
                  <a:close/>
                  <a:moveTo>
                    <a:pt x="5" y="9"/>
                  </a:moveTo>
                  <a:cubicBezTo>
                    <a:pt x="5" y="9"/>
                    <a:pt x="5" y="9"/>
                    <a:pt x="5" y="9"/>
                  </a:cubicBezTo>
                  <a:cubicBezTo>
                    <a:pt x="6" y="9"/>
                    <a:pt x="6" y="9"/>
                    <a:pt x="6" y="9"/>
                  </a:cubicBezTo>
                  <a:cubicBezTo>
                    <a:pt x="5" y="10"/>
                    <a:pt x="5" y="10"/>
                    <a:pt x="5" y="10"/>
                  </a:cubicBezTo>
                  <a:cubicBezTo>
                    <a:pt x="13" y="36"/>
                    <a:pt x="13" y="36"/>
                    <a:pt x="13" y="36"/>
                  </a:cubicBezTo>
                  <a:lnTo>
                    <a:pt x="5" y="9"/>
                  </a:lnTo>
                  <a:close/>
                  <a:moveTo>
                    <a:pt x="6" y="9"/>
                  </a:moveTo>
                  <a:cubicBezTo>
                    <a:pt x="6" y="9"/>
                    <a:pt x="6" y="9"/>
                    <a:pt x="6" y="9"/>
                  </a:cubicBezTo>
                  <a:cubicBezTo>
                    <a:pt x="8" y="9"/>
                    <a:pt x="8" y="9"/>
                    <a:pt x="8" y="9"/>
                  </a:cubicBezTo>
                  <a:cubicBezTo>
                    <a:pt x="6" y="9"/>
                    <a:pt x="6" y="9"/>
                    <a:pt x="6" y="9"/>
                  </a:cubicBezTo>
                  <a:cubicBezTo>
                    <a:pt x="14" y="35"/>
                    <a:pt x="14" y="35"/>
                    <a:pt x="14" y="35"/>
                  </a:cubicBezTo>
                  <a:lnTo>
                    <a:pt x="6" y="9"/>
                  </a:lnTo>
                  <a:close/>
                  <a:moveTo>
                    <a:pt x="8" y="9"/>
                  </a:moveTo>
                  <a:cubicBezTo>
                    <a:pt x="8" y="9"/>
                    <a:pt x="8" y="9"/>
                    <a:pt x="8" y="9"/>
                  </a:cubicBezTo>
                  <a:cubicBezTo>
                    <a:pt x="9" y="9"/>
                    <a:pt x="9" y="9"/>
                    <a:pt x="9" y="9"/>
                  </a:cubicBezTo>
                  <a:cubicBezTo>
                    <a:pt x="8" y="9"/>
                    <a:pt x="8" y="9"/>
                    <a:pt x="8" y="9"/>
                  </a:cubicBezTo>
                  <a:cubicBezTo>
                    <a:pt x="16" y="35"/>
                    <a:pt x="16" y="35"/>
                    <a:pt x="16" y="35"/>
                  </a:cubicBezTo>
                  <a:lnTo>
                    <a:pt x="8" y="9"/>
                  </a:lnTo>
                  <a:close/>
                  <a:moveTo>
                    <a:pt x="115" y="29"/>
                  </a:moveTo>
                  <a:cubicBezTo>
                    <a:pt x="115" y="29"/>
                    <a:pt x="115" y="29"/>
                    <a:pt x="115" y="29"/>
                  </a:cubicBezTo>
                  <a:cubicBezTo>
                    <a:pt x="113" y="39"/>
                    <a:pt x="113" y="39"/>
                    <a:pt x="113" y="39"/>
                  </a:cubicBezTo>
                  <a:cubicBezTo>
                    <a:pt x="113" y="39"/>
                    <a:pt x="113" y="39"/>
                    <a:pt x="113" y="39"/>
                  </a:cubicBezTo>
                  <a:lnTo>
                    <a:pt x="115" y="29"/>
                  </a:lnTo>
                  <a:close/>
                  <a:moveTo>
                    <a:pt x="55" y="37"/>
                  </a:moveTo>
                  <a:cubicBezTo>
                    <a:pt x="55" y="37"/>
                    <a:pt x="55" y="37"/>
                    <a:pt x="55" y="37"/>
                  </a:cubicBezTo>
                  <a:cubicBezTo>
                    <a:pt x="56" y="51"/>
                    <a:pt x="56" y="51"/>
                    <a:pt x="56" y="51"/>
                  </a:cubicBezTo>
                  <a:cubicBezTo>
                    <a:pt x="56" y="51"/>
                    <a:pt x="56" y="51"/>
                    <a:pt x="56" y="51"/>
                  </a:cubicBezTo>
                  <a:cubicBezTo>
                    <a:pt x="55" y="37"/>
                    <a:pt x="55" y="37"/>
                    <a:pt x="55" y="37"/>
                  </a:cubicBezTo>
                  <a:cubicBezTo>
                    <a:pt x="53" y="37"/>
                    <a:pt x="52" y="37"/>
                    <a:pt x="50" y="37"/>
                  </a:cubicBezTo>
                  <a:cubicBezTo>
                    <a:pt x="51" y="51"/>
                    <a:pt x="51" y="51"/>
                    <a:pt x="51" y="51"/>
                  </a:cubicBezTo>
                  <a:cubicBezTo>
                    <a:pt x="55" y="51"/>
                    <a:pt x="58" y="51"/>
                    <a:pt x="61" y="51"/>
                  </a:cubicBezTo>
                  <a:cubicBezTo>
                    <a:pt x="61" y="38"/>
                    <a:pt x="61" y="38"/>
                    <a:pt x="61" y="38"/>
                  </a:cubicBezTo>
                  <a:cubicBezTo>
                    <a:pt x="60" y="38"/>
                    <a:pt x="58" y="38"/>
                    <a:pt x="55" y="37"/>
                  </a:cubicBezTo>
                  <a:close/>
                  <a:moveTo>
                    <a:pt x="57" y="10"/>
                  </a:moveTo>
                  <a:cubicBezTo>
                    <a:pt x="57" y="10"/>
                    <a:pt x="57" y="10"/>
                    <a:pt x="57" y="10"/>
                  </a:cubicBezTo>
                  <a:cubicBezTo>
                    <a:pt x="60" y="36"/>
                    <a:pt x="60" y="36"/>
                    <a:pt x="60" y="36"/>
                  </a:cubicBezTo>
                  <a:cubicBezTo>
                    <a:pt x="57" y="10"/>
                    <a:pt x="57" y="10"/>
                    <a:pt x="57" y="10"/>
                  </a:cubicBezTo>
                  <a:cubicBezTo>
                    <a:pt x="58" y="10"/>
                    <a:pt x="58" y="10"/>
                    <a:pt x="58" y="10"/>
                  </a:cubicBezTo>
                  <a:cubicBezTo>
                    <a:pt x="56" y="9"/>
                    <a:pt x="56" y="9"/>
                    <a:pt x="56" y="9"/>
                  </a:cubicBezTo>
                  <a:cubicBezTo>
                    <a:pt x="58" y="37"/>
                    <a:pt x="58" y="37"/>
                    <a:pt x="58" y="37"/>
                  </a:cubicBezTo>
                  <a:cubicBezTo>
                    <a:pt x="56" y="9"/>
                    <a:pt x="56" y="9"/>
                    <a:pt x="56" y="9"/>
                  </a:cubicBezTo>
                  <a:cubicBezTo>
                    <a:pt x="54" y="10"/>
                    <a:pt x="54" y="10"/>
                    <a:pt x="54" y="10"/>
                  </a:cubicBezTo>
                  <a:cubicBezTo>
                    <a:pt x="57" y="35"/>
                    <a:pt x="57" y="35"/>
                    <a:pt x="57" y="35"/>
                  </a:cubicBezTo>
                  <a:cubicBezTo>
                    <a:pt x="54" y="9"/>
                    <a:pt x="54" y="9"/>
                    <a:pt x="54" y="9"/>
                  </a:cubicBezTo>
                  <a:cubicBezTo>
                    <a:pt x="55" y="9"/>
                    <a:pt x="55" y="9"/>
                    <a:pt x="55" y="9"/>
                  </a:cubicBezTo>
                  <a:cubicBezTo>
                    <a:pt x="53" y="9"/>
                    <a:pt x="53" y="9"/>
                    <a:pt x="53" y="9"/>
                  </a:cubicBezTo>
                  <a:cubicBezTo>
                    <a:pt x="55" y="37"/>
                    <a:pt x="55" y="37"/>
                    <a:pt x="55" y="37"/>
                  </a:cubicBezTo>
                  <a:cubicBezTo>
                    <a:pt x="58" y="37"/>
                    <a:pt x="60" y="38"/>
                    <a:pt x="61" y="38"/>
                  </a:cubicBezTo>
                  <a:cubicBezTo>
                    <a:pt x="59" y="10"/>
                    <a:pt x="59" y="10"/>
                    <a:pt x="59" y="10"/>
                  </a:cubicBezTo>
                  <a:lnTo>
                    <a:pt x="57" y="10"/>
                  </a:lnTo>
                  <a:close/>
                  <a:moveTo>
                    <a:pt x="166" y="48"/>
                  </a:moveTo>
                  <a:cubicBezTo>
                    <a:pt x="166" y="48"/>
                    <a:pt x="166" y="48"/>
                    <a:pt x="166" y="48"/>
                  </a:cubicBezTo>
                  <a:cubicBezTo>
                    <a:pt x="166" y="47"/>
                    <a:pt x="166" y="47"/>
                    <a:pt x="166" y="47"/>
                  </a:cubicBezTo>
                  <a:cubicBezTo>
                    <a:pt x="154" y="42"/>
                    <a:pt x="154" y="42"/>
                    <a:pt x="154" y="42"/>
                  </a:cubicBezTo>
                  <a:cubicBezTo>
                    <a:pt x="154" y="42"/>
                    <a:pt x="154" y="42"/>
                    <a:pt x="154" y="42"/>
                  </a:cubicBezTo>
                  <a:cubicBezTo>
                    <a:pt x="154" y="42"/>
                    <a:pt x="146" y="42"/>
                    <a:pt x="145" y="42"/>
                  </a:cubicBezTo>
                  <a:cubicBezTo>
                    <a:pt x="144" y="42"/>
                    <a:pt x="143" y="42"/>
                    <a:pt x="143" y="42"/>
                  </a:cubicBezTo>
                  <a:cubicBezTo>
                    <a:pt x="143" y="41"/>
                    <a:pt x="143" y="41"/>
                    <a:pt x="143" y="41"/>
                  </a:cubicBezTo>
                  <a:cubicBezTo>
                    <a:pt x="141" y="41"/>
                    <a:pt x="141" y="41"/>
                    <a:pt x="141" y="41"/>
                  </a:cubicBezTo>
                  <a:cubicBezTo>
                    <a:pt x="141" y="41"/>
                    <a:pt x="141" y="41"/>
                    <a:pt x="141" y="41"/>
                  </a:cubicBezTo>
                  <a:cubicBezTo>
                    <a:pt x="141" y="41"/>
                    <a:pt x="141" y="41"/>
                    <a:pt x="140" y="42"/>
                  </a:cubicBezTo>
                  <a:cubicBezTo>
                    <a:pt x="140" y="42"/>
                    <a:pt x="140" y="42"/>
                    <a:pt x="140" y="42"/>
                  </a:cubicBezTo>
                  <a:cubicBezTo>
                    <a:pt x="140" y="42"/>
                    <a:pt x="140" y="42"/>
                    <a:pt x="140" y="42"/>
                  </a:cubicBezTo>
                  <a:cubicBezTo>
                    <a:pt x="140" y="41"/>
                    <a:pt x="140" y="41"/>
                    <a:pt x="140" y="41"/>
                  </a:cubicBezTo>
                  <a:cubicBezTo>
                    <a:pt x="139" y="41"/>
                    <a:pt x="139" y="41"/>
                    <a:pt x="139" y="41"/>
                  </a:cubicBezTo>
                  <a:cubicBezTo>
                    <a:pt x="139" y="41"/>
                    <a:pt x="139" y="41"/>
                    <a:pt x="139" y="41"/>
                  </a:cubicBezTo>
                  <a:cubicBezTo>
                    <a:pt x="139" y="41"/>
                    <a:pt x="139" y="41"/>
                    <a:pt x="138" y="41"/>
                  </a:cubicBezTo>
                  <a:cubicBezTo>
                    <a:pt x="136" y="41"/>
                    <a:pt x="133" y="41"/>
                    <a:pt x="129" y="41"/>
                  </a:cubicBezTo>
                  <a:cubicBezTo>
                    <a:pt x="128" y="41"/>
                    <a:pt x="124" y="41"/>
                    <a:pt x="119" y="42"/>
                  </a:cubicBezTo>
                  <a:cubicBezTo>
                    <a:pt x="120" y="41"/>
                    <a:pt x="120" y="39"/>
                    <a:pt x="120" y="39"/>
                  </a:cubicBezTo>
                  <a:cubicBezTo>
                    <a:pt x="120" y="39"/>
                    <a:pt x="120" y="39"/>
                    <a:pt x="120" y="39"/>
                  </a:cubicBezTo>
                  <a:cubicBezTo>
                    <a:pt x="120" y="39"/>
                    <a:pt x="120" y="39"/>
                    <a:pt x="120" y="39"/>
                  </a:cubicBezTo>
                  <a:cubicBezTo>
                    <a:pt x="120" y="39"/>
                    <a:pt x="120" y="39"/>
                    <a:pt x="120" y="39"/>
                  </a:cubicBezTo>
                  <a:cubicBezTo>
                    <a:pt x="120" y="39"/>
                    <a:pt x="120" y="39"/>
                    <a:pt x="120" y="39"/>
                  </a:cubicBezTo>
                  <a:cubicBezTo>
                    <a:pt x="120" y="39"/>
                    <a:pt x="120" y="39"/>
                    <a:pt x="120" y="39"/>
                  </a:cubicBezTo>
                  <a:cubicBezTo>
                    <a:pt x="120" y="39"/>
                    <a:pt x="120" y="39"/>
                    <a:pt x="120" y="39"/>
                  </a:cubicBezTo>
                  <a:cubicBezTo>
                    <a:pt x="119" y="42"/>
                    <a:pt x="119" y="42"/>
                    <a:pt x="119" y="42"/>
                  </a:cubicBezTo>
                  <a:cubicBezTo>
                    <a:pt x="119" y="42"/>
                    <a:pt x="119" y="42"/>
                    <a:pt x="119" y="42"/>
                  </a:cubicBezTo>
                  <a:cubicBezTo>
                    <a:pt x="119" y="39"/>
                    <a:pt x="119" y="39"/>
                    <a:pt x="119" y="39"/>
                  </a:cubicBezTo>
                  <a:cubicBezTo>
                    <a:pt x="119" y="39"/>
                    <a:pt x="119" y="39"/>
                    <a:pt x="119" y="39"/>
                  </a:cubicBezTo>
                  <a:cubicBezTo>
                    <a:pt x="118" y="42"/>
                    <a:pt x="118" y="42"/>
                    <a:pt x="118" y="42"/>
                  </a:cubicBezTo>
                  <a:cubicBezTo>
                    <a:pt x="118" y="42"/>
                    <a:pt x="118" y="42"/>
                    <a:pt x="118" y="42"/>
                  </a:cubicBezTo>
                  <a:cubicBezTo>
                    <a:pt x="118" y="39"/>
                    <a:pt x="118" y="39"/>
                    <a:pt x="118" y="39"/>
                  </a:cubicBezTo>
                  <a:cubicBezTo>
                    <a:pt x="118" y="39"/>
                    <a:pt x="118" y="39"/>
                    <a:pt x="118" y="39"/>
                  </a:cubicBezTo>
                  <a:cubicBezTo>
                    <a:pt x="117" y="42"/>
                    <a:pt x="117" y="42"/>
                    <a:pt x="117" y="42"/>
                  </a:cubicBezTo>
                  <a:cubicBezTo>
                    <a:pt x="117" y="42"/>
                    <a:pt x="117" y="42"/>
                    <a:pt x="117" y="42"/>
                  </a:cubicBezTo>
                  <a:cubicBezTo>
                    <a:pt x="117" y="39"/>
                    <a:pt x="117" y="39"/>
                    <a:pt x="117" y="39"/>
                  </a:cubicBezTo>
                  <a:cubicBezTo>
                    <a:pt x="117" y="39"/>
                    <a:pt x="117" y="39"/>
                    <a:pt x="117" y="39"/>
                  </a:cubicBezTo>
                  <a:cubicBezTo>
                    <a:pt x="116" y="42"/>
                    <a:pt x="116" y="42"/>
                    <a:pt x="116" y="42"/>
                  </a:cubicBezTo>
                  <a:cubicBezTo>
                    <a:pt x="116" y="42"/>
                    <a:pt x="116" y="42"/>
                    <a:pt x="116" y="42"/>
                  </a:cubicBezTo>
                  <a:cubicBezTo>
                    <a:pt x="116" y="39"/>
                    <a:pt x="116" y="39"/>
                    <a:pt x="116" y="39"/>
                  </a:cubicBezTo>
                  <a:cubicBezTo>
                    <a:pt x="116" y="39"/>
                    <a:pt x="116" y="39"/>
                    <a:pt x="116" y="39"/>
                  </a:cubicBezTo>
                  <a:cubicBezTo>
                    <a:pt x="116" y="39"/>
                    <a:pt x="116" y="39"/>
                    <a:pt x="116" y="39"/>
                  </a:cubicBezTo>
                  <a:cubicBezTo>
                    <a:pt x="115" y="39"/>
                    <a:pt x="115" y="39"/>
                    <a:pt x="115" y="39"/>
                  </a:cubicBezTo>
                  <a:cubicBezTo>
                    <a:pt x="115" y="42"/>
                    <a:pt x="115" y="42"/>
                    <a:pt x="115" y="42"/>
                  </a:cubicBezTo>
                  <a:cubicBezTo>
                    <a:pt x="115" y="42"/>
                    <a:pt x="115" y="42"/>
                    <a:pt x="114" y="42"/>
                  </a:cubicBezTo>
                  <a:cubicBezTo>
                    <a:pt x="115" y="39"/>
                    <a:pt x="115" y="39"/>
                    <a:pt x="115" y="39"/>
                  </a:cubicBezTo>
                  <a:cubicBezTo>
                    <a:pt x="114" y="39"/>
                    <a:pt x="114" y="39"/>
                    <a:pt x="114" y="39"/>
                  </a:cubicBezTo>
                  <a:cubicBezTo>
                    <a:pt x="114" y="39"/>
                    <a:pt x="114" y="39"/>
                    <a:pt x="114" y="39"/>
                  </a:cubicBezTo>
                  <a:cubicBezTo>
                    <a:pt x="114" y="39"/>
                    <a:pt x="114" y="39"/>
                    <a:pt x="114" y="39"/>
                  </a:cubicBezTo>
                  <a:cubicBezTo>
                    <a:pt x="114" y="39"/>
                    <a:pt x="114" y="39"/>
                    <a:pt x="114" y="39"/>
                  </a:cubicBezTo>
                  <a:cubicBezTo>
                    <a:pt x="113" y="42"/>
                    <a:pt x="113" y="42"/>
                    <a:pt x="113" y="42"/>
                  </a:cubicBezTo>
                  <a:cubicBezTo>
                    <a:pt x="113" y="42"/>
                    <a:pt x="113" y="42"/>
                    <a:pt x="113" y="42"/>
                  </a:cubicBezTo>
                  <a:cubicBezTo>
                    <a:pt x="113" y="39"/>
                    <a:pt x="113" y="39"/>
                    <a:pt x="113" y="39"/>
                  </a:cubicBezTo>
                  <a:cubicBezTo>
                    <a:pt x="112" y="39"/>
                    <a:pt x="112" y="39"/>
                    <a:pt x="112" y="39"/>
                  </a:cubicBezTo>
                  <a:cubicBezTo>
                    <a:pt x="112" y="39"/>
                    <a:pt x="112" y="39"/>
                    <a:pt x="112" y="39"/>
                  </a:cubicBezTo>
                  <a:cubicBezTo>
                    <a:pt x="112" y="39"/>
                    <a:pt x="112" y="40"/>
                    <a:pt x="112" y="39"/>
                  </a:cubicBezTo>
                  <a:cubicBezTo>
                    <a:pt x="112" y="39"/>
                    <a:pt x="112" y="39"/>
                    <a:pt x="112" y="39"/>
                  </a:cubicBezTo>
                  <a:cubicBezTo>
                    <a:pt x="111" y="43"/>
                    <a:pt x="111" y="43"/>
                    <a:pt x="111" y="43"/>
                  </a:cubicBezTo>
                  <a:cubicBezTo>
                    <a:pt x="111" y="43"/>
                    <a:pt x="111" y="43"/>
                    <a:pt x="111" y="43"/>
                  </a:cubicBezTo>
                  <a:cubicBezTo>
                    <a:pt x="111" y="39"/>
                    <a:pt x="111" y="39"/>
                    <a:pt x="111" y="39"/>
                  </a:cubicBezTo>
                  <a:cubicBezTo>
                    <a:pt x="111" y="39"/>
                    <a:pt x="111" y="39"/>
                    <a:pt x="111" y="39"/>
                  </a:cubicBezTo>
                  <a:cubicBezTo>
                    <a:pt x="111" y="39"/>
                    <a:pt x="111" y="39"/>
                    <a:pt x="111" y="39"/>
                  </a:cubicBezTo>
                  <a:cubicBezTo>
                    <a:pt x="111" y="40"/>
                    <a:pt x="111" y="40"/>
                    <a:pt x="111" y="40"/>
                  </a:cubicBezTo>
                  <a:cubicBezTo>
                    <a:pt x="110" y="40"/>
                    <a:pt x="110" y="40"/>
                    <a:pt x="110" y="40"/>
                  </a:cubicBezTo>
                  <a:cubicBezTo>
                    <a:pt x="110" y="39"/>
                    <a:pt x="110" y="39"/>
                    <a:pt x="110" y="39"/>
                  </a:cubicBezTo>
                  <a:cubicBezTo>
                    <a:pt x="109" y="43"/>
                    <a:pt x="109" y="43"/>
                    <a:pt x="109" y="43"/>
                  </a:cubicBezTo>
                  <a:cubicBezTo>
                    <a:pt x="109" y="43"/>
                    <a:pt x="109" y="43"/>
                    <a:pt x="109" y="43"/>
                  </a:cubicBezTo>
                  <a:cubicBezTo>
                    <a:pt x="109" y="39"/>
                    <a:pt x="109" y="39"/>
                    <a:pt x="109" y="39"/>
                  </a:cubicBezTo>
                  <a:cubicBezTo>
                    <a:pt x="109" y="39"/>
                    <a:pt x="109" y="39"/>
                    <a:pt x="109" y="39"/>
                  </a:cubicBezTo>
                  <a:cubicBezTo>
                    <a:pt x="109" y="40"/>
                    <a:pt x="109" y="40"/>
                    <a:pt x="109" y="40"/>
                  </a:cubicBezTo>
                  <a:cubicBezTo>
                    <a:pt x="109" y="40"/>
                    <a:pt x="109" y="40"/>
                    <a:pt x="109" y="40"/>
                  </a:cubicBezTo>
                  <a:cubicBezTo>
                    <a:pt x="108" y="40"/>
                    <a:pt x="108" y="40"/>
                    <a:pt x="108" y="40"/>
                  </a:cubicBezTo>
                  <a:cubicBezTo>
                    <a:pt x="108" y="40"/>
                    <a:pt x="108" y="40"/>
                    <a:pt x="108" y="40"/>
                  </a:cubicBezTo>
                  <a:cubicBezTo>
                    <a:pt x="108" y="40"/>
                    <a:pt x="108" y="40"/>
                    <a:pt x="108" y="40"/>
                  </a:cubicBezTo>
                  <a:cubicBezTo>
                    <a:pt x="107" y="40"/>
                    <a:pt x="107" y="40"/>
                    <a:pt x="107" y="40"/>
                  </a:cubicBezTo>
                  <a:cubicBezTo>
                    <a:pt x="107" y="43"/>
                    <a:pt x="107" y="43"/>
                    <a:pt x="107" y="43"/>
                  </a:cubicBezTo>
                  <a:cubicBezTo>
                    <a:pt x="107" y="43"/>
                    <a:pt x="107" y="43"/>
                    <a:pt x="107" y="43"/>
                  </a:cubicBezTo>
                  <a:cubicBezTo>
                    <a:pt x="107" y="40"/>
                    <a:pt x="107" y="40"/>
                    <a:pt x="107" y="40"/>
                  </a:cubicBezTo>
                  <a:cubicBezTo>
                    <a:pt x="107" y="40"/>
                    <a:pt x="107" y="40"/>
                    <a:pt x="107" y="40"/>
                  </a:cubicBezTo>
                  <a:cubicBezTo>
                    <a:pt x="107" y="40"/>
                    <a:pt x="107" y="40"/>
                    <a:pt x="107" y="40"/>
                  </a:cubicBezTo>
                  <a:cubicBezTo>
                    <a:pt x="106" y="40"/>
                    <a:pt x="106" y="40"/>
                    <a:pt x="106" y="40"/>
                  </a:cubicBezTo>
                  <a:cubicBezTo>
                    <a:pt x="106" y="40"/>
                    <a:pt x="106" y="40"/>
                    <a:pt x="106" y="40"/>
                  </a:cubicBezTo>
                  <a:cubicBezTo>
                    <a:pt x="106" y="40"/>
                    <a:pt x="106" y="40"/>
                    <a:pt x="106" y="40"/>
                  </a:cubicBezTo>
                  <a:cubicBezTo>
                    <a:pt x="105" y="40"/>
                    <a:pt x="105" y="40"/>
                    <a:pt x="105" y="40"/>
                  </a:cubicBezTo>
                  <a:cubicBezTo>
                    <a:pt x="105" y="43"/>
                    <a:pt x="105" y="43"/>
                    <a:pt x="105" y="43"/>
                  </a:cubicBezTo>
                  <a:cubicBezTo>
                    <a:pt x="105" y="43"/>
                    <a:pt x="104" y="43"/>
                    <a:pt x="104" y="43"/>
                  </a:cubicBezTo>
                  <a:cubicBezTo>
                    <a:pt x="105" y="40"/>
                    <a:pt x="105" y="40"/>
                    <a:pt x="105" y="40"/>
                  </a:cubicBezTo>
                  <a:cubicBezTo>
                    <a:pt x="104" y="40"/>
                    <a:pt x="104" y="40"/>
                    <a:pt x="104" y="40"/>
                  </a:cubicBezTo>
                  <a:cubicBezTo>
                    <a:pt x="104" y="40"/>
                    <a:pt x="104" y="40"/>
                    <a:pt x="104" y="40"/>
                  </a:cubicBezTo>
                  <a:cubicBezTo>
                    <a:pt x="103" y="40"/>
                    <a:pt x="103" y="40"/>
                    <a:pt x="103" y="40"/>
                  </a:cubicBezTo>
                  <a:cubicBezTo>
                    <a:pt x="103" y="40"/>
                    <a:pt x="103" y="40"/>
                    <a:pt x="103" y="40"/>
                  </a:cubicBezTo>
                  <a:cubicBezTo>
                    <a:pt x="103" y="40"/>
                    <a:pt x="103" y="40"/>
                    <a:pt x="103" y="40"/>
                  </a:cubicBezTo>
                  <a:cubicBezTo>
                    <a:pt x="102" y="40"/>
                    <a:pt x="102" y="40"/>
                    <a:pt x="102" y="40"/>
                  </a:cubicBezTo>
                  <a:cubicBezTo>
                    <a:pt x="102" y="43"/>
                    <a:pt x="102" y="43"/>
                    <a:pt x="102" y="43"/>
                  </a:cubicBezTo>
                  <a:cubicBezTo>
                    <a:pt x="102" y="43"/>
                    <a:pt x="101" y="43"/>
                    <a:pt x="101" y="43"/>
                  </a:cubicBezTo>
                  <a:cubicBezTo>
                    <a:pt x="102" y="40"/>
                    <a:pt x="102" y="40"/>
                    <a:pt x="102" y="40"/>
                  </a:cubicBezTo>
                  <a:cubicBezTo>
                    <a:pt x="102" y="40"/>
                    <a:pt x="102" y="40"/>
                    <a:pt x="102" y="40"/>
                  </a:cubicBezTo>
                  <a:cubicBezTo>
                    <a:pt x="102" y="40"/>
                    <a:pt x="102" y="40"/>
                    <a:pt x="102" y="40"/>
                  </a:cubicBezTo>
                  <a:cubicBezTo>
                    <a:pt x="100" y="40"/>
                    <a:pt x="100" y="40"/>
                    <a:pt x="100" y="40"/>
                  </a:cubicBezTo>
                  <a:cubicBezTo>
                    <a:pt x="100" y="40"/>
                    <a:pt x="100" y="40"/>
                    <a:pt x="100" y="40"/>
                  </a:cubicBezTo>
                  <a:cubicBezTo>
                    <a:pt x="100" y="40"/>
                    <a:pt x="100" y="40"/>
                    <a:pt x="100" y="40"/>
                  </a:cubicBezTo>
                  <a:cubicBezTo>
                    <a:pt x="99" y="40"/>
                    <a:pt x="99" y="40"/>
                    <a:pt x="99" y="40"/>
                  </a:cubicBezTo>
                  <a:cubicBezTo>
                    <a:pt x="99" y="44"/>
                    <a:pt x="99" y="44"/>
                    <a:pt x="99" y="44"/>
                  </a:cubicBezTo>
                  <a:cubicBezTo>
                    <a:pt x="99" y="44"/>
                    <a:pt x="99" y="44"/>
                    <a:pt x="99" y="44"/>
                  </a:cubicBezTo>
                  <a:cubicBezTo>
                    <a:pt x="99" y="40"/>
                    <a:pt x="99" y="40"/>
                    <a:pt x="99" y="40"/>
                  </a:cubicBezTo>
                  <a:cubicBezTo>
                    <a:pt x="98" y="40"/>
                    <a:pt x="98" y="40"/>
                    <a:pt x="98" y="40"/>
                  </a:cubicBezTo>
                  <a:cubicBezTo>
                    <a:pt x="98" y="40"/>
                    <a:pt x="98" y="40"/>
                    <a:pt x="98" y="40"/>
                  </a:cubicBezTo>
                  <a:cubicBezTo>
                    <a:pt x="97" y="40"/>
                    <a:pt x="97" y="40"/>
                    <a:pt x="97" y="40"/>
                  </a:cubicBezTo>
                  <a:cubicBezTo>
                    <a:pt x="97" y="40"/>
                    <a:pt x="97" y="40"/>
                    <a:pt x="97" y="40"/>
                  </a:cubicBezTo>
                  <a:cubicBezTo>
                    <a:pt x="96" y="40"/>
                    <a:pt x="96" y="40"/>
                    <a:pt x="96" y="40"/>
                  </a:cubicBezTo>
                  <a:cubicBezTo>
                    <a:pt x="96" y="44"/>
                    <a:pt x="96" y="44"/>
                    <a:pt x="96" y="44"/>
                  </a:cubicBezTo>
                  <a:cubicBezTo>
                    <a:pt x="96" y="44"/>
                    <a:pt x="95" y="44"/>
                    <a:pt x="95" y="44"/>
                  </a:cubicBezTo>
                  <a:cubicBezTo>
                    <a:pt x="96" y="40"/>
                    <a:pt x="96" y="40"/>
                    <a:pt x="96" y="40"/>
                  </a:cubicBezTo>
                  <a:cubicBezTo>
                    <a:pt x="95" y="41"/>
                    <a:pt x="95" y="41"/>
                    <a:pt x="95" y="41"/>
                  </a:cubicBezTo>
                  <a:cubicBezTo>
                    <a:pt x="95" y="41"/>
                    <a:pt x="95" y="41"/>
                    <a:pt x="95" y="41"/>
                  </a:cubicBezTo>
                  <a:cubicBezTo>
                    <a:pt x="95" y="41"/>
                    <a:pt x="95" y="41"/>
                    <a:pt x="95" y="41"/>
                  </a:cubicBezTo>
                  <a:cubicBezTo>
                    <a:pt x="94" y="40"/>
                    <a:pt x="94" y="40"/>
                    <a:pt x="94" y="40"/>
                  </a:cubicBezTo>
                  <a:cubicBezTo>
                    <a:pt x="93" y="40"/>
                    <a:pt x="93" y="40"/>
                    <a:pt x="93" y="40"/>
                  </a:cubicBezTo>
                  <a:cubicBezTo>
                    <a:pt x="93" y="40"/>
                    <a:pt x="93" y="40"/>
                    <a:pt x="93" y="40"/>
                  </a:cubicBezTo>
                  <a:cubicBezTo>
                    <a:pt x="92" y="44"/>
                    <a:pt x="92" y="44"/>
                    <a:pt x="92" y="44"/>
                  </a:cubicBezTo>
                  <a:cubicBezTo>
                    <a:pt x="92" y="44"/>
                    <a:pt x="92" y="45"/>
                    <a:pt x="92" y="45"/>
                  </a:cubicBezTo>
                  <a:cubicBezTo>
                    <a:pt x="92" y="40"/>
                    <a:pt x="92" y="40"/>
                    <a:pt x="92" y="40"/>
                  </a:cubicBezTo>
                  <a:cubicBezTo>
                    <a:pt x="91" y="40"/>
                    <a:pt x="91" y="40"/>
                    <a:pt x="91" y="40"/>
                  </a:cubicBezTo>
                  <a:cubicBezTo>
                    <a:pt x="91" y="40"/>
                    <a:pt x="91" y="40"/>
                    <a:pt x="91" y="40"/>
                  </a:cubicBezTo>
                  <a:cubicBezTo>
                    <a:pt x="90" y="40"/>
                    <a:pt x="90" y="40"/>
                    <a:pt x="90" y="40"/>
                  </a:cubicBezTo>
                  <a:cubicBezTo>
                    <a:pt x="90" y="40"/>
                    <a:pt x="90" y="40"/>
                    <a:pt x="90" y="40"/>
                  </a:cubicBezTo>
                  <a:cubicBezTo>
                    <a:pt x="89" y="40"/>
                    <a:pt x="89" y="40"/>
                    <a:pt x="89" y="40"/>
                  </a:cubicBezTo>
                  <a:cubicBezTo>
                    <a:pt x="88" y="45"/>
                    <a:pt x="88" y="45"/>
                    <a:pt x="88" y="45"/>
                  </a:cubicBezTo>
                  <a:cubicBezTo>
                    <a:pt x="88" y="45"/>
                    <a:pt x="88" y="45"/>
                    <a:pt x="88" y="45"/>
                  </a:cubicBezTo>
                  <a:cubicBezTo>
                    <a:pt x="88" y="40"/>
                    <a:pt x="88" y="40"/>
                    <a:pt x="88" y="40"/>
                  </a:cubicBezTo>
                  <a:cubicBezTo>
                    <a:pt x="88" y="40"/>
                    <a:pt x="88" y="40"/>
                    <a:pt x="88" y="40"/>
                  </a:cubicBezTo>
                  <a:cubicBezTo>
                    <a:pt x="87" y="40"/>
                    <a:pt x="87" y="40"/>
                    <a:pt x="87" y="40"/>
                  </a:cubicBezTo>
                  <a:cubicBezTo>
                    <a:pt x="87" y="40"/>
                    <a:pt x="87" y="40"/>
                    <a:pt x="87" y="40"/>
                  </a:cubicBezTo>
                  <a:cubicBezTo>
                    <a:pt x="86" y="40"/>
                    <a:pt x="86" y="40"/>
                    <a:pt x="86" y="40"/>
                  </a:cubicBezTo>
                  <a:cubicBezTo>
                    <a:pt x="86" y="40"/>
                    <a:pt x="86" y="40"/>
                    <a:pt x="86" y="40"/>
                  </a:cubicBezTo>
                  <a:cubicBezTo>
                    <a:pt x="85" y="40"/>
                    <a:pt x="85" y="40"/>
                    <a:pt x="85" y="40"/>
                  </a:cubicBezTo>
                  <a:cubicBezTo>
                    <a:pt x="84" y="46"/>
                    <a:pt x="84" y="46"/>
                    <a:pt x="84" y="46"/>
                  </a:cubicBezTo>
                  <a:cubicBezTo>
                    <a:pt x="84" y="46"/>
                    <a:pt x="84" y="46"/>
                    <a:pt x="84" y="46"/>
                  </a:cubicBezTo>
                  <a:cubicBezTo>
                    <a:pt x="84" y="40"/>
                    <a:pt x="84" y="40"/>
                    <a:pt x="84" y="40"/>
                  </a:cubicBezTo>
                  <a:cubicBezTo>
                    <a:pt x="84" y="40"/>
                    <a:pt x="84" y="40"/>
                    <a:pt x="84" y="40"/>
                  </a:cubicBezTo>
                  <a:cubicBezTo>
                    <a:pt x="83" y="40"/>
                    <a:pt x="83" y="40"/>
                    <a:pt x="83" y="40"/>
                  </a:cubicBezTo>
                  <a:cubicBezTo>
                    <a:pt x="81" y="40"/>
                    <a:pt x="81" y="40"/>
                    <a:pt x="81" y="40"/>
                  </a:cubicBezTo>
                  <a:cubicBezTo>
                    <a:pt x="81" y="40"/>
                    <a:pt x="81" y="40"/>
                    <a:pt x="81" y="40"/>
                  </a:cubicBezTo>
                  <a:cubicBezTo>
                    <a:pt x="80" y="40"/>
                    <a:pt x="80" y="40"/>
                    <a:pt x="80" y="40"/>
                  </a:cubicBezTo>
                  <a:cubicBezTo>
                    <a:pt x="80" y="46"/>
                    <a:pt x="80" y="46"/>
                    <a:pt x="80" y="46"/>
                  </a:cubicBezTo>
                  <a:cubicBezTo>
                    <a:pt x="80" y="46"/>
                    <a:pt x="80" y="46"/>
                    <a:pt x="80" y="47"/>
                  </a:cubicBezTo>
                  <a:cubicBezTo>
                    <a:pt x="80" y="40"/>
                    <a:pt x="80" y="40"/>
                    <a:pt x="80" y="40"/>
                  </a:cubicBezTo>
                  <a:cubicBezTo>
                    <a:pt x="80" y="40"/>
                    <a:pt x="80" y="40"/>
                    <a:pt x="80" y="40"/>
                  </a:cubicBezTo>
                  <a:cubicBezTo>
                    <a:pt x="79" y="40"/>
                    <a:pt x="79" y="40"/>
                    <a:pt x="79" y="40"/>
                  </a:cubicBezTo>
                  <a:cubicBezTo>
                    <a:pt x="77" y="40"/>
                    <a:pt x="77" y="40"/>
                    <a:pt x="77" y="40"/>
                  </a:cubicBezTo>
                  <a:cubicBezTo>
                    <a:pt x="77" y="40"/>
                    <a:pt x="77" y="40"/>
                    <a:pt x="77" y="40"/>
                  </a:cubicBezTo>
                  <a:cubicBezTo>
                    <a:pt x="77" y="40"/>
                    <a:pt x="77" y="40"/>
                    <a:pt x="77" y="40"/>
                  </a:cubicBezTo>
                  <a:cubicBezTo>
                    <a:pt x="76" y="39"/>
                    <a:pt x="76" y="39"/>
                    <a:pt x="76" y="39"/>
                  </a:cubicBezTo>
                  <a:cubicBezTo>
                    <a:pt x="76" y="39"/>
                    <a:pt x="76" y="39"/>
                    <a:pt x="76" y="39"/>
                  </a:cubicBezTo>
                  <a:cubicBezTo>
                    <a:pt x="76" y="47"/>
                    <a:pt x="76" y="47"/>
                    <a:pt x="76" y="47"/>
                  </a:cubicBezTo>
                  <a:cubicBezTo>
                    <a:pt x="75" y="47"/>
                    <a:pt x="75" y="47"/>
                    <a:pt x="75" y="47"/>
                  </a:cubicBezTo>
                  <a:cubicBezTo>
                    <a:pt x="75" y="39"/>
                    <a:pt x="75" y="39"/>
                    <a:pt x="75" y="39"/>
                  </a:cubicBezTo>
                  <a:cubicBezTo>
                    <a:pt x="74" y="39"/>
                    <a:pt x="74" y="39"/>
                    <a:pt x="74" y="39"/>
                  </a:cubicBezTo>
                  <a:cubicBezTo>
                    <a:pt x="74" y="39"/>
                    <a:pt x="74" y="39"/>
                    <a:pt x="74" y="39"/>
                  </a:cubicBezTo>
                  <a:cubicBezTo>
                    <a:pt x="74" y="39"/>
                    <a:pt x="74" y="39"/>
                    <a:pt x="74" y="39"/>
                  </a:cubicBezTo>
                  <a:cubicBezTo>
                    <a:pt x="73" y="39"/>
                    <a:pt x="73" y="39"/>
                    <a:pt x="73" y="39"/>
                  </a:cubicBezTo>
                  <a:cubicBezTo>
                    <a:pt x="72" y="39"/>
                    <a:pt x="72" y="39"/>
                    <a:pt x="72" y="39"/>
                  </a:cubicBezTo>
                  <a:cubicBezTo>
                    <a:pt x="71" y="39"/>
                    <a:pt x="71" y="39"/>
                    <a:pt x="71" y="39"/>
                  </a:cubicBezTo>
                  <a:cubicBezTo>
                    <a:pt x="71" y="49"/>
                    <a:pt x="71" y="49"/>
                    <a:pt x="71" y="49"/>
                  </a:cubicBezTo>
                  <a:cubicBezTo>
                    <a:pt x="70" y="49"/>
                    <a:pt x="70" y="49"/>
                    <a:pt x="70" y="49"/>
                  </a:cubicBezTo>
                  <a:cubicBezTo>
                    <a:pt x="70" y="39"/>
                    <a:pt x="70" y="39"/>
                    <a:pt x="70" y="39"/>
                  </a:cubicBezTo>
                  <a:cubicBezTo>
                    <a:pt x="69" y="39"/>
                    <a:pt x="69" y="39"/>
                    <a:pt x="69" y="39"/>
                  </a:cubicBezTo>
                  <a:cubicBezTo>
                    <a:pt x="69" y="39"/>
                    <a:pt x="69" y="39"/>
                    <a:pt x="69" y="39"/>
                  </a:cubicBezTo>
                  <a:cubicBezTo>
                    <a:pt x="68" y="39"/>
                    <a:pt x="68" y="39"/>
                    <a:pt x="68" y="39"/>
                  </a:cubicBezTo>
                  <a:cubicBezTo>
                    <a:pt x="67" y="39"/>
                    <a:pt x="67" y="39"/>
                    <a:pt x="67" y="39"/>
                  </a:cubicBezTo>
                  <a:cubicBezTo>
                    <a:pt x="66" y="39"/>
                    <a:pt x="66" y="39"/>
                    <a:pt x="66" y="39"/>
                  </a:cubicBezTo>
                  <a:cubicBezTo>
                    <a:pt x="66" y="51"/>
                    <a:pt x="66" y="51"/>
                    <a:pt x="66" y="51"/>
                  </a:cubicBezTo>
                  <a:cubicBezTo>
                    <a:pt x="66" y="51"/>
                    <a:pt x="66" y="51"/>
                    <a:pt x="66" y="51"/>
                  </a:cubicBezTo>
                  <a:cubicBezTo>
                    <a:pt x="66" y="38"/>
                    <a:pt x="66" y="38"/>
                    <a:pt x="66" y="38"/>
                  </a:cubicBezTo>
                  <a:cubicBezTo>
                    <a:pt x="64" y="38"/>
                    <a:pt x="64" y="38"/>
                    <a:pt x="64" y="38"/>
                  </a:cubicBezTo>
                  <a:cubicBezTo>
                    <a:pt x="62" y="38"/>
                    <a:pt x="62" y="38"/>
                    <a:pt x="62" y="38"/>
                  </a:cubicBezTo>
                  <a:cubicBezTo>
                    <a:pt x="62" y="38"/>
                    <a:pt x="62" y="38"/>
                    <a:pt x="62" y="38"/>
                  </a:cubicBezTo>
                  <a:cubicBezTo>
                    <a:pt x="62" y="38"/>
                    <a:pt x="62" y="38"/>
                    <a:pt x="62" y="38"/>
                  </a:cubicBezTo>
                  <a:cubicBezTo>
                    <a:pt x="62" y="38"/>
                    <a:pt x="62" y="38"/>
                    <a:pt x="61" y="38"/>
                  </a:cubicBezTo>
                  <a:cubicBezTo>
                    <a:pt x="61" y="51"/>
                    <a:pt x="61" y="51"/>
                    <a:pt x="61" y="51"/>
                  </a:cubicBezTo>
                  <a:cubicBezTo>
                    <a:pt x="63" y="51"/>
                    <a:pt x="64" y="51"/>
                    <a:pt x="64" y="51"/>
                  </a:cubicBezTo>
                  <a:cubicBezTo>
                    <a:pt x="69" y="51"/>
                    <a:pt x="69" y="51"/>
                    <a:pt x="69" y="51"/>
                  </a:cubicBezTo>
                  <a:cubicBezTo>
                    <a:pt x="69" y="51"/>
                    <a:pt x="71" y="51"/>
                    <a:pt x="74" y="50"/>
                  </a:cubicBezTo>
                  <a:cubicBezTo>
                    <a:pt x="74" y="51"/>
                    <a:pt x="74" y="51"/>
                    <a:pt x="74" y="51"/>
                  </a:cubicBezTo>
                  <a:cubicBezTo>
                    <a:pt x="81" y="51"/>
                    <a:pt x="81" y="51"/>
                    <a:pt x="81" y="51"/>
                  </a:cubicBezTo>
                  <a:cubicBezTo>
                    <a:pt x="81" y="51"/>
                    <a:pt x="82" y="51"/>
                    <a:pt x="82" y="51"/>
                  </a:cubicBezTo>
                  <a:cubicBezTo>
                    <a:pt x="86" y="51"/>
                    <a:pt x="97" y="51"/>
                    <a:pt x="103" y="51"/>
                  </a:cubicBezTo>
                  <a:cubicBezTo>
                    <a:pt x="110" y="51"/>
                    <a:pt x="131" y="50"/>
                    <a:pt x="132" y="50"/>
                  </a:cubicBezTo>
                  <a:cubicBezTo>
                    <a:pt x="132" y="50"/>
                    <a:pt x="132" y="50"/>
                    <a:pt x="132" y="50"/>
                  </a:cubicBezTo>
                  <a:cubicBezTo>
                    <a:pt x="132" y="50"/>
                    <a:pt x="132" y="50"/>
                    <a:pt x="132" y="50"/>
                  </a:cubicBezTo>
                  <a:cubicBezTo>
                    <a:pt x="132" y="50"/>
                    <a:pt x="132" y="50"/>
                    <a:pt x="132" y="50"/>
                  </a:cubicBezTo>
                  <a:cubicBezTo>
                    <a:pt x="132" y="50"/>
                    <a:pt x="134" y="48"/>
                    <a:pt x="136" y="47"/>
                  </a:cubicBezTo>
                  <a:cubicBezTo>
                    <a:pt x="138" y="45"/>
                    <a:pt x="139" y="45"/>
                    <a:pt x="139" y="44"/>
                  </a:cubicBezTo>
                  <a:cubicBezTo>
                    <a:pt x="140" y="44"/>
                    <a:pt x="141" y="43"/>
                    <a:pt x="141" y="43"/>
                  </a:cubicBezTo>
                  <a:cubicBezTo>
                    <a:pt x="140" y="43"/>
                    <a:pt x="140" y="43"/>
                    <a:pt x="140" y="43"/>
                  </a:cubicBezTo>
                  <a:cubicBezTo>
                    <a:pt x="140" y="43"/>
                    <a:pt x="140" y="43"/>
                    <a:pt x="140" y="43"/>
                  </a:cubicBezTo>
                  <a:cubicBezTo>
                    <a:pt x="140" y="43"/>
                    <a:pt x="140" y="43"/>
                    <a:pt x="140" y="43"/>
                  </a:cubicBezTo>
                  <a:cubicBezTo>
                    <a:pt x="140" y="43"/>
                    <a:pt x="140" y="43"/>
                    <a:pt x="140" y="43"/>
                  </a:cubicBezTo>
                  <a:cubicBezTo>
                    <a:pt x="140" y="42"/>
                    <a:pt x="140" y="42"/>
                    <a:pt x="141" y="42"/>
                  </a:cubicBezTo>
                  <a:cubicBezTo>
                    <a:pt x="141" y="42"/>
                    <a:pt x="141" y="41"/>
                    <a:pt x="141" y="41"/>
                  </a:cubicBezTo>
                  <a:cubicBezTo>
                    <a:pt x="142" y="42"/>
                    <a:pt x="142" y="42"/>
                    <a:pt x="142" y="42"/>
                  </a:cubicBezTo>
                  <a:cubicBezTo>
                    <a:pt x="142" y="43"/>
                    <a:pt x="142" y="43"/>
                    <a:pt x="142" y="43"/>
                  </a:cubicBezTo>
                  <a:cubicBezTo>
                    <a:pt x="141" y="43"/>
                    <a:pt x="141" y="43"/>
                    <a:pt x="141" y="43"/>
                  </a:cubicBezTo>
                  <a:cubicBezTo>
                    <a:pt x="141" y="43"/>
                    <a:pt x="139" y="45"/>
                    <a:pt x="137" y="46"/>
                  </a:cubicBezTo>
                  <a:cubicBezTo>
                    <a:pt x="135" y="47"/>
                    <a:pt x="132" y="50"/>
                    <a:pt x="132" y="50"/>
                  </a:cubicBezTo>
                  <a:cubicBezTo>
                    <a:pt x="133" y="50"/>
                    <a:pt x="133" y="50"/>
                    <a:pt x="133" y="50"/>
                  </a:cubicBezTo>
                  <a:cubicBezTo>
                    <a:pt x="133" y="50"/>
                    <a:pt x="134" y="50"/>
                    <a:pt x="135" y="49"/>
                  </a:cubicBezTo>
                  <a:cubicBezTo>
                    <a:pt x="135" y="49"/>
                    <a:pt x="135" y="49"/>
                    <a:pt x="135" y="49"/>
                  </a:cubicBezTo>
                  <a:cubicBezTo>
                    <a:pt x="135" y="50"/>
                    <a:pt x="135" y="50"/>
                    <a:pt x="135" y="50"/>
                  </a:cubicBezTo>
                  <a:cubicBezTo>
                    <a:pt x="133" y="50"/>
                    <a:pt x="133" y="50"/>
                    <a:pt x="133" y="50"/>
                  </a:cubicBezTo>
                  <a:cubicBezTo>
                    <a:pt x="133" y="50"/>
                    <a:pt x="134" y="50"/>
                    <a:pt x="135" y="50"/>
                  </a:cubicBezTo>
                  <a:cubicBezTo>
                    <a:pt x="135" y="50"/>
                    <a:pt x="135" y="50"/>
                    <a:pt x="135" y="50"/>
                  </a:cubicBezTo>
                  <a:cubicBezTo>
                    <a:pt x="135" y="50"/>
                    <a:pt x="135" y="50"/>
                    <a:pt x="135" y="50"/>
                  </a:cubicBezTo>
                  <a:cubicBezTo>
                    <a:pt x="135" y="50"/>
                    <a:pt x="135" y="50"/>
                    <a:pt x="135" y="50"/>
                  </a:cubicBezTo>
                  <a:cubicBezTo>
                    <a:pt x="135" y="50"/>
                    <a:pt x="135" y="50"/>
                    <a:pt x="135" y="50"/>
                  </a:cubicBezTo>
                  <a:cubicBezTo>
                    <a:pt x="135" y="50"/>
                    <a:pt x="135" y="50"/>
                    <a:pt x="135" y="50"/>
                  </a:cubicBezTo>
                  <a:cubicBezTo>
                    <a:pt x="135" y="50"/>
                    <a:pt x="135" y="50"/>
                    <a:pt x="135" y="50"/>
                  </a:cubicBezTo>
                  <a:cubicBezTo>
                    <a:pt x="135" y="50"/>
                    <a:pt x="135" y="50"/>
                    <a:pt x="135" y="50"/>
                  </a:cubicBezTo>
                  <a:cubicBezTo>
                    <a:pt x="136" y="50"/>
                    <a:pt x="136" y="50"/>
                    <a:pt x="136" y="50"/>
                  </a:cubicBezTo>
                  <a:cubicBezTo>
                    <a:pt x="136" y="50"/>
                    <a:pt x="136" y="50"/>
                    <a:pt x="136" y="50"/>
                  </a:cubicBezTo>
                  <a:cubicBezTo>
                    <a:pt x="136" y="50"/>
                    <a:pt x="136" y="50"/>
                    <a:pt x="136" y="50"/>
                  </a:cubicBezTo>
                  <a:cubicBezTo>
                    <a:pt x="136" y="50"/>
                    <a:pt x="136" y="50"/>
                    <a:pt x="136" y="50"/>
                  </a:cubicBezTo>
                  <a:cubicBezTo>
                    <a:pt x="136" y="50"/>
                    <a:pt x="136" y="50"/>
                    <a:pt x="137" y="50"/>
                  </a:cubicBezTo>
                  <a:cubicBezTo>
                    <a:pt x="137" y="50"/>
                    <a:pt x="137" y="50"/>
                    <a:pt x="137" y="50"/>
                  </a:cubicBezTo>
                  <a:cubicBezTo>
                    <a:pt x="137" y="50"/>
                    <a:pt x="137" y="50"/>
                    <a:pt x="137" y="50"/>
                  </a:cubicBezTo>
                  <a:cubicBezTo>
                    <a:pt x="137" y="50"/>
                    <a:pt x="137" y="50"/>
                    <a:pt x="137" y="50"/>
                  </a:cubicBezTo>
                  <a:cubicBezTo>
                    <a:pt x="138" y="50"/>
                    <a:pt x="140" y="50"/>
                    <a:pt x="143" y="50"/>
                  </a:cubicBezTo>
                  <a:cubicBezTo>
                    <a:pt x="147" y="50"/>
                    <a:pt x="152" y="50"/>
                    <a:pt x="152" y="50"/>
                  </a:cubicBezTo>
                  <a:cubicBezTo>
                    <a:pt x="141" y="50"/>
                    <a:pt x="141" y="50"/>
                    <a:pt x="141" y="50"/>
                  </a:cubicBezTo>
                  <a:cubicBezTo>
                    <a:pt x="141" y="50"/>
                    <a:pt x="141" y="50"/>
                    <a:pt x="141" y="50"/>
                  </a:cubicBezTo>
                  <a:cubicBezTo>
                    <a:pt x="140" y="50"/>
                    <a:pt x="140" y="50"/>
                    <a:pt x="140" y="50"/>
                  </a:cubicBezTo>
                  <a:cubicBezTo>
                    <a:pt x="140" y="49"/>
                    <a:pt x="140" y="49"/>
                    <a:pt x="140" y="49"/>
                  </a:cubicBezTo>
                  <a:cubicBezTo>
                    <a:pt x="141" y="49"/>
                    <a:pt x="141" y="49"/>
                    <a:pt x="141" y="49"/>
                  </a:cubicBezTo>
                  <a:cubicBezTo>
                    <a:pt x="141" y="48"/>
                    <a:pt x="141" y="48"/>
                    <a:pt x="141" y="48"/>
                  </a:cubicBezTo>
                  <a:cubicBezTo>
                    <a:pt x="140" y="48"/>
                    <a:pt x="140" y="48"/>
                    <a:pt x="140" y="48"/>
                  </a:cubicBezTo>
                  <a:cubicBezTo>
                    <a:pt x="140" y="46"/>
                    <a:pt x="140" y="46"/>
                    <a:pt x="140" y="46"/>
                  </a:cubicBezTo>
                  <a:cubicBezTo>
                    <a:pt x="141" y="46"/>
                    <a:pt x="141" y="46"/>
                    <a:pt x="141" y="46"/>
                  </a:cubicBezTo>
                  <a:cubicBezTo>
                    <a:pt x="141" y="46"/>
                    <a:pt x="141" y="46"/>
                    <a:pt x="141" y="46"/>
                  </a:cubicBezTo>
                  <a:cubicBezTo>
                    <a:pt x="140" y="46"/>
                    <a:pt x="140" y="46"/>
                    <a:pt x="140" y="46"/>
                  </a:cubicBezTo>
                  <a:cubicBezTo>
                    <a:pt x="140" y="45"/>
                    <a:pt x="140" y="45"/>
                    <a:pt x="140" y="45"/>
                  </a:cubicBezTo>
                  <a:cubicBezTo>
                    <a:pt x="141" y="45"/>
                    <a:pt x="141" y="45"/>
                    <a:pt x="141" y="45"/>
                  </a:cubicBezTo>
                  <a:cubicBezTo>
                    <a:pt x="141" y="45"/>
                    <a:pt x="141" y="45"/>
                    <a:pt x="141" y="45"/>
                  </a:cubicBezTo>
                  <a:cubicBezTo>
                    <a:pt x="140" y="45"/>
                    <a:pt x="140" y="45"/>
                    <a:pt x="140" y="45"/>
                  </a:cubicBezTo>
                  <a:cubicBezTo>
                    <a:pt x="140" y="45"/>
                    <a:pt x="140" y="45"/>
                    <a:pt x="140" y="45"/>
                  </a:cubicBezTo>
                  <a:cubicBezTo>
                    <a:pt x="141" y="45"/>
                    <a:pt x="141" y="44"/>
                    <a:pt x="141" y="44"/>
                  </a:cubicBezTo>
                  <a:cubicBezTo>
                    <a:pt x="141" y="44"/>
                    <a:pt x="142" y="44"/>
                    <a:pt x="142" y="44"/>
                  </a:cubicBezTo>
                  <a:cubicBezTo>
                    <a:pt x="142" y="46"/>
                    <a:pt x="142" y="46"/>
                    <a:pt x="142" y="46"/>
                  </a:cubicBezTo>
                  <a:cubicBezTo>
                    <a:pt x="141" y="46"/>
                    <a:pt x="141" y="46"/>
                    <a:pt x="141" y="46"/>
                  </a:cubicBezTo>
                  <a:cubicBezTo>
                    <a:pt x="141" y="46"/>
                    <a:pt x="141" y="46"/>
                    <a:pt x="141" y="46"/>
                  </a:cubicBezTo>
                  <a:cubicBezTo>
                    <a:pt x="142" y="46"/>
                    <a:pt x="142" y="46"/>
                    <a:pt x="142" y="46"/>
                  </a:cubicBezTo>
                  <a:cubicBezTo>
                    <a:pt x="142" y="46"/>
                    <a:pt x="142" y="46"/>
                    <a:pt x="142" y="46"/>
                  </a:cubicBezTo>
                  <a:cubicBezTo>
                    <a:pt x="141" y="46"/>
                    <a:pt x="141" y="46"/>
                    <a:pt x="141" y="46"/>
                  </a:cubicBezTo>
                  <a:cubicBezTo>
                    <a:pt x="141" y="47"/>
                    <a:pt x="141" y="47"/>
                    <a:pt x="141" y="47"/>
                  </a:cubicBezTo>
                  <a:cubicBezTo>
                    <a:pt x="142" y="47"/>
                    <a:pt x="142" y="47"/>
                    <a:pt x="142" y="47"/>
                  </a:cubicBezTo>
                  <a:cubicBezTo>
                    <a:pt x="142" y="48"/>
                    <a:pt x="142" y="48"/>
                    <a:pt x="142" y="48"/>
                  </a:cubicBezTo>
                  <a:cubicBezTo>
                    <a:pt x="141" y="48"/>
                    <a:pt x="141" y="48"/>
                    <a:pt x="141" y="48"/>
                  </a:cubicBezTo>
                  <a:cubicBezTo>
                    <a:pt x="141" y="48"/>
                    <a:pt x="141" y="48"/>
                    <a:pt x="141" y="48"/>
                  </a:cubicBezTo>
                  <a:cubicBezTo>
                    <a:pt x="142" y="48"/>
                    <a:pt x="142" y="48"/>
                    <a:pt x="142" y="48"/>
                  </a:cubicBezTo>
                  <a:cubicBezTo>
                    <a:pt x="142" y="49"/>
                    <a:pt x="142" y="49"/>
                    <a:pt x="142" y="49"/>
                  </a:cubicBezTo>
                  <a:cubicBezTo>
                    <a:pt x="141" y="49"/>
                    <a:pt x="141" y="49"/>
                    <a:pt x="141" y="49"/>
                  </a:cubicBezTo>
                  <a:cubicBezTo>
                    <a:pt x="141" y="49"/>
                    <a:pt x="141" y="49"/>
                    <a:pt x="141" y="49"/>
                  </a:cubicBezTo>
                  <a:cubicBezTo>
                    <a:pt x="142" y="49"/>
                    <a:pt x="142" y="49"/>
                    <a:pt x="142" y="49"/>
                  </a:cubicBezTo>
                  <a:cubicBezTo>
                    <a:pt x="142" y="49"/>
                    <a:pt x="142" y="49"/>
                    <a:pt x="142" y="49"/>
                  </a:cubicBezTo>
                  <a:cubicBezTo>
                    <a:pt x="141" y="49"/>
                    <a:pt x="141" y="49"/>
                    <a:pt x="141" y="49"/>
                  </a:cubicBezTo>
                  <a:cubicBezTo>
                    <a:pt x="141" y="49"/>
                    <a:pt x="141" y="49"/>
                    <a:pt x="141" y="49"/>
                  </a:cubicBezTo>
                  <a:cubicBezTo>
                    <a:pt x="146" y="49"/>
                    <a:pt x="146" y="49"/>
                    <a:pt x="146" y="49"/>
                  </a:cubicBezTo>
                  <a:cubicBezTo>
                    <a:pt x="146" y="49"/>
                    <a:pt x="146" y="49"/>
                    <a:pt x="146" y="49"/>
                  </a:cubicBezTo>
                  <a:cubicBezTo>
                    <a:pt x="146" y="49"/>
                    <a:pt x="146" y="49"/>
                    <a:pt x="146" y="49"/>
                  </a:cubicBezTo>
                  <a:cubicBezTo>
                    <a:pt x="146" y="49"/>
                    <a:pt x="146" y="49"/>
                    <a:pt x="146" y="49"/>
                  </a:cubicBezTo>
                  <a:cubicBezTo>
                    <a:pt x="165" y="49"/>
                    <a:pt x="165" y="49"/>
                    <a:pt x="165" y="49"/>
                  </a:cubicBezTo>
                  <a:cubicBezTo>
                    <a:pt x="165" y="49"/>
                    <a:pt x="165" y="49"/>
                    <a:pt x="165" y="49"/>
                  </a:cubicBezTo>
                  <a:cubicBezTo>
                    <a:pt x="168" y="49"/>
                    <a:pt x="168" y="49"/>
                    <a:pt x="168" y="49"/>
                  </a:cubicBezTo>
                  <a:cubicBezTo>
                    <a:pt x="168" y="49"/>
                    <a:pt x="168" y="49"/>
                    <a:pt x="168" y="49"/>
                  </a:cubicBezTo>
                  <a:lnTo>
                    <a:pt x="166" y="48"/>
                  </a:lnTo>
                  <a:close/>
                  <a:moveTo>
                    <a:pt x="119" y="43"/>
                  </a:moveTo>
                  <a:cubicBezTo>
                    <a:pt x="119" y="43"/>
                    <a:pt x="119" y="43"/>
                    <a:pt x="119" y="43"/>
                  </a:cubicBezTo>
                  <a:cubicBezTo>
                    <a:pt x="119" y="43"/>
                    <a:pt x="119" y="43"/>
                    <a:pt x="119" y="43"/>
                  </a:cubicBezTo>
                  <a:cubicBezTo>
                    <a:pt x="119" y="43"/>
                    <a:pt x="119" y="43"/>
                    <a:pt x="119" y="43"/>
                  </a:cubicBezTo>
                  <a:cubicBezTo>
                    <a:pt x="119" y="42"/>
                    <a:pt x="119" y="42"/>
                    <a:pt x="119" y="42"/>
                  </a:cubicBezTo>
                  <a:cubicBezTo>
                    <a:pt x="119" y="42"/>
                    <a:pt x="119" y="42"/>
                    <a:pt x="119" y="42"/>
                  </a:cubicBezTo>
                  <a:cubicBezTo>
                    <a:pt x="119" y="43"/>
                    <a:pt x="119" y="43"/>
                    <a:pt x="119" y="43"/>
                  </a:cubicBezTo>
                  <a:cubicBezTo>
                    <a:pt x="119" y="43"/>
                    <a:pt x="119" y="43"/>
                    <a:pt x="119" y="43"/>
                  </a:cubicBezTo>
                  <a:close/>
                  <a:moveTo>
                    <a:pt x="118" y="42"/>
                  </a:moveTo>
                  <a:cubicBezTo>
                    <a:pt x="118" y="42"/>
                    <a:pt x="118" y="42"/>
                    <a:pt x="118" y="42"/>
                  </a:cubicBezTo>
                  <a:cubicBezTo>
                    <a:pt x="118" y="42"/>
                    <a:pt x="118" y="42"/>
                    <a:pt x="118" y="42"/>
                  </a:cubicBezTo>
                  <a:cubicBezTo>
                    <a:pt x="118" y="43"/>
                    <a:pt x="118" y="43"/>
                    <a:pt x="118" y="43"/>
                  </a:cubicBezTo>
                  <a:cubicBezTo>
                    <a:pt x="118" y="43"/>
                    <a:pt x="118" y="43"/>
                    <a:pt x="118" y="43"/>
                  </a:cubicBezTo>
                  <a:lnTo>
                    <a:pt x="118" y="42"/>
                  </a:lnTo>
                  <a:close/>
                  <a:moveTo>
                    <a:pt x="118" y="43"/>
                  </a:moveTo>
                  <a:cubicBezTo>
                    <a:pt x="118" y="43"/>
                    <a:pt x="118" y="43"/>
                    <a:pt x="118" y="43"/>
                  </a:cubicBezTo>
                  <a:cubicBezTo>
                    <a:pt x="118" y="43"/>
                    <a:pt x="118" y="43"/>
                    <a:pt x="118" y="43"/>
                  </a:cubicBezTo>
                  <a:cubicBezTo>
                    <a:pt x="118" y="43"/>
                    <a:pt x="118" y="43"/>
                    <a:pt x="118" y="43"/>
                  </a:cubicBezTo>
                  <a:cubicBezTo>
                    <a:pt x="117" y="43"/>
                    <a:pt x="117" y="43"/>
                    <a:pt x="117" y="43"/>
                  </a:cubicBezTo>
                  <a:lnTo>
                    <a:pt x="118" y="43"/>
                  </a:lnTo>
                  <a:close/>
                  <a:moveTo>
                    <a:pt x="117" y="42"/>
                  </a:moveTo>
                  <a:cubicBezTo>
                    <a:pt x="117" y="42"/>
                    <a:pt x="117" y="42"/>
                    <a:pt x="117" y="42"/>
                  </a:cubicBezTo>
                  <a:cubicBezTo>
                    <a:pt x="117" y="42"/>
                    <a:pt x="117" y="42"/>
                    <a:pt x="117" y="42"/>
                  </a:cubicBezTo>
                  <a:cubicBezTo>
                    <a:pt x="117" y="43"/>
                    <a:pt x="117" y="43"/>
                    <a:pt x="117" y="43"/>
                  </a:cubicBezTo>
                  <a:cubicBezTo>
                    <a:pt x="117" y="43"/>
                    <a:pt x="117" y="43"/>
                    <a:pt x="117" y="43"/>
                  </a:cubicBezTo>
                  <a:lnTo>
                    <a:pt x="117" y="42"/>
                  </a:lnTo>
                  <a:close/>
                  <a:moveTo>
                    <a:pt x="117" y="43"/>
                  </a:moveTo>
                  <a:cubicBezTo>
                    <a:pt x="117" y="43"/>
                    <a:pt x="117" y="43"/>
                    <a:pt x="117" y="43"/>
                  </a:cubicBezTo>
                  <a:cubicBezTo>
                    <a:pt x="117" y="43"/>
                    <a:pt x="117" y="43"/>
                    <a:pt x="117" y="43"/>
                  </a:cubicBezTo>
                  <a:cubicBezTo>
                    <a:pt x="117" y="43"/>
                    <a:pt x="117" y="43"/>
                    <a:pt x="117" y="43"/>
                  </a:cubicBezTo>
                  <a:cubicBezTo>
                    <a:pt x="117" y="43"/>
                    <a:pt x="117" y="43"/>
                    <a:pt x="117" y="43"/>
                  </a:cubicBezTo>
                  <a:close/>
                  <a:moveTo>
                    <a:pt x="116" y="42"/>
                  </a:moveTo>
                  <a:cubicBezTo>
                    <a:pt x="116" y="42"/>
                    <a:pt x="116" y="42"/>
                    <a:pt x="116" y="42"/>
                  </a:cubicBezTo>
                  <a:cubicBezTo>
                    <a:pt x="116" y="42"/>
                    <a:pt x="116" y="42"/>
                    <a:pt x="116" y="42"/>
                  </a:cubicBezTo>
                  <a:cubicBezTo>
                    <a:pt x="116" y="43"/>
                    <a:pt x="116" y="43"/>
                    <a:pt x="116" y="43"/>
                  </a:cubicBezTo>
                  <a:cubicBezTo>
                    <a:pt x="116" y="43"/>
                    <a:pt x="116" y="43"/>
                    <a:pt x="115" y="43"/>
                  </a:cubicBezTo>
                  <a:lnTo>
                    <a:pt x="116" y="42"/>
                  </a:lnTo>
                  <a:close/>
                  <a:moveTo>
                    <a:pt x="115" y="43"/>
                  </a:moveTo>
                  <a:cubicBezTo>
                    <a:pt x="115" y="43"/>
                    <a:pt x="115" y="43"/>
                    <a:pt x="115" y="43"/>
                  </a:cubicBezTo>
                  <a:cubicBezTo>
                    <a:pt x="116" y="43"/>
                    <a:pt x="116" y="43"/>
                    <a:pt x="116" y="43"/>
                  </a:cubicBezTo>
                  <a:cubicBezTo>
                    <a:pt x="116" y="43"/>
                    <a:pt x="116" y="43"/>
                    <a:pt x="116" y="43"/>
                  </a:cubicBezTo>
                  <a:cubicBezTo>
                    <a:pt x="115" y="43"/>
                    <a:pt x="115" y="43"/>
                    <a:pt x="115" y="43"/>
                  </a:cubicBezTo>
                  <a:close/>
                  <a:moveTo>
                    <a:pt x="114" y="43"/>
                  </a:moveTo>
                  <a:cubicBezTo>
                    <a:pt x="114" y="43"/>
                    <a:pt x="114" y="43"/>
                    <a:pt x="114" y="43"/>
                  </a:cubicBezTo>
                  <a:cubicBezTo>
                    <a:pt x="114" y="42"/>
                    <a:pt x="115" y="42"/>
                    <a:pt x="115" y="42"/>
                  </a:cubicBezTo>
                  <a:cubicBezTo>
                    <a:pt x="115" y="43"/>
                    <a:pt x="115" y="43"/>
                    <a:pt x="115" y="43"/>
                  </a:cubicBezTo>
                  <a:cubicBezTo>
                    <a:pt x="115" y="43"/>
                    <a:pt x="114" y="43"/>
                    <a:pt x="114" y="43"/>
                  </a:cubicBezTo>
                  <a:close/>
                  <a:moveTo>
                    <a:pt x="114" y="43"/>
                  </a:moveTo>
                  <a:cubicBezTo>
                    <a:pt x="114" y="43"/>
                    <a:pt x="114" y="43"/>
                    <a:pt x="114" y="43"/>
                  </a:cubicBezTo>
                  <a:cubicBezTo>
                    <a:pt x="114" y="43"/>
                    <a:pt x="115" y="43"/>
                    <a:pt x="115" y="43"/>
                  </a:cubicBezTo>
                  <a:cubicBezTo>
                    <a:pt x="115" y="43"/>
                    <a:pt x="115" y="43"/>
                    <a:pt x="115" y="43"/>
                  </a:cubicBezTo>
                  <a:cubicBezTo>
                    <a:pt x="114" y="43"/>
                    <a:pt x="114" y="43"/>
                    <a:pt x="114" y="43"/>
                  </a:cubicBezTo>
                  <a:close/>
                  <a:moveTo>
                    <a:pt x="113" y="43"/>
                  </a:moveTo>
                  <a:cubicBezTo>
                    <a:pt x="113" y="43"/>
                    <a:pt x="113" y="43"/>
                    <a:pt x="113" y="43"/>
                  </a:cubicBezTo>
                  <a:cubicBezTo>
                    <a:pt x="113" y="43"/>
                    <a:pt x="113" y="43"/>
                    <a:pt x="113" y="43"/>
                  </a:cubicBezTo>
                  <a:cubicBezTo>
                    <a:pt x="113" y="43"/>
                    <a:pt x="113" y="43"/>
                    <a:pt x="113" y="43"/>
                  </a:cubicBezTo>
                  <a:cubicBezTo>
                    <a:pt x="113" y="44"/>
                    <a:pt x="113" y="44"/>
                    <a:pt x="113" y="44"/>
                  </a:cubicBezTo>
                  <a:cubicBezTo>
                    <a:pt x="113" y="44"/>
                    <a:pt x="113" y="44"/>
                    <a:pt x="112" y="44"/>
                  </a:cubicBezTo>
                  <a:lnTo>
                    <a:pt x="113" y="43"/>
                  </a:lnTo>
                  <a:close/>
                  <a:moveTo>
                    <a:pt x="112" y="44"/>
                  </a:moveTo>
                  <a:cubicBezTo>
                    <a:pt x="112" y="44"/>
                    <a:pt x="112" y="44"/>
                    <a:pt x="112" y="44"/>
                  </a:cubicBezTo>
                  <a:cubicBezTo>
                    <a:pt x="113" y="44"/>
                    <a:pt x="113" y="44"/>
                    <a:pt x="113" y="44"/>
                  </a:cubicBezTo>
                  <a:cubicBezTo>
                    <a:pt x="112" y="44"/>
                    <a:pt x="112" y="44"/>
                    <a:pt x="112" y="44"/>
                  </a:cubicBezTo>
                  <a:close/>
                  <a:moveTo>
                    <a:pt x="111" y="43"/>
                  </a:moveTo>
                  <a:cubicBezTo>
                    <a:pt x="111" y="43"/>
                    <a:pt x="111" y="43"/>
                    <a:pt x="111" y="43"/>
                  </a:cubicBezTo>
                  <a:cubicBezTo>
                    <a:pt x="111" y="43"/>
                    <a:pt x="111" y="43"/>
                    <a:pt x="111" y="43"/>
                  </a:cubicBezTo>
                  <a:cubicBezTo>
                    <a:pt x="111" y="44"/>
                    <a:pt x="111" y="44"/>
                    <a:pt x="111" y="44"/>
                  </a:cubicBezTo>
                  <a:cubicBezTo>
                    <a:pt x="111" y="44"/>
                    <a:pt x="111" y="44"/>
                    <a:pt x="111" y="44"/>
                  </a:cubicBezTo>
                  <a:lnTo>
                    <a:pt x="111" y="43"/>
                  </a:lnTo>
                  <a:close/>
                  <a:moveTo>
                    <a:pt x="111" y="44"/>
                  </a:moveTo>
                  <a:cubicBezTo>
                    <a:pt x="111" y="44"/>
                    <a:pt x="111" y="44"/>
                    <a:pt x="111" y="44"/>
                  </a:cubicBezTo>
                  <a:cubicBezTo>
                    <a:pt x="111" y="44"/>
                    <a:pt x="111" y="44"/>
                    <a:pt x="111" y="44"/>
                  </a:cubicBezTo>
                  <a:cubicBezTo>
                    <a:pt x="111" y="44"/>
                    <a:pt x="111" y="44"/>
                    <a:pt x="111" y="44"/>
                  </a:cubicBezTo>
                  <a:close/>
                  <a:moveTo>
                    <a:pt x="109" y="43"/>
                  </a:moveTo>
                  <a:cubicBezTo>
                    <a:pt x="109" y="43"/>
                    <a:pt x="109" y="43"/>
                    <a:pt x="109" y="43"/>
                  </a:cubicBezTo>
                  <a:cubicBezTo>
                    <a:pt x="109" y="43"/>
                    <a:pt x="109" y="43"/>
                    <a:pt x="109" y="43"/>
                  </a:cubicBezTo>
                  <a:cubicBezTo>
                    <a:pt x="109" y="44"/>
                    <a:pt x="109" y="44"/>
                    <a:pt x="109" y="44"/>
                  </a:cubicBezTo>
                  <a:cubicBezTo>
                    <a:pt x="109" y="44"/>
                    <a:pt x="109" y="44"/>
                    <a:pt x="109" y="44"/>
                  </a:cubicBezTo>
                  <a:lnTo>
                    <a:pt x="109" y="43"/>
                  </a:lnTo>
                  <a:close/>
                  <a:moveTo>
                    <a:pt x="109" y="44"/>
                  </a:moveTo>
                  <a:cubicBezTo>
                    <a:pt x="109" y="44"/>
                    <a:pt x="109" y="44"/>
                    <a:pt x="109" y="44"/>
                  </a:cubicBezTo>
                  <a:cubicBezTo>
                    <a:pt x="109" y="44"/>
                    <a:pt x="109" y="44"/>
                    <a:pt x="109" y="44"/>
                  </a:cubicBezTo>
                  <a:cubicBezTo>
                    <a:pt x="109" y="44"/>
                    <a:pt x="109" y="44"/>
                    <a:pt x="109" y="44"/>
                  </a:cubicBezTo>
                  <a:close/>
                  <a:moveTo>
                    <a:pt x="107" y="43"/>
                  </a:moveTo>
                  <a:cubicBezTo>
                    <a:pt x="107" y="43"/>
                    <a:pt x="107" y="43"/>
                    <a:pt x="107" y="43"/>
                  </a:cubicBezTo>
                  <a:cubicBezTo>
                    <a:pt x="107" y="43"/>
                    <a:pt x="107" y="43"/>
                    <a:pt x="107" y="43"/>
                  </a:cubicBezTo>
                  <a:cubicBezTo>
                    <a:pt x="107" y="44"/>
                    <a:pt x="107" y="44"/>
                    <a:pt x="107" y="44"/>
                  </a:cubicBezTo>
                  <a:cubicBezTo>
                    <a:pt x="107" y="44"/>
                    <a:pt x="107" y="44"/>
                    <a:pt x="106" y="44"/>
                  </a:cubicBezTo>
                  <a:lnTo>
                    <a:pt x="107" y="43"/>
                  </a:lnTo>
                  <a:close/>
                  <a:moveTo>
                    <a:pt x="106" y="44"/>
                  </a:moveTo>
                  <a:cubicBezTo>
                    <a:pt x="106" y="44"/>
                    <a:pt x="106" y="44"/>
                    <a:pt x="106" y="44"/>
                  </a:cubicBezTo>
                  <a:cubicBezTo>
                    <a:pt x="106" y="44"/>
                    <a:pt x="106" y="44"/>
                    <a:pt x="106" y="44"/>
                  </a:cubicBezTo>
                  <a:cubicBezTo>
                    <a:pt x="106" y="44"/>
                    <a:pt x="106" y="44"/>
                    <a:pt x="106" y="44"/>
                  </a:cubicBezTo>
                  <a:close/>
                  <a:moveTo>
                    <a:pt x="104" y="43"/>
                  </a:moveTo>
                  <a:cubicBezTo>
                    <a:pt x="104" y="43"/>
                    <a:pt x="104" y="43"/>
                    <a:pt x="104" y="43"/>
                  </a:cubicBezTo>
                  <a:cubicBezTo>
                    <a:pt x="104" y="43"/>
                    <a:pt x="105" y="43"/>
                    <a:pt x="105" y="43"/>
                  </a:cubicBezTo>
                  <a:cubicBezTo>
                    <a:pt x="105" y="45"/>
                    <a:pt x="105" y="45"/>
                    <a:pt x="105" y="45"/>
                  </a:cubicBezTo>
                  <a:cubicBezTo>
                    <a:pt x="104" y="45"/>
                    <a:pt x="104" y="45"/>
                    <a:pt x="104" y="45"/>
                  </a:cubicBezTo>
                  <a:lnTo>
                    <a:pt x="104" y="43"/>
                  </a:lnTo>
                  <a:close/>
                  <a:moveTo>
                    <a:pt x="101" y="44"/>
                  </a:moveTo>
                  <a:cubicBezTo>
                    <a:pt x="101" y="44"/>
                    <a:pt x="101" y="44"/>
                    <a:pt x="101" y="44"/>
                  </a:cubicBezTo>
                  <a:cubicBezTo>
                    <a:pt x="101" y="44"/>
                    <a:pt x="102" y="44"/>
                    <a:pt x="102" y="44"/>
                  </a:cubicBezTo>
                  <a:cubicBezTo>
                    <a:pt x="102" y="45"/>
                    <a:pt x="102" y="45"/>
                    <a:pt x="102" y="45"/>
                  </a:cubicBezTo>
                  <a:cubicBezTo>
                    <a:pt x="101" y="45"/>
                    <a:pt x="101" y="45"/>
                    <a:pt x="101" y="45"/>
                  </a:cubicBezTo>
                  <a:lnTo>
                    <a:pt x="101" y="44"/>
                  </a:lnTo>
                  <a:close/>
                  <a:moveTo>
                    <a:pt x="98" y="44"/>
                  </a:moveTo>
                  <a:cubicBezTo>
                    <a:pt x="98" y="44"/>
                    <a:pt x="98" y="44"/>
                    <a:pt x="98" y="44"/>
                  </a:cubicBezTo>
                  <a:cubicBezTo>
                    <a:pt x="99" y="44"/>
                    <a:pt x="99" y="44"/>
                    <a:pt x="99" y="44"/>
                  </a:cubicBezTo>
                  <a:cubicBezTo>
                    <a:pt x="99" y="45"/>
                    <a:pt x="99" y="45"/>
                    <a:pt x="99" y="45"/>
                  </a:cubicBezTo>
                  <a:cubicBezTo>
                    <a:pt x="99" y="45"/>
                    <a:pt x="99" y="45"/>
                    <a:pt x="98" y="45"/>
                  </a:cubicBezTo>
                  <a:lnTo>
                    <a:pt x="98" y="44"/>
                  </a:lnTo>
                  <a:close/>
                  <a:moveTo>
                    <a:pt x="95" y="44"/>
                  </a:moveTo>
                  <a:cubicBezTo>
                    <a:pt x="95" y="44"/>
                    <a:pt x="95" y="44"/>
                    <a:pt x="95" y="44"/>
                  </a:cubicBezTo>
                  <a:cubicBezTo>
                    <a:pt x="95" y="44"/>
                    <a:pt x="96" y="44"/>
                    <a:pt x="96" y="44"/>
                  </a:cubicBezTo>
                  <a:cubicBezTo>
                    <a:pt x="96" y="46"/>
                    <a:pt x="96" y="46"/>
                    <a:pt x="96" y="46"/>
                  </a:cubicBezTo>
                  <a:cubicBezTo>
                    <a:pt x="95" y="46"/>
                    <a:pt x="95" y="46"/>
                    <a:pt x="95" y="46"/>
                  </a:cubicBezTo>
                  <a:lnTo>
                    <a:pt x="95" y="44"/>
                  </a:lnTo>
                  <a:close/>
                  <a:moveTo>
                    <a:pt x="92" y="45"/>
                  </a:moveTo>
                  <a:cubicBezTo>
                    <a:pt x="92" y="45"/>
                    <a:pt x="92" y="45"/>
                    <a:pt x="92" y="45"/>
                  </a:cubicBezTo>
                  <a:cubicBezTo>
                    <a:pt x="92" y="45"/>
                    <a:pt x="92" y="45"/>
                    <a:pt x="92" y="45"/>
                  </a:cubicBezTo>
                  <a:cubicBezTo>
                    <a:pt x="92" y="46"/>
                    <a:pt x="92" y="46"/>
                    <a:pt x="92" y="46"/>
                  </a:cubicBezTo>
                  <a:cubicBezTo>
                    <a:pt x="92" y="46"/>
                    <a:pt x="92" y="46"/>
                    <a:pt x="91" y="46"/>
                  </a:cubicBezTo>
                  <a:lnTo>
                    <a:pt x="92" y="45"/>
                  </a:lnTo>
                  <a:close/>
                  <a:moveTo>
                    <a:pt x="88" y="45"/>
                  </a:moveTo>
                  <a:cubicBezTo>
                    <a:pt x="88" y="45"/>
                    <a:pt x="88" y="45"/>
                    <a:pt x="88" y="45"/>
                  </a:cubicBezTo>
                  <a:cubicBezTo>
                    <a:pt x="88" y="45"/>
                    <a:pt x="88" y="45"/>
                    <a:pt x="88" y="45"/>
                  </a:cubicBezTo>
                  <a:cubicBezTo>
                    <a:pt x="88" y="47"/>
                    <a:pt x="88" y="47"/>
                    <a:pt x="88" y="47"/>
                  </a:cubicBezTo>
                  <a:cubicBezTo>
                    <a:pt x="88" y="47"/>
                    <a:pt x="88" y="47"/>
                    <a:pt x="88" y="47"/>
                  </a:cubicBezTo>
                  <a:lnTo>
                    <a:pt x="88" y="45"/>
                  </a:lnTo>
                  <a:close/>
                  <a:moveTo>
                    <a:pt x="84" y="46"/>
                  </a:moveTo>
                  <a:cubicBezTo>
                    <a:pt x="84" y="46"/>
                    <a:pt x="84" y="46"/>
                    <a:pt x="84" y="46"/>
                  </a:cubicBezTo>
                  <a:cubicBezTo>
                    <a:pt x="84" y="46"/>
                    <a:pt x="84" y="46"/>
                    <a:pt x="84" y="46"/>
                  </a:cubicBezTo>
                  <a:cubicBezTo>
                    <a:pt x="84" y="47"/>
                    <a:pt x="84" y="47"/>
                    <a:pt x="84" y="47"/>
                  </a:cubicBezTo>
                  <a:cubicBezTo>
                    <a:pt x="84" y="47"/>
                    <a:pt x="84" y="47"/>
                    <a:pt x="84" y="47"/>
                  </a:cubicBezTo>
                  <a:lnTo>
                    <a:pt x="84" y="46"/>
                  </a:lnTo>
                  <a:close/>
                  <a:moveTo>
                    <a:pt x="80" y="47"/>
                  </a:moveTo>
                  <a:cubicBezTo>
                    <a:pt x="80" y="47"/>
                    <a:pt x="80" y="47"/>
                    <a:pt x="80" y="47"/>
                  </a:cubicBezTo>
                  <a:cubicBezTo>
                    <a:pt x="80" y="47"/>
                    <a:pt x="80" y="47"/>
                    <a:pt x="80" y="47"/>
                  </a:cubicBezTo>
                  <a:cubicBezTo>
                    <a:pt x="80" y="48"/>
                    <a:pt x="80" y="48"/>
                    <a:pt x="80" y="48"/>
                  </a:cubicBezTo>
                  <a:cubicBezTo>
                    <a:pt x="80" y="48"/>
                    <a:pt x="80" y="48"/>
                    <a:pt x="80" y="48"/>
                  </a:cubicBezTo>
                  <a:lnTo>
                    <a:pt x="80" y="47"/>
                  </a:lnTo>
                  <a:close/>
                  <a:moveTo>
                    <a:pt x="74" y="49"/>
                  </a:moveTo>
                  <a:cubicBezTo>
                    <a:pt x="74" y="49"/>
                    <a:pt x="74" y="49"/>
                    <a:pt x="74" y="49"/>
                  </a:cubicBezTo>
                  <a:cubicBezTo>
                    <a:pt x="74" y="49"/>
                    <a:pt x="75" y="49"/>
                    <a:pt x="75" y="49"/>
                  </a:cubicBezTo>
                  <a:cubicBezTo>
                    <a:pt x="75" y="47"/>
                    <a:pt x="75" y="47"/>
                    <a:pt x="75" y="47"/>
                  </a:cubicBezTo>
                  <a:cubicBezTo>
                    <a:pt x="75" y="47"/>
                    <a:pt x="75" y="47"/>
                    <a:pt x="76" y="47"/>
                  </a:cubicBezTo>
                  <a:cubicBezTo>
                    <a:pt x="76" y="48"/>
                    <a:pt x="76" y="48"/>
                    <a:pt x="76" y="48"/>
                  </a:cubicBezTo>
                  <a:cubicBezTo>
                    <a:pt x="76" y="48"/>
                    <a:pt x="77" y="48"/>
                    <a:pt x="77" y="48"/>
                  </a:cubicBezTo>
                  <a:cubicBezTo>
                    <a:pt x="77" y="48"/>
                    <a:pt x="76" y="48"/>
                    <a:pt x="76" y="49"/>
                  </a:cubicBezTo>
                  <a:cubicBezTo>
                    <a:pt x="76" y="48"/>
                    <a:pt x="76" y="48"/>
                    <a:pt x="76" y="48"/>
                  </a:cubicBezTo>
                  <a:cubicBezTo>
                    <a:pt x="75" y="49"/>
                    <a:pt x="75" y="49"/>
                    <a:pt x="75" y="49"/>
                  </a:cubicBezTo>
                  <a:cubicBezTo>
                    <a:pt x="75" y="49"/>
                    <a:pt x="75" y="49"/>
                    <a:pt x="75" y="49"/>
                  </a:cubicBezTo>
                  <a:cubicBezTo>
                    <a:pt x="75" y="49"/>
                    <a:pt x="75" y="49"/>
                    <a:pt x="75" y="49"/>
                  </a:cubicBezTo>
                  <a:cubicBezTo>
                    <a:pt x="75" y="49"/>
                    <a:pt x="74" y="49"/>
                    <a:pt x="74" y="49"/>
                  </a:cubicBezTo>
                  <a:close/>
                  <a:moveTo>
                    <a:pt x="74" y="49"/>
                  </a:moveTo>
                  <a:cubicBezTo>
                    <a:pt x="74" y="49"/>
                    <a:pt x="74" y="49"/>
                    <a:pt x="74" y="49"/>
                  </a:cubicBezTo>
                  <a:cubicBezTo>
                    <a:pt x="71" y="49"/>
                    <a:pt x="69" y="50"/>
                    <a:pt x="67" y="50"/>
                  </a:cubicBezTo>
                  <a:cubicBezTo>
                    <a:pt x="69" y="50"/>
                    <a:pt x="72" y="49"/>
                    <a:pt x="73" y="49"/>
                  </a:cubicBezTo>
                  <a:cubicBezTo>
                    <a:pt x="73" y="49"/>
                    <a:pt x="74" y="49"/>
                    <a:pt x="74" y="49"/>
                  </a:cubicBezTo>
                  <a:close/>
                  <a:moveTo>
                    <a:pt x="87" y="51"/>
                  </a:moveTo>
                  <a:cubicBezTo>
                    <a:pt x="87" y="51"/>
                    <a:pt x="87" y="51"/>
                    <a:pt x="87" y="51"/>
                  </a:cubicBezTo>
                  <a:cubicBezTo>
                    <a:pt x="85" y="51"/>
                    <a:pt x="84" y="51"/>
                    <a:pt x="83" y="51"/>
                  </a:cubicBezTo>
                  <a:cubicBezTo>
                    <a:pt x="84" y="51"/>
                    <a:pt x="85" y="51"/>
                    <a:pt x="87" y="50"/>
                  </a:cubicBezTo>
                  <a:lnTo>
                    <a:pt x="87" y="51"/>
                  </a:lnTo>
                  <a:close/>
                  <a:moveTo>
                    <a:pt x="89" y="51"/>
                  </a:moveTo>
                  <a:cubicBezTo>
                    <a:pt x="89" y="51"/>
                    <a:pt x="89" y="51"/>
                    <a:pt x="89" y="51"/>
                  </a:cubicBezTo>
                  <a:cubicBezTo>
                    <a:pt x="88" y="51"/>
                    <a:pt x="88" y="51"/>
                    <a:pt x="87" y="51"/>
                  </a:cubicBezTo>
                  <a:cubicBezTo>
                    <a:pt x="87" y="50"/>
                    <a:pt x="87" y="50"/>
                    <a:pt x="87" y="50"/>
                  </a:cubicBezTo>
                  <a:cubicBezTo>
                    <a:pt x="88" y="50"/>
                    <a:pt x="88" y="50"/>
                    <a:pt x="89" y="50"/>
                  </a:cubicBezTo>
                  <a:lnTo>
                    <a:pt x="89" y="51"/>
                  </a:lnTo>
                  <a:close/>
                  <a:moveTo>
                    <a:pt x="91" y="51"/>
                  </a:moveTo>
                  <a:cubicBezTo>
                    <a:pt x="91" y="51"/>
                    <a:pt x="91" y="51"/>
                    <a:pt x="91" y="51"/>
                  </a:cubicBezTo>
                  <a:cubicBezTo>
                    <a:pt x="91" y="51"/>
                    <a:pt x="90" y="51"/>
                    <a:pt x="89" y="51"/>
                  </a:cubicBezTo>
                  <a:cubicBezTo>
                    <a:pt x="89" y="50"/>
                    <a:pt x="89" y="50"/>
                    <a:pt x="89" y="50"/>
                  </a:cubicBezTo>
                  <a:cubicBezTo>
                    <a:pt x="90" y="50"/>
                    <a:pt x="91" y="50"/>
                    <a:pt x="91" y="50"/>
                  </a:cubicBezTo>
                  <a:lnTo>
                    <a:pt x="91" y="51"/>
                  </a:lnTo>
                  <a:close/>
                  <a:moveTo>
                    <a:pt x="93" y="51"/>
                  </a:moveTo>
                  <a:cubicBezTo>
                    <a:pt x="93" y="51"/>
                    <a:pt x="93" y="51"/>
                    <a:pt x="93" y="51"/>
                  </a:cubicBezTo>
                  <a:cubicBezTo>
                    <a:pt x="93" y="51"/>
                    <a:pt x="92" y="51"/>
                    <a:pt x="91" y="51"/>
                  </a:cubicBezTo>
                  <a:cubicBezTo>
                    <a:pt x="91" y="50"/>
                    <a:pt x="91" y="50"/>
                    <a:pt x="91" y="50"/>
                  </a:cubicBezTo>
                  <a:cubicBezTo>
                    <a:pt x="92" y="49"/>
                    <a:pt x="93" y="49"/>
                    <a:pt x="93" y="49"/>
                  </a:cubicBezTo>
                  <a:lnTo>
                    <a:pt x="93" y="51"/>
                  </a:lnTo>
                  <a:close/>
                  <a:moveTo>
                    <a:pt x="95" y="51"/>
                  </a:moveTo>
                  <a:cubicBezTo>
                    <a:pt x="95" y="51"/>
                    <a:pt x="95" y="51"/>
                    <a:pt x="95" y="51"/>
                  </a:cubicBezTo>
                  <a:cubicBezTo>
                    <a:pt x="95" y="51"/>
                    <a:pt x="94" y="51"/>
                    <a:pt x="94" y="51"/>
                  </a:cubicBezTo>
                  <a:cubicBezTo>
                    <a:pt x="94" y="49"/>
                    <a:pt x="94" y="49"/>
                    <a:pt x="94" y="49"/>
                  </a:cubicBezTo>
                  <a:cubicBezTo>
                    <a:pt x="94" y="49"/>
                    <a:pt x="95" y="49"/>
                    <a:pt x="95" y="49"/>
                  </a:cubicBezTo>
                  <a:lnTo>
                    <a:pt x="95" y="51"/>
                  </a:lnTo>
                  <a:close/>
                  <a:moveTo>
                    <a:pt x="98" y="51"/>
                  </a:moveTo>
                  <a:cubicBezTo>
                    <a:pt x="98" y="51"/>
                    <a:pt x="98" y="51"/>
                    <a:pt x="98" y="51"/>
                  </a:cubicBezTo>
                  <a:cubicBezTo>
                    <a:pt x="97" y="51"/>
                    <a:pt x="96" y="51"/>
                    <a:pt x="96" y="51"/>
                  </a:cubicBezTo>
                  <a:cubicBezTo>
                    <a:pt x="96" y="50"/>
                    <a:pt x="96" y="50"/>
                    <a:pt x="96" y="50"/>
                  </a:cubicBezTo>
                  <a:cubicBezTo>
                    <a:pt x="98" y="50"/>
                    <a:pt x="98" y="50"/>
                    <a:pt x="98" y="50"/>
                  </a:cubicBezTo>
                  <a:lnTo>
                    <a:pt x="98" y="51"/>
                  </a:lnTo>
                  <a:close/>
                  <a:moveTo>
                    <a:pt x="98" y="50"/>
                  </a:moveTo>
                  <a:cubicBezTo>
                    <a:pt x="98" y="50"/>
                    <a:pt x="98" y="50"/>
                    <a:pt x="98" y="50"/>
                  </a:cubicBezTo>
                  <a:cubicBezTo>
                    <a:pt x="96" y="50"/>
                    <a:pt x="96" y="50"/>
                    <a:pt x="96" y="50"/>
                  </a:cubicBezTo>
                  <a:cubicBezTo>
                    <a:pt x="96" y="49"/>
                    <a:pt x="96" y="49"/>
                    <a:pt x="96" y="49"/>
                  </a:cubicBezTo>
                  <a:cubicBezTo>
                    <a:pt x="96" y="49"/>
                    <a:pt x="97" y="49"/>
                    <a:pt x="98" y="49"/>
                  </a:cubicBezTo>
                  <a:lnTo>
                    <a:pt x="98" y="50"/>
                  </a:lnTo>
                  <a:close/>
                  <a:moveTo>
                    <a:pt x="100" y="51"/>
                  </a:moveTo>
                  <a:cubicBezTo>
                    <a:pt x="100" y="51"/>
                    <a:pt x="100" y="51"/>
                    <a:pt x="100" y="51"/>
                  </a:cubicBezTo>
                  <a:cubicBezTo>
                    <a:pt x="99" y="51"/>
                    <a:pt x="98" y="51"/>
                    <a:pt x="98" y="51"/>
                  </a:cubicBezTo>
                  <a:cubicBezTo>
                    <a:pt x="98" y="50"/>
                    <a:pt x="98" y="50"/>
                    <a:pt x="98" y="50"/>
                  </a:cubicBezTo>
                  <a:cubicBezTo>
                    <a:pt x="99" y="50"/>
                    <a:pt x="99" y="50"/>
                    <a:pt x="99" y="50"/>
                  </a:cubicBezTo>
                  <a:cubicBezTo>
                    <a:pt x="99" y="50"/>
                    <a:pt x="99" y="50"/>
                    <a:pt x="99" y="50"/>
                  </a:cubicBezTo>
                  <a:cubicBezTo>
                    <a:pt x="98" y="50"/>
                    <a:pt x="98" y="50"/>
                    <a:pt x="98" y="50"/>
                  </a:cubicBezTo>
                  <a:cubicBezTo>
                    <a:pt x="98" y="48"/>
                    <a:pt x="98" y="48"/>
                    <a:pt x="98" y="48"/>
                  </a:cubicBezTo>
                  <a:cubicBezTo>
                    <a:pt x="98" y="48"/>
                    <a:pt x="99" y="48"/>
                    <a:pt x="100" y="48"/>
                  </a:cubicBezTo>
                  <a:lnTo>
                    <a:pt x="100" y="51"/>
                  </a:lnTo>
                  <a:close/>
                  <a:moveTo>
                    <a:pt x="101" y="51"/>
                  </a:moveTo>
                  <a:cubicBezTo>
                    <a:pt x="101" y="51"/>
                    <a:pt x="101" y="51"/>
                    <a:pt x="101" y="51"/>
                  </a:cubicBezTo>
                  <a:cubicBezTo>
                    <a:pt x="101" y="51"/>
                    <a:pt x="100" y="51"/>
                    <a:pt x="100" y="51"/>
                  </a:cubicBezTo>
                  <a:cubicBezTo>
                    <a:pt x="100" y="48"/>
                    <a:pt x="100" y="48"/>
                    <a:pt x="100" y="48"/>
                  </a:cubicBezTo>
                  <a:cubicBezTo>
                    <a:pt x="100" y="48"/>
                    <a:pt x="101" y="48"/>
                    <a:pt x="101" y="48"/>
                  </a:cubicBezTo>
                  <a:lnTo>
                    <a:pt x="101" y="51"/>
                  </a:lnTo>
                  <a:close/>
                  <a:moveTo>
                    <a:pt x="103" y="49"/>
                  </a:moveTo>
                  <a:cubicBezTo>
                    <a:pt x="103" y="49"/>
                    <a:pt x="103" y="49"/>
                    <a:pt x="103" y="49"/>
                  </a:cubicBezTo>
                  <a:cubicBezTo>
                    <a:pt x="103" y="49"/>
                    <a:pt x="103" y="49"/>
                    <a:pt x="103" y="49"/>
                  </a:cubicBezTo>
                  <a:cubicBezTo>
                    <a:pt x="103" y="49"/>
                    <a:pt x="103" y="49"/>
                    <a:pt x="103" y="49"/>
                  </a:cubicBezTo>
                  <a:cubicBezTo>
                    <a:pt x="103" y="49"/>
                    <a:pt x="103" y="49"/>
                    <a:pt x="103" y="49"/>
                  </a:cubicBezTo>
                  <a:cubicBezTo>
                    <a:pt x="103" y="51"/>
                    <a:pt x="103" y="51"/>
                    <a:pt x="103" y="51"/>
                  </a:cubicBezTo>
                  <a:cubicBezTo>
                    <a:pt x="103" y="51"/>
                    <a:pt x="103" y="51"/>
                    <a:pt x="103" y="51"/>
                  </a:cubicBezTo>
                  <a:cubicBezTo>
                    <a:pt x="103" y="51"/>
                    <a:pt x="102" y="51"/>
                    <a:pt x="102" y="51"/>
                  </a:cubicBezTo>
                  <a:cubicBezTo>
                    <a:pt x="102" y="48"/>
                    <a:pt x="102" y="48"/>
                    <a:pt x="102" y="48"/>
                  </a:cubicBezTo>
                  <a:cubicBezTo>
                    <a:pt x="102" y="48"/>
                    <a:pt x="103" y="48"/>
                    <a:pt x="103" y="48"/>
                  </a:cubicBezTo>
                  <a:lnTo>
                    <a:pt x="103" y="49"/>
                  </a:lnTo>
                  <a:close/>
                  <a:moveTo>
                    <a:pt x="108" y="50"/>
                  </a:moveTo>
                  <a:cubicBezTo>
                    <a:pt x="108" y="50"/>
                    <a:pt x="108" y="50"/>
                    <a:pt x="108" y="50"/>
                  </a:cubicBezTo>
                  <a:cubicBezTo>
                    <a:pt x="108" y="50"/>
                    <a:pt x="107" y="50"/>
                    <a:pt x="107" y="50"/>
                  </a:cubicBezTo>
                  <a:cubicBezTo>
                    <a:pt x="107" y="50"/>
                    <a:pt x="107" y="50"/>
                    <a:pt x="107" y="50"/>
                  </a:cubicBezTo>
                  <a:cubicBezTo>
                    <a:pt x="108" y="50"/>
                    <a:pt x="108" y="50"/>
                    <a:pt x="108" y="50"/>
                  </a:cubicBezTo>
                  <a:close/>
                  <a:moveTo>
                    <a:pt x="108" y="50"/>
                  </a:moveTo>
                  <a:cubicBezTo>
                    <a:pt x="108" y="50"/>
                    <a:pt x="108" y="50"/>
                    <a:pt x="108" y="50"/>
                  </a:cubicBezTo>
                  <a:cubicBezTo>
                    <a:pt x="107" y="50"/>
                    <a:pt x="107" y="50"/>
                    <a:pt x="107" y="50"/>
                  </a:cubicBezTo>
                  <a:cubicBezTo>
                    <a:pt x="107" y="47"/>
                    <a:pt x="107" y="47"/>
                    <a:pt x="107" y="47"/>
                  </a:cubicBezTo>
                  <a:cubicBezTo>
                    <a:pt x="107" y="47"/>
                    <a:pt x="107" y="47"/>
                    <a:pt x="107" y="47"/>
                  </a:cubicBezTo>
                  <a:cubicBezTo>
                    <a:pt x="107" y="50"/>
                    <a:pt x="107" y="50"/>
                    <a:pt x="107" y="50"/>
                  </a:cubicBezTo>
                  <a:cubicBezTo>
                    <a:pt x="106" y="50"/>
                    <a:pt x="106" y="50"/>
                    <a:pt x="106" y="50"/>
                  </a:cubicBezTo>
                  <a:cubicBezTo>
                    <a:pt x="106" y="50"/>
                    <a:pt x="106" y="50"/>
                    <a:pt x="106" y="50"/>
                  </a:cubicBezTo>
                  <a:cubicBezTo>
                    <a:pt x="107" y="50"/>
                    <a:pt x="107" y="50"/>
                    <a:pt x="107" y="50"/>
                  </a:cubicBezTo>
                  <a:cubicBezTo>
                    <a:pt x="107" y="50"/>
                    <a:pt x="107" y="50"/>
                    <a:pt x="107" y="50"/>
                  </a:cubicBezTo>
                  <a:cubicBezTo>
                    <a:pt x="106" y="51"/>
                    <a:pt x="105" y="51"/>
                    <a:pt x="104" y="51"/>
                  </a:cubicBezTo>
                  <a:cubicBezTo>
                    <a:pt x="104" y="49"/>
                    <a:pt x="104" y="49"/>
                    <a:pt x="104" y="49"/>
                  </a:cubicBezTo>
                  <a:cubicBezTo>
                    <a:pt x="105" y="49"/>
                    <a:pt x="105" y="49"/>
                    <a:pt x="105" y="49"/>
                  </a:cubicBezTo>
                  <a:cubicBezTo>
                    <a:pt x="105" y="50"/>
                    <a:pt x="105" y="50"/>
                    <a:pt x="105" y="50"/>
                  </a:cubicBezTo>
                  <a:cubicBezTo>
                    <a:pt x="105" y="50"/>
                    <a:pt x="105" y="50"/>
                    <a:pt x="105" y="50"/>
                  </a:cubicBezTo>
                  <a:cubicBezTo>
                    <a:pt x="105" y="49"/>
                    <a:pt x="105" y="49"/>
                    <a:pt x="105" y="49"/>
                  </a:cubicBezTo>
                  <a:cubicBezTo>
                    <a:pt x="106" y="49"/>
                    <a:pt x="106" y="49"/>
                    <a:pt x="106" y="49"/>
                  </a:cubicBezTo>
                  <a:cubicBezTo>
                    <a:pt x="106" y="49"/>
                    <a:pt x="106" y="49"/>
                    <a:pt x="106" y="49"/>
                  </a:cubicBezTo>
                  <a:cubicBezTo>
                    <a:pt x="105" y="49"/>
                    <a:pt x="105" y="49"/>
                    <a:pt x="105" y="49"/>
                  </a:cubicBezTo>
                  <a:cubicBezTo>
                    <a:pt x="105" y="47"/>
                    <a:pt x="105" y="47"/>
                    <a:pt x="105" y="47"/>
                  </a:cubicBezTo>
                  <a:cubicBezTo>
                    <a:pt x="106" y="47"/>
                    <a:pt x="107" y="47"/>
                    <a:pt x="108" y="47"/>
                  </a:cubicBezTo>
                  <a:lnTo>
                    <a:pt x="108" y="50"/>
                  </a:lnTo>
                  <a:close/>
                  <a:moveTo>
                    <a:pt x="104" y="49"/>
                  </a:moveTo>
                  <a:cubicBezTo>
                    <a:pt x="104" y="49"/>
                    <a:pt x="104" y="49"/>
                    <a:pt x="104" y="49"/>
                  </a:cubicBezTo>
                  <a:cubicBezTo>
                    <a:pt x="104" y="48"/>
                    <a:pt x="104" y="48"/>
                    <a:pt x="104" y="48"/>
                  </a:cubicBezTo>
                  <a:cubicBezTo>
                    <a:pt x="104" y="47"/>
                    <a:pt x="105" y="47"/>
                    <a:pt x="105" y="47"/>
                  </a:cubicBezTo>
                  <a:cubicBezTo>
                    <a:pt x="105" y="49"/>
                    <a:pt x="105" y="49"/>
                    <a:pt x="105" y="49"/>
                  </a:cubicBezTo>
                  <a:lnTo>
                    <a:pt x="104" y="49"/>
                  </a:lnTo>
                  <a:close/>
                  <a:moveTo>
                    <a:pt x="112" y="50"/>
                  </a:moveTo>
                  <a:cubicBezTo>
                    <a:pt x="112" y="50"/>
                    <a:pt x="112" y="50"/>
                    <a:pt x="112" y="50"/>
                  </a:cubicBezTo>
                  <a:cubicBezTo>
                    <a:pt x="111" y="50"/>
                    <a:pt x="110" y="50"/>
                    <a:pt x="109" y="50"/>
                  </a:cubicBezTo>
                  <a:cubicBezTo>
                    <a:pt x="109" y="50"/>
                    <a:pt x="109" y="50"/>
                    <a:pt x="109" y="50"/>
                  </a:cubicBezTo>
                  <a:cubicBezTo>
                    <a:pt x="110" y="50"/>
                    <a:pt x="110" y="50"/>
                    <a:pt x="110" y="50"/>
                  </a:cubicBezTo>
                  <a:cubicBezTo>
                    <a:pt x="110" y="50"/>
                    <a:pt x="110" y="50"/>
                    <a:pt x="110" y="50"/>
                  </a:cubicBezTo>
                  <a:cubicBezTo>
                    <a:pt x="110" y="50"/>
                    <a:pt x="110" y="50"/>
                    <a:pt x="110" y="50"/>
                  </a:cubicBezTo>
                  <a:cubicBezTo>
                    <a:pt x="110" y="50"/>
                    <a:pt x="110" y="50"/>
                    <a:pt x="110" y="50"/>
                  </a:cubicBezTo>
                  <a:cubicBezTo>
                    <a:pt x="112" y="50"/>
                    <a:pt x="112" y="50"/>
                    <a:pt x="112" y="50"/>
                  </a:cubicBezTo>
                  <a:cubicBezTo>
                    <a:pt x="112" y="50"/>
                    <a:pt x="112" y="50"/>
                    <a:pt x="112" y="50"/>
                  </a:cubicBezTo>
                  <a:cubicBezTo>
                    <a:pt x="110" y="50"/>
                    <a:pt x="110" y="50"/>
                    <a:pt x="110" y="50"/>
                  </a:cubicBezTo>
                  <a:cubicBezTo>
                    <a:pt x="110" y="47"/>
                    <a:pt x="110" y="47"/>
                    <a:pt x="110" y="47"/>
                  </a:cubicBezTo>
                  <a:cubicBezTo>
                    <a:pt x="111" y="46"/>
                    <a:pt x="111" y="46"/>
                    <a:pt x="112" y="46"/>
                  </a:cubicBezTo>
                  <a:lnTo>
                    <a:pt x="112" y="50"/>
                  </a:lnTo>
                  <a:close/>
                  <a:moveTo>
                    <a:pt x="109" y="50"/>
                  </a:moveTo>
                  <a:cubicBezTo>
                    <a:pt x="109" y="50"/>
                    <a:pt x="109" y="50"/>
                    <a:pt x="109" y="50"/>
                  </a:cubicBezTo>
                  <a:cubicBezTo>
                    <a:pt x="109" y="47"/>
                    <a:pt x="109" y="47"/>
                    <a:pt x="109" y="47"/>
                  </a:cubicBezTo>
                  <a:cubicBezTo>
                    <a:pt x="109" y="47"/>
                    <a:pt x="110" y="47"/>
                    <a:pt x="110" y="47"/>
                  </a:cubicBezTo>
                  <a:cubicBezTo>
                    <a:pt x="110" y="50"/>
                    <a:pt x="110" y="50"/>
                    <a:pt x="110" y="50"/>
                  </a:cubicBezTo>
                  <a:lnTo>
                    <a:pt x="109" y="50"/>
                  </a:lnTo>
                  <a:close/>
                  <a:moveTo>
                    <a:pt x="113" y="47"/>
                  </a:moveTo>
                  <a:cubicBezTo>
                    <a:pt x="113" y="47"/>
                    <a:pt x="113" y="47"/>
                    <a:pt x="113" y="47"/>
                  </a:cubicBezTo>
                  <a:cubicBezTo>
                    <a:pt x="113" y="47"/>
                    <a:pt x="113" y="47"/>
                    <a:pt x="113" y="47"/>
                  </a:cubicBezTo>
                  <a:cubicBezTo>
                    <a:pt x="113" y="47"/>
                    <a:pt x="113" y="47"/>
                    <a:pt x="113" y="47"/>
                  </a:cubicBezTo>
                  <a:cubicBezTo>
                    <a:pt x="113" y="47"/>
                    <a:pt x="113" y="47"/>
                    <a:pt x="113" y="47"/>
                  </a:cubicBezTo>
                  <a:cubicBezTo>
                    <a:pt x="113" y="50"/>
                    <a:pt x="113" y="50"/>
                    <a:pt x="113" y="50"/>
                  </a:cubicBezTo>
                  <a:cubicBezTo>
                    <a:pt x="113" y="50"/>
                    <a:pt x="113" y="50"/>
                    <a:pt x="113" y="50"/>
                  </a:cubicBezTo>
                  <a:cubicBezTo>
                    <a:pt x="113" y="50"/>
                    <a:pt x="113" y="50"/>
                    <a:pt x="113" y="50"/>
                  </a:cubicBezTo>
                  <a:cubicBezTo>
                    <a:pt x="113" y="50"/>
                    <a:pt x="113" y="50"/>
                    <a:pt x="113" y="50"/>
                  </a:cubicBezTo>
                  <a:cubicBezTo>
                    <a:pt x="113" y="50"/>
                    <a:pt x="113" y="50"/>
                    <a:pt x="113" y="50"/>
                  </a:cubicBezTo>
                  <a:cubicBezTo>
                    <a:pt x="113" y="50"/>
                    <a:pt x="112" y="50"/>
                    <a:pt x="112" y="50"/>
                  </a:cubicBezTo>
                  <a:cubicBezTo>
                    <a:pt x="112" y="46"/>
                    <a:pt x="112" y="46"/>
                    <a:pt x="112" y="46"/>
                  </a:cubicBezTo>
                  <a:cubicBezTo>
                    <a:pt x="112" y="46"/>
                    <a:pt x="112" y="46"/>
                    <a:pt x="112" y="46"/>
                  </a:cubicBezTo>
                  <a:cubicBezTo>
                    <a:pt x="112" y="46"/>
                    <a:pt x="113" y="46"/>
                    <a:pt x="113" y="46"/>
                  </a:cubicBezTo>
                  <a:lnTo>
                    <a:pt x="113" y="47"/>
                  </a:lnTo>
                  <a:close/>
                  <a:moveTo>
                    <a:pt x="115" y="50"/>
                  </a:moveTo>
                  <a:cubicBezTo>
                    <a:pt x="115" y="50"/>
                    <a:pt x="115" y="50"/>
                    <a:pt x="115" y="50"/>
                  </a:cubicBezTo>
                  <a:cubicBezTo>
                    <a:pt x="114" y="50"/>
                    <a:pt x="114" y="50"/>
                    <a:pt x="113" y="50"/>
                  </a:cubicBezTo>
                  <a:cubicBezTo>
                    <a:pt x="113" y="50"/>
                    <a:pt x="113" y="50"/>
                    <a:pt x="113" y="50"/>
                  </a:cubicBezTo>
                  <a:cubicBezTo>
                    <a:pt x="115" y="50"/>
                    <a:pt x="115" y="50"/>
                    <a:pt x="115" y="50"/>
                  </a:cubicBezTo>
                  <a:close/>
                  <a:moveTo>
                    <a:pt x="115" y="50"/>
                  </a:moveTo>
                  <a:cubicBezTo>
                    <a:pt x="115" y="50"/>
                    <a:pt x="115" y="50"/>
                    <a:pt x="115" y="50"/>
                  </a:cubicBezTo>
                  <a:cubicBezTo>
                    <a:pt x="113" y="50"/>
                    <a:pt x="113" y="50"/>
                    <a:pt x="113" y="50"/>
                  </a:cubicBezTo>
                  <a:cubicBezTo>
                    <a:pt x="113" y="47"/>
                    <a:pt x="113" y="47"/>
                    <a:pt x="113" y="47"/>
                  </a:cubicBezTo>
                  <a:cubicBezTo>
                    <a:pt x="115" y="47"/>
                    <a:pt x="115" y="47"/>
                    <a:pt x="115" y="47"/>
                  </a:cubicBezTo>
                  <a:lnTo>
                    <a:pt x="115" y="50"/>
                  </a:lnTo>
                  <a:close/>
                  <a:moveTo>
                    <a:pt x="115" y="47"/>
                  </a:moveTo>
                  <a:cubicBezTo>
                    <a:pt x="115" y="47"/>
                    <a:pt x="115" y="47"/>
                    <a:pt x="115" y="47"/>
                  </a:cubicBezTo>
                  <a:cubicBezTo>
                    <a:pt x="113" y="47"/>
                    <a:pt x="113" y="47"/>
                    <a:pt x="113" y="47"/>
                  </a:cubicBezTo>
                  <a:cubicBezTo>
                    <a:pt x="113" y="46"/>
                    <a:pt x="113" y="46"/>
                    <a:pt x="113" y="46"/>
                  </a:cubicBezTo>
                  <a:cubicBezTo>
                    <a:pt x="114" y="46"/>
                    <a:pt x="114" y="46"/>
                    <a:pt x="115" y="46"/>
                  </a:cubicBezTo>
                  <a:lnTo>
                    <a:pt x="115" y="47"/>
                  </a:lnTo>
                  <a:close/>
                  <a:moveTo>
                    <a:pt x="116" y="49"/>
                  </a:moveTo>
                  <a:cubicBezTo>
                    <a:pt x="116" y="49"/>
                    <a:pt x="116" y="49"/>
                    <a:pt x="116" y="49"/>
                  </a:cubicBezTo>
                  <a:cubicBezTo>
                    <a:pt x="116" y="49"/>
                    <a:pt x="116" y="49"/>
                    <a:pt x="116" y="49"/>
                  </a:cubicBezTo>
                  <a:cubicBezTo>
                    <a:pt x="116" y="49"/>
                    <a:pt x="116" y="49"/>
                    <a:pt x="116" y="49"/>
                  </a:cubicBezTo>
                  <a:cubicBezTo>
                    <a:pt x="116" y="49"/>
                    <a:pt x="116" y="49"/>
                    <a:pt x="116" y="49"/>
                  </a:cubicBezTo>
                  <a:cubicBezTo>
                    <a:pt x="116" y="50"/>
                    <a:pt x="116" y="50"/>
                    <a:pt x="116" y="50"/>
                  </a:cubicBezTo>
                  <a:cubicBezTo>
                    <a:pt x="116" y="50"/>
                    <a:pt x="115" y="50"/>
                    <a:pt x="115" y="50"/>
                  </a:cubicBezTo>
                  <a:cubicBezTo>
                    <a:pt x="115" y="50"/>
                    <a:pt x="115" y="50"/>
                    <a:pt x="115" y="50"/>
                  </a:cubicBezTo>
                  <a:cubicBezTo>
                    <a:pt x="115" y="50"/>
                    <a:pt x="115" y="50"/>
                    <a:pt x="115" y="50"/>
                  </a:cubicBezTo>
                  <a:cubicBezTo>
                    <a:pt x="115" y="50"/>
                    <a:pt x="115" y="50"/>
                    <a:pt x="115" y="50"/>
                  </a:cubicBezTo>
                  <a:cubicBezTo>
                    <a:pt x="115" y="50"/>
                    <a:pt x="115" y="50"/>
                    <a:pt x="115" y="50"/>
                  </a:cubicBezTo>
                  <a:cubicBezTo>
                    <a:pt x="115" y="47"/>
                    <a:pt x="115" y="47"/>
                    <a:pt x="115" y="47"/>
                  </a:cubicBezTo>
                  <a:cubicBezTo>
                    <a:pt x="115" y="47"/>
                    <a:pt x="115" y="47"/>
                    <a:pt x="115" y="47"/>
                  </a:cubicBezTo>
                  <a:cubicBezTo>
                    <a:pt x="115" y="47"/>
                    <a:pt x="115" y="47"/>
                    <a:pt x="115" y="47"/>
                  </a:cubicBezTo>
                  <a:cubicBezTo>
                    <a:pt x="115" y="47"/>
                    <a:pt x="115" y="47"/>
                    <a:pt x="115" y="47"/>
                  </a:cubicBezTo>
                  <a:cubicBezTo>
                    <a:pt x="115" y="46"/>
                    <a:pt x="115" y="46"/>
                    <a:pt x="115" y="46"/>
                  </a:cubicBezTo>
                  <a:cubicBezTo>
                    <a:pt x="115" y="46"/>
                    <a:pt x="116" y="46"/>
                    <a:pt x="116" y="46"/>
                  </a:cubicBezTo>
                  <a:lnTo>
                    <a:pt x="116" y="49"/>
                  </a:lnTo>
                  <a:close/>
                  <a:moveTo>
                    <a:pt x="117" y="50"/>
                  </a:moveTo>
                  <a:cubicBezTo>
                    <a:pt x="117" y="50"/>
                    <a:pt x="117" y="50"/>
                    <a:pt x="117" y="50"/>
                  </a:cubicBezTo>
                  <a:cubicBezTo>
                    <a:pt x="117" y="50"/>
                    <a:pt x="117" y="50"/>
                    <a:pt x="116" y="50"/>
                  </a:cubicBezTo>
                  <a:cubicBezTo>
                    <a:pt x="116" y="49"/>
                    <a:pt x="116" y="49"/>
                    <a:pt x="116" y="49"/>
                  </a:cubicBezTo>
                  <a:cubicBezTo>
                    <a:pt x="117" y="49"/>
                    <a:pt x="117" y="49"/>
                    <a:pt x="117" y="49"/>
                  </a:cubicBezTo>
                  <a:lnTo>
                    <a:pt x="117" y="50"/>
                  </a:lnTo>
                  <a:close/>
                  <a:moveTo>
                    <a:pt x="117" y="49"/>
                  </a:moveTo>
                  <a:cubicBezTo>
                    <a:pt x="117" y="49"/>
                    <a:pt x="117" y="49"/>
                    <a:pt x="117" y="49"/>
                  </a:cubicBezTo>
                  <a:cubicBezTo>
                    <a:pt x="116" y="49"/>
                    <a:pt x="116" y="49"/>
                    <a:pt x="116" y="49"/>
                  </a:cubicBezTo>
                  <a:cubicBezTo>
                    <a:pt x="116" y="46"/>
                    <a:pt x="116" y="46"/>
                    <a:pt x="116" y="46"/>
                  </a:cubicBezTo>
                  <a:cubicBezTo>
                    <a:pt x="117" y="46"/>
                    <a:pt x="117" y="46"/>
                    <a:pt x="117" y="46"/>
                  </a:cubicBezTo>
                  <a:lnTo>
                    <a:pt x="117" y="49"/>
                  </a:lnTo>
                  <a:close/>
                  <a:moveTo>
                    <a:pt x="119" y="47"/>
                  </a:moveTo>
                  <a:cubicBezTo>
                    <a:pt x="119" y="47"/>
                    <a:pt x="119" y="47"/>
                    <a:pt x="119" y="47"/>
                  </a:cubicBezTo>
                  <a:cubicBezTo>
                    <a:pt x="118" y="47"/>
                    <a:pt x="118" y="47"/>
                    <a:pt x="118" y="47"/>
                  </a:cubicBezTo>
                  <a:cubicBezTo>
                    <a:pt x="118" y="47"/>
                    <a:pt x="118" y="47"/>
                    <a:pt x="118" y="47"/>
                  </a:cubicBezTo>
                  <a:cubicBezTo>
                    <a:pt x="119" y="47"/>
                    <a:pt x="119" y="47"/>
                    <a:pt x="119" y="47"/>
                  </a:cubicBezTo>
                  <a:cubicBezTo>
                    <a:pt x="119" y="50"/>
                    <a:pt x="119" y="50"/>
                    <a:pt x="119" y="50"/>
                  </a:cubicBezTo>
                  <a:cubicBezTo>
                    <a:pt x="118" y="50"/>
                    <a:pt x="118" y="50"/>
                    <a:pt x="118" y="50"/>
                  </a:cubicBezTo>
                  <a:cubicBezTo>
                    <a:pt x="118" y="49"/>
                    <a:pt x="118" y="49"/>
                    <a:pt x="118" y="49"/>
                  </a:cubicBezTo>
                  <a:cubicBezTo>
                    <a:pt x="118" y="49"/>
                    <a:pt x="118" y="49"/>
                    <a:pt x="118" y="49"/>
                  </a:cubicBezTo>
                  <a:cubicBezTo>
                    <a:pt x="118" y="49"/>
                    <a:pt x="118" y="49"/>
                    <a:pt x="118" y="49"/>
                  </a:cubicBezTo>
                  <a:cubicBezTo>
                    <a:pt x="118" y="49"/>
                    <a:pt x="118" y="49"/>
                    <a:pt x="118" y="49"/>
                  </a:cubicBezTo>
                  <a:cubicBezTo>
                    <a:pt x="118" y="46"/>
                    <a:pt x="118" y="46"/>
                    <a:pt x="118" y="46"/>
                  </a:cubicBezTo>
                  <a:cubicBezTo>
                    <a:pt x="118" y="46"/>
                    <a:pt x="118" y="46"/>
                    <a:pt x="119" y="46"/>
                  </a:cubicBezTo>
                  <a:lnTo>
                    <a:pt x="119" y="47"/>
                  </a:lnTo>
                  <a:close/>
                  <a:moveTo>
                    <a:pt x="120" y="50"/>
                  </a:moveTo>
                  <a:cubicBezTo>
                    <a:pt x="120" y="50"/>
                    <a:pt x="120" y="50"/>
                    <a:pt x="120" y="50"/>
                  </a:cubicBezTo>
                  <a:cubicBezTo>
                    <a:pt x="120" y="50"/>
                    <a:pt x="119" y="50"/>
                    <a:pt x="119" y="50"/>
                  </a:cubicBezTo>
                  <a:cubicBezTo>
                    <a:pt x="119" y="47"/>
                    <a:pt x="119" y="47"/>
                    <a:pt x="119" y="47"/>
                  </a:cubicBezTo>
                  <a:cubicBezTo>
                    <a:pt x="120" y="47"/>
                    <a:pt x="120" y="47"/>
                    <a:pt x="120" y="47"/>
                  </a:cubicBezTo>
                  <a:lnTo>
                    <a:pt x="120" y="50"/>
                  </a:lnTo>
                  <a:close/>
                  <a:moveTo>
                    <a:pt x="120" y="47"/>
                  </a:moveTo>
                  <a:cubicBezTo>
                    <a:pt x="120" y="47"/>
                    <a:pt x="120" y="47"/>
                    <a:pt x="120" y="47"/>
                  </a:cubicBezTo>
                  <a:cubicBezTo>
                    <a:pt x="119" y="47"/>
                    <a:pt x="119" y="47"/>
                    <a:pt x="119" y="47"/>
                  </a:cubicBezTo>
                  <a:cubicBezTo>
                    <a:pt x="119" y="46"/>
                    <a:pt x="119" y="46"/>
                    <a:pt x="119" y="46"/>
                  </a:cubicBezTo>
                  <a:cubicBezTo>
                    <a:pt x="119" y="46"/>
                    <a:pt x="120" y="45"/>
                    <a:pt x="120" y="45"/>
                  </a:cubicBezTo>
                  <a:lnTo>
                    <a:pt x="120" y="47"/>
                  </a:lnTo>
                  <a:close/>
                  <a:moveTo>
                    <a:pt x="123" y="50"/>
                  </a:moveTo>
                  <a:cubicBezTo>
                    <a:pt x="123" y="50"/>
                    <a:pt x="123" y="50"/>
                    <a:pt x="123" y="50"/>
                  </a:cubicBezTo>
                  <a:cubicBezTo>
                    <a:pt x="122" y="50"/>
                    <a:pt x="121" y="50"/>
                    <a:pt x="120" y="50"/>
                  </a:cubicBezTo>
                  <a:cubicBezTo>
                    <a:pt x="120" y="47"/>
                    <a:pt x="120" y="47"/>
                    <a:pt x="120" y="47"/>
                  </a:cubicBezTo>
                  <a:cubicBezTo>
                    <a:pt x="121" y="47"/>
                    <a:pt x="121" y="47"/>
                    <a:pt x="121" y="47"/>
                  </a:cubicBezTo>
                  <a:cubicBezTo>
                    <a:pt x="121" y="47"/>
                    <a:pt x="121" y="47"/>
                    <a:pt x="121" y="47"/>
                  </a:cubicBezTo>
                  <a:cubicBezTo>
                    <a:pt x="120" y="47"/>
                    <a:pt x="120" y="47"/>
                    <a:pt x="120" y="47"/>
                  </a:cubicBezTo>
                  <a:cubicBezTo>
                    <a:pt x="120" y="45"/>
                    <a:pt x="120" y="45"/>
                    <a:pt x="120" y="45"/>
                  </a:cubicBezTo>
                  <a:cubicBezTo>
                    <a:pt x="121" y="45"/>
                    <a:pt x="121" y="45"/>
                    <a:pt x="121" y="45"/>
                  </a:cubicBezTo>
                  <a:cubicBezTo>
                    <a:pt x="121" y="50"/>
                    <a:pt x="121" y="50"/>
                    <a:pt x="121" y="50"/>
                  </a:cubicBezTo>
                  <a:cubicBezTo>
                    <a:pt x="122" y="50"/>
                    <a:pt x="122" y="50"/>
                    <a:pt x="122" y="50"/>
                  </a:cubicBezTo>
                  <a:cubicBezTo>
                    <a:pt x="122" y="45"/>
                    <a:pt x="122" y="45"/>
                    <a:pt x="122" y="45"/>
                  </a:cubicBezTo>
                  <a:cubicBezTo>
                    <a:pt x="122" y="45"/>
                    <a:pt x="122" y="45"/>
                    <a:pt x="123" y="45"/>
                  </a:cubicBezTo>
                  <a:lnTo>
                    <a:pt x="123" y="50"/>
                  </a:lnTo>
                  <a:close/>
                  <a:moveTo>
                    <a:pt x="124" y="49"/>
                  </a:moveTo>
                  <a:cubicBezTo>
                    <a:pt x="124" y="49"/>
                    <a:pt x="124" y="49"/>
                    <a:pt x="124" y="49"/>
                  </a:cubicBezTo>
                  <a:cubicBezTo>
                    <a:pt x="123" y="49"/>
                    <a:pt x="123" y="49"/>
                    <a:pt x="123" y="49"/>
                  </a:cubicBezTo>
                  <a:cubicBezTo>
                    <a:pt x="123" y="50"/>
                    <a:pt x="123" y="50"/>
                    <a:pt x="123" y="50"/>
                  </a:cubicBezTo>
                  <a:cubicBezTo>
                    <a:pt x="124" y="50"/>
                    <a:pt x="124" y="50"/>
                    <a:pt x="124" y="50"/>
                  </a:cubicBezTo>
                  <a:cubicBezTo>
                    <a:pt x="124" y="50"/>
                    <a:pt x="124" y="50"/>
                    <a:pt x="124" y="50"/>
                  </a:cubicBezTo>
                  <a:cubicBezTo>
                    <a:pt x="123" y="50"/>
                    <a:pt x="123" y="50"/>
                    <a:pt x="123" y="50"/>
                  </a:cubicBezTo>
                  <a:cubicBezTo>
                    <a:pt x="123" y="45"/>
                    <a:pt x="123" y="45"/>
                    <a:pt x="123" y="45"/>
                  </a:cubicBezTo>
                  <a:cubicBezTo>
                    <a:pt x="123" y="45"/>
                    <a:pt x="123" y="45"/>
                    <a:pt x="124" y="45"/>
                  </a:cubicBezTo>
                  <a:lnTo>
                    <a:pt x="124" y="49"/>
                  </a:lnTo>
                  <a:close/>
                  <a:moveTo>
                    <a:pt x="125" y="50"/>
                  </a:moveTo>
                  <a:cubicBezTo>
                    <a:pt x="125" y="50"/>
                    <a:pt x="125" y="50"/>
                    <a:pt x="125" y="50"/>
                  </a:cubicBezTo>
                  <a:cubicBezTo>
                    <a:pt x="124" y="50"/>
                    <a:pt x="124" y="50"/>
                    <a:pt x="124" y="50"/>
                  </a:cubicBezTo>
                  <a:cubicBezTo>
                    <a:pt x="124" y="50"/>
                    <a:pt x="124" y="50"/>
                    <a:pt x="124" y="50"/>
                  </a:cubicBezTo>
                  <a:cubicBezTo>
                    <a:pt x="125" y="50"/>
                    <a:pt x="125" y="50"/>
                    <a:pt x="125" y="50"/>
                  </a:cubicBezTo>
                  <a:close/>
                  <a:moveTo>
                    <a:pt x="125" y="49"/>
                  </a:moveTo>
                  <a:cubicBezTo>
                    <a:pt x="125" y="49"/>
                    <a:pt x="125" y="49"/>
                    <a:pt x="125" y="49"/>
                  </a:cubicBezTo>
                  <a:cubicBezTo>
                    <a:pt x="124" y="49"/>
                    <a:pt x="124" y="49"/>
                    <a:pt x="124" y="49"/>
                  </a:cubicBezTo>
                  <a:cubicBezTo>
                    <a:pt x="124" y="45"/>
                    <a:pt x="124" y="45"/>
                    <a:pt x="124" y="45"/>
                  </a:cubicBezTo>
                  <a:cubicBezTo>
                    <a:pt x="124" y="45"/>
                    <a:pt x="124" y="45"/>
                    <a:pt x="125" y="45"/>
                  </a:cubicBezTo>
                  <a:lnTo>
                    <a:pt x="125" y="49"/>
                  </a:lnTo>
                  <a:close/>
                  <a:moveTo>
                    <a:pt x="126" y="46"/>
                  </a:moveTo>
                  <a:cubicBezTo>
                    <a:pt x="126" y="46"/>
                    <a:pt x="126" y="46"/>
                    <a:pt x="126" y="46"/>
                  </a:cubicBezTo>
                  <a:cubicBezTo>
                    <a:pt x="125" y="46"/>
                    <a:pt x="125" y="46"/>
                    <a:pt x="125" y="46"/>
                  </a:cubicBezTo>
                  <a:cubicBezTo>
                    <a:pt x="125" y="46"/>
                    <a:pt x="125" y="46"/>
                    <a:pt x="125" y="46"/>
                  </a:cubicBezTo>
                  <a:cubicBezTo>
                    <a:pt x="126" y="46"/>
                    <a:pt x="126" y="46"/>
                    <a:pt x="126" y="46"/>
                  </a:cubicBezTo>
                  <a:cubicBezTo>
                    <a:pt x="126" y="49"/>
                    <a:pt x="126" y="49"/>
                    <a:pt x="126" y="49"/>
                  </a:cubicBezTo>
                  <a:cubicBezTo>
                    <a:pt x="125" y="49"/>
                    <a:pt x="125" y="49"/>
                    <a:pt x="125" y="49"/>
                  </a:cubicBezTo>
                  <a:cubicBezTo>
                    <a:pt x="125" y="49"/>
                    <a:pt x="125" y="49"/>
                    <a:pt x="125" y="49"/>
                  </a:cubicBezTo>
                  <a:cubicBezTo>
                    <a:pt x="126" y="49"/>
                    <a:pt x="126" y="49"/>
                    <a:pt x="126" y="49"/>
                  </a:cubicBezTo>
                  <a:cubicBezTo>
                    <a:pt x="126" y="50"/>
                    <a:pt x="126" y="50"/>
                    <a:pt x="126" y="50"/>
                  </a:cubicBezTo>
                  <a:cubicBezTo>
                    <a:pt x="126" y="50"/>
                    <a:pt x="125" y="50"/>
                    <a:pt x="125" y="50"/>
                  </a:cubicBezTo>
                  <a:cubicBezTo>
                    <a:pt x="125" y="50"/>
                    <a:pt x="125" y="50"/>
                    <a:pt x="125" y="50"/>
                  </a:cubicBezTo>
                  <a:cubicBezTo>
                    <a:pt x="125" y="50"/>
                    <a:pt x="125" y="50"/>
                    <a:pt x="125" y="50"/>
                  </a:cubicBezTo>
                  <a:cubicBezTo>
                    <a:pt x="125" y="49"/>
                    <a:pt x="125" y="49"/>
                    <a:pt x="125" y="49"/>
                  </a:cubicBezTo>
                  <a:cubicBezTo>
                    <a:pt x="125" y="49"/>
                    <a:pt x="125" y="49"/>
                    <a:pt x="125" y="49"/>
                  </a:cubicBezTo>
                  <a:cubicBezTo>
                    <a:pt x="125" y="45"/>
                    <a:pt x="125" y="45"/>
                    <a:pt x="125" y="45"/>
                  </a:cubicBezTo>
                  <a:cubicBezTo>
                    <a:pt x="125" y="45"/>
                    <a:pt x="126" y="45"/>
                    <a:pt x="126" y="45"/>
                  </a:cubicBezTo>
                  <a:lnTo>
                    <a:pt x="126" y="46"/>
                  </a:lnTo>
                  <a:close/>
                  <a:moveTo>
                    <a:pt x="127" y="50"/>
                  </a:moveTo>
                  <a:cubicBezTo>
                    <a:pt x="127" y="50"/>
                    <a:pt x="127" y="50"/>
                    <a:pt x="127" y="50"/>
                  </a:cubicBezTo>
                  <a:cubicBezTo>
                    <a:pt x="127" y="50"/>
                    <a:pt x="126" y="50"/>
                    <a:pt x="126" y="50"/>
                  </a:cubicBezTo>
                  <a:cubicBezTo>
                    <a:pt x="126" y="49"/>
                    <a:pt x="126" y="49"/>
                    <a:pt x="126" y="49"/>
                  </a:cubicBezTo>
                  <a:cubicBezTo>
                    <a:pt x="127" y="49"/>
                    <a:pt x="127" y="49"/>
                    <a:pt x="127" y="49"/>
                  </a:cubicBezTo>
                  <a:lnTo>
                    <a:pt x="127" y="50"/>
                  </a:lnTo>
                  <a:close/>
                  <a:moveTo>
                    <a:pt x="127" y="49"/>
                  </a:moveTo>
                  <a:cubicBezTo>
                    <a:pt x="127" y="49"/>
                    <a:pt x="127" y="49"/>
                    <a:pt x="127" y="49"/>
                  </a:cubicBezTo>
                  <a:cubicBezTo>
                    <a:pt x="126" y="49"/>
                    <a:pt x="126" y="49"/>
                    <a:pt x="126" y="49"/>
                  </a:cubicBezTo>
                  <a:cubicBezTo>
                    <a:pt x="126" y="46"/>
                    <a:pt x="126" y="46"/>
                    <a:pt x="126" y="46"/>
                  </a:cubicBezTo>
                  <a:cubicBezTo>
                    <a:pt x="127" y="46"/>
                    <a:pt x="127" y="46"/>
                    <a:pt x="127" y="46"/>
                  </a:cubicBezTo>
                  <a:lnTo>
                    <a:pt x="127" y="49"/>
                  </a:lnTo>
                  <a:close/>
                  <a:moveTo>
                    <a:pt x="127" y="46"/>
                  </a:moveTo>
                  <a:cubicBezTo>
                    <a:pt x="127" y="46"/>
                    <a:pt x="127" y="46"/>
                    <a:pt x="127" y="46"/>
                  </a:cubicBezTo>
                  <a:cubicBezTo>
                    <a:pt x="126" y="46"/>
                    <a:pt x="126" y="46"/>
                    <a:pt x="126" y="46"/>
                  </a:cubicBezTo>
                  <a:cubicBezTo>
                    <a:pt x="126" y="45"/>
                    <a:pt x="126" y="45"/>
                    <a:pt x="126" y="45"/>
                  </a:cubicBezTo>
                  <a:cubicBezTo>
                    <a:pt x="126" y="45"/>
                    <a:pt x="127" y="45"/>
                    <a:pt x="127" y="45"/>
                  </a:cubicBezTo>
                  <a:lnTo>
                    <a:pt x="127" y="46"/>
                  </a:lnTo>
                  <a:close/>
                  <a:moveTo>
                    <a:pt x="128" y="50"/>
                  </a:moveTo>
                  <a:cubicBezTo>
                    <a:pt x="128" y="50"/>
                    <a:pt x="128" y="50"/>
                    <a:pt x="128" y="50"/>
                  </a:cubicBezTo>
                  <a:cubicBezTo>
                    <a:pt x="128" y="50"/>
                    <a:pt x="127" y="50"/>
                    <a:pt x="127" y="50"/>
                  </a:cubicBezTo>
                  <a:cubicBezTo>
                    <a:pt x="127" y="50"/>
                    <a:pt x="127" y="50"/>
                    <a:pt x="127" y="50"/>
                  </a:cubicBezTo>
                  <a:cubicBezTo>
                    <a:pt x="128" y="50"/>
                    <a:pt x="128" y="50"/>
                    <a:pt x="128" y="50"/>
                  </a:cubicBezTo>
                  <a:close/>
                  <a:moveTo>
                    <a:pt x="128" y="49"/>
                  </a:moveTo>
                  <a:cubicBezTo>
                    <a:pt x="128" y="49"/>
                    <a:pt x="128" y="49"/>
                    <a:pt x="128" y="49"/>
                  </a:cubicBezTo>
                  <a:cubicBezTo>
                    <a:pt x="127" y="49"/>
                    <a:pt x="127" y="49"/>
                    <a:pt x="127" y="49"/>
                  </a:cubicBezTo>
                  <a:cubicBezTo>
                    <a:pt x="127" y="49"/>
                    <a:pt x="127" y="49"/>
                    <a:pt x="127" y="49"/>
                  </a:cubicBezTo>
                  <a:cubicBezTo>
                    <a:pt x="127" y="49"/>
                    <a:pt x="127" y="49"/>
                    <a:pt x="127" y="49"/>
                  </a:cubicBezTo>
                  <a:cubicBezTo>
                    <a:pt x="127" y="49"/>
                    <a:pt x="127" y="49"/>
                    <a:pt x="127" y="49"/>
                  </a:cubicBezTo>
                  <a:cubicBezTo>
                    <a:pt x="127" y="49"/>
                    <a:pt x="127" y="49"/>
                    <a:pt x="127" y="49"/>
                  </a:cubicBezTo>
                  <a:cubicBezTo>
                    <a:pt x="127" y="48"/>
                    <a:pt x="127" y="48"/>
                    <a:pt x="127" y="48"/>
                  </a:cubicBezTo>
                  <a:cubicBezTo>
                    <a:pt x="128" y="48"/>
                    <a:pt x="128" y="48"/>
                    <a:pt x="128" y="48"/>
                  </a:cubicBezTo>
                  <a:lnTo>
                    <a:pt x="128" y="49"/>
                  </a:lnTo>
                  <a:close/>
                  <a:moveTo>
                    <a:pt x="128" y="48"/>
                  </a:moveTo>
                  <a:cubicBezTo>
                    <a:pt x="128" y="48"/>
                    <a:pt x="128" y="48"/>
                    <a:pt x="128" y="48"/>
                  </a:cubicBezTo>
                  <a:cubicBezTo>
                    <a:pt x="127" y="48"/>
                    <a:pt x="127" y="48"/>
                    <a:pt x="127" y="48"/>
                  </a:cubicBezTo>
                  <a:cubicBezTo>
                    <a:pt x="127" y="47"/>
                    <a:pt x="127" y="47"/>
                    <a:pt x="127" y="47"/>
                  </a:cubicBezTo>
                  <a:cubicBezTo>
                    <a:pt x="128" y="47"/>
                    <a:pt x="128" y="47"/>
                    <a:pt x="128" y="47"/>
                  </a:cubicBezTo>
                  <a:lnTo>
                    <a:pt x="128" y="48"/>
                  </a:lnTo>
                  <a:close/>
                  <a:moveTo>
                    <a:pt x="128" y="47"/>
                  </a:moveTo>
                  <a:cubicBezTo>
                    <a:pt x="128" y="47"/>
                    <a:pt x="128" y="47"/>
                    <a:pt x="128" y="47"/>
                  </a:cubicBezTo>
                  <a:cubicBezTo>
                    <a:pt x="127" y="47"/>
                    <a:pt x="127" y="47"/>
                    <a:pt x="127" y="47"/>
                  </a:cubicBezTo>
                  <a:cubicBezTo>
                    <a:pt x="127" y="45"/>
                    <a:pt x="127" y="45"/>
                    <a:pt x="127" y="45"/>
                  </a:cubicBezTo>
                  <a:cubicBezTo>
                    <a:pt x="127" y="45"/>
                    <a:pt x="128" y="45"/>
                    <a:pt x="128" y="45"/>
                  </a:cubicBezTo>
                  <a:lnTo>
                    <a:pt x="128" y="47"/>
                  </a:lnTo>
                  <a:close/>
                  <a:moveTo>
                    <a:pt x="128" y="50"/>
                  </a:moveTo>
                  <a:cubicBezTo>
                    <a:pt x="128" y="50"/>
                    <a:pt x="128" y="50"/>
                    <a:pt x="128" y="50"/>
                  </a:cubicBezTo>
                  <a:cubicBezTo>
                    <a:pt x="128" y="50"/>
                    <a:pt x="128" y="50"/>
                    <a:pt x="128" y="50"/>
                  </a:cubicBezTo>
                  <a:cubicBezTo>
                    <a:pt x="128" y="50"/>
                    <a:pt x="128" y="50"/>
                    <a:pt x="128" y="50"/>
                  </a:cubicBezTo>
                  <a:cubicBezTo>
                    <a:pt x="128" y="50"/>
                    <a:pt x="128" y="50"/>
                    <a:pt x="128" y="50"/>
                  </a:cubicBezTo>
                  <a:cubicBezTo>
                    <a:pt x="128" y="50"/>
                    <a:pt x="128" y="50"/>
                    <a:pt x="128" y="50"/>
                  </a:cubicBezTo>
                  <a:cubicBezTo>
                    <a:pt x="128" y="50"/>
                    <a:pt x="128" y="50"/>
                    <a:pt x="128" y="50"/>
                  </a:cubicBezTo>
                  <a:cubicBezTo>
                    <a:pt x="128" y="50"/>
                    <a:pt x="128" y="50"/>
                    <a:pt x="128" y="50"/>
                  </a:cubicBezTo>
                  <a:cubicBezTo>
                    <a:pt x="129" y="50"/>
                    <a:pt x="129" y="50"/>
                    <a:pt x="129" y="50"/>
                  </a:cubicBezTo>
                  <a:cubicBezTo>
                    <a:pt x="129" y="50"/>
                    <a:pt x="129" y="50"/>
                    <a:pt x="129" y="50"/>
                  </a:cubicBezTo>
                  <a:cubicBezTo>
                    <a:pt x="129" y="50"/>
                    <a:pt x="129" y="50"/>
                    <a:pt x="129" y="50"/>
                  </a:cubicBezTo>
                  <a:cubicBezTo>
                    <a:pt x="129" y="50"/>
                    <a:pt x="128" y="50"/>
                    <a:pt x="128" y="50"/>
                  </a:cubicBezTo>
                  <a:close/>
                  <a:moveTo>
                    <a:pt x="129" y="47"/>
                  </a:moveTo>
                  <a:cubicBezTo>
                    <a:pt x="129" y="47"/>
                    <a:pt x="129" y="47"/>
                    <a:pt x="129" y="47"/>
                  </a:cubicBezTo>
                  <a:cubicBezTo>
                    <a:pt x="129" y="48"/>
                    <a:pt x="129" y="48"/>
                    <a:pt x="129" y="48"/>
                  </a:cubicBezTo>
                  <a:cubicBezTo>
                    <a:pt x="128" y="48"/>
                    <a:pt x="128" y="48"/>
                    <a:pt x="128" y="48"/>
                  </a:cubicBezTo>
                  <a:cubicBezTo>
                    <a:pt x="128" y="47"/>
                    <a:pt x="128" y="47"/>
                    <a:pt x="128" y="47"/>
                  </a:cubicBezTo>
                  <a:lnTo>
                    <a:pt x="129" y="47"/>
                  </a:lnTo>
                  <a:close/>
                  <a:moveTo>
                    <a:pt x="128" y="47"/>
                  </a:moveTo>
                  <a:cubicBezTo>
                    <a:pt x="128" y="47"/>
                    <a:pt x="128" y="47"/>
                    <a:pt x="128" y="47"/>
                  </a:cubicBezTo>
                  <a:cubicBezTo>
                    <a:pt x="128" y="45"/>
                    <a:pt x="128" y="45"/>
                    <a:pt x="128" y="45"/>
                  </a:cubicBezTo>
                  <a:cubicBezTo>
                    <a:pt x="128" y="45"/>
                    <a:pt x="129" y="45"/>
                    <a:pt x="129" y="45"/>
                  </a:cubicBezTo>
                  <a:cubicBezTo>
                    <a:pt x="129" y="47"/>
                    <a:pt x="129" y="47"/>
                    <a:pt x="129" y="47"/>
                  </a:cubicBezTo>
                  <a:lnTo>
                    <a:pt x="128" y="47"/>
                  </a:lnTo>
                  <a:close/>
                  <a:moveTo>
                    <a:pt x="129" y="48"/>
                  </a:moveTo>
                  <a:cubicBezTo>
                    <a:pt x="129" y="48"/>
                    <a:pt x="129" y="48"/>
                    <a:pt x="129" y="48"/>
                  </a:cubicBezTo>
                  <a:cubicBezTo>
                    <a:pt x="128" y="48"/>
                    <a:pt x="128" y="48"/>
                    <a:pt x="128" y="48"/>
                  </a:cubicBezTo>
                  <a:cubicBezTo>
                    <a:pt x="128" y="48"/>
                    <a:pt x="128" y="48"/>
                    <a:pt x="128" y="48"/>
                  </a:cubicBezTo>
                  <a:cubicBezTo>
                    <a:pt x="128" y="49"/>
                    <a:pt x="128" y="49"/>
                    <a:pt x="128" y="49"/>
                  </a:cubicBezTo>
                  <a:cubicBezTo>
                    <a:pt x="128" y="49"/>
                    <a:pt x="128" y="49"/>
                    <a:pt x="128" y="49"/>
                  </a:cubicBezTo>
                  <a:cubicBezTo>
                    <a:pt x="128" y="48"/>
                    <a:pt x="128" y="48"/>
                    <a:pt x="128" y="48"/>
                  </a:cubicBezTo>
                  <a:lnTo>
                    <a:pt x="129" y="48"/>
                  </a:lnTo>
                  <a:close/>
                  <a:moveTo>
                    <a:pt x="129" y="48"/>
                  </a:moveTo>
                  <a:cubicBezTo>
                    <a:pt x="129" y="48"/>
                    <a:pt x="129" y="48"/>
                    <a:pt x="129" y="48"/>
                  </a:cubicBezTo>
                  <a:cubicBezTo>
                    <a:pt x="129" y="49"/>
                    <a:pt x="129" y="49"/>
                    <a:pt x="129" y="49"/>
                  </a:cubicBezTo>
                  <a:cubicBezTo>
                    <a:pt x="128" y="49"/>
                    <a:pt x="128" y="49"/>
                    <a:pt x="128" y="49"/>
                  </a:cubicBezTo>
                  <a:cubicBezTo>
                    <a:pt x="128" y="48"/>
                    <a:pt x="128" y="48"/>
                    <a:pt x="128" y="48"/>
                  </a:cubicBezTo>
                  <a:cubicBezTo>
                    <a:pt x="128" y="48"/>
                    <a:pt x="129" y="48"/>
                    <a:pt x="129" y="48"/>
                  </a:cubicBezTo>
                  <a:close/>
                  <a:moveTo>
                    <a:pt x="129" y="50"/>
                  </a:moveTo>
                  <a:cubicBezTo>
                    <a:pt x="129" y="50"/>
                    <a:pt x="129" y="50"/>
                    <a:pt x="129" y="50"/>
                  </a:cubicBezTo>
                  <a:cubicBezTo>
                    <a:pt x="129" y="48"/>
                    <a:pt x="129" y="48"/>
                    <a:pt x="129" y="48"/>
                  </a:cubicBezTo>
                  <a:cubicBezTo>
                    <a:pt x="129" y="48"/>
                    <a:pt x="129" y="48"/>
                    <a:pt x="130" y="47"/>
                  </a:cubicBezTo>
                  <a:cubicBezTo>
                    <a:pt x="130" y="49"/>
                    <a:pt x="130" y="49"/>
                    <a:pt x="130" y="49"/>
                  </a:cubicBezTo>
                  <a:cubicBezTo>
                    <a:pt x="129" y="49"/>
                    <a:pt x="129" y="49"/>
                    <a:pt x="129" y="50"/>
                  </a:cubicBezTo>
                  <a:close/>
                  <a:moveTo>
                    <a:pt x="129" y="45"/>
                  </a:moveTo>
                  <a:cubicBezTo>
                    <a:pt x="129" y="45"/>
                    <a:pt x="129" y="45"/>
                    <a:pt x="129" y="45"/>
                  </a:cubicBezTo>
                  <a:cubicBezTo>
                    <a:pt x="129" y="45"/>
                    <a:pt x="129" y="45"/>
                    <a:pt x="130" y="45"/>
                  </a:cubicBezTo>
                  <a:cubicBezTo>
                    <a:pt x="130" y="47"/>
                    <a:pt x="130" y="47"/>
                    <a:pt x="130" y="47"/>
                  </a:cubicBezTo>
                  <a:cubicBezTo>
                    <a:pt x="129" y="47"/>
                    <a:pt x="129" y="47"/>
                    <a:pt x="129" y="48"/>
                  </a:cubicBezTo>
                  <a:lnTo>
                    <a:pt x="129" y="45"/>
                  </a:lnTo>
                  <a:close/>
                  <a:moveTo>
                    <a:pt x="130" y="49"/>
                  </a:moveTo>
                  <a:cubicBezTo>
                    <a:pt x="130" y="49"/>
                    <a:pt x="130" y="49"/>
                    <a:pt x="130" y="49"/>
                  </a:cubicBezTo>
                  <a:cubicBezTo>
                    <a:pt x="130" y="47"/>
                    <a:pt x="130" y="47"/>
                    <a:pt x="130" y="47"/>
                  </a:cubicBezTo>
                  <a:cubicBezTo>
                    <a:pt x="130" y="47"/>
                    <a:pt x="130" y="47"/>
                    <a:pt x="130" y="47"/>
                  </a:cubicBezTo>
                  <a:cubicBezTo>
                    <a:pt x="130" y="48"/>
                    <a:pt x="130" y="48"/>
                    <a:pt x="130" y="48"/>
                  </a:cubicBezTo>
                  <a:cubicBezTo>
                    <a:pt x="130" y="49"/>
                    <a:pt x="130" y="49"/>
                    <a:pt x="130" y="49"/>
                  </a:cubicBezTo>
                  <a:close/>
                  <a:moveTo>
                    <a:pt x="130" y="45"/>
                  </a:moveTo>
                  <a:cubicBezTo>
                    <a:pt x="130" y="45"/>
                    <a:pt x="130" y="45"/>
                    <a:pt x="130" y="45"/>
                  </a:cubicBezTo>
                  <a:cubicBezTo>
                    <a:pt x="130" y="45"/>
                    <a:pt x="130" y="45"/>
                    <a:pt x="130" y="45"/>
                  </a:cubicBezTo>
                  <a:cubicBezTo>
                    <a:pt x="130" y="47"/>
                    <a:pt x="130" y="47"/>
                    <a:pt x="130" y="47"/>
                  </a:cubicBezTo>
                  <a:cubicBezTo>
                    <a:pt x="130" y="47"/>
                    <a:pt x="130" y="47"/>
                    <a:pt x="130" y="47"/>
                  </a:cubicBezTo>
                  <a:lnTo>
                    <a:pt x="130" y="45"/>
                  </a:lnTo>
                  <a:close/>
                  <a:moveTo>
                    <a:pt x="131" y="45"/>
                  </a:moveTo>
                  <a:cubicBezTo>
                    <a:pt x="131" y="45"/>
                    <a:pt x="131" y="45"/>
                    <a:pt x="131" y="45"/>
                  </a:cubicBezTo>
                  <a:cubicBezTo>
                    <a:pt x="131" y="45"/>
                    <a:pt x="131" y="45"/>
                    <a:pt x="131" y="45"/>
                  </a:cubicBezTo>
                  <a:cubicBezTo>
                    <a:pt x="131" y="46"/>
                    <a:pt x="131" y="46"/>
                    <a:pt x="131" y="46"/>
                  </a:cubicBezTo>
                  <a:cubicBezTo>
                    <a:pt x="131" y="46"/>
                    <a:pt x="131" y="46"/>
                    <a:pt x="131" y="46"/>
                  </a:cubicBezTo>
                  <a:lnTo>
                    <a:pt x="131" y="45"/>
                  </a:lnTo>
                  <a:close/>
                  <a:moveTo>
                    <a:pt x="131" y="48"/>
                  </a:moveTo>
                  <a:cubicBezTo>
                    <a:pt x="131" y="48"/>
                    <a:pt x="131" y="48"/>
                    <a:pt x="131" y="48"/>
                  </a:cubicBezTo>
                  <a:cubicBezTo>
                    <a:pt x="131" y="48"/>
                    <a:pt x="131" y="48"/>
                    <a:pt x="131" y="48"/>
                  </a:cubicBezTo>
                  <a:cubicBezTo>
                    <a:pt x="131" y="48"/>
                    <a:pt x="131" y="48"/>
                    <a:pt x="131" y="48"/>
                  </a:cubicBezTo>
                  <a:cubicBezTo>
                    <a:pt x="131" y="48"/>
                    <a:pt x="131" y="48"/>
                    <a:pt x="131" y="48"/>
                  </a:cubicBezTo>
                  <a:cubicBezTo>
                    <a:pt x="131" y="47"/>
                    <a:pt x="131" y="47"/>
                    <a:pt x="131" y="47"/>
                  </a:cubicBezTo>
                  <a:cubicBezTo>
                    <a:pt x="131" y="47"/>
                    <a:pt x="131" y="46"/>
                    <a:pt x="131" y="46"/>
                  </a:cubicBezTo>
                  <a:cubicBezTo>
                    <a:pt x="131" y="48"/>
                    <a:pt x="131" y="48"/>
                    <a:pt x="131" y="48"/>
                  </a:cubicBezTo>
                  <a:cubicBezTo>
                    <a:pt x="131" y="48"/>
                    <a:pt x="131" y="48"/>
                    <a:pt x="131" y="48"/>
                  </a:cubicBezTo>
                  <a:close/>
                  <a:moveTo>
                    <a:pt x="106" y="45"/>
                  </a:moveTo>
                  <a:cubicBezTo>
                    <a:pt x="106" y="45"/>
                    <a:pt x="106" y="45"/>
                    <a:pt x="106" y="45"/>
                  </a:cubicBezTo>
                  <a:cubicBezTo>
                    <a:pt x="101" y="46"/>
                    <a:pt x="76" y="50"/>
                    <a:pt x="74" y="50"/>
                  </a:cubicBezTo>
                  <a:cubicBezTo>
                    <a:pt x="74" y="50"/>
                    <a:pt x="74" y="50"/>
                    <a:pt x="74" y="50"/>
                  </a:cubicBezTo>
                  <a:cubicBezTo>
                    <a:pt x="79" y="49"/>
                    <a:pt x="86" y="47"/>
                    <a:pt x="91" y="47"/>
                  </a:cubicBezTo>
                  <a:cubicBezTo>
                    <a:pt x="94" y="46"/>
                    <a:pt x="98" y="46"/>
                    <a:pt x="102" y="45"/>
                  </a:cubicBezTo>
                  <a:cubicBezTo>
                    <a:pt x="108" y="44"/>
                    <a:pt x="115" y="43"/>
                    <a:pt x="118" y="43"/>
                  </a:cubicBezTo>
                  <a:cubicBezTo>
                    <a:pt x="134" y="43"/>
                    <a:pt x="134" y="43"/>
                    <a:pt x="134" y="43"/>
                  </a:cubicBezTo>
                  <a:cubicBezTo>
                    <a:pt x="119" y="43"/>
                    <a:pt x="119" y="43"/>
                    <a:pt x="119" y="43"/>
                  </a:cubicBezTo>
                  <a:cubicBezTo>
                    <a:pt x="119" y="43"/>
                    <a:pt x="119" y="42"/>
                    <a:pt x="119" y="42"/>
                  </a:cubicBezTo>
                  <a:cubicBezTo>
                    <a:pt x="124" y="42"/>
                    <a:pt x="128" y="41"/>
                    <a:pt x="129" y="41"/>
                  </a:cubicBezTo>
                  <a:cubicBezTo>
                    <a:pt x="133" y="41"/>
                    <a:pt x="136" y="41"/>
                    <a:pt x="138" y="42"/>
                  </a:cubicBezTo>
                  <a:cubicBezTo>
                    <a:pt x="138" y="42"/>
                    <a:pt x="137" y="42"/>
                    <a:pt x="136" y="43"/>
                  </a:cubicBezTo>
                  <a:cubicBezTo>
                    <a:pt x="134" y="43"/>
                    <a:pt x="134" y="43"/>
                    <a:pt x="134" y="43"/>
                  </a:cubicBezTo>
                  <a:cubicBezTo>
                    <a:pt x="134" y="43"/>
                    <a:pt x="111" y="45"/>
                    <a:pt x="106" y="45"/>
                  </a:cubicBezTo>
                  <a:close/>
                  <a:moveTo>
                    <a:pt x="132" y="45"/>
                  </a:moveTo>
                  <a:cubicBezTo>
                    <a:pt x="132" y="45"/>
                    <a:pt x="132" y="45"/>
                    <a:pt x="132" y="45"/>
                  </a:cubicBezTo>
                  <a:cubicBezTo>
                    <a:pt x="132" y="45"/>
                    <a:pt x="132" y="44"/>
                    <a:pt x="132" y="44"/>
                  </a:cubicBezTo>
                  <a:cubicBezTo>
                    <a:pt x="132" y="45"/>
                    <a:pt x="132" y="45"/>
                    <a:pt x="132" y="45"/>
                  </a:cubicBezTo>
                  <a:cubicBezTo>
                    <a:pt x="132" y="45"/>
                    <a:pt x="132" y="46"/>
                    <a:pt x="132" y="46"/>
                  </a:cubicBezTo>
                  <a:lnTo>
                    <a:pt x="132" y="45"/>
                  </a:lnTo>
                  <a:close/>
                  <a:moveTo>
                    <a:pt x="132" y="48"/>
                  </a:moveTo>
                  <a:cubicBezTo>
                    <a:pt x="132" y="48"/>
                    <a:pt x="132" y="48"/>
                    <a:pt x="132" y="48"/>
                  </a:cubicBezTo>
                  <a:cubicBezTo>
                    <a:pt x="132" y="46"/>
                    <a:pt x="132" y="46"/>
                    <a:pt x="132" y="46"/>
                  </a:cubicBezTo>
                  <a:cubicBezTo>
                    <a:pt x="132" y="46"/>
                    <a:pt x="132" y="46"/>
                    <a:pt x="132" y="46"/>
                  </a:cubicBezTo>
                  <a:cubicBezTo>
                    <a:pt x="132" y="47"/>
                    <a:pt x="132" y="47"/>
                    <a:pt x="132" y="47"/>
                  </a:cubicBezTo>
                  <a:cubicBezTo>
                    <a:pt x="132" y="47"/>
                    <a:pt x="132" y="48"/>
                    <a:pt x="132" y="48"/>
                  </a:cubicBezTo>
                  <a:close/>
                  <a:moveTo>
                    <a:pt x="132" y="44"/>
                  </a:moveTo>
                  <a:cubicBezTo>
                    <a:pt x="132" y="44"/>
                    <a:pt x="132" y="44"/>
                    <a:pt x="132" y="44"/>
                  </a:cubicBezTo>
                  <a:cubicBezTo>
                    <a:pt x="133" y="44"/>
                    <a:pt x="133" y="44"/>
                    <a:pt x="133" y="44"/>
                  </a:cubicBezTo>
                  <a:cubicBezTo>
                    <a:pt x="133" y="45"/>
                    <a:pt x="133" y="45"/>
                    <a:pt x="133" y="45"/>
                  </a:cubicBezTo>
                  <a:cubicBezTo>
                    <a:pt x="133" y="45"/>
                    <a:pt x="133" y="45"/>
                    <a:pt x="133" y="45"/>
                  </a:cubicBezTo>
                  <a:cubicBezTo>
                    <a:pt x="133" y="45"/>
                    <a:pt x="133" y="45"/>
                    <a:pt x="132" y="45"/>
                  </a:cubicBezTo>
                  <a:lnTo>
                    <a:pt x="132" y="44"/>
                  </a:lnTo>
                  <a:close/>
                  <a:moveTo>
                    <a:pt x="132" y="45"/>
                  </a:moveTo>
                  <a:cubicBezTo>
                    <a:pt x="132" y="45"/>
                    <a:pt x="132" y="45"/>
                    <a:pt x="132" y="45"/>
                  </a:cubicBezTo>
                  <a:cubicBezTo>
                    <a:pt x="133" y="45"/>
                    <a:pt x="133" y="45"/>
                    <a:pt x="133" y="45"/>
                  </a:cubicBezTo>
                  <a:cubicBezTo>
                    <a:pt x="133" y="45"/>
                    <a:pt x="133" y="45"/>
                    <a:pt x="133" y="45"/>
                  </a:cubicBezTo>
                  <a:cubicBezTo>
                    <a:pt x="133" y="47"/>
                    <a:pt x="133" y="47"/>
                    <a:pt x="133" y="47"/>
                  </a:cubicBezTo>
                  <a:cubicBezTo>
                    <a:pt x="133" y="47"/>
                    <a:pt x="133" y="47"/>
                    <a:pt x="132" y="47"/>
                  </a:cubicBezTo>
                  <a:lnTo>
                    <a:pt x="132" y="45"/>
                  </a:lnTo>
                  <a:close/>
                  <a:moveTo>
                    <a:pt x="133" y="47"/>
                  </a:moveTo>
                  <a:cubicBezTo>
                    <a:pt x="133" y="47"/>
                    <a:pt x="133" y="47"/>
                    <a:pt x="133" y="47"/>
                  </a:cubicBezTo>
                  <a:cubicBezTo>
                    <a:pt x="133" y="47"/>
                    <a:pt x="133" y="47"/>
                    <a:pt x="133" y="47"/>
                  </a:cubicBezTo>
                  <a:cubicBezTo>
                    <a:pt x="133" y="47"/>
                    <a:pt x="133" y="47"/>
                    <a:pt x="133" y="47"/>
                  </a:cubicBezTo>
                  <a:close/>
                  <a:moveTo>
                    <a:pt x="133" y="44"/>
                  </a:moveTo>
                  <a:cubicBezTo>
                    <a:pt x="133" y="44"/>
                    <a:pt x="133" y="44"/>
                    <a:pt x="133" y="44"/>
                  </a:cubicBezTo>
                  <a:cubicBezTo>
                    <a:pt x="133" y="44"/>
                    <a:pt x="134" y="44"/>
                    <a:pt x="134" y="44"/>
                  </a:cubicBezTo>
                  <a:cubicBezTo>
                    <a:pt x="134" y="44"/>
                    <a:pt x="133" y="45"/>
                    <a:pt x="133" y="45"/>
                  </a:cubicBezTo>
                  <a:lnTo>
                    <a:pt x="133" y="44"/>
                  </a:lnTo>
                  <a:close/>
                  <a:moveTo>
                    <a:pt x="133" y="45"/>
                  </a:moveTo>
                  <a:cubicBezTo>
                    <a:pt x="133" y="45"/>
                    <a:pt x="133" y="45"/>
                    <a:pt x="133" y="45"/>
                  </a:cubicBezTo>
                  <a:cubicBezTo>
                    <a:pt x="134" y="45"/>
                    <a:pt x="134" y="45"/>
                    <a:pt x="134" y="44"/>
                  </a:cubicBezTo>
                  <a:cubicBezTo>
                    <a:pt x="135" y="44"/>
                    <a:pt x="136" y="44"/>
                    <a:pt x="137" y="44"/>
                  </a:cubicBezTo>
                  <a:cubicBezTo>
                    <a:pt x="137" y="44"/>
                    <a:pt x="136" y="45"/>
                    <a:pt x="136" y="45"/>
                  </a:cubicBezTo>
                  <a:cubicBezTo>
                    <a:pt x="135" y="45"/>
                    <a:pt x="134" y="46"/>
                    <a:pt x="133" y="46"/>
                  </a:cubicBezTo>
                  <a:lnTo>
                    <a:pt x="133" y="45"/>
                  </a:lnTo>
                  <a:close/>
                  <a:moveTo>
                    <a:pt x="133" y="47"/>
                  </a:moveTo>
                  <a:cubicBezTo>
                    <a:pt x="133" y="47"/>
                    <a:pt x="133" y="47"/>
                    <a:pt x="133" y="47"/>
                  </a:cubicBezTo>
                  <a:cubicBezTo>
                    <a:pt x="133" y="47"/>
                    <a:pt x="133" y="47"/>
                    <a:pt x="133" y="47"/>
                  </a:cubicBezTo>
                  <a:cubicBezTo>
                    <a:pt x="134" y="46"/>
                    <a:pt x="135" y="45"/>
                    <a:pt x="136" y="45"/>
                  </a:cubicBezTo>
                  <a:cubicBezTo>
                    <a:pt x="137" y="45"/>
                    <a:pt x="137" y="44"/>
                    <a:pt x="138" y="44"/>
                  </a:cubicBezTo>
                  <a:cubicBezTo>
                    <a:pt x="138" y="44"/>
                    <a:pt x="138" y="44"/>
                    <a:pt x="138" y="44"/>
                  </a:cubicBezTo>
                  <a:cubicBezTo>
                    <a:pt x="137" y="45"/>
                    <a:pt x="135" y="46"/>
                    <a:pt x="133" y="47"/>
                  </a:cubicBezTo>
                  <a:close/>
                  <a:moveTo>
                    <a:pt x="140" y="43"/>
                  </a:moveTo>
                  <a:cubicBezTo>
                    <a:pt x="140" y="43"/>
                    <a:pt x="140" y="43"/>
                    <a:pt x="140" y="43"/>
                  </a:cubicBezTo>
                  <a:cubicBezTo>
                    <a:pt x="139" y="43"/>
                    <a:pt x="139" y="43"/>
                    <a:pt x="139" y="43"/>
                  </a:cubicBezTo>
                  <a:cubicBezTo>
                    <a:pt x="139" y="43"/>
                    <a:pt x="139" y="43"/>
                    <a:pt x="140" y="43"/>
                  </a:cubicBezTo>
                  <a:close/>
                  <a:moveTo>
                    <a:pt x="139" y="43"/>
                  </a:moveTo>
                  <a:cubicBezTo>
                    <a:pt x="139" y="43"/>
                    <a:pt x="139" y="43"/>
                    <a:pt x="139" y="43"/>
                  </a:cubicBezTo>
                  <a:cubicBezTo>
                    <a:pt x="137" y="43"/>
                    <a:pt x="137" y="43"/>
                    <a:pt x="137" y="43"/>
                  </a:cubicBezTo>
                  <a:cubicBezTo>
                    <a:pt x="137" y="42"/>
                    <a:pt x="138" y="42"/>
                    <a:pt x="138" y="42"/>
                  </a:cubicBezTo>
                  <a:cubicBezTo>
                    <a:pt x="139" y="42"/>
                    <a:pt x="139" y="42"/>
                    <a:pt x="140" y="42"/>
                  </a:cubicBezTo>
                  <a:cubicBezTo>
                    <a:pt x="140" y="43"/>
                    <a:pt x="140" y="43"/>
                    <a:pt x="140" y="43"/>
                  </a:cubicBezTo>
                  <a:cubicBezTo>
                    <a:pt x="139" y="43"/>
                    <a:pt x="139" y="43"/>
                    <a:pt x="139" y="43"/>
                  </a:cubicBezTo>
                  <a:close/>
                  <a:moveTo>
                    <a:pt x="140" y="42"/>
                  </a:moveTo>
                  <a:cubicBezTo>
                    <a:pt x="140" y="42"/>
                    <a:pt x="140" y="42"/>
                    <a:pt x="140" y="42"/>
                  </a:cubicBezTo>
                  <a:cubicBezTo>
                    <a:pt x="139" y="42"/>
                    <a:pt x="139" y="42"/>
                    <a:pt x="139" y="41"/>
                  </a:cubicBezTo>
                  <a:cubicBezTo>
                    <a:pt x="139" y="41"/>
                    <a:pt x="139" y="41"/>
                    <a:pt x="139" y="41"/>
                  </a:cubicBezTo>
                  <a:cubicBezTo>
                    <a:pt x="140" y="42"/>
                    <a:pt x="140" y="42"/>
                    <a:pt x="140" y="42"/>
                  </a:cubicBezTo>
                  <a:close/>
                  <a:moveTo>
                    <a:pt x="135" y="49"/>
                  </a:moveTo>
                  <a:cubicBezTo>
                    <a:pt x="135" y="49"/>
                    <a:pt x="135" y="49"/>
                    <a:pt x="135" y="49"/>
                  </a:cubicBezTo>
                  <a:cubicBezTo>
                    <a:pt x="135" y="49"/>
                    <a:pt x="135" y="49"/>
                    <a:pt x="135" y="49"/>
                  </a:cubicBezTo>
                  <a:cubicBezTo>
                    <a:pt x="135" y="49"/>
                    <a:pt x="135" y="49"/>
                    <a:pt x="135" y="49"/>
                  </a:cubicBezTo>
                  <a:cubicBezTo>
                    <a:pt x="135" y="49"/>
                    <a:pt x="135" y="49"/>
                    <a:pt x="135" y="49"/>
                  </a:cubicBezTo>
                  <a:close/>
                  <a:moveTo>
                    <a:pt x="135" y="50"/>
                  </a:moveTo>
                  <a:cubicBezTo>
                    <a:pt x="135" y="50"/>
                    <a:pt x="135" y="50"/>
                    <a:pt x="135" y="50"/>
                  </a:cubicBezTo>
                  <a:cubicBezTo>
                    <a:pt x="135" y="49"/>
                    <a:pt x="135" y="49"/>
                    <a:pt x="135" y="49"/>
                  </a:cubicBezTo>
                  <a:cubicBezTo>
                    <a:pt x="135" y="49"/>
                    <a:pt x="135" y="49"/>
                    <a:pt x="135" y="49"/>
                  </a:cubicBezTo>
                  <a:cubicBezTo>
                    <a:pt x="135" y="50"/>
                    <a:pt x="135" y="50"/>
                    <a:pt x="135" y="50"/>
                  </a:cubicBezTo>
                  <a:close/>
                  <a:moveTo>
                    <a:pt x="135" y="49"/>
                  </a:moveTo>
                  <a:cubicBezTo>
                    <a:pt x="135" y="49"/>
                    <a:pt x="135" y="49"/>
                    <a:pt x="135" y="49"/>
                  </a:cubicBezTo>
                  <a:cubicBezTo>
                    <a:pt x="136" y="49"/>
                    <a:pt x="136" y="49"/>
                    <a:pt x="136" y="48"/>
                  </a:cubicBezTo>
                  <a:cubicBezTo>
                    <a:pt x="136" y="49"/>
                    <a:pt x="136" y="49"/>
                    <a:pt x="136" y="49"/>
                  </a:cubicBezTo>
                  <a:cubicBezTo>
                    <a:pt x="135" y="49"/>
                    <a:pt x="135" y="49"/>
                    <a:pt x="135" y="49"/>
                  </a:cubicBezTo>
                  <a:close/>
                  <a:moveTo>
                    <a:pt x="135" y="50"/>
                  </a:moveTo>
                  <a:cubicBezTo>
                    <a:pt x="135" y="50"/>
                    <a:pt x="135" y="50"/>
                    <a:pt x="135" y="50"/>
                  </a:cubicBezTo>
                  <a:cubicBezTo>
                    <a:pt x="135" y="49"/>
                    <a:pt x="135" y="49"/>
                    <a:pt x="135" y="49"/>
                  </a:cubicBezTo>
                  <a:cubicBezTo>
                    <a:pt x="136" y="49"/>
                    <a:pt x="136" y="49"/>
                    <a:pt x="136" y="49"/>
                  </a:cubicBezTo>
                  <a:cubicBezTo>
                    <a:pt x="136" y="50"/>
                    <a:pt x="136" y="50"/>
                    <a:pt x="136" y="50"/>
                  </a:cubicBezTo>
                  <a:lnTo>
                    <a:pt x="135" y="50"/>
                  </a:lnTo>
                  <a:close/>
                  <a:moveTo>
                    <a:pt x="136" y="50"/>
                  </a:moveTo>
                  <a:cubicBezTo>
                    <a:pt x="136" y="50"/>
                    <a:pt x="136" y="50"/>
                    <a:pt x="136" y="50"/>
                  </a:cubicBezTo>
                  <a:cubicBezTo>
                    <a:pt x="136" y="49"/>
                    <a:pt x="136" y="49"/>
                    <a:pt x="136" y="49"/>
                  </a:cubicBezTo>
                  <a:cubicBezTo>
                    <a:pt x="136" y="49"/>
                    <a:pt x="136" y="49"/>
                    <a:pt x="136" y="49"/>
                  </a:cubicBezTo>
                  <a:cubicBezTo>
                    <a:pt x="136" y="49"/>
                    <a:pt x="136" y="49"/>
                    <a:pt x="136" y="49"/>
                  </a:cubicBezTo>
                  <a:cubicBezTo>
                    <a:pt x="136" y="49"/>
                    <a:pt x="136" y="49"/>
                    <a:pt x="136" y="49"/>
                  </a:cubicBezTo>
                  <a:cubicBezTo>
                    <a:pt x="136" y="48"/>
                    <a:pt x="136" y="48"/>
                    <a:pt x="136" y="48"/>
                  </a:cubicBezTo>
                  <a:cubicBezTo>
                    <a:pt x="136" y="48"/>
                    <a:pt x="136" y="48"/>
                    <a:pt x="137" y="48"/>
                  </a:cubicBezTo>
                  <a:cubicBezTo>
                    <a:pt x="137" y="50"/>
                    <a:pt x="137" y="50"/>
                    <a:pt x="137" y="50"/>
                  </a:cubicBezTo>
                  <a:lnTo>
                    <a:pt x="136" y="50"/>
                  </a:lnTo>
                  <a:close/>
                  <a:moveTo>
                    <a:pt x="137" y="48"/>
                  </a:moveTo>
                  <a:cubicBezTo>
                    <a:pt x="137" y="48"/>
                    <a:pt x="137" y="48"/>
                    <a:pt x="137" y="48"/>
                  </a:cubicBezTo>
                  <a:cubicBezTo>
                    <a:pt x="137" y="48"/>
                    <a:pt x="137" y="48"/>
                    <a:pt x="137" y="48"/>
                  </a:cubicBezTo>
                  <a:cubicBezTo>
                    <a:pt x="137" y="48"/>
                    <a:pt x="137" y="48"/>
                    <a:pt x="137" y="48"/>
                  </a:cubicBezTo>
                  <a:cubicBezTo>
                    <a:pt x="137" y="48"/>
                    <a:pt x="137" y="48"/>
                    <a:pt x="137" y="48"/>
                  </a:cubicBezTo>
                  <a:close/>
                  <a:moveTo>
                    <a:pt x="137" y="48"/>
                  </a:moveTo>
                  <a:cubicBezTo>
                    <a:pt x="137" y="48"/>
                    <a:pt x="137" y="48"/>
                    <a:pt x="137" y="48"/>
                  </a:cubicBezTo>
                  <a:cubicBezTo>
                    <a:pt x="137" y="48"/>
                    <a:pt x="137" y="48"/>
                    <a:pt x="137" y="48"/>
                  </a:cubicBezTo>
                  <a:cubicBezTo>
                    <a:pt x="137" y="48"/>
                    <a:pt x="137" y="48"/>
                    <a:pt x="137" y="48"/>
                  </a:cubicBezTo>
                  <a:cubicBezTo>
                    <a:pt x="137" y="48"/>
                    <a:pt x="137" y="48"/>
                    <a:pt x="137" y="48"/>
                  </a:cubicBezTo>
                  <a:cubicBezTo>
                    <a:pt x="137" y="48"/>
                    <a:pt x="137" y="48"/>
                    <a:pt x="137" y="48"/>
                  </a:cubicBezTo>
                  <a:close/>
                  <a:moveTo>
                    <a:pt x="137" y="50"/>
                  </a:moveTo>
                  <a:cubicBezTo>
                    <a:pt x="137" y="50"/>
                    <a:pt x="137" y="50"/>
                    <a:pt x="137" y="50"/>
                  </a:cubicBezTo>
                  <a:cubicBezTo>
                    <a:pt x="137" y="49"/>
                    <a:pt x="137" y="49"/>
                    <a:pt x="137" y="49"/>
                  </a:cubicBezTo>
                  <a:cubicBezTo>
                    <a:pt x="137" y="49"/>
                    <a:pt x="137" y="49"/>
                    <a:pt x="137" y="49"/>
                  </a:cubicBezTo>
                  <a:cubicBezTo>
                    <a:pt x="137" y="50"/>
                    <a:pt x="137" y="50"/>
                    <a:pt x="137" y="50"/>
                  </a:cubicBezTo>
                  <a:close/>
                  <a:moveTo>
                    <a:pt x="137" y="47"/>
                  </a:moveTo>
                  <a:cubicBezTo>
                    <a:pt x="137" y="47"/>
                    <a:pt x="137" y="47"/>
                    <a:pt x="137" y="47"/>
                  </a:cubicBezTo>
                  <a:cubicBezTo>
                    <a:pt x="138" y="47"/>
                    <a:pt x="138" y="47"/>
                    <a:pt x="138" y="47"/>
                  </a:cubicBezTo>
                  <a:cubicBezTo>
                    <a:pt x="138" y="48"/>
                    <a:pt x="138" y="48"/>
                    <a:pt x="138" y="48"/>
                  </a:cubicBezTo>
                  <a:cubicBezTo>
                    <a:pt x="137" y="48"/>
                    <a:pt x="137" y="48"/>
                    <a:pt x="137" y="48"/>
                  </a:cubicBezTo>
                  <a:lnTo>
                    <a:pt x="137" y="47"/>
                  </a:lnTo>
                  <a:close/>
                  <a:moveTo>
                    <a:pt x="137" y="48"/>
                  </a:moveTo>
                  <a:cubicBezTo>
                    <a:pt x="137" y="48"/>
                    <a:pt x="137" y="48"/>
                    <a:pt x="137" y="48"/>
                  </a:cubicBezTo>
                  <a:cubicBezTo>
                    <a:pt x="138" y="48"/>
                    <a:pt x="138" y="48"/>
                    <a:pt x="138" y="48"/>
                  </a:cubicBezTo>
                  <a:cubicBezTo>
                    <a:pt x="138" y="48"/>
                    <a:pt x="138" y="48"/>
                    <a:pt x="138" y="48"/>
                  </a:cubicBezTo>
                  <a:cubicBezTo>
                    <a:pt x="137" y="48"/>
                    <a:pt x="137" y="48"/>
                    <a:pt x="137" y="48"/>
                  </a:cubicBezTo>
                  <a:close/>
                  <a:moveTo>
                    <a:pt x="137" y="50"/>
                  </a:moveTo>
                  <a:cubicBezTo>
                    <a:pt x="137" y="50"/>
                    <a:pt x="137" y="50"/>
                    <a:pt x="137" y="50"/>
                  </a:cubicBezTo>
                  <a:cubicBezTo>
                    <a:pt x="137" y="49"/>
                    <a:pt x="137" y="49"/>
                    <a:pt x="137" y="49"/>
                  </a:cubicBezTo>
                  <a:cubicBezTo>
                    <a:pt x="138" y="49"/>
                    <a:pt x="138" y="49"/>
                    <a:pt x="138" y="49"/>
                  </a:cubicBezTo>
                  <a:cubicBezTo>
                    <a:pt x="138" y="50"/>
                    <a:pt x="138" y="50"/>
                    <a:pt x="138" y="50"/>
                  </a:cubicBezTo>
                  <a:lnTo>
                    <a:pt x="137" y="50"/>
                  </a:lnTo>
                  <a:close/>
                  <a:moveTo>
                    <a:pt x="138" y="47"/>
                  </a:moveTo>
                  <a:cubicBezTo>
                    <a:pt x="138" y="47"/>
                    <a:pt x="138" y="47"/>
                    <a:pt x="138" y="47"/>
                  </a:cubicBezTo>
                  <a:cubicBezTo>
                    <a:pt x="138" y="47"/>
                    <a:pt x="138" y="47"/>
                    <a:pt x="138" y="47"/>
                  </a:cubicBezTo>
                  <a:cubicBezTo>
                    <a:pt x="138" y="48"/>
                    <a:pt x="138" y="48"/>
                    <a:pt x="138" y="48"/>
                  </a:cubicBezTo>
                  <a:cubicBezTo>
                    <a:pt x="138" y="48"/>
                    <a:pt x="138" y="48"/>
                    <a:pt x="138" y="48"/>
                  </a:cubicBezTo>
                  <a:cubicBezTo>
                    <a:pt x="138" y="47"/>
                    <a:pt x="138" y="47"/>
                    <a:pt x="138" y="47"/>
                  </a:cubicBezTo>
                  <a:cubicBezTo>
                    <a:pt x="138" y="47"/>
                    <a:pt x="138" y="47"/>
                    <a:pt x="138" y="47"/>
                  </a:cubicBezTo>
                  <a:close/>
                  <a:moveTo>
                    <a:pt x="138" y="50"/>
                  </a:moveTo>
                  <a:cubicBezTo>
                    <a:pt x="138" y="50"/>
                    <a:pt x="138" y="50"/>
                    <a:pt x="138" y="50"/>
                  </a:cubicBezTo>
                  <a:cubicBezTo>
                    <a:pt x="138" y="49"/>
                    <a:pt x="138" y="49"/>
                    <a:pt x="138" y="49"/>
                  </a:cubicBezTo>
                  <a:cubicBezTo>
                    <a:pt x="138" y="49"/>
                    <a:pt x="138" y="49"/>
                    <a:pt x="138" y="49"/>
                  </a:cubicBezTo>
                  <a:cubicBezTo>
                    <a:pt x="138" y="50"/>
                    <a:pt x="138" y="50"/>
                    <a:pt x="138" y="50"/>
                  </a:cubicBezTo>
                  <a:close/>
                  <a:moveTo>
                    <a:pt x="139" y="50"/>
                  </a:moveTo>
                  <a:cubicBezTo>
                    <a:pt x="139" y="50"/>
                    <a:pt x="139" y="50"/>
                    <a:pt x="139" y="50"/>
                  </a:cubicBezTo>
                  <a:cubicBezTo>
                    <a:pt x="139" y="49"/>
                    <a:pt x="139" y="49"/>
                    <a:pt x="139" y="49"/>
                  </a:cubicBezTo>
                  <a:cubicBezTo>
                    <a:pt x="139" y="49"/>
                    <a:pt x="139" y="49"/>
                    <a:pt x="139" y="49"/>
                  </a:cubicBezTo>
                  <a:cubicBezTo>
                    <a:pt x="139" y="48"/>
                    <a:pt x="139" y="48"/>
                    <a:pt x="139" y="48"/>
                  </a:cubicBezTo>
                  <a:cubicBezTo>
                    <a:pt x="139" y="48"/>
                    <a:pt x="139" y="48"/>
                    <a:pt x="139" y="48"/>
                  </a:cubicBezTo>
                  <a:cubicBezTo>
                    <a:pt x="139" y="47"/>
                    <a:pt x="139" y="47"/>
                    <a:pt x="139" y="47"/>
                  </a:cubicBezTo>
                  <a:cubicBezTo>
                    <a:pt x="139" y="47"/>
                    <a:pt x="139" y="47"/>
                    <a:pt x="139" y="47"/>
                  </a:cubicBezTo>
                  <a:cubicBezTo>
                    <a:pt x="139" y="47"/>
                    <a:pt x="139" y="47"/>
                    <a:pt x="139" y="47"/>
                  </a:cubicBezTo>
                  <a:cubicBezTo>
                    <a:pt x="139" y="47"/>
                    <a:pt x="139" y="47"/>
                    <a:pt x="139" y="47"/>
                  </a:cubicBezTo>
                  <a:cubicBezTo>
                    <a:pt x="139" y="47"/>
                    <a:pt x="139" y="47"/>
                    <a:pt x="139" y="47"/>
                  </a:cubicBezTo>
                  <a:cubicBezTo>
                    <a:pt x="139" y="47"/>
                    <a:pt x="139" y="47"/>
                    <a:pt x="139" y="47"/>
                  </a:cubicBezTo>
                  <a:cubicBezTo>
                    <a:pt x="139" y="48"/>
                    <a:pt x="139" y="48"/>
                    <a:pt x="139" y="48"/>
                  </a:cubicBezTo>
                  <a:cubicBezTo>
                    <a:pt x="139" y="48"/>
                    <a:pt x="139" y="48"/>
                    <a:pt x="139" y="48"/>
                  </a:cubicBezTo>
                  <a:cubicBezTo>
                    <a:pt x="139" y="48"/>
                    <a:pt x="139" y="48"/>
                    <a:pt x="139" y="48"/>
                  </a:cubicBezTo>
                  <a:cubicBezTo>
                    <a:pt x="139" y="48"/>
                    <a:pt x="139" y="48"/>
                    <a:pt x="139" y="48"/>
                  </a:cubicBezTo>
                  <a:cubicBezTo>
                    <a:pt x="139" y="50"/>
                    <a:pt x="139" y="50"/>
                    <a:pt x="139" y="50"/>
                  </a:cubicBezTo>
                  <a:close/>
                  <a:moveTo>
                    <a:pt x="139" y="46"/>
                  </a:moveTo>
                  <a:cubicBezTo>
                    <a:pt x="139" y="46"/>
                    <a:pt x="139" y="46"/>
                    <a:pt x="139" y="46"/>
                  </a:cubicBezTo>
                  <a:cubicBezTo>
                    <a:pt x="139" y="46"/>
                    <a:pt x="139" y="46"/>
                    <a:pt x="139" y="46"/>
                  </a:cubicBezTo>
                  <a:cubicBezTo>
                    <a:pt x="139" y="48"/>
                    <a:pt x="139" y="48"/>
                    <a:pt x="139" y="48"/>
                  </a:cubicBezTo>
                  <a:cubicBezTo>
                    <a:pt x="139" y="48"/>
                    <a:pt x="139" y="48"/>
                    <a:pt x="139" y="48"/>
                  </a:cubicBezTo>
                  <a:lnTo>
                    <a:pt x="139" y="46"/>
                  </a:lnTo>
                  <a:close/>
                  <a:moveTo>
                    <a:pt x="139" y="50"/>
                  </a:moveTo>
                  <a:cubicBezTo>
                    <a:pt x="139" y="50"/>
                    <a:pt x="139" y="50"/>
                    <a:pt x="139" y="50"/>
                  </a:cubicBezTo>
                  <a:cubicBezTo>
                    <a:pt x="139" y="48"/>
                    <a:pt x="139" y="48"/>
                    <a:pt x="139" y="48"/>
                  </a:cubicBezTo>
                  <a:cubicBezTo>
                    <a:pt x="139" y="48"/>
                    <a:pt x="139" y="48"/>
                    <a:pt x="139" y="48"/>
                  </a:cubicBezTo>
                  <a:cubicBezTo>
                    <a:pt x="139" y="50"/>
                    <a:pt x="139" y="50"/>
                    <a:pt x="139" y="50"/>
                  </a:cubicBezTo>
                  <a:close/>
                  <a:moveTo>
                    <a:pt x="139" y="46"/>
                  </a:moveTo>
                  <a:cubicBezTo>
                    <a:pt x="139" y="46"/>
                    <a:pt x="139" y="46"/>
                    <a:pt x="139" y="46"/>
                  </a:cubicBezTo>
                  <a:cubicBezTo>
                    <a:pt x="139" y="46"/>
                    <a:pt x="139" y="46"/>
                    <a:pt x="139" y="46"/>
                  </a:cubicBezTo>
                  <a:cubicBezTo>
                    <a:pt x="139" y="46"/>
                    <a:pt x="140" y="46"/>
                    <a:pt x="140" y="46"/>
                  </a:cubicBezTo>
                  <a:cubicBezTo>
                    <a:pt x="140" y="48"/>
                    <a:pt x="140" y="48"/>
                    <a:pt x="140" y="48"/>
                  </a:cubicBezTo>
                  <a:cubicBezTo>
                    <a:pt x="139" y="48"/>
                    <a:pt x="139" y="48"/>
                    <a:pt x="139" y="48"/>
                  </a:cubicBezTo>
                  <a:lnTo>
                    <a:pt x="139" y="46"/>
                  </a:lnTo>
                  <a:close/>
                  <a:moveTo>
                    <a:pt x="139" y="50"/>
                  </a:moveTo>
                  <a:cubicBezTo>
                    <a:pt x="139" y="50"/>
                    <a:pt x="139" y="50"/>
                    <a:pt x="139" y="50"/>
                  </a:cubicBezTo>
                  <a:cubicBezTo>
                    <a:pt x="139" y="48"/>
                    <a:pt x="139" y="48"/>
                    <a:pt x="139" y="48"/>
                  </a:cubicBezTo>
                  <a:cubicBezTo>
                    <a:pt x="140" y="48"/>
                    <a:pt x="140" y="48"/>
                    <a:pt x="140" y="48"/>
                  </a:cubicBezTo>
                  <a:cubicBezTo>
                    <a:pt x="140" y="50"/>
                    <a:pt x="140" y="50"/>
                    <a:pt x="140" y="50"/>
                  </a:cubicBezTo>
                  <a:lnTo>
                    <a:pt x="139" y="50"/>
                  </a:lnTo>
                  <a:close/>
                  <a:moveTo>
                    <a:pt x="140" y="46"/>
                  </a:moveTo>
                  <a:cubicBezTo>
                    <a:pt x="140" y="46"/>
                    <a:pt x="140" y="46"/>
                    <a:pt x="140" y="46"/>
                  </a:cubicBezTo>
                  <a:cubicBezTo>
                    <a:pt x="140" y="46"/>
                    <a:pt x="140" y="46"/>
                    <a:pt x="140" y="45"/>
                  </a:cubicBezTo>
                  <a:cubicBezTo>
                    <a:pt x="140" y="45"/>
                    <a:pt x="140" y="45"/>
                    <a:pt x="140" y="45"/>
                  </a:cubicBezTo>
                  <a:cubicBezTo>
                    <a:pt x="140" y="46"/>
                    <a:pt x="140" y="46"/>
                    <a:pt x="140" y="46"/>
                  </a:cubicBezTo>
                  <a:cubicBezTo>
                    <a:pt x="140" y="46"/>
                    <a:pt x="140" y="46"/>
                    <a:pt x="140" y="46"/>
                  </a:cubicBezTo>
                  <a:close/>
                  <a:moveTo>
                    <a:pt x="140" y="46"/>
                  </a:moveTo>
                  <a:cubicBezTo>
                    <a:pt x="140" y="46"/>
                    <a:pt x="140" y="46"/>
                    <a:pt x="140" y="46"/>
                  </a:cubicBezTo>
                  <a:cubicBezTo>
                    <a:pt x="140" y="48"/>
                    <a:pt x="140" y="48"/>
                    <a:pt x="140" y="48"/>
                  </a:cubicBezTo>
                  <a:cubicBezTo>
                    <a:pt x="140" y="48"/>
                    <a:pt x="140" y="48"/>
                    <a:pt x="140" y="48"/>
                  </a:cubicBezTo>
                  <a:cubicBezTo>
                    <a:pt x="140" y="46"/>
                    <a:pt x="140" y="46"/>
                    <a:pt x="140" y="46"/>
                  </a:cubicBezTo>
                  <a:close/>
                  <a:moveTo>
                    <a:pt x="140" y="50"/>
                  </a:moveTo>
                  <a:cubicBezTo>
                    <a:pt x="140" y="50"/>
                    <a:pt x="140" y="50"/>
                    <a:pt x="140" y="50"/>
                  </a:cubicBezTo>
                  <a:cubicBezTo>
                    <a:pt x="140" y="49"/>
                    <a:pt x="140" y="49"/>
                    <a:pt x="140" y="49"/>
                  </a:cubicBezTo>
                  <a:cubicBezTo>
                    <a:pt x="140" y="49"/>
                    <a:pt x="140" y="49"/>
                    <a:pt x="140" y="49"/>
                  </a:cubicBezTo>
                  <a:cubicBezTo>
                    <a:pt x="140" y="50"/>
                    <a:pt x="140" y="50"/>
                    <a:pt x="140" y="50"/>
                  </a:cubicBezTo>
                  <a:close/>
                  <a:moveTo>
                    <a:pt x="143" y="44"/>
                  </a:moveTo>
                  <a:cubicBezTo>
                    <a:pt x="143" y="44"/>
                    <a:pt x="143" y="44"/>
                    <a:pt x="143" y="44"/>
                  </a:cubicBezTo>
                  <a:cubicBezTo>
                    <a:pt x="143" y="45"/>
                    <a:pt x="144" y="45"/>
                    <a:pt x="144" y="45"/>
                  </a:cubicBezTo>
                  <a:cubicBezTo>
                    <a:pt x="144" y="45"/>
                    <a:pt x="144" y="45"/>
                    <a:pt x="144" y="45"/>
                  </a:cubicBezTo>
                  <a:cubicBezTo>
                    <a:pt x="143" y="45"/>
                    <a:pt x="143" y="45"/>
                    <a:pt x="143" y="45"/>
                  </a:cubicBezTo>
                  <a:lnTo>
                    <a:pt x="143" y="44"/>
                  </a:lnTo>
                  <a:close/>
                  <a:moveTo>
                    <a:pt x="144" y="45"/>
                  </a:moveTo>
                  <a:cubicBezTo>
                    <a:pt x="144" y="45"/>
                    <a:pt x="144" y="45"/>
                    <a:pt x="144" y="45"/>
                  </a:cubicBezTo>
                  <a:cubicBezTo>
                    <a:pt x="144" y="47"/>
                    <a:pt x="144" y="47"/>
                    <a:pt x="144" y="47"/>
                  </a:cubicBezTo>
                  <a:cubicBezTo>
                    <a:pt x="143" y="47"/>
                    <a:pt x="143" y="47"/>
                    <a:pt x="143" y="47"/>
                  </a:cubicBezTo>
                  <a:cubicBezTo>
                    <a:pt x="143" y="45"/>
                    <a:pt x="143" y="45"/>
                    <a:pt x="143" y="45"/>
                  </a:cubicBezTo>
                  <a:lnTo>
                    <a:pt x="144" y="45"/>
                  </a:lnTo>
                  <a:close/>
                  <a:moveTo>
                    <a:pt x="143" y="47"/>
                  </a:moveTo>
                  <a:cubicBezTo>
                    <a:pt x="143" y="47"/>
                    <a:pt x="143" y="47"/>
                    <a:pt x="143" y="47"/>
                  </a:cubicBezTo>
                  <a:cubicBezTo>
                    <a:pt x="144" y="47"/>
                    <a:pt x="144" y="47"/>
                    <a:pt x="144" y="47"/>
                  </a:cubicBezTo>
                  <a:cubicBezTo>
                    <a:pt x="144" y="49"/>
                    <a:pt x="144" y="49"/>
                    <a:pt x="144" y="49"/>
                  </a:cubicBezTo>
                  <a:cubicBezTo>
                    <a:pt x="143" y="49"/>
                    <a:pt x="143" y="49"/>
                    <a:pt x="143" y="49"/>
                  </a:cubicBezTo>
                  <a:lnTo>
                    <a:pt x="143" y="47"/>
                  </a:lnTo>
                  <a:close/>
                  <a:moveTo>
                    <a:pt x="143" y="49"/>
                  </a:moveTo>
                  <a:cubicBezTo>
                    <a:pt x="143" y="49"/>
                    <a:pt x="143" y="49"/>
                    <a:pt x="143" y="49"/>
                  </a:cubicBezTo>
                  <a:cubicBezTo>
                    <a:pt x="143" y="49"/>
                    <a:pt x="143" y="49"/>
                    <a:pt x="143" y="49"/>
                  </a:cubicBezTo>
                  <a:cubicBezTo>
                    <a:pt x="144" y="49"/>
                    <a:pt x="144" y="49"/>
                    <a:pt x="144" y="49"/>
                  </a:cubicBezTo>
                  <a:cubicBezTo>
                    <a:pt x="144" y="49"/>
                    <a:pt x="144" y="49"/>
                    <a:pt x="144" y="49"/>
                  </a:cubicBezTo>
                  <a:lnTo>
                    <a:pt x="143" y="49"/>
                  </a:lnTo>
                  <a:close/>
                  <a:moveTo>
                    <a:pt x="144" y="47"/>
                  </a:moveTo>
                  <a:cubicBezTo>
                    <a:pt x="144" y="47"/>
                    <a:pt x="144" y="47"/>
                    <a:pt x="144" y="47"/>
                  </a:cubicBezTo>
                  <a:cubicBezTo>
                    <a:pt x="145" y="47"/>
                    <a:pt x="145" y="47"/>
                    <a:pt x="145" y="47"/>
                  </a:cubicBezTo>
                  <a:cubicBezTo>
                    <a:pt x="145" y="47"/>
                    <a:pt x="145" y="47"/>
                    <a:pt x="145" y="47"/>
                  </a:cubicBezTo>
                  <a:cubicBezTo>
                    <a:pt x="144" y="47"/>
                    <a:pt x="144" y="47"/>
                    <a:pt x="144" y="47"/>
                  </a:cubicBezTo>
                  <a:cubicBezTo>
                    <a:pt x="144" y="45"/>
                    <a:pt x="144" y="45"/>
                    <a:pt x="144" y="45"/>
                  </a:cubicBezTo>
                  <a:cubicBezTo>
                    <a:pt x="146" y="45"/>
                    <a:pt x="146" y="45"/>
                    <a:pt x="146" y="45"/>
                  </a:cubicBezTo>
                  <a:cubicBezTo>
                    <a:pt x="146" y="46"/>
                    <a:pt x="146" y="46"/>
                    <a:pt x="146" y="46"/>
                  </a:cubicBezTo>
                  <a:cubicBezTo>
                    <a:pt x="145" y="46"/>
                    <a:pt x="145" y="46"/>
                    <a:pt x="145" y="46"/>
                  </a:cubicBezTo>
                  <a:cubicBezTo>
                    <a:pt x="145" y="47"/>
                    <a:pt x="145" y="47"/>
                    <a:pt x="145" y="47"/>
                  </a:cubicBezTo>
                  <a:cubicBezTo>
                    <a:pt x="146" y="47"/>
                    <a:pt x="146" y="47"/>
                    <a:pt x="146" y="47"/>
                  </a:cubicBezTo>
                  <a:cubicBezTo>
                    <a:pt x="146" y="49"/>
                    <a:pt x="146" y="49"/>
                    <a:pt x="146" y="49"/>
                  </a:cubicBezTo>
                  <a:cubicBezTo>
                    <a:pt x="144" y="49"/>
                    <a:pt x="144" y="49"/>
                    <a:pt x="144" y="49"/>
                  </a:cubicBezTo>
                  <a:lnTo>
                    <a:pt x="144" y="47"/>
                  </a:lnTo>
                  <a:close/>
                  <a:moveTo>
                    <a:pt x="144" y="45"/>
                  </a:moveTo>
                  <a:cubicBezTo>
                    <a:pt x="144" y="45"/>
                    <a:pt x="144" y="45"/>
                    <a:pt x="144" y="45"/>
                  </a:cubicBezTo>
                  <a:cubicBezTo>
                    <a:pt x="145" y="45"/>
                    <a:pt x="145" y="45"/>
                    <a:pt x="146" y="45"/>
                  </a:cubicBezTo>
                  <a:cubicBezTo>
                    <a:pt x="146" y="45"/>
                    <a:pt x="146" y="45"/>
                    <a:pt x="146" y="45"/>
                  </a:cubicBezTo>
                  <a:cubicBezTo>
                    <a:pt x="144" y="45"/>
                    <a:pt x="144" y="45"/>
                    <a:pt x="144" y="45"/>
                  </a:cubicBezTo>
                  <a:close/>
                  <a:moveTo>
                    <a:pt x="144" y="49"/>
                  </a:moveTo>
                  <a:cubicBezTo>
                    <a:pt x="144" y="49"/>
                    <a:pt x="144" y="49"/>
                    <a:pt x="144" y="49"/>
                  </a:cubicBezTo>
                  <a:cubicBezTo>
                    <a:pt x="144" y="49"/>
                    <a:pt x="144" y="49"/>
                    <a:pt x="144" y="49"/>
                  </a:cubicBezTo>
                  <a:cubicBezTo>
                    <a:pt x="146" y="49"/>
                    <a:pt x="146" y="49"/>
                    <a:pt x="146" y="49"/>
                  </a:cubicBezTo>
                  <a:cubicBezTo>
                    <a:pt x="146" y="49"/>
                    <a:pt x="146" y="49"/>
                    <a:pt x="146" y="49"/>
                  </a:cubicBezTo>
                  <a:lnTo>
                    <a:pt x="144" y="49"/>
                  </a:lnTo>
                  <a:close/>
                  <a:moveTo>
                    <a:pt x="146" y="45"/>
                  </a:moveTo>
                  <a:cubicBezTo>
                    <a:pt x="146" y="45"/>
                    <a:pt x="146" y="45"/>
                    <a:pt x="146" y="45"/>
                  </a:cubicBezTo>
                  <a:cubicBezTo>
                    <a:pt x="146" y="45"/>
                    <a:pt x="147" y="45"/>
                    <a:pt x="147" y="45"/>
                  </a:cubicBezTo>
                  <a:cubicBezTo>
                    <a:pt x="147" y="45"/>
                    <a:pt x="148" y="45"/>
                    <a:pt x="148" y="45"/>
                  </a:cubicBezTo>
                  <a:cubicBezTo>
                    <a:pt x="148" y="45"/>
                    <a:pt x="148" y="45"/>
                    <a:pt x="148" y="45"/>
                  </a:cubicBezTo>
                  <a:cubicBezTo>
                    <a:pt x="146" y="45"/>
                    <a:pt x="146" y="45"/>
                    <a:pt x="146" y="45"/>
                  </a:cubicBezTo>
                  <a:close/>
                  <a:moveTo>
                    <a:pt x="148" y="45"/>
                  </a:moveTo>
                  <a:cubicBezTo>
                    <a:pt x="148" y="45"/>
                    <a:pt x="148" y="45"/>
                    <a:pt x="148" y="45"/>
                  </a:cubicBezTo>
                  <a:cubicBezTo>
                    <a:pt x="148" y="46"/>
                    <a:pt x="148" y="46"/>
                    <a:pt x="148" y="46"/>
                  </a:cubicBezTo>
                  <a:cubicBezTo>
                    <a:pt x="146" y="46"/>
                    <a:pt x="146" y="46"/>
                    <a:pt x="146" y="46"/>
                  </a:cubicBezTo>
                  <a:cubicBezTo>
                    <a:pt x="146" y="45"/>
                    <a:pt x="146" y="45"/>
                    <a:pt x="146" y="45"/>
                  </a:cubicBezTo>
                  <a:lnTo>
                    <a:pt x="148" y="45"/>
                  </a:lnTo>
                  <a:close/>
                  <a:moveTo>
                    <a:pt x="146" y="49"/>
                  </a:moveTo>
                  <a:cubicBezTo>
                    <a:pt x="146" y="49"/>
                    <a:pt x="146" y="49"/>
                    <a:pt x="146" y="49"/>
                  </a:cubicBezTo>
                  <a:cubicBezTo>
                    <a:pt x="146" y="49"/>
                    <a:pt x="146" y="49"/>
                    <a:pt x="146" y="49"/>
                  </a:cubicBezTo>
                  <a:cubicBezTo>
                    <a:pt x="147" y="49"/>
                    <a:pt x="147" y="49"/>
                    <a:pt x="147" y="49"/>
                  </a:cubicBezTo>
                  <a:cubicBezTo>
                    <a:pt x="147" y="49"/>
                    <a:pt x="147" y="49"/>
                    <a:pt x="147" y="49"/>
                  </a:cubicBezTo>
                  <a:cubicBezTo>
                    <a:pt x="146" y="49"/>
                    <a:pt x="146" y="49"/>
                    <a:pt x="146" y="49"/>
                  </a:cubicBezTo>
                  <a:cubicBezTo>
                    <a:pt x="146" y="47"/>
                    <a:pt x="146" y="47"/>
                    <a:pt x="146" y="47"/>
                  </a:cubicBezTo>
                  <a:cubicBezTo>
                    <a:pt x="148" y="47"/>
                    <a:pt x="148" y="47"/>
                    <a:pt x="148" y="47"/>
                  </a:cubicBezTo>
                  <a:cubicBezTo>
                    <a:pt x="148" y="49"/>
                    <a:pt x="148" y="49"/>
                    <a:pt x="148" y="49"/>
                  </a:cubicBezTo>
                  <a:lnTo>
                    <a:pt x="146" y="49"/>
                  </a:lnTo>
                  <a:close/>
                  <a:moveTo>
                    <a:pt x="148" y="45"/>
                  </a:moveTo>
                  <a:cubicBezTo>
                    <a:pt x="148" y="45"/>
                    <a:pt x="148" y="45"/>
                    <a:pt x="148" y="45"/>
                  </a:cubicBezTo>
                  <a:cubicBezTo>
                    <a:pt x="149" y="45"/>
                    <a:pt x="149" y="45"/>
                    <a:pt x="150" y="45"/>
                  </a:cubicBezTo>
                  <a:cubicBezTo>
                    <a:pt x="150" y="46"/>
                    <a:pt x="150" y="46"/>
                    <a:pt x="150" y="46"/>
                  </a:cubicBezTo>
                  <a:cubicBezTo>
                    <a:pt x="148" y="46"/>
                    <a:pt x="148" y="46"/>
                    <a:pt x="148" y="46"/>
                  </a:cubicBezTo>
                  <a:lnTo>
                    <a:pt x="148" y="45"/>
                  </a:lnTo>
                  <a:close/>
                  <a:moveTo>
                    <a:pt x="148" y="47"/>
                  </a:moveTo>
                  <a:cubicBezTo>
                    <a:pt x="148" y="47"/>
                    <a:pt x="148" y="47"/>
                    <a:pt x="148" y="47"/>
                  </a:cubicBezTo>
                  <a:cubicBezTo>
                    <a:pt x="148" y="47"/>
                    <a:pt x="148" y="47"/>
                    <a:pt x="148" y="47"/>
                  </a:cubicBezTo>
                  <a:cubicBezTo>
                    <a:pt x="148" y="46"/>
                    <a:pt x="148" y="46"/>
                    <a:pt x="148" y="46"/>
                  </a:cubicBezTo>
                  <a:cubicBezTo>
                    <a:pt x="148" y="46"/>
                    <a:pt x="148" y="46"/>
                    <a:pt x="148" y="46"/>
                  </a:cubicBezTo>
                  <a:cubicBezTo>
                    <a:pt x="148" y="46"/>
                    <a:pt x="148" y="46"/>
                    <a:pt x="148" y="46"/>
                  </a:cubicBezTo>
                  <a:cubicBezTo>
                    <a:pt x="150" y="46"/>
                    <a:pt x="150" y="46"/>
                    <a:pt x="150" y="46"/>
                  </a:cubicBezTo>
                  <a:cubicBezTo>
                    <a:pt x="150" y="47"/>
                    <a:pt x="150" y="47"/>
                    <a:pt x="150" y="47"/>
                  </a:cubicBezTo>
                  <a:cubicBezTo>
                    <a:pt x="148" y="47"/>
                    <a:pt x="148" y="47"/>
                    <a:pt x="148" y="47"/>
                  </a:cubicBezTo>
                  <a:close/>
                  <a:moveTo>
                    <a:pt x="148" y="49"/>
                  </a:moveTo>
                  <a:cubicBezTo>
                    <a:pt x="148" y="49"/>
                    <a:pt x="148" y="49"/>
                    <a:pt x="148" y="49"/>
                  </a:cubicBezTo>
                  <a:cubicBezTo>
                    <a:pt x="148" y="47"/>
                    <a:pt x="148" y="47"/>
                    <a:pt x="148" y="47"/>
                  </a:cubicBezTo>
                  <a:cubicBezTo>
                    <a:pt x="150" y="47"/>
                    <a:pt x="150" y="47"/>
                    <a:pt x="150" y="47"/>
                  </a:cubicBezTo>
                  <a:cubicBezTo>
                    <a:pt x="150" y="49"/>
                    <a:pt x="150" y="49"/>
                    <a:pt x="150" y="49"/>
                  </a:cubicBezTo>
                  <a:lnTo>
                    <a:pt x="148" y="49"/>
                  </a:lnTo>
                  <a:close/>
                  <a:moveTo>
                    <a:pt x="150" y="49"/>
                  </a:moveTo>
                  <a:cubicBezTo>
                    <a:pt x="150" y="49"/>
                    <a:pt x="150" y="49"/>
                    <a:pt x="150" y="49"/>
                  </a:cubicBezTo>
                  <a:cubicBezTo>
                    <a:pt x="150" y="47"/>
                    <a:pt x="150" y="47"/>
                    <a:pt x="150" y="47"/>
                  </a:cubicBezTo>
                  <a:cubicBezTo>
                    <a:pt x="151" y="47"/>
                    <a:pt x="151" y="47"/>
                    <a:pt x="151" y="47"/>
                  </a:cubicBezTo>
                  <a:cubicBezTo>
                    <a:pt x="151" y="47"/>
                    <a:pt x="151" y="47"/>
                    <a:pt x="151" y="47"/>
                  </a:cubicBezTo>
                  <a:cubicBezTo>
                    <a:pt x="150" y="47"/>
                    <a:pt x="150" y="47"/>
                    <a:pt x="150" y="47"/>
                  </a:cubicBezTo>
                  <a:cubicBezTo>
                    <a:pt x="150" y="46"/>
                    <a:pt x="150" y="46"/>
                    <a:pt x="150" y="46"/>
                  </a:cubicBezTo>
                  <a:cubicBezTo>
                    <a:pt x="151" y="46"/>
                    <a:pt x="151" y="46"/>
                    <a:pt x="151" y="46"/>
                  </a:cubicBezTo>
                  <a:cubicBezTo>
                    <a:pt x="151" y="46"/>
                    <a:pt x="151" y="46"/>
                    <a:pt x="151" y="46"/>
                  </a:cubicBezTo>
                  <a:cubicBezTo>
                    <a:pt x="150" y="46"/>
                    <a:pt x="150" y="46"/>
                    <a:pt x="150" y="46"/>
                  </a:cubicBezTo>
                  <a:cubicBezTo>
                    <a:pt x="150" y="45"/>
                    <a:pt x="150" y="45"/>
                    <a:pt x="150" y="45"/>
                  </a:cubicBezTo>
                  <a:cubicBezTo>
                    <a:pt x="151" y="45"/>
                    <a:pt x="151" y="45"/>
                    <a:pt x="152" y="45"/>
                  </a:cubicBezTo>
                  <a:cubicBezTo>
                    <a:pt x="152" y="46"/>
                    <a:pt x="152" y="46"/>
                    <a:pt x="152" y="46"/>
                  </a:cubicBezTo>
                  <a:cubicBezTo>
                    <a:pt x="151" y="46"/>
                    <a:pt x="151" y="46"/>
                    <a:pt x="151" y="46"/>
                  </a:cubicBezTo>
                  <a:cubicBezTo>
                    <a:pt x="151" y="47"/>
                    <a:pt x="151" y="47"/>
                    <a:pt x="151" y="47"/>
                  </a:cubicBezTo>
                  <a:cubicBezTo>
                    <a:pt x="152" y="47"/>
                    <a:pt x="152" y="47"/>
                    <a:pt x="152" y="47"/>
                  </a:cubicBezTo>
                  <a:cubicBezTo>
                    <a:pt x="152" y="49"/>
                    <a:pt x="152" y="49"/>
                    <a:pt x="152" y="49"/>
                  </a:cubicBezTo>
                  <a:cubicBezTo>
                    <a:pt x="151" y="49"/>
                    <a:pt x="151" y="49"/>
                    <a:pt x="151" y="49"/>
                  </a:cubicBezTo>
                  <a:cubicBezTo>
                    <a:pt x="151" y="49"/>
                    <a:pt x="151" y="49"/>
                    <a:pt x="151" y="49"/>
                  </a:cubicBezTo>
                  <a:cubicBezTo>
                    <a:pt x="152" y="49"/>
                    <a:pt x="152" y="49"/>
                    <a:pt x="152" y="49"/>
                  </a:cubicBezTo>
                  <a:cubicBezTo>
                    <a:pt x="152" y="49"/>
                    <a:pt x="152" y="49"/>
                    <a:pt x="152" y="49"/>
                  </a:cubicBezTo>
                  <a:lnTo>
                    <a:pt x="150" y="49"/>
                  </a:lnTo>
                  <a:close/>
                  <a:moveTo>
                    <a:pt x="152" y="45"/>
                  </a:moveTo>
                  <a:cubicBezTo>
                    <a:pt x="152" y="45"/>
                    <a:pt x="152" y="45"/>
                    <a:pt x="152" y="45"/>
                  </a:cubicBezTo>
                  <a:cubicBezTo>
                    <a:pt x="153" y="45"/>
                    <a:pt x="153" y="45"/>
                    <a:pt x="154" y="45"/>
                  </a:cubicBezTo>
                  <a:cubicBezTo>
                    <a:pt x="154" y="46"/>
                    <a:pt x="154" y="46"/>
                    <a:pt x="154" y="46"/>
                  </a:cubicBezTo>
                  <a:cubicBezTo>
                    <a:pt x="152" y="46"/>
                    <a:pt x="152" y="46"/>
                    <a:pt x="152" y="46"/>
                  </a:cubicBezTo>
                  <a:lnTo>
                    <a:pt x="152" y="45"/>
                  </a:lnTo>
                  <a:close/>
                  <a:moveTo>
                    <a:pt x="152" y="47"/>
                  </a:moveTo>
                  <a:cubicBezTo>
                    <a:pt x="152" y="47"/>
                    <a:pt x="152" y="47"/>
                    <a:pt x="152" y="47"/>
                  </a:cubicBezTo>
                  <a:cubicBezTo>
                    <a:pt x="154" y="47"/>
                    <a:pt x="154" y="47"/>
                    <a:pt x="154" y="47"/>
                  </a:cubicBezTo>
                  <a:cubicBezTo>
                    <a:pt x="154" y="49"/>
                    <a:pt x="154" y="49"/>
                    <a:pt x="154" y="49"/>
                  </a:cubicBezTo>
                  <a:cubicBezTo>
                    <a:pt x="152" y="49"/>
                    <a:pt x="152" y="49"/>
                    <a:pt x="152" y="49"/>
                  </a:cubicBezTo>
                  <a:lnTo>
                    <a:pt x="152" y="47"/>
                  </a:lnTo>
                  <a:close/>
                  <a:moveTo>
                    <a:pt x="152" y="49"/>
                  </a:moveTo>
                  <a:cubicBezTo>
                    <a:pt x="152" y="49"/>
                    <a:pt x="152" y="49"/>
                    <a:pt x="152" y="49"/>
                  </a:cubicBezTo>
                  <a:cubicBezTo>
                    <a:pt x="152" y="49"/>
                    <a:pt x="152" y="49"/>
                    <a:pt x="152" y="49"/>
                  </a:cubicBezTo>
                  <a:cubicBezTo>
                    <a:pt x="154" y="49"/>
                    <a:pt x="154" y="49"/>
                    <a:pt x="154" y="49"/>
                  </a:cubicBezTo>
                  <a:cubicBezTo>
                    <a:pt x="154" y="49"/>
                    <a:pt x="154" y="49"/>
                    <a:pt x="154" y="49"/>
                  </a:cubicBezTo>
                  <a:lnTo>
                    <a:pt x="152" y="49"/>
                  </a:lnTo>
                  <a:close/>
                  <a:moveTo>
                    <a:pt x="154" y="49"/>
                  </a:moveTo>
                  <a:cubicBezTo>
                    <a:pt x="154" y="49"/>
                    <a:pt x="154" y="49"/>
                    <a:pt x="154" y="49"/>
                  </a:cubicBezTo>
                  <a:cubicBezTo>
                    <a:pt x="154" y="49"/>
                    <a:pt x="154" y="49"/>
                    <a:pt x="154" y="49"/>
                  </a:cubicBezTo>
                  <a:cubicBezTo>
                    <a:pt x="154" y="49"/>
                    <a:pt x="154" y="49"/>
                    <a:pt x="154" y="49"/>
                  </a:cubicBezTo>
                  <a:cubicBezTo>
                    <a:pt x="154" y="49"/>
                    <a:pt x="154" y="49"/>
                    <a:pt x="154" y="49"/>
                  </a:cubicBezTo>
                  <a:cubicBezTo>
                    <a:pt x="154" y="49"/>
                    <a:pt x="154" y="49"/>
                    <a:pt x="154" y="49"/>
                  </a:cubicBezTo>
                  <a:cubicBezTo>
                    <a:pt x="154" y="47"/>
                    <a:pt x="154" y="47"/>
                    <a:pt x="154" y="47"/>
                  </a:cubicBezTo>
                  <a:cubicBezTo>
                    <a:pt x="154" y="47"/>
                    <a:pt x="154" y="47"/>
                    <a:pt x="154" y="47"/>
                  </a:cubicBezTo>
                  <a:cubicBezTo>
                    <a:pt x="154" y="46"/>
                    <a:pt x="154" y="46"/>
                    <a:pt x="154" y="46"/>
                  </a:cubicBezTo>
                  <a:cubicBezTo>
                    <a:pt x="154" y="46"/>
                    <a:pt x="154" y="46"/>
                    <a:pt x="154" y="46"/>
                  </a:cubicBezTo>
                  <a:cubicBezTo>
                    <a:pt x="154" y="45"/>
                    <a:pt x="154" y="45"/>
                    <a:pt x="154" y="45"/>
                  </a:cubicBezTo>
                  <a:cubicBezTo>
                    <a:pt x="154" y="45"/>
                    <a:pt x="154" y="45"/>
                    <a:pt x="154" y="45"/>
                  </a:cubicBezTo>
                  <a:cubicBezTo>
                    <a:pt x="155" y="45"/>
                    <a:pt x="155" y="45"/>
                    <a:pt x="155" y="45"/>
                  </a:cubicBezTo>
                  <a:cubicBezTo>
                    <a:pt x="155" y="48"/>
                    <a:pt x="155" y="48"/>
                    <a:pt x="155" y="48"/>
                  </a:cubicBezTo>
                  <a:cubicBezTo>
                    <a:pt x="154" y="48"/>
                    <a:pt x="154" y="48"/>
                    <a:pt x="154" y="48"/>
                  </a:cubicBezTo>
                  <a:cubicBezTo>
                    <a:pt x="154" y="48"/>
                    <a:pt x="154" y="48"/>
                    <a:pt x="154" y="48"/>
                  </a:cubicBezTo>
                  <a:cubicBezTo>
                    <a:pt x="155" y="48"/>
                    <a:pt x="155" y="48"/>
                    <a:pt x="155" y="48"/>
                  </a:cubicBezTo>
                  <a:cubicBezTo>
                    <a:pt x="155" y="49"/>
                    <a:pt x="155" y="49"/>
                    <a:pt x="155" y="49"/>
                  </a:cubicBezTo>
                  <a:lnTo>
                    <a:pt x="154" y="49"/>
                  </a:lnTo>
                  <a:close/>
                  <a:moveTo>
                    <a:pt x="155" y="45"/>
                  </a:moveTo>
                  <a:cubicBezTo>
                    <a:pt x="155" y="45"/>
                    <a:pt x="155" y="45"/>
                    <a:pt x="155" y="45"/>
                  </a:cubicBezTo>
                  <a:cubicBezTo>
                    <a:pt x="156" y="46"/>
                    <a:pt x="156" y="46"/>
                    <a:pt x="156" y="46"/>
                  </a:cubicBezTo>
                  <a:cubicBezTo>
                    <a:pt x="156" y="48"/>
                    <a:pt x="156" y="48"/>
                    <a:pt x="156" y="48"/>
                  </a:cubicBezTo>
                  <a:cubicBezTo>
                    <a:pt x="155" y="48"/>
                    <a:pt x="155" y="48"/>
                    <a:pt x="155" y="48"/>
                  </a:cubicBezTo>
                  <a:lnTo>
                    <a:pt x="155" y="45"/>
                  </a:lnTo>
                  <a:close/>
                  <a:moveTo>
                    <a:pt x="155" y="49"/>
                  </a:moveTo>
                  <a:cubicBezTo>
                    <a:pt x="155" y="49"/>
                    <a:pt x="155" y="49"/>
                    <a:pt x="155" y="49"/>
                  </a:cubicBezTo>
                  <a:cubicBezTo>
                    <a:pt x="155" y="48"/>
                    <a:pt x="155" y="48"/>
                    <a:pt x="155" y="48"/>
                  </a:cubicBezTo>
                  <a:cubicBezTo>
                    <a:pt x="156" y="48"/>
                    <a:pt x="156" y="48"/>
                    <a:pt x="156" y="48"/>
                  </a:cubicBezTo>
                  <a:cubicBezTo>
                    <a:pt x="156" y="49"/>
                    <a:pt x="156" y="49"/>
                    <a:pt x="156" y="49"/>
                  </a:cubicBezTo>
                  <a:cubicBezTo>
                    <a:pt x="157" y="49"/>
                    <a:pt x="157" y="49"/>
                    <a:pt x="157" y="49"/>
                  </a:cubicBezTo>
                  <a:cubicBezTo>
                    <a:pt x="157" y="48"/>
                    <a:pt x="157" y="48"/>
                    <a:pt x="157" y="48"/>
                  </a:cubicBezTo>
                  <a:cubicBezTo>
                    <a:pt x="157" y="48"/>
                    <a:pt x="157" y="48"/>
                    <a:pt x="157" y="48"/>
                  </a:cubicBezTo>
                  <a:cubicBezTo>
                    <a:pt x="157" y="48"/>
                    <a:pt x="157" y="48"/>
                    <a:pt x="157" y="48"/>
                  </a:cubicBezTo>
                  <a:cubicBezTo>
                    <a:pt x="157" y="48"/>
                    <a:pt x="157" y="48"/>
                    <a:pt x="157" y="48"/>
                  </a:cubicBezTo>
                  <a:cubicBezTo>
                    <a:pt x="157" y="46"/>
                    <a:pt x="157" y="46"/>
                    <a:pt x="157" y="46"/>
                  </a:cubicBezTo>
                  <a:cubicBezTo>
                    <a:pt x="158" y="46"/>
                    <a:pt x="158" y="46"/>
                    <a:pt x="158" y="46"/>
                  </a:cubicBezTo>
                  <a:cubicBezTo>
                    <a:pt x="158" y="47"/>
                    <a:pt x="158" y="47"/>
                    <a:pt x="158" y="47"/>
                  </a:cubicBezTo>
                  <a:cubicBezTo>
                    <a:pt x="157" y="47"/>
                    <a:pt x="157" y="47"/>
                    <a:pt x="157" y="47"/>
                  </a:cubicBezTo>
                  <a:cubicBezTo>
                    <a:pt x="157" y="47"/>
                    <a:pt x="157" y="47"/>
                    <a:pt x="157" y="47"/>
                  </a:cubicBezTo>
                  <a:cubicBezTo>
                    <a:pt x="158" y="47"/>
                    <a:pt x="158" y="47"/>
                    <a:pt x="158" y="47"/>
                  </a:cubicBezTo>
                  <a:cubicBezTo>
                    <a:pt x="158" y="49"/>
                    <a:pt x="158" y="49"/>
                    <a:pt x="158" y="49"/>
                  </a:cubicBezTo>
                  <a:cubicBezTo>
                    <a:pt x="157" y="49"/>
                    <a:pt x="157" y="49"/>
                    <a:pt x="157" y="49"/>
                  </a:cubicBezTo>
                  <a:cubicBezTo>
                    <a:pt x="157" y="49"/>
                    <a:pt x="157" y="49"/>
                    <a:pt x="157" y="49"/>
                  </a:cubicBezTo>
                  <a:cubicBezTo>
                    <a:pt x="158" y="49"/>
                    <a:pt x="158" y="49"/>
                    <a:pt x="158" y="49"/>
                  </a:cubicBezTo>
                  <a:cubicBezTo>
                    <a:pt x="158" y="49"/>
                    <a:pt x="158" y="49"/>
                    <a:pt x="158" y="49"/>
                  </a:cubicBezTo>
                  <a:lnTo>
                    <a:pt x="155" y="49"/>
                  </a:lnTo>
                  <a:close/>
                  <a:moveTo>
                    <a:pt x="158" y="47"/>
                  </a:moveTo>
                  <a:cubicBezTo>
                    <a:pt x="158" y="47"/>
                    <a:pt x="158" y="47"/>
                    <a:pt x="158" y="47"/>
                  </a:cubicBezTo>
                  <a:cubicBezTo>
                    <a:pt x="159" y="47"/>
                    <a:pt x="159" y="47"/>
                    <a:pt x="159" y="47"/>
                  </a:cubicBezTo>
                  <a:cubicBezTo>
                    <a:pt x="159" y="47"/>
                    <a:pt x="159" y="47"/>
                    <a:pt x="159" y="47"/>
                  </a:cubicBezTo>
                  <a:cubicBezTo>
                    <a:pt x="158" y="47"/>
                    <a:pt x="158" y="47"/>
                    <a:pt x="158" y="47"/>
                  </a:cubicBezTo>
                  <a:close/>
                  <a:moveTo>
                    <a:pt x="158" y="47"/>
                  </a:moveTo>
                  <a:cubicBezTo>
                    <a:pt x="158" y="47"/>
                    <a:pt x="158" y="47"/>
                    <a:pt x="158" y="47"/>
                  </a:cubicBezTo>
                  <a:cubicBezTo>
                    <a:pt x="159" y="47"/>
                    <a:pt x="159" y="47"/>
                    <a:pt x="159" y="47"/>
                  </a:cubicBezTo>
                  <a:cubicBezTo>
                    <a:pt x="159" y="49"/>
                    <a:pt x="159" y="49"/>
                    <a:pt x="159" y="49"/>
                  </a:cubicBezTo>
                  <a:cubicBezTo>
                    <a:pt x="158" y="49"/>
                    <a:pt x="158" y="49"/>
                    <a:pt x="158" y="49"/>
                  </a:cubicBezTo>
                  <a:lnTo>
                    <a:pt x="158" y="47"/>
                  </a:lnTo>
                  <a:close/>
                  <a:moveTo>
                    <a:pt x="158" y="49"/>
                  </a:moveTo>
                  <a:cubicBezTo>
                    <a:pt x="158" y="49"/>
                    <a:pt x="158" y="49"/>
                    <a:pt x="158" y="49"/>
                  </a:cubicBezTo>
                  <a:cubicBezTo>
                    <a:pt x="158" y="49"/>
                    <a:pt x="158" y="49"/>
                    <a:pt x="158" y="49"/>
                  </a:cubicBezTo>
                  <a:cubicBezTo>
                    <a:pt x="159" y="49"/>
                    <a:pt x="159" y="49"/>
                    <a:pt x="159" y="49"/>
                  </a:cubicBezTo>
                  <a:cubicBezTo>
                    <a:pt x="159" y="49"/>
                    <a:pt x="159" y="49"/>
                    <a:pt x="159" y="49"/>
                  </a:cubicBezTo>
                  <a:lnTo>
                    <a:pt x="158" y="49"/>
                  </a:lnTo>
                  <a:close/>
                  <a:moveTo>
                    <a:pt x="159" y="49"/>
                  </a:moveTo>
                  <a:cubicBezTo>
                    <a:pt x="159" y="49"/>
                    <a:pt x="159" y="49"/>
                    <a:pt x="159" y="49"/>
                  </a:cubicBezTo>
                  <a:cubicBezTo>
                    <a:pt x="159" y="49"/>
                    <a:pt x="159" y="49"/>
                    <a:pt x="159" y="49"/>
                  </a:cubicBezTo>
                  <a:cubicBezTo>
                    <a:pt x="160" y="49"/>
                    <a:pt x="160" y="49"/>
                    <a:pt x="160" y="49"/>
                  </a:cubicBezTo>
                  <a:cubicBezTo>
                    <a:pt x="160" y="49"/>
                    <a:pt x="160" y="49"/>
                    <a:pt x="160" y="49"/>
                  </a:cubicBezTo>
                  <a:cubicBezTo>
                    <a:pt x="159" y="49"/>
                    <a:pt x="159" y="49"/>
                    <a:pt x="159" y="49"/>
                  </a:cubicBezTo>
                  <a:cubicBezTo>
                    <a:pt x="159" y="47"/>
                    <a:pt x="159" y="47"/>
                    <a:pt x="159" y="47"/>
                  </a:cubicBezTo>
                  <a:cubicBezTo>
                    <a:pt x="160" y="47"/>
                    <a:pt x="160" y="47"/>
                    <a:pt x="160" y="47"/>
                  </a:cubicBezTo>
                  <a:cubicBezTo>
                    <a:pt x="160" y="48"/>
                    <a:pt x="160" y="48"/>
                    <a:pt x="160" y="48"/>
                  </a:cubicBezTo>
                  <a:cubicBezTo>
                    <a:pt x="160" y="48"/>
                    <a:pt x="160" y="48"/>
                    <a:pt x="160" y="48"/>
                  </a:cubicBezTo>
                  <a:cubicBezTo>
                    <a:pt x="160" y="48"/>
                    <a:pt x="160" y="48"/>
                    <a:pt x="160" y="48"/>
                  </a:cubicBezTo>
                  <a:cubicBezTo>
                    <a:pt x="160" y="48"/>
                    <a:pt x="160" y="48"/>
                    <a:pt x="160" y="48"/>
                  </a:cubicBezTo>
                  <a:cubicBezTo>
                    <a:pt x="160" y="48"/>
                    <a:pt x="160" y="48"/>
                    <a:pt x="160" y="48"/>
                  </a:cubicBezTo>
                  <a:cubicBezTo>
                    <a:pt x="160" y="49"/>
                    <a:pt x="160" y="49"/>
                    <a:pt x="160" y="49"/>
                  </a:cubicBezTo>
                  <a:lnTo>
                    <a:pt x="159" y="49"/>
                  </a:lnTo>
                  <a:close/>
                  <a:moveTo>
                    <a:pt x="161" y="49"/>
                  </a:moveTo>
                  <a:cubicBezTo>
                    <a:pt x="161" y="49"/>
                    <a:pt x="161" y="49"/>
                    <a:pt x="161" y="49"/>
                  </a:cubicBezTo>
                  <a:cubicBezTo>
                    <a:pt x="161" y="48"/>
                    <a:pt x="161" y="48"/>
                    <a:pt x="161" y="48"/>
                  </a:cubicBezTo>
                  <a:cubicBezTo>
                    <a:pt x="161" y="48"/>
                    <a:pt x="161" y="48"/>
                    <a:pt x="161" y="48"/>
                  </a:cubicBezTo>
                  <a:cubicBezTo>
                    <a:pt x="162" y="48"/>
                    <a:pt x="162" y="48"/>
                    <a:pt x="162" y="48"/>
                  </a:cubicBezTo>
                  <a:cubicBezTo>
                    <a:pt x="162" y="49"/>
                    <a:pt x="162" y="49"/>
                    <a:pt x="162" y="49"/>
                  </a:cubicBezTo>
                  <a:cubicBezTo>
                    <a:pt x="162" y="49"/>
                    <a:pt x="162" y="49"/>
                    <a:pt x="162" y="49"/>
                  </a:cubicBezTo>
                  <a:cubicBezTo>
                    <a:pt x="162" y="48"/>
                    <a:pt x="162" y="48"/>
                    <a:pt x="162" y="48"/>
                  </a:cubicBezTo>
                  <a:cubicBezTo>
                    <a:pt x="163" y="49"/>
                    <a:pt x="163" y="49"/>
                    <a:pt x="163" y="49"/>
                  </a:cubicBezTo>
                  <a:cubicBezTo>
                    <a:pt x="163" y="49"/>
                    <a:pt x="163" y="49"/>
                    <a:pt x="163" y="49"/>
                  </a:cubicBezTo>
                  <a:lnTo>
                    <a:pt x="161" y="49"/>
                  </a:lnTo>
                  <a:close/>
                  <a:moveTo>
                    <a:pt x="161" y="48"/>
                  </a:moveTo>
                  <a:cubicBezTo>
                    <a:pt x="161" y="48"/>
                    <a:pt x="161" y="48"/>
                    <a:pt x="161" y="48"/>
                  </a:cubicBezTo>
                  <a:cubicBezTo>
                    <a:pt x="161" y="48"/>
                    <a:pt x="161" y="48"/>
                    <a:pt x="161" y="48"/>
                  </a:cubicBezTo>
                  <a:cubicBezTo>
                    <a:pt x="161" y="48"/>
                    <a:pt x="161" y="48"/>
                    <a:pt x="161" y="48"/>
                  </a:cubicBezTo>
                  <a:close/>
                  <a:moveTo>
                    <a:pt x="163" y="49"/>
                  </a:moveTo>
                  <a:cubicBezTo>
                    <a:pt x="163" y="49"/>
                    <a:pt x="163" y="49"/>
                    <a:pt x="163" y="49"/>
                  </a:cubicBezTo>
                  <a:cubicBezTo>
                    <a:pt x="163" y="49"/>
                    <a:pt x="163" y="49"/>
                    <a:pt x="163" y="49"/>
                  </a:cubicBezTo>
                  <a:cubicBezTo>
                    <a:pt x="165" y="49"/>
                    <a:pt x="165" y="49"/>
                    <a:pt x="165" y="49"/>
                  </a:cubicBezTo>
                  <a:lnTo>
                    <a:pt x="163" y="49"/>
                  </a:lnTo>
                  <a:close/>
                  <a:moveTo>
                    <a:pt x="166" y="48"/>
                  </a:moveTo>
                  <a:cubicBezTo>
                    <a:pt x="166" y="48"/>
                    <a:pt x="166" y="48"/>
                    <a:pt x="166" y="48"/>
                  </a:cubicBezTo>
                  <a:cubicBezTo>
                    <a:pt x="156" y="44"/>
                    <a:pt x="156" y="44"/>
                    <a:pt x="156" y="44"/>
                  </a:cubicBezTo>
                  <a:cubicBezTo>
                    <a:pt x="156" y="44"/>
                    <a:pt x="146" y="44"/>
                    <a:pt x="145" y="44"/>
                  </a:cubicBezTo>
                  <a:cubicBezTo>
                    <a:pt x="144" y="43"/>
                    <a:pt x="143" y="43"/>
                    <a:pt x="143" y="43"/>
                  </a:cubicBezTo>
                  <a:cubicBezTo>
                    <a:pt x="143" y="43"/>
                    <a:pt x="143" y="43"/>
                    <a:pt x="143" y="43"/>
                  </a:cubicBezTo>
                  <a:cubicBezTo>
                    <a:pt x="143" y="42"/>
                    <a:pt x="143" y="42"/>
                    <a:pt x="143" y="42"/>
                  </a:cubicBezTo>
                  <a:cubicBezTo>
                    <a:pt x="143" y="42"/>
                    <a:pt x="144" y="42"/>
                    <a:pt x="145" y="42"/>
                  </a:cubicBezTo>
                  <a:cubicBezTo>
                    <a:pt x="146" y="43"/>
                    <a:pt x="153" y="43"/>
                    <a:pt x="154" y="43"/>
                  </a:cubicBezTo>
                  <a:cubicBezTo>
                    <a:pt x="166" y="48"/>
                    <a:pt x="166" y="48"/>
                    <a:pt x="166" y="48"/>
                  </a:cubicBezTo>
                  <a:close/>
                  <a:moveTo>
                    <a:pt x="88" y="40"/>
                  </a:moveTo>
                  <a:cubicBezTo>
                    <a:pt x="88" y="40"/>
                    <a:pt x="88" y="40"/>
                    <a:pt x="88" y="40"/>
                  </a:cubicBezTo>
                  <a:cubicBezTo>
                    <a:pt x="90" y="17"/>
                    <a:pt x="90" y="17"/>
                    <a:pt x="90" y="17"/>
                  </a:cubicBezTo>
                  <a:cubicBezTo>
                    <a:pt x="89" y="16"/>
                    <a:pt x="89" y="16"/>
                    <a:pt x="89" y="16"/>
                  </a:cubicBezTo>
                  <a:cubicBezTo>
                    <a:pt x="88" y="40"/>
                    <a:pt x="88" y="40"/>
                    <a:pt x="88" y="40"/>
                  </a:cubicBezTo>
                  <a:cubicBezTo>
                    <a:pt x="88" y="40"/>
                    <a:pt x="88" y="40"/>
                    <a:pt x="88" y="40"/>
                  </a:cubicBezTo>
                  <a:close/>
                  <a:moveTo>
                    <a:pt x="92" y="40"/>
                  </a:moveTo>
                  <a:cubicBezTo>
                    <a:pt x="92" y="40"/>
                    <a:pt x="92" y="40"/>
                    <a:pt x="92" y="40"/>
                  </a:cubicBezTo>
                  <a:cubicBezTo>
                    <a:pt x="94" y="18"/>
                    <a:pt x="94" y="18"/>
                    <a:pt x="94" y="18"/>
                  </a:cubicBezTo>
                  <a:cubicBezTo>
                    <a:pt x="94" y="18"/>
                    <a:pt x="94" y="18"/>
                    <a:pt x="94" y="18"/>
                  </a:cubicBezTo>
                  <a:cubicBezTo>
                    <a:pt x="93" y="17"/>
                    <a:pt x="93" y="17"/>
                    <a:pt x="93" y="17"/>
                  </a:cubicBezTo>
                  <a:cubicBezTo>
                    <a:pt x="91" y="40"/>
                    <a:pt x="91" y="40"/>
                    <a:pt x="91" y="40"/>
                  </a:cubicBezTo>
                  <a:cubicBezTo>
                    <a:pt x="92" y="40"/>
                    <a:pt x="92" y="40"/>
                    <a:pt x="92" y="40"/>
                  </a:cubicBezTo>
                  <a:close/>
                  <a:moveTo>
                    <a:pt x="117" y="39"/>
                  </a:moveTo>
                  <a:cubicBezTo>
                    <a:pt x="117" y="39"/>
                    <a:pt x="117" y="39"/>
                    <a:pt x="117" y="39"/>
                  </a:cubicBezTo>
                  <a:cubicBezTo>
                    <a:pt x="117" y="39"/>
                    <a:pt x="117" y="39"/>
                    <a:pt x="117" y="39"/>
                  </a:cubicBezTo>
                  <a:cubicBezTo>
                    <a:pt x="117" y="39"/>
                    <a:pt x="117" y="39"/>
                    <a:pt x="117" y="39"/>
                  </a:cubicBezTo>
                  <a:cubicBezTo>
                    <a:pt x="117" y="39"/>
                    <a:pt x="117" y="39"/>
                    <a:pt x="117" y="39"/>
                  </a:cubicBezTo>
                  <a:cubicBezTo>
                    <a:pt x="117" y="39"/>
                    <a:pt x="117" y="39"/>
                    <a:pt x="117" y="39"/>
                  </a:cubicBezTo>
                  <a:close/>
                  <a:moveTo>
                    <a:pt x="20" y="37"/>
                  </a:moveTo>
                  <a:cubicBezTo>
                    <a:pt x="20" y="37"/>
                    <a:pt x="20" y="37"/>
                    <a:pt x="20" y="37"/>
                  </a:cubicBezTo>
                  <a:cubicBezTo>
                    <a:pt x="23" y="51"/>
                    <a:pt x="23" y="51"/>
                    <a:pt x="23" y="51"/>
                  </a:cubicBezTo>
                  <a:cubicBezTo>
                    <a:pt x="26" y="51"/>
                    <a:pt x="26" y="51"/>
                    <a:pt x="26" y="51"/>
                  </a:cubicBezTo>
                  <a:cubicBezTo>
                    <a:pt x="23" y="37"/>
                    <a:pt x="23" y="37"/>
                    <a:pt x="23" y="37"/>
                  </a:cubicBezTo>
                  <a:cubicBezTo>
                    <a:pt x="22" y="37"/>
                    <a:pt x="21" y="37"/>
                    <a:pt x="20" y="37"/>
                  </a:cubicBezTo>
                  <a:close/>
                  <a:moveTo>
                    <a:pt x="18" y="37"/>
                  </a:moveTo>
                  <a:cubicBezTo>
                    <a:pt x="18" y="37"/>
                    <a:pt x="18" y="37"/>
                    <a:pt x="18" y="37"/>
                  </a:cubicBezTo>
                  <a:cubicBezTo>
                    <a:pt x="20" y="51"/>
                    <a:pt x="20" y="51"/>
                    <a:pt x="20" y="51"/>
                  </a:cubicBezTo>
                  <a:cubicBezTo>
                    <a:pt x="22" y="51"/>
                    <a:pt x="22" y="51"/>
                    <a:pt x="22" y="51"/>
                  </a:cubicBezTo>
                  <a:cubicBezTo>
                    <a:pt x="20" y="37"/>
                    <a:pt x="20" y="37"/>
                    <a:pt x="20" y="37"/>
                  </a:cubicBezTo>
                  <a:cubicBezTo>
                    <a:pt x="19" y="37"/>
                    <a:pt x="18" y="37"/>
                    <a:pt x="18" y="37"/>
                  </a:cubicBezTo>
                  <a:close/>
                  <a:moveTo>
                    <a:pt x="44" y="37"/>
                  </a:moveTo>
                  <a:cubicBezTo>
                    <a:pt x="44" y="37"/>
                    <a:pt x="44" y="37"/>
                    <a:pt x="44" y="37"/>
                  </a:cubicBezTo>
                  <a:cubicBezTo>
                    <a:pt x="46" y="51"/>
                    <a:pt x="46" y="51"/>
                    <a:pt x="46" y="51"/>
                  </a:cubicBezTo>
                  <a:cubicBezTo>
                    <a:pt x="47" y="51"/>
                    <a:pt x="49" y="51"/>
                    <a:pt x="50" y="51"/>
                  </a:cubicBezTo>
                  <a:cubicBezTo>
                    <a:pt x="49" y="37"/>
                    <a:pt x="49" y="37"/>
                    <a:pt x="49" y="37"/>
                  </a:cubicBezTo>
                  <a:cubicBezTo>
                    <a:pt x="47" y="37"/>
                    <a:pt x="46" y="37"/>
                    <a:pt x="44" y="37"/>
                  </a:cubicBezTo>
                  <a:close/>
                  <a:moveTo>
                    <a:pt x="15" y="38"/>
                  </a:moveTo>
                  <a:cubicBezTo>
                    <a:pt x="15" y="38"/>
                    <a:pt x="15" y="38"/>
                    <a:pt x="15" y="38"/>
                  </a:cubicBezTo>
                  <a:cubicBezTo>
                    <a:pt x="17" y="51"/>
                    <a:pt x="17" y="51"/>
                    <a:pt x="17" y="51"/>
                  </a:cubicBezTo>
                  <a:cubicBezTo>
                    <a:pt x="18" y="51"/>
                    <a:pt x="18" y="51"/>
                    <a:pt x="18" y="51"/>
                  </a:cubicBezTo>
                  <a:cubicBezTo>
                    <a:pt x="15" y="37"/>
                    <a:pt x="15" y="37"/>
                    <a:pt x="15" y="37"/>
                  </a:cubicBezTo>
                  <a:cubicBezTo>
                    <a:pt x="15" y="37"/>
                    <a:pt x="15" y="37"/>
                    <a:pt x="15" y="38"/>
                  </a:cubicBezTo>
                  <a:close/>
                  <a:moveTo>
                    <a:pt x="24" y="37"/>
                  </a:moveTo>
                  <a:cubicBezTo>
                    <a:pt x="24" y="37"/>
                    <a:pt x="24" y="37"/>
                    <a:pt x="24" y="37"/>
                  </a:cubicBezTo>
                  <a:cubicBezTo>
                    <a:pt x="26" y="51"/>
                    <a:pt x="26" y="51"/>
                    <a:pt x="26" y="51"/>
                  </a:cubicBezTo>
                  <a:cubicBezTo>
                    <a:pt x="29" y="51"/>
                    <a:pt x="29" y="51"/>
                    <a:pt x="29" y="51"/>
                  </a:cubicBezTo>
                  <a:cubicBezTo>
                    <a:pt x="27" y="37"/>
                    <a:pt x="27" y="37"/>
                    <a:pt x="27" y="37"/>
                  </a:cubicBezTo>
                  <a:cubicBezTo>
                    <a:pt x="26" y="37"/>
                    <a:pt x="25" y="37"/>
                    <a:pt x="24" y="37"/>
                  </a:cubicBezTo>
                  <a:close/>
                  <a:moveTo>
                    <a:pt x="16" y="37"/>
                  </a:moveTo>
                  <a:cubicBezTo>
                    <a:pt x="16" y="37"/>
                    <a:pt x="16" y="37"/>
                    <a:pt x="16" y="37"/>
                  </a:cubicBezTo>
                  <a:cubicBezTo>
                    <a:pt x="18" y="51"/>
                    <a:pt x="18" y="51"/>
                    <a:pt x="18" y="51"/>
                  </a:cubicBezTo>
                  <a:cubicBezTo>
                    <a:pt x="19" y="51"/>
                    <a:pt x="19" y="51"/>
                    <a:pt x="19" y="51"/>
                  </a:cubicBezTo>
                  <a:cubicBezTo>
                    <a:pt x="17" y="37"/>
                    <a:pt x="17" y="37"/>
                    <a:pt x="17" y="37"/>
                  </a:cubicBezTo>
                  <a:cubicBezTo>
                    <a:pt x="16" y="37"/>
                    <a:pt x="16" y="37"/>
                    <a:pt x="16" y="37"/>
                  </a:cubicBezTo>
                  <a:close/>
                  <a:moveTo>
                    <a:pt x="38" y="36"/>
                  </a:moveTo>
                  <a:cubicBezTo>
                    <a:pt x="38" y="36"/>
                    <a:pt x="38" y="36"/>
                    <a:pt x="38" y="36"/>
                  </a:cubicBezTo>
                  <a:cubicBezTo>
                    <a:pt x="40" y="51"/>
                    <a:pt x="40" y="51"/>
                    <a:pt x="40" y="51"/>
                  </a:cubicBezTo>
                  <a:cubicBezTo>
                    <a:pt x="41" y="51"/>
                    <a:pt x="43" y="51"/>
                    <a:pt x="45" y="51"/>
                  </a:cubicBezTo>
                  <a:cubicBezTo>
                    <a:pt x="43" y="37"/>
                    <a:pt x="43" y="37"/>
                    <a:pt x="43" y="37"/>
                  </a:cubicBezTo>
                  <a:cubicBezTo>
                    <a:pt x="41" y="37"/>
                    <a:pt x="40" y="37"/>
                    <a:pt x="38" y="36"/>
                  </a:cubicBezTo>
                  <a:close/>
                  <a:moveTo>
                    <a:pt x="33" y="36"/>
                  </a:moveTo>
                  <a:cubicBezTo>
                    <a:pt x="33" y="36"/>
                    <a:pt x="33" y="36"/>
                    <a:pt x="33" y="36"/>
                  </a:cubicBezTo>
                  <a:cubicBezTo>
                    <a:pt x="33" y="36"/>
                    <a:pt x="33" y="36"/>
                    <a:pt x="33" y="36"/>
                  </a:cubicBezTo>
                  <a:cubicBezTo>
                    <a:pt x="35" y="51"/>
                    <a:pt x="35" y="51"/>
                    <a:pt x="35" y="51"/>
                  </a:cubicBezTo>
                  <a:cubicBezTo>
                    <a:pt x="36" y="51"/>
                    <a:pt x="38" y="51"/>
                    <a:pt x="39" y="51"/>
                  </a:cubicBezTo>
                  <a:cubicBezTo>
                    <a:pt x="37" y="36"/>
                    <a:pt x="37" y="36"/>
                    <a:pt x="37" y="36"/>
                  </a:cubicBezTo>
                  <a:cubicBezTo>
                    <a:pt x="36" y="36"/>
                    <a:pt x="34" y="36"/>
                    <a:pt x="33" y="36"/>
                  </a:cubicBezTo>
                  <a:close/>
                  <a:moveTo>
                    <a:pt x="28" y="37"/>
                  </a:moveTo>
                  <a:cubicBezTo>
                    <a:pt x="28" y="37"/>
                    <a:pt x="28" y="37"/>
                    <a:pt x="28" y="37"/>
                  </a:cubicBezTo>
                  <a:cubicBezTo>
                    <a:pt x="30" y="51"/>
                    <a:pt x="30" y="51"/>
                    <a:pt x="30" y="51"/>
                  </a:cubicBezTo>
                  <a:cubicBezTo>
                    <a:pt x="34" y="51"/>
                    <a:pt x="34" y="51"/>
                    <a:pt x="34" y="51"/>
                  </a:cubicBezTo>
                  <a:cubicBezTo>
                    <a:pt x="32" y="36"/>
                    <a:pt x="32" y="36"/>
                    <a:pt x="32" y="36"/>
                  </a:cubicBezTo>
                  <a:cubicBezTo>
                    <a:pt x="31" y="36"/>
                    <a:pt x="29" y="36"/>
                    <a:pt x="28" y="37"/>
                  </a:cubicBezTo>
                  <a:close/>
                  <a:moveTo>
                    <a:pt x="34" y="51"/>
                  </a:moveTo>
                  <a:cubicBezTo>
                    <a:pt x="34" y="51"/>
                    <a:pt x="34" y="51"/>
                    <a:pt x="34" y="51"/>
                  </a:cubicBezTo>
                  <a:cubicBezTo>
                    <a:pt x="35" y="51"/>
                    <a:pt x="35" y="51"/>
                    <a:pt x="35" y="51"/>
                  </a:cubicBezTo>
                  <a:cubicBezTo>
                    <a:pt x="35" y="51"/>
                    <a:pt x="35" y="51"/>
                    <a:pt x="35" y="51"/>
                  </a:cubicBezTo>
                  <a:cubicBezTo>
                    <a:pt x="34" y="51"/>
                    <a:pt x="34" y="51"/>
                    <a:pt x="34" y="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Rectangle 10"/>
            <p:cNvSpPr>
              <a:spLocks noChangeArrowheads="1"/>
            </p:cNvSpPr>
            <p:nvPr/>
          </p:nvSpPr>
          <p:spPr bwMode="auto">
            <a:xfrm>
              <a:off x="0" y="4299"/>
              <a:ext cx="5775" cy="3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0" name="Freeform 11"/>
            <p:cNvSpPr/>
            <p:nvPr/>
          </p:nvSpPr>
          <p:spPr bwMode="auto">
            <a:xfrm>
              <a:off x="4947" y="4133"/>
              <a:ext cx="122" cy="131"/>
            </a:xfrm>
            <a:custGeom>
              <a:avLst/>
              <a:gdLst>
                <a:gd name="T0" fmla="*/ 34 w 47"/>
                <a:gd name="T1" fmla="*/ 3 h 49"/>
                <a:gd name="T2" fmla="*/ 34 w 47"/>
                <a:gd name="T3" fmla="*/ 5 h 49"/>
                <a:gd name="T4" fmla="*/ 33 w 47"/>
                <a:gd name="T5" fmla="*/ 12 h 49"/>
                <a:gd name="T6" fmla="*/ 37 w 47"/>
                <a:gd name="T7" fmla="*/ 12 h 49"/>
                <a:gd name="T8" fmla="*/ 40 w 47"/>
                <a:gd name="T9" fmla="*/ 12 h 49"/>
                <a:gd name="T10" fmla="*/ 47 w 47"/>
                <a:gd name="T11" fmla="*/ 15 h 49"/>
                <a:gd name="T12" fmla="*/ 43 w 47"/>
                <a:gd name="T13" fmla="*/ 16 h 49"/>
                <a:gd name="T14" fmla="*/ 37 w 47"/>
                <a:gd name="T15" fmla="*/ 16 h 49"/>
                <a:gd name="T16" fmla="*/ 36 w 47"/>
                <a:gd name="T17" fmla="*/ 18 h 49"/>
                <a:gd name="T18" fmla="*/ 32 w 47"/>
                <a:gd name="T19" fmla="*/ 25 h 49"/>
                <a:gd name="T20" fmla="*/ 32 w 47"/>
                <a:gd name="T21" fmla="*/ 30 h 49"/>
                <a:gd name="T22" fmla="*/ 32 w 47"/>
                <a:gd name="T23" fmla="*/ 31 h 49"/>
                <a:gd name="T24" fmla="*/ 33 w 47"/>
                <a:gd name="T25" fmla="*/ 37 h 49"/>
                <a:gd name="T26" fmla="*/ 33 w 47"/>
                <a:gd name="T27" fmla="*/ 39 h 49"/>
                <a:gd name="T28" fmla="*/ 33 w 47"/>
                <a:gd name="T29" fmla="*/ 43 h 49"/>
                <a:gd name="T30" fmla="*/ 31 w 47"/>
                <a:gd name="T31" fmla="*/ 49 h 49"/>
                <a:gd name="T32" fmla="*/ 28 w 47"/>
                <a:gd name="T33" fmla="*/ 45 h 49"/>
                <a:gd name="T34" fmla="*/ 27 w 47"/>
                <a:gd name="T35" fmla="*/ 40 h 49"/>
                <a:gd name="T36" fmla="*/ 26 w 47"/>
                <a:gd name="T37" fmla="*/ 37 h 49"/>
                <a:gd name="T38" fmla="*/ 28 w 47"/>
                <a:gd name="T39" fmla="*/ 36 h 49"/>
                <a:gd name="T40" fmla="*/ 28 w 47"/>
                <a:gd name="T41" fmla="*/ 34 h 49"/>
                <a:gd name="T42" fmla="*/ 28 w 47"/>
                <a:gd name="T43" fmla="*/ 29 h 49"/>
                <a:gd name="T44" fmla="*/ 25 w 47"/>
                <a:gd name="T45" fmla="*/ 33 h 49"/>
                <a:gd name="T46" fmla="*/ 22 w 47"/>
                <a:gd name="T47" fmla="*/ 36 h 49"/>
                <a:gd name="T48" fmla="*/ 21 w 47"/>
                <a:gd name="T49" fmla="*/ 37 h 49"/>
                <a:gd name="T50" fmla="*/ 16 w 47"/>
                <a:gd name="T51" fmla="*/ 40 h 49"/>
                <a:gd name="T52" fmla="*/ 16 w 47"/>
                <a:gd name="T53" fmla="*/ 36 h 49"/>
                <a:gd name="T54" fmla="*/ 14 w 47"/>
                <a:gd name="T55" fmla="*/ 36 h 49"/>
                <a:gd name="T56" fmla="*/ 18 w 47"/>
                <a:gd name="T57" fmla="*/ 30 h 49"/>
                <a:gd name="T58" fmla="*/ 21 w 47"/>
                <a:gd name="T59" fmla="*/ 27 h 49"/>
                <a:gd name="T60" fmla="*/ 25 w 47"/>
                <a:gd name="T61" fmla="*/ 23 h 49"/>
                <a:gd name="T62" fmla="*/ 28 w 47"/>
                <a:gd name="T63" fmla="*/ 18 h 49"/>
                <a:gd name="T64" fmla="*/ 26 w 47"/>
                <a:gd name="T65" fmla="*/ 17 h 49"/>
                <a:gd name="T66" fmla="*/ 26 w 47"/>
                <a:gd name="T67" fmla="*/ 17 h 49"/>
                <a:gd name="T68" fmla="*/ 19 w 47"/>
                <a:gd name="T69" fmla="*/ 20 h 49"/>
                <a:gd name="T70" fmla="*/ 16 w 47"/>
                <a:gd name="T71" fmla="*/ 21 h 49"/>
                <a:gd name="T72" fmla="*/ 10 w 47"/>
                <a:gd name="T73" fmla="*/ 24 h 49"/>
                <a:gd name="T74" fmla="*/ 1 w 47"/>
                <a:gd name="T75" fmla="*/ 23 h 49"/>
                <a:gd name="T76" fmla="*/ 4 w 47"/>
                <a:gd name="T77" fmla="*/ 21 h 49"/>
                <a:gd name="T78" fmla="*/ 8 w 47"/>
                <a:gd name="T79" fmla="*/ 21 h 49"/>
                <a:gd name="T80" fmla="*/ 11 w 47"/>
                <a:gd name="T81" fmla="*/ 20 h 49"/>
                <a:gd name="T82" fmla="*/ 17 w 47"/>
                <a:gd name="T83" fmla="*/ 18 h 49"/>
                <a:gd name="T84" fmla="*/ 29 w 47"/>
                <a:gd name="T85" fmla="*/ 8 h 49"/>
                <a:gd name="T86" fmla="*/ 29 w 47"/>
                <a:gd name="T87" fmla="*/ 4 h 49"/>
                <a:gd name="T88" fmla="*/ 27 w 47"/>
                <a:gd name="T89" fmla="*/ 1 h 49"/>
                <a:gd name="T90" fmla="*/ 33 w 47"/>
                <a:gd name="T91" fmla="*/ 1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7" h="49">
                  <a:moveTo>
                    <a:pt x="33" y="1"/>
                  </a:moveTo>
                  <a:cubicBezTo>
                    <a:pt x="34" y="1"/>
                    <a:pt x="33" y="2"/>
                    <a:pt x="34" y="3"/>
                  </a:cubicBezTo>
                  <a:cubicBezTo>
                    <a:pt x="34" y="3"/>
                    <a:pt x="34" y="3"/>
                    <a:pt x="34" y="3"/>
                  </a:cubicBezTo>
                  <a:cubicBezTo>
                    <a:pt x="34" y="4"/>
                    <a:pt x="34" y="5"/>
                    <a:pt x="34" y="5"/>
                  </a:cubicBezTo>
                  <a:cubicBezTo>
                    <a:pt x="34" y="8"/>
                    <a:pt x="33" y="10"/>
                    <a:pt x="33" y="12"/>
                  </a:cubicBezTo>
                  <a:cubicBezTo>
                    <a:pt x="33" y="12"/>
                    <a:pt x="33" y="12"/>
                    <a:pt x="33" y="12"/>
                  </a:cubicBezTo>
                  <a:cubicBezTo>
                    <a:pt x="34" y="13"/>
                    <a:pt x="34" y="12"/>
                    <a:pt x="34" y="12"/>
                  </a:cubicBezTo>
                  <a:cubicBezTo>
                    <a:pt x="35" y="12"/>
                    <a:pt x="36" y="12"/>
                    <a:pt x="37" y="12"/>
                  </a:cubicBezTo>
                  <a:cubicBezTo>
                    <a:pt x="37" y="12"/>
                    <a:pt x="37" y="12"/>
                    <a:pt x="38" y="12"/>
                  </a:cubicBezTo>
                  <a:cubicBezTo>
                    <a:pt x="38" y="12"/>
                    <a:pt x="39" y="12"/>
                    <a:pt x="40" y="12"/>
                  </a:cubicBezTo>
                  <a:cubicBezTo>
                    <a:pt x="42" y="12"/>
                    <a:pt x="43" y="13"/>
                    <a:pt x="45" y="13"/>
                  </a:cubicBezTo>
                  <a:cubicBezTo>
                    <a:pt x="45" y="14"/>
                    <a:pt x="46" y="14"/>
                    <a:pt x="47" y="15"/>
                  </a:cubicBezTo>
                  <a:cubicBezTo>
                    <a:pt x="46" y="16"/>
                    <a:pt x="47" y="17"/>
                    <a:pt x="45" y="17"/>
                  </a:cubicBezTo>
                  <a:cubicBezTo>
                    <a:pt x="45" y="16"/>
                    <a:pt x="44" y="17"/>
                    <a:pt x="43" y="16"/>
                  </a:cubicBezTo>
                  <a:cubicBezTo>
                    <a:pt x="43" y="16"/>
                    <a:pt x="42" y="16"/>
                    <a:pt x="41" y="16"/>
                  </a:cubicBezTo>
                  <a:cubicBezTo>
                    <a:pt x="40" y="16"/>
                    <a:pt x="39" y="16"/>
                    <a:pt x="37" y="16"/>
                  </a:cubicBezTo>
                  <a:cubicBezTo>
                    <a:pt x="37" y="16"/>
                    <a:pt x="37" y="16"/>
                    <a:pt x="37" y="16"/>
                  </a:cubicBezTo>
                  <a:cubicBezTo>
                    <a:pt x="37" y="17"/>
                    <a:pt x="37" y="18"/>
                    <a:pt x="36" y="18"/>
                  </a:cubicBezTo>
                  <a:cubicBezTo>
                    <a:pt x="36" y="19"/>
                    <a:pt x="36" y="20"/>
                    <a:pt x="36" y="20"/>
                  </a:cubicBezTo>
                  <a:cubicBezTo>
                    <a:pt x="34" y="22"/>
                    <a:pt x="33" y="23"/>
                    <a:pt x="32" y="25"/>
                  </a:cubicBezTo>
                  <a:cubicBezTo>
                    <a:pt x="32" y="25"/>
                    <a:pt x="32" y="26"/>
                    <a:pt x="32" y="26"/>
                  </a:cubicBezTo>
                  <a:cubicBezTo>
                    <a:pt x="32" y="27"/>
                    <a:pt x="32" y="28"/>
                    <a:pt x="32" y="30"/>
                  </a:cubicBezTo>
                  <a:cubicBezTo>
                    <a:pt x="32" y="30"/>
                    <a:pt x="32" y="30"/>
                    <a:pt x="32" y="31"/>
                  </a:cubicBezTo>
                  <a:cubicBezTo>
                    <a:pt x="32" y="31"/>
                    <a:pt x="32" y="31"/>
                    <a:pt x="32" y="31"/>
                  </a:cubicBezTo>
                  <a:cubicBezTo>
                    <a:pt x="32" y="31"/>
                    <a:pt x="32" y="32"/>
                    <a:pt x="33" y="33"/>
                  </a:cubicBezTo>
                  <a:cubicBezTo>
                    <a:pt x="32" y="34"/>
                    <a:pt x="32" y="35"/>
                    <a:pt x="33" y="37"/>
                  </a:cubicBezTo>
                  <a:cubicBezTo>
                    <a:pt x="33" y="37"/>
                    <a:pt x="32" y="37"/>
                    <a:pt x="33" y="38"/>
                  </a:cubicBezTo>
                  <a:cubicBezTo>
                    <a:pt x="33" y="38"/>
                    <a:pt x="32" y="39"/>
                    <a:pt x="33" y="39"/>
                  </a:cubicBezTo>
                  <a:cubicBezTo>
                    <a:pt x="32" y="40"/>
                    <a:pt x="33" y="41"/>
                    <a:pt x="33" y="42"/>
                  </a:cubicBezTo>
                  <a:cubicBezTo>
                    <a:pt x="33" y="42"/>
                    <a:pt x="33" y="42"/>
                    <a:pt x="33" y="43"/>
                  </a:cubicBezTo>
                  <a:cubicBezTo>
                    <a:pt x="33" y="44"/>
                    <a:pt x="33" y="45"/>
                    <a:pt x="33" y="46"/>
                  </a:cubicBezTo>
                  <a:cubicBezTo>
                    <a:pt x="32" y="47"/>
                    <a:pt x="32" y="48"/>
                    <a:pt x="31" y="49"/>
                  </a:cubicBezTo>
                  <a:cubicBezTo>
                    <a:pt x="30" y="49"/>
                    <a:pt x="30" y="49"/>
                    <a:pt x="29" y="49"/>
                  </a:cubicBezTo>
                  <a:cubicBezTo>
                    <a:pt x="30" y="47"/>
                    <a:pt x="28" y="47"/>
                    <a:pt x="28" y="45"/>
                  </a:cubicBezTo>
                  <a:cubicBezTo>
                    <a:pt x="27" y="45"/>
                    <a:pt x="27" y="43"/>
                    <a:pt x="28" y="42"/>
                  </a:cubicBezTo>
                  <a:cubicBezTo>
                    <a:pt x="28" y="41"/>
                    <a:pt x="27" y="41"/>
                    <a:pt x="27" y="40"/>
                  </a:cubicBezTo>
                  <a:cubicBezTo>
                    <a:pt x="27" y="39"/>
                    <a:pt x="26" y="39"/>
                    <a:pt x="26" y="38"/>
                  </a:cubicBezTo>
                  <a:cubicBezTo>
                    <a:pt x="26" y="38"/>
                    <a:pt x="27" y="38"/>
                    <a:pt x="26" y="37"/>
                  </a:cubicBezTo>
                  <a:cubicBezTo>
                    <a:pt x="27" y="37"/>
                    <a:pt x="27" y="38"/>
                    <a:pt x="27" y="38"/>
                  </a:cubicBezTo>
                  <a:cubicBezTo>
                    <a:pt x="28" y="38"/>
                    <a:pt x="28" y="37"/>
                    <a:pt x="28" y="36"/>
                  </a:cubicBezTo>
                  <a:cubicBezTo>
                    <a:pt x="28" y="36"/>
                    <a:pt x="28" y="36"/>
                    <a:pt x="28" y="36"/>
                  </a:cubicBezTo>
                  <a:cubicBezTo>
                    <a:pt x="28" y="35"/>
                    <a:pt x="28" y="34"/>
                    <a:pt x="28" y="34"/>
                  </a:cubicBezTo>
                  <a:cubicBezTo>
                    <a:pt x="28" y="33"/>
                    <a:pt x="28" y="31"/>
                    <a:pt x="28" y="30"/>
                  </a:cubicBezTo>
                  <a:cubicBezTo>
                    <a:pt x="28" y="29"/>
                    <a:pt x="29" y="29"/>
                    <a:pt x="28" y="29"/>
                  </a:cubicBezTo>
                  <a:cubicBezTo>
                    <a:pt x="27" y="29"/>
                    <a:pt x="27" y="31"/>
                    <a:pt x="26" y="31"/>
                  </a:cubicBezTo>
                  <a:cubicBezTo>
                    <a:pt x="26" y="32"/>
                    <a:pt x="25" y="32"/>
                    <a:pt x="25" y="33"/>
                  </a:cubicBezTo>
                  <a:cubicBezTo>
                    <a:pt x="23" y="34"/>
                    <a:pt x="23" y="34"/>
                    <a:pt x="23" y="34"/>
                  </a:cubicBezTo>
                  <a:cubicBezTo>
                    <a:pt x="23" y="35"/>
                    <a:pt x="22" y="35"/>
                    <a:pt x="22" y="36"/>
                  </a:cubicBezTo>
                  <a:cubicBezTo>
                    <a:pt x="21" y="36"/>
                    <a:pt x="21" y="36"/>
                    <a:pt x="21" y="36"/>
                  </a:cubicBezTo>
                  <a:cubicBezTo>
                    <a:pt x="21" y="37"/>
                    <a:pt x="21" y="37"/>
                    <a:pt x="21" y="37"/>
                  </a:cubicBezTo>
                  <a:cubicBezTo>
                    <a:pt x="20" y="36"/>
                    <a:pt x="20" y="37"/>
                    <a:pt x="20" y="37"/>
                  </a:cubicBezTo>
                  <a:cubicBezTo>
                    <a:pt x="19" y="38"/>
                    <a:pt x="18" y="39"/>
                    <a:pt x="16" y="40"/>
                  </a:cubicBezTo>
                  <a:cubicBezTo>
                    <a:pt x="16" y="40"/>
                    <a:pt x="16" y="39"/>
                    <a:pt x="16" y="39"/>
                  </a:cubicBezTo>
                  <a:cubicBezTo>
                    <a:pt x="16" y="38"/>
                    <a:pt x="16" y="37"/>
                    <a:pt x="16" y="36"/>
                  </a:cubicBezTo>
                  <a:cubicBezTo>
                    <a:pt x="15" y="36"/>
                    <a:pt x="15" y="36"/>
                    <a:pt x="15" y="36"/>
                  </a:cubicBezTo>
                  <a:cubicBezTo>
                    <a:pt x="15" y="36"/>
                    <a:pt x="15" y="36"/>
                    <a:pt x="14" y="36"/>
                  </a:cubicBezTo>
                  <a:cubicBezTo>
                    <a:pt x="14" y="35"/>
                    <a:pt x="16" y="34"/>
                    <a:pt x="16" y="33"/>
                  </a:cubicBezTo>
                  <a:cubicBezTo>
                    <a:pt x="17" y="32"/>
                    <a:pt x="17" y="31"/>
                    <a:pt x="18" y="30"/>
                  </a:cubicBezTo>
                  <a:cubicBezTo>
                    <a:pt x="18" y="30"/>
                    <a:pt x="19" y="30"/>
                    <a:pt x="19" y="29"/>
                  </a:cubicBezTo>
                  <a:cubicBezTo>
                    <a:pt x="20" y="28"/>
                    <a:pt x="20" y="28"/>
                    <a:pt x="21" y="27"/>
                  </a:cubicBezTo>
                  <a:cubicBezTo>
                    <a:pt x="21" y="26"/>
                    <a:pt x="22" y="27"/>
                    <a:pt x="22" y="26"/>
                  </a:cubicBezTo>
                  <a:cubicBezTo>
                    <a:pt x="23" y="25"/>
                    <a:pt x="24" y="24"/>
                    <a:pt x="25" y="23"/>
                  </a:cubicBezTo>
                  <a:cubicBezTo>
                    <a:pt x="25" y="22"/>
                    <a:pt x="25" y="22"/>
                    <a:pt x="26" y="21"/>
                  </a:cubicBezTo>
                  <a:cubicBezTo>
                    <a:pt x="27" y="20"/>
                    <a:pt x="28" y="19"/>
                    <a:pt x="28" y="18"/>
                  </a:cubicBezTo>
                  <a:cubicBezTo>
                    <a:pt x="28" y="17"/>
                    <a:pt x="30" y="17"/>
                    <a:pt x="29" y="16"/>
                  </a:cubicBezTo>
                  <a:cubicBezTo>
                    <a:pt x="28" y="16"/>
                    <a:pt x="27" y="17"/>
                    <a:pt x="26" y="17"/>
                  </a:cubicBezTo>
                  <a:cubicBezTo>
                    <a:pt x="26" y="17"/>
                    <a:pt x="26" y="17"/>
                    <a:pt x="26" y="17"/>
                  </a:cubicBezTo>
                  <a:cubicBezTo>
                    <a:pt x="26" y="17"/>
                    <a:pt x="26" y="17"/>
                    <a:pt x="26" y="17"/>
                  </a:cubicBezTo>
                  <a:cubicBezTo>
                    <a:pt x="25" y="17"/>
                    <a:pt x="24" y="18"/>
                    <a:pt x="23" y="18"/>
                  </a:cubicBezTo>
                  <a:cubicBezTo>
                    <a:pt x="22" y="19"/>
                    <a:pt x="20" y="19"/>
                    <a:pt x="19" y="20"/>
                  </a:cubicBezTo>
                  <a:cubicBezTo>
                    <a:pt x="18" y="20"/>
                    <a:pt x="18" y="21"/>
                    <a:pt x="17" y="21"/>
                  </a:cubicBezTo>
                  <a:cubicBezTo>
                    <a:pt x="16" y="21"/>
                    <a:pt x="16" y="21"/>
                    <a:pt x="16" y="21"/>
                  </a:cubicBezTo>
                  <a:cubicBezTo>
                    <a:pt x="14" y="22"/>
                    <a:pt x="13" y="23"/>
                    <a:pt x="12" y="23"/>
                  </a:cubicBezTo>
                  <a:cubicBezTo>
                    <a:pt x="12" y="24"/>
                    <a:pt x="10" y="23"/>
                    <a:pt x="10" y="24"/>
                  </a:cubicBezTo>
                  <a:cubicBezTo>
                    <a:pt x="8" y="25"/>
                    <a:pt x="6" y="26"/>
                    <a:pt x="3" y="26"/>
                  </a:cubicBezTo>
                  <a:cubicBezTo>
                    <a:pt x="3" y="25"/>
                    <a:pt x="2" y="24"/>
                    <a:pt x="1" y="23"/>
                  </a:cubicBezTo>
                  <a:cubicBezTo>
                    <a:pt x="2" y="22"/>
                    <a:pt x="0" y="22"/>
                    <a:pt x="2" y="21"/>
                  </a:cubicBezTo>
                  <a:cubicBezTo>
                    <a:pt x="2" y="21"/>
                    <a:pt x="3" y="22"/>
                    <a:pt x="4" y="21"/>
                  </a:cubicBezTo>
                  <a:cubicBezTo>
                    <a:pt x="4" y="22"/>
                    <a:pt x="4" y="22"/>
                    <a:pt x="4" y="22"/>
                  </a:cubicBezTo>
                  <a:cubicBezTo>
                    <a:pt x="5" y="21"/>
                    <a:pt x="7" y="21"/>
                    <a:pt x="8" y="21"/>
                  </a:cubicBezTo>
                  <a:cubicBezTo>
                    <a:pt x="8" y="21"/>
                    <a:pt x="8" y="20"/>
                    <a:pt x="8" y="21"/>
                  </a:cubicBezTo>
                  <a:cubicBezTo>
                    <a:pt x="9" y="20"/>
                    <a:pt x="10" y="20"/>
                    <a:pt x="11" y="20"/>
                  </a:cubicBezTo>
                  <a:cubicBezTo>
                    <a:pt x="12" y="20"/>
                    <a:pt x="13" y="19"/>
                    <a:pt x="14" y="19"/>
                  </a:cubicBezTo>
                  <a:cubicBezTo>
                    <a:pt x="15" y="19"/>
                    <a:pt x="16" y="18"/>
                    <a:pt x="17" y="18"/>
                  </a:cubicBezTo>
                  <a:cubicBezTo>
                    <a:pt x="21" y="16"/>
                    <a:pt x="25" y="15"/>
                    <a:pt x="29" y="14"/>
                  </a:cubicBezTo>
                  <a:cubicBezTo>
                    <a:pt x="29" y="12"/>
                    <a:pt x="29" y="10"/>
                    <a:pt x="29" y="8"/>
                  </a:cubicBezTo>
                  <a:cubicBezTo>
                    <a:pt x="29" y="8"/>
                    <a:pt x="30" y="8"/>
                    <a:pt x="30" y="8"/>
                  </a:cubicBezTo>
                  <a:cubicBezTo>
                    <a:pt x="29" y="4"/>
                    <a:pt x="29" y="4"/>
                    <a:pt x="29" y="4"/>
                  </a:cubicBezTo>
                  <a:cubicBezTo>
                    <a:pt x="29" y="3"/>
                    <a:pt x="29" y="2"/>
                    <a:pt x="28" y="2"/>
                  </a:cubicBezTo>
                  <a:cubicBezTo>
                    <a:pt x="28" y="1"/>
                    <a:pt x="26" y="2"/>
                    <a:pt x="27" y="1"/>
                  </a:cubicBezTo>
                  <a:cubicBezTo>
                    <a:pt x="27" y="0"/>
                    <a:pt x="28" y="0"/>
                    <a:pt x="28" y="0"/>
                  </a:cubicBezTo>
                  <a:cubicBezTo>
                    <a:pt x="30" y="0"/>
                    <a:pt x="32" y="0"/>
                    <a:pt x="33"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12"/>
            <p:cNvSpPr>
              <a:spLocks noEditPoints="1"/>
            </p:cNvSpPr>
            <p:nvPr/>
          </p:nvSpPr>
          <p:spPr bwMode="auto">
            <a:xfrm>
              <a:off x="4833" y="4128"/>
              <a:ext cx="140" cy="142"/>
            </a:xfrm>
            <a:custGeom>
              <a:avLst/>
              <a:gdLst>
                <a:gd name="T0" fmla="*/ 15 w 54"/>
                <a:gd name="T1" fmla="*/ 0 h 53"/>
                <a:gd name="T2" fmla="*/ 20 w 54"/>
                <a:gd name="T3" fmla="*/ 7 h 53"/>
                <a:gd name="T4" fmla="*/ 23 w 54"/>
                <a:gd name="T5" fmla="*/ 11 h 53"/>
                <a:gd name="T6" fmla="*/ 25 w 54"/>
                <a:gd name="T7" fmla="*/ 15 h 53"/>
                <a:gd name="T8" fmla="*/ 30 w 54"/>
                <a:gd name="T9" fmla="*/ 22 h 53"/>
                <a:gd name="T10" fmla="*/ 33 w 54"/>
                <a:gd name="T11" fmla="*/ 27 h 53"/>
                <a:gd name="T12" fmla="*/ 36 w 54"/>
                <a:gd name="T13" fmla="*/ 25 h 53"/>
                <a:gd name="T14" fmla="*/ 35 w 54"/>
                <a:gd name="T15" fmla="*/ 18 h 53"/>
                <a:gd name="T16" fmla="*/ 39 w 54"/>
                <a:gd name="T17" fmla="*/ 18 h 53"/>
                <a:gd name="T18" fmla="*/ 41 w 54"/>
                <a:gd name="T19" fmla="*/ 25 h 53"/>
                <a:gd name="T20" fmla="*/ 39 w 54"/>
                <a:gd name="T21" fmla="*/ 35 h 53"/>
                <a:gd name="T22" fmla="*/ 42 w 54"/>
                <a:gd name="T23" fmla="*/ 41 h 53"/>
                <a:gd name="T24" fmla="*/ 48 w 54"/>
                <a:gd name="T25" fmla="*/ 46 h 53"/>
                <a:gd name="T26" fmla="*/ 51 w 54"/>
                <a:gd name="T27" fmla="*/ 45 h 53"/>
                <a:gd name="T28" fmla="*/ 54 w 54"/>
                <a:gd name="T29" fmla="*/ 51 h 53"/>
                <a:gd name="T30" fmla="*/ 53 w 54"/>
                <a:gd name="T31" fmla="*/ 53 h 53"/>
                <a:gd name="T32" fmla="*/ 51 w 54"/>
                <a:gd name="T33" fmla="*/ 53 h 53"/>
                <a:gd name="T34" fmla="*/ 44 w 54"/>
                <a:gd name="T35" fmla="*/ 48 h 53"/>
                <a:gd name="T36" fmla="*/ 37 w 54"/>
                <a:gd name="T37" fmla="*/ 40 h 53"/>
                <a:gd name="T38" fmla="*/ 32 w 54"/>
                <a:gd name="T39" fmla="*/ 42 h 53"/>
                <a:gd name="T40" fmla="*/ 27 w 54"/>
                <a:gd name="T41" fmla="*/ 44 h 53"/>
                <a:gd name="T42" fmla="*/ 25 w 54"/>
                <a:gd name="T43" fmla="*/ 43 h 53"/>
                <a:gd name="T44" fmla="*/ 30 w 54"/>
                <a:gd name="T45" fmla="*/ 41 h 53"/>
                <a:gd name="T46" fmla="*/ 34 w 54"/>
                <a:gd name="T47" fmla="*/ 35 h 53"/>
                <a:gd name="T48" fmla="*/ 32 w 54"/>
                <a:gd name="T49" fmla="*/ 31 h 53"/>
                <a:gd name="T50" fmla="*/ 26 w 54"/>
                <a:gd name="T51" fmla="*/ 34 h 53"/>
                <a:gd name="T52" fmla="*/ 22 w 54"/>
                <a:gd name="T53" fmla="*/ 38 h 53"/>
                <a:gd name="T54" fmla="*/ 17 w 54"/>
                <a:gd name="T55" fmla="*/ 44 h 53"/>
                <a:gd name="T56" fmla="*/ 14 w 54"/>
                <a:gd name="T57" fmla="*/ 45 h 53"/>
                <a:gd name="T58" fmla="*/ 12 w 54"/>
                <a:gd name="T59" fmla="*/ 37 h 53"/>
                <a:gd name="T60" fmla="*/ 19 w 54"/>
                <a:gd name="T61" fmla="*/ 34 h 53"/>
                <a:gd name="T62" fmla="*/ 24 w 54"/>
                <a:gd name="T63" fmla="*/ 27 h 53"/>
                <a:gd name="T64" fmla="*/ 19 w 54"/>
                <a:gd name="T65" fmla="*/ 28 h 53"/>
                <a:gd name="T66" fmla="*/ 16 w 54"/>
                <a:gd name="T67" fmla="*/ 29 h 53"/>
                <a:gd name="T68" fmla="*/ 9 w 54"/>
                <a:gd name="T69" fmla="*/ 34 h 53"/>
                <a:gd name="T70" fmla="*/ 7 w 54"/>
                <a:gd name="T71" fmla="*/ 42 h 53"/>
                <a:gd name="T72" fmla="*/ 3 w 54"/>
                <a:gd name="T73" fmla="*/ 42 h 53"/>
                <a:gd name="T74" fmla="*/ 2 w 54"/>
                <a:gd name="T75" fmla="*/ 38 h 53"/>
                <a:gd name="T76" fmla="*/ 4 w 54"/>
                <a:gd name="T77" fmla="*/ 29 h 53"/>
                <a:gd name="T78" fmla="*/ 1 w 54"/>
                <a:gd name="T79" fmla="*/ 23 h 53"/>
                <a:gd name="T80" fmla="*/ 7 w 54"/>
                <a:gd name="T81" fmla="*/ 28 h 53"/>
                <a:gd name="T82" fmla="*/ 10 w 54"/>
                <a:gd name="T83" fmla="*/ 27 h 53"/>
                <a:gd name="T84" fmla="*/ 13 w 54"/>
                <a:gd name="T85" fmla="*/ 23 h 53"/>
                <a:gd name="T86" fmla="*/ 14 w 54"/>
                <a:gd name="T87" fmla="*/ 21 h 53"/>
                <a:gd name="T88" fmla="*/ 16 w 54"/>
                <a:gd name="T89" fmla="*/ 19 h 53"/>
                <a:gd name="T90" fmla="*/ 15 w 54"/>
                <a:gd name="T91" fmla="*/ 17 h 53"/>
                <a:gd name="T92" fmla="*/ 10 w 54"/>
                <a:gd name="T93" fmla="*/ 20 h 53"/>
                <a:gd name="T94" fmla="*/ 6 w 54"/>
                <a:gd name="T95" fmla="*/ 20 h 53"/>
                <a:gd name="T96" fmla="*/ 3 w 54"/>
                <a:gd name="T97" fmla="*/ 19 h 53"/>
                <a:gd name="T98" fmla="*/ 11 w 54"/>
                <a:gd name="T99" fmla="*/ 16 h 53"/>
                <a:gd name="T100" fmla="*/ 19 w 54"/>
                <a:gd name="T101" fmla="*/ 12 h 53"/>
                <a:gd name="T102" fmla="*/ 16 w 54"/>
                <a:gd name="T103" fmla="*/ 8 h 53"/>
                <a:gd name="T104" fmla="*/ 10 w 54"/>
                <a:gd name="T105" fmla="*/ 1 h 53"/>
                <a:gd name="T106" fmla="*/ 31 w 54"/>
                <a:gd name="T107" fmla="*/ 4 h 53"/>
                <a:gd name="T108" fmla="*/ 33 w 54"/>
                <a:gd name="T109" fmla="*/ 8 h 53"/>
                <a:gd name="T110" fmla="*/ 29 w 54"/>
                <a:gd name="T111" fmla="*/ 9 h 53"/>
                <a:gd name="T112" fmla="*/ 27 w 54"/>
                <a:gd name="T113" fmla="*/ 3 h 53"/>
                <a:gd name="T114" fmla="*/ 29 w 54"/>
                <a:gd name="T115" fmla="*/ 4 h 53"/>
                <a:gd name="T116" fmla="*/ 25 w 54"/>
                <a:gd name="T117" fmla="*/ 19 h 53"/>
                <a:gd name="T118" fmla="*/ 18 w 54"/>
                <a:gd name="T119" fmla="*/ 25 h 53"/>
                <a:gd name="T120" fmla="*/ 23 w 54"/>
                <a:gd name="T121" fmla="*/ 17 h 53"/>
                <a:gd name="T122" fmla="*/ 12 w 54"/>
                <a:gd name="T123" fmla="*/ 2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4" h="53">
                  <a:moveTo>
                    <a:pt x="12" y="0"/>
                  </a:moveTo>
                  <a:cubicBezTo>
                    <a:pt x="12" y="0"/>
                    <a:pt x="13" y="0"/>
                    <a:pt x="14" y="0"/>
                  </a:cubicBezTo>
                  <a:cubicBezTo>
                    <a:pt x="14" y="0"/>
                    <a:pt x="14" y="0"/>
                    <a:pt x="14" y="0"/>
                  </a:cubicBezTo>
                  <a:cubicBezTo>
                    <a:pt x="14" y="0"/>
                    <a:pt x="15" y="0"/>
                    <a:pt x="15" y="0"/>
                  </a:cubicBezTo>
                  <a:cubicBezTo>
                    <a:pt x="16" y="1"/>
                    <a:pt x="16" y="1"/>
                    <a:pt x="16" y="2"/>
                  </a:cubicBezTo>
                  <a:cubicBezTo>
                    <a:pt x="17" y="2"/>
                    <a:pt x="17" y="3"/>
                    <a:pt x="17" y="3"/>
                  </a:cubicBezTo>
                  <a:cubicBezTo>
                    <a:pt x="17" y="4"/>
                    <a:pt x="18" y="4"/>
                    <a:pt x="18" y="5"/>
                  </a:cubicBezTo>
                  <a:cubicBezTo>
                    <a:pt x="19" y="6"/>
                    <a:pt x="19" y="6"/>
                    <a:pt x="20" y="7"/>
                  </a:cubicBezTo>
                  <a:cubicBezTo>
                    <a:pt x="20" y="8"/>
                    <a:pt x="22" y="8"/>
                    <a:pt x="21" y="10"/>
                  </a:cubicBezTo>
                  <a:cubicBezTo>
                    <a:pt x="21" y="10"/>
                    <a:pt x="22" y="10"/>
                    <a:pt x="23" y="11"/>
                  </a:cubicBezTo>
                  <a:cubicBezTo>
                    <a:pt x="23" y="10"/>
                    <a:pt x="23" y="10"/>
                    <a:pt x="23" y="10"/>
                  </a:cubicBezTo>
                  <a:cubicBezTo>
                    <a:pt x="23" y="11"/>
                    <a:pt x="23" y="11"/>
                    <a:pt x="23" y="11"/>
                  </a:cubicBezTo>
                  <a:cubicBezTo>
                    <a:pt x="24" y="10"/>
                    <a:pt x="25" y="10"/>
                    <a:pt x="26" y="10"/>
                  </a:cubicBezTo>
                  <a:cubicBezTo>
                    <a:pt x="26" y="10"/>
                    <a:pt x="27" y="11"/>
                    <a:pt x="27" y="12"/>
                  </a:cubicBezTo>
                  <a:cubicBezTo>
                    <a:pt x="27" y="12"/>
                    <a:pt x="26" y="12"/>
                    <a:pt x="27" y="12"/>
                  </a:cubicBezTo>
                  <a:cubicBezTo>
                    <a:pt x="26" y="13"/>
                    <a:pt x="26" y="14"/>
                    <a:pt x="25" y="15"/>
                  </a:cubicBezTo>
                  <a:cubicBezTo>
                    <a:pt x="24" y="16"/>
                    <a:pt x="26" y="16"/>
                    <a:pt x="26" y="18"/>
                  </a:cubicBezTo>
                  <a:cubicBezTo>
                    <a:pt x="27" y="18"/>
                    <a:pt x="27" y="19"/>
                    <a:pt x="27" y="19"/>
                  </a:cubicBezTo>
                  <a:cubicBezTo>
                    <a:pt x="28" y="20"/>
                    <a:pt x="28" y="21"/>
                    <a:pt x="28" y="21"/>
                  </a:cubicBezTo>
                  <a:cubicBezTo>
                    <a:pt x="29" y="21"/>
                    <a:pt x="29" y="21"/>
                    <a:pt x="30" y="22"/>
                  </a:cubicBezTo>
                  <a:cubicBezTo>
                    <a:pt x="31" y="22"/>
                    <a:pt x="32" y="23"/>
                    <a:pt x="31" y="25"/>
                  </a:cubicBezTo>
                  <a:cubicBezTo>
                    <a:pt x="31" y="25"/>
                    <a:pt x="31" y="25"/>
                    <a:pt x="31" y="25"/>
                  </a:cubicBezTo>
                  <a:cubicBezTo>
                    <a:pt x="31" y="25"/>
                    <a:pt x="31" y="26"/>
                    <a:pt x="31" y="26"/>
                  </a:cubicBezTo>
                  <a:cubicBezTo>
                    <a:pt x="32" y="26"/>
                    <a:pt x="32" y="27"/>
                    <a:pt x="33" y="27"/>
                  </a:cubicBezTo>
                  <a:cubicBezTo>
                    <a:pt x="33" y="28"/>
                    <a:pt x="34" y="30"/>
                    <a:pt x="35" y="30"/>
                  </a:cubicBezTo>
                  <a:cubicBezTo>
                    <a:pt x="36" y="30"/>
                    <a:pt x="35" y="29"/>
                    <a:pt x="36" y="28"/>
                  </a:cubicBezTo>
                  <a:cubicBezTo>
                    <a:pt x="36" y="28"/>
                    <a:pt x="36" y="26"/>
                    <a:pt x="37" y="26"/>
                  </a:cubicBezTo>
                  <a:cubicBezTo>
                    <a:pt x="36" y="25"/>
                    <a:pt x="36" y="25"/>
                    <a:pt x="36" y="25"/>
                  </a:cubicBezTo>
                  <a:cubicBezTo>
                    <a:pt x="36" y="23"/>
                    <a:pt x="37" y="21"/>
                    <a:pt x="36" y="20"/>
                  </a:cubicBezTo>
                  <a:cubicBezTo>
                    <a:pt x="36" y="19"/>
                    <a:pt x="36" y="19"/>
                    <a:pt x="36" y="19"/>
                  </a:cubicBezTo>
                  <a:cubicBezTo>
                    <a:pt x="35" y="19"/>
                    <a:pt x="35" y="18"/>
                    <a:pt x="35" y="18"/>
                  </a:cubicBezTo>
                  <a:cubicBezTo>
                    <a:pt x="35" y="18"/>
                    <a:pt x="35" y="18"/>
                    <a:pt x="35" y="18"/>
                  </a:cubicBezTo>
                  <a:cubicBezTo>
                    <a:pt x="35" y="18"/>
                    <a:pt x="35" y="18"/>
                    <a:pt x="36" y="18"/>
                  </a:cubicBezTo>
                  <a:cubicBezTo>
                    <a:pt x="36" y="18"/>
                    <a:pt x="37" y="19"/>
                    <a:pt x="38" y="18"/>
                  </a:cubicBezTo>
                  <a:cubicBezTo>
                    <a:pt x="38" y="19"/>
                    <a:pt x="38" y="19"/>
                    <a:pt x="38" y="19"/>
                  </a:cubicBezTo>
                  <a:cubicBezTo>
                    <a:pt x="39" y="18"/>
                    <a:pt x="39" y="18"/>
                    <a:pt x="39" y="18"/>
                  </a:cubicBezTo>
                  <a:cubicBezTo>
                    <a:pt x="40" y="19"/>
                    <a:pt x="39" y="20"/>
                    <a:pt x="40" y="21"/>
                  </a:cubicBezTo>
                  <a:cubicBezTo>
                    <a:pt x="40" y="21"/>
                    <a:pt x="40" y="21"/>
                    <a:pt x="40" y="21"/>
                  </a:cubicBezTo>
                  <a:cubicBezTo>
                    <a:pt x="41" y="21"/>
                    <a:pt x="40" y="22"/>
                    <a:pt x="41" y="22"/>
                  </a:cubicBezTo>
                  <a:cubicBezTo>
                    <a:pt x="40" y="23"/>
                    <a:pt x="41" y="24"/>
                    <a:pt x="41" y="25"/>
                  </a:cubicBezTo>
                  <a:cubicBezTo>
                    <a:pt x="40" y="26"/>
                    <a:pt x="40" y="26"/>
                    <a:pt x="40" y="26"/>
                  </a:cubicBezTo>
                  <a:cubicBezTo>
                    <a:pt x="41" y="26"/>
                    <a:pt x="41" y="26"/>
                    <a:pt x="41" y="26"/>
                  </a:cubicBezTo>
                  <a:cubicBezTo>
                    <a:pt x="40" y="27"/>
                    <a:pt x="41" y="28"/>
                    <a:pt x="40" y="28"/>
                  </a:cubicBezTo>
                  <a:cubicBezTo>
                    <a:pt x="39" y="30"/>
                    <a:pt x="40" y="33"/>
                    <a:pt x="39" y="35"/>
                  </a:cubicBezTo>
                  <a:cubicBezTo>
                    <a:pt x="39" y="35"/>
                    <a:pt x="39" y="35"/>
                    <a:pt x="39" y="35"/>
                  </a:cubicBezTo>
                  <a:cubicBezTo>
                    <a:pt x="38" y="36"/>
                    <a:pt x="39" y="36"/>
                    <a:pt x="39" y="37"/>
                  </a:cubicBezTo>
                  <a:cubicBezTo>
                    <a:pt x="41" y="38"/>
                    <a:pt x="40" y="40"/>
                    <a:pt x="42" y="40"/>
                  </a:cubicBezTo>
                  <a:cubicBezTo>
                    <a:pt x="41" y="41"/>
                    <a:pt x="42" y="41"/>
                    <a:pt x="42" y="41"/>
                  </a:cubicBezTo>
                  <a:cubicBezTo>
                    <a:pt x="43" y="41"/>
                    <a:pt x="44" y="42"/>
                    <a:pt x="44" y="43"/>
                  </a:cubicBezTo>
                  <a:cubicBezTo>
                    <a:pt x="45" y="44"/>
                    <a:pt x="45" y="44"/>
                    <a:pt x="45" y="44"/>
                  </a:cubicBezTo>
                  <a:cubicBezTo>
                    <a:pt x="46" y="45"/>
                    <a:pt x="46" y="45"/>
                    <a:pt x="47" y="45"/>
                  </a:cubicBezTo>
                  <a:cubicBezTo>
                    <a:pt x="47" y="45"/>
                    <a:pt x="47" y="46"/>
                    <a:pt x="48" y="46"/>
                  </a:cubicBezTo>
                  <a:cubicBezTo>
                    <a:pt x="48" y="46"/>
                    <a:pt x="48" y="47"/>
                    <a:pt x="48" y="47"/>
                  </a:cubicBezTo>
                  <a:cubicBezTo>
                    <a:pt x="48" y="46"/>
                    <a:pt x="49" y="46"/>
                    <a:pt x="49" y="45"/>
                  </a:cubicBezTo>
                  <a:cubicBezTo>
                    <a:pt x="49" y="45"/>
                    <a:pt x="48" y="44"/>
                    <a:pt x="49" y="44"/>
                  </a:cubicBezTo>
                  <a:cubicBezTo>
                    <a:pt x="50" y="44"/>
                    <a:pt x="50" y="45"/>
                    <a:pt x="51" y="45"/>
                  </a:cubicBezTo>
                  <a:cubicBezTo>
                    <a:pt x="50" y="46"/>
                    <a:pt x="52" y="47"/>
                    <a:pt x="52" y="48"/>
                  </a:cubicBezTo>
                  <a:cubicBezTo>
                    <a:pt x="53" y="48"/>
                    <a:pt x="52" y="49"/>
                    <a:pt x="53" y="50"/>
                  </a:cubicBezTo>
                  <a:cubicBezTo>
                    <a:pt x="53" y="50"/>
                    <a:pt x="53" y="51"/>
                    <a:pt x="53" y="51"/>
                  </a:cubicBezTo>
                  <a:cubicBezTo>
                    <a:pt x="53" y="51"/>
                    <a:pt x="54" y="51"/>
                    <a:pt x="54" y="51"/>
                  </a:cubicBezTo>
                  <a:cubicBezTo>
                    <a:pt x="54" y="51"/>
                    <a:pt x="54" y="51"/>
                    <a:pt x="54" y="51"/>
                  </a:cubicBezTo>
                  <a:cubicBezTo>
                    <a:pt x="54" y="51"/>
                    <a:pt x="53" y="52"/>
                    <a:pt x="53" y="52"/>
                  </a:cubicBezTo>
                  <a:cubicBezTo>
                    <a:pt x="53" y="52"/>
                    <a:pt x="54" y="52"/>
                    <a:pt x="53" y="53"/>
                  </a:cubicBezTo>
                  <a:cubicBezTo>
                    <a:pt x="53" y="53"/>
                    <a:pt x="53" y="53"/>
                    <a:pt x="53" y="53"/>
                  </a:cubicBezTo>
                  <a:cubicBezTo>
                    <a:pt x="52" y="53"/>
                    <a:pt x="52" y="53"/>
                    <a:pt x="52" y="53"/>
                  </a:cubicBezTo>
                  <a:cubicBezTo>
                    <a:pt x="52" y="53"/>
                    <a:pt x="52" y="53"/>
                    <a:pt x="51" y="53"/>
                  </a:cubicBezTo>
                  <a:cubicBezTo>
                    <a:pt x="51" y="53"/>
                    <a:pt x="51" y="53"/>
                    <a:pt x="51" y="53"/>
                  </a:cubicBezTo>
                  <a:cubicBezTo>
                    <a:pt x="51" y="53"/>
                    <a:pt x="51" y="53"/>
                    <a:pt x="51" y="53"/>
                  </a:cubicBezTo>
                  <a:cubicBezTo>
                    <a:pt x="50" y="52"/>
                    <a:pt x="49" y="53"/>
                    <a:pt x="49" y="52"/>
                  </a:cubicBezTo>
                  <a:cubicBezTo>
                    <a:pt x="49" y="52"/>
                    <a:pt x="48" y="51"/>
                    <a:pt x="48" y="51"/>
                  </a:cubicBezTo>
                  <a:cubicBezTo>
                    <a:pt x="49" y="50"/>
                    <a:pt x="47" y="51"/>
                    <a:pt x="46" y="50"/>
                  </a:cubicBezTo>
                  <a:cubicBezTo>
                    <a:pt x="46" y="49"/>
                    <a:pt x="44" y="49"/>
                    <a:pt x="44" y="48"/>
                  </a:cubicBezTo>
                  <a:cubicBezTo>
                    <a:pt x="44" y="48"/>
                    <a:pt x="43" y="47"/>
                    <a:pt x="42" y="47"/>
                  </a:cubicBezTo>
                  <a:cubicBezTo>
                    <a:pt x="42" y="46"/>
                    <a:pt x="42" y="46"/>
                    <a:pt x="42" y="46"/>
                  </a:cubicBezTo>
                  <a:cubicBezTo>
                    <a:pt x="41" y="45"/>
                    <a:pt x="39" y="43"/>
                    <a:pt x="39" y="42"/>
                  </a:cubicBezTo>
                  <a:cubicBezTo>
                    <a:pt x="39" y="41"/>
                    <a:pt x="38" y="40"/>
                    <a:pt x="37" y="40"/>
                  </a:cubicBezTo>
                  <a:cubicBezTo>
                    <a:pt x="37" y="40"/>
                    <a:pt x="37" y="39"/>
                    <a:pt x="37" y="39"/>
                  </a:cubicBezTo>
                  <a:cubicBezTo>
                    <a:pt x="36" y="40"/>
                    <a:pt x="35" y="40"/>
                    <a:pt x="35" y="40"/>
                  </a:cubicBezTo>
                  <a:cubicBezTo>
                    <a:pt x="33" y="40"/>
                    <a:pt x="33" y="42"/>
                    <a:pt x="32" y="42"/>
                  </a:cubicBezTo>
                  <a:cubicBezTo>
                    <a:pt x="32" y="42"/>
                    <a:pt x="32" y="42"/>
                    <a:pt x="32" y="42"/>
                  </a:cubicBezTo>
                  <a:cubicBezTo>
                    <a:pt x="31" y="42"/>
                    <a:pt x="31" y="42"/>
                    <a:pt x="31" y="42"/>
                  </a:cubicBezTo>
                  <a:cubicBezTo>
                    <a:pt x="31" y="42"/>
                    <a:pt x="31" y="43"/>
                    <a:pt x="31" y="43"/>
                  </a:cubicBezTo>
                  <a:cubicBezTo>
                    <a:pt x="30" y="43"/>
                    <a:pt x="30" y="42"/>
                    <a:pt x="29" y="42"/>
                  </a:cubicBezTo>
                  <a:cubicBezTo>
                    <a:pt x="29" y="43"/>
                    <a:pt x="27" y="42"/>
                    <a:pt x="27" y="44"/>
                  </a:cubicBezTo>
                  <a:cubicBezTo>
                    <a:pt x="26" y="43"/>
                    <a:pt x="25" y="45"/>
                    <a:pt x="24" y="43"/>
                  </a:cubicBezTo>
                  <a:cubicBezTo>
                    <a:pt x="24" y="43"/>
                    <a:pt x="24" y="43"/>
                    <a:pt x="24" y="43"/>
                  </a:cubicBezTo>
                  <a:cubicBezTo>
                    <a:pt x="25" y="43"/>
                    <a:pt x="25" y="43"/>
                    <a:pt x="25" y="43"/>
                  </a:cubicBezTo>
                  <a:cubicBezTo>
                    <a:pt x="25" y="43"/>
                    <a:pt x="25" y="43"/>
                    <a:pt x="25" y="43"/>
                  </a:cubicBezTo>
                  <a:cubicBezTo>
                    <a:pt x="26" y="43"/>
                    <a:pt x="26" y="43"/>
                    <a:pt x="26" y="43"/>
                  </a:cubicBezTo>
                  <a:cubicBezTo>
                    <a:pt x="26" y="43"/>
                    <a:pt x="27" y="42"/>
                    <a:pt x="27" y="42"/>
                  </a:cubicBezTo>
                  <a:cubicBezTo>
                    <a:pt x="28" y="42"/>
                    <a:pt x="28" y="42"/>
                    <a:pt x="29" y="41"/>
                  </a:cubicBezTo>
                  <a:cubicBezTo>
                    <a:pt x="29" y="42"/>
                    <a:pt x="29" y="41"/>
                    <a:pt x="30" y="41"/>
                  </a:cubicBezTo>
                  <a:cubicBezTo>
                    <a:pt x="29" y="41"/>
                    <a:pt x="30" y="41"/>
                    <a:pt x="30" y="41"/>
                  </a:cubicBezTo>
                  <a:cubicBezTo>
                    <a:pt x="31" y="41"/>
                    <a:pt x="32" y="40"/>
                    <a:pt x="32" y="39"/>
                  </a:cubicBezTo>
                  <a:cubicBezTo>
                    <a:pt x="33" y="39"/>
                    <a:pt x="33" y="38"/>
                    <a:pt x="34" y="37"/>
                  </a:cubicBezTo>
                  <a:cubicBezTo>
                    <a:pt x="34" y="37"/>
                    <a:pt x="34" y="36"/>
                    <a:pt x="34" y="35"/>
                  </a:cubicBezTo>
                  <a:cubicBezTo>
                    <a:pt x="34" y="35"/>
                    <a:pt x="33" y="35"/>
                    <a:pt x="33" y="34"/>
                  </a:cubicBezTo>
                  <a:cubicBezTo>
                    <a:pt x="33" y="33"/>
                    <a:pt x="32" y="32"/>
                    <a:pt x="32" y="31"/>
                  </a:cubicBezTo>
                  <a:cubicBezTo>
                    <a:pt x="32" y="31"/>
                    <a:pt x="31" y="31"/>
                    <a:pt x="31" y="31"/>
                  </a:cubicBezTo>
                  <a:cubicBezTo>
                    <a:pt x="32" y="31"/>
                    <a:pt x="32" y="31"/>
                    <a:pt x="32" y="31"/>
                  </a:cubicBezTo>
                  <a:cubicBezTo>
                    <a:pt x="31" y="30"/>
                    <a:pt x="31" y="28"/>
                    <a:pt x="29" y="28"/>
                  </a:cubicBezTo>
                  <a:cubicBezTo>
                    <a:pt x="29" y="29"/>
                    <a:pt x="28" y="29"/>
                    <a:pt x="28" y="30"/>
                  </a:cubicBezTo>
                  <a:cubicBezTo>
                    <a:pt x="27" y="31"/>
                    <a:pt x="27" y="32"/>
                    <a:pt x="26" y="33"/>
                  </a:cubicBezTo>
                  <a:cubicBezTo>
                    <a:pt x="26" y="33"/>
                    <a:pt x="26" y="33"/>
                    <a:pt x="26" y="34"/>
                  </a:cubicBezTo>
                  <a:cubicBezTo>
                    <a:pt x="26" y="34"/>
                    <a:pt x="25" y="35"/>
                    <a:pt x="25" y="35"/>
                  </a:cubicBezTo>
                  <a:cubicBezTo>
                    <a:pt x="24" y="35"/>
                    <a:pt x="24" y="35"/>
                    <a:pt x="24" y="35"/>
                  </a:cubicBezTo>
                  <a:cubicBezTo>
                    <a:pt x="24" y="35"/>
                    <a:pt x="25" y="36"/>
                    <a:pt x="24" y="36"/>
                  </a:cubicBezTo>
                  <a:cubicBezTo>
                    <a:pt x="23" y="37"/>
                    <a:pt x="23" y="38"/>
                    <a:pt x="22" y="38"/>
                  </a:cubicBezTo>
                  <a:cubicBezTo>
                    <a:pt x="21" y="38"/>
                    <a:pt x="22" y="40"/>
                    <a:pt x="21" y="40"/>
                  </a:cubicBezTo>
                  <a:cubicBezTo>
                    <a:pt x="20" y="40"/>
                    <a:pt x="20" y="41"/>
                    <a:pt x="19" y="41"/>
                  </a:cubicBezTo>
                  <a:cubicBezTo>
                    <a:pt x="19" y="42"/>
                    <a:pt x="18" y="42"/>
                    <a:pt x="18" y="43"/>
                  </a:cubicBezTo>
                  <a:cubicBezTo>
                    <a:pt x="18" y="43"/>
                    <a:pt x="17" y="43"/>
                    <a:pt x="17" y="44"/>
                  </a:cubicBezTo>
                  <a:cubicBezTo>
                    <a:pt x="17" y="43"/>
                    <a:pt x="17" y="43"/>
                    <a:pt x="17" y="43"/>
                  </a:cubicBezTo>
                  <a:cubicBezTo>
                    <a:pt x="16" y="44"/>
                    <a:pt x="15" y="43"/>
                    <a:pt x="15" y="44"/>
                  </a:cubicBezTo>
                  <a:cubicBezTo>
                    <a:pt x="15" y="44"/>
                    <a:pt x="15" y="44"/>
                    <a:pt x="15" y="44"/>
                  </a:cubicBezTo>
                  <a:cubicBezTo>
                    <a:pt x="15" y="44"/>
                    <a:pt x="14" y="45"/>
                    <a:pt x="14" y="45"/>
                  </a:cubicBezTo>
                  <a:cubicBezTo>
                    <a:pt x="12" y="44"/>
                    <a:pt x="13" y="42"/>
                    <a:pt x="12" y="40"/>
                  </a:cubicBezTo>
                  <a:cubicBezTo>
                    <a:pt x="12" y="40"/>
                    <a:pt x="11" y="39"/>
                    <a:pt x="12" y="38"/>
                  </a:cubicBezTo>
                  <a:cubicBezTo>
                    <a:pt x="11" y="38"/>
                    <a:pt x="11" y="38"/>
                    <a:pt x="11" y="38"/>
                  </a:cubicBezTo>
                  <a:cubicBezTo>
                    <a:pt x="11" y="37"/>
                    <a:pt x="12" y="37"/>
                    <a:pt x="12" y="37"/>
                  </a:cubicBezTo>
                  <a:cubicBezTo>
                    <a:pt x="13" y="38"/>
                    <a:pt x="14" y="39"/>
                    <a:pt x="16" y="39"/>
                  </a:cubicBezTo>
                  <a:cubicBezTo>
                    <a:pt x="16" y="40"/>
                    <a:pt x="16" y="39"/>
                    <a:pt x="17" y="39"/>
                  </a:cubicBezTo>
                  <a:cubicBezTo>
                    <a:pt x="16" y="38"/>
                    <a:pt x="18" y="38"/>
                    <a:pt x="17" y="37"/>
                  </a:cubicBezTo>
                  <a:cubicBezTo>
                    <a:pt x="18" y="36"/>
                    <a:pt x="19" y="36"/>
                    <a:pt x="19" y="34"/>
                  </a:cubicBezTo>
                  <a:cubicBezTo>
                    <a:pt x="19" y="34"/>
                    <a:pt x="20" y="33"/>
                    <a:pt x="20" y="33"/>
                  </a:cubicBezTo>
                  <a:cubicBezTo>
                    <a:pt x="20" y="31"/>
                    <a:pt x="22" y="31"/>
                    <a:pt x="22" y="30"/>
                  </a:cubicBezTo>
                  <a:cubicBezTo>
                    <a:pt x="22" y="29"/>
                    <a:pt x="23" y="28"/>
                    <a:pt x="23" y="28"/>
                  </a:cubicBezTo>
                  <a:cubicBezTo>
                    <a:pt x="24" y="27"/>
                    <a:pt x="24" y="27"/>
                    <a:pt x="24" y="27"/>
                  </a:cubicBezTo>
                  <a:cubicBezTo>
                    <a:pt x="24" y="26"/>
                    <a:pt x="26" y="26"/>
                    <a:pt x="24" y="25"/>
                  </a:cubicBezTo>
                  <a:cubicBezTo>
                    <a:pt x="23" y="25"/>
                    <a:pt x="22" y="26"/>
                    <a:pt x="21" y="26"/>
                  </a:cubicBezTo>
                  <a:cubicBezTo>
                    <a:pt x="21" y="27"/>
                    <a:pt x="20" y="27"/>
                    <a:pt x="20" y="27"/>
                  </a:cubicBezTo>
                  <a:cubicBezTo>
                    <a:pt x="19" y="27"/>
                    <a:pt x="19" y="28"/>
                    <a:pt x="19" y="28"/>
                  </a:cubicBezTo>
                  <a:cubicBezTo>
                    <a:pt x="18" y="28"/>
                    <a:pt x="18" y="29"/>
                    <a:pt x="17" y="28"/>
                  </a:cubicBezTo>
                  <a:cubicBezTo>
                    <a:pt x="16" y="29"/>
                    <a:pt x="16" y="29"/>
                    <a:pt x="16" y="29"/>
                  </a:cubicBezTo>
                  <a:cubicBezTo>
                    <a:pt x="16" y="29"/>
                    <a:pt x="16" y="29"/>
                    <a:pt x="16" y="29"/>
                  </a:cubicBezTo>
                  <a:cubicBezTo>
                    <a:pt x="16" y="29"/>
                    <a:pt x="16" y="29"/>
                    <a:pt x="16" y="29"/>
                  </a:cubicBezTo>
                  <a:cubicBezTo>
                    <a:pt x="16" y="29"/>
                    <a:pt x="16" y="29"/>
                    <a:pt x="16" y="29"/>
                  </a:cubicBezTo>
                  <a:cubicBezTo>
                    <a:pt x="16" y="30"/>
                    <a:pt x="14" y="30"/>
                    <a:pt x="14" y="32"/>
                  </a:cubicBezTo>
                  <a:cubicBezTo>
                    <a:pt x="13" y="32"/>
                    <a:pt x="13" y="32"/>
                    <a:pt x="13" y="32"/>
                  </a:cubicBezTo>
                  <a:cubicBezTo>
                    <a:pt x="12" y="33"/>
                    <a:pt x="10" y="34"/>
                    <a:pt x="9" y="34"/>
                  </a:cubicBezTo>
                  <a:cubicBezTo>
                    <a:pt x="8" y="35"/>
                    <a:pt x="8" y="35"/>
                    <a:pt x="8" y="36"/>
                  </a:cubicBezTo>
                  <a:cubicBezTo>
                    <a:pt x="8" y="37"/>
                    <a:pt x="8" y="38"/>
                    <a:pt x="8" y="39"/>
                  </a:cubicBezTo>
                  <a:cubicBezTo>
                    <a:pt x="8" y="39"/>
                    <a:pt x="8" y="40"/>
                    <a:pt x="7" y="41"/>
                  </a:cubicBezTo>
                  <a:cubicBezTo>
                    <a:pt x="8" y="42"/>
                    <a:pt x="6" y="42"/>
                    <a:pt x="7" y="42"/>
                  </a:cubicBezTo>
                  <a:cubicBezTo>
                    <a:pt x="7" y="43"/>
                    <a:pt x="6" y="43"/>
                    <a:pt x="5" y="43"/>
                  </a:cubicBezTo>
                  <a:cubicBezTo>
                    <a:pt x="5" y="43"/>
                    <a:pt x="5" y="43"/>
                    <a:pt x="5" y="43"/>
                  </a:cubicBezTo>
                  <a:cubicBezTo>
                    <a:pt x="5" y="44"/>
                    <a:pt x="5" y="44"/>
                    <a:pt x="4" y="44"/>
                  </a:cubicBezTo>
                  <a:cubicBezTo>
                    <a:pt x="4" y="43"/>
                    <a:pt x="4" y="43"/>
                    <a:pt x="3" y="42"/>
                  </a:cubicBezTo>
                  <a:cubicBezTo>
                    <a:pt x="4" y="41"/>
                    <a:pt x="2" y="41"/>
                    <a:pt x="3" y="40"/>
                  </a:cubicBezTo>
                  <a:cubicBezTo>
                    <a:pt x="2" y="39"/>
                    <a:pt x="2" y="38"/>
                    <a:pt x="2" y="37"/>
                  </a:cubicBezTo>
                  <a:cubicBezTo>
                    <a:pt x="2" y="37"/>
                    <a:pt x="2" y="37"/>
                    <a:pt x="2" y="37"/>
                  </a:cubicBezTo>
                  <a:cubicBezTo>
                    <a:pt x="2" y="38"/>
                    <a:pt x="2" y="38"/>
                    <a:pt x="2" y="38"/>
                  </a:cubicBezTo>
                  <a:cubicBezTo>
                    <a:pt x="3" y="37"/>
                    <a:pt x="3" y="36"/>
                    <a:pt x="4" y="36"/>
                  </a:cubicBezTo>
                  <a:cubicBezTo>
                    <a:pt x="4" y="35"/>
                    <a:pt x="4" y="34"/>
                    <a:pt x="4" y="32"/>
                  </a:cubicBezTo>
                  <a:cubicBezTo>
                    <a:pt x="4" y="32"/>
                    <a:pt x="4" y="31"/>
                    <a:pt x="4" y="31"/>
                  </a:cubicBezTo>
                  <a:cubicBezTo>
                    <a:pt x="4" y="31"/>
                    <a:pt x="4" y="30"/>
                    <a:pt x="4" y="29"/>
                  </a:cubicBezTo>
                  <a:cubicBezTo>
                    <a:pt x="4" y="28"/>
                    <a:pt x="3" y="28"/>
                    <a:pt x="3" y="27"/>
                  </a:cubicBezTo>
                  <a:cubicBezTo>
                    <a:pt x="3" y="26"/>
                    <a:pt x="1" y="26"/>
                    <a:pt x="1" y="24"/>
                  </a:cubicBezTo>
                  <a:cubicBezTo>
                    <a:pt x="1" y="24"/>
                    <a:pt x="0" y="24"/>
                    <a:pt x="0" y="23"/>
                  </a:cubicBezTo>
                  <a:cubicBezTo>
                    <a:pt x="0" y="23"/>
                    <a:pt x="0" y="23"/>
                    <a:pt x="1" y="23"/>
                  </a:cubicBezTo>
                  <a:cubicBezTo>
                    <a:pt x="2" y="24"/>
                    <a:pt x="3" y="23"/>
                    <a:pt x="3" y="24"/>
                  </a:cubicBezTo>
                  <a:cubicBezTo>
                    <a:pt x="4" y="23"/>
                    <a:pt x="4" y="25"/>
                    <a:pt x="5" y="24"/>
                  </a:cubicBezTo>
                  <a:cubicBezTo>
                    <a:pt x="5" y="25"/>
                    <a:pt x="6" y="25"/>
                    <a:pt x="6" y="26"/>
                  </a:cubicBezTo>
                  <a:cubicBezTo>
                    <a:pt x="7" y="27"/>
                    <a:pt x="6" y="28"/>
                    <a:pt x="7" y="28"/>
                  </a:cubicBezTo>
                  <a:cubicBezTo>
                    <a:pt x="7" y="29"/>
                    <a:pt x="7" y="29"/>
                    <a:pt x="7" y="30"/>
                  </a:cubicBezTo>
                  <a:cubicBezTo>
                    <a:pt x="7" y="30"/>
                    <a:pt x="8" y="30"/>
                    <a:pt x="9" y="31"/>
                  </a:cubicBezTo>
                  <a:cubicBezTo>
                    <a:pt x="9" y="30"/>
                    <a:pt x="9" y="30"/>
                    <a:pt x="10" y="29"/>
                  </a:cubicBezTo>
                  <a:cubicBezTo>
                    <a:pt x="9" y="28"/>
                    <a:pt x="10" y="28"/>
                    <a:pt x="10" y="27"/>
                  </a:cubicBezTo>
                  <a:cubicBezTo>
                    <a:pt x="11" y="27"/>
                    <a:pt x="10" y="26"/>
                    <a:pt x="12" y="25"/>
                  </a:cubicBezTo>
                  <a:cubicBezTo>
                    <a:pt x="11" y="24"/>
                    <a:pt x="13" y="25"/>
                    <a:pt x="12" y="23"/>
                  </a:cubicBezTo>
                  <a:cubicBezTo>
                    <a:pt x="13" y="23"/>
                    <a:pt x="13" y="23"/>
                    <a:pt x="13" y="23"/>
                  </a:cubicBezTo>
                  <a:cubicBezTo>
                    <a:pt x="13" y="23"/>
                    <a:pt x="13" y="23"/>
                    <a:pt x="13" y="23"/>
                  </a:cubicBezTo>
                  <a:cubicBezTo>
                    <a:pt x="13" y="22"/>
                    <a:pt x="13" y="22"/>
                    <a:pt x="13" y="22"/>
                  </a:cubicBezTo>
                  <a:cubicBezTo>
                    <a:pt x="13" y="23"/>
                    <a:pt x="13" y="23"/>
                    <a:pt x="14" y="23"/>
                  </a:cubicBezTo>
                  <a:cubicBezTo>
                    <a:pt x="14" y="22"/>
                    <a:pt x="14" y="21"/>
                    <a:pt x="14" y="21"/>
                  </a:cubicBezTo>
                  <a:cubicBezTo>
                    <a:pt x="14" y="21"/>
                    <a:pt x="14" y="21"/>
                    <a:pt x="14" y="21"/>
                  </a:cubicBezTo>
                  <a:cubicBezTo>
                    <a:pt x="14" y="21"/>
                    <a:pt x="14" y="21"/>
                    <a:pt x="14" y="21"/>
                  </a:cubicBezTo>
                  <a:cubicBezTo>
                    <a:pt x="14" y="20"/>
                    <a:pt x="16" y="20"/>
                    <a:pt x="15" y="19"/>
                  </a:cubicBezTo>
                  <a:cubicBezTo>
                    <a:pt x="16" y="18"/>
                    <a:pt x="16" y="18"/>
                    <a:pt x="16" y="18"/>
                  </a:cubicBezTo>
                  <a:cubicBezTo>
                    <a:pt x="16" y="19"/>
                    <a:pt x="16" y="19"/>
                    <a:pt x="16" y="19"/>
                  </a:cubicBezTo>
                  <a:cubicBezTo>
                    <a:pt x="17" y="19"/>
                    <a:pt x="16" y="18"/>
                    <a:pt x="16" y="18"/>
                  </a:cubicBezTo>
                  <a:cubicBezTo>
                    <a:pt x="16" y="18"/>
                    <a:pt x="16" y="17"/>
                    <a:pt x="16" y="17"/>
                  </a:cubicBezTo>
                  <a:cubicBezTo>
                    <a:pt x="15" y="18"/>
                    <a:pt x="15" y="18"/>
                    <a:pt x="15" y="18"/>
                  </a:cubicBezTo>
                  <a:cubicBezTo>
                    <a:pt x="15" y="17"/>
                    <a:pt x="15" y="17"/>
                    <a:pt x="15" y="17"/>
                  </a:cubicBezTo>
                  <a:cubicBezTo>
                    <a:pt x="14" y="18"/>
                    <a:pt x="13" y="19"/>
                    <a:pt x="12" y="19"/>
                  </a:cubicBezTo>
                  <a:cubicBezTo>
                    <a:pt x="12" y="19"/>
                    <a:pt x="12" y="19"/>
                    <a:pt x="12" y="19"/>
                  </a:cubicBezTo>
                  <a:cubicBezTo>
                    <a:pt x="12" y="20"/>
                    <a:pt x="10" y="19"/>
                    <a:pt x="10" y="20"/>
                  </a:cubicBezTo>
                  <a:cubicBezTo>
                    <a:pt x="10" y="20"/>
                    <a:pt x="10" y="20"/>
                    <a:pt x="10" y="20"/>
                  </a:cubicBezTo>
                  <a:cubicBezTo>
                    <a:pt x="9" y="21"/>
                    <a:pt x="9" y="21"/>
                    <a:pt x="9" y="21"/>
                  </a:cubicBezTo>
                  <a:cubicBezTo>
                    <a:pt x="9" y="20"/>
                    <a:pt x="9" y="20"/>
                    <a:pt x="9" y="20"/>
                  </a:cubicBezTo>
                  <a:cubicBezTo>
                    <a:pt x="9" y="21"/>
                    <a:pt x="8" y="20"/>
                    <a:pt x="7" y="21"/>
                  </a:cubicBezTo>
                  <a:cubicBezTo>
                    <a:pt x="7" y="21"/>
                    <a:pt x="6" y="21"/>
                    <a:pt x="6" y="20"/>
                  </a:cubicBezTo>
                  <a:cubicBezTo>
                    <a:pt x="6" y="21"/>
                    <a:pt x="6" y="21"/>
                    <a:pt x="6" y="21"/>
                  </a:cubicBezTo>
                  <a:cubicBezTo>
                    <a:pt x="5" y="20"/>
                    <a:pt x="4" y="21"/>
                    <a:pt x="4" y="20"/>
                  </a:cubicBezTo>
                  <a:cubicBezTo>
                    <a:pt x="4" y="20"/>
                    <a:pt x="4" y="20"/>
                    <a:pt x="4" y="20"/>
                  </a:cubicBezTo>
                  <a:cubicBezTo>
                    <a:pt x="3" y="20"/>
                    <a:pt x="4" y="20"/>
                    <a:pt x="3" y="19"/>
                  </a:cubicBezTo>
                  <a:cubicBezTo>
                    <a:pt x="4" y="19"/>
                    <a:pt x="5" y="18"/>
                    <a:pt x="6" y="19"/>
                  </a:cubicBezTo>
                  <a:cubicBezTo>
                    <a:pt x="6" y="18"/>
                    <a:pt x="6" y="18"/>
                    <a:pt x="6" y="18"/>
                  </a:cubicBezTo>
                  <a:cubicBezTo>
                    <a:pt x="7" y="19"/>
                    <a:pt x="7" y="18"/>
                    <a:pt x="8" y="18"/>
                  </a:cubicBezTo>
                  <a:cubicBezTo>
                    <a:pt x="9" y="17"/>
                    <a:pt x="10" y="17"/>
                    <a:pt x="11" y="16"/>
                  </a:cubicBezTo>
                  <a:cubicBezTo>
                    <a:pt x="13" y="16"/>
                    <a:pt x="13" y="14"/>
                    <a:pt x="15" y="14"/>
                  </a:cubicBezTo>
                  <a:cubicBezTo>
                    <a:pt x="15" y="14"/>
                    <a:pt x="15" y="14"/>
                    <a:pt x="15" y="14"/>
                  </a:cubicBezTo>
                  <a:cubicBezTo>
                    <a:pt x="15" y="14"/>
                    <a:pt x="16" y="14"/>
                    <a:pt x="17" y="13"/>
                  </a:cubicBezTo>
                  <a:cubicBezTo>
                    <a:pt x="18" y="14"/>
                    <a:pt x="18" y="12"/>
                    <a:pt x="19" y="12"/>
                  </a:cubicBezTo>
                  <a:cubicBezTo>
                    <a:pt x="19" y="11"/>
                    <a:pt x="18" y="10"/>
                    <a:pt x="18" y="9"/>
                  </a:cubicBezTo>
                  <a:cubicBezTo>
                    <a:pt x="17" y="9"/>
                    <a:pt x="17" y="9"/>
                    <a:pt x="17" y="9"/>
                  </a:cubicBezTo>
                  <a:cubicBezTo>
                    <a:pt x="17" y="8"/>
                    <a:pt x="17" y="8"/>
                    <a:pt x="16" y="7"/>
                  </a:cubicBezTo>
                  <a:cubicBezTo>
                    <a:pt x="16" y="8"/>
                    <a:pt x="16" y="8"/>
                    <a:pt x="16" y="8"/>
                  </a:cubicBezTo>
                  <a:cubicBezTo>
                    <a:pt x="16" y="7"/>
                    <a:pt x="15" y="7"/>
                    <a:pt x="14" y="6"/>
                  </a:cubicBezTo>
                  <a:cubicBezTo>
                    <a:pt x="14" y="5"/>
                    <a:pt x="13" y="5"/>
                    <a:pt x="13" y="4"/>
                  </a:cubicBezTo>
                  <a:cubicBezTo>
                    <a:pt x="12" y="3"/>
                    <a:pt x="10" y="5"/>
                    <a:pt x="10" y="3"/>
                  </a:cubicBezTo>
                  <a:cubicBezTo>
                    <a:pt x="10" y="2"/>
                    <a:pt x="9" y="2"/>
                    <a:pt x="10" y="1"/>
                  </a:cubicBezTo>
                  <a:cubicBezTo>
                    <a:pt x="10" y="1"/>
                    <a:pt x="10" y="0"/>
                    <a:pt x="11" y="0"/>
                  </a:cubicBezTo>
                  <a:cubicBezTo>
                    <a:pt x="11" y="0"/>
                    <a:pt x="12" y="0"/>
                    <a:pt x="12" y="0"/>
                  </a:cubicBezTo>
                  <a:close/>
                  <a:moveTo>
                    <a:pt x="31" y="4"/>
                  </a:moveTo>
                  <a:cubicBezTo>
                    <a:pt x="31" y="4"/>
                    <a:pt x="31" y="4"/>
                    <a:pt x="31" y="4"/>
                  </a:cubicBezTo>
                  <a:cubicBezTo>
                    <a:pt x="31" y="5"/>
                    <a:pt x="32" y="4"/>
                    <a:pt x="33" y="6"/>
                  </a:cubicBezTo>
                  <a:cubicBezTo>
                    <a:pt x="33" y="6"/>
                    <a:pt x="32" y="6"/>
                    <a:pt x="32" y="7"/>
                  </a:cubicBezTo>
                  <a:cubicBezTo>
                    <a:pt x="33" y="7"/>
                    <a:pt x="33" y="7"/>
                    <a:pt x="33" y="7"/>
                  </a:cubicBezTo>
                  <a:cubicBezTo>
                    <a:pt x="33" y="8"/>
                    <a:pt x="33" y="8"/>
                    <a:pt x="33" y="8"/>
                  </a:cubicBezTo>
                  <a:cubicBezTo>
                    <a:pt x="33" y="8"/>
                    <a:pt x="33" y="8"/>
                    <a:pt x="33" y="8"/>
                  </a:cubicBezTo>
                  <a:cubicBezTo>
                    <a:pt x="32" y="8"/>
                    <a:pt x="33" y="10"/>
                    <a:pt x="32" y="9"/>
                  </a:cubicBezTo>
                  <a:cubicBezTo>
                    <a:pt x="31" y="9"/>
                    <a:pt x="30" y="9"/>
                    <a:pt x="30" y="9"/>
                  </a:cubicBezTo>
                  <a:cubicBezTo>
                    <a:pt x="29" y="9"/>
                    <a:pt x="29" y="9"/>
                    <a:pt x="29" y="9"/>
                  </a:cubicBezTo>
                  <a:cubicBezTo>
                    <a:pt x="28" y="8"/>
                    <a:pt x="29" y="7"/>
                    <a:pt x="28" y="6"/>
                  </a:cubicBezTo>
                  <a:cubicBezTo>
                    <a:pt x="28" y="5"/>
                    <a:pt x="27" y="5"/>
                    <a:pt x="27" y="4"/>
                  </a:cubicBezTo>
                  <a:cubicBezTo>
                    <a:pt x="26" y="4"/>
                    <a:pt x="25" y="4"/>
                    <a:pt x="25" y="4"/>
                  </a:cubicBezTo>
                  <a:cubicBezTo>
                    <a:pt x="26" y="4"/>
                    <a:pt x="26" y="3"/>
                    <a:pt x="27" y="3"/>
                  </a:cubicBezTo>
                  <a:cubicBezTo>
                    <a:pt x="28" y="4"/>
                    <a:pt x="27" y="3"/>
                    <a:pt x="28" y="3"/>
                  </a:cubicBezTo>
                  <a:cubicBezTo>
                    <a:pt x="28" y="4"/>
                    <a:pt x="28" y="4"/>
                    <a:pt x="28" y="4"/>
                  </a:cubicBezTo>
                  <a:cubicBezTo>
                    <a:pt x="28" y="3"/>
                    <a:pt x="28" y="3"/>
                    <a:pt x="28" y="3"/>
                  </a:cubicBezTo>
                  <a:cubicBezTo>
                    <a:pt x="28" y="4"/>
                    <a:pt x="29" y="4"/>
                    <a:pt x="29" y="4"/>
                  </a:cubicBezTo>
                  <a:cubicBezTo>
                    <a:pt x="30" y="3"/>
                    <a:pt x="30" y="3"/>
                    <a:pt x="30" y="3"/>
                  </a:cubicBezTo>
                  <a:cubicBezTo>
                    <a:pt x="30" y="3"/>
                    <a:pt x="30" y="4"/>
                    <a:pt x="31" y="4"/>
                  </a:cubicBezTo>
                  <a:close/>
                  <a:moveTo>
                    <a:pt x="25" y="19"/>
                  </a:moveTo>
                  <a:cubicBezTo>
                    <a:pt x="25" y="19"/>
                    <a:pt x="25" y="19"/>
                    <a:pt x="25" y="19"/>
                  </a:cubicBezTo>
                  <a:cubicBezTo>
                    <a:pt x="25" y="20"/>
                    <a:pt x="26" y="20"/>
                    <a:pt x="26" y="21"/>
                  </a:cubicBezTo>
                  <a:cubicBezTo>
                    <a:pt x="25" y="21"/>
                    <a:pt x="24" y="22"/>
                    <a:pt x="24" y="22"/>
                  </a:cubicBezTo>
                  <a:cubicBezTo>
                    <a:pt x="23" y="22"/>
                    <a:pt x="23" y="23"/>
                    <a:pt x="21" y="23"/>
                  </a:cubicBezTo>
                  <a:cubicBezTo>
                    <a:pt x="21" y="24"/>
                    <a:pt x="19" y="24"/>
                    <a:pt x="18" y="25"/>
                  </a:cubicBezTo>
                  <a:cubicBezTo>
                    <a:pt x="18" y="25"/>
                    <a:pt x="17" y="25"/>
                    <a:pt x="18" y="24"/>
                  </a:cubicBezTo>
                  <a:cubicBezTo>
                    <a:pt x="18" y="24"/>
                    <a:pt x="18" y="24"/>
                    <a:pt x="18" y="23"/>
                  </a:cubicBezTo>
                  <a:cubicBezTo>
                    <a:pt x="19" y="22"/>
                    <a:pt x="20" y="21"/>
                    <a:pt x="21" y="20"/>
                  </a:cubicBezTo>
                  <a:cubicBezTo>
                    <a:pt x="21" y="19"/>
                    <a:pt x="23" y="18"/>
                    <a:pt x="23" y="17"/>
                  </a:cubicBezTo>
                  <a:cubicBezTo>
                    <a:pt x="24" y="17"/>
                    <a:pt x="24" y="19"/>
                    <a:pt x="25" y="19"/>
                  </a:cubicBezTo>
                  <a:close/>
                  <a:moveTo>
                    <a:pt x="12" y="24"/>
                  </a:moveTo>
                  <a:cubicBezTo>
                    <a:pt x="12" y="24"/>
                    <a:pt x="12" y="24"/>
                    <a:pt x="12" y="24"/>
                  </a:cubicBezTo>
                  <a:cubicBezTo>
                    <a:pt x="12" y="23"/>
                    <a:pt x="12" y="23"/>
                    <a:pt x="12" y="23"/>
                  </a:cubicBezTo>
                  <a:cubicBezTo>
                    <a:pt x="12" y="23"/>
                    <a:pt x="12" y="24"/>
                    <a:pt x="12" y="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 name="Freeform 13"/>
            <p:cNvSpPr>
              <a:spLocks noEditPoints="1"/>
            </p:cNvSpPr>
            <p:nvPr/>
          </p:nvSpPr>
          <p:spPr bwMode="auto">
            <a:xfrm>
              <a:off x="4541" y="4120"/>
              <a:ext cx="145" cy="158"/>
            </a:xfrm>
            <a:custGeom>
              <a:avLst/>
              <a:gdLst>
                <a:gd name="T0" fmla="*/ 35 w 56"/>
                <a:gd name="T1" fmla="*/ 2 h 59"/>
                <a:gd name="T2" fmla="*/ 37 w 56"/>
                <a:gd name="T3" fmla="*/ 6 h 59"/>
                <a:gd name="T4" fmla="*/ 35 w 56"/>
                <a:gd name="T5" fmla="*/ 10 h 59"/>
                <a:gd name="T6" fmla="*/ 28 w 56"/>
                <a:gd name="T7" fmla="*/ 12 h 59"/>
                <a:gd name="T8" fmla="*/ 25 w 56"/>
                <a:gd name="T9" fmla="*/ 8 h 59"/>
                <a:gd name="T10" fmla="*/ 19 w 56"/>
                <a:gd name="T11" fmla="*/ 3 h 59"/>
                <a:gd name="T12" fmla="*/ 20 w 56"/>
                <a:gd name="T13" fmla="*/ 0 h 59"/>
                <a:gd name="T14" fmla="*/ 27 w 56"/>
                <a:gd name="T15" fmla="*/ 1 h 59"/>
                <a:gd name="T16" fmla="*/ 43 w 56"/>
                <a:gd name="T17" fmla="*/ 18 h 59"/>
                <a:gd name="T18" fmla="*/ 48 w 56"/>
                <a:gd name="T19" fmla="*/ 21 h 59"/>
                <a:gd name="T20" fmla="*/ 47 w 56"/>
                <a:gd name="T21" fmla="*/ 25 h 59"/>
                <a:gd name="T22" fmla="*/ 43 w 56"/>
                <a:gd name="T23" fmla="*/ 26 h 59"/>
                <a:gd name="T24" fmla="*/ 39 w 56"/>
                <a:gd name="T25" fmla="*/ 25 h 59"/>
                <a:gd name="T26" fmla="*/ 34 w 56"/>
                <a:gd name="T27" fmla="*/ 26 h 59"/>
                <a:gd name="T28" fmla="*/ 28 w 56"/>
                <a:gd name="T29" fmla="*/ 27 h 59"/>
                <a:gd name="T30" fmla="*/ 23 w 56"/>
                <a:gd name="T31" fmla="*/ 28 h 59"/>
                <a:gd name="T32" fmla="*/ 15 w 56"/>
                <a:gd name="T33" fmla="*/ 27 h 59"/>
                <a:gd name="T34" fmla="*/ 8 w 56"/>
                <a:gd name="T35" fmla="*/ 23 h 59"/>
                <a:gd name="T36" fmla="*/ 20 w 56"/>
                <a:gd name="T37" fmla="*/ 21 h 59"/>
                <a:gd name="T38" fmla="*/ 29 w 56"/>
                <a:gd name="T39" fmla="*/ 20 h 59"/>
                <a:gd name="T40" fmla="*/ 32 w 56"/>
                <a:gd name="T41" fmla="*/ 20 h 59"/>
                <a:gd name="T42" fmla="*/ 39 w 56"/>
                <a:gd name="T43" fmla="*/ 19 h 59"/>
                <a:gd name="T44" fmla="*/ 42 w 56"/>
                <a:gd name="T45" fmla="*/ 18 h 59"/>
                <a:gd name="T46" fmla="*/ 44 w 56"/>
                <a:gd name="T47" fmla="*/ 33 h 59"/>
                <a:gd name="T48" fmla="*/ 39 w 56"/>
                <a:gd name="T49" fmla="*/ 39 h 59"/>
                <a:gd name="T50" fmla="*/ 34 w 56"/>
                <a:gd name="T51" fmla="*/ 43 h 59"/>
                <a:gd name="T52" fmla="*/ 34 w 56"/>
                <a:gd name="T53" fmla="*/ 44 h 59"/>
                <a:gd name="T54" fmla="*/ 30 w 56"/>
                <a:gd name="T55" fmla="*/ 44 h 59"/>
                <a:gd name="T56" fmla="*/ 35 w 56"/>
                <a:gd name="T57" fmla="*/ 36 h 59"/>
                <a:gd name="T58" fmla="*/ 38 w 56"/>
                <a:gd name="T59" fmla="*/ 30 h 59"/>
                <a:gd name="T60" fmla="*/ 23 w 56"/>
                <a:gd name="T61" fmla="*/ 36 h 59"/>
                <a:gd name="T62" fmla="*/ 28 w 56"/>
                <a:gd name="T63" fmla="*/ 35 h 59"/>
                <a:gd name="T64" fmla="*/ 25 w 56"/>
                <a:gd name="T65" fmla="*/ 40 h 59"/>
                <a:gd name="T66" fmla="*/ 22 w 56"/>
                <a:gd name="T67" fmla="*/ 45 h 59"/>
                <a:gd name="T68" fmla="*/ 21 w 56"/>
                <a:gd name="T69" fmla="*/ 45 h 59"/>
                <a:gd name="T70" fmla="*/ 17 w 56"/>
                <a:gd name="T71" fmla="*/ 43 h 59"/>
                <a:gd name="T72" fmla="*/ 14 w 56"/>
                <a:gd name="T73" fmla="*/ 42 h 59"/>
                <a:gd name="T74" fmla="*/ 19 w 56"/>
                <a:gd name="T75" fmla="*/ 35 h 59"/>
                <a:gd name="T76" fmla="*/ 24 w 56"/>
                <a:gd name="T77" fmla="*/ 31 h 59"/>
                <a:gd name="T78" fmla="*/ 34 w 56"/>
                <a:gd name="T79" fmla="*/ 42 h 59"/>
                <a:gd name="T80" fmla="*/ 54 w 56"/>
                <a:gd name="T81" fmla="*/ 48 h 59"/>
                <a:gd name="T82" fmla="*/ 56 w 56"/>
                <a:gd name="T83" fmla="*/ 50 h 59"/>
                <a:gd name="T84" fmla="*/ 55 w 56"/>
                <a:gd name="T85" fmla="*/ 52 h 59"/>
                <a:gd name="T86" fmla="*/ 51 w 56"/>
                <a:gd name="T87" fmla="*/ 52 h 59"/>
                <a:gd name="T88" fmla="*/ 48 w 56"/>
                <a:gd name="T89" fmla="*/ 52 h 59"/>
                <a:gd name="T90" fmla="*/ 45 w 56"/>
                <a:gd name="T91" fmla="*/ 53 h 59"/>
                <a:gd name="T92" fmla="*/ 35 w 56"/>
                <a:gd name="T93" fmla="*/ 53 h 59"/>
                <a:gd name="T94" fmla="*/ 26 w 56"/>
                <a:gd name="T95" fmla="*/ 54 h 59"/>
                <a:gd name="T96" fmla="*/ 24 w 56"/>
                <a:gd name="T97" fmla="*/ 55 h 59"/>
                <a:gd name="T98" fmla="*/ 17 w 56"/>
                <a:gd name="T99" fmla="*/ 56 h 59"/>
                <a:gd name="T100" fmla="*/ 11 w 56"/>
                <a:gd name="T101" fmla="*/ 58 h 59"/>
                <a:gd name="T102" fmla="*/ 6 w 56"/>
                <a:gd name="T103" fmla="*/ 57 h 59"/>
                <a:gd name="T104" fmla="*/ 1 w 56"/>
                <a:gd name="T105" fmla="*/ 55 h 59"/>
                <a:gd name="T106" fmla="*/ 4 w 56"/>
                <a:gd name="T107" fmla="*/ 52 h 59"/>
                <a:gd name="T108" fmla="*/ 10 w 56"/>
                <a:gd name="T109" fmla="*/ 52 h 59"/>
                <a:gd name="T110" fmla="*/ 16 w 56"/>
                <a:gd name="T111" fmla="*/ 50 h 59"/>
                <a:gd name="T112" fmla="*/ 23 w 56"/>
                <a:gd name="T113" fmla="*/ 49 h 59"/>
                <a:gd name="T114" fmla="*/ 30 w 56"/>
                <a:gd name="T115" fmla="*/ 48 h 59"/>
                <a:gd name="T116" fmla="*/ 39 w 56"/>
                <a:gd name="T117" fmla="*/ 47 h 59"/>
                <a:gd name="T118" fmla="*/ 47 w 56"/>
                <a:gd name="T119" fmla="*/ 46 h 59"/>
                <a:gd name="T120" fmla="*/ 11 w 56"/>
                <a:gd name="T121" fmla="*/ 5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6" h="59">
                  <a:moveTo>
                    <a:pt x="29" y="1"/>
                  </a:moveTo>
                  <a:cubicBezTo>
                    <a:pt x="30" y="0"/>
                    <a:pt x="32" y="0"/>
                    <a:pt x="32" y="1"/>
                  </a:cubicBezTo>
                  <a:cubicBezTo>
                    <a:pt x="33" y="1"/>
                    <a:pt x="33" y="0"/>
                    <a:pt x="33" y="1"/>
                  </a:cubicBezTo>
                  <a:cubicBezTo>
                    <a:pt x="34" y="1"/>
                    <a:pt x="34" y="2"/>
                    <a:pt x="35" y="2"/>
                  </a:cubicBezTo>
                  <a:cubicBezTo>
                    <a:pt x="35" y="3"/>
                    <a:pt x="35" y="3"/>
                    <a:pt x="36" y="4"/>
                  </a:cubicBezTo>
                  <a:cubicBezTo>
                    <a:pt x="36" y="5"/>
                    <a:pt x="36" y="5"/>
                    <a:pt x="36" y="5"/>
                  </a:cubicBezTo>
                  <a:cubicBezTo>
                    <a:pt x="36" y="5"/>
                    <a:pt x="37" y="6"/>
                    <a:pt x="37" y="7"/>
                  </a:cubicBezTo>
                  <a:cubicBezTo>
                    <a:pt x="37" y="6"/>
                    <a:pt x="37" y="6"/>
                    <a:pt x="37" y="6"/>
                  </a:cubicBezTo>
                  <a:cubicBezTo>
                    <a:pt x="37" y="7"/>
                    <a:pt x="37" y="7"/>
                    <a:pt x="37" y="7"/>
                  </a:cubicBezTo>
                  <a:cubicBezTo>
                    <a:pt x="36" y="7"/>
                    <a:pt x="38" y="8"/>
                    <a:pt x="36" y="8"/>
                  </a:cubicBezTo>
                  <a:cubicBezTo>
                    <a:pt x="36" y="7"/>
                    <a:pt x="36" y="7"/>
                    <a:pt x="36" y="7"/>
                  </a:cubicBezTo>
                  <a:cubicBezTo>
                    <a:pt x="35" y="8"/>
                    <a:pt x="36" y="10"/>
                    <a:pt x="35" y="10"/>
                  </a:cubicBezTo>
                  <a:cubicBezTo>
                    <a:pt x="34" y="11"/>
                    <a:pt x="33" y="11"/>
                    <a:pt x="32" y="11"/>
                  </a:cubicBezTo>
                  <a:cubicBezTo>
                    <a:pt x="31" y="12"/>
                    <a:pt x="31" y="13"/>
                    <a:pt x="30" y="13"/>
                  </a:cubicBezTo>
                  <a:cubicBezTo>
                    <a:pt x="29" y="13"/>
                    <a:pt x="29" y="14"/>
                    <a:pt x="28" y="13"/>
                  </a:cubicBezTo>
                  <a:cubicBezTo>
                    <a:pt x="27" y="13"/>
                    <a:pt x="28" y="12"/>
                    <a:pt x="28" y="12"/>
                  </a:cubicBezTo>
                  <a:cubicBezTo>
                    <a:pt x="28" y="11"/>
                    <a:pt x="30" y="10"/>
                    <a:pt x="28" y="9"/>
                  </a:cubicBezTo>
                  <a:cubicBezTo>
                    <a:pt x="28" y="9"/>
                    <a:pt x="28" y="7"/>
                    <a:pt x="27" y="8"/>
                  </a:cubicBezTo>
                  <a:cubicBezTo>
                    <a:pt x="27" y="8"/>
                    <a:pt x="26" y="8"/>
                    <a:pt x="25" y="8"/>
                  </a:cubicBezTo>
                  <a:cubicBezTo>
                    <a:pt x="25" y="8"/>
                    <a:pt x="25" y="8"/>
                    <a:pt x="25" y="8"/>
                  </a:cubicBezTo>
                  <a:cubicBezTo>
                    <a:pt x="24" y="8"/>
                    <a:pt x="24" y="7"/>
                    <a:pt x="23" y="7"/>
                  </a:cubicBezTo>
                  <a:cubicBezTo>
                    <a:pt x="22" y="7"/>
                    <a:pt x="22" y="7"/>
                    <a:pt x="21" y="7"/>
                  </a:cubicBezTo>
                  <a:cubicBezTo>
                    <a:pt x="21" y="6"/>
                    <a:pt x="20" y="6"/>
                    <a:pt x="20" y="6"/>
                  </a:cubicBezTo>
                  <a:cubicBezTo>
                    <a:pt x="19" y="5"/>
                    <a:pt x="20" y="4"/>
                    <a:pt x="19" y="3"/>
                  </a:cubicBezTo>
                  <a:cubicBezTo>
                    <a:pt x="19" y="3"/>
                    <a:pt x="19" y="3"/>
                    <a:pt x="18" y="3"/>
                  </a:cubicBezTo>
                  <a:cubicBezTo>
                    <a:pt x="19" y="2"/>
                    <a:pt x="19" y="2"/>
                    <a:pt x="19" y="2"/>
                  </a:cubicBezTo>
                  <a:cubicBezTo>
                    <a:pt x="18" y="2"/>
                    <a:pt x="18" y="2"/>
                    <a:pt x="18" y="2"/>
                  </a:cubicBezTo>
                  <a:cubicBezTo>
                    <a:pt x="19" y="1"/>
                    <a:pt x="20" y="1"/>
                    <a:pt x="20" y="0"/>
                  </a:cubicBezTo>
                  <a:cubicBezTo>
                    <a:pt x="21" y="0"/>
                    <a:pt x="21" y="1"/>
                    <a:pt x="22" y="0"/>
                  </a:cubicBezTo>
                  <a:cubicBezTo>
                    <a:pt x="23" y="0"/>
                    <a:pt x="24" y="0"/>
                    <a:pt x="25" y="1"/>
                  </a:cubicBezTo>
                  <a:cubicBezTo>
                    <a:pt x="25" y="1"/>
                    <a:pt x="25" y="0"/>
                    <a:pt x="25" y="0"/>
                  </a:cubicBezTo>
                  <a:cubicBezTo>
                    <a:pt x="26" y="1"/>
                    <a:pt x="26" y="1"/>
                    <a:pt x="27" y="1"/>
                  </a:cubicBezTo>
                  <a:cubicBezTo>
                    <a:pt x="28" y="1"/>
                    <a:pt x="28" y="1"/>
                    <a:pt x="29" y="0"/>
                  </a:cubicBezTo>
                  <a:lnTo>
                    <a:pt x="29" y="1"/>
                  </a:lnTo>
                  <a:close/>
                  <a:moveTo>
                    <a:pt x="43" y="18"/>
                  </a:moveTo>
                  <a:cubicBezTo>
                    <a:pt x="43" y="18"/>
                    <a:pt x="43" y="18"/>
                    <a:pt x="43" y="18"/>
                  </a:cubicBezTo>
                  <a:cubicBezTo>
                    <a:pt x="44" y="19"/>
                    <a:pt x="44" y="18"/>
                    <a:pt x="45" y="18"/>
                  </a:cubicBezTo>
                  <a:cubicBezTo>
                    <a:pt x="45" y="18"/>
                    <a:pt x="46" y="19"/>
                    <a:pt x="46" y="18"/>
                  </a:cubicBezTo>
                  <a:cubicBezTo>
                    <a:pt x="47" y="19"/>
                    <a:pt x="45" y="20"/>
                    <a:pt x="46" y="20"/>
                  </a:cubicBezTo>
                  <a:cubicBezTo>
                    <a:pt x="47" y="20"/>
                    <a:pt x="48" y="20"/>
                    <a:pt x="48" y="21"/>
                  </a:cubicBezTo>
                  <a:cubicBezTo>
                    <a:pt x="48" y="21"/>
                    <a:pt x="50" y="22"/>
                    <a:pt x="49" y="22"/>
                  </a:cubicBezTo>
                  <a:cubicBezTo>
                    <a:pt x="50" y="23"/>
                    <a:pt x="49" y="24"/>
                    <a:pt x="50" y="24"/>
                  </a:cubicBezTo>
                  <a:cubicBezTo>
                    <a:pt x="50" y="25"/>
                    <a:pt x="50" y="25"/>
                    <a:pt x="49" y="25"/>
                  </a:cubicBezTo>
                  <a:cubicBezTo>
                    <a:pt x="48" y="24"/>
                    <a:pt x="48" y="26"/>
                    <a:pt x="47" y="25"/>
                  </a:cubicBezTo>
                  <a:cubicBezTo>
                    <a:pt x="46" y="25"/>
                    <a:pt x="46" y="25"/>
                    <a:pt x="46" y="25"/>
                  </a:cubicBezTo>
                  <a:cubicBezTo>
                    <a:pt x="46" y="25"/>
                    <a:pt x="45" y="25"/>
                    <a:pt x="44" y="26"/>
                  </a:cubicBezTo>
                  <a:cubicBezTo>
                    <a:pt x="43" y="25"/>
                    <a:pt x="43" y="25"/>
                    <a:pt x="43" y="25"/>
                  </a:cubicBezTo>
                  <a:cubicBezTo>
                    <a:pt x="43" y="26"/>
                    <a:pt x="43" y="26"/>
                    <a:pt x="43" y="26"/>
                  </a:cubicBezTo>
                  <a:cubicBezTo>
                    <a:pt x="43" y="25"/>
                    <a:pt x="42" y="25"/>
                    <a:pt x="41" y="25"/>
                  </a:cubicBezTo>
                  <a:cubicBezTo>
                    <a:pt x="41" y="25"/>
                    <a:pt x="40" y="25"/>
                    <a:pt x="40" y="25"/>
                  </a:cubicBezTo>
                  <a:cubicBezTo>
                    <a:pt x="40" y="25"/>
                    <a:pt x="40" y="25"/>
                    <a:pt x="40" y="25"/>
                  </a:cubicBezTo>
                  <a:cubicBezTo>
                    <a:pt x="39" y="25"/>
                    <a:pt x="39" y="25"/>
                    <a:pt x="39" y="25"/>
                  </a:cubicBezTo>
                  <a:cubicBezTo>
                    <a:pt x="39" y="25"/>
                    <a:pt x="39" y="25"/>
                    <a:pt x="39" y="25"/>
                  </a:cubicBezTo>
                  <a:cubicBezTo>
                    <a:pt x="38" y="26"/>
                    <a:pt x="38" y="26"/>
                    <a:pt x="38" y="26"/>
                  </a:cubicBezTo>
                  <a:cubicBezTo>
                    <a:pt x="37" y="25"/>
                    <a:pt x="36" y="26"/>
                    <a:pt x="35" y="25"/>
                  </a:cubicBezTo>
                  <a:cubicBezTo>
                    <a:pt x="35" y="26"/>
                    <a:pt x="34" y="26"/>
                    <a:pt x="34" y="26"/>
                  </a:cubicBezTo>
                  <a:cubicBezTo>
                    <a:pt x="34" y="26"/>
                    <a:pt x="34" y="26"/>
                    <a:pt x="34" y="26"/>
                  </a:cubicBezTo>
                  <a:cubicBezTo>
                    <a:pt x="33" y="25"/>
                    <a:pt x="32" y="26"/>
                    <a:pt x="32" y="26"/>
                  </a:cubicBezTo>
                  <a:cubicBezTo>
                    <a:pt x="31" y="26"/>
                    <a:pt x="30" y="26"/>
                    <a:pt x="29" y="26"/>
                  </a:cubicBezTo>
                  <a:cubicBezTo>
                    <a:pt x="29" y="26"/>
                    <a:pt x="28" y="26"/>
                    <a:pt x="28" y="27"/>
                  </a:cubicBezTo>
                  <a:cubicBezTo>
                    <a:pt x="27" y="27"/>
                    <a:pt x="26" y="27"/>
                    <a:pt x="26" y="26"/>
                  </a:cubicBezTo>
                  <a:cubicBezTo>
                    <a:pt x="26" y="26"/>
                    <a:pt x="26" y="27"/>
                    <a:pt x="25" y="27"/>
                  </a:cubicBezTo>
                  <a:cubicBezTo>
                    <a:pt x="25" y="26"/>
                    <a:pt x="25" y="26"/>
                    <a:pt x="25" y="26"/>
                  </a:cubicBezTo>
                  <a:cubicBezTo>
                    <a:pt x="24" y="27"/>
                    <a:pt x="24" y="27"/>
                    <a:pt x="23" y="28"/>
                  </a:cubicBezTo>
                  <a:cubicBezTo>
                    <a:pt x="23" y="27"/>
                    <a:pt x="22" y="27"/>
                    <a:pt x="21" y="28"/>
                  </a:cubicBezTo>
                  <a:cubicBezTo>
                    <a:pt x="20" y="27"/>
                    <a:pt x="20" y="28"/>
                    <a:pt x="18" y="28"/>
                  </a:cubicBezTo>
                  <a:cubicBezTo>
                    <a:pt x="18" y="28"/>
                    <a:pt x="18" y="29"/>
                    <a:pt x="17" y="28"/>
                  </a:cubicBezTo>
                  <a:cubicBezTo>
                    <a:pt x="17" y="28"/>
                    <a:pt x="15" y="28"/>
                    <a:pt x="15" y="27"/>
                  </a:cubicBezTo>
                  <a:cubicBezTo>
                    <a:pt x="14" y="27"/>
                    <a:pt x="12" y="27"/>
                    <a:pt x="12" y="26"/>
                  </a:cubicBezTo>
                  <a:cubicBezTo>
                    <a:pt x="11" y="25"/>
                    <a:pt x="10" y="25"/>
                    <a:pt x="9" y="24"/>
                  </a:cubicBezTo>
                  <a:cubicBezTo>
                    <a:pt x="10" y="24"/>
                    <a:pt x="9" y="24"/>
                    <a:pt x="9" y="23"/>
                  </a:cubicBezTo>
                  <a:cubicBezTo>
                    <a:pt x="9" y="24"/>
                    <a:pt x="8" y="23"/>
                    <a:pt x="8" y="23"/>
                  </a:cubicBezTo>
                  <a:cubicBezTo>
                    <a:pt x="8" y="22"/>
                    <a:pt x="9" y="23"/>
                    <a:pt x="9" y="22"/>
                  </a:cubicBezTo>
                  <a:cubicBezTo>
                    <a:pt x="11" y="22"/>
                    <a:pt x="14" y="22"/>
                    <a:pt x="16" y="21"/>
                  </a:cubicBezTo>
                  <a:cubicBezTo>
                    <a:pt x="17" y="21"/>
                    <a:pt x="18" y="21"/>
                    <a:pt x="18" y="21"/>
                  </a:cubicBezTo>
                  <a:cubicBezTo>
                    <a:pt x="19" y="21"/>
                    <a:pt x="19" y="21"/>
                    <a:pt x="20" y="21"/>
                  </a:cubicBezTo>
                  <a:cubicBezTo>
                    <a:pt x="21" y="21"/>
                    <a:pt x="22" y="21"/>
                    <a:pt x="22" y="21"/>
                  </a:cubicBezTo>
                  <a:cubicBezTo>
                    <a:pt x="23" y="21"/>
                    <a:pt x="23" y="20"/>
                    <a:pt x="24" y="20"/>
                  </a:cubicBezTo>
                  <a:cubicBezTo>
                    <a:pt x="25" y="20"/>
                    <a:pt x="26" y="21"/>
                    <a:pt x="26" y="20"/>
                  </a:cubicBezTo>
                  <a:cubicBezTo>
                    <a:pt x="27" y="21"/>
                    <a:pt x="28" y="20"/>
                    <a:pt x="29" y="20"/>
                  </a:cubicBezTo>
                  <a:cubicBezTo>
                    <a:pt x="29" y="20"/>
                    <a:pt x="30" y="20"/>
                    <a:pt x="31" y="20"/>
                  </a:cubicBezTo>
                  <a:cubicBezTo>
                    <a:pt x="31" y="20"/>
                    <a:pt x="31" y="20"/>
                    <a:pt x="31" y="20"/>
                  </a:cubicBezTo>
                  <a:cubicBezTo>
                    <a:pt x="31" y="20"/>
                    <a:pt x="31" y="20"/>
                    <a:pt x="31" y="20"/>
                  </a:cubicBezTo>
                  <a:cubicBezTo>
                    <a:pt x="32" y="20"/>
                    <a:pt x="32" y="20"/>
                    <a:pt x="32" y="20"/>
                  </a:cubicBezTo>
                  <a:cubicBezTo>
                    <a:pt x="32" y="19"/>
                    <a:pt x="34" y="20"/>
                    <a:pt x="35" y="19"/>
                  </a:cubicBezTo>
                  <a:cubicBezTo>
                    <a:pt x="36" y="20"/>
                    <a:pt x="36" y="19"/>
                    <a:pt x="38" y="19"/>
                  </a:cubicBezTo>
                  <a:cubicBezTo>
                    <a:pt x="38" y="19"/>
                    <a:pt x="38" y="19"/>
                    <a:pt x="38" y="19"/>
                  </a:cubicBezTo>
                  <a:cubicBezTo>
                    <a:pt x="39" y="19"/>
                    <a:pt x="39" y="19"/>
                    <a:pt x="39" y="19"/>
                  </a:cubicBezTo>
                  <a:cubicBezTo>
                    <a:pt x="39" y="19"/>
                    <a:pt x="39" y="19"/>
                    <a:pt x="39" y="19"/>
                  </a:cubicBezTo>
                  <a:cubicBezTo>
                    <a:pt x="39" y="19"/>
                    <a:pt x="39" y="19"/>
                    <a:pt x="39" y="19"/>
                  </a:cubicBezTo>
                  <a:cubicBezTo>
                    <a:pt x="40" y="19"/>
                    <a:pt x="39" y="18"/>
                    <a:pt x="40" y="18"/>
                  </a:cubicBezTo>
                  <a:cubicBezTo>
                    <a:pt x="41" y="19"/>
                    <a:pt x="42" y="18"/>
                    <a:pt x="42" y="18"/>
                  </a:cubicBezTo>
                  <a:lnTo>
                    <a:pt x="43" y="18"/>
                  </a:lnTo>
                  <a:close/>
                  <a:moveTo>
                    <a:pt x="41" y="31"/>
                  </a:moveTo>
                  <a:cubicBezTo>
                    <a:pt x="41" y="31"/>
                    <a:pt x="41" y="31"/>
                    <a:pt x="42" y="31"/>
                  </a:cubicBezTo>
                  <a:cubicBezTo>
                    <a:pt x="42" y="32"/>
                    <a:pt x="43" y="32"/>
                    <a:pt x="44" y="33"/>
                  </a:cubicBezTo>
                  <a:cubicBezTo>
                    <a:pt x="44" y="33"/>
                    <a:pt x="44" y="33"/>
                    <a:pt x="44" y="33"/>
                  </a:cubicBezTo>
                  <a:cubicBezTo>
                    <a:pt x="44" y="33"/>
                    <a:pt x="44" y="34"/>
                    <a:pt x="44" y="34"/>
                  </a:cubicBezTo>
                  <a:cubicBezTo>
                    <a:pt x="43" y="35"/>
                    <a:pt x="43" y="36"/>
                    <a:pt x="42" y="37"/>
                  </a:cubicBezTo>
                  <a:cubicBezTo>
                    <a:pt x="41" y="38"/>
                    <a:pt x="40" y="39"/>
                    <a:pt x="39" y="39"/>
                  </a:cubicBezTo>
                  <a:cubicBezTo>
                    <a:pt x="38" y="40"/>
                    <a:pt x="37" y="41"/>
                    <a:pt x="37" y="42"/>
                  </a:cubicBezTo>
                  <a:cubicBezTo>
                    <a:pt x="36" y="42"/>
                    <a:pt x="36" y="43"/>
                    <a:pt x="35" y="43"/>
                  </a:cubicBezTo>
                  <a:cubicBezTo>
                    <a:pt x="34" y="43"/>
                    <a:pt x="34" y="43"/>
                    <a:pt x="34" y="43"/>
                  </a:cubicBezTo>
                  <a:cubicBezTo>
                    <a:pt x="34" y="43"/>
                    <a:pt x="34" y="43"/>
                    <a:pt x="34" y="43"/>
                  </a:cubicBezTo>
                  <a:cubicBezTo>
                    <a:pt x="33" y="43"/>
                    <a:pt x="33" y="43"/>
                    <a:pt x="33" y="43"/>
                  </a:cubicBezTo>
                  <a:cubicBezTo>
                    <a:pt x="33" y="43"/>
                    <a:pt x="33" y="43"/>
                    <a:pt x="33" y="43"/>
                  </a:cubicBezTo>
                  <a:cubicBezTo>
                    <a:pt x="33" y="43"/>
                    <a:pt x="33" y="43"/>
                    <a:pt x="33" y="43"/>
                  </a:cubicBezTo>
                  <a:cubicBezTo>
                    <a:pt x="33" y="43"/>
                    <a:pt x="34" y="43"/>
                    <a:pt x="34" y="44"/>
                  </a:cubicBezTo>
                  <a:cubicBezTo>
                    <a:pt x="33" y="44"/>
                    <a:pt x="32" y="45"/>
                    <a:pt x="31" y="45"/>
                  </a:cubicBezTo>
                  <a:cubicBezTo>
                    <a:pt x="31" y="46"/>
                    <a:pt x="30" y="46"/>
                    <a:pt x="29" y="47"/>
                  </a:cubicBezTo>
                  <a:cubicBezTo>
                    <a:pt x="29" y="47"/>
                    <a:pt x="28" y="46"/>
                    <a:pt x="29" y="46"/>
                  </a:cubicBezTo>
                  <a:cubicBezTo>
                    <a:pt x="28" y="45"/>
                    <a:pt x="30" y="45"/>
                    <a:pt x="30" y="44"/>
                  </a:cubicBezTo>
                  <a:cubicBezTo>
                    <a:pt x="31" y="44"/>
                    <a:pt x="30" y="43"/>
                    <a:pt x="32" y="42"/>
                  </a:cubicBezTo>
                  <a:cubicBezTo>
                    <a:pt x="32" y="42"/>
                    <a:pt x="33" y="41"/>
                    <a:pt x="33" y="40"/>
                  </a:cubicBezTo>
                  <a:cubicBezTo>
                    <a:pt x="33" y="40"/>
                    <a:pt x="33" y="39"/>
                    <a:pt x="34" y="38"/>
                  </a:cubicBezTo>
                  <a:cubicBezTo>
                    <a:pt x="34" y="37"/>
                    <a:pt x="35" y="37"/>
                    <a:pt x="35" y="36"/>
                  </a:cubicBezTo>
                  <a:cubicBezTo>
                    <a:pt x="36" y="36"/>
                    <a:pt x="37" y="35"/>
                    <a:pt x="36" y="34"/>
                  </a:cubicBezTo>
                  <a:cubicBezTo>
                    <a:pt x="37" y="34"/>
                    <a:pt x="37" y="33"/>
                    <a:pt x="37" y="33"/>
                  </a:cubicBezTo>
                  <a:cubicBezTo>
                    <a:pt x="37" y="32"/>
                    <a:pt x="39" y="31"/>
                    <a:pt x="38" y="31"/>
                  </a:cubicBezTo>
                  <a:cubicBezTo>
                    <a:pt x="38" y="31"/>
                    <a:pt x="38" y="30"/>
                    <a:pt x="38" y="30"/>
                  </a:cubicBezTo>
                  <a:cubicBezTo>
                    <a:pt x="39" y="30"/>
                    <a:pt x="40" y="30"/>
                    <a:pt x="41" y="31"/>
                  </a:cubicBezTo>
                  <a:close/>
                  <a:moveTo>
                    <a:pt x="26" y="30"/>
                  </a:moveTo>
                  <a:cubicBezTo>
                    <a:pt x="25" y="31"/>
                    <a:pt x="25" y="33"/>
                    <a:pt x="24" y="33"/>
                  </a:cubicBezTo>
                  <a:cubicBezTo>
                    <a:pt x="24" y="34"/>
                    <a:pt x="23" y="35"/>
                    <a:pt x="23" y="36"/>
                  </a:cubicBezTo>
                  <a:cubicBezTo>
                    <a:pt x="23" y="37"/>
                    <a:pt x="23" y="38"/>
                    <a:pt x="24" y="38"/>
                  </a:cubicBezTo>
                  <a:cubicBezTo>
                    <a:pt x="25" y="38"/>
                    <a:pt x="26" y="38"/>
                    <a:pt x="26" y="37"/>
                  </a:cubicBezTo>
                  <a:cubicBezTo>
                    <a:pt x="27" y="37"/>
                    <a:pt x="27" y="36"/>
                    <a:pt x="28" y="36"/>
                  </a:cubicBezTo>
                  <a:cubicBezTo>
                    <a:pt x="28" y="35"/>
                    <a:pt x="28" y="35"/>
                    <a:pt x="28" y="35"/>
                  </a:cubicBezTo>
                  <a:cubicBezTo>
                    <a:pt x="29" y="35"/>
                    <a:pt x="28" y="36"/>
                    <a:pt x="28" y="36"/>
                  </a:cubicBezTo>
                  <a:cubicBezTo>
                    <a:pt x="27" y="36"/>
                    <a:pt x="28" y="38"/>
                    <a:pt x="27" y="37"/>
                  </a:cubicBezTo>
                  <a:cubicBezTo>
                    <a:pt x="26" y="38"/>
                    <a:pt x="25" y="39"/>
                    <a:pt x="26" y="40"/>
                  </a:cubicBezTo>
                  <a:cubicBezTo>
                    <a:pt x="25" y="40"/>
                    <a:pt x="25" y="40"/>
                    <a:pt x="25" y="40"/>
                  </a:cubicBezTo>
                  <a:cubicBezTo>
                    <a:pt x="25" y="41"/>
                    <a:pt x="25" y="41"/>
                    <a:pt x="25" y="41"/>
                  </a:cubicBezTo>
                  <a:cubicBezTo>
                    <a:pt x="24" y="41"/>
                    <a:pt x="25" y="42"/>
                    <a:pt x="24" y="42"/>
                  </a:cubicBezTo>
                  <a:cubicBezTo>
                    <a:pt x="24" y="43"/>
                    <a:pt x="23" y="43"/>
                    <a:pt x="23" y="44"/>
                  </a:cubicBezTo>
                  <a:cubicBezTo>
                    <a:pt x="22" y="44"/>
                    <a:pt x="23" y="45"/>
                    <a:pt x="22" y="45"/>
                  </a:cubicBezTo>
                  <a:cubicBezTo>
                    <a:pt x="22" y="45"/>
                    <a:pt x="22" y="45"/>
                    <a:pt x="22" y="45"/>
                  </a:cubicBezTo>
                  <a:cubicBezTo>
                    <a:pt x="21" y="45"/>
                    <a:pt x="21" y="45"/>
                    <a:pt x="21" y="45"/>
                  </a:cubicBezTo>
                  <a:cubicBezTo>
                    <a:pt x="21" y="45"/>
                    <a:pt x="21" y="45"/>
                    <a:pt x="21" y="45"/>
                  </a:cubicBezTo>
                  <a:cubicBezTo>
                    <a:pt x="21" y="45"/>
                    <a:pt x="21" y="45"/>
                    <a:pt x="21" y="45"/>
                  </a:cubicBezTo>
                  <a:cubicBezTo>
                    <a:pt x="20" y="45"/>
                    <a:pt x="20" y="45"/>
                    <a:pt x="20" y="45"/>
                  </a:cubicBezTo>
                  <a:cubicBezTo>
                    <a:pt x="20" y="44"/>
                    <a:pt x="20" y="44"/>
                    <a:pt x="20" y="44"/>
                  </a:cubicBezTo>
                  <a:cubicBezTo>
                    <a:pt x="19" y="44"/>
                    <a:pt x="19" y="44"/>
                    <a:pt x="19" y="44"/>
                  </a:cubicBezTo>
                  <a:cubicBezTo>
                    <a:pt x="19" y="43"/>
                    <a:pt x="18" y="44"/>
                    <a:pt x="17" y="43"/>
                  </a:cubicBezTo>
                  <a:cubicBezTo>
                    <a:pt x="17" y="43"/>
                    <a:pt x="17" y="43"/>
                    <a:pt x="17" y="43"/>
                  </a:cubicBezTo>
                  <a:cubicBezTo>
                    <a:pt x="17" y="42"/>
                    <a:pt x="16" y="43"/>
                    <a:pt x="15" y="42"/>
                  </a:cubicBezTo>
                  <a:cubicBezTo>
                    <a:pt x="15" y="43"/>
                    <a:pt x="15" y="43"/>
                    <a:pt x="15" y="43"/>
                  </a:cubicBezTo>
                  <a:cubicBezTo>
                    <a:pt x="14" y="43"/>
                    <a:pt x="15" y="42"/>
                    <a:pt x="14" y="42"/>
                  </a:cubicBezTo>
                  <a:cubicBezTo>
                    <a:pt x="14" y="41"/>
                    <a:pt x="13" y="40"/>
                    <a:pt x="14" y="40"/>
                  </a:cubicBezTo>
                  <a:cubicBezTo>
                    <a:pt x="15" y="40"/>
                    <a:pt x="16" y="39"/>
                    <a:pt x="16" y="39"/>
                  </a:cubicBezTo>
                  <a:cubicBezTo>
                    <a:pt x="16" y="37"/>
                    <a:pt x="17" y="37"/>
                    <a:pt x="18" y="36"/>
                  </a:cubicBezTo>
                  <a:cubicBezTo>
                    <a:pt x="19" y="36"/>
                    <a:pt x="18" y="35"/>
                    <a:pt x="19" y="35"/>
                  </a:cubicBezTo>
                  <a:cubicBezTo>
                    <a:pt x="20" y="34"/>
                    <a:pt x="21" y="35"/>
                    <a:pt x="21" y="34"/>
                  </a:cubicBezTo>
                  <a:cubicBezTo>
                    <a:pt x="21" y="33"/>
                    <a:pt x="21" y="33"/>
                    <a:pt x="22" y="33"/>
                  </a:cubicBezTo>
                  <a:cubicBezTo>
                    <a:pt x="22" y="33"/>
                    <a:pt x="22" y="33"/>
                    <a:pt x="22" y="33"/>
                  </a:cubicBezTo>
                  <a:cubicBezTo>
                    <a:pt x="23" y="32"/>
                    <a:pt x="24" y="32"/>
                    <a:pt x="24" y="31"/>
                  </a:cubicBezTo>
                  <a:cubicBezTo>
                    <a:pt x="25" y="31"/>
                    <a:pt x="25" y="30"/>
                    <a:pt x="26" y="30"/>
                  </a:cubicBezTo>
                  <a:close/>
                  <a:moveTo>
                    <a:pt x="35" y="42"/>
                  </a:moveTo>
                  <a:cubicBezTo>
                    <a:pt x="34" y="42"/>
                    <a:pt x="34" y="42"/>
                    <a:pt x="34" y="42"/>
                  </a:cubicBezTo>
                  <a:cubicBezTo>
                    <a:pt x="34" y="42"/>
                    <a:pt x="34" y="42"/>
                    <a:pt x="34" y="42"/>
                  </a:cubicBezTo>
                  <a:cubicBezTo>
                    <a:pt x="34" y="42"/>
                    <a:pt x="35" y="42"/>
                    <a:pt x="35" y="42"/>
                  </a:cubicBezTo>
                  <a:close/>
                  <a:moveTo>
                    <a:pt x="51" y="47"/>
                  </a:moveTo>
                  <a:cubicBezTo>
                    <a:pt x="52" y="46"/>
                    <a:pt x="53" y="47"/>
                    <a:pt x="53" y="46"/>
                  </a:cubicBezTo>
                  <a:cubicBezTo>
                    <a:pt x="53" y="47"/>
                    <a:pt x="54" y="47"/>
                    <a:pt x="54" y="48"/>
                  </a:cubicBezTo>
                  <a:cubicBezTo>
                    <a:pt x="55" y="48"/>
                    <a:pt x="55" y="48"/>
                    <a:pt x="55" y="48"/>
                  </a:cubicBezTo>
                  <a:cubicBezTo>
                    <a:pt x="55" y="48"/>
                    <a:pt x="55" y="48"/>
                    <a:pt x="55" y="48"/>
                  </a:cubicBezTo>
                  <a:cubicBezTo>
                    <a:pt x="54" y="48"/>
                    <a:pt x="55" y="49"/>
                    <a:pt x="54" y="49"/>
                  </a:cubicBezTo>
                  <a:cubicBezTo>
                    <a:pt x="55" y="49"/>
                    <a:pt x="55" y="50"/>
                    <a:pt x="56" y="50"/>
                  </a:cubicBezTo>
                  <a:cubicBezTo>
                    <a:pt x="56" y="50"/>
                    <a:pt x="56" y="51"/>
                    <a:pt x="55" y="51"/>
                  </a:cubicBezTo>
                  <a:cubicBezTo>
                    <a:pt x="56" y="51"/>
                    <a:pt x="56" y="52"/>
                    <a:pt x="56" y="52"/>
                  </a:cubicBezTo>
                  <a:cubicBezTo>
                    <a:pt x="56" y="53"/>
                    <a:pt x="55" y="53"/>
                    <a:pt x="55" y="53"/>
                  </a:cubicBezTo>
                  <a:cubicBezTo>
                    <a:pt x="55" y="52"/>
                    <a:pt x="55" y="52"/>
                    <a:pt x="55" y="52"/>
                  </a:cubicBezTo>
                  <a:cubicBezTo>
                    <a:pt x="54" y="53"/>
                    <a:pt x="54" y="53"/>
                    <a:pt x="54" y="53"/>
                  </a:cubicBezTo>
                  <a:cubicBezTo>
                    <a:pt x="54" y="53"/>
                    <a:pt x="54" y="53"/>
                    <a:pt x="54" y="53"/>
                  </a:cubicBezTo>
                  <a:cubicBezTo>
                    <a:pt x="53" y="53"/>
                    <a:pt x="52" y="52"/>
                    <a:pt x="52" y="53"/>
                  </a:cubicBezTo>
                  <a:cubicBezTo>
                    <a:pt x="51" y="52"/>
                    <a:pt x="51" y="52"/>
                    <a:pt x="51" y="52"/>
                  </a:cubicBezTo>
                  <a:cubicBezTo>
                    <a:pt x="51" y="53"/>
                    <a:pt x="50" y="52"/>
                    <a:pt x="49" y="52"/>
                  </a:cubicBezTo>
                  <a:cubicBezTo>
                    <a:pt x="49" y="52"/>
                    <a:pt x="49" y="52"/>
                    <a:pt x="49" y="52"/>
                  </a:cubicBezTo>
                  <a:cubicBezTo>
                    <a:pt x="49" y="52"/>
                    <a:pt x="49" y="52"/>
                    <a:pt x="49" y="52"/>
                  </a:cubicBezTo>
                  <a:cubicBezTo>
                    <a:pt x="48" y="52"/>
                    <a:pt x="48" y="52"/>
                    <a:pt x="48" y="52"/>
                  </a:cubicBezTo>
                  <a:cubicBezTo>
                    <a:pt x="48" y="52"/>
                    <a:pt x="47" y="53"/>
                    <a:pt x="46" y="53"/>
                  </a:cubicBezTo>
                  <a:cubicBezTo>
                    <a:pt x="46" y="53"/>
                    <a:pt x="46" y="53"/>
                    <a:pt x="46" y="53"/>
                  </a:cubicBezTo>
                  <a:cubicBezTo>
                    <a:pt x="46" y="53"/>
                    <a:pt x="46" y="53"/>
                    <a:pt x="46" y="53"/>
                  </a:cubicBezTo>
                  <a:cubicBezTo>
                    <a:pt x="45" y="53"/>
                    <a:pt x="45" y="53"/>
                    <a:pt x="45" y="53"/>
                  </a:cubicBezTo>
                  <a:cubicBezTo>
                    <a:pt x="45" y="53"/>
                    <a:pt x="44" y="52"/>
                    <a:pt x="43" y="53"/>
                  </a:cubicBezTo>
                  <a:cubicBezTo>
                    <a:pt x="42" y="53"/>
                    <a:pt x="41" y="53"/>
                    <a:pt x="40" y="53"/>
                  </a:cubicBezTo>
                  <a:cubicBezTo>
                    <a:pt x="40" y="53"/>
                    <a:pt x="39" y="53"/>
                    <a:pt x="39" y="53"/>
                  </a:cubicBezTo>
                  <a:cubicBezTo>
                    <a:pt x="37" y="53"/>
                    <a:pt x="36" y="54"/>
                    <a:pt x="35" y="53"/>
                  </a:cubicBezTo>
                  <a:cubicBezTo>
                    <a:pt x="34" y="54"/>
                    <a:pt x="33" y="54"/>
                    <a:pt x="33" y="54"/>
                  </a:cubicBezTo>
                  <a:cubicBezTo>
                    <a:pt x="32" y="54"/>
                    <a:pt x="31" y="53"/>
                    <a:pt x="30" y="54"/>
                  </a:cubicBezTo>
                  <a:cubicBezTo>
                    <a:pt x="29" y="54"/>
                    <a:pt x="28" y="54"/>
                    <a:pt x="27" y="54"/>
                  </a:cubicBezTo>
                  <a:cubicBezTo>
                    <a:pt x="27" y="53"/>
                    <a:pt x="27" y="54"/>
                    <a:pt x="26" y="54"/>
                  </a:cubicBezTo>
                  <a:cubicBezTo>
                    <a:pt x="26" y="54"/>
                    <a:pt x="26" y="55"/>
                    <a:pt x="26" y="55"/>
                  </a:cubicBezTo>
                  <a:cubicBezTo>
                    <a:pt x="26" y="55"/>
                    <a:pt x="26" y="54"/>
                    <a:pt x="25" y="54"/>
                  </a:cubicBezTo>
                  <a:cubicBezTo>
                    <a:pt x="25" y="55"/>
                    <a:pt x="25" y="55"/>
                    <a:pt x="25" y="55"/>
                  </a:cubicBezTo>
                  <a:cubicBezTo>
                    <a:pt x="24" y="55"/>
                    <a:pt x="24" y="55"/>
                    <a:pt x="24" y="55"/>
                  </a:cubicBezTo>
                  <a:cubicBezTo>
                    <a:pt x="24" y="55"/>
                    <a:pt x="24" y="55"/>
                    <a:pt x="24" y="55"/>
                  </a:cubicBezTo>
                  <a:cubicBezTo>
                    <a:pt x="23" y="55"/>
                    <a:pt x="23" y="55"/>
                    <a:pt x="23" y="55"/>
                  </a:cubicBezTo>
                  <a:cubicBezTo>
                    <a:pt x="23" y="56"/>
                    <a:pt x="21" y="55"/>
                    <a:pt x="20" y="55"/>
                  </a:cubicBezTo>
                  <a:cubicBezTo>
                    <a:pt x="19" y="55"/>
                    <a:pt x="18" y="56"/>
                    <a:pt x="17" y="56"/>
                  </a:cubicBezTo>
                  <a:cubicBezTo>
                    <a:pt x="16" y="57"/>
                    <a:pt x="15" y="56"/>
                    <a:pt x="14" y="57"/>
                  </a:cubicBezTo>
                  <a:cubicBezTo>
                    <a:pt x="13" y="56"/>
                    <a:pt x="12" y="58"/>
                    <a:pt x="12" y="57"/>
                  </a:cubicBezTo>
                  <a:cubicBezTo>
                    <a:pt x="12" y="56"/>
                    <a:pt x="12" y="56"/>
                    <a:pt x="11" y="56"/>
                  </a:cubicBezTo>
                  <a:cubicBezTo>
                    <a:pt x="11" y="57"/>
                    <a:pt x="11" y="57"/>
                    <a:pt x="11" y="58"/>
                  </a:cubicBezTo>
                  <a:cubicBezTo>
                    <a:pt x="10" y="58"/>
                    <a:pt x="9" y="58"/>
                    <a:pt x="9" y="58"/>
                  </a:cubicBezTo>
                  <a:cubicBezTo>
                    <a:pt x="9" y="58"/>
                    <a:pt x="9" y="57"/>
                    <a:pt x="9" y="57"/>
                  </a:cubicBezTo>
                  <a:cubicBezTo>
                    <a:pt x="8" y="58"/>
                    <a:pt x="7" y="59"/>
                    <a:pt x="7" y="58"/>
                  </a:cubicBezTo>
                  <a:cubicBezTo>
                    <a:pt x="6" y="58"/>
                    <a:pt x="6" y="58"/>
                    <a:pt x="6" y="57"/>
                  </a:cubicBezTo>
                  <a:cubicBezTo>
                    <a:pt x="5" y="58"/>
                    <a:pt x="5" y="58"/>
                    <a:pt x="5" y="58"/>
                  </a:cubicBezTo>
                  <a:cubicBezTo>
                    <a:pt x="5" y="57"/>
                    <a:pt x="3" y="57"/>
                    <a:pt x="3" y="56"/>
                  </a:cubicBezTo>
                  <a:cubicBezTo>
                    <a:pt x="2" y="57"/>
                    <a:pt x="2" y="56"/>
                    <a:pt x="1" y="56"/>
                  </a:cubicBezTo>
                  <a:cubicBezTo>
                    <a:pt x="1" y="55"/>
                    <a:pt x="1" y="55"/>
                    <a:pt x="1" y="55"/>
                  </a:cubicBezTo>
                  <a:cubicBezTo>
                    <a:pt x="1" y="55"/>
                    <a:pt x="1" y="55"/>
                    <a:pt x="1" y="55"/>
                  </a:cubicBezTo>
                  <a:cubicBezTo>
                    <a:pt x="0" y="54"/>
                    <a:pt x="1" y="54"/>
                    <a:pt x="1" y="53"/>
                  </a:cubicBezTo>
                  <a:cubicBezTo>
                    <a:pt x="1" y="54"/>
                    <a:pt x="1" y="54"/>
                    <a:pt x="1" y="54"/>
                  </a:cubicBezTo>
                  <a:cubicBezTo>
                    <a:pt x="2" y="53"/>
                    <a:pt x="3" y="53"/>
                    <a:pt x="4" y="52"/>
                  </a:cubicBezTo>
                  <a:cubicBezTo>
                    <a:pt x="4" y="53"/>
                    <a:pt x="5" y="53"/>
                    <a:pt x="5" y="53"/>
                  </a:cubicBezTo>
                  <a:cubicBezTo>
                    <a:pt x="5" y="52"/>
                    <a:pt x="7" y="53"/>
                    <a:pt x="8" y="52"/>
                  </a:cubicBezTo>
                  <a:cubicBezTo>
                    <a:pt x="8" y="52"/>
                    <a:pt x="9" y="52"/>
                    <a:pt x="9" y="51"/>
                  </a:cubicBezTo>
                  <a:cubicBezTo>
                    <a:pt x="9" y="52"/>
                    <a:pt x="10" y="52"/>
                    <a:pt x="10" y="52"/>
                  </a:cubicBezTo>
                  <a:cubicBezTo>
                    <a:pt x="11" y="51"/>
                    <a:pt x="12" y="51"/>
                    <a:pt x="13" y="51"/>
                  </a:cubicBezTo>
                  <a:cubicBezTo>
                    <a:pt x="13" y="51"/>
                    <a:pt x="13" y="51"/>
                    <a:pt x="13" y="51"/>
                  </a:cubicBezTo>
                  <a:cubicBezTo>
                    <a:pt x="14" y="51"/>
                    <a:pt x="14" y="51"/>
                    <a:pt x="14" y="51"/>
                  </a:cubicBezTo>
                  <a:cubicBezTo>
                    <a:pt x="14" y="51"/>
                    <a:pt x="15" y="50"/>
                    <a:pt x="16" y="50"/>
                  </a:cubicBezTo>
                  <a:cubicBezTo>
                    <a:pt x="17" y="51"/>
                    <a:pt x="18" y="50"/>
                    <a:pt x="18" y="49"/>
                  </a:cubicBezTo>
                  <a:cubicBezTo>
                    <a:pt x="19" y="50"/>
                    <a:pt x="19" y="50"/>
                    <a:pt x="20" y="50"/>
                  </a:cubicBezTo>
                  <a:cubicBezTo>
                    <a:pt x="20" y="49"/>
                    <a:pt x="21" y="50"/>
                    <a:pt x="21" y="49"/>
                  </a:cubicBezTo>
                  <a:cubicBezTo>
                    <a:pt x="22" y="50"/>
                    <a:pt x="23" y="49"/>
                    <a:pt x="23" y="49"/>
                  </a:cubicBezTo>
                  <a:cubicBezTo>
                    <a:pt x="24" y="49"/>
                    <a:pt x="24" y="49"/>
                    <a:pt x="24" y="49"/>
                  </a:cubicBezTo>
                  <a:cubicBezTo>
                    <a:pt x="25" y="49"/>
                    <a:pt x="26" y="49"/>
                    <a:pt x="27" y="49"/>
                  </a:cubicBezTo>
                  <a:cubicBezTo>
                    <a:pt x="28" y="49"/>
                    <a:pt x="29" y="48"/>
                    <a:pt x="29" y="49"/>
                  </a:cubicBezTo>
                  <a:cubicBezTo>
                    <a:pt x="29" y="49"/>
                    <a:pt x="30" y="49"/>
                    <a:pt x="30" y="48"/>
                  </a:cubicBezTo>
                  <a:cubicBezTo>
                    <a:pt x="30" y="49"/>
                    <a:pt x="30" y="49"/>
                    <a:pt x="30" y="49"/>
                  </a:cubicBezTo>
                  <a:cubicBezTo>
                    <a:pt x="31" y="48"/>
                    <a:pt x="32" y="49"/>
                    <a:pt x="33" y="49"/>
                  </a:cubicBezTo>
                  <a:cubicBezTo>
                    <a:pt x="34" y="49"/>
                    <a:pt x="35" y="48"/>
                    <a:pt x="36" y="48"/>
                  </a:cubicBezTo>
                  <a:cubicBezTo>
                    <a:pt x="36" y="47"/>
                    <a:pt x="38" y="49"/>
                    <a:pt x="39" y="47"/>
                  </a:cubicBezTo>
                  <a:cubicBezTo>
                    <a:pt x="40" y="47"/>
                    <a:pt x="41" y="49"/>
                    <a:pt x="41" y="47"/>
                  </a:cubicBezTo>
                  <a:cubicBezTo>
                    <a:pt x="42" y="47"/>
                    <a:pt x="42" y="47"/>
                    <a:pt x="42" y="47"/>
                  </a:cubicBezTo>
                  <a:cubicBezTo>
                    <a:pt x="42" y="48"/>
                    <a:pt x="43" y="47"/>
                    <a:pt x="44" y="47"/>
                  </a:cubicBezTo>
                  <a:cubicBezTo>
                    <a:pt x="45" y="47"/>
                    <a:pt x="46" y="47"/>
                    <a:pt x="47" y="46"/>
                  </a:cubicBezTo>
                  <a:cubicBezTo>
                    <a:pt x="47" y="47"/>
                    <a:pt x="48" y="47"/>
                    <a:pt x="49" y="47"/>
                  </a:cubicBezTo>
                  <a:cubicBezTo>
                    <a:pt x="49" y="46"/>
                    <a:pt x="51" y="46"/>
                    <a:pt x="51" y="47"/>
                  </a:cubicBezTo>
                  <a:close/>
                  <a:moveTo>
                    <a:pt x="11" y="57"/>
                  </a:moveTo>
                  <a:cubicBezTo>
                    <a:pt x="11" y="57"/>
                    <a:pt x="11" y="57"/>
                    <a:pt x="11" y="57"/>
                  </a:cubicBezTo>
                  <a:cubicBezTo>
                    <a:pt x="10" y="57"/>
                    <a:pt x="10" y="57"/>
                    <a:pt x="10" y="57"/>
                  </a:cubicBezTo>
                  <a:lnTo>
                    <a:pt x="11" y="5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 name="Freeform 14"/>
            <p:cNvSpPr>
              <a:spLocks noEditPoints="1"/>
            </p:cNvSpPr>
            <p:nvPr/>
          </p:nvSpPr>
          <p:spPr bwMode="auto">
            <a:xfrm>
              <a:off x="4696" y="4155"/>
              <a:ext cx="101" cy="112"/>
            </a:xfrm>
            <a:custGeom>
              <a:avLst/>
              <a:gdLst>
                <a:gd name="T0" fmla="*/ 20 w 39"/>
                <a:gd name="T1" fmla="*/ 3 h 42"/>
                <a:gd name="T2" fmla="*/ 20 w 39"/>
                <a:gd name="T3" fmla="*/ 8 h 42"/>
                <a:gd name="T4" fmla="*/ 23 w 39"/>
                <a:gd name="T5" fmla="*/ 9 h 42"/>
                <a:gd name="T6" fmla="*/ 24 w 39"/>
                <a:gd name="T7" fmla="*/ 10 h 42"/>
                <a:gd name="T8" fmla="*/ 22 w 39"/>
                <a:gd name="T9" fmla="*/ 13 h 42"/>
                <a:gd name="T10" fmla="*/ 20 w 39"/>
                <a:gd name="T11" fmla="*/ 18 h 42"/>
                <a:gd name="T12" fmla="*/ 23 w 39"/>
                <a:gd name="T13" fmla="*/ 19 h 42"/>
                <a:gd name="T14" fmla="*/ 19 w 39"/>
                <a:gd name="T15" fmla="*/ 22 h 42"/>
                <a:gd name="T16" fmla="*/ 15 w 39"/>
                <a:gd name="T17" fmla="*/ 24 h 42"/>
                <a:gd name="T18" fmla="*/ 11 w 39"/>
                <a:gd name="T19" fmla="*/ 26 h 42"/>
                <a:gd name="T20" fmla="*/ 6 w 39"/>
                <a:gd name="T21" fmla="*/ 32 h 42"/>
                <a:gd name="T22" fmla="*/ 4 w 39"/>
                <a:gd name="T23" fmla="*/ 35 h 42"/>
                <a:gd name="T24" fmla="*/ 1 w 39"/>
                <a:gd name="T25" fmla="*/ 39 h 42"/>
                <a:gd name="T26" fmla="*/ 1 w 39"/>
                <a:gd name="T27" fmla="*/ 36 h 42"/>
                <a:gd name="T28" fmla="*/ 2 w 39"/>
                <a:gd name="T29" fmla="*/ 32 h 42"/>
                <a:gd name="T30" fmla="*/ 7 w 39"/>
                <a:gd name="T31" fmla="*/ 28 h 42"/>
                <a:gd name="T32" fmla="*/ 10 w 39"/>
                <a:gd name="T33" fmla="*/ 25 h 42"/>
                <a:gd name="T34" fmla="*/ 9 w 39"/>
                <a:gd name="T35" fmla="*/ 20 h 42"/>
                <a:gd name="T36" fmla="*/ 9 w 39"/>
                <a:gd name="T37" fmla="*/ 20 h 42"/>
                <a:gd name="T38" fmla="*/ 12 w 39"/>
                <a:gd name="T39" fmla="*/ 20 h 42"/>
                <a:gd name="T40" fmla="*/ 15 w 39"/>
                <a:gd name="T41" fmla="*/ 18 h 42"/>
                <a:gd name="T42" fmla="*/ 13 w 39"/>
                <a:gd name="T43" fmla="*/ 16 h 42"/>
                <a:gd name="T44" fmla="*/ 8 w 39"/>
                <a:gd name="T45" fmla="*/ 15 h 42"/>
                <a:gd name="T46" fmla="*/ 6 w 39"/>
                <a:gd name="T47" fmla="*/ 14 h 42"/>
                <a:gd name="T48" fmla="*/ 13 w 39"/>
                <a:gd name="T49" fmla="*/ 12 h 42"/>
                <a:gd name="T50" fmla="*/ 15 w 39"/>
                <a:gd name="T51" fmla="*/ 6 h 42"/>
                <a:gd name="T52" fmla="*/ 15 w 39"/>
                <a:gd name="T53" fmla="*/ 2 h 42"/>
                <a:gd name="T54" fmla="*/ 15 w 39"/>
                <a:gd name="T55" fmla="*/ 1 h 42"/>
                <a:gd name="T56" fmla="*/ 16 w 39"/>
                <a:gd name="T57" fmla="*/ 1 h 42"/>
                <a:gd name="T58" fmla="*/ 32 w 39"/>
                <a:gd name="T59" fmla="*/ 25 h 42"/>
                <a:gd name="T60" fmla="*/ 35 w 39"/>
                <a:gd name="T61" fmla="*/ 26 h 42"/>
                <a:gd name="T62" fmla="*/ 39 w 39"/>
                <a:gd name="T63" fmla="*/ 29 h 42"/>
                <a:gd name="T64" fmla="*/ 36 w 39"/>
                <a:gd name="T65" fmla="*/ 31 h 42"/>
                <a:gd name="T66" fmla="*/ 34 w 39"/>
                <a:gd name="T67" fmla="*/ 30 h 42"/>
                <a:gd name="T68" fmla="*/ 32 w 39"/>
                <a:gd name="T69" fmla="*/ 27 h 42"/>
                <a:gd name="T70" fmla="*/ 31 w 39"/>
                <a:gd name="T71" fmla="*/ 27 h 42"/>
                <a:gd name="T72" fmla="*/ 32 w 39"/>
                <a:gd name="T73" fmla="*/ 25 h 42"/>
                <a:gd name="T74" fmla="*/ 24 w 39"/>
                <a:gd name="T75" fmla="*/ 28 h 42"/>
                <a:gd name="T76" fmla="*/ 25 w 39"/>
                <a:gd name="T77" fmla="*/ 30 h 42"/>
                <a:gd name="T78" fmla="*/ 29 w 39"/>
                <a:gd name="T79" fmla="*/ 34 h 42"/>
                <a:gd name="T80" fmla="*/ 31 w 39"/>
                <a:gd name="T81" fmla="*/ 37 h 42"/>
                <a:gd name="T82" fmla="*/ 27 w 39"/>
                <a:gd name="T83" fmla="*/ 40 h 42"/>
                <a:gd name="T84" fmla="*/ 23 w 39"/>
                <a:gd name="T85" fmla="*/ 41 h 42"/>
                <a:gd name="T86" fmla="*/ 17 w 39"/>
                <a:gd name="T87" fmla="*/ 41 h 42"/>
                <a:gd name="T88" fmla="*/ 12 w 39"/>
                <a:gd name="T89" fmla="*/ 37 h 42"/>
                <a:gd name="T90" fmla="*/ 10 w 39"/>
                <a:gd name="T91" fmla="*/ 33 h 42"/>
                <a:gd name="T92" fmla="*/ 9 w 39"/>
                <a:gd name="T93" fmla="*/ 31 h 42"/>
                <a:gd name="T94" fmla="*/ 11 w 39"/>
                <a:gd name="T95" fmla="*/ 32 h 42"/>
                <a:gd name="T96" fmla="*/ 17 w 39"/>
                <a:gd name="T97" fmla="*/ 37 h 42"/>
                <a:gd name="T98" fmla="*/ 24 w 39"/>
                <a:gd name="T99" fmla="*/ 37 h 42"/>
                <a:gd name="T100" fmla="*/ 25 w 39"/>
                <a:gd name="T101" fmla="*/ 35 h 42"/>
                <a:gd name="T102" fmla="*/ 23 w 39"/>
                <a:gd name="T103" fmla="*/ 32 h 42"/>
                <a:gd name="T104" fmla="*/ 22 w 39"/>
                <a:gd name="T105" fmla="*/ 30 h 42"/>
                <a:gd name="T106" fmla="*/ 21 w 39"/>
                <a:gd name="T107" fmla="*/ 29 h 42"/>
                <a:gd name="T108" fmla="*/ 19 w 39"/>
                <a:gd name="T109" fmla="*/ 28 h 42"/>
                <a:gd name="T110" fmla="*/ 18 w 39"/>
                <a:gd name="T111" fmla="*/ 31 h 42"/>
                <a:gd name="T112" fmla="*/ 20 w 39"/>
                <a:gd name="T113" fmla="*/ 33 h 42"/>
                <a:gd name="T114" fmla="*/ 18 w 39"/>
                <a:gd name="T115" fmla="*/ 35 h 42"/>
                <a:gd name="T116" fmla="*/ 16 w 39"/>
                <a:gd name="T117" fmla="*/ 30 h 42"/>
                <a:gd name="T118" fmla="*/ 17 w 39"/>
                <a:gd name="T119" fmla="*/ 28 h 42"/>
                <a:gd name="T120" fmla="*/ 22 w 39"/>
                <a:gd name="T121" fmla="*/ 27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9" h="42">
                  <a:moveTo>
                    <a:pt x="18" y="1"/>
                  </a:moveTo>
                  <a:cubicBezTo>
                    <a:pt x="19" y="1"/>
                    <a:pt x="19" y="2"/>
                    <a:pt x="19" y="2"/>
                  </a:cubicBezTo>
                  <a:cubicBezTo>
                    <a:pt x="20" y="3"/>
                    <a:pt x="20" y="3"/>
                    <a:pt x="20" y="3"/>
                  </a:cubicBezTo>
                  <a:cubicBezTo>
                    <a:pt x="20" y="3"/>
                    <a:pt x="20" y="4"/>
                    <a:pt x="20" y="4"/>
                  </a:cubicBezTo>
                  <a:cubicBezTo>
                    <a:pt x="20" y="5"/>
                    <a:pt x="20" y="7"/>
                    <a:pt x="20" y="8"/>
                  </a:cubicBezTo>
                  <a:cubicBezTo>
                    <a:pt x="20" y="8"/>
                    <a:pt x="20" y="8"/>
                    <a:pt x="20" y="8"/>
                  </a:cubicBezTo>
                  <a:cubicBezTo>
                    <a:pt x="21" y="8"/>
                    <a:pt x="21" y="8"/>
                    <a:pt x="21" y="8"/>
                  </a:cubicBezTo>
                  <a:cubicBezTo>
                    <a:pt x="21" y="8"/>
                    <a:pt x="22" y="8"/>
                    <a:pt x="23" y="9"/>
                  </a:cubicBezTo>
                  <a:cubicBezTo>
                    <a:pt x="23" y="9"/>
                    <a:pt x="23" y="9"/>
                    <a:pt x="23" y="9"/>
                  </a:cubicBezTo>
                  <a:cubicBezTo>
                    <a:pt x="23" y="9"/>
                    <a:pt x="23" y="10"/>
                    <a:pt x="24" y="10"/>
                  </a:cubicBezTo>
                  <a:cubicBezTo>
                    <a:pt x="24" y="10"/>
                    <a:pt x="24" y="10"/>
                    <a:pt x="24" y="10"/>
                  </a:cubicBezTo>
                  <a:cubicBezTo>
                    <a:pt x="24" y="10"/>
                    <a:pt x="24" y="10"/>
                    <a:pt x="24" y="10"/>
                  </a:cubicBezTo>
                  <a:cubicBezTo>
                    <a:pt x="24" y="11"/>
                    <a:pt x="25" y="11"/>
                    <a:pt x="24" y="11"/>
                  </a:cubicBezTo>
                  <a:cubicBezTo>
                    <a:pt x="23" y="11"/>
                    <a:pt x="24" y="12"/>
                    <a:pt x="24" y="12"/>
                  </a:cubicBezTo>
                  <a:cubicBezTo>
                    <a:pt x="23" y="13"/>
                    <a:pt x="22" y="12"/>
                    <a:pt x="22" y="13"/>
                  </a:cubicBezTo>
                  <a:cubicBezTo>
                    <a:pt x="21" y="13"/>
                    <a:pt x="20" y="14"/>
                    <a:pt x="20" y="15"/>
                  </a:cubicBezTo>
                  <a:cubicBezTo>
                    <a:pt x="19" y="15"/>
                    <a:pt x="20" y="15"/>
                    <a:pt x="19" y="15"/>
                  </a:cubicBezTo>
                  <a:cubicBezTo>
                    <a:pt x="20" y="16"/>
                    <a:pt x="18" y="18"/>
                    <a:pt x="20" y="18"/>
                  </a:cubicBezTo>
                  <a:cubicBezTo>
                    <a:pt x="20" y="18"/>
                    <a:pt x="21" y="18"/>
                    <a:pt x="21" y="18"/>
                  </a:cubicBezTo>
                  <a:cubicBezTo>
                    <a:pt x="22" y="18"/>
                    <a:pt x="22" y="19"/>
                    <a:pt x="22" y="19"/>
                  </a:cubicBezTo>
                  <a:cubicBezTo>
                    <a:pt x="22" y="19"/>
                    <a:pt x="23" y="19"/>
                    <a:pt x="23" y="19"/>
                  </a:cubicBezTo>
                  <a:cubicBezTo>
                    <a:pt x="23" y="20"/>
                    <a:pt x="23" y="20"/>
                    <a:pt x="22" y="21"/>
                  </a:cubicBezTo>
                  <a:cubicBezTo>
                    <a:pt x="23" y="21"/>
                    <a:pt x="22" y="21"/>
                    <a:pt x="22" y="22"/>
                  </a:cubicBezTo>
                  <a:cubicBezTo>
                    <a:pt x="21" y="22"/>
                    <a:pt x="20" y="22"/>
                    <a:pt x="19" y="22"/>
                  </a:cubicBezTo>
                  <a:cubicBezTo>
                    <a:pt x="19" y="22"/>
                    <a:pt x="18" y="22"/>
                    <a:pt x="18" y="22"/>
                  </a:cubicBezTo>
                  <a:cubicBezTo>
                    <a:pt x="18" y="23"/>
                    <a:pt x="17" y="23"/>
                    <a:pt x="17" y="23"/>
                  </a:cubicBezTo>
                  <a:cubicBezTo>
                    <a:pt x="16" y="23"/>
                    <a:pt x="16" y="25"/>
                    <a:pt x="15" y="24"/>
                  </a:cubicBezTo>
                  <a:cubicBezTo>
                    <a:pt x="14" y="24"/>
                    <a:pt x="14" y="24"/>
                    <a:pt x="13" y="24"/>
                  </a:cubicBezTo>
                  <a:cubicBezTo>
                    <a:pt x="13" y="24"/>
                    <a:pt x="13" y="24"/>
                    <a:pt x="12" y="24"/>
                  </a:cubicBezTo>
                  <a:cubicBezTo>
                    <a:pt x="12" y="25"/>
                    <a:pt x="11" y="25"/>
                    <a:pt x="11" y="26"/>
                  </a:cubicBezTo>
                  <a:cubicBezTo>
                    <a:pt x="9" y="28"/>
                    <a:pt x="8" y="30"/>
                    <a:pt x="6" y="31"/>
                  </a:cubicBezTo>
                  <a:cubicBezTo>
                    <a:pt x="6" y="31"/>
                    <a:pt x="5" y="31"/>
                    <a:pt x="5" y="32"/>
                  </a:cubicBezTo>
                  <a:cubicBezTo>
                    <a:pt x="6" y="32"/>
                    <a:pt x="6" y="32"/>
                    <a:pt x="6" y="32"/>
                  </a:cubicBezTo>
                  <a:cubicBezTo>
                    <a:pt x="6" y="32"/>
                    <a:pt x="5" y="32"/>
                    <a:pt x="5" y="33"/>
                  </a:cubicBezTo>
                  <a:cubicBezTo>
                    <a:pt x="4" y="33"/>
                    <a:pt x="5" y="34"/>
                    <a:pt x="4" y="34"/>
                  </a:cubicBezTo>
                  <a:cubicBezTo>
                    <a:pt x="5" y="34"/>
                    <a:pt x="4" y="35"/>
                    <a:pt x="4" y="35"/>
                  </a:cubicBezTo>
                  <a:cubicBezTo>
                    <a:pt x="4" y="35"/>
                    <a:pt x="4" y="35"/>
                    <a:pt x="4" y="36"/>
                  </a:cubicBezTo>
                  <a:cubicBezTo>
                    <a:pt x="4" y="36"/>
                    <a:pt x="4" y="36"/>
                    <a:pt x="4" y="37"/>
                  </a:cubicBezTo>
                  <a:cubicBezTo>
                    <a:pt x="3" y="38"/>
                    <a:pt x="3" y="39"/>
                    <a:pt x="1" y="39"/>
                  </a:cubicBezTo>
                  <a:cubicBezTo>
                    <a:pt x="1" y="39"/>
                    <a:pt x="1" y="38"/>
                    <a:pt x="0" y="37"/>
                  </a:cubicBezTo>
                  <a:cubicBezTo>
                    <a:pt x="1" y="37"/>
                    <a:pt x="1" y="37"/>
                    <a:pt x="1" y="37"/>
                  </a:cubicBezTo>
                  <a:cubicBezTo>
                    <a:pt x="1" y="37"/>
                    <a:pt x="1" y="37"/>
                    <a:pt x="1" y="36"/>
                  </a:cubicBezTo>
                  <a:cubicBezTo>
                    <a:pt x="1" y="36"/>
                    <a:pt x="1" y="35"/>
                    <a:pt x="1" y="35"/>
                  </a:cubicBezTo>
                  <a:cubicBezTo>
                    <a:pt x="1" y="34"/>
                    <a:pt x="1" y="33"/>
                    <a:pt x="2" y="33"/>
                  </a:cubicBezTo>
                  <a:cubicBezTo>
                    <a:pt x="2" y="33"/>
                    <a:pt x="2" y="33"/>
                    <a:pt x="2" y="32"/>
                  </a:cubicBezTo>
                  <a:cubicBezTo>
                    <a:pt x="3" y="32"/>
                    <a:pt x="3" y="31"/>
                    <a:pt x="3" y="31"/>
                  </a:cubicBezTo>
                  <a:cubicBezTo>
                    <a:pt x="3" y="31"/>
                    <a:pt x="4" y="31"/>
                    <a:pt x="4" y="30"/>
                  </a:cubicBezTo>
                  <a:cubicBezTo>
                    <a:pt x="5" y="29"/>
                    <a:pt x="6" y="29"/>
                    <a:pt x="7" y="28"/>
                  </a:cubicBezTo>
                  <a:cubicBezTo>
                    <a:pt x="7" y="28"/>
                    <a:pt x="8" y="27"/>
                    <a:pt x="8" y="27"/>
                  </a:cubicBezTo>
                  <a:cubicBezTo>
                    <a:pt x="8" y="27"/>
                    <a:pt x="9" y="26"/>
                    <a:pt x="9" y="26"/>
                  </a:cubicBezTo>
                  <a:cubicBezTo>
                    <a:pt x="9" y="26"/>
                    <a:pt x="10" y="26"/>
                    <a:pt x="10" y="25"/>
                  </a:cubicBezTo>
                  <a:cubicBezTo>
                    <a:pt x="10" y="25"/>
                    <a:pt x="11" y="24"/>
                    <a:pt x="12" y="24"/>
                  </a:cubicBezTo>
                  <a:cubicBezTo>
                    <a:pt x="12" y="23"/>
                    <a:pt x="10" y="23"/>
                    <a:pt x="10" y="22"/>
                  </a:cubicBezTo>
                  <a:cubicBezTo>
                    <a:pt x="10" y="22"/>
                    <a:pt x="9" y="21"/>
                    <a:pt x="9" y="20"/>
                  </a:cubicBezTo>
                  <a:cubicBezTo>
                    <a:pt x="9" y="20"/>
                    <a:pt x="9" y="20"/>
                    <a:pt x="9" y="20"/>
                  </a:cubicBezTo>
                  <a:cubicBezTo>
                    <a:pt x="9" y="20"/>
                    <a:pt x="9" y="20"/>
                    <a:pt x="9" y="20"/>
                  </a:cubicBezTo>
                  <a:cubicBezTo>
                    <a:pt x="9" y="20"/>
                    <a:pt x="9" y="20"/>
                    <a:pt x="9" y="20"/>
                  </a:cubicBezTo>
                  <a:cubicBezTo>
                    <a:pt x="9" y="19"/>
                    <a:pt x="9" y="20"/>
                    <a:pt x="9" y="19"/>
                  </a:cubicBezTo>
                  <a:cubicBezTo>
                    <a:pt x="10" y="20"/>
                    <a:pt x="10" y="19"/>
                    <a:pt x="11" y="20"/>
                  </a:cubicBezTo>
                  <a:cubicBezTo>
                    <a:pt x="11" y="20"/>
                    <a:pt x="12" y="19"/>
                    <a:pt x="12" y="20"/>
                  </a:cubicBezTo>
                  <a:cubicBezTo>
                    <a:pt x="12" y="20"/>
                    <a:pt x="13" y="20"/>
                    <a:pt x="13" y="20"/>
                  </a:cubicBezTo>
                  <a:cubicBezTo>
                    <a:pt x="14" y="20"/>
                    <a:pt x="14" y="19"/>
                    <a:pt x="14" y="19"/>
                  </a:cubicBezTo>
                  <a:cubicBezTo>
                    <a:pt x="14" y="19"/>
                    <a:pt x="15" y="19"/>
                    <a:pt x="15" y="18"/>
                  </a:cubicBezTo>
                  <a:cubicBezTo>
                    <a:pt x="15" y="18"/>
                    <a:pt x="16" y="17"/>
                    <a:pt x="16" y="17"/>
                  </a:cubicBezTo>
                  <a:cubicBezTo>
                    <a:pt x="15" y="16"/>
                    <a:pt x="14" y="17"/>
                    <a:pt x="14" y="17"/>
                  </a:cubicBezTo>
                  <a:cubicBezTo>
                    <a:pt x="14" y="16"/>
                    <a:pt x="13" y="16"/>
                    <a:pt x="13" y="16"/>
                  </a:cubicBezTo>
                  <a:cubicBezTo>
                    <a:pt x="12" y="16"/>
                    <a:pt x="11" y="16"/>
                    <a:pt x="10" y="16"/>
                  </a:cubicBezTo>
                  <a:cubicBezTo>
                    <a:pt x="9" y="15"/>
                    <a:pt x="8" y="15"/>
                    <a:pt x="8" y="15"/>
                  </a:cubicBezTo>
                  <a:cubicBezTo>
                    <a:pt x="8" y="15"/>
                    <a:pt x="8" y="15"/>
                    <a:pt x="8" y="15"/>
                  </a:cubicBezTo>
                  <a:cubicBezTo>
                    <a:pt x="7" y="15"/>
                    <a:pt x="7" y="15"/>
                    <a:pt x="7" y="15"/>
                  </a:cubicBezTo>
                  <a:cubicBezTo>
                    <a:pt x="7" y="14"/>
                    <a:pt x="7" y="14"/>
                    <a:pt x="7" y="14"/>
                  </a:cubicBezTo>
                  <a:cubicBezTo>
                    <a:pt x="7" y="14"/>
                    <a:pt x="6" y="14"/>
                    <a:pt x="6" y="14"/>
                  </a:cubicBezTo>
                  <a:cubicBezTo>
                    <a:pt x="6" y="14"/>
                    <a:pt x="6" y="14"/>
                    <a:pt x="6" y="13"/>
                  </a:cubicBezTo>
                  <a:cubicBezTo>
                    <a:pt x="6" y="14"/>
                    <a:pt x="6" y="14"/>
                    <a:pt x="7" y="13"/>
                  </a:cubicBezTo>
                  <a:cubicBezTo>
                    <a:pt x="9" y="13"/>
                    <a:pt x="11" y="13"/>
                    <a:pt x="13" y="12"/>
                  </a:cubicBezTo>
                  <a:cubicBezTo>
                    <a:pt x="14" y="11"/>
                    <a:pt x="15" y="11"/>
                    <a:pt x="15" y="10"/>
                  </a:cubicBezTo>
                  <a:cubicBezTo>
                    <a:pt x="16" y="10"/>
                    <a:pt x="16" y="10"/>
                    <a:pt x="16" y="10"/>
                  </a:cubicBezTo>
                  <a:cubicBezTo>
                    <a:pt x="16" y="8"/>
                    <a:pt x="15" y="7"/>
                    <a:pt x="15" y="6"/>
                  </a:cubicBezTo>
                  <a:cubicBezTo>
                    <a:pt x="15" y="6"/>
                    <a:pt x="15" y="5"/>
                    <a:pt x="14" y="5"/>
                  </a:cubicBezTo>
                  <a:cubicBezTo>
                    <a:pt x="14" y="4"/>
                    <a:pt x="15" y="4"/>
                    <a:pt x="15" y="4"/>
                  </a:cubicBezTo>
                  <a:cubicBezTo>
                    <a:pt x="15" y="3"/>
                    <a:pt x="15" y="2"/>
                    <a:pt x="15" y="2"/>
                  </a:cubicBezTo>
                  <a:cubicBezTo>
                    <a:pt x="16" y="2"/>
                    <a:pt x="16" y="2"/>
                    <a:pt x="16" y="1"/>
                  </a:cubicBezTo>
                  <a:cubicBezTo>
                    <a:pt x="16" y="1"/>
                    <a:pt x="16" y="1"/>
                    <a:pt x="15" y="1"/>
                  </a:cubicBezTo>
                  <a:cubicBezTo>
                    <a:pt x="15" y="1"/>
                    <a:pt x="15" y="1"/>
                    <a:pt x="15" y="1"/>
                  </a:cubicBezTo>
                  <a:cubicBezTo>
                    <a:pt x="15" y="1"/>
                    <a:pt x="16" y="1"/>
                    <a:pt x="16" y="1"/>
                  </a:cubicBezTo>
                  <a:cubicBezTo>
                    <a:pt x="16" y="1"/>
                    <a:pt x="16" y="1"/>
                    <a:pt x="16" y="1"/>
                  </a:cubicBezTo>
                  <a:cubicBezTo>
                    <a:pt x="16" y="1"/>
                    <a:pt x="16" y="1"/>
                    <a:pt x="16" y="1"/>
                  </a:cubicBezTo>
                  <a:cubicBezTo>
                    <a:pt x="16" y="1"/>
                    <a:pt x="17" y="0"/>
                    <a:pt x="18" y="1"/>
                  </a:cubicBezTo>
                  <a:close/>
                  <a:moveTo>
                    <a:pt x="32" y="25"/>
                  </a:moveTo>
                  <a:cubicBezTo>
                    <a:pt x="32" y="25"/>
                    <a:pt x="32" y="25"/>
                    <a:pt x="32" y="25"/>
                  </a:cubicBezTo>
                  <a:cubicBezTo>
                    <a:pt x="32" y="26"/>
                    <a:pt x="32" y="26"/>
                    <a:pt x="32" y="26"/>
                  </a:cubicBezTo>
                  <a:cubicBezTo>
                    <a:pt x="33" y="25"/>
                    <a:pt x="34" y="26"/>
                    <a:pt x="35" y="26"/>
                  </a:cubicBezTo>
                  <a:cubicBezTo>
                    <a:pt x="35" y="26"/>
                    <a:pt x="35" y="26"/>
                    <a:pt x="35" y="26"/>
                  </a:cubicBezTo>
                  <a:cubicBezTo>
                    <a:pt x="36" y="26"/>
                    <a:pt x="36" y="26"/>
                    <a:pt x="37" y="27"/>
                  </a:cubicBezTo>
                  <a:cubicBezTo>
                    <a:pt x="38" y="27"/>
                    <a:pt x="39" y="28"/>
                    <a:pt x="39" y="29"/>
                  </a:cubicBezTo>
                  <a:cubicBezTo>
                    <a:pt x="39" y="29"/>
                    <a:pt x="39" y="29"/>
                    <a:pt x="39" y="29"/>
                  </a:cubicBezTo>
                  <a:cubicBezTo>
                    <a:pt x="39" y="30"/>
                    <a:pt x="39" y="30"/>
                    <a:pt x="39" y="31"/>
                  </a:cubicBezTo>
                  <a:cubicBezTo>
                    <a:pt x="38" y="31"/>
                    <a:pt x="38" y="31"/>
                    <a:pt x="38" y="31"/>
                  </a:cubicBezTo>
                  <a:cubicBezTo>
                    <a:pt x="38" y="31"/>
                    <a:pt x="37" y="31"/>
                    <a:pt x="36" y="31"/>
                  </a:cubicBezTo>
                  <a:cubicBezTo>
                    <a:pt x="36" y="31"/>
                    <a:pt x="35" y="31"/>
                    <a:pt x="36" y="30"/>
                  </a:cubicBezTo>
                  <a:cubicBezTo>
                    <a:pt x="35" y="30"/>
                    <a:pt x="35" y="30"/>
                    <a:pt x="34" y="29"/>
                  </a:cubicBezTo>
                  <a:cubicBezTo>
                    <a:pt x="34" y="30"/>
                    <a:pt x="34" y="30"/>
                    <a:pt x="34" y="30"/>
                  </a:cubicBezTo>
                  <a:cubicBezTo>
                    <a:pt x="34" y="29"/>
                    <a:pt x="34" y="29"/>
                    <a:pt x="33" y="28"/>
                  </a:cubicBezTo>
                  <a:cubicBezTo>
                    <a:pt x="33" y="28"/>
                    <a:pt x="33" y="28"/>
                    <a:pt x="33" y="28"/>
                  </a:cubicBezTo>
                  <a:cubicBezTo>
                    <a:pt x="33" y="28"/>
                    <a:pt x="33" y="27"/>
                    <a:pt x="32" y="27"/>
                  </a:cubicBezTo>
                  <a:cubicBezTo>
                    <a:pt x="32" y="27"/>
                    <a:pt x="32" y="27"/>
                    <a:pt x="32" y="27"/>
                  </a:cubicBezTo>
                  <a:cubicBezTo>
                    <a:pt x="32" y="27"/>
                    <a:pt x="32" y="27"/>
                    <a:pt x="32" y="27"/>
                  </a:cubicBezTo>
                  <a:cubicBezTo>
                    <a:pt x="31" y="26"/>
                    <a:pt x="31" y="27"/>
                    <a:pt x="31" y="27"/>
                  </a:cubicBezTo>
                  <a:cubicBezTo>
                    <a:pt x="31" y="26"/>
                    <a:pt x="30" y="26"/>
                    <a:pt x="31" y="26"/>
                  </a:cubicBezTo>
                  <a:cubicBezTo>
                    <a:pt x="31" y="26"/>
                    <a:pt x="31" y="25"/>
                    <a:pt x="30" y="26"/>
                  </a:cubicBezTo>
                  <a:cubicBezTo>
                    <a:pt x="31" y="25"/>
                    <a:pt x="31" y="26"/>
                    <a:pt x="32" y="25"/>
                  </a:cubicBezTo>
                  <a:close/>
                  <a:moveTo>
                    <a:pt x="22" y="27"/>
                  </a:moveTo>
                  <a:cubicBezTo>
                    <a:pt x="22" y="28"/>
                    <a:pt x="23" y="28"/>
                    <a:pt x="23" y="28"/>
                  </a:cubicBezTo>
                  <a:cubicBezTo>
                    <a:pt x="24" y="28"/>
                    <a:pt x="24" y="28"/>
                    <a:pt x="24" y="28"/>
                  </a:cubicBezTo>
                  <a:cubicBezTo>
                    <a:pt x="24" y="28"/>
                    <a:pt x="24" y="28"/>
                    <a:pt x="24" y="28"/>
                  </a:cubicBezTo>
                  <a:cubicBezTo>
                    <a:pt x="24" y="28"/>
                    <a:pt x="24" y="28"/>
                    <a:pt x="24" y="28"/>
                  </a:cubicBezTo>
                  <a:cubicBezTo>
                    <a:pt x="25" y="29"/>
                    <a:pt x="25" y="29"/>
                    <a:pt x="25" y="30"/>
                  </a:cubicBezTo>
                  <a:cubicBezTo>
                    <a:pt x="26" y="30"/>
                    <a:pt x="26" y="31"/>
                    <a:pt x="27" y="32"/>
                  </a:cubicBezTo>
                  <a:cubicBezTo>
                    <a:pt x="27" y="32"/>
                    <a:pt x="27" y="33"/>
                    <a:pt x="28" y="33"/>
                  </a:cubicBezTo>
                  <a:cubicBezTo>
                    <a:pt x="28" y="33"/>
                    <a:pt x="29" y="34"/>
                    <a:pt x="29" y="34"/>
                  </a:cubicBezTo>
                  <a:cubicBezTo>
                    <a:pt x="29" y="35"/>
                    <a:pt x="31" y="35"/>
                    <a:pt x="30" y="36"/>
                  </a:cubicBezTo>
                  <a:cubicBezTo>
                    <a:pt x="31" y="37"/>
                    <a:pt x="31" y="37"/>
                    <a:pt x="31" y="37"/>
                  </a:cubicBezTo>
                  <a:cubicBezTo>
                    <a:pt x="31" y="37"/>
                    <a:pt x="31" y="37"/>
                    <a:pt x="31" y="37"/>
                  </a:cubicBezTo>
                  <a:cubicBezTo>
                    <a:pt x="32" y="37"/>
                    <a:pt x="32" y="38"/>
                    <a:pt x="32" y="39"/>
                  </a:cubicBezTo>
                  <a:cubicBezTo>
                    <a:pt x="31" y="40"/>
                    <a:pt x="30" y="40"/>
                    <a:pt x="28" y="40"/>
                  </a:cubicBezTo>
                  <a:cubicBezTo>
                    <a:pt x="27" y="40"/>
                    <a:pt x="27" y="40"/>
                    <a:pt x="27" y="40"/>
                  </a:cubicBezTo>
                  <a:cubicBezTo>
                    <a:pt x="26" y="40"/>
                    <a:pt x="26" y="41"/>
                    <a:pt x="25" y="41"/>
                  </a:cubicBezTo>
                  <a:cubicBezTo>
                    <a:pt x="25" y="41"/>
                    <a:pt x="24" y="41"/>
                    <a:pt x="23" y="41"/>
                  </a:cubicBezTo>
                  <a:cubicBezTo>
                    <a:pt x="23" y="41"/>
                    <a:pt x="23" y="41"/>
                    <a:pt x="23" y="41"/>
                  </a:cubicBezTo>
                  <a:cubicBezTo>
                    <a:pt x="22" y="41"/>
                    <a:pt x="21" y="41"/>
                    <a:pt x="21" y="41"/>
                  </a:cubicBezTo>
                  <a:cubicBezTo>
                    <a:pt x="20" y="41"/>
                    <a:pt x="20" y="42"/>
                    <a:pt x="19" y="41"/>
                  </a:cubicBezTo>
                  <a:cubicBezTo>
                    <a:pt x="19" y="42"/>
                    <a:pt x="18" y="41"/>
                    <a:pt x="17" y="41"/>
                  </a:cubicBezTo>
                  <a:cubicBezTo>
                    <a:pt x="17" y="41"/>
                    <a:pt x="16" y="41"/>
                    <a:pt x="16" y="41"/>
                  </a:cubicBezTo>
                  <a:cubicBezTo>
                    <a:pt x="15" y="41"/>
                    <a:pt x="15" y="40"/>
                    <a:pt x="15" y="41"/>
                  </a:cubicBezTo>
                  <a:cubicBezTo>
                    <a:pt x="13" y="40"/>
                    <a:pt x="12" y="38"/>
                    <a:pt x="12" y="37"/>
                  </a:cubicBezTo>
                  <a:cubicBezTo>
                    <a:pt x="11" y="37"/>
                    <a:pt x="11" y="36"/>
                    <a:pt x="11" y="35"/>
                  </a:cubicBezTo>
                  <a:cubicBezTo>
                    <a:pt x="10" y="34"/>
                    <a:pt x="10" y="34"/>
                    <a:pt x="10" y="33"/>
                  </a:cubicBezTo>
                  <a:cubicBezTo>
                    <a:pt x="9" y="33"/>
                    <a:pt x="10" y="33"/>
                    <a:pt x="10" y="33"/>
                  </a:cubicBezTo>
                  <a:cubicBezTo>
                    <a:pt x="10" y="33"/>
                    <a:pt x="9" y="33"/>
                    <a:pt x="9" y="33"/>
                  </a:cubicBezTo>
                  <a:cubicBezTo>
                    <a:pt x="9" y="32"/>
                    <a:pt x="10" y="32"/>
                    <a:pt x="10" y="32"/>
                  </a:cubicBezTo>
                  <a:cubicBezTo>
                    <a:pt x="9" y="32"/>
                    <a:pt x="9" y="31"/>
                    <a:pt x="9" y="31"/>
                  </a:cubicBezTo>
                  <a:cubicBezTo>
                    <a:pt x="10" y="31"/>
                    <a:pt x="10" y="31"/>
                    <a:pt x="10" y="31"/>
                  </a:cubicBezTo>
                  <a:cubicBezTo>
                    <a:pt x="10" y="31"/>
                    <a:pt x="10" y="31"/>
                    <a:pt x="10" y="31"/>
                  </a:cubicBezTo>
                  <a:cubicBezTo>
                    <a:pt x="11" y="31"/>
                    <a:pt x="11" y="31"/>
                    <a:pt x="11" y="32"/>
                  </a:cubicBezTo>
                  <a:cubicBezTo>
                    <a:pt x="11" y="32"/>
                    <a:pt x="12" y="32"/>
                    <a:pt x="12" y="33"/>
                  </a:cubicBezTo>
                  <a:cubicBezTo>
                    <a:pt x="13" y="34"/>
                    <a:pt x="14" y="36"/>
                    <a:pt x="16" y="37"/>
                  </a:cubicBezTo>
                  <a:cubicBezTo>
                    <a:pt x="16" y="37"/>
                    <a:pt x="17" y="37"/>
                    <a:pt x="17" y="37"/>
                  </a:cubicBezTo>
                  <a:cubicBezTo>
                    <a:pt x="18" y="37"/>
                    <a:pt x="19" y="37"/>
                    <a:pt x="20" y="37"/>
                  </a:cubicBezTo>
                  <a:cubicBezTo>
                    <a:pt x="21" y="38"/>
                    <a:pt x="21" y="37"/>
                    <a:pt x="22" y="37"/>
                  </a:cubicBezTo>
                  <a:cubicBezTo>
                    <a:pt x="22" y="37"/>
                    <a:pt x="23" y="38"/>
                    <a:pt x="24" y="37"/>
                  </a:cubicBezTo>
                  <a:cubicBezTo>
                    <a:pt x="24" y="37"/>
                    <a:pt x="24" y="37"/>
                    <a:pt x="24" y="37"/>
                  </a:cubicBezTo>
                  <a:cubicBezTo>
                    <a:pt x="24" y="37"/>
                    <a:pt x="25" y="37"/>
                    <a:pt x="26" y="37"/>
                  </a:cubicBezTo>
                  <a:cubicBezTo>
                    <a:pt x="25" y="36"/>
                    <a:pt x="26" y="35"/>
                    <a:pt x="25" y="35"/>
                  </a:cubicBezTo>
                  <a:cubicBezTo>
                    <a:pt x="25" y="34"/>
                    <a:pt x="24" y="34"/>
                    <a:pt x="24" y="33"/>
                  </a:cubicBezTo>
                  <a:cubicBezTo>
                    <a:pt x="24" y="33"/>
                    <a:pt x="24" y="33"/>
                    <a:pt x="24" y="33"/>
                  </a:cubicBezTo>
                  <a:cubicBezTo>
                    <a:pt x="24" y="33"/>
                    <a:pt x="24" y="32"/>
                    <a:pt x="23" y="32"/>
                  </a:cubicBezTo>
                  <a:cubicBezTo>
                    <a:pt x="23" y="32"/>
                    <a:pt x="23" y="32"/>
                    <a:pt x="23" y="31"/>
                  </a:cubicBezTo>
                  <a:cubicBezTo>
                    <a:pt x="23" y="31"/>
                    <a:pt x="23" y="31"/>
                    <a:pt x="23" y="31"/>
                  </a:cubicBezTo>
                  <a:cubicBezTo>
                    <a:pt x="23" y="31"/>
                    <a:pt x="22" y="30"/>
                    <a:pt x="22" y="30"/>
                  </a:cubicBezTo>
                  <a:cubicBezTo>
                    <a:pt x="22" y="30"/>
                    <a:pt x="22" y="30"/>
                    <a:pt x="23" y="30"/>
                  </a:cubicBezTo>
                  <a:cubicBezTo>
                    <a:pt x="23" y="29"/>
                    <a:pt x="22" y="29"/>
                    <a:pt x="22" y="29"/>
                  </a:cubicBezTo>
                  <a:cubicBezTo>
                    <a:pt x="22" y="29"/>
                    <a:pt x="22" y="29"/>
                    <a:pt x="21" y="29"/>
                  </a:cubicBezTo>
                  <a:cubicBezTo>
                    <a:pt x="21" y="28"/>
                    <a:pt x="21" y="29"/>
                    <a:pt x="20" y="29"/>
                  </a:cubicBezTo>
                  <a:cubicBezTo>
                    <a:pt x="20" y="29"/>
                    <a:pt x="20" y="29"/>
                    <a:pt x="20" y="29"/>
                  </a:cubicBezTo>
                  <a:cubicBezTo>
                    <a:pt x="20" y="28"/>
                    <a:pt x="20" y="28"/>
                    <a:pt x="19" y="28"/>
                  </a:cubicBezTo>
                  <a:cubicBezTo>
                    <a:pt x="19" y="28"/>
                    <a:pt x="19" y="28"/>
                    <a:pt x="19" y="28"/>
                  </a:cubicBezTo>
                  <a:cubicBezTo>
                    <a:pt x="19" y="28"/>
                    <a:pt x="19" y="28"/>
                    <a:pt x="18" y="28"/>
                  </a:cubicBezTo>
                  <a:cubicBezTo>
                    <a:pt x="18" y="29"/>
                    <a:pt x="18" y="30"/>
                    <a:pt x="18" y="31"/>
                  </a:cubicBezTo>
                  <a:cubicBezTo>
                    <a:pt x="18" y="31"/>
                    <a:pt x="18" y="31"/>
                    <a:pt x="18" y="31"/>
                  </a:cubicBezTo>
                  <a:cubicBezTo>
                    <a:pt x="18" y="31"/>
                    <a:pt x="18" y="31"/>
                    <a:pt x="18" y="31"/>
                  </a:cubicBezTo>
                  <a:cubicBezTo>
                    <a:pt x="18" y="31"/>
                    <a:pt x="19" y="32"/>
                    <a:pt x="20" y="33"/>
                  </a:cubicBezTo>
                  <a:cubicBezTo>
                    <a:pt x="20" y="33"/>
                    <a:pt x="19" y="34"/>
                    <a:pt x="19" y="34"/>
                  </a:cubicBezTo>
                  <a:cubicBezTo>
                    <a:pt x="19" y="34"/>
                    <a:pt x="19" y="35"/>
                    <a:pt x="18" y="35"/>
                  </a:cubicBezTo>
                  <a:cubicBezTo>
                    <a:pt x="18" y="34"/>
                    <a:pt x="18" y="35"/>
                    <a:pt x="18" y="35"/>
                  </a:cubicBezTo>
                  <a:cubicBezTo>
                    <a:pt x="17" y="35"/>
                    <a:pt x="17" y="34"/>
                    <a:pt x="17" y="34"/>
                  </a:cubicBezTo>
                  <a:cubicBezTo>
                    <a:pt x="17" y="32"/>
                    <a:pt x="17" y="31"/>
                    <a:pt x="16" y="30"/>
                  </a:cubicBezTo>
                  <a:cubicBezTo>
                    <a:pt x="16" y="30"/>
                    <a:pt x="16" y="30"/>
                    <a:pt x="16" y="30"/>
                  </a:cubicBezTo>
                  <a:cubicBezTo>
                    <a:pt x="16" y="30"/>
                    <a:pt x="16" y="29"/>
                    <a:pt x="16" y="28"/>
                  </a:cubicBezTo>
                  <a:cubicBezTo>
                    <a:pt x="16" y="28"/>
                    <a:pt x="17" y="28"/>
                    <a:pt x="17" y="27"/>
                  </a:cubicBezTo>
                  <a:cubicBezTo>
                    <a:pt x="17" y="28"/>
                    <a:pt x="17" y="28"/>
                    <a:pt x="17" y="28"/>
                  </a:cubicBezTo>
                  <a:cubicBezTo>
                    <a:pt x="18" y="27"/>
                    <a:pt x="19" y="26"/>
                    <a:pt x="20" y="27"/>
                  </a:cubicBezTo>
                  <a:cubicBezTo>
                    <a:pt x="21" y="26"/>
                    <a:pt x="21" y="26"/>
                    <a:pt x="21" y="26"/>
                  </a:cubicBezTo>
                  <a:cubicBezTo>
                    <a:pt x="22" y="27"/>
                    <a:pt x="22" y="27"/>
                    <a:pt x="22"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15"/>
            <p:cNvSpPr>
              <a:spLocks noEditPoints="1"/>
            </p:cNvSpPr>
            <p:nvPr/>
          </p:nvSpPr>
          <p:spPr bwMode="auto">
            <a:xfrm>
              <a:off x="5268" y="4115"/>
              <a:ext cx="98" cy="115"/>
            </a:xfrm>
            <a:custGeom>
              <a:avLst/>
              <a:gdLst>
                <a:gd name="T0" fmla="*/ 35 w 38"/>
                <a:gd name="T1" fmla="*/ 4 h 43"/>
                <a:gd name="T2" fmla="*/ 38 w 38"/>
                <a:gd name="T3" fmla="*/ 8 h 43"/>
                <a:gd name="T4" fmla="*/ 36 w 38"/>
                <a:gd name="T5" fmla="*/ 15 h 43"/>
                <a:gd name="T6" fmla="*/ 36 w 38"/>
                <a:gd name="T7" fmla="*/ 19 h 43"/>
                <a:gd name="T8" fmla="*/ 36 w 38"/>
                <a:gd name="T9" fmla="*/ 31 h 43"/>
                <a:gd name="T10" fmla="*/ 37 w 38"/>
                <a:gd name="T11" fmla="*/ 33 h 43"/>
                <a:gd name="T12" fmla="*/ 34 w 38"/>
                <a:gd name="T13" fmla="*/ 42 h 43"/>
                <a:gd name="T14" fmla="*/ 33 w 38"/>
                <a:gd name="T15" fmla="*/ 40 h 43"/>
                <a:gd name="T16" fmla="*/ 32 w 38"/>
                <a:gd name="T17" fmla="*/ 37 h 43"/>
                <a:gd name="T18" fmla="*/ 32 w 38"/>
                <a:gd name="T19" fmla="*/ 36 h 43"/>
                <a:gd name="T20" fmla="*/ 32 w 38"/>
                <a:gd name="T21" fmla="*/ 35 h 43"/>
                <a:gd name="T22" fmla="*/ 32 w 38"/>
                <a:gd name="T23" fmla="*/ 35 h 43"/>
                <a:gd name="T24" fmla="*/ 33 w 38"/>
                <a:gd name="T25" fmla="*/ 21 h 43"/>
                <a:gd name="T26" fmla="*/ 32 w 38"/>
                <a:gd name="T27" fmla="*/ 5 h 43"/>
                <a:gd name="T28" fmla="*/ 25 w 38"/>
                <a:gd name="T29" fmla="*/ 3 h 43"/>
                <a:gd name="T30" fmla="*/ 17 w 38"/>
                <a:gd name="T31" fmla="*/ 4 h 43"/>
                <a:gd name="T32" fmla="*/ 14 w 38"/>
                <a:gd name="T33" fmla="*/ 5 h 43"/>
                <a:gd name="T34" fmla="*/ 18 w 38"/>
                <a:gd name="T35" fmla="*/ 0 h 43"/>
                <a:gd name="T36" fmla="*/ 28 w 38"/>
                <a:gd name="T37" fmla="*/ 0 h 43"/>
                <a:gd name="T38" fmla="*/ 17 w 38"/>
                <a:gd name="T39" fmla="*/ 14 h 43"/>
                <a:gd name="T40" fmla="*/ 17 w 38"/>
                <a:gd name="T41" fmla="*/ 19 h 43"/>
                <a:gd name="T42" fmla="*/ 21 w 38"/>
                <a:gd name="T43" fmla="*/ 21 h 43"/>
                <a:gd name="T44" fmla="*/ 23 w 38"/>
                <a:gd name="T45" fmla="*/ 24 h 43"/>
                <a:gd name="T46" fmla="*/ 19 w 38"/>
                <a:gd name="T47" fmla="*/ 26 h 43"/>
                <a:gd name="T48" fmla="*/ 15 w 38"/>
                <a:gd name="T49" fmla="*/ 27 h 43"/>
                <a:gd name="T50" fmla="*/ 10 w 38"/>
                <a:gd name="T51" fmla="*/ 26 h 43"/>
                <a:gd name="T52" fmla="*/ 10 w 38"/>
                <a:gd name="T53" fmla="*/ 21 h 43"/>
                <a:gd name="T54" fmla="*/ 10 w 38"/>
                <a:gd name="T55" fmla="*/ 19 h 43"/>
                <a:gd name="T56" fmla="*/ 8 w 38"/>
                <a:gd name="T57" fmla="*/ 17 h 43"/>
                <a:gd name="T58" fmla="*/ 15 w 38"/>
                <a:gd name="T59" fmla="*/ 14 h 43"/>
                <a:gd name="T60" fmla="*/ 12 w 38"/>
                <a:gd name="T61" fmla="*/ 11 h 43"/>
                <a:gd name="T62" fmla="*/ 5 w 38"/>
                <a:gd name="T63" fmla="*/ 10 h 43"/>
                <a:gd name="T64" fmla="*/ 6 w 38"/>
                <a:gd name="T65" fmla="*/ 19 h 43"/>
                <a:gd name="T66" fmla="*/ 4 w 38"/>
                <a:gd name="T67" fmla="*/ 24 h 43"/>
                <a:gd name="T68" fmla="*/ 4 w 38"/>
                <a:gd name="T69" fmla="*/ 30 h 43"/>
                <a:gd name="T70" fmla="*/ 5 w 38"/>
                <a:gd name="T71" fmla="*/ 35 h 43"/>
                <a:gd name="T72" fmla="*/ 4 w 38"/>
                <a:gd name="T73" fmla="*/ 36 h 43"/>
                <a:gd name="T74" fmla="*/ 0 w 38"/>
                <a:gd name="T75" fmla="*/ 30 h 43"/>
                <a:gd name="T76" fmla="*/ 0 w 38"/>
                <a:gd name="T77" fmla="*/ 28 h 43"/>
                <a:gd name="T78" fmla="*/ 3 w 38"/>
                <a:gd name="T79" fmla="*/ 10 h 43"/>
                <a:gd name="T80" fmla="*/ 23 w 38"/>
                <a:gd name="T81" fmla="*/ 14 h 43"/>
                <a:gd name="T82" fmla="*/ 26 w 38"/>
                <a:gd name="T83" fmla="*/ 18 h 43"/>
                <a:gd name="T84" fmla="*/ 22 w 38"/>
                <a:gd name="T85" fmla="*/ 13 h 43"/>
                <a:gd name="T86" fmla="*/ 24 w 38"/>
                <a:gd name="T87" fmla="*/ 31 h 43"/>
                <a:gd name="T88" fmla="*/ 21 w 38"/>
                <a:gd name="T89" fmla="*/ 34 h 43"/>
                <a:gd name="T90" fmla="*/ 16 w 38"/>
                <a:gd name="T91" fmla="*/ 34 h 43"/>
                <a:gd name="T92" fmla="*/ 9 w 38"/>
                <a:gd name="T93" fmla="*/ 34 h 43"/>
                <a:gd name="T94" fmla="*/ 9 w 38"/>
                <a:gd name="T95" fmla="*/ 32 h 43"/>
                <a:gd name="T96" fmla="*/ 22 w 38"/>
                <a:gd name="T97" fmla="*/ 3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8" h="43">
                  <a:moveTo>
                    <a:pt x="28" y="0"/>
                  </a:moveTo>
                  <a:cubicBezTo>
                    <a:pt x="30" y="0"/>
                    <a:pt x="31" y="1"/>
                    <a:pt x="32" y="2"/>
                  </a:cubicBezTo>
                  <a:cubicBezTo>
                    <a:pt x="34" y="2"/>
                    <a:pt x="34" y="3"/>
                    <a:pt x="35" y="4"/>
                  </a:cubicBezTo>
                  <a:cubicBezTo>
                    <a:pt x="35" y="4"/>
                    <a:pt x="35" y="5"/>
                    <a:pt x="36" y="5"/>
                  </a:cubicBezTo>
                  <a:cubicBezTo>
                    <a:pt x="36" y="6"/>
                    <a:pt x="36" y="7"/>
                    <a:pt x="37" y="7"/>
                  </a:cubicBezTo>
                  <a:cubicBezTo>
                    <a:pt x="37" y="8"/>
                    <a:pt x="38" y="8"/>
                    <a:pt x="38" y="8"/>
                  </a:cubicBezTo>
                  <a:cubicBezTo>
                    <a:pt x="37" y="9"/>
                    <a:pt x="38" y="10"/>
                    <a:pt x="37" y="11"/>
                  </a:cubicBezTo>
                  <a:cubicBezTo>
                    <a:pt x="37" y="12"/>
                    <a:pt x="37" y="12"/>
                    <a:pt x="36" y="13"/>
                  </a:cubicBezTo>
                  <a:cubicBezTo>
                    <a:pt x="37" y="14"/>
                    <a:pt x="36" y="15"/>
                    <a:pt x="36" y="15"/>
                  </a:cubicBezTo>
                  <a:cubicBezTo>
                    <a:pt x="36" y="15"/>
                    <a:pt x="36" y="16"/>
                    <a:pt x="36" y="16"/>
                  </a:cubicBezTo>
                  <a:cubicBezTo>
                    <a:pt x="36" y="16"/>
                    <a:pt x="36" y="17"/>
                    <a:pt x="36" y="17"/>
                  </a:cubicBezTo>
                  <a:cubicBezTo>
                    <a:pt x="36" y="18"/>
                    <a:pt x="36" y="18"/>
                    <a:pt x="36" y="19"/>
                  </a:cubicBezTo>
                  <a:cubicBezTo>
                    <a:pt x="36" y="20"/>
                    <a:pt x="35" y="21"/>
                    <a:pt x="36" y="21"/>
                  </a:cubicBezTo>
                  <a:cubicBezTo>
                    <a:pt x="36" y="22"/>
                    <a:pt x="35" y="22"/>
                    <a:pt x="36" y="23"/>
                  </a:cubicBezTo>
                  <a:cubicBezTo>
                    <a:pt x="35" y="26"/>
                    <a:pt x="37" y="28"/>
                    <a:pt x="36" y="31"/>
                  </a:cubicBezTo>
                  <a:cubicBezTo>
                    <a:pt x="36" y="31"/>
                    <a:pt x="36" y="31"/>
                    <a:pt x="36" y="31"/>
                  </a:cubicBezTo>
                  <a:cubicBezTo>
                    <a:pt x="36" y="32"/>
                    <a:pt x="36" y="32"/>
                    <a:pt x="36" y="33"/>
                  </a:cubicBezTo>
                  <a:cubicBezTo>
                    <a:pt x="37" y="33"/>
                    <a:pt x="37" y="33"/>
                    <a:pt x="37" y="33"/>
                  </a:cubicBezTo>
                  <a:cubicBezTo>
                    <a:pt x="36" y="33"/>
                    <a:pt x="36" y="33"/>
                    <a:pt x="36" y="33"/>
                  </a:cubicBezTo>
                  <a:cubicBezTo>
                    <a:pt x="37" y="36"/>
                    <a:pt x="37" y="38"/>
                    <a:pt x="37" y="41"/>
                  </a:cubicBezTo>
                  <a:cubicBezTo>
                    <a:pt x="36" y="42"/>
                    <a:pt x="35" y="43"/>
                    <a:pt x="34" y="42"/>
                  </a:cubicBezTo>
                  <a:cubicBezTo>
                    <a:pt x="33" y="42"/>
                    <a:pt x="33" y="41"/>
                    <a:pt x="33" y="41"/>
                  </a:cubicBezTo>
                  <a:cubicBezTo>
                    <a:pt x="33" y="41"/>
                    <a:pt x="33" y="41"/>
                    <a:pt x="33" y="41"/>
                  </a:cubicBezTo>
                  <a:cubicBezTo>
                    <a:pt x="33" y="40"/>
                    <a:pt x="33" y="40"/>
                    <a:pt x="33" y="40"/>
                  </a:cubicBezTo>
                  <a:cubicBezTo>
                    <a:pt x="32" y="39"/>
                    <a:pt x="32" y="39"/>
                    <a:pt x="32" y="38"/>
                  </a:cubicBezTo>
                  <a:cubicBezTo>
                    <a:pt x="32" y="38"/>
                    <a:pt x="33" y="38"/>
                    <a:pt x="33" y="38"/>
                  </a:cubicBezTo>
                  <a:cubicBezTo>
                    <a:pt x="32" y="38"/>
                    <a:pt x="32" y="38"/>
                    <a:pt x="32" y="37"/>
                  </a:cubicBezTo>
                  <a:cubicBezTo>
                    <a:pt x="32" y="37"/>
                    <a:pt x="32" y="37"/>
                    <a:pt x="32" y="37"/>
                  </a:cubicBezTo>
                  <a:cubicBezTo>
                    <a:pt x="32" y="37"/>
                    <a:pt x="32" y="37"/>
                    <a:pt x="32" y="37"/>
                  </a:cubicBezTo>
                  <a:cubicBezTo>
                    <a:pt x="32" y="37"/>
                    <a:pt x="32" y="36"/>
                    <a:pt x="32" y="36"/>
                  </a:cubicBezTo>
                  <a:cubicBezTo>
                    <a:pt x="32" y="36"/>
                    <a:pt x="32" y="36"/>
                    <a:pt x="32" y="35"/>
                  </a:cubicBezTo>
                  <a:cubicBezTo>
                    <a:pt x="32" y="35"/>
                    <a:pt x="32" y="35"/>
                    <a:pt x="32" y="35"/>
                  </a:cubicBezTo>
                  <a:cubicBezTo>
                    <a:pt x="32" y="35"/>
                    <a:pt x="32" y="36"/>
                    <a:pt x="32" y="35"/>
                  </a:cubicBezTo>
                  <a:cubicBezTo>
                    <a:pt x="32" y="35"/>
                    <a:pt x="32" y="35"/>
                    <a:pt x="32" y="35"/>
                  </a:cubicBezTo>
                  <a:cubicBezTo>
                    <a:pt x="32" y="35"/>
                    <a:pt x="32" y="35"/>
                    <a:pt x="32" y="35"/>
                  </a:cubicBezTo>
                  <a:cubicBezTo>
                    <a:pt x="33" y="35"/>
                    <a:pt x="32" y="35"/>
                    <a:pt x="32" y="35"/>
                  </a:cubicBezTo>
                  <a:cubicBezTo>
                    <a:pt x="33" y="35"/>
                    <a:pt x="33" y="35"/>
                    <a:pt x="33" y="35"/>
                  </a:cubicBezTo>
                  <a:cubicBezTo>
                    <a:pt x="33" y="30"/>
                    <a:pt x="32" y="26"/>
                    <a:pt x="33" y="21"/>
                  </a:cubicBezTo>
                  <a:cubicBezTo>
                    <a:pt x="33" y="21"/>
                    <a:pt x="33" y="21"/>
                    <a:pt x="33" y="21"/>
                  </a:cubicBezTo>
                  <a:cubicBezTo>
                    <a:pt x="33" y="16"/>
                    <a:pt x="33" y="11"/>
                    <a:pt x="32" y="6"/>
                  </a:cubicBezTo>
                  <a:cubicBezTo>
                    <a:pt x="32" y="6"/>
                    <a:pt x="32" y="6"/>
                    <a:pt x="32" y="6"/>
                  </a:cubicBezTo>
                  <a:cubicBezTo>
                    <a:pt x="33" y="5"/>
                    <a:pt x="32" y="6"/>
                    <a:pt x="32" y="5"/>
                  </a:cubicBezTo>
                  <a:cubicBezTo>
                    <a:pt x="31" y="4"/>
                    <a:pt x="30" y="3"/>
                    <a:pt x="29" y="3"/>
                  </a:cubicBezTo>
                  <a:cubicBezTo>
                    <a:pt x="28" y="3"/>
                    <a:pt x="27" y="3"/>
                    <a:pt x="26" y="3"/>
                  </a:cubicBezTo>
                  <a:cubicBezTo>
                    <a:pt x="25" y="2"/>
                    <a:pt x="25" y="3"/>
                    <a:pt x="25" y="3"/>
                  </a:cubicBezTo>
                  <a:cubicBezTo>
                    <a:pt x="23" y="3"/>
                    <a:pt x="22" y="3"/>
                    <a:pt x="21" y="3"/>
                  </a:cubicBezTo>
                  <a:cubicBezTo>
                    <a:pt x="20" y="3"/>
                    <a:pt x="19" y="3"/>
                    <a:pt x="19" y="4"/>
                  </a:cubicBezTo>
                  <a:cubicBezTo>
                    <a:pt x="18" y="4"/>
                    <a:pt x="18" y="4"/>
                    <a:pt x="17" y="4"/>
                  </a:cubicBezTo>
                  <a:cubicBezTo>
                    <a:pt x="17" y="4"/>
                    <a:pt x="16" y="4"/>
                    <a:pt x="16" y="4"/>
                  </a:cubicBezTo>
                  <a:cubicBezTo>
                    <a:pt x="16" y="5"/>
                    <a:pt x="15" y="4"/>
                    <a:pt x="15" y="5"/>
                  </a:cubicBezTo>
                  <a:cubicBezTo>
                    <a:pt x="15" y="4"/>
                    <a:pt x="14" y="5"/>
                    <a:pt x="14" y="5"/>
                  </a:cubicBezTo>
                  <a:cubicBezTo>
                    <a:pt x="13" y="5"/>
                    <a:pt x="12" y="5"/>
                    <a:pt x="11" y="4"/>
                  </a:cubicBezTo>
                  <a:cubicBezTo>
                    <a:pt x="11" y="3"/>
                    <a:pt x="13" y="3"/>
                    <a:pt x="13" y="2"/>
                  </a:cubicBezTo>
                  <a:cubicBezTo>
                    <a:pt x="15" y="2"/>
                    <a:pt x="17" y="1"/>
                    <a:pt x="18" y="0"/>
                  </a:cubicBezTo>
                  <a:cubicBezTo>
                    <a:pt x="19" y="0"/>
                    <a:pt x="21" y="0"/>
                    <a:pt x="22" y="0"/>
                  </a:cubicBezTo>
                  <a:cubicBezTo>
                    <a:pt x="24" y="0"/>
                    <a:pt x="25" y="0"/>
                    <a:pt x="27" y="0"/>
                  </a:cubicBezTo>
                  <a:cubicBezTo>
                    <a:pt x="27" y="0"/>
                    <a:pt x="28" y="0"/>
                    <a:pt x="28" y="0"/>
                  </a:cubicBezTo>
                  <a:close/>
                  <a:moveTo>
                    <a:pt x="17" y="10"/>
                  </a:moveTo>
                  <a:cubicBezTo>
                    <a:pt x="18" y="11"/>
                    <a:pt x="17" y="13"/>
                    <a:pt x="17" y="14"/>
                  </a:cubicBezTo>
                  <a:cubicBezTo>
                    <a:pt x="17" y="14"/>
                    <a:pt x="17" y="14"/>
                    <a:pt x="17" y="14"/>
                  </a:cubicBezTo>
                  <a:cubicBezTo>
                    <a:pt x="18" y="15"/>
                    <a:pt x="18" y="15"/>
                    <a:pt x="19" y="15"/>
                  </a:cubicBezTo>
                  <a:cubicBezTo>
                    <a:pt x="19" y="16"/>
                    <a:pt x="21" y="16"/>
                    <a:pt x="20" y="17"/>
                  </a:cubicBezTo>
                  <a:cubicBezTo>
                    <a:pt x="20" y="18"/>
                    <a:pt x="18" y="19"/>
                    <a:pt x="17" y="19"/>
                  </a:cubicBezTo>
                  <a:cubicBezTo>
                    <a:pt x="17" y="20"/>
                    <a:pt x="16" y="20"/>
                    <a:pt x="17" y="21"/>
                  </a:cubicBezTo>
                  <a:cubicBezTo>
                    <a:pt x="18" y="21"/>
                    <a:pt x="19" y="21"/>
                    <a:pt x="20" y="21"/>
                  </a:cubicBezTo>
                  <a:cubicBezTo>
                    <a:pt x="20" y="21"/>
                    <a:pt x="21" y="20"/>
                    <a:pt x="21" y="21"/>
                  </a:cubicBezTo>
                  <a:cubicBezTo>
                    <a:pt x="22" y="21"/>
                    <a:pt x="22" y="21"/>
                    <a:pt x="22" y="22"/>
                  </a:cubicBezTo>
                  <a:cubicBezTo>
                    <a:pt x="22" y="22"/>
                    <a:pt x="23" y="22"/>
                    <a:pt x="22" y="23"/>
                  </a:cubicBezTo>
                  <a:cubicBezTo>
                    <a:pt x="22" y="23"/>
                    <a:pt x="23" y="23"/>
                    <a:pt x="23" y="24"/>
                  </a:cubicBezTo>
                  <a:cubicBezTo>
                    <a:pt x="23" y="25"/>
                    <a:pt x="22" y="25"/>
                    <a:pt x="21" y="25"/>
                  </a:cubicBezTo>
                  <a:cubicBezTo>
                    <a:pt x="21" y="25"/>
                    <a:pt x="20" y="25"/>
                    <a:pt x="20" y="25"/>
                  </a:cubicBezTo>
                  <a:cubicBezTo>
                    <a:pt x="20" y="26"/>
                    <a:pt x="19" y="25"/>
                    <a:pt x="19" y="26"/>
                  </a:cubicBezTo>
                  <a:cubicBezTo>
                    <a:pt x="19" y="26"/>
                    <a:pt x="19" y="26"/>
                    <a:pt x="19" y="26"/>
                  </a:cubicBezTo>
                  <a:cubicBezTo>
                    <a:pt x="19" y="27"/>
                    <a:pt x="18" y="26"/>
                    <a:pt x="17" y="26"/>
                  </a:cubicBezTo>
                  <a:cubicBezTo>
                    <a:pt x="17" y="27"/>
                    <a:pt x="16" y="26"/>
                    <a:pt x="15" y="27"/>
                  </a:cubicBezTo>
                  <a:cubicBezTo>
                    <a:pt x="15" y="26"/>
                    <a:pt x="15" y="27"/>
                    <a:pt x="14" y="27"/>
                  </a:cubicBezTo>
                  <a:cubicBezTo>
                    <a:pt x="14" y="27"/>
                    <a:pt x="13" y="27"/>
                    <a:pt x="13" y="27"/>
                  </a:cubicBezTo>
                  <a:cubicBezTo>
                    <a:pt x="12" y="27"/>
                    <a:pt x="11" y="27"/>
                    <a:pt x="10" y="26"/>
                  </a:cubicBezTo>
                  <a:cubicBezTo>
                    <a:pt x="10" y="26"/>
                    <a:pt x="10" y="25"/>
                    <a:pt x="10" y="24"/>
                  </a:cubicBezTo>
                  <a:cubicBezTo>
                    <a:pt x="9" y="24"/>
                    <a:pt x="10" y="23"/>
                    <a:pt x="10" y="23"/>
                  </a:cubicBezTo>
                  <a:cubicBezTo>
                    <a:pt x="10" y="22"/>
                    <a:pt x="9" y="21"/>
                    <a:pt x="10" y="21"/>
                  </a:cubicBezTo>
                  <a:cubicBezTo>
                    <a:pt x="9" y="20"/>
                    <a:pt x="11" y="20"/>
                    <a:pt x="11" y="19"/>
                  </a:cubicBezTo>
                  <a:cubicBezTo>
                    <a:pt x="11" y="19"/>
                    <a:pt x="11" y="19"/>
                    <a:pt x="11" y="19"/>
                  </a:cubicBezTo>
                  <a:cubicBezTo>
                    <a:pt x="10" y="19"/>
                    <a:pt x="10" y="19"/>
                    <a:pt x="10" y="19"/>
                  </a:cubicBezTo>
                  <a:cubicBezTo>
                    <a:pt x="10" y="19"/>
                    <a:pt x="10" y="19"/>
                    <a:pt x="10" y="19"/>
                  </a:cubicBezTo>
                  <a:cubicBezTo>
                    <a:pt x="10" y="19"/>
                    <a:pt x="9" y="19"/>
                    <a:pt x="9" y="18"/>
                  </a:cubicBezTo>
                  <a:cubicBezTo>
                    <a:pt x="8" y="17"/>
                    <a:pt x="8" y="17"/>
                    <a:pt x="8" y="17"/>
                  </a:cubicBezTo>
                  <a:cubicBezTo>
                    <a:pt x="8" y="16"/>
                    <a:pt x="9" y="16"/>
                    <a:pt x="9" y="16"/>
                  </a:cubicBezTo>
                  <a:cubicBezTo>
                    <a:pt x="10" y="16"/>
                    <a:pt x="11" y="16"/>
                    <a:pt x="12" y="15"/>
                  </a:cubicBezTo>
                  <a:cubicBezTo>
                    <a:pt x="13" y="15"/>
                    <a:pt x="15" y="15"/>
                    <a:pt x="15" y="14"/>
                  </a:cubicBezTo>
                  <a:cubicBezTo>
                    <a:pt x="15" y="13"/>
                    <a:pt x="15" y="12"/>
                    <a:pt x="15" y="12"/>
                  </a:cubicBezTo>
                  <a:cubicBezTo>
                    <a:pt x="14" y="13"/>
                    <a:pt x="13" y="12"/>
                    <a:pt x="12" y="12"/>
                  </a:cubicBezTo>
                  <a:cubicBezTo>
                    <a:pt x="13" y="11"/>
                    <a:pt x="12" y="11"/>
                    <a:pt x="12" y="11"/>
                  </a:cubicBezTo>
                  <a:cubicBezTo>
                    <a:pt x="13" y="10"/>
                    <a:pt x="15" y="9"/>
                    <a:pt x="16" y="10"/>
                  </a:cubicBezTo>
                  <a:lnTo>
                    <a:pt x="17" y="10"/>
                  </a:lnTo>
                  <a:close/>
                  <a:moveTo>
                    <a:pt x="5" y="10"/>
                  </a:moveTo>
                  <a:cubicBezTo>
                    <a:pt x="5" y="11"/>
                    <a:pt x="6" y="12"/>
                    <a:pt x="6" y="12"/>
                  </a:cubicBezTo>
                  <a:cubicBezTo>
                    <a:pt x="6" y="13"/>
                    <a:pt x="6" y="14"/>
                    <a:pt x="6" y="15"/>
                  </a:cubicBezTo>
                  <a:cubicBezTo>
                    <a:pt x="6" y="16"/>
                    <a:pt x="6" y="17"/>
                    <a:pt x="6" y="19"/>
                  </a:cubicBezTo>
                  <a:cubicBezTo>
                    <a:pt x="6" y="20"/>
                    <a:pt x="5" y="20"/>
                    <a:pt x="5" y="21"/>
                  </a:cubicBezTo>
                  <a:cubicBezTo>
                    <a:pt x="5" y="22"/>
                    <a:pt x="5" y="22"/>
                    <a:pt x="4" y="22"/>
                  </a:cubicBezTo>
                  <a:cubicBezTo>
                    <a:pt x="5" y="23"/>
                    <a:pt x="5" y="24"/>
                    <a:pt x="4" y="24"/>
                  </a:cubicBezTo>
                  <a:cubicBezTo>
                    <a:pt x="5" y="25"/>
                    <a:pt x="4" y="25"/>
                    <a:pt x="4" y="26"/>
                  </a:cubicBezTo>
                  <a:cubicBezTo>
                    <a:pt x="4" y="26"/>
                    <a:pt x="4" y="26"/>
                    <a:pt x="4" y="26"/>
                  </a:cubicBezTo>
                  <a:cubicBezTo>
                    <a:pt x="4" y="28"/>
                    <a:pt x="5" y="28"/>
                    <a:pt x="4" y="30"/>
                  </a:cubicBezTo>
                  <a:cubicBezTo>
                    <a:pt x="5" y="31"/>
                    <a:pt x="5" y="31"/>
                    <a:pt x="5" y="32"/>
                  </a:cubicBezTo>
                  <a:cubicBezTo>
                    <a:pt x="5" y="32"/>
                    <a:pt x="5" y="33"/>
                    <a:pt x="6" y="34"/>
                  </a:cubicBezTo>
                  <a:cubicBezTo>
                    <a:pt x="6" y="35"/>
                    <a:pt x="5" y="35"/>
                    <a:pt x="5" y="35"/>
                  </a:cubicBezTo>
                  <a:cubicBezTo>
                    <a:pt x="5" y="35"/>
                    <a:pt x="5" y="35"/>
                    <a:pt x="5" y="36"/>
                  </a:cubicBezTo>
                  <a:cubicBezTo>
                    <a:pt x="5" y="36"/>
                    <a:pt x="5" y="36"/>
                    <a:pt x="5" y="36"/>
                  </a:cubicBezTo>
                  <a:cubicBezTo>
                    <a:pt x="5" y="36"/>
                    <a:pt x="4" y="36"/>
                    <a:pt x="4" y="36"/>
                  </a:cubicBezTo>
                  <a:cubicBezTo>
                    <a:pt x="3" y="35"/>
                    <a:pt x="2" y="35"/>
                    <a:pt x="2" y="34"/>
                  </a:cubicBezTo>
                  <a:cubicBezTo>
                    <a:pt x="1" y="33"/>
                    <a:pt x="2" y="32"/>
                    <a:pt x="1" y="31"/>
                  </a:cubicBezTo>
                  <a:cubicBezTo>
                    <a:pt x="1" y="30"/>
                    <a:pt x="0" y="30"/>
                    <a:pt x="0" y="30"/>
                  </a:cubicBezTo>
                  <a:cubicBezTo>
                    <a:pt x="0" y="29"/>
                    <a:pt x="1" y="29"/>
                    <a:pt x="1" y="29"/>
                  </a:cubicBezTo>
                  <a:cubicBezTo>
                    <a:pt x="0" y="29"/>
                    <a:pt x="1" y="28"/>
                    <a:pt x="0" y="28"/>
                  </a:cubicBezTo>
                  <a:cubicBezTo>
                    <a:pt x="0" y="28"/>
                    <a:pt x="0" y="28"/>
                    <a:pt x="0" y="28"/>
                  </a:cubicBezTo>
                  <a:cubicBezTo>
                    <a:pt x="0" y="24"/>
                    <a:pt x="0" y="22"/>
                    <a:pt x="1" y="19"/>
                  </a:cubicBezTo>
                  <a:cubicBezTo>
                    <a:pt x="1" y="19"/>
                    <a:pt x="1" y="19"/>
                    <a:pt x="1" y="18"/>
                  </a:cubicBezTo>
                  <a:cubicBezTo>
                    <a:pt x="1" y="15"/>
                    <a:pt x="3" y="13"/>
                    <a:pt x="3" y="10"/>
                  </a:cubicBezTo>
                  <a:cubicBezTo>
                    <a:pt x="3" y="10"/>
                    <a:pt x="3" y="9"/>
                    <a:pt x="4" y="9"/>
                  </a:cubicBezTo>
                  <a:cubicBezTo>
                    <a:pt x="4" y="9"/>
                    <a:pt x="5" y="10"/>
                    <a:pt x="5" y="10"/>
                  </a:cubicBezTo>
                  <a:close/>
                  <a:moveTo>
                    <a:pt x="23" y="14"/>
                  </a:moveTo>
                  <a:cubicBezTo>
                    <a:pt x="23" y="13"/>
                    <a:pt x="23" y="14"/>
                    <a:pt x="23" y="14"/>
                  </a:cubicBezTo>
                  <a:cubicBezTo>
                    <a:pt x="25" y="14"/>
                    <a:pt x="27" y="15"/>
                    <a:pt x="27" y="16"/>
                  </a:cubicBezTo>
                  <a:cubicBezTo>
                    <a:pt x="27" y="17"/>
                    <a:pt x="26" y="17"/>
                    <a:pt x="26" y="18"/>
                  </a:cubicBezTo>
                  <a:cubicBezTo>
                    <a:pt x="25" y="18"/>
                    <a:pt x="25" y="18"/>
                    <a:pt x="24" y="18"/>
                  </a:cubicBezTo>
                  <a:cubicBezTo>
                    <a:pt x="23" y="16"/>
                    <a:pt x="22" y="15"/>
                    <a:pt x="21" y="14"/>
                  </a:cubicBezTo>
                  <a:cubicBezTo>
                    <a:pt x="21" y="13"/>
                    <a:pt x="22" y="13"/>
                    <a:pt x="22" y="13"/>
                  </a:cubicBezTo>
                  <a:lnTo>
                    <a:pt x="23" y="14"/>
                  </a:lnTo>
                  <a:close/>
                  <a:moveTo>
                    <a:pt x="22" y="31"/>
                  </a:moveTo>
                  <a:cubicBezTo>
                    <a:pt x="23" y="31"/>
                    <a:pt x="24" y="30"/>
                    <a:pt x="24" y="31"/>
                  </a:cubicBezTo>
                  <a:cubicBezTo>
                    <a:pt x="24" y="31"/>
                    <a:pt x="24" y="32"/>
                    <a:pt x="24" y="32"/>
                  </a:cubicBezTo>
                  <a:cubicBezTo>
                    <a:pt x="23" y="32"/>
                    <a:pt x="24" y="33"/>
                    <a:pt x="23" y="33"/>
                  </a:cubicBezTo>
                  <a:cubicBezTo>
                    <a:pt x="23" y="34"/>
                    <a:pt x="22" y="34"/>
                    <a:pt x="21" y="34"/>
                  </a:cubicBezTo>
                  <a:cubicBezTo>
                    <a:pt x="21" y="34"/>
                    <a:pt x="21" y="34"/>
                    <a:pt x="20" y="34"/>
                  </a:cubicBezTo>
                  <a:cubicBezTo>
                    <a:pt x="20" y="34"/>
                    <a:pt x="20" y="34"/>
                    <a:pt x="20" y="34"/>
                  </a:cubicBezTo>
                  <a:cubicBezTo>
                    <a:pt x="18" y="34"/>
                    <a:pt x="17" y="33"/>
                    <a:pt x="16" y="34"/>
                  </a:cubicBezTo>
                  <a:cubicBezTo>
                    <a:pt x="16" y="34"/>
                    <a:pt x="15" y="34"/>
                    <a:pt x="14" y="34"/>
                  </a:cubicBezTo>
                  <a:cubicBezTo>
                    <a:pt x="13" y="35"/>
                    <a:pt x="12" y="35"/>
                    <a:pt x="11" y="34"/>
                  </a:cubicBezTo>
                  <a:cubicBezTo>
                    <a:pt x="10" y="34"/>
                    <a:pt x="10" y="34"/>
                    <a:pt x="9" y="34"/>
                  </a:cubicBezTo>
                  <a:cubicBezTo>
                    <a:pt x="9" y="34"/>
                    <a:pt x="9" y="33"/>
                    <a:pt x="8" y="33"/>
                  </a:cubicBezTo>
                  <a:cubicBezTo>
                    <a:pt x="8" y="33"/>
                    <a:pt x="8" y="33"/>
                    <a:pt x="8" y="33"/>
                  </a:cubicBezTo>
                  <a:cubicBezTo>
                    <a:pt x="8" y="32"/>
                    <a:pt x="9" y="32"/>
                    <a:pt x="9" y="32"/>
                  </a:cubicBezTo>
                  <a:cubicBezTo>
                    <a:pt x="10" y="31"/>
                    <a:pt x="11" y="31"/>
                    <a:pt x="12" y="31"/>
                  </a:cubicBezTo>
                  <a:cubicBezTo>
                    <a:pt x="15" y="31"/>
                    <a:pt x="17" y="30"/>
                    <a:pt x="20" y="30"/>
                  </a:cubicBezTo>
                  <a:cubicBezTo>
                    <a:pt x="20" y="31"/>
                    <a:pt x="22" y="31"/>
                    <a:pt x="22" y="3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Freeform 16"/>
            <p:cNvSpPr>
              <a:spLocks noEditPoints="1"/>
            </p:cNvSpPr>
            <p:nvPr/>
          </p:nvSpPr>
          <p:spPr bwMode="auto">
            <a:xfrm>
              <a:off x="5537" y="4091"/>
              <a:ext cx="202" cy="222"/>
            </a:xfrm>
            <a:custGeom>
              <a:avLst/>
              <a:gdLst>
                <a:gd name="T0" fmla="*/ 43 w 78"/>
                <a:gd name="T1" fmla="*/ 32 h 83"/>
                <a:gd name="T2" fmla="*/ 45 w 78"/>
                <a:gd name="T3" fmla="*/ 40 h 83"/>
                <a:gd name="T4" fmla="*/ 62 w 78"/>
                <a:gd name="T5" fmla="*/ 67 h 83"/>
                <a:gd name="T6" fmla="*/ 69 w 78"/>
                <a:gd name="T7" fmla="*/ 67 h 83"/>
                <a:gd name="T8" fmla="*/ 71 w 78"/>
                <a:gd name="T9" fmla="*/ 66 h 83"/>
                <a:gd name="T10" fmla="*/ 73 w 78"/>
                <a:gd name="T11" fmla="*/ 62 h 83"/>
                <a:gd name="T12" fmla="*/ 75 w 78"/>
                <a:gd name="T13" fmla="*/ 66 h 83"/>
                <a:gd name="T14" fmla="*/ 76 w 78"/>
                <a:gd name="T15" fmla="*/ 68 h 83"/>
                <a:gd name="T16" fmla="*/ 77 w 78"/>
                <a:gd name="T17" fmla="*/ 72 h 83"/>
                <a:gd name="T18" fmla="*/ 78 w 78"/>
                <a:gd name="T19" fmla="*/ 74 h 83"/>
                <a:gd name="T20" fmla="*/ 78 w 78"/>
                <a:gd name="T21" fmla="*/ 79 h 83"/>
                <a:gd name="T22" fmla="*/ 59 w 78"/>
                <a:gd name="T23" fmla="*/ 76 h 83"/>
                <a:gd name="T24" fmla="*/ 35 w 78"/>
                <a:gd name="T25" fmla="*/ 53 h 83"/>
                <a:gd name="T26" fmla="*/ 19 w 78"/>
                <a:gd name="T27" fmla="*/ 66 h 83"/>
                <a:gd name="T28" fmla="*/ 5 w 78"/>
                <a:gd name="T29" fmla="*/ 73 h 83"/>
                <a:gd name="T30" fmla="*/ 0 w 78"/>
                <a:gd name="T31" fmla="*/ 63 h 83"/>
                <a:gd name="T32" fmla="*/ 2 w 78"/>
                <a:gd name="T33" fmla="*/ 53 h 83"/>
                <a:gd name="T34" fmla="*/ 3 w 78"/>
                <a:gd name="T35" fmla="*/ 38 h 83"/>
                <a:gd name="T36" fmla="*/ 2 w 78"/>
                <a:gd name="T37" fmla="*/ 33 h 83"/>
                <a:gd name="T38" fmla="*/ 5 w 78"/>
                <a:gd name="T39" fmla="*/ 17 h 83"/>
                <a:gd name="T40" fmla="*/ 10 w 78"/>
                <a:gd name="T41" fmla="*/ 14 h 83"/>
                <a:gd name="T42" fmla="*/ 11 w 78"/>
                <a:gd name="T43" fmla="*/ 35 h 83"/>
                <a:gd name="T44" fmla="*/ 24 w 78"/>
                <a:gd name="T45" fmla="*/ 31 h 83"/>
                <a:gd name="T46" fmla="*/ 18 w 78"/>
                <a:gd name="T47" fmla="*/ 22 h 83"/>
                <a:gd name="T48" fmla="*/ 29 w 78"/>
                <a:gd name="T49" fmla="*/ 15 h 83"/>
                <a:gd name="T50" fmla="*/ 26 w 78"/>
                <a:gd name="T51" fmla="*/ 12 h 83"/>
                <a:gd name="T52" fmla="*/ 15 w 78"/>
                <a:gd name="T53" fmla="*/ 12 h 83"/>
                <a:gd name="T54" fmla="*/ 26 w 78"/>
                <a:gd name="T55" fmla="*/ 4 h 83"/>
                <a:gd name="T56" fmla="*/ 45 w 78"/>
                <a:gd name="T57" fmla="*/ 0 h 83"/>
                <a:gd name="T58" fmla="*/ 50 w 78"/>
                <a:gd name="T59" fmla="*/ 7 h 83"/>
                <a:gd name="T60" fmla="*/ 47 w 78"/>
                <a:gd name="T61" fmla="*/ 18 h 83"/>
                <a:gd name="T62" fmla="*/ 52 w 78"/>
                <a:gd name="T63" fmla="*/ 23 h 83"/>
                <a:gd name="T64" fmla="*/ 35 w 78"/>
                <a:gd name="T65" fmla="*/ 24 h 83"/>
                <a:gd name="T66" fmla="*/ 74 w 78"/>
                <a:gd name="T67" fmla="*/ 39 h 83"/>
                <a:gd name="T68" fmla="*/ 72 w 78"/>
                <a:gd name="T69" fmla="*/ 33 h 83"/>
                <a:gd name="T70" fmla="*/ 72 w 78"/>
                <a:gd name="T71" fmla="*/ 31 h 83"/>
                <a:gd name="T72" fmla="*/ 71 w 78"/>
                <a:gd name="T73" fmla="*/ 35 h 83"/>
                <a:gd name="T74" fmla="*/ 70 w 78"/>
                <a:gd name="T75" fmla="*/ 46 h 83"/>
                <a:gd name="T76" fmla="*/ 71 w 78"/>
                <a:gd name="T77" fmla="*/ 50 h 83"/>
                <a:gd name="T78" fmla="*/ 69 w 78"/>
                <a:gd name="T79" fmla="*/ 57 h 83"/>
                <a:gd name="T80" fmla="*/ 68 w 78"/>
                <a:gd name="T81" fmla="*/ 50 h 83"/>
                <a:gd name="T82" fmla="*/ 69 w 78"/>
                <a:gd name="T83" fmla="*/ 43 h 83"/>
                <a:gd name="T84" fmla="*/ 70 w 78"/>
                <a:gd name="T85" fmla="*/ 32 h 83"/>
                <a:gd name="T86" fmla="*/ 33 w 78"/>
                <a:gd name="T87" fmla="*/ 42 h 83"/>
                <a:gd name="T88" fmla="*/ 12 w 78"/>
                <a:gd name="T89" fmla="*/ 60 h 83"/>
                <a:gd name="T90" fmla="*/ 9 w 78"/>
                <a:gd name="T91" fmla="*/ 52 h 83"/>
                <a:gd name="T92" fmla="*/ 23 w 78"/>
                <a:gd name="T93" fmla="*/ 43 h 83"/>
                <a:gd name="T94" fmla="*/ 34 w 78"/>
                <a:gd name="T95" fmla="*/ 41 h 83"/>
                <a:gd name="T96" fmla="*/ 74 w 78"/>
                <a:gd name="T97" fmla="*/ 48 h 83"/>
                <a:gd name="T98" fmla="*/ 72 w 78"/>
                <a:gd name="T99" fmla="*/ 53 h 83"/>
                <a:gd name="T100" fmla="*/ 72 w 78"/>
                <a:gd name="T101" fmla="*/ 48 h 83"/>
                <a:gd name="T102" fmla="*/ 73 w 78"/>
                <a:gd name="T103" fmla="*/ 45 h 83"/>
                <a:gd name="T104" fmla="*/ 70 w 78"/>
                <a:gd name="T105" fmla="*/ 54 h 83"/>
                <a:gd name="T106" fmla="*/ 70 w 78"/>
                <a:gd name="T107" fmla="*/ 66 h 83"/>
                <a:gd name="T108" fmla="*/ 72 w 78"/>
                <a:gd name="T109" fmla="*/ 67 h 83"/>
                <a:gd name="T110" fmla="*/ 74 w 78"/>
                <a:gd name="T111" fmla="*/ 69 h 83"/>
                <a:gd name="T112" fmla="*/ 76 w 78"/>
                <a:gd name="T113" fmla="*/ 76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8" h="83">
                  <a:moveTo>
                    <a:pt x="52" y="23"/>
                  </a:moveTo>
                  <a:cubicBezTo>
                    <a:pt x="53" y="26"/>
                    <a:pt x="52" y="27"/>
                    <a:pt x="51" y="28"/>
                  </a:cubicBezTo>
                  <a:cubicBezTo>
                    <a:pt x="51" y="31"/>
                    <a:pt x="48" y="30"/>
                    <a:pt x="46" y="31"/>
                  </a:cubicBezTo>
                  <a:cubicBezTo>
                    <a:pt x="45" y="31"/>
                    <a:pt x="44" y="33"/>
                    <a:pt x="43" y="32"/>
                  </a:cubicBezTo>
                  <a:cubicBezTo>
                    <a:pt x="42" y="32"/>
                    <a:pt x="42" y="32"/>
                    <a:pt x="42" y="32"/>
                  </a:cubicBezTo>
                  <a:cubicBezTo>
                    <a:pt x="40" y="31"/>
                    <a:pt x="40" y="34"/>
                    <a:pt x="39" y="34"/>
                  </a:cubicBezTo>
                  <a:cubicBezTo>
                    <a:pt x="40" y="36"/>
                    <a:pt x="40" y="38"/>
                    <a:pt x="42" y="39"/>
                  </a:cubicBezTo>
                  <a:cubicBezTo>
                    <a:pt x="43" y="39"/>
                    <a:pt x="44" y="40"/>
                    <a:pt x="45" y="40"/>
                  </a:cubicBezTo>
                  <a:cubicBezTo>
                    <a:pt x="44" y="41"/>
                    <a:pt x="45" y="42"/>
                    <a:pt x="44" y="43"/>
                  </a:cubicBezTo>
                  <a:cubicBezTo>
                    <a:pt x="45" y="45"/>
                    <a:pt x="47" y="47"/>
                    <a:pt x="49" y="49"/>
                  </a:cubicBezTo>
                  <a:cubicBezTo>
                    <a:pt x="50" y="50"/>
                    <a:pt x="49" y="53"/>
                    <a:pt x="51" y="53"/>
                  </a:cubicBezTo>
                  <a:cubicBezTo>
                    <a:pt x="54" y="58"/>
                    <a:pt x="58" y="62"/>
                    <a:pt x="62" y="67"/>
                  </a:cubicBezTo>
                  <a:cubicBezTo>
                    <a:pt x="64" y="69"/>
                    <a:pt x="66" y="71"/>
                    <a:pt x="68" y="72"/>
                  </a:cubicBezTo>
                  <a:cubicBezTo>
                    <a:pt x="69" y="71"/>
                    <a:pt x="69" y="71"/>
                    <a:pt x="69" y="71"/>
                  </a:cubicBezTo>
                  <a:cubicBezTo>
                    <a:pt x="68" y="70"/>
                    <a:pt x="69" y="69"/>
                    <a:pt x="68" y="67"/>
                  </a:cubicBezTo>
                  <a:cubicBezTo>
                    <a:pt x="69" y="67"/>
                    <a:pt x="69" y="67"/>
                    <a:pt x="69" y="67"/>
                  </a:cubicBezTo>
                  <a:cubicBezTo>
                    <a:pt x="68" y="66"/>
                    <a:pt x="69" y="64"/>
                    <a:pt x="68" y="63"/>
                  </a:cubicBezTo>
                  <a:cubicBezTo>
                    <a:pt x="69" y="60"/>
                    <a:pt x="69" y="60"/>
                    <a:pt x="69" y="60"/>
                  </a:cubicBezTo>
                  <a:cubicBezTo>
                    <a:pt x="69" y="61"/>
                    <a:pt x="70" y="62"/>
                    <a:pt x="71" y="62"/>
                  </a:cubicBezTo>
                  <a:cubicBezTo>
                    <a:pt x="71" y="63"/>
                    <a:pt x="71" y="65"/>
                    <a:pt x="71" y="66"/>
                  </a:cubicBezTo>
                  <a:cubicBezTo>
                    <a:pt x="73" y="66"/>
                    <a:pt x="71" y="64"/>
                    <a:pt x="72" y="63"/>
                  </a:cubicBezTo>
                  <a:cubicBezTo>
                    <a:pt x="72" y="62"/>
                    <a:pt x="70" y="60"/>
                    <a:pt x="72" y="59"/>
                  </a:cubicBezTo>
                  <a:cubicBezTo>
                    <a:pt x="73" y="60"/>
                    <a:pt x="72" y="61"/>
                    <a:pt x="73" y="61"/>
                  </a:cubicBezTo>
                  <a:cubicBezTo>
                    <a:pt x="73" y="62"/>
                    <a:pt x="73" y="62"/>
                    <a:pt x="73" y="62"/>
                  </a:cubicBezTo>
                  <a:cubicBezTo>
                    <a:pt x="73" y="63"/>
                    <a:pt x="73" y="63"/>
                    <a:pt x="73" y="63"/>
                  </a:cubicBezTo>
                  <a:cubicBezTo>
                    <a:pt x="73" y="64"/>
                    <a:pt x="74" y="65"/>
                    <a:pt x="73" y="67"/>
                  </a:cubicBezTo>
                  <a:cubicBezTo>
                    <a:pt x="73" y="67"/>
                    <a:pt x="74" y="67"/>
                    <a:pt x="74" y="68"/>
                  </a:cubicBezTo>
                  <a:cubicBezTo>
                    <a:pt x="75" y="67"/>
                    <a:pt x="75" y="67"/>
                    <a:pt x="75" y="66"/>
                  </a:cubicBezTo>
                  <a:cubicBezTo>
                    <a:pt x="75" y="67"/>
                    <a:pt x="75" y="69"/>
                    <a:pt x="77" y="68"/>
                  </a:cubicBezTo>
                  <a:cubicBezTo>
                    <a:pt x="78" y="68"/>
                    <a:pt x="77" y="69"/>
                    <a:pt x="78" y="69"/>
                  </a:cubicBezTo>
                  <a:cubicBezTo>
                    <a:pt x="78" y="70"/>
                    <a:pt x="77" y="70"/>
                    <a:pt x="77" y="70"/>
                  </a:cubicBezTo>
                  <a:cubicBezTo>
                    <a:pt x="76" y="69"/>
                    <a:pt x="77" y="69"/>
                    <a:pt x="76" y="68"/>
                  </a:cubicBezTo>
                  <a:cubicBezTo>
                    <a:pt x="75" y="69"/>
                    <a:pt x="75" y="70"/>
                    <a:pt x="76" y="71"/>
                  </a:cubicBezTo>
                  <a:cubicBezTo>
                    <a:pt x="76" y="71"/>
                    <a:pt x="76" y="71"/>
                    <a:pt x="76" y="71"/>
                  </a:cubicBezTo>
                  <a:cubicBezTo>
                    <a:pt x="76" y="71"/>
                    <a:pt x="77" y="71"/>
                    <a:pt x="77" y="71"/>
                  </a:cubicBezTo>
                  <a:cubicBezTo>
                    <a:pt x="77" y="71"/>
                    <a:pt x="77" y="72"/>
                    <a:pt x="77" y="72"/>
                  </a:cubicBezTo>
                  <a:cubicBezTo>
                    <a:pt x="78" y="72"/>
                    <a:pt x="78" y="72"/>
                    <a:pt x="78" y="72"/>
                  </a:cubicBezTo>
                  <a:cubicBezTo>
                    <a:pt x="78" y="73"/>
                    <a:pt x="78" y="73"/>
                    <a:pt x="78" y="73"/>
                  </a:cubicBezTo>
                  <a:cubicBezTo>
                    <a:pt x="77" y="73"/>
                    <a:pt x="77" y="73"/>
                    <a:pt x="77" y="73"/>
                  </a:cubicBezTo>
                  <a:cubicBezTo>
                    <a:pt x="76" y="73"/>
                    <a:pt x="77" y="74"/>
                    <a:pt x="78" y="74"/>
                  </a:cubicBezTo>
                  <a:cubicBezTo>
                    <a:pt x="78" y="74"/>
                    <a:pt x="78" y="74"/>
                    <a:pt x="78" y="74"/>
                  </a:cubicBezTo>
                  <a:cubicBezTo>
                    <a:pt x="78" y="75"/>
                    <a:pt x="77" y="75"/>
                    <a:pt x="77" y="77"/>
                  </a:cubicBezTo>
                  <a:cubicBezTo>
                    <a:pt x="77" y="77"/>
                    <a:pt x="77" y="77"/>
                    <a:pt x="77" y="77"/>
                  </a:cubicBezTo>
                  <a:cubicBezTo>
                    <a:pt x="78" y="77"/>
                    <a:pt x="77" y="78"/>
                    <a:pt x="78" y="79"/>
                  </a:cubicBezTo>
                  <a:cubicBezTo>
                    <a:pt x="78" y="80"/>
                    <a:pt x="77" y="80"/>
                    <a:pt x="78" y="80"/>
                  </a:cubicBezTo>
                  <a:cubicBezTo>
                    <a:pt x="77" y="81"/>
                    <a:pt x="77" y="83"/>
                    <a:pt x="75" y="82"/>
                  </a:cubicBezTo>
                  <a:cubicBezTo>
                    <a:pt x="74" y="83"/>
                    <a:pt x="72" y="82"/>
                    <a:pt x="70" y="82"/>
                  </a:cubicBezTo>
                  <a:cubicBezTo>
                    <a:pt x="66" y="81"/>
                    <a:pt x="63" y="78"/>
                    <a:pt x="59" y="76"/>
                  </a:cubicBezTo>
                  <a:cubicBezTo>
                    <a:pt x="59" y="75"/>
                    <a:pt x="58" y="75"/>
                    <a:pt x="57" y="74"/>
                  </a:cubicBezTo>
                  <a:cubicBezTo>
                    <a:pt x="50" y="67"/>
                    <a:pt x="45" y="59"/>
                    <a:pt x="40" y="50"/>
                  </a:cubicBezTo>
                  <a:cubicBezTo>
                    <a:pt x="40" y="50"/>
                    <a:pt x="39" y="49"/>
                    <a:pt x="39" y="50"/>
                  </a:cubicBezTo>
                  <a:cubicBezTo>
                    <a:pt x="37" y="51"/>
                    <a:pt x="36" y="52"/>
                    <a:pt x="35" y="53"/>
                  </a:cubicBezTo>
                  <a:cubicBezTo>
                    <a:pt x="34" y="54"/>
                    <a:pt x="32" y="55"/>
                    <a:pt x="32" y="56"/>
                  </a:cubicBezTo>
                  <a:cubicBezTo>
                    <a:pt x="29" y="58"/>
                    <a:pt x="27" y="61"/>
                    <a:pt x="24" y="62"/>
                  </a:cubicBezTo>
                  <a:cubicBezTo>
                    <a:pt x="22" y="63"/>
                    <a:pt x="21" y="65"/>
                    <a:pt x="18" y="65"/>
                  </a:cubicBezTo>
                  <a:cubicBezTo>
                    <a:pt x="18" y="66"/>
                    <a:pt x="19" y="66"/>
                    <a:pt x="19" y="66"/>
                  </a:cubicBezTo>
                  <a:cubicBezTo>
                    <a:pt x="18" y="67"/>
                    <a:pt x="16" y="67"/>
                    <a:pt x="15" y="68"/>
                  </a:cubicBezTo>
                  <a:cubicBezTo>
                    <a:pt x="14" y="68"/>
                    <a:pt x="14" y="69"/>
                    <a:pt x="12" y="69"/>
                  </a:cubicBezTo>
                  <a:cubicBezTo>
                    <a:pt x="12" y="70"/>
                    <a:pt x="10" y="71"/>
                    <a:pt x="9" y="73"/>
                  </a:cubicBezTo>
                  <a:cubicBezTo>
                    <a:pt x="8" y="73"/>
                    <a:pt x="7" y="72"/>
                    <a:pt x="5" y="73"/>
                  </a:cubicBezTo>
                  <a:cubicBezTo>
                    <a:pt x="5" y="71"/>
                    <a:pt x="3" y="71"/>
                    <a:pt x="3" y="70"/>
                  </a:cubicBezTo>
                  <a:cubicBezTo>
                    <a:pt x="2" y="69"/>
                    <a:pt x="1" y="68"/>
                    <a:pt x="0" y="67"/>
                  </a:cubicBezTo>
                  <a:cubicBezTo>
                    <a:pt x="0" y="66"/>
                    <a:pt x="0" y="65"/>
                    <a:pt x="0" y="65"/>
                  </a:cubicBezTo>
                  <a:cubicBezTo>
                    <a:pt x="0" y="64"/>
                    <a:pt x="1" y="64"/>
                    <a:pt x="0" y="63"/>
                  </a:cubicBezTo>
                  <a:cubicBezTo>
                    <a:pt x="1" y="61"/>
                    <a:pt x="1" y="59"/>
                    <a:pt x="1" y="56"/>
                  </a:cubicBezTo>
                  <a:cubicBezTo>
                    <a:pt x="1" y="55"/>
                    <a:pt x="1" y="55"/>
                    <a:pt x="1" y="55"/>
                  </a:cubicBezTo>
                  <a:cubicBezTo>
                    <a:pt x="1" y="55"/>
                    <a:pt x="1" y="55"/>
                    <a:pt x="1" y="55"/>
                  </a:cubicBezTo>
                  <a:cubicBezTo>
                    <a:pt x="1" y="54"/>
                    <a:pt x="2" y="53"/>
                    <a:pt x="2" y="53"/>
                  </a:cubicBezTo>
                  <a:cubicBezTo>
                    <a:pt x="3" y="49"/>
                    <a:pt x="2" y="46"/>
                    <a:pt x="3" y="43"/>
                  </a:cubicBezTo>
                  <a:cubicBezTo>
                    <a:pt x="2" y="43"/>
                    <a:pt x="2" y="43"/>
                    <a:pt x="2" y="43"/>
                  </a:cubicBezTo>
                  <a:cubicBezTo>
                    <a:pt x="3" y="42"/>
                    <a:pt x="2" y="42"/>
                    <a:pt x="2" y="42"/>
                  </a:cubicBezTo>
                  <a:cubicBezTo>
                    <a:pt x="3" y="41"/>
                    <a:pt x="2" y="40"/>
                    <a:pt x="3" y="38"/>
                  </a:cubicBezTo>
                  <a:cubicBezTo>
                    <a:pt x="2" y="38"/>
                    <a:pt x="2" y="38"/>
                    <a:pt x="2" y="37"/>
                  </a:cubicBezTo>
                  <a:cubicBezTo>
                    <a:pt x="3" y="37"/>
                    <a:pt x="3" y="36"/>
                    <a:pt x="3" y="35"/>
                  </a:cubicBezTo>
                  <a:cubicBezTo>
                    <a:pt x="3" y="35"/>
                    <a:pt x="3" y="34"/>
                    <a:pt x="3" y="34"/>
                  </a:cubicBezTo>
                  <a:cubicBezTo>
                    <a:pt x="2" y="33"/>
                    <a:pt x="2" y="33"/>
                    <a:pt x="2" y="33"/>
                  </a:cubicBezTo>
                  <a:cubicBezTo>
                    <a:pt x="3" y="33"/>
                    <a:pt x="3" y="33"/>
                    <a:pt x="3" y="33"/>
                  </a:cubicBezTo>
                  <a:cubicBezTo>
                    <a:pt x="4" y="30"/>
                    <a:pt x="2" y="27"/>
                    <a:pt x="4" y="24"/>
                  </a:cubicBezTo>
                  <a:cubicBezTo>
                    <a:pt x="3" y="23"/>
                    <a:pt x="4" y="22"/>
                    <a:pt x="4" y="21"/>
                  </a:cubicBezTo>
                  <a:cubicBezTo>
                    <a:pt x="4" y="20"/>
                    <a:pt x="4" y="18"/>
                    <a:pt x="5" y="17"/>
                  </a:cubicBezTo>
                  <a:cubicBezTo>
                    <a:pt x="5" y="16"/>
                    <a:pt x="5" y="16"/>
                    <a:pt x="5" y="16"/>
                  </a:cubicBezTo>
                  <a:cubicBezTo>
                    <a:pt x="5" y="16"/>
                    <a:pt x="5" y="16"/>
                    <a:pt x="5" y="16"/>
                  </a:cubicBezTo>
                  <a:cubicBezTo>
                    <a:pt x="5" y="15"/>
                    <a:pt x="6" y="15"/>
                    <a:pt x="7" y="15"/>
                  </a:cubicBezTo>
                  <a:cubicBezTo>
                    <a:pt x="8" y="14"/>
                    <a:pt x="9" y="14"/>
                    <a:pt x="10" y="14"/>
                  </a:cubicBezTo>
                  <a:cubicBezTo>
                    <a:pt x="13" y="16"/>
                    <a:pt x="14" y="19"/>
                    <a:pt x="15" y="21"/>
                  </a:cubicBezTo>
                  <a:cubicBezTo>
                    <a:pt x="14" y="22"/>
                    <a:pt x="16" y="23"/>
                    <a:pt x="15" y="24"/>
                  </a:cubicBezTo>
                  <a:cubicBezTo>
                    <a:pt x="15" y="26"/>
                    <a:pt x="15" y="29"/>
                    <a:pt x="13" y="30"/>
                  </a:cubicBezTo>
                  <a:cubicBezTo>
                    <a:pt x="12" y="32"/>
                    <a:pt x="14" y="34"/>
                    <a:pt x="11" y="35"/>
                  </a:cubicBezTo>
                  <a:cubicBezTo>
                    <a:pt x="11" y="36"/>
                    <a:pt x="11" y="37"/>
                    <a:pt x="11" y="38"/>
                  </a:cubicBezTo>
                  <a:cubicBezTo>
                    <a:pt x="12" y="39"/>
                    <a:pt x="12" y="37"/>
                    <a:pt x="14" y="36"/>
                  </a:cubicBezTo>
                  <a:cubicBezTo>
                    <a:pt x="16" y="35"/>
                    <a:pt x="19" y="34"/>
                    <a:pt x="21" y="33"/>
                  </a:cubicBezTo>
                  <a:cubicBezTo>
                    <a:pt x="22" y="33"/>
                    <a:pt x="24" y="32"/>
                    <a:pt x="24" y="31"/>
                  </a:cubicBezTo>
                  <a:cubicBezTo>
                    <a:pt x="26" y="31"/>
                    <a:pt x="28" y="30"/>
                    <a:pt x="28" y="29"/>
                  </a:cubicBezTo>
                  <a:cubicBezTo>
                    <a:pt x="26" y="26"/>
                    <a:pt x="26" y="26"/>
                    <a:pt x="26" y="26"/>
                  </a:cubicBezTo>
                  <a:cubicBezTo>
                    <a:pt x="23" y="25"/>
                    <a:pt x="21" y="31"/>
                    <a:pt x="18" y="27"/>
                  </a:cubicBezTo>
                  <a:cubicBezTo>
                    <a:pt x="16" y="26"/>
                    <a:pt x="18" y="24"/>
                    <a:pt x="18" y="22"/>
                  </a:cubicBezTo>
                  <a:cubicBezTo>
                    <a:pt x="19" y="21"/>
                    <a:pt x="20" y="20"/>
                    <a:pt x="21" y="19"/>
                  </a:cubicBezTo>
                  <a:cubicBezTo>
                    <a:pt x="22" y="19"/>
                    <a:pt x="22" y="18"/>
                    <a:pt x="23" y="18"/>
                  </a:cubicBezTo>
                  <a:cubicBezTo>
                    <a:pt x="25" y="18"/>
                    <a:pt x="23" y="14"/>
                    <a:pt x="26" y="15"/>
                  </a:cubicBezTo>
                  <a:cubicBezTo>
                    <a:pt x="27" y="15"/>
                    <a:pt x="28" y="16"/>
                    <a:pt x="29" y="15"/>
                  </a:cubicBezTo>
                  <a:cubicBezTo>
                    <a:pt x="31" y="14"/>
                    <a:pt x="32" y="13"/>
                    <a:pt x="33" y="12"/>
                  </a:cubicBezTo>
                  <a:cubicBezTo>
                    <a:pt x="33" y="11"/>
                    <a:pt x="34" y="11"/>
                    <a:pt x="34" y="10"/>
                  </a:cubicBezTo>
                  <a:cubicBezTo>
                    <a:pt x="32" y="10"/>
                    <a:pt x="31" y="11"/>
                    <a:pt x="29" y="11"/>
                  </a:cubicBezTo>
                  <a:cubicBezTo>
                    <a:pt x="29" y="12"/>
                    <a:pt x="27" y="12"/>
                    <a:pt x="26" y="12"/>
                  </a:cubicBezTo>
                  <a:cubicBezTo>
                    <a:pt x="26" y="13"/>
                    <a:pt x="25" y="12"/>
                    <a:pt x="24" y="13"/>
                  </a:cubicBezTo>
                  <a:cubicBezTo>
                    <a:pt x="24" y="13"/>
                    <a:pt x="23" y="14"/>
                    <a:pt x="23" y="13"/>
                  </a:cubicBezTo>
                  <a:cubicBezTo>
                    <a:pt x="22" y="14"/>
                    <a:pt x="21" y="13"/>
                    <a:pt x="20" y="14"/>
                  </a:cubicBezTo>
                  <a:cubicBezTo>
                    <a:pt x="19" y="12"/>
                    <a:pt x="16" y="13"/>
                    <a:pt x="15" y="12"/>
                  </a:cubicBezTo>
                  <a:cubicBezTo>
                    <a:pt x="15" y="12"/>
                    <a:pt x="15" y="12"/>
                    <a:pt x="15" y="12"/>
                  </a:cubicBezTo>
                  <a:cubicBezTo>
                    <a:pt x="15" y="10"/>
                    <a:pt x="12" y="11"/>
                    <a:pt x="13" y="9"/>
                  </a:cubicBezTo>
                  <a:cubicBezTo>
                    <a:pt x="13" y="8"/>
                    <a:pt x="14" y="6"/>
                    <a:pt x="15" y="6"/>
                  </a:cubicBezTo>
                  <a:cubicBezTo>
                    <a:pt x="19" y="5"/>
                    <a:pt x="22" y="4"/>
                    <a:pt x="26" y="4"/>
                  </a:cubicBezTo>
                  <a:cubicBezTo>
                    <a:pt x="27" y="4"/>
                    <a:pt x="29" y="3"/>
                    <a:pt x="31" y="3"/>
                  </a:cubicBezTo>
                  <a:cubicBezTo>
                    <a:pt x="32" y="2"/>
                    <a:pt x="34" y="3"/>
                    <a:pt x="35" y="2"/>
                  </a:cubicBezTo>
                  <a:cubicBezTo>
                    <a:pt x="38" y="2"/>
                    <a:pt x="40" y="1"/>
                    <a:pt x="42" y="0"/>
                  </a:cubicBezTo>
                  <a:cubicBezTo>
                    <a:pt x="42" y="0"/>
                    <a:pt x="44" y="0"/>
                    <a:pt x="45" y="0"/>
                  </a:cubicBezTo>
                  <a:cubicBezTo>
                    <a:pt x="45" y="0"/>
                    <a:pt x="45" y="0"/>
                    <a:pt x="45" y="0"/>
                  </a:cubicBezTo>
                  <a:cubicBezTo>
                    <a:pt x="47" y="1"/>
                    <a:pt x="50" y="1"/>
                    <a:pt x="51" y="3"/>
                  </a:cubicBezTo>
                  <a:cubicBezTo>
                    <a:pt x="50" y="4"/>
                    <a:pt x="52" y="4"/>
                    <a:pt x="52" y="5"/>
                  </a:cubicBezTo>
                  <a:cubicBezTo>
                    <a:pt x="52" y="6"/>
                    <a:pt x="50" y="5"/>
                    <a:pt x="50" y="7"/>
                  </a:cubicBezTo>
                  <a:cubicBezTo>
                    <a:pt x="47" y="8"/>
                    <a:pt x="45" y="11"/>
                    <a:pt x="43" y="13"/>
                  </a:cubicBezTo>
                  <a:cubicBezTo>
                    <a:pt x="42" y="14"/>
                    <a:pt x="42" y="14"/>
                    <a:pt x="42" y="14"/>
                  </a:cubicBezTo>
                  <a:cubicBezTo>
                    <a:pt x="44" y="15"/>
                    <a:pt x="45" y="14"/>
                    <a:pt x="46" y="15"/>
                  </a:cubicBezTo>
                  <a:cubicBezTo>
                    <a:pt x="46" y="16"/>
                    <a:pt x="46" y="17"/>
                    <a:pt x="47" y="18"/>
                  </a:cubicBezTo>
                  <a:cubicBezTo>
                    <a:pt x="46" y="19"/>
                    <a:pt x="45" y="20"/>
                    <a:pt x="43" y="20"/>
                  </a:cubicBezTo>
                  <a:cubicBezTo>
                    <a:pt x="43" y="21"/>
                    <a:pt x="42" y="21"/>
                    <a:pt x="42" y="21"/>
                  </a:cubicBezTo>
                  <a:cubicBezTo>
                    <a:pt x="45" y="22"/>
                    <a:pt x="47" y="21"/>
                    <a:pt x="49" y="22"/>
                  </a:cubicBezTo>
                  <a:cubicBezTo>
                    <a:pt x="50" y="23"/>
                    <a:pt x="51" y="22"/>
                    <a:pt x="52" y="23"/>
                  </a:cubicBezTo>
                  <a:close/>
                  <a:moveTo>
                    <a:pt x="40" y="24"/>
                  </a:moveTo>
                  <a:cubicBezTo>
                    <a:pt x="40" y="25"/>
                    <a:pt x="38" y="25"/>
                    <a:pt x="37" y="26"/>
                  </a:cubicBezTo>
                  <a:cubicBezTo>
                    <a:pt x="36" y="26"/>
                    <a:pt x="36" y="26"/>
                    <a:pt x="35" y="26"/>
                  </a:cubicBezTo>
                  <a:cubicBezTo>
                    <a:pt x="34" y="26"/>
                    <a:pt x="36" y="25"/>
                    <a:pt x="35" y="24"/>
                  </a:cubicBezTo>
                  <a:cubicBezTo>
                    <a:pt x="36" y="24"/>
                    <a:pt x="37" y="22"/>
                    <a:pt x="38" y="23"/>
                  </a:cubicBezTo>
                  <a:cubicBezTo>
                    <a:pt x="39" y="23"/>
                    <a:pt x="39" y="25"/>
                    <a:pt x="40" y="24"/>
                  </a:cubicBezTo>
                  <a:close/>
                  <a:moveTo>
                    <a:pt x="73" y="36"/>
                  </a:moveTo>
                  <a:cubicBezTo>
                    <a:pt x="73" y="37"/>
                    <a:pt x="73" y="38"/>
                    <a:pt x="74" y="39"/>
                  </a:cubicBezTo>
                  <a:cubicBezTo>
                    <a:pt x="73" y="40"/>
                    <a:pt x="73" y="42"/>
                    <a:pt x="74" y="44"/>
                  </a:cubicBezTo>
                  <a:cubicBezTo>
                    <a:pt x="74" y="44"/>
                    <a:pt x="72" y="44"/>
                    <a:pt x="72" y="44"/>
                  </a:cubicBezTo>
                  <a:cubicBezTo>
                    <a:pt x="72" y="41"/>
                    <a:pt x="72" y="37"/>
                    <a:pt x="72" y="33"/>
                  </a:cubicBezTo>
                  <a:cubicBezTo>
                    <a:pt x="72" y="33"/>
                    <a:pt x="72" y="33"/>
                    <a:pt x="72" y="33"/>
                  </a:cubicBezTo>
                  <a:cubicBezTo>
                    <a:pt x="73" y="33"/>
                    <a:pt x="72" y="33"/>
                    <a:pt x="73" y="32"/>
                  </a:cubicBezTo>
                  <a:cubicBezTo>
                    <a:pt x="72" y="32"/>
                    <a:pt x="72" y="32"/>
                    <a:pt x="72" y="32"/>
                  </a:cubicBezTo>
                  <a:cubicBezTo>
                    <a:pt x="72" y="32"/>
                    <a:pt x="72" y="32"/>
                    <a:pt x="72" y="32"/>
                  </a:cubicBezTo>
                  <a:cubicBezTo>
                    <a:pt x="72" y="32"/>
                    <a:pt x="72" y="32"/>
                    <a:pt x="72" y="31"/>
                  </a:cubicBezTo>
                  <a:cubicBezTo>
                    <a:pt x="72" y="31"/>
                    <a:pt x="73" y="30"/>
                    <a:pt x="73" y="30"/>
                  </a:cubicBezTo>
                  <a:cubicBezTo>
                    <a:pt x="72" y="29"/>
                    <a:pt x="73" y="28"/>
                    <a:pt x="73" y="27"/>
                  </a:cubicBezTo>
                  <a:cubicBezTo>
                    <a:pt x="73" y="29"/>
                    <a:pt x="73" y="33"/>
                    <a:pt x="73" y="36"/>
                  </a:cubicBezTo>
                  <a:close/>
                  <a:moveTo>
                    <a:pt x="71" y="35"/>
                  </a:moveTo>
                  <a:cubicBezTo>
                    <a:pt x="71" y="35"/>
                    <a:pt x="70" y="36"/>
                    <a:pt x="71" y="37"/>
                  </a:cubicBezTo>
                  <a:cubicBezTo>
                    <a:pt x="70" y="37"/>
                    <a:pt x="71" y="38"/>
                    <a:pt x="71" y="39"/>
                  </a:cubicBezTo>
                  <a:cubicBezTo>
                    <a:pt x="70" y="40"/>
                    <a:pt x="71" y="43"/>
                    <a:pt x="70" y="44"/>
                  </a:cubicBezTo>
                  <a:cubicBezTo>
                    <a:pt x="70" y="44"/>
                    <a:pt x="71" y="45"/>
                    <a:pt x="70" y="46"/>
                  </a:cubicBezTo>
                  <a:cubicBezTo>
                    <a:pt x="71" y="46"/>
                    <a:pt x="70" y="47"/>
                    <a:pt x="70" y="48"/>
                  </a:cubicBezTo>
                  <a:cubicBezTo>
                    <a:pt x="69" y="49"/>
                    <a:pt x="70" y="50"/>
                    <a:pt x="70" y="51"/>
                  </a:cubicBezTo>
                  <a:cubicBezTo>
                    <a:pt x="70" y="51"/>
                    <a:pt x="70" y="51"/>
                    <a:pt x="70" y="51"/>
                  </a:cubicBezTo>
                  <a:cubicBezTo>
                    <a:pt x="71" y="51"/>
                    <a:pt x="70" y="50"/>
                    <a:pt x="71" y="50"/>
                  </a:cubicBezTo>
                  <a:cubicBezTo>
                    <a:pt x="70" y="51"/>
                    <a:pt x="71" y="52"/>
                    <a:pt x="70" y="53"/>
                  </a:cubicBezTo>
                  <a:cubicBezTo>
                    <a:pt x="71" y="54"/>
                    <a:pt x="71" y="56"/>
                    <a:pt x="71" y="57"/>
                  </a:cubicBezTo>
                  <a:cubicBezTo>
                    <a:pt x="70" y="57"/>
                    <a:pt x="70" y="56"/>
                    <a:pt x="70" y="56"/>
                  </a:cubicBezTo>
                  <a:cubicBezTo>
                    <a:pt x="70" y="57"/>
                    <a:pt x="69" y="57"/>
                    <a:pt x="69" y="57"/>
                  </a:cubicBezTo>
                  <a:cubicBezTo>
                    <a:pt x="70" y="58"/>
                    <a:pt x="69" y="59"/>
                    <a:pt x="69" y="60"/>
                  </a:cubicBezTo>
                  <a:cubicBezTo>
                    <a:pt x="68" y="60"/>
                    <a:pt x="69" y="59"/>
                    <a:pt x="68" y="59"/>
                  </a:cubicBezTo>
                  <a:cubicBezTo>
                    <a:pt x="69" y="57"/>
                    <a:pt x="69" y="56"/>
                    <a:pt x="68" y="55"/>
                  </a:cubicBezTo>
                  <a:cubicBezTo>
                    <a:pt x="67" y="53"/>
                    <a:pt x="69" y="52"/>
                    <a:pt x="68" y="50"/>
                  </a:cubicBezTo>
                  <a:cubicBezTo>
                    <a:pt x="69" y="50"/>
                    <a:pt x="68" y="49"/>
                    <a:pt x="69" y="49"/>
                  </a:cubicBezTo>
                  <a:cubicBezTo>
                    <a:pt x="68" y="48"/>
                    <a:pt x="68" y="48"/>
                    <a:pt x="68" y="48"/>
                  </a:cubicBezTo>
                  <a:cubicBezTo>
                    <a:pt x="68" y="47"/>
                    <a:pt x="69" y="46"/>
                    <a:pt x="69" y="44"/>
                  </a:cubicBezTo>
                  <a:cubicBezTo>
                    <a:pt x="69" y="44"/>
                    <a:pt x="69" y="44"/>
                    <a:pt x="69" y="43"/>
                  </a:cubicBezTo>
                  <a:cubicBezTo>
                    <a:pt x="69" y="43"/>
                    <a:pt x="68" y="43"/>
                    <a:pt x="68" y="43"/>
                  </a:cubicBezTo>
                  <a:cubicBezTo>
                    <a:pt x="71" y="43"/>
                    <a:pt x="68" y="40"/>
                    <a:pt x="69" y="39"/>
                  </a:cubicBezTo>
                  <a:cubicBezTo>
                    <a:pt x="68" y="38"/>
                    <a:pt x="71" y="37"/>
                    <a:pt x="69" y="36"/>
                  </a:cubicBezTo>
                  <a:cubicBezTo>
                    <a:pt x="70" y="35"/>
                    <a:pt x="70" y="33"/>
                    <a:pt x="70" y="32"/>
                  </a:cubicBezTo>
                  <a:cubicBezTo>
                    <a:pt x="71" y="35"/>
                    <a:pt x="71" y="35"/>
                    <a:pt x="71" y="35"/>
                  </a:cubicBezTo>
                  <a:close/>
                  <a:moveTo>
                    <a:pt x="34" y="41"/>
                  </a:moveTo>
                  <a:cubicBezTo>
                    <a:pt x="33" y="40"/>
                    <a:pt x="33" y="40"/>
                    <a:pt x="33" y="40"/>
                  </a:cubicBezTo>
                  <a:cubicBezTo>
                    <a:pt x="33" y="40"/>
                    <a:pt x="33" y="41"/>
                    <a:pt x="33" y="42"/>
                  </a:cubicBezTo>
                  <a:cubicBezTo>
                    <a:pt x="33" y="42"/>
                    <a:pt x="34" y="43"/>
                    <a:pt x="34" y="44"/>
                  </a:cubicBezTo>
                  <a:cubicBezTo>
                    <a:pt x="32" y="46"/>
                    <a:pt x="29" y="47"/>
                    <a:pt x="28" y="49"/>
                  </a:cubicBezTo>
                  <a:cubicBezTo>
                    <a:pt x="27" y="49"/>
                    <a:pt x="27" y="50"/>
                    <a:pt x="26" y="50"/>
                  </a:cubicBezTo>
                  <a:cubicBezTo>
                    <a:pt x="21" y="53"/>
                    <a:pt x="17" y="57"/>
                    <a:pt x="12" y="60"/>
                  </a:cubicBezTo>
                  <a:cubicBezTo>
                    <a:pt x="12" y="60"/>
                    <a:pt x="12" y="60"/>
                    <a:pt x="11" y="60"/>
                  </a:cubicBezTo>
                  <a:cubicBezTo>
                    <a:pt x="11" y="60"/>
                    <a:pt x="11" y="59"/>
                    <a:pt x="10" y="59"/>
                  </a:cubicBezTo>
                  <a:cubicBezTo>
                    <a:pt x="11" y="57"/>
                    <a:pt x="10" y="56"/>
                    <a:pt x="10" y="56"/>
                  </a:cubicBezTo>
                  <a:cubicBezTo>
                    <a:pt x="10" y="54"/>
                    <a:pt x="11" y="53"/>
                    <a:pt x="9" y="52"/>
                  </a:cubicBezTo>
                  <a:cubicBezTo>
                    <a:pt x="11" y="50"/>
                    <a:pt x="10" y="47"/>
                    <a:pt x="10" y="45"/>
                  </a:cubicBezTo>
                  <a:cubicBezTo>
                    <a:pt x="12" y="47"/>
                    <a:pt x="14" y="45"/>
                    <a:pt x="17" y="46"/>
                  </a:cubicBezTo>
                  <a:cubicBezTo>
                    <a:pt x="17" y="45"/>
                    <a:pt x="18" y="45"/>
                    <a:pt x="18" y="45"/>
                  </a:cubicBezTo>
                  <a:cubicBezTo>
                    <a:pt x="20" y="44"/>
                    <a:pt x="21" y="43"/>
                    <a:pt x="23" y="43"/>
                  </a:cubicBezTo>
                  <a:cubicBezTo>
                    <a:pt x="24" y="43"/>
                    <a:pt x="24" y="41"/>
                    <a:pt x="26" y="42"/>
                  </a:cubicBezTo>
                  <a:cubicBezTo>
                    <a:pt x="27" y="41"/>
                    <a:pt x="28" y="39"/>
                    <a:pt x="30" y="39"/>
                  </a:cubicBezTo>
                  <a:cubicBezTo>
                    <a:pt x="30" y="38"/>
                    <a:pt x="31" y="38"/>
                    <a:pt x="32" y="37"/>
                  </a:cubicBezTo>
                  <a:cubicBezTo>
                    <a:pt x="33" y="38"/>
                    <a:pt x="34" y="40"/>
                    <a:pt x="34" y="41"/>
                  </a:cubicBezTo>
                  <a:close/>
                  <a:moveTo>
                    <a:pt x="74" y="46"/>
                  </a:moveTo>
                  <a:cubicBezTo>
                    <a:pt x="73" y="46"/>
                    <a:pt x="73" y="47"/>
                    <a:pt x="73" y="48"/>
                  </a:cubicBezTo>
                  <a:cubicBezTo>
                    <a:pt x="73" y="48"/>
                    <a:pt x="73" y="48"/>
                    <a:pt x="73" y="48"/>
                  </a:cubicBezTo>
                  <a:cubicBezTo>
                    <a:pt x="74" y="48"/>
                    <a:pt x="74" y="48"/>
                    <a:pt x="74" y="48"/>
                  </a:cubicBezTo>
                  <a:cubicBezTo>
                    <a:pt x="74" y="49"/>
                    <a:pt x="74" y="50"/>
                    <a:pt x="73" y="51"/>
                  </a:cubicBezTo>
                  <a:cubicBezTo>
                    <a:pt x="74" y="52"/>
                    <a:pt x="74" y="54"/>
                    <a:pt x="73" y="55"/>
                  </a:cubicBezTo>
                  <a:cubicBezTo>
                    <a:pt x="73" y="55"/>
                    <a:pt x="73" y="56"/>
                    <a:pt x="73" y="56"/>
                  </a:cubicBezTo>
                  <a:cubicBezTo>
                    <a:pt x="73" y="56"/>
                    <a:pt x="71" y="54"/>
                    <a:pt x="72" y="53"/>
                  </a:cubicBezTo>
                  <a:cubicBezTo>
                    <a:pt x="72" y="54"/>
                    <a:pt x="72" y="54"/>
                    <a:pt x="72" y="54"/>
                  </a:cubicBezTo>
                  <a:cubicBezTo>
                    <a:pt x="73" y="54"/>
                    <a:pt x="73" y="52"/>
                    <a:pt x="73" y="51"/>
                  </a:cubicBezTo>
                  <a:cubicBezTo>
                    <a:pt x="72" y="50"/>
                    <a:pt x="73" y="49"/>
                    <a:pt x="72" y="49"/>
                  </a:cubicBezTo>
                  <a:cubicBezTo>
                    <a:pt x="73" y="49"/>
                    <a:pt x="72" y="48"/>
                    <a:pt x="72" y="48"/>
                  </a:cubicBezTo>
                  <a:cubicBezTo>
                    <a:pt x="72" y="48"/>
                    <a:pt x="72" y="48"/>
                    <a:pt x="72" y="48"/>
                  </a:cubicBezTo>
                  <a:cubicBezTo>
                    <a:pt x="72" y="47"/>
                    <a:pt x="72" y="47"/>
                    <a:pt x="72" y="47"/>
                  </a:cubicBezTo>
                  <a:cubicBezTo>
                    <a:pt x="73" y="47"/>
                    <a:pt x="73" y="47"/>
                    <a:pt x="73" y="47"/>
                  </a:cubicBezTo>
                  <a:cubicBezTo>
                    <a:pt x="73" y="46"/>
                    <a:pt x="71" y="45"/>
                    <a:pt x="73" y="45"/>
                  </a:cubicBezTo>
                  <a:cubicBezTo>
                    <a:pt x="74" y="45"/>
                    <a:pt x="74" y="45"/>
                    <a:pt x="74" y="45"/>
                  </a:cubicBezTo>
                  <a:lnTo>
                    <a:pt x="74" y="46"/>
                  </a:lnTo>
                  <a:close/>
                  <a:moveTo>
                    <a:pt x="70" y="55"/>
                  </a:moveTo>
                  <a:cubicBezTo>
                    <a:pt x="70" y="54"/>
                    <a:pt x="70" y="54"/>
                    <a:pt x="70" y="54"/>
                  </a:cubicBezTo>
                  <a:cubicBezTo>
                    <a:pt x="70" y="54"/>
                    <a:pt x="70" y="54"/>
                    <a:pt x="70" y="54"/>
                  </a:cubicBezTo>
                  <a:lnTo>
                    <a:pt x="70" y="55"/>
                  </a:lnTo>
                  <a:close/>
                  <a:moveTo>
                    <a:pt x="70" y="68"/>
                  </a:moveTo>
                  <a:cubicBezTo>
                    <a:pt x="70" y="67"/>
                    <a:pt x="69" y="67"/>
                    <a:pt x="70" y="66"/>
                  </a:cubicBezTo>
                  <a:cubicBezTo>
                    <a:pt x="70" y="68"/>
                    <a:pt x="70" y="68"/>
                    <a:pt x="70" y="68"/>
                  </a:cubicBezTo>
                  <a:close/>
                  <a:moveTo>
                    <a:pt x="72" y="68"/>
                  </a:moveTo>
                  <a:cubicBezTo>
                    <a:pt x="72" y="67"/>
                    <a:pt x="71" y="68"/>
                    <a:pt x="71" y="67"/>
                  </a:cubicBezTo>
                  <a:cubicBezTo>
                    <a:pt x="72" y="67"/>
                    <a:pt x="72" y="67"/>
                    <a:pt x="72" y="67"/>
                  </a:cubicBezTo>
                  <a:lnTo>
                    <a:pt x="72" y="68"/>
                  </a:lnTo>
                  <a:close/>
                  <a:moveTo>
                    <a:pt x="74" y="70"/>
                  </a:moveTo>
                  <a:cubicBezTo>
                    <a:pt x="74" y="70"/>
                    <a:pt x="74" y="70"/>
                    <a:pt x="74" y="70"/>
                  </a:cubicBezTo>
                  <a:cubicBezTo>
                    <a:pt x="74" y="69"/>
                    <a:pt x="74" y="69"/>
                    <a:pt x="74" y="69"/>
                  </a:cubicBezTo>
                  <a:cubicBezTo>
                    <a:pt x="74" y="69"/>
                    <a:pt x="74" y="69"/>
                    <a:pt x="74" y="70"/>
                  </a:cubicBezTo>
                  <a:close/>
                  <a:moveTo>
                    <a:pt x="76" y="76"/>
                  </a:moveTo>
                  <a:cubicBezTo>
                    <a:pt x="76" y="76"/>
                    <a:pt x="76" y="77"/>
                    <a:pt x="76" y="77"/>
                  </a:cubicBezTo>
                  <a:cubicBezTo>
                    <a:pt x="75" y="76"/>
                    <a:pt x="76" y="76"/>
                    <a:pt x="76"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 name="Freeform 17"/>
            <p:cNvSpPr>
              <a:spLocks noEditPoints="1"/>
            </p:cNvSpPr>
            <p:nvPr/>
          </p:nvSpPr>
          <p:spPr bwMode="auto">
            <a:xfrm>
              <a:off x="5416" y="4133"/>
              <a:ext cx="121" cy="110"/>
            </a:xfrm>
            <a:custGeom>
              <a:avLst/>
              <a:gdLst>
                <a:gd name="T0" fmla="*/ 18 w 47"/>
                <a:gd name="T1" fmla="*/ 5 h 41"/>
                <a:gd name="T2" fmla="*/ 14 w 47"/>
                <a:gd name="T3" fmla="*/ 9 h 41"/>
                <a:gd name="T4" fmla="*/ 11 w 47"/>
                <a:gd name="T5" fmla="*/ 9 h 41"/>
                <a:gd name="T6" fmla="*/ 11 w 47"/>
                <a:gd name="T7" fmla="*/ 0 h 41"/>
                <a:gd name="T8" fmla="*/ 34 w 47"/>
                <a:gd name="T9" fmla="*/ 7 h 41"/>
                <a:gd name="T10" fmla="*/ 33 w 47"/>
                <a:gd name="T11" fmla="*/ 11 h 41"/>
                <a:gd name="T12" fmla="*/ 26 w 47"/>
                <a:gd name="T13" fmla="*/ 17 h 41"/>
                <a:gd name="T14" fmla="*/ 36 w 47"/>
                <a:gd name="T15" fmla="*/ 23 h 41"/>
                <a:gd name="T16" fmla="*/ 40 w 47"/>
                <a:gd name="T17" fmla="*/ 24 h 41"/>
                <a:gd name="T18" fmla="*/ 45 w 47"/>
                <a:gd name="T19" fmla="*/ 24 h 41"/>
                <a:gd name="T20" fmla="*/ 47 w 47"/>
                <a:gd name="T21" fmla="*/ 26 h 41"/>
                <a:gd name="T22" fmla="*/ 45 w 47"/>
                <a:gd name="T23" fmla="*/ 28 h 41"/>
                <a:gd name="T24" fmla="*/ 36 w 47"/>
                <a:gd name="T25" fmla="*/ 27 h 41"/>
                <a:gd name="T26" fmla="*/ 25 w 47"/>
                <a:gd name="T27" fmla="*/ 19 h 41"/>
                <a:gd name="T28" fmla="*/ 20 w 47"/>
                <a:gd name="T29" fmla="*/ 29 h 41"/>
                <a:gd name="T30" fmla="*/ 16 w 47"/>
                <a:gd name="T31" fmla="*/ 32 h 41"/>
                <a:gd name="T32" fmla="*/ 16 w 47"/>
                <a:gd name="T33" fmla="*/ 28 h 41"/>
                <a:gd name="T34" fmla="*/ 24 w 47"/>
                <a:gd name="T35" fmla="*/ 17 h 41"/>
                <a:gd name="T36" fmla="*/ 24 w 47"/>
                <a:gd name="T37" fmla="*/ 17 h 41"/>
                <a:gd name="T38" fmla="*/ 26 w 47"/>
                <a:gd name="T39" fmla="*/ 15 h 41"/>
                <a:gd name="T40" fmla="*/ 34 w 47"/>
                <a:gd name="T41" fmla="*/ 7 h 41"/>
                <a:gd name="T42" fmla="*/ 23 w 47"/>
                <a:gd name="T43" fmla="*/ 11 h 41"/>
                <a:gd name="T44" fmla="*/ 19 w 47"/>
                <a:gd name="T45" fmla="*/ 14 h 41"/>
                <a:gd name="T46" fmla="*/ 22 w 47"/>
                <a:gd name="T47" fmla="*/ 9 h 41"/>
                <a:gd name="T48" fmla="*/ 13 w 47"/>
                <a:gd name="T49" fmla="*/ 20 h 41"/>
                <a:gd name="T50" fmla="*/ 17 w 47"/>
                <a:gd name="T51" fmla="*/ 21 h 41"/>
                <a:gd name="T52" fmla="*/ 12 w 47"/>
                <a:gd name="T53" fmla="*/ 35 h 41"/>
                <a:gd name="T54" fmla="*/ 9 w 47"/>
                <a:gd name="T55" fmla="*/ 39 h 41"/>
                <a:gd name="T56" fmla="*/ 7 w 47"/>
                <a:gd name="T57" fmla="*/ 33 h 41"/>
                <a:gd name="T58" fmla="*/ 4 w 47"/>
                <a:gd name="T59" fmla="*/ 37 h 41"/>
                <a:gd name="T60" fmla="*/ 2 w 47"/>
                <a:gd name="T61" fmla="*/ 32 h 41"/>
                <a:gd name="T62" fmla="*/ 5 w 47"/>
                <a:gd name="T63" fmla="*/ 26 h 41"/>
                <a:gd name="T64" fmla="*/ 0 w 47"/>
                <a:gd name="T65" fmla="*/ 22 h 41"/>
                <a:gd name="T66" fmla="*/ 3 w 47"/>
                <a:gd name="T67" fmla="*/ 21 h 41"/>
                <a:gd name="T68" fmla="*/ 11 w 47"/>
                <a:gd name="T69" fmla="*/ 19 h 41"/>
                <a:gd name="T70" fmla="*/ 31 w 47"/>
                <a:gd name="T71" fmla="*/ 26 h 41"/>
                <a:gd name="T72" fmla="*/ 33 w 47"/>
                <a:gd name="T73" fmla="*/ 37 h 41"/>
                <a:gd name="T74" fmla="*/ 27 w 47"/>
                <a:gd name="T75" fmla="*/ 38 h 41"/>
                <a:gd name="T76" fmla="*/ 27 w 47"/>
                <a:gd name="T77" fmla="*/ 30 h 41"/>
                <a:gd name="T78" fmla="*/ 21 w 47"/>
                <a:gd name="T79" fmla="*/ 31 h 41"/>
                <a:gd name="T80" fmla="*/ 24 w 47"/>
                <a:gd name="T81" fmla="*/ 40 h 41"/>
                <a:gd name="T82" fmla="*/ 23 w 47"/>
                <a:gd name="T83" fmla="*/ 40 h 41"/>
                <a:gd name="T84" fmla="*/ 20 w 47"/>
                <a:gd name="T85" fmla="*/ 34 h 41"/>
                <a:gd name="T86" fmla="*/ 22 w 47"/>
                <a:gd name="T87" fmla="*/ 2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7" h="41">
                  <a:moveTo>
                    <a:pt x="14" y="3"/>
                  </a:moveTo>
                  <a:cubicBezTo>
                    <a:pt x="15" y="3"/>
                    <a:pt x="15" y="4"/>
                    <a:pt x="15" y="3"/>
                  </a:cubicBezTo>
                  <a:cubicBezTo>
                    <a:pt x="16" y="4"/>
                    <a:pt x="17" y="4"/>
                    <a:pt x="18" y="5"/>
                  </a:cubicBezTo>
                  <a:cubicBezTo>
                    <a:pt x="18" y="6"/>
                    <a:pt x="17" y="6"/>
                    <a:pt x="17" y="7"/>
                  </a:cubicBezTo>
                  <a:cubicBezTo>
                    <a:pt x="16" y="8"/>
                    <a:pt x="16" y="7"/>
                    <a:pt x="16" y="8"/>
                  </a:cubicBezTo>
                  <a:cubicBezTo>
                    <a:pt x="15" y="8"/>
                    <a:pt x="15" y="9"/>
                    <a:pt x="14" y="9"/>
                  </a:cubicBezTo>
                  <a:cubicBezTo>
                    <a:pt x="13" y="9"/>
                    <a:pt x="13" y="9"/>
                    <a:pt x="13" y="9"/>
                  </a:cubicBezTo>
                  <a:cubicBezTo>
                    <a:pt x="12" y="10"/>
                    <a:pt x="11" y="11"/>
                    <a:pt x="10" y="11"/>
                  </a:cubicBezTo>
                  <a:cubicBezTo>
                    <a:pt x="10" y="11"/>
                    <a:pt x="11" y="10"/>
                    <a:pt x="11" y="9"/>
                  </a:cubicBezTo>
                  <a:cubicBezTo>
                    <a:pt x="11" y="8"/>
                    <a:pt x="12" y="7"/>
                    <a:pt x="12" y="6"/>
                  </a:cubicBezTo>
                  <a:cubicBezTo>
                    <a:pt x="11" y="4"/>
                    <a:pt x="10" y="3"/>
                    <a:pt x="10" y="2"/>
                  </a:cubicBezTo>
                  <a:cubicBezTo>
                    <a:pt x="11" y="1"/>
                    <a:pt x="11" y="1"/>
                    <a:pt x="11" y="0"/>
                  </a:cubicBezTo>
                  <a:cubicBezTo>
                    <a:pt x="12" y="0"/>
                    <a:pt x="12" y="0"/>
                    <a:pt x="12" y="0"/>
                  </a:cubicBezTo>
                  <a:lnTo>
                    <a:pt x="14" y="3"/>
                  </a:lnTo>
                  <a:close/>
                  <a:moveTo>
                    <a:pt x="34" y="7"/>
                  </a:moveTo>
                  <a:cubicBezTo>
                    <a:pt x="35" y="8"/>
                    <a:pt x="36" y="9"/>
                    <a:pt x="36" y="10"/>
                  </a:cubicBezTo>
                  <a:cubicBezTo>
                    <a:pt x="35" y="11"/>
                    <a:pt x="34" y="11"/>
                    <a:pt x="33" y="11"/>
                  </a:cubicBezTo>
                  <a:cubicBezTo>
                    <a:pt x="33" y="11"/>
                    <a:pt x="33" y="11"/>
                    <a:pt x="33" y="11"/>
                  </a:cubicBezTo>
                  <a:cubicBezTo>
                    <a:pt x="32" y="12"/>
                    <a:pt x="31" y="12"/>
                    <a:pt x="30" y="13"/>
                  </a:cubicBezTo>
                  <a:cubicBezTo>
                    <a:pt x="30" y="13"/>
                    <a:pt x="29" y="13"/>
                    <a:pt x="29" y="13"/>
                  </a:cubicBezTo>
                  <a:cubicBezTo>
                    <a:pt x="28" y="15"/>
                    <a:pt x="27" y="16"/>
                    <a:pt x="26" y="17"/>
                  </a:cubicBezTo>
                  <a:cubicBezTo>
                    <a:pt x="27" y="18"/>
                    <a:pt x="28" y="19"/>
                    <a:pt x="29" y="19"/>
                  </a:cubicBezTo>
                  <a:cubicBezTo>
                    <a:pt x="30" y="20"/>
                    <a:pt x="31" y="21"/>
                    <a:pt x="33" y="22"/>
                  </a:cubicBezTo>
                  <a:cubicBezTo>
                    <a:pt x="34" y="22"/>
                    <a:pt x="35" y="23"/>
                    <a:pt x="36" y="23"/>
                  </a:cubicBezTo>
                  <a:cubicBezTo>
                    <a:pt x="37" y="23"/>
                    <a:pt x="38" y="23"/>
                    <a:pt x="39" y="24"/>
                  </a:cubicBezTo>
                  <a:cubicBezTo>
                    <a:pt x="39" y="24"/>
                    <a:pt x="39" y="24"/>
                    <a:pt x="39" y="24"/>
                  </a:cubicBezTo>
                  <a:cubicBezTo>
                    <a:pt x="39" y="24"/>
                    <a:pt x="39" y="24"/>
                    <a:pt x="40" y="24"/>
                  </a:cubicBezTo>
                  <a:cubicBezTo>
                    <a:pt x="40" y="24"/>
                    <a:pt x="40" y="24"/>
                    <a:pt x="40" y="24"/>
                  </a:cubicBezTo>
                  <a:cubicBezTo>
                    <a:pt x="40" y="24"/>
                    <a:pt x="40" y="24"/>
                    <a:pt x="40" y="24"/>
                  </a:cubicBezTo>
                  <a:cubicBezTo>
                    <a:pt x="45" y="24"/>
                    <a:pt x="45" y="24"/>
                    <a:pt x="45" y="24"/>
                  </a:cubicBezTo>
                  <a:cubicBezTo>
                    <a:pt x="45" y="25"/>
                    <a:pt x="46" y="24"/>
                    <a:pt x="46" y="25"/>
                  </a:cubicBezTo>
                  <a:cubicBezTo>
                    <a:pt x="46" y="26"/>
                    <a:pt x="47" y="26"/>
                    <a:pt x="47" y="26"/>
                  </a:cubicBezTo>
                  <a:cubicBezTo>
                    <a:pt x="47" y="26"/>
                    <a:pt x="47" y="26"/>
                    <a:pt x="47" y="26"/>
                  </a:cubicBezTo>
                  <a:cubicBezTo>
                    <a:pt x="47" y="27"/>
                    <a:pt x="47" y="27"/>
                    <a:pt x="47" y="27"/>
                  </a:cubicBezTo>
                  <a:cubicBezTo>
                    <a:pt x="47" y="27"/>
                    <a:pt x="47" y="27"/>
                    <a:pt x="46" y="27"/>
                  </a:cubicBezTo>
                  <a:cubicBezTo>
                    <a:pt x="46" y="27"/>
                    <a:pt x="45" y="27"/>
                    <a:pt x="45" y="28"/>
                  </a:cubicBezTo>
                  <a:cubicBezTo>
                    <a:pt x="43" y="28"/>
                    <a:pt x="41" y="28"/>
                    <a:pt x="39" y="27"/>
                  </a:cubicBezTo>
                  <a:cubicBezTo>
                    <a:pt x="38" y="27"/>
                    <a:pt x="37" y="27"/>
                    <a:pt x="36" y="27"/>
                  </a:cubicBezTo>
                  <a:cubicBezTo>
                    <a:pt x="36" y="27"/>
                    <a:pt x="36" y="27"/>
                    <a:pt x="36" y="27"/>
                  </a:cubicBezTo>
                  <a:cubicBezTo>
                    <a:pt x="35" y="26"/>
                    <a:pt x="33" y="26"/>
                    <a:pt x="32" y="25"/>
                  </a:cubicBezTo>
                  <a:cubicBezTo>
                    <a:pt x="30" y="24"/>
                    <a:pt x="29" y="22"/>
                    <a:pt x="27" y="21"/>
                  </a:cubicBezTo>
                  <a:cubicBezTo>
                    <a:pt x="27" y="20"/>
                    <a:pt x="26" y="20"/>
                    <a:pt x="25" y="19"/>
                  </a:cubicBezTo>
                  <a:cubicBezTo>
                    <a:pt x="25" y="20"/>
                    <a:pt x="24" y="21"/>
                    <a:pt x="24" y="22"/>
                  </a:cubicBezTo>
                  <a:cubicBezTo>
                    <a:pt x="23" y="23"/>
                    <a:pt x="23" y="24"/>
                    <a:pt x="22" y="25"/>
                  </a:cubicBezTo>
                  <a:cubicBezTo>
                    <a:pt x="21" y="26"/>
                    <a:pt x="21" y="28"/>
                    <a:pt x="20" y="29"/>
                  </a:cubicBezTo>
                  <a:cubicBezTo>
                    <a:pt x="18" y="30"/>
                    <a:pt x="18" y="32"/>
                    <a:pt x="17" y="33"/>
                  </a:cubicBezTo>
                  <a:cubicBezTo>
                    <a:pt x="16" y="32"/>
                    <a:pt x="16" y="32"/>
                    <a:pt x="16" y="32"/>
                  </a:cubicBezTo>
                  <a:cubicBezTo>
                    <a:pt x="16" y="32"/>
                    <a:pt x="16" y="32"/>
                    <a:pt x="16" y="32"/>
                  </a:cubicBezTo>
                  <a:cubicBezTo>
                    <a:pt x="16" y="32"/>
                    <a:pt x="16" y="32"/>
                    <a:pt x="16" y="32"/>
                  </a:cubicBezTo>
                  <a:cubicBezTo>
                    <a:pt x="16" y="32"/>
                    <a:pt x="16" y="31"/>
                    <a:pt x="16" y="31"/>
                  </a:cubicBezTo>
                  <a:cubicBezTo>
                    <a:pt x="15" y="30"/>
                    <a:pt x="15" y="29"/>
                    <a:pt x="16" y="28"/>
                  </a:cubicBezTo>
                  <a:cubicBezTo>
                    <a:pt x="18" y="25"/>
                    <a:pt x="21" y="21"/>
                    <a:pt x="23" y="18"/>
                  </a:cubicBezTo>
                  <a:cubicBezTo>
                    <a:pt x="23" y="17"/>
                    <a:pt x="24" y="18"/>
                    <a:pt x="24" y="18"/>
                  </a:cubicBezTo>
                  <a:cubicBezTo>
                    <a:pt x="24" y="17"/>
                    <a:pt x="24" y="17"/>
                    <a:pt x="24" y="17"/>
                  </a:cubicBezTo>
                  <a:cubicBezTo>
                    <a:pt x="24" y="17"/>
                    <a:pt x="24" y="17"/>
                    <a:pt x="24" y="17"/>
                  </a:cubicBezTo>
                  <a:cubicBezTo>
                    <a:pt x="24" y="17"/>
                    <a:pt x="24" y="17"/>
                    <a:pt x="24" y="17"/>
                  </a:cubicBezTo>
                  <a:cubicBezTo>
                    <a:pt x="24" y="17"/>
                    <a:pt x="24" y="17"/>
                    <a:pt x="24" y="17"/>
                  </a:cubicBezTo>
                  <a:cubicBezTo>
                    <a:pt x="24" y="17"/>
                    <a:pt x="24" y="17"/>
                    <a:pt x="24" y="17"/>
                  </a:cubicBezTo>
                  <a:cubicBezTo>
                    <a:pt x="24" y="17"/>
                    <a:pt x="25" y="16"/>
                    <a:pt x="25" y="16"/>
                  </a:cubicBezTo>
                  <a:cubicBezTo>
                    <a:pt x="25" y="15"/>
                    <a:pt x="25" y="15"/>
                    <a:pt x="26" y="15"/>
                  </a:cubicBezTo>
                  <a:cubicBezTo>
                    <a:pt x="26" y="13"/>
                    <a:pt x="28" y="13"/>
                    <a:pt x="29" y="11"/>
                  </a:cubicBezTo>
                  <a:cubicBezTo>
                    <a:pt x="30" y="10"/>
                    <a:pt x="32" y="9"/>
                    <a:pt x="32" y="8"/>
                  </a:cubicBezTo>
                  <a:cubicBezTo>
                    <a:pt x="33" y="7"/>
                    <a:pt x="34" y="8"/>
                    <a:pt x="34" y="7"/>
                  </a:cubicBezTo>
                  <a:close/>
                  <a:moveTo>
                    <a:pt x="28" y="8"/>
                  </a:moveTo>
                  <a:cubicBezTo>
                    <a:pt x="27" y="9"/>
                    <a:pt x="26" y="9"/>
                    <a:pt x="25" y="9"/>
                  </a:cubicBezTo>
                  <a:cubicBezTo>
                    <a:pt x="24" y="10"/>
                    <a:pt x="23" y="10"/>
                    <a:pt x="23" y="11"/>
                  </a:cubicBezTo>
                  <a:cubicBezTo>
                    <a:pt x="22" y="11"/>
                    <a:pt x="23" y="12"/>
                    <a:pt x="22" y="12"/>
                  </a:cubicBezTo>
                  <a:cubicBezTo>
                    <a:pt x="22" y="12"/>
                    <a:pt x="22" y="12"/>
                    <a:pt x="22" y="12"/>
                  </a:cubicBezTo>
                  <a:cubicBezTo>
                    <a:pt x="21" y="13"/>
                    <a:pt x="21" y="15"/>
                    <a:pt x="19" y="14"/>
                  </a:cubicBezTo>
                  <a:cubicBezTo>
                    <a:pt x="18" y="14"/>
                    <a:pt x="18" y="13"/>
                    <a:pt x="17" y="12"/>
                  </a:cubicBezTo>
                  <a:cubicBezTo>
                    <a:pt x="17" y="11"/>
                    <a:pt x="18" y="11"/>
                    <a:pt x="18" y="11"/>
                  </a:cubicBezTo>
                  <a:cubicBezTo>
                    <a:pt x="19" y="10"/>
                    <a:pt x="21" y="10"/>
                    <a:pt x="22" y="9"/>
                  </a:cubicBezTo>
                  <a:cubicBezTo>
                    <a:pt x="24" y="8"/>
                    <a:pt x="25" y="8"/>
                    <a:pt x="27" y="8"/>
                  </a:cubicBezTo>
                  <a:cubicBezTo>
                    <a:pt x="27" y="8"/>
                    <a:pt x="28" y="7"/>
                    <a:pt x="28" y="8"/>
                  </a:cubicBezTo>
                  <a:close/>
                  <a:moveTo>
                    <a:pt x="13" y="20"/>
                  </a:moveTo>
                  <a:cubicBezTo>
                    <a:pt x="14" y="21"/>
                    <a:pt x="13" y="22"/>
                    <a:pt x="13" y="23"/>
                  </a:cubicBezTo>
                  <a:cubicBezTo>
                    <a:pt x="17" y="20"/>
                    <a:pt x="17" y="20"/>
                    <a:pt x="17" y="20"/>
                  </a:cubicBezTo>
                  <a:cubicBezTo>
                    <a:pt x="18" y="20"/>
                    <a:pt x="18" y="21"/>
                    <a:pt x="17" y="21"/>
                  </a:cubicBezTo>
                  <a:cubicBezTo>
                    <a:pt x="16" y="23"/>
                    <a:pt x="14" y="24"/>
                    <a:pt x="14" y="26"/>
                  </a:cubicBezTo>
                  <a:cubicBezTo>
                    <a:pt x="13" y="27"/>
                    <a:pt x="13" y="28"/>
                    <a:pt x="13" y="29"/>
                  </a:cubicBezTo>
                  <a:cubicBezTo>
                    <a:pt x="13" y="31"/>
                    <a:pt x="12" y="33"/>
                    <a:pt x="12" y="35"/>
                  </a:cubicBezTo>
                  <a:cubicBezTo>
                    <a:pt x="12" y="36"/>
                    <a:pt x="11" y="38"/>
                    <a:pt x="11" y="40"/>
                  </a:cubicBezTo>
                  <a:cubicBezTo>
                    <a:pt x="10" y="40"/>
                    <a:pt x="10" y="39"/>
                    <a:pt x="10" y="40"/>
                  </a:cubicBezTo>
                  <a:cubicBezTo>
                    <a:pt x="9" y="40"/>
                    <a:pt x="9" y="39"/>
                    <a:pt x="9" y="39"/>
                  </a:cubicBezTo>
                  <a:cubicBezTo>
                    <a:pt x="9" y="39"/>
                    <a:pt x="9" y="39"/>
                    <a:pt x="9" y="39"/>
                  </a:cubicBezTo>
                  <a:cubicBezTo>
                    <a:pt x="8" y="38"/>
                    <a:pt x="8" y="37"/>
                    <a:pt x="7" y="36"/>
                  </a:cubicBezTo>
                  <a:cubicBezTo>
                    <a:pt x="7" y="35"/>
                    <a:pt x="7" y="34"/>
                    <a:pt x="7" y="33"/>
                  </a:cubicBezTo>
                  <a:cubicBezTo>
                    <a:pt x="7" y="33"/>
                    <a:pt x="7" y="34"/>
                    <a:pt x="6" y="34"/>
                  </a:cubicBezTo>
                  <a:cubicBezTo>
                    <a:pt x="6" y="35"/>
                    <a:pt x="5" y="34"/>
                    <a:pt x="5" y="35"/>
                  </a:cubicBezTo>
                  <a:cubicBezTo>
                    <a:pt x="5" y="36"/>
                    <a:pt x="4" y="36"/>
                    <a:pt x="4" y="37"/>
                  </a:cubicBezTo>
                  <a:cubicBezTo>
                    <a:pt x="4" y="36"/>
                    <a:pt x="2" y="35"/>
                    <a:pt x="3" y="34"/>
                  </a:cubicBezTo>
                  <a:cubicBezTo>
                    <a:pt x="2" y="34"/>
                    <a:pt x="2" y="33"/>
                    <a:pt x="2" y="33"/>
                  </a:cubicBezTo>
                  <a:cubicBezTo>
                    <a:pt x="2" y="32"/>
                    <a:pt x="2" y="32"/>
                    <a:pt x="2" y="32"/>
                  </a:cubicBezTo>
                  <a:cubicBezTo>
                    <a:pt x="2" y="32"/>
                    <a:pt x="2" y="31"/>
                    <a:pt x="3" y="31"/>
                  </a:cubicBezTo>
                  <a:cubicBezTo>
                    <a:pt x="4" y="29"/>
                    <a:pt x="6" y="28"/>
                    <a:pt x="7" y="26"/>
                  </a:cubicBezTo>
                  <a:cubicBezTo>
                    <a:pt x="6" y="26"/>
                    <a:pt x="6" y="26"/>
                    <a:pt x="5" y="26"/>
                  </a:cubicBezTo>
                  <a:cubicBezTo>
                    <a:pt x="5" y="26"/>
                    <a:pt x="4" y="26"/>
                    <a:pt x="4" y="26"/>
                  </a:cubicBezTo>
                  <a:cubicBezTo>
                    <a:pt x="4" y="26"/>
                    <a:pt x="3" y="26"/>
                    <a:pt x="3" y="25"/>
                  </a:cubicBezTo>
                  <a:cubicBezTo>
                    <a:pt x="2" y="24"/>
                    <a:pt x="1" y="23"/>
                    <a:pt x="0" y="22"/>
                  </a:cubicBezTo>
                  <a:cubicBezTo>
                    <a:pt x="0" y="22"/>
                    <a:pt x="1" y="21"/>
                    <a:pt x="0" y="21"/>
                  </a:cubicBezTo>
                  <a:cubicBezTo>
                    <a:pt x="1" y="20"/>
                    <a:pt x="1" y="20"/>
                    <a:pt x="1" y="20"/>
                  </a:cubicBezTo>
                  <a:cubicBezTo>
                    <a:pt x="1" y="20"/>
                    <a:pt x="2" y="21"/>
                    <a:pt x="3" y="21"/>
                  </a:cubicBezTo>
                  <a:cubicBezTo>
                    <a:pt x="5" y="22"/>
                    <a:pt x="6" y="21"/>
                    <a:pt x="8" y="21"/>
                  </a:cubicBezTo>
                  <a:cubicBezTo>
                    <a:pt x="9" y="20"/>
                    <a:pt x="10" y="19"/>
                    <a:pt x="11" y="19"/>
                  </a:cubicBezTo>
                  <a:cubicBezTo>
                    <a:pt x="11" y="19"/>
                    <a:pt x="11" y="19"/>
                    <a:pt x="11" y="19"/>
                  </a:cubicBezTo>
                  <a:cubicBezTo>
                    <a:pt x="12" y="18"/>
                    <a:pt x="12" y="18"/>
                    <a:pt x="12" y="18"/>
                  </a:cubicBezTo>
                  <a:cubicBezTo>
                    <a:pt x="12" y="19"/>
                    <a:pt x="12" y="20"/>
                    <a:pt x="13" y="20"/>
                  </a:cubicBezTo>
                  <a:close/>
                  <a:moveTo>
                    <a:pt x="31" y="26"/>
                  </a:moveTo>
                  <a:cubicBezTo>
                    <a:pt x="32" y="27"/>
                    <a:pt x="34" y="28"/>
                    <a:pt x="34" y="29"/>
                  </a:cubicBezTo>
                  <a:cubicBezTo>
                    <a:pt x="34" y="32"/>
                    <a:pt x="32" y="33"/>
                    <a:pt x="31" y="34"/>
                  </a:cubicBezTo>
                  <a:cubicBezTo>
                    <a:pt x="32" y="35"/>
                    <a:pt x="33" y="35"/>
                    <a:pt x="33" y="37"/>
                  </a:cubicBezTo>
                  <a:cubicBezTo>
                    <a:pt x="33" y="37"/>
                    <a:pt x="32" y="37"/>
                    <a:pt x="33" y="38"/>
                  </a:cubicBezTo>
                  <a:cubicBezTo>
                    <a:pt x="32" y="38"/>
                    <a:pt x="31" y="40"/>
                    <a:pt x="30" y="40"/>
                  </a:cubicBezTo>
                  <a:cubicBezTo>
                    <a:pt x="29" y="39"/>
                    <a:pt x="28" y="39"/>
                    <a:pt x="27" y="38"/>
                  </a:cubicBezTo>
                  <a:cubicBezTo>
                    <a:pt x="26" y="38"/>
                    <a:pt x="26" y="37"/>
                    <a:pt x="25" y="36"/>
                  </a:cubicBezTo>
                  <a:cubicBezTo>
                    <a:pt x="25" y="35"/>
                    <a:pt x="24" y="34"/>
                    <a:pt x="25" y="33"/>
                  </a:cubicBezTo>
                  <a:cubicBezTo>
                    <a:pt x="26" y="31"/>
                    <a:pt x="27" y="31"/>
                    <a:pt x="27" y="30"/>
                  </a:cubicBezTo>
                  <a:cubicBezTo>
                    <a:pt x="27" y="30"/>
                    <a:pt x="26" y="30"/>
                    <a:pt x="26" y="30"/>
                  </a:cubicBezTo>
                  <a:cubicBezTo>
                    <a:pt x="25" y="30"/>
                    <a:pt x="24" y="31"/>
                    <a:pt x="23" y="30"/>
                  </a:cubicBezTo>
                  <a:cubicBezTo>
                    <a:pt x="22" y="30"/>
                    <a:pt x="22" y="31"/>
                    <a:pt x="21" y="31"/>
                  </a:cubicBezTo>
                  <a:cubicBezTo>
                    <a:pt x="22" y="33"/>
                    <a:pt x="22" y="36"/>
                    <a:pt x="24" y="38"/>
                  </a:cubicBezTo>
                  <a:cubicBezTo>
                    <a:pt x="24" y="38"/>
                    <a:pt x="24" y="39"/>
                    <a:pt x="24" y="40"/>
                  </a:cubicBezTo>
                  <a:cubicBezTo>
                    <a:pt x="24" y="40"/>
                    <a:pt x="24" y="40"/>
                    <a:pt x="24" y="40"/>
                  </a:cubicBezTo>
                  <a:cubicBezTo>
                    <a:pt x="24" y="39"/>
                    <a:pt x="24" y="39"/>
                    <a:pt x="24" y="39"/>
                  </a:cubicBezTo>
                  <a:cubicBezTo>
                    <a:pt x="24" y="40"/>
                    <a:pt x="24" y="40"/>
                    <a:pt x="23" y="40"/>
                  </a:cubicBezTo>
                  <a:cubicBezTo>
                    <a:pt x="23" y="40"/>
                    <a:pt x="23" y="40"/>
                    <a:pt x="23" y="40"/>
                  </a:cubicBezTo>
                  <a:cubicBezTo>
                    <a:pt x="23" y="40"/>
                    <a:pt x="23" y="40"/>
                    <a:pt x="23" y="41"/>
                  </a:cubicBezTo>
                  <a:cubicBezTo>
                    <a:pt x="23" y="41"/>
                    <a:pt x="23" y="41"/>
                    <a:pt x="23" y="41"/>
                  </a:cubicBezTo>
                  <a:cubicBezTo>
                    <a:pt x="21" y="38"/>
                    <a:pt x="20" y="37"/>
                    <a:pt x="20" y="34"/>
                  </a:cubicBezTo>
                  <a:cubicBezTo>
                    <a:pt x="19" y="32"/>
                    <a:pt x="20" y="31"/>
                    <a:pt x="20" y="30"/>
                  </a:cubicBezTo>
                  <a:cubicBezTo>
                    <a:pt x="21" y="30"/>
                    <a:pt x="21" y="30"/>
                    <a:pt x="21" y="30"/>
                  </a:cubicBezTo>
                  <a:cubicBezTo>
                    <a:pt x="21" y="30"/>
                    <a:pt x="22" y="29"/>
                    <a:pt x="22" y="29"/>
                  </a:cubicBezTo>
                  <a:cubicBezTo>
                    <a:pt x="24" y="27"/>
                    <a:pt x="27" y="27"/>
                    <a:pt x="29" y="26"/>
                  </a:cubicBezTo>
                  <a:cubicBezTo>
                    <a:pt x="30" y="27"/>
                    <a:pt x="30" y="26"/>
                    <a:pt x="31"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 name="Freeform 18"/>
            <p:cNvSpPr>
              <a:spLocks noEditPoints="1"/>
            </p:cNvSpPr>
            <p:nvPr/>
          </p:nvSpPr>
          <p:spPr bwMode="auto">
            <a:xfrm>
              <a:off x="5110" y="4136"/>
              <a:ext cx="158" cy="147"/>
            </a:xfrm>
            <a:custGeom>
              <a:avLst/>
              <a:gdLst>
                <a:gd name="T0" fmla="*/ 22 w 61"/>
                <a:gd name="T1" fmla="*/ 5 h 55"/>
                <a:gd name="T2" fmla="*/ 23 w 61"/>
                <a:gd name="T3" fmla="*/ 5 h 55"/>
                <a:gd name="T4" fmla="*/ 27 w 61"/>
                <a:gd name="T5" fmla="*/ 8 h 55"/>
                <a:gd name="T6" fmla="*/ 35 w 61"/>
                <a:gd name="T7" fmla="*/ 5 h 55"/>
                <a:gd name="T8" fmla="*/ 41 w 61"/>
                <a:gd name="T9" fmla="*/ 3 h 55"/>
                <a:gd name="T10" fmla="*/ 50 w 61"/>
                <a:gd name="T11" fmla="*/ 6 h 55"/>
                <a:gd name="T12" fmla="*/ 52 w 61"/>
                <a:gd name="T13" fmla="*/ 11 h 55"/>
                <a:gd name="T14" fmla="*/ 51 w 61"/>
                <a:gd name="T15" fmla="*/ 13 h 55"/>
                <a:gd name="T16" fmla="*/ 48 w 61"/>
                <a:gd name="T17" fmla="*/ 17 h 55"/>
                <a:gd name="T18" fmla="*/ 43 w 61"/>
                <a:gd name="T19" fmla="*/ 21 h 55"/>
                <a:gd name="T20" fmla="*/ 41 w 61"/>
                <a:gd name="T21" fmla="*/ 21 h 55"/>
                <a:gd name="T22" fmla="*/ 45 w 61"/>
                <a:gd name="T23" fmla="*/ 5 h 55"/>
                <a:gd name="T24" fmla="*/ 38 w 61"/>
                <a:gd name="T25" fmla="*/ 6 h 55"/>
                <a:gd name="T26" fmla="*/ 32 w 61"/>
                <a:gd name="T27" fmla="*/ 8 h 55"/>
                <a:gd name="T28" fmla="*/ 22 w 61"/>
                <a:gd name="T29" fmla="*/ 14 h 55"/>
                <a:gd name="T30" fmla="*/ 21 w 61"/>
                <a:gd name="T31" fmla="*/ 19 h 55"/>
                <a:gd name="T32" fmla="*/ 21 w 61"/>
                <a:gd name="T33" fmla="*/ 32 h 55"/>
                <a:gd name="T34" fmla="*/ 20 w 61"/>
                <a:gd name="T35" fmla="*/ 46 h 55"/>
                <a:gd name="T36" fmla="*/ 17 w 61"/>
                <a:gd name="T37" fmla="*/ 54 h 55"/>
                <a:gd name="T38" fmla="*/ 13 w 61"/>
                <a:gd name="T39" fmla="*/ 50 h 55"/>
                <a:gd name="T40" fmla="*/ 4 w 61"/>
                <a:gd name="T41" fmla="*/ 35 h 55"/>
                <a:gd name="T42" fmla="*/ 5 w 61"/>
                <a:gd name="T43" fmla="*/ 32 h 55"/>
                <a:gd name="T44" fmla="*/ 6 w 61"/>
                <a:gd name="T45" fmla="*/ 26 h 55"/>
                <a:gd name="T46" fmla="*/ 13 w 61"/>
                <a:gd name="T47" fmla="*/ 18 h 55"/>
                <a:gd name="T48" fmla="*/ 3 w 61"/>
                <a:gd name="T49" fmla="*/ 18 h 55"/>
                <a:gd name="T50" fmla="*/ 0 w 61"/>
                <a:gd name="T51" fmla="*/ 14 h 55"/>
                <a:gd name="T52" fmla="*/ 0 w 61"/>
                <a:gd name="T53" fmla="*/ 13 h 55"/>
                <a:gd name="T54" fmla="*/ 6 w 61"/>
                <a:gd name="T55" fmla="*/ 13 h 55"/>
                <a:gd name="T56" fmla="*/ 15 w 61"/>
                <a:gd name="T57" fmla="*/ 11 h 55"/>
                <a:gd name="T58" fmla="*/ 20 w 61"/>
                <a:gd name="T59" fmla="*/ 3 h 55"/>
                <a:gd name="T60" fmla="*/ 22 w 61"/>
                <a:gd name="T61" fmla="*/ 1 h 55"/>
                <a:gd name="T62" fmla="*/ 36 w 61"/>
                <a:gd name="T63" fmla="*/ 21 h 55"/>
                <a:gd name="T64" fmla="*/ 36 w 61"/>
                <a:gd name="T65" fmla="*/ 30 h 55"/>
                <a:gd name="T66" fmla="*/ 47 w 61"/>
                <a:gd name="T67" fmla="*/ 23 h 55"/>
                <a:gd name="T68" fmla="*/ 52 w 61"/>
                <a:gd name="T69" fmla="*/ 24 h 55"/>
                <a:gd name="T70" fmla="*/ 55 w 61"/>
                <a:gd name="T71" fmla="*/ 30 h 55"/>
                <a:gd name="T72" fmla="*/ 52 w 61"/>
                <a:gd name="T73" fmla="*/ 40 h 55"/>
                <a:gd name="T74" fmla="*/ 58 w 61"/>
                <a:gd name="T75" fmla="*/ 46 h 55"/>
                <a:gd name="T76" fmla="*/ 60 w 61"/>
                <a:gd name="T77" fmla="*/ 52 h 55"/>
                <a:gd name="T78" fmla="*/ 52 w 61"/>
                <a:gd name="T79" fmla="*/ 48 h 55"/>
                <a:gd name="T80" fmla="*/ 45 w 61"/>
                <a:gd name="T81" fmla="*/ 48 h 55"/>
                <a:gd name="T82" fmla="*/ 41 w 61"/>
                <a:gd name="T83" fmla="*/ 49 h 55"/>
                <a:gd name="T84" fmla="*/ 33 w 61"/>
                <a:gd name="T85" fmla="*/ 48 h 55"/>
                <a:gd name="T86" fmla="*/ 29 w 61"/>
                <a:gd name="T87" fmla="*/ 44 h 55"/>
                <a:gd name="T88" fmla="*/ 29 w 61"/>
                <a:gd name="T89" fmla="*/ 38 h 55"/>
                <a:gd name="T90" fmla="*/ 30 w 61"/>
                <a:gd name="T91" fmla="*/ 34 h 55"/>
                <a:gd name="T92" fmla="*/ 32 w 61"/>
                <a:gd name="T93" fmla="*/ 26 h 55"/>
                <a:gd name="T94" fmla="*/ 34 w 61"/>
                <a:gd name="T95" fmla="*/ 21 h 55"/>
                <a:gd name="T96" fmla="*/ 35 w 61"/>
                <a:gd name="T97" fmla="*/ 17 h 55"/>
                <a:gd name="T98" fmla="*/ 16 w 61"/>
                <a:gd name="T99" fmla="*/ 27 h 55"/>
                <a:gd name="T100" fmla="*/ 16 w 61"/>
                <a:gd name="T101" fmla="*/ 30 h 55"/>
                <a:gd name="T102" fmla="*/ 15 w 61"/>
                <a:gd name="T103" fmla="*/ 42 h 55"/>
                <a:gd name="T104" fmla="*/ 11 w 61"/>
                <a:gd name="T105" fmla="*/ 42 h 55"/>
                <a:gd name="T106" fmla="*/ 9 w 61"/>
                <a:gd name="T107" fmla="*/ 34 h 55"/>
                <a:gd name="T108" fmla="*/ 14 w 61"/>
                <a:gd name="T109" fmla="*/ 24 h 55"/>
                <a:gd name="T110" fmla="*/ 46 w 61"/>
                <a:gd name="T111" fmla="*/ 27 h 55"/>
                <a:gd name="T112" fmla="*/ 48 w 61"/>
                <a:gd name="T113" fmla="*/ 32 h 55"/>
                <a:gd name="T114" fmla="*/ 46 w 61"/>
                <a:gd name="T115" fmla="*/ 37 h 55"/>
                <a:gd name="T116" fmla="*/ 44 w 61"/>
                <a:gd name="T117" fmla="*/ 27 h 55"/>
                <a:gd name="T118" fmla="*/ 40 w 61"/>
                <a:gd name="T119" fmla="*/ 38 h 55"/>
                <a:gd name="T120" fmla="*/ 40 w 61"/>
                <a:gd name="T121" fmla="*/ 43 h 55"/>
                <a:gd name="T122" fmla="*/ 35 w 61"/>
                <a:gd name="T123" fmla="*/ 41 h 55"/>
                <a:gd name="T124" fmla="*/ 39 w 61"/>
                <a:gd name="T125" fmla="*/ 37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1" h="55">
                  <a:moveTo>
                    <a:pt x="22" y="1"/>
                  </a:moveTo>
                  <a:cubicBezTo>
                    <a:pt x="24" y="2"/>
                    <a:pt x="21" y="3"/>
                    <a:pt x="22" y="4"/>
                  </a:cubicBezTo>
                  <a:cubicBezTo>
                    <a:pt x="22" y="4"/>
                    <a:pt x="21" y="5"/>
                    <a:pt x="22" y="5"/>
                  </a:cubicBezTo>
                  <a:cubicBezTo>
                    <a:pt x="22" y="6"/>
                    <a:pt x="22" y="6"/>
                    <a:pt x="22" y="6"/>
                  </a:cubicBezTo>
                  <a:cubicBezTo>
                    <a:pt x="22" y="6"/>
                    <a:pt x="22" y="6"/>
                    <a:pt x="23" y="6"/>
                  </a:cubicBezTo>
                  <a:cubicBezTo>
                    <a:pt x="23" y="6"/>
                    <a:pt x="23" y="5"/>
                    <a:pt x="23" y="5"/>
                  </a:cubicBezTo>
                  <a:cubicBezTo>
                    <a:pt x="24" y="5"/>
                    <a:pt x="24" y="6"/>
                    <a:pt x="24" y="6"/>
                  </a:cubicBezTo>
                  <a:cubicBezTo>
                    <a:pt x="25" y="6"/>
                    <a:pt x="25" y="7"/>
                    <a:pt x="25" y="7"/>
                  </a:cubicBezTo>
                  <a:cubicBezTo>
                    <a:pt x="26" y="7"/>
                    <a:pt x="26" y="8"/>
                    <a:pt x="27" y="8"/>
                  </a:cubicBezTo>
                  <a:cubicBezTo>
                    <a:pt x="27" y="8"/>
                    <a:pt x="27" y="8"/>
                    <a:pt x="27" y="8"/>
                  </a:cubicBezTo>
                  <a:cubicBezTo>
                    <a:pt x="27" y="8"/>
                    <a:pt x="27" y="8"/>
                    <a:pt x="27" y="8"/>
                  </a:cubicBezTo>
                  <a:cubicBezTo>
                    <a:pt x="29" y="7"/>
                    <a:pt x="32" y="6"/>
                    <a:pt x="35" y="5"/>
                  </a:cubicBezTo>
                  <a:cubicBezTo>
                    <a:pt x="35" y="5"/>
                    <a:pt x="36" y="4"/>
                    <a:pt x="37" y="4"/>
                  </a:cubicBezTo>
                  <a:cubicBezTo>
                    <a:pt x="38" y="4"/>
                    <a:pt x="39" y="4"/>
                    <a:pt x="39" y="4"/>
                  </a:cubicBezTo>
                  <a:cubicBezTo>
                    <a:pt x="40" y="4"/>
                    <a:pt x="40" y="3"/>
                    <a:pt x="41" y="3"/>
                  </a:cubicBezTo>
                  <a:cubicBezTo>
                    <a:pt x="42" y="3"/>
                    <a:pt x="42" y="3"/>
                    <a:pt x="42" y="3"/>
                  </a:cubicBezTo>
                  <a:cubicBezTo>
                    <a:pt x="43" y="3"/>
                    <a:pt x="45" y="3"/>
                    <a:pt x="47" y="4"/>
                  </a:cubicBezTo>
                  <a:cubicBezTo>
                    <a:pt x="48" y="4"/>
                    <a:pt x="49" y="5"/>
                    <a:pt x="50" y="6"/>
                  </a:cubicBezTo>
                  <a:cubicBezTo>
                    <a:pt x="52" y="6"/>
                    <a:pt x="52" y="8"/>
                    <a:pt x="53" y="9"/>
                  </a:cubicBezTo>
                  <a:cubicBezTo>
                    <a:pt x="52" y="9"/>
                    <a:pt x="52" y="10"/>
                    <a:pt x="52" y="10"/>
                  </a:cubicBezTo>
                  <a:cubicBezTo>
                    <a:pt x="52" y="10"/>
                    <a:pt x="52" y="10"/>
                    <a:pt x="52" y="11"/>
                  </a:cubicBezTo>
                  <a:cubicBezTo>
                    <a:pt x="52" y="11"/>
                    <a:pt x="52" y="11"/>
                    <a:pt x="52" y="11"/>
                  </a:cubicBezTo>
                  <a:cubicBezTo>
                    <a:pt x="52" y="11"/>
                    <a:pt x="51" y="11"/>
                    <a:pt x="52" y="12"/>
                  </a:cubicBezTo>
                  <a:cubicBezTo>
                    <a:pt x="51" y="12"/>
                    <a:pt x="51" y="13"/>
                    <a:pt x="51" y="13"/>
                  </a:cubicBezTo>
                  <a:cubicBezTo>
                    <a:pt x="51" y="13"/>
                    <a:pt x="51" y="13"/>
                    <a:pt x="51" y="13"/>
                  </a:cubicBezTo>
                  <a:cubicBezTo>
                    <a:pt x="51" y="14"/>
                    <a:pt x="51" y="15"/>
                    <a:pt x="50" y="15"/>
                  </a:cubicBezTo>
                  <a:cubicBezTo>
                    <a:pt x="50" y="16"/>
                    <a:pt x="49" y="16"/>
                    <a:pt x="48" y="17"/>
                  </a:cubicBezTo>
                  <a:cubicBezTo>
                    <a:pt x="48" y="17"/>
                    <a:pt x="48" y="17"/>
                    <a:pt x="48" y="17"/>
                  </a:cubicBezTo>
                  <a:cubicBezTo>
                    <a:pt x="46" y="18"/>
                    <a:pt x="45" y="20"/>
                    <a:pt x="43" y="21"/>
                  </a:cubicBezTo>
                  <a:cubicBezTo>
                    <a:pt x="43" y="21"/>
                    <a:pt x="43" y="20"/>
                    <a:pt x="43" y="21"/>
                  </a:cubicBezTo>
                  <a:cubicBezTo>
                    <a:pt x="42" y="21"/>
                    <a:pt x="42" y="21"/>
                    <a:pt x="42" y="21"/>
                  </a:cubicBezTo>
                  <a:cubicBezTo>
                    <a:pt x="43" y="20"/>
                    <a:pt x="43" y="20"/>
                    <a:pt x="43" y="20"/>
                  </a:cubicBezTo>
                  <a:cubicBezTo>
                    <a:pt x="42" y="20"/>
                    <a:pt x="41" y="21"/>
                    <a:pt x="41" y="21"/>
                  </a:cubicBezTo>
                  <a:cubicBezTo>
                    <a:pt x="40" y="21"/>
                    <a:pt x="40" y="22"/>
                    <a:pt x="39" y="22"/>
                  </a:cubicBezTo>
                  <a:cubicBezTo>
                    <a:pt x="42" y="17"/>
                    <a:pt x="47" y="15"/>
                    <a:pt x="48" y="10"/>
                  </a:cubicBezTo>
                  <a:cubicBezTo>
                    <a:pt x="48" y="8"/>
                    <a:pt x="47" y="6"/>
                    <a:pt x="45" y="5"/>
                  </a:cubicBezTo>
                  <a:cubicBezTo>
                    <a:pt x="44" y="6"/>
                    <a:pt x="43" y="5"/>
                    <a:pt x="42" y="6"/>
                  </a:cubicBezTo>
                  <a:cubicBezTo>
                    <a:pt x="42" y="6"/>
                    <a:pt x="41" y="5"/>
                    <a:pt x="40" y="5"/>
                  </a:cubicBezTo>
                  <a:cubicBezTo>
                    <a:pt x="39" y="6"/>
                    <a:pt x="38" y="6"/>
                    <a:pt x="38" y="6"/>
                  </a:cubicBezTo>
                  <a:cubicBezTo>
                    <a:pt x="37" y="6"/>
                    <a:pt x="37" y="6"/>
                    <a:pt x="37" y="6"/>
                  </a:cubicBezTo>
                  <a:cubicBezTo>
                    <a:pt x="37" y="6"/>
                    <a:pt x="36" y="7"/>
                    <a:pt x="36" y="7"/>
                  </a:cubicBezTo>
                  <a:cubicBezTo>
                    <a:pt x="34" y="6"/>
                    <a:pt x="33" y="8"/>
                    <a:pt x="32" y="8"/>
                  </a:cubicBezTo>
                  <a:cubicBezTo>
                    <a:pt x="31" y="8"/>
                    <a:pt x="30" y="9"/>
                    <a:pt x="29" y="9"/>
                  </a:cubicBezTo>
                  <a:cubicBezTo>
                    <a:pt x="28" y="10"/>
                    <a:pt x="26" y="11"/>
                    <a:pt x="25" y="11"/>
                  </a:cubicBezTo>
                  <a:cubicBezTo>
                    <a:pt x="24" y="13"/>
                    <a:pt x="23" y="13"/>
                    <a:pt x="22" y="14"/>
                  </a:cubicBezTo>
                  <a:cubicBezTo>
                    <a:pt x="21" y="14"/>
                    <a:pt x="22" y="15"/>
                    <a:pt x="21" y="16"/>
                  </a:cubicBezTo>
                  <a:cubicBezTo>
                    <a:pt x="22" y="17"/>
                    <a:pt x="21" y="17"/>
                    <a:pt x="21" y="18"/>
                  </a:cubicBezTo>
                  <a:cubicBezTo>
                    <a:pt x="21" y="18"/>
                    <a:pt x="22" y="19"/>
                    <a:pt x="21" y="19"/>
                  </a:cubicBezTo>
                  <a:cubicBezTo>
                    <a:pt x="21" y="20"/>
                    <a:pt x="21" y="21"/>
                    <a:pt x="21" y="22"/>
                  </a:cubicBezTo>
                  <a:cubicBezTo>
                    <a:pt x="21" y="24"/>
                    <a:pt x="21" y="27"/>
                    <a:pt x="21" y="29"/>
                  </a:cubicBezTo>
                  <a:cubicBezTo>
                    <a:pt x="21" y="30"/>
                    <a:pt x="21" y="31"/>
                    <a:pt x="21" y="32"/>
                  </a:cubicBezTo>
                  <a:cubicBezTo>
                    <a:pt x="21" y="34"/>
                    <a:pt x="21" y="36"/>
                    <a:pt x="21" y="38"/>
                  </a:cubicBezTo>
                  <a:cubicBezTo>
                    <a:pt x="21" y="40"/>
                    <a:pt x="20" y="41"/>
                    <a:pt x="20" y="42"/>
                  </a:cubicBezTo>
                  <a:cubicBezTo>
                    <a:pt x="20" y="43"/>
                    <a:pt x="21" y="45"/>
                    <a:pt x="20" y="46"/>
                  </a:cubicBezTo>
                  <a:cubicBezTo>
                    <a:pt x="20" y="47"/>
                    <a:pt x="19" y="48"/>
                    <a:pt x="20" y="49"/>
                  </a:cubicBezTo>
                  <a:cubicBezTo>
                    <a:pt x="18" y="50"/>
                    <a:pt x="19" y="51"/>
                    <a:pt x="19" y="52"/>
                  </a:cubicBezTo>
                  <a:cubicBezTo>
                    <a:pt x="19" y="53"/>
                    <a:pt x="18" y="54"/>
                    <a:pt x="17" y="54"/>
                  </a:cubicBezTo>
                  <a:cubicBezTo>
                    <a:pt x="17" y="54"/>
                    <a:pt x="16" y="55"/>
                    <a:pt x="16" y="54"/>
                  </a:cubicBezTo>
                  <a:cubicBezTo>
                    <a:pt x="16" y="53"/>
                    <a:pt x="16" y="53"/>
                    <a:pt x="15" y="52"/>
                  </a:cubicBezTo>
                  <a:cubicBezTo>
                    <a:pt x="14" y="52"/>
                    <a:pt x="13" y="51"/>
                    <a:pt x="13" y="50"/>
                  </a:cubicBezTo>
                  <a:cubicBezTo>
                    <a:pt x="10" y="47"/>
                    <a:pt x="7" y="45"/>
                    <a:pt x="6" y="41"/>
                  </a:cubicBezTo>
                  <a:cubicBezTo>
                    <a:pt x="5" y="40"/>
                    <a:pt x="5" y="39"/>
                    <a:pt x="4" y="38"/>
                  </a:cubicBezTo>
                  <a:cubicBezTo>
                    <a:pt x="5" y="37"/>
                    <a:pt x="4" y="37"/>
                    <a:pt x="4" y="35"/>
                  </a:cubicBezTo>
                  <a:cubicBezTo>
                    <a:pt x="4" y="35"/>
                    <a:pt x="5" y="35"/>
                    <a:pt x="4" y="34"/>
                  </a:cubicBezTo>
                  <a:cubicBezTo>
                    <a:pt x="4" y="34"/>
                    <a:pt x="4" y="34"/>
                    <a:pt x="4" y="34"/>
                  </a:cubicBezTo>
                  <a:cubicBezTo>
                    <a:pt x="4" y="33"/>
                    <a:pt x="5" y="33"/>
                    <a:pt x="5" y="32"/>
                  </a:cubicBezTo>
                  <a:cubicBezTo>
                    <a:pt x="5" y="32"/>
                    <a:pt x="5" y="32"/>
                    <a:pt x="5" y="31"/>
                  </a:cubicBezTo>
                  <a:cubicBezTo>
                    <a:pt x="4" y="31"/>
                    <a:pt x="5" y="31"/>
                    <a:pt x="4" y="30"/>
                  </a:cubicBezTo>
                  <a:cubicBezTo>
                    <a:pt x="5" y="29"/>
                    <a:pt x="6" y="27"/>
                    <a:pt x="6" y="26"/>
                  </a:cubicBezTo>
                  <a:cubicBezTo>
                    <a:pt x="7" y="26"/>
                    <a:pt x="7" y="25"/>
                    <a:pt x="8" y="24"/>
                  </a:cubicBezTo>
                  <a:cubicBezTo>
                    <a:pt x="10" y="22"/>
                    <a:pt x="11" y="20"/>
                    <a:pt x="13" y="18"/>
                  </a:cubicBezTo>
                  <a:cubicBezTo>
                    <a:pt x="13" y="18"/>
                    <a:pt x="13" y="18"/>
                    <a:pt x="13" y="18"/>
                  </a:cubicBezTo>
                  <a:cubicBezTo>
                    <a:pt x="13" y="19"/>
                    <a:pt x="12" y="19"/>
                    <a:pt x="12" y="19"/>
                  </a:cubicBezTo>
                  <a:cubicBezTo>
                    <a:pt x="10" y="20"/>
                    <a:pt x="9" y="21"/>
                    <a:pt x="7" y="20"/>
                  </a:cubicBezTo>
                  <a:cubicBezTo>
                    <a:pt x="5" y="19"/>
                    <a:pt x="4" y="20"/>
                    <a:pt x="3" y="18"/>
                  </a:cubicBezTo>
                  <a:cubicBezTo>
                    <a:pt x="2" y="18"/>
                    <a:pt x="2" y="17"/>
                    <a:pt x="1" y="16"/>
                  </a:cubicBezTo>
                  <a:cubicBezTo>
                    <a:pt x="0" y="16"/>
                    <a:pt x="0" y="15"/>
                    <a:pt x="0" y="15"/>
                  </a:cubicBezTo>
                  <a:cubicBezTo>
                    <a:pt x="0" y="14"/>
                    <a:pt x="0" y="14"/>
                    <a:pt x="0" y="14"/>
                  </a:cubicBezTo>
                  <a:cubicBezTo>
                    <a:pt x="0" y="15"/>
                    <a:pt x="1" y="15"/>
                    <a:pt x="1" y="15"/>
                  </a:cubicBezTo>
                  <a:cubicBezTo>
                    <a:pt x="1" y="14"/>
                    <a:pt x="1" y="14"/>
                    <a:pt x="1" y="14"/>
                  </a:cubicBezTo>
                  <a:cubicBezTo>
                    <a:pt x="1" y="14"/>
                    <a:pt x="0" y="14"/>
                    <a:pt x="0" y="13"/>
                  </a:cubicBezTo>
                  <a:cubicBezTo>
                    <a:pt x="1" y="12"/>
                    <a:pt x="2" y="14"/>
                    <a:pt x="2" y="14"/>
                  </a:cubicBezTo>
                  <a:cubicBezTo>
                    <a:pt x="3" y="13"/>
                    <a:pt x="4" y="14"/>
                    <a:pt x="5" y="14"/>
                  </a:cubicBezTo>
                  <a:cubicBezTo>
                    <a:pt x="5" y="14"/>
                    <a:pt x="6" y="13"/>
                    <a:pt x="6" y="13"/>
                  </a:cubicBezTo>
                  <a:cubicBezTo>
                    <a:pt x="7" y="13"/>
                    <a:pt x="8" y="13"/>
                    <a:pt x="9" y="13"/>
                  </a:cubicBezTo>
                  <a:cubicBezTo>
                    <a:pt x="10" y="12"/>
                    <a:pt x="11" y="11"/>
                    <a:pt x="12" y="12"/>
                  </a:cubicBezTo>
                  <a:cubicBezTo>
                    <a:pt x="13" y="11"/>
                    <a:pt x="14" y="11"/>
                    <a:pt x="15" y="11"/>
                  </a:cubicBezTo>
                  <a:cubicBezTo>
                    <a:pt x="16" y="11"/>
                    <a:pt x="16" y="9"/>
                    <a:pt x="17" y="10"/>
                  </a:cubicBezTo>
                  <a:cubicBezTo>
                    <a:pt x="19" y="9"/>
                    <a:pt x="18" y="7"/>
                    <a:pt x="19" y="6"/>
                  </a:cubicBezTo>
                  <a:cubicBezTo>
                    <a:pt x="19" y="5"/>
                    <a:pt x="19" y="4"/>
                    <a:pt x="20" y="3"/>
                  </a:cubicBezTo>
                  <a:cubicBezTo>
                    <a:pt x="19" y="3"/>
                    <a:pt x="20" y="3"/>
                    <a:pt x="19" y="2"/>
                  </a:cubicBezTo>
                  <a:cubicBezTo>
                    <a:pt x="21" y="2"/>
                    <a:pt x="19" y="0"/>
                    <a:pt x="21" y="0"/>
                  </a:cubicBezTo>
                  <a:cubicBezTo>
                    <a:pt x="21" y="0"/>
                    <a:pt x="21" y="1"/>
                    <a:pt x="22" y="1"/>
                  </a:cubicBezTo>
                  <a:close/>
                  <a:moveTo>
                    <a:pt x="36" y="19"/>
                  </a:moveTo>
                  <a:cubicBezTo>
                    <a:pt x="37" y="19"/>
                    <a:pt x="37" y="20"/>
                    <a:pt x="37" y="21"/>
                  </a:cubicBezTo>
                  <a:cubicBezTo>
                    <a:pt x="36" y="21"/>
                    <a:pt x="36" y="21"/>
                    <a:pt x="36" y="21"/>
                  </a:cubicBezTo>
                  <a:cubicBezTo>
                    <a:pt x="36" y="21"/>
                    <a:pt x="36" y="21"/>
                    <a:pt x="36" y="21"/>
                  </a:cubicBezTo>
                  <a:cubicBezTo>
                    <a:pt x="37" y="21"/>
                    <a:pt x="36" y="22"/>
                    <a:pt x="36" y="23"/>
                  </a:cubicBezTo>
                  <a:cubicBezTo>
                    <a:pt x="37" y="26"/>
                    <a:pt x="35" y="28"/>
                    <a:pt x="36" y="30"/>
                  </a:cubicBezTo>
                  <a:cubicBezTo>
                    <a:pt x="37" y="28"/>
                    <a:pt x="39" y="26"/>
                    <a:pt x="41" y="25"/>
                  </a:cubicBezTo>
                  <a:cubicBezTo>
                    <a:pt x="43" y="24"/>
                    <a:pt x="44" y="23"/>
                    <a:pt x="46" y="23"/>
                  </a:cubicBezTo>
                  <a:cubicBezTo>
                    <a:pt x="46" y="23"/>
                    <a:pt x="47" y="23"/>
                    <a:pt x="47" y="23"/>
                  </a:cubicBezTo>
                  <a:cubicBezTo>
                    <a:pt x="47" y="22"/>
                    <a:pt x="47" y="22"/>
                    <a:pt x="47" y="22"/>
                  </a:cubicBezTo>
                  <a:cubicBezTo>
                    <a:pt x="48" y="23"/>
                    <a:pt x="49" y="22"/>
                    <a:pt x="50" y="23"/>
                  </a:cubicBezTo>
                  <a:cubicBezTo>
                    <a:pt x="51" y="22"/>
                    <a:pt x="51" y="24"/>
                    <a:pt x="52" y="24"/>
                  </a:cubicBezTo>
                  <a:cubicBezTo>
                    <a:pt x="53" y="25"/>
                    <a:pt x="53" y="25"/>
                    <a:pt x="53" y="25"/>
                  </a:cubicBezTo>
                  <a:cubicBezTo>
                    <a:pt x="53" y="26"/>
                    <a:pt x="54" y="27"/>
                    <a:pt x="54" y="28"/>
                  </a:cubicBezTo>
                  <a:cubicBezTo>
                    <a:pt x="55" y="29"/>
                    <a:pt x="55" y="29"/>
                    <a:pt x="55" y="30"/>
                  </a:cubicBezTo>
                  <a:cubicBezTo>
                    <a:pt x="55" y="31"/>
                    <a:pt x="55" y="32"/>
                    <a:pt x="55" y="32"/>
                  </a:cubicBezTo>
                  <a:cubicBezTo>
                    <a:pt x="56" y="33"/>
                    <a:pt x="55" y="33"/>
                    <a:pt x="55" y="33"/>
                  </a:cubicBezTo>
                  <a:cubicBezTo>
                    <a:pt x="54" y="36"/>
                    <a:pt x="53" y="38"/>
                    <a:pt x="52" y="40"/>
                  </a:cubicBezTo>
                  <a:cubicBezTo>
                    <a:pt x="52" y="41"/>
                    <a:pt x="53" y="42"/>
                    <a:pt x="53" y="42"/>
                  </a:cubicBezTo>
                  <a:cubicBezTo>
                    <a:pt x="55" y="43"/>
                    <a:pt x="55" y="44"/>
                    <a:pt x="57" y="45"/>
                  </a:cubicBezTo>
                  <a:cubicBezTo>
                    <a:pt x="57" y="45"/>
                    <a:pt x="57" y="46"/>
                    <a:pt x="58" y="46"/>
                  </a:cubicBezTo>
                  <a:cubicBezTo>
                    <a:pt x="59" y="47"/>
                    <a:pt x="60" y="48"/>
                    <a:pt x="60" y="49"/>
                  </a:cubicBezTo>
                  <a:cubicBezTo>
                    <a:pt x="60" y="50"/>
                    <a:pt x="61" y="50"/>
                    <a:pt x="60" y="51"/>
                  </a:cubicBezTo>
                  <a:cubicBezTo>
                    <a:pt x="61" y="51"/>
                    <a:pt x="60" y="52"/>
                    <a:pt x="60" y="52"/>
                  </a:cubicBezTo>
                  <a:cubicBezTo>
                    <a:pt x="59" y="52"/>
                    <a:pt x="57" y="52"/>
                    <a:pt x="56" y="52"/>
                  </a:cubicBezTo>
                  <a:cubicBezTo>
                    <a:pt x="55" y="51"/>
                    <a:pt x="55" y="50"/>
                    <a:pt x="54" y="50"/>
                  </a:cubicBezTo>
                  <a:cubicBezTo>
                    <a:pt x="54" y="48"/>
                    <a:pt x="52" y="49"/>
                    <a:pt x="52" y="48"/>
                  </a:cubicBezTo>
                  <a:cubicBezTo>
                    <a:pt x="51" y="48"/>
                    <a:pt x="50" y="47"/>
                    <a:pt x="49" y="46"/>
                  </a:cubicBezTo>
                  <a:cubicBezTo>
                    <a:pt x="48" y="46"/>
                    <a:pt x="48" y="47"/>
                    <a:pt x="47" y="47"/>
                  </a:cubicBezTo>
                  <a:cubicBezTo>
                    <a:pt x="47" y="48"/>
                    <a:pt x="45" y="48"/>
                    <a:pt x="45" y="48"/>
                  </a:cubicBezTo>
                  <a:cubicBezTo>
                    <a:pt x="43" y="49"/>
                    <a:pt x="42" y="50"/>
                    <a:pt x="41" y="50"/>
                  </a:cubicBezTo>
                  <a:cubicBezTo>
                    <a:pt x="40" y="50"/>
                    <a:pt x="40" y="50"/>
                    <a:pt x="40" y="50"/>
                  </a:cubicBezTo>
                  <a:cubicBezTo>
                    <a:pt x="41" y="50"/>
                    <a:pt x="41" y="50"/>
                    <a:pt x="41" y="49"/>
                  </a:cubicBezTo>
                  <a:cubicBezTo>
                    <a:pt x="40" y="49"/>
                    <a:pt x="40" y="49"/>
                    <a:pt x="39" y="49"/>
                  </a:cubicBezTo>
                  <a:cubicBezTo>
                    <a:pt x="38" y="50"/>
                    <a:pt x="37" y="49"/>
                    <a:pt x="36" y="49"/>
                  </a:cubicBezTo>
                  <a:cubicBezTo>
                    <a:pt x="35" y="49"/>
                    <a:pt x="34" y="48"/>
                    <a:pt x="33" y="48"/>
                  </a:cubicBezTo>
                  <a:cubicBezTo>
                    <a:pt x="33" y="49"/>
                    <a:pt x="33" y="49"/>
                    <a:pt x="33" y="49"/>
                  </a:cubicBezTo>
                  <a:cubicBezTo>
                    <a:pt x="32" y="48"/>
                    <a:pt x="31" y="47"/>
                    <a:pt x="30" y="46"/>
                  </a:cubicBezTo>
                  <a:cubicBezTo>
                    <a:pt x="29" y="46"/>
                    <a:pt x="30" y="45"/>
                    <a:pt x="29" y="44"/>
                  </a:cubicBezTo>
                  <a:cubicBezTo>
                    <a:pt x="29" y="43"/>
                    <a:pt x="29" y="42"/>
                    <a:pt x="28" y="42"/>
                  </a:cubicBezTo>
                  <a:cubicBezTo>
                    <a:pt x="29" y="41"/>
                    <a:pt x="29" y="39"/>
                    <a:pt x="30" y="38"/>
                  </a:cubicBezTo>
                  <a:cubicBezTo>
                    <a:pt x="30" y="38"/>
                    <a:pt x="30" y="38"/>
                    <a:pt x="29" y="38"/>
                  </a:cubicBezTo>
                  <a:cubicBezTo>
                    <a:pt x="29" y="37"/>
                    <a:pt x="30" y="36"/>
                    <a:pt x="30" y="36"/>
                  </a:cubicBezTo>
                  <a:cubicBezTo>
                    <a:pt x="30" y="36"/>
                    <a:pt x="30" y="36"/>
                    <a:pt x="30" y="36"/>
                  </a:cubicBezTo>
                  <a:cubicBezTo>
                    <a:pt x="30" y="35"/>
                    <a:pt x="30" y="34"/>
                    <a:pt x="30" y="34"/>
                  </a:cubicBezTo>
                  <a:cubicBezTo>
                    <a:pt x="30" y="33"/>
                    <a:pt x="30" y="32"/>
                    <a:pt x="31" y="30"/>
                  </a:cubicBezTo>
                  <a:cubicBezTo>
                    <a:pt x="32" y="30"/>
                    <a:pt x="31" y="29"/>
                    <a:pt x="31" y="29"/>
                  </a:cubicBezTo>
                  <a:cubicBezTo>
                    <a:pt x="31" y="27"/>
                    <a:pt x="33" y="27"/>
                    <a:pt x="32" y="26"/>
                  </a:cubicBezTo>
                  <a:cubicBezTo>
                    <a:pt x="32" y="26"/>
                    <a:pt x="33" y="25"/>
                    <a:pt x="32" y="25"/>
                  </a:cubicBezTo>
                  <a:cubicBezTo>
                    <a:pt x="33" y="24"/>
                    <a:pt x="33" y="23"/>
                    <a:pt x="33" y="21"/>
                  </a:cubicBezTo>
                  <a:cubicBezTo>
                    <a:pt x="33" y="22"/>
                    <a:pt x="34" y="22"/>
                    <a:pt x="34" y="21"/>
                  </a:cubicBezTo>
                  <a:cubicBezTo>
                    <a:pt x="34" y="20"/>
                    <a:pt x="33" y="20"/>
                    <a:pt x="33" y="19"/>
                  </a:cubicBezTo>
                  <a:cubicBezTo>
                    <a:pt x="33" y="18"/>
                    <a:pt x="33" y="18"/>
                    <a:pt x="33" y="18"/>
                  </a:cubicBezTo>
                  <a:cubicBezTo>
                    <a:pt x="34" y="18"/>
                    <a:pt x="34" y="17"/>
                    <a:pt x="35" y="17"/>
                  </a:cubicBezTo>
                  <a:lnTo>
                    <a:pt x="36" y="19"/>
                  </a:lnTo>
                  <a:close/>
                  <a:moveTo>
                    <a:pt x="16" y="23"/>
                  </a:moveTo>
                  <a:cubicBezTo>
                    <a:pt x="17" y="25"/>
                    <a:pt x="16" y="26"/>
                    <a:pt x="16" y="27"/>
                  </a:cubicBezTo>
                  <a:cubicBezTo>
                    <a:pt x="16" y="28"/>
                    <a:pt x="16" y="28"/>
                    <a:pt x="16" y="28"/>
                  </a:cubicBezTo>
                  <a:cubicBezTo>
                    <a:pt x="16" y="29"/>
                    <a:pt x="15" y="30"/>
                    <a:pt x="16" y="30"/>
                  </a:cubicBezTo>
                  <a:cubicBezTo>
                    <a:pt x="16" y="30"/>
                    <a:pt x="16" y="30"/>
                    <a:pt x="16" y="30"/>
                  </a:cubicBezTo>
                  <a:cubicBezTo>
                    <a:pt x="16" y="33"/>
                    <a:pt x="16" y="34"/>
                    <a:pt x="15" y="37"/>
                  </a:cubicBezTo>
                  <a:cubicBezTo>
                    <a:pt x="16" y="37"/>
                    <a:pt x="16" y="38"/>
                    <a:pt x="16" y="39"/>
                  </a:cubicBezTo>
                  <a:cubicBezTo>
                    <a:pt x="16" y="40"/>
                    <a:pt x="16" y="41"/>
                    <a:pt x="15" y="42"/>
                  </a:cubicBezTo>
                  <a:cubicBezTo>
                    <a:pt x="15" y="43"/>
                    <a:pt x="15" y="43"/>
                    <a:pt x="15" y="44"/>
                  </a:cubicBezTo>
                  <a:cubicBezTo>
                    <a:pt x="15" y="44"/>
                    <a:pt x="15" y="44"/>
                    <a:pt x="15" y="44"/>
                  </a:cubicBezTo>
                  <a:cubicBezTo>
                    <a:pt x="14" y="43"/>
                    <a:pt x="12" y="43"/>
                    <a:pt x="11" y="42"/>
                  </a:cubicBezTo>
                  <a:cubicBezTo>
                    <a:pt x="11" y="41"/>
                    <a:pt x="10" y="41"/>
                    <a:pt x="10" y="40"/>
                  </a:cubicBezTo>
                  <a:cubicBezTo>
                    <a:pt x="9" y="38"/>
                    <a:pt x="9" y="37"/>
                    <a:pt x="9" y="35"/>
                  </a:cubicBezTo>
                  <a:cubicBezTo>
                    <a:pt x="9" y="35"/>
                    <a:pt x="10" y="34"/>
                    <a:pt x="9" y="34"/>
                  </a:cubicBezTo>
                  <a:cubicBezTo>
                    <a:pt x="10" y="33"/>
                    <a:pt x="9" y="33"/>
                    <a:pt x="9" y="33"/>
                  </a:cubicBezTo>
                  <a:cubicBezTo>
                    <a:pt x="10" y="31"/>
                    <a:pt x="10" y="28"/>
                    <a:pt x="12" y="27"/>
                  </a:cubicBezTo>
                  <a:cubicBezTo>
                    <a:pt x="12" y="26"/>
                    <a:pt x="13" y="25"/>
                    <a:pt x="14" y="24"/>
                  </a:cubicBezTo>
                  <a:cubicBezTo>
                    <a:pt x="14" y="23"/>
                    <a:pt x="15" y="22"/>
                    <a:pt x="16" y="20"/>
                  </a:cubicBezTo>
                  <a:cubicBezTo>
                    <a:pt x="16" y="22"/>
                    <a:pt x="17" y="23"/>
                    <a:pt x="16" y="23"/>
                  </a:cubicBezTo>
                  <a:close/>
                  <a:moveTo>
                    <a:pt x="46" y="27"/>
                  </a:moveTo>
                  <a:cubicBezTo>
                    <a:pt x="46" y="26"/>
                    <a:pt x="46" y="27"/>
                    <a:pt x="47" y="27"/>
                  </a:cubicBezTo>
                  <a:cubicBezTo>
                    <a:pt x="47" y="27"/>
                    <a:pt x="48" y="27"/>
                    <a:pt x="48" y="28"/>
                  </a:cubicBezTo>
                  <a:cubicBezTo>
                    <a:pt x="48" y="29"/>
                    <a:pt x="48" y="31"/>
                    <a:pt x="48" y="32"/>
                  </a:cubicBezTo>
                  <a:cubicBezTo>
                    <a:pt x="49" y="33"/>
                    <a:pt x="48" y="33"/>
                    <a:pt x="48" y="34"/>
                  </a:cubicBezTo>
                  <a:cubicBezTo>
                    <a:pt x="48" y="35"/>
                    <a:pt x="47" y="35"/>
                    <a:pt x="47" y="36"/>
                  </a:cubicBezTo>
                  <a:cubicBezTo>
                    <a:pt x="47" y="37"/>
                    <a:pt x="46" y="37"/>
                    <a:pt x="46" y="37"/>
                  </a:cubicBezTo>
                  <a:cubicBezTo>
                    <a:pt x="44" y="36"/>
                    <a:pt x="41" y="36"/>
                    <a:pt x="39" y="33"/>
                  </a:cubicBezTo>
                  <a:cubicBezTo>
                    <a:pt x="39" y="33"/>
                    <a:pt x="40" y="32"/>
                    <a:pt x="40" y="32"/>
                  </a:cubicBezTo>
                  <a:cubicBezTo>
                    <a:pt x="41" y="30"/>
                    <a:pt x="42" y="28"/>
                    <a:pt x="44" y="27"/>
                  </a:cubicBezTo>
                  <a:cubicBezTo>
                    <a:pt x="45" y="27"/>
                    <a:pt x="45" y="26"/>
                    <a:pt x="46" y="27"/>
                  </a:cubicBezTo>
                  <a:close/>
                  <a:moveTo>
                    <a:pt x="39" y="37"/>
                  </a:moveTo>
                  <a:cubicBezTo>
                    <a:pt x="39" y="38"/>
                    <a:pt x="39" y="38"/>
                    <a:pt x="40" y="38"/>
                  </a:cubicBezTo>
                  <a:cubicBezTo>
                    <a:pt x="41" y="39"/>
                    <a:pt x="41" y="39"/>
                    <a:pt x="42" y="39"/>
                  </a:cubicBezTo>
                  <a:cubicBezTo>
                    <a:pt x="43" y="41"/>
                    <a:pt x="43" y="41"/>
                    <a:pt x="43" y="41"/>
                  </a:cubicBezTo>
                  <a:cubicBezTo>
                    <a:pt x="42" y="42"/>
                    <a:pt x="42" y="44"/>
                    <a:pt x="40" y="43"/>
                  </a:cubicBezTo>
                  <a:cubicBezTo>
                    <a:pt x="40" y="44"/>
                    <a:pt x="39" y="43"/>
                    <a:pt x="38" y="43"/>
                  </a:cubicBezTo>
                  <a:cubicBezTo>
                    <a:pt x="37" y="44"/>
                    <a:pt x="36" y="43"/>
                    <a:pt x="35" y="44"/>
                  </a:cubicBezTo>
                  <a:cubicBezTo>
                    <a:pt x="35" y="43"/>
                    <a:pt x="35" y="42"/>
                    <a:pt x="35" y="41"/>
                  </a:cubicBezTo>
                  <a:cubicBezTo>
                    <a:pt x="35" y="40"/>
                    <a:pt x="37" y="39"/>
                    <a:pt x="37" y="37"/>
                  </a:cubicBezTo>
                  <a:cubicBezTo>
                    <a:pt x="37" y="37"/>
                    <a:pt x="37" y="35"/>
                    <a:pt x="38" y="36"/>
                  </a:cubicBezTo>
                  <a:lnTo>
                    <a:pt x="39" y="3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含内容">
    <p:spTree>
      <p:nvGrpSpPr>
        <p:cNvPr id="1" name=""/>
        <p:cNvGrpSpPr/>
        <p:nvPr/>
      </p:nvGrpSpPr>
      <p:grpSpPr>
        <a:xfrm>
          <a:off x="0" y="0"/>
          <a:ext cx="0" cy="0"/>
          <a:chOff x="0" y="0"/>
          <a:chExt cx="0" cy="0"/>
        </a:xfrm>
      </p:grpSpPr>
      <p:sp>
        <p:nvSpPr>
          <p:cNvPr id="10" name="矩形 9"/>
          <p:cNvSpPr/>
          <p:nvPr userDrawn="1"/>
        </p:nvSpPr>
        <p:spPr>
          <a:xfrm>
            <a:off x="-10161" y="0"/>
            <a:ext cx="12202161" cy="1589102"/>
          </a:xfrm>
          <a:custGeom>
            <a:avLst/>
            <a:gdLst>
              <a:gd name="connsiteX0" fmla="*/ 0 w 12192001"/>
              <a:gd name="connsiteY0" fmla="*/ 0 h 1599658"/>
              <a:gd name="connsiteX1" fmla="*/ 12192001 w 12192001"/>
              <a:gd name="connsiteY1" fmla="*/ 0 h 1599658"/>
              <a:gd name="connsiteX2" fmla="*/ 12192001 w 12192001"/>
              <a:gd name="connsiteY2" fmla="*/ 1599658 h 1599658"/>
              <a:gd name="connsiteX3" fmla="*/ 0 w 12192001"/>
              <a:gd name="connsiteY3" fmla="*/ 1599658 h 1599658"/>
              <a:gd name="connsiteX4" fmla="*/ 0 w 12192001"/>
              <a:gd name="connsiteY4" fmla="*/ 0 h 1599658"/>
              <a:gd name="connsiteX0-1" fmla="*/ 0 w 12192001"/>
              <a:gd name="connsiteY0-2" fmla="*/ 0 h 1599658"/>
              <a:gd name="connsiteX1-3" fmla="*/ 12192001 w 12192001"/>
              <a:gd name="connsiteY1-4" fmla="*/ 0 h 1599658"/>
              <a:gd name="connsiteX2-5" fmla="*/ 12192001 w 12192001"/>
              <a:gd name="connsiteY2-6" fmla="*/ 1599658 h 1599658"/>
              <a:gd name="connsiteX3-7" fmla="*/ 0 w 12192001"/>
              <a:gd name="connsiteY3-8" fmla="*/ 818423 h 1599658"/>
              <a:gd name="connsiteX4-9" fmla="*/ 0 w 12192001"/>
              <a:gd name="connsiteY4-10" fmla="*/ 0 h 1599658"/>
              <a:gd name="connsiteX0-11" fmla="*/ 0 w 12192001"/>
              <a:gd name="connsiteY0-12" fmla="*/ 0 h 1599658"/>
              <a:gd name="connsiteX1-13" fmla="*/ 12192001 w 12192001"/>
              <a:gd name="connsiteY1-14" fmla="*/ 0 h 1599658"/>
              <a:gd name="connsiteX2-15" fmla="*/ 12192001 w 12192001"/>
              <a:gd name="connsiteY2-16" fmla="*/ 1599658 h 1599658"/>
              <a:gd name="connsiteX3-17" fmla="*/ 20320 w 12192001"/>
              <a:gd name="connsiteY3-18" fmla="*/ 452663 h 1599658"/>
              <a:gd name="connsiteX4-19" fmla="*/ 0 w 12192001"/>
              <a:gd name="connsiteY4-20" fmla="*/ 0 h 1599658"/>
              <a:gd name="connsiteX0-21" fmla="*/ 10160 w 12202161"/>
              <a:gd name="connsiteY0-22" fmla="*/ 0 h 1599658"/>
              <a:gd name="connsiteX1-23" fmla="*/ 12202161 w 12202161"/>
              <a:gd name="connsiteY1-24" fmla="*/ 0 h 1599658"/>
              <a:gd name="connsiteX2-25" fmla="*/ 12202161 w 12202161"/>
              <a:gd name="connsiteY2-26" fmla="*/ 1599658 h 1599658"/>
              <a:gd name="connsiteX3-27" fmla="*/ 0 w 12202161"/>
              <a:gd name="connsiteY3-28" fmla="*/ 461043 h 1599658"/>
              <a:gd name="connsiteX4-29" fmla="*/ 10160 w 12202161"/>
              <a:gd name="connsiteY4-30" fmla="*/ 0 h 159965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202161" h="1599658">
                <a:moveTo>
                  <a:pt x="10160" y="0"/>
                </a:moveTo>
                <a:lnTo>
                  <a:pt x="12202161" y="0"/>
                </a:lnTo>
                <a:lnTo>
                  <a:pt x="12202161" y="1599658"/>
                </a:lnTo>
                <a:lnTo>
                  <a:pt x="0" y="461043"/>
                </a:lnTo>
                <a:lnTo>
                  <a:pt x="10160" y="0"/>
                </a:lnTo>
                <a:close/>
              </a:path>
            </a:pathLst>
          </a:custGeom>
          <a:ln>
            <a:noFill/>
          </a:ln>
          <a:effectLst>
            <a:outerShdw blurRad="50800" dist="38100" dir="2700000" algn="tl" rotWithShape="0">
              <a:prstClr val="black">
                <a:alpha val="40000"/>
              </a:prstClr>
            </a:outerShdw>
          </a:effectLst>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a:p>
        </p:txBody>
      </p:sp>
      <p:sp>
        <p:nvSpPr>
          <p:cNvPr id="2" name="等腰三角形 1"/>
          <p:cNvSpPr/>
          <p:nvPr userDrawn="1"/>
        </p:nvSpPr>
        <p:spPr>
          <a:xfrm flipV="1">
            <a:off x="-1" y="-10556"/>
            <a:ext cx="5752619" cy="1599658"/>
          </a:xfrm>
          <a:prstGeom prst="triangle">
            <a:avLst>
              <a:gd name="adj" fmla="val 0"/>
            </a:avLst>
          </a:prstGeom>
          <a:ln>
            <a:noFill/>
          </a:ln>
          <a:effectLst>
            <a:outerShdw blurRad="50800" dist="38100" dir="2700000" algn="tl"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pic>
        <p:nvPicPr>
          <p:cNvPr id="12" name="图片 11"/>
          <p:cNvPicPr>
            <a:picLocks noChangeAspect="1"/>
          </p:cNvPicPr>
          <p:nvPr userDrawn="1"/>
        </p:nvPicPr>
        <p:blipFill>
          <a:blip r:embed="rId2" cstate="email">
            <a:lum bright="100000" contrast="-40000"/>
          </a:blip>
          <a:stretch>
            <a:fillRect/>
          </a:stretch>
        </p:blipFill>
        <p:spPr>
          <a:xfrm>
            <a:off x="163132" y="101800"/>
            <a:ext cx="2772075" cy="762828"/>
          </a:xfrm>
          <a:prstGeom prst="rect">
            <a:avLst/>
          </a:prstGeom>
        </p:spPr>
      </p:pic>
      <p:sp>
        <p:nvSpPr>
          <p:cNvPr id="8" name="标题 7"/>
          <p:cNvSpPr>
            <a:spLocks noGrp="1"/>
          </p:cNvSpPr>
          <p:nvPr>
            <p:ph type="title" hasCustomPrompt="1"/>
          </p:nvPr>
        </p:nvSpPr>
        <p:spPr>
          <a:xfrm>
            <a:off x="1539503" y="2755"/>
            <a:ext cx="10515600" cy="1315720"/>
          </a:xfrm>
          <a:effectLst>
            <a:outerShdw blurRad="50800" dist="38100" dir="2700000" algn="tl" rotWithShape="0">
              <a:prstClr val="black">
                <a:alpha val="40000"/>
              </a:prstClr>
            </a:outerShdw>
          </a:effectLst>
        </p:spPr>
        <p:txBody>
          <a:bodyPr anchor="ctr" anchorCtr="0">
            <a:normAutofit/>
          </a:bodyPr>
          <a:lstStyle>
            <a:lvl1pPr algn="r">
              <a:defRPr sz="3200" b="1">
                <a:solidFill>
                  <a:schemeClr val="bg1"/>
                </a:solidFill>
                <a:latin typeface="+mj-ea"/>
                <a:ea typeface="+mj-ea"/>
              </a:defRPr>
            </a:lvl1pPr>
          </a:lstStyle>
          <a:p>
            <a:r>
              <a:rPr lang="zh-CN" altLang="en-US"/>
              <a:t>单击此处编辑母版标题样式增长一些尝试</a:t>
            </a:r>
          </a:p>
        </p:txBody>
      </p:sp>
      <p:grpSp>
        <p:nvGrpSpPr>
          <p:cNvPr id="13" name="Group 4"/>
          <p:cNvGrpSpPr>
            <a:grpSpLocks noChangeAspect="1"/>
          </p:cNvGrpSpPr>
          <p:nvPr userDrawn="1"/>
        </p:nvGrpSpPr>
        <p:grpSpPr bwMode="auto">
          <a:xfrm>
            <a:off x="0" y="5072541"/>
            <a:ext cx="12192000" cy="1800828"/>
            <a:chOff x="0" y="3476"/>
            <a:chExt cx="5775" cy="853"/>
          </a:xfrm>
          <a:solidFill>
            <a:schemeClr val="tx2"/>
          </a:solidFill>
        </p:grpSpPr>
        <p:sp>
          <p:nvSpPr>
            <p:cNvPr id="14" name="Freeform 5"/>
            <p:cNvSpPr>
              <a:spLocks noEditPoints="1"/>
            </p:cNvSpPr>
            <p:nvPr/>
          </p:nvSpPr>
          <p:spPr bwMode="auto">
            <a:xfrm>
              <a:off x="16" y="3476"/>
              <a:ext cx="233" cy="823"/>
            </a:xfrm>
            <a:custGeom>
              <a:avLst/>
              <a:gdLst>
                <a:gd name="T0" fmla="*/ 83 w 90"/>
                <a:gd name="T1" fmla="*/ 303 h 308"/>
                <a:gd name="T2" fmla="*/ 63 w 90"/>
                <a:gd name="T3" fmla="*/ 300 h 308"/>
                <a:gd name="T4" fmla="*/ 68 w 90"/>
                <a:gd name="T5" fmla="*/ 270 h 308"/>
                <a:gd name="T6" fmla="*/ 62 w 90"/>
                <a:gd name="T7" fmla="*/ 240 h 308"/>
                <a:gd name="T8" fmla="*/ 64 w 90"/>
                <a:gd name="T9" fmla="*/ 196 h 308"/>
                <a:gd name="T10" fmla="*/ 61 w 90"/>
                <a:gd name="T11" fmla="*/ 180 h 308"/>
                <a:gd name="T12" fmla="*/ 65 w 90"/>
                <a:gd name="T13" fmla="*/ 150 h 308"/>
                <a:gd name="T14" fmla="*/ 60 w 90"/>
                <a:gd name="T15" fmla="*/ 120 h 308"/>
                <a:gd name="T16" fmla="*/ 64 w 90"/>
                <a:gd name="T17" fmla="*/ 91 h 308"/>
                <a:gd name="T18" fmla="*/ 58 w 90"/>
                <a:gd name="T19" fmla="*/ 61 h 308"/>
                <a:gd name="T20" fmla="*/ 62 w 90"/>
                <a:gd name="T21" fmla="*/ 30 h 308"/>
                <a:gd name="T22" fmla="*/ 44 w 90"/>
                <a:gd name="T23" fmla="*/ 0 h 308"/>
                <a:gd name="T24" fmla="*/ 32 w 90"/>
                <a:gd name="T25" fmla="*/ 61 h 308"/>
                <a:gd name="T26" fmla="*/ 27 w 90"/>
                <a:gd name="T27" fmla="*/ 91 h 308"/>
                <a:gd name="T28" fmla="*/ 25 w 90"/>
                <a:gd name="T29" fmla="*/ 150 h 308"/>
                <a:gd name="T30" fmla="*/ 25 w 90"/>
                <a:gd name="T31" fmla="*/ 151 h 308"/>
                <a:gd name="T32" fmla="*/ 22 w 90"/>
                <a:gd name="T33" fmla="*/ 221 h 308"/>
                <a:gd name="T34" fmla="*/ 29 w 90"/>
                <a:gd name="T35" fmla="*/ 241 h 308"/>
                <a:gd name="T36" fmla="*/ 22 w 90"/>
                <a:gd name="T37" fmla="*/ 271 h 308"/>
                <a:gd name="T38" fmla="*/ 13 w 90"/>
                <a:gd name="T39" fmla="*/ 303 h 308"/>
                <a:gd name="T40" fmla="*/ 0 w 90"/>
                <a:gd name="T41" fmla="*/ 305 h 308"/>
                <a:gd name="T42" fmla="*/ 90 w 90"/>
                <a:gd name="T43" fmla="*/ 305 h 308"/>
                <a:gd name="T44" fmla="*/ 58 w 90"/>
                <a:gd name="T45" fmla="*/ 239 h 308"/>
                <a:gd name="T46" fmla="*/ 45 w 90"/>
                <a:gd name="T47" fmla="*/ 154 h 308"/>
                <a:gd name="T48" fmla="*/ 34 w 90"/>
                <a:gd name="T49" fmla="*/ 179 h 308"/>
                <a:gd name="T50" fmla="*/ 55 w 90"/>
                <a:gd name="T51" fmla="*/ 59 h 308"/>
                <a:gd name="T52" fmla="*/ 55 w 90"/>
                <a:gd name="T53" fmla="*/ 59 h 308"/>
                <a:gd name="T54" fmla="*/ 56 w 90"/>
                <a:gd name="T55" fmla="*/ 119 h 308"/>
                <a:gd name="T56" fmla="*/ 45 w 90"/>
                <a:gd name="T57" fmla="*/ 274 h 308"/>
                <a:gd name="T58" fmla="*/ 31 w 90"/>
                <a:gd name="T59" fmla="*/ 300 h 308"/>
                <a:gd name="T60" fmla="*/ 48 w 90"/>
                <a:gd name="T61" fmla="*/ 269 h 308"/>
                <a:gd name="T62" fmla="*/ 65 w 90"/>
                <a:gd name="T63" fmla="*/ 269 h 308"/>
                <a:gd name="T64" fmla="*/ 48 w 90"/>
                <a:gd name="T65" fmla="*/ 209 h 308"/>
                <a:gd name="T66" fmla="*/ 48 w 90"/>
                <a:gd name="T67" fmla="*/ 209 h 308"/>
                <a:gd name="T68" fmla="*/ 50 w 90"/>
                <a:gd name="T69" fmla="*/ 144 h 308"/>
                <a:gd name="T70" fmla="*/ 47 w 90"/>
                <a:gd name="T71" fmla="*/ 149 h 308"/>
                <a:gd name="T72" fmla="*/ 56 w 90"/>
                <a:gd name="T73" fmla="*/ 66 h 308"/>
                <a:gd name="T74" fmla="*/ 34 w 90"/>
                <a:gd name="T75" fmla="*/ 66 h 308"/>
                <a:gd name="T76" fmla="*/ 43 w 90"/>
                <a:gd name="T77" fmla="*/ 89 h 308"/>
                <a:gd name="T78" fmla="*/ 33 w 90"/>
                <a:gd name="T79" fmla="*/ 126 h 308"/>
                <a:gd name="T80" fmla="*/ 43 w 90"/>
                <a:gd name="T81" fmla="*/ 149 h 308"/>
                <a:gd name="T82" fmla="*/ 32 w 90"/>
                <a:gd name="T83" fmla="*/ 185 h 308"/>
                <a:gd name="T84" fmla="*/ 27 w 90"/>
                <a:gd name="T85" fmla="*/ 209 h 308"/>
                <a:gd name="T86" fmla="*/ 31 w 90"/>
                <a:gd name="T87" fmla="*/ 245 h 308"/>
                <a:gd name="T88" fmla="*/ 31 w 90"/>
                <a:gd name="T89" fmla="*/ 245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0" h="308">
                  <a:moveTo>
                    <a:pt x="90" y="305"/>
                  </a:moveTo>
                  <a:cubicBezTo>
                    <a:pt x="83" y="305"/>
                    <a:pt x="83" y="305"/>
                    <a:pt x="83" y="305"/>
                  </a:cubicBezTo>
                  <a:cubicBezTo>
                    <a:pt x="83" y="303"/>
                    <a:pt x="83" y="303"/>
                    <a:pt x="83" y="303"/>
                  </a:cubicBezTo>
                  <a:cubicBezTo>
                    <a:pt x="77" y="303"/>
                    <a:pt x="77" y="303"/>
                    <a:pt x="77" y="303"/>
                  </a:cubicBezTo>
                  <a:cubicBezTo>
                    <a:pt x="77" y="300"/>
                    <a:pt x="77" y="300"/>
                    <a:pt x="77" y="300"/>
                  </a:cubicBezTo>
                  <a:cubicBezTo>
                    <a:pt x="63" y="300"/>
                    <a:pt x="63" y="300"/>
                    <a:pt x="63" y="300"/>
                  </a:cubicBezTo>
                  <a:cubicBezTo>
                    <a:pt x="68" y="271"/>
                    <a:pt x="68" y="271"/>
                    <a:pt x="68" y="271"/>
                  </a:cubicBezTo>
                  <a:cubicBezTo>
                    <a:pt x="68" y="271"/>
                    <a:pt x="68" y="271"/>
                    <a:pt x="68" y="270"/>
                  </a:cubicBezTo>
                  <a:cubicBezTo>
                    <a:pt x="68" y="270"/>
                    <a:pt x="68" y="270"/>
                    <a:pt x="68" y="270"/>
                  </a:cubicBezTo>
                  <a:cubicBezTo>
                    <a:pt x="62" y="241"/>
                    <a:pt x="62" y="241"/>
                    <a:pt x="62" y="241"/>
                  </a:cubicBezTo>
                  <a:cubicBezTo>
                    <a:pt x="62" y="241"/>
                    <a:pt x="62" y="241"/>
                    <a:pt x="62" y="241"/>
                  </a:cubicBezTo>
                  <a:cubicBezTo>
                    <a:pt x="62" y="240"/>
                    <a:pt x="62" y="240"/>
                    <a:pt x="62" y="240"/>
                  </a:cubicBezTo>
                  <a:cubicBezTo>
                    <a:pt x="65" y="221"/>
                    <a:pt x="65" y="221"/>
                    <a:pt x="65" y="221"/>
                  </a:cubicBezTo>
                  <a:cubicBezTo>
                    <a:pt x="69" y="221"/>
                    <a:pt x="69" y="221"/>
                    <a:pt x="69" y="221"/>
                  </a:cubicBezTo>
                  <a:cubicBezTo>
                    <a:pt x="64" y="196"/>
                    <a:pt x="64" y="196"/>
                    <a:pt x="64" y="196"/>
                  </a:cubicBezTo>
                  <a:cubicBezTo>
                    <a:pt x="61" y="181"/>
                    <a:pt x="61" y="181"/>
                    <a:pt x="61" y="181"/>
                  </a:cubicBezTo>
                  <a:cubicBezTo>
                    <a:pt x="61" y="181"/>
                    <a:pt x="61" y="181"/>
                    <a:pt x="61" y="181"/>
                  </a:cubicBezTo>
                  <a:cubicBezTo>
                    <a:pt x="61" y="181"/>
                    <a:pt x="61" y="181"/>
                    <a:pt x="61" y="180"/>
                  </a:cubicBezTo>
                  <a:cubicBezTo>
                    <a:pt x="65" y="151"/>
                    <a:pt x="65" y="151"/>
                    <a:pt x="65" y="151"/>
                  </a:cubicBezTo>
                  <a:cubicBezTo>
                    <a:pt x="65" y="151"/>
                    <a:pt x="65" y="151"/>
                    <a:pt x="65" y="151"/>
                  </a:cubicBezTo>
                  <a:cubicBezTo>
                    <a:pt x="65" y="151"/>
                    <a:pt x="65" y="150"/>
                    <a:pt x="65" y="150"/>
                  </a:cubicBezTo>
                  <a:cubicBezTo>
                    <a:pt x="65" y="150"/>
                    <a:pt x="65" y="150"/>
                    <a:pt x="65" y="150"/>
                  </a:cubicBezTo>
                  <a:cubicBezTo>
                    <a:pt x="65" y="150"/>
                    <a:pt x="65" y="150"/>
                    <a:pt x="65" y="150"/>
                  </a:cubicBezTo>
                  <a:cubicBezTo>
                    <a:pt x="60" y="120"/>
                    <a:pt x="60" y="120"/>
                    <a:pt x="60" y="120"/>
                  </a:cubicBezTo>
                  <a:cubicBezTo>
                    <a:pt x="59" y="120"/>
                    <a:pt x="59" y="120"/>
                    <a:pt x="59" y="120"/>
                  </a:cubicBezTo>
                  <a:cubicBezTo>
                    <a:pt x="63" y="91"/>
                    <a:pt x="63" y="91"/>
                    <a:pt x="63" y="91"/>
                  </a:cubicBezTo>
                  <a:cubicBezTo>
                    <a:pt x="64" y="91"/>
                    <a:pt x="64" y="91"/>
                    <a:pt x="64" y="91"/>
                  </a:cubicBezTo>
                  <a:cubicBezTo>
                    <a:pt x="64" y="91"/>
                    <a:pt x="64" y="90"/>
                    <a:pt x="63" y="90"/>
                  </a:cubicBezTo>
                  <a:cubicBezTo>
                    <a:pt x="58" y="61"/>
                    <a:pt x="58" y="61"/>
                    <a:pt x="58" y="61"/>
                  </a:cubicBezTo>
                  <a:cubicBezTo>
                    <a:pt x="58" y="61"/>
                    <a:pt x="58" y="61"/>
                    <a:pt x="58" y="61"/>
                  </a:cubicBezTo>
                  <a:cubicBezTo>
                    <a:pt x="58" y="61"/>
                    <a:pt x="58" y="61"/>
                    <a:pt x="58" y="61"/>
                  </a:cubicBezTo>
                  <a:cubicBezTo>
                    <a:pt x="62" y="31"/>
                    <a:pt x="62" y="31"/>
                    <a:pt x="62" y="31"/>
                  </a:cubicBezTo>
                  <a:cubicBezTo>
                    <a:pt x="62" y="30"/>
                    <a:pt x="62" y="30"/>
                    <a:pt x="62" y="30"/>
                  </a:cubicBezTo>
                  <a:cubicBezTo>
                    <a:pt x="48" y="30"/>
                    <a:pt x="48" y="30"/>
                    <a:pt x="48" y="30"/>
                  </a:cubicBezTo>
                  <a:cubicBezTo>
                    <a:pt x="47" y="0"/>
                    <a:pt x="47" y="0"/>
                    <a:pt x="47" y="0"/>
                  </a:cubicBezTo>
                  <a:cubicBezTo>
                    <a:pt x="44" y="0"/>
                    <a:pt x="44" y="0"/>
                    <a:pt x="44" y="0"/>
                  </a:cubicBezTo>
                  <a:cubicBezTo>
                    <a:pt x="42" y="30"/>
                    <a:pt x="42" y="30"/>
                    <a:pt x="42" y="30"/>
                  </a:cubicBezTo>
                  <a:cubicBezTo>
                    <a:pt x="28" y="30"/>
                    <a:pt x="28" y="30"/>
                    <a:pt x="28" y="30"/>
                  </a:cubicBezTo>
                  <a:cubicBezTo>
                    <a:pt x="32" y="61"/>
                    <a:pt x="32" y="61"/>
                    <a:pt x="32" y="61"/>
                  </a:cubicBezTo>
                  <a:cubicBezTo>
                    <a:pt x="27" y="91"/>
                    <a:pt x="27" y="91"/>
                    <a:pt x="27" y="91"/>
                  </a:cubicBezTo>
                  <a:cubicBezTo>
                    <a:pt x="27" y="91"/>
                    <a:pt x="27" y="91"/>
                    <a:pt x="27" y="91"/>
                  </a:cubicBezTo>
                  <a:cubicBezTo>
                    <a:pt x="27" y="91"/>
                    <a:pt x="27" y="91"/>
                    <a:pt x="27" y="91"/>
                  </a:cubicBezTo>
                  <a:cubicBezTo>
                    <a:pt x="31" y="121"/>
                    <a:pt x="31" y="121"/>
                    <a:pt x="31" y="121"/>
                  </a:cubicBezTo>
                  <a:cubicBezTo>
                    <a:pt x="25" y="150"/>
                    <a:pt x="25" y="150"/>
                    <a:pt x="25" y="150"/>
                  </a:cubicBezTo>
                  <a:cubicBezTo>
                    <a:pt x="25" y="150"/>
                    <a:pt x="25" y="150"/>
                    <a:pt x="25" y="150"/>
                  </a:cubicBezTo>
                  <a:cubicBezTo>
                    <a:pt x="25" y="150"/>
                    <a:pt x="25" y="150"/>
                    <a:pt x="25" y="150"/>
                  </a:cubicBezTo>
                  <a:cubicBezTo>
                    <a:pt x="25" y="150"/>
                    <a:pt x="25" y="150"/>
                    <a:pt x="25" y="150"/>
                  </a:cubicBezTo>
                  <a:cubicBezTo>
                    <a:pt x="25" y="151"/>
                    <a:pt x="25" y="151"/>
                    <a:pt x="25" y="151"/>
                  </a:cubicBezTo>
                  <a:cubicBezTo>
                    <a:pt x="30" y="181"/>
                    <a:pt x="30" y="181"/>
                    <a:pt x="30" y="181"/>
                  </a:cubicBezTo>
                  <a:cubicBezTo>
                    <a:pt x="27" y="196"/>
                    <a:pt x="27" y="196"/>
                    <a:pt x="27" y="196"/>
                  </a:cubicBezTo>
                  <a:cubicBezTo>
                    <a:pt x="22" y="221"/>
                    <a:pt x="22" y="221"/>
                    <a:pt x="22" y="221"/>
                  </a:cubicBezTo>
                  <a:cubicBezTo>
                    <a:pt x="25" y="221"/>
                    <a:pt x="25" y="221"/>
                    <a:pt x="25" y="221"/>
                  </a:cubicBezTo>
                  <a:cubicBezTo>
                    <a:pt x="29" y="240"/>
                    <a:pt x="29" y="240"/>
                    <a:pt x="29" y="240"/>
                  </a:cubicBezTo>
                  <a:cubicBezTo>
                    <a:pt x="29" y="241"/>
                    <a:pt x="29" y="241"/>
                    <a:pt x="29" y="241"/>
                  </a:cubicBezTo>
                  <a:cubicBezTo>
                    <a:pt x="22" y="270"/>
                    <a:pt x="22" y="270"/>
                    <a:pt x="22" y="270"/>
                  </a:cubicBezTo>
                  <a:cubicBezTo>
                    <a:pt x="22" y="270"/>
                    <a:pt x="22" y="270"/>
                    <a:pt x="22" y="270"/>
                  </a:cubicBezTo>
                  <a:cubicBezTo>
                    <a:pt x="22" y="270"/>
                    <a:pt x="22" y="271"/>
                    <a:pt x="22" y="271"/>
                  </a:cubicBezTo>
                  <a:cubicBezTo>
                    <a:pt x="27" y="300"/>
                    <a:pt x="27" y="300"/>
                    <a:pt x="27" y="300"/>
                  </a:cubicBezTo>
                  <a:cubicBezTo>
                    <a:pt x="13" y="300"/>
                    <a:pt x="13" y="300"/>
                    <a:pt x="13" y="300"/>
                  </a:cubicBezTo>
                  <a:cubicBezTo>
                    <a:pt x="13" y="303"/>
                    <a:pt x="13" y="303"/>
                    <a:pt x="13" y="303"/>
                  </a:cubicBezTo>
                  <a:cubicBezTo>
                    <a:pt x="7" y="303"/>
                    <a:pt x="7" y="303"/>
                    <a:pt x="7" y="303"/>
                  </a:cubicBezTo>
                  <a:cubicBezTo>
                    <a:pt x="7" y="305"/>
                    <a:pt x="7" y="305"/>
                    <a:pt x="7" y="305"/>
                  </a:cubicBezTo>
                  <a:cubicBezTo>
                    <a:pt x="0" y="305"/>
                    <a:pt x="0" y="305"/>
                    <a:pt x="0" y="305"/>
                  </a:cubicBezTo>
                  <a:cubicBezTo>
                    <a:pt x="0" y="308"/>
                    <a:pt x="0" y="308"/>
                    <a:pt x="0" y="308"/>
                  </a:cubicBezTo>
                  <a:cubicBezTo>
                    <a:pt x="90" y="308"/>
                    <a:pt x="90" y="308"/>
                    <a:pt x="90" y="308"/>
                  </a:cubicBezTo>
                  <a:lnTo>
                    <a:pt x="90" y="305"/>
                  </a:lnTo>
                  <a:close/>
                  <a:moveTo>
                    <a:pt x="45" y="214"/>
                  </a:moveTo>
                  <a:cubicBezTo>
                    <a:pt x="45" y="214"/>
                    <a:pt x="45" y="214"/>
                    <a:pt x="45" y="214"/>
                  </a:cubicBezTo>
                  <a:cubicBezTo>
                    <a:pt x="58" y="239"/>
                    <a:pt x="58" y="239"/>
                    <a:pt x="58" y="239"/>
                  </a:cubicBezTo>
                  <a:cubicBezTo>
                    <a:pt x="32" y="239"/>
                    <a:pt x="32" y="239"/>
                    <a:pt x="32" y="239"/>
                  </a:cubicBezTo>
                  <a:lnTo>
                    <a:pt x="45" y="214"/>
                  </a:lnTo>
                  <a:close/>
                  <a:moveTo>
                    <a:pt x="45" y="154"/>
                  </a:moveTo>
                  <a:cubicBezTo>
                    <a:pt x="45" y="154"/>
                    <a:pt x="45" y="154"/>
                    <a:pt x="45" y="154"/>
                  </a:cubicBezTo>
                  <a:cubicBezTo>
                    <a:pt x="57" y="179"/>
                    <a:pt x="57" y="179"/>
                    <a:pt x="57" y="179"/>
                  </a:cubicBezTo>
                  <a:cubicBezTo>
                    <a:pt x="34" y="179"/>
                    <a:pt x="34" y="179"/>
                    <a:pt x="34" y="179"/>
                  </a:cubicBezTo>
                  <a:lnTo>
                    <a:pt x="45" y="154"/>
                  </a:lnTo>
                  <a:close/>
                  <a:moveTo>
                    <a:pt x="55" y="59"/>
                  </a:moveTo>
                  <a:cubicBezTo>
                    <a:pt x="55" y="59"/>
                    <a:pt x="55" y="59"/>
                    <a:pt x="55" y="59"/>
                  </a:cubicBezTo>
                  <a:cubicBezTo>
                    <a:pt x="36" y="59"/>
                    <a:pt x="36" y="59"/>
                    <a:pt x="36" y="59"/>
                  </a:cubicBezTo>
                  <a:cubicBezTo>
                    <a:pt x="45" y="35"/>
                    <a:pt x="45" y="35"/>
                    <a:pt x="45" y="35"/>
                  </a:cubicBezTo>
                  <a:lnTo>
                    <a:pt x="55" y="59"/>
                  </a:lnTo>
                  <a:close/>
                  <a:moveTo>
                    <a:pt x="45" y="95"/>
                  </a:moveTo>
                  <a:cubicBezTo>
                    <a:pt x="45" y="95"/>
                    <a:pt x="45" y="95"/>
                    <a:pt x="45" y="95"/>
                  </a:cubicBezTo>
                  <a:cubicBezTo>
                    <a:pt x="56" y="119"/>
                    <a:pt x="56" y="119"/>
                    <a:pt x="56" y="119"/>
                  </a:cubicBezTo>
                  <a:cubicBezTo>
                    <a:pt x="35" y="119"/>
                    <a:pt x="35" y="119"/>
                    <a:pt x="35" y="119"/>
                  </a:cubicBezTo>
                  <a:lnTo>
                    <a:pt x="45" y="95"/>
                  </a:lnTo>
                  <a:close/>
                  <a:moveTo>
                    <a:pt x="45" y="274"/>
                  </a:moveTo>
                  <a:cubicBezTo>
                    <a:pt x="45" y="274"/>
                    <a:pt x="45" y="274"/>
                    <a:pt x="45" y="274"/>
                  </a:cubicBezTo>
                  <a:cubicBezTo>
                    <a:pt x="60" y="300"/>
                    <a:pt x="60" y="300"/>
                    <a:pt x="60" y="300"/>
                  </a:cubicBezTo>
                  <a:cubicBezTo>
                    <a:pt x="31" y="300"/>
                    <a:pt x="31" y="300"/>
                    <a:pt x="31" y="300"/>
                  </a:cubicBezTo>
                  <a:lnTo>
                    <a:pt x="45" y="274"/>
                  </a:lnTo>
                  <a:close/>
                  <a:moveTo>
                    <a:pt x="48" y="269"/>
                  </a:moveTo>
                  <a:cubicBezTo>
                    <a:pt x="48" y="269"/>
                    <a:pt x="48" y="269"/>
                    <a:pt x="48" y="269"/>
                  </a:cubicBezTo>
                  <a:cubicBezTo>
                    <a:pt x="52" y="261"/>
                    <a:pt x="52" y="261"/>
                    <a:pt x="52" y="261"/>
                  </a:cubicBezTo>
                  <a:cubicBezTo>
                    <a:pt x="60" y="245"/>
                    <a:pt x="60" y="245"/>
                    <a:pt x="60" y="245"/>
                  </a:cubicBezTo>
                  <a:cubicBezTo>
                    <a:pt x="65" y="269"/>
                    <a:pt x="65" y="269"/>
                    <a:pt x="65" y="269"/>
                  </a:cubicBezTo>
                  <a:lnTo>
                    <a:pt x="48" y="269"/>
                  </a:lnTo>
                  <a:close/>
                  <a:moveTo>
                    <a:pt x="48" y="209"/>
                  </a:moveTo>
                  <a:cubicBezTo>
                    <a:pt x="48" y="209"/>
                    <a:pt x="48" y="209"/>
                    <a:pt x="48" y="209"/>
                  </a:cubicBezTo>
                  <a:cubicBezTo>
                    <a:pt x="59" y="185"/>
                    <a:pt x="59" y="185"/>
                    <a:pt x="59" y="185"/>
                  </a:cubicBezTo>
                  <a:cubicBezTo>
                    <a:pt x="64" y="209"/>
                    <a:pt x="64" y="209"/>
                    <a:pt x="64" y="209"/>
                  </a:cubicBezTo>
                  <a:lnTo>
                    <a:pt x="48" y="209"/>
                  </a:lnTo>
                  <a:close/>
                  <a:moveTo>
                    <a:pt x="47" y="149"/>
                  </a:moveTo>
                  <a:cubicBezTo>
                    <a:pt x="47" y="149"/>
                    <a:pt x="47" y="149"/>
                    <a:pt x="47" y="149"/>
                  </a:cubicBezTo>
                  <a:cubicBezTo>
                    <a:pt x="50" y="144"/>
                    <a:pt x="50" y="144"/>
                    <a:pt x="50" y="144"/>
                  </a:cubicBezTo>
                  <a:cubicBezTo>
                    <a:pt x="57" y="126"/>
                    <a:pt x="57" y="126"/>
                    <a:pt x="57" y="126"/>
                  </a:cubicBezTo>
                  <a:cubicBezTo>
                    <a:pt x="62" y="149"/>
                    <a:pt x="62" y="149"/>
                    <a:pt x="62" y="149"/>
                  </a:cubicBezTo>
                  <a:lnTo>
                    <a:pt x="47" y="149"/>
                  </a:lnTo>
                  <a:close/>
                  <a:moveTo>
                    <a:pt x="47" y="89"/>
                  </a:moveTo>
                  <a:cubicBezTo>
                    <a:pt x="47" y="89"/>
                    <a:pt x="47" y="89"/>
                    <a:pt x="47" y="89"/>
                  </a:cubicBezTo>
                  <a:cubicBezTo>
                    <a:pt x="56" y="66"/>
                    <a:pt x="56" y="66"/>
                    <a:pt x="56" y="66"/>
                  </a:cubicBezTo>
                  <a:cubicBezTo>
                    <a:pt x="60" y="89"/>
                    <a:pt x="60" y="89"/>
                    <a:pt x="60" y="89"/>
                  </a:cubicBezTo>
                  <a:lnTo>
                    <a:pt x="47" y="89"/>
                  </a:lnTo>
                  <a:close/>
                  <a:moveTo>
                    <a:pt x="34" y="66"/>
                  </a:moveTo>
                  <a:cubicBezTo>
                    <a:pt x="34" y="66"/>
                    <a:pt x="34" y="66"/>
                    <a:pt x="34" y="66"/>
                  </a:cubicBezTo>
                  <a:cubicBezTo>
                    <a:pt x="40" y="82"/>
                    <a:pt x="40" y="82"/>
                    <a:pt x="40" y="82"/>
                  </a:cubicBezTo>
                  <a:cubicBezTo>
                    <a:pt x="43" y="89"/>
                    <a:pt x="43" y="89"/>
                    <a:pt x="43" y="89"/>
                  </a:cubicBezTo>
                  <a:cubicBezTo>
                    <a:pt x="30" y="89"/>
                    <a:pt x="30" y="89"/>
                    <a:pt x="30" y="89"/>
                  </a:cubicBezTo>
                  <a:lnTo>
                    <a:pt x="34" y="66"/>
                  </a:lnTo>
                  <a:close/>
                  <a:moveTo>
                    <a:pt x="33" y="126"/>
                  </a:moveTo>
                  <a:cubicBezTo>
                    <a:pt x="33" y="126"/>
                    <a:pt x="33" y="126"/>
                    <a:pt x="33" y="126"/>
                  </a:cubicBezTo>
                  <a:cubicBezTo>
                    <a:pt x="36" y="133"/>
                    <a:pt x="36" y="133"/>
                    <a:pt x="36" y="133"/>
                  </a:cubicBezTo>
                  <a:cubicBezTo>
                    <a:pt x="43" y="149"/>
                    <a:pt x="43" y="149"/>
                    <a:pt x="43" y="149"/>
                  </a:cubicBezTo>
                  <a:cubicBezTo>
                    <a:pt x="28" y="149"/>
                    <a:pt x="28" y="149"/>
                    <a:pt x="28" y="149"/>
                  </a:cubicBezTo>
                  <a:lnTo>
                    <a:pt x="33" y="126"/>
                  </a:lnTo>
                  <a:close/>
                  <a:moveTo>
                    <a:pt x="32" y="185"/>
                  </a:moveTo>
                  <a:cubicBezTo>
                    <a:pt x="32" y="185"/>
                    <a:pt x="32" y="185"/>
                    <a:pt x="32" y="185"/>
                  </a:cubicBezTo>
                  <a:cubicBezTo>
                    <a:pt x="43" y="209"/>
                    <a:pt x="43" y="209"/>
                    <a:pt x="43" y="209"/>
                  </a:cubicBezTo>
                  <a:cubicBezTo>
                    <a:pt x="27" y="209"/>
                    <a:pt x="27" y="209"/>
                    <a:pt x="27" y="209"/>
                  </a:cubicBezTo>
                  <a:lnTo>
                    <a:pt x="32" y="185"/>
                  </a:lnTo>
                  <a:close/>
                  <a:moveTo>
                    <a:pt x="31" y="245"/>
                  </a:moveTo>
                  <a:cubicBezTo>
                    <a:pt x="31" y="245"/>
                    <a:pt x="31" y="245"/>
                    <a:pt x="31" y="245"/>
                  </a:cubicBezTo>
                  <a:cubicBezTo>
                    <a:pt x="43" y="269"/>
                    <a:pt x="43" y="269"/>
                    <a:pt x="43" y="269"/>
                  </a:cubicBezTo>
                  <a:cubicBezTo>
                    <a:pt x="25" y="269"/>
                    <a:pt x="25" y="269"/>
                    <a:pt x="25" y="269"/>
                  </a:cubicBezTo>
                  <a:lnTo>
                    <a:pt x="31" y="24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6"/>
            <p:cNvSpPr>
              <a:spLocks noEditPoints="1"/>
            </p:cNvSpPr>
            <p:nvPr/>
          </p:nvSpPr>
          <p:spPr bwMode="auto">
            <a:xfrm>
              <a:off x="220" y="4133"/>
              <a:ext cx="394" cy="169"/>
            </a:xfrm>
            <a:custGeom>
              <a:avLst/>
              <a:gdLst>
                <a:gd name="T0" fmla="*/ 143 w 152"/>
                <a:gd name="T1" fmla="*/ 48 h 63"/>
                <a:gd name="T2" fmla="*/ 145 w 152"/>
                <a:gd name="T3" fmla="*/ 33 h 63"/>
                <a:gd name="T4" fmla="*/ 146 w 152"/>
                <a:gd name="T5" fmla="*/ 20 h 63"/>
                <a:gd name="T6" fmla="*/ 125 w 152"/>
                <a:gd name="T7" fmla="*/ 11 h 63"/>
                <a:gd name="T8" fmla="*/ 9 w 152"/>
                <a:gd name="T9" fmla="*/ 12 h 63"/>
                <a:gd name="T10" fmla="*/ 11 w 152"/>
                <a:gd name="T11" fmla="*/ 38 h 63"/>
                <a:gd name="T12" fmla="*/ 14 w 152"/>
                <a:gd name="T13" fmla="*/ 50 h 63"/>
                <a:gd name="T14" fmla="*/ 152 w 152"/>
                <a:gd name="T15" fmla="*/ 60 h 63"/>
                <a:gd name="T16" fmla="*/ 112 w 152"/>
                <a:gd name="T17" fmla="*/ 52 h 63"/>
                <a:gd name="T18" fmla="*/ 142 w 152"/>
                <a:gd name="T19" fmla="*/ 48 h 63"/>
                <a:gd name="T20" fmla="*/ 141 w 152"/>
                <a:gd name="T21" fmla="*/ 45 h 63"/>
                <a:gd name="T22" fmla="*/ 116 w 152"/>
                <a:gd name="T23" fmla="*/ 43 h 63"/>
                <a:gd name="T24" fmla="*/ 128 w 152"/>
                <a:gd name="T25" fmla="*/ 41 h 63"/>
                <a:gd name="T26" fmla="*/ 143 w 152"/>
                <a:gd name="T27" fmla="*/ 38 h 63"/>
                <a:gd name="T28" fmla="*/ 144 w 152"/>
                <a:gd name="T29" fmla="*/ 35 h 63"/>
                <a:gd name="T30" fmla="*/ 144 w 152"/>
                <a:gd name="T31" fmla="*/ 35 h 63"/>
                <a:gd name="T32" fmla="*/ 32 w 152"/>
                <a:gd name="T33" fmla="*/ 9 h 63"/>
                <a:gd name="T34" fmla="*/ 145 w 152"/>
                <a:gd name="T35" fmla="*/ 23 h 63"/>
                <a:gd name="T36" fmla="*/ 96 w 152"/>
                <a:gd name="T37" fmla="*/ 22 h 63"/>
                <a:gd name="T38" fmla="*/ 97 w 152"/>
                <a:gd name="T39" fmla="*/ 21 h 63"/>
                <a:gd name="T40" fmla="*/ 95 w 152"/>
                <a:gd name="T41" fmla="*/ 19 h 63"/>
                <a:gd name="T42" fmla="*/ 105 w 152"/>
                <a:gd name="T43" fmla="*/ 18 h 63"/>
                <a:gd name="T44" fmla="*/ 146 w 152"/>
                <a:gd name="T45" fmla="*/ 17 h 63"/>
                <a:gd name="T46" fmla="*/ 146 w 152"/>
                <a:gd name="T47" fmla="*/ 17 h 63"/>
                <a:gd name="T48" fmla="*/ 126 w 152"/>
                <a:gd name="T49" fmla="*/ 12 h 63"/>
                <a:gd name="T50" fmla="*/ 91 w 152"/>
                <a:gd name="T51" fmla="*/ 18 h 63"/>
                <a:gd name="T52" fmla="*/ 10 w 152"/>
                <a:gd name="T53" fmla="*/ 12 h 63"/>
                <a:gd name="T54" fmla="*/ 10 w 152"/>
                <a:gd name="T55" fmla="*/ 12 h 63"/>
                <a:gd name="T56" fmla="*/ 127 w 152"/>
                <a:gd name="T57" fmla="*/ 27 h 63"/>
                <a:gd name="T58" fmla="*/ 110 w 152"/>
                <a:gd name="T59" fmla="*/ 28 h 63"/>
                <a:gd name="T60" fmla="*/ 10 w 152"/>
                <a:gd name="T61" fmla="*/ 18 h 63"/>
                <a:gd name="T62" fmla="*/ 10 w 152"/>
                <a:gd name="T63" fmla="*/ 18 h 63"/>
                <a:gd name="T64" fmla="*/ 19 w 152"/>
                <a:gd name="T65" fmla="*/ 25 h 63"/>
                <a:gd name="T66" fmla="*/ 23 w 152"/>
                <a:gd name="T67" fmla="*/ 32 h 63"/>
                <a:gd name="T68" fmla="*/ 35 w 152"/>
                <a:gd name="T69" fmla="*/ 59 h 63"/>
                <a:gd name="T70" fmla="*/ 85 w 152"/>
                <a:gd name="T71" fmla="*/ 53 h 63"/>
                <a:gd name="T72" fmla="*/ 35 w 152"/>
                <a:gd name="T73" fmla="*/ 45 h 63"/>
                <a:gd name="T74" fmla="*/ 23 w 152"/>
                <a:gd name="T75" fmla="*/ 44 h 63"/>
                <a:gd name="T76" fmla="*/ 12 w 152"/>
                <a:gd name="T77" fmla="*/ 42 h 63"/>
                <a:gd name="T78" fmla="*/ 85 w 152"/>
                <a:gd name="T79" fmla="*/ 45 h 63"/>
                <a:gd name="T80" fmla="*/ 85 w 152"/>
                <a:gd name="T81" fmla="*/ 43 h 63"/>
                <a:gd name="T82" fmla="*/ 12 w 152"/>
                <a:gd name="T83" fmla="*/ 39 h 63"/>
                <a:gd name="T84" fmla="*/ 85 w 152"/>
                <a:gd name="T85" fmla="*/ 40 h 63"/>
                <a:gd name="T86" fmla="*/ 85 w 152"/>
                <a:gd name="T87" fmla="*/ 37 h 63"/>
                <a:gd name="T88" fmla="*/ 11 w 152"/>
                <a:gd name="T89" fmla="*/ 31 h 63"/>
                <a:gd name="T90" fmla="*/ 85 w 152"/>
                <a:gd name="T91" fmla="*/ 34 h 63"/>
                <a:gd name="T92" fmla="*/ 85 w 152"/>
                <a:gd name="T93" fmla="*/ 34 h 63"/>
                <a:gd name="T94" fmla="*/ 18 w 152"/>
                <a:gd name="T95" fmla="*/ 20 h 63"/>
                <a:gd name="T96" fmla="*/ 87 w 152"/>
                <a:gd name="T97" fmla="*/ 53 h 63"/>
                <a:gd name="T98" fmla="*/ 110 w 152"/>
                <a:gd name="T99" fmla="*/ 54 h 63"/>
                <a:gd name="T100" fmla="*/ 87 w 152"/>
                <a:gd name="T101" fmla="*/ 49 h 63"/>
                <a:gd name="T102" fmla="*/ 110 w 152"/>
                <a:gd name="T103" fmla="*/ 49 h 63"/>
                <a:gd name="T104" fmla="*/ 110 w 152"/>
                <a:gd name="T105" fmla="*/ 59 h 63"/>
                <a:gd name="T106" fmla="*/ 110 w 152"/>
                <a:gd name="T107" fmla="*/ 44 h 63"/>
                <a:gd name="T108" fmla="*/ 110 w 152"/>
                <a:gd name="T109" fmla="*/ 37 h 63"/>
                <a:gd name="T110" fmla="*/ 144 w 152"/>
                <a:gd name="T111" fmla="*/ 33 h 63"/>
                <a:gd name="T112" fmla="*/ 112 w 152"/>
                <a:gd name="T113" fmla="*/ 59 h 63"/>
                <a:gd name="T114" fmla="*/ 141 w 152"/>
                <a:gd name="T115" fmla="*/ 54 h 63"/>
                <a:gd name="T116" fmla="*/ 146 w 152"/>
                <a:gd name="T117" fmla="*/ 15 h 63"/>
                <a:gd name="T118" fmla="*/ 10 w 152"/>
                <a:gd name="T119" fmla="*/ 12 h 63"/>
                <a:gd name="T120" fmla="*/ 10 w 152"/>
                <a:gd name="T121" fmla="*/ 18 h 63"/>
                <a:gd name="T122" fmla="*/ 13 w 152"/>
                <a:gd name="T123" fmla="*/ 1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2" h="63">
                  <a:moveTo>
                    <a:pt x="142" y="59"/>
                  </a:moveTo>
                  <a:cubicBezTo>
                    <a:pt x="142" y="59"/>
                    <a:pt x="142" y="59"/>
                    <a:pt x="142" y="59"/>
                  </a:cubicBezTo>
                  <a:cubicBezTo>
                    <a:pt x="142" y="54"/>
                    <a:pt x="142" y="54"/>
                    <a:pt x="142" y="54"/>
                  </a:cubicBezTo>
                  <a:cubicBezTo>
                    <a:pt x="142" y="54"/>
                    <a:pt x="142" y="54"/>
                    <a:pt x="142" y="54"/>
                  </a:cubicBezTo>
                  <a:cubicBezTo>
                    <a:pt x="142" y="54"/>
                    <a:pt x="142" y="54"/>
                    <a:pt x="142" y="54"/>
                  </a:cubicBezTo>
                  <a:cubicBezTo>
                    <a:pt x="142" y="49"/>
                    <a:pt x="142" y="49"/>
                    <a:pt x="142" y="49"/>
                  </a:cubicBezTo>
                  <a:cubicBezTo>
                    <a:pt x="143" y="49"/>
                    <a:pt x="143" y="49"/>
                    <a:pt x="143" y="49"/>
                  </a:cubicBezTo>
                  <a:cubicBezTo>
                    <a:pt x="143" y="48"/>
                    <a:pt x="143" y="48"/>
                    <a:pt x="143" y="48"/>
                  </a:cubicBezTo>
                  <a:cubicBezTo>
                    <a:pt x="143" y="44"/>
                    <a:pt x="143" y="44"/>
                    <a:pt x="143" y="44"/>
                  </a:cubicBezTo>
                  <a:cubicBezTo>
                    <a:pt x="143" y="43"/>
                    <a:pt x="143" y="43"/>
                    <a:pt x="143" y="43"/>
                  </a:cubicBezTo>
                  <a:cubicBezTo>
                    <a:pt x="143" y="43"/>
                    <a:pt x="143" y="43"/>
                    <a:pt x="143" y="43"/>
                  </a:cubicBezTo>
                  <a:cubicBezTo>
                    <a:pt x="143" y="38"/>
                    <a:pt x="143" y="38"/>
                    <a:pt x="143" y="38"/>
                  </a:cubicBezTo>
                  <a:cubicBezTo>
                    <a:pt x="144" y="38"/>
                    <a:pt x="144" y="38"/>
                    <a:pt x="144" y="38"/>
                  </a:cubicBezTo>
                  <a:cubicBezTo>
                    <a:pt x="144" y="38"/>
                    <a:pt x="144" y="38"/>
                    <a:pt x="144" y="38"/>
                  </a:cubicBezTo>
                  <a:cubicBezTo>
                    <a:pt x="144" y="34"/>
                    <a:pt x="144" y="34"/>
                    <a:pt x="144" y="34"/>
                  </a:cubicBezTo>
                  <a:cubicBezTo>
                    <a:pt x="145" y="33"/>
                    <a:pt x="145" y="33"/>
                    <a:pt x="145" y="33"/>
                  </a:cubicBezTo>
                  <a:cubicBezTo>
                    <a:pt x="145" y="33"/>
                    <a:pt x="145" y="33"/>
                    <a:pt x="145" y="33"/>
                  </a:cubicBezTo>
                  <a:cubicBezTo>
                    <a:pt x="145" y="28"/>
                    <a:pt x="145" y="28"/>
                    <a:pt x="145" y="28"/>
                  </a:cubicBezTo>
                  <a:cubicBezTo>
                    <a:pt x="145" y="28"/>
                    <a:pt x="145" y="28"/>
                    <a:pt x="145" y="28"/>
                  </a:cubicBezTo>
                  <a:cubicBezTo>
                    <a:pt x="145" y="28"/>
                    <a:pt x="145" y="28"/>
                    <a:pt x="145" y="28"/>
                  </a:cubicBezTo>
                  <a:cubicBezTo>
                    <a:pt x="145" y="23"/>
                    <a:pt x="145" y="23"/>
                    <a:pt x="145" y="23"/>
                  </a:cubicBezTo>
                  <a:cubicBezTo>
                    <a:pt x="146" y="23"/>
                    <a:pt x="146" y="23"/>
                    <a:pt x="146" y="23"/>
                  </a:cubicBezTo>
                  <a:cubicBezTo>
                    <a:pt x="146" y="23"/>
                    <a:pt x="146" y="23"/>
                    <a:pt x="146" y="22"/>
                  </a:cubicBezTo>
                  <a:cubicBezTo>
                    <a:pt x="146" y="22"/>
                    <a:pt x="146" y="21"/>
                    <a:pt x="146" y="20"/>
                  </a:cubicBezTo>
                  <a:cubicBezTo>
                    <a:pt x="146" y="20"/>
                    <a:pt x="146" y="20"/>
                    <a:pt x="146" y="20"/>
                  </a:cubicBezTo>
                  <a:cubicBezTo>
                    <a:pt x="146" y="19"/>
                    <a:pt x="146" y="18"/>
                    <a:pt x="146" y="18"/>
                  </a:cubicBezTo>
                  <a:cubicBezTo>
                    <a:pt x="146" y="18"/>
                    <a:pt x="146" y="17"/>
                    <a:pt x="146" y="17"/>
                  </a:cubicBezTo>
                  <a:cubicBezTo>
                    <a:pt x="146" y="17"/>
                    <a:pt x="146" y="17"/>
                    <a:pt x="146" y="17"/>
                  </a:cubicBezTo>
                  <a:cubicBezTo>
                    <a:pt x="146" y="12"/>
                    <a:pt x="146" y="12"/>
                    <a:pt x="146" y="12"/>
                  </a:cubicBezTo>
                  <a:cubicBezTo>
                    <a:pt x="146" y="12"/>
                    <a:pt x="147" y="10"/>
                    <a:pt x="146" y="10"/>
                  </a:cubicBezTo>
                  <a:cubicBezTo>
                    <a:pt x="145" y="9"/>
                    <a:pt x="138" y="10"/>
                    <a:pt x="127" y="11"/>
                  </a:cubicBezTo>
                  <a:cubicBezTo>
                    <a:pt x="125" y="11"/>
                    <a:pt x="125" y="11"/>
                    <a:pt x="125" y="11"/>
                  </a:cubicBezTo>
                  <a:cubicBezTo>
                    <a:pt x="120" y="12"/>
                    <a:pt x="107" y="13"/>
                    <a:pt x="98" y="13"/>
                  </a:cubicBezTo>
                  <a:cubicBezTo>
                    <a:pt x="91" y="13"/>
                    <a:pt x="79" y="10"/>
                    <a:pt x="71" y="8"/>
                  </a:cubicBezTo>
                  <a:cubicBezTo>
                    <a:pt x="68" y="7"/>
                    <a:pt x="66" y="7"/>
                    <a:pt x="65" y="7"/>
                  </a:cubicBezTo>
                  <a:cubicBezTo>
                    <a:pt x="63" y="6"/>
                    <a:pt x="63" y="6"/>
                    <a:pt x="63" y="6"/>
                  </a:cubicBezTo>
                  <a:cubicBezTo>
                    <a:pt x="54" y="4"/>
                    <a:pt x="36" y="0"/>
                    <a:pt x="32" y="0"/>
                  </a:cubicBezTo>
                  <a:cubicBezTo>
                    <a:pt x="29" y="0"/>
                    <a:pt x="20" y="5"/>
                    <a:pt x="15" y="8"/>
                  </a:cubicBezTo>
                  <a:cubicBezTo>
                    <a:pt x="13" y="9"/>
                    <a:pt x="12" y="9"/>
                    <a:pt x="12" y="10"/>
                  </a:cubicBezTo>
                  <a:cubicBezTo>
                    <a:pt x="10" y="11"/>
                    <a:pt x="9" y="11"/>
                    <a:pt x="9" y="12"/>
                  </a:cubicBezTo>
                  <a:cubicBezTo>
                    <a:pt x="9" y="23"/>
                    <a:pt x="9" y="23"/>
                    <a:pt x="9" y="23"/>
                  </a:cubicBezTo>
                  <a:cubicBezTo>
                    <a:pt x="9" y="23"/>
                    <a:pt x="9" y="23"/>
                    <a:pt x="9" y="23"/>
                  </a:cubicBezTo>
                  <a:cubicBezTo>
                    <a:pt x="10" y="24"/>
                    <a:pt x="10" y="24"/>
                    <a:pt x="10" y="24"/>
                  </a:cubicBezTo>
                  <a:cubicBezTo>
                    <a:pt x="10" y="31"/>
                    <a:pt x="10" y="31"/>
                    <a:pt x="10" y="31"/>
                  </a:cubicBezTo>
                  <a:cubicBezTo>
                    <a:pt x="10" y="31"/>
                    <a:pt x="10" y="31"/>
                    <a:pt x="10" y="31"/>
                  </a:cubicBezTo>
                  <a:cubicBezTo>
                    <a:pt x="10" y="31"/>
                    <a:pt x="10" y="31"/>
                    <a:pt x="10" y="31"/>
                  </a:cubicBezTo>
                  <a:cubicBezTo>
                    <a:pt x="11" y="38"/>
                    <a:pt x="11" y="38"/>
                    <a:pt x="11" y="38"/>
                  </a:cubicBezTo>
                  <a:cubicBezTo>
                    <a:pt x="11" y="38"/>
                    <a:pt x="11" y="38"/>
                    <a:pt x="11" y="38"/>
                  </a:cubicBezTo>
                  <a:cubicBezTo>
                    <a:pt x="11" y="39"/>
                    <a:pt x="11" y="39"/>
                    <a:pt x="11" y="39"/>
                  </a:cubicBezTo>
                  <a:cubicBezTo>
                    <a:pt x="11" y="47"/>
                    <a:pt x="11" y="47"/>
                    <a:pt x="11" y="47"/>
                  </a:cubicBezTo>
                  <a:cubicBezTo>
                    <a:pt x="11" y="47"/>
                    <a:pt x="11" y="48"/>
                    <a:pt x="12" y="48"/>
                  </a:cubicBezTo>
                  <a:cubicBezTo>
                    <a:pt x="12" y="48"/>
                    <a:pt x="12" y="48"/>
                    <a:pt x="12" y="48"/>
                  </a:cubicBezTo>
                  <a:cubicBezTo>
                    <a:pt x="12" y="48"/>
                    <a:pt x="12" y="48"/>
                    <a:pt x="12" y="47"/>
                  </a:cubicBezTo>
                  <a:cubicBezTo>
                    <a:pt x="14" y="47"/>
                    <a:pt x="28" y="45"/>
                    <a:pt x="34" y="45"/>
                  </a:cubicBezTo>
                  <a:cubicBezTo>
                    <a:pt x="34" y="48"/>
                    <a:pt x="34" y="48"/>
                    <a:pt x="34" y="48"/>
                  </a:cubicBezTo>
                  <a:cubicBezTo>
                    <a:pt x="30" y="48"/>
                    <a:pt x="16" y="50"/>
                    <a:pt x="14" y="50"/>
                  </a:cubicBezTo>
                  <a:cubicBezTo>
                    <a:pt x="14" y="47"/>
                    <a:pt x="14" y="47"/>
                    <a:pt x="14" y="47"/>
                  </a:cubicBezTo>
                  <a:cubicBezTo>
                    <a:pt x="14" y="47"/>
                    <a:pt x="14" y="47"/>
                    <a:pt x="13" y="47"/>
                  </a:cubicBezTo>
                  <a:cubicBezTo>
                    <a:pt x="13" y="47"/>
                    <a:pt x="13" y="47"/>
                    <a:pt x="13" y="47"/>
                  </a:cubicBezTo>
                  <a:cubicBezTo>
                    <a:pt x="13" y="59"/>
                    <a:pt x="13" y="59"/>
                    <a:pt x="13" y="59"/>
                  </a:cubicBezTo>
                  <a:cubicBezTo>
                    <a:pt x="0" y="60"/>
                    <a:pt x="0" y="60"/>
                    <a:pt x="0" y="60"/>
                  </a:cubicBezTo>
                  <a:cubicBezTo>
                    <a:pt x="0" y="60"/>
                    <a:pt x="0" y="60"/>
                    <a:pt x="0" y="60"/>
                  </a:cubicBezTo>
                  <a:cubicBezTo>
                    <a:pt x="52" y="63"/>
                    <a:pt x="52" y="63"/>
                    <a:pt x="52" y="63"/>
                  </a:cubicBezTo>
                  <a:cubicBezTo>
                    <a:pt x="152" y="60"/>
                    <a:pt x="152" y="60"/>
                    <a:pt x="152" y="60"/>
                  </a:cubicBezTo>
                  <a:lnTo>
                    <a:pt x="142" y="59"/>
                  </a:lnTo>
                  <a:close/>
                  <a:moveTo>
                    <a:pt x="112" y="52"/>
                  </a:moveTo>
                  <a:cubicBezTo>
                    <a:pt x="112" y="52"/>
                    <a:pt x="112" y="52"/>
                    <a:pt x="112" y="52"/>
                  </a:cubicBezTo>
                  <a:cubicBezTo>
                    <a:pt x="112" y="50"/>
                    <a:pt x="112" y="50"/>
                    <a:pt x="112" y="50"/>
                  </a:cubicBezTo>
                  <a:cubicBezTo>
                    <a:pt x="120" y="50"/>
                    <a:pt x="135" y="50"/>
                    <a:pt x="137" y="50"/>
                  </a:cubicBezTo>
                  <a:cubicBezTo>
                    <a:pt x="139" y="50"/>
                    <a:pt x="141" y="50"/>
                    <a:pt x="142" y="50"/>
                  </a:cubicBezTo>
                  <a:cubicBezTo>
                    <a:pt x="142" y="51"/>
                    <a:pt x="142" y="51"/>
                    <a:pt x="142" y="51"/>
                  </a:cubicBezTo>
                  <a:cubicBezTo>
                    <a:pt x="137" y="51"/>
                    <a:pt x="123" y="52"/>
                    <a:pt x="112" y="52"/>
                  </a:cubicBezTo>
                  <a:close/>
                  <a:moveTo>
                    <a:pt x="142" y="49"/>
                  </a:moveTo>
                  <a:cubicBezTo>
                    <a:pt x="142" y="49"/>
                    <a:pt x="142" y="49"/>
                    <a:pt x="142" y="49"/>
                  </a:cubicBezTo>
                  <a:cubicBezTo>
                    <a:pt x="142" y="49"/>
                    <a:pt x="142" y="49"/>
                    <a:pt x="142" y="49"/>
                  </a:cubicBezTo>
                  <a:cubicBezTo>
                    <a:pt x="142" y="49"/>
                    <a:pt x="142" y="49"/>
                    <a:pt x="142" y="49"/>
                  </a:cubicBezTo>
                  <a:cubicBezTo>
                    <a:pt x="141" y="49"/>
                    <a:pt x="137" y="49"/>
                    <a:pt x="132" y="49"/>
                  </a:cubicBezTo>
                  <a:cubicBezTo>
                    <a:pt x="127" y="49"/>
                    <a:pt x="120" y="49"/>
                    <a:pt x="112" y="49"/>
                  </a:cubicBezTo>
                  <a:cubicBezTo>
                    <a:pt x="112" y="48"/>
                    <a:pt x="112" y="48"/>
                    <a:pt x="112" y="48"/>
                  </a:cubicBezTo>
                  <a:cubicBezTo>
                    <a:pt x="123" y="48"/>
                    <a:pt x="139" y="48"/>
                    <a:pt x="142" y="48"/>
                  </a:cubicBezTo>
                  <a:lnTo>
                    <a:pt x="142" y="49"/>
                  </a:lnTo>
                  <a:close/>
                  <a:moveTo>
                    <a:pt x="130" y="46"/>
                  </a:moveTo>
                  <a:cubicBezTo>
                    <a:pt x="130" y="46"/>
                    <a:pt x="130" y="46"/>
                    <a:pt x="130" y="46"/>
                  </a:cubicBezTo>
                  <a:cubicBezTo>
                    <a:pt x="127" y="46"/>
                    <a:pt x="119" y="47"/>
                    <a:pt x="112" y="47"/>
                  </a:cubicBezTo>
                  <a:cubicBezTo>
                    <a:pt x="112" y="44"/>
                    <a:pt x="112" y="44"/>
                    <a:pt x="112" y="44"/>
                  </a:cubicBezTo>
                  <a:cubicBezTo>
                    <a:pt x="116" y="44"/>
                    <a:pt x="119" y="44"/>
                    <a:pt x="120" y="44"/>
                  </a:cubicBezTo>
                  <a:cubicBezTo>
                    <a:pt x="123" y="44"/>
                    <a:pt x="130" y="44"/>
                    <a:pt x="133" y="44"/>
                  </a:cubicBezTo>
                  <a:cubicBezTo>
                    <a:pt x="136" y="44"/>
                    <a:pt x="140" y="45"/>
                    <a:pt x="141" y="45"/>
                  </a:cubicBezTo>
                  <a:cubicBezTo>
                    <a:pt x="142" y="45"/>
                    <a:pt x="142" y="45"/>
                    <a:pt x="142" y="45"/>
                  </a:cubicBezTo>
                  <a:cubicBezTo>
                    <a:pt x="142" y="46"/>
                    <a:pt x="142" y="46"/>
                    <a:pt x="142" y="46"/>
                  </a:cubicBezTo>
                  <a:cubicBezTo>
                    <a:pt x="141" y="46"/>
                    <a:pt x="133" y="46"/>
                    <a:pt x="130" y="46"/>
                  </a:cubicBezTo>
                  <a:close/>
                  <a:moveTo>
                    <a:pt x="143" y="43"/>
                  </a:moveTo>
                  <a:cubicBezTo>
                    <a:pt x="143" y="43"/>
                    <a:pt x="143" y="43"/>
                    <a:pt x="143" y="43"/>
                  </a:cubicBezTo>
                  <a:cubicBezTo>
                    <a:pt x="142" y="43"/>
                    <a:pt x="142" y="43"/>
                    <a:pt x="142" y="44"/>
                  </a:cubicBezTo>
                  <a:cubicBezTo>
                    <a:pt x="142" y="44"/>
                    <a:pt x="142" y="44"/>
                    <a:pt x="142" y="44"/>
                  </a:cubicBezTo>
                  <a:cubicBezTo>
                    <a:pt x="140" y="44"/>
                    <a:pt x="121" y="43"/>
                    <a:pt x="116" y="43"/>
                  </a:cubicBezTo>
                  <a:cubicBezTo>
                    <a:pt x="114" y="43"/>
                    <a:pt x="113" y="44"/>
                    <a:pt x="112" y="44"/>
                  </a:cubicBezTo>
                  <a:cubicBezTo>
                    <a:pt x="112" y="43"/>
                    <a:pt x="112" y="43"/>
                    <a:pt x="112" y="43"/>
                  </a:cubicBezTo>
                  <a:cubicBezTo>
                    <a:pt x="113" y="43"/>
                    <a:pt x="114" y="43"/>
                    <a:pt x="115" y="43"/>
                  </a:cubicBezTo>
                  <a:cubicBezTo>
                    <a:pt x="119" y="43"/>
                    <a:pt x="140" y="43"/>
                    <a:pt x="143" y="43"/>
                  </a:cubicBezTo>
                  <a:close/>
                  <a:moveTo>
                    <a:pt x="143" y="41"/>
                  </a:moveTo>
                  <a:cubicBezTo>
                    <a:pt x="143" y="41"/>
                    <a:pt x="143" y="41"/>
                    <a:pt x="143" y="41"/>
                  </a:cubicBezTo>
                  <a:cubicBezTo>
                    <a:pt x="143" y="41"/>
                    <a:pt x="142" y="41"/>
                    <a:pt x="140" y="41"/>
                  </a:cubicBezTo>
                  <a:cubicBezTo>
                    <a:pt x="137" y="41"/>
                    <a:pt x="133" y="41"/>
                    <a:pt x="128" y="41"/>
                  </a:cubicBezTo>
                  <a:cubicBezTo>
                    <a:pt x="124" y="41"/>
                    <a:pt x="119" y="42"/>
                    <a:pt x="112" y="42"/>
                  </a:cubicBezTo>
                  <a:cubicBezTo>
                    <a:pt x="112" y="39"/>
                    <a:pt x="112" y="39"/>
                    <a:pt x="112" y="39"/>
                  </a:cubicBezTo>
                  <a:cubicBezTo>
                    <a:pt x="118" y="39"/>
                    <a:pt x="123" y="39"/>
                    <a:pt x="125" y="39"/>
                  </a:cubicBezTo>
                  <a:cubicBezTo>
                    <a:pt x="129" y="39"/>
                    <a:pt x="137" y="39"/>
                    <a:pt x="139" y="39"/>
                  </a:cubicBezTo>
                  <a:cubicBezTo>
                    <a:pt x="142" y="39"/>
                    <a:pt x="143" y="39"/>
                    <a:pt x="143" y="39"/>
                  </a:cubicBezTo>
                  <a:lnTo>
                    <a:pt x="143" y="41"/>
                  </a:lnTo>
                  <a:close/>
                  <a:moveTo>
                    <a:pt x="143" y="38"/>
                  </a:moveTo>
                  <a:cubicBezTo>
                    <a:pt x="143" y="38"/>
                    <a:pt x="143" y="38"/>
                    <a:pt x="143" y="38"/>
                  </a:cubicBezTo>
                  <a:cubicBezTo>
                    <a:pt x="143" y="38"/>
                    <a:pt x="143" y="38"/>
                    <a:pt x="143" y="38"/>
                  </a:cubicBezTo>
                  <a:cubicBezTo>
                    <a:pt x="143" y="39"/>
                    <a:pt x="143" y="39"/>
                    <a:pt x="143" y="39"/>
                  </a:cubicBezTo>
                  <a:cubicBezTo>
                    <a:pt x="142" y="38"/>
                    <a:pt x="133" y="38"/>
                    <a:pt x="123" y="38"/>
                  </a:cubicBezTo>
                  <a:cubicBezTo>
                    <a:pt x="119" y="38"/>
                    <a:pt x="116" y="38"/>
                    <a:pt x="112" y="38"/>
                  </a:cubicBezTo>
                  <a:cubicBezTo>
                    <a:pt x="112" y="38"/>
                    <a:pt x="112" y="38"/>
                    <a:pt x="112" y="38"/>
                  </a:cubicBezTo>
                  <a:cubicBezTo>
                    <a:pt x="126" y="37"/>
                    <a:pt x="141" y="38"/>
                    <a:pt x="143" y="38"/>
                  </a:cubicBezTo>
                  <a:close/>
                  <a:moveTo>
                    <a:pt x="144" y="35"/>
                  </a:moveTo>
                  <a:cubicBezTo>
                    <a:pt x="144" y="35"/>
                    <a:pt x="144" y="35"/>
                    <a:pt x="144" y="35"/>
                  </a:cubicBezTo>
                  <a:cubicBezTo>
                    <a:pt x="143" y="35"/>
                    <a:pt x="143" y="35"/>
                    <a:pt x="141" y="35"/>
                  </a:cubicBezTo>
                  <a:cubicBezTo>
                    <a:pt x="138" y="36"/>
                    <a:pt x="133" y="36"/>
                    <a:pt x="126" y="36"/>
                  </a:cubicBezTo>
                  <a:cubicBezTo>
                    <a:pt x="121" y="36"/>
                    <a:pt x="117" y="36"/>
                    <a:pt x="112" y="36"/>
                  </a:cubicBezTo>
                  <a:cubicBezTo>
                    <a:pt x="112" y="34"/>
                    <a:pt x="112" y="34"/>
                    <a:pt x="112" y="34"/>
                  </a:cubicBezTo>
                  <a:cubicBezTo>
                    <a:pt x="113" y="34"/>
                    <a:pt x="122" y="34"/>
                    <a:pt x="124" y="34"/>
                  </a:cubicBezTo>
                  <a:cubicBezTo>
                    <a:pt x="125" y="34"/>
                    <a:pt x="137" y="34"/>
                    <a:pt x="139" y="34"/>
                  </a:cubicBezTo>
                  <a:cubicBezTo>
                    <a:pt x="140" y="34"/>
                    <a:pt x="143" y="34"/>
                    <a:pt x="144" y="34"/>
                  </a:cubicBezTo>
                  <a:lnTo>
                    <a:pt x="144" y="35"/>
                  </a:lnTo>
                  <a:close/>
                  <a:moveTo>
                    <a:pt x="144" y="30"/>
                  </a:moveTo>
                  <a:cubicBezTo>
                    <a:pt x="144" y="30"/>
                    <a:pt x="144" y="30"/>
                    <a:pt x="144" y="30"/>
                  </a:cubicBezTo>
                  <a:cubicBezTo>
                    <a:pt x="144" y="30"/>
                    <a:pt x="140" y="30"/>
                    <a:pt x="138" y="30"/>
                  </a:cubicBezTo>
                  <a:cubicBezTo>
                    <a:pt x="136" y="31"/>
                    <a:pt x="123" y="31"/>
                    <a:pt x="114" y="31"/>
                  </a:cubicBezTo>
                  <a:cubicBezTo>
                    <a:pt x="106" y="31"/>
                    <a:pt x="99" y="30"/>
                    <a:pt x="94" y="29"/>
                  </a:cubicBezTo>
                  <a:cubicBezTo>
                    <a:pt x="89" y="28"/>
                    <a:pt x="67" y="22"/>
                    <a:pt x="54" y="18"/>
                  </a:cubicBezTo>
                  <a:cubicBezTo>
                    <a:pt x="42" y="14"/>
                    <a:pt x="36" y="11"/>
                    <a:pt x="32" y="11"/>
                  </a:cubicBezTo>
                  <a:cubicBezTo>
                    <a:pt x="32" y="9"/>
                    <a:pt x="32" y="9"/>
                    <a:pt x="32" y="9"/>
                  </a:cubicBezTo>
                  <a:cubicBezTo>
                    <a:pt x="37" y="9"/>
                    <a:pt x="51" y="13"/>
                    <a:pt x="58" y="16"/>
                  </a:cubicBezTo>
                  <a:cubicBezTo>
                    <a:pt x="65" y="18"/>
                    <a:pt x="81" y="23"/>
                    <a:pt x="85" y="24"/>
                  </a:cubicBezTo>
                  <a:cubicBezTo>
                    <a:pt x="88" y="26"/>
                    <a:pt x="97" y="28"/>
                    <a:pt x="106" y="28"/>
                  </a:cubicBezTo>
                  <a:cubicBezTo>
                    <a:pt x="115" y="28"/>
                    <a:pt x="131" y="28"/>
                    <a:pt x="134" y="28"/>
                  </a:cubicBezTo>
                  <a:cubicBezTo>
                    <a:pt x="137" y="28"/>
                    <a:pt x="143" y="29"/>
                    <a:pt x="144" y="29"/>
                  </a:cubicBezTo>
                  <a:cubicBezTo>
                    <a:pt x="144" y="29"/>
                    <a:pt x="144" y="29"/>
                    <a:pt x="144" y="29"/>
                  </a:cubicBezTo>
                  <a:lnTo>
                    <a:pt x="144" y="30"/>
                  </a:lnTo>
                  <a:close/>
                  <a:moveTo>
                    <a:pt x="145" y="23"/>
                  </a:moveTo>
                  <a:cubicBezTo>
                    <a:pt x="145" y="23"/>
                    <a:pt x="145" y="23"/>
                    <a:pt x="145" y="23"/>
                  </a:cubicBezTo>
                  <a:cubicBezTo>
                    <a:pt x="145" y="23"/>
                    <a:pt x="145" y="23"/>
                    <a:pt x="145" y="23"/>
                  </a:cubicBezTo>
                  <a:cubicBezTo>
                    <a:pt x="145" y="23"/>
                    <a:pt x="144" y="22"/>
                    <a:pt x="141" y="22"/>
                  </a:cubicBezTo>
                  <a:cubicBezTo>
                    <a:pt x="137" y="22"/>
                    <a:pt x="123" y="23"/>
                    <a:pt x="119" y="22"/>
                  </a:cubicBezTo>
                  <a:cubicBezTo>
                    <a:pt x="114" y="22"/>
                    <a:pt x="100" y="23"/>
                    <a:pt x="90" y="20"/>
                  </a:cubicBezTo>
                  <a:cubicBezTo>
                    <a:pt x="80" y="16"/>
                    <a:pt x="78" y="15"/>
                    <a:pt x="78" y="15"/>
                  </a:cubicBezTo>
                  <a:cubicBezTo>
                    <a:pt x="78" y="16"/>
                    <a:pt x="78" y="16"/>
                    <a:pt x="78" y="16"/>
                  </a:cubicBezTo>
                  <a:cubicBezTo>
                    <a:pt x="78" y="16"/>
                    <a:pt x="89" y="21"/>
                    <a:pt x="96" y="22"/>
                  </a:cubicBezTo>
                  <a:cubicBezTo>
                    <a:pt x="103" y="23"/>
                    <a:pt x="114" y="24"/>
                    <a:pt x="126" y="23"/>
                  </a:cubicBezTo>
                  <a:cubicBezTo>
                    <a:pt x="137" y="23"/>
                    <a:pt x="144" y="24"/>
                    <a:pt x="145" y="24"/>
                  </a:cubicBezTo>
                  <a:cubicBezTo>
                    <a:pt x="145" y="25"/>
                    <a:pt x="145" y="25"/>
                    <a:pt x="145" y="25"/>
                  </a:cubicBezTo>
                  <a:cubicBezTo>
                    <a:pt x="144" y="25"/>
                    <a:pt x="139" y="25"/>
                    <a:pt x="134" y="25"/>
                  </a:cubicBezTo>
                  <a:cubicBezTo>
                    <a:pt x="129" y="25"/>
                    <a:pt x="109" y="26"/>
                    <a:pt x="103" y="25"/>
                  </a:cubicBezTo>
                  <a:cubicBezTo>
                    <a:pt x="97" y="24"/>
                    <a:pt x="94" y="24"/>
                    <a:pt x="78" y="18"/>
                  </a:cubicBezTo>
                  <a:cubicBezTo>
                    <a:pt x="78" y="14"/>
                    <a:pt x="78" y="14"/>
                    <a:pt x="78" y="14"/>
                  </a:cubicBezTo>
                  <a:cubicBezTo>
                    <a:pt x="78" y="14"/>
                    <a:pt x="89" y="20"/>
                    <a:pt x="97" y="21"/>
                  </a:cubicBezTo>
                  <a:cubicBezTo>
                    <a:pt x="104" y="22"/>
                    <a:pt x="116" y="22"/>
                    <a:pt x="123" y="22"/>
                  </a:cubicBezTo>
                  <a:cubicBezTo>
                    <a:pt x="131" y="22"/>
                    <a:pt x="144" y="22"/>
                    <a:pt x="144" y="22"/>
                  </a:cubicBezTo>
                  <a:cubicBezTo>
                    <a:pt x="145" y="22"/>
                    <a:pt x="145" y="22"/>
                    <a:pt x="145" y="22"/>
                  </a:cubicBezTo>
                  <a:cubicBezTo>
                    <a:pt x="145" y="22"/>
                    <a:pt x="145" y="22"/>
                    <a:pt x="145" y="22"/>
                  </a:cubicBezTo>
                  <a:lnTo>
                    <a:pt x="145" y="23"/>
                  </a:lnTo>
                  <a:close/>
                  <a:moveTo>
                    <a:pt x="94" y="18"/>
                  </a:moveTo>
                  <a:cubicBezTo>
                    <a:pt x="94" y="18"/>
                    <a:pt x="94" y="18"/>
                    <a:pt x="94" y="18"/>
                  </a:cubicBezTo>
                  <a:cubicBezTo>
                    <a:pt x="95" y="19"/>
                    <a:pt x="95" y="19"/>
                    <a:pt x="95" y="19"/>
                  </a:cubicBezTo>
                  <a:cubicBezTo>
                    <a:pt x="100" y="19"/>
                    <a:pt x="100" y="19"/>
                    <a:pt x="100" y="19"/>
                  </a:cubicBezTo>
                  <a:cubicBezTo>
                    <a:pt x="98" y="19"/>
                    <a:pt x="96" y="19"/>
                    <a:pt x="94" y="18"/>
                  </a:cubicBezTo>
                  <a:close/>
                  <a:moveTo>
                    <a:pt x="145" y="20"/>
                  </a:moveTo>
                  <a:cubicBezTo>
                    <a:pt x="145" y="20"/>
                    <a:pt x="145" y="20"/>
                    <a:pt x="145" y="20"/>
                  </a:cubicBezTo>
                  <a:cubicBezTo>
                    <a:pt x="144" y="20"/>
                    <a:pt x="143" y="20"/>
                    <a:pt x="141" y="20"/>
                  </a:cubicBezTo>
                  <a:cubicBezTo>
                    <a:pt x="135" y="20"/>
                    <a:pt x="127" y="20"/>
                    <a:pt x="117" y="20"/>
                  </a:cubicBezTo>
                  <a:cubicBezTo>
                    <a:pt x="113" y="20"/>
                    <a:pt x="109" y="20"/>
                    <a:pt x="105" y="20"/>
                  </a:cubicBezTo>
                  <a:cubicBezTo>
                    <a:pt x="105" y="18"/>
                    <a:pt x="105" y="18"/>
                    <a:pt x="105" y="18"/>
                  </a:cubicBezTo>
                  <a:cubicBezTo>
                    <a:pt x="105" y="18"/>
                    <a:pt x="109" y="18"/>
                    <a:pt x="117" y="18"/>
                  </a:cubicBezTo>
                  <a:cubicBezTo>
                    <a:pt x="126" y="18"/>
                    <a:pt x="134" y="18"/>
                    <a:pt x="137" y="18"/>
                  </a:cubicBezTo>
                  <a:cubicBezTo>
                    <a:pt x="139" y="18"/>
                    <a:pt x="144" y="18"/>
                    <a:pt x="145" y="18"/>
                  </a:cubicBezTo>
                  <a:cubicBezTo>
                    <a:pt x="145" y="18"/>
                    <a:pt x="145" y="18"/>
                    <a:pt x="145" y="18"/>
                  </a:cubicBezTo>
                  <a:cubicBezTo>
                    <a:pt x="145" y="19"/>
                    <a:pt x="145" y="19"/>
                    <a:pt x="145" y="20"/>
                  </a:cubicBezTo>
                  <a:close/>
                  <a:moveTo>
                    <a:pt x="146" y="17"/>
                  </a:moveTo>
                  <a:cubicBezTo>
                    <a:pt x="146" y="17"/>
                    <a:pt x="146" y="17"/>
                    <a:pt x="146" y="17"/>
                  </a:cubicBezTo>
                  <a:cubicBezTo>
                    <a:pt x="146" y="17"/>
                    <a:pt x="146" y="17"/>
                    <a:pt x="146" y="17"/>
                  </a:cubicBezTo>
                  <a:cubicBezTo>
                    <a:pt x="145" y="17"/>
                    <a:pt x="145" y="17"/>
                    <a:pt x="145" y="17"/>
                  </a:cubicBezTo>
                  <a:cubicBezTo>
                    <a:pt x="145" y="17"/>
                    <a:pt x="144" y="17"/>
                    <a:pt x="141" y="17"/>
                  </a:cubicBezTo>
                  <a:cubicBezTo>
                    <a:pt x="137" y="17"/>
                    <a:pt x="128" y="17"/>
                    <a:pt x="125" y="17"/>
                  </a:cubicBezTo>
                  <a:cubicBezTo>
                    <a:pt x="121" y="17"/>
                    <a:pt x="106" y="17"/>
                    <a:pt x="105" y="17"/>
                  </a:cubicBezTo>
                  <a:cubicBezTo>
                    <a:pt x="105" y="17"/>
                    <a:pt x="105" y="17"/>
                    <a:pt x="105" y="17"/>
                  </a:cubicBezTo>
                  <a:cubicBezTo>
                    <a:pt x="105" y="17"/>
                    <a:pt x="115" y="17"/>
                    <a:pt x="120" y="17"/>
                  </a:cubicBezTo>
                  <a:cubicBezTo>
                    <a:pt x="125" y="17"/>
                    <a:pt x="134" y="17"/>
                    <a:pt x="137" y="17"/>
                  </a:cubicBezTo>
                  <a:cubicBezTo>
                    <a:pt x="140" y="17"/>
                    <a:pt x="145" y="17"/>
                    <a:pt x="146" y="17"/>
                  </a:cubicBezTo>
                  <a:cubicBezTo>
                    <a:pt x="146" y="17"/>
                    <a:pt x="146" y="17"/>
                    <a:pt x="146" y="17"/>
                  </a:cubicBezTo>
                  <a:close/>
                  <a:moveTo>
                    <a:pt x="32" y="1"/>
                  </a:moveTo>
                  <a:cubicBezTo>
                    <a:pt x="32" y="1"/>
                    <a:pt x="32" y="1"/>
                    <a:pt x="32" y="1"/>
                  </a:cubicBezTo>
                  <a:cubicBezTo>
                    <a:pt x="36" y="1"/>
                    <a:pt x="54" y="5"/>
                    <a:pt x="62" y="7"/>
                  </a:cubicBezTo>
                  <a:cubicBezTo>
                    <a:pt x="65" y="7"/>
                    <a:pt x="65" y="7"/>
                    <a:pt x="65" y="7"/>
                  </a:cubicBezTo>
                  <a:cubicBezTo>
                    <a:pt x="66" y="7"/>
                    <a:pt x="68" y="8"/>
                    <a:pt x="70" y="8"/>
                  </a:cubicBezTo>
                  <a:cubicBezTo>
                    <a:pt x="79" y="11"/>
                    <a:pt x="91" y="13"/>
                    <a:pt x="98" y="13"/>
                  </a:cubicBezTo>
                  <a:cubicBezTo>
                    <a:pt x="107" y="13"/>
                    <a:pt x="120" y="12"/>
                    <a:pt x="126" y="12"/>
                  </a:cubicBezTo>
                  <a:cubicBezTo>
                    <a:pt x="127" y="12"/>
                    <a:pt x="127" y="12"/>
                    <a:pt x="127" y="12"/>
                  </a:cubicBezTo>
                  <a:cubicBezTo>
                    <a:pt x="132" y="11"/>
                    <a:pt x="145" y="10"/>
                    <a:pt x="146" y="10"/>
                  </a:cubicBezTo>
                  <a:cubicBezTo>
                    <a:pt x="146" y="11"/>
                    <a:pt x="146" y="12"/>
                    <a:pt x="146" y="12"/>
                  </a:cubicBezTo>
                  <a:cubicBezTo>
                    <a:pt x="146" y="15"/>
                    <a:pt x="146" y="15"/>
                    <a:pt x="146" y="15"/>
                  </a:cubicBezTo>
                  <a:cubicBezTo>
                    <a:pt x="146" y="15"/>
                    <a:pt x="145" y="15"/>
                    <a:pt x="144" y="15"/>
                  </a:cubicBezTo>
                  <a:cubicBezTo>
                    <a:pt x="143" y="15"/>
                    <a:pt x="132" y="15"/>
                    <a:pt x="128" y="15"/>
                  </a:cubicBezTo>
                  <a:cubicBezTo>
                    <a:pt x="124" y="15"/>
                    <a:pt x="105" y="15"/>
                    <a:pt x="105" y="15"/>
                  </a:cubicBezTo>
                  <a:cubicBezTo>
                    <a:pt x="91" y="18"/>
                    <a:pt x="91" y="18"/>
                    <a:pt x="91" y="18"/>
                  </a:cubicBezTo>
                  <a:cubicBezTo>
                    <a:pt x="91" y="18"/>
                    <a:pt x="90" y="17"/>
                    <a:pt x="90" y="17"/>
                  </a:cubicBezTo>
                  <a:cubicBezTo>
                    <a:pt x="82" y="14"/>
                    <a:pt x="78" y="12"/>
                    <a:pt x="78" y="12"/>
                  </a:cubicBezTo>
                  <a:cubicBezTo>
                    <a:pt x="68" y="15"/>
                    <a:pt x="68" y="15"/>
                    <a:pt x="68" y="15"/>
                  </a:cubicBezTo>
                  <a:cubicBezTo>
                    <a:pt x="50" y="8"/>
                    <a:pt x="37" y="3"/>
                    <a:pt x="32" y="3"/>
                  </a:cubicBezTo>
                  <a:cubicBezTo>
                    <a:pt x="32" y="1"/>
                    <a:pt x="32" y="1"/>
                    <a:pt x="32" y="1"/>
                  </a:cubicBezTo>
                  <a:cubicBezTo>
                    <a:pt x="32" y="1"/>
                    <a:pt x="32" y="1"/>
                    <a:pt x="32" y="1"/>
                  </a:cubicBezTo>
                  <a:close/>
                  <a:moveTo>
                    <a:pt x="10" y="12"/>
                  </a:moveTo>
                  <a:cubicBezTo>
                    <a:pt x="10" y="12"/>
                    <a:pt x="10" y="12"/>
                    <a:pt x="10" y="12"/>
                  </a:cubicBezTo>
                  <a:cubicBezTo>
                    <a:pt x="10" y="12"/>
                    <a:pt x="10" y="11"/>
                    <a:pt x="12" y="10"/>
                  </a:cubicBezTo>
                  <a:cubicBezTo>
                    <a:pt x="13" y="10"/>
                    <a:pt x="14" y="9"/>
                    <a:pt x="15" y="9"/>
                  </a:cubicBezTo>
                  <a:cubicBezTo>
                    <a:pt x="20" y="6"/>
                    <a:pt x="28" y="1"/>
                    <a:pt x="32" y="1"/>
                  </a:cubicBezTo>
                  <a:cubicBezTo>
                    <a:pt x="32" y="3"/>
                    <a:pt x="32" y="3"/>
                    <a:pt x="32" y="3"/>
                  </a:cubicBezTo>
                  <a:cubicBezTo>
                    <a:pt x="32" y="3"/>
                    <a:pt x="31" y="3"/>
                    <a:pt x="31" y="3"/>
                  </a:cubicBezTo>
                  <a:cubicBezTo>
                    <a:pt x="27" y="3"/>
                    <a:pt x="21" y="7"/>
                    <a:pt x="17" y="9"/>
                  </a:cubicBezTo>
                  <a:cubicBezTo>
                    <a:pt x="14" y="11"/>
                    <a:pt x="11" y="13"/>
                    <a:pt x="10" y="13"/>
                  </a:cubicBezTo>
                  <a:lnTo>
                    <a:pt x="10" y="12"/>
                  </a:lnTo>
                  <a:close/>
                  <a:moveTo>
                    <a:pt x="10" y="16"/>
                  </a:moveTo>
                  <a:cubicBezTo>
                    <a:pt x="10" y="16"/>
                    <a:pt x="10" y="16"/>
                    <a:pt x="10" y="16"/>
                  </a:cubicBezTo>
                  <a:cubicBezTo>
                    <a:pt x="11" y="15"/>
                    <a:pt x="19" y="11"/>
                    <a:pt x="21" y="10"/>
                  </a:cubicBezTo>
                  <a:cubicBezTo>
                    <a:pt x="23" y="9"/>
                    <a:pt x="28" y="6"/>
                    <a:pt x="31" y="6"/>
                  </a:cubicBezTo>
                  <a:cubicBezTo>
                    <a:pt x="35" y="6"/>
                    <a:pt x="40" y="8"/>
                    <a:pt x="45" y="9"/>
                  </a:cubicBezTo>
                  <a:cubicBezTo>
                    <a:pt x="50" y="11"/>
                    <a:pt x="73" y="19"/>
                    <a:pt x="78" y="21"/>
                  </a:cubicBezTo>
                  <a:cubicBezTo>
                    <a:pt x="83" y="23"/>
                    <a:pt x="91" y="26"/>
                    <a:pt x="102" y="27"/>
                  </a:cubicBezTo>
                  <a:cubicBezTo>
                    <a:pt x="112" y="28"/>
                    <a:pt x="121" y="27"/>
                    <a:pt x="127" y="27"/>
                  </a:cubicBezTo>
                  <a:cubicBezTo>
                    <a:pt x="133" y="27"/>
                    <a:pt x="144" y="27"/>
                    <a:pt x="144" y="27"/>
                  </a:cubicBezTo>
                  <a:cubicBezTo>
                    <a:pt x="145" y="27"/>
                    <a:pt x="145" y="27"/>
                    <a:pt x="145" y="27"/>
                  </a:cubicBezTo>
                  <a:cubicBezTo>
                    <a:pt x="145" y="27"/>
                    <a:pt x="145" y="27"/>
                    <a:pt x="145" y="27"/>
                  </a:cubicBezTo>
                  <a:cubicBezTo>
                    <a:pt x="145" y="28"/>
                    <a:pt x="145" y="28"/>
                    <a:pt x="145" y="28"/>
                  </a:cubicBezTo>
                  <a:cubicBezTo>
                    <a:pt x="144" y="28"/>
                    <a:pt x="144" y="28"/>
                    <a:pt x="144" y="28"/>
                  </a:cubicBezTo>
                  <a:cubicBezTo>
                    <a:pt x="144" y="28"/>
                    <a:pt x="144" y="28"/>
                    <a:pt x="144" y="28"/>
                  </a:cubicBezTo>
                  <a:cubicBezTo>
                    <a:pt x="144" y="28"/>
                    <a:pt x="143" y="28"/>
                    <a:pt x="139" y="28"/>
                  </a:cubicBezTo>
                  <a:cubicBezTo>
                    <a:pt x="133" y="28"/>
                    <a:pt x="115" y="28"/>
                    <a:pt x="110" y="28"/>
                  </a:cubicBezTo>
                  <a:cubicBezTo>
                    <a:pt x="105" y="28"/>
                    <a:pt x="101" y="28"/>
                    <a:pt x="91" y="26"/>
                  </a:cubicBezTo>
                  <a:cubicBezTo>
                    <a:pt x="82" y="23"/>
                    <a:pt x="65" y="17"/>
                    <a:pt x="59" y="15"/>
                  </a:cubicBezTo>
                  <a:cubicBezTo>
                    <a:pt x="53" y="13"/>
                    <a:pt x="37" y="7"/>
                    <a:pt x="33" y="7"/>
                  </a:cubicBezTo>
                  <a:cubicBezTo>
                    <a:pt x="28" y="6"/>
                    <a:pt x="22" y="10"/>
                    <a:pt x="19" y="12"/>
                  </a:cubicBezTo>
                  <a:cubicBezTo>
                    <a:pt x="16" y="13"/>
                    <a:pt x="11" y="16"/>
                    <a:pt x="10" y="17"/>
                  </a:cubicBezTo>
                  <a:lnTo>
                    <a:pt x="10" y="16"/>
                  </a:lnTo>
                  <a:close/>
                  <a:moveTo>
                    <a:pt x="10" y="18"/>
                  </a:moveTo>
                  <a:cubicBezTo>
                    <a:pt x="10" y="18"/>
                    <a:pt x="10" y="18"/>
                    <a:pt x="10" y="18"/>
                  </a:cubicBezTo>
                  <a:cubicBezTo>
                    <a:pt x="11" y="17"/>
                    <a:pt x="15" y="15"/>
                    <a:pt x="18" y="13"/>
                  </a:cubicBezTo>
                  <a:cubicBezTo>
                    <a:pt x="22" y="11"/>
                    <a:pt x="29" y="9"/>
                    <a:pt x="32" y="8"/>
                  </a:cubicBezTo>
                  <a:cubicBezTo>
                    <a:pt x="32" y="8"/>
                    <a:pt x="32" y="8"/>
                    <a:pt x="32" y="8"/>
                  </a:cubicBezTo>
                  <a:cubicBezTo>
                    <a:pt x="32" y="11"/>
                    <a:pt x="32" y="11"/>
                    <a:pt x="32" y="11"/>
                  </a:cubicBezTo>
                  <a:cubicBezTo>
                    <a:pt x="32" y="11"/>
                    <a:pt x="31" y="11"/>
                    <a:pt x="31" y="11"/>
                  </a:cubicBezTo>
                  <a:cubicBezTo>
                    <a:pt x="28" y="11"/>
                    <a:pt x="21" y="15"/>
                    <a:pt x="19" y="17"/>
                  </a:cubicBezTo>
                  <a:cubicBezTo>
                    <a:pt x="16" y="18"/>
                    <a:pt x="10" y="20"/>
                    <a:pt x="10" y="20"/>
                  </a:cubicBezTo>
                  <a:lnTo>
                    <a:pt x="10" y="18"/>
                  </a:lnTo>
                  <a:close/>
                  <a:moveTo>
                    <a:pt x="10" y="25"/>
                  </a:moveTo>
                  <a:cubicBezTo>
                    <a:pt x="10" y="25"/>
                    <a:pt x="10" y="25"/>
                    <a:pt x="10" y="25"/>
                  </a:cubicBezTo>
                  <a:cubicBezTo>
                    <a:pt x="11" y="25"/>
                    <a:pt x="16" y="23"/>
                    <a:pt x="19" y="21"/>
                  </a:cubicBezTo>
                  <a:cubicBezTo>
                    <a:pt x="22" y="20"/>
                    <a:pt x="28" y="19"/>
                    <a:pt x="30" y="18"/>
                  </a:cubicBezTo>
                  <a:cubicBezTo>
                    <a:pt x="30" y="18"/>
                    <a:pt x="31" y="18"/>
                    <a:pt x="32" y="18"/>
                  </a:cubicBezTo>
                  <a:cubicBezTo>
                    <a:pt x="32" y="20"/>
                    <a:pt x="32" y="20"/>
                    <a:pt x="32" y="20"/>
                  </a:cubicBezTo>
                  <a:cubicBezTo>
                    <a:pt x="31" y="20"/>
                    <a:pt x="31" y="20"/>
                    <a:pt x="30" y="20"/>
                  </a:cubicBezTo>
                  <a:cubicBezTo>
                    <a:pt x="25" y="22"/>
                    <a:pt x="21" y="24"/>
                    <a:pt x="19" y="25"/>
                  </a:cubicBezTo>
                  <a:cubicBezTo>
                    <a:pt x="17" y="25"/>
                    <a:pt x="11" y="27"/>
                    <a:pt x="10" y="27"/>
                  </a:cubicBezTo>
                  <a:lnTo>
                    <a:pt x="10" y="25"/>
                  </a:lnTo>
                  <a:close/>
                  <a:moveTo>
                    <a:pt x="11" y="33"/>
                  </a:moveTo>
                  <a:cubicBezTo>
                    <a:pt x="11" y="33"/>
                    <a:pt x="11" y="33"/>
                    <a:pt x="11" y="33"/>
                  </a:cubicBezTo>
                  <a:cubicBezTo>
                    <a:pt x="12" y="32"/>
                    <a:pt x="17" y="31"/>
                    <a:pt x="20" y="30"/>
                  </a:cubicBezTo>
                  <a:cubicBezTo>
                    <a:pt x="24" y="28"/>
                    <a:pt x="30" y="27"/>
                    <a:pt x="33" y="27"/>
                  </a:cubicBezTo>
                  <a:cubicBezTo>
                    <a:pt x="33" y="29"/>
                    <a:pt x="33" y="29"/>
                    <a:pt x="33" y="29"/>
                  </a:cubicBezTo>
                  <a:cubicBezTo>
                    <a:pt x="30" y="29"/>
                    <a:pt x="29" y="30"/>
                    <a:pt x="23" y="32"/>
                  </a:cubicBezTo>
                  <a:cubicBezTo>
                    <a:pt x="17" y="34"/>
                    <a:pt x="12" y="35"/>
                    <a:pt x="11" y="35"/>
                  </a:cubicBezTo>
                  <a:lnTo>
                    <a:pt x="11" y="33"/>
                  </a:lnTo>
                  <a:close/>
                  <a:moveTo>
                    <a:pt x="14" y="59"/>
                  </a:moveTo>
                  <a:cubicBezTo>
                    <a:pt x="14" y="59"/>
                    <a:pt x="14" y="59"/>
                    <a:pt x="14" y="59"/>
                  </a:cubicBezTo>
                  <a:cubicBezTo>
                    <a:pt x="14" y="59"/>
                    <a:pt x="14" y="59"/>
                    <a:pt x="14" y="59"/>
                  </a:cubicBezTo>
                  <a:cubicBezTo>
                    <a:pt x="14" y="53"/>
                    <a:pt x="14" y="53"/>
                    <a:pt x="14" y="53"/>
                  </a:cubicBezTo>
                  <a:cubicBezTo>
                    <a:pt x="16" y="53"/>
                    <a:pt x="29" y="51"/>
                    <a:pt x="34" y="51"/>
                  </a:cubicBezTo>
                  <a:cubicBezTo>
                    <a:pt x="35" y="59"/>
                    <a:pt x="35" y="59"/>
                    <a:pt x="35" y="59"/>
                  </a:cubicBezTo>
                  <a:lnTo>
                    <a:pt x="14" y="59"/>
                  </a:lnTo>
                  <a:close/>
                  <a:moveTo>
                    <a:pt x="85" y="59"/>
                  </a:moveTo>
                  <a:cubicBezTo>
                    <a:pt x="85" y="59"/>
                    <a:pt x="85" y="59"/>
                    <a:pt x="85" y="59"/>
                  </a:cubicBezTo>
                  <a:cubicBezTo>
                    <a:pt x="35" y="59"/>
                    <a:pt x="35" y="59"/>
                    <a:pt x="35" y="59"/>
                  </a:cubicBezTo>
                  <a:cubicBezTo>
                    <a:pt x="35" y="51"/>
                    <a:pt x="35" y="51"/>
                    <a:pt x="35" y="51"/>
                  </a:cubicBezTo>
                  <a:cubicBezTo>
                    <a:pt x="35" y="51"/>
                    <a:pt x="36" y="51"/>
                    <a:pt x="36" y="51"/>
                  </a:cubicBezTo>
                  <a:cubicBezTo>
                    <a:pt x="41" y="51"/>
                    <a:pt x="78" y="53"/>
                    <a:pt x="83" y="53"/>
                  </a:cubicBezTo>
                  <a:cubicBezTo>
                    <a:pt x="84" y="53"/>
                    <a:pt x="85" y="53"/>
                    <a:pt x="85" y="53"/>
                  </a:cubicBezTo>
                  <a:lnTo>
                    <a:pt x="85" y="59"/>
                  </a:lnTo>
                  <a:close/>
                  <a:moveTo>
                    <a:pt x="85" y="51"/>
                  </a:moveTo>
                  <a:cubicBezTo>
                    <a:pt x="85" y="51"/>
                    <a:pt x="85" y="51"/>
                    <a:pt x="85" y="51"/>
                  </a:cubicBezTo>
                  <a:cubicBezTo>
                    <a:pt x="76" y="51"/>
                    <a:pt x="67" y="50"/>
                    <a:pt x="58" y="49"/>
                  </a:cubicBezTo>
                  <a:cubicBezTo>
                    <a:pt x="43" y="48"/>
                    <a:pt x="37" y="48"/>
                    <a:pt x="35" y="48"/>
                  </a:cubicBezTo>
                  <a:cubicBezTo>
                    <a:pt x="35" y="48"/>
                    <a:pt x="35" y="48"/>
                    <a:pt x="34" y="48"/>
                  </a:cubicBezTo>
                  <a:cubicBezTo>
                    <a:pt x="35" y="45"/>
                    <a:pt x="35" y="45"/>
                    <a:pt x="35" y="45"/>
                  </a:cubicBezTo>
                  <a:cubicBezTo>
                    <a:pt x="35" y="45"/>
                    <a:pt x="35" y="45"/>
                    <a:pt x="35" y="45"/>
                  </a:cubicBezTo>
                  <a:cubicBezTo>
                    <a:pt x="39" y="45"/>
                    <a:pt x="74" y="48"/>
                    <a:pt x="85" y="49"/>
                  </a:cubicBezTo>
                  <a:lnTo>
                    <a:pt x="85" y="51"/>
                  </a:lnTo>
                  <a:close/>
                  <a:moveTo>
                    <a:pt x="85" y="48"/>
                  </a:moveTo>
                  <a:cubicBezTo>
                    <a:pt x="85" y="48"/>
                    <a:pt x="85" y="48"/>
                    <a:pt x="85" y="48"/>
                  </a:cubicBezTo>
                  <a:cubicBezTo>
                    <a:pt x="83" y="48"/>
                    <a:pt x="81" y="47"/>
                    <a:pt x="80" y="47"/>
                  </a:cubicBezTo>
                  <a:cubicBezTo>
                    <a:pt x="72" y="47"/>
                    <a:pt x="74" y="47"/>
                    <a:pt x="66" y="46"/>
                  </a:cubicBezTo>
                  <a:cubicBezTo>
                    <a:pt x="58" y="45"/>
                    <a:pt x="40" y="43"/>
                    <a:pt x="36" y="43"/>
                  </a:cubicBezTo>
                  <a:cubicBezTo>
                    <a:pt x="32" y="43"/>
                    <a:pt x="29" y="43"/>
                    <a:pt x="23" y="44"/>
                  </a:cubicBezTo>
                  <a:cubicBezTo>
                    <a:pt x="18" y="45"/>
                    <a:pt x="13" y="46"/>
                    <a:pt x="12" y="46"/>
                  </a:cubicBezTo>
                  <a:cubicBezTo>
                    <a:pt x="12" y="45"/>
                    <a:pt x="12" y="45"/>
                    <a:pt x="12" y="45"/>
                  </a:cubicBezTo>
                  <a:cubicBezTo>
                    <a:pt x="14" y="45"/>
                    <a:pt x="29" y="42"/>
                    <a:pt x="35" y="42"/>
                  </a:cubicBezTo>
                  <a:cubicBezTo>
                    <a:pt x="42" y="42"/>
                    <a:pt x="53" y="44"/>
                    <a:pt x="63" y="45"/>
                  </a:cubicBezTo>
                  <a:cubicBezTo>
                    <a:pt x="68" y="45"/>
                    <a:pt x="77" y="46"/>
                    <a:pt x="85" y="47"/>
                  </a:cubicBezTo>
                  <a:lnTo>
                    <a:pt x="85" y="48"/>
                  </a:lnTo>
                  <a:close/>
                  <a:moveTo>
                    <a:pt x="12" y="42"/>
                  </a:moveTo>
                  <a:cubicBezTo>
                    <a:pt x="12" y="42"/>
                    <a:pt x="12" y="42"/>
                    <a:pt x="12" y="42"/>
                  </a:cubicBezTo>
                  <a:cubicBezTo>
                    <a:pt x="12" y="40"/>
                    <a:pt x="12" y="40"/>
                    <a:pt x="12" y="40"/>
                  </a:cubicBezTo>
                  <a:cubicBezTo>
                    <a:pt x="13" y="40"/>
                    <a:pt x="18" y="38"/>
                    <a:pt x="21" y="38"/>
                  </a:cubicBezTo>
                  <a:cubicBezTo>
                    <a:pt x="24" y="37"/>
                    <a:pt x="30" y="36"/>
                    <a:pt x="34" y="36"/>
                  </a:cubicBezTo>
                  <a:cubicBezTo>
                    <a:pt x="34" y="38"/>
                    <a:pt x="34" y="38"/>
                    <a:pt x="34" y="38"/>
                  </a:cubicBezTo>
                  <a:cubicBezTo>
                    <a:pt x="29" y="38"/>
                    <a:pt x="24" y="40"/>
                    <a:pt x="22" y="41"/>
                  </a:cubicBezTo>
                  <a:cubicBezTo>
                    <a:pt x="20" y="41"/>
                    <a:pt x="13" y="42"/>
                    <a:pt x="12" y="42"/>
                  </a:cubicBezTo>
                  <a:close/>
                  <a:moveTo>
                    <a:pt x="85" y="45"/>
                  </a:moveTo>
                  <a:cubicBezTo>
                    <a:pt x="85" y="45"/>
                    <a:pt x="85" y="45"/>
                    <a:pt x="85" y="45"/>
                  </a:cubicBezTo>
                  <a:cubicBezTo>
                    <a:pt x="79" y="45"/>
                    <a:pt x="65" y="43"/>
                    <a:pt x="57" y="41"/>
                  </a:cubicBezTo>
                  <a:cubicBezTo>
                    <a:pt x="48" y="40"/>
                    <a:pt x="40" y="39"/>
                    <a:pt x="35" y="38"/>
                  </a:cubicBezTo>
                  <a:cubicBezTo>
                    <a:pt x="35" y="38"/>
                    <a:pt x="35" y="38"/>
                    <a:pt x="34" y="38"/>
                  </a:cubicBezTo>
                  <a:cubicBezTo>
                    <a:pt x="34" y="36"/>
                    <a:pt x="34" y="36"/>
                    <a:pt x="34" y="36"/>
                  </a:cubicBezTo>
                  <a:cubicBezTo>
                    <a:pt x="34" y="36"/>
                    <a:pt x="35" y="36"/>
                    <a:pt x="35" y="36"/>
                  </a:cubicBezTo>
                  <a:cubicBezTo>
                    <a:pt x="37" y="36"/>
                    <a:pt x="46" y="37"/>
                    <a:pt x="50" y="37"/>
                  </a:cubicBezTo>
                  <a:cubicBezTo>
                    <a:pt x="55" y="38"/>
                    <a:pt x="74" y="41"/>
                    <a:pt x="80" y="42"/>
                  </a:cubicBezTo>
                  <a:cubicBezTo>
                    <a:pt x="82" y="42"/>
                    <a:pt x="83" y="43"/>
                    <a:pt x="85" y="43"/>
                  </a:cubicBezTo>
                  <a:lnTo>
                    <a:pt x="85" y="45"/>
                  </a:lnTo>
                  <a:close/>
                  <a:moveTo>
                    <a:pt x="85" y="42"/>
                  </a:moveTo>
                  <a:cubicBezTo>
                    <a:pt x="85" y="42"/>
                    <a:pt x="85" y="42"/>
                    <a:pt x="85" y="42"/>
                  </a:cubicBezTo>
                  <a:cubicBezTo>
                    <a:pt x="84" y="42"/>
                    <a:pt x="82" y="42"/>
                    <a:pt x="80" y="41"/>
                  </a:cubicBezTo>
                  <a:cubicBezTo>
                    <a:pt x="72" y="40"/>
                    <a:pt x="59" y="37"/>
                    <a:pt x="52" y="36"/>
                  </a:cubicBezTo>
                  <a:cubicBezTo>
                    <a:pt x="45" y="35"/>
                    <a:pt x="39" y="34"/>
                    <a:pt x="35" y="34"/>
                  </a:cubicBezTo>
                  <a:cubicBezTo>
                    <a:pt x="30" y="34"/>
                    <a:pt x="24" y="36"/>
                    <a:pt x="20" y="37"/>
                  </a:cubicBezTo>
                  <a:cubicBezTo>
                    <a:pt x="16" y="38"/>
                    <a:pt x="13" y="38"/>
                    <a:pt x="12" y="39"/>
                  </a:cubicBezTo>
                  <a:cubicBezTo>
                    <a:pt x="12" y="39"/>
                    <a:pt x="12" y="39"/>
                    <a:pt x="12" y="38"/>
                  </a:cubicBezTo>
                  <a:cubicBezTo>
                    <a:pt x="11" y="38"/>
                    <a:pt x="11" y="38"/>
                    <a:pt x="11" y="38"/>
                  </a:cubicBezTo>
                  <a:cubicBezTo>
                    <a:pt x="12" y="38"/>
                    <a:pt x="16" y="37"/>
                    <a:pt x="21" y="36"/>
                  </a:cubicBezTo>
                  <a:cubicBezTo>
                    <a:pt x="27" y="34"/>
                    <a:pt x="30" y="33"/>
                    <a:pt x="35" y="33"/>
                  </a:cubicBezTo>
                  <a:cubicBezTo>
                    <a:pt x="39" y="34"/>
                    <a:pt x="52" y="36"/>
                    <a:pt x="59" y="37"/>
                  </a:cubicBezTo>
                  <a:cubicBezTo>
                    <a:pt x="65" y="38"/>
                    <a:pt x="77" y="40"/>
                    <a:pt x="81" y="41"/>
                  </a:cubicBezTo>
                  <a:cubicBezTo>
                    <a:pt x="82" y="41"/>
                    <a:pt x="84" y="41"/>
                    <a:pt x="85" y="42"/>
                  </a:cubicBezTo>
                  <a:close/>
                  <a:moveTo>
                    <a:pt x="85" y="40"/>
                  </a:moveTo>
                  <a:cubicBezTo>
                    <a:pt x="85" y="40"/>
                    <a:pt x="85" y="40"/>
                    <a:pt x="85" y="40"/>
                  </a:cubicBezTo>
                  <a:cubicBezTo>
                    <a:pt x="81" y="39"/>
                    <a:pt x="76" y="38"/>
                    <a:pt x="72" y="37"/>
                  </a:cubicBezTo>
                  <a:cubicBezTo>
                    <a:pt x="63" y="35"/>
                    <a:pt x="51" y="33"/>
                    <a:pt x="46" y="32"/>
                  </a:cubicBezTo>
                  <a:cubicBezTo>
                    <a:pt x="40" y="30"/>
                    <a:pt x="37" y="29"/>
                    <a:pt x="34" y="29"/>
                  </a:cubicBezTo>
                  <a:cubicBezTo>
                    <a:pt x="34" y="27"/>
                    <a:pt x="34" y="27"/>
                    <a:pt x="34" y="27"/>
                  </a:cubicBezTo>
                  <a:cubicBezTo>
                    <a:pt x="37" y="27"/>
                    <a:pt x="46" y="29"/>
                    <a:pt x="49" y="29"/>
                  </a:cubicBezTo>
                  <a:cubicBezTo>
                    <a:pt x="53" y="30"/>
                    <a:pt x="63" y="32"/>
                    <a:pt x="67" y="33"/>
                  </a:cubicBezTo>
                  <a:cubicBezTo>
                    <a:pt x="69" y="33"/>
                    <a:pt x="78" y="36"/>
                    <a:pt x="85" y="37"/>
                  </a:cubicBezTo>
                  <a:lnTo>
                    <a:pt x="85" y="40"/>
                  </a:lnTo>
                  <a:close/>
                  <a:moveTo>
                    <a:pt x="85" y="36"/>
                  </a:moveTo>
                  <a:cubicBezTo>
                    <a:pt x="85" y="36"/>
                    <a:pt x="85" y="36"/>
                    <a:pt x="85" y="36"/>
                  </a:cubicBezTo>
                  <a:cubicBezTo>
                    <a:pt x="78" y="35"/>
                    <a:pt x="69" y="32"/>
                    <a:pt x="65" y="31"/>
                  </a:cubicBezTo>
                  <a:cubicBezTo>
                    <a:pt x="59" y="30"/>
                    <a:pt x="39" y="25"/>
                    <a:pt x="34" y="25"/>
                  </a:cubicBezTo>
                  <a:cubicBezTo>
                    <a:pt x="30" y="25"/>
                    <a:pt x="13" y="31"/>
                    <a:pt x="11" y="31"/>
                  </a:cubicBezTo>
                  <a:cubicBezTo>
                    <a:pt x="11" y="31"/>
                    <a:pt x="11" y="31"/>
                    <a:pt x="11" y="31"/>
                  </a:cubicBezTo>
                  <a:cubicBezTo>
                    <a:pt x="11" y="31"/>
                    <a:pt x="11" y="31"/>
                    <a:pt x="11" y="31"/>
                  </a:cubicBezTo>
                  <a:cubicBezTo>
                    <a:pt x="10" y="31"/>
                    <a:pt x="10" y="31"/>
                    <a:pt x="10" y="31"/>
                  </a:cubicBezTo>
                  <a:cubicBezTo>
                    <a:pt x="12" y="30"/>
                    <a:pt x="20" y="28"/>
                    <a:pt x="22" y="27"/>
                  </a:cubicBezTo>
                  <a:cubicBezTo>
                    <a:pt x="25" y="26"/>
                    <a:pt x="31" y="24"/>
                    <a:pt x="33" y="24"/>
                  </a:cubicBezTo>
                  <a:cubicBezTo>
                    <a:pt x="36" y="24"/>
                    <a:pt x="47" y="27"/>
                    <a:pt x="52" y="28"/>
                  </a:cubicBezTo>
                  <a:cubicBezTo>
                    <a:pt x="57" y="29"/>
                    <a:pt x="78" y="34"/>
                    <a:pt x="83" y="35"/>
                  </a:cubicBezTo>
                  <a:cubicBezTo>
                    <a:pt x="83" y="35"/>
                    <a:pt x="84" y="35"/>
                    <a:pt x="85" y="36"/>
                  </a:cubicBezTo>
                  <a:close/>
                  <a:moveTo>
                    <a:pt x="85" y="34"/>
                  </a:moveTo>
                  <a:cubicBezTo>
                    <a:pt x="85" y="34"/>
                    <a:pt x="85" y="34"/>
                    <a:pt x="85" y="34"/>
                  </a:cubicBezTo>
                  <a:cubicBezTo>
                    <a:pt x="85" y="34"/>
                    <a:pt x="79" y="32"/>
                    <a:pt x="73" y="30"/>
                  </a:cubicBezTo>
                  <a:cubicBezTo>
                    <a:pt x="48" y="24"/>
                    <a:pt x="46" y="23"/>
                    <a:pt x="42" y="22"/>
                  </a:cubicBezTo>
                  <a:cubicBezTo>
                    <a:pt x="38" y="21"/>
                    <a:pt x="36" y="20"/>
                    <a:pt x="33" y="20"/>
                  </a:cubicBezTo>
                  <a:cubicBezTo>
                    <a:pt x="33" y="18"/>
                    <a:pt x="33" y="18"/>
                    <a:pt x="33" y="18"/>
                  </a:cubicBezTo>
                  <a:cubicBezTo>
                    <a:pt x="35" y="18"/>
                    <a:pt x="37" y="18"/>
                    <a:pt x="40" y="19"/>
                  </a:cubicBezTo>
                  <a:cubicBezTo>
                    <a:pt x="46" y="20"/>
                    <a:pt x="51" y="22"/>
                    <a:pt x="61" y="24"/>
                  </a:cubicBezTo>
                  <a:cubicBezTo>
                    <a:pt x="71" y="27"/>
                    <a:pt x="84" y="31"/>
                    <a:pt x="85" y="31"/>
                  </a:cubicBezTo>
                  <a:lnTo>
                    <a:pt x="85" y="34"/>
                  </a:lnTo>
                  <a:close/>
                  <a:moveTo>
                    <a:pt x="85" y="30"/>
                  </a:moveTo>
                  <a:cubicBezTo>
                    <a:pt x="85" y="30"/>
                    <a:pt x="85" y="30"/>
                    <a:pt x="85" y="30"/>
                  </a:cubicBezTo>
                  <a:cubicBezTo>
                    <a:pt x="83" y="30"/>
                    <a:pt x="51" y="20"/>
                    <a:pt x="44" y="18"/>
                  </a:cubicBezTo>
                  <a:cubicBezTo>
                    <a:pt x="36" y="16"/>
                    <a:pt x="32" y="15"/>
                    <a:pt x="28" y="17"/>
                  </a:cubicBezTo>
                  <a:cubicBezTo>
                    <a:pt x="24" y="19"/>
                    <a:pt x="12" y="23"/>
                    <a:pt x="10" y="24"/>
                  </a:cubicBezTo>
                  <a:cubicBezTo>
                    <a:pt x="10" y="24"/>
                    <a:pt x="10" y="24"/>
                    <a:pt x="10" y="24"/>
                  </a:cubicBezTo>
                  <a:cubicBezTo>
                    <a:pt x="10" y="23"/>
                    <a:pt x="10" y="23"/>
                    <a:pt x="10" y="23"/>
                  </a:cubicBezTo>
                  <a:cubicBezTo>
                    <a:pt x="10" y="23"/>
                    <a:pt x="13" y="22"/>
                    <a:pt x="18" y="20"/>
                  </a:cubicBezTo>
                  <a:cubicBezTo>
                    <a:pt x="23" y="17"/>
                    <a:pt x="30" y="15"/>
                    <a:pt x="32" y="15"/>
                  </a:cubicBezTo>
                  <a:cubicBezTo>
                    <a:pt x="35" y="15"/>
                    <a:pt x="60" y="22"/>
                    <a:pt x="68" y="24"/>
                  </a:cubicBezTo>
                  <a:cubicBezTo>
                    <a:pt x="72" y="26"/>
                    <a:pt x="79" y="28"/>
                    <a:pt x="85" y="29"/>
                  </a:cubicBezTo>
                  <a:lnTo>
                    <a:pt x="85" y="30"/>
                  </a:lnTo>
                  <a:close/>
                  <a:moveTo>
                    <a:pt x="105" y="59"/>
                  </a:moveTo>
                  <a:cubicBezTo>
                    <a:pt x="105" y="59"/>
                    <a:pt x="105" y="59"/>
                    <a:pt x="105" y="59"/>
                  </a:cubicBezTo>
                  <a:cubicBezTo>
                    <a:pt x="87" y="59"/>
                    <a:pt x="87" y="59"/>
                    <a:pt x="87" y="59"/>
                  </a:cubicBezTo>
                  <a:cubicBezTo>
                    <a:pt x="87" y="53"/>
                    <a:pt x="87" y="53"/>
                    <a:pt x="87" y="53"/>
                  </a:cubicBezTo>
                  <a:cubicBezTo>
                    <a:pt x="105" y="53"/>
                    <a:pt x="105" y="53"/>
                    <a:pt x="105" y="53"/>
                  </a:cubicBezTo>
                  <a:lnTo>
                    <a:pt x="105" y="59"/>
                  </a:lnTo>
                  <a:close/>
                  <a:moveTo>
                    <a:pt x="110" y="59"/>
                  </a:moveTo>
                  <a:cubicBezTo>
                    <a:pt x="110" y="59"/>
                    <a:pt x="110" y="59"/>
                    <a:pt x="110" y="59"/>
                  </a:cubicBezTo>
                  <a:cubicBezTo>
                    <a:pt x="105" y="59"/>
                    <a:pt x="105" y="59"/>
                    <a:pt x="105" y="59"/>
                  </a:cubicBezTo>
                  <a:cubicBezTo>
                    <a:pt x="105" y="54"/>
                    <a:pt x="105" y="54"/>
                    <a:pt x="105" y="54"/>
                  </a:cubicBezTo>
                  <a:cubicBezTo>
                    <a:pt x="107" y="54"/>
                    <a:pt x="107" y="54"/>
                    <a:pt x="107" y="54"/>
                  </a:cubicBezTo>
                  <a:cubicBezTo>
                    <a:pt x="109" y="54"/>
                    <a:pt x="110" y="54"/>
                    <a:pt x="110" y="54"/>
                  </a:cubicBezTo>
                  <a:cubicBezTo>
                    <a:pt x="110" y="52"/>
                    <a:pt x="110" y="52"/>
                    <a:pt x="110" y="52"/>
                  </a:cubicBezTo>
                  <a:cubicBezTo>
                    <a:pt x="110" y="52"/>
                    <a:pt x="109" y="52"/>
                    <a:pt x="109" y="52"/>
                  </a:cubicBezTo>
                  <a:cubicBezTo>
                    <a:pt x="108" y="52"/>
                    <a:pt x="106" y="52"/>
                    <a:pt x="105" y="52"/>
                  </a:cubicBezTo>
                  <a:cubicBezTo>
                    <a:pt x="105" y="52"/>
                    <a:pt x="105" y="52"/>
                    <a:pt x="105" y="52"/>
                  </a:cubicBezTo>
                  <a:cubicBezTo>
                    <a:pt x="105" y="52"/>
                    <a:pt x="105" y="52"/>
                    <a:pt x="105" y="52"/>
                  </a:cubicBezTo>
                  <a:cubicBezTo>
                    <a:pt x="104" y="52"/>
                    <a:pt x="100" y="52"/>
                    <a:pt x="98" y="51"/>
                  </a:cubicBezTo>
                  <a:cubicBezTo>
                    <a:pt x="96" y="51"/>
                    <a:pt x="90" y="51"/>
                    <a:pt x="87" y="51"/>
                  </a:cubicBezTo>
                  <a:cubicBezTo>
                    <a:pt x="87" y="49"/>
                    <a:pt x="87" y="49"/>
                    <a:pt x="87" y="49"/>
                  </a:cubicBezTo>
                  <a:cubicBezTo>
                    <a:pt x="88" y="49"/>
                    <a:pt x="91" y="50"/>
                    <a:pt x="94" y="50"/>
                  </a:cubicBezTo>
                  <a:cubicBezTo>
                    <a:pt x="97" y="50"/>
                    <a:pt x="110" y="50"/>
                    <a:pt x="110" y="50"/>
                  </a:cubicBezTo>
                  <a:cubicBezTo>
                    <a:pt x="110" y="49"/>
                    <a:pt x="110" y="49"/>
                    <a:pt x="110" y="49"/>
                  </a:cubicBezTo>
                  <a:cubicBezTo>
                    <a:pt x="110" y="49"/>
                    <a:pt x="99" y="49"/>
                    <a:pt x="94" y="49"/>
                  </a:cubicBezTo>
                  <a:cubicBezTo>
                    <a:pt x="91" y="49"/>
                    <a:pt x="88" y="48"/>
                    <a:pt x="87" y="48"/>
                  </a:cubicBezTo>
                  <a:cubicBezTo>
                    <a:pt x="87" y="47"/>
                    <a:pt x="87" y="47"/>
                    <a:pt x="87" y="47"/>
                  </a:cubicBezTo>
                  <a:cubicBezTo>
                    <a:pt x="88" y="48"/>
                    <a:pt x="91" y="48"/>
                    <a:pt x="93" y="48"/>
                  </a:cubicBezTo>
                  <a:cubicBezTo>
                    <a:pt x="97" y="49"/>
                    <a:pt x="110" y="49"/>
                    <a:pt x="110" y="49"/>
                  </a:cubicBezTo>
                  <a:cubicBezTo>
                    <a:pt x="110" y="47"/>
                    <a:pt x="110" y="47"/>
                    <a:pt x="110" y="47"/>
                  </a:cubicBezTo>
                  <a:cubicBezTo>
                    <a:pt x="110" y="47"/>
                    <a:pt x="98" y="47"/>
                    <a:pt x="93" y="47"/>
                  </a:cubicBezTo>
                  <a:cubicBezTo>
                    <a:pt x="90" y="46"/>
                    <a:pt x="88" y="46"/>
                    <a:pt x="87" y="46"/>
                  </a:cubicBezTo>
                  <a:cubicBezTo>
                    <a:pt x="87" y="43"/>
                    <a:pt x="87" y="43"/>
                    <a:pt x="87" y="43"/>
                  </a:cubicBezTo>
                  <a:cubicBezTo>
                    <a:pt x="87" y="43"/>
                    <a:pt x="88" y="43"/>
                    <a:pt x="89" y="43"/>
                  </a:cubicBezTo>
                  <a:cubicBezTo>
                    <a:pt x="91" y="44"/>
                    <a:pt x="97" y="45"/>
                    <a:pt x="99" y="45"/>
                  </a:cubicBezTo>
                  <a:cubicBezTo>
                    <a:pt x="101" y="45"/>
                    <a:pt x="109" y="45"/>
                    <a:pt x="110" y="45"/>
                  </a:cubicBezTo>
                  <a:lnTo>
                    <a:pt x="110" y="59"/>
                  </a:lnTo>
                  <a:close/>
                  <a:moveTo>
                    <a:pt x="110" y="44"/>
                  </a:moveTo>
                  <a:cubicBezTo>
                    <a:pt x="110" y="44"/>
                    <a:pt x="110" y="44"/>
                    <a:pt x="110" y="44"/>
                  </a:cubicBezTo>
                  <a:cubicBezTo>
                    <a:pt x="109" y="44"/>
                    <a:pt x="106" y="44"/>
                    <a:pt x="104" y="44"/>
                  </a:cubicBezTo>
                  <a:cubicBezTo>
                    <a:pt x="102" y="44"/>
                    <a:pt x="93" y="44"/>
                    <a:pt x="91" y="43"/>
                  </a:cubicBezTo>
                  <a:cubicBezTo>
                    <a:pt x="90" y="43"/>
                    <a:pt x="88" y="42"/>
                    <a:pt x="87" y="42"/>
                  </a:cubicBezTo>
                  <a:cubicBezTo>
                    <a:pt x="87" y="42"/>
                    <a:pt x="87" y="42"/>
                    <a:pt x="87" y="42"/>
                  </a:cubicBezTo>
                  <a:cubicBezTo>
                    <a:pt x="90" y="42"/>
                    <a:pt x="96" y="43"/>
                    <a:pt x="98" y="43"/>
                  </a:cubicBezTo>
                  <a:cubicBezTo>
                    <a:pt x="100" y="43"/>
                    <a:pt x="109" y="44"/>
                    <a:pt x="110" y="44"/>
                  </a:cubicBezTo>
                  <a:close/>
                  <a:moveTo>
                    <a:pt x="110" y="42"/>
                  </a:moveTo>
                  <a:cubicBezTo>
                    <a:pt x="110" y="42"/>
                    <a:pt x="110" y="42"/>
                    <a:pt x="110" y="42"/>
                  </a:cubicBezTo>
                  <a:cubicBezTo>
                    <a:pt x="109" y="42"/>
                    <a:pt x="100" y="42"/>
                    <a:pt x="96" y="41"/>
                  </a:cubicBezTo>
                  <a:cubicBezTo>
                    <a:pt x="92" y="41"/>
                    <a:pt x="89" y="41"/>
                    <a:pt x="87" y="40"/>
                  </a:cubicBezTo>
                  <a:cubicBezTo>
                    <a:pt x="87" y="37"/>
                    <a:pt x="87" y="37"/>
                    <a:pt x="87" y="37"/>
                  </a:cubicBezTo>
                  <a:cubicBezTo>
                    <a:pt x="89" y="37"/>
                    <a:pt x="96" y="39"/>
                    <a:pt x="99" y="39"/>
                  </a:cubicBezTo>
                  <a:cubicBezTo>
                    <a:pt x="103" y="39"/>
                    <a:pt x="110" y="39"/>
                    <a:pt x="110" y="39"/>
                  </a:cubicBezTo>
                  <a:cubicBezTo>
                    <a:pt x="110" y="37"/>
                    <a:pt x="110" y="37"/>
                    <a:pt x="110" y="37"/>
                  </a:cubicBezTo>
                  <a:cubicBezTo>
                    <a:pt x="110" y="37"/>
                    <a:pt x="104" y="37"/>
                    <a:pt x="100" y="37"/>
                  </a:cubicBezTo>
                  <a:cubicBezTo>
                    <a:pt x="96" y="37"/>
                    <a:pt x="90" y="36"/>
                    <a:pt x="87" y="35"/>
                  </a:cubicBezTo>
                  <a:cubicBezTo>
                    <a:pt x="87" y="30"/>
                    <a:pt x="87" y="30"/>
                    <a:pt x="87" y="30"/>
                  </a:cubicBezTo>
                  <a:cubicBezTo>
                    <a:pt x="92" y="31"/>
                    <a:pt x="96" y="32"/>
                    <a:pt x="99" y="32"/>
                  </a:cubicBezTo>
                  <a:cubicBezTo>
                    <a:pt x="105" y="33"/>
                    <a:pt x="126" y="32"/>
                    <a:pt x="135" y="32"/>
                  </a:cubicBezTo>
                  <a:cubicBezTo>
                    <a:pt x="142" y="32"/>
                    <a:pt x="144" y="33"/>
                    <a:pt x="144" y="33"/>
                  </a:cubicBezTo>
                  <a:cubicBezTo>
                    <a:pt x="144" y="33"/>
                    <a:pt x="144" y="33"/>
                    <a:pt x="144" y="33"/>
                  </a:cubicBezTo>
                  <a:cubicBezTo>
                    <a:pt x="144" y="33"/>
                    <a:pt x="144" y="33"/>
                    <a:pt x="144" y="33"/>
                  </a:cubicBezTo>
                  <a:cubicBezTo>
                    <a:pt x="144" y="33"/>
                    <a:pt x="144" y="33"/>
                    <a:pt x="144" y="33"/>
                  </a:cubicBezTo>
                  <a:cubicBezTo>
                    <a:pt x="144" y="33"/>
                    <a:pt x="139" y="33"/>
                    <a:pt x="136" y="33"/>
                  </a:cubicBezTo>
                  <a:cubicBezTo>
                    <a:pt x="133" y="33"/>
                    <a:pt x="127" y="33"/>
                    <a:pt x="123" y="33"/>
                  </a:cubicBezTo>
                  <a:cubicBezTo>
                    <a:pt x="120" y="33"/>
                    <a:pt x="112" y="33"/>
                    <a:pt x="112" y="33"/>
                  </a:cubicBezTo>
                  <a:cubicBezTo>
                    <a:pt x="112" y="33"/>
                    <a:pt x="112" y="33"/>
                    <a:pt x="112" y="33"/>
                  </a:cubicBezTo>
                  <a:cubicBezTo>
                    <a:pt x="110" y="33"/>
                    <a:pt x="110" y="33"/>
                    <a:pt x="110" y="33"/>
                  </a:cubicBezTo>
                  <a:lnTo>
                    <a:pt x="110" y="42"/>
                  </a:lnTo>
                  <a:close/>
                  <a:moveTo>
                    <a:pt x="112" y="59"/>
                  </a:moveTo>
                  <a:cubicBezTo>
                    <a:pt x="112" y="59"/>
                    <a:pt x="112" y="59"/>
                    <a:pt x="112" y="59"/>
                  </a:cubicBezTo>
                  <a:cubicBezTo>
                    <a:pt x="112" y="55"/>
                    <a:pt x="112" y="55"/>
                    <a:pt x="112" y="55"/>
                  </a:cubicBezTo>
                  <a:cubicBezTo>
                    <a:pt x="141" y="55"/>
                    <a:pt x="141" y="55"/>
                    <a:pt x="141" y="55"/>
                  </a:cubicBezTo>
                  <a:cubicBezTo>
                    <a:pt x="141" y="59"/>
                    <a:pt x="141" y="59"/>
                    <a:pt x="141" y="59"/>
                  </a:cubicBezTo>
                  <a:lnTo>
                    <a:pt x="112" y="59"/>
                  </a:lnTo>
                  <a:close/>
                  <a:moveTo>
                    <a:pt x="141" y="54"/>
                  </a:moveTo>
                  <a:cubicBezTo>
                    <a:pt x="141" y="54"/>
                    <a:pt x="141" y="54"/>
                    <a:pt x="141" y="54"/>
                  </a:cubicBezTo>
                  <a:cubicBezTo>
                    <a:pt x="141" y="54"/>
                    <a:pt x="141" y="54"/>
                    <a:pt x="141" y="54"/>
                  </a:cubicBezTo>
                  <a:cubicBezTo>
                    <a:pt x="141" y="54"/>
                    <a:pt x="141" y="54"/>
                    <a:pt x="141" y="54"/>
                  </a:cubicBezTo>
                  <a:cubicBezTo>
                    <a:pt x="140" y="54"/>
                    <a:pt x="134" y="54"/>
                    <a:pt x="129" y="54"/>
                  </a:cubicBezTo>
                  <a:cubicBezTo>
                    <a:pt x="124" y="54"/>
                    <a:pt x="113" y="54"/>
                    <a:pt x="112" y="54"/>
                  </a:cubicBezTo>
                  <a:cubicBezTo>
                    <a:pt x="112" y="54"/>
                    <a:pt x="112" y="54"/>
                    <a:pt x="112" y="54"/>
                  </a:cubicBezTo>
                  <a:cubicBezTo>
                    <a:pt x="114" y="54"/>
                    <a:pt x="115" y="54"/>
                    <a:pt x="116" y="53"/>
                  </a:cubicBezTo>
                  <a:cubicBezTo>
                    <a:pt x="124" y="53"/>
                    <a:pt x="138" y="54"/>
                    <a:pt x="142" y="54"/>
                  </a:cubicBezTo>
                  <a:lnTo>
                    <a:pt x="141" y="54"/>
                  </a:lnTo>
                  <a:close/>
                  <a:moveTo>
                    <a:pt x="146" y="15"/>
                  </a:moveTo>
                  <a:cubicBezTo>
                    <a:pt x="146" y="15"/>
                    <a:pt x="146" y="15"/>
                    <a:pt x="146" y="15"/>
                  </a:cubicBezTo>
                  <a:cubicBezTo>
                    <a:pt x="146" y="15"/>
                    <a:pt x="146" y="15"/>
                    <a:pt x="146" y="15"/>
                  </a:cubicBezTo>
                  <a:cubicBezTo>
                    <a:pt x="146" y="11"/>
                    <a:pt x="146" y="11"/>
                    <a:pt x="146" y="11"/>
                  </a:cubicBezTo>
                  <a:cubicBezTo>
                    <a:pt x="140" y="15"/>
                    <a:pt x="140" y="15"/>
                    <a:pt x="140" y="15"/>
                  </a:cubicBezTo>
                  <a:cubicBezTo>
                    <a:pt x="140" y="15"/>
                    <a:pt x="142" y="14"/>
                    <a:pt x="143" y="14"/>
                  </a:cubicBezTo>
                  <a:cubicBezTo>
                    <a:pt x="144" y="14"/>
                    <a:pt x="145" y="15"/>
                    <a:pt x="146" y="15"/>
                  </a:cubicBezTo>
                  <a:close/>
                  <a:moveTo>
                    <a:pt x="10" y="12"/>
                  </a:moveTo>
                  <a:cubicBezTo>
                    <a:pt x="10" y="12"/>
                    <a:pt x="10" y="12"/>
                    <a:pt x="10" y="12"/>
                  </a:cubicBezTo>
                  <a:cubicBezTo>
                    <a:pt x="10" y="13"/>
                    <a:pt x="10" y="13"/>
                    <a:pt x="10" y="13"/>
                  </a:cubicBezTo>
                  <a:cubicBezTo>
                    <a:pt x="11" y="12"/>
                    <a:pt x="11" y="12"/>
                    <a:pt x="11" y="12"/>
                  </a:cubicBezTo>
                  <a:cubicBezTo>
                    <a:pt x="11" y="12"/>
                    <a:pt x="10" y="12"/>
                    <a:pt x="10" y="12"/>
                  </a:cubicBezTo>
                  <a:cubicBezTo>
                    <a:pt x="10" y="12"/>
                    <a:pt x="10" y="12"/>
                    <a:pt x="10" y="12"/>
                  </a:cubicBezTo>
                  <a:close/>
                  <a:moveTo>
                    <a:pt x="20" y="14"/>
                  </a:moveTo>
                  <a:cubicBezTo>
                    <a:pt x="20" y="14"/>
                    <a:pt x="20" y="14"/>
                    <a:pt x="20" y="14"/>
                  </a:cubicBezTo>
                  <a:cubicBezTo>
                    <a:pt x="19" y="14"/>
                    <a:pt x="18" y="14"/>
                    <a:pt x="18" y="14"/>
                  </a:cubicBezTo>
                  <a:cubicBezTo>
                    <a:pt x="10" y="18"/>
                    <a:pt x="10" y="18"/>
                    <a:pt x="10" y="18"/>
                  </a:cubicBezTo>
                  <a:cubicBezTo>
                    <a:pt x="10" y="20"/>
                    <a:pt x="10" y="20"/>
                    <a:pt x="10" y="20"/>
                  </a:cubicBezTo>
                  <a:cubicBezTo>
                    <a:pt x="10" y="20"/>
                    <a:pt x="15" y="18"/>
                    <a:pt x="17" y="17"/>
                  </a:cubicBezTo>
                  <a:cubicBezTo>
                    <a:pt x="19" y="16"/>
                    <a:pt x="23" y="14"/>
                    <a:pt x="23" y="14"/>
                  </a:cubicBezTo>
                  <a:cubicBezTo>
                    <a:pt x="23" y="14"/>
                    <a:pt x="22" y="14"/>
                    <a:pt x="20" y="14"/>
                  </a:cubicBezTo>
                  <a:close/>
                  <a:moveTo>
                    <a:pt x="10" y="16"/>
                  </a:moveTo>
                  <a:cubicBezTo>
                    <a:pt x="10" y="16"/>
                    <a:pt x="10" y="16"/>
                    <a:pt x="10" y="16"/>
                  </a:cubicBezTo>
                  <a:cubicBezTo>
                    <a:pt x="10" y="16"/>
                    <a:pt x="10" y="16"/>
                    <a:pt x="10" y="16"/>
                  </a:cubicBezTo>
                  <a:cubicBezTo>
                    <a:pt x="10" y="16"/>
                    <a:pt x="12" y="15"/>
                    <a:pt x="13" y="15"/>
                  </a:cubicBezTo>
                  <a:cubicBezTo>
                    <a:pt x="13" y="15"/>
                    <a:pt x="16" y="13"/>
                    <a:pt x="16" y="13"/>
                  </a:cubicBezTo>
                  <a:cubicBezTo>
                    <a:pt x="15" y="13"/>
                    <a:pt x="15" y="13"/>
                    <a:pt x="15" y="13"/>
                  </a:cubicBezTo>
                  <a:lnTo>
                    <a:pt x="10"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7"/>
            <p:cNvSpPr>
              <a:spLocks noEditPoints="1"/>
            </p:cNvSpPr>
            <p:nvPr/>
          </p:nvSpPr>
          <p:spPr bwMode="auto">
            <a:xfrm>
              <a:off x="559" y="4150"/>
              <a:ext cx="399" cy="149"/>
            </a:xfrm>
            <a:custGeom>
              <a:avLst/>
              <a:gdLst>
                <a:gd name="T0" fmla="*/ 140 w 154"/>
                <a:gd name="T1" fmla="*/ 42 h 56"/>
                <a:gd name="T2" fmla="*/ 80 w 154"/>
                <a:gd name="T3" fmla="*/ 11 h 56"/>
                <a:gd name="T4" fmla="*/ 101 w 154"/>
                <a:gd name="T5" fmla="*/ 30 h 56"/>
                <a:gd name="T6" fmla="*/ 80 w 154"/>
                <a:gd name="T7" fmla="*/ 17 h 56"/>
                <a:gd name="T8" fmla="*/ 106 w 154"/>
                <a:gd name="T9" fmla="*/ 29 h 56"/>
                <a:gd name="T10" fmla="*/ 109 w 154"/>
                <a:gd name="T11" fmla="*/ 1 h 56"/>
                <a:gd name="T12" fmla="*/ 78 w 154"/>
                <a:gd name="T13" fmla="*/ 25 h 56"/>
                <a:gd name="T14" fmla="*/ 11 w 154"/>
                <a:gd name="T15" fmla="*/ 53 h 56"/>
                <a:gd name="T16" fmla="*/ 2 w 154"/>
                <a:gd name="T17" fmla="*/ 50 h 56"/>
                <a:gd name="T18" fmla="*/ 5 w 154"/>
                <a:gd name="T19" fmla="*/ 45 h 56"/>
                <a:gd name="T20" fmla="*/ 6 w 154"/>
                <a:gd name="T21" fmla="*/ 44 h 56"/>
                <a:gd name="T22" fmla="*/ 8 w 154"/>
                <a:gd name="T23" fmla="*/ 44 h 56"/>
                <a:gd name="T24" fmla="*/ 10 w 154"/>
                <a:gd name="T25" fmla="*/ 50 h 56"/>
                <a:gd name="T26" fmla="*/ 12 w 154"/>
                <a:gd name="T27" fmla="*/ 43 h 56"/>
                <a:gd name="T28" fmla="*/ 13 w 154"/>
                <a:gd name="T29" fmla="*/ 43 h 56"/>
                <a:gd name="T30" fmla="*/ 77 w 154"/>
                <a:gd name="T31" fmla="*/ 19 h 56"/>
                <a:gd name="T32" fmla="*/ 79 w 154"/>
                <a:gd name="T33" fmla="*/ 27 h 56"/>
                <a:gd name="T34" fmla="*/ 83 w 154"/>
                <a:gd name="T35" fmla="*/ 40 h 56"/>
                <a:gd name="T36" fmla="*/ 83 w 154"/>
                <a:gd name="T37" fmla="*/ 39 h 56"/>
                <a:gd name="T38" fmla="*/ 71 w 154"/>
                <a:gd name="T39" fmla="*/ 44 h 56"/>
                <a:gd name="T40" fmla="*/ 98 w 154"/>
                <a:gd name="T41" fmla="*/ 36 h 56"/>
                <a:gd name="T42" fmla="*/ 98 w 154"/>
                <a:gd name="T43" fmla="*/ 42 h 56"/>
                <a:gd name="T44" fmla="*/ 88 w 154"/>
                <a:gd name="T45" fmla="*/ 39 h 56"/>
                <a:gd name="T46" fmla="*/ 98 w 154"/>
                <a:gd name="T47" fmla="*/ 36 h 56"/>
                <a:gd name="T48" fmla="*/ 60 w 154"/>
                <a:gd name="T49" fmla="*/ 40 h 56"/>
                <a:gd name="T50" fmla="*/ 65 w 154"/>
                <a:gd name="T51" fmla="*/ 47 h 56"/>
                <a:gd name="T52" fmla="*/ 122 w 154"/>
                <a:gd name="T53" fmla="*/ 47 h 56"/>
                <a:gd name="T54" fmla="*/ 113 w 154"/>
                <a:gd name="T55" fmla="*/ 35 h 56"/>
                <a:gd name="T56" fmla="*/ 126 w 154"/>
                <a:gd name="T57" fmla="*/ 45 h 56"/>
                <a:gd name="T58" fmla="*/ 77 w 154"/>
                <a:gd name="T59" fmla="*/ 12 h 56"/>
                <a:gd name="T60" fmla="*/ 92 w 154"/>
                <a:gd name="T61" fmla="*/ 10 h 56"/>
                <a:gd name="T62" fmla="*/ 83 w 154"/>
                <a:gd name="T63" fmla="*/ 13 h 56"/>
                <a:gd name="T64" fmla="*/ 83 w 154"/>
                <a:gd name="T65" fmla="*/ 32 h 56"/>
                <a:gd name="T66" fmla="*/ 75 w 154"/>
                <a:gd name="T67" fmla="*/ 22 h 56"/>
                <a:gd name="T68" fmla="*/ 106 w 154"/>
                <a:gd name="T69" fmla="*/ 32 h 56"/>
                <a:gd name="T70" fmla="*/ 83 w 154"/>
                <a:gd name="T71" fmla="*/ 16 h 56"/>
                <a:gd name="T72" fmla="*/ 91 w 154"/>
                <a:gd name="T73" fmla="*/ 19 h 56"/>
                <a:gd name="T74" fmla="*/ 91 w 154"/>
                <a:gd name="T75" fmla="*/ 24 h 56"/>
                <a:gd name="T76" fmla="*/ 91 w 154"/>
                <a:gd name="T77" fmla="*/ 28 h 56"/>
                <a:gd name="T78" fmla="*/ 99 w 154"/>
                <a:gd name="T79" fmla="*/ 32 h 56"/>
                <a:gd name="T80" fmla="*/ 70 w 154"/>
                <a:gd name="T81" fmla="*/ 47 h 56"/>
                <a:gd name="T82" fmla="*/ 45 w 154"/>
                <a:gd name="T83" fmla="*/ 48 h 56"/>
                <a:gd name="T84" fmla="*/ 59 w 154"/>
                <a:gd name="T85" fmla="*/ 48 h 56"/>
                <a:gd name="T86" fmla="*/ 79 w 154"/>
                <a:gd name="T87" fmla="*/ 47 h 56"/>
                <a:gd name="T88" fmla="*/ 94 w 154"/>
                <a:gd name="T89" fmla="*/ 48 h 56"/>
                <a:gd name="T90" fmla="*/ 111 w 154"/>
                <a:gd name="T91" fmla="*/ 47 h 56"/>
                <a:gd name="T92" fmla="*/ 112 w 154"/>
                <a:gd name="T93" fmla="*/ 43 h 56"/>
                <a:gd name="T94" fmla="*/ 115 w 154"/>
                <a:gd name="T95" fmla="*/ 12 h 56"/>
                <a:gd name="T96" fmla="*/ 115 w 154"/>
                <a:gd name="T97" fmla="*/ 21 h 56"/>
                <a:gd name="T98" fmla="*/ 115 w 154"/>
                <a:gd name="T99" fmla="*/ 30 h 56"/>
                <a:gd name="T100" fmla="*/ 114 w 154"/>
                <a:gd name="T101" fmla="*/ 11 h 56"/>
                <a:gd name="T102" fmla="*/ 115 w 154"/>
                <a:gd name="T103" fmla="*/ 20 h 56"/>
                <a:gd name="T104" fmla="*/ 114 w 154"/>
                <a:gd name="T105" fmla="*/ 29 h 56"/>
                <a:gd name="T106" fmla="*/ 151 w 154"/>
                <a:gd name="T107" fmla="*/ 45 h 56"/>
                <a:gd name="T108" fmla="*/ 47 w 154"/>
                <a:gd name="T109" fmla="*/ 39 h 56"/>
                <a:gd name="T110" fmla="*/ 47 w 154"/>
                <a:gd name="T111" fmla="*/ 45 h 56"/>
                <a:gd name="T112" fmla="*/ 103 w 154"/>
                <a:gd name="T113" fmla="*/ 29 h 56"/>
                <a:gd name="T114" fmla="*/ 100 w 154"/>
                <a:gd name="T115" fmla="*/ 18 h 56"/>
                <a:gd name="T116" fmla="*/ 104 w 154"/>
                <a:gd name="T117" fmla="*/ 29 h 56"/>
                <a:gd name="T118" fmla="*/ 103 w 154"/>
                <a:gd name="T119" fmla="*/ 5 h 56"/>
                <a:gd name="T120" fmla="*/ 71 w 154"/>
                <a:gd name="T121" fmla="*/ 39 h 56"/>
                <a:gd name="T122" fmla="*/ 60 w 154"/>
                <a:gd name="T123" fmla="*/ 45 h 56"/>
                <a:gd name="T124" fmla="*/ 64 w 154"/>
                <a:gd name="T125" fmla="*/ 45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54" h="56">
                  <a:moveTo>
                    <a:pt x="79" y="32"/>
                  </a:moveTo>
                  <a:cubicBezTo>
                    <a:pt x="80" y="32"/>
                    <a:pt x="80" y="32"/>
                    <a:pt x="80" y="32"/>
                  </a:cubicBezTo>
                  <a:cubicBezTo>
                    <a:pt x="80" y="31"/>
                    <a:pt x="80" y="31"/>
                    <a:pt x="80" y="31"/>
                  </a:cubicBezTo>
                  <a:cubicBezTo>
                    <a:pt x="80" y="30"/>
                    <a:pt x="80" y="30"/>
                    <a:pt x="80" y="30"/>
                  </a:cubicBezTo>
                  <a:cubicBezTo>
                    <a:pt x="80" y="30"/>
                    <a:pt x="80" y="30"/>
                    <a:pt x="80" y="30"/>
                  </a:cubicBezTo>
                  <a:cubicBezTo>
                    <a:pt x="81" y="30"/>
                    <a:pt x="81" y="30"/>
                    <a:pt x="81" y="30"/>
                  </a:cubicBezTo>
                  <a:cubicBezTo>
                    <a:pt x="81" y="30"/>
                    <a:pt x="81" y="30"/>
                    <a:pt x="81" y="30"/>
                  </a:cubicBezTo>
                  <a:cubicBezTo>
                    <a:pt x="79" y="30"/>
                    <a:pt x="79" y="30"/>
                    <a:pt x="79" y="30"/>
                  </a:cubicBezTo>
                  <a:lnTo>
                    <a:pt x="79" y="32"/>
                  </a:lnTo>
                  <a:close/>
                  <a:moveTo>
                    <a:pt x="80" y="25"/>
                  </a:moveTo>
                  <a:cubicBezTo>
                    <a:pt x="80" y="25"/>
                    <a:pt x="80" y="25"/>
                    <a:pt x="80" y="25"/>
                  </a:cubicBezTo>
                  <a:cubicBezTo>
                    <a:pt x="80" y="25"/>
                    <a:pt x="80" y="25"/>
                    <a:pt x="80" y="25"/>
                  </a:cubicBezTo>
                  <a:cubicBezTo>
                    <a:pt x="80" y="24"/>
                    <a:pt x="80" y="24"/>
                    <a:pt x="80" y="24"/>
                  </a:cubicBezTo>
                  <a:cubicBezTo>
                    <a:pt x="81" y="24"/>
                    <a:pt x="81" y="24"/>
                    <a:pt x="81" y="24"/>
                  </a:cubicBezTo>
                  <a:cubicBezTo>
                    <a:pt x="81" y="24"/>
                    <a:pt x="81" y="24"/>
                    <a:pt x="81" y="24"/>
                  </a:cubicBezTo>
                  <a:cubicBezTo>
                    <a:pt x="79" y="24"/>
                    <a:pt x="79" y="24"/>
                    <a:pt x="79" y="24"/>
                  </a:cubicBezTo>
                  <a:cubicBezTo>
                    <a:pt x="79" y="27"/>
                    <a:pt x="79" y="27"/>
                    <a:pt x="79" y="27"/>
                  </a:cubicBezTo>
                  <a:cubicBezTo>
                    <a:pt x="80" y="27"/>
                    <a:pt x="80" y="27"/>
                    <a:pt x="80" y="27"/>
                  </a:cubicBezTo>
                  <a:lnTo>
                    <a:pt x="80" y="25"/>
                  </a:lnTo>
                  <a:close/>
                  <a:moveTo>
                    <a:pt x="79" y="35"/>
                  </a:moveTo>
                  <a:cubicBezTo>
                    <a:pt x="79" y="35"/>
                    <a:pt x="79" y="35"/>
                    <a:pt x="79" y="35"/>
                  </a:cubicBezTo>
                  <a:cubicBezTo>
                    <a:pt x="80" y="35"/>
                    <a:pt x="80" y="35"/>
                    <a:pt x="80" y="35"/>
                  </a:cubicBezTo>
                  <a:cubicBezTo>
                    <a:pt x="80" y="33"/>
                    <a:pt x="80" y="33"/>
                    <a:pt x="80" y="33"/>
                  </a:cubicBezTo>
                  <a:cubicBezTo>
                    <a:pt x="80" y="33"/>
                    <a:pt x="80" y="33"/>
                    <a:pt x="80" y="33"/>
                  </a:cubicBezTo>
                  <a:cubicBezTo>
                    <a:pt x="80" y="33"/>
                    <a:pt x="80" y="33"/>
                    <a:pt x="80" y="33"/>
                  </a:cubicBezTo>
                  <a:cubicBezTo>
                    <a:pt x="81" y="32"/>
                    <a:pt x="81" y="32"/>
                    <a:pt x="81" y="32"/>
                  </a:cubicBezTo>
                  <a:cubicBezTo>
                    <a:pt x="81" y="32"/>
                    <a:pt x="81" y="32"/>
                    <a:pt x="81" y="32"/>
                  </a:cubicBezTo>
                  <a:cubicBezTo>
                    <a:pt x="79" y="32"/>
                    <a:pt x="79" y="32"/>
                    <a:pt x="79" y="32"/>
                  </a:cubicBezTo>
                  <a:lnTo>
                    <a:pt x="79" y="35"/>
                  </a:lnTo>
                  <a:close/>
                  <a:moveTo>
                    <a:pt x="79" y="9"/>
                  </a:moveTo>
                  <a:cubicBezTo>
                    <a:pt x="79" y="9"/>
                    <a:pt x="79" y="9"/>
                    <a:pt x="79" y="9"/>
                  </a:cubicBezTo>
                  <a:cubicBezTo>
                    <a:pt x="79" y="9"/>
                    <a:pt x="79" y="9"/>
                    <a:pt x="79" y="9"/>
                  </a:cubicBezTo>
                  <a:cubicBezTo>
                    <a:pt x="77" y="9"/>
                    <a:pt x="77" y="9"/>
                    <a:pt x="77" y="9"/>
                  </a:cubicBezTo>
                  <a:cubicBezTo>
                    <a:pt x="77" y="10"/>
                    <a:pt x="77" y="10"/>
                    <a:pt x="77" y="10"/>
                  </a:cubicBezTo>
                  <a:cubicBezTo>
                    <a:pt x="77" y="10"/>
                    <a:pt x="77" y="10"/>
                    <a:pt x="77" y="10"/>
                  </a:cubicBezTo>
                  <a:cubicBezTo>
                    <a:pt x="77" y="14"/>
                    <a:pt x="77" y="14"/>
                    <a:pt x="77" y="14"/>
                  </a:cubicBezTo>
                  <a:cubicBezTo>
                    <a:pt x="78" y="14"/>
                    <a:pt x="78" y="14"/>
                    <a:pt x="78" y="14"/>
                  </a:cubicBezTo>
                  <a:cubicBezTo>
                    <a:pt x="78" y="12"/>
                    <a:pt x="78" y="12"/>
                    <a:pt x="78" y="12"/>
                  </a:cubicBezTo>
                  <a:cubicBezTo>
                    <a:pt x="79" y="11"/>
                    <a:pt x="79" y="11"/>
                    <a:pt x="79" y="11"/>
                  </a:cubicBezTo>
                  <a:cubicBezTo>
                    <a:pt x="79" y="11"/>
                    <a:pt x="79" y="11"/>
                    <a:pt x="79" y="11"/>
                  </a:cubicBezTo>
                  <a:cubicBezTo>
                    <a:pt x="79" y="9"/>
                    <a:pt x="79" y="9"/>
                    <a:pt x="79" y="9"/>
                  </a:cubicBezTo>
                  <a:close/>
                  <a:moveTo>
                    <a:pt x="78" y="11"/>
                  </a:moveTo>
                  <a:cubicBezTo>
                    <a:pt x="78" y="11"/>
                    <a:pt x="78" y="11"/>
                    <a:pt x="78" y="11"/>
                  </a:cubicBezTo>
                  <a:cubicBezTo>
                    <a:pt x="78" y="10"/>
                    <a:pt x="78" y="10"/>
                    <a:pt x="78" y="10"/>
                  </a:cubicBezTo>
                  <a:cubicBezTo>
                    <a:pt x="79" y="9"/>
                    <a:pt x="79" y="9"/>
                    <a:pt x="79" y="9"/>
                  </a:cubicBezTo>
                  <a:cubicBezTo>
                    <a:pt x="79" y="11"/>
                    <a:pt x="79" y="11"/>
                    <a:pt x="79" y="11"/>
                  </a:cubicBezTo>
                  <a:lnTo>
                    <a:pt x="78" y="11"/>
                  </a:lnTo>
                  <a:close/>
                  <a:moveTo>
                    <a:pt x="140" y="42"/>
                  </a:moveTo>
                  <a:cubicBezTo>
                    <a:pt x="140" y="42"/>
                    <a:pt x="140" y="42"/>
                    <a:pt x="140" y="42"/>
                  </a:cubicBezTo>
                  <a:cubicBezTo>
                    <a:pt x="141" y="42"/>
                    <a:pt x="141" y="42"/>
                    <a:pt x="141" y="42"/>
                  </a:cubicBezTo>
                  <a:cubicBezTo>
                    <a:pt x="140" y="41"/>
                    <a:pt x="140" y="41"/>
                    <a:pt x="140" y="41"/>
                  </a:cubicBezTo>
                  <a:lnTo>
                    <a:pt x="140" y="42"/>
                  </a:lnTo>
                  <a:close/>
                  <a:moveTo>
                    <a:pt x="142" y="42"/>
                  </a:moveTo>
                  <a:cubicBezTo>
                    <a:pt x="142" y="42"/>
                    <a:pt x="142" y="42"/>
                    <a:pt x="142" y="42"/>
                  </a:cubicBezTo>
                  <a:cubicBezTo>
                    <a:pt x="143" y="43"/>
                    <a:pt x="143" y="43"/>
                    <a:pt x="143" y="43"/>
                  </a:cubicBezTo>
                  <a:cubicBezTo>
                    <a:pt x="143" y="42"/>
                    <a:pt x="143" y="42"/>
                    <a:pt x="143" y="42"/>
                  </a:cubicBezTo>
                  <a:lnTo>
                    <a:pt x="142" y="42"/>
                  </a:lnTo>
                  <a:close/>
                  <a:moveTo>
                    <a:pt x="141" y="38"/>
                  </a:moveTo>
                  <a:cubicBezTo>
                    <a:pt x="141" y="38"/>
                    <a:pt x="141" y="38"/>
                    <a:pt x="141" y="38"/>
                  </a:cubicBezTo>
                  <a:cubicBezTo>
                    <a:pt x="141" y="38"/>
                    <a:pt x="141" y="40"/>
                    <a:pt x="141" y="40"/>
                  </a:cubicBezTo>
                  <a:cubicBezTo>
                    <a:pt x="142" y="40"/>
                    <a:pt x="142" y="40"/>
                    <a:pt x="142" y="40"/>
                  </a:cubicBezTo>
                  <a:lnTo>
                    <a:pt x="141" y="38"/>
                  </a:lnTo>
                  <a:close/>
                  <a:moveTo>
                    <a:pt x="79" y="16"/>
                  </a:moveTo>
                  <a:cubicBezTo>
                    <a:pt x="79" y="16"/>
                    <a:pt x="79" y="16"/>
                    <a:pt x="79" y="16"/>
                  </a:cubicBezTo>
                  <a:cubicBezTo>
                    <a:pt x="80" y="16"/>
                    <a:pt x="80" y="16"/>
                    <a:pt x="80" y="16"/>
                  </a:cubicBezTo>
                  <a:cubicBezTo>
                    <a:pt x="80" y="14"/>
                    <a:pt x="80" y="14"/>
                    <a:pt x="80" y="14"/>
                  </a:cubicBezTo>
                  <a:cubicBezTo>
                    <a:pt x="80" y="14"/>
                    <a:pt x="80" y="14"/>
                    <a:pt x="80" y="14"/>
                  </a:cubicBezTo>
                  <a:cubicBezTo>
                    <a:pt x="80" y="14"/>
                    <a:pt x="80" y="14"/>
                    <a:pt x="80" y="14"/>
                  </a:cubicBezTo>
                  <a:cubicBezTo>
                    <a:pt x="81" y="13"/>
                    <a:pt x="81" y="13"/>
                    <a:pt x="81" y="13"/>
                  </a:cubicBezTo>
                  <a:cubicBezTo>
                    <a:pt x="81" y="13"/>
                    <a:pt x="81" y="13"/>
                    <a:pt x="81" y="13"/>
                  </a:cubicBezTo>
                  <a:cubicBezTo>
                    <a:pt x="79" y="14"/>
                    <a:pt x="79" y="14"/>
                    <a:pt x="79" y="14"/>
                  </a:cubicBezTo>
                  <a:lnTo>
                    <a:pt x="79" y="16"/>
                  </a:lnTo>
                  <a:close/>
                  <a:moveTo>
                    <a:pt x="79" y="29"/>
                  </a:moveTo>
                  <a:cubicBezTo>
                    <a:pt x="79" y="29"/>
                    <a:pt x="79" y="29"/>
                    <a:pt x="79" y="29"/>
                  </a:cubicBezTo>
                  <a:cubicBezTo>
                    <a:pt x="80" y="29"/>
                    <a:pt x="80" y="29"/>
                    <a:pt x="80" y="29"/>
                  </a:cubicBezTo>
                  <a:cubicBezTo>
                    <a:pt x="80" y="28"/>
                    <a:pt x="80" y="28"/>
                    <a:pt x="80" y="28"/>
                  </a:cubicBezTo>
                  <a:cubicBezTo>
                    <a:pt x="80" y="27"/>
                    <a:pt x="80" y="27"/>
                    <a:pt x="80" y="27"/>
                  </a:cubicBezTo>
                  <a:cubicBezTo>
                    <a:pt x="80" y="27"/>
                    <a:pt x="80" y="27"/>
                    <a:pt x="80" y="27"/>
                  </a:cubicBezTo>
                  <a:cubicBezTo>
                    <a:pt x="81" y="27"/>
                    <a:pt x="81" y="27"/>
                    <a:pt x="81" y="27"/>
                  </a:cubicBezTo>
                  <a:cubicBezTo>
                    <a:pt x="81" y="27"/>
                    <a:pt x="81" y="27"/>
                    <a:pt x="81" y="27"/>
                  </a:cubicBezTo>
                  <a:cubicBezTo>
                    <a:pt x="79" y="27"/>
                    <a:pt x="79" y="27"/>
                    <a:pt x="79" y="27"/>
                  </a:cubicBezTo>
                  <a:lnTo>
                    <a:pt x="79" y="29"/>
                  </a:lnTo>
                  <a:close/>
                  <a:moveTo>
                    <a:pt x="82" y="8"/>
                  </a:moveTo>
                  <a:cubicBezTo>
                    <a:pt x="82" y="8"/>
                    <a:pt x="82" y="8"/>
                    <a:pt x="82" y="8"/>
                  </a:cubicBezTo>
                  <a:cubicBezTo>
                    <a:pt x="82" y="8"/>
                    <a:pt x="82" y="8"/>
                    <a:pt x="82" y="8"/>
                  </a:cubicBezTo>
                  <a:cubicBezTo>
                    <a:pt x="80" y="9"/>
                    <a:pt x="80" y="9"/>
                    <a:pt x="80" y="9"/>
                  </a:cubicBezTo>
                  <a:cubicBezTo>
                    <a:pt x="80" y="9"/>
                    <a:pt x="80" y="9"/>
                    <a:pt x="80" y="9"/>
                  </a:cubicBezTo>
                  <a:cubicBezTo>
                    <a:pt x="79" y="9"/>
                    <a:pt x="79" y="9"/>
                    <a:pt x="79" y="9"/>
                  </a:cubicBezTo>
                  <a:cubicBezTo>
                    <a:pt x="79" y="11"/>
                    <a:pt x="79" y="11"/>
                    <a:pt x="79" y="11"/>
                  </a:cubicBezTo>
                  <a:cubicBezTo>
                    <a:pt x="79" y="11"/>
                    <a:pt x="79" y="11"/>
                    <a:pt x="79" y="11"/>
                  </a:cubicBezTo>
                  <a:cubicBezTo>
                    <a:pt x="79" y="11"/>
                    <a:pt x="79" y="11"/>
                    <a:pt x="79" y="11"/>
                  </a:cubicBezTo>
                  <a:cubicBezTo>
                    <a:pt x="79" y="13"/>
                    <a:pt x="79" y="13"/>
                    <a:pt x="79" y="13"/>
                  </a:cubicBezTo>
                  <a:cubicBezTo>
                    <a:pt x="80" y="13"/>
                    <a:pt x="80" y="13"/>
                    <a:pt x="80" y="13"/>
                  </a:cubicBezTo>
                  <a:cubicBezTo>
                    <a:pt x="80" y="11"/>
                    <a:pt x="80" y="11"/>
                    <a:pt x="80" y="11"/>
                  </a:cubicBezTo>
                  <a:cubicBezTo>
                    <a:pt x="82" y="11"/>
                    <a:pt x="82" y="11"/>
                    <a:pt x="82" y="11"/>
                  </a:cubicBezTo>
                  <a:cubicBezTo>
                    <a:pt x="82" y="11"/>
                    <a:pt x="82" y="11"/>
                    <a:pt x="82" y="11"/>
                  </a:cubicBezTo>
                  <a:cubicBezTo>
                    <a:pt x="82" y="8"/>
                    <a:pt x="82" y="8"/>
                    <a:pt x="82" y="8"/>
                  </a:cubicBezTo>
                  <a:close/>
                  <a:moveTo>
                    <a:pt x="80" y="11"/>
                  </a:moveTo>
                  <a:cubicBezTo>
                    <a:pt x="80" y="11"/>
                    <a:pt x="80" y="11"/>
                    <a:pt x="80" y="11"/>
                  </a:cubicBezTo>
                  <a:cubicBezTo>
                    <a:pt x="80" y="9"/>
                    <a:pt x="80" y="9"/>
                    <a:pt x="80" y="9"/>
                  </a:cubicBezTo>
                  <a:cubicBezTo>
                    <a:pt x="82" y="9"/>
                    <a:pt x="82" y="9"/>
                    <a:pt x="82" y="9"/>
                  </a:cubicBezTo>
                  <a:cubicBezTo>
                    <a:pt x="82" y="11"/>
                    <a:pt x="82" y="11"/>
                    <a:pt x="82" y="11"/>
                  </a:cubicBezTo>
                  <a:lnTo>
                    <a:pt x="80" y="11"/>
                  </a:lnTo>
                  <a:close/>
                  <a:moveTo>
                    <a:pt x="84" y="8"/>
                  </a:moveTo>
                  <a:cubicBezTo>
                    <a:pt x="84" y="8"/>
                    <a:pt x="84" y="8"/>
                    <a:pt x="84" y="8"/>
                  </a:cubicBezTo>
                  <a:cubicBezTo>
                    <a:pt x="84" y="8"/>
                    <a:pt x="84" y="8"/>
                    <a:pt x="84" y="8"/>
                  </a:cubicBezTo>
                  <a:cubicBezTo>
                    <a:pt x="82" y="8"/>
                    <a:pt x="82" y="8"/>
                    <a:pt x="82" y="8"/>
                  </a:cubicBezTo>
                  <a:cubicBezTo>
                    <a:pt x="82" y="8"/>
                    <a:pt x="82" y="8"/>
                    <a:pt x="82" y="8"/>
                  </a:cubicBezTo>
                  <a:cubicBezTo>
                    <a:pt x="82" y="8"/>
                    <a:pt x="82" y="8"/>
                    <a:pt x="82" y="8"/>
                  </a:cubicBezTo>
                  <a:cubicBezTo>
                    <a:pt x="82" y="13"/>
                    <a:pt x="82" y="13"/>
                    <a:pt x="82" y="13"/>
                  </a:cubicBezTo>
                  <a:cubicBezTo>
                    <a:pt x="82" y="13"/>
                    <a:pt x="82" y="13"/>
                    <a:pt x="82" y="13"/>
                  </a:cubicBezTo>
                  <a:cubicBezTo>
                    <a:pt x="82" y="11"/>
                    <a:pt x="82" y="11"/>
                    <a:pt x="82" y="11"/>
                  </a:cubicBezTo>
                  <a:cubicBezTo>
                    <a:pt x="84" y="10"/>
                    <a:pt x="84" y="10"/>
                    <a:pt x="84" y="10"/>
                  </a:cubicBezTo>
                  <a:cubicBezTo>
                    <a:pt x="84" y="10"/>
                    <a:pt x="84" y="10"/>
                    <a:pt x="84" y="10"/>
                  </a:cubicBezTo>
                  <a:cubicBezTo>
                    <a:pt x="84" y="8"/>
                    <a:pt x="84" y="8"/>
                    <a:pt x="84" y="8"/>
                  </a:cubicBezTo>
                  <a:close/>
                  <a:moveTo>
                    <a:pt x="82" y="10"/>
                  </a:moveTo>
                  <a:cubicBezTo>
                    <a:pt x="82" y="10"/>
                    <a:pt x="82" y="10"/>
                    <a:pt x="82" y="10"/>
                  </a:cubicBezTo>
                  <a:cubicBezTo>
                    <a:pt x="82" y="8"/>
                    <a:pt x="82" y="8"/>
                    <a:pt x="82" y="8"/>
                  </a:cubicBezTo>
                  <a:cubicBezTo>
                    <a:pt x="84" y="8"/>
                    <a:pt x="84" y="8"/>
                    <a:pt x="84" y="8"/>
                  </a:cubicBezTo>
                  <a:cubicBezTo>
                    <a:pt x="84" y="10"/>
                    <a:pt x="84" y="10"/>
                    <a:pt x="84" y="10"/>
                  </a:cubicBezTo>
                  <a:lnTo>
                    <a:pt x="82" y="10"/>
                  </a:lnTo>
                  <a:close/>
                  <a:moveTo>
                    <a:pt x="91" y="6"/>
                  </a:moveTo>
                  <a:cubicBezTo>
                    <a:pt x="91" y="6"/>
                    <a:pt x="91" y="6"/>
                    <a:pt x="91" y="6"/>
                  </a:cubicBezTo>
                  <a:cubicBezTo>
                    <a:pt x="91" y="6"/>
                    <a:pt x="91" y="6"/>
                    <a:pt x="91" y="6"/>
                  </a:cubicBezTo>
                  <a:cubicBezTo>
                    <a:pt x="90" y="6"/>
                    <a:pt x="90" y="6"/>
                    <a:pt x="90" y="6"/>
                  </a:cubicBezTo>
                  <a:cubicBezTo>
                    <a:pt x="90" y="6"/>
                    <a:pt x="90" y="6"/>
                    <a:pt x="90" y="6"/>
                  </a:cubicBezTo>
                  <a:cubicBezTo>
                    <a:pt x="90" y="6"/>
                    <a:pt x="90" y="6"/>
                    <a:pt x="90" y="6"/>
                  </a:cubicBezTo>
                  <a:cubicBezTo>
                    <a:pt x="90" y="6"/>
                    <a:pt x="90" y="6"/>
                    <a:pt x="90" y="6"/>
                  </a:cubicBezTo>
                  <a:cubicBezTo>
                    <a:pt x="90" y="6"/>
                    <a:pt x="90" y="6"/>
                    <a:pt x="90" y="6"/>
                  </a:cubicBezTo>
                  <a:cubicBezTo>
                    <a:pt x="89" y="6"/>
                    <a:pt x="89" y="6"/>
                    <a:pt x="89" y="6"/>
                  </a:cubicBezTo>
                  <a:cubicBezTo>
                    <a:pt x="89" y="11"/>
                    <a:pt x="89" y="11"/>
                    <a:pt x="89" y="11"/>
                  </a:cubicBezTo>
                  <a:cubicBezTo>
                    <a:pt x="89" y="10"/>
                    <a:pt x="89" y="10"/>
                    <a:pt x="89" y="10"/>
                  </a:cubicBezTo>
                  <a:cubicBezTo>
                    <a:pt x="89" y="9"/>
                    <a:pt x="89" y="9"/>
                    <a:pt x="89" y="9"/>
                  </a:cubicBezTo>
                  <a:cubicBezTo>
                    <a:pt x="92" y="8"/>
                    <a:pt x="92" y="8"/>
                    <a:pt x="92" y="8"/>
                  </a:cubicBezTo>
                  <a:cubicBezTo>
                    <a:pt x="92" y="6"/>
                    <a:pt x="92" y="6"/>
                    <a:pt x="92" y="6"/>
                  </a:cubicBezTo>
                  <a:lnTo>
                    <a:pt x="91" y="6"/>
                  </a:lnTo>
                  <a:close/>
                  <a:moveTo>
                    <a:pt x="90" y="8"/>
                  </a:moveTo>
                  <a:cubicBezTo>
                    <a:pt x="90" y="8"/>
                    <a:pt x="90" y="8"/>
                    <a:pt x="90" y="8"/>
                  </a:cubicBezTo>
                  <a:cubicBezTo>
                    <a:pt x="90" y="6"/>
                    <a:pt x="90" y="6"/>
                    <a:pt x="90" y="6"/>
                  </a:cubicBezTo>
                  <a:cubicBezTo>
                    <a:pt x="91" y="6"/>
                    <a:pt x="91" y="6"/>
                    <a:pt x="91" y="6"/>
                  </a:cubicBezTo>
                  <a:cubicBezTo>
                    <a:pt x="91" y="8"/>
                    <a:pt x="91" y="8"/>
                    <a:pt x="91" y="8"/>
                  </a:cubicBezTo>
                  <a:lnTo>
                    <a:pt x="90" y="8"/>
                  </a:lnTo>
                  <a:close/>
                  <a:moveTo>
                    <a:pt x="100" y="33"/>
                  </a:moveTo>
                  <a:cubicBezTo>
                    <a:pt x="100" y="33"/>
                    <a:pt x="100" y="33"/>
                    <a:pt x="100" y="33"/>
                  </a:cubicBezTo>
                  <a:cubicBezTo>
                    <a:pt x="101" y="32"/>
                    <a:pt x="101" y="32"/>
                    <a:pt x="101" y="32"/>
                  </a:cubicBezTo>
                  <a:cubicBezTo>
                    <a:pt x="101" y="31"/>
                    <a:pt x="101" y="31"/>
                    <a:pt x="101" y="31"/>
                  </a:cubicBezTo>
                  <a:cubicBezTo>
                    <a:pt x="101" y="30"/>
                    <a:pt x="101" y="30"/>
                    <a:pt x="101" y="30"/>
                  </a:cubicBezTo>
                  <a:cubicBezTo>
                    <a:pt x="101" y="30"/>
                    <a:pt x="101" y="30"/>
                    <a:pt x="101" y="30"/>
                  </a:cubicBezTo>
                  <a:cubicBezTo>
                    <a:pt x="103" y="30"/>
                    <a:pt x="103" y="30"/>
                    <a:pt x="103" y="30"/>
                  </a:cubicBezTo>
                  <a:cubicBezTo>
                    <a:pt x="103" y="29"/>
                    <a:pt x="103" y="29"/>
                    <a:pt x="103" y="29"/>
                  </a:cubicBezTo>
                  <a:cubicBezTo>
                    <a:pt x="100" y="30"/>
                    <a:pt x="100" y="30"/>
                    <a:pt x="100" y="30"/>
                  </a:cubicBezTo>
                  <a:lnTo>
                    <a:pt x="100" y="33"/>
                  </a:lnTo>
                  <a:close/>
                  <a:moveTo>
                    <a:pt x="136" y="36"/>
                  </a:moveTo>
                  <a:cubicBezTo>
                    <a:pt x="136" y="36"/>
                    <a:pt x="136" y="36"/>
                    <a:pt x="136" y="36"/>
                  </a:cubicBezTo>
                  <a:cubicBezTo>
                    <a:pt x="134" y="36"/>
                    <a:pt x="134" y="36"/>
                    <a:pt x="134" y="36"/>
                  </a:cubicBezTo>
                  <a:cubicBezTo>
                    <a:pt x="136" y="37"/>
                    <a:pt x="136" y="37"/>
                    <a:pt x="136" y="37"/>
                  </a:cubicBezTo>
                  <a:lnTo>
                    <a:pt x="136" y="36"/>
                  </a:lnTo>
                  <a:close/>
                  <a:moveTo>
                    <a:pt x="136" y="42"/>
                  </a:moveTo>
                  <a:cubicBezTo>
                    <a:pt x="136" y="42"/>
                    <a:pt x="136" y="42"/>
                    <a:pt x="136" y="42"/>
                  </a:cubicBezTo>
                  <a:cubicBezTo>
                    <a:pt x="138" y="42"/>
                    <a:pt x="138" y="42"/>
                    <a:pt x="138" y="42"/>
                  </a:cubicBezTo>
                  <a:cubicBezTo>
                    <a:pt x="136" y="41"/>
                    <a:pt x="136" y="41"/>
                    <a:pt x="136" y="41"/>
                  </a:cubicBezTo>
                  <a:lnTo>
                    <a:pt x="136" y="42"/>
                  </a:lnTo>
                  <a:close/>
                  <a:moveTo>
                    <a:pt x="135" y="39"/>
                  </a:moveTo>
                  <a:cubicBezTo>
                    <a:pt x="135" y="39"/>
                    <a:pt x="135" y="39"/>
                    <a:pt x="135" y="39"/>
                  </a:cubicBezTo>
                  <a:cubicBezTo>
                    <a:pt x="135" y="39"/>
                    <a:pt x="135" y="39"/>
                    <a:pt x="135" y="39"/>
                  </a:cubicBezTo>
                  <a:cubicBezTo>
                    <a:pt x="134" y="39"/>
                    <a:pt x="134" y="39"/>
                    <a:pt x="134" y="39"/>
                  </a:cubicBezTo>
                  <a:lnTo>
                    <a:pt x="135" y="39"/>
                  </a:lnTo>
                  <a:close/>
                  <a:moveTo>
                    <a:pt x="79" y="21"/>
                  </a:moveTo>
                  <a:cubicBezTo>
                    <a:pt x="79" y="21"/>
                    <a:pt x="79" y="21"/>
                    <a:pt x="79" y="21"/>
                  </a:cubicBezTo>
                  <a:cubicBezTo>
                    <a:pt x="80" y="21"/>
                    <a:pt x="80" y="21"/>
                    <a:pt x="80" y="21"/>
                  </a:cubicBezTo>
                  <a:cubicBezTo>
                    <a:pt x="80" y="20"/>
                    <a:pt x="80" y="20"/>
                    <a:pt x="80" y="20"/>
                  </a:cubicBezTo>
                  <a:cubicBezTo>
                    <a:pt x="80" y="19"/>
                    <a:pt x="80" y="19"/>
                    <a:pt x="80" y="19"/>
                  </a:cubicBezTo>
                  <a:cubicBezTo>
                    <a:pt x="80" y="19"/>
                    <a:pt x="80" y="19"/>
                    <a:pt x="80" y="19"/>
                  </a:cubicBezTo>
                  <a:cubicBezTo>
                    <a:pt x="81" y="19"/>
                    <a:pt x="81" y="19"/>
                    <a:pt x="81" y="19"/>
                  </a:cubicBezTo>
                  <a:cubicBezTo>
                    <a:pt x="81" y="19"/>
                    <a:pt x="81" y="19"/>
                    <a:pt x="81" y="19"/>
                  </a:cubicBezTo>
                  <a:cubicBezTo>
                    <a:pt x="79" y="19"/>
                    <a:pt x="79" y="19"/>
                    <a:pt x="79" y="19"/>
                  </a:cubicBezTo>
                  <a:lnTo>
                    <a:pt x="79" y="21"/>
                  </a:lnTo>
                  <a:close/>
                  <a:moveTo>
                    <a:pt x="79" y="24"/>
                  </a:moveTo>
                  <a:cubicBezTo>
                    <a:pt x="79" y="24"/>
                    <a:pt x="79" y="24"/>
                    <a:pt x="79" y="24"/>
                  </a:cubicBezTo>
                  <a:cubicBezTo>
                    <a:pt x="80" y="24"/>
                    <a:pt x="80" y="24"/>
                    <a:pt x="80" y="24"/>
                  </a:cubicBezTo>
                  <a:cubicBezTo>
                    <a:pt x="80" y="23"/>
                    <a:pt x="80" y="23"/>
                    <a:pt x="80" y="23"/>
                  </a:cubicBezTo>
                  <a:cubicBezTo>
                    <a:pt x="80" y="22"/>
                    <a:pt x="80" y="22"/>
                    <a:pt x="80" y="22"/>
                  </a:cubicBezTo>
                  <a:cubicBezTo>
                    <a:pt x="80" y="22"/>
                    <a:pt x="80" y="22"/>
                    <a:pt x="80" y="22"/>
                  </a:cubicBezTo>
                  <a:cubicBezTo>
                    <a:pt x="81" y="22"/>
                    <a:pt x="81" y="22"/>
                    <a:pt x="81" y="22"/>
                  </a:cubicBezTo>
                  <a:cubicBezTo>
                    <a:pt x="81" y="21"/>
                    <a:pt x="81" y="21"/>
                    <a:pt x="81" y="21"/>
                  </a:cubicBezTo>
                  <a:cubicBezTo>
                    <a:pt x="79" y="22"/>
                    <a:pt x="79" y="22"/>
                    <a:pt x="79" y="22"/>
                  </a:cubicBezTo>
                  <a:lnTo>
                    <a:pt x="79" y="24"/>
                  </a:lnTo>
                  <a:close/>
                  <a:moveTo>
                    <a:pt x="139" y="41"/>
                  </a:moveTo>
                  <a:cubicBezTo>
                    <a:pt x="139" y="41"/>
                    <a:pt x="139" y="41"/>
                    <a:pt x="139" y="41"/>
                  </a:cubicBezTo>
                  <a:cubicBezTo>
                    <a:pt x="139" y="40"/>
                    <a:pt x="139" y="40"/>
                    <a:pt x="139" y="40"/>
                  </a:cubicBezTo>
                  <a:cubicBezTo>
                    <a:pt x="137" y="40"/>
                    <a:pt x="137" y="40"/>
                    <a:pt x="137" y="40"/>
                  </a:cubicBezTo>
                  <a:lnTo>
                    <a:pt x="139" y="41"/>
                  </a:lnTo>
                  <a:close/>
                  <a:moveTo>
                    <a:pt x="79" y="19"/>
                  </a:moveTo>
                  <a:cubicBezTo>
                    <a:pt x="79" y="19"/>
                    <a:pt x="79" y="19"/>
                    <a:pt x="79" y="19"/>
                  </a:cubicBezTo>
                  <a:cubicBezTo>
                    <a:pt x="80" y="19"/>
                    <a:pt x="80" y="19"/>
                    <a:pt x="80" y="19"/>
                  </a:cubicBezTo>
                  <a:cubicBezTo>
                    <a:pt x="80" y="17"/>
                    <a:pt x="80" y="17"/>
                    <a:pt x="80" y="17"/>
                  </a:cubicBezTo>
                  <a:cubicBezTo>
                    <a:pt x="80" y="16"/>
                    <a:pt x="80" y="16"/>
                    <a:pt x="80" y="16"/>
                  </a:cubicBezTo>
                  <a:cubicBezTo>
                    <a:pt x="80" y="16"/>
                    <a:pt x="80" y="16"/>
                    <a:pt x="80" y="16"/>
                  </a:cubicBezTo>
                  <a:cubicBezTo>
                    <a:pt x="81" y="16"/>
                    <a:pt x="81" y="16"/>
                    <a:pt x="81" y="16"/>
                  </a:cubicBezTo>
                  <a:cubicBezTo>
                    <a:pt x="81" y="16"/>
                    <a:pt x="81" y="16"/>
                    <a:pt x="81" y="16"/>
                  </a:cubicBezTo>
                  <a:cubicBezTo>
                    <a:pt x="79" y="16"/>
                    <a:pt x="79" y="16"/>
                    <a:pt x="79" y="16"/>
                  </a:cubicBezTo>
                  <a:lnTo>
                    <a:pt x="79" y="19"/>
                  </a:lnTo>
                  <a:close/>
                  <a:moveTo>
                    <a:pt x="144" y="42"/>
                  </a:moveTo>
                  <a:cubicBezTo>
                    <a:pt x="144" y="42"/>
                    <a:pt x="144" y="42"/>
                    <a:pt x="144" y="42"/>
                  </a:cubicBezTo>
                  <a:cubicBezTo>
                    <a:pt x="144" y="41"/>
                    <a:pt x="144" y="41"/>
                    <a:pt x="144" y="41"/>
                  </a:cubicBezTo>
                  <a:cubicBezTo>
                    <a:pt x="143" y="41"/>
                    <a:pt x="143" y="41"/>
                    <a:pt x="143" y="41"/>
                  </a:cubicBezTo>
                  <a:lnTo>
                    <a:pt x="144" y="42"/>
                  </a:lnTo>
                  <a:close/>
                  <a:moveTo>
                    <a:pt x="137" y="38"/>
                  </a:moveTo>
                  <a:cubicBezTo>
                    <a:pt x="137" y="38"/>
                    <a:pt x="137" y="38"/>
                    <a:pt x="137" y="38"/>
                  </a:cubicBezTo>
                  <a:cubicBezTo>
                    <a:pt x="140" y="38"/>
                    <a:pt x="140" y="38"/>
                    <a:pt x="140" y="38"/>
                  </a:cubicBezTo>
                  <a:cubicBezTo>
                    <a:pt x="137" y="36"/>
                    <a:pt x="137" y="36"/>
                    <a:pt x="137" y="36"/>
                  </a:cubicBezTo>
                  <a:lnTo>
                    <a:pt x="137" y="38"/>
                  </a:lnTo>
                  <a:close/>
                  <a:moveTo>
                    <a:pt x="107" y="19"/>
                  </a:moveTo>
                  <a:cubicBezTo>
                    <a:pt x="107" y="19"/>
                    <a:pt x="107" y="19"/>
                    <a:pt x="107" y="19"/>
                  </a:cubicBezTo>
                  <a:cubicBezTo>
                    <a:pt x="107" y="17"/>
                    <a:pt x="107" y="17"/>
                    <a:pt x="107" y="17"/>
                  </a:cubicBezTo>
                  <a:cubicBezTo>
                    <a:pt x="107" y="17"/>
                    <a:pt x="107" y="17"/>
                    <a:pt x="107" y="17"/>
                  </a:cubicBezTo>
                  <a:cubicBezTo>
                    <a:pt x="107" y="17"/>
                    <a:pt x="107" y="17"/>
                    <a:pt x="107" y="17"/>
                  </a:cubicBezTo>
                  <a:cubicBezTo>
                    <a:pt x="109" y="16"/>
                    <a:pt x="109" y="16"/>
                    <a:pt x="109" y="16"/>
                  </a:cubicBezTo>
                  <a:cubicBezTo>
                    <a:pt x="109" y="16"/>
                    <a:pt x="109" y="16"/>
                    <a:pt x="109" y="16"/>
                  </a:cubicBezTo>
                  <a:cubicBezTo>
                    <a:pt x="106" y="17"/>
                    <a:pt x="106" y="17"/>
                    <a:pt x="106" y="17"/>
                  </a:cubicBezTo>
                  <a:cubicBezTo>
                    <a:pt x="106" y="19"/>
                    <a:pt x="106" y="19"/>
                    <a:pt x="106" y="19"/>
                  </a:cubicBezTo>
                  <a:lnTo>
                    <a:pt x="107" y="19"/>
                  </a:lnTo>
                  <a:close/>
                  <a:moveTo>
                    <a:pt x="140" y="36"/>
                  </a:moveTo>
                  <a:cubicBezTo>
                    <a:pt x="140" y="36"/>
                    <a:pt x="140" y="36"/>
                    <a:pt x="140" y="36"/>
                  </a:cubicBezTo>
                  <a:cubicBezTo>
                    <a:pt x="144" y="40"/>
                    <a:pt x="144" y="40"/>
                    <a:pt x="144" y="40"/>
                  </a:cubicBezTo>
                  <a:cubicBezTo>
                    <a:pt x="144" y="35"/>
                    <a:pt x="144" y="35"/>
                    <a:pt x="144" y="35"/>
                  </a:cubicBezTo>
                  <a:lnTo>
                    <a:pt x="140" y="36"/>
                  </a:lnTo>
                  <a:close/>
                  <a:moveTo>
                    <a:pt x="107" y="22"/>
                  </a:moveTo>
                  <a:cubicBezTo>
                    <a:pt x="107" y="22"/>
                    <a:pt x="107" y="22"/>
                    <a:pt x="107" y="22"/>
                  </a:cubicBezTo>
                  <a:cubicBezTo>
                    <a:pt x="107" y="20"/>
                    <a:pt x="107" y="20"/>
                    <a:pt x="107" y="20"/>
                  </a:cubicBezTo>
                  <a:cubicBezTo>
                    <a:pt x="107" y="20"/>
                    <a:pt x="107" y="20"/>
                    <a:pt x="107" y="20"/>
                  </a:cubicBezTo>
                  <a:cubicBezTo>
                    <a:pt x="107" y="20"/>
                    <a:pt x="107" y="20"/>
                    <a:pt x="107" y="20"/>
                  </a:cubicBezTo>
                  <a:cubicBezTo>
                    <a:pt x="109" y="19"/>
                    <a:pt x="109" y="19"/>
                    <a:pt x="109" y="19"/>
                  </a:cubicBezTo>
                  <a:cubicBezTo>
                    <a:pt x="109" y="19"/>
                    <a:pt x="109" y="19"/>
                    <a:pt x="109" y="19"/>
                  </a:cubicBezTo>
                  <a:cubicBezTo>
                    <a:pt x="106" y="20"/>
                    <a:pt x="106" y="20"/>
                    <a:pt x="106" y="20"/>
                  </a:cubicBezTo>
                  <a:cubicBezTo>
                    <a:pt x="106" y="22"/>
                    <a:pt x="106" y="22"/>
                    <a:pt x="106" y="22"/>
                  </a:cubicBezTo>
                  <a:lnTo>
                    <a:pt x="107" y="22"/>
                  </a:lnTo>
                  <a:close/>
                  <a:moveTo>
                    <a:pt x="107" y="32"/>
                  </a:moveTo>
                  <a:cubicBezTo>
                    <a:pt x="107" y="32"/>
                    <a:pt x="107" y="32"/>
                    <a:pt x="107" y="32"/>
                  </a:cubicBezTo>
                  <a:cubicBezTo>
                    <a:pt x="107" y="30"/>
                    <a:pt x="107" y="30"/>
                    <a:pt x="107" y="30"/>
                  </a:cubicBezTo>
                  <a:cubicBezTo>
                    <a:pt x="107" y="29"/>
                    <a:pt x="107" y="29"/>
                    <a:pt x="107" y="29"/>
                  </a:cubicBezTo>
                  <a:cubicBezTo>
                    <a:pt x="107" y="29"/>
                    <a:pt x="107" y="29"/>
                    <a:pt x="107" y="29"/>
                  </a:cubicBezTo>
                  <a:cubicBezTo>
                    <a:pt x="109" y="29"/>
                    <a:pt x="109" y="29"/>
                    <a:pt x="109" y="29"/>
                  </a:cubicBezTo>
                  <a:cubicBezTo>
                    <a:pt x="109" y="29"/>
                    <a:pt x="109" y="29"/>
                    <a:pt x="109" y="29"/>
                  </a:cubicBezTo>
                  <a:cubicBezTo>
                    <a:pt x="106" y="29"/>
                    <a:pt x="106" y="29"/>
                    <a:pt x="106" y="29"/>
                  </a:cubicBezTo>
                  <a:cubicBezTo>
                    <a:pt x="106" y="32"/>
                    <a:pt x="106" y="32"/>
                    <a:pt x="106" y="32"/>
                  </a:cubicBezTo>
                  <a:lnTo>
                    <a:pt x="107" y="32"/>
                  </a:lnTo>
                  <a:close/>
                  <a:moveTo>
                    <a:pt x="107" y="29"/>
                  </a:moveTo>
                  <a:cubicBezTo>
                    <a:pt x="107" y="29"/>
                    <a:pt x="107" y="29"/>
                    <a:pt x="107" y="29"/>
                  </a:cubicBezTo>
                  <a:cubicBezTo>
                    <a:pt x="107" y="27"/>
                    <a:pt x="107" y="27"/>
                    <a:pt x="107" y="27"/>
                  </a:cubicBezTo>
                  <a:cubicBezTo>
                    <a:pt x="107" y="26"/>
                    <a:pt x="107" y="26"/>
                    <a:pt x="107" y="26"/>
                  </a:cubicBezTo>
                  <a:cubicBezTo>
                    <a:pt x="107" y="26"/>
                    <a:pt x="107" y="26"/>
                    <a:pt x="107" y="26"/>
                  </a:cubicBezTo>
                  <a:cubicBezTo>
                    <a:pt x="109" y="26"/>
                    <a:pt x="109" y="26"/>
                    <a:pt x="109" y="26"/>
                  </a:cubicBezTo>
                  <a:cubicBezTo>
                    <a:pt x="109" y="26"/>
                    <a:pt x="109" y="26"/>
                    <a:pt x="109" y="26"/>
                  </a:cubicBezTo>
                  <a:cubicBezTo>
                    <a:pt x="106" y="26"/>
                    <a:pt x="106" y="26"/>
                    <a:pt x="106" y="26"/>
                  </a:cubicBezTo>
                  <a:cubicBezTo>
                    <a:pt x="106" y="29"/>
                    <a:pt x="106" y="29"/>
                    <a:pt x="106" y="29"/>
                  </a:cubicBezTo>
                  <a:lnTo>
                    <a:pt x="107" y="29"/>
                  </a:lnTo>
                  <a:close/>
                  <a:moveTo>
                    <a:pt x="107" y="25"/>
                  </a:moveTo>
                  <a:cubicBezTo>
                    <a:pt x="107" y="25"/>
                    <a:pt x="107" y="25"/>
                    <a:pt x="107" y="25"/>
                  </a:cubicBezTo>
                  <a:cubicBezTo>
                    <a:pt x="107" y="24"/>
                    <a:pt x="107" y="24"/>
                    <a:pt x="107" y="24"/>
                  </a:cubicBezTo>
                  <a:cubicBezTo>
                    <a:pt x="107" y="23"/>
                    <a:pt x="107" y="23"/>
                    <a:pt x="107" y="23"/>
                  </a:cubicBezTo>
                  <a:cubicBezTo>
                    <a:pt x="107" y="23"/>
                    <a:pt x="107" y="23"/>
                    <a:pt x="107" y="23"/>
                  </a:cubicBezTo>
                  <a:cubicBezTo>
                    <a:pt x="109" y="23"/>
                    <a:pt x="109" y="23"/>
                    <a:pt x="109" y="23"/>
                  </a:cubicBezTo>
                  <a:cubicBezTo>
                    <a:pt x="109" y="23"/>
                    <a:pt x="109" y="23"/>
                    <a:pt x="109" y="23"/>
                  </a:cubicBezTo>
                  <a:cubicBezTo>
                    <a:pt x="106" y="23"/>
                    <a:pt x="106" y="23"/>
                    <a:pt x="106" y="23"/>
                  </a:cubicBezTo>
                  <a:cubicBezTo>
                    <a:pt x="106" y="26"/>
                    <a:pt x="106" y="26"/>
                    <a:pt x="106" y="26"/>
                  </a:cubicBezTo>
                  <a:lnTo>
                    <a:pt x="107" y="25"/>
                  </a:lnTo>
                  <a:close/>
                  <a:moveTo>
                    <a:pt x="100" y="29"/>
                  </a:moveTo>
                  <a:cubicBezTo>
                    <a:pt x="100" y="29"/>
                    <a:pt x="100" y="29"/>
                    <a:pt x="100" y="29"/>
                  </a:cubicBezTo>
                  <a:cubicBezTo>
                    <a:pt x="101" y="29"/>
                    <a:pt x="101" y="29"/>
                    <a:pt x="101" y="29"/>
                  </a:cubicBezTo>
                  <a:cubicBezTo>
                    <a:pt x="101" y="28"/>
                    <a:pt x="101" y="28"/>
                    <a:pt x="101" y="28"/>
                  </a:cubicBezTo>
                  <a:cubicBezTo>
                    <a:pt x="101" y="27"/>
                    <a:pt x="101" y="27"/>
                    <a:pt x="101" y="27"/>
                  </a:cubicBezTo>
                  <a:cubicBezTo>
                    <a:pt x="101" y="27"/>
                    <a:pt x="101" y="27"/>
                    <a:pt x="101" y="27"/>
                  </a:cubicBezTo>
                  <a:cubicBezTo>
                    <a:pt x="103" y="27"/>
                    <a:pt x="103" y="27"/>
                    <a:pt x="103" y="27"/>
                  </a:cubicBezTo>
                  <a:cubicBezTo>
                    <a:pt x="103" y="26"/>
                    <a:pt x="103" y="26"/>
                    <a:pt x="103" y="26"/>
                  </a:cubicBezTo>
                  <a:cubicBezTo>
                    <a:pt x="100" y="27"/>
                    <a:pt x="100" y="27"/>
                    <a:pt x="100" y="27"/>
                  </a:cubicBezTo>
                  <a:lnTo>
                    <a:pt x="100" y="29"/>
                  </a:lnTo>
                  <a:close/>
                  <a:moveTo>
                    <a:pt x="107" y="13"/>
                  </a:moveTo>
                  <a:cubicBezTo>
                    <a:pt x="107" y="13"/>
                    <a:pt x="107" y="13"/>
                    <a:pt x="107" y="13"/>
                  </a:cubicBezTo>
                  <a:cubicBezTo>
                    <a:pt x="107" y="11"/>
                    <a:pt x="107" y="11"/>
                    <a:pt x="107" y="11"/>
                  </a:cubicBezTo>
                  <a:cubicBezTo>
                    <a:pt x="107" y="11"/>
                    <a:pt x="107" y="11"/>
                    <a:pt x="107" y="11"/>
                  </a:cubicBezTo>
                  <a:cubicBezTo>
                    <a:pt x="107" y="10"/>
                    <a:pt x="107" y="10"/>
                    <a:pt x="107" y="10"/>
                  </a:cubicBezTo>
                  <a:cubicBezTo>
                    <a:pt x="109" y="10"/>
                    <a:pt x="109" y="10"/>
                    <a:pt x="109" y="10"/>
                  </a:cubicBezTo>
                  <a:cubicBezTo>
                    <a:pt x="109" y="10"/>
                    <a:pt x="109" y="10"/>
                    <a:pt x="109" y="10"/>
                  </a:cubicBezTo>
                  <a:cubicBezTo>
                    <a:pt x="106" y="10"/>
                    <a:pt x="106" y="10"/>
                    <a:pt x="106" y="10"/>
                  </a:cubicBezTo>
                  <a:cubicBezTo>
                    <a:pt x="106" y="13"/>
                    <a:pt x="106" y="13"/>
                    <a:pt x="106" y="13"/>
                  </a:cubicBezTo>
                  <a:lnTo>
                    <a:pt x="107" y="13"/>
                  </a:lnTo>
                  <a:close/>
                  <a:moveTo>
                    <a:pt x="107" y="7"/>
                  </a:moveTo>
                  <a:cubicBezTo>
                    <a:pt x="107" y="7"/>
                    <a:pt x="107" y="7"/>
                    <a:pt x="107" y="7"/>
                  </a:cubicBezTo>
                  <a:cubicBezTo>
                    <a:pt x="107" y="4"/>
                    <a:pt x="107" y="4"/>
                    <a:pt x="107" y="4"/>
                  </a:cubicBezTo>
                  <a:cubicBezTo>
                    <a:pt x="107" y="4"/>
                    <a:pt x="107" y="4"/>
                    <a:pt x="107" y="4"/>
                  </a:cubicBezTo>
                  <a:cubicBezTo>
                    <a:pt x="109" y="4"/>
                    <a:pt x="109" y="4"/>
                    <a:pt x="109" y="4"/>
                  </a:cubicBezTo>
                  <a:cubicBezTo>
                    <a:pt x="109" y="1"/>
                    <a:pt x="109" y="1"/>
                    <a:pt x="109" y="1"/>
                  </a:cubicBezTo>
                  <a:cubicBezTo>
                    <a:pt x="109" y="1"/>
                    <a:pt x="109" y="1"/>
                    <a:pt x="109" y="1"/>
                  </a:cubicBezTo>
                  <a:cubicBezTo>
                    <a:pt x="109" y="1"/>
                    <a:pt x="109" y="1"/>
                    <a:pt x="109" y="1"/>
                  </a:cubicBezTo>
                  <a:cubicBezTo>
                    <a:pt x="106" y="2"/>
                    <a:pt x="106" y="2"/>
                    <a:pt x="106" y="2"/>
                  </a:cubicBezTo>
                  <a:cubicBezTo>
                    <a:pt x="106" y="7"/>
                    <a:pt x="106" y="7"/>
                    <a:pt x="106" y="7"/>
                  </a:cubicBezTo>
                  <a:lnTo>
                    <a:pt x="107" y="7"/>
                  </a:lnTo>
                  <a:close/>
                  <a:moveTo>
                    <a:pt x="107" y="2"/>
                  </a:moveTo>
                  <a:cubicBezTo>
                    <a:pt x="107" y="2"/>
                    <a:pt x="107" y="2"/>
                    <a:pt x="107" y="2"/>
                  </a:cubicBezTo>
                  <a:cubicBezTo>
                    <a:pt x="109" y="1"/>
                    <a:pt x="109" y="1"/>
                    <a:pt x="109" y="1"/>
                  </a:cubicBezTo>
                  <a:cubicBezTo>
                    <a:pt x="109" y="4"/>
                    <a:pt x="109" y="4"/>
                    <a:pt x="109" y="4"/>
                  </a:cubicBezTo>
                  <a:cubicBezTo>
                    <a:pt x="107" y="4"/>
                    <a:pt x="107" y="4"/>
                    <a:pt x="107" y="4"/>
                  </a:cubicBezTo>
                  <a:lnTo>
                    <a:pt x="107" y="2"/>
                  </a:lnTo>
                  <a:close/>
                  <a:moveTo>
                    <a:pt x="75" y="10"/>
                  </a:moveTo>
                  <a:cubicBezTo>
                    <a:pt x="75" y="10"/>
                    <a:pt x="75" y="10"/>
                    <a:pt x="75" y="10"/>
                  </a:cubicBezTo>
                  <a:cubicBezTo>
                    <a:pt x="75" y="12"/>
                    <a:pt x="75" y="12"/>
                    <a:pt x="75" y="12"/>
                  </a:cubicBezTo>
                  <a:cubicBezTo>
                    <a:pt x="77" y="12"/>
                    <a:pt x="77" y="12"/>
                    <a:pt x="77" y="12"/>
                  </a:cubicBezTo>
                  <a:cubicBezTo>
                    <a:pt x="77" y="10"/>
                    <a:pt x="77" y="10"/>
                    <a:pt x="77" y="10"/>
                  </a:cubicBezTo>
                  <a:cubicBezTo>
                    <a:pt x="77" y="10"/>
                    <a:pt x="77" y="10"/>
                    <a:pt x="77" y="10"/>
                  </a:cubicBezTo>
                  <a:lnTo>
                    <a:pt x="75" y="10"/>
                  </a:lnTo>
                  <a:close/>
                  <a:moveTo>
                    <a:pt x="107" y="10"/>
                  </a:moveTo>
                  <a:cubicBezTo>
                    <a:pt x="107" y="10"/>
                    <a:pt x="107" y="10"/>
                    <a:pt x="107" y="10"/>
                  </a:cubicBezTo>
                  <a:cubicBezTo>
                    <a:pt x="107" y="8"/>
                    <a:pt x="107" y="8"/>
                    <a:pt x="107" y="8"/>
                  </a:cubicBezTo>
                  <a:cubicBezTo>
                    <a:pt x="107" y="7"/>
                    <a:pt x="107" y="7"/>
                    <a:pt x="107" y="7"/>
                  </a:cubicBezTo>
                  <a:cubicBezTo>
                    <a:pt x="107" y="7"/>
                    <a:pt x="107" y="7"/>
                    <a:pt x="107" y="7"/>
                  </a:cubicBezTo>
                  <a:cubicBezTo>
                    <a:pt x="109" y="7"/>
                    <a:pt x="109" y="7"/>
                    <a:pt x="109" y="7"/>
                  </a:cubicBezTo>
                  <a:cubicBezTo>
                    <a:pt x="109" y="7"/>
                    <a:pt x="109" y="7"/>
                    <a:pt x="109" y="7"/>
                  </a:cubicBezTo>
                  <a:cubicBezTo>
                    <a:pt x="106" y="7"/>
                    <a:pt x="106" y="7"/>
                    <a:pt x="106" y="7"/>
                  </a:cubicBezTo>
                  <a:cubicBezTo>
                    <a:pt x="106" y="10"/>
                    <a:pt x="106" y="10"/>
                    <a:pt x="106" y="10"/>
                  </a:cubicBezTo>
                  <a:lnTo>
                    <a:pt x="107" y="10"/>
                  </a:lnTo>
                  <a:close/>
                  <a:moveTo>
                    <a:pt x="107" y="16"/>
                  </a:moveTo>
                  <a:cubicBezTo>
                    <a:pt x="107" y="16"/>
                    <a:pt x="107" y="16"/>
                    <a:pt x="107" y="16"/>
                  </a:cubicBezTo>
                  <a:cubicBezTo>
                    <a:pt x="107" y="14"/>
                    <a:pt x="107" y="14"/>
                    <a:pt x="107" y="14"/>
                  </a:cubicBezTo>
                  <a:cubicBezTo>
                    <a:pt x="107" y="14"/>
                    <a:pt x="107" y="14"/>
                    <a:pt x="107" y="14"/>
                  </a:cubicBezTo>
                  <a:cubicBezTo>
                    <a:pt x="107" y="13"/>
                    <a:pt x="107" y="13"/>
                    <a:pt x="107" y="13"/>
                  </a:cubicBezTo>
                  <a:cubicBezTo>
                    <a:pt x="109" y="13"/>
                    <a:pt x="109" y="13"/>
                    <a:pt x="109" y="13"/>
                  </a:cubicBezTo>
                  <a:cubicBezTo>
                    <a:pt x="109" y="13"/>
                    <a:pt x="109" y="13"/>
                    <a:pt x="109" y="13"/>
                  </a:cubicBezTo>
                  <a:cubicBezTo>
                    <a:pt x="106" y="13"/>
                    <a:pt x="106" y="13"/>
                    <a:pt x="106" y="13"/>
                  </a:cubicBezTo>
                  <a:cubicBezTo>
                    <a:pt x="106" y="16"/>
                    <a:pt x="106" y="16"/>
                    <a:pt x="106" y="16"/>
                  </a:cubicBezTo>
                  <a:lnTo>
                    <a:pt x="107" y="16"/>
                  </a:lnTo>
                  <a:close/>
                  <a:moveTo>
                    <a:pt x="77" y="17"/>
                  </a:moveTo>
                  <a:cubicBezTo>
                    <a:pt x="77" y="17"/>
                    <a:pt x="77" y="17"/>
                    <a:pt x="77" y="17"/>
                  </a:cubicBezTo>
                  <a:cubicBezTo>
                    <a:pt x="78" y="16"/>
                    <a:pt x="78" y="16"/>
                    <a:pt x="78" y="16"/>
                  </a:cubicBezTo>
                  <a:cubicBezTo>
                    <a:pt x="78" y="15"/>
                    <a:pt x="78" y="15"/>
                    <a:pt x="78" y="15"/>
                  </a:cubicBezTo>
                  <a:cubicBezTo>
                    <a:pt x="78" y="14"/>
                    <a:pt x="78" y="14"/>
                    <a:pt x="78" y="14"/>
                  </a:cubicBezTo>
                  <a:cubicBezTo>
                    <a:pt x="78" y="14"/>
                    <a:pt x="78" y="14"/>
                    <a:pt x="78" y="14"/>
                  </a:cubicBezTo>
                  <a:cubicBezTo>
                    <a:pt x="79" y="14"/>
                    <a:pt x="79" y="14"/>
                    <a:pt x="79" y="14"/>
                  </a:cubicBezTo>
                  <a:cubicBezTo>
                    <a:pt x="79" y="14"/>
                    <a:pt x="79" y="14"/>
                    <a:pt x="79" y="14"/>
                  </a:cubicBezTo>
                  <a:cubicBezTo>
                    <a:pt x="77" y="14"/>
                    <a:pt x="77" y="14"/>
                    <a:pt x="77" y="14"/>
                  </a:cubicBezTo>
                  <a:lnTo>
                    <a:pt x="77" y="17"/>
                  </a:lnTo>
                  <a:close/>
                  <a:moveTo>
                    <a:pt x="78" y="25"/>
                  </a:moveTo>
                  <a:cubicBezTo>
                    <a:pt x="78" y="25"/>
                    <a:pt x="78" y="25"/>
                    <a:pt x="78" y="25"/>
                  </a:cubicBezTo>
                  <a:cubicBezTo>
                    <a:pt x="78" y="25"/>
                    <a:pt x="78" y="25"/>
                    <a:pt x="78" y="25"/>
                  </a:cubicBezTo>
                  <a:cubicBezTo>
                    <a:pt x="78" y="25"/>
                    <a:pt x="78" y="25"/>
                    <a:pt x="78" y="25"/>
                  </a:cubicBezTo>
                  <a:cubicBezTo>
                    <a:pt x="79" y="25"/>
                    <a:pt x="79" y="25"/>
                    <a:pt x="79" y="25"/>
                  </a:cubicBezTo>
                  <a:cubicBezTo>
                    <a:pt x="79" y="24"/>
                    <a:pt x="79" y="24"/>
                    <a:pt x="79" y="24"/>
                  </a:cubicBezTo>
                  <a:cubicBezTo>
                    <a:pt x="77" y="25"/>
                    <a:pt x="77" y="25"/>
                    <a:pt x="77" y="25"/>
                  </a:cubicBezTo>
                  <a:cubicBezTo>
                    <a:pt x="77" y="27"/>
                    <a:pt x="77" y="27"/>
                    <a:pt x="77" y="27"/>
                  </a:cubicBezTo>
                  <a:cubicBezTo>
                    <a:pt x="77" y="27"/>
                    <a:pt x="77" y="27"/>
                    <a:pt x="77" y="27"/>
                  </a:cubicBezTo>
                  <a:lnTo>
                    <a:pt x="78" y="25"/>
                  </a:lnTo>
                  <a:close/>
                  <a:moveTo>
                    <a:pt x="78" y="11"/>
                  </a:moveTo>
                  <a:cubicBezTo>
                    <a:pt x="78" y="11"/>
                    <a:pt x="78" y="11"/>
                    <a:pt x="78" y="11"/>
                  </a:cubicBezTo>
                  <a:cubicBezTo>
                    <a:pt x="79" y="11"/>
                    <a:pt x="79" y="11"/>
                    <a:pt x="79" y="11"/>
                  </a:cubicBezTo>
                  <a:cubicBezTo>
                    <a:pt x="79" y="11"/>
                    <a:pt x="79" y="11"/>
                    <a:pt x="79" y="11"/>
                  </a:cubicBezTo>
                  <a:cubicBezTo>
                    <a:pt x="78" y="10"/>
                    <a:pt x="78" y="10"/>
                    <a:pt x="78" y="10"/>
                  </a:cubicBezTo>
                  <a:lnTo>
                    <a:pt x="78" y="11"/>
                  </a:lnTo>
                  <a:close/>
                  <a:moveTo>
                    <a:pt x="28" y="40"/>
                  </a:moveTo>
                  <a:cubicBezTo>
                    <a:pt x="28" y="40"/>
                    <a:pt x="28" y="40"/>
                    <a:pt x="28" y="40"/>
                  </a:cubicBezTo>
                  <a:cubicBezTo>
                    <a:pt x="20" y="39"/>
                    <a:pt x="20" y="39"/>
                    <a:pt x="20" y="39"/>
                  </a:cubicBezTo>
                  <a:cubicBezTo>
                    <a:pt x="20" y="38"/>
                    <a:pt x="20" y="38"/>
                    <a:pt x="20" y="38"/>
                  </a:cubicBezTo>
                  <a:cubicBezTo>
                    <a:pt x="15" y="38"/>
                    <a:pt x="15" y="38"/>
                    <a:pt x="15" y="38"/>
                  </a:cubicBezTo>
                  <a:cubicBezTo>
                    <a:pt x="0" y="40"/>
                    <a:pt x="0" y="40"/>
                    <a:pt x="0" y="40"/>
                  </a:cubicBezTo>
                  <a:cubicBezTo>
                    <a:pt x="0" y="53"/>
                    <a:pt x="0" y="53"/>
                    <a:pt x="0" y="53"/>
                  </a:cubicBezTo>
                  <a:cubicBezTo>
                    <a:pt x="2" y="53"/>
                    <a:pt x="2" y="53"/>
                    <a:pt x="2" y="53"/>
                  </a:cubicBezTo>
                  <a:cubicBezTo>
                    <a:pt x="2" y="53"/>
                    <a:pt x="2" y="53"/>
                    <a:pt x="2" y="53"/>
                  </a:cubicBezTo>
                  <a:cubicBezTo>
                    <a:pt x="5" y="53"/>
                    <a:pt x="5" y="53"/>
                    <a:pt x="5" y="53"/>
                  </a:cubicBezTo>
                  <a:cubicBezTo>
                    <a:pt x="5" y="53"/>
                    <a:pt x="5" y="53"/>
                    <a:pt x="5" y="53"/>
                  </a:cubicBezTo>
                  <a:cubicBezTo>
                    <a:pt x="5" y="53"/>
                    <a:pt x="5" y="53"/>
                    <a:pt x="5" y="53"/>
                  </a:cubicBezTo>
                  <a:cubicBezTo>
                    <a:pt x="5" y="50"/>
                    <a:pt x="5" y="50"/>
                    <a:pt x="5" y="50"/>
                  </a:cubicBezTo>
                  <a:cubicBezTo>
                    <a:pt x="6" y="50"/>
                    <a:pt x="6" y="50"/>
                    <a:pt x="6" y="50"/>
                  </a:cubicBezTo>
                  <a:cubicBezTo>
                    <a:pt x="6" y="53"/>
                    <a:pt x="6" y="53"/>
                    <a:pt x="6" y="53"/>
                  </a:cubicBezTo>
                  <a:cubicBezTo>
                    <a:pt x="6" y="53"/>
                    <a:pt x="6" y="53"/>
                    <a:pt x="6" y="53"/>
                  </a:cubicBezTo>
                  <a:cubicBezTo>
                    <a:pt x="6" y="50"/>
                    <a:pt x="6" y="50"/>
                    <a:pt x="6" y="50"/>
                  </a:cubicBezTo>
                  <a:cubicBezTo>
                    <a:pt x="7" y="50"/>
                    <a:pt x="7" y="50"/>
                    <a:pt x="7" y="50"/>
                  </a:cubicBezTo>
                  <a:cubicBezTo>
                    <a:pt x="7" y="53"/>
                    <a:pt x="7" y="53"/>
                    <a:pt x="7" y="53"/>
                  </a:cubicBezTo>
                  <a:cubicBezTo>
                    <a:pt x="7" y="53"/>
                    <a:pt x="7" y="53"/>
                    <a:pt x="7" y="53"/>
                  </a:cubicBezTo>
                  <a:cubicBezTo>
                    <a:pt x="7" y="50"/>
                    <a:pt x="7" y="50"/>
                    <a:pt x="7" y="50"/>
                  </a:cubicBezTo>
                  <a:cubicBezTo>
                    <a:pt x="8" y="50"/>
                    <a:pt x="8" y="50"/>
                    <a:pt x="8" y="50"/>
                  </a:cubicBezTo>
                  <a:cubicBezTo>
                    <a:pt x="8" y="53"/>
                    <a:pt x="8" y="53"/>
                    <a:pt x="8" y="53"/>
                  </a:cubicBezTo>
                  <a:cubicBezTo>
                    <a:pt x="8" y="53"/>
                    <a:pt x="8" y="53"/>
                    <a:pt x="8" y="53"/>
                  </a:cubicBezTo>
                  <a:cubicBezTo>
                    <a:pt x="8" y="50"/>
                    <a:pt x="8" y="50"/>
                    <a:pt x="8" y="50"/>
                  </a:cubicBezTo>
                  <a:cubicBezTo>
                    <a:pt x="9" y="50"/>
                    <a:pt x="9" y="50"/>
                    <a:pt x="9" y="50"/>
                  </a:cubicBezTo>
                  <a:cubicBezTo>
                    <a:pt x="9" y="53"/>
                    <a:pt x="9" y="53"/>
                    <a:pt x="9" y="53"/>
                  </a:cubicBezTo>
                  <a:cubicBezTo>
                    <a:pt x="9" y="53"/>
                    <a:pt x="9" y="53"/>
                    <a:pt x="9" y="53"/>
                  </a:cubicBezTo>
                  <a:cubicBezTo>
                    <a:pt x="9" y="50"/>
                    <a:pt x="9" y="50"/>
                    <a:pt x="9" y="50"/>
                  </a:cubicBezTo>
                  <a:cubicBezTo>
                    <a:pt x="10" y="50"/>
                    <a:pt x="10" y="50"/>
                    <a:pt x="10" y="50"/>
                  </a:cubicBezTo>
                  <a:cubicBezTo>
                    <a:pt x="10" y="53"/>
                    <a:pt x="10" y="53"/>
                    <a:pt x="10" y="53"/>
                  </a:cubicBezTo>
                  <a:cubicBezTo>
                    <a:pt x="10" y="53"/>
                    <a:pt x="10" y="53"/>
                    <a:pt x="10" y="53"/>
                  </a:cubicBezTo>
                  <a:cubicBezTo>
                    <a:pt x="10" y="50"/>
                    <a:pt x="10" y="50"/>
                    <a:pt x="10" y="50"/>
                  </a:cubicBezTo>
                  <a:cubicBezTo>
                    <a:pt x="11" y="50"/>
                    <a:pt x="11" y="50"/>
                    <a:pt x="11" y="50"/>
                  </a:cubicBezTo>
                  <a:cubicBezTo>
                    <a:pt x="11" y="53"/>
                    <a:pt x="11" y="53"/>
                    <a:pt x="11" y="53"/>
                  </a:cubicBezTo>
                  <a:cubicBezTo>
                    <a:pt x="11" y="53"/>
                    <a:pt x="11" y="53"/>
                    <a:pt x="11" y="53"/>
                  </a:cubicBezTo>
                  <a:cubicBezTo>
                    <a:pt x="11" y="50"/>
                    <a:pt x="11" y="50"/>
                    <a:pt x="11" y="50"/>
                  </a:cubicBezTo>
                  <a:cubicBezTo>
                    <a:pt x="12" y="50"/>
                    <a:pt x="12" y="50"/>
                    <a:pt x="12" y="50"/>
                  </a:cubicBezTo>
                  <a:cubicBezTo>
                    <a:pt x="12" y="53"/>
                    <a:pt x="12" y="53"/>
                    <a:pt x="12" y="53"/>
                  </a:cubicBezTo>
                  <a:cubicBezTo>
                    <a:pt x="12" y="53"/>
                    <a:pt x="12" y="53"/>
                    <a:pt x="12" y="53"/>
                  </a:cubicBezTo>
                  <a:cubicBezTo>
                    <a:pt x="12" y="50"/>
                    <a:pt x="12" y="50"/>
                    <a:pt x="12" y="50"/>
                  </a:cubicBezTo>
                  <a:cubicBezTo>
                    <a:pt x="13" y="50"/>
                    <a:pt x="13" y="50"/>
                    <a:pt x="13" y="50"/>
                  </a:cubicBezTo>
                  <a:cubicBezTo>
                    <a:pt x="13" y="53"/>
                    <a:pt x="13" y="53"/>
                    <a:pt x="13" y="53"/>
                  </a:cubicBezTo>
                  <a:cubicBezTo>
                    <a:pt x="13" y="53"/>
                    <a:pt x="13" y="53"/>
                    <a:pt x="13" y="53"/>
                  </a:cubicBezTo>
                  <a:cubicBezTo>
                    <a:pt x="13" y="50"/>
                    <a:pt x="13" y="50"/>
                    <a:pt x="13" y="50"/>
                  </a:cubicBezTo>
                  <a:cubicBezTo>
                    <a:pt x="13" y="50"/>
                    <a:pt x="13" y="50"/>
                    <a:pt x="13" y="50"/>
                  </a:cubicBezTo>
                  <a:cubicBezTo>
                    <a:pt x="13" y="53"/>
                    <a:pt x="13" y="53"/>
                    <a:pt x="13" y="53"/>
                  </a:cubicBezTo>
                  <a:cubicBezTo>
                    <a:pt x="15" y="53"/>
                    <a:pt x="15" y="53"/>
                    <a:pt x="15" y="53"/>
                  </a:cubicBezTo>
                  <a:cubicBezTo>
                    <a:pt x="28" y="53"/>
                    <a:pt x="28" y="53"/>
                    <a:pt x="28" y="53"/>
                  </a:cubicBezTo>
                  <a:lnTo>
                    <a:pt x="28" y="40"/>
                  </a:lnTo>
                  <a:close/>
                  <a:moveTo>
                    <a:pt x="5" y="53"/>
                  </a:moveTo>
                  <a:cubicBezTo>
                    <a:pt x="5" y="53"/>
                    <a:pt x="5" y="53"/>
                    <a:pt x="5" y="53"/>
                  </a:cubicBezTo>
                  <a:cubicBezTo>
                    <a:pt x="2" y="53"/>
                    <a:pt x="2" y="53"/>
                    <a:pt x="2" y="53"/>
                  </a:cubicBezTo>
                  <a:cubicBezTo>
                    <a:pt x="2" y="53"/>
                    <a:pt x="2" y="53"/>
                    <a:pt x="2" y="53"/>
                  </a:cubicBezTo>
                  <a:cubicBezTo>
                    <a:pt x="5" y="53"/>
                    <a:pt x="5" y="53"/>
                    <a:pt x="5" y="53"/>
                  </a:cubicBezTo>
                  <a:close/>
                  <a:moveTo>
                    <a:pt x="5" y="52"/>
                  </a:moveTo>
                  <a:cubicBezTo>
                    <a:pt x="5" y="52"/>
                    <a:pt x="5" y="52"/>
                    <a:pt x="5" y="52"/>
                  </a:cubicBezTo>
                  <a:cubicBezTo>
                    <a:pt x="2" y="52"/>
                    <a:pt x="2" y="52"/>
                    <a:pt x="2" y="52"/>
                  </a:cubicBezTo>
                  <a:cubicBezTo>
                    <a:pt x="2" y="52"/>
                    <a:pt x="2" y="52"/>
                    <a:pt x="2" y="52"/>
                  </a:cubicBezTo>
                  <a:cubicBezTo>
                    <a:pt x="5" y="52"/>
                    <a:pt x="5" y="52"/>
                    <a:pt x="5" y="52"/>
                  </a:cubicBezTo>
                  <a:close/>
                  <a:moveTo>
                    <a:pt x="5" y="52"/>
                  </a:moveTo>
                  <a:cubicBezTo>
                    <a:pt x="5" y="52"/>
                    <a:pt x="5" y="52"/>
                    <a:pt x="5" y="52"/>
                  </a:cubicBezTo>
                  <a:cubicBezTo>
                    <a:pt x="2" y="52"/>
                    <a:pt x="2" y="52"/>
                    <a:pt x="2" y="52"/>
                  </a:cubicBezTo>
                  <a:cubicBezTo>
                    <a:pt x="2" y="52"/>
                    <a:pt x="2" y="52"/>
                    <a:pt x="2" y="52"/>
                  </a:cubicBezTo>
                  <a:cubicBezTo>
                    <a:pt x="5" y="52"/>
                    <a:pt x="5" y="52"/>
                    <a:pt x="5" y="52"/>
                  </a:cubicBezTo>
                  <a:close/>
                  <a:moveTo>
                    <a:pt x="5" y="51"/>
                  </a:moveTo>
                  <a:cubicBezTo>
                    <a:pt x="5" y="51"/>
                    <a:pt x="5" y="51"/>
                    <a:pt x="5" y="51"/>
                  </a:cubicBezTo>
                  <a:cubicBezTo>
                    <a:pt x="2" y="51"/>
                    <a:pt x="2" y="51"/>
                    <a:pt x="2" y="51"/>
                  </a:cubicBezTo>
                  <a:cubicBezTo>
                    <a:pt x="2" y="51"/>
                    <a:pt x="2" y="51"/>
                    <a:pt x="2" y="51"/>
                  </a:cubicBezTo>
                  <a:cubicBezTo>
                    <a:pt x="5" y="51"/>
                    <a:pt x="5" y="51"/>
                    <a:pt x="5" y="51"/>
                  </a:cubicBezTo>
                  <a:close/>
                  <a:moveTo>
                    <a:pt x="5" y="51"/>
                  </a:moveTo>
                  <a:cubicBezTo>
                    <a:pt x="5" y="51"/>
                    <a:pt x="5" y="51"/>
                    <a:pt x="5" y="51"/>
                  </a:cubicBezTo>
                  <a:cubicBezTo>
                    <a:pt x="2" y="51"/>
                    <a:pt x="2" y="51"/>
                    <a:pt x="2" y="51"/>
                  </a:cubicBezTo>
                  <a:cubicBezTo>
                    <a:pt x="2" y="51"/>
                    <a:pt x="2" y="51"/>
                    <a:pt x="2" y="51"/>
                  </a:cubicBezTo>
                  <a:cubicBezTo>
                    <a:pt x="5" y="51"/>
                    <a:pt x="5" y="51"/>
                    <a:pt x="5" y="51"/>
                  </a:cubicBezTo>
                  <a:close/>
                  <a:moveTo>
                    <a:pt x="5" y="50"/>
                  </a:moveTo>
                  <a:cubicBezTo>
                    <a:pt x="5" y="50"/>
                    <a:pt x="5" y="50"/>
                    <a:pt x="5" y="50"/>
                  </a:cubicBezTo>
                  <a:cubicBezTo>
                    <a:pt x="2" y="50"/>
                    <a:pt x="2" y="50"/>
                    <a:pt x="2" y="50"/>
                  </a:cubicBezTo>
                  <a:cubicBezTo>
                    <a:pt x="2" y="50"/>
                    <a:pt x="2" y="50"/>
                    <a:pt x="2" y="50"/>
                  </a:cubicBezTo>
                  <a:cubicBezTo>
                    <a:pt x="5" y="50"/>
                    <a:pt x="5" y="50"/>
                    <a:pt x="5" y="50"/>
                  </a:cubicBezTo>
                  <a:close/>
                  <a:moveTo>
                    <a:pt x="5" y="50"/>
                  </a:moveTo>
                  <a:cubicBezTo>
                    <a:pt x="5" y="50"/>
                    <a:pt x="5" y="50"/>
                    <a:pt x="5" y="50"/>
                  </a:cubicBezTo>
                  <a:cubicBezTo>
                    <a:pt x="2" y="50"/>
                    <a:pt x="2" y="50"/>
                    <a:pt x="2" y="50"/>
                  </a:cubicBezTo>
                  <a:cubicBezTo>
                    <a:pt x="2" y="50"/>
                    <a:pt x="2" y="50"/>
                    <a:pt x="2" y="50"/>
                  </a:cubicBezTo>
                  <a:cubicBezTo>
                    <a:pt x="5" y="50"/>
                    <a:pt x="5" y="50"/>
                    <a:pt x="5" y="50"/>
                  </a:cubicBezTo>
                  <a:close/>
                  <a:moveTo>
                    <a:pt x="5" y="49"/>
                  </a:moveTo>
                  <a:cubicBezTo>
                    <a:pt x="5" y="49"/>
                    <a:pt x="5" y="49"/>
                    <a:pt x="5" y="49"/>
                  </a:cubicBezTo>
                  <a:cubicBezTo>
                    <a:pt x="2" y="49"/>
                    <a:pt x="2" y="49"/>
                    <a:pt x="2" y="49"/>
                  </a:cubicBezTo>
                  <a:cubicBezTo>
                    <a:pt x="2" y="49"/>
                    <a:pt x="2" y="49"/>
                    <a:pt x="2" y="49"/>
                  </a:cubicBezTo>
                  <a:cubicBezTo>
                    <a:pt x="5" y="49"/>
                    <a:pt x="5" y="49"/>
                    <a:pt x="5" y="49"/>
                  </a:cubicBezTo>
                  <a:close/>
                  <a:moveTo>
                    <a:pt x="5" y="49"/>
                  </a:moveTo>
                  <a:cubicBezTo>
                    <a:pt x="5" y="49"/>
                    <a:pt x="5" y="49"/>
                    <a:pt x="5" y="49"/>
                  </a:cubicBezTo>
                  <a:cubicBezTo>
                    <a:pt x="2" y="49"/>
                    <a:pt x="2" y="49"/>
                    <a:pt x="2" y="49"/>
                  </a:cubicBezTo>
                  <a:cubicBezTo>
                    <a:pt x="2" y="49"/>
                    <a:pt x="2" y="49"/>
                    <a:pt x="2" y="49"/>
                  </a:cubicBezTo>
                  <a:cubicBezTo>
                    <a:pt x="5" y="49"/>
                    <a:pt x="5" y="49"/>
                    <a:pt x="5" y="49"/>
                  </a:cubicBezTo>
                  <a:close/>
                  <a:moveTo>
                    <a:pt x="5" y="48"/>
                  </a:moveTo>
                  <a:cubicBezTo>
                    <a:pt x="5" y="48"/>
                    <a:pt x="5" y="48"/>
                    <a:pt x="5" y="48"/>
                  </a:cubicBezTo>
                  <a:cubicBezTo>
                    <a:pt x="2" y="48"/>
                    <a:pt x="2" y="48"/>
                    <a:pt x="2" y="48"/>
                  </a:cubicBezTo>
                  <a:cubicBezTo>
                    <a:pt x="2" y="48"/>
                    <a:pt x="2" y="48"/>
                    <a:pt x="2" y="48"/>
                  </a:cubicBezTo>
                  <a:cubicBezTo>
                    <a:pt x="5" y="48"/>
                    <a:pt x="5" y="48"/>
                    <a:pt x="5" y="48"/>
                  </a:cubicBezTo>
                  <a:close/>
                  <a:moveTo>
                    <a:pt x="5" y="48"/>
                  </a:moveTo>
                  <a:cubicBezTo>
                    <a:pt x="5" y="48"/>
                    <a:pt x="5" y="48"/>
                    <a:pt x="5" y="48"/>
                  </a:cubicBezTo>
                  <a:cubicBezTo>
                    <a:pt x="2" y="48"/>
                    <a:pt x="2" y="48"/>
                    <a:pt x="2" y="48"/>
                  </a:cubicBezTo>
                  <a:cubicBezTo>
                    <a:pt x="2" y="48"/>
                    <a:pt x="2" y="48"/>
                    <a:pt x="2" y="48"/>
                  </a:cubicBezTo>
                  <a:cubicBezTo>
                    <a:pt x="5" y="47"/>
                    <a:pt x="5" y="47"/>
                    <a:pt x="5" y="47"/>
                  </a:cubicBezTo>
                  <a:lnTo>
                    <a:pt x="5" y="48"/>
                  </a:lnTo>
                  <a:close/>
                  <a:moveTo>
                    <a:pt x="5" y="47"/>
                  </a:moveTo>
                  <a:cubicBezTo>
                    <a:pt x="5" y="47"/>
                    <a:pt x="5" y="47"/>
                    <a:pt x="5" y="47"/>
                  </a:cubicBezTo>
                  <a:cubicBezTo>
                    <a:pt x="2" y="47"/>
                    <a:pt x="2" y="47"/>
                    <a:pt x="2" y="47"/>
                  </a:cubicBezTo>
                  <a:cubicBezTo>
                    <a:pt x="2" y="47"/>
                    <a:pt x="2" y="47"/>
                    <a:pt x="2" y="47"/>
                  </a:cubicBezTo>
                  <a:cubicBezTo>
                    <a:pt x="5" y="47"/>
                    <a:pt x="5" y="47"/>
                    <a:pt x="5" y="47"/>
                  </a:cubicBezTo>
                  <a:close/>
                  <a:moveTo>
                    <a:pt x="5" y="47"/>
                  </a:moveTo>
                  <a:cubicBezTo>
                    <a:pt x="5" y="47"/>
                    <a:pt x="5" y="47"/>
                    <a:pt x="5" y="47"/>
                  </a:cubicBezTo>
                  <a:cubicBezTo>
                    <a:pt x="2" y="47"/>
                    <a:pt x="2" y="47"/>
                    <a:pt x="2" y="47"/>
                  </a:cubicBezTo>
                  <a:cubicBezTo>
                    <a:pt x="2" y="47"/>
                    <a:pt x="2" y="47"/>
                    <a:pt x="2" y="47"/>
                  </a:cubicBezTo>
                  <a:cubicBezTo>
                    <a:pt x="5" y="46"/>
                    <a:pt x="5" y="46"/>
                    <a:pt x="5" y="46"/>
                  </a:cubicBezTo>
                  <a:lnTo>
                    <a:pt x="5" y="47"/>
                  </a:lnTo>
                  <a:close/>
                  <a:moveTo>
                    <a:pt x="5" y="46"/>
                  </a:moveTo>
                  <a:cubicBezTo>
                    <a:pt x="5" y="46"/>
                    <a:pt x="5" y="46"/>
                    <a:pt x="5" y="46"/>
                  </a:cubicBezTo>
                  <a:cubicBezTo>
                    <a:pt x="2" y="46"/>
                    <a:pt x="2" y="46"/>
                    <a:pt x="2" y="46"/>
                  </a:cubicBezTo>
                  <a:cubicBezTo>
                    <a:pt x="2" y="46"/>
                    <a:pt x="2" y="46"/>
                    <a:pt x="2" y="46"/>
                  </a:cubicBezTo>
                  <a:cubicBezTo>
                    <a:pt x="5" y="46"/>
                    <a:pt x="5" y="46"/>
                    <a:pt x="5" y="46"/>
                  </a:cubicBezTo>
                  <a:close/>
                  <a:moveTo>
                    <a:pt x="5" y="46"/>
                  </a:moveTo>
                  <a:cubicBezTo>
                    <a:pt x="5" y="46"/>
                    <a:pt x="5" y="46"/>
                    <a:pt x="5" y="46"/>
                  </a:cubicBezTo>
                  <a:cubicBezTo>
                    <a:pt x="2" y="46"/>
                    <a:pt x="2" y="46"/>
                    <a:pt x="2" y="46"/>
                  </a:cubicBezTo>
                  <a:cubicBezTo>
                    <a:pt x="2" y="46"/>
                    <a:pt x="2" y="46"/>
                    <a:pt x="2" y="46"/>
                  </a:cubicBezTo>
                  <a:cubicBezTo>
                    <a:pt x="5" y="45"/>
                    <a:pt x="5" y="45"/>
                    <a:pt x="5" y="45"/>
                  </a:cubicBezTo>
                  <a:lnTo>
                    <a:pt x="5" y="46"/>
                  </a:lnTo>
                  <a:close/>
                  <a:moveTo>
                    <a:pt x="5" y="45"/>
                  </a:moveTo>
                  <a:cubicBezTo>
                    <a:pt x="5" y="45"/>
                    <a:pt x="5" y="45"/>
                    <a:pt x="5" y="45"/>
                  </a:cubicBezTo>
                  <a:cubicBezTo>
                    <a:pt x="2" y="45"/>
                    <a:pt x="2" y="45"/>
                    <a:pt x="2" y="45"/>
                  </a:cubicBezTo>
                  <a:cubicBezTo>
                    <a:pt x="2" y="45"/>
                    <a:pt x="2" y="45"/>
                    <a:pt x="2" y="45"/>
                  </a:cubicBezTo>
                  <a:cubicBezTo>
                    <a:pt x="5" y="45"/>
                    <a:pt x="5" y="45"/>
                    <a:pt x="5" y="45"/>
                  </a:cubicBezTo>
                  <a:close/>
                  <a:moveTo>
                    <a:pt x="5" y="45"/>
                  </a:moveTo>
                  <a:cubicBezTo>
                    <a:pt x="5" y="45"/>
                    <a:pt x="5" y="45"/>
                    <a:pt x="5" y="45"/>
                  </a:cubicBezTo>
                  <a:cubicBezTo>
                    <a:pt x="2" y="45"/>
                    <a:pt x="2" y="45"/>
                    <a:pt x="2" y="45"/>
                  </a:cubicBezTo>
                  <a:cubicBezTo>
                    <a:pt x="2" y="44"/>
                    <a:pt x="2" y="44"/>
                    <a:pt x="2" y="44"/>
                  </a:cubicBezTo>
                  <a:cubicBezTo>
                    <a:pt x="5" y="44"/>
                    <a:pt x="5" y="44"/>
                    <a:pt x="5" y="44"/>
                  </a:cubicBezTo>
                  <a:lnTo>
                    <a:pt x="5" y="45"/>
                  </a:lnTo>
                  <a:close/>
                  <a:moveTo>
                    <a:pt x="5" y="44"/>
                  </a:moveTo>
                  <a:cubicBezTo>
                    <a:pt x="5" y="44"/>
                    <a:pt x="5" y="44"/>
                    <a:pt x="5" y="44"/>
                  </a:cubicBezTo>
                  <a:cubicBezTo>
                    <a:pt x="2" y="44"/>
                    <a:pt x="2" y="44"/>
                    <a:pt x="2" y="44"/>
                  </a:cubicBezTo>
                  <a:cubicBezTo>
                    <a:pt x="2" y="44"/>
                    <a:pt x="2" y="44"/>
                    <a:pt x="2" y="44"/>
                  </a:cubicBezTo>
                  <a:cubicBezTo>
                    <a:pt x="5" y="44"/>
                    <a:pt x="5" y="44"/>
                    <a:pt x="5" y="44"/>
                  </a:cubicBezTo>
                  <a:close/>
                  <a:moveTo>
                    <a:pt x="5" y="44"/>
                  </a:moveTo>
                  <a:cubicBezTo>
                    <a:pt x="5" y="44"/>
                    <a:pt x="5" y="44"/>
                    <a:pt x="5" y="44"/>
                  </a:cubicBezTo>
                  <a:cubicBezTo>
                    <a:pt x="2" y="44"/>
                    <a:pt x="2" y="44"/>
                    <a:pt x="2" y="44"/>
                  </a:cubicBezTo>
                  <a:cubicBezTo>
                    <a:pt x="2" y="43"/>
                    <a:pt x="2" y="43"/>
                    <a:pt x="2" y="43"/>
                  </a:cubicBezTo>
                  <a:cubicBezTo>
                    <a:pt x="5" y="43"/>
                    <a:pt x="5" y="43"/>
                    <a:pt x="5" y="43"/>
                  </a:cubicBezTo>
                  <a:lnTo>
                    <a:pt x="5" y="44"/>
                  </a:lnTo>
                  <a:close/>
                  <a:moveTo>
                    <a:pt x="5" y="43"/>
                  </a:moveTo>
                  <a:cubicBezTo>
                    <a:pt x="5" y="43"/>
                    <a:pt x="5" y="43"/>
                    <a:pt x="5" y="43"/>
                  </a:cubicBezTo>
                  <a:cubicBezTo>
                    <a:pt x="2" y="43"/>
                    <a:pt x="2" y="43"/>
                    <a:pt x="2" y="43"/>
                  </a:cubicBezTo>
                  <a:cubicBezTo>
                    <a:pt x="2" y="43"/>
                    <a:pt x="2" y="43"/>
                    <a:pt x="2" y="43"/>
                  </a:cubicBezTo>
                  <a:cubicBezTo>
                    <a:pt x="5" y="43"/>
                    <a:pt x="5" y="43"/>
                    <a:pt x="5" y="43"/>
                  </a:cubicBezTo>
                  <a:close/>
                  <a:moveTo>
                    <a:pt x="5" y="43"/>
                  </a:moveTo>
                  <a:cubicBezTo>
                    <a:pt x="5" y="43"/>
                    <a:pt x="5" y="43"/>
                    <a:pt x="5" y="43"/>
                  </a:cubicBezTo>
                  <a:cubicBezTo>
                    <a:pt x="3" y="43"/>
                    <a:pt x="3" y="43"/>
                    <a:pt x="3" y="43"/>
                  </a:cubicBezTo>
                  <a:cubicBezTo>
                    <a:pt x="5" y="42"/>
                    <a:pt x="5" y="42"/>
                    <a:pt x="5" y="42"/>
                  </a:cubicBezTo>
                  <a:lnTo>
                    <a:pt x="5" y="43"/>
                  </a:lnTo>
                  <a:close/>
                  <a:moveTo>
                    <a:pt x="6" y="50"/>
                  </a:moveTo>
                  <a:cubicBezTo>
                    <a:pt x="6" y="50"/>
                    <a:pt x="6" y="50"/>
                    <a:pt x="6" y="50"/>
                  </a:cubicBezTo>
                  <a:cubicBezTo>
                    <a:pt x="5" y="50"/>
                    <a:pt x="5" y="50"/>
                    <a:pt x="5" y="50"/>
                  </a:cubicBezTo>
                  <a:cubicBezTo>
                    <a:pt x="5" y="50"/>
                    <a:pt x="5" y="50"/>
                    <a:pt x="5" y="50"/>
                  </a:cubicBezTo>
                  <a:cubicBezTo>
                    <a:pt x="6" y="50"/>
                    <a:pt x="6" y="50"/>
                    <a:pt x="6" y="50"/>
                  </a:cubicBezTo>
                  <a:close/>
                  <a:moveTo>
                    <a:pt x="6" y="50"/>
                  </a:moveTo>
                  <a:cubicBezTo>
                    <a:pt x="6" y="50"/>
                    <a:pt x="6" y="50"/>
                    <a:pt x="6" y="50"/>
                  </a:cubicBezTo>
                  <a:cubicBezTo>
                    <a:pt x="5" y="50"/>
                    <a:pt x="5" y="50"/>
                    <a:pt x="5" y="50"/>
                  </a:cubicBezTo>
                  <a:cubicBezTo>
                    <a:pt x="5" y="44"/>
                    <a:pt x="5" y="44"/>
                    <a:pt x="5" y="44"/>
                  </a:cubicBezTo>
                  <a:cubicBezTo>
                    <a:pt x="6" y="44"/>
                    <a:pt x="6" y="44"/>
                    <a:pt x="6" y="44"/>
                  </a:cubicBezTo>
                  <a:lnTo>
                    <a:pt x="6" y="50"/>
                  </a:lnTo>
                  <a:close/>
                  <a:moveTo>
                    <a:pt x="6" y="44"/>
                  </a:moveTo>
                  <a:cubicBezTo>
                    <a:pt x="6" y="44"/>
                    <a:pt x="6" y="44"/>
                    <a:pt x="6" y="44"/>
                  </a:cubicBezTo>
                  <a:cubicBezTo>
                    <a:pt x="5" y="44"/>
                    <a:pt x="5" y="44"/>
                    <a:pt x="5" y="44"/>
                  </a:cubicBezTo>
                  <a:cubicBezTo>
                    <a:pt x="5" y="44"/>
                    <a:pt x="5" y="44"/>
                    <a:pt x="5" y="44"/>
                  </a:cubicBezTo>
                  <a:cubicBezTo>
                    <a:pt x="6" y="44"/>
                    <a:pt x="6" y="44"/>
                    <a:pt x="6" y="44"/>
                  </a:cubicBezTo>
                  <a:close/>
                  <a:moveTo>
                    <a:pt x="6" y="44"/>
                  </a:moveTo>
                  <a:cubicBezTo>
                    <a:pt x="6" y="44"/>
                    <a:pt x="6" y="44"/>
                    <a:pt x="6" y="44"/>
                  </a:cubicBezTo>
                  <a:cubicBezTo>
                    <a:pt x="5" y="44"/>
                    <a:pt x="5" y="44"/>
                    <a:pt x="5" y="44"/>
                  </a:cubicBezTo>
                  <a:cubicBezTo>
                    <a:pt x="5" y="43"/>
                    <a:pt x="5" y="43"/>
                    <a:pt x="5" y="43"/>
                  </a:cubicBezTo>
                  <a:cubicBezTo>
                    <a:pt x="6" y="42"/>
                    <a:pt x="6" y="42"/>
                    <a:pt x="6" y="42"/>
                  </a:cubicBezTo>
                  <a:lnTo>
                    <a:pt x="6" y="44"/>
                  </a:lnTo>
                  <a:close/>
                  <a:moveTo>
                    <a:pt x="6" y="42"/>
                  </a:moveTo>
                  <a:cubicBezTo>
                    <a:pt x="6" y="42"/>
                    <a:pt x="6" y="42"/>
                    <a:pt x="6" y="42"/>
                  </a:cubicBezTo>
                  <a:cubicBezTo>
                    <a:pt x="5" y="42"/>
                    <a:pt x="5" y="42"/>
                    <a:pt x="5" y="42"/>
                  </a:cubicBezTo>
                  <a:cubicBezTo>
                    <a:pt x="5" y="42"/>
                    <a:pt x="5" y="42"/>
                    <a:pt x="5" y="42"/>
                  </a:cubicBezTo>
                  <a:cubicBezTo>
                    <a:pt x="6" y="42"/>
                    <a:pt x="6" y="42"/>
                    <a:pt x="6" y="42"/>
                  </a:cubicBezTo>
                  <a:cubicBezTo>
                    <a:pt x="6" y="42"/>
                    <a:pt x="6" y="42"/>
                    <a:pt x="6" y="42"/>
                  </a:cubicBezTo>
                  <a:close/>
                  <a:moveTo>
                    <a:pt x="7" y="50"/>
                  </a:moveTo>
                  <a:cubicBezTo>
                    <a:pt x="7" y="50"/>
                    <a:pt x="7" y="50"/>
                    <a:pt x="7" y="50"/>
                  </a:cubicBezTo>
                  <a:cubicBezTo>
                    <a:pt x="6" y="50"/>
                    <a:pt x="6" y="50"/>
                    <a:pt x="6" y="50"/>
                  </a:cubicBezTo>
                  <a:cubicBezTo>
                    <a:pt x="6" y="50"/>
                    <a:pt x="6" y="50"/>
                    <a:pt x="6" y="50"/>
                  </a:cubicBezTo>
                  <a:cubicBezTo>
                    <a:pt x="7" y="50"/>
                    <a:pt x="7" y="50"/>
                    <a:pt x="7" y="50"/>
                  </a:cubicBezTo>
                  <a:close/>
                  <a:moveTo>
                    <a:pt x="7" y="50"/>
                  </a:moveTo>
                  <a:cubicBezTo>
                    <a:pt x="7" y="50"/>
                    <a:pt x="7" y="50"/>
                    <a:pt x="7" y="50"/>
                  </a:cubicBezTo>
                  <a:cubicBezTo>
                    <a:pt x="6" y="50"/>
                    <a:pt x="6" y="50"/>
                    <a:pt x="6" y="50"/>
                  </a:cubicBezTo>
                  <a:cubicBezTo>
                    <a:pt x="6" y="44"/>
                    <a:pt x="6" y="44"/>
                    <a:pt x="6" y="44"/>
                  </a:cubicBezTo>
                  <a:cubicBezTo>
                    <a:pt x="7" y="44"/>
                    <a:pt x="7" y="44"/>
                    <a:pt x="7" y="44"/>
                  </a:cubicBezTo>
                  <a:lnTo>
                    <a:pt x="7" y="50"/>
                  </a:lnTo>
                  <a:close/>
                  <a:moveTo>
                    <a:pt x="7" y="44"/>
                  </a:moveTo>
                  <a:cubicBezTo>
                    <a:pt x="7" y="44"/>
                    <a:pt x="7" y="44"/>
                    <a:pt x="7" y="44"/>
                  </a:cubicBezTo>
                  <a:cubicBezTo>
                    <a:pt x="6" y="44"/>
                    <a:pt x="6" y="44"/>
                    <a:pt x="6" y="44"/>
                  </a:cubicBezTo>
                  <a:cubicBezTo>
                    <a:pt x="6" y="44"/>
                    <a:pt x="6" y="44"/>
                    <a:pt x="6" y="44"/>
                  </a:cubicBezTo>
                  <a:cubicBezTo>
                    <a:pt x="7" y="44"/>
                    <a:pt x="7" y="44"/>
                    <a:pt x="7" y="44"/>
                  </a:cubicBezTo>
                  <a:close/>
                  <a:moveTo>
                    <a:pt x="7" y="44"/>
                  </a:moveTo>
                  <a:cubicBezTo>
                    <a:pt x="7" y="44"/>
                    <a:pt x="7" y="44"/>
                    <a:pt x="7" y="44"/>
                  </a:cubicBezTo>
                  <a:cubicBezTo>
                    <a:pt x="6" y="44"/>
                    <a:pt x="6" y="44"/>
                    <a:pt x="6" y="44"/>
                  </a:cubicBezTo>
                  <a:cubicBezTo>
                    <a:pt x="6" y="42"/>
                    <a:pt x="6" y="42"/>
                    <a:pt x="6" y="42"/>
                  </a:cubicBezTo>
                  <a:cubicBezTo>
                    <a:pt x="7" y="42"/>
                    <a:pt x="7" y="42"/>
                    <a:pt x="7" y="42"/>
                  </a:cubicBezTo>
                  <a:lnTo>
                    <a:pt x="7" y="44"/>
                  </a:lnTo>
                  <a:close/>
                  <a:moveTo>
                    <a:pt x="7" y="42"/>
                  </a:moveTo>
                  <a:cubicBezTo>
                    <a:pt x="7" y="42"/>
                    <a:pt x="7" y="42"/>
                    <a:pt x="7" y="42"/>
                  </a:cubicBezTo>
                  <a:cubicBezTo>
                    <a:pt x="6" y="42"/>
                    <a:pt x="6" y="42"/>
                    <a:pt x="6" y="42"/>
                  </a:cubicBezTo>
                  <a:cubicBezTo>
                    <a:pt x="6" y="42"/>
                    <a:pt x="6" y="42"/>
                    <a:pt x="6" y="42"/>
                  </a:cubicBezTo>
                  <a:cubicBezTo>
                    <a:pt x="7" y="42"/>
                    <a:pt x="7" y="42"/>
                    <a:pt x="7" y="42"/>
                  </a:cubicBezTo>
                  <a:close/>
                  <a:moveTo>
                    <a:pt x="8" y="50"/>
                  </a:moveTo>
                  <a:cubicBezTo>
                    <a:pt x="8" y="50"/>
                    <a:pt x="8" y="50"/>
                    <a:pt x="8" y="50"/>
                  </a:cubicBezTo>
                  <a:cubicBezTo>
                    <a:pt x="7" y="50"/>
                    <a:pt x="7" y="50"/>
                    <a:pt x="7" y="50"/>
                  </a:cubicBezTo>
                  <a:cubicBezTo>
                    <a:pt x="7" y="50"/>
                    <a:pt x="7" y="50"/>
                    <a:pt x="7" y="50"/>
                  </a:cubicBezTo>
                  <a:cubicBezTo>
                    <a:pt x="8" y="50"/>
                    <a:pt x="8" y="50"/>
                    <a:pt x="8" y="50"/>
                  </a:cubicBezTo>
                  <a:close/>
                  <a:moveTo>
                    <a:pt x="8" y="50"/>
                  </a:moveTo>
                  <a:cubicBezTo>
                    <a:pt x="8" y="50"/>
                    <a:pt x="8" y="50"/>
                    <a:pt x="8" y="50"/>
                  </a:cubicBezTo>
                  <a:cubicBezTo>
                    <a:pt x="7" y="50"/>
                    <a:pt x="7" y="50"/>
                    <a:pt x="7" y="50"/>
                  </a:cubicBezTo>
                  <a:cubicBezTo>
                    <a:pt x="7" y="44"/>
                    <a:pt x="7" y="44"/>
                    <a:pt x="7" y="44"/>
                  </a:cubicBezTo>
                  <a:cubicBezTo>
                    <a:pt x="8" y="44"/>
                    <a:pt x="8" y="44"/>
                    <a:pt x="8" y="44"/>
                  </a:cubicBezTo>
                  <a:lnTo>
                    <a:pt x="8" y="50"/>
                  </a:lnTo>
                  <a:close/>
                  <a:moveTo>
                    <a:pt x="8" y="44"/>
                  </a:moveTo>
                  <a:cubicBezTo>
                    <a:pt x="8" y="44"/>
                    <a:pt x="8" y="44"/>
                    <a:pt x="8" y="44"/>
                  </a:cubicBezTo>
                  <a:cubicBezTo>
                    <a:pt x="7" y="44"/>
                    <a:pt x="7" y="44"/>
                    <a:pt x="7" y="44"/>
                  </a:cubicBezTo>
                  <a:cubicBezTo>
                    <a:pt x="7" y="44"/>
                    <a:pt x="7" y="44"/>
                    <a:pt x="7" y="44"/>
                  </a:cubicBezTo>
                  <a:cubicBezTo>
                    <a:pt x="8" y="44"/>
                    <a:pt x="8" y="44"/>
                    <a:pt x="8" y="44"/>
                  </a:cubicBezTo>
                  <a:close/>
                  <a:moveTo>
                    <a:pt x="8" y="44"/>
                  </a:moveTo>
                  <a:cubicBezTo>
                    <a:pt x="8" y="44"/>
                    <a:pt x="8" y="44"/>
                    <a:pt x="8" y="44"/>
                  </a:cubicBezTo>
                  <a:cubicBezTo>
                    <a:pt x="7" y="44"/>
                    <a:pt x="7" y="44"/>
                    <a:pt x="7" y="44"/>
                  </a:cubicBezTo>
                  <a:cubicBezTo>
                    <a:pt x="7" y="42"/>
                    <a:pt x="7" y="42"/>
                    <a:pt x="7" y="42"/>
                  </a:cubicBezTo>
                  <a:cubicBezTo>
                    <a:pt x="8" y="42"/>
                    <a:pt x="8" y="42"/>
                    <a:pt x="8" y="42"/>
                  </a:cubicBezTo>
                  <a:lnTo>
                    <a:pt x="8" y="44"/>
                  </a:lnTo>
                  <a:close/>
                  <a:moveTo>
                    <a:pt x="8" y="42"/>
                  </a:moveTo>
                  <a:cubicBezTo>
                    <a:pt x="8" y="42"/>
                    <a:pt x="8" y="42"/>
                    <a:pt x="8" y="42"/>
                  </a:cubicBezTo>
                  <a:cubicBezTo>
                    <a:pt x="7" y="42"/>
                    <a:pt x="7" y="42"/>
                    <a:pt x="7" y="42"/>
                  </a:cubicBezTo>
                  <a:cubicBezTo>
                    <a:pt x="7" y="42"/>
                    <a:pt x="7" y="42"/>
                    <a:pt x="7" y="42"/>
                  </a:cubicBezTo>
                  <a:cubicBezTo>
                    <a:pt x="8" y="42"/>
                    <a:pt x="8" y="42"/>
                    <a:pt x="8" y="42"/>
                  </a:cubicBezTo>
                  <a:close/>
                  <a:moveTo>
                    <a:pt x="9" y="50"/>
                  </a:moveTo>
                  <a:cubicBezTo>
                    <a:pt x="9" y="50"/>
                    <a:pt x="9" y="50"/>
                    <a:pt x="9" y="50"/>
                  </a:cubicBezTo>
                  <a:cubicBezTo>
                    <a:pt x="8" y="50"/>
                    <a:pt x="8" y="50"/>
                    <a:pt x="8" y="50"/>
                  </a:cubicBezTo>
                  <a:cubicBezTo>
                    <a:pt x="8" y="50"/>
                    <a:pt x="8" y="50"/>
                    <a:pt x="8" y="50"/>
                  </a:cubicBezTo>
                  <a:cubicBezTo>
                    <a:pt x="9" y="50"/>
                    <a:pt x="9" y="50"/>
                    <a:pt x="9" y="50"/>
                  </a:cubicBezTo>
                  <a:close/>
                  <a:moveTo>
                    <a:pt x="9" y="50"/>
                  </a:moveTo>
                  <a:cubicBezTo>
                    <a:pt x="9" y="50"/>
                    <a:pt x="9" y="50"/>
                    <a:pt x="9" y="50"/>
                  </a:cubicBezTo>
                  <a:cubicBezTo>
                    <a:pt x="8" y="50"/>
                    <a:pt x="8" y="50"/>
                    <a:pt x="8" y="50"/>
                  </a:cubicBezTo>
                  <a:cubicBezTo>
                    <a:pt x="8" y="44"/>
                    <a:pt x="8" y="44"/>
                    <a:pt x="8" y="44"/>
                  </a:cubicBezTo>
                  <a:cubicBezTo>
                    <a:pt x="9" y="44"/>
                    <a:pt x="9" y="44"/>
                    <a:pt x="9" y="44"/>
                  </a:cubicBezTo>
                  <a:lnTo>
                    <a:pt x="9" y="50"/>
                  </a:lnTo>
                  <a:close/>
                  <a:moveTo>
                    <a:pt x="9" y="44"/>
                  </a:moveTo>
                  <a:cubicBezTo>
                    <a:pt x="9" y="44"/>
                    <a:pt x="9" y="44"/>
                    <a:pt x="9" y="44"/>
                  </a:cubicBezTo>
                  <a:cubicBezTo>
                    <a:pt x="8" y="44"/>
                    <a:pt x="8" y="44"/>
                    <a:pt x="8" y="44"/>
                  </a:cubicBezTo>
                  <a:cubicBezTo>
                    <a:pt x="8" y="44"/>
                    <a:pt x="8" y="44"/>
                    <a:pt x="8" y="44"/>
                  </a:cubicBezTo>
                  <a:cubicBezTo>
                    <a:pt x="9" y="44"/>
                    <a:pt x="9" y="44"/>
                    <a:pt x="9" y="44"/>
                  </a:cubicBezTo>
                  <a:close/>
                  <a:moveTo>
                    <a:pt x="9" y="44"/>
                  </a:moveTo>
                  <a:cubicBezTo>
                    <a:pt x="9" y="44"/>
                    <a:pt x="9" y="44"/>
                    <a:pt x="9" y="44"/>
                  </a:cubicBezTo>
                  <a:cubicBezTo>
                    <a:pt x="8" y="44"/>
                    <a:pt x="8" y="44"/>
                    <a:pt x="8" y="44"/>
                  </a:cubicBezTo>
                  <a:cubicBezTo>
                    <a:pt x="8" y="42"/>
                    <a:pt x="8" y="42"/>
                    <a:pt x="8" y="42"/>
                  </a:cubicBezTo>
                  <a:cubicBezTo>
                    <a:pt x="9" y="42"/>
                    <a:pt x="9" y="42"/>
                    <a:pt x="9" y="42"/>
                  </a:cubicBezTo>
                  <a:lnTo>
                    <a:pt x="9" y="44"/>
                  </a:lnTo>
                  <a:close/>
                  <a:moveTo>
                    <a:pt x="9" y="42"/>
                  </a:moveTo>
                  <a:cubicBezTo>
                    <a:pt x="9" y="42"/>
                    <a:pt x="9" y="42"/>
                    <a:pt x="9" y="42"/>
                  </a:cubicBezTo>
                  <a:cubicBezTo>
                    <a:pt x="8" y="42"/>
                    <a:pt x="8" y="42"/>
                    <a:pt x="8" y="42"/>
                  </a:cubicBezTo>
                  <a:cubicBezTo>
                    <a:pt x="8" y="42"/>
                    <a:pt x="8" y="42"/>
                    <a:pt x="8" y="42"/>
                  </a:cubicBezTo>
                  <a:cubicBezTo>
                    <a:pt x="9" y="42"/>
                    <a:pt x="9" y="42"/>
                    <a:pt x="9" y="42"/>
                  </a:cubicBezTo>
                  <a:close/>
                  <a:moveTo>
                    <a:pt x="10" y="50"/>
                  </a:moveTo>
                  <a:cubicBezTo>
                    <a:pt x="10" y="50"/>
                    <a:pt x="10" y="50"/>
                    <a:pt x="10" y="50"/>
                  </a:cubicBezTo>
                  <a:cubicBezTo>
                    <a:pt x="9" y="50"/>
                    <a:pt x="9" y="50"/>
                    <a:pt x="9" y="50"/>
                  </a:cubicBezTo>
                  <a:cubicBezTo>
                    <a:pt x="9" y="50"/>
                    <a:pt x="9" y="50"/>
                    <a:pt x="9" y="50"/>
                  </a:cubicBezTo>
                  <a:cubicBezTo>
                    <a:pt x="10" y="50"/>
                    <a:pt x="10" y="50"/>
                    <a:pt x="10" y="50"/>
                  </a:cubicBezTo>
                  <a:close/>
                  <a:moveTo>
                    <a:pt x="10" y="50"/>
                  </a:moveTo>
                  <a:cubicBezTo>
                    <a:pt x="10" y="50"/>
                    <a:pt x="10" y="50"/>
                    <a:pt x="10" y="50"/>
                  </a:cubicBezTo>
                  <a:cubicBezTo>
                    <a:pt x="9" y="50"/>
                    <a:pt x="9" y="50"/>
                    <a:pt x="9" y="50"/>
                  </a:cubicBezTo>
                  <a:cubicBezTo>
                    <a:pt x="9" y="44"/>
                    <a:pt x="9" y="44"/>
                    <a:pt x="9" y="44"/>
                  </a:cubicBezTo>
                  <a:cubicBezTo>
                    <a:pt x="10" y="44"/>
                    <a:pt x="10" y="44"/>
                    <a:pt x="10" y="44"/>
                  </a:cubicBezTo>
                  <a:lnTo>
                    <a:pt x="10" y="50"/>
                  </a:lnTo>
                  <a:close/>
                  <a:moveTo>
                    <a:pt x="10" y="44"/>
                  </a:moveTo>
                  <a:cubicBezTo>
                    <a:pt x="10" y="44"/>
                    <a:pt x="10" y="44"/>
                    <a:pt x="10" y="44"/>
                  </a:cubicBezTo>
                  <a:cubicBezTo>
                    <a:pt x="9" y="44"/>
                    <a:pt x="9" y="44"/>
                    <a:pt x="9" y="44"/>
                  </a:cubicBezTo>
                  <a:cubicBezTo>
                    <a:pt x="9" y="44"/>
                    <a:pt x="9" y="44"/>
                    <a:pt x="9" y="44"/>
                  </a:cubicBezTo>
                  <a:cubicBezTo>
                    <a:pt x="10" y="44"/>
                    <a:pt x="10" y="44"/>
                    <a:pt x="10" y="44"/>
                  </a:cubicBezTo>
                  <a:close/>
                  <a:moveTo>
                    <a:pt x="10" y="44"/>
                  </a:moveTo>
                  <a:cubicBezTo>
                    <a:pt x="10" y="44"/>
                    <a:pt x="10" y="44"/>
                    <a:pt x="10" y="44"/>
                  </a:cubicBezTo>
                  <a:cubicBezTo>
                    <a:pt x="9" y="44"/>
                    <a:pt x="9" y="44"/>
                    <a:pt x="9" y="44"/>
                  </a:cubicBezTo>
                  <a:cubicBezTo>
                    <a:pt x="9" y="42"/>
                    <a:pt x="9" y="42"/>
                    <a:pt x="9" y="42"/>
                  </a:cubicBezTo>
                  <a:cubicBezTo>
                    <a:pt x="10" y="42"/>
                    <a:pt x="10" y="42"/>
                    <a:pt x="10" y="42"/>
                  </a:cubicBezTo>
                  <a:lnTo>
                    <a:pt x="10" y="44"/>
                  </a:lnTo>
                  <a:close/>
                  <a:moveTo>
                    <a:pt x="11" y="50"/>
                  </a:moveTo>
                  <a:cubicBezTo>
                    <a:pt x="11" y="50"/>
                    <a:pt x="11" y="50"/>
                    <a:pt x="11" y="50"/>
                  </a:cubicBezTo>
                  <a:cubicBezTo>
                    <a:pt x="10" y="50"/>
                    <a:pt x="10" y="50"/>
                    <a:pt x="10" y="50"/>
                  </a:cubicBezTo>
                  <a:cubicBezTo>
                    <a:pt x="10" y="50"/>
                    <a:pt x="10" y="50"/>
                    <a:pt x="10" y="50"/>
                  </a:cubicBezTo>
                  <a:cubicBezTo>
                    <a:pt x="11" y="50"/>
                    <a:pt x="11" y="50"/>
                    <a:pt x="11" y="50"/>
                  </a:cubicBezTo>
                  <a:close/>
                  <a:moveTo>
                    <a:pt x="11" y="50"/>
                  </a:moveTo>
                  <a:cubicBezTo>
                    <a:pt x="11" y="50"/>
                    <a:pt x="11" y="50"/>
                    <a:pt x="11" y="50"/>
                  </a:cubicBezTo>
                  <a:cubicBezTo>
                    <a:pt x="10" y="50"/>
                    <a:pt x="10" y="50"/>
                    <a:pt x="10" y="50"/>
                  </a:cubicBezTo>
                  <a:cubicBezTo>
                    <a:pt x="10" y="44"/>
                    <a:pt x="10" y="44"/>
                    <a:pt x="10" y="44"/>
                  </a:cubicBezTo>
                  <a:cubicBezTo>
                    <a:pt x="11" y="44"/>
                    <a:pt x="11" y="44"/>
                    <a:pt x="11" y="44"/>
                  </a:cubicBezTo>
                  <a:lnTo>
                    <a:pt x="11" y="50"/>
                  </a:lnTo>
                  <a:close/>
                  <a:moveTo>
                    <a:pt x="11" y="44"/>
                  </a:moveTo>
                  <a:cubicBezTo>
                    <a:pt x="11" y="44"/>
                    <a:pt x="11" y="44"/>
                    <a:pt x="11" y="44"/>
                  </a:cubicBezTo>
                  <a:cubicBezTo>
                    <a:pt x="10" y="44"/>
                    <a:pt x="10" y="44"/>
                    <a:pt x="10" y="44"/>
                  </a:cubicBezTo>
                  <a:cubicBezTo>
                    <a:pt x="10" y="44"/>
                    <a:pt x="10" y="44"/>
                    <a:pt x="10" y="44"/>
                  </a:cubicBezTo>
                  <a:cubicBezTo>
                    <a:pt x="11" y="44"/>
                    <a:pt x="11" y="44"/>
                    <a:pt x="11" y="44"/>
                  </a:cubicBezTo>
                  <a:close/>
                  <a:moveTo>
                    <a:pt x="11" y="43"/>
                  </a:moveTo>
                  <a:cubicBezTo>
                    <a:pt x="11" y="43"/>
                    <a:pt x="11" y="43"/>
                    <a:pt x="11" y="43"/>
                  </a:cubicBezTo>
                  <a:cubicBezTo>
                    <a:pt x="10" y="44"/>
                    <a:pt x="10" y="44"/>
                    <a:pt x="10" y="44"/>
                  </a:cubicBezTo>
                  <a:cubicBezTo>
                    <a:pt x="10" y="42"/>
                    <a:pt x="10" y="42"/>
                    <a:pt x="10" y="42"/>
                  </a:cubicBezTo>
                  <a:cubicBezTo>
                    <a:pt x="11" y="42"/>
                    <a:pt x="11" y="42"/>
                    <a:pt x="11" y="42"/>
                  </a:cubicBezTo>
                  <a:lnTo>
                    <a:pt x="11" y="43"/>
                  </a:lnTo>
                  <a:close/>
                  <a:moveTo>
                    <a:pt x="12" y="50"/>
                  </a:moveTo>
                  <a:cubicBezTo>
                    <a:pt x="12" y="50"/>
                    <a:pt x="12" y="50"/>
                    <a:pt x="12" y="50"/>
                  </a:cubicBezTo>
                  <a:cubicBezTo>
                    <a:pt x="11" y="50"/>
                    <a:pt x="11" y="50"/>
                    <a:pt x="11" y="50"/>
                  </a:cubicBezTo>
                  <a:cubicBezTo>
                    <a:pt x="11" y="50"/>
                    <a:pt x="11" y="50"/>
                    <a:pt x="11" y="50"/>
                  </a:cubicBezTo>
                  <a:cubicBezTo>
                    <a:pt x="12" y="50"/>
                    <a:pt x="12" y="50"/>
                    <a:pt x="12" y="50"/>
                  </a:cubicBezTo>
                  <a:close/>
                  <a:moveTo>
                    <a:pt x="12" y="50"/>
                  </a:moveTo>
                  <a:cubicBezTo>
                    <a:pt x="12" y="50"/>
                    <a:pt x="12" y="50"/>
                    <a:pt x="12" y="50"/>
                  </a:cubicBezTo>
                  <a:cubicBezTo>
                    <a:pt x="11" y="50"/>
                    <a:pt x="11" y="50"/>
                    <a:pt x="11" y="50"/>
                  </a:cubicBezTo>
                  <a:cubicBezTo>
                    <a:pt x="11" y="44"/>
                    <a:pt x="11" y="44"/>
                    <a:pt x="11" y="44"/>
                  </a:cubicBezTo>
                  <a:cubicBezTo>
                    <a:pt x="12" y="44"/>
                    <a:pt x="12" y="44"/>
                    <a:pt x="12" y="44"/>
                  </a:cubicBezTo>
                  <a:lnTo>
                    <a:pt x="12" y="50"/>
                  </a:lnTo>
                  <a:close/>
                  <a:moveTo>
                    <a:pt x="12" y="44"/>
                  </a:moveTo>
                  <a:cubicBezTo>
                    <a:pt x="12" y="44"/>
                    <a:pt x="12" y="44"/>
                    <a:pt x="12" y="44"/>
                  </a:cubicBezTo>
                  <a:cubicBezTo>
                    <a:pt x="11" y="44"/>
                    <a:pt x="11" y="44"/>
                    <a:pt x="11" y="44"/>
                  </a:cubicBezTo>
                  <a:cubicBezTo>
                    <a:pt x="11" y="44"/>
                    <a:pt x="11" y="44"/>
                    <a:pt x="11" y="44"/>
                  </a:cubicBezTo>
                  <a:cubicBezTo>
                    <a:pt x="12" y="43"/>
                    <a:pt x="12" y="43"/>
                    <a:pt x="12" y="43"/>
                  </a:cubicBezTo>
                  <a:lnTo>
                    <a:pt x="12" y="44"/>
                  </a:lnTo>
                  <a:close/>
                  <a:moveTo>
                    <a:pt x="12" y="43"/>
                  </a:moveTo>
                  <a:cubicBezTo>
                    <a:pt x="12" y="43"/>
                    <a:pt x="12" y="43"/>
                    <a:pt x="12" y="43"/>
                  </a:cubicBezTo>
                  <a:cubicBezTo>
                    <a:pt x="11" y="43"/>
                    <a:pt x="11" y="43"/>
                    <a:pt x="11" y="43"/>
                  </a:cubicBezTo>
                  <a:cubicBezTo>
                    <a:pt x="11" y="42"/>
                    <a:pt x="11" y="42"/>
                    <a:pt x="11" y="42"/>
                  </a:cubicBezTo>
                  <a:cubicBezTo>
                    <a:pt x="12" y="42"/>
                    <a:pt x="12" y="42"/>
                    <a:pt x="12" y="42"/>
                  </a:cubicBezTo>
                  <a:lnTo>
                    <a:pt x="12" y="43"/>
                  </a:lnTo>
                  <a:close/>
                  <a:moveTo>
                    <a:pt x="13" y="50"/>
                  </a:moveTo>
                  <a:cubicBezTo>
                    <a:pt x="13" y="50"/>
                    <a:pt x="13" y="50"/>
                    <a:pt x="13" y="50"/>
                  </a:cubicBezTo>
                  <a:cubicBezTo>
                    <a:pt x="12" y="50"/>
                    <a:pt x="12" y="50"/>
                    <a:pt x="12" y="50"/>
                  </a:cubicBezTo>
                  <a:cubicBezTo>
                    <a:pt x="12" y="50"/>
                    <a:pt x="12" y="50"/>
                    <a:pt x="12" y="50"/>
                  </a:cubicBezTo>
                  <a:cubicBezTo>
                    <a:pt x="13" y="50"/>
                    <a:pt x="13" y="50"/>
                    <a:pt x="13" y="50"/>
                  </a:cubicBezTo>
                  <a:close/>
                  <a:moveTo>
                    <a:pt x="13" y="50"/>
                  </a:moveTo>
                  <a:cubicBezTo>
                    <a:pt x="13" y="50"/>
                    <a:pt x="13" y="50"/>
                    <a:pt x="13" y="50"/>
                  </a:cubicBezTo>
                  <a:cubicBezTo>
                    <a:pt x="12" y="50"/>
                    <a:pt x="12" y="50"/>
                    <a:pt x="12" y="50"/>
                  </a:cubicBezTo>
                  <a:cubicBezTo>
                    <a:pt x="12" y="44"/>
                    <a:pt x="12" y="44"/>
                    <a:pt x="12" y="44"/>
                  </a:cubicBezTo>
                  <a:cubicBezTo>
                    <a:pt x="13" y="44"/>
                    <a:pt x="13" y="44"/>
                    <a:pt x="13" y="44"/>
                  </a:cubicBezTo>
                  <a:lnTo>
                    <a:pt x="13" y="50"/>
                  </a:lnTo>
                  <a:close/>
                  <a:moveTo>
                    <a:pt x="13" y="44"/>
                  </a:moveTo>
                  <a:cubicBezTo>
                    <a:pt x="13" y="44"/>
                    <a:pt x="13" y="44"/>
                    <a:pt x="13" y="44"/>
                  </a:cubicBezTo>
                  <a:cubicBezTo>
                    <a:pt x="12" y="44"/>
                    <a:pt x="12" y="44"/>
                    <a:pt x="12" y="44"/>
                  </a:cubicBezTo>
                  <a:cubicBezTo>
                    <a:pt x="12" y="43"/>
                    <a:pt x="12" y="43"/>
                    <a:pt x="12" y="43"/>
                  </a:cubicBezTo>
                  <a:cubicBezTo>
                    <a:pt x="13" y="43"/>
                    <a:pt x="13" y="43"/>
                    <a:pt x="13" y="43"/>
                  </a:cubicBezTo>
                  <a:lnTo>
                    <a:pt x="13" y="44"/>
                  </a:lnTo>
                  <a:close/>
                  <a:moveTo>
                    <a:pt x="13" y="43"/>
                  </a:moveTo>
                  <a:cubicBezTo>
                    <a:pt x="13" y="43"/>
                    <a:pt x="13" y="43"/>
                    <a:pt x="13" y="43"/>
                  </a:cubicBezTo>
                  <a:cubicBezTo>
                    <a:pt x="12" y="43"/>
                    <a:pt x="12" y="43"/>
                    <a:pt x="12" y="43"/>
                  </a:cubicBezTo>
                  <a:cubicBezTo>
                    <a:pt x="12" y="42"/>
                    <a:pt x="12" y="42"/>
                    <a:pt x="12" y="42"/>
                  </a:cubicBezTo>
                  <a:cubicBezTo>
                    <a:pt x="13" y="42"/>
                    <a:pt x="13" y="42"/>
                    <a:pt x="13" y="42"/>
                  </a:cubicBezTo>
                  <a:lnTo>
                    <a:pt x="13" y="43"/>
                  </a:lnTo>
                  <a:close/>
                  <a:moveTo>
                    <a:pt x="13" y="50"/>
                  </a:moveTo>
                  <a:cubicBezTo>
                    <a:pt x="13" y="50"/>
                    <a:pt x="13" y="50"/>
                    <a:pt x="13" y="50"/>
                  </a:cubicBezTo>
                  <a:cubicBezTo>
                    <a:pt x="13" y="50"/>
                    <a:pt x="13" y="50"/>
                    <a:pt x="13" y="50"/>
                  </a:cubicBezTo>
                  <a:cubicBezTo>
                    <a:pt x="13" y="50"/>
                    <a:pt x="13" y="50"/>
                    <a:pt x="13" y="50"/>
                  </a:cubicBezTo>
                  <a:cubicBezTo>
                    <a:pt x="13" y="50"/>
                    <a:pt x="13" y="50"/>
                    <a:pt x="13" y="50"/>
                  </a:cubicBezTo>
                  <a:close/>
                  <a:moveTo>
                    <a:pt x="13" y="50"/>
                  </a:moveTo>
                  <a:cubicBezTo>
                    <a:pt x="13" y="50"/>
                    <a:pt x="13" y="50"/>
                    <a:pt x="13" y="50"/>
                  </a:cubicBezTo>
                  <a:cubicBezTo>
                    <a:pt x="13" y="50"/>
                    <a:pt x="13" y="50"/>
                    <a:pt x="13" y="50"/>
                  </a:cubicBezTo>
                  <a:cubicBezTo>
                    <a:pt x="13" y="44"/>
                    <a:pt x="13" y="44"/>
                    <a:pt x="13" y="44"/>
                  </a:cubicBezTo>
                  <a:cubicBezTo>
                    <a:pt x="13" y="44"/>
                    <a:pt x="13" y="44"/>
                    <a:pt x="13" y="44"/>
                  </a:cubicBezTo>
                  <a:lnTo>
                    <a:pt x="13" y="50"/>
                  </a:lnTo>
                  <a:close/>
                  <a:moveTo>
                    <a:pt x="13" y="44"/>
                  </a:moveTo>
                  <a:cubicBezTo>
                    <a:pt x="13" y="44"/>
                    <a:pt x="13" y="44"/>
                    <a:pt x="13" y="44"/>
                  </a:cubicBezTo>
                  <a:cubicBezTo>
                    <a:pt x="13" y="44"/>
                    <a:pt x="13" y="44"/>
                    <a:pt x="13" y="44"/>
                  </a:cubicBezTo>
                  <a:cubicBezTo>
                    <a:pt x="13" y="43"/>
                    <a:pt x="13" y="43"/>
                    <a:pt x="13" y="43"/>
                  </a:cubicBezTo>
                  <a:cubicBezTo>
                    <a:pt x="13" y="43"/>
                    <a:pt x="13" y="43"/>
                    <a:pt x="13" y="43"/>
                  </a:cubicBezTo>
                  <a:lnTo>
                    <a:pt x="13" y="44"/>
                  </a:lnTo>
                  <a:close/>
                  <a:moveTo>
                    <a:pt x="13" y="43"/>
                  </a:moveTo>
                  <a:cubicBezTo>
                    <a:pt x="13" y="43"/>
                    <a:pt x="13" y="43"/>
                    <a:pt x="13" y="43"/>
                  </a:cubicBezTo>
                  <a:cubicBezTo>
                    <a:pt x="13" y="43"/>
                    <a:pt x="13" y="43"/>
                    <a:pt x="13" y="43"/>
                  </a:cubicBezTo>
                  <a:cubicBezTo>
                    <a:pt x="13" y="42"/>
                    <a:pt x="13" y="42"/>
                    <a:pt x="13" y="42"/>
                  </a:cubicBezTo>
                  <a:cubicBezTo>
                    <a:pt x="13" y="42"/>
                    <a:pt x="13" y="42"/>
                    <a:pt x="13" y="42"/>
                  </a:cubicBezTo>
                  <a:lnTo>
                    <a:pt x="13" y="43"/>
                  </a:lnTo>
                  <a:close/>
                  <a:moveTo>
                    <a:pt x="13" y="42"/>
                  </a:moveTo>
                  <a:cubicBezTo>
                    <a:pt x="13" y="42"/>
                    <a:pt x="13" y="42"/>
                    <a:pt x="13" y="42"/>
                  </a:cubicBezTo>
                  <a:cubicBezTo>
                    <a:pt x="12" y="42"/>
                    <a:pt x="12" y="42"/>
                    <a:pt x="12" y="42"/>
                  </a:cubicBezTo>
                  <a:cubicBezTo>
                    <a:pt x="12" y="42"/>
                    <a:pt x="12" y="42"/>
                    <a:pt x="12" y="42"/>
                  </a:cubicBezTo>
                  <a:cubicBezTo>
                    <a:pt x="12" y="42"/>
                    <a:pt x="12" y="42"/>
                    <a:pt x="12" y="42"/>
                  </a:cubicBezTo>
                  <a:cubicBezTo>
                    <a:pt x="12" y="42"/>
                    <a:pt x="12" y="42"/>
                    <a:pt x="12" y="42"/>
                  </a:cubicBezTo>
                  <a:cubicBezTo>
                    <a:pt x="11" y="42"/>
                    <a:pt x="11" y="42"/>
                    <a:pt x="11" y="42"/>
                  </a:cubicBezTo>
                  <a:cubicBezTo>
                    <a:pt x="11" y="42"/>
                    <a:pt x="11" y="42"/>
                    <a:pt x="11" y="42"/>
                  </a:cubicBezTo>
                  <a:cubicBezTo>
                    <a:pt x="11" y="42"/>
                    <a:pt x="11" y="42"/>
                    <a:pt x="11" y="42"/>
                  </a:cubicBezTo>
                  <a:cubicBezTo>
                    <a:pt x="11" y="42"/>
                    <a:pt x="11" y="42"/>
                    <a:pt x="11" y="42"/>
                  </a:cubicBezTo>
                  <a:cubicBezTo>
                    <a:pt x="10" y="42"/>
                    <a:pt x="10" y="42"/>
                    <a:pt x="10" y="42"/>
                  </a:cubicBezTo>
                  <a:cubicBezTo>
                    <a:pt x="10" y="42"/>
                    <a:pt x="10" y="42"/>
                    <a:pt x="10" y="42"/>
                  </a:cubicBezTo>
                  <a:cubicBezTo>
                    <a:pt x="10" y="42"/>
                    <a:pt x="10" y="42"/>
                    <a:pt x="10" y="42"/>
                  </a:cubicBezTo>
                  <a:cubicBezTo>
                    <a:pt x="10" y="42"/>
                    <a:pt x="10" y="42"/>
                    <a:pt x="10" y="42"/>
                  </a:cubicBezTo>
                  <a:cubicBezTo>
                    <a:pt x="9" y="42"/>
                    <a:pt x="9" y="42"/>
                    <a:pt x="9" y="42"/>
                  </a:cubicBezTo>
                  <a:cubicBezTo>
                    <a:pt x="9" y="42"/>
                    <a:pt x="9" y="42"/>
                    <a:pt x="9" y="42"/>
                  </a:cubicBezTo>
                  <a:cubicBezTo>
                    <a:pt x="13" y="42"/>
                    <a:pt x="13" y="42"/>
                    <a:pt x="13" y="42"/>
                  </a:cubicBezTo>
                  <a:close/>
                  <a:moveTo>
                    <a:pt x="13" y="42"/>
                  </a:moveTo>
                  <a:cubicBezTo>
                    <a:pt x="13" y="42"/>
                    <a:pt x="13" y="42"/>
                    <a:pt x="13" y="42"/>
                  </a:cubicBezTo>
                  <a:cubicBezTo>
                    <a:pt x="8" y="42"/>
                    <a:pt x="8" y="42"/>
                    <a:pt x="8" y="42"/>
                  </a:cubicBezTo>
                  <a:cubicBezTo>
                    <a:pt x="13" y="41"/>
                    <a:pt x="13" y="41"/>
                    <a:pt x="13" y="41"/>
                  </a:cubicBezTo>
                  <a:lnTo>
                    <a:pt x="13" y="42"/>
                  </a:lnTo>
                  <a:close/>
                  <a:moveTo>
                    <a:pt x="13" y="53"/>
                  </a:moveTo>
                  <a:cubicBezTo>
                    <a:pt x="13" y="53"/>
                    <a:pt x="13" y="53"/>
                    <a:pt x="13" y="53"/>
                  </a:cubicBezTo>
                  <a:cubicBezTo>
                    <a:pt x="13" y="42"/>
                    <a:pt x="13" y="42"/>
                    <a:pt x="13" y="42"/>
                  </a:cubicBezTo>
                  <a:cubicBezTo>
                    <a:pt x="13" y="42"/>
                    <a:pt x="13" y="42"/>
                    <a:pt x="13" y="42"/>
                  </a:cubicBezTo>
                  <a:cubicBezTo>
                    <a:pt x="13" y="41"/>
                    <a:pt x="13" y="41"/>
                    <a:pt x="13" y="41"/>
                  </a:cubicBezTo>
                  <a:cubicBezTo>
                    <a:pt x="13" y="41"/>
                    <a:pt x="13" y="41"/>
                    <a:pt x="13" y="41"/>
                  </a:cubicBezTo>
                  <a:cubicBezTo>
                    <a:pt x="13" y="41"/>
                    <a:pt x="13" y="41"/>
                    <a:pt x="13" y="41"/>
                  </a:cubicBezTo>
                  <a:cubicBezTo>
                    <a:pt x="1" y="42"/>
                    <a:pt x="1" y="42"/>
                    <a:pt x="1" y="42"/>
                  </a:cubicBezTo>
                  <a:cubicBezTo>
                    <a:pt x="1" y="53"/>
                    <a:pt x="1" y="53"/>
                    <a:pt x="1" y="53"/>
                  </a:cubicBezTo>
                  <a:cubicBezTo>
                    <a:pt x="1" y="53"/>
                    <a:pt x="1" y="53"/>
                    <a:pt x="1" y="53"/>
                  </a:cubicBezTo>
                  <a:cubicBezTo>
                    <a:pt x="1" y="40"/>
                    <a:pt x="1" y="40"/>
                    <a:pt x="1" y="40"/>
                  </a:cubicBezTo>
                  <a:cubicBezTo>
                    <a:pt x="15" y="38"/>
                    <a:pt x="15" y="38"/>
                    <a:pt x="15" y="38"/>
                  </a:cubicBezTo>
                  <a:cubicBezTo>
                    <a:pt x="15" y="53"/>
                    <a:pt x="15" y="53"/>
                    <a:pt x="15" y="53"/>
                  </a:cubicBezTo>
                  <a:lnTo>
                    <a:pt x="13" y="53"/>
                  </a:lnTo>
                  <a:close/>
                  <a:moveTo>
                    <a:pt x="77" y="22"/>
                  </a:moveTo>
                  <a:cubicBezTo>
                    <a:pt x="77" y="22"/>
                    <a:pt x="77" y="22"/>
                    <a:pt x="77" y="22"/>
                  </a:cubicBezTo>
                  <a:cubicBezTo>
                    <a:pt x="78" y="22"/>
                    <a:pt x="78" y="22"/>
                    <a:pt x="78" y="22"/>
                  </a:cubicBezTo>
                  <a:cubicBezTo>
                    <a:pt x="78" y="20"/>
                    <a:pt x="78" y="20"/>
                    <a:pt x="78" y="20"/>
                  </a:cubicBezTo>
                  <a:cubicBezTo>
                    <a:pt x="78" y="20"/>
                    <a:pt x="78" y="20"/>
                    <a:pt x="78" y="20"/>
                  </a:cubicBezTo>
                  <a:cubicBezTo>
                    <a:pt x="78" y="19"/>
                    <a:pt x="78" y="19"/>
                    <a:pt x="78" y="19"/>
                  </a:cubicBezTo>
                  <a:cubicBezTo>
                    <a:pt x="79" y="19"/>
                    <a:pt x="79" y="19"/>
                    <a:pt x="79" y="19"/>
                  </a:cubicBezTo>
                  <a:cubicBezTo>
                    <a:pt x="79" y="19"/>
                    <a:pt x="79" y="19"/>
                    <a:pt x="79" y="19"/>
                  </a:cubicBezTo>
                  <a:cubicBezTo>
                    <a:pt x="77" y="19"/>
                    <a:pt x="77" y="19"/>
                    <a:pt x="77" y="19"/>
                  </a:cubicBezTo>
                  <a:lnTo>
                    <a:pt x="77" y="22"/>
                  </a:lnTo>
                  <a:close/>
                  <a:moveTo>
                    <a:pt x="77" y="19"/>
                  </a:moveTo>
                  <a:cubicBezTo>
                    <a:pt x="77" y="19"/>
                    <a:pt x="77" y="19"/>
                    <a:pt x="77" y="19"/>
                  </a:cubicBezTo>
                  <a:cubicBezTo>
                    <a:pt x="78" y="19"/>
                    <a:pt x="78" y="19"/>
                    <a:pt x="78" y="19"/>
                  </a:cubicBezTo>
                  <a:cubicBezTo>
                    <a:pt x="78" y="18"/>
                    <a:pt x="78" y="18"/>
                    <a:pt x="78" y="18"/>
                  </a:cubicBezTo>
                  <a:cubicBezTo>
                    <a:pt x="78" y="17"/>
                    <a:pt x="78" y="17"/>
                    <a:pt x="78" y="17"/>
                  </a:cubicBezTo>
                  <a:cubicBezTo>
                    <a:pt x="78" y="17"/>
                    <a:pt x="78" y="17"/>
                    <a:pt x="78" y="17"/>
                  </a:cubicBezTo>
                  <a:cubicBezTo>
                    <a:pt x="79" y="17"/>
                    <a:pt x="79" y="17"/>
                    <a:pt x="79" y="17"/>
                  </a:cubicBezTo>
                  <a:cubicBezTo>
                    <a:pt x="79" y="16"/>
                    <a:pt x="79" y="16"/>
                    <a:pt x="79" y="16"/>
                  </a:cubicBezTo>
                  <a:cubicBezTo>
                    <a:pt x="77" y="17"/>
                    <a:pt x="77" y="17"/>
                    <a:pt x="77" y="17"/>
                  </a:cubicBezTo>
                  <a:lnTo>
                    <a:pt x="77" y="19"/>
                  </a:lnTo>
                  <a:close/>
                  <a:moveTo>
                    <a:pt x="77" y="35"/>
                  </a:moveTo>
                  <a:cubicBezTo>
                    <a:pt x="77" y="35"/>
                    <a:pt x="77" y="35"/>
                    <a:pt x="77" y="35"/>
                  </a:cubicBezTo>
                  <a:cubicBezTo>
                    <a:pt x="78" y="35"/>
                    <a:pt x="78" y="35"/>
                    <a:pt x="78" y="35"/>
                  </a:cubicBezTo>
                  <a:cubicBezTo>
                    <a:pt x="78" y="33"/>
                    <a:pt x="78" y="33"/>
                    <a:pt x="78" y="33"/>
                  </a:cubicBezTo>
                  <a:cubicBezTo>
                    <a:pt x="78" y="33"/>
                    <a:pt x="78" y="33"/>
                    <a:pt x="78" y="33"/>
                  </a:cubicBezTo>
                  <a:cubicBezTo>
                    <a:pt x="78" y="33"/>
                    <a:pt x="78" y="33"/>
                    <a:pt x="78" y="33"/>
                  </a:cubicBezTo>
                  <a:cubicBezTo>
                    <a:pt x="79" y="33"/>
                    <a:pt x="79" y="33"/>
                    <a:pt x="79" y="33"/>
                  </a:cubicBezTo>
                  <a:cubicBezTo>
                    <a:pt x="79" y="32"/>
                    <a:pt x="79" y="32"/>
                    <a:pt x="79" y="32"/>
                  </a:cubicBezTo>
                  <a:cubicBezTo>
                    <a:pt x="77" y="33"/>
                    <a:pt x="77" y="33"/>
                    <a:pt x="77" y="33"/>
                  </a:cubicBezTo>
                  <a:lnTo>
                    <a:pt x="77" y="35"/>
                  </a:lnTo>
                  <a:close/>
                  <a:moveTo>
                    <a:pt x="77" y="32"/>
                  </a:moveTo>
                  <a:cubicBezTo>
                    <a:pt x="77" y="32"/>
                    <a:pt x="77" y="32"/>
                    <a:pt x="77" y="32"/>
                  </a:cubicBezTo>
                  <a:cubicBezTo>
                    <a:pt x="78" y="32"/>
                    <a:pt x="78" y="32"/>
                    <a:pt x="78" y="32"/>
                  </a:cubicBezTo>
                  <a:cubicBezTo>
                    <a:pt x="78" y="31"/>
                    <a:pt x="78" y="31"/>
                    <a:pt x="78" y="31"/>
                  </a:cubicBezTo>
                  <a:cubicBezTo>
                    <a:pt x="78" y="30"/>
                    <a:pt x="78" y="30"/>
                    <a:pt x="78" y="30"/>
                  </a:cubicBezTo>
                  <a:cubicBezTo>
                    <a:pt x="78" y="30"/>
                    <a:pt x="78" y="30"/>
                    <a:pt x="78" y="30"/>
                  </a:cubicBezTo>
                  <a:cubicBezTo>
                    <a:pt x="79" y="30"/>
                    <a:pt x="79" y="30"/>
                    <a:pt x="79" y="30"/>
                  </a:cubicBezTo>
                  <a:cubicBezTo>
                    <a:pt x="79" y="30"/>
                    <a:pt x="79" y="30"/>
                    <a:pt x="79" y="30"/>
                  </a:cubicBezTo>
                  <a:cubicBezTo>
                    <a:pt x="77" y="30"/>
                    <a:pt x="77" y="30"/>
                    <a:pt x="77" y="30"/>
                  </a:cubicBezTo>
                  <a:lnTo>
                    <a:pt x="77" y="32"/>
                  </a:lnTo>
                  <a:close/>
                  <a:moveTo>
                    <a:pt x="77" y="24"/>
                  </a:moveTo>
                  <a:cubicBezTo>
                    <a:pt x="77" y="24"/>
                    <a:pt x="77" y="24"/>
                    <a:pt x="77" y="24"/>
                  </a:cubicBezTo>
                  <a:cubicBezTo>
                    <a:pt x="78" y="24"/>
                    <a:pt x="78" y="24"/>
                    <a:pt x="78" y="24"/>
                  </a:cubicBezTo>
                  <a:cubicBezTo>
                    <a:pt x="78" y="23"/>
                    <a:pt x="78" y="23"/>
                    <a:pt x="78" y="23"/>
                  </a:cubicBezTo>
                  <a:cubicBezTo>
                    <a:pt x="78" y="22"/>
                    <a:pt x="78" y="22"/>
                    <a:pt x="78" y="22"/>
                  </a:cubicBezTo>
                  <a:cubicBezTo>
                    <a:pt x="78" y="22"/>
                    <a:pt x="78" y="22"/>
                    <a:pt x="78" y="22"/>
                  </a:cubicBezTo>
                  <a:cubicBezTo>
                    <a:pt x="79" y="22"/>
                    <a:pt x="79" y="22"/>
                    <a:pt x="79" y="22"/>
                  </a:cubicBezTo>
                  <a:cubicBezTo>
                    <a:pt x="79" y="22"/>
                    <a:pt x="79" y="22"/>
                    <a:pt x="79" y="22"/>
                  </a:cubicBezTo>
                  <a:cubicBezTo>
                    <a:pt x="77" y="22"/>
                    <a:pt x="77" y="22"/>
                    <a:pt x="77" y="22"/>
                  </a:cubicBezTo>
                  <a:lnTo>
                    <a:pt x="77" y="24"/>
                  </a:lnTo>
                  <a:close/>
                  <a:moveTo>
                    <a:pt x="77" y="30"/>
                  </a:moveTo>
                  <a:cubicBezTo>
                    <a:pt x="77" y="30"/>
                    <a:pt x="77" y="30"/>
                    <a:pt x="77" y="30"/>
                  </a:cubicBezTo>
                  <a:cubicBezTo>
                    <a:pt x="78" y="30"/>
                    <a:pt x="78" y="30"/>
                    <a:pt x="78" y="30"/>
                  </a:cubicBezTo>
                  <a:cubicBezTo>
                    <a:pt x="78" y="28"/>
                    <a:pt x="78" y="28"/>
                    <a:pt x="78" y="28"/>
                  </a:cubicBezTo>
                  <a:cubicBezTo>
                    <a:pt x="78" y="28"/>
                    <a:pt x="78" y="28"/>
                    <a:pt x="78" y="28"/>
                  </a:cubicBezTo>
                  <a:cubicBezTo>
                    <a:pt x="78" y="27"/>
                    <a:pt x="78" y="27"/>
                    <a:pt x="78" y="27"/>
                  </a:cubicBezTo>
                  <a:cubicBezTo>
                    <a:pt x="79" y="27"/>
                    <a:pt x="79" y="27"/>
                    <a:pt x="79" y="27"/>
                  </a:cubicBezTo>
                  <a:cubicBezTo>
                    <a:pt x="79" y="27"/>
                    <a:pt x="79" y="27"/>
                    <a:pt x="79" y="27"/>
                  </a:cubicBezTo>
                  <a:cubicBezTo>
                    <a:pt x="77" y="27"/>
                    <a:pt x="77" y="27"/>
                    <a:pt x="77" y="27"/>
                  </a:cubicBezTo>
                  <a:lnTo>
                    <a:pt x="77" y="30"/>
                  </a:lnTo>
                  <a:close/>
                  <a:moveTo>
                    <a:pt x="47" y="42"/>
                  </a:moveTo>
                  <a:cubicBezTo>
                    <a:pt x="47" y="42"/>
                    <a:pt x="47" y="42"/>
                    <a:pt x="47" y="42"/>
                  </a:cubicBezTo>
                  <a:cubicBezTo>
                    <a:pt x="57" y="42"/>
                    <a:pt x="57" y="42"/>
                    <a:pt x="57" y="42"/>
                  </a:cubicBezTo>
                  <a:cubicBezTo>
                    <a:pt x="57" y="42"/>
                    <a:pt x="57" y="42"/>
                    <a:pt x="57" y="42"/>
                  </a:cubicBezTo>
                  <a:cubicBezTo>
                    <a:pt x="60" y="42"/>
                    <a:pt x="60" y="42"/>
                    <a:pt x="60" y="42"/>
                  </a:cubicBezTo>
                  <a:cubicBezTo>
                    <a:pt x="60" y="41"/>
                    <a:pt x="60" y="41"/>
                    <a:pt x="60" y="41"/>
                  </a:cubicBezTo>
                  <a:cubicBezTo>
                    <a:pt x="57" y="42"/>
                    <a:pt x="57" y="42"/>
                    <a:pt x="57" y="42"/>
                  </a:cubicBezTo>
                  <a:cubicBezTo>
                    <a:pt x="57" y="42"/>
                    <a:pt x="57" y="42"/>
                    <a:pt x="57" y="42"/>
                  </a:cubicBezTo>
                  <a:cubicBezTo>
                    <a:pt x="47" y="42"/>
                    <a:pt x="47" y="42"/>
                    <a:pt x="47" y="42"/>
                  </a:cubicBezTo>
                  <a:close/>
                  <a:moveTo>
                    <a:pt x="79" y="43"/>
                  </a:moveTo>
                  <a:cubicBezTo>
                    <a:pt x="79" y="43"/>
                    <a:pt x="79" y="43"/>
                    <a:pt x="79" y="43"/>
                  </a:cubicBezTo>
                  <a:cubicBezTo>
                    <a:pt x="83" y="43"/>
                    <a:pt x="83" y="43"/>
                    <a:pt x="83" y="43"/>
                  </a:cubicBezTo>
                  <a:cubicBezTo>
                    <a:pt x="83" y="42"/>
                    <a:pt x="83" y="42"/>
                    <a:pt x="83" y="42"/>
                  </a:cubicBezTo>
                  <a:cubicBezTo>
                    <a:pt x="79" y="42"/>
                    <a:pt x="79" y="42"/>
                    <a:pt x="79" y="42"/>
                  </a:cubicBezTo>
                  <a:lnTo>
                    <a:pt x="79" y="43"/>
                  </a:lnTo>
                  <a:close/>
                  <a:moveTo>
                    <a:pt x="79" y="39"/>
                  </a:moveTo>
                  <a:cubicBezTo>
                    <a:pt x="79" y="39"/>
                    <a:pt x="79" y="39"/>
                    <a:pt x="79" y="39"/>
                  </a:cubicBezTo>
                  <a:cubicBezTo>
                    <a:pt x="83" y="39"/>
                    <a:pt x="83" y="39"/>
                    <a:pt x="83" y="39"/>
                  </a:cubicBezTo>
                  <a:cubicBezTo>
                    <a:pt x="83" y="38"/>
                    <a:pt x="83" y="38"/>
                    <a:pt x="83" y="38"/>
                  </a:cubicBezTo>
                  <a:cubicBezTo>
                    <a:pt x="79" y="38"/>
                    <a:pt x="79" y="38"/>
                    <a:pt x="79" y="38"/>
                  </a:cubicBezTo>
                  <a:lnTo>
                    <a:pt x="79" y="39"/>
                  </a:lnTo>
                  <a:close/>
                  <a:moveTo>
                    <a:pt x="71" y="43"/>
                  </a:moveTo>
                  <a:cubicBezTo>
                    <a:pt x="71" y="43"/>
                    <a:pt x="71" y="43"/>
                    <a:pt x="71" y="43"/>
                  </a:cubicBezTo>
                  <a:cubicBezTo>
                    <a:pt x="74" y="42"/>
                    <a:pt x="74" y="42"/>
                    <a:pt x="74" y="42"/>
                  </a:cubicBezTo>
                  <a:cubicBezTo>
                    <a:pt x="74" y="42"/>
                    <a:pt x="74" y="42"/>
                    <a:pt x="74" y="42"/>
                  </a:cubicBezTo>
                  <a:cubicBezTo>
                    <a:pt x="71" y="42"/>
                    <a:pt x="71" y="42"/>
                    <a:pt x="71" y="42"/>
                  </a:cubicBezTo>
                  <a:lnTo>
                    <a:pt x="71" y="43"/>
                  </a:lnTo>
                  <a:close/>
                  <a:moveTo>
                    <a:pt x="83" y="37"/>
                  </a:moveTo>
                  <a:cubicBezTo>
                    <a:pt x="83" y="37"/>
                    <a:pt x="83" y="37"/>
                    <a:pt x="83" y="37"/>
                  </a:cubicBezTo>
                  <a:cubicBezTo>
                    <a:pt x="88" y="37"/>
                    <a:pt x="88" y="37"/>
                    <a:pt x="88" y="37"/>
                  </a:cubicBezTo>
                  <a:cubicBezTo>
                    <a:pt x="88" y="36"/>
                    <a:pt x="88" y="36"/>
                    <a:pt x="88" y="36"/>
                  </a:cubicBezTo>
                  <a:cubicBezTo>
                    <a:pt x="83" y="37"/>
                    <a:pt x="83" y="37"/>
                    <a:pt x="83" y="37"/>
                  </a:cubicBezTo>
                  <a:close/>
                  <a:moveTo>
                    <a:pt x="83" y="43"/>
                  </a:moveTo>
                  <a:cubicBezTo>
                    <a:pt x="83" y="43"/>
                    <a:pt x="83" y="43"/>
                    <a:pt x="83" y="43"/>
                  </a:cubicBezTo>
                  <a:cubicBezTo>
                    <a:pt x="88" y="43"/>
                    <a:pt x="88" y="43"/>
                    <a:pt x="88" y="43"/>
                  </a:cubicBezTo>
                  <a:cubicBezTo>
                    <a:pt x="88" y="43"/>
                    <a:pt x="88" y="43"/>
                    <a:pt x="88" y="43"/>
                  </a:cubicBezTo>
                  <a:cubicBezTo>
                    <a:pt x="83" y="43"/>
                    <a:pt x="83" y="43"/>
                    <a:pt x="83" y="43"/>
                  </a:cubicBezTo>
                  <a:close/>
                  <a:moveTo>
                    <a:pt x="79" y="40"/>
                  </a:moveTo>
                  <a:cubicBezTo>
                    <a:pt x="79" y="40"/>
                    <a:pt x="79" y="40"/>
                    <a:pt x="79" y="40"/>
                  </a:cubicBezTo>
                  <a:cubicBezTo>
                    <a:pt x="83" y="39"/>
                    <a:pt x="83" y="39"/>
                    <a:pt x="83" y="39"/>
                  </a:cubicBezTo>
                  <a:cubicBezTo>
                    <a:pt x="83" y="39"/>
                    <a:pt x="83" y="39"/>
                    <a:pt x="83" y="39"/>
                  </a:cubicBezTo>
                  <a:cubicBezTo>
                    <a:pt x="79" y="39"/>
                    <a:pt x="79" y="39"/>
                    <a:pt x="79" y="39"/>
                  </a:cubicBezTo>
                  <a:lnTo>
                    <a:pt x="79" y="40"/>
                  </a:lnTo>
                  <a:close/>
                  <a:moveTo>
                    <a:pt x="79" y="41"/>
                  </a:moveTo>
                  <a:cubicBezTo>
                    <a:pt x="79" y="41"/>
                    <a:pt x="79" y="41"/>
                    <a:pt x="79" y="41"/>
                  </a:cubicBezTo>
                  <a:cubicBezTo>
                    <a:pt x="83" y="40"/>
                    <a:pt x="83" y="40"/>
                    <a:pt x="83" y="40"/>
                  </a:cubicBezTo>
                  <a:cubicBezTo>
                    <a:pt x="83" y="40"/>
                    <a:pt x="83" y="40"/>
                    <a:pt x="83" y="40"/>
                  </a:cubicBezTo>
                  <a:cubicBezTo>
                    <a:pt x="79" y="40"/>
                    <a:pt x="79" y="40"/>
                    <a:pt x="79" y="40"/>
                  </a:cubicBezTo>
                  <a:lnTo>
                    <a:pt x="79" y="41"/>
                  </a:lnTo>
                  <a:close/>
                  <a:moveTo>
                    <a:pt x="79" y="41"/>
                  </a:moveTo>
                  <a:cubicBezTo>
                    <a:pt x="79" y="41"/>
                    <a:pt x="79" y="41"/>
                    <a:pt x="79" y="41"/>
                  </a:cubicBezTo>
                  <a:cubicBezTo>
                    <a:pt x="83" y="41"/>
                    <a:pt x="83" y="41"/>
                    <a:pt x="83" y="41"/>
                  </a:cubicBezTo>
                  <a:cubicBezTo>
                    <a:pt x="83" y="41"/>
                    <a:pt x="83" y="41"/>
                    <a:pt x="83" y="41"/>
                  </a:cubicBezTo>
                  <a:cubicBezTo>
                    <a:pt x="79" y="41"/>
                    <a:pt x="79" y="41"/>
                    <a:pt x="79" y="41"/>
                  </a:cubicBezTo>
                  <a:close/>
                  <a:moveTo>
                    <a:pt x="79" y="42"/>
                  </a:moveTo>
                  <a:cubicBezTo>
                    <a:pt x="79" y="42"/>
                    <a:pt x="79" y="42"/>
                    <a:pt x="79" y="42"/>
                  </a:cubicBezTo>
                  <a:cubicBezTo>
                    <a:pt x="83" y="42"/>
                    <a:pt x="83" y="42"/>
                    <a:pt x="83" y="42"/>
                  </a:cubicBezTo>
                  <a:cubicBezTo>
                    <a:pt x="83" y="41"/>
                    <a:pt x="83" y="41"/>
                    <a:pt x="83" y="41"/>
                  </a:cubicBezTo>
                  <a:cubicBezTo>
                    <a:pt x="79" y="42"/>
                    <a:pt x="79" y="42"/>
                    <a:pt x="79" y="42"/>
                  </a:cubicBezTo>
                  <a:close/>
                  <a:moveTo>
                    <a:pt x="83" y="42"/>
                  </a:moveTo>
                  <a:cubicBezTo>
                    <a:pt x="83" y="42"/>
                    <a:pt x="83" y="42"/>
                    <a:pt x="83" y="42"/>
                  </a:cubicBezTo>
                  <a:cubicBezTo>
                    <a:pt x="88" y="41"/>
                    <a:pt x="88" y="41"/>
                    <a:pt x="88" y="41"/>
                  </a:cubicBezTo>
                  <a:cubicBezTo>
                    <a:pt x="88" y="41"/>
                    <a:pt x="88" y="41"/>
                    <a:pt x="88" y="41"/>
                  </a:cubicBezTo>
                  <a:cubicBezTo>
                    <a:pt x="83" y="41"/>
                    <a:pt x="83" y="41"/>
                    <a:pt x="83" y="41"/>
                  </a:cubicBezTo>
                  <a:lnTo>
                    <a:pt x="83" y="42"/>
                  </a:lnTo>
                  <a:close/>
                  <a:moveTo>
                    <a:pt x="88" y="36"/>
                  </a:moveTo>
                  <a:cubicBezTo>
                    <a:pt x="88" y="36"/>
                    <a:pt x="88" y="36"/>
                    <a:pt x="88" y="36"/>
                  </a:cubicBezTo>
                  <a:cubicBezTo>
                    <a:pt x="83" y="36"/>
                    <a:pt x="83" y="36"/>
                    <a:pt x="83" y="36"/>
                  </a:cubicBezTo>
                  <a:cubicBezTo>
                    <a:pt x="83" y="36"/>
                    <a:pt x="83" y="36"/>
                    <a:pt x="83" y="36"/>
                  </a:cubicBezTo>
                  <a:cubicBezTo>
                    <a:pt x="88" y="36"/>
                    <a:pt x="88" y="36"/>
                    <a:pt x="88" y="36"/>
                  </a:cubicBezTo>
                  <a:close/>
                  <a:moveTo>
                    <a:pt x="83" y="41"/>
                  </a:moveTo>
                  <a:cubicBezTo>
                    <a:pt x="83" y="41"/>
                    <a:pt x="83" y="41"/>
                    <a:pt x="83" y="41"/>
                  </a:cubicBezTo>
                  <a:cubicBezTo>
                    <a:pt x="88" y="40"/>
                    <a:pt x="88" y="40"/>
                    <a:pt x="88" y="40"/>
                  </a:cubicBezTo>
                  <a:cubicBezTo>
                    <a:pt x="88" y="40"/>
                    <a:pt x="88" y="40"/>
                    <a:pt x="88" y="40"/>
                  </a:cubicBezTo>
                  <a:cubicBezTo>
                    <a:pt x="83" y="40"/>
                    <a:pt x="83" y="40"/>
                    <a:pt x="83" y="40"/>
                  </a:cubicBezTo>
                  <a:lnTo>
                    <a:pt x="83" y="41"/>
                  </a:lnTo>
                  <a:close/>
                  <a:moveTo>
                    <a:pt x="83" y="42"/>
                  </a:moveTo>
                  <a:cubicBezTo>
                    <a:pt x="83" y="42"/>
                    <a:pt x="83" y="42"/>
                    <a:pt x="83" y="42"/>
                  </a:cubicBezTo>
                  <a:cubicBezTo>
                    <a:pt x="88" y="42"/>
                    <a:pt x="88" y="42"/>
                    <a:pt x="88" y="42"/>
                  </a:cubicBezTo>
                  <a:cubicBezTo>
                    <a:pt x="88" y="42"/>
                    <a:pt x="88" y="42"/>
                    <a:pt x="88" y="42"/>
                  </a:cubicBezTo>
                  <a:cubicBezTo>
                    <a:pt x="83" y="42"/>
                    <a:pt x="83" y="42"/>
                    <a:pt x="83" y="42"/>
                  </a:cubicBezTo>
                  <a:close/>
                  <a:moveTo>
                    <a:pt x="83" y="38"/>
                  </a:moveTo>
                  <a:cubicBezTo>
                    <a:pt x="83" y="38"/>
                    <a:pt x="83" y="38"/>
                    <a:pt x="83" y="38"/>
                  </a:cubicBezTo>
                  <a:cubicBezTo>
                    <a:pt x="88" y="38"/>
                    <a:pt x="88" y="38"/>
                    <a:pt x="88" y="38"/>
                  </a:cubicBezTo>
                  <a:cubicBezTo>
                    <a:pt x="88" y="37"/>
                    <a:pt x="88" y="37"/>
                    <a:pt x="88" y="37"/>
                  </a:cubicBezTo>
                  <a:cubicBezTo>
                    <a:pt x="83" y="38"/>
                    <a:pt x="83" y="38"/>
                    <a:pt x="83" y="38"/>
                  </a:cubicBezTo>
                  <a:close/>
                  <a:moveTo>
                    <a:pt x="83" y="40"/>
                  </a:moveTo>
                  <a:cubicBezTo>
                    <a:pt x="83" y="40"/>
                    <a:pt x="83" y="40"/>
                    <a:pt x="83" y="40"/>
                  </a:cubicBezTo>
                  <a:cubicBezTo>
                    <a:pt x="88" y="39"/>
                    <a:pt x="88" y="39"/>
                    <a:pt x="88" y="39"/>
                  </a:cubicBezTo>
                  <a:cubicBezTo>
                    <a:pt x="88" y="39"/>
                    <a:pt x="88" y="39"/>
                    <a:pt x="88" y="39"/>
                  </a:cubicBezTo>
                  <a:cubicBezTo>
                    <a:pt x="83" y="40"/>
                    <a:pt x="83" y="40"/>
                    <a:pt x="83" y="40"/>
                  </a:cubicBezTo>
                  <a:close/>
                  <a:moveTo>
                    <a:pt x="83" y="39"/>
                  </a:moveTo>
                  <a:cubicBezTo>
                    <a:pt x="83" y="39"/>
                    <a:pt x="83" y="39"/>
                    <a:pt x="83" y="39"/>
                  </a:cubicBezTo>
                  <a:cubicBezTo>
                    <a:pt x="88" y="39"/>
                    <a:pt x="88" y="39"/>
                    <a:pt x="88" y="39"/>
                  </a:cubicBezTo>
                  <a:cubicBezTo>
                    <a:pt x="88" y="38"/>
                    <a:pt x="88" y="38"/>
                    <a:pt x="88" y="38"/>
                  </a:cubicBezTo>
                  <a:cubicBezTo>
                    <a:pt x="83" y="39"/>
                    <a:pt x="83" y="39"/>
                    <a:pt x="83" y="39"/>
                  </a:cubicBezTo>
                  <a:close/>
                  <a:moveTo>
                    <a:pt x="79" y="45"/>
                  </a:moveTo>
                  <a:cubicBezTo>
                    <a:pt x="79" y="45"/>
                    <a:pt x="79" y="45"/>
                    <a:pt x="79" y="45"/>
                  </a:cubicBezTo>
                  <a:cubicBezTo>
                    <a:pt x="83" y="44"/>
                    <a:pt x="83" y="44"/>
                    <a:pt x="83" y="44"/>
                  </a:cubicBezTo>
                  <a:cubicBezTo>
                    <a:pt x="83" y="44"/>
                    <a:pt x="83" y="44"/>
                    <a:pt x="83" y="44"/>
                  </a:cubicBezTo>
                  <a:cubicBezTo>
                    <a:pt x="79" y="44"/>
                    <a:pt x="79" y="44"/>
                    <a:pt x="79" y="44"/>
                  </a:cubicBezTo>
                  <a:lnTo>
                    <a:pt x="79" y="45"/>
                  </a:lnTo>
                  <a:close/>
                  <a:moveTo>
                    <a:pt x="75" y="38"/>
                  </a:moveTo>
                  <a:cubicBezTo>
                    <a:pt x="75" y="38"/>
                    <a:pt x="75" y="38"/>
                    <a:pt x="75" y="38"/>
                  </a:cubicBezTo>
                  <a:cubicBezTo>
                    <a:pt x="79" y="38"/>
                    <a:pt x="79" y="38"/>
                    <a:pt x="79" y="38"/>
                  </a:cubicBezTo>
                  <a:cubicBezTo>
                    <a:pt x="79" y="37"/>
                    <a:pt x="79" y="37"/>
                    <a:pt x="79" y="37"/>
                  </a:cubicBezTo>
                  <a:cubicBezTo>
                    <a:pt x="75" y="38"/>
                    <a:pt x="75" y="38"/>
                    <a:pt x="75" y="38"/>
                  </a:cubicBezTo>
                  <a:close/>
                  <a:moveTo>
                    <a:pt x="79" y="37"/>
                  </a:moveTo>
                  <a:cubicBezTo>
                    <a:pt x="79" y="37"/>
                    <a:pt x="79" y="37"/>
                    <a:pt x="79" y="37"/>
                  </a:cubicBezTo>
                  <a:cubicBezTo>
                    <a:pt x="75" y="37"/>
                    <a:pt x="75" y="37"/>
                    <a:pt x="75" y="37"/>
                  </a:cubicBezTo>
                  <a:cubicBezTo>
                    <a:pt x="75" y="37"/>
                    <a:pt x="75" y="37"/>
                    <a:pt x="75" y="37"/>
                  </a:cubicBezTo>
                  <a:cubicBezTo>
                    <a:pt x="79" y="37"/>
                    <a:pt x="79" y="37"/>
                    <a:pt x="79" y="37"/>
                  </a:cubicBezTo>
                  <a:close/>
                  <a:moveTo>
                    <a:pt x="75" y="39"/>
                  </a:moveTo>
                  <a:cubicBezTo>
                    <a:pt x="75" y="39"/>
                    <a:pt x="75" y="39"/>
                    <a:pt x="75" y="39"/>
                  </a:cubicBezTo>
                  <a:cubicBezTo>
                    <a:pt x="79" y="38"/>
                    <a:pt x="79" y="38"/>
                    <a:pt x="79" y="38"/>
                  </a:cubicBezTo>
                  <a:cubicBezTo>
                    <a:pt x="79" y="38"/>
                    <a:pt x="79" y="38"/>
                    <a:pt x="79" y="38"/>
                  </a:cubicBezTo>
                  <a:cubicBezTo>
                    <a:pt x="75" y="38"/>
                    <a:pt x="75" y="38"/>
                    <a:pt x="75" y="38"/>
                  </a:cubicBezTo>
                  <a:lnTo>
                    <a:pt x="75" y="39"/>
                  </a:lnTo>
                  <a:close/>
                  <a:moveTo>
                    <a:pt x="71" y="43"/>
                  </a:moveTo>
                  <a:cubicBezTo>
                    <a:pt x="71" y="43"/>
                    <a:pt x="71" y="43"/>
                    <a:pt x="71" y="43"/>
                  </a:cubicBezTo>
                  <a:cubicBezTo>
                    <a:pt x="74" y="43"/>
                    <a:pt x="74" y="43"/>
                    <a:pt x="74" y="43"/>
                  </a:cubicBezTo>
                  <a:cubicBezTo>
                    <a:pt x="74" y="43"/>
                    <a:pt x="74" y="43"/>
                    <a:pt x="74" y="43"/>
                  </a:cubicBezTo>
                  <a:cubicBezTo>
                    <a:pt x="71" y="43"/>
                    <a:pt x="71" y="43"/>
                    <a:pt x="71" y="43"/>
                  </a:cubicBezTo>
                  <a:close/>
                  <a:moveTo>
                    <a:pt x="75" y="40"/>
                  </a:moveTo>
                  <a:cubicBezTo>
                    <a:pt x="75" y="40"/>
                    <a:pt x="75" y="40"/>
                    <a:pt x="75" y="40"/>
                  </a:cubicBezTo>
                  <a:cubicBezTo>
                    <a:pt x="79" y="39"/>
                    <a:pt x="79" y="39"/>
                    <a:pt x="79" y="39"/>
                  </a:cubicBezTo>
                  <a:cubicBezTo>
                    <a:pt x="79" y="39"/>
                    <a:pt x="79" y="39"/>
                    <a:pt x="79" y="39"/>
                  </a:cubicBezTo>
                  <a:cubicBezTo>
                    <a:pt x="75" y="39"/>
                    <a:pt x="75" y="39"/>
                    <a:pt x="75" y="39"/>
                  </a:cubicBezTo>
                  <a:lnTo>
                    <a:pt x="75" y="40"/>
                  </a:lnTo>
                  <a:close/>
                  <a:moveTo>
                    <a:pt x="83" y="36"/>
                  </a:moveTo>
                  <a:cubicBezTo>
                    <a:pt x="83" y="36"/>
                    <a:pt x="83" y="36"/>
                    <a:pt x="83" y="36"/>
                  </a:cubicBezTo>
                  <a:cubicBezTo>
                    <a:pt x="79" y="37"/>
                    <a:pt x="79" y="37"/>
                    <a:pt x="79" y="37"/>
                  </a:cubicBezTo>
                  <a:cubicBezTo>
                    <a:pt x="79" y="37"/>
                    <a:pt x="79" y="37"/>
                    <a:pt x="79" y="37"/>
                  </a:cubicBezTo>
                  <a:cubicBezTo>
                    <a:pt x="83" y="37"/>
                    <a:pt x="83" y="37"/>
                    <a:pt x="83" y="37"/>
                  </a:cubicBezTo>
                  <a:lnTo>
                    <a:pt x="83" y="36"/>
                  </a:lnTo>
                  <a:close/>
                  <a:moveTo>
                    <a:pt x="71" y="45"/>
                  </a:moveTo>
                  <a:cubicBezTo>
                    <a:pt x="71" y="45"/>
                    <a:pt x="71" y="45"/>
                    <a:pt x="71" y="45"/>
                  </a:cubicBezTo>
                  <a:cubicBezTo>
                    <a:pt x="74" y="45"/>
                    <a:pt x="74" y="45"/>
                    <a:pt x="74" y="45"/>
                  </a:cubicBezTo>
                  <a:cubicBezTo>
                    <a:pt x="74" y="45"/>
                    <a:pt x="74" y="45"/>
                    <a:pt x="74" y="45"/>
                  </a:cubicBezTo>
                  <a:cubicBezTo>
                    <a:pt x="71" y="45"/>
                    <a:pt x="71" y="45"/>
                    <a:pt x="71" y="45"/>
                  </a:cubicBezTo>
                  <a:close/>
                  <a:moveTo>
                    <a:pt x="71" y="44"/>
                  </a:moveTo>
                  <a:cubicBezTo>
                    <a:pt x="71" y="44"/>
                    <a:pt x="71" y="44"/>
                    <a:pt x="71" y="44"/>
                  </a:cubicBezTo>
                  <a:cubicBezTo>
                    <a:pt x="74" y="44"/>
                    <a:pt x="74" y="44"/>
                    <a:pt x="74" y="44"/>
                  </a:cubicBezTo>
                  <a:cubicBezTo>
                    <a:pt x="74" y="44"/>
                    <a:pt x="74" y="44"/>
                    <a:pt x="74" y="44"/>
                  </a:cubicBezTo>
                  <a:cubicBezTo>
                    <a:pt x="71" y="44"/>
                    <a:pt x="71" y="44"/>
                    <a:pt x="71" y="44"/>
                  </a:cubicBezTo>
                  <a:close/>
                  <a:moveTo>
                    <a:pt x="75" y="40"/>
                  </a:moveTo>
                  <a:cubicBezTo>
                    <a:pt x="75" y="40"/>
                    <a:pt x="75" y="40"/>
                    <a:pt x="75" y="40"/>
                  </a:cubicBezTo>
                  <a:cubicBezTo>
                    <a:pt x="79" y="40"/>
                    <a:pt x="79" y="40"/>
                    <a:pt x="79" y="40"/>
                  </a:cubicBezTo>
                  <a:cubicBezTo>
                    <a:pt x="79" y="40"/>
                    <a:pt x="79" y="40"/>
                    <a:pt x="79" y="40"/>
                  </a:cubicBezTo>
                  <a:cubicBezTo>
                    <a:pt x="75" y="40"/>
                    <a:pt x="75" y="40"/>
                    <a:pt x="75" y="40"/>
                  </a:cubicBezTo>
                  <a:close/>
                  <a:moveTo>
                    <a:pt x="75" y="44"/>
                  </a:moveTo>
                  <a:cubicBezTo>
                    <a:pt x="75" y="44"/>
                    <a:pt x="75" y="44"/>
                    <a:pt x="75" y="44"/>
                  </a:cubicBezTo>
                  <a:cubicBezTo>
                    <a:pt x="79" y="43"/>
                    <a:pt x="79" y="43"/>
                    <a:pt x="79" y="43"/>
                  </a:cubicBezTo>
                  <a:cubicBezTo>
                    <a:pt x="79" y="43"/>
                    <a:pt x="79" y="43"/>
                    <a:pt x="79" y="43"/>
                  </a:cubicBezTo>
                  <a:cubicBezTo>
                    <a:pt x="75" y="43"/>
                    <a:pt x="75" y="43"/>
                    <a:pt x="75" y="43"/>
                  </a:cubicBezTo>
                  <a:lnTo>
                    <a:pt x="75" y="44"/>
                  </a:lnTo>
                  <a:close/>
                  <a:moveTo>
                    <a:pt x="79" y="38"/>
                  </a:moveTo>
                  <a:cubicBezTo>
                    <a:pt x="79" y="38"/>
                    <a:pt x="79" y="38"/>
                    <a:pt x="79" y="38"/>
                  </a:cubicBezTo>
                  <a:cubicBezTo>
                    <a:pt x="83" y="38"/>
                    <a:pt x="83" y="38"/>
                    <a:pt x="83" y="38"/>
                  </a:cubicBezTo>
                  <a:cubicBezTo>
                    <a:pt x="83" y="37"/>
                    <a:pt x="83" y="37"/>
                    <a:pt x="83" y="37"/>
                  </a:cubicBezTo>
                  <a:cubicBezTo>
                    <a:pt x="79" y="37"/>
                    <a:pt x="79" y="37"/>
                    <a:pt x="79" y="37"/>
                  </a:cubicBezTo>
                  <a:lnTo>
                    <a:pt x="79" y="38"/>
                  </a:lnTo>
                  <a:close/>
                  <a:moveTo>
                    <a:pt x="75" y="45"/>
                  </a:moveTo>
                  <a:cubicBezTo>
                    <a:pt x="75" y="45"/>
                    <a:pt x="75" y="45"/>
                    <a:pt x="75" y="45"/>
                  </a:cubicBezTo>
                  <a:cubicBezTo>
                    <a:pt x="79" y="45"/>
                    <a:pt x="79" y="45"/>
                    <a:pt x="79" y="45"/>
                  </a:cubicBezTo>
                  <a:cubicBezTo>
                    <a:pt x="79" y="44"/>
                    <a:pt x="79" y="44"/>
                    <a:pt x="79" y="44"/>
                  </a:cubicBezTo>
                  <a:cubicBezTo>
                    <a:pt x="75" y="44"/>
                    <a:pt x="75" y="44"/>
                    <a:pt x="75" y="44"/>
                  </a:cubicBezTo>
                  <a:lnTo>
                    <a:pt x="75" y="45"/>
                  </a:lnTo>
                  <a:close/>
                  <a:moveTo>
                    <a:pt x="75" y="41"/>
                  </a:moveTo>
                  <a:cubicBezTo>
                    <a:pt x="75" y="41"/>
                    <a:pt x="75" y="41"/>
                    <a:pt x="75" y="41"/>
                  </a:cubicBezTo>
                  <a:cubicBezTo>
                    <a:pt x="79" y="41"/>
                    <a:pt x="79" y="41"/>
                    <a:pt x="79" y="41"/>
                  </a:cubicBezTo>
                  <a:cubicBezTo>
                    <a:pt x="79" y="41"/>
                    <a:pt x="79" y="41"/>
                    <a:pt x="79" y="41"/>
                  </a:cubicBezTo>
                  <a:cubicBezTo>
                    <a:pt x="75" y="41"/>
                    <a:pt x="75" y="41"/>
                    <a:pt x="75" y="41"/>
                  </a:cubicBezTo>
                  <a:close/>
                  <a:moveTo>
                    <a:pt x="75" y="42"/>
                  </a:moveTo>
                  <a:cubicBezTo>
                    <a:pt x="75" y="42"/>
                    <a:pt x="75" y="42"/>
                    <a:pt x="75" y="42"/>
                  </a:cubicBezTo>
                  <a:cubicBezTo>
                    <a:pt x="79" y="42"/>
                    <a:pt x="79" y="42"/>
                    <a:pt x="79" y="42"/>
                  </a:cubicBezTo>
                  <a:cubicBezTo>
                    <a:pt x="79" y="42"/>
                    <a:pt x="79" y="42"/>
                    <a:pt x="79" y="42"/>
                  </a:cubicBezTo>
                  <a:cubicBezTo>
                    <a:pt x="75" y="42"/>
                    <a:pt x="75" y="42"/>
                    <a:pt x="75" y="42"/>
                  </a:cubicBezTo>
                  <a:close/>
                  <a:moveTo>
                    <a:pt x="75" y="43"/>
                  </a:moveTo>
                  <a:cubicBezTo>
                    <a:pt x="75" y="43"/>
                    <a:pt x="75" y="43"/>
                    <a:pt x="75" y="43"/>
                  </a:cubicBezTo>
                  <a:cubicBezTo>
                    <a:pt x="79" y="43"/>
                    <a:pt x="79" y="43"/>
                    <a:pt x="79" y="43"/>
                  </a:cubicBezTo>
                  <a:cubicBezTo>
                    <a:pt x="79" y="42"/>
                    <a:pt x="79" y="42"/>
                    <a:pt x="79" y="42"/>
                  </a:cubicBezTo>
                  <a:cubicBezTo>
                    <a:pt x="75" y="43"/>
                    <a:pt x="75" y="43"/>
                    <a:pt x="75" y="43"/>
                  </a:cubicBezTo>
                  <a:close/>
                  <a:moveTo>
                    <a:pt x="79" y="44"/>
                  </a:moveTo>
                  <a:cubicBezTo>
                    <a:pt x="79" y="44"/>
                    <a:pt x="79" y="44"/>
                    <a:pt x="79" y="44"/>
                  </a:cubicBezTo>
                  <a:cubicBezTo>
                    <a:pt x="83" y="44"/>
                    <a:pt x="83" y="44"/>
                    <a:pt x="83" y="44"/>
                  </a:cubicBezTo>
                  <a:cubicBezTo>
                    <a:pt x="83" y="43"/>
                    <a:pt x="83" y="43"/>
                    <a:pt x="83" y="43"/>
                  </a:cubicBezTo>
                  <a:cubicBezTo>
                    <a:pt x="79" y="43"/>
                    <a:pt x="79" y="43"/>
                    <a:pt x="79" y="43"/>
                  </a:cubicBezTo>
                  <a:lnTo>
                    <a:pt x="79" y="44"/>
                  </a:lnTo>
                  <a:close/>
                  <a:moveTo>
                    <a:pt x="98" y="36"/>
                  </a:moveTo>
                  <a:cubicBezTo>
                    <a:pt x="98" y="36"/>
                    <a:pt x="98" y="36"/>
                    <a:pt x="98" y="36"/>
                  </a:cubicBezTo>
                  <a:cubicBezTo>
                    <a:pt x="103" y="36"/>
                    <a:pt x="103" y="36"/>
                    <a:pt x="103" y="36"/>
                  </a:cubicBezTo>
                  <a:cubicBezTo>
                    <a:pt x="103" y="35"/>
                    <a:pt x="103" y="35"/>
                    <a:pt x="103" y="35"/>
                  </a:cubicBezTo>
                  <a:cubicBezTo>
                    <a:pt x="98" y="36"/>
                    <a:pt x="98" y="36"/>
                    <a:pt x="98" y="36"/>
                  </a:cubicBezTo>
                  <a:close/>
                  <a:moveTo>
                    <a:pt x="103" y="34"/>
                  </a:moveTo>
                  <a:cubicBezTo>
                    <a:pt x="103" y="34"/>
                    <a:pt x="103" y="34"/>
                    <a:pt x="103" y="34"/>
                  </a:cubicBezTo>
                  <a:cubicBezTo>
                    <a:pt x="98" y="35"/>
                    <a:pt x="98" y="35"/>
                    <a:pt x="98" y="35"/>
                  </a:cubicBezTo>
                  <a:cubicBezTo>
                    <a:pt x="98" y="35"/>
                    <a:pt x="98" y="35"/>
                    <a:pt x="98" y="35"/>
                  </a:cubicBezTo>
                  <a:cubicBezTo>
                    <a:pt x="103" y="35"/>
                    <a:pt x="103" y="35"/>
                    <a:pt x="103" y="35"/>
                  </a:cubicBezTo>
                  <a:lnTo>
                    <a:pt x="103" y="34"/>
                  </a:lnTo>
                  <a:close/>
                  <a:moveTo>
                    <a:pt x="98" y="37"/>
                  </a:moveTo>
                  <a:cubicBezTo>
                    <a:pt x="98" y="37"/>
                    <a:pt x="98" y="37"/>
                    <a:pt x="98" y="37"/>
                  </a:cubicBezTo>
                  <a:cubicBezTo>
                    <a:pt x="103" y="37"/>
                    <a:pt x="103" y="37"/>
                    <a:pt x="103" y="37"/>
                  </a:cubicBezTo>
                  <a:cubicBezTo>
                    <a:pt x="103" y="36"/>
                    <a:pt x="103" y="36"/>
                    <a:pt x="103" y="36"/>
                  </a:cubicBezTo>
                  <a:cubicBezTo>
                    <a:pt x="98" y="37"/>
                    <a:pt x="98" y="37"/>
                    <a:pt x="98" y="37"/>
                  </a:cubicBezTo>
                  <a:close/>
                  <a:moveTo>
                    <a:pt x="93" y="44"/>
                  </a:moveTo>
                  <a:cubicBezTo>
                    <a:pt x="93" y="44"/>
                    <a:pt x="93" y="44"/>
                    <a:pt x="93" y="44"/>
                  </a:cubicBezTo>
                  <a:cubicBezTo>
                    <a:pt x="98" y="44"/>
                    <a:pt x="98" y="44"/>
                    <a:pt x="98" y="44"/>
                  </a:cubicBezTo>
                  <a:cubicBezTo>
                    <a:pt x="98" y="43"/>
                    <a:pt x="98" y="43"/>
                    <a:pt x="98" y="43"/>
                  </a:cubicBezTo>
                  <a:cubicBezTo>
                    <a:pt x="93" y="44"/>
                    <a:pt x="93" y="44"/>
                    <a:pt x="93" y="44"/>
                  </a:cubicBezTo>
                  <a:close/>
                  <a:moveTo>
                    <a:pt x="93" y="41"/>
                  </a:moveTo>
                  <a:cubicBezTo>
                    <a:pt x="93" y="41"/>
                    <a:pt x="93" y="41"/>
                    <a:pt x="93" y="41"/>
                  </a:cubicBezTo>
                  <a:cubicBezTo>
                    <a:pt x="98" y="41"/>
                    <a:pt x="98" y="41"/>
                    <a:pt x="98" y="41"/>
                  </a:cubicBezTo>
                  <a:cubicBezTo>
                    <a:pt x="98" y="40"/>
                    <a:pt x="98" y="40"/>
                    <a:pt x="98" y="40"/>
                  </a:cubicBezTo>
                  <a:cubicBezTo>
                    <a:pt x="93" y="41"/>
                    <a:pt x="93" y="41"/>
                    <a:pt x="93" y="41"/>
                  </a:cubicBezTo>
                  <a:close/>
                  <a:moveTo>
                    <a:pt x="93" y="43"/>
                  </a:moveTo>
                  <a:cubicBezTo>
                    <a:pt x="93" y="43"/>
                    <a:pt x="93" y="43"/>
                    <a:pt x="93" y="43"/>
                  </a:cubicBezTo>
                  <a:cubicBezTo>
                    <a:pt x="98" y="43"/>
                    <a:pt x="98" y="43"/>
                    <a:pt x="98" y="43"/>
                  </a:cubicBezTo>
                  <a:cubicBezTo>
                    <a:pt x="98" y="42"/>
                    <a:pt x="98" y="42"/>
                    <a:pt x="98" y="42"/>
                  </a:cubicBezTo>
                  <a:cubicBezTo>
                    <a:pt x="93" y="43"/>
                    <a:pt x="93" y="43"/>
                    <a:pt x="93" y="43"/>
                  </a:cubicBezTo>
                  <a:close/>
                  <a:moveTo>
                    <a:pt x="93" y="42"/>
                  </a:moveTo>
                  <a:cubicBezTo>
                    <a:pt x="93" y="42"/>
                    <a:pt x="93" y="42"/>
                    <a:pt x="93" y="42"/>
                  </a:cubicBezTo>
                  <a:cubicBezTo>
                    <a:pt x="98" y="42"/>
                    <a:pt x="98" y="42"/>
                    <a:pt x="98" y="42"/>
                  </a:cubicBezTo>
                  <a:cubicBezTo>
                    <a:pt x="98" y="41"/>
                    <a:pt x="98" y="41"/>
                    <a:pt x="98" y="41"/>
                  </a:cubicBezTo>
                  <a:cubicBezTo>
                    <a:pt x="93" y="42"/>
                    <a:pt x="93" y="42"/>
                    <a:pt x="93" y="42"/>
                  </a:cubicBezTo>
                  <a:close/>
                  <a:moveTo>
                    <a:pt x="98" y="40"/>
                  </a:moveTo>
                  <a:cubicBezTo>
                    <a:pt x="98" y="40"/>
                    <a:pt x="98" y="40"/>
                    <a:pt x="98" y="40"/>
                  </a:cubicBezTo>
                  <a:cubicBezTo>
                    <a:pt x="103" y="40"/>
                    <a:pt x="103" y="40"/>
                    <a:pt x="103" y="40"/>
                  </a:cubicBezTo>
                  <a:cubicBezTo>
                    <a:pt x="103" y="39"/>
                    <a:pt x="103" y="39"/>
                    <a:pt x="103" y="39"/>
                  </a:cubicBezTo>
                  <a:cubicBezTo>
                    <a:pt x="98" y="40"/>
                    <a:pt x="98" y="40"/>
                    <a:pt x="98" y="40"/>
                  </a:cubicBezTo>
                  <a:close/>
                  <a:moveTo>
                    <a:pt x="98" y="38"/>
                  </a:moveTo>
                  <a:cubicBezTo>
                    <a:pt x="98" y="38"/>
                    <a:pt x="98" y="38"/>
                    <a:pt x="98" y="38"/>
                  </a:cubicBezTo>
                  <a:cubicBezTo>
                    <a:pt x="103" y="38"/>
                    <a:pt x="103" y="38"/>
                    <a:pt x="103" y="38"/>
                  </a:cubicBezTo>
                  <a:cubicBezTo>
                    <a:pt x="103" y="37"/>
                    <a:pt x="103" y="37"/>
                    <a:pt x="103" y="37"/>
                  </a:cubicBezTo>
                  <a:cubicBezTo>
                    <a:pt x="98" y="38"/>
                    <a:pt x="98" y="38"/>
                    <a:pt x="98" y="38"/>
                  </a:cubicBezTo>
                  <a:close/>
                  <a:moveTo>
                    <a:pt x="98" y="44"/>
                  </a:moveTo>
                  <a:cubicBezTo>
                    <a:pt x="98" y="44"/>
                    <a:pt x="98" y="44"/>
                    <a:pt x="98" y="44"/>
                  </a:cubicBezTo>
                  <a:cubicBezTo>
                    <a:pt x="103" y="44"/>
                    <a:pt x="103" y="44"/>
                    <a:pt x="103" y="44"/>
                  </a:cubicBezTo>
                  <a:cubicBezTo>
                    <a:pt x="103" y="43"/>
                    <a:pt x="103" y="43"/>
                    <a:pt x="103" y="43"/>
                  </a:cubicBezTo>
                  <a:cubicBezTo>
                    <a:pt x="98" y="43"/>
                    <a:pt x="98" y="43"/>
                    <a:pt x="98" y="43"/>
                  </a:cubicBezTo>
                  <a:lnTo>
                    <a:pt x="98" y="44"/>
                  </a:lnTo>
                  <a:close/>
                  <a:moveTo>
                    <a:pt x="98" y="42"/>
                  </a:moveTo>
                  <a:cubicBezTo>
                    <a:pt x="98" y="42"/>
                    <a:pt x="98" y="42"/>
                    <a:pt x="98" y="42"/>
                  </a:cubicBezTo>
                  <a:cubicBezTo>
                    <a:pt x="103" y="42"/>
                    <a:pt x="103" y="42"/>
                    <a:pt x="103" y="42"/>
                  </a:cubicBezTo>
                  <a:cubicBezTo>
                    <a:pt x="103" y="41"/>
                    <a:pt x="103" y="41"/>
                    <a:pt x="103" y="41"/>
                  </a:cubicBezTo>
                  <a:cubicBezTo>
                    <a:pt x="98" y="41"/>
                    <a:pt x="98" y="41"/>
                    <a:pt x="98" y="41"/>
                  </a:cubicBezTo>
                  <a:lnTo>
                    <a:pt x="98" y="42"/>
                  </a:lnTo>
                  <a:close/>
                  <a:moveTo>
                    <a:pt x="98" y="43"/>
                  </a:moveTo>
                  <a:cubicBezTo>
                    <a:pt x="98" y="43"/>
                    <a:pt x="98" y="43"/>
                    <a:pt x="98" y="43"/>
                  </a:cubicBezTo>
                  <a:cubicBezTo>
                    <a:pt x="103" y="43"/>
                    <a:pt x="103" y="43"/>
                    <a:pt x="103" y="43"/>
                  </a:cubicBezTo>
                  <a:cubicBezTo>
                    <a:pt x="103" y="42"/>
                    <a:pt x="103" y="42"/>
                    <a:pt x="103" y="42"/>
                  </a:cubicBezTo>
                  <a:cubicBezTo>
                    <a:pt x="98" y="42"/>
                    <a:pt x="98" y="42"/>
                    <a:pt x="98" y="42"/>
                  </a:cubicBezTo>
                  <a:lnTo>
                    <a:pt x="98" y="43"/>
                  </a:lnTo>
                  <a:close/>
                  <a:moveTo>
                    <a:pt x="98" y="39"/>
                  </a:moveTo>
                  <a:cubicBezTo>
                    <a:pt x="98" y="39"/>
                    <a:pt x="98" y="39"/>
                    <a:pt x="98" y="39"/>
                  </a:cubicBezTo>
                  <a:cubicBezTo>
                    <a:pt x="103" y="39"/>
                    <a:pt x="103" y="39"/>
                    <a:pt x="103" y="39"/>
                  </a:cubicBezTo>
                  <a:cubicBezTo>
                    <a:pt x="103" y="38"/>
                    <a:pt x="103" y="38"/>
                    <a:pt x="103" y="38"/>
                  </a:cubicBezTo>
                  <a:cubicBezTo>
                    <a:pt x="98" y="39"/>
                    <a:pt x="98" y="39"/>
                    <a:pt x="98" y="39"/>
                  </a:cubicBezTo>
                  <a:close/>
                  <a:moveTo>
                    <a:pt x="93" y="40"/>
                  </a:moveTo>
                  <a:cubicBezTo>
                    <a:pt x="93" y="40"/>
                    <a:pt x="93" y="40"/>
                    <a:pt x="93" y="40"/>
                  </a:cubicBezTo>
                  <a:cubicBezTo>
                    <a:pt x="98" y="40"/>
                    <a:pt x="98" y="40"/>
                    <a:pt x="98" y="40"/>
                  </a:cubicBezTo>
                  <a:cubicBezTo>
                    <a:pt x="98" y="39"/>
                    <a:pt x="98" y="39"/>
                    <a:pt x="98" y="39"/>
                  </a:cubicBezTo>
                  <a:cubicBezTo>
                    <a:pt x="93" y="40"/>
                    <a:pt x="93" y="40"/>
                    <a:pt x="93" y="40"/>
                  </a:cubicBezTo>
                  <a:close/>
                  <a:moveTo>
                    <a:pt x="83" y="45"/>
                  </a:moveTo>
                  <a:cubicBezTo>
                    <a:pt x="83" y="45"/>
                    <a:pt x="83" y="45"/>
                    <a:pt x="83" y="45"/>
                  </a:cubicBezTo>
                  <a:cubicBezTo>
                    <a:pt x="88" y="44"/>
                    <a:pt x="88" y="44"/>
                    <a:pt x="88" y="44"/>
                  </a:cubicBezTo>
                  <a:cubicBezTo>
                    <a:pt x="88" y="44"/>
                    <a:pt x="88" y="44"/>
                    <a:pt x="88" y="44"/>
                  </a:cubicBezTo>
                  <a:cubicBezTo>
                    <a:pt x="83" y="44"/>
                    <a:pt x="83" y="44"/>
                    <a:pt x="83" y="44"/>
                  </a:cubicBezTo>
                  <a:lnTo>
                    <a:pt x="83" y="45"/>
                  </a:lnTo>
                  <a:close/>
                  <a:moveTo>
                    <a:pt x="98" y="41"/>
                  </a:moveTo>
                  <a:cubicBezTo>
                    <a:pt x="98" y="41"/>
                    <a:pt x="98" y="41"/>
                    <a:pt x="98" y="41"/>
                  </a:cubicBezTo>
                  <a:cubicBezTo>
                    <a:pt x="103" y="41"/>
                    <a:pt x="103" y="41"/>
                    <a:pt x="103" y="41"/>
                  </a:cubicBezTo>
                  <a:cubicBezTo>
                    <a:pt x="103" y="40"/>
                    <a:pt x="103" y="40"/>
                    <a:pt x="103" y="40"/>
                  </a:cubicBezTo>
                  <a:cubicBezTo>
                    <a:pt x="98" y="40"/>
                    <a:pt x="98" y="40"/>
                    <a:pt x="98" y="40"/>
                  </a:cubicBezTo>
                  <a:lnTo>
                    <a:pt x="98" y="41"/>
                  </a:lnTo>
                  <a:close/>
                  <a:moveTo>
                    <a:pt x="88" y="40"/>
                  </a:moveTo>
                  <a:cubicBezTo>
                    <a:pt x="88" y="40"/>
                    <a:pt x="88" y="40"/>
                    <a:pt x="88" y="40"/>
                  </a:cubicBezTo>
                  <a:cubicBezTo>
                    <a:pt x="92" y="40"/>
                    <a:pt x="92" y="40"/>
                    <a:pt x="92" y="40"/>
                  </a:cubicBezTo>
                  <a:cubicBezTo>
                    <a:pt x="92" y="39"/>
                    <a:pt x="92" y="39"/>
                    <a:pt x="92" y="39"/>
                  </a:cubicBezTo>
                  <a:cubicBezTo>
                    <a:pt x="88" y="39"/>
                    <a:pt x="88" y="39"/>
                    <a:pt x="88" y="39"/>
                  </a:cubicBezTo>
                  <a:lnTo>
                    <a:pt x="88" y="40"/>
                  </a:lnTo>
                  <a:close/>
                  <a:moveTo>
                    <a:pt x="88" y="41"/>
                  </a:moveTo>
                  <a:cubicBezTo>
                    <a:pt x="88" y="41"/>
                    <a:pt x="88" y="41"/>
                    <a:pt x="88" y="41"/>
                  </a:cubicBezTo>
                  <a:cubicBezTo>
                    <a:pt x="92" y="40"/>
                    <a:pt x="92" y="40"/>
                    <a:pt x="92" y="40"/>
                  </a:cubicBezTo>
                  <a:cubicBezTo>
                    <a:pt x="92" y="40"/>
                    <a:pt x="92" y="40"/>
                    <a:pt x="92" y="40"/>
                  </a:cubicBezTo>
                  <a:cubicBezTo>
                    <a:pt x="88" y="40"/>
                    <a:pt x="88" y="40"/>
                    <a:pt x="88" y="40"/>
                  </a:cubicBezTo>
                  <a:lnTo>
                    <a:pt x="88" y="41"/>
                  </a:lnTo>
                  <a:close/>
                  <a:moveTo>
                    <a:pt x="88" y="39"/>
                  </a:moveTo>
                  <a:cubicBezTo>
                    <a:pt x="88" y="39"/>
                    <a:pt x="88" y="39"/>
                    <a:pt x="88" y="39"/>
                  </a:cubicBezTo>
                  <a:cubicBezTo>
                    <a:pt x="92" y="39"/>
                    <a:pt x="92" y="39"/>
                    <a:pt x="92" y="39"/>
                  </a:cubicBezTo>
                  <a:cubicBezTo>
                    <a:pt x="92" y="38"/>
                    <a:pt x="92" y="38"/>
                    <a:pt x="92" y="38"/>
                  </a:cubicBezTo>
                  <a:cubicBezTo>
                    <a:pt x="88" y="39"/>
                    <a:pt x="88" y="39"/>
                    <a:pt x="88" y="39"/>
                  </a:cubicBezTo>
                  <a:close/>
                  <a:moveTo>
                    <a:pt x="100" y="26"/>
                  </a:moveTo>
                  <a:cubicBezTo>
                    <a:pt x="100" y="26"/>
                    <a:pt x="100" y="26"/>
                    <a:pt x="100" y="26"/>
                  </a:cubicBezTo>
                  <a:cubicBezTo>
                    <a:pt x="101" y="26"/>
                    <a:pt x="101" y="26"/>
                    <a:pt x="101" y="26"/>
                  </a:cubicBezTo>
                  <a:cubicBezTo>
                    <a:pt x="101" y="25"/>
                    <a:pt x="101" y="25"/>
                    <a:pt x="101" y="25"/>
                  </a:cubicBezTo>
                  <a:cubicBezTo>
                    <a:pt x="101" y="24"/>
                    <a:pt x="101" y="24"/>
                    <a:pt x="101" y="24"/>
                  </a:cubicBezTo>
                  <a:cubicBezTo>
                    <a:pt x="101" y="24"/>
                    <a:pt x="101" y="24"/>
                    <a:pt x="101" y="24"/>
                  </a:cubicBezTo>
                  <a:cubicBezTo>
                    <a:pt x="103" y="24"/>
                    <a:pt x="103" y="24"/>
                    <a:pt x="103" y="24"/>
                  </a:cubicBezTo>
                  <a:cubicBezTo>
                    <a:pt x="103" y="23"/>
                    <a:pt x="103" y="23"/>
                    <a:pt x="103" y="23"/>
                  </a:cubicBezTo>
                  <a:cubicBezTo>
                    <a:pt x="100" y="24"/>
                    <a:pt x="100" y="24"/>
                    <a:pt x="100" y="24"/>
                  </a:cubicBezTo>
                  <a:lnTo>
                    <a:pt x="100" y="26"/>
                  </a:lnTo>
                  <a:close/>
                  <a:moveTo>
                    <a:pt x="88" y="38"/>
                  </a:moveTo>
                  <a:cubicBezTo>
                    <a:pt x="88" y="38"/>
                    <a:pt x="88" y="38"/>
                    <a:pt x="88" y="38"/>
                  </a:cubicBezTo>
                  <a:cubicBezTo>
                    <a:pt x="92" y="38"/>
                    <a:pt x="92" y="38"/>
                    <a:pt x="92" y="38"/>
                  </a:cubicBezTo>
                  <a:cubicBezTo>
                    <a:pt x="92" y="37"/>
                    <a:pt x="92" y="37"/>
                    <a:pt x="92" y="37"/>
                  </a:cubicBezTo>
                  <a:cubicBezTo>
                    <a:pt x="88" y="38"/>
                    <a:pt x="88" y="38"/>
                    <a:pt x="88" y="38"/>
                  </a:cubicBezTo>
                  <a:close/>
                  <a:moveTo>
                    <a:pt x="88" y="37"/>
                  </a:moveTo>
                  <a:cubicBezTo>
                    <a:pt x="88" y="37"/>
                    <a:pt x="88" y="37"/>
                    <a:pt x="88" y="37"/>
                  </a:cubicBezTo>
                  <a:cubicBezTo>
                    <a:pt x="92" y="37"/>
                    <a:pt x="92" y="37"/>
                    <a:pt x="92" y="37"/>
                  </a:cubicBezTo>
                  <a:cubicBezTo>
                    <a:pt x="92" y="36"/>
                    <a:pt x="92" y="36"/>
                    <a:pt x="92" y="36"/>
                  </a:cubicBezTo>
                  <a:cubicBezTo>
                    <a:pt x="88" y="37"/>
                    <a:pt x="88" y="37"/>
                    <a:pt x="88" y="37"/>
                  </a:cubicBezTo>
                  <a:close/>
                  <a:moveTo>
                    <a:pt x="92" y="35"/>
                  </a:moveTo>
                  <a:cubicBezTo>
                    <a:pt x="92" y="35"/>
                    <a:pt x="92" y="35"/>
                    <a:pt x="92" y="35"/>
                  </a:cubicBezTo>
                  <a:cubicBezTo>
                    <a:pt x="88" y="36"/>
                    <a:pt x="88" y="36"/>
                    <a:pt x="88" y="36"/>
                  </a:cubicBezTo>
                  <a:cubicBezTo>
                    <a:pt x="88" y="36"/>
                    <a:pt x="88" y="36"/>
                    <a:pt x="88" y="36"/>
                  </a:cubicBezTo>
                  <a:cubicBezTo>
                    <a:pt x="92" y="36"/>
                    <a:pt x="92" y="36"/>
                    <a:pt x="92" y="36"/>
                  </a:cubicBezTo>
                  <a:lnTo>
                    <a:pt x="92" y="35"/>
                  </a:lnTo>
                  <a:close/>
                  <a:moveTo>
                    <a:pt x="98" y="35"/>
                  </a:moveTo>
                  <a:cubicBezTo>
                    <a:pt x="98" y="35"/>
                    <a:pt x="98" y="35"/>
                    <a:pt x="98" y="35"/>
                  </a:cubicBezTo>
                  <a:cubicBezTo>
                    <a:pt x="93" y="35"/>
                    <a:pt x="93" y="35"/>
                    <a:pt x="93" y="35"/>
                  </a:cubicBezTo>
                  <a:cubicBezTo>
                    <a:pt x="93" y="35"/>
                    <a:pt x="93" y="35"/>
                    <a:pt x="93" y="35"/>
                  </a:cubicBezTo>
                  <a:cubicBezTo>
                    <a:pt x="98" y="35"/>
                    <a:pt x="98" y="35"/>
                    <a:pt x="98" y="35"/>
                  </a:cubicBezTo>
                  <a:close/>
                  <a:moveTo>
                    <a:pt x="93" y="37"/>
                  </a:moveTo>
                  <a:cubicBezTo>
                    <a:pt x="93" y="37"/>
                    <a:pt x="93" y="37"/>
                    <a:pt x="93" y="37"/>
                  </a:cubicBezTo>
                  <a:cubicBezTo>
                    <a:pt x="98" y="37"/>
                    <a:pt x="98" y="37"/>
                    <a:pt x="98" y="37"/>
                  </a:cubicBezTo>
                  <a:cubicBezTo>
                    <a:pt x="98" y="36"/>
                    <a:pt x="98" y="36"/>
                    <a:pt x="98" y="36"/>
                  </a:cubicBezTo>
                  <a:cubicBezTo>
                    <a:pt x="93" y="37"/>
                    <a:pt x="93" y="37"/>
                    <a:pt x="93" y="37"/>
                  </a:cubicBezTo>
                  <a:close/>
                  <a:moveTo>
                    <a:pt x="93" y="39"/>
                  </a:moveTo>
                  <a:cubicBezTo>
                    <a:pt x="93" y="39"/>
                    <a:pt x="93" y="39"/>
                    <a:pt x="93" y="39"/>
                  </a:cubicBezTo>
                  <a:cubicBezTo>
                    <a:pt x="98" y="39"/>
                    <a:pt x="98" y="39"/>
                    <a:pt x="98" y="39"/>
                  </a:cubicBezTo>
                  <a:cubicBezTo>
                    <a:pt x="98" y="38"/>
                    <a:pt x="98" y="38"/>
                    <a:pt x="98" y="38"/>
                  </a:cubicBezTo>
                  <a:cubicBezTo>
                    <a:pt x="93" y="39"/>
                    <a:pt x="93" y="39"/>
                    <a:pt x="93" y="39"/>
                  </a:cubicBezTo>
                  <a:close/>
                  <a:moveTo>
                    <a:pt x="93" y="38"/>
                  </a:moveTo>
                  <a:cubicBezTo>
                    <a:pt x="93" y="38"/>
                    <a:pt x="93" y="38"/>
                    <a:pt x="93" y="38"/>
                  </a:cubicBezTo>
                  <a:cubicBezTo>
                    <a:pt x="98" y="38"/>
                    <a:pt x="98" y="38"/>
                    <a:pt x="98" y="38"/>
                  </a:cubicBezTo>
                  <a:cubicBezTo>
                    <a:pt x="98" y="37"/>
                    <a:pt x="98" y="37"/>
                    <a:pt x="98" y="37"/>
                  </a:cubicBezTo>
                  <a:cubicBezTo>
                    <a:pt x="93" y="38"/>
                    <a:pt x="93" y="38"/>
                    <a:pt x="93" y="38"/>
                  </a:cubicBezTo>
                  <a:close/>
                  <a:moveTo>
                    <a:pt x="93" y="36"/>
                  </a:moveTo>
                  <a:cubicBezTo>
                    <a:pt x="93" y="36"/>
                    <a:pt x="93" y="36"/>
                    <a:pt x="93" y="36"/>
                  </a:cubicBezTo>
                  <a:cubicBezTo>
                    <a:pt x="98" y="36"/>
                    <a:pt x="98" y="36"/>
                    <a:pt x="98" y="36"/>
                  </a:cubicBezTo>
                  <a:cubicBezTo>
                    <a:pt x="98" y="36"/>
                    <a:pt x="98" y="36"/>
                    <a:pt x="98" y="36"/>
                  </a:cubicBezTo>
                  <a:cubicBezTo>
                    <a:pt x="93" y="36"/>
                    <a:pt x="93" y="36"/>
                    <a:pt x="93" y="36"/>
                  </a:cubicBezTo>
                  <a:close/>
                  <a:moveTo>
                    <a:pt x="88" y="44"/>
                  </a:moveTo>
                  <a:cubicBezTo>
                    <a:pt x="88" y="44"/>
                    <a:pt x="88" y="44"/>
                    <a:pt x="88" y="44"/>
                  </a:cubicBezTo>
                  <a:cubicBezTo>
                    <a:pt x="92" y="43"/>
                    <a:pt x="92" y="43"/>
                    <a:pt x="92" y="43"/>
                  </a:cubicBezTo>
                  <a:cubicBezTo>
                    <a:pt x="92" y="43"/>
                    <a:pt x="92" y="43"/>
                    <a:pt x="92" y="43"/>
                  </a:cubicBezTo>
                  <a:cubicBezTo>
                    <a:pt x="88" y="43"/>
                    <a:pt x="88" y="43"/>
                    <a:pt x="88" y="43"/>
                  </a:cubicBezTo>
                  <a:lnTo>
                    <a:pt x="88" y="44"/>
                  </a:lnTo>
                  <a:close/>
                  <a:moveTo>
                    <a:pt x="88" y="44"/>
                  </a:moveTo>
                  <a:cubicBezTo>
                    <a:pt x="88" y="44"/>
                    <a:pt x="88" y="44"/>
                    <a:pt x="88" y="44"/>
                  </a:cubicBezTo>
                  <a:cubicBezTo>
                    <a:pt x="92" y="44"/>
                    <a:pt x="92" y="44"/>
                    <a:pt x="92" y="44"/>
                  </a:cubicBezTo>
                  <a:cubicBezTo>
                    <a:pt x="92" y="44"/>
                    <a:pt x="92" y="44"/>
                    <a:pt x="92" y="44"/>
                  </a:cubicBezTo>
                  <a:cubicBezTo>
                    <a:pt x="88" y="44"/>
                    <a:pt x="88" y="44"/>
                    <a:pt x="88" y="44"/>
                  </a:cubicBezTo>
                  <a:close/>
                  <a:moveTo>
                    <a:pt x="88" y="43"/>
                  </a:moveTo>
                  <a:cubicBezTo>
                    <a:pt x="88" y="43"/>
                    <a:pt x="88" y="43"/>
                    <a:pt x="88" y="43"/>
                  </a:cubicBezTo>
                  <a:cubicBezTo>
                    <a:pt x="92" y="42"/>
                    <a:pt x="92" y="42"/>
                    <a:pt x="92" y="42"/>
                  </a:cubicBezTo>
                  <a:cubicBezTo>
                    <a:pt x="92" y="42"/>
                    <a:pt x="92" y="42"/>
                    <a:pt x="92" y="42"/>
                  </a:cubicBezTo>
                  <a:cubicBezTo>
                    <a:pt x="88" y="42"/>
                    <a:pt x="88" y="42"/>
                    <a:pt x="88" y="42"/>
                  </a:cubicBezTo>
                  <a:lnTo>
                    <a:pt x="88" y="43"/>
                  </a:lnTo>
                  <a:close/>
                  <a:moveTo>
                    <a:pt x="88" y="42"/>
                  </a:moveTo>
                  <a:cubicBezTo>
                    <a:pt x="88" y="42"/>
                    <a:pt x="88" y="42"/>
                    <a:pt x="88" y="42"/>
                  </a:cubicBezTo>
                  <a:cubicBezTo>
                    <a:pt x="92" y="41"/>
                    <a:pt x="92" y="41"/>
                    <a:pt x="92" y="41"/>
                  </a:cubicBezTo>
                  <a:cubicBezTo>
                    <a:pt x="92" y="41"/>
                    <a:pt x="92" y="41"/>
                    <a:pt x="92" y="41"/>
                  </a:cubicBezTo>
                  <a:cubicBezTo>
                    <a:pt x="88" y="41"/>
                    <a:pt x="88" y="41"/>
                    <a:pt x="88" y="41"/>
                  </a:cubicBezTo>
                  <a:lnTo>
                    <a:pt x="88" y="42"/>
                  </a:lnTo>
                  <a:close/>
                  <a:moveTo>
                    <a:pt x="47" y="41"/>
                  </a:moveTo>
                  <a:cubicBezTo>
                    <a:pt x="47" y="41"/>
                    <a:pt x="47" y="41"/>
                    <a:pt x="47" y="41"/>
                  </a:cubicBezTo>
                  <a:cubicBezTo>
                    <a:pt x="57" y="40"/>
                    <a:pt x="57" y="40"/>
                    <a:pt x="57" y="40"/>
                  </a:cubicBezTo>
                  <a:cubicBezTo>
                    <a:pt x="57" y="41"/>
                    <a:pt x="57" y="41"/>
                    <a:pt x="57" y="41"/>
                  </a:cubicBezTo>
                  <a:cubicBezTo>
                    <a:pt x="60" y="40"/>
                    <a:pt x="60" y="40"/>
                    <a:pt x="60" y="40"/>
                  </a:cubicBezTo>
                  <a:cubicBezTo>
                    <a:pt x="60" y="40"/>
                    <a:pt x="60" y="40"/>
                    <a:pt x="60" y="40"/>
                  </a:cubicBezTo>
                  <a:cubicBezTo>
                    <a:pt x="57" y="40"/>
                    <a:pt x="57" y="40"/>
                    <a:pt x="57" y="40"/>
                  </a:cubicBezTo>
                  <a:cubicBezTo>
                    <a:pt x="57" y="40"/>
                    <a:pt x="57" y="40"/>
                    <a:pt x="57" y="40"/>
                  </a:cubicBezTo>
                  <a:cubicBezTo>
                    <a:pt x="47" y="41"/>
                    <a:pt x="47" y="41"/>
                    <a:pt x="47" y="41"/>
                  </a:cubicBezTo>
                  <a:close/>
                  <a:moveTo>
                    <a:pt x="47" y="42"/>
                  </a:moveTo>
                  <a:cubicBezTo>
                    <a:pt x="47" y="42"/>
                    <a:pt x="47" y="42"/>
                    <a:pt x="47" y="42"/>
                  </a:cubicBezTo>
                  <a:cubicBezTo>
                    <a:pt x="57" y="41"/>
                    <a:pt x="57" y="41"/>
                    <a:pt x="57" y="41"/>
                  </a:cubicBezTo>
                  <a:cubicBezTo>
                    <a:pt x="57" y="41"/>
                    <a:pt x="57" y="41"/>
                    <a:pt x="57" y="41"/>
                  </a:cubicBezTo>
                  <a:cubicBezTo>
                    <a:pt x="60" y="41"/>
                    <a:pt x="60" y="41"/>
                    <a:pt x="60" y="41"/>
                  </a:cubicBezTo>
                  <a:cubicBezTo>
                    <a:pt x="60" y="41"/>
                    <a:pt x="60" y="41"/>
                    <a:pt x="60" y="41"/>
                  </a:cubicBezTo>
                  <a:cubicBezTo>
                    <a:pt x="57" y="41"/>
                    <a:pt x="57" y="41"/>
                    <a:pt x="57" y="41"/>
                  </a:cubicBezTo>
                  <a:cubicBezTo>
                    <a:pt x="57" y="41"/>
                    <a:pt x="57" y="41"/>
                    <a:pt x="57" y="41"/>
                  </a:cubicBezTo>
                  <a:cubicBezTo>
                    <a:pt x="47" y="41"/>
                    <a:pt x="47" y="41"/>
                    <a:pt x="47" y="41"/>
                  </a:cubicBezTo>
                  <a:lnTo>
                    <a:pt x="47" y="42"/>
                  </a:lnTo>
                  <a:close/>
                  <a:moveTo>
                    <a:pt x="47" y="40"/>
                  </a:moveTo>
                  <a:cubicBezTo>
                    <a:pt x="47" y="40"/>
                    <a:pt x="47" y="40"/>
                    <a:pt x="47" y="40"/>
                  </a:cubicBezTo>
                  <a:cubicBezTo>
                    <a:pt x="57" y="40"/>
                    <a:pt x="57" y="40"/>
                    <a:pt x="57" y="40"/>
                  </a:cubicBezTo>
                  <a:cubicBezTo>
                    <a:pt x="57" y="40"/>
                    <a:pt x="57" y="40"/>
                    <a:pt x="57" y="40"/>
                  </a:cubicBezTo>
                  <a:cubicBezTo>
                    <a:pt x="60" y="40"/>
                    <a:pt x="60" y="40"/>
                    <a:pt x="60" y="40"/>
                  </a:cubicBezTo>
                  <a:cubicBezTo>
                    <a:pt x="60" y="39"/>
                    <a:pt x="60" y="39"/>
                    <a:pt x="60" y="39"/>
                  </a:cubicBezTo>
                  <a:cubicBezTo>
                    <a:pt x="57" y="39"/>
                    <a:pt x="57" y="39"/>
                    <a:pt x="57" y="39"/>
                  </a:cubicBezTo>
                  <a:cubicBezTo>
                    <a:pt x="57" y="39"/>
                    <a:pt x="57" y="39"/>
                    <a:pt x="57" y="39"/>
                  </a:cubicBezTo>
                  <a:cubicBezTo>
                    <a:pt x="47" y="40"/>
                    <a:pt x="47" y="40"/>
                    <a:pt x="47" y="40"/>
                  </a:cubicBezTo>
                  <a:close/>
                  <a:moveTo>
                    <a:pt x="108" y="37"/>
                  </a:moveTo>
                  <a:cubicBezTo>
                    <a:pt x="108" y="37"/>
                    <a:pt x="108" y="37"/>
                    <a:pt x="108" y="37"/>
                  </a:cubicBezTo>
                  <a:cubicBezTo>
                    <a:pt x="112" y="37"/>
                    <a:pt x="112" y="37"/>
                    <a:pt x="112" y="37"/>
                  </a:cubicBezTo>
                  <a:cubicBezTo>
                    <a:pt x="106" y="36"/>
                    <a:pt x="106" y="36"/>
                    <a:pt x="106" y="36"/>
                  </a:cubicBezTo>
                  <a:cubicBezTo>
                    <a:pt x="106" y="37"/>
                    <a:pt x="106" y="37"/>
                    <a:pt x="106" y="37"/>
                  </a:cubicBezTo>
                  <a:lnTo>
                    <a:pt x="108" y="37"/>
                  </a:lnTo>
                  <a:close/>
                  <a:moveTo>
                    <a:pt x="154" y="41"/>
                  </a:moveTo>
                  <a:cubicBezTo>
                    <a:pt x="154" y="41"/>
                    <a:pt x="154" y="41"/>
                    <a:pt x="154" y="41"/>
                  </a:cubicBezTo>
                  <a:cubicBezTo>
                    <a:pt x="148" y="41"/>
                    <a:pt x="148" y="41"/>
                    <a:pt x="148" y="41"/>
                  </a:cubicBezTo>
                  <a:cubicBezTo>
                    <a:pt x="148" y="39"/>
                    <a:pt x="148" y="39"/>
                    <a:pt x="148" y="39"/>
                  </a:cubicBezTo>
                  <a:cubicBezTo>
                    <a:pt x="146" y="34"/>
                    <a:pt x="146" y="34"/>
                    <a:pt x="146" y="34"/>
                  </a:cubicBezTo>
                  <a:cubicBezTo>
                    <a:pt x="128" y="35"/>
                    <a:pt x="128" y="35"/>
                    <a:pt x="128" y="35"/>
                  </a:cubicBezTo>
                  <a:cubicBezTo>
                    <a:pt x="120" y="34"/>
                    <a:pt x="120" y="34"/>
                    <a:pt x="120" y="34"/>
                  </a:cubicBezTo>
                  <a:cubicBezTo>
                    <a:pt x="117" y="34"/>
                    <a:pt x="117" y="34"/>
                    <a:pt x="117" y="34"/>
                  </a:cubicBezTo>
                  <a:cubicBezTo>
                    <a:pt x="118" y="34"/>
                    <a:pt x="118" y="34"/>
                    <a:pt x="118" y="34"/>
                  </a:cubicBezTo>
                  <a:cubicBezTo>
                    <a:pt x="119" y="5"/>
                    <a:pt x="119" y="5"/>
                    <a:pt x="119" y="5"/>
                  </a:cubicBezTo>
                  <a:cubicBezTo>
                    <a:pt x="116" y="3"/>
                    <a:pt x="116" y="3"/>
                    <a:pt x="116" y="3"/>
                  </a:cubicBezTo>
                  <a:cubicBezTo>
                    <a:pt x="114" y="3"/>
                    <a:pt x="114" y="3"/>
                    <a:pt x="114" y="3"/>
                  </a:cubicBezTo>
                  <a:cubicBezTo>
                    <a:pt x="114" y="2"/>
                    <a:pt x="114" y="2"/>
                    <a:pt x="114" y="2"/>
                  </a:cubicBezTo>
                  <a:cubicBezTo>
                    <a:pt x="110" y="0"/>
                    <a:pt x="110" y="0"/>
                    <a:pt x="110" y="0"/>
                  </a:cubicBezTo>
                  <a:cubicBezTo>
                    <a:pt x="110" y="0"/>
                    <a:pt x="110" y="0"/>
                    <a:pt x="110" y="0"/>
                  </a:cubicBezTo>
                  <a:cubicBezTo>
                    <a:pt x="75" y="10"/>
                    <a:pt x="75" y="10"/>
                    <a:pt x="75" y="10"/>
                  </a:cubicBezTo>
                  <a:cubicBezTo>
                    <a:pt x="75" y="35"/>
                    <a:pt x="75" y="35"/>
                    <a:pt x="75" y="35"/>
                  </a:cubicBezTo>
                  <a:cubicBezTo>
                    <a:pt x="67" y="36"/>
                    <a:pt x="58" y="37"/>
                    <a:pt x="52" y="38"/>
                  </a:cubicBezTo>
                  <a:cubicBezTo>
                    <a:pt x="35" y="36"/>
                    <a:pt x="35" y="36"/>
                    <a:pt x="35" y="36"/>
                  </a:cubicBezTo>
                  <a:cubicBezTo>
                    <a:pt x="20" y="38"/>
                    <a:pt x="20" y="38"/>
                    <a:pt x="20" y="38"/>
                  </a:cubicBezTo>
                  <a:cubicBezTo>
                    <a:pt x="20" y="39"/>
                    <a:pt x="20" y="39"/>
                    <a:pt x="20" y="39"/>
                  </a:cubicBezTo>
                  <a:cubicBezTo>
                    <a:pt x="35" y="37"/>
                    <a:pt x="35" y="37"/>
                    <a:pt x="35" y="37"/>
                  </a:cubicBezTo>
                  <a:cubicBezTo>
                    <a:pt x="49" y="39"/>
                    <a:pt x="49" y="39"/>
                    <a:pt x="49" y="39"/>
                  </a:cubicBezTo>
                  <a:cubicBezTo>
                    <a:pt x="48" y="39"/>
                    <a:pt x="47" y="39"/>
                    <a:pt x="47" y="39"/>
                  </a:cubicBezTo>
                  <a:cubicBezTo>
                    <a:pt x="47" y="41"/>
                    <a:pt x="47" y="41"/>
                    <a:pt x="47" y="41"/>
                  </a:cubicBezTo>
                  <a:cubicBezTo>
                    <a:pt x="47" y="39"/>
                    <a:pt x="47" y="39"/>
                    <a:pt x="47" y="39"/>
                  </a:cubicBezTo>
                  <a:cubicBezTo>
                    <a:pt x="101" y="34"/>
                    <a:pt x="101" y="34"/>
                    <a:pt x="101" y="34"/>
                  </a:cubicBezTo>
                  <a:cubicBezTo>
                    <a:pt x="101" y="34"/>
                    <a:pt x="101" y="34"/>
                    <a:pt x="101" y="34"/>
                  </a:cubicBezTo>
                  <a:cubicBezTo>
                    <a:pt x="101" y="34"/>
                    <a:pt x="101" y="34"/>
                    <a:pt x="101" y="34"/>
                  </a:cubicBezTo>
                  <a:cubicBezTo>
                    <a:pt x="103" y="33"/>
                    <a:pt x="103" y="33"/>
                    <a:pt x="103" y="33"/>
                  </a:cubicBezTo>
                  <a:cubicBezTo>
                    <a:pt x="103" y="44"/>
                    <a:pt x="103" y="44"/>
                    <a:pt x="103" y="44"/>
                  </a:cubicBezTo>
                  <a:cubicBezTo>
                    <a:pt x="88" y="45"/>
                    <a:pt x="88" y="45"/>
                    <a:pt x="88" y="45"/>
                  </a:cubicBezTo>
                  <a:cubicBezTo>
                    <a:pt x="88" y="45"/>
                    <a:pt x="88" y="45"/>
                    <a:pt x="88" y="45"/>
                  </a:cubicBezTo>
                  <a:cubicBezTo>
                    <a:pt x="88" y="45"/>
                    <a:pt x="88" y="45"/>
                    <a:pt x="88" y="45"/>
                  </a:cubicBezTo>
                  <a:cubicBezTo>
                    <a:pt x="88" y="45"/>
                    <a:pt x="88" y="45"/>
                    <a:pt x="88" y="45"/>
                  </a:cubicBezTo>
                  <a:cubicBezTo>
                    <a:pt x="90" y="46"/>
                    <a:pt x="90" y="46"/>
                    <a:pt x="90" y="46"/>
                  </a:cubicBezTo>
                  <a:cubicBezTo>
                    <a:pt x="65" y="47"/>
                    <a:pt x="65" y="47"/>
                    <a:pt x="65" y="47"/>
                  </a:cubicBezTo>
                  <a:cubicBezTo>
                    <a:pt x="65" y="47"/>
                    <a:pt x="65" y="47"/>
                    <a:pt x="65" y="47"/>
                  </a:cubicBezTo>
                  <a:cubicBezTo>
                    <a:pt x="65" y="47"/>
                    <a:pt x="65" y="47"/>
                    <a:pt x="65" y="47"/>
                  </a:cubicBezTo>
                  <a:cubicBezTo>
                    <a:pt x="57" y="47"/>
                    <a:pt x="57" y="47"/>
                    <a:pt x="57" y="47"/>
                  </a:cubicBezTo>
                  <a:cubicBezTo>
                    <a:pt x="57" y="47"/>
                    <a:pt x="57" y="47"/>
                    <a:pt x="57" y="47"/>
                  </a:cubicBezTo>
                  <a:cubicBezTo>
                    <a:pt x="57" y="47"/>
                    <a:pt x="57" y="47"/>
                    <a:pt x="57" y="47"/>
                  </a:cubicBezTo>
                  <a:cubicBezTo>
                    <a:pt x="54" y="47"/>
                    <a:pt x="54" y="47"/>
                    <a:pt x="54" y="47"/>
                  </a:cubicBezTo>
                  <a:cubicBezTo>
                    <a:pt x="54" y="47"/>
                    <a:pt x="54" y="47"/>
                    <a:pt x="54" y="47"/>
                  </a:cubicBezTo>
                  <a:cubicBezTo>
                    <a:pt x="54" y="47"/>
                    <a:pt x="54" y="47"/>
                    <a:pt x="54" y="47"/>
                  </a:cubicBezTo>
                  <a:cubicBezTo>
                    <a:pt x="38" y="48"/>
                    <a:pt x="38" y="48"/>
                    <a:pt x="38" y="48"/>
                  </a:cubicBezTo>
                  <a:cubicBezTo>
                    <a:pt x="38" y="38"/>
                    <a:pt x="38" y="38"/>
                    <a:pt x="38" y="38"/>
                  </a:cubicBezTo>
                  <a:cubicBezTo>
                    <a:pt x="37" y="38"/>
                    <a:pt x="37" y="38"/>
                    <a:pt x="37" y="38"/>
                  </a:cubicBezTo>
                  <a:cubicBezTo>
                    <a:pt x="37" y="48"/>
                    <a:pt x="37" y="48"/>
                    <a:pt x="37" y="48"/>
                  </a:cubicBezTo>
                  <a:cubicBezTo>
                    <a:pt x="37" y="48"/>
                    <a:pt x="37" y="48"/>
                    <a:pt x="37" y="48"/>
                  </a:cubicBezTo>
                  <a:cubicBezTo>
                    <a:pt x="37" y="48"/>
                    <a:pt x="37" y="48"/>
                    <a:pt x="37" y="48"/>
                  </a:cubicBezTo>
                  <a:cubicBezTo>
                    <a:pt x="37" y="48"/>
                    <a:pt x="37" y="48"/>
                    <a:pt x="37" y="48"/>
                  </a:cubicBezTo>
                  <a:cubicBezTo>
                    <a:pt x="37" y="53"/>
                    <a:pt x="37" y="53"/>
                    <a:pt x="37" y="53"/>
                  </a:cubicBezTo>
                  <a:cubicBezTo>
                    <a:pt x="37" y="53"/>
                    <a:pt x="37" y="53"/>
                    <a:pt x="37" y="53"/>
                  </a:cubicBezTo>
                  <a:cubicBezTo>
                    <a:pt x="37" y="40"/>
                    <a:pt x="37" y="40"/>
                    <a:pt x="37" y="40"/>
                  </a:cubicBezTo>
                  <a:cubicBezTo>
                    <a:pt x="33" y="40"/>
                    <a:pt x="33" y="40"/>
                    <a:pt x="33" y="40"/>
                  </a:cubicBezTo>
                  <a:cubicBezTo>
                    <a:pt x="33" y="53"/>
                    <a:pt x="33" y="53"/>
                    <a:pt x="33" y="53"/>
                  </a:cubicBezTo>
                  <a:cubicBezTo>
                    <a:pt x="33" y="53"/>
                    <a:pt x="33" y="53"/>
                    <a:pt x="33" y="53"/>
                  </a:cubicBezTo>
                  <a:cubicBezTo>
                    <a:pt x="33" y="38"/>
                    <a:pt x="33" y="38"/>
                    <a:pt x="33" y="38"/>
                  </a:cubicBezTo>
                  <a:cubicBezTo>
                    <a:pt x="33" y="38"/>
                    <a:pt x="33" y="38"/>
                    <a:pt x="33" y="38"/>
                  </a:cubicBezTo>
                  <a:cubicBezTo>
                    <a:pt x="33" y="53"/>
                    <a:pt x="33" y="53"/>
                    <a:pt x="33" y="53"/>
                  </a:cubicBezTo>
                  <a:cubicBezTo>
                    <a:pt x="32" y="53"/>
                    <a:pt x="32" y="53"/>
                    <a:pt x="32" y="53"/>
                  </a:cubicBezTo>
                  <a:cubicBezTo>
                    <a:pt x="32" y="40"/>
                    <a:pt x="32" y="40"/>
                    <a:pt x="32" y="40"/>
                  </a:cubicBezTo>
                  <a:cubicBezTo>
                    <a:pt x="30" y="40"/>
                    <a:pt x="30" y="40"/>
                    <a:pt x="30" y="40"/>
                  </a:cubicBezTo>
                  <a:cubicBezTo>
                    <a:pt x="30" y="53"/>
                    <a:pt x="30" y="53"/>
                    <a:pt x="30" y="53"/>
                  </a:cubicBezTo>
                  <a:cubicBezTo>
                    <a:pt x="31" y="53"/>
                    <a:pt x="31" y="53"/>
                    <a:pt x="31" y="53"/>
                  </a:cubicBezTo>
                  <a:cubicBezTo>
                    <a:pt x="29" y="53"/>
                    <a:pt x="29" y="53"/>
                    <a:pt x="29" y="53"/>
                  </a:cubicBezTo>
                  <a:cubicBezTo>
                    <a:pt x="29" y="39"/>
                    <a:pt x="29" y="39"/>
                    <a:pt x="29" y="39"/>
                  </a:cubicBezTo>
                  <a:cubicBezTo>
                    <a:pt x="29" y="39"/>
                    <a:pt x="29" y="39"/>
                    <a:pt x="29" y="39"/>
                  </a:cubicBezTo>
                  <a:cubicBezTo>
                    <a:pt x="29" y="53"/>
                    <a:pt x="29" y="53"/>
                    <a:pt x="29" y="53"/>
                  </a:cubicBezTo>
                  <a:cubicBezTo>
                    <a:pt x="24" y="54"/>
                    <a:pt x="24" y="54"/>
                    <a:pt x="24" y="54"/>
                  </a:cubicBezTo>
                  <a:cubicBezTo>
                    <a:pt x="24" y="54"/>
                    <a:pt x="79" y="56"/>
                    <a:pt x="94" y="56"/>
                  </a:cubicBezTo>
                  <a:cubicBezTo>
                    <a:pt x="100" y="56"/>
                    <a:pt x="129" y="55"/>
                    <a:pt x="131" y="55"/>
                  </a:cubicBezTo>
                  <a:cubicBezTo>
                    <a:pt x="131" y="55"/>
                    <a:pt x="131" y="55"/>
                    <a:pt x="131" y="55"/>
                  </a:cubicBezTo>
                  <a:cubicBezTo>
                    <a:pt x="132" y="55"/>
                    <a:pt x="132" y="55"/>
                    <a:pt x="132" y="55"/>
                  </a:cubicBezTo>
                  <a:cubicBezTo>
                    <a:pt x="132" y="55"/>
                    <a:pt x="132" y="55"/>
                    <a:pt x="132" y="55"/>
                  </a:cubicBezTo>
                  <a:cubicBezTo>
                    <a:pt x="140" y="55"/>
                    <a:pt x="146" y="55"/>
                    <a:pt x="146" y="55"/>
                  </a:cubicBezTo>
                  <a:cubicBezTo>
                    <a:pt x="132" y="55"/>
                    <a:pt x="132" y="55"/>
                    <a:pt x="132" y="55"/>
                  </a:cubicBezTo>
                  <a:cubicBezTo>
                    <a:pt x="132" y="47"/>
                    <a:pt x="132" y="47"/>
                    <a:pt x="132" y="47"/>
                  </a:cubicBezTo>
                  <a:cubicBezTo>
                    <a:pt x="131" y="47"/>
                    <a:pt x="131" y="47"/>
                    <a:pt x="131" y="47"/>
                  </a:cubicBezTo>
                  <a:cubicBezTo>
                    <a:pt x="131" y="55"/>
                    <a:pt x="131" y="55"/>
                    <a:pt x="131" y="55"/>
                  </a:cubicBezTo>
                  <a:cubicBezTo>
                    <a:pt x="126" y="54"/>
                    <a:pt x="126" y="54"/>
                    <a:pt x="126" y="54"/>
                  </a:cubicBezTo>
                  <a:cubicBezTo>
                    <a:pt x="126" y="46"/>
                    <a:pt x="126" y="46"/>
                    <a:pt x="126" y="46"/>
                  </a:cubicBezTo>
                  <a:cubicBezTo>
                    <a:pt x="125" y="46"/>
                    <a:pt x="125" y="46"/>
                    <a:pt x="125" y="46"/>
                  </a:cubicBezTo>
                  <a:cubicBezTo>
                    <a:pt x="125" y="54"/>
                    <a:pt x="125" y="54"/>
                    <a:pt x="125" y="54"/>
                  </a:cubicBezTo>
                  <a:cubicBezTo>
                    <a:pt x="121" y="54"/>
                    <a:pt x="121" y="54"/>
                    <a:pt x="121" y="54"/>
                  </a:cubicBezTo>
                  <a:cubicBezTo>
                    <a:pt x="121" y="47"/>
                    <a:pt x="121" y="47"/>
                    <a:pt x="121" y="47"/>
                  </a:cubicBezTo>
                  <a:cubicBezTo>
                    <a:pt x="122" y="47"/>
                    <a:pt x="122" y="47"/>
                    <a:pt x="122" y="47"/>
                  </a:cubicBezTo>
                  <a:cubicBezTo>
                    <a:pt x="121" y="47"/>
                    <a:pt x="121" y="47"/>
                    <a:pt x="121" y="47"/>
                  </a:cubicBezTo>
                  <a:cubicBezTo>
                    <a:pt x="121" y="47"/>
                    <a:pt x="121" y="47"/>
                    <a:pt x="121" y="47"/>
                  </a:cubicBezTo>
                  <a:cubicBezTo>
                    <a:pt x="120" y="47"/>
                    <a:pt x="120" y="47"/>
                    <a:pt x="120" y="47"/>
                  </a:cubicBezTo>
                  <a:cubicBezTo>
                    <a:pt x="120" y="47"/>
                    <a:pt x="120" y="47"/>
                    <a:pt x="120" y="47"/>
                  </a:cubicBezTo>
                  <a:cubicBezTo>
                    <a:pt x="116" y="47"/>
                    <a:pt x="116" y="47"/>
                    <a:pt x="116" y="47"/>
                  </a:cubicBezTo>
                  <a:cubicBezTo>
                    <a:pt x="111" y="45"/>
                    <a:pt x="111" y="45"/>
                    <a:pt x="111" y="45"/>
                  </a:cubicBezTo>
                  <a:cubicBezTo>
                    <a:pt x="111" y="44"/>
                    <a:pt x="111" y="44"/>
                    <a:pt x="111" y="44"/>
                  </a:cubicBezTo>
                  <a:cubicBezTo>
                    <a:pt x="121" y="44"/>
                    <a:pt x="121" y="44"/>
                    <a:pt x="121" y="44"/>
                  </a:cubicBezTo>
                  <a:cubicBezTo>
                    <a:pt x="121" y="44"/>
                    <a:pt x="121" y="44"/>
                    <a:pt x="121" y="44"/>
                  </a:cubicBezTo>
                  <a:cubicBezTo>
                    <a:pt x="121" y="44"/>
                    <a:pt x="121" y="44"/>
                    <a:pt x="121" y="44"/>
                  </a:cubicBezTo>
                  <a:cubicBezTo>
                    <a:pt x="121" y="44"/>
                    <a:pt x="121" y="44"/>
                    <a:pt x="121" y="44"/>
                  </a:cubicBezTo>
                  <a:cubicBezTo>
                    <a:pt x="121" y="44"/>
                    <a:pt x="121" y="44"/>
                    <a:pt x="121" y="44"/>
                  </a:cubicBezTo>
                  <a:cubicBezTo>
                    <a:pt x="121" y="44"/>
                    <a:pt x="121" y="44"/>
                    <a:pt x="121" y="44"/>
                  </a:cubicBezTo>
                  <a:cubicBezTo>
                    <a:pt x="121" y="47"/>
                    <a:pt x="121" y="47"/>
                    <a:pt x="121" y="47"/>
                  </a:cubicBezTo>
                  <a:cubicBezTo>
                    <a:pt x="121" y="47"/>
                    <a:pt x="121" y="47"/>
                    <a:pt x="121" y="47"/>
                  </a:cubicBezTo>
                  <a:cubicBezTo>
                    <a:pt x="121" y="47"/>
                    <a:pt x="121" y="47"/>
                    <a:pt x="121" y="47"/>
                  </a:cubicBezTo>
                  <a:cubicBezTo>
                    <a:pt x="122" y="44"/>
                    <a:pt x="122" y="44"/>
                    <a:pt x="122" y="44"/>
                  </a:cubicBezTo>
                  <a:cubicBezTo>
                    <a:pt x="128" y="47"/>
                    <a:pt x="128" y="47"/>
                    <a:pt x="128" y="47"/>
                  </a:cubicBezTo>
                  <a:cubicBezTo>
                    <a:pt x="134" y="47"/>
                    <a:pt x="134" y="47"/>
                    <a:pt x="134" y="47"/>
                  </a:cubicBezTo>
                  <a:cubicBezTo>
                    <a:pt x="128" y="46"/>
                    <a:pt x="128" y="46"/>
                    <a:pt x="128" y="46"/>
                  </a:cubicBezTo>
                  <a:cubicBezTo>
                    <a:pt x="126" y="45"/>
                    <a:pt x="126" y="45"/>
                    <a:pt x="126" y="45"/>
                  </a:cubicBezTo>
                  <a:cubicBezTo>
                    <a:pt x="130" y="45"/>
                    <a:pt x="130" y="45"/>
                    <a:pt x="130" y="45"/>
                  </a:cubicBezTo>
                  <a:cubicBezTo>
                    <a:pt x="130" y="45"/>
                    <a:pt x="130" y="45"/>
                    <a:pt x="130" y="45"/>
                  </a:cubicBezTo>
                  <a:cubicBezTo>
                    <a:pt x="130" y="37"/>
                    <a:pt x="130" y="37"/>
                    <a:pt x="130" y="37"/>
                  </a:cubicBezTo>
                  <a:cubicBezTo>
                    <a:pt x="130" y="36"/>
                    <a:pt x="130" y="36"/>
                    <a:pt x="130" y="36"/>
                  </a:cubicBezTo>
                  <a:cubicBezTo>
                    <a:pt x="130" y="36"/>
                    <a:pt x="130" y="36"/>
                    <a:pt x="130" y="36"/>
                  </a:cubicBezTo>
                  <a:cubicBezTo>
                    <a:pt x="127" y="37"/>
                    <a:pt x="127" y="37"/>
                    <a:pt x="127" y="37"/>
                  </a:cubicBezTo>
                  <a:cubicBezTo>
                    <a:pt x="127" y="37"/>
                    <a:pt x="127" y="37"/>
                    <a:pt x="127" y="37"/>
                  </a:cubicBezTo>
                  <a:cubicBezTo>
                    <a:pt x="127" y="37"/>
                    <a:pt x="127" y="37"/>
                    <a:pt x="127" y="37"/>
                  </a:cubicBezTo>
                  <a:cubicBezTo>
                    <a:pt x="124" y="37"/>
                    <a:pt x="124" y="37"/>
                    <a:pt x="124" y="37"/>
                  </a:cubicBezTo>
                  <a:cubicBezTo>
                    <a:pt x="124" y="37"/>
                    <a:pt x="124" y="37"/>
                    <a:pt x="124" y="37"/>
                  </a:cubicBezTo>
                  <a:cubicBezTo>
                    <a:pt x="124" y="37"/>
                    <a:pt x="124" y="37"/>
                    <a:pt x="124" y="37"/>
                  </a:cubicBezTo>
                  <a:cubicBezTo>
                    <a:pt x="124" y="37"/>
                    <a:pt x="124" y="37"/>
                    <a:pt x="124" y="37"/>
                  </a:cubicBezTo>
                  <a:cubicBezTo>
                    <a:pt x="124" y="37"/>
                    <a:pt x="124" y="37"/>
                    <a:pt x="124" y="37"/>
                  </a:cubicBezTo>
                  <a:cubicBezTo>
                    <a:pt x="121" y="37"/>
                    <a:pt x="121" y="37"/>
                    <a:pt x="121" y="37"/>
                  </a:cubicBezTo>
                  <a:cubicBezTo>
                    <a:pt x="121" y="37"/>
                    <a:pt x="121" y="37"/>
                    <a:pt x="121" y="37"/>
                  </a:cubicBezTo>
                  <a:cubicBezTo>
                    <a:pt x="121" y="37"/>
                    <a:pt x="121" y="37"/>
                    <a:pt x="121" y="37"/>
                  </a:cubicBezTo>
                  <a:cubicBezTo>
                    <a:pt x="121" y="37"/>
                    <a:pt x="121" y="37"/>
                    <a:pt x="121" y="37"/>
                  </a:cubicBezTo>
                  <a:cubicBezTo>
                    <a:pt x="121" y="37"/>
                    <a:pt x="121" y="37"/>
                    <a:pt x="121" y="37"/>
                  </a:cubicBezTo>
                  <a:cubicBezTo>
                    <a:pt x="118" y="37"/>
                    <a:pt x="118" y="37"/>
                    <a:pt x="118" y="37"/>
                  </a:cubicBezTo>
                  <a:cubicBezTo>
                    <a:pt x="118" y="37"/>
                    <a:pt x="118" y="37"/>
                    <a:pt x="118" y="37"/>
                  </a:cubicBezTo>
                  <a:cubicBezTo>
                    <a:pt x="118" y="37"/>
                    <a:pt x="118" y="37"/>
                    <a:pt x="118" y="37"/>
                  </a:cubicBezTo>
                  <a:cubicBezTo>
                    <a:pt x="118" y="37"/>
                    <a:pt x="118" y="37"/>
                    <a:pt x="118" y="37"/>
                  </a:cubicBezTo>
                  <a:cubicBezTo>
                    <a:pt x="118" y="37"/>
                    <a:pt x="118" y="37"/>
                    <a:pt x="118" y="37"/>
                  </a:cubicBezTo>
                  <a:cubicBezTo>
                    <a:pt x="113" y="37"/>
                    <a:pt x="113" y="37"/>
                    <a:pt x="113" y="37"/>
                  </a:cubicBezTo>
                  <a:cubicBezTo>
                    <a:pt x="113" y="36"/>
                    <a:pt x="113" y="36"/>
                    <a:pt x="113" y="36"/>
                  </a:cubicBezTo>
                  <a:cubicBezTo>
                    <a:pt x="116" y="36"/>
                    <a:pt x="116" y="36"/>
                    <a:pt x="116" y="36"/>
                  </a:cubicBezTo>
                  <a:cubicBezTo>
                    <a:pt x="116" y="35"/>
                    <a:pt x="116" y="35"/>
                    <a:pt x="116" y="35"/>
                  </a:cubicBezTo>
                  <a:cubicBezTo>
                    <a:pt x="113" y="35"/>
                    <a:pt x="113" y="35"/>
                    <a:pt x="113" y="35"/>
                  </a:cubicBezTo>
                  <a:cubicBezTo>
                    <a:pt x="114" y="35"/>
                    <a:pt x="114" y="35"/>
                    <a:pt x="114" y="35"/>
                  </a:cubicBezTo>
                  <a:cubicBezTo>
                    <a:pt x="114" y="34"/>
                    <a:pt x="114" y="34"/>
                    <a:pt x="114" y="34"/>
                  </a:cubicBezTo>
                  <a:cubicBezTo>
                    <a:pt x="120" y="35"/>
                    <a:pt x="120" y="35"/>
                    <a:pt x="120" y="35"/>
                  </a:cubicBezTo>
                  <a:cubicBezTo>
                    <a:pt x="120" y="36"/>
                    <a:pt x="120" y="36"/>
                    <a:pt x="120" y="36"/>
                  </a:cubicBezTo>
                  <a:cubicBezTo>
                    <a:pt x="121" y="36"/>
                    <a:pt x="121" y="36"/>
                    <a:pt x="121" y="36"/>
                  </a:cubicBezTo>
                  <a:cubicBezTo>
                    <a:pt x="117" y="36"/>
                    <a:pt x="117" y="36"/>
                    <a:pt x="117" y="36"/>
                  </a:cubicBezTo>
                  <a:cubicBezTo>
                    <a:pt x="125" y="35"/>
                    <a:pt x="125" y="35"/>
                    <a:pt x="125" y="35"/>
                  </a:cubicBezTo>
                  <a:cubicBezTo>
                    <a:pt x="128" y="35"/>
                    <a:pt x="128" y="35"/>
                    <a:pt x="128" y="35"/>
                  </a:cubicBezTo>
                  <a:cubicBezTo>
                    <a:pt x="128" y="35"/>
                    <a:pt x="128" y="35"/>
                    <a:pt x="128" y="35"/>
                  </a:cubicBezTo>
                  <a:cubicBezTo>
                    <a:pt x="146" y="34"/>
                    <a:pt x="146" y="34"/>
                    <a:pt x="146" y="34"/>
                  </a:cubicBezTo>
                  <a:cubicBezTo>
                    <a:pt x="146" y="55"/>
                    <a:pt x="146" y="55"/>
                    <a:pt x="146" y="55"/>
                  </a:cubicBezTo>
                  <a:cubicBezTo>
                    <a:pt x="146" y="55"/>
                    <a:pt x="146" y="55"/>
                    <a:pt x="146" y="55"/>
                  </a:cubicBezTo>
                  <a:cubicBezTo>
                    <a:pt x="146" y="55"/>
                    <a:pt x="146" y="55"/>
                    <a:pt x="146" y="55"/>
                  </a:cubicBezTo>
                  <a:cubicBezTo>
                    <a:pt x="154" y="55"/>
                    <a:pt x="154" y="55"/>
                    <a:pt x="154" y="55"/>
                  </a:cubicBezTo>
                  <a:cubicBezTo>
                    <a:pt x="154" y="43"/>
                    <a:pt x="154" y="43"/>
                    <a:pt x="154" y="43"/>
                  </a:cubicBezTo>
                  <a:lnTo>
                    <a:pt x="154" y="41"/>
                  </a:lnTo>
                  <a:close/>
                  <a:moveTo>
                    <a:pt x="128" y="37"/>
                  </a:moveTo>
                  <a:cubicBezTo>
                    <a:pt x="128" y="37"/>
                    <a:pt x="128" y="37"/>
                    <a:pt x="128" y="37"/>
                  </a:cubicBezTo>
                  <a:cubicBezTo>
                    <a:pt x="130" y="37"/>
                    <a:pt x="130" y="37"/>
                    <a:pt x="130" y="37"/>
                  </a:cubicBezTo>
                  <a:cubicBezTo>
                    <a:pt x="130" y="37"/>
                    <a:pt x="130" y="37"/>
                    <a:pt x="130" y="37"/>
                  </a:cubicBezTo>
                  <a:cubicBezTo>
                    <a:pt x="128" y="37"/>
                    <a:pt x="128" y="37"/>
                    <a:pt x="128" y="37"/>
                  </a:cubicBezTo>
                  <a:close/>
                  <a:moveTo>
                    <a:pt x="128" y="37"/>
                  </a:moveTo>
                  <a:cubicBezTo>
                    <a:pt x="128" y="37"/>
                    <a:pt x="128" y="37"/>
                    <a:pt x="128" y="37"/>
                  </a:cubicBezTo>
                  <a:cubicBezTo>
                    <a:pt x="130" y="37"/>
                    <a:pt x="130" y="37"/>
                    <a:pt x="130" y="37"/>
                  </a:cubicBezTo>
                  <a:cubicBezTo>
                    <a:pt x="130" y="44"/>
                    <a:pt x="130" y="44"/>
                    <a:pt x="130" y="44"/>
                  </a:cubicBezTo>
                  <a:cubicBezTo>
                    <a:pt x="128" y="44"/>
                    <a:pt x="128" y="44"/>
                    <a:pt x="128" y="44"/>
                  </a:cubicBezTo>
                  <a:lnTo>
                    <a:pt x="128" y="37"/>
                  </a:lnTo>
                  <a:close/>
                  <a:moveTo>
                    <a:pt x="128" y="44"/>
                  </a:moveTo>
                  <a:cubicBezTo>
                    <a:pt x="128" y="44"/>
                    <a:pt x="128" y="44"/>
                    <a:pt x="128" y="44"/>
                  </a:cubicBezTo>
                  <a:cubicBezTo>
                    <a:pt x="130" y="44"/>
                    <a:pt x="130" y="44"/>
                    <a:pt x="130" y="44"/>
                  </a:cubicBezTo>
                  <a:cubicBezTo>
                    <a:pt x="130" y="45"/>
                    <a:pt x="130" y="45"/>
                    <a:pt x="130" y="45"/>
                  </a:cubicBezTo>
                  <a:cubicBezTo>
                    <a:pt x="128" y="45"/>
                    <a:pt x="128" y="45"/>
                    <a:pt x="128" y="45"/>
                  </a:cubicBezTo>
                  <a:lnTo>
                    <a:pt x="128" y="44"/>
                  </a:lnTo>
                  <a:close/>
                  <a:moveTo>
                    <a:pt x="124" y="37"/>
                  </a:moveTo>
                  <a:cubicBezTo>
                    <a:pt x="124" y="37"/>
                    <a:pt x="124" y="37"/>
                    <a:pt x="124" y="37"/>
                  </a:cubicBezTo>
                  <a:cubicBezTo>
                    <a:pt x="127" y="37"/>
                    <a:pt x="127" y="37"/>
                    <a:pt x="127" y="37"/>
                  </a:cubicBezTo>
                  <a:cubicBezTo>
                    <a:pt x="127" y="37"/>
                    <a:pt x="127" y="37"/>
                    <a:pt x="127" y="37"/>
                  </a:cubicBezTo>
                  <a:cubicBezTo>
                    <a:pt x="124" y="37"/>
                    <a:pt x="124" y="37"/>
                    <a:pt x="124" y="37"/>
                  </a:cubicBezTo>
                  <a:close/>
                  <a:moveTo>
                    <a:pt x="124" y="37"/>
                  </a:moveTo>
                  <a:cubicBezTo>
                    <a:pt x="124" y="37"/>
                    <a:pt x="124" y="37"/>
                    <a:pt x="124" y="37"/>
                  </a:cubicBezTo>
                  <a:cubicBezTo>
                    <a:pt x="127" y="37"/>
                    <a:pt x="127" y="37"/>
                    <a:pt x="127" y="37"/>
                  </a:cubicBezTo>
                  <a:cubicBezTo>
                    <a:pt x="127" y="44"/>
                    <a:pt x="127" y="44"/>
                    <a:pt x="127" y="44"/>
                  </a:cubicBezTo>
                  <a:cubicBezTo>
                    <a:pt x="124" y="44"/>
                    <a:pt x="124" y="44"/>
                    <a:pt x="124" y="44"/>
                  </a:cubicBezTo>
                  <a:lnTo>
                    <a:pt x="124" y="37"/>
                  </a:lnTo>
                  <a:close/>
                  <a:moveTo>
                    <a:pt x="124" y="44"/>
                  </a:moveTo>
                  <a:cubicBezTo>
                    <a:pt x="124" y="44"/>
                    <a:pt x="124" y="44"/>
                    <a:pt x="124" y="44"/>
                  </a:cubicBezTo>
                  <a:cubicBezTo>
                    <a:pt x="127" y="44"/>
                    <a:pt x="127" y="44"/>
                    <a:pt x="127" y="44"/>
                  </a:cubicBezTo>
                  <a:cubicBezTo>
                    <a:pt x="127" y="45"/>
                    <a:pt x="127" y="45"/>
                    <a:pt x="127" y="45"/>
                  </a:cubicBezTo>
                  <a:cubicBezTo>
                    <a:pt x="126" y="45"/>
                    <a:pt x="126" y="45"/>
                    <a:pt x="126" y="45"/>
                  </a:cubicBezTo>
                  <a:cubicBezTo>
                    <a:pt x="126" y="45"/>
                    <a:pt x="126" y="45"/>
                    <a:pt x="126" y="45"/>
                  </a:cubicBezTo>
                  <a:cubicBezTo>
                    <a:pt x="124" y="45"/>
                    <a:pt x="124" y="45"/>
                    <a:pt x="124" y="45"/>
                  </a:cubicBezTo>
                  <a:lnTo>
                    <a:pt x="124" y="44"/>
                  </a:lnTo>
                  <a:close/>
                  <a:moveTo>
                    <a:pt x="124" y="45"/>
                  </a:moveTo>
                  <a:cubicBezTo>
                    <a:pt x="124" y="45"/>
                    <a:pt x="124" y="45"/>
                    <a:pt x="124" y="45"/>
                  </a:cubicBezTo>
                  <a:cubicBezTo>
                    <a:pt x="123" y="44"/>
                    <a:pt x="123" y="44"/>
                    <a:pt x="123" y="44"/>
                  </a:cubicBezTo>
                  <a:cubicBezTo>
                    <a:pt x="124" y="44"/>
                    <a:pt x="124" y="44"/>
                    <a:pt x="124" y="44"/>
                  </a:cubicBezTo>
                  <a:lnTo>
                    <a:pt x="124" y="45"/>
                  </a:lnTo>
                  <a:close/>
                  <a:moveTo>
                    <a:pt x="121" y="37"/>
                  </a:moveTo>
                  <a:cubicBezTo>
                    <a:pt x="121" y="37"/>
                    <a:pt x="121" y="37"/>
                    <a:pt x="121" y="37"/>
                  </a:cubicBezTo>
                  <a:cubicBezTo>
                    <a:pt x="124" y="37"/>
                    <a:pt x="124" y="37"/>
                    <a:pt x="124" y="37"/>
                  </a:cubicBezTo>
                  <a:cubicBezTo>
                    <a:pt x="124" y="37"/>
                    <a:pt x="124" y="37"/>
                    <a:pt x="124" y="37"/>
                  </a:cubicBezTo>
                  <a:cubicBezTo>
                    <a:pt x="121" y="37"/>
                    <a:pt x="121" y="37"/>
                    <a:pt x="121" y="37"/>
                  </a:cubicBezTo>
                  <a:close/>
                  <a:moveTo>
                    <a:pt x="121" y="37"/>
                  </a:moveTo>
                  <a:cubicBezTo>
                    <a:pt x="121" y="37"/>
                    <a:pt x="121" y="37"/>
                    <a:pt x="121" y="37"/>
                  </a:cubicBezTo>
                  <a:cubicBezTo>
                    <a:pt x="124" y="37"/>
                    <a:pt x="124" y="37"/>
                    <a:pt x="124" y="37"/>
                  </a:cubicBezTo>
                  <a:cubicBezTo>
                    <a:pt x="124" y="44"/>
                    <a:pt x="124" y="44"/>
                    <a:pt x="124" y="44"/>
                  </a:cubicBezTo>
                  <a:cubicBezTo>
                    <a:pt x="122" y="44"/>
                    <a:pt x="122" y="44"/>
                    <a:pt x="122" y="44"/>
                  </a:cubicBezTo>
                  <a:cubicBezTo>
                    <a:pt x="121" y="43"/>
                    <a:pt x="121" y="43"/>
                    <a:pt x="121" y="43"/>
                  </a:cubicBezTo>
                  <a:cubicBezTo>
                    <a:pt x="121" y="43"/>
                    <a:pt x="121" y="43"/>
                    <a:pt x="121" y="43"/>
                  </a:cubicBezTo>
                  <a:lnTo>
                    <a:pt x="121" y="37"/>
                  </a:lnTo>
                  <a:close/>
                  <a:moveTo>
                    <a:pt x="118" y="37"/>
                  </a:moveTo>
                  <a:cubicBezTo>
                    <a:pt x="118" y="37"/>
                    <a:pt x="118" y="37"/>
                    <a:pt x="118" y="37"/>
                  </a:cubicBezTo>
                  <a:cubicBezTo>
                    <a:pt x="121" y="37"/>
                    <a:pt x="121" y="37"/>
                    <a:pt x="121" y="37"/>
                  </a:cubicBezTo>
                  <a:cubicBezTo>
                    <a:pt x="121" y="37"/>
                    <a:pt x="121" y="37"/>
                    <a:pt x="121" y="37"/>
                  </a:cubicBezTo>
                  <a:cubicBezTo>
                    <a:pt x="118" y="37"/>
                    <a:pt x="118" y="37"/>
                    <a:pt x="118" y="37"/>
                  </a:cubicBezTo>
                  <a:close/>
                  <a:moveTo>
                    <a:pt x="118" y="38"/>
                  </a:moveTo>
                  <a:cubicBezTo>
                    <a:pt x="118" y="38"/>
                    <a:pt x="118" y="38"/>
                    <a:pt x="118" y="38"/>
                  </a:cubicBezTo>
                  <a:cubicBezTo>
                    <a:pt x="121" y="37"/>
                    <a:pt x="121" y="37"/>
                    <a:pt x="121" y="37"/>
                  </a:cubicBezTo>
                  <a:cubicBezTo>
                    <a:pt x="121" y="43"/>
                    <a:pt x="121" y="43"/>
                    <a:pt x="121" y="43"/>
                  </a:cubicBezTo>
                  <a:cubicBezTo>
                    <a:pt x="118" y="43"/>
                    <a:pt x="118" y="43"/>
                    <a:pt x="118" y="43"/>
                  </a:cubicBezTo>
                  <a:lnTo>
                    <a:pt x="118" y="38"/>
                  </a:lnTo>
                  <a:close/>
                  <a:moveTo>
                    <a:pt x="118" y="44"/>
                  </a:moveTo>
                  <a:cubicBezTo>
                    <a:pt x="118" y="44"/>
                    <a:pt x="118" y="44"/>
                    <a:pt x="118" y="44"/>
                  </a:cubicBezTo>
                  <a:cubicBezTo>
                    <a:pt x="113" y="44"/>
                    <a:pt x="113" y="44"/>
                    <a:pt x="113" y="44"/>
                  </a:cubicBezTo>
                  <a:cubicBezTo>
                    <a:pt x="113" y="44"/>
                    <a:pt x="113" y="44"/>
                    <a:pt x="113" y="44"/>
                  </a:cubicBezTo>
                  <a:cubicBezTo>
                    <a:pt x="113" y="38"/>
                    <a:pt x="113" y="38"/>
                    <a:pt x="113" y="38"/>
                  </a:cubicBezTo>
                  <a:cubicBezTo>
                    <a:pt x="118" y="38"/>
                    <a:pt x="118" y="38"/>
                    <a:pt x="118" y="38"/>
                  </a:cubicBezTo>
                  <a:lnTo>
                    <a:pt x="118" y="44"/>
                  </a:lnTo>
                  <a:close/>
                  <a:moveTo>
                    <a:pt x="118" y="37"/>
                  </a:moveTo>
                  <a:cubicBezTo>
                    <a:pt x="118" y="37"/>
                    <a:pt x="118" y="37"/>
                    <a:pt x="118" y="37"/>
                  </a:cubicBezTo>
                  <a:cubicBezTo>
                    <a:pt x="118" y="37"/>
                    <a:pt x="118" y="37"/>
                    <a:pt x="118" y="37"/>
                  </a:cubicBezTo>
                  <a:cubicBezTo>
                    <a:pt x="113" y="38"/>
                    <a:pt x="113" y="38"/>
                    <a:pt x="113" y="38"/>
                  </a:cubicBezTo>
                  <a:cubicBezTo>
                    <a:pt x="113" y="37"/>
                    <a:pt x="113" y="37"/>
                    <a:pt x="113" y="37"/>
                  </a:cubicBezTo>
                  <a:lnTo>
                    <a:pt x="118" y="37"/>
                  </a:lnTo>
                  <a:close/>
                  <a:moveTo>
                    <a:pt x="75" y="10"/>
                  </a:moveTo>
                  <a:cubicBezTo>
                    <a:pt x="75" y="10"/>
                    <a:pt x="75" y="10"/>
                    <a:pt x="75" y="10"/>
                  </a:cubicBezTo>
                  <a:cubicBezTo>
                    <a:pt x="77" y="10"/>
                    <a:pt x="77" y="10"/>
                    <a:pt x="77" y="10"/>
                  </a:cubicBezTo>
                  <a:cubicBezTo>
                    <a:pt x="77" y="12"/>
                    <a:pt x="77" y="12"/>
                    <a:pt x="77" y="12"/>
                  </a:cubicBezTo>
                  <a:cubicBezTo>
                    <a:pt x="75" y="12"/>
                    <a:pt x="75" y="12"/>
                    <a:pt x="75" y="12"/>
                  </a:cubicBezTo>
                  <a:lnTo>
                    <a:pt x="75" y="10"/>
                  </a:lnTo>
                  <a:close/>
                  <a:moveTo>
                    <a:pt x="103" y="33"/>
                  </a:moveTo>
                  <a:cubicBezTo>
                    <a:pt x="103" y="33"/>
                    <a:pt x="103" y="33"/>
                    <a:pt x="103" y="33"/>
                  </a:cubicBezTo>
                  <a:cubicBezTo>
                    <a:pt x="101" y="33"/>
                    <a:pt x="101" y="33"/>
                    <a:pt x="101" y="33"/>
                  </a:cubicBezTo>
                  <a:cubicBezTo>
                    <a:pt x="101" y="33"/>
                    <a:pt x="101" y="33"/>
                    <a:pt x="101" y="33"/>
                  </a:cubicBezTo>
                  <a:cubicBezTo>
                    <a:pt x="101" y="33"/>
                    <a:pt x="101" y="33"/>
                    <a:pt x="101" y="33"/>
                  </a:cubicBezTo>
                  <a:cubicBezTo>
                    <a:pt x="103" y="33"/>
                    <a:pt x="103" y="33"/>
                    <a:pt x="103" y="33"/>
                  </a:cubicBezTo>
                  <a:cubicBezTo>
                    <a:pt x="103" y="33"/>
                    <a:pt x="103" y="33"/>
                    <a:pt x="103" y="33"/>
                  </a:cubicBezTo>
                  <a:cubicBezTo>
                    <a:pt x="100" y="33"/>
                    <a:pt x="100" y="33"/>
                    <a:pt x="100" y="33"/>
                  </a:cubicBezTo>
                  <a:cubicBezTo>
                    <a:pt x="100" y="33"/>
                    <a:pt x="100" y="33"/>
                    <a:pt x="100" y="33"/>
                  </a:cubicBezTo>
                  <a:cubicBezTo>
                    <a:pt x="96" y="34"/>
                    <a:pt x="96" y="34"/>
                    <a:pt x="96" y="34"/>
                  </a:cubicBezTo>
                  <a:cubicBezTo>
                    <a:pt x="96" y="34"/>
                    <a:pt x="93" y="34"/>
                    <a:pt x="88" y="34"/>
                  </a:cubicBezTo>
                  <a:cubicBezTo>
                    <a:pt x="87" y="34"/>
                    <a:pt x="85" y="34"/>
                    <a:pt x="83" y="35"/>
                  </a:cubicBezTo>
                  <a:cubicBezTo>
                    <a:pt x="83" y="34"/>
                    <a:pt x="83" y="34"/>
                    <a:pt x="83" y="34"/>
                  </a:cubicBezTo>
                  <a:cubicBezTo>
                    <a:pt x="84" y="34"/>
                    <a:pt x="88" y="34"/>
                    <a:pt x="91" y="34"/>
                  </a:cubicBezTo>
                  <a:cubicBezTo>
                    <a:pt x="96" y="33"/>
                    <a:pt x="98" y="33"/>
                    <a:pt x="99" y="33"/>
                  </a:cubicBezTo>
                  <a:cubicBezTo>
                    <a:pt x="99" y="33"/>
                    <a:pt x="99" y="33"/>
                    <a:pt x="99" y="33"/>
                  </a:cubicBezTo>
                  <a:cubicBezTo>
                    <a:pt x="100" y="33"/>
                    <a:pt x="100" y="33"/>
                    <a:pt x="100" y="33"/>
                  </a:cubicBezTo>
                  <a:cubicBezTo>
                    <a:pt x="100" y="8"/>
                    <a:pt x="100" y="8"/>
                    <a:pt x="100" y="8"/>
                  </a:cubicBezTo>
                  <a:cubicBezTo>
                    <a:pt x="99" y="8"/>
                    <a:pt x="99" y="8"/>
                    <a:pt x="99" y="8"/>
                  </a:cubicBezTo>
                  <a:cubicBezTo>
                    <a:pt x="99" y="8"/>
                    <a:pt x="99" y="8"/>
                    <a:pt x="99" y="8"/>
                  </a:cubicBezTo>
                  <a:cubicBezTo>
                    <a:pt x="99" y="8"/>
                    <a:pt x="98" y="8"/>
                    <a:pt x="98" y="8"/>
                  </a:cubicBezTo>
                  <a:cubicBezTo>
                    <a:pt x="98" y="7"/>
                    <a:pt x="98" y="7"/>
                    <a:pt x="98" y="7"/>
                  </a:cubicBezTo>
                  <a:cubicBezTo>
                    <a:pt x="100" y="6"/>
                    <a:pt x="100" y="6"/>
                    <a:pt x="100" y="6"/>
                  </a:cubicBezTo>
                  <a:cubicBezTo>
                    <a:pt x="100" y="4"/>
                    <a:pt x="100" y="4"/>
                    <a:pt x="100" y="4"/>
                  </a:cubicBezTo>
                  <a:cubicBezTo>
                    <a:pt x="100" y="4"/>
                    <a:pt x="100" y="4"/>
                    <a:pt x="100" y="4"/>
                  </a:cubicBezTo>
                  <a:cubicBezTo>
                    <a:pt x="100" y="4"/>
                    <a:pt x="100" y="4"/>
                    <a:pt x="100" y="4"/>
                  </a:cubicBezTo>
                  <a:cubicBezTo>
                    <a:pt x="98" y="4"/>
                    <a:pt x="98" y="4"/>
                    <a:pt x="98" y="4"/>
                  </a:cubicBezTo>
                  <a:cubicBezTo>
                    <a:pt x="98" y="4"/>
                    <a:pt x="98" y="4"/>
                    <a:pt x="98" y="4"/>
                  </a:cubicBezTo>
                  <a:cubicBezTo>
                    <a:pt x="98" y="4"/>
                    <a:pt x="98" y="4"/>
                    <a:pt x="98" y="4"/>
                  </a:cubicBezTo>
                  <a:cubicBezTo>
                    <a:pt x="97" y="4"/>
                    <a:pt x="97" y="4"/>
                    <a:pt x="97" y="4"/>
                  </a:cubicBezTo>
                  <a:cubicBezTo>
                    <a:pt x="97" y="8"/>
                    <a:pt x="97" y="8"/>
                    <a:pt x="97" y="8"/>
                  </a:cubicBezTo>
                  <a:cubicBezTo>
                    <a:pt x="97" y="8"/>
                    <a:pt x="96" y="9"/>
                    <a:pt x="95" y="9"/>
                  </a:cubicBezTo>
                  <a:cubicBezTo>
                    <a:pt x="95" y="7"/>
                    <a:pt x="95" y="7"/>
                    <a:pt x="95" y="7"/>
                  </a:cubicBezTo>
                  <a:cubicBezTo>
                    <a:pt x="95" y="7"/>
                    <a:pt x="95" y="7"/>
                    <a:pt x="95" y="7"/>
                  </a:cubicBezTo>
                  <a:cubicBezTo>
                    <a:pt x="95" y="7"/>
                    <a:pt x="95" y="7"/>
                    <a:pt x="95" y="7"/>
                  </a:cubicBezTo>
                  <a:cubicBezTo>
                    <a:pt x="97" y="7"/>
                    <a:pt x="97" y="7"/>
                    <a:pt x="97" y="7"/>
                  </a:cubicBezTo>
                  <a:cubicBezTo>
                    <a:pt x="97" y="7"/>
                    <a:pt x="97" y="7"/>
                    <a:pt x="97" y="7"/>
                  </a:cubicBezTo>
                  <a:cubicBezTo>
                    <a:pt x="97" y="4"/>
                    <a:pt x="97" y="4"/>
                    <a:pt x="97" y="4"/>
                  </a:cubicBezTo>
                  <a:cubicBezTo>
                    <a:pt x="97" y="4"/>
                    <a:pt x="97" y="4"/>
                    <a:pt x="97" y="4"/>
                  </a:cubicBezTo>
                  <a:cubicBezTo>
                    <a:pt x="97" y="4"/>
                    <a:pt x="97" y="4"/>
                    <a:pt x="97" y="4"/>
                  </a:cubicBezTo>
                  <a:cubicBezTo>
                    <a:pt x="95" y="5"/>
                    <a:pt x="95" y="5"/>
                    <a:pt x="95" y="5"/>
                  </a:cubicBezTo>
                  <a:cubicBezTo>
                    <a:pt x="95" y="5"/>
                    <a:pt x="95" y="5"/>
                    <a:pt x="95" y="5"/>
                  </a:cubicBezTo>
                  <a:cubicBezTo>
                    <a:pt x="95" y="7"/>
                    <a:pt x="95" y="7"/>
                    <a:pt x="95" y="7"/>
                  </a:cubicBezTo>
                  <a:cubicBezTo>
                    <a:pt x="95" y="7"/>
                    <a:pt x="95" y="7"/>
                    <a:pt x="95" y="7"/>
                  </a:cubicBezTo>
                  <a:cubicBezTo>
                    <a:pt x="95" y="7"/>
                    <a:pt x="95" y="7"/>
                    <a:pt x="95" y="7"/>
                  </a:cubicBezTo>
                  <a:cubicBezTo>
                    <a:pt x="95" y="9"/>
                    <a:pt x="95" y="9"/>
                    <a:pt x="95" y="9"/>
                  </a:cubicBezTo>
                  <a:cubicBezTo>
                    <a:pt x="94" y="9"/>
                    <a:pt x="93" y="10"/>
                    <a:pt x="92" y="10"/>
                  </a:cubicBezTo>
                  <a:cubicBezTo>
                    <a:pt x="92" y="8"/>
                    <a:pt x="92" y="8"/>
                    <a:pt x="92" y="8"/>
                  </a:cubicBezTo>
                  <a:cubicBezTo>
                    <a:pt x="94" y="7"/>
                    <a:pt x="94" y="7"/>
                    <a:pt x="94" y="7"/>
                  </a:cubicBezTo>
                  <a:cubicBezTo>
                    <a:pt x="94" y="5"/>
                    <a:pt x="94" y="5"/>
                    <a:pt x="94" y="5"/>
                  </a:cubicBezTo>
                  <a:cubicBezTo>
                    <a:pt x="94" y="5"/>
                    <a:pt x="94" y="5"/>
                    <a:pt x="94" y="5"/>
                  </a:cubicBezTo>
                  <a:cubicBezTo>
                    <a:pt x="94" y="5"/>
                    <a:pt x="94" y="5"/>
                    <a:pt x="94" y="5"/>
                  </a:cubicBezTo>
                  <a:cubicBezTo>
                    <a:pt x="92" y="6"/>
                    <a:pt x="92" y="6"/>
                    <a:pt x="92" y="6"/>
                  </a:cubicBezTo>
                  <a:cubicBezTo>
                    <a:pt x="92" y="6"/>
                    <a:pt x="92" y="6"/>
                    <a:pt x="92" y="6"/>
                  </a:cubicBezTo>
                  <a:cubicBezTo>
                    <a:pt x="92" y="6"/>
                    <a:pt x="92" y="6"/>
                    <a:pt x="92" y="6"/>
                  </a:cubicBezTo>
                  <a:cubicBezTo>
                    <a:pt x="92" y="10"/>
                    <a:pt x="92" y="10"/>
                    <a:pt x="92" y="10"/>
                  </a:cubicBezTo>
                  <a:cubicBezTo>
                    <a:pt x="91" y="10"/>
                    <a:pt x="91" y="10"/>
                    <a:pt x="91" y="10"/>
                  </a:cubicBezTo>
                  <a:cubicBezTo>
                    <a:pt x="90" y="11"/>
                    <a:pt x="88" y="11"/>
                    <a:pt x="87" y="11"/>
                  </a:cubicBezTo>
                  <a:cubicBezTo>
                    <a:pt x="87" y="9"/>
                    <a:pt x="87" y="9"/>
                    <a:pt x="87" y="9"/>
                  </a:cubicBezTo>
                  <a:cubicBezTo>
                    <a:pt x="87" y="9"/>
                    <a:pt x="87" y="9"/>
                    <a:pt x="87" y="9"/>
                  </a:cubicBezTo>
                  <a:cubicBezTo>
                    <a:pt x="87" y="9"/>
                    <a:pt x="87" y="9"/>
                    <a:pt x="87" y="9"/>
                  </a:cubicBezTo>
                  <a:cubicBezTo>
                    <a:pt x="89" y="9"/>
                    <a:pt x="89" y="9"/>
                    <a:pt x="89" y="9"/>
                  </a:cubicBezTo>
                  <a:cubicBezTo>
                    <a:pt x="89" y="7"/>
                    <a:pt x="89" y="7"/>
                    <a:pt x="89" y="7"/>
                  </a:cubicBezTo>
                  <a:cubicBezTo>
                    <a:pt x="89" y="7"/>
                    <a:pt x="89" y="7"/>
                    <a:pt x="89" y="7"/>
                  </a:cubicBezTo>
                  <a:cubicBezTo>
                    <a:pt x="89" y="7"/>
                    <a:pt x="89" y="7"/>
                    <a:pt x="89" y="7"/>
                  </a:cubicBezTo>
                  <a:cubicBezTo>
                    <a:pt x="87" y="7"/>
                    <a:pt x="87" y="7"/>
                    <a:pt x="87" y="7"/>
                  </a:cubicBezTo>
                  <a:cubicBezTo>
                    <a:pt x="87" y="7"/>
                    <a:pt x="87" y="7"/>
                    <a:pt x="87" y="7"/>
                  </a:cubicBezTo>
                  <a:cubicBezTo>
                    <a:pt x="87" y="7"/>
                    <a:pt x="87" y="7"/>
                    <a:pt x="87" y="7"/>
                  </a:cubicBezTo>
                  <a:cubicBezTo>
                    <a:pt x="87" y="7"/>
                    <a:pt x="87" y="7"/>
                    <a:pt x="87" y="7"/>
                  </a:cubicBezTo>
                  <a:cubicBezTo>
                    <a:pt x="87" y="7"/>
                    <a:pt x="87" y="7"/>
                    <a:pt x="87" y="7"/>
                  </a:cubicBezTo>
                  <a:cubicBezTo>
                    <a:pt x="87" y="11"/>
                    <a:pt x="87" y="11"/>
                    <a:pt x="87" y="11"/>
                  </a:cubicBezTo>
                  <a:cubicBezTo>
                    <a:pt x="86" y="11"/>
                    <a:pt x="85" y="11"/>
                    <a:pt x="84" y="12"/>
                  </a:cubicBezTo>
                  <a:cubicBezTo>
                    <a:pt x="84" y="10"/>
                    <a:pt x="84" y="10"/>
                    <a:pt x="84" y="10"/>
                  </a:cubicBezTo>
                  <a:cubicBezTo>
                    <a:pt x="87" y="9"/>
                    <a:pt x="87" y="9"/>
                    <a:pt x="87" y="9"/>
                  </a:cubicBezTo>
                  <a:cubicBezTo>
                    <a:pt x="87" y="7"/>
                    <a:pt x="87" y="7"/>
                    <a:pt x="87" y="7"/>
                  </a:cubicBezTo>
                  <a:cubicBezTo>
                    <a:pt x="86" y="7"/>
                    <a:pt x="86" y="7"/>
                    <a:pt x="86" y="7"/>
                  </a:cubicBezTo>
                  <a:cubicBezTo>
                    <a:pt x="86" y="9"/>
                    <a:pt x="86" y="9"/>
                    <a:pt x="86" y="9"/>
                  </a:cubicBezTo>
                  <a:cubicBezTo>
                    <a:pt x="85" y="10"/>
                    <a:pt x="85" y="10"/>
                    <a:pt x="85" y="10"/>
                  </a:cubicBezTo>
                  <a:cubicBezTo>
                    <a:pt x="85" y="8"/>
                    <a:pt x="85" y="8"/>
                    <a:pt x="85" y="8"/>
                  </a:cubicBezTo>
                  <a:cubicBezTo>
                    <a:pt x="86" y="7"/>
                    <a:pt x="86" y="7"/>
                    <a:pt x="86" y="7"/>
                  </a:cubicBezTo>
                  <a:cubicBezTo>
                    <a:pt x="86" y="7"/>
                    <a:pt x="86" y="7"/>
                    <a:pt x="86" y="7"/>
                  </a:cubicBezTo>
                  <a:cubicBezTo>
                    <a:pt x="84" y="8"/>
                    <a:pt x="84" y="8"/>
                    <a:pt x="84" y="8"/>
                  </a:cubicBezTo>
                  <a:cubicBezTo>
                    <a:pt x="84" y="8"/>
                    <a:pt x="84" y="8"/>
                    <a:pt x="84" y="8"/>
                  </a:cubicBezTo>
                  <a:cubicBezTo>
                    <a:pt x="84" y="8"/>
                    <a:pt x="84" y="8"/>
                    <a:pt x="84" y="8"/>
                  </a:cubicBezTo>
                  <a:cubicBezTo>
                    <a:pt x="84" y="12"/>
                    <a:pt x="84" y="12"/>
                    <a:pt x="84" y="12"/>
                  </a:cubicBezTo>
                  <a:cubicBezTo>
                    <a:pt x="83" y="12"/>
                    <a:pt x="83" y="12"/>
                    <a:pt x="83" y="12"/>
                  </a:cubicBezTo>
                  <a:cubicBezTo>
                    <a:pt x="83" y="12"/>
                    <a:pt x="83" y="12"/>
                    <a:pt x="83" y="12"/>
                  </a:cubicBezTo>
                  <a:cubicBezTo>
                    <a:pt x="83" y="12"/>
                    <a:pt x="83" y="12"/>
                    <a:pt x="83" y="12"/>
                  </a:cubicBezTo>
                  <a:cubicBezTo>
                    <a:pt x="83" y="13"/>
                    <a:pt x="83" y="13"/>
                    <a:pt x="83" y="13"/>
                  </a:cubicBezTo>
                  <a:cubicBezTo>
                    <a:pt x="82" y="13"/>
                    <a:pt x="82" y="13"/>
                    <a:pt x="82" y="13"/>
                  </a:cubicBezTo>
                  <a:cubicBezTo>
                    <a:pt x="82" y="16"/>
                    <a:pt x="82" y="16"/>
                    <a:pt x="82" y="16"/>
                  </a:cubicBezTo>
                  <a:cubicBezTo>
                    <a:pt x="82" y="15"/>
                    <a:pt x="82" y="15"/>
                    <a:pt x="82" y="15"/>
                  </a:cubicBezTo>
                  <a:cubicBezTo>
                    <a:pt x="82" y="14"/>
                    <a:pt x="82" y="14"/>
                    <a:pt x="82" y="14"/>
                  </a:cubicBezTo>
                  <a:cubicBezTo>
                    <a:pt x="82" y="13"/>
                    <a:pt x="82" y="13"/>
                    <a:pt x="82" y="13"/>
                  </a:cubicBezTo>
                  <a:cubicBezTo>
                    <a:pt x="82" y="13"/>
                    <a:pt x="82" y="13"/>
                    <a:pt x="82" y="13"/>
                  </a:cubicBezTo>
                  <a:cubicBezTo>
                    <a:pt x="83" y="13"/>
                    <a:pt x="83" y="13"/>
                    <a:pt x="83" y="13"/>
                  </a:cubicBezTo>
                  <a:cubicBezTo>
                    <a:pt x="83" y="16"/>
                    <a:pt x="83" y="16"/>
                    <a:pt x="83" y="16"/>
                  </a:cubicBezTo>
                  <a:cubicBezTo>
                    <a:pt x="82" y="16"/>
                    <a:pt x="82" y="16"/>
                    <a:pt x="82" y="16"/>
                  </a:cubicBezTo>
                  <a:cubicBezTo>
                    <a:pt x="82" y="18"/>
                    <a:pt x="82" y="18"/>
                    <a:pt x="82" y="18"/>
                  </a:cubicBezTo>
                  <a:cubicBezTo>
                    <a:pt x="82" y="18"/>
                    <a:pt x="82" y="18"/>
                    <a:pt x="82" y="18"/>
                  </a:cubicBezTo>
                  <a:cubicBezTo>
                    <a:pt x="82" y="17"/>
                    <a:pt x="82" y="17"/>
                    <a:pt x="82" y="17"/>
                  </a:cubicBezTo>
                  <a:cubicBezTo>
                    <a:pt x="82" y="16"/>
                    <a:pt x="82" y="16"/>
                    <a:pt x="82" y="16"/>
                  </a:cubicBezTo>
                  <a:cubicBezTo>
                    <a:pt x="82" y="16"/>
                    <a:pt x="82" y="16"/>
                    <a:pt x="82" y="16"/>
                  </a:cubicBezTo>
                  <a:cubicBezTo>
                    <a:pt x="83" y="16"/>
                    <a:pt x="83" y="16"/>
                    <a:pt x="83" y="16"/>
                  </a:cubicBezTo>
                  <a:cubicBezTo>
                    <a:pt x="83" y="18"/>
                    <a:pt x="83" y="18"/>
                    <a:pt x="83" y="18"/>
                  </a:cubicBezTo>
                  <a:cubicBezTo>
                    <a:pt x="82" y="18"/>
                    <a:pt x="82" y="18"/>
                    <a:pt x="82" y="18"/>
                  </a:cubicBezTo>
                  <a:cubicBezTo>
                    <a:pt x="82" y="21"/>
                    <a:pt x="82" y="21"/>
                    <a:pt x="82" y="21"/>
                  </a:cubicBezTo>
                  <a:cubicBezTo>
                    <a:pt x="82" y="21"/>
                    <a:pt x="82" y="21"/>
                    <a:pt x="82" y="21"/>
                  </a:cubicBezTo>
                  <a:cubicBezTo>
                    <a:pt x="82" y="19"/>
                    <a:pt x="82" y="19"/>
                    <a:pt x="82" y="19"/>
                  </a:cubicBezTo>
                  <a:cubicBezTo>
                    <a:pt x="82" y="19"/>
                    <a:pt x="82" y="19"/>
                    <a:pt x="82" y="19"/>
                  </a:cubicBezTo>
                  <a:cubicBezTo>
                    <a:pt x="82" y="19"/>
                    <a:pt x="82" y="19"/>
                    <a:pt x="82" y="19"/>
                  </a:cubicBezTo>
                  <a:cubicBezTo>
                    <a:pt x="83" y="18"/>
                    <a:pt x="83" y="18"/>
                    <a:pt x="83" y="18"/>
                  </a:cubicBezTo>
                  <a:cubicBezTo>
                    <a:pt x="83" y="21"/>
                    <a:pt x="83" y="21"/>
                    <a:pt x="83" y="21"/>
                  </a:cubicBezTo>
                  <a:cubicBezTo>
                    <a:pt x="82" y="21"/>
                    <a:pt x="82" y="21"/>
                    <a:pt x="82" y="21"/>
                  </a:cubicBezTo>
                  <a:cubicBezTo>
                    <a:pt x="82" y="24"/>
                    <a:pt x="82" y="24"/>
                    <a:pt x="82" y="24"/>
                  </a:cubicBezTo>
                  <a:cubicBezTo>
                    <a:pt x="82" y="24"/>
                    <a:pt x="82" y="24"/>
                    <a:pt x="82" y="24"/>
                  </a:cubicBezTo>
                  <a:cubicBezTo>
                    <a:pt x="82" y="22"/>
                    <a:pt x="82" y="22"/>
                    <a:pt x="82" y="22"/>
                  </a:cubicBezTo>
                  <a:cubicBezTo>
                    <a:pt x="82" y="21"/>
                    <a:pt x="82" y="21"/>
                    <a:pt x="82" y="21"/>
                  </a:cubicBezTo>
                  <a:cubicBezTo>
                    <a:pt x="82" y="21"/>
                    <a:pt x="82" y="21"/>
                    <a:pt x="82" y="21"/>
                  </a:cubicBezTo>
                  <a:cubicBezTo>
                    <a:pt x="83" y="21"/>
                    <a:pt x="83" y="21"/>
                    <a:pt x="83" y="21"/>
                  </a:cubicBezTo>
                  <a:cubicBezTo>
                    <a:pt x="83" y="24"/>
                    <a:pt x="83" y="24"/>
                    <a:pt x="83" y="24"/>
                  </a:cubicBezTo>
                  <a:cubicBezTo>
                    <a:pt x="82" y="24"/>
                    <a:pt x="82" y="24"/>
                    <a:pt x="82" y="24"/>
                  </a:cubicBezTo>
                  <a:cubicBezTo>
                    <a:pt x="82" y="26"/>
                    <a:pt x="82" y="26"/>
                    <a:pt x="82" y="26"/>
                  </a:cubicBezTo>
                  <a:cubicBezTo>
                    <a:pt x="82" y="26"/>
                    <a:pt x="82" y="26"/>
                    <a:pt x="82" y="26"/>
                  </a:cubicBezTo>
                  <a:cubicBezTo>
                    <a:pt x="82" y="25"/>
                    <a:pt x="82" y="25"/>
                    <a:pt x="82" y="25"/>
                  </a:cubicBezTo>
                  <a:cubicBezTo>
                    <a:pt x="82" y="24"/>
                    <a:pt x="82" y="24"/>
                    <a:pt x="82" y="24"/>
                  </a:cubicBezTo>
                  <a:cubicBezTo>
                    <a:pt x="82" y="24"/>
                    <a:pt x="82" y="24"/>
                    <a:pt x="82" y="24"/>
                  </a:cubicBezTo>
                  <a:cubicBezTo>
                    <a:pt x="83" y="24"/>
                    <a:pt x="83" y="24"/>
                    <a:pt x="83" y="24"/>
                  </a:cubicBezTo>
                  <a:cubicBezTo>
                    <a:pt x="83" y="26"/>
                    <a:pt x="83" y="26"/>
                    <a:pt x="83" y="26"/>
                  </a:cubicBezTo>
                  <a:cubicBezTo>
                    <a:pt x="82" y="27"/>
                    <a:pt x="82" y="27"/>
                    <a:pt x="82" y="27"/>
                  </a:cubicBezTo>
                  <a:cubicBezTo>
                    <a:pt x="82" y="29"/>
                    <a:pt x="82" y="29"/>
                    <a:pt x="82" y="29"/>
                  </a:cubicBezTo>
                  <a:cubicBezTo>
                    <a:pt x="82" y="29"/>
                    <a:pt x="82" y="29"/>
                    <a:pt x="82" y="29"/>
                  </a:cubicBezTo>
                  <a:cubicBezTo>
                    <a:pt x="82" y="27"/>
                    <a:pt x="82" y="27"/>
                    <a:pt x="82" y="27"/>
                  </a:cubicBezTo>
                  <a:cubicBezTo>
                    <a:pt x="82" y="27"/>
                    <a:pt x="82" y="27"/>
                    <a:pt x="82" y="27"/>
                  </a:cubicBezTo>
                  <a:cubicBezTo>
                    <a:pt x="82" y="27"/>
                    <a:pt x="82" y="27"/>
                    <a:pt x="82" y="27"/>
                  </a:cubicBezTo>
                  <a:cubicBezTo>
                    <a:pt x="83" y="26"/>
                    <a:pt x="83" y="26"/>
                    <a:pt x="83" y="26"/>
                  </a:cubicBezTo>
                  <a:cubicBezTo>
                    <a:pt x="83" y="29"/>
                    <a:pt x="83" y="29"/>
                    <a:pt x="83" y="29"/>
                  </a:cubicBezTo>
                  <a:cubicBezTo>
                    <a:pt x="82" y="29"/>
                    <a:pt x="82" y="29"/>
                    <a:pt x="82" y="29"/>
                  </a:cubicBezTo>
                  <a:cubicBezTo>
                    <a:pt x="82" y="32"/>
                    <a:pt x="82" y="32"/>
                    <a:pt x="82" y="32"/>
                  </a:cubicBezTo>
                  <a:cubicBezTo>
                    <a:pt x="82" y="31"/>
                    <a:pt x="82" y="31"/>
                    <a:pt x="82" y="31"/>
                  </a:cubicBezTo>
                  <a:cubicBezTo>
                    <a:pt x="82" y="30"/>
                    <a:pt x="82" y="30"/>
                    <a:pt x="82" y="30"/>
                  </a:cubicBezTo>
                  <a:cubicBezTo>
                    <a:pt x="82" y="30"/>
                    <a:pt x="82" y="30"/>
                    <a:pt x="82" y="30"/>
                  </a:cubicBezTo>
                  <a:cubicBezTo>
                    <a:pt x="82" y="29"/>
                    <a:pt x="82" y="29"/>
                    <a:pt x="82" y="29"/>
                  </a:cubicBezTo>
                  <a:cubicBezTo>
                    <a:pt x="83" y="29"/>
                    <a:pt x="83" y="29"/>
                    <a:pt x="83" y="29"/>
                  </a:cubicBezTo>
                  <a:cubicBezTo>
                    <a:pt x="83" y="32"/>
                    <a:pt x="83" y="32"/>
                    <a:pt x="83" y="32"/>
                  </a:cubicBezTo>
                  <a:cubicBezTo>
                    <a:pt x="82" y="32"/>
                    <a:pt x="82" y="32"/>
                    <a:pt x="82" y="32"/>
                  </a:cubicBezTo>
                  <a:cubicBezTo>
                    <a:pt x="82" y="34"/>
                    <a:pt x="82" y="34"/>
                    <a:pt x="82" y="34"/>
                  </a:cubicBezTo>
                  <a:cubicBezTo>
                    <a:pt x="82" y="34"/>
                    <a:pt x="82" y="34"/>
                    <a:pt x="82" y="34"/>
                  </a:cubicBezTo>
                  <a:cubicBezTo>
                    <a:pt x="82" y="33"/>
                    <a:pt x="82" y="33"/>
                    <a:pt x="82" y="33"/>
                  </a:cubicBezTo>
                  <a:cubicBezTo>
                    <a:pt x="82" y="32"/>
                    <a:pt x="82" y="32"/>
                    <a:pt x="82" y="32"/>
                  </a:cubicBezTo>
                  <a:cubicBezTo>
                    <a:pt x="82" y="32"/>
                    <a:pt x="82" y="32"/>
                    <a:pt x="82" y="32"/>
                  </a:cubicBezTo>
                  <a:cubicBezTo>
                    <a:pt x="83" y="32"/>
                    <a:pt x="83" y="32"/>
                    <a:pt x="83" y="32"/>
                  </a:cubicBezTo>
                  <a:cubicBezTo>
                    <a:pt x="83" y="35"/>
                    <a:pt x="83" y="35"/>
                    <a:pt x="83" y="35"/>
                  </a:cubicBezTo>
                  <a:cubicBezTo>
                    <a:pt x="81" y="35"/>
                    <a:pt x="78" y="35"/>
                    <a:pt x="75" y="35"/>
                  </a:cubicBezTo>
                  <a:cubicBezTo>
                    <a:pt x="75" y="35"/>
                    <a:pt x="75" y="35"/>
                    <a:pt x="75" y="35"/>
                  </a:cubicBezTo>
                  <a:cubicBezTo>
                    <a:pt x="75" y="35"/>
                    <a:pt x="75" y="35"/>
                    <a:pt x="75" y="35"/>
                  </a:cubicBezTo>
                  <a:cubicBezTo>
                    <a:pt x="75" y="34"/>
                    <a:pt x="75" y="34"/>
                    <a:pt x="75" y="34"/>
                  </a:cubicBezTo>
                  <a:cubicBezTo>
                    <a:pt x="75" y="33"/>
                    <a:pt x="75" y="33"/>
                    <a:pt x="75" y="33"/>
                  </a:cubicBezTo>
                  <a:cubicBezTo>
                    <a:pt x="76" y="33"/>
                    <a:pt x="76" y="33"/>
                    <a:pt x="76" y="33"/>
                  </a:cubicBezTo>
                  <a:cubicBezTo>
                    <a:pt x="77" y="33"/>
                    <a:pt x="77" y="33"/>
                    <a:pt x="77" y="33"/>
                  </a:cubicBezTo>
                  <a:cubicBezTo>
                    <a:pt x="77" y="33"/>
                    <a:pt x="77" y="33"/>
                    <a:pt x="77" y="33"/>
                  </a:cubicBezTo>
                  <a:cubicBezTo>
                    <a:pt x="75" y="33"/>
                    <a:pt x="75" y="33"/>
                    <a:pt x="75" y="33"/>
                  </a:cubicBezTo>
                  <a:cubicBezTo>
                    <a:pt x="75" y="33"/>
                    <a:pt x="75" y="33"/>
                    <a:pt x="75" y="33"/>
                  </a:cubicBezTo>
                  <a:cubicBezTo>
                    <a:pt x="75" y="33"/>
                    <a:pt x="75" y="33"/>
                    <a:pt x="75" y="33"/>
                  </a:cubicBezTo>
                  <a:cubicBezTo>
                    <a:pt x="75" y="31"/>
                    <a:pt x="75" y="31"/>
                    <a:pt x="75" y="31"/>
                  </a:cubicBezTo>
                  <a:cubicBezTo>
                    <a:pt x="75" y="30"/>
                    <a:pt x="75" y="30"/>
                    <a:pt x="75" y="30"/>
                  </a:cubicBezTo>
                  <a:cubicBezTo>
                    <a:pt x="76" y="30"/>
                    <a:pt x="76" y="30"/>
                    <a:pt x="76" y="30"/>
                  </a:cubicBezTo>
                  <a:cubicBezTo>
                    <a:pt x="77" y="30"/>
                    <a:pt x="77" y="30"/>
                    <a:pt x="77" y="30"/>
                  </a:cubicBezTo>
                  <a:cubicBezTo>
                    <a:pt x="77" y="30"/>
                    <a:pt x="77" y="30"/>
                    <a:pt x="77" y="30"/>
                  </a:cubicBezTo>
                  <a:cubicBezTo>
                    <a:pt x="75" y="30"/>
                    <a:pt x="75" y="30"/>
                    <a:pt x="75" y="30"/>
                  </a:cubicBezTo>
                  <a:cubicBezTo>
                    <a:pt x="75" y="30"/>
                    <a:pt x="75" y="30"/>
                    <a:pt x="75" y="30"/>
                  </a:cubicBezTo>
                  <a:cubicBezTo>
                    <a:pt x="75" y="30"/>
                    <a:pt x="75" y="30"/>
                    <a:pt x="75" y="30"/>
                  </a:cubicBezTo>
                  <a:cubicBezTo>
                    <a:pt x="75" y="29"/>
                    <a:pt x="75" y="29"/>
                    <a:pt x="75" y="29"/>
                  </a:cubicBezTo>
                  <a:cubicBezTo>
                    <a:pt x="75" y="28"/>
                    <a:pt x="75" y="28"/>
                    <a:pt x="75" y="28"/>
                  </a:cubicBezTo>
                  <a:cubicBezTo>
                    <a:pt x="76" y="28"/>
                    <a:pt x="76" y="28"/>
                    <a:pt x="76" y="28"/>
                  </a:cubicBezTo>
                  <a:cubicBezTo>
                    <a:pt x="77" y="28"/>
                    <a:pt x="77" y="28"/>
                    <a:pt x="77" y="28"/>
                  </a:cubicBezTo>
                  <a:cubicBezTo>
                    <a:pt x="77" y="28"/>
                    <a:pt x="77" y="28"/>
                    <a:pt x="77" y="28"/>
                  </a:cubicBezTo>
                  <a:cubicBezTo>
                    <a:pt x="75" y="28"/>
                    <a:pt x="75" y="28"/>
                    <a:pt x="75" y="28"/>
                  </a:cubicBezTo>
                  <a:cubicBezTo>
                    <a:pt x="75" y="27"/>
                    <a:pt x="75" y="27"/>
                    <a:pt x="75" y="27"/>
                  </a:cubicBezTo>
                  <a:cubicBezTo>
                    <a:pt x="75" y="27"/>
                    <a:pt x="75" y="27"/>
                    <a:pt x="75" y="27"/>
                  </a:cubicBezTo>
                  <a:cubicBezTo>
                    <a:pt x="75" y="26"/>
                    <a:pt x="75" y="26"/>
                    <a:pt x="75" y="26"/>
                  </a:cubicBezTo>
                  <a:cubicBezTo>
                    <a:pt x="75" y="25"/>
                    <a:pt x="75" y="25"/>
                    <a:pt x="75" y="25"/>
                  </a:cubicBezTo>
                  <a:cubicBezTo>
                    <a:pt x="76" y="25"/>
                    <a:pt x="76" y="25"/>
                    <a:pt x="76" y="25"/>
                  </a:cubicBezTo>
                  <a:cubicBezTo>
                    <a:pt x="77" y="25"/>
                    <a:pt x="77" y="25"/>
                    <a:pt x="77" y="25"/>
                  </a:cubicBezTo>
                  <a:cubicBezTo>
                    <a:pt x="77" y="25"/>
                    <a:pt x="77" y="25"/>
                    <a:pt x="77" y="25"/>
                  </a:cubicBezTo>
                  <a:cubicBezTo>
                    <a:pt x="75" y="25"/>
                    <a:pt x="75" y="25"/>
                    <a:pt x="75" y="25"/>
                  </a:cubicBezTo>
                  <a:cubicBezTo>
                    <a:pt x="75" y="25"/>
                    <a:pt x="75" y="25"/>
                    <a:pt x="75" y="25"/>
                  </a:cubicBezTo>
                  <a:cubicBezTo>
                    <a:pt x="75" y="25"/>
                    <a:pt x="75" y="25"/>
                    <a:pt x="75" y="25"/>
                  </a:cubicBezTo>
                  <a:cubicBezTo>
                    <a:pt x="75" y="23"/>
                    <a:pt x="75" y="23"/>
                    <a:pt x="75" y="23"/>
                  </a:cubicBezTo>
                  <a:cubicBezTo>
                    <a:pt x="75" y="23"/>
                    <a:pt x="75" y="23"/>
                    <a:pt x="75" y="23"/>
                  </a:cubicBezTo>
                  <a:cubicBezTo>
                    <a:pt x="76" y="23"/>
                    <a:pt x="76" y="23"/>
                    <a:pt x="76" y="23"/>
                  </a:cubicBezTo>
                  <a:cubicBezTo>
                    <a:pt x="77" y="22"/>
                    <a:pt x="77" y="22"/>
                    <a:pt x="77" y="22"/>
                  </a:cubicBezTo>
                  <a:cubicBezTo>
                    <a:pt x="77" y="22"/>
                    <a:pt x="77" y="22"/>
                    <a:pt x="77" y="22"/>
                  </a:cubicBezTo>
                  <a:cubicBezTo>
                    <a:pt x="75" y="22"/>
                    <a:pt x="75" y="22"/>
                    <a:pt x="75" y="22"/>
                  </a:cubicBezTo>
                  <a:cubicBezTo>
                    <a:pt x="75" y="22"/>
                    <a:pt x="75" y="22"/>
                    <a:pt x="75" y="22"/>
                  </a:cubicBezTo>
                  <a:cubicBezTo>
                    <a:pt x="75" y="22"/>
                    <a:pt x="75" y="22"/>
                    <a:pt x="75" y="22"/>
                  </a:cubicBezTo>
                  <a:cubicBezTo>
                    <a:pt x="75" y="21"/>
                    <a:pt x="75" y="21"/>
                    <a:pt x="75" y="21"/>
                  </a:cubicBezTo>
                  <a:cubicBezTo>
                    <a:pt x="75" y="20"/>
                    <a:pt x="75" y="20"/>
                    <a:pt x="75" y="20"/>
                  </a:cubicBezTo>
                  <a:cubicBezTo>
                    <a:pt x="76" y="20"/>
                    <a:pt x="76" y="20"/>
                    <a:pt x="76" y="20"/>
                  </a:cubicBezTo>
                  <a:cubicBezTo>
                    <a:pt x="77" y="20"/>
                    <a:pt x="77" y="20"/>
                    <a:pt x="77" y="20"/>
                  </a:cubicBezTo>
                  <a:cubicBezTo>
                    <a:pt x="77" y="20"/>
                    <a:pt x="77" y="20"/>
                    <a:pt x="77" y="20"/>
                  </a:cubicBezTo>
                  <a:cubicBezTo>
                    <a:pt x="75" y="20"/>
                    <a:pt x="75" y="20"/>
                    <a:pt x="75" y="20"/>
                  </a:cubicBezTo>
                  <a:cubicBezTo>
                    <a:pt x="75" y="20"/>
                    <a:pt x="75" y="20"/>
                    <a:pt x="75" y="20"/>
                  </a:cubicBezTo>
                  <a:cubicBezTo>
                    <a:pt x="75" y="20"/>
                    <a:pt x="75" y="20"/>
                    <a:pt x="75" y="20"/>
                  </a:cubicBezTo>
                  <a:cubicBezTo>
                    <a:pt x="75" y="18"/>
                    <a:pt x="75" y="18"/>
                    <a:pt x="75" y="18"/>
                  </a:cubicBezTo>
                  <a:cubicBezTo>
                    <a:pt x="75" y="17"/>
                    <a:pt x="75" y="17"/>
                    <a:pt x="75" y="17"/>
                  </a:cubicBezTo>
                  <a:cubicBezTo>
                    <a:pt x="76" y="17"/>
                    <a:pt x="76" y="17"/>
                    <a:pt x="76" y="17"/>
                  </a:cubicBezTo>
                  <a:cubicBezTo>
                    <a:pt x="77" y="17"/>
                    <a:pt x="77" y="17"/>
                    <a:pt x="77" y="17"/>
                  </a:cubicBezTo>
                  <a:cubicBezTo>
                    <a:pt x="77" y="17"/>
                    <a:pt x="77" y="17"/>
                    <a:pt x="77" y="17"/>
                  </a:cubicBezTo>
                  <a:cubicBezTo>
                    <a:pt x="75" y="17"/>
                    <a:pt x="75" y="17"/>
                    <a:pt x="75" y="17"/>
                  </a:cubicBezTo>
                  <a:cubicBezTo>
                    <a:pt x="75" y="17"/>
                    <a:pt x="75" y="17"/>
                    <a:pt x="75" y="17"/>
                  </a:cubicBezTo>
                  <a:cubicBezTo>
                    <a:pt x="75" y="17"/>
                    <a:pt x="75" y="17"/>
                    <a:pt x="75" y="17"/>
                  </a:cubicBezTo>
                  <a:cubicBezTo>
                    <a:pt x="75" y="15"/>
                    <a:pt x="75" y="15"/>
                    <a:pt x="75" y="15"/>
                  </a:cubicBezTo>
                  <a:cubicBezTo>
                    <a:pt x="75" y="15"/>
                    <a:pt x="75" y="15"/>
                    <a:pt x="75" y="15"/>
                  </a:cubicBezTo>
                  <a:cubicBezTo>
                    <a:pt x="76" y="15"/>
                    <a:pt x="76" y="15"/>
                    <a:pt x="76" y="15"/>
                  </a:cubicBezTo>
                  <a:cubicBezTo>
                    <a:pt x="77" y="14"/>
                    <a:pt x="77" y="14"/>
                    <a:pt x="77" y="14"/>
                  </a:cubicBezTo>
                  <a:cubicBezTo>
                    <a:pt x="77" y="14"/>
                    <a:pt x="77" y="14"/>
                    <a:pt x="77" y="14"/>
                  </a:cubicBezTo>
                  <a:cubicBezTo>
                    <a:pt x="75" y="15"/>
                    <a:pt x="75" y="15"/>
                    <a:pt x="75" y="15"/>
                  </a:cubicBezTo>
                  <a:cubicBezTo>
                    <a:pt x="75" y="12"/>
                    <a:pt x="75" y="12"/>
                    <a:pt x="75" y="12"/>
                  </a:cubicBezTo>
                  <a:cubicBezTo>
                    <a:pt x="77" y="12"/>
                    <a:pt x="77" y="12"/>
                    <a:pt x="77" y="12"/>
                  </a:cubicBezTo>
                  <a:cubicBezTo>
                    <a:pt x="77" y="12"/>
                    <a:pt x="77" y="12"/>
                    <a:pt x="77" y="12"/>
                  </a:cubicBezTo>
                  <a:cubicBezTo>
                    <a:pt x="77" y="10"/>
                    <a:pt x="77" y="10"/>
                    <a:pt x="77" y="10"/>
                  </a:cubicBezTo>
                  <a:cubicBezTo>
                    <a:pt x="77" y="10"/>
                    <a:pt x="77" y="10"/>
                    <a:pt x="77" y="10"/>
                  </a:cubicBezTo>
                  <a:cubicBezTo>
                    <a:pt x="77" y="10"/>
                    <a:pt x="77" y="10"/>
                    <a:pt x="77" y="10"/>
                  </a:cubicBezTo>
                  <a:cubicBezTo>
                    <a:pt x="77" y="10"/>
                    <a:pt x="77" y="10"/>
                    <a:pt x="77" y="10"/>
                  </a:cubicBezTo>
                  <a:cubicBezTo>
                    <a:pt x="77" y="10"/>
                    <a:pt x="77" y="10"/>
                    <a:pt x="77" y="10"/>
                  </a:cubicBezTo>
                  <a:cubicBezTo>
                    <a:pt x="77" y="10"/>
                    <a:pt x="77" y="10"/>
                    <a:pt x="77" y="10"/>
                  </a:cubicBezTo>
                  <a:cubicBezTo>
                    <a:pt x="75" y="10"/>
                    <a:pt x="75" y="10"/>
                    <a:pt x="75" y="10"/>
                  </a:cubicBezTo>
                  <a:cubicBezTo>
                    <a:pt x="75" y="10"/>
                    <a:pt x="75" y="10"/>
                    <a:pt x="75" y="10"/>
                  </a:cubicBezTo>
                  <a:cubicBezTo>
                    <a:pt x="110" y="1"/>
                    <a:pt x="110" y="1"/>
                    <a:pt x="110" y="1"/>
                  </a:cubicBezTo>
                  <a:cubicBezTo>
                    <a:pt x="110" y="34"/>
                    <a:pt x="110" y="34"/>
                    <a:pt x="110" y="34"/>
                  </a:cubicBezTo>
                  <a:cubicBezTo>
                    <a:pt x="107" y="34"/>
                    <a:pt x="107" y="34"/>
                    <a:pt x="107" y="34"/>
                  </a:cubicBezTo>
                  <a:cubicBezTo>
                    <a:pt x="107" y="33"/>
                    <a:pt x="107" y="33"/>
                    <a:pt x="107" y="33"/>
                  </a:cubicBezTo>
                  <a:cubicBezTo>
                    <a:pt x="107" y="32"/>
                    <a:pt x="107" y="32"/>
                    <a:pt x="107" y="32"/>
                  </a:cubicBezTo>
                  <a:cubicBezTo>
                    <a:pt x="107" y="32"/>
                    <a:pt x="107" y="32"/>
                    <a:pt x="107" y="32"/>
                  </a:cubicBezTo>
                  <a:cubicBezTo>
                    <a:pt x="109" y="32"/>
                    <a:pt x="109" y="32"/>
                    <a:pt x="109" y="32"/>
                  </a:cubicBezTo>
                  <a:cubicBezTo>
                    <a:pt x="109" y="32"/>
                    <a:pt x="109" y="32"/>
                    <a:pt x="109" y="32"/>
                  </a:cubicBezTo>
                  <a:cubicBezTo>
                    <a:pt x="106" y="32"/>
                    <a:pt x="106" y="32"/>
                    <a:pt x="106" y="32"/>
                  </a:cubicBezTo>
                  <a:cubicBezTo>
                    <a:pt x="106" y="34"/>
                    <a:pt x="106" y="34"/>
                    <a:pt x="106" y="34"/>
                  </a:cubicBezTo>
                  <a:cubicBezTo>
                    <a:pt x="104" y="33"/>
                    <a:pt x="104" y="33"/>
                    <a:pt x="104" y="33"/>
                  </a:cubicBezTo>
                  <a:cubicBezTo>
                    <a:pt x="104" y="33"/>
                    <a:pt x="104" y="33"/>
                    <a:pt x="104" y="33"/>
                  </a:cubicBezTo>
                  <a:cubicBezTo>
                    <a:pt x="104" y="33"/>
                    <a:pt x="104" y="33"/>
                    <a:pt x="104" y="33"/>
                  </a:cubicBezTo>
                  <a:cubicBezTo>
                    <a:pt x="106" y="32"/>
                    <a:pt x="106" y="32"/>
                    <a:pt x="106" y="32"/>
                  </a:cubicBezTo>
                  <a:cubicBezTo>
                    <a:pt x="106" y="32"/>
                    <a:pt x="106" y="32"/>
                    <a:pt x="106" y="32"/>
                  </a:cubicBezTo>
                  <a:cubicBezTo>
                    <a:pt x="103" y="33"/>
                    <a:pt x="103" y="33"/>
                    <a:pt x="103" y="33"/>
                  </a:cubicBezTo>
                  <a:close/>
                  <a:moveTo>
                    <a:pt x="91" y="11"/>
                  </a:moveTo>
                  <a:cubicBezTo>
                    <a:pt x="91" y="11"/>
                    <a:pt x="91" y="11"/>
                    <a:pt x="91" y="11"/>
                  </a:cubicBezTo>
                  <a:cubicBezTo>
                    <a:pt x="94" y="10"/>
                    <a:pt x="98" y="9"/>
                    <a:pt x="99" y="9"/>
                  </a:cubicBezTo>
                  <a:cubicBezTo>
                    <a:pt x="99" y="10"/>
                    <a:pt x="99" y="10"/>
                    <a:pt x="99" y="10"/>
                  </a:cubicBezTo>
                  <a:cubicBezTo>
                    <a:pt x="99" y="10"/>
                    <a:pt x="94" y="12"/>
                    <a:pt x="91" y="13"/>
                  </a:cubicBezTo>
                  <a:cubicBezTo>
                    <a:pt x="88" y="13"/>
                    <a:pt x="84" y="14"/>
                    <a:pt x="83" y="14"/>
                  </a:cubicBezTo>
                  <a:cubicBezTo>
                    <a:pt x="83" y="12"/>
                    <a:pt x="83" y="12"/>
                    <a:pt x="83" y="12"/>
                  </a:cubicBezTo>
                  <a:cubicBezTo>
                    <a:pt x="84" y="12"/>
                    <a:pt x="88" y="12"/>
                    <a:pt x="91" y="11"/>
                  </a:cubicBezTo>
                  <a:close/>
                  <a:moveTo>
                    <a:pt x="83" y="12"/>
                  </a:moveTo>
                  <a:cubicBezTo>
                    <a:pt x="83" y="12"/>
                    <a:pt x="83" y="12"/>
                    <a:pt x="83" y="12"/>
                  </a:cubicBezTo>
                  <a:cubicBezTo>
                    <a:pt x="83" y="12"/>
                    <a:pt x="83" y="12"/>
                    <a:pt x="83" y="12"/>
                  </a:cubicBezTo>
                  <a:cubicBezTo>
                    <a:pt x="84" y="12"/>
                    <a:pt x="88" y="11"/>
                    <a:pt x="91" y="10"/>
                  </a:cubicBezTo>
                  <a:cubicBezTo>
                    <a:pt x="94" y="10"/>
                    <a:pt x="99" y="8"/>
                    <a:pt x="99" y="8"/>
                  </a:cubicBezTo>
                  <a:cubicBezTo>
                    <a:pt x="99" y="8"/>
                    <a:pt x="99" y="8"/>
                    <a:pt x="99" y="8"/>
                  </a:cubicBezTo>
                  <a:cubicBezTo>
                    <a:pt x="99" y="8"/>
                    <a:pt x="94" y="10"/>
                    <a:pt x="91" y="11"/>
                  </a:cubicBezTo>
                  <a:cubicBezTo>
                    <a:pt x="88" y="11"/>
                    <a:pt x="84" y="12"/>
                    <a:pt x="83" y="12"/>
                  </a:cubicBezTo>
                  <a:close/>
                  <a:moveTo>
                    <a:pt x="91" y="13"/>
                  </a:moveTo>
                  <a:cubicBezTo>
                    <a:pt x="91" y="13"/>
                    <a:pt x="91" y="13"/>
                    <a:pt x="91" y="13"/>
                  </a:cubicBezTo>
                  <a:cubicBezTo>
                    <a:pt x="94" y="12"/>
                    <a:pt x="98" y="11"/>
                    <a:pt x="99" y="11"/>
                  </a:cubicBezTo>
                  <a:cubicBezTo>
                    <a:pt x="99" y="11"/>
                    <a:pt x="99" y="11"/>
                    <a:pt x="99" y="11"/>
                  </a:cubicBezTo>
                  <a:cubicBezTo>
                    <a:pt x="99" y="11"/>
                    <a:pt x="94" y="13"/>
                    <a:pt x="91" y="13"/>
                  </a:cubicBezTo>
                  <a:cubicBezTo>
                    <a:pt x="88" y="14"/>
                    <a:pt x="84" y="15"/>
                    <a:pt x="83" y="15"/>
                  </a:cubicBezTo>
                  <a:cubicBezTo>
                    <a:pt x="83" y="14"/>
                    <a:pt x="83" y="14"/>
                    <a:pt x="83" y="14"/>
                  </a:cubicBezTo>
                  <a:cubicBezTo>
                    <a:pt x="84" y="14"/>
                    <a:pt x="88" y="13"/>
                    <a:pt x="91" y="13"/>
                  </a:cubicBezTo>
                  <a:close/>
                  <a:moveTo>
                    <a:pt x="91" y="14"/>
                  </a:moveTo>
                  <a:cubicBezTo>
                    <a:pt x="91" y="14"/>
                    <a:pt x="91" y="14"/>
                    <a:pt x="91" y="14"/>
                  </a:cubicBezTo>
                  <a:cubicBezTo>
                    <a:pt x="94" y="13"/>
                    <a:pt x="98" y="11"/>
                    <a:pt x="99" y="11"/>
                  </a:cubicBezTo>
                  <a:cubicBezTo>
                    <a:pt x="99" y="11"/>
                    <a:pt x="99" y="11"/>
                    <a:pt x="99" y="11"/>
                  </a:cubicBezTo>
                  <a:cubicBezTo>
                    <a:pt x="99" y="12"/>
                    <a:pt x="94" y="13"/>
                    <a:pt x="91" y="14"/>
                  </a:cubicBezTo>
                  <a:cubicBezTo>
                    <a:pt x="88" y="14"/>
                    <a:pt x="84" y="15"/>
                    <a:pt x="83" y="15"/>
                  </a:cubicBezTo>
                  <a:cubicBezTo>
                    <a:pt x="83" y="15"/>
                    <a:pt x="83" y="15"/>
                    <a:pt x="83" y="15"/>
                  </a:cubicBezTo>
                  <a:cubicBezTo>
                    <a:pt x="84" y="15"/>
                    <a:pt x="88" y="14"/>
                    <a:pt x="91" y="14"/>
                  </a:cubicBezTo>
                  <a:close/>
                  <a:moveTo>
                    <a:pt x="91" y="14"/>
                  </a:moveTo>
                  <a:cubicBezTo>
                    <a:pt x="91" y="14"/>
                    <a:pt x="91" y="14"/>
                    <a:pt x="91" y="14"/>
                  </a:cubicBezTo>
                  <a:cubicBezTo>
                    <a:pt x="94" y="13"/>
                    <a:pt x="98" y="12"/>
                    <a:pt x="99" y="12"/>
                  </a:cubicBezTo>
                  <a:cubicBezTo>
                    <a:pt x="99" y="12"/>
                    <a:pt x="99" y="12"/>
                    <a:pt x="99" y="12"/>
                  </a:cubicBezTo>
                  <a:cubicBezTo>
                    <a:pt x="99" y="12"/>
                    <a:pt x="94" y="14"/>
                    <a:pt x="91" y="14"/>
                  </a:cubicBezTo>
                  <a:cubicBezTo>
                    <a:pt x="88" y="15"/>
                    <a:pt x="84" y="16"/>
                    <a:pt x="83" y="16"/>
                  </a:cubicBezTo>
                  <a:cubicBezTo>
                    <a:pt x="83" y="15"/>
                    <a:pt x="83" y="15"/>
                    <a:pt x="83" y="15"/>
                  </a:cubicBezTo>
                  <a:cubicBezTo>
                    <a:pt x="84" y="15"/>
                    <a:pt x="88" y="15"/>
                    <a:pt x="91" y="14"/>
                  </a:cubicBezTo>
                  <a:close/>
                  <a:moveTo>
                    <a:pt x="91" y="14"/>
                  </a:moveTo>
                  <a:cubicBezTo>
                    <a:pt x="91" y="14"/>
                    <a:pt x="91" y="14"/>
                    <a:pt x="91" y="14"/>
                  </a:cubicBezTo>
                  <a:cubicBezTo>
                    <a:pt x="94" y="14"/>
                    <a:pt x="98" y="12"/>
                    <a:pt x="99" y="12"/>
                  </a:cubicBezTo>
                  <a:cubicBezTo>
                    <a:pt x="99" y="13"/>
                    <a:pt x="99" y="13"/>
                    <a:pt x="99" y="13"/>
                  </a:cubicBezTo>
                  <a:cubicBezTo>
                    <a:pt x="99" y="14"/>
                    <a:pt x="97" y="14"/>
                    <a:pt x="91" y="16"/>
                  </a:cubicBezTo>
                  <a:cubicBezTo>
                    <a:pt x="88" y="16"/>
                    <a:pt x="84" y="17"/>
                    <a:pt x="83" y="17"/>
                  </a:cubicBezTo>
                  <a:cubicBezTo>
                    <a:pt x="83" y="16"/>
                    <a:pt x="83" y="16"/>
                    <a:pt x="83" y="16"/>
                  </a:cubicBezTo>
                  <a:cubicBezTo>
                    <a:pt x="84" y="16"/>
                    <a:pt x="88" y="15"/>
                    <a:pt x="91" y="14"/>
                  </a:cubicBezTo>
                  <a:close/>
                  <a:moveTo>
                    <a:pt x="91" y="16"/>
                  </a:moveTo>
                  <a:cubicBezTo>
                    <a:pt x="91" y="16"/>
                    <a:pt x="91" y="16"/>
                    <a:pt x="91" y="16"/>
                  </a:cubicBezTo>
                  <a:cubicBezTo>
                    <a:pt x="96" y="14"/>
                    <a:pt x="98" y="14"/>
                    <a:pt x="99" y="14"/>
                  </a:cubicBezTo>
                  <a:cubicBezTo>
                    <a:pt x="99" y="14"/>
                    <a:pt x="99" y="14"/>
                    <a:pt x="99" y="14"/>
                  </a:cubicBezTo>
                  <a:cubicBezTo>
                    <a:pt x="99" y="14"/>
                    <a:pt x="95" y="16"/>
                    <a:pt x="91" y="16"/>
                  </a:cubicBezTo>
                  <a:cubicBezTo>
                    <a:pt x="88" y="17"/>
                    <a:pt x="84" y="17"/>
                    <a:pt x="83" y="18"/>
                  </a:cubicBezTo>
                  <a:cubicBezTo>
                    <a:pt x="83" y="17"/>
                    <a:pt x="83" y="17"/>
                    <a:pt x="83" y="17"/>
                  </a:cubicBezTo>
                  <a:cubicBezTo>
                    <a:pt x="84" y="17"/>
                    <a:pt x="88" y="16"/>
                    <a:pt x="91" y="16"/>
                  </a:cubicBezTo>
                  <a:close/>
                  <a:moveTo>
                    <a:pt x="91" y="16"/>
                  </a:moveTo>
                  <a:cubicBezTo>
                    <a:pt x="91" y="16"/>
                    <a:pt x="91" y="16"/>
                    <a:pt x="91" y="16"/>
                  </a:cubicBezTo>
                  <a:cubicBezTo>
                    <a:pt x="95" y="16"/>
                    <a:pt x="98" y="15"/>
                    <a:pt x="99" y="14"/>
                  </a:cubicBezTo>
                  <a:cubicBezTo>
                    <a:pt x="99" y="14"/>
                    <a:pt x="99" y="14"/>
                    <a:pt x="99" y="14"/>
                  </a:cubicBezTo>
                  <a:cubicBezTo>
                    <a:pt x="99" y="15"/>
                    <a:pt x="95" y="16"/>
                    <a:pt x="91" y="17"/>
                  </a:cubicBezTo>
                  <a:cubicBezTo>
                    <a:pt x="88" y="17"/>
                    <a:pt x="84" y="18"/>
                    <a:pt x="83" y="18"/>
                  </a:cubicBezTo>
                  <a:cubicBezTo>
                    <a:pt x="83" y="18"/>
                    <a:pt x="83" y="18"/>
                    <a:pt x="83" y="18"/>
                  </a:cubicBezTo>
                  <a:cubicBezTo>
                    <a:pt x="84" y="18"/>
                    <a:pt x="88" y="17"/>
                    <a:pt x="91" y="16"/>
                  </a:cubicBezTo>
                  <a:close/>
                  <a:moveTo>
                    <a:pt x="91" y="17"/>
                  </a:moveTo>
                  <a:cubicBezTo>
                    <a:pt x="91" y="17"/>
                    <a:pt x="91" y="17"/>
                    <a:pt x="91" y="17"/>
                  </a:cubicBezTo>
                  <a:cubicBezTo>
                    <a:pt x="95" y="16"/>
                    <a:pt x="98" y="15"/>
                    <a:pt x="99" y="15"/>
                  </a:cubicBezTo>
                  <a:cubicBezTo>
                    <a:pt x="99" y="15"/>
                    <a:pt x="99" y="15"/>
                    <a:pt x="99" y="15"/>
                  </a:cubicBezTo>
                  <a:cubicBezTo>
                    <a:pt x="99" y="15"/>
                    <a:pt x="95" y="16"/>
                    <a:pt x="91" y="17"/>
                  </a:cubicBezTo>
                  <a:cubicBezTo>
                    <a:pt x="88" y="18"/>
                    <a:pt x="84" y="18"/>
                    <a:pt x="83" y="18"/>
                  </a:cubicBezTo>
                  <a:cubicBezTo>
                    <a:pt x="83" y="18"/>
                    <a:pt x="83" y="18"/>
                    <a:pt x="83" y="18"/>
                  </a:cubicBezTo>
                  <a:cubicBezTo>
                    <a:pt x="84" y="18"/>
                    <a:pt x="88" y="17"/>
                    <a:pt x="91" y="17"/>
                  </a:cubicBezTo>
                  <a:close/>
                  <a:moveTo>
                    <a:pt x="91" y="17"/>
                  </a:moveTo>
                  <a:cubicBezTo>
                    <a:pt x="91" y="17"/>
                    <a:pt x="91" y="17"/>
                    <a:pt x="91" y="17"/>
                  </a:cubicBezTo>
                  <a:cubicBezTo>
                    <a:pt x="95" y="17"/>
                    <a:pt x="98" y="15"/>
                    <a:pt x="99" y="15"/>
                  </a:cubicBezTo>
                  <a:cubicBezTo>
                    <a:pt x="99" y="17"/>
                    <a:pt x="99" y="17"/>
                    <a:pt x="99" y="17"/>
                  </a:cubicBezTo>
                  <a:cubicBezTo>
                    <a:pt x="99" y="17"/>
                    <a:pt x="95" y="18"/>
                    <a:pt x="91" y="19"/>
                  </a:cubicBezTo>
                  <a:cubicBezTo>
                    <a:pt x="88" y="19"/>
                    <a:pt x="84" y="20"/>
                    <a:pt x="83" y="20"/>
                  </a:cubicBezTo>
                  <a:cubicBezTo>
                    <a:pt x="83" y="19"/>
                    <a:pt x="83" y="19"/>
                    <a:pt x="83" y="19"/>
                  </a:cubicBezTo>
                  <a:cubicBezTo>
                    <a:pt x="84" y="18"/>
                    <a:pt x="88" y="18"/>
                    <a:pt x="91" y="17"/>
                  </a:cubicBezTo>
                  <a:close/>
                  <a:moveTo>
                    <a:pt x="91" y="19"/>
                  </a:moveTo>
                  <a:cubicBezTo>
                    <a:pt x="91" y="19"/>
                    <a:pt x="91" y="19"/>
                    <a:pt x="91" y="19"/>
                  </a:cubicBezTo>
                  <a:cubicBezTo>
                    <a:pt x="95" y="18"/>
                    <a:pt x="98" y="17"/>
                    <a:pt x="99" y="17"/>
                  </a:cubicBezTo>
                  <a:cubicBezTo>
                    <a:pt x="99" y="17"/>
                    <a:pt x="99" y="17"/>
                    <a:pt x="99" y="17"/>
                  </a:cubicBezTo>
                  <a:cubicBezTo>
                    <a:pt x="99" y="17"/>
                    <a:pt x="95" y="18"/>
                    <a:pt x="91" y="19"/>
                  </a:cubicBezTo>
                  <a:cubicBezTo>
                    <a:pt x="88" y="20"/>
                    <a:pt x="84" y="20"/>
                    <a:pt x="83" y="20"/>
                  </a:cubicBezTo>
                  <a:cubicBezTo>
                    <a:pt x="83" y="20"/>
                    <a:pt x="83" y="20"/>
                    <a:pt x="83" y="20"/>
                  </a:cubicBezTo>
                  <a:cubicBezTo>
                    <a:pt x="84" y="20"/>
                    <a:pt x="88" y="19"/>
                    <a:pt x="91" y="19"/>
                  </a:cubicBezTo>
                  <a:close/>
                  <a:moveTo>
                    <a:pt x="91" y="19"/>
                  </a:moveTo>
                  <a:cubicBezTo>
                    <a:pt x="91" y="19"/>
                    <a:pt x="91" y="19"/>
                    <a:pt x="91" y="19"/>
                  </a:cubicBezTo>
                  <a:cubicBezTo>
                    <a:pt x="95" y="19"/>
                    <a:pt x="98" y="17"/>
                    <a:pt x="99" y="17"/>
                  </a:cubicBezTo>
                  <a:cubicBezTo>
                    <a:pt x="99" y="17"/>
                    <a:pt x="99" y="17"/>
                    <a:pt x="99" y="17"/>
                  </a:cubicBezTo>
                  <a:cubicBezTo>
                    <a:pt x="99" y="18"/>
                    <a:pt x="95" y="19"/>
                    <a:pt x="91" y="19"/>
                  </a:cubicBezTo>
                  <a:cubicBezTo>
                    <a:pt x="88" y="20"/>
                    <a:pt x="84" y="20"/>
                    <a:pt x="83" y="21"/>
                  </a:cubicBezTo>
                  <a:cubicBezTo>
                    <a:pt x="83" y="20"/>
                    <a:pt x="83" y="20"/>
                    <a:pt x="83" y="20"/>
                  </a:cubicBezTo>
                  <a:cubicBezTo>
                    <a:pt x="84" y="20"/>
                    <a:pt x="88" y="20"/>
                    <a:pt x="91" y="19"/>
                  </a:cubicBezTo>
                  <a:close/>
                  <a:moveTo>
                    <a:pt x="91" y="20"/>
                  </a:moveTo>
                  <a:cubicBezTo>
                    <a:pt x="91" y="20"/>
                    <a:pt x="91" y="20"/>
                    <a:pt x="91" y="20"/>
                  </a:cubicBezTo>
                  <a:cubicBezTo>
                    <a:pt x="95" y="19"/>
                    <a:pt x="98" y="18"/>
                    <a:pt x="99" y="18"/>
                  </a:cubicBezTo>
                  <a:cubicBezTo>
                    <a:pt x="99" y="18"/>
                    <a:pt x="99" y="18"/>
                    <a:pt x="99" y="18"/>
                  </a:cubicBezTo>
                  <a:cubicBezTo>
                    <a:pt x="99" y="18"/>
                    <a:pt x="95" y="19"/>
                    <a:pt x="91" y="20"/>
                  </a:cubicBezTo>
                  <a:cubicBezTo>
                    <a:pt x="88" y="20"/>
                    <a:pt x="84" y="21"/>
                    <a:pt x="83" y="21"/>
                  </a:cubicBezTo>
                  <a:cubicBezTo>
                    <a:pt x="83" y="21"/>
                    <a:pt x="83" y="21"/>
                    <a:pt x="83" y="21"/>
                  </a:cubicBezTo>
                  <a:cubicBezTo>
                    <a:pt x="84" y="21"/>
                    <a:pt x="88" y="20"/>
                    <a:pt x="91" y="20"/>
                  </a:cubicBezTo>
                  <a:close/>
                  <a:moveTo>
                    <a:pt x="91" y="20"/>
                  </a:moveTo>
                  <a:cubicBezTo>
                    <a:pt x="91" y="20"/>
                    <a:pt x="91" y="20"/>
                    <a:pt x="91" y="20"/>
                  </a:cubicBezTo>
                  <a:cubicBezTo>
                    <a:pt x="95" y="19"/>
                    <a:pt x="98" y="18"/>
                    <a:pt x="99" y="18"/>
                  </a:cubicBezTo>
                  <a:cubicBezTo>
                    <a:pt x="99" y="20"/>
                    <a:pt x="99" y="20"/>
                    <a:pt x="99" y="20"/>
                  </a:cubicBezTo>
                  <a:cubicBezTo>
                    <a:pt x="99" y="20"/>
                    <a:pt x="97" y="20"/>
                    <a:pt x="91" y="21"/>
                  </a:cubicBezTo>
                  <a:cubicBezTo>
                    <a:pt x="88" y="22"/>
                    <a:pt x="84" y="22"/>
                    <a:pt x="83" y="23"/>
                  </a:cubicBezTo>
                  <a:cubicBezTo>
                    <a:pt x="83" y="21"/>
                    <a:pt x="83" y="21"/>
                    <a:pt x="83" y="21"/>
                  </a:cubicBezTo>
                  <a:cubicBezTo>
                    <a:pt x="84" y="21"/>
                    <a:pt x="88" y="21"/>
                    <a:pt x="91" y="20"/>
                  </a:cubicBezTo>
                  <a:close/>
                  <a:moveTo>
                    <a:pt x="91" y="22"/>
                  </a:moveTo>
                  <a:cubicBezTo>
                    <a:pt x="91" y="22"/>
                    <a:pt x="91" y="22"/>
                    <a:pt x="91" y="22"/>
                  </a:cubicBezTo>
                  <a:cubicBezTo>
                    <a:pt x="96" y="21"/>
                    <a:pt x="98" y="20"/>
                    <a:pt x="99" y="20"/>
                  </a:cubicBezTo>
                  <a:cubicBezTo>
                    <a:pt x="99" y="20"/>
                    <a:pt x="99" y="20"/>
                    <a:pt x="99" y="20"/>
                  </a:cubicBezTo>
                  <a:cubicBezTo>
                    <a:pt x="99" y="20"/>
                    <a:pt x="97" y="21"/>
                    <a:pt x="91" y="22"/>
                  </a:cubicBezTo>
                  <a:cubicBezTo>
                    <a:pt x="88" y="22"/>
                    <a:pt x="84" y="23"/>
                    <a:pt x="83" y="23"/>
                  </a:cubicBezTo>
                  <a:cubicBezTo>
                    <a:pt x="83" y="23"/>
                    <a:pt x="83" y="23"/>
                    <a:pt x="83" y="23"/>
                  </a:cubicBezTo>
                  <a:cubicBezTo>
                    <a:pt x="84" y="23"/>
                    <a:pt x="88" y="22"/>
                    <a:pt x="91" y="22"/>
                  </a:cubicBezTo>
                  <a:close/>
                  <a:moveTo>
                    <a:pt x="91" y="22"/>
                  </a:moveTo>
                  <a:cubicBezTo>
                    <a:pt x="91" y="22"/>
                    <a:pt x="91" y="22"/>
                    <a:pt x="91" y="22"/>
                  </a:cubicBezTo>
                  <a:cubicBezTo>
                    <a:pt x="96" y="21"/>
                    <a:pt x="98" y="21"/>
                    <a:pt x="99" y="20"/>
                  </a:cubicBezTo>
                  <a:cubicBezTo>
                    <a:pt x="99" y="20"/>
                    <a:pt x="99" y="20"/>
                    <a:pt x="99" y="20"/>
                  </a:cubicBezTo>
                  <a:cubicBezTo>
                    <a:pt x="99" y="21"/>
                    <a:pt x="97" y="21"/>
                    <a:pt x="91" y="22"/>
                  </a:cubicBezTo>
                  <a:cubicBezTo>
                    <a:pt x="88" y="23"/>
                    <a:pt x="84" y="23"/>
                    <a:pt x="83" y="23"/>
                  </a:cubicBezTo>
                  <a:cubicBezTo>
                    <a:pt x="83" y="23"/>
                    <a:pt x="83" y="23"/>
                    <a:pt x="83" y="23"/>
                  </a:cubicBezTo>
                  <a:cubicBezTo>
                    <a:pt x="84" y="23"/>
                    <a:pt x="88" y="23"/>
                    <a:pt x="91" y="22"/>
                  </a:cubicBezTo>
                  <a:close/>
                  <a:moveTo>
                    <a:pt x="91" y="22"/>
                  </a:moveTo>
                  <a:cubicBezTo>
                    <a:pt x="91" y="22"/>
                    <a:pt x="91" y="22"/>
                    <a:pt x="91" y="22"/>
                  </a:cubicBezTo>
                  <a:cubicBezTo>
                    <a:pt x="96" y="22"/>
                    <a:pt x="98" y="21"/>
                    <a:pt x="99" y="21"/>
                  </a:cubicBezTo>
                  <a:cubicBezTo>
                    <a:pt x="99" y="21"/>
                    <a:pt x="99" y="21"/>
                    <a:pt x="99" y="21"/>
                  </a:cubicBezTo>
                  <a:cubicBezTo>
                    <a:pt x="99" y="21"/>
                    <a:pt x="97" y="22"/>
                    <a:pt x="91" y="23"/>
                  </a:cubicBezTo>
                  <a:cubicBezTo>
                    <a:pt x="88" y="23"/>
                    <a:pt x="84" y="24"/>
                    <a:pt x="83" y="24"/>
                  </a:cubicBezTo>
                  <a:cubicBezTo>
                    <a:pt x="83" y="24"/>
                    <a:pt x="83" y="24"/>
                    <a:pt x="83" y="24"/>
                  </a:cubicBezTo>
                  <a:cubicBezTo>
                    <a:pt x="84" y="23"/>
                    <a:pt x="88" y="23"/>
                    <a:pt x="91" y="22"/>
                  </a:cubicBezTo>
                  <a:close/>
                  <a:moveTo>
                    <a:pt x="91" y="23"/>
                  </a:moveTo>
                  <a:cubicBezTo>
                    <a:pt x="91" y="23"/>
                    <a:pt x="91" y="23"/>
                    <a:pt x="91" y="23"/>
                  </a:cubicBezTo>
                  <a:cubicBezTo>
                    <a:pt x="96" y="22"/>
                    <a:pt x="98" y="21"/>
                    <a:pt x="99" y="21"/>
                  </a:cubicBezTo>
                  <a:cubicBezTo>
                    <a:pt x="99" y="23"/>
                    <a:pt x="99" y="23"/>
                    <a:pt x="99" y="23"/>
                  </a:cubicBezTo>
                  <a:cubicBezTo>
                    <a:pt x="99" y="23"/>
                    <a:pt x="97" y="23"/>
                    <a:pt x="91" y="24"/>
                  </a:cubicBezTo>
                  <a:cubicBezTo>
                    <a:pt x="88" y="25"/>
                    <a:pt x="84" y="25"/>
                    <a:pt x="83" y="25"/>
                  </a:cubicBezTo>
                  <a:cubicBezTo>
                    <a:pt x="83" y="24"/>
                    <a:pt x="83" y="24"/>
                    <a:pt x="83" y="24"/>
                  </a:cubicBezTo>
                  <a:cubicBezTo>
                    <a:pt x="84" y="24"/>
                    <a:pt x="88" y="23"/>
                    <a:pt x="91" y="23"/>
                  </a:cubicBezTo>
                  <a:close/>
                  <a:moveTo>
                    <a:pt x="91" y="24"/>
                  </a:moveTo>
                  <a:cubicBezTo>
                    <a:pt x="91" y="24"/>
                    <a:pt x="91" y="24"/>
                    <a:pt x="91" y="24"/>
                  </a:cubicBezTo>
                  <a:cubicBezTo>
                    <a:pt x="96" y="23"/>
                    <a:pt x="98" y="23"/>
                    <a:pt x="99" y="23"/>
                  </a:cubicBezTo>
                  <a:cubicBezTo>
                    <a:pt x="99" y="23"/>
                    <a:pt x="99" y="23"/>
                    <a:pt x="99" y="23"/>
                  </a:cubicBezTo>
                  <a:cubicBezTo>
                    <a:pt x="99" y="23"/>
                    <a:pt x="97" y="24"/>
                    <a:pt x="91" y="25"/>
                  </a:cubicBezTo>
                  <a:cubicBezTo>
                    <a:pt x="88" y="25"/>
                    <a:pt x="84" y="26"/>
                    <a:pt x="83" y="26"/>
                  </a:cubicBezTo>
                  <a:cubicBezTo>
                    <a:pt x="83" y="25"/>
                    <a:pt x="83" y="25"/>
                    <a:pt x="83" y="25"/>
                  </a:cubicBezTo>
                  <a:cubicBezTo>
                    <a:pt x="84" y="25"/>
                    <a:pt x="88" y="25"/>
                    <a:pt x="91" y="24"/>
                  </a:cubicBezTo>
                  <a:close/>
                  <a:moveTo>
                    <a:pt x="91" y="25"/>
                  </a:moveTo>
                  <a:cubicBezTo>
                    <a:pt x="91" y="25"/>
                    <a:pt x="91" y="25"/>
                    <a:pt x="91" y="25"/>
                  </a:cubicBezTo>
                  <a:cubicBezTo>
                    <a:pt x="96" y="24"/>
                    <a:pt x="98" y="24"/>
                    <a:pt x="99" y="23"/>
                  </a:cubicBezTo>
                  <a:cubicBezTo>
                    <a:pt x="99" y="23"/>
                    <a:pt x="99" y="23"/>
                    <a:pt x="99" y="23"/>
                  </a:cubicBezTo>
                  <a:cubicBezTo>
                    <a:pt x="99" y="24"/>
                    <a:pt x="97" y="24"/>
                    <a:pt x="91" y="25"/>
                  </a:cubicBezTo>
                  <a:cubicBezTo>
                    <a:pt x="88" y="26"/>
                    <a:pt x="84" y="26"/>
                    <a:pt x="83" y="26"/>
                  </a:cubicBezTo>
                  <a:cubicBezTo>
                    <a:pt x="83" y="26"/>
                    <a:pt x="83" y="26"/>
                    <a:pt x="83" y="26"/>
                  </a:cubicBezTo>
                  <a:cubicBezTo>
                    <a:pt x="84" y="26"/>
                    <a:pt x="88" y="25"/>
                    <a:pt x="91" y="25"/>
                  </a:cubicBezTo>
                  <a:close/>
                  <a:moveTo>
                    <a:pt x="91" y="25"/>
                  </a:moveTo>
                  <a:cubicBezTo>
                    <a:pt x="91" y="25"/>
                    <a:pt x="91" y="25"/>
                    <a:pt x="91" y="25"/>
                  </a:cubicBezTo>
                  <a:cubicBezTo>
                    <a:pt x="96" y="24"/>
                    <a:pt x="98" y="24"/>
                    <a:pt x="99" y="24"/>
                  </a:cubicBezTo>
                  <a:cubicBezTo>
                    <a:pt x="99" y="24"/>
                    <a:pt x="99" y="24"/>
                    <a:pt x="99" y="24"/>
                  </a:cubicBezTo>
                  <a:cubicBezTo>
                    <a:pt x="99" y="24"/>
                    <a:pt x="97" y="25"/>
                    <a:pt x="91" y="26"/>
                  </a:cubicBezTo>
                  <a:cubicBezTo>
                    <a:pt x="88" y="26"/>
                    <a:pt x="84" y="27"/>
                    <a:pt x="83" y="27"/>
                  </a:cubicBezTo>
                  <a:cubicBezTo>
                    <a:pt x="83" y="26"/>
                    <a:pt x="83" y="26"/>
                    <a:pt x="83" y="26"/>
                  </a:cubicBezTo>
                  <a:cubicBezTo>
                    <a:pt x="84" y="26"/>
                    <a:pt x="88" y="26"/>
                    <a:pt x="91" y="25"/>
                  </a:cubicBezTo>
                  <a:close/>
                  <a:moveTo>
                    <a:pt x="91" y="26"/>
                  </a:moveTo>
                  <a:cubicBezTo>
                    <a:pt x="91" y="26"/>
                    <a:pt x="91" y="26"/>
                    <a:pt x="91" y="26"/>
                  </a:cubicBezTo>
                  <a:cubicBezTo>
                    <a:pt x="96" y="25"/>
                    <a:pt x="98" y="24"/>
                    <a:pt x="99" y="24"/>
                  </a:cubicBezTo>
                  <a:cubicBezTo>
                    <a:pt x="99" y="26"/>
                    <a:pt x="99" y="26"/>
                    <a:pt x="99" y="26"/>
                  </a:cubicBezTo>
                  <a:cubicBezTo>
                    <a:pt x="98" y="26"/>
                    <a:pt x="96" y="26"/>
                    <a:pt x="91" y="27"/>
                  </a:cubicBezTo>
                  <a:cubicBezTo>
                    <a:pt x="88" y="27"/>
                    <a:pt x="84" y="28"/>
                    <a:pt x="83" y="28"/>
                  </a:cubicBezTo>
                  <a:cubicBezTo>
                    <a:pt x="83" y="27"/>
                    <a:pt x="83" y="27"/>
                    <a:pt x="83" y="27"/>
                  </a:cubicBezTo>
                  <a:cubicBezTo>
                    <a:pt x="84" y="27"/>
                    <a:pt x="88" y="26"/>
                    <a:pt x="91" y="26"/>
                  </a:cubicBezTo>
                  <a:close/>
                  <a:moveTo>
                    <a:pt x="91" y="27"/>
                  </a:moveTo>
                  <a:cubicBezTo>
                    <a:pt x="91" y="27"/>
                    <a:pt x="91" y="27"/>
                    <a:pt x="91" y="27"/>
                  </a:cubicBezTo>
                  <a:cubicBezTo>
                    <a:pt x="96" y="26"/>
                    <a:pt x="98" y="26"/>
                    <a:pt x="99" y="26"/>
                  </a:cubicBezTo>
                  <a:cubicBezTo>
                    <a:pt x="99" y="26"/>
                    <a:pt x="99" y="26"/>
                    <a:pt x="99" y="26"/>
                  </a:cubicBezTo>
                  <a:cubicBezTo>
                    <a:pt x="98" y="27"/>
                    <a:pt x="96" y="27"/>
                    <a:pt x="91" y="28"/>
                  </a:cubicBezTo>
                  <a:cubicBezTo>
                    <a:pt x="88" y="28"/>
                    <a:pt x="84" y="29"/>
                    <a:pt x="83" y="29"/>
                  </a:cubicBezTo>
                  <a:cubicBezTo>
                    <a:pt x="83" y="28"/>
                    <a:pt x="83" y="28"/>
                    <a:pt x="83" y="28"/>
                  </a:cubicBezTo>
                  <a:cubicBezTo>
                    <a:pt x="84" y="28"/>
                    <a:pt x="88" y="28"/>
                    <a:pt x="91" y="27"/>
                  </a:cubicBezTo>
                  <a:close/>
                  <a:moveTo>
                    <a:pt x="91" y="28"/>
                  </a:moveTo>
                  <a:cubicBezTo>
                    <a:pt x="91" y="28"/>
                    <a:pt x="91" y="28"/>
                    <a:pt x="91" y="28"/>
                  </a:cubicBezTo>
                  <a:cubicBezTo>
                    <a:pt x="96" y="27"/>
                    <a:pt x="98" y="27"/>
                    <a:pt x="99" y="27"/>
                  </a:cubicBezTo>
                  <a:cubicBezTo>
                    <a:pt x="99" y="27"/>
                    <a:pt x="99" y="27"/>
                    <a:pt x="99" y="27"/>
                  </a:cubicBezTo>
                  <a:cubicBezTo>
                    <a:pt x="98" y="27"/>
                    <a:pt x="96" y="27"/>
                    <a:pt x="91" y="28"/>
                  </a:cubicBezTo>
                  <a:cubicBezTo>
                    <a:pt x="88" y="28"/>
                    <a:pt x="84" y="29"/>
                    <a:pt x="83" y="29"/>
                  </a:cubicBezTo>
                  <a:cubicBezTo>
                    <a:pt x="83" y="29"/>
                    <a:pt x="83" y="29"/>
                    <a:pt x="83" y="29"/>
                  </a:cubicBezTo>
                  <a:cubicBezTo>
                    <a:pt x="84" y="29"/>
                    <a:pt x="88" y="28"/>
                    <a:pt x="91" y="28"/>
                  </a:cubicBezTo>
                  <a:close/>
                  <a:moveTo>
                    <a:pt x="91" y="28"/>
                  </a:moveTo>
                  <a:cubicBezTo>
                    <a:pt x="91" y="28"/>
                    <a:pt x="91" y="28"/>
                    <a:pt x="91" y="28"/>
                  </a:cubicBezTo>
                  <a:cubicBezTo>
                    <a:pt x="96" y="28"/>
                    <a:pt x="98" y="27"/>
                    <a:pt x="99" y="27"/>
                  </a:cubicBezTo>
                  <a:cubicBezTo>
                    <a:pt x="99" y="27"/>
                    <a:pt x="99" y="27"/>
                    <a:pt x="99" y="27"/>
                  </a:cubicBezTo>
                  <a:cubicBezTo>
                    <a:pt x="98" y="27"/>
                    <a:pt x="96" y="28"/>
                    <a:pt x="91" y="29"/>
                  </a:cubicBezTo>
                  <a:cubicBezTo>
                    <a:pt x="88" y="29"/>
                    <a:pt x="84" y="29"/>
                    <a:pt x="83" y="29"/>
                  </a:cubicBezTo>
                  <a:cubicBezTo>
                    <a:pt x="83" y="29"/>
                    <a:pt x="83" y="29"/>
                    <a:pt x="83" y="29"/>
                  </a:cubicBezTo>
                  <a:cubicBezTo>
                    <a:pt x="84" y="29"/>
                    <a:pt x="88" y="29"/>
                    <a:pt x="91" y="28"/>
                  </a:cubicBezTo>
                  <a:close/>
                  <a:moveTo>
                    <a:pt x="91" y="29"/>
                  </a:moveTo>
                  <a:cubicBezTo>
                    <a:pt x="91" y="29"/>
                    <a:pt x="91" y="29"/>
                    <a:pt x="91" y="29"/>
                  </a:cubicBezTo>
                  <a:cubicBezTo>
                    <a:pt x="96" y="28"/>
                    <a:pt x="98" y="28"/>
                    <a:pt x="99" y="27"/>
                  </a:cubicBezTo>
                  <a:cubicBezTo>
                    <a:pt x="99" y="29"/>
                    <a:pt x="99" y="29"/>
                    <a:pt x="99" y="29"/>
                  </a:cubicBezTo>
                  <a:cubicBezTo>
                    <a:pt x="98" y="29"/>
                    <a:pt x="96" y="29"/>
                    <a:pt x="91" y="30"/>
                  </a:cubicBezTo>
                  <a:cubicBezTo>
                    <a:pt x="88" y="30"/>
                    <a:pt x="84" y="31"/>
                    <a:pt x="83" y="31"/>
                  </a:cubicBezTo>
                  <a:cubicBezTo>
                    <a:pt x="83" y="30"/>
                    <a:pt x="83" y="30"/>
                    <a:pt x="83" y="30"/>
                  </a:cubicBezTo>
                  <a:cubicBezTo>
                    <a:pt x="84" y="30"/>
                    <a:pt x="88" y="29"/>
                    <a:pt x="91" y="29"/>
                  </a:cubicBezTo>
                  <a:close/>
                  <a:moveTo>
                    <a:pt x="91" y="30"/>
                  </a:moveTo>
                  <a:cubicBezTo>
                    <a:pt x="91" y="30"/>
                    <a:pt x="91" y="30"/>
                    <a:pt x="91" y="30"/>
                  </a:cubicBezTo>
                  <a:cubicBezTo>
                    <a:pt x="95" y="30"/>
                    <a:pt x="98" y="29"/>
                    <a:pt x="99" y="29"/>
                  </a:cubicBezTo>
                  <a:cubicBezTo>
                    <a:pt x="99" y="29"/>
                    <a:pt x="99" y="29"/>
                    <a:pt x="99" y="29"/>
                  </a:cubicBezTo>
                  <a:cubicBezTo>
                    <a:pt x="98" y="29"/>
                    <a:pt x="96" y="30"/>
                    <a:pt x="91" y="31"/>
                  </a:cubicBezTo>
                  <a:cubicBezTo>
                    <a:pt x="88" y="31"/>
                    <a:pt x="84" y="31"/>
                    <a:pt x="83" y="31"/>
                  </a:cubicBezTo>
                  <a:cubicBezTo>
                    <a:pt x="83" y="31"/>
                    <a:pt x="83" y="31"/>
                    <a:pt x="83" y="31"/>
                  </a:cubicBezTo>
                  <a:cubicBezTo>
                    <a:pt x="84" y="31"/>
                    <a:pt x="88" y="30"/>
                    <a:pt x="91" y="30"/>
                  </a:cubicBezTo>
                  <a:close/>
                  <a:moveTo>
                    <a:pt x="91" y="31"/>
                  </a:moveTo>
                  <a:cubicBezTo>
                    <a:pt x="91" y="31"/>
                    <a:pt x="91" y="31"/>
                    <a:pt x="91" y="31"/>
                  </a:cubicBezTo>
                  <a:cubicBezTo>
                    <a:pt x="95" y="30"/>
                    <a:pt x="98" y="30"/>
                    <a:pt x="99" y="30"/>
                  </a:cubicBezTo>
                  <a:cubicBezTo>
                    <a:pt x="99" y="30"/>
                    <a:pt x="99" y="30"/>
                    <a:pt x="99" y="30"/>
                  </a:cubicBezTo>
                  <a:cubicBezTo>
                    <a:pt x="98" y="30"/>
                    <a:pt x="96" y="30"/>
                    <a:pt x="91" y="31"/>
                  </a:cubicBezTo>
                  <a:cubicBezTo>
                    <a:pt x="88" y="31"/>
                    <a:pt x="84" y="32"/>
                    <a:pt x="83" y="32"/>
                  </a:cubicBezTo>
                  <a:cubicBezTo>
                    <a:pt x="83" y="32"/>
                    <a:pt x="83" y="32"/>
                    <a:pt x="83" y="32"/>
                  </a:cubicBezTo>
                  <a:cubicBezTo>
                    <a:pt x="84" y="31"/>
                    <a:pt x="88" y="31"/>
                    <a:pt x="91" y="31"/>
                  </a:cubicBezTo>
                  <a:close/>
                  <a:moveTo>
                    <a:pt x="91" y="31"/>
                  </a:moveTo>
                  <a:cubicBezTo>
                    <a:pt x="91" y="31"/>
                    <a:pt x="91" y="31"/>
                    <a:pt x="91" y="31"/>
                  </a:cubicBezTo>
                  <a:cubicBezTo>
                    <a:pt x="95" y="30"/>
                    <a:pt x="98" y="30"/>
                    <a:pt x="99" y="30"/>
                  </a:cubicBezTo>
                  <a:cubicBezTo>
                    <a:pt x="99" y="30"/>
                    <a:pt x="99" y="30"/>
                    <a:pt x="99" y="30"/>
                  </a:cubicBezTo>
                  <a:cubicBezTo>
                    <a:pt x="98" y="30"/>
                    <a:pt x="96" y="31"/>
                    <a:pt x="91" y="31"/>
                  </a:cubicBezTo>
                  <a:cubicBezTo>
                    <a:pt x="88" y="32"/>
                    <a:pt x="84" y="32"/>
                    <a:pt x="83" y="32"/>
                  </a:cubicBezTo>
                  <a:cubicBezTo>
                    <a:pt x="83" y="32"/>
                    <a:pt x="83" y="32"/>
                    <a:pt x="83" y="32"/>
                  </a:cubicBezTo>
                  <a:cubicBezTo>
                    <a:pt x="84" y="32"/>
                    <a:pt x="88" y="31"/>
                    <a:pt x="91" y="31"/>
                  </a:cubicBezTo>
                  <a:close/>
                  <a:moveTo>
                    <a:pt x="91" y="32"/>
                  </a:moveTo>
                  <a:cubicBezTo>
                    <a:pt x="91" y="32"/>
                    <a:pt x="91" y="32"/>
                    <a:pt x="91" y="32"/>
                  </a:cubicBezTo>
                  <a:cubicBezTo>
                    <a:pt x="95" y="31"/>
                    <a:pt x="98" y="31"/>
                    <a:pt x="99" y="30"/>
                  </a:cubicBezTo>
                  <a:cubicBezTo>
                    <a:pt x="99" y="31"/>
                    <a:pt x="99" y="31"/>
                    <a:pt x="99" y="31"/>
                  </a:cubicBezTo>
                  <a:cubicBezTo>
                    <a:pt x="98" y="32"/>
                    <a:pt x="96" y="32"/>
                    <a:pt x="91" y="33"/>
                  </a:cubicBezTo>
                  <a:cubicBezTo>
                    <a:pt x="88" y="33"/>
                    <a:pt x="84" y="34"/>
                    <a:pt x="83" y="34"/>
                  </a:cubicBezTo>
                  <a:cubicBezTo>
                    <a:pt x="83" y="32"/>
                    <a:pt x="83" y="32"/>
                    <a:pt x="83" y="32"/>
                  </a:cubicBezTo>
                  <a:cubicBezTo>
                    <a:pt x="84" y="32"/>
                    <a:pt x="88" y="32"/>
                    <a:pt x="91" y="32"/>
                  </a:cubicBezTo>
                  <a:close/>
                  <a:moveTo>
                    <a:pt x="91" y="33"/>
                  </a:moveTo>
                  <a:cubicBezTo>
                    <a:pt x="91" y="33"/>
                    <a:pt x="91" y="33"/>
                    <a:pt x="91" y="33"/>
                  </a:cubicBezTo>
                  <a:cubicBezTo>
                    <a:pt x="95" y="32"/>
                    <a:pt x="98" y="32"/>
                    <a:pt x="99" y="32"/>
                  </a:cubicBezTo>
                  <a:cubicBezTo>
                    <a:pt x="99" y="33"/>
                    <a:pt x="99" y="33"/>
                    <a:pt x="99" y="33"/>
                  </a:cubicBezTo>
                  <a:cubicBezTo>
                    <a:pt x="98" y="33"/>
                    <a:pt x="96" y="33"/>
                    <a:pt x="91" y="33"/>
                  </a:cubicBezTo>
                  <a:cubicBezTo>
                    <a:pt x="88" y="34"/>
                    <a:pt x="84" y="34"/>
                    <a:pt x="83" y="34"/>
                  </a:cubicBezTo>
                  <a:cubicBezTo>
                    <a:pt x="83" y="34"/>
                    <a:pt x="83" y="34"/>
                    <a:pt x="83" y="34"/>
                  </a:cubicBezTo>
                  <a:cubicBezTo>
                    <a:pt x="84" y="34"/>
                    <a:pt x="88" y="33"/>
                    <a:pt x="91" y="33"/>
                  </a:cubicBezTo>
                  <a:close/>
                  <a:moveTo>
                    <a:pt x="98" y="4"/>
                  </a:moveTo>
                  <a:cubicBezTo>
                    <a:pt x="98" y="4"/>
                    <a:pt x="98" y="4"/>
                    <a:pt x="98" y="4"/>
                  </a:cubicBezTo>
                  <a:cubicBezTo>
                    <a:pt x="100" y="4"/>
                    <a:pt x="100" y="4"/>
                    <a:pt x="100" y="4"/>
                  </a:cubicBezTo>
                  <a:cubicBezTo>
                    <a:pt x="100" y="6"/>
                    <a:pt x="100" y="6"/>
                    <a:pt x="100" y="6"/>
                  </a:cubicBezTo>
                  <a:cubicBezTo>
                    <a:pt x="98" y="6"/>
                    <a:pt x="98" y="6"/>
                    <a:pt x="98" y="6"/>
                  </a:cubicBezTo>
                  <a:lnTo>
                    <a:pt x="98" y="4"/>
                  </a:lnTo>
                  <a:close/>
                  <a:moveTo>
                    <a:pt x="95" y="7"/>
                  </a:moveTo>
                  <a:cubicBezTo>
                    <a:pt x="95" y="7"/>
                    <a:pt x="95" y="7"/>
                    <a:pt x="95" y="7"/>
                  </a:cubicBezTo>
                  <a:cubicBezTo>
                    <a:pt x="95" y="5"/>
                    <a:pt x="95" y="5"/>
                    <a:pt x="95" y="5"/>
                  </a:cubicBezTo>
                  <a:cubicBezTo>
                    <a:pt x="97" y="5"/>
                    <a:pt x="97" y="5"/>
                    <a:pt x="97" y="5"/>
                  </a:cubicBezTo>
                  <a:cubicBezTo>
                    <a:pt x="97" y="7"/>
                    <a:pt x="97" y="7"/>
                    <a:pt x="97" y="7"/>
                  </a:cubicBezTo>
                  <a:lnTo>
                    <a:pt x="95" y="7"/>
                  </a:lnTo>
                  <a:close/>
                  <a:moveTo>
                    <a:pt x="92" y="8"/>
                  </a:moveTo>
                  <a:cubicBezTo>
                    <a:pt x="92" y="8"/>
                    <a:pt x="92" y="8"/>
                    <a:pt x="92" y="8"/>
                  </a:cubicBezTo>
                  <a:cubicBezTo>
                    <a:pt x="92" y="6"/>
                    <a:pt x="92" y="6"/>
                    <a:pt x="92" y="6"/>
                  </a:cubicBezTo>
                  <a:cubicBezTo>
                    <a:pt x="94" y="5"/>
                    <a:pt x="94" y="5"/>
                    <a:pt x="94" y="5"/>
                  </a:cubicBezTo>
                  <a:cubicBezTo>
                    <a:pt x="94" y="7"/>
                    <a:pt x="94" y="7"/>
                    <a:pt x="94" y="7"/>
                  </a:cubicBezTo>
                  <a:lnTo>
                    <a:pt x="92" y="8"/>
                  </a:lnTo>
                  <a:close/>
                  <a:moveTo>
                    <a:pt x="87" y="9"/>
                  </a:moveTo>
                  <a:cubicBezTo>
                    <a:pt x="87" y="9"/>
                    <a:pt x="87" y="9"/>
                    <a:pt x="87" y="9"/>
                  </a:cubicBezTo>
                  <a:cubicBezTo>
                    <a:pt x="87" y="7"/>
                    <a:pt x="87" y="7"/>
                    <a:pt x="87" y="7"/>
                  </a:cubicBezTo>
                  <a:cubicBezTo>
                    <a:pt x="89" y="7"/>
                    <a:pt x="89" y="7"/>
                    <a:pt x="89" y="7"/>
                  </a:cubicBezTo>
                  <a:cubicBezTo>
                    <a:pt x="89" y="9"/>
                    <a:pt x="89" y="9"/>
                    <a:pt x="89" y="9"/>
                  </a:cubicBezTo>
                  <a:lnTo>
                    <a:pt x="87" y="9"/>
                  </a:lnTo>
                  <a:close/>
                  <a:moveTo>
                    <a:pt x="105" y="43"/>
                  </a:moveTo>
                  <a:cubicBezTo>
                    <a:pt x="105" y="43"/>
                    <a:pt x="105" y="43"/>
                    <a:pt x="105" y="43"/>
                  </a:cubicBezTo>
                  <a:cubicBezTo>
                    <a:pt x="106" y="43"/>
                    <a:pt x="106" y="43"/>
                    <a:pt x="106" y="43"/>
                  </a:cubicBezTo>
                  <a:cubicBezTo>
                    <a:pt x="106" y="44"/>
                    <a:pt x="106" y="44"/>
                    <a:pt x="106" y="44"/>
                  </a:cubicBezTo>
                  <a:cubicBezTo>
                    <a:pt x="104" y="44"/>
                    <a:pt x="104" y="44"/>
                    <a:pt x="104" y="44"/>
                  </a:cubicBezTo>
                  <a:cubicBezTo>
                    <a:pt x="105" y="44"/>
                    <a:pt x="105" y="44"/>
                    <a:pt x="105" y="44"/>
                  </a:cubicBezTo>
                  <a:lnTo>
                    <a:pt x="105" y="43"/>
                  </a:lnTo>
                  <a:close/>
                  <a:moveTo>
                    <a:pt x="102" y="45"/>
                  </a:moveTo>
                  <a:cubicBezTo>
                    <a:pt x="102" y="45"/>
                    <a:pt x="102" y="45"/>
                    <a:pt x="102" y="45"/>
                  </a:cubicBezTo>
                  <a:cubicBezTo>
                    <a:pt x="101" y="46"/>
                    <a:pt x="101" y="46"/>
                    <a:pt x="101" y="46"/>
                  </a:cubicBezTo>
                  <a:cubicBezTo>
                    <a:pt x="99" y="45"/>
                    <a:pt x="99" y="45"/>
                    <a:pt x="99" y="45"/>
                  </a:cubicBezTo>
                  <a:lnTo>
                    <a:pt x="102" y="45"/>
                  </a:lnTo>
                  <a:close/>
                  <a:moveTo>
                    <a:pt x="78" y="47"/>
                  </a:moveTo>
                  <a:cubicBezTo>
                    <a:pt x="78" y="47"/>
                    <a:pt x="78" y="47"/>
                    <a:pt x="78" y="47"/>
                  </a:cubicBezTo>
                  <a:cubicBezTo>
                    <a:pt x="78" y="47"/>
                    <a:pt x="78" y="47"/>
                    <a:pt x="78" y="47"/>
                  </a:cubicBezTo>
                  <a:cubicBezTo>
                    <a:pt x="81" y="48"/>
                    <a:pt x="81" y="48"/>
                    <a:pt x="81" y="48"/>
                  </a:cubicBezTo>
                  <a:cubicBezTo>
                    <a:pt x="77" y="48"/>
                    <a:pt x="77" y="48"/>
                    <a:pt x="77" y="48"/>
                  </a:cubicBezTo>
                  <a:cubicBezTo>
                    <a:pt x="74" y="47"/>
                    <a:pt x="74" y="47"/>
                    <a:pt x="74" y="47"/>
                  </a:cubicBezTo>
                  <a:lnTo>
                    <a:pt x="78" y="47"/>
                  </a:lnTo>
                  <a:close/>
                  <a:moveTo>
                    <a:pt x="70" y="47"/>
                  </a:moveTo>
                  <a:cubicBezTo>
                    <a:pt x="70" y="47"/>
                    <a:pt x="70" y="47"/>
                    <a:pt x="70" y="47"/>
                  </a:cubicBezTo>
                  <a:cubicBezTo>
                    <a:pt x="70" y="47"/>
                    <a:pt x="70" y="47"/>
                    <a:pt x="70" y="47"/>
                  </a:cubicBezTo>
                  <a:cubicBezTo>
                    <a:pt x="74" y="48"/>
                    <a:pt x="74" y="48"/>
                    <a:pt x="74" y="48"/>
                  </a:cubicBezTo>
                  <a:cubicBezTo>
                    <a:pt x="70" y="48"/>
                    <a:pt x="70" y="48"/>
                    <a:pt x="70" y="48"/>
                  </a:cubicBezTo>
                  <a:cubicBezTo>
                    <a:pt x="70" y="48"/>
                    <a:pt x="70" y="48"/>
                    <a:pt x="70" y="48"/>
                  </a:cubicBezTo>
                  <a:cubicBezTo>
                    <a:pt x="66" y="47"/>
                    <a:pt x="66" y="47"/>
                    <a:pt x="66" y="47"/>
                  </a:cubicBezTo>
                  <a:lnTo>
                    <a:pt x="70" y="47"/>
                  </a:lnTo>
                  <a:close/>
                  <a:moveTo>
                    <a:pt x="62" y="47"/>
                  </a:moveTo>
                  <a:cubicBezTo>
                    <a:pt x="62" y="47"/>
                    <a:pt x="62" y="47"/>
                    <a:pt x="62" y="47"/>
                  </a:cubicBezTo>
                  <a:cubicBezTo>
                    <a:pt x="65" y="48"/>
                    <a:pt x="65" y="48"/>
                    <a:pt x="65" y="48"/>
                  </a:cubicBezTo>
                  <a:cubicBezTo>
                    <a:pt x="61" y="48"/>
                    <a:pt x="61" y="48"/>
                    <a:pt x="61" y="48"/>
                  </a:cubicBezTo>
                  <a:cubicBezTo>
                    <a:pt x="58" y="47"/>
                    <a:pt x="58" y="47"/>
                    <a:pt x="58" y="47"/>
                  </a:cubicBezTo>
                  <a:lnTo>
                    <a:pt x="62" y="47"/>
                  </a:lnTo>
                  <a:close/>
                  <a:moveTo>
                    <a:pt x="60" y="48"/>
                  </a:moveTo>
                  <a:cubicBezTo>
                    <a:pt x="60" y="48"/>
                    <a:pt x="60" y="48"/>
                    <a:pt x="60" y="48"/>
                  </a:cubicBezTo>
                  <a:cubicBezTo>
                    <a:pt x="60" y="48"/>
                    <a:pt x="60" y="48"/>
                    <a:pt x="60" y="48"/>
                  </a:cubicBezTo>
                  <a:cubicBezTo>
                    <a:pt x="60" y="48"/>
                    <a:pt x="60" y="48"/>
                    <a:pt x="60" y="48"/>
                  </a:cubicBezTo>
                  <a:close/>
                  <a:moveTo>
                    <a:pt x="41" y="48"/>
                  </a:moveTo>
                  <a:cubicBezTo>
                    <a:pt x="41" y="48"/>
                    <a:pt x="41" y="48"/>
                    <a:pt x="41" y="48"/>
                  </a:cubicBezTo>
                  <a:cubicBezTo>
                    <a:pt x="43" y="49"/>
                    <a:pt x="43" y="49"/>
                    <a:pt x="43" y="49"/>
                  </a:cubicBezTo>
                  <a:cubicBezTo>
                    <a:pt x="42" y="49"/>
                    <a:pt x="42" y="49"/>
                    <a:pt x="42" y="49"/>
                  </a:cubicBezTo>
                  <a:cubicBezTo>
                    <a:pt x="38" y="48"/>
                    <a:pt x="38" y="48"/>
                    <a:pt x="38" y="48"/>
                  </a:cubicBezTo>
                  <a:lnTo>
                    <a:pt x="41" y="48"/>
                  </a:lnTo>
                  <a:close/>
                  <a:moveTo>
                    <a:pt x="39" y="53"/>
                  </a:moveTo>
                  <a:cubicBezTo>
                    <a:pt x="39" y="53"/>
                    <a:pt x="39" y="53"/>
                    <a:pt x="39" y="53"/>
                  </a:cubicBezTo>
                  <a:cubicBezTo>
                    <a:pt x="39" y="53"/>
                    <a:pt x="39" y="53"/>
                    <a:pt x="39" y="53"/>
                  </a:cubicBezTo>
                  <a:cubicBezTo>
                    <a:pt x="38" y="53"/>
                    <a:pt x="38" y="53"/>
                    <a:pt x="38" y="53"/>
                  </a:cubicBezTo>
                  <a:cubicBezTo>
                    <a:pt x="38" y="48"/>
                    <a:pt x="38" y="48"/>
                    <a:pt x="38" y="48"/>
                  </a:cubicBezTo>
                  <a:cubicBezTo>
                    <a:pt x="39" y="49"/>
                    <a:pt x="39" y="49"/>
                    <a:pt x="39" y="49"/>
                  </a:cubicBezTo>
                  <a:lnTo>
                    <a:pt x="39" y="53"/>
                  </a:lnTo>
                  <a:close/>
                  <a:moveTo>
                    <a:pt x="45" y="53"/>
                  </a:moveTo>
                  <a:cubicBezTo>
                    <a:pt x="45" y="53"/>
                    <a:pt x="45" y="53"/>
                    <a:pt x="45" y="53"/>
                  </a:cubicBezTo>
                  <a:cubicBezTo>
                    <a:pt x="40" y="53"/>
                    <a:pt x="40" y="53"/>
                    <a:pt x="40" y="53"/>
                  </a:cubicBezTo>
                  <a:cubicBezTo>
                    <a:pt x="40" y="49"/>
                    <a:pt x="40" y="49"/>
                    <a:pt x="40" y="49"/>
                  </a:cubicBezTo>
                  <a:cubicBezTo>
                    <a:pt x="42" y="49"/>
                    <a:pt x="42" y="49"/>
                    <a:pt x="42" y="49"/>
                  </a:cubicBezTo>
                  <a:cubicBezTo>
                    <a:pt x="45" y="49"/>
                    <a:pt x="45" y="49"/>
                    <a:pt x="45" y="49"/>
                  </a:cubicBezTo>
                  <a:lnTo>
                    <a:pt x="45" y="53"/>
                  </a:lnTo>
                  <a:close/>
                  <a:moveTo>
                    <a:pt x="45" y="49"/>
                  </a:moveTo>
                  <a:cubicBezTo>
                    <a:pt x="45" y="49"/>
                    <a:pt x="45" y="49"/>
                    <a:pt x="45" y="49"/>
                  </a:cubicBezTo>
                  <a:cubicBezTo>
                    <a:pt x="44" y="49"/>
                    <a:pt x="44" y="49"/>
                    <a:pt x="44" y="49"/>
                  </a:cubicBezTo>
                  <a:cubicBezTo>
                    <a:pt x="41" y="48"/>
                    <a:pt x="41" y="48"/>
                    <a:pt x="41" y="48"/>
                  </a:cubicBezTo>
                  <a:cubicBezTo>
                    <a:pt x="44" y="48"/>
                    <a:pt x="44" y="48"/>
                    <a:pt x="44" y="48"/>
                  </a:cubicBezTo>
                  <a:cubicBezTo>
                    <a:pt x="45" y="48"/>
                    <a:pt x="45" y="48"/>
                    <a:pt x="45" y="48"/>
                  </a:cubicBezTo>
                  <a:lnTo>
                    <a:pt x="45" y="49"/>
                  </a:lnTo>
                  <a:close/>
                  <a:moveTo>
                    <a:pt x="48" y="48"/>
                  </a:moveTo>
                  <a:cubicBezTo>
                    <a:pt x="48" y="48"/>
                    <a:pt x="48" y="48"/>
                    <a:pt x="48" y="48"/>
                  </a:cubicBezTo>
                  <a:cubicBezTo>
                    <a:pt x="51" y="49"/>
                    <a:pt x="51" y="49"/>
                    <a:pt x="51" y="49"/>
                  </a:cubicBezTo>
                  <a:cubicBezTo>
                    <a:pt x="48" y="49"/>
                    <a:pt x="48" y="49"/>
                    <a:pt x="48" y="49"/>
                  </a:cubicBezTo>
                  <a:cubicBezTo>
                    <a:pt x="45" y="48"/>
                    <a:pt x="45" y="48"/>
                    <a:pt x="45" y="48"/>
                  </a:cubicBezTo>
                  <a:lnTo>
                    <a:pt x="48" y="48"/>
                  </a:lnTo>
                  <a:close/>
                  <a:moveTo>
                    <a:pt x="47" y="49"/>
                  </a:moveTo>
                  <a:cubicBezTo>
                    <a:pt x="47" y="49"/>
                    <a:pt x="47" y="49"/>
                    <a:pt x="47" y="49"/>
                  </a:cubicBezTo>
                  <a:cubicBezTo>
                    <a:pt x="46" y="49"/>
                    <a:pt x="46" y="49"/>
                    <a:pt x="46" y="49"/>
                  </a:cubicBezTo>
                  <a:cubicBezTo>
                    <a:pt x="46" y="48"/>
                    <a:pt x="46" y="48"/>
                    <a:pt x="46" y="48"/>
                  </a:cubicBezTo>
                  <a:lnTo>
                    <a:pt x="47" y="49"/>
                  </a:lnTo>
                  <a:close/>
                  <a:moveTo>
                    <a:pt x="52" y="53"/>
                  </a:moveTo>
                  <a:cubicBezTo>
                    <a:pt x="52" y="53"/>
                    <a:pt x="52" y="53"/>
                    <a:pt x="52" y="53"/>
                  </a:cubicBezTo>
                  <a:cubicBezTo>
                    <a:pt x="46" y="53"/>
                    <a:pt x="46" y="53"/>
                    <a:pt x="46" y="53"/>
                  </a:cubicBezTo>
                  <a:cubicBezTo>
                    <a:pt x="46" y="49"/>
                    <a:pt x="46" y="49"/>
                    <a:pt x="46" y="49"/>
                  </a:cubicBezTo>
                  <a:cubicBezTo>
                    <a:pt x="49" y="49"/>
                    <a:pt x="49" y="49"/>
                    <a:pt x="49" y="49"/>
                  </a:cubicBezTo>
                  <a:cubicBezTo>
                    <a:pt x="49" y="49"/>
                    <a:pt x="49" y="49"/>
                    <a:pt x="49" y="49"/>
                  </a:cubicBezTo>
                  <a:cubicBezTo>
                    <a:pt x="49" y="49"/>
                    <a:pt x="49" y="49"/>
                    <a:pt x="49" y="49"/>
                  </a:cubicBezTo>
                  <a:cubicBezTo>
                    <a:pt x="52" y="49"/>
                    <a:pt x="52" y="49"/>
                    <a:pt x="52" y="49"/>
                  </a:cubicBezTo>
                  <a:lnTo>
                    <a:pt x="52" y="53"/>
                  </a:lnTo>
                  <a:close/>
                  <a:moveTo>
                    <a:pt x="52" y="49"/>
                  </a:moveTo>
                  <a:cubicBezTo>
                    <a:pt x="52" y="49"/>
                    <a:pt x="52" y="49"/>
                    <a:pt x="52" y="49"/>
                  </a:cubicBezTo>
                  <a:cubicBezTo>
                    <a:pt x="52" y="49"/>
                    <a:pt x="52" y="49"/>
                    <a:pt x="52" y="49"/>
                  </a:cubicBezTo>
                  <a:cubicBezTo>
                    <a:pt x="52" y="48"/>
                    <a:pt x="52" y="48"/>
                    <a:pt x="52" y="48"/>
                  </a:cubicBezTo>
                  <a:cubicBezTo>
                    <a:pt x="49" y="48"/>
                    <a:pt x="49" y="48"/>
                    <a:pt x="49" y="48"/>
                  </a:cubicBezTo>
                  <a:cubicBezTo>
                    <a:pt x="51" y="48"/>
                    <a:pt x="51" y="48"/>
                    <a:pt x="51" y="48"/>
                  </a:cubicBezTo>
                  <a:cubicBezTo>
                    <a:pt x="52" y="48"/>
                    <a:pt x="52" y="48"/>
                    <a:pt x="52" y="48"/>
                  </a:cubicBezTo>
                  <a:lnTo>
                    <a:pt x="52" y="49"/>
                  </a:lnTo>
                  <a:close/>
                  <a:moveTo>
                    <a:pt x="52" y="48"/>
                  </a:moveTo>
                  <a:cubicBezTo>
                    <a:pt x="52" y="48"/>
                    <a:pt x="52" y="48"/>
                    <a:pt x="52" y="48"/>
                  </a:cubicBezTo>
                  <a:cubicBezTo>
                    <a:pt x="55" y="48"/>
                    <a:pt x="55" y="48"/>
                    <a:pt x="55" y="48"/>
                  </a:cubicBezTo>
                  <a:cubicBezTo>
                    <a:pt x="57" y="48"/>
                    <a:pt x="57" y="48"/>
                    <a:pt x="57" y="48"/>
                  </a:cubicBezTo>
                  <a:cubicBezTo>
                    <a:pt x="55" y="49"/>
                    <a:pt x="55" y="49"/>
                    <a:pt x="55" y="49"/>
                  </a:cubicBezTo>
                  <a:cubicBezTo>
                    <a:pt x="53" y="48"/>
                    <a:pt x="53" y="48"/>
                    <a:pt x="53" y="48"/>
                  </a:cubicBezTo>
                  <a:cubicBezTo>
                    <a:pt x="53" y="48"/>
                    <a:pt x="53" y="48"/>
                    <a:pt x="53" y="48"/>
                  </a:cubicBezTo>
                  <a:cubicBezTo>
                    <a:pt x="53" y="48"/>
                    <a:pt x="53" y="48"/>
                    <a:pt x="53" y="48"/>
                  </a:cubicBezTo>
                  <a:lnTo>
                    <a:pt x="52" y="48"/>
                  </a:lnTo>
                  <a:close/>
                  <a:moveTo>
                    <a:pt x="54" y="49"/>
                  </a:moveTo>
                  <a:cubicBezTo>
                    <a:pt x="54" y="49"/>
                    <a:pt x="54" y="49"/>
                    <a:pt x="54" y="49"/>
                  </a:cubicBezTo>
                  <a:cubicBezTo>
                    <a:pt x="53" y="49"/>
                    <a:pt x="53" y="49"/>
                    <a:pt x="53" y="49"/>
                  </a:cubicBezTo>
                  <a:cubicBezTo>
                    <a:pt x="53" y="48"/>
                    <a:pt x="53" y="48"/>
                    <a:pt x="53" y="48"/>
                  </a:cubicBezTo>
                  <a:lnTo>
                    <a:pt x="54" y="49"/>
                  </a:lnTo>
                  <a:close/>
                  <a:moveTo>
                    <a:pt x="59" y="53"/>
                  </a:moveTo>
                  <a:cubicBezTo>
                    <a:pt x="59" y="53"/>
                    <a:pt x="59" y="53"/>
                    <a:pt x="59" y="53"/>
                  </a:cubicBezTo>
                  <a:cubicBezTo>
                    <a:pt x="53" y="53"/>
                    <a:pt x="53" y="53"/>
                    <a:pt x="53" y="53"/>
                  </a:cubicBezTo>
                  <a:cubicBezTo>
                    <a:pt x="53" y="49"/>
                    <a:pt x="53" y="49"/>
                    <a:pt x="53" y="49"/>
                  </a:cubicBezTo>
                  <a:cubicBezTo>
                    <a:pt x="59" y="49"/>
                    <a:pt x="59" y="49"/>
                    <a:pt x="59" y="49"/>
                  </a:cubicBezTo>
                  <a:lnTo>
                    <a:pt x="59" y="53"/>
                  </a:lnTo>
                  <a:close/>
                  <a:moveTo>
                    <a:pt x="59" y="48"/>
                  </a:moveTo>
                  <a:cubicBezTo>
                    <a:pt x="59" y="48"/>
                    <a:pt x="59" y="48"/>
                    <a:pt x="59" y="48"/>
                  </a:cubicBezTo>
                  <a:cubicBezTo>
                    <a:pt x="58" y="48"/>
                    <a:pt x="58" y="48"/>
                    <a:pt x="58" y="48"/>
                  </a:cubicBezTo>
                  <a:cubicBezTo>
                    <a:pt x="55" y="48"/>
                    <a:pt x="55" y="48"/>
                    <a:pt x="55" y="48"/>
                  </a:cubicBezTo>
                  <a:cubicBezTo>
                    <a:pt x="57" y="47"/>
                    <a:pt x="57" y="47"/>
                    <a:pt x="57" y="47"/>
                  </a:cubicBezTo>
                  <a:cubicBezTo>
                    <a:pt x="59" y="48"/>
                    <a:pt x="59" y="48"/>
                    <a:pt x="59" y="48"/>
                  </a:cubicBezTo>
                  <a:close/>
                  <a:moveTo>
                    <a:pt x="67" y="54"/>
                  </a:moveTo>
                  <a:cubicBezTo>
                    <a:pt x="67" y="54"/>
                    <a:pt x="67" y="54"/>
                    <a:pt x="67" y="54"/>
                  </a:cubicBezTo>
                  <a:cubicBezTo>
                    <a:pt x="60" y="53"/>
                    <a:pt x="60" y="53"/>
                    <a:pt x="60" y="53"/>
                  </a:cubicBezTo>
                  <a:cubicBezTo>
                    <a:pt x="60" y="49"/>
                    <a:pt x="60" y="49"/>
                    <a:pt x="60" y="49"/>
                  </a:cubicBezTo>
                  <a:cubicBezTo>
                    <a:pt x="66" y="49"/>
                    <a:pt x="66" y="49"/>
                    <a:pt x="66" y="49"/>
                  </a:cubicBezTo>
                  <a:cubicBezTo>
                    <a:pt x="66" y="49"/>
                    <a:pt x="66" y="49"/>
                    <a:pt x="66" y="49"/>
                  </a:cubicBezTo>
                  <a:cubicBezTo>
                    <a:pt x="66" y="49"/>
                    <a:pt x="66" y="49"/>
                    <a:pt x="66" y="49"/>
                  </a:cubicBezTo>
                  <a:cubicBezTo>
                    <a:pt x="67" y="49"/>
                    <a:pt x="67" y="49"/>
                    <a:pt x="67" y="49"/>
                  </a:cubicBezTo>
                  <a:lnTo>
                    <a:pt x="67" y="54"/>
                  </a:lnTo>
                  <a:close/>
                  <a:moveTo>
                    <a:pt x="67" y="48"/>
                  </a:moveTo>
                  <a:cubicBezTo>
                    <a:pt x="67" y="48"/>
                    <a:pt x="67" y="48"/>
                    <a:pt x="67" y="48"/>
                  </a:cubicBezTo>
                  <a:cubicBezTo>
                    <a:pt x="66" y="48"/>
                    <a:pt x="66" y="48"/>
                    <a:pt x="66" y="48"/>
                  </a:cubicBezTo>
                  <a:cubicBezTo>
                    <a:pt x="63" y="47"/>
                    <a:pt x="63" y="47"/>
                    <a:pt x="63" y="47"/>
                  </a:cubicBezTo>
                  <a:cubicBezTo>
                    <a:pt x="66" y="47"/>
                    <a:pt x="66" y="47"/>
                    <a:pt x="66" y="47"/>
                  </a:cubicBezTo>
                  <a:cubicBezTo>
                    <a:pt x="69" y="48"/>
                    <a:pt x="69" y="48"/>
                    <a:pt x="69" y="48"/>
                  </a:cubicBezTo>
                  <a:cubicBezTo>
                    <a:pt x="67" y="48"/>
                    <a:pt x="67" y="48"/>
                    <a:pt x="67" y="48"/>
                  </a:cubicBezTo>
                  <a:cubicBezTo>
                    <a:pt x="67" y="48"/>
                    <a:pt x="67" y="48"/>
                    <a:pt x="67" y="48"/>
                  </a:cubicBezTo>
                  <a:cubicBezTo>
                    <a:pt x="67" y="48"/>
                    <a:pt x="67" y="48"/>
                    <a:pt x="67" y="48"/>
                  </a:cubicBezTo>
                  <a:close/>
                  <a:moveTo>
                    <a:pt x="75" y="54"/>
                  </a:moveTo>
                  <a:cubicBezTo>
                    <a:pt x="75" y="54"/>
                    <a:pt x="75" y="54"/>
                    <a:pt x="75" y="54"/>
                  </a:cubicBezTo>
                  <a:cubicBezTo>
                    <a:pt x="67" y="54"/>
                    <a:pt x="67" y="54"/>
                    <a:pt x="67" y="54"/>
                  </a:cubicBezTo>
                  <a:cubicBezTo>
                    <a:pt x="67" y="49"/>
                    <a:pt x="67" y="49"/>
                    <a:pt x="67" y="49"/>
                  </a:cubicBezTo>
                  <a:cubicBezTo>
                    <a:pt x="74" y="49"/>
                    <a:pt x="74" y="49"/>
                    <a:pt x="74" y="49"/>
                  </a:cubicBezTo>
                  <a:cubicBezTo>
                    <a:pt x="74" y="49"/>
                    <a:pt x="74" y="49"/>
                    <a:pt x="74" y="49"/>
                  </a:cubicBezTo>
                  <a:cubicBezTo>
                    <a:pt x="74" y="49"/>
                    <a:pt x="74" y="49"/>
                    <a:pt x="74" y="49"/>
                  </a:cubicBezTo>
                  <a:cubicBezTo>
                    <a:pt x="75" y="49"/>
                    <a:pt x="75" y="49"/>
                    <a:pt x="75" y="49"/>
                  </a:cubicBezTo>
                  <a:lnTo>
                    <a:pt x="75" y="54"/>
                  </a:lnTo>
                  <a:close/>
                  <a:moveTo>
                    <a:pt x="75" y="48"/>
                  </a:moveTo>
                  <a:cubicBezTo>
                    <a:pt x="75" y="48"/>
                    <a:pt x="75" y="48"/>
                    <a:pt x="75" y="48"/>
                  </a:cubicBezTo>
                  <a:cubicBezTo>
                    <a:pt x="74" y="48"/>
                    <a:pt x="74" y="48"/>
                    <a:pt x="74" y="48"/>
                  </a:cubicBezTo>
                  <a:cubicBezTo>
                    <a:pt x="71" y="47"/>
                    <a:pt x="71" y="47"/>
                    <a:pt x="71" y="47"/>
                  </a:cubicBezTo>
                  <a:cubicBezTo>
                    <a:pt x="73" y="47"/>
                    <a:pt x="73" y="47"/>
                    <a:pt x="73" y="47"/>
                  </a:cubicBezTo>
                  <a:cubicBezTo>
                    <a:pt x="77" y="48"/>
                    <a:pt x="77" y="48"/>
                    <a:pt x="77" y="48"/>
                  </a:cubicBezTo>
                  <a:cubicBezTo>
                    <a:pt x="75" y="48"/>
                    <a:pt x="75" y="48"/>
                    <a:pt x="75" y="48"/>
                  </a:cubicBezTo>
                  <a:cubicBezTo>
                    <a:pt x="75" y="48"/>
                    <a:pt x="75" y="48"/>
                    <a:pt x="75" y="48"/>
                  </a:cubicBezTo>
                  <a:cubicBezTo>
                    <a:pt x="75" y="48"/>
                    <a:pt x="75" y="48"/>
                    <a:pt x="75" y="48"/>
                  </a:cubicBezTo>
                  <a:close/>
                  <a:moveTo>
                    <a:pt x="83" y="54"/>
                  </a:moveTo>
                  <a:cubicBezTo>
                    <a:pt x="83" y="54"/>
                    <a:pt x="83" y="54"/>
                    <a:pt x="83" y="54"/>
                  </a:cubicBezTo>
                  <a:cubicBezTo>
                    <a:pt x="75" y="54"/>
                    <a:pt x="75" y="54"/>
                    <a:pt x="75" y="54"/>
                  </a:cubicBezTo>
                  <a:cubicBezTo>
                    <a:pt x="75" y="49"/>
                    <a:pt x="75" y="49"/>
                    <a:pt x="75" y="49"/>
                  </a:cubicBezTo>
                  <a:cubicBezTo>
                    <a:pt x="77" y="48"/>
                    <a:pt x="77" y="48"/>
                    <a:pt x="77" y="48"/>
                  </a:cubicBezTo>
                  <a:cubicBezTo>
                    <a:pt x="77" y="48"/>
                    <a:pt x="77" y="48"/>
                    <a:pt x="77" y="48"/>
                  </a:cubicBezTo>
                  <a:cubicBezTo>
                    <a:pt x="77" y="48"/>
                    <a:pt x="77" y="48"/>
                    <a:pt x="77" y="48"/>
                  </a:cubicBezTo>
                  <a:cubicBezTo>
                    <a:pt x="83" y="48"/>
                    <a:pt x="83" y="48"/>
                    <a:pt x="83" y="48"/>
                  </a:cubicBezTo>
                  <a:lnTo>
                    <a:pt x="83" y="54"/>
                  </a:lnTo>
                  <a:close/>
                  <a:moveTo>
                    <a:pt x="83" y="48"/>
                  </a:moveTo>
                  <a:cubicBezTo>
                    <a:pt x="83" y="48"/>
                    <a:pt x="83" y="48"/>
                    <a:pt x="83" y="48"/>
                  </a:cubicBezTo>
                  <a:cubicBezTo>
                    <a:pt x="82" y="48"/>
                    <a:pt x="82" y="48"/>
                    <a:pt x="82" y="48"/>
                  </a:cubicBezTo>
                  <a:cubicBezTo>
                    <a:pt x="79" y="47"/>
                    <a:pt x="79" y="47"/>
                    <a:pt x="79" y="47"/>
                  </a:cubicBezTo>
                  <a:cubicBezTo>
                    <a:pt x="82" y="47"/>
                    <a:pt x="82" y="47"/>
                    <a:pt x="82" y="47"/>
                  </a:cubicBezTo>
                  <a:cubicBezTo>
                    <a:pt x="82" y="47"/>
                    <a:pt x="82" y="47"/>
                    <a:pt x="82" y="47"/>
                  </a:cubicBezTo>
                  <a:cubicBezTo>
                    <a:pt x="86" y="48"/>
                    <a:pt x="86" y="48"/>
                    <a:pt x="86" y="48"/>
                  </a:cubicBezTo>
                  <a:cubicBezTo>
                    <a:pt x="84" y="48"/>
                    <a:pt x="84" y="48"/>
                    <a:pt x="84" y="48"/>
                  </a:cubicBezTo>
                  <a:cubicBezTo>
                    <a:pt x="84" y="48"/>
                    <a:pt x="84" y="48"/>
                    <a:pt x="84" y="48"/>
                  </a:cubicBezTo>
                  <a:cubicBezTo>
                    <a:pt x="83" y="48"/>
                    <a:pt x="83" y="48"/>
                    <a:pt x="83" y="48"/>
                  </a:cubicBezTo>
                  <a:close/>
                  <a:moveTo>
                    <a:pt x="90" y="54"/>
                  </a:moveTo>
                  <a:cubicBezTo>
                    <a:pt x="90" y="54"/>
                    <a:pt x="90" y="54"/>
                    <a:pt x="90" y="54"/>
                  </a:cubicBezTo>
                  <a:cubicBezTo>
                    <a:pt x="84" y="54"/>
                    <a:pt x="84" y="54"/>
                    <a:pt x="84" y="54"/>
                  </a:cubicBezTo>
                  <a:cubicBezTo>
                    <a:pt x="84" y="48"/>
                    <a:pt x="84" y="48"/>
                    <a:pt x="84" y="48"/>
                  </a:cubicBezTo>
                  <a:cubicBezTo>
                    <a:pt x="87" y="48"/>
                    <a:pt x="87" y="48"/>
                    <a:pt x="87" y="48"/>
                  </a:cubicBezTo>
                  <a:cubicBezTo>
                    <a:pt x="87" y="48"/>
                    <a:pt x="87" y="48"/>
                    <a:pt x="87" y="48"/>
                  </a:cubicBezTo>
                  <a:cubicBezTo>
                    <a:pt x="87" y="48"/>
                    <a:pt x="87" y="48"/>
                    <a:pt x="87" y="48"/>
                  </a:cubicBezTo>
                  <a:cubicBezTo>
                    <a:pt x="90" y="48"/>
                    <a:pt x="90" y="48"/>
                    <a:pt x="90" y="48"/>
                  </a:cubicBezTo>
                  <a:lnTo>
                    <a:pt x="90" y="54"/>
                  </a:lnTo>
                  <a:close/>
                  <a:moveTo>
                    <a:pt x="90" y="48"/>
                  </a:moveTo>
                  <a:cubicBezTo>
                    <a:pt x="90" y="48"/>
                    <a:pt x="90" y="48"/>
                    <a:pt x="90" y="48"/>
                  </a:cubicBezTo>
                  <a:cubicBezTo>
                    <a:pt x="87" y="48"/>
                    <a:pt x="87" y="48"/>
                    <a:pt x="87" y="48"/>
                  </a:cubicBezTo>
                  <a:cubicBezTo>
                    <a:pt x="83" y="47"/>
                    <a:pt x="83" y="47"/>
                    <a:pt x="83" y="47"/>
                  </a:cubicBezTo>
                  <a:cubicBezTo>
                    <a:pt x="87" y="46"/>
                    <a:pt x="87" y="46"/>
                    <a:pt x="87" y="46"/>
                  </a:cubicBezTo>
                  <a:cubicBezTo>
                    <a:pt x="87" y="47"/>
                    <a:pt x="87" y="47"/>
                    <a:pt x="87" y="47"/>
                  </a:cubicBezTo>
                  <a:cubicBezTo>
                    <a:pt x="90" y="48"/>
                    <a:pt x="90" y="48"/>
                    <a:pt x="90" y="48"/>
                  </a:cubicBezTo>
                  <a:close/>
                  <a:moveTo>
                    <a:pt x="94" y="54"/>
                  </a:moveTo>
                  <a:cubicBezTo>
                    <a:pt x="94" y="54"/>
                    <a:pt x="94" y="54"/>
                    <a:pt x="94" y="54"/>
                  </a:cubicBezTo>
                  <a:cubicBezTo>
                    <a:pt x="91" y="54"/>
                    <a:pt x="91" y="54"/>
                    <a:pt x="91" y="54"/>
                  </a:cubicBezTo>
                  <a:cubicBezTo>
                    <a:pt x="91" y="48"/>
                    <a:pt x="91" y="48"/>
                    <a:pt x="91" y="48"/>
                  </a:cubicBezTo>
                  <a:cubicBezTo>
                    <a:pt x="94" y="48"/>
                    <a:pt x="94" y="48"/>
                    <a:pt x="94" y="48"/>
                  </a:cubicBezTo>
                  <a:lnTo>
                    <a:pt x="94" y="54"/>
                  </a:lnTo>
                  <a:close/>
                  <a:moveTo>
                    <a:pt x="94" y="48"/>
                  </a:moveTo>
                  <a:cubicBezTo>
                    <a:pt x="94" y="48"/>
                    <a:pt x="94" y="48"/>
                    <a:pt x="94" y="48"/>
                  </a:cubicBezTo>
                  <a:cubicBezTo>
                    <a:pt x="91" y="48"/>
                    <a:pt x="91" y="48"/>
                    <a:pt x="91" y="48"/>
                  </a:cubicBezTo>
                  <a:cubicBezTo>
                    <a:pt x="91" y="48"/>
                    <a:pt x="91" y="48"/>
                    <a:pt x="91" y="48"/>
                  </a:cubicBezTo>
                  <a:cubicBezTo>
                    <a:pt x="91" y="46"/>
                    <a:pt x="91" y="46"/>
                    <a:pt x="91" y="46"/>
                  </a:cubicBezTo>
                  <a:cubicBezTo>
                    <a:pt x="90" y="46"/>
                    <a:pt x="90" y="46"/>
                    <a:pt x="90" y="46"/>
                  </a:cubicBezTo>
                  <a:cubicBezTo>
                    <a:pt x="90" y="48"/>
                    <a:pt x="90" y="48"/>
                    <a:pt x="90" y="48"/>
                  </a:cubicBezTo>
                  <a:cubicBezTo>
                    <a:pt x="88" y="46"/>
                    <a:pt x="88" y="46"/>
                    <a:pt x="88" y="46"/>
                  </a:cubicBezTo>
                  <a:cubicBezTo>
                    <a:pt x="91" y="46"/>
                    <a:pt x="91" y="46"/>
                    <a:pt x="91" y="46"/>
                  </a:cubicBezTo>
                  <a:cubicBezTo>
                    <a:pt x="91" y="46"/>
                    <a:pt x="91" y="46"/>
                    <a:pt x="91" y="46"/>
                  </a:cubicBezTo>
                  <a:cubicBezTo>
                    <a:pt x="94" y="47"/>
                    <a:pt x="94" y="47"/>
                    <a:pt x="94" y="47"/>
                  </a:cubicBezTo>
                  <a:lnTo>
                    <a:pt x="94" y="48"/>
                  </a:lnTo>
                  <a:close/>
                  <a:moveTo>
                    <a:pt x="101" y="54"/>
                  </a:moveTo>
                  <a:cubicBezTo>
                    <a:pt x="101" y="54"/>
                    <a:pt x="101" y="54"/>
                    <a:pt x="101" y="54"/>
                  </a:cubicBezTo>
                  <a:cubicBezTo>
                    <a:pt x="94" y="54"/>
                    <a:pt x="94" y="54"/>
                    <a:pt x="94" y="54"/>
                  </a:cubicBezTo>
                  <a:cubicBezTo>
                    <a:pt x="94" y="48"/>
                    <a:pt x="94" y="48"/>
                    <a:pt x="94" y="48"/>
                  </a:cubicBezTo>
                  <a:cubicBezTo>
                    <a:pt x="96" y="48"/>
                    <a:pt x="96" y="48"/>
                    <a:pt x="96" y="48"/>
                  </a:cubicBezTo>
                  <a:cubicBezTo>
                    <a:pt x="96" y="48"/>
                    <a:pt x="96" y="48"/>
                    <a:pt x="96" y="48"/>
                  </a:cubicBezTo>
                  <a:cubicBezTo>
                    <a:pt x="101" y="48"/>
                    <a:pt x="101" y="48"/>
                    <a:pt x="101" y="48"/>
                  </a:cubicBezTo>
                  <a:lnTo>
                    <a:pt x="101" y="54"/>
                  </a:lnTo>
                  <a:close/>
                  <a:moveTo>
                    <a:pt x="94" y="48"/>
                  </a:moveTo>
                  <a:cubicBezTo>
                    <a:pt x="94" y="48"/>
                    <a:pt x="94" y="48"/>
                    <a:pt x="94" y="48"/>
                  </a:cubicBezTo>
                  <a:cubicBezTo>
                    <a:pt x="94" y="47"/>
                    <a:pt x="94" y="47"/>
                    <a:pt x="94" y="47"/>
                  </a:cubicBezTo>
                  <a:cubicBezTo>
                    <a:pt x="95" y="48"/>
                    <a:pt x="95" y="48"/>
                    <a:pt x="95" y="48"/>
                  </a:cubicBezTo>
                  <a:lnTo>
                    <a:pt x="94" y="48"/>
                  </a:lnTo>
                  <a:close/>
                  <a:moveTo>
                    <a:pt x="101" y="48"/>
                  </a:moveTo>
                  <a:cubicBezTo>
                    <a:pt x="101" y="48"/>
                    <a:pt x="101" y="48"/>
                    <a:pt x="101" y="48"/>
                  </a:cubicBezTo>
                  <a:cubicBezTo>
                    <a:pt x="96" y="48"/>
                    <a:pt x="96" y="48"/>
                    <a:pt x="96" y="48"/>
                  </a:cubicBezTo>
                  <a:cubicBezTo>
                    <a:pt x="89" y="45"/>
                    <a:pt x="89" y="45"/>
                    <a:pt x="89" y="45"/>
                  </a:cubicBezTo>
                  <a:cubicBezTo>
                    <a:pt x="98" y="45"/>
                    <a:pt x="98" y="45"/>
                    <a:pt x="98" y="45"/>
                  </a:cubicBezTo>
                  <a:cubicBezTo>
                    <a:pt x="98" y="45"/>
                    <a:pt x="98" y="45"/>
                    <a:pt x="98" y="45"/>
                  </a:cubicBezTo>
                  <a:cubicBezTo>
                    <a:pt x="101" y="46"/>
                    <a:pt x="101" y="46"/>
                    <a:pt x="101" y="46"/>
                  </a:cubicBezTo>
                  <a:lnTo>
                    <a:pt x="101" y="48"/>
                  </a:lnTo>
                  <a:close/>
                  <a:moveTo>
                    <a:pt x="103" y="54"/>
                  </a:moveTo>
                  <a:cubicBezTo>
                    <a:pt x="103" y="54"/>
                    <a:pt x="103" y="54"/>
                    <a:pt x="103" y="54"/>
                  </a:cubicBezTo>
                  <a:cubicBezTo>
                    <a:pt x="101" y="54"/>
                    <a:pt x="101" y="54"/>
                    <a:pt x="101" y="54"/>
                  </a:cubicBezTo>
                  <a:cubicBezTo>
                    <a:pt x="101" y="48"/>
                    <a:pt x="101" y="48"/>
                    <a:pt x="101" y="48"/>
                  </a:cubicBezTo>
                  <a:cubicBezTo>
                    <a:pt x="103" y="48"/>
                    <a:pt x="103" y="48"/>
                    <a:pt x="103" y="48"/>
                  </a:cubicBezTo>
                  <a:lnTo>
                    <a:pt x="103" y="54"/>
                  </a:lnTo>
                  <a:close/>
                  <a:moveTo>
                    <a:pt x="103" y="48"/>
                  </a:moveTo>
                  <a:cubicBezTo>
                    <a:pt x="103" y="48"/>
                    <a:pt x="103" y="48"/>
                    <a:pt x="103" y="48"/>
                  </a:cubicBezTo>
                  <a:cubicBezTo>
                    <a:pt x="101" y="48"/>
                    <a:pt x="101" y="48"/>
                    <a:pt x="101" y="48"/>
                  </a:cubicBezTo>
                  <a:cubicBezTo>
                    <a:pt x="102" y="46"/>
                    <a:pt x="102" y="46"/>
                    <a:pt x="102" y="46"/>
                  </a:cubicBezTo>
                  <a:cubicBezTo>
                    <a:pt x="103" y="47"/>
                    <a:pt x="103" y="47"/>
                    <a:pt x="103" y="47"/>
                  </a:cubicBezTo>
                  <a:lnTo>
                    <a:pt x="103" y="48"/>
                  </a:lnTo>
                  <a:close/>
                  <a:moveTo>
                    <a:pt x="104" y="46"/>
                  </a:moveTo>
                  <a:cubicBezTo>
                    <a:pt x="104" y="46"/>
                    <a:pt x="104" y="46"/>
                    <a:pt x="104" y="46"/>
                  </a:cubicBezTo>
                  <a:cubicBezTo>
                    <a:pt x="102" y="46"/>
                    <a:pt x="102" y="46"/>
                    <a:pt x="102" y="46"/>
                  </a:cubicBezTo>
                  <a:cubicBezTo>
                    <a:pt x="102" y="45"/>
                    <a:pt x="102" y="45"/>
                    <a:pt x="102" y="45"/>
                  </a:cubicBezTo>
                  <a:cubicBezTo>
                    <a:pt x="102" y="45"/>
                    <a:pt x="102" y="45"/>
                    <a:pt x="102" y="45"/>
                  </a:cubicBezTo>
                  <a:cubicBezTo>
                    <a:pt x="104" y="44"/>
                    <a:pt x="104" y="44"/>
                    <a:pt x="104" y="44"/>
                  </a:cubicBezTo>
                  <a:lnTo>
                    <a:pt x="104" y="46"/>
                  </a:lnTo>
                  <a:close/>
                  <a:moveTo>
                    <a:pt x="110" y="54"/>
                  </a:moveTo>
                  <a:cubicBezTo>
                    <a:pt x="110" y="54"/>
                    <a:pt x="110" y="54"/>
                    <a:pt x="110" y="54"/>
                  </a:cubicBezTo>
                  <a:cubicBezTo>
                    <a:pt x="104" y="54"/>
                    <a:pt x="104" y="54"/>
                    <a:pt x="104" y="54"/>
                  </a:cubicBezTo>
                  <a:cubicBezTo>
                    <a:pt x="104" y="47"/>
                    <a:pt x="104" y="47"/>
                    <a:pt x="104" y="47"/>
                  </a:cubicBezTo>
                  <a:cubicBezTo>
                    <a:pt x="106" y="48"/>
                    <a:pt x="106" y="48"/>
                    <a:pt x="106" y="48"/>
                  </a:cubicBezTo>
                  <a:cubicBezTo>
                    <a:pt x="110" y="48"/>
                    <a:pt x="110" y="48"/>
                    <a:pt x="110" y="48"/>
                  </a:cubicBezTo>
                  <a:lnTo>
                    <a:pt x="110" y="54"/>
                  </a:lnTo>
                  <a:close/>
                  <a:moveTo>
                    <a:pt x="111" y="47"/>
                  </a:moveTo>
                  <a:cubicBezTo>
                    <a:pt x="111" y="47"/>
                    <a:pt x="111" y="47"/>
                    <a:pt x="111" y="47"/>
                  </a:cubicBezTo>
                  <a:cubicBezTo>
                    <a:pt x="110" y="47"/>
                    <a:pt x="110" y="47"/>
                    <a:pt x="110" y="47"/>
                  </a:cubicBezTo>
                  <a:cubicBezTo>
                    <a:pt x="110" y="47"/>
                    <a:pt x="110" y="47"/>
                    <a:pt x="110" y="47"/>
                  </a:cubicBezTo>
                  <a:cubicBezTo>
                    <a:pt x="106" y="47"/>
                    <a:pt x="106" y="47"/>
                    <a:pt x="106" y="47"/>
                  </a:cubicBezTo>
                  <a:cubicBezTo>
                    <a:pt x="104" y="47"/>
                    <a:pt x="104" y="47"/>
                    <a:pt x="104" y="47"/>
                  </a:cubicBezTo>
                  <a:cubicBezTo>
                    <a:pt x="104" y="44"/>
                    <a:pt x="104" y="44"/>
                    <a:pt x="104" y="44"/>
                  </a:cubicBezTo>
                  <a:cubicBezTo>
                    <a:pt x="108" y="44"/>
                    <a:pt x="108" y="44"/>
                    <a:pt x="108" y="44"/>
                  </a:cubicBezTo>
                  <a:cubicBezTo>
                    <a:pt x="108" y="44"/>
                    <a:pt x="108" y="44"/>
                    <a:pt x="108" y="44"/>
                  </a:cubicBezTo>
                  <a:cubicBezTo>
                    <a:pt x="111" y="45"/>
                    <a:pt x="111" y="45"/>
                    <a:pt x="111" y="45"/>
                  </a:cubicBezTo>
                  <a:lnTo>
                    <a:pt x="111" y="47"/>
                  </a:lnTo>
                  <a:close/>
                  <a:moveTo>
                    <a:pt x="106" y="44"/>
                  </a:moveTo>
                  <a:cubicBezTo>
                    <a:pt x="106" y="44"/>
                    <a:pt x="106" y="44"/>
                    <a:pt x="106" y="44"/>
                  </a:cubicBezTo>
                  <a:cubicBezTo>
                    <a:pt x="106" y="43"/>
                    <a:pt x="106" y="43"/>
                    <a:pt x="106" y="43"/>
                  </a:cubicBezTo>
                  <a:cubicBezTo>
                    <a:pt x="108" y="43"/>
                    <a:pt x="108" y="43"/>
                    <a:pt x="108" y="43"/>
                  </a:cubicBezTo>
                  <a:cubicBezTo>
                    <a:pt x="108" y="44"/>
                    <a:pt x="108" y="44"/>
                    <a:pt x="108" y="44"/>
                  </a:cubicBezTo>
                  <a:lnTo>
                    <a:pt x="106" y="44"/>
                  </a:lnTo>
                  <a:close/>
                  <a:moveTo>
                    <a:pt x="111" y="44"/>
                  </a:moveTo>
                  <a:cubicBezTo>
                    <a:pt x="111" y="44"/>
                    <a:pt x="111" y="44"/>
                    <a:pt x="111" y="44"/>
                  </a:cubicBezTo>
                  <a:cubicBezTo>
                    <a:pt x="111" y="45"/>
                    <a:pt x="111" y="45"/>
                    <a:pt x="111" y="45"/>
                  </a:cubicBezTo>
                  <a:cubicBezTo>
                    <a:pt x="109" y="44"/>
                    <a:pt x="109" y="44"/>
                    <a:pt x="109" y="44"/>
                  </a:cubicBezTo>
                  <a:lnTo>
                    <a:pt x="111" y="44"/>
                  </a:lnTo>
                  <a:close/>
                  <a:moveTo>
                    <a:pt x="110" y="44"/>
                  </a:moveTo>
                  <a:cubicBezTo>
                    <a:pt x="110" y="44"/>
                    <a:pt x="110" y="44"/>
                    <a:pt x="110" y="44"/>
                  </a:cubicBezTo>
                  <a:cubicBezTo>
                    <a:pt x="110" y="43"/>
                    <a:pt x="110" y="43"/>
                    <a:pt x="110" y="43"/>
                  </a:cubicBezTo>
                  <a:cubicBezTo>
                    <a:pt x="111" y="43"/>
                    <a:pt x="111" y="43"/>
                    <a:pt x="111" y="43"/>
                  </a:cubicBezTo>
                  <a:cubicBezTo>
                    <a:pt x="111" y="44"/>
                    <a:pt x="111" y="44"/>
                    <a:pt x="111" y="44"/>
                  </a:cubicBezTo>
                  <a:lnTo>
                    <a:pt x="110" y="44"/>
                  </a:lnTo>
                  <a:close/>
                  <a:moveTo>
                    <a:pt x="110" y="44"/>
                  </a:moveTo>
                  <a:cubicBezTo>
                    <a:pt x="110" y="44"/>
                    <a:pt x="110" y="44"/>
                    <a:pt x="110" y="44"/>
                  </a:cubicBezTo>
                  <a:cubicBezTo>
                    <a:pt x="108" y="44"/>
                    <a:pt x="108" y="44"/>
                    <a:pt x="108" y="44"/>
                  </a:cubicBezTo>
                  <a:cubicBezTo>
                    <a:pt x="108" y="43"/>
                    <a:pt x="108" y="43"/>
                    <a:pt x="108" y="43"/>
                  </a:cubicBezTo>
                  <a:cubicBezTo>
                    <a:pt x="110" y="43"/>
                    <a:pt x="110" y="43"/>
                    <a:pt x="110" y="43"/>
                  </a:cubicBezTo>
                  <a:lnTo>
                    <a:pt x="110" y="44"/>
                  </a:lnTo>
                  <a:close/>
                  <a:moveTo>
                    <a:pt x="114" y="47"/>
                  </a:moveTo>
                  <a:cubicBezTo>
                    <a:pt x="114" y="47"/>
                    <a:pt x="114" y="47"/>
                    <a:pt x="114" y="47"/>
                  </a:cubicBezTo>
                  <a:cubicBezTo>
                    <a:pt x="116" y="47"/>
                    <a:pt x="116" y="47"/>
                    <a:pt x="116" y="47"/>
                  </a:cubicBezTo>
                  <a:cubicBezTo>
                    <a:pt x="120" y="47"/>
                    <a:pt x="120" y="47"/>
                    <a:pt x="120" y="47"/>
                  </a:cubicBezTo>
                  <a:cubicBezTo>
                    <a:pt x="120" y="54"/>
                    <a:pt x="120" y="54"/>
                    <a:pt x="120" y="54"/>
                  </a:cubicBezTo>
                  <a:cubicBezTo>
                    <a:pt x="114" y="54"/>
                    <a:pt x="114" y="54"/>
                    <a:pt x="114" y="54"/>
                  </a:cubicBezTo>
                  <a:lnTo>
                    <a:pt x="114" y="47"/>
                  </a:lnTo>
                  <a:close/>
                  <a:moveTo>
                    <a:pt x="114" y="47"/>
                  </a:moveTo>
                  <a:cubicBezTo>
                    <a:pt x="114" y="47"/>
                    <a:pt x="114" y="47"/>
                    <a:pt x="114" y="47"/>
                  </a:cubicBezTo>
                  <a:cubicBezTo>
                    <a:pt x="113" y="47"/>
                    <a:pt x="113" y="47"/>
                    <a:pt x="113" y="47"/>
                  </a:cubicBezTo>
                  <a:cubicBezTo>
                    <a:pt x="113" y="54"/>
                    <a:pt x="113" y="54"/>
                    <a:pt x="113" y="54"/>
                  </a:cubicBezTo>
                  <a:cubicBezTo>
                    <a:pt x="111" y="54"/>
                    <a:pt x="111" y="54"/>
                    <a:pt x="111" y="54"/>
                  </a:cubicBezTo>
                  <a:cubicBezTo>
                    <a:pt x="111" y="48"/>
                    <a:pt x="111" y="48"/>
                    <a:pt x="111" y="48"/>
                  </a:cubicBezTo>
                  <a:cubicBezTo>
                    <a:pt x="113" y="47"/>
                    <a:pt x="113" y="47"/>
                    <a:pt x="113" y="47"/>
                  </a:cubicBezTo>
                  <a:cubicBezTo>
                    <a:pt x="111" y="47"/>
                    <a:pt x="111" y="47"/>
                    <a:pt x="111" y="47"/>
                  </a:cubicBezTo>
                  <a:cubicBezTo>
                    <a:pt x="111" y="47"/>
                    <a:pt x="111" y="47"/>
                    <a:pt x="111" y="47"/>
                  </a:cubicBezTo>
                  <a:cubicBezTo>
                    <a:pt x="111" y="47"/>
                    <a:pt x="111" y="47"/>
                    <a:pt x="111" y="47"/>
                  </a:cubicBezTo>
                  <a:cubicBezTo>
                    <a:pt x="111" y="46"/>
                    <a:pt x="111" y="46"/>
                    <a:pt x="111" y="46"/>
                  </a:cubicBezTo>
                  <a:lnTo>
                    <a:pt x="114" y="47"/>
                  </a:lnTo>
                  <a:close/>
                  <a:moveTo>
                    <a:pt x="112" y="44"/>
                  </a:moveTo>
                  <a:cubicBezTo>
                    <a:pt x="112" y="44"/>
                    <a:pt x="112" y="44"/>
                    <a:pt x="112" y="44"/>
                  </a:cubicBezTo>
                  <a:cubicBezTo>
                    <a:pt x="112" y="44"/>
                    <a:pt x="112" y="44"/>
                    <a:pt x="112" y="44"/>
                  </a:cubicBezTo>
                  <a:cubicBezTo>
                    <a:pt x="112" y="37"/>
                    <a:pt x="112" y="37"/>
                    <a:pt x="112" y="37"/>
                  </a:cubicBezTo>
                  <a:cubicBezTo>
                    <a:pt x="108" y="37"/>
                    <a:pt x="108" y="37"/>
                    <a:pt x="108" y="37"/>
                  </a:cubicBezTo>
                  <a:cubicBezTo>
                    <a:pt x="108" y="43"/>
                    <a:pt x="108" y="43"/>
                    <a:pt x="108" y="43"/>
                  </a:cubicBezTo>
                  <a:cubicBezTo>
                    <a:pt x="112" y="43"/>
                    <a:pt x="112" y="43"/>
                    <a:pt x="112" y="43"/>
                  </a:cubicBezTo>
                  <a:cubicBezTo>
                    <a:pt x="112" y="44"/>
                    <a:pt x="112" y="44"/>
                    <a:pt x="112" y="44"/>
                  </a:cubicBezTo>
                  <a:cubicBezTo>
                    <a:pt x="111" y="44"/>
                    <a:pt x="111" y="44"/>
                    <a:pt x="111" y="44"/>
                  </a:cubicBezTo>
                  <a:cubicBezTo>
                    <a:pt x="111" y="43"/>
                    <a:pt x="111" y="43"/>
                    <a:pt x="111" y="43"/>
                  </a:cubicBezTo>
                  <a:cubicBezTo>
                    <a:pt x="105" y="42"/>
                    <a:pt x="105" y="42"/>
                    <a:pt x="105" y="42"/>
                  </a:cubicBezTo>
                  <a:cubicBezTo>
                    <a:pt x="105" y="36"/>
                    <a:pt x="105" y="36"/>
                    <a:pt x="105" y="36"/>
                  </a:cubicBezTo>
                  <a:cubicBezTo>
                    <a:pt x="112" y="37"/>
                    <a:pt x="112" y="37"/>
                    <a:pt x="112" y="37"/>
                  </a:cubicBezTo>
                  <a:lnTo>
                    <a:pt x="112" y="44"/>
                  </a:lnTo>
                  <a:close/>
                  <a:moveTo>
                    <a:pt x="115" y="5"/>
                  </a:moveTo>
                  <a:cubicBezTo>
                    <a:pt x="115" y="5"/>
                    <a:pt x="115" y="5"/>
                    <a:pt x="115" y="5"/>
                  </a:cubicBezTo>
                  <a:cubicBezTo>
                    <a:pt x="115" y="5"/>
                    <a:pt x="115" y="5"/>
                    <a:pt x="115" y="5"/>
                  </a:cubicBezTo>
                  <a:cubicBezTo>
                    <a:pt x="117" y="6"/>
                    <a:pt x="117" y="6"/>
                    <a:pt x="117" y="6"/>
                  </a:cubicBezTo>
                  <a:cubicBezTo>
                    <a:pt x="117" y="8"/>
                    <a:pt x="117" y="8"/>
                    <a:pt x="117" y="8"/>
                  </a:cubicBezTo>
                  <a:cubicBezTo>
                    <a:pt x="115" y="7"/>
                    <a:pt x="115" y="7"/>
                    <a:pt x="115" y="7"/>
                  </a:cubicBezTo>
                  <a:lnTo>
                    <a:pt x="115" y="5"/>
                  </a:lnTo>
                  <a:close/>
                  <a:moveTo>
                    <a:pt x="115" y="7"/>
                  </a:moveTo>
                  <a:cubicBezTo>
                    <a:pt x="115" y="7"/>
                    <a:pt x="115" y="7"/>
                    <a:pt x="115" y="7"/>
                  </a:cubicBezTo>
                  <a:cubicBezTo>
                    <a:pt x="117" y="8"/>
                    <a:pt x="117" y="8"/>
                    <a:pt x="117" y="8"/>
                  </a:cubicBezTo>
                  <a:cubicBezTo>
                    <a:pt x="117" y="8"/>
                    <a:pt x="117" y="8"/>
                    <a:pt x="117" y="8"/>
                  </a:cubicBezTo>
                  <a:cubicBezTo>
                    <a:pt x="115" y="8"/>
                    <a:pt x="115" y="8"/>
                    <a:pt x="115" y="8"/>
                  </a:cubicBezTo>
                  <a:lnTo>
                    <a:pt x="115" y="7"/>
                  </a:lnTo>
                  <a:close/>
                  <a:moveTo>
                    <a:pt x="115" y="8"/>
                  </a:moveTo>
                  <a:cubicBezTo>
                    <a:pt x="115" y="8"/>
                    <a:pt x="115" y="8"/>
                    <a:pt x="115" y="8"/>
                  </a:cubicBezTo>
                  <a:cubicBezTo>
                    <a:pt x="117" y="9"/>
                    <a:pt x="117" y="9"/>
                    <a:pt x="117" y="9"/>
                  </a:cubicBezTo>
                  <a:cubicBezTo>
                    <a:pt x="117" y="9"/>
                    <a:pt x="117" y="9"/>
                    <a:pt x="117" y="9"/>
                  </a:cubicBezTo>
                  <a:cubicBezTo>
                    <a:pt x="115" y="8"/>
                    <a:pt x="115" y="8"/>
                    <a:pt x="115" y="8"/>
                  </a:cubicBezTo>
                  <a:close/>
                  <a:moveTo>
                    <a:pt x="115" y="9"/>
                  </a:moveTo>
                  <a:cubicBezTo>
                    <a:pt x="115" y="9"/>
                    <a:pt x="115" y="9"/>
                    <a:pt x="115" y="9"/>
                  </a:cubicBezTo>
                  <a:cubicBezTo>
                    <a:pt x="117" y="9"/>
                    <a:pt x="117" y="9"/>
                    <a:pt x="117" y="9"/>
                  </a:cubicBezTo>
                  <a:cubicBezTo>
                    <a:pt x="117" y="11"/>
                    <a:pt x="117" y="11"/>
                    <a:pt x="117" y="11"/>
                  </a:cubicBezTo>
                  <a:cubicBezTo>
                    <a:pt x="115" y="10"/>
                    <a:pt x="115" y="10"/>
                    <a:pt x="115" y="10"/>
                  </a:cubicBezTo>
                  <a:lnTo>
                    <a:pt x="115" y="9"/>
                  </a:lnTo>
                  <a:close/>
                  <a:moveTo>
                    <a:pt x="115" y="10"/>
                  </a:moveTo>
                  <a:cubicBezTo>
                    <a:pt x="115" y="10"/>
                    <a:pt x="115" y="10"/>
                    <a:pt x="115" y="10"/>
                  </a:cubicBezTo>
                  <a:cubicBezTo>
                    <a:pt x="117" y="11"/>
                    <a:pt x="117" y="11"/>
                    <a:pt x="117" y="11"/>
                  </a:cubicBezTo>
                  <a:cubicBezTo>
                    <a:pt x="117" y="12"/>
                    <a:pt x="117" y="12"/>
                    <a:pt x="117" y="12"/>
                  </a:cubicBezTo>
                  <a:cubicBezTo>
                    <a:pt x="115" y="11"/>
                    <a:pt x="115" y="11"/>
                    <a:pt x="115" y="11"/>
                  </a:cubicBezTo>
                  <a:lnTo>
                    <a:pt x="115" y="10"/>
                  </a:lnTo>
                  <a:close/>
                  <a:moveTo>
                    <a:pt x="115" y="11"/>
                  </a:moveTo>
                  <a:cubicBezTo>
                    <a:pt x="115" y="11"/>
                    <a:pt x="115" y="11"/>
                    <a:pt x="115" y="11"/>
                  </a:cubicBezTo>
                  <a:cubicBezTo>
                    <a:pt x="117" y="12"/>
                    <a:pt x="117" y="12"/>
                    <a:pt x="117" y="12"/>
                  </a:cubicBezTo>
                  <a:cubicBezTo>
                    <a:pt x="117" y="12"/>
                    <a:pt x="117" y="12"/>
                    <a:pt x="117" y="12"/>
                  </a:cubicBezTo>
                  <a:cubicBezTo>
                    <a:pt x="115" y="12"/>
                    <a:pt x="115" y="12"/>
                    <a:pt x="115" y="12"/>
                  </a:cubicBezTo>
                  <a:lnTo>
                    <a:pt x="115" y="11"/>
                  </a:lnTo>
                  <a:close/>
                  <a:moveTo>
                    <a:pt x="115" y="12"/>
                  </a:moveTo>
                  <a:cubicBezTo>
                    <a:pt x="115" y="12"/>
                    <a:pt x="115" y="12"/>
                    <a:pt x="115" y="12"/>
                  </a:cubicBezTo>
                  <a:cubicBezTo>
                    <a:pt x="117" y="12"/>
                    <a:pt x="117" y="12"/>
                    <a:pt x="117" y="12"/>
                  </a:cubicBezTo>
                  <a:cubicBezTo>
                    <a:pt x="117" y="14"/>
                    <a:pt x="117" y="14"/>
                    <a:pt x="117" y="14"/>
                  </a:cubicBezTo>
                  <a:cubicBezTo>
                    <a:pt x="115" y="13"/>
                    <a:pt x="115" y="13"/>
                    <a:pt x="115" y="13"/>
                  </a:cubicBezTo>
                  <a:lnTo>
                    <a:pt x="115" y="12"/>
                  </a:lnTo>
                  <a:close/>
                  <a:moveTo>
                    <a:pt x="115" y="13"/>
                  </a:moveTo>
                  <a:cubicBezTo>
                    <a:pt x="115" y="13"/>
                    <a:pt x="115" y="13"/>
                    <a:pt x="115" y="13"/>
                  </a:cubicBezTo>
                  <a:cubicBezTo>
                    <a:pt x="117" y="14"/>
                    <a:pt x="117" y="14"/>
                    <a:pt x="117" y="14"/>
                  </a:cubicBezTo>
                  <a:cubicBezTo>
                    <a:pt x="117" y="14"/>
                    <a:pt x="117" y="14"/>
                    <a:pt x="117" y="14"/>
                  </a:cubicBezTo>
                  <a:cubicBezTo>
                    <a:pt x="115" y="14"/>
                    <a:pt x="115" y="14"/>
                    <a:pt x="115" y="14"/>
                  </a:cubicBezTo>
                  <a:lnTo>
                    <a:pt x="115" y="13"/>
                  </a:lnTo>
                  <a:close/>
                  <a:moveTo>
                    <a:pt x="115" y="14"/>
                  </a:moveTo>
                  <a:cubicBezTo>
                    <a:pt x="115" y="14"/>
                    <a:pt x="115" y="14"/>
                    <a:pt x="115" y="14"/>
                  </a:cubicBezTo>
                  <a:cubicBezTo>
                    <a:pt x="117" y="15"/>
                    <a:pt x="117" y="15"/>
                    <a:pt x="117" y="15"/>
                  </a:cubicBezTo>
                  <a:cubicBezTo>
                    <a:pt x="117" y="15"/>
                    <a:pt x="117" y="15"/>
                    <a:pt x="117" y="15"/>
                  </a:cubicBezTo>
                  <a:cubicBezTo>
                    <a:pt x="115" y="15"/>
                    <a:pt x="115" y="15"/>
                    <a:pt x="115" y="15"/>
                  </a:cubicBezTo>
                  <a:lnTo>
                    <a:pt x="115" y="14"/>
                  </a:lnTo>
                  <a:close/>
                  <a:moveTo>
                    <a:pt x="115" y="15"/>
                  </a:moveTo>
                  <a:cubicBezTo>
                    <a:pt x="115" y="15"/>
                    <a:pt x="115" y="15"/>
                    <a:pt x="115" y="15"/>
                  </a:cubicBezTo>
                  <a:cubicBezTo>
                    <a:pt x="117" y="15"/>
                    <a:pt x="117" y="15"/>
                    <a:pt x="117" y="15"/>
                  </a:cubicBezTo>
                  <a:cubicBezTo>
                    <a:pt x="117" y="17"/>
                    <a:pt x="117" y="17"/>
                    <a:pt x="117" y="17"/>
                  </a:cubicBezTo>
                  <a:cubicBezTo>
                    <a:pt x="115" y="16"/>
                    <a:pt x="115" y="16"/>
                    <a:pt x="115" y="16"/>
                  </a:cubicBezTo>
                  <a:lnTo>
                    <a:pt x="115" y="15"/>
                  </a:lnTo>
                  <a:close/>
                  <a:moveTo>
                    <a:pt x="115" y="17"/>
                  </a:moveTo>
                  <a:cubicBezTo>
                    <a:pt x="115" y="17"/>
                    <a:pt x="115" y="17"/>
                    <a:pt x="115" y="17"/>
                  </a:cubicBezTo>
                  <a:cubicBezTo>
                    <a:pt x="117" y="17"/>
                    <a:pt x="117" y="17"/>
                    <a:pt x="117" y="17"/>
                  </a:cubicBezTo>
                  <a:cubicBezTo>
                    <a:pt x="117" y="18"/>
                    <a:pt x="117" y="18"/>
                    <a:pt x="117" y="18"/>
                  </a:cubicBezTo>
                  <a:cubicBezTo>
                    <a:pt x="115" y="17"/>
                    <a:pt x="115" y="17"/>
                    <a:pt x="115" y="17"/>
                  </a:cubicBezTo>
                  <a:close/>
                  <a:moveTo>
                    <a:pt x="115" y="17"/>
                  </a:moveTo>
                  <a:cubicBezTo>
                    <a:pt x="115" y="17"/>
                    <a:pt x="115" y="17"/>
                    <a:pt x="115" y="17"/>
                  </a:cubicBezTo>
                  <a:cubicBezTo>
                    <a:pt x="117" y="18"/>
                    <a:pt x="117" y="18"/>
                    <a:pt x="117" y="18"/>
                  </a:cubicBezTo>
                  <a:cubicBezTo>
                    <a:pt x="117" y="18"/>
                    <a:pt x="117" y="18"/>
                    <a:pt x="117" y="18"/>
                  </a:cubicBezTo>
                  <a:cubicBezTo>
                    <a:pt x="115" y="18"/>
                    <a:pt x="115" y="18"/>
                    <a:pt x="115" y="18"/>
                  </a:cubicBezTo>
                  <a:lnTo>
                    <a:pt x="115" y="17"/>
                  </a:lnTo>
                  <a:close/>
                  <a:moveTo>
                    <a:pt x="115" y="18"/>
                  </a:moveTo>
                  <a:cubicBezTo>
                    <a:pt x="115" y="18"/>
                    <a:pt x="115" y="18"/>
                    <a:pt x="115" y="18"/>
                  </a:cubicBezTo>
                  <a:cubicBezTo>
                    <a:pt x="117" y="18"/>
                    <a:pt x="117" y="18"/>
                    <a:pt x="117" y="18"/>
                  </a:cubicBezTo>
                  <a:cubicBezTo>
                    <a:pt x="117" y="20"/>
                    <a:pt x="117" y="20"/>
                    <a:pt x="117" y="20"/>
                  </a:cubicBezTo>
                  <a:cubicBezTo>
                    <a:pt x="115" y="19"/>
                    <a:pt x="115" y="19"/>
                    <a:pt x="115" y="19"/>
                  </a:cubicBezTo>
                  <a:lnTo>
                    <a:pt x="115" y="18"/>
                  </a:lnTo>
                  <a:close/>
                  <a:moveTo>
                    <a:pt x="115" y="19"/>
                  </a:moveTo>
                  <a:cubicBezTo>
                    <a:pt x="115" y="19"/>
                    <a:pt x="115" y="19"/>
                    <a:pt x="115" y="19"/>
                  </a:cubicBezTo>
                  <a:cubicBezTo>
                    <a:pt x="117" y="20"/>
                    <a:pt x="117" y="20"/>
                    <a:pt x="117" y="20"/>
                  </a:cubicBezTo>
                  <a:cubicBezTo>
                    <a:pt x="117" y="20"/>
                    <a:pt x="117" y="20"/>
                    <a:pt x="117" y="20"/>
                  </a:cubicBezTo>
                  <a:cubicBezTo>
                    <a:pt x="115" y="20"/>
                    <a:pt x="115" y="20"/>
                    <a:pt x="115" y="20"/>
                  </a:cubicBezTo>
                  <a:lnTo>
                    <a:pt x="115" y="19"/>
                  </a:lnTo>
                  <a:close/>
                  <a:moveTo>
                    <a:pt x="115" y="20"/>
                  </a:moveTo>
                  <a:cubicBezTo>
                    <a:pt x="115" y="20"/>
                    <a:pt x="115" y="20"/>
                    <a:pt x="115" y="20"/>
                  </a:cubicBezTo>
                  <a:cubicBezTo>
                    <a:pt x="117" y="21"/>
                    <a:pt x="117" y="21"/>
                    <a:pt x="117" y="21"/>
                  </a:cubicBezTo>
                  <a:cubicBezTo>
                    <a:pt x="117" y="21"/>
                    <a:pt x="117" y="21"/>
                    <a:pt x="117" y="21"/>
                  </a:cubicBezTo>
                  <a:cubicBezTo>
                    <a:pt x="115" y="21"/>
                    <a:pt x="115" y="21"/>
                    <a:pt x="115" y="21"/>
                  </a:cubicBezTo>
                  <a:lnTo>
                    <a:pt x="115" y="20"/>
                  </a:lnTo>
                  <a:close/>
                  <a:moveTo>
                    <a:pt x="115" y="21"/>
                  </a:moveTo>
                  <a:cubicBezTo>
                    <a:pt x="115" y="21"/>
                    <a:pt x="115" y="21"/>
                    <a:pt x="115" y="21"/>
                  </a:cubicBezTo>
                  <a:cubicBezTo>
                    <a:pt x="117" y="21"/>
                    <a:pt x="117" y="21"/>
                    <a:pt x="117" y="21"/>
                  </a:cubicBezTo>
                  <a:cubicBezTo>
                    <a:pt x="117" y="23"/>
                    <a:pt x="117" y="23"/>
                    <a:pt x="117" y="23"/>
                  </a:cubicBezTo>
                  <a:cubicBezTo>
                    <a:pt x="115" y="22"/>
                    <a:pt x="115" y="22"/>
                    <a:pt x="115" y="22"/>
                  </a:cubicBezTo>
                  <a:lnTo>
                    <a:pt x="115" y="21"/>
                  </a:lnTo>
                  <a:close/>
                  <a:moveTo>
                    <a:pt x="115" y="23"/>
                  </a:moveTo>
                  <a:cubicBezTo>
                    <a:pt x="115" y="23"/>
                    <a:pt x="115" y="23"/>
                    <a:pt x="115" y="23"/>
                  </a:cubicBezTo>
                  <a:cubicBezTo>
                    <a:pt x="117" y="23"/>
                    <a:pt x="117" y="23"/>
                    <a:pt x="117" y="23"/>
                  </a:cubicBezTo>
                  <a:cubicBezTo>
                    <a:pt x="117" y="23"/>
                    <a:pt x="117" y="23"/>
                    <a:pt x="117" y="23"/>
                  </a:cubicBezTo>
                  <a:cubicBezTo>
                    <a:pt x="115" y="23"/>
                    <a:pt x="115" y="23"/>
                    <a:pt x="115" y="23"/>
                  </a:cubicBezTo>
                  <a:close/>
                  <a:moveTo>
                    <a:pt x="115" y="23"/>
                  </a:moveTo>
                  <a:cubicBezTo>
                    <a:pt x="115" y="23"/>
                    <a:pt x="115" y="23"/>
                    <a:pt x="115" y="23"/>
                  </a:cubicBezTo>
                  <a:cubicBezTo>
                    <a:pt x="117" y="24"/>
                    <a:pt x="117" y="24"/>
                    <a:pt x="117" y="24"/>
                  </a:cubicBezTo>
                  <a:cubicBezTo>
                    <a:pt x="117" y="24"/>
                    <a:pt x="117" y="24"/>
                    <a:pt x="117" y="24"/>
                  </a:cubicBezTo>
                  <a:cubicBezTo>
                    <a:pt x="115" y="24"/>
                    <a:pt x="115" y="24"/>
                    <a:pt x="115" y="24"/>
                  </a:cubicBezTo>
                  <a:lnTo>
                    <a:pt x="115" y="23"/>
                  </a:lnTo>
                  <a:close/>
                  <a:moveTo>
                    <a:pt x="115" y="24"/>
                  </a:moveTo>
                  <a:cubicBezTo>
                    <a:pt x="115" y="24"/>
                    <a:pt x="115" y="24"/>
                    <a:pt x="115" y="24"/>
                  </a:cubicBezTo>
                  <a:cubicBezTo>
                    <a:pt x="117" y="24"/>
                    <a:pt x="117" y="24"/>
                    <a:pt x="117" y="24"/>
                  </a:cubicBezTo>
                  <a:cubicBezTo>
                    <a:pt x="117" y="26"/>
                    <a:pt x="117" y="26"/>
                    <a:pt x="117" y="26"/>
                  </a:cubicBezTo>
                  <a:cubicBezTo>
                    <a:pt x="115" y="25"/>
                    <a:pt x="115" y="25"/>
                    <a:pt x="115" y="25"/>
                  </a:cubicBezTo>
                  <a:lnTo>
                    <a:pt x="115" y="24"/>
                  </a:lnTo>
                  <a:close/>
                  <a:moveTo>
                    <a:pt x="115" y="25"/>
                  </a:moveTo>
                  <a:cubicBezTo>
                    <a:pt x="115" y="25"/>
                    <a:pt x="115" y="25"/>
                    <a:pt x="115" y="25"/>
                  </a:cubicBezTo>
                  <a:cubicBezTo>
                    <a:pt x="117" y="26"/>
                    <a:pt x="117" y="26"/>
                    <a:pt x="117" y="26"/>
                  </a:cubicBezTo>
                  <a:cubicBezTo>
                    <a:pt x="117" y="26"/>
                    <a:pt x="117" y="26"/>
                    <a:pt x="117" y="26"/>
                  </a:cubicBezTo>
                  <a:cubicBezTo>
                    <a:pt x="115" y="26"/>
                    <a:pt x="115" y="26"/>
                    <a:pt x="115" y="26"/>
                  </a:cubicBezTo>
                  <a:lnTo>
                    <a:pt x="115" y="25"/>
                  </a:lnTo>
                  <a:close/>
                  <a:moveTo>
                    <a:pt x="115" y="26"/>
                  </a:moveTo>
                  <a:cubicBezTo>
                    <a:pt x="115" y="26"/>
                    <a:pt x="115" y="26"/>
                    <a:pt x="115" y="26"/>
                  </a:cubicBezTo>
                  <a:cubicBezTo>
                    <a:pt x="117" y="27"/>
                    <a:pt x="117" y="27"/>
                    <a:pt x="117" y="27"/>
                  </a:cubicBezTo>
                  <a:cubicBezTo>
                    <a:pt x="117" y="27"/>
                    <a:pt x="117" y="27"/>
                    <a:pt x="117" y="27"/>
                  </a:cubicBezTo>
                  <a:cubicBezTo>
                    <a:pt x="115" y="27"/>
                    <a:pt x="115" y="27"/>
                    <a:pt x="115" y="27"/>
                  </a:cubicBezTo>
                  <a:lnTo>
                    <a:pt x="115" y="26"/>
                  </a:lnTo>
                  <a:close/>
                  <a:moveTo>
                    <a:pt x="115" y="27"/>
                  </a:moveTo>
                  <a:cubicBezTo>
                    <a:pt x="115" y="27"/>
                    <a:pt x="115" y="27"/>
                    <a:pt x="115" y="27"/>
                  </a:cubicBezTo>
                  <a:cubicBezTo>
                    <a:pt x="117" y="27"/>
                    <a:pt x="117" y="27"/>
                    <a:pt x="117" y="27"/>
                  </a:cubicBezTo>
                  <a:cubicBezTo>
                    <a:pt x="117" y="29"/>
                    <a:pt x="117" y="29"/>
                    <a:pt x="117" y="29"/>
                  </a:cubicBezTo>
                  <a:cubicBezTo>
                    <a:pt x="115" y="28"/>
                    <a:pt x="115" y="28"/>
                    <a:pt x="115" y="28"/>
                  </a:cubicBezTo>
                  <a:lnTo>
                    <a:pt x="115" y="27"/>
                  </a:lnTo>
                  <a:close/>
                  <a:moveTo>
                    <a:pt x="115" y="29"/>
                  </a:moveTo>
                  <a:cubicBezTo>
                    <a:pt x="115" y="29"/>
                    <a:pt x="115" y="29"/>
                    <a:pt x="115" y="29"/>
                  </a:cubicBezTo>
                  <a:cubicBezTo>
                    <a:pt x="117" y="29"/>
                    <a:pt x="117" y="29"/>
                    <a:pt x="117" y="29"/>
                  </a:cubicBezTo>
                  <a:cubicBezTo>
                    <a:pt x="117" y="29"/>
                    <a:pt x="117" y="29"/>
                    <a:pt x="117" y="29"/>
                  </a:cubicBezTo>
                  <a:cubicBezTo>
                    <a:pt x="115" y="29"/>
                    <a:pt x="115" y="29"/>
                    <a:pt x="115" y="29"/>
                  </a:cubicBezTo>
                  <a:close/>
                  <a:moveTo>
                    <a:pt x="115" y="29"/>
                  </a:moveTo>
                  <a:cubicBezTo>
                    <a:pt x="115" y="29"/>
                    <a:pt x="115" y="29"/>
                    <a:pt x="115" y="29"/>
                  </a:cubicBezTo>
                  <a:cubicBezTo>
                    <a:pt x="117" y="30"/>
                    <a:pt x="117" y="30"/>
                    <a:pt x="117" y="30"/>
                  </a:cubicBezTo>
                  <a:cubicBezTo>
                    <a:pt x="117" y="30"/>
                    <a:pt x="117" y="30"/>
                    <a:pt x="117" y="30"/>
                  </a:cubicBezTo>
                  <a:cubicBezTo>
                    <a:pt x="115" y="30"/>
                    <a:pt x="115" y="30"/>
                    <a:pt x="115" y="30"/>
                  </a:cubicBezTo>
                  <a:lnTo>
                    <a:pt x="115" y="29"/>
                  </a:lnTo>
                  <a:close/>
                  <a:moveTo>
                    <a:pt x="115" y="30"/>
                  </a:moveTo>
                  <a:cubicBezTo>
                    <a:pt x="115" y="30"/>
                    <a:pt x="115" y="30"/>
                    <a:pt x="115" y="30"/>
                  </a:cubicBezTo>
                  <a:cubicBezTo>
                    <a:pt x="117" y="30"/>
                    <a:pt x="117" y="30"/>
                    <a:pt x="117" y="30"/>
                  </a:cubicBezTo>
                  <a:cubicBezTo>
                    <a:pt x="117" y="32"/>
                    <a:pt x="117" y="32"/>
                    <a:pt x="117" y="32"/>
                  </a:cubicBezTo>
                  <a:cubicBezTo>
                    <a:pt x="115" y="31"/>
                    <a:pt x="115" y="31"/>
                    <a:pt x="115" y="31"/>
                  </a:cubicBezTo>
                  <a:lnTo>
                    <a:pt x="115" y="30"/>
                  </a:lnTo>
                  <a:close/>
                  <a:moveTo>
                    <a:pt x="115" y="32"/>
                  </a:moveTo>
                  <a:cubicBezTo>
                    <a:pt x="115" y="32"/>
                    <a:pt x="115" y="32"/>
                    <a:pt x="115" y="32"/>
                  </a:cubicBezTo>
                  <a:cubicBezTo>
                    <a:pt x="117" y="32"/>
                    <a:pt x="117" y="32"/>
                    <a:pt x="117" y="32"/>
                  </a:cubicBezTo>
                  <a:cubicBezTo>
                    <a:pt x="117" y="33"/>
                    <a:pt x="117" y="33"/>
                    <a:pt x="117" y="33"/>
                  </a:cubicBezTo>
                  <a:cubicBezTo>
                    <a:pt x="115" y="32"/>
                    <a:pt x="115" y="32"/>
                    <a:pt x="115" y="32"/>
                  </a:cubicBezTo>
                  <a:close/>
                  <a:moveTo>
                    <a:pt x="115" y="32"/>
                  </a:moveTo>
                  <a:cubicBezTo>
                    <a:pt x="115" y="32"/>
                    <a:pt x="115" y="32"/>
                    <a:pt x="115" y="32"/>
                  </a:cubicBezTo>
                  <a:cubicBezTo>
                    <a:pt x="117" y="33"/>
                    <a:pt x="117" y="33"/>
                    <a:pt x="117" y="33"/>
                  </a:cubicBezTo>
                  <a:cubicBezTo>
                    <a:pt x="117" y="33"/>
                    <a:pt x="117" y="33"/>
                    <a:pt x="117" y="33"/>
                  </a:cubicBezTo>
                  <a:cubicBezTo>
                    <a:pt x="115" y="33"/>
                    <a:pt x="115" y="33"/>
                    <a:pt x="115" y="33"/>
                  </a:cubicBezTo>
                  <a:lnTo>
                    <a:pt x="115" y="32"/>
                  </a:lnTo>
                  <a:close/>
                  <a:moveTo>
                    <a:pt x="114" y="6"/>
                  </a:moveTo>
                  <a:cubicBezTo>
                    <a:pt x="114" y="6"/>
                    <a:pt x="114" y="6"/>
                    <a:pt x="114" y="6"/>
                  </a:cubicBezTo>
                  <a:cubicBezTo>
                    <a:pt x="115" y="5"/>
                    <a:pt x="115" y="5"/>
                    <a:pt x="115" y="5"/>
                  </a:cubicBezTo>
                  <a:cubicBezTo>
                    <a:pt x="115" y="7"/>
                    <a:pt x="115" y="7"/>
                    <a:pt x="115" y="7"/>
                  </a:cubicBezTo>
                  <a:cubicBezTo>
                    <a:pt x="114" y="7"/>
                    <a:pt x="114" y="7"/>
                    <a:pt x="114" y="7"/>
                  </a:cubicBezTo>
                  <a:lnTo>
                    <a:pt x="114" y="6"/>
                  </a:lnTo>
                  <a:close/>
                  <a:moveTo>
                    <a:pt x="114" y="7"/>
                  </a:moveTo>
                  <a:cubicBezTo>
                    <a:pt x="114" y="7"/>
                    <a:pt x="114" y="7"/>
                    <a:pt x="114" y="7"/>
                  </a:cubicBezTo>
                  <a:cubicBezTo>
                    <a:pt x="115" y="7"/>
                    <a:pt x="115" y="7"/>
                    <a:pt x="115" y="7"/>
                  </a:cubicBezTo>
                  <a:cubicBezTo>
                    <a:pt x="115" y="8"/>
                    <a:pt x="115" y="8"/>
                    <a:pt x="115" y="8"/>
                  </a:cubicBezTo>
                  <a:cubicBezTo>
                    <a:pt x="114" y="8"/>
                    <a:pt x="114" y="8"/>
                    <a:pt x="114" y="8"/>
                  </a:cubicBezTo>
                  <a:lnTo>
                    <a:pt x="114" y="7"/>
                  </a:lnTo>
                  <a:close/>
                  <a:moveTo>
                    <a:pt x="114" y="8"/>
                  </a:moveTo>
                  <a:cubicBezTo>
                    <a:pt x="114" y="8"/>
                    <a:pt x="114" y="8"/>
                    <a:pt x="114" y="8"/>
                  </a:cubicBezTo>
                  <a:cubicBezTo>
                    <a:pt x="115" y="8"/>
                    <a:pt x="115" y="8"/>
                    <a:pt x="115" y="8"/>
                  </a:cubicBezTo>
                  <a:cubicBezTo>
                    <a:pt x="115" y="8"/>
                    <a:pt x="115" y="8"/>
                    <a:pt x="115" y="8"/>
                  </a:cubicBezTo>
                  <a:cubicBezTo>
                    <a:pt x="114" y="9"/>
                    <a:pt x="114" y="9"/>
                    <a:pt x="114" y="9"/>
                  </a:cubicBezTo>
                  <a:lnTo>
                    <a:pt x="114" y="8"/>
                  </a:lnTo>
                  <a:close/>
                  <a:moveTo>
                    <a:pt x="114" y="9"/>
                  </a:moveTo>
                  <a:cubicBezTo>
                    <a:pt x="114" y="9"/>
                    <a:pt x="114" y="9"/>
                    <a:pt x="114" y="9"/>
                  </a:cubicBezTo>
                  <a:cubicBezTo>
                    <a:pt x="115" y="9"/>
                    <a:pt x="115" y="9"/>
                    <a:pt x="115" y="9"/>
                  </a:cubicBezTo>
                  <a:cubicBezTo>
                    <a:pt x="115" y="10"/>
                    <a:pt x="115" y="10"/>
                    <a:pt x="115" y="10"/>
                  </a:cubicBezTo>
                  <a:cubicBezTo>
                    <a:pt x="114" y="10"/>
                    <a:pt x="114" y="10"/>
                    <a:pt x="114" y="10"/>
                  </a:cubicBezTo>
                  <a:lnTo>
                    <a:pt x="114" y="9"/>
                  </a:lnTo>
                  <a:close/>
                  <a:moveTo>
                    <a:pt x="114" y="11"/>
                  </a:moveTo>
                  <a:cubicBezTo>
                    <a:pt x="114" y="11"/>
                    <a:pt x="114" y="11"/>
                    <a:pt x="114" y="11"/>
                  </a:cubicBezTo>
                  <a:cubicBezTo>
                    <a:pt x="115" y="10"/>
                    <a:pt x="115" y="10"/>
                    <a:pt x="115" y="10"/>
                  </a:cubicBezTo>
                  <a:cubicBezTo>
                    <a:pt x="115" y="11"/>
                    <a:pt x="115" y="11"/>
                    <a:pt x="115" y="11"/>
                  </a:cubicBezTo>
                  <a:cubicBezTo>
                    <a:pt x="114" y="11"/>
                    <a:pt x="114" y="11"/>
                    <a:pt x="114" y="11"/>
                  </a:cubicBezTo>
                  <a:close/>
                  <a:moveTo>
                    <a:pt x="114" y="11"/>
                  </a:moveTo>
                  <a:cubicBezTo>
                    <a:pt x="114" y="11"/>
                    <a:pt x="114" y="11"/>
                    <a:pt x="114" y="11"/>
                  </a:cubicBezTo>
                  <a:cubicBezTo>
                    <a:pt x="115" y="11"/>
                    <a:pt x="115" y="11"/>
                    <a:pt x="115" y="11"/>
                  </a:cubicBezTo>
                  <a:cubicBezTo>
                    <a:pt x="115" y="12"/>
                    <a:pt x="115" y="12"/>
                    <a:pt x="115" y="12"/>
                  </a:cubicBezTo>
                  <a:cubicBezTo>
                    <a:pt x="114" y="12"/>
                    <a:pt x="114" y="12"/>
                    <a:pt x="114" y="12"/>
                  </a:cubicBezTo>
                  <a:lnTo>
                    <a:pt x="114" y="11"/>
                  </a:lnTo>
                  <a:close/>
                  <a:moveTo>
                    <a:pt x="114" y="12"/>
                  </a:moveTo>
                  <a:cubicBezTo>
                    <a:pt x="114" y="12"/>
                    <a:pt x="114" y="12"/>
                    <a:pt x="114" y="12"/>
                  </a:cubicBezTo>
                  <a:cubicBezTo>
                    <a:pt x="115" y="12"/>
                    <a:pt x="115" y="12"/>
                    <a:pt x="115" y="12"/>
                  </a:cubicBezTo>
                  <a:cubicBezTo>
                    <a:pt x="115" y="13"/>
                    <a:pt x="115" y="13"/>
                    <a:pt x="115" y="13"/>
                  </a:cubicBezTo>
                  <a:cubicBezTo>
                    <a:pt x="114" y="13"/>
                    <a:pt x="114" y="13"/>
                    <a:pt x="114" y="13"/>
                  </a:cubicBezTo>
                  <a:lnTo>
                    <a:pt x="114" y="12"/>
                  </a:lnTo>
                  <a:close/>
                  <a:moveTo>
                    <a:pt x="114" y="13"/>
                  </a:moveTo>
                  <a:cubicBezTo>
                    <a:pt x="114" y="13"/>
                    <a:pt x="114" y="13"/>
                    <a:pt x="114" y="13"/>
                  </a:cubicBezTo>
                  <a:cubicBezTo>
                    <a:pt x="115" y="13"/>
                    <a:pt x="115" y="13"/>
                    <a:pt x="115" y="13"/>
                  </a:cubicBezTo>
                  <a:cubicBezTo>
                    <a:pt x="115" y="14"/>
                    <a:pt x="115" y="14"/>
                    <a:pt x="115" y="14"/>
                  </a:cubicBezTo>
                  <a:cubicBezTo>
                    <a:pt x="114" y="14"/>
                    <a:pt x="114" y="14"/>
                    <a:pt x="114" y="14"/>
                  </a:cubicBezTo>
                  <a:lnTo>
                    <a:pt x="114" y="13"/>
                  </a:lnTo>
                  <a:close/>
                  <a:moveTo>
                    <a:pt x="114" y="14"/>
                  </a:moveTo>
                  <a:cubicBezTo>
                    <a:pt x="114" y="14"/>
                    <a:pt x="114" y="14"/>
                    <a:pt x="114" y="14"/>
                  </a:cubicBezTo>
                  <a:cubicBezTo>
                    <a:pt x="115" y="14"/>
                    <a:pt x="115" y="14"/>
                    <a:pt x="115" y="14"/>
                  </a:cubicBezTo>
                  <a:cubicBezTo>
                    <a:pt x="115" y="14"/>
                    <a:pt x="115" y="14"/>
                    <a:pt x="115" y="14"/>
                  </a:cubicBezTo>
                  <a:cubicBezTo>
                    <a:pt x="114" y="15"/>
                    <a:pt x="114" y="15"/>
                    <a:pt x="114" y="15"/>
                  </a:cubicBezTo>
                  <a:lnTo>
                    <a:pt x="114" y="14"/>
                  </a:lnTo>
                  <a:close/>
                  <a:moveTo>
                    <a:pt x="114" y="15"/>
                  </a:moveTo>
                  <a:cubicBezTo>
                    <a:pt x="114" y="15"/>
                    <a:pt x="114" y="15"/>
                    <a:pt x="114" y="15"/>
                  </a:cubicBezTo>
                  <a:cubicBezTo>
                    <a:pt x="115" y="15"/>
                    <a:pt x="115" y="15"/>
                    <a:pt x="115" y="15"/>
                  </a:cubicBezTo>
                  <a:cubicBezTo>
                    <a:pt x="115" y="16"/>
                    <a:pt x="115" y="16"/>
                    <a:pt x="115" y="16"/>
                  </a:cubicBezTo>
                  <a:cubicBezTo>
                    <a:pt x="114" y="17"/>
                    <a:pt x="114" y="17"/>
                    <a:pt x="114" y="17"/>
                  </a:cubicBezTo>
                  <a:lnTo>
                    <a:pt x="114" y="15"/>
                  </a:lnTo>
                  <a:close/>
                  <a:moveTo>
                    <a:pt x="114" y="17"/>
                  </a:moveTo>
                  <a:cubicBezTo>
                    <a:pt x="114" y="17"/>
                    <a:pt x="114" y="17"/>
                    <a:pt x="114" y="17"/>
                  </a:cubicBezTo>
                  <a:cubicBezTo>
                    <a:pt x="115" y="16"/>
                    <a:pt x="115" y="16"/>
                    <a:pt x="115" y="16"/>
                  </a:cubicBezTo>
                  <a:cubicBezTo>
                    <a:pt x="115" y="17"/>
                    <a:pt x="115" y="17"/>
                    <a:pt x="115" y="17"/>
                  </a:cubicBezTo>
                  <a:cubicBezTo>
                    <a:pt x="114" y="17"/>
                    <a:pt x="114" y="17"/>
                    <a:pt x="114" y="17"/>
                  </a:cubicBezTo>
                  <a:close/>
                  <a:moveTo>
                    <a:pt x="114" y="17"/>
                  </a:moveTo>
                  <a:cubicBezTo>
                    <a:pt x="114" y="17"/>
                    <a:pt x="114" y="17"/>
                    <a:pt x="114" y="17"/>
                  </a:cubicBezTo>
                  <a:cubicBezTo>
                    <a:pt x="115" y="17"/>
                    <a:pt x="115" y="17"/>
                    <a:pt x="115" y="17"/>
                  </a:cubicBezTo>
                  <a:cubicBezTo>
                    <a:pt x="115" y="18"/>
                    <a:pt x="115" y="18"/>
                    <a:pt x="115" y="18"/>
                  </a:cubicBezTo>
                  <a:cubicBezTo>
                    <a:pt x="114" y="18"/>
                    <a:pt x="114" y="18"/>
                    <a:pt x="114" y="18"/>
                  </a:cubicBezTo>
                  <a:lnTo>
                    <a:pt x="114" y="17"/>
                  </a:lnTo>
                  <a:close/>
                  <a:moveTo>
                    <a:pt x="114" y="18"/>
                  </a:moveTo>
                  <a:cubicBezTo>
                    <a:pt x="114" y="18"/>
                    <a:pt x="114" y="18"/>
                    <a:pt x="114" y="18"/>
                  </a:cubicBezTo>
                  <a:cubicBezTo>
                    <a:pt x="115" y="18"/>
                    <a:pt x="115" y="18"/>
                    <a:pt x="115" y="18"/>
                  </a:cubicBezTo>
                  <a:cubicBezTo>
                    <a:pt x="115" y="19"/>
                    <a:pt x="115" y="19"/>
                    <a:pt x="115" y="19"/>
                  </a:cubicBezTo>
                  <a:cubicBezTo>
                    <a:pt x="114" y="19"/>
                    <a:pt x="114" y="19"/>
                    <a:pt x="114" y="19"/>
                  </a:cubicBezTo>
                  <a:lnTo>
                    <a:pt x="114" y="18"/>
                  </a:lnTo>
                  <a:close/>
                  <a:moveTo>
                    <a:pt x="114" y="20"/>
                  </a:moveTo>
                  <a:cubicBezTo>
                    <a:pt x="114" y="20"/>
                    <a:pt x="114" y="20"/>
                    <a:pt x="114" y="20"/>
                  </a:cubicBezTo>
                  <a:cubicBezTo>
                    <a:pt x="115" y="19"/>
                    <a:pt x="115" y="19"/>
                    <a:pt x="115" y="19"/>
                  </a:cubicBezTo>
                  <a:cubicBezTo>
                    <a:pt x="115" y="20"/>
                    <a:pt x="115" y="20"/>
                    <a:pt x="115" y="20"/>
                  </a:cubicBezTo>
                  <a:cubicBezTo>
                    <a:pt x="114" y="20"/>
                    <a:pt x="114" y="20"/>
                    <a:pt x="114" y="20"/>
                  </a:cubicBezTo>
                  <a:close/>
                  <a:moveTo>
                    <a:pt x="114" y="20"/>
                  </a:moveTo>
                  <a:cubicBezTo>
                    <a:pt x="114" y="20"/>
                    <a:pt x="114" y="20"/>
                    <a:pt x="114" y="20"/>
                  </a:cubicBezTo>
                  <a:cubicBezTo>
                    <a:pt x="115" y="20"/>
                    <a:pt x="115" y="20"/>
                    <a:pt x="115" y="20"/>
                  </a:cubicBezTo>
                  <a:cubicBezTo>
                    <a:pt x="115" y="21"/>
                    <a:pt x="115" y="21"/>
                    <a:pt x="115" y="21"/>
                  </a:cubicBezTo>
                  <a:cubicBezTo>
                    <a:pt x="114" y="21"/>
                    <a:pt x="114" y="21"/>
                    <a:pt x="114" y="21"/>
                  </a:cubicBezTo>
                  <a:lnTo>
                    <a:pt x="114" y="20"/>
                  </a:lnTo>
                  <a:close/>
                  <a:moveTo>
                    <a:pt x="114" y="21"/>
                  </a:moveTo>
                  <a:cubicBezTo>
                    <a:pt x="114" y="21"/>
                    <a:pt x="114" y="21"/>
                    <a:pt x="114" y="21"/>
                  </a:cubicBezTo>
                  <a:cubicBezTo>
                    <a:pt x="115" y="21"/>
                    <a:pt x="115" y="21"/>
                    <a:pt x="115" y="21"/>
                  </a:cubicBezTo>
                  <a:cubicBezTo>
                    <a:pt x="115" y="22"/>
                    <a:pt x="115" y="22"/>
                    <a:pt x="115" y="22"/>
                  </a:cubicBezTo>
                  <a:cubicBezTo>
                    <a:pt x="114" y="23"/>
                    <a:pt x="114" y="23"/>
                    <a:pt x="114" y="23"/>
                  </a:cubicBezTo>
                  <a:lnTo>
                    <a:pt x="114" y="21"/>
                  </a:lnTo>
                  <a:close/>
                  <a:moveTo>
                    <a:pt x="114" y="23"/>
                  </a:moveTo>
                  <a:cubicBezTo>
                    <a:pt x="114" y="23"/>
                    <a:pt x="114" y="23"/>
                    <a:pt x="114" y="23"/>
                  </a:cubicBezTo>
                  <a:cubicBezTo>
                    <a:pt x="115" y="23"/>
                    <a:pt x="115" y="23"/>
                    <a:pt x="115" y="23"/>
                  </a:cubicBezTo>
                  <a:cubicBezTo>
                    <a:pt x="115" y="23"/>
                    <a:pt x="115" y="23"/>
                    <a:pt x="115" y="23"/>
                  </a:cubicBezTo>
                  <a:cubicBezTo>
                    <a:pt x="114" y="23"/>
                    <a:pt x="114" y="23"/>
                    <a:pt x="114" y="23"/>
                  </a:cubicBezTo>
                  <a:close/>
                  <a:moveTo>
                    <a:pt x="114" y="23"/>
                  </a:moveTo>
                  <a:cubicBezTo>
                    <a:pt x="114" y="23"/>
                    <a:pt x="114" y="23"/>
                    <a:pt x="114" y="23"/>
                  </a:cubicBezTo>
                  <a:cubicBezTo>
                    <a:pt x="115" y="23"/>
                    <a:pt x="115" y="23"/>
                    <a:pt x="115" y="23"/>
                  </a:cubicBezTo>
                  <a:cubicBezTo>
                    <a:pt x="115" y="24"/>
                    <a:pt x="115" y="24"/>
                    <a:pt x="115" y="24"/>
                  </a:cubicBezTo>
                  <a:cubicBezTo>
                    <a:pt x="114" y="24"/>
                    <a:pt x="114" y="24"/>
                    <a:pt x="114" y="24"/>
                  </a:cubicBezTo>
                  <a:lnTo>
                    <a:pt x="114" y="23"/>
                  </a:lnTo>
                  <a:close/>
                  <a:moveTo>
                    <a:pt x="114" y="24"/>
                  </a:moveTo>
                  <a:cubicBezTo>
                    <a:pt x="114" y="24"/>
                    <a:pt x="114" y="24"/>
                    <a:pt x="114" y="24"/>
                  </a:cubicBezTo>
                  <a:cubicBezTo>
                    <a:pt x="115" y="24"/>
                    <a:pt x="115" y="24"/>
                    <a:pt x="115" y="24"/>
                  </a:cubicBezTo>
                  <a:cubicBezTo>
                    <a:pt x="115" y="25"/>
                    <a:pt x="115" y="25"/>
                    <a:pt x="115" y="25"/>
                  </a:cubicBezTo>
                  <a:cubicBezTo>
                    <a:pt x="114" y="25"/>
                    <a:pt x="114" y="25"/>
                    <a:pt x="114" y="25"/>
                  </a:cubicBezTo>
                  <a:lnTo>
                    <a:pt x="114" y="24"/>
                  </a:lnTo>
                  <a:close/>
                  <a:moveTo>
                    <a:pt x="114" y="26"/>
                  </a:moveTo>
                  <a:cubicBezTo>
                    <a:pt x="114" y="26"/>
                    <a:pt x="114" y="26"/>
                    <a:pt x="114" y="26"/>
                  </a:cubicBezTo>
                  <a:cubicBezTo>
                    <a:pt x="115" y="25"/>
                    <a:pt x="115" y="25"/>
                    <a:pt x="115" y="25"/>
                  </a:cubicBezTo>
                  <a:cubicBezTo>
                    <a:pt x="115" y="26"/>
                    <a:pt x="115" y="26"/>
                    <a:pt x="115" y="26"/>
                  </a:cubicBezTo>
                  <a:cubicBezTo>
                    <a:pt x="114" y="26"/>
                    <a:pt x="114" y="26"/>
                    <a:pt x="114" y="26"/>
                  </a:cubicBezTo>
                  <a:close/>
                  <a:moveTo>
                    <a:pt x="114" y="26"/>
                  </a:moveTo>
                  <a:cubicBezTo>
                    <a:pt x="114" y="26"/>
                    <a:pt x="114" y="26"/>
                    <a:pt x="114" y="26"/>
                  </a:cubicBezTo>
                  <a:cubicBezTo>
                    <a:pt x="115" y="26"/>
                    <a:pt x="115" y="26"/>
                    <a:pt x="115" y="26"/>
                  </a:cubicBezTo>
                  <a:cubicBezTo>
                    <a:pt x="115" y="27"/>
                    <a:pt x="115" y="27"/>
                    <a:pt x="115" y="27"/>
                  </a:cubicBezTo>
                  <a:cubicBezTo>
                    <a:pt x="114" y="27"/>
                    <a:pt x="114" y="27"/>
                    <a:pt x="114" y="27"/>
                  </a:cubicBezTo>
                  <a:lnTo>
                    <a:pt x="114" y="26"/>
                  </a:lnTo>
                  <a:close/>
                  <a:moveTo>
                    <a:pt x="114" y="27"/>
                  </a:moveTo>
                  <a:cubicBezTo>
                    <a:pt x="114" y="27"/>
                    <a:pt x="114" y="27"/>
                    <a:pt x="114" y="27"/>
                  </a:cubicBezTo>
                  <a:cubicBezTo>
                    <a:pt x="115" y="27"/>
                    <a:pt x="115" y="27"/>
                    <a:pt x="115" y="27"/>
                  </a:cubicBezTo>
                  <a:cubicBezTo>
                    <a:pt x="115" y="28"/>
                    <a:pt x="115" y="28"/>
                    <a:pt x="115" y="28"/>
                  </a:cubicBezTo>
                  <a:cubicBezTo>
                    <a:pt x="114" y="28"/>
                    <a:pt x="114" y="28"/>
                    <a:pt x="114" y="28"/>
                  </a:cubicBezTo>
                  <a:lnTo>
                    <a:pt x="114" y="27"/>
                  </a:lnTo>
                  <a:close/>
                  <a:moveTo>
                    <a:pt x="114" y="29"/>
                  </a:moveTo>
                  <a:cubicBezTo>
                    <a:pt x="114" y="29"/>
                    <a:pt x="114" y="29"/>
                    <a:pt x="114" y="29"/>
                  </a:cubicBezTo>
                  <a:cubicBezTo>
                    <a:pt x="115" y="29"/>
                    <a:pt x="115" y="29"/>
                    <a:pt x="115" y="29"/>
                  </a:cubicBezTo>
                  <a:cubicBezTo>
                    <a:pt x="115" y="29"/>
                    <a:pt x="115" y="29"/>
                    <a:pt x="115" y="29"/>
                  </a:cubicBezTo>
                  <a:cubicBezTo>
                    <a:pt x="114" y="29"/>
                    <a:pt x="114" y="29"/>
                    <a:pt x="114" y="29"/>
                  </a:cubicBezTo>
                  <a:close/>
                  <a:moveTo>
                    <a:pt x="114" y="29"/>
                  </a:moveTo>
                  <a:cubicBezTo>
                    <a:pt x="114" y="29"/>
                    <a:pt x="114" y="29"/>
                    <a:pt x="114" y="29"/>
                  </a:cubicBezTo>
                  <a:cubicBezTo>
                    <a:pt x="115" y="29"/>
                    <a:pt x="115" y="29"/>
                    <a:pt x="115" y="29"/>
                  </a:cubicBezTo>
                  <a:cubicBezTo>
                    <a:pt x="115" y="30"/>
                    <a:pt x="115" y="30"/>
                    <a:pt x="115" y="30"/>
                  </a:cubicBezTo>
                  <a:cubicBezTo>
                    <a:pt x="114" y="30"/>
                    <a:pt x="114" y="30"/>
                    <a:pt x="114" y="30"/>
                  </a:cubicBezTo>
                  <a:lnTo>
                    <a:pt x="114" y="29"/>
                  </a:lnTo>
                  <a:close/>
                  <a:moveTo>
                    <a:pt x="114" y="30"/>
                  </a:moveTo>
                  <a:cubicBezTo>
                    <a:pt x="114" y="30"/>
                    <a:pt x="114" y="30"/>
                    <a:pt x="114" y="30"/>
                  </a:cubicBezTo>
                  <a:cubicBezTo>
                    <a:pt x="115" y="30"/>
                    <a:pt x="115" y="30"/>
                    <a:pt x="115" y="30"/>
                  </a:cubicBezTo>
                  <a:cubicBezTo>
                    <a:pt x="115" y="31"/>
                    <a:pt x="115" y="31"/>
                    <a:pt x="115" y="31"/>
                  </a:cubicBezTo>
                  <a:cubicBezTo>
                    <a:pt x="114" y="31"/>
                    <a:pt x="114" y="31"/>
                    <a:pt x="114" y="31"/>
                  </a:cubicBezTo>
                  <a:lnTo>
                    <a:pt x="114" y="30"/>
                  </a:lnTo>
                  <a:close/>
                  <a:moveTo>
                    <a:pt x="114" y="32"/>
                  </a:moveTo>
                  <a:cubicBezTo>
                    <a:pt x="114" y="32"/>
                    <a:pt x="114" y="32"/>
                    <a:pt x="114" y="32"/>
                  </a:cubicBezTo>
                  <a:cubicBezTo>
                    <a:pt x="115" y="31"/>
                    <a:pt x="115" y="31"/>
                    <a:pt x="115" y="31"/>
                  </a:cubicBezTo>
                  <a:cubicBezTo>
                    <a:pt x="115" y="32"/>
                    <a:pt x="115" y="32"/>
                    <a:pt x="115" y="32"/>
                  </a:cubicBezTo>
                  <a:cubicBezTo>
                    <a:pt x="114" y="32"/>
                    <a:pt x="114" y="32"/>
                    <a:pt x="114" y="32"/>
                  </a:cubicBezTo>
                  <a:close/>
                  <a:moveTo>
                    <a:pt x="114" y="32"/>
                  </a:moveTo>
                  <a:cubicBezTo>
                    <a:pt x="114" y="32"/>
                    <a:pt x="114" y="32"/>
                    <a:pt x="114" y="32"/>
                  </a:cubicBezTo>
                  <a:cubicBezTo>
                    <a:pt x="115" y="32"/>
                    <a:pt x="115" y="32"/>
                    <a:pt x="115" y="32"/>
                  </a:cubicBezTo>
                  <a:cubicBezTo>
                    <a:pt x="115" y="33"/>
                    <a:pt x="115" y="33"/>
                    <a:pt x="115" y="33"/>
                  </a:cubicBezTo>
                  <a:cubicBezTo>
                    <a:pt x="114" y="33"/>
                    <a:pt x="114" y="33"/>
                    <a:pt x="114" y="33"/>
                  </a:cubicBezTo>
                  <a:lnTo>
                    <a:pt x="114" y="32"/>
                  </a:lnTo>
                  <a:close/>
                  <a:moveTo>
                    <a:pt x="114" y="34"/>
                  </a:moveTo>
                  <a:cubicBezTo>
                    <a:pt x="114" y="34"/>
                    <a:pt x="114" y="34"/>
                    <a:pt x="114" y="34"/>
                  </a:cubicBezTo>
                  <a:cubicBezTo>
                    <a:pt x="114" y="33"/>
                    <a:pt x="114" y="33"/>
                    <a:pt x="114" y="33"/>
                  </a:cubicBezTo>
                  <a:cubicBezTo>
                    <a:pt x="115" y="33"/>
                    <a:pt x="115" y="33"/>
                    <a:pt x="115" y="33"/>
                  </a:cubicBezTo>
                  <a:cubicBezTo>
                    <a:pt x="115" y="34"/>
                    <a:pt x="115" y="34"/>
                    <a:pt x="115" y="34"/>
                  </a:cubicBezTo>
                  <a:cubicBezTo>
                    <a:pt x="115" y="34"/>
                    <a:pt x="115" y="34"/>
                    <a:pt x="115" y="34"/>
                  </a:cubicBezTo>
                  <a:cubicBezTo>
                    <a:pt x="115" y="33"/>
                    <a:pt x="115" y="33"/>
                    <a:pt x="115" y="33"/>
                  </a:cubicBezTo>
                  <a:cubicBezTo>
                    <a:pt x="117" y="33"/>
                    <a:pt x="117" y="33"/>
                    <a:pt x="117" y="33"/>
                  </a:cubicBezTo>
                  <a:cubicBezTo>
                    <a:pt x="117" y="34"/>
                    <a:pt x="117" y="34"/>
                    <a:pt x="117" y="34"/>
                  </a:cubicBezTo>
                  <a:lnTo>
                    <a:pt x="114" y="34"/>
                  </a:lnTo>
                  <a:close/>
                  <a:moveTo>
                    <a:pt x="146" y="43"/>
                  </a:moveTo>
                  <a:cubicBezTo>
                    <a:pt x="146" y="43"/>
                    <a:pt x="146" y="43"/>
                    <a:pt x="146" y="43"/>
                  </a:cubicBezTo>
                  <a:cubicBezTo>
                    <a:pt x="151" y="43"/>
                    <a:pt x="151" y="43"/>
                    <a:pt x="151" y="43"/>
                  </a:cubicBezTo>
                  <a:cubicBezTo>
                    <a:pt x="151" y="43"/>
                    <a:pt x="151" y="43"/>
                    <a:pt x="151" y="43"/>
                  </a:cubicBezTo>
                  <a:cubicBezTo>
                    <a:pt x="146" y="43"/>
                    <a:pt x="146" y="43"/>
                    <a:pt x="146" y="43"/>
                  </a:cubicBezTo>
                  <a:close/>
                  <a:moveTo>
                    <a:pt x="146" y="44"/>
                  </a:moveTo>
                  <a:cubicBezTo>
                    <a:pt x="146" y="44"/>
                    <a:pt x="146" y="44"/>
                    <a:pt x="146" y="44"/>
                  </a:cubicBezTo>
                  <a:cubicBezTo>
                    <a:pt x="151" y="44"/>
                    <a:pt x="151" y="44"/>
                    <a:pt x="151" y="44"/>
                  </a:cubicBezTo>
                  <a:cubicBezTo>
                    <a:pt x="151" y="44"/>
                    <a:pt x="151" y="44"/>
                    <a:pt x="151" y="44"/>
                  </a:cubicBezTo>
                  <a:cubicBezTo>
                    <a:pt x="146" y="44"/>
                    <a:pt x="146" y="44"/>
                    <a:pt x="146" y="44"/>
                  </a:cubicBezTo>
                  <a:close/>
                  <a:moveTo>
                    <a:pt x="146" y="45"/>
                  </a:moveTo>
                  <a:cubicBezTo>
                    <a:pt x="146" y="45"/>
                    <a:pt x="146" y="45"/>
                    <a:pt x="146" y="45"/>
                  </a:cubicBezTo>
                  <a:cubicBezTo>
                    <a:pt x="151" y="45"/>
                    <a:pt x="151" y="45"/>
                    <a:pt x="151" y="45"/>
                  </a:cubicBezTo>
                  <a:cubicBezTo>
                    <a:pt x="151" y="45"/>
                    <a:pt x="151" y="45"/>
                    <a:pt x="151" y="45"/>
                  </a:cubicBezTo>
                  <a:cubicBezTo>
                    <a:pt x="146" y="45"/>
                    <a:pt x="146" y="45"/>
                    <a:pt x="146" y="45"/>
                  </a:cubicBezTo>
                  <a:close/>
                  <a:moveTo>
                    <a:pt x="146" y="46"/>
                  </a:moveTo>
                  <a:cubicBezTo>
                    <a:pt x="146" y="46"/>
                    <a:pt x="146" y="46"/>
                    <a:pt x="146" y="46"/>
                  </a:cubicBezTo>
                  <a:cubicBezTo>
                    <a:pt x="151" y="46"/>
                    <a:pt x="151" y="46"/>
                    <a:pt x="151" y="46"/>
                  </a:cubicBezTo>
                  <a:cubicBezTo>
                    <a:pt x="151" y="46"/>
                    <a:pt x="151" y="46"/>
                    <a:pt x="151" y="46"/>
                  </a:cubicBezTo>
                  <a:cubicBezTo>
                    <a:pt x="146" y="46"/>
                    <a:pt x="146" y="46"/>
                    <a:pt x="146" y="46"/>
                  </a:cubicBezTo>
                  <a:close/>
                  <a:moveTo>
                    <a:pt x="146" y="47"/>
                  </a:moveTo>
                  <a:cubicBezTo>
                    <a:pt x="146" y="47"/>
                    <a:pt x="146" y="47"/>
                    <a:pt x="146" y="47"/>
                  </a:cubicBezTo>
                  <a:cubicBezTo>
                    <a:pt x="151" y="47"/>
                    <a:pt x="151" y="47"/>
                    <a:pt x="151" y="47"/>
                  </a:cubicBezTo>
                  <a:cubicBezTo>
                    <a:pt x="151" y="47"/>
                    <a:pt x="151" y="47"/>
                    <a:pt x="151" y="47"/>
                  </a:cubicBezTo>
                  <a:cubicBezTo>
                    <a:pt x="146" y="47"/>
                    <a:pt x="146" y="47"/>
                    <a:pt x="146" y="47"/>
                  </a:cubicBezTo>
                  <a:close/>
                  <a:moveTo>
                    <a:pt x="146" y="48"/>
                  </a:moveTo>
                  <a:cubicBezTo>
                    <a:pt x="146" y="48"/>
                    <a:pt x="146" y="48"/>
                    <a:pt x="146" y="48"/>
                  </a:cubicBezTo>
                  <a:cubicBezTo>
                    <a:pt x="151" y="48"/>
                    <a:pt x="151" y="48"/>
                    <a:pt x="151" y="48"/>
                  </a:cubicBezTo>
                  <a:cubicBezTo>
                    <a:pt x="151" y="48"/>
                    <a:pt x="151" y="48"/>
                    <a:pt x="151" y="48"/>
                  </a:cubicBezTo>
                  <a:cubicBezTo>
                    <a:pt x="146" y="48"/>
                    <a:pt x="146" y="48"/>
                    <a:pt x="146" y="48"/>
                  </a:cubicBezTo>
                  <a:close/>
                  <a:moveTo>
                    <a:pt x="146" y="49"/>
                  </a:moveTo>
                  <a:cubicBezTo>
                    <a:pt x="146" y="49"/>
                    <a:pt x="146" y="49"/>
                    <a:pt x="146" y="49"/>
                  </a:cubicBezTo>
                  <a:cubicBezTo>
                    <a:pt x="151" y="49"/>
                    <a:pt x="151" y="49"/>
                    <a:pt x="151" y="49"/>
                  </a:cubicBezTo>
                  <a:cubicBezTo>
                    <a:pt x="151" y="49"/>
                    <a:pt x="151" y="49"/>
                    <a:pt x="151" y="49"/>
                  </a:cubicBezTo>
                  <a:cubicBezTo>
                    <a:pt x="146" y="49"/>
                    <a:pt x="146" y="49"/>
                    <a:pt x="146" y="49"/>
                  </a:cubicBezTo>
                  <a:close/>
                  <a:moveTo>
                    <a:pt x="146" y="50"/>
                  </a:moveTo>
                  <a:cubicBezTo>
                    <a:pt x="146" y="50"/>
                    <a:pt x="146" y="50"/>
                    <a:pt x="146" y="50"/>
                  </a:cubicBezTo>
                  <a:cubicBezTo>
                    <a:pt x="151" y="50"/>
                    <a:pt x="151" y="50"/>
                    <a:pt x="151" y="50"/>
                  </a:cubicBezTo>
                  <a:cubicBezTo>
                    <a:pt x="151" y="50"/>
                    <a:pt x="151" y="50"/>
                    <a:pt x="151" y="50"/>
                  </a:cubicBezTo>
                  <a:cubicBezTo>
                    <a:pt x="146" y="50"/>
                    <a:pt x="146" y="50"/>
                    <a:pt x="146" y="50"/>
                  </a:cubicBezTo>
                  <a:close/>
                  <a:moveTo>
                    <a:pt x="146" y="51"/>
                  </a:moveTo>
                  <a:cubicBezTo>
                    <a:pt x="146" y="51"/>
                    <a:pt x="146" y="51"/>
                    <a:pt x="146" y="51"/>
                  </a:cubicBezTo>
                  <a:cubicBezTo>
                    <a:pt x="151" y="51"/>
                    <a:pt x="151" y="51"/>
                    <a:pt x="151" y="51"/>
                  </a:cubicBezTo>
                  <a:cubicBezTo>
                    <a:pt x="151" y="51"/>
                    <a:pt x="151" y="51"/>
                    <a:pt x="151" y="51"/>
                  </a:cubicBezTo>
                  <a:cubicBezTo>
                    <a:pt x="146" y="51"/>
                    <a:pt x="146" y="51"/>
                    <a:pt x="146" y="51"/>
                  </a:cubicBezTo>
                  <a:close/>
                  <a:moveTo>
                    <a:pt x="146" y="52"/>
                  </a:moveTo>
                  <a:cubicBezTo>
                    <a:pt x="146" y="52"/>
                    <a:pt x="146" y="52"/>
                    <a:pt x="146" y="52"/>
                  </a:cubicBezTo>
                  <a:cubicBezTo>
                    <a:pt x="151" y="52"/>
                    <a:pt x="151" y="52"/>
                    <a:pt x="151" y="52"/>
                  </a:cubicBezTo>
                  <a:cubicBezTo>
                    <a:pt x="151" y="52"/>
                    <a:pt x="151" y="52"/>
                    <a:pt x="151" y="52"/>
                  </a:cubicBezTo>
                  <a:cubicBezTo>
                    <a:pt x="146" y="52"/>
                    <a:pt x="146" y="52"/>
                    <a:pt x="146" y="52"/>
                  </a:cubicBezTo>
                  <a:close/>
                  <a:moveTo>
                    <a:pt x="146" y="52"/>
                  </a:moveTo>
                  <a:cubicBezTo>
                    <a:pt x="146" y="52"/>
                    <a:pt x="146" y="52"/>
                    <a:pt x="146" y="52"/>
                  </a:cubicBezTo>
                  <a:cubicBezTo>
                    <a:pt x="151" y="52"/>
                    <a:pt x="151" y="52"/>
                    <a:pt x="151" y="52"/>
                  </a:cubicBezTo>
                  <a:cubicBezTo>
                    <a:pt x="151" y="53"/>
                    <a:pt x="151" y="53"/>
                    <a:pt x="151" y="53"/>
                  </a:cubicBezTo>
                  <a:cubicBezTo>
                    <a:pt x="146" y="53"/>
                    <a:pt x="146" y="53"/>
                    <a:pt x="146" y="53"/>
                  </a:cubicBezTo>
                  <a:lnTo>
                    <a:pt x="146" y="52"/>
                  </a:lnTo>
                  <a:close/>
                  <a:moveTo>
                    <a:pt x="151" y="54"/>
                  </a:moveTo>
                  <a:cubicBezTo>
                    <a:pt x="151" y="54"/>
                    <a:pt x="151" y="54"/>
                    <a:pt x="151" y="54"/>
                  </a:cubicBezTo>
                  <a:cubicBezTo>
                    <a:pt x="146" y="54"/>
                    <a:pt x="146" y="54"/>
                    <a:pt x="146" y="54"/>
                  </a:cubicBezTo>
                  <a:cubicBezTo>
                    <a:pt x="146" y="54"/>
                    <a:pt x="146" y="54"/>
                    <a:pt x="146" y="54"/>
                  </a:cubicBezTo>
                  <a:cubicBezTo>
                    <a:pt x="151" y="54"/>
                    <a:pt x="151" y="54"/>
                    <a:pt x="151" y="54"/>
                  </a:cubicBezTo>
                  <a:close/>
                  <a:moveTo>
                    <a:pt x="47" y="39"/>
                  </a:moveTo>
                  <a:cubicBezTo>
                    <a:pt x="47" y="39"/>
                    <a:pt x="47" y="39"/>
                    <a:pt x="47" y="39"/>
                  </a:cubicBezTo>
                  <a:cubicBezTo>
                    <a:pt x="47" y="40"/>
                    <a:pt x="47" y="40"/>
                    <a:pt x="47" y="40"/>
                  </a:cubicBezTo>
                  <a:cubicBezTo>
                    <a:pt x="57" y="39"/>
                    <a:pt x="57" y="39"/>
                    <a:pt x="57" y="39"/>
                  </a:cubicBezTo>
                  <a:cubicBezTo>
                    <a:pt x="57" y="39"/>
                    <a:pt x="57" y="39"/>
                    <a:pt x="57" y="39"/>
                  </a:cubicBezTo>
                  <a:cubicBezTo>
                    <a:pt x="60" y="39"/>
                    <a:pt x="60" y="39"/>
                    <a:pt x="60" y="39"/>
                  </a:cubicBezTo>
                  <a:cubicBezTo>
                    <a:pt x="60" y="38"/>
                    <a:pt x="60" y="38"/>
                    <a:pt x="60" y="38"/>
                  </a:cubicBezTo>
                  <a:cubicBezTo>
                    <a:pt x="57" y="39"/>
                    <a:pt x="57" y="39"/>
                    <a:pt x="57" y="39"/>
                  </a:cubicBezTo>
                  <a:cubicBezTo>
                    <a:pt x="57" y="39"/>
                    <a:pt x="57" y="39"/>
                    <a:pt x="57" y="39"/>
                  </a:cubicBezTo>
                  <a:lnTo>
                    <a:pt x="47" y="39"/>
                  </a:lnTo>
                  <a:close/>
                  <a:moveTo>
                    <a:pt x="38" y="40"/>
                  </a:moveTo>
                  <a:cubicBezTo>
                    <a:pt x="38" y="40"/>
                    <a:pt x="38" y="40"/>
                    <a:pt x="38" y="40"/>
                  </a:cubicBezTo>
                  <a:cubicBezTo>
                    <a:pt x="38" y="46"/>
                    <a:pt x="38" y="46"/>
                    <a:pt x="38" y="46"/>
                  </a:cubicBezTo>
                  <a:cubicBezTo>
                    <a:pt x="47" y="46"/>
                    <a:pt x="47" y="46"/>
                    <a:pt x="47" y="46"/>
                  </a:cubicBezTo>
                  <a:cubicBezTo>
                    <a:pt x="47" y="39"/>
                    <a:pt x="47" y="39"/>
                    <a:pt x="47" y="39"/>
                  </a:cubicBezTo>
                  <a:lnTo>
                    <a:pt x="38" y="40"/>
                  </a:lnTo>
                  <a:close/>
                  <a:moveTo>
                    <a:pt x="47" y="43"/>
                  </a:moveTo>
                  <a:cubicBezTo>
                    <a:pt x="47" y="43"/>
                    <a:pt x="47" y="43"/>
                    <a:pt x="47" y="43"/>
                  </a:cubicBezTo>
                  <a:cubicBezTo>
                    <a:pt x="57" y="42"/>
                    <a:pt x="57" y="42"/>
                    <a:pt x="57" y="42"/>
                  </a:cubicBezTo>
                  <a:cubicBezTo>
                    <a:pt x="57" y="43"/>
                    <a:pt x="57" y="43"/>
                    <a:pt x="57" y="43"/>
                  </a:cubicBezTo>
                  <a:cubicBezTo>
                    <a:pt x="60" y="42"/>
                    <a:pt x="60" y="42"/>
                    <a:pt x="60" y="42"/>
                  </a:cubicBezTo>
                  <a:cubicBezTo>
                    <a:pt x="60" y="42"/>
                    <a:pt x="60" y="42"/>
                    <a:pt x="60" y="42"/>
                  </a:cubicBezTo>
                  <a:cubicBezTo>
                    <a:pt x="57" y="42"/>
                    <a:pt x="57" y="42"/>
                    <a:pt x="57" y="42"/>
                  </a:cubicBezTo>
                  <a:cubicBezTo>
                    <a:pt x="57" y="42"/>
                    <a:pt x="57" y="42"/>
                    <a:pt x="57" y="42"/>
                  </a:cubicBezTo>
                  <a:cubicBezTo>
                    <a:pt x="47" y="43"/>
                    <a:pt x="47" y="43"/>
                    <a:pt x="47" y="43"/>
                  </a:cubicBezTo>
                  <a:close/>
                  <a:moveTo>
                    <a:pt x="60" y="39"/>
                  </a:moveTo>
                  <a:cubicBezTo>
                    <a:pt x="60" y="39"/>
                    <a:pt x="60" y="39"/>
                    <a:pt x="60" y="39"/>
                  </a:cubicBezTo>
                  <a:cubicBezTo>
                    <a:pt x="63" y="39"/>
                    <a:pt x="63" y="39"/>
                    <a:pt x="63" y="39"/>
                  </a:cubicBezTo>
                  <a:cubicBezTo>
                    <a:pt x="63" y="39"/>
                    <a:pt x="63" y="39"/>
                    <a:pt x="63" y="39"/>
                  </a:cubicBezTo>
                  <a:cubicBezTo>
                    <a:pt x="60" y="39"/>
                    <a:pt x="60" y="39"/>
                    <a:pt x="60" y="39"/>
                  </a:cubicBezTo>
                  <a:close/>
                  <a:moveTo>
                    <a:pt x="47" y="44"/>
                  </a:moveTo>
                  <a:cubicBezTo>
                    <a:pt x="47" y="44"/>
                    <a:pt x="47" y="44"/>
                    <a:pt x="47" y="44"/>
                  </a:cubicBezTo>
                  <a:cubicBezTo>
                    <a:pt x="57" y="43"/>
                    <a:pt x="57" y="43"/>
                    <a:pt x="57" y="43"/>
                  </a:cubicBezTo>
                  <a:cubicBezTo>
                    <a:pt x="57" y="44"/>
                    <a:pt x="57" y="44"/>
                    <a:pt x="57" y="44"/>
                  </a:cubicBezTo>
                  <a:cubicBezTo>
                    <a:pt x="60" y="43"/>
                    <a:pt x="60" y="43"/>
                    <a:pt x="60" y="43"/>
                  </a:cubicBezTo>
                  <a:cubicBezTo>
                    <a:pt x="60" y="43"/>
                    <a:pt x="60" y="43"/>
                    <a:pt x="60" y="43"/>
                  </a:cubicBezTo>
                  <a:cubicBezTo>
                    <a:pt x="57" y="43"/>
                    <a:pt x="57" y="43"/>
                    <a:pt x="57" y="43"/>
                  </a:cubicBezTo>
                  <a:cubicBezTo>
                    <a:pt x="57" y="43"/>
                    <a:pt x="57" y="43"/>
                    <a:pt x="57" y="43"/>
                  </a:cubicBezTo>
                  <a:cubicBezTo>
                    <a:pt x="47" y="44"/>
                    <a:pt x="47" y="44"/>
                    <a:pt x="47" y="44"/>
                  </a:cubicBezTo>
                  <a:close/>
                  <a:moveTo>
                    <a:pt x="60" y="40"/>
                  </a:moveTo>
                  <a:cubicBezTo>
                    <a:pt x="60" y="40"/>
                    <a:pt x="60" y="40"/>
                    <a:pt x="60" y="40"/>
                  </a:cubicBezTo>
                  <a:cubicBezTo>
                    <a:pt x="63" y="40"/>
                    <a:pt x="63" y="40"/>
                    <a:pt x="63" y="40"/>
                  </a:cubicBezTo>
                  <a:cubicBezTo>
                    <a:pt x="63" y="39"/>
                    <a:pt x="63" y="39"/>
                    <a:pt x="63" y="39"/>
                  </a:cubicBezTo>
                  <a:cubicBezTo>
                    <a:pt x="60" y="40"/>
                    <a:pt x="60" y="40"/>
                    <a:pt x="60" y="40"/>
                  </a:cubicBezTo>
                  <a:close/>
                  <a:moveTo>
                    <a:pt x="63" y="38"/>
                  </a:moveTo>
                  <a:cubicBezTo>
                    <a:pt x="63" y="38"/>
                    <a:pt x="63" y="38"/>
                    <a:pt x="63" y="38"/>
                  </a:cubicBezTo>
                  <a:cubicBezTo>
                    <a:pt x="60" y="38"/>
                    <a:pt x="60" y="38"/>
                    <a:pt x="60" y="38"/>
                  </a:cubicBezTo>
                  <a:cubicBezTo>
                    <a:pt x="60" y="39"/>
                    <a:pt x="60" y="39"/>
                    <a:pt x="60" y="39"/>
                  </a:cubicBezTo>
                  <a:cubicBezTo>
                    <a:pt x="63" y="38"/>
                    <a:pt x="63" y="38"/>
                    <a:pt x="63" y="38"/>
                  </a:cubicBezTo>
                  <a:close/>
                  <a:moveTo>
                    <a:pt x="47" y="45"/>
                  </a:moveTo>
                  <a:cubicBezTo>
                    <a:pt x="47" y="45"/>
                    <a:pt x="47" y="45"/>
                    <a:pt x="47" y="45"/>
                  </a:cubicBezTo>
                  <a:cubicBezTo>
                    <a:pt x="57" y="44"/>
                    <a:pt x="57" y="44"/>
                    <a:pt x="57" y="44"/>
                  </a:cubicBezTo>
                  <a:cubicBezTo>
                    <a:pt x="57" y="44"/>
                    <a:pt x="57" y="44"/>
                    <a:pt x="57" y="44"/>
                  </a:cubicBezTo>
                  <a:cubicBezTo>
                    <a:pt x="60" y="44"/>
                    <a:pt x="60" y="44"/>
                    <a:pt x="60" y="44"/>
                  </a:cubicBezTo>
                  <a:cubicBezTo>
                    <a:pt x="60" y="44"/>
                    <a:pt x="60" y="44"/>
                    <a:pt x="60" y="44"/>
                  </a:cubicBezTo>
                  <a:cubicBezTo>
                    <a:pt x="57" y="44"/>
                    <a:pt x="57" y="44"/>
                    <a:pt x="57" y="44"/>
                  </a:cubicBezTo>
                  <a:cubicBezTo>
                    <a:pt x="57" y="44"/>
                    <a:pt x="57" y="44"/>
                    <a:pt x="57" y="44"/>
                  </a:cubicBezTo>
                  <a:cubicBezTo>
                    <a:pt x="47" y="44"/>
                    <a:pt x="47" y="44"/>
                    <a:pt x="47" y="44"/>
                  </a:cubicBezTo>
                  <a:lnTo>
                    <a:pt x="47" y="45"/>
                  </a:lnTo>
                  <a:close/>
                  <a:moveTo>
                    <a:pt x="47" y="46"/>
                  </a:moveTo>
                  <a:cubicBezTo>
                    <a:pt x="47" y="46"/>
                    <a:pt x="47" y="46"/>
                    <a:pt x="47" y="46"/>
                  </a:cubicBezTo>
                  <a:cubicBezTo>
                    <a:pt x="57" y="46"/>
                    <a:pt x="57" y="46"/>
                    <a:pt x="57" y="46"/>
                  </a:cubicBezTo>
                  <a:cubicBezTo>
                    <a:pt x="57" y="46"/>
                    <a:pt x="57" y="46"/>
                    <a:pt x="57" y="46"/>
                  </a:cubicBezTo>
                  <a:cubicBezTo>
                    <a:pt x="60" y="46"/>
                    <a:pt x="60" y="46"/>
                    <a:pt x="60" y="46"/>
                  </a:cubicBezTo>
                  <a:cubicBezTo>
                    <a:pt x="60" y="45"/>
                    <a:pt x="60" y="45"/>
                    <a:pt x="60" y="45"/>
                  </a:cubicBezTo>
                  <a:cubicBezTo>
                    <a:pt x="57" y="45"/>
                    <a:pt x="57" y="45"/>
                    <a:pt x="57" y="45"/>
                  </a:cubicBezTo>
                  <a:cubicBezTo>
                    <a:pt x="57" y="45"/>
                    <a:pt x="57" y="45"/>
                    <a:pt x="57" y="45"/>
                  </a:cubicBezTo>
                  <a:cubicBezTo>
                    <a:pt x="47" y="46"/>
                    <a:pt x="47" y="46"/>
                    <a:pt x="47" y="46"/>
                  </a:cubicBezTo>
                  <a:close/>
                  <a:moveTo>
                    <a:pt x="47" y="46"/>
                  </a:moveTo>
                  <a:cubicBezTo>
                    <a:pt x="47" y="46"/>
                    <a:pt x="47" y="46"/>
                    <a:pt x="47" y="46"/>
                  </a:cubicBezTo>
                  <a:cubicBezTo>
                    <a:pt x="57" y="45"/>
                    <a:pt x="57" y="45"/>
                    <a:pt x="57" y="45"/>
                  </a:cubicBezTo>
                  <a:cubicBezTo>
                    <a:pt x="57" y="45"/>
                    <a:pt x="57" y="45"/>
                    <a:pt x="57" y="45"/>
                  </a:cubicBezTo>
                  <a:cubicBezTo>
                    <a:pt x="60" y="45"/>
                    <a:pt x="60" y="45"/>
                    <a:pt x="60" y="45"/>
                  </a:cubicBezTo>
                  <a:cubicBezTo>
                    <a:pt x="60" y="44"/>
                    <a:pt x="60" y="44"/>
                    <a:pt x="60" y="44"/>
                  </a:cubicBezTo>
                  <a:cubicBezTo>
                    <a:pt x="57" y="45"/>
                    <a:pt x="57" y="45"/>
                    <a:pt x="57" y="45"/>
                  </a:cubicBezTo>
                  <a:cubicBezTo>
                    <a:pt x="57" y="44"/>
                    <a:pt x="57" y="44"/>
                    <a:pt x="57" y="44"/>
                  </a:cubicBezTo>
                  <a:cubicBezTo>
                    <a:pt x="47" y="45"/>
                    <a:pt x="47" y="45"/>
                    <a:pt x="47" y="45"/>
                  </a:cubicBezTo>
                  <a:lnTo>
                    <a:pt x="47" y="46"/>
                  </a:lnTo>
                  <a:close/>
                  <a:moveTo>
                    <a:pt x="100" y="14"/>
                  </a:moveTo>
                  <a:cubicBezTo>
                    <a:pt x="100" y="14"/>
                    <a:pt x="100" y="14"/>
                    <a:pt x="100" y="14"/>
                  </a:cubicBezTo>
                  <a:cubicBezTo>
                    <a:pt x="101" y="14"/>
                    <a:pt x="101" y="14"/>
                    <a:pt x="101" y="14"/>
                  </a:cubicBezTo>
                  <a:cubicBezTo>
                    <a:pt x="101" y="12"/>
                    <a:pt x="101" y="12"/>
                    <a:pt x="101" y="12"/>
                  </a:cubicBezTo>
                  <a:cubicBezTo>
                    <a:pt x="101" y="12"/>
                    <a:pt x="101" y="12"/>
                    <a:pt x="101" y="12"/>
                  </a:cubicBezTo>
                  <a:cubicBezTo>
                    <a:pt x="101" y="12"/>
                    <a:pt x="101" y="12"/>
                    <a:pt x="101" y="12"/>
                  </a:cubicBezTo>
                  <a:cubicBezTo>
                    <a:pt x="103" y="11"/>
                    <a:pt x="103" y="11"/>
                    <a:pt x="103" y="11"/>
                  </a:cubicBezTo>
                  <a:cubicBezTo>
                    <a:pt x="103" y="11"/>
                    <a:pt x="103" y="11"/>
                    <a:pt x="103" y="11"/>
                  </a:cubicBezTo>
                  <a:cubicBezTo>
                    <a:pt x="100" y="12"/>
                    <a:pt x="100" y="12"/>
                    <a:pt x="100" y="12"/>
                  </a:cubicBezTo>
                  <a:lnTo>
                    <a:pt x="100" y="14"/>
                  </a:lnTo>
                  <a:close/>
                  <a:moveTo>
                    <a:pt x="100" y="11"/>
                  </a:moveTo>
                  <a:cubicBezTo>
                    <a:pt x="100" y="11"/>
                    <a:pt x="100" y="11"/>
                    <a:pt x="100" y="11"/>
                  </a:cubicBezTo>
                  <a:cubicBezTo>
                    <a:pt x="101" y="11"/>
                    <a:pt x="101" y="11"/>
                    <a:pt x="101" y="11"/>
                  </a:cubicBezTo>
                  <a:cubicBezTo>
                    <a:pt x="101" y="9"/>
                    <a:pt x="101" y="9"/>
                    <a:pt x="101" y="9"/>
                  </a:cubicBezTo>
                  <a:cubicBezTo>
                    <a:pt x="101" y="9"/>
                    <a:pt x="101" y="9"/>
                    <a:pt x="101" y="9"/>
                  </a:cubicBezTo>
                  <a:cubicBezTo>
                    <a:pt x="101" y="8"/>
                    <a:pt x="101" y="8"/>
                    <a:pt x="101" y="8"/>
                  </a:cubicBezTo>
                  <a:cubicBezTo>
                    <a:pt x="103" y="8"/>
                    <a:pt x="103" y="8"/>
                    <a:pt x="103" y="8"/>
                  </a:cubicBezTo>
                  <a:cubicBezTo>
                    <a:pt x="103" y="8"/>
                    <a:pt x="103" y="8"/>
                    <a:pt x="103" y="8"/>
                  </a:cubicBezTo>
                  <a:cubicBezTo>
                    <a:pt x="100" y="8"/>
                    <a:pt x="100" y="8"/>
                    <a:pt x="100" y="8"/>
                  </a:cubicBezTo>
                  <a:lnTo>
                    <a:pt x="100" y="11"/>
                  </a:lnTo>
                  <a:close/>
                  <a:moveTo>
                    <a:pt x="103" y="29"/>
                  </a:moveTo>
                  <a:cubicBezTo>
                    <a:pt x="103" y="29"/>
                    <a:pt x="103" y="29"/>
                    <a:pt x="103" y="29"/>
                  </a:cubicBezTo>
                  <a:cubicBezTo>
                    <a:pt x="103" y="32"/>
                    <a:pt x="103" y="32"/>
                    <a:pt x="103" y="32"/>
                  </a:cubicBezTo>
                  <a:cubicBezTo>
                    <a:pt x="104" y="32"/>
                    <a:pt x="104" y="32"/>
                    <a:pt x="104" y="32"/>
                  </a:cubicBezTo>
                  <a:cubicBezTo>
                    <a:pt x="104" y="30"/>
                    <a:pt x="104" y="30"/>
                    <a:pt x="104" y="30"/>
                  </a:cubicBezTo>
                  <a:cubicBezTo>
                    <a:pt x="104" y="30"/>
                    <a:pt x="104" y="30"/>
                    <a:pt x="104" y="30"/>
                  </a:cubicBezTo>
                  <a:cubicBezTo>
                    <a:pt x="104" y="29"/>
                    <a:pt x="104" y="29"/>
                    <a:pt x="104" y="29"/>
                  </a:cubicBezTo>
                  <a:cubicBezTo>
                    <a:pt x="106" y="29"/>
                    <a:pt x="106" y="29"/>
                    <a:pt x="106" y="29"/>
                  </a:cubicBezTo>
                  <a:cubicBezTo>
                    <a:pt x="106" y="29"/>
                    <a:pt x="106" y="29"/>
                    <a:pt x="106" y="29"/>
                  </a:cubicBezTo>
                  <a:lnTo>
                    <a:pt x="103" y="29"/>
                  </a:lnTo>
                  <a:close/>
                  <a:moveTo>
                    <a:pt x="104" y="8"/>
                  </a:moveTo>
                  <a:cubicBezTo>
                    <a:pt x="104" y="8"/>
                    <a:pt x="104" y="8"/>
                    <a:pt x="104" y="8"/>
                  </a:cubicBezTo>
                  <a:cubicBezTo>
                    <a:pt x="104" y="5"/>
                    <a:pt x="104" y="5"/>
                    <a:pt x="104" y="5"/>
                  </a:cubicBezTo>
                  <a:cubicBezTo>
                    <a:pt x="106" y="5"/>
                    <a:pt x="106" y="5"/>
                    <a:pt x="106" y="5"/>
                  </a:cubicBezTo>
                  <a:cubicBezTo>
                    <a:pt x="106" y="2"/>
                    <a:pt x="106" y="2"/>
                    <a:pt x="106" y="2"/>
                  </a:cubicBezTo>
                  <a:cubicBezTo>
                    <a:pt x="106" y="2"/>
                    <a:pt x="106" y="2"/>
                    <a:pt x="106" y="2"/>
                  </a:cubicBezTo>
                  <a:cubicBezTo>
                    <a:pt x="106" y="2"/>
                    <a:pt x="106" y="2"/>
                    <a:pt x="106" y="2"/>
                  </a:cubicBezTo>
                  <a:cubicBezTo>
                    <a:pt x="103" y="3"/>
                    <a:pt x="103" y="3"/>
                    <a:pt x="103" y="3"/>
                  </a:cubicBezTo>
                  <a:cubicBezTo>
                    <a:pt x="103" y="8"/>
                    <a:pt x="103" y="8"/>
                    <a:pt x="103" y="8"/>
                  </a:cubicBezTo>
                  <a:lnTo>
                    <a:pt x="104" y="8"/>
                  </a:lnTo>
                  <a:close/>
                  <a:moveTo>
                    <a:pt x="104" y="3"/>
                  </a:moveTo>
                  <a:cubicBezTo>
                    <a:pt x="104" y="3"/>
                    <a:pt x="104" y="3"/>
                    <a:pt x="104" y="3"/>
                  </a:cubicBezTo>
                  <a:cubicBezTo>
                    <a:pt x="106" y="2"/>
                    <a:pt x="106" y="2"/>
                    <a:pt x="106" y="2"/>
                  </a:cubicBezTo>
                  <a:cubicBezTo>
                    <a:pt x="106" y="4"/>
                    <a:pt x="106" y="4"/>
                    <a:pt x="106" y="4"/>
                  </a:cubicBezTo>
                  <a:cubicBezTo>
                    <a:pt x="104" y="5"/>
                    <a:pt x="104" y="5"/>
                    <a:pt x="104" y="5"/>
                  </a:cubicBezTo>
                  <a:lnTo>
                    <a:pt x="104" y="3"/>
                  </a:lnTo>
                  <a:close/>
                  <a:moveTo>
                    <a:pt x="60" y="41"/>
                  </a:moveTo>
                  <a:cubicBezTo>
                    <a:pt x="60" y="41"/>
                    <a:pt x="60" y="41"/>
                    <a:pt x="60" y="41"/>
                  </a:cubicBezTo>
                  <a:cubicBezTo>
                    <a:pt x="63" y="40"/>
                    <a:pt x="63" y="40"/>
                    <a:pt x="63" y="40"/>
                  </a:cubicBezTo>
                  <a:cubicBezTo>
                    <a:pt x="63" y="40"/>
                    <a:pt x="63" y="40"/>
                    <a:pt x="63" y="40"/>
                  </a:cubicBezTo>
                  <a:cubicBezTo>
                    <a:pt x="60" y="41"/>
                    <a:pt x="60" y="41"/>
                    <a:pt x="60" y="41"/>
                  </a:cubicBezTo>
                  <a:close/>
                  <a:moveTo>
                    <a:pt x="100" y="23"/>
                  </a:moveTo>
                  <a:cubicBezTo>
                    <a:pt x="100" y="23"/>
                    <a:pt x="100" y="23"/>
                    <a:pt x="100" y="23"/>
                  </a:cubicBezTo>
                  <a:cubicBezTo>
                    <a:pt x="101" y="23"/>
                    <a:pt x="101" y="23"/>
                    <a:pt x="101" y="23"/>
                  </a:cubicBezTo>
                  <a:cubicBezTo>
                    <a:pt x="101" y="22"/>
                    <a:pt x="101" y="22"/>
                    <a:pt x="101" y="22"/>
                  </a:cubicBezTo>
                  <a:cubicBezTo>
                    <a:pt x="101" y="21"/>
                    <a:pt x="101" y="21"/>
                    <a:pt x="101" y="21"/>
                  </a:cubicBezTo>
                  <a:cubicBezTo>
                    <a:pt x="101" y="21"/>
                    <a:pt x="101" y="21"/>
                    <a:pt x="101" y="21"/>
                  </a:cubicBezTo>
                  <a:cubicBezTo>
                    <a:pt x="103" y="20"/>
                    <a:pt x="103" y="20"/>
                    <a:pt x="103" y="20"/>
                  </a:cubicBezTo>
                  <a:cubicBezTo>
                    <a:pt x="103" y="20"/>
                    <a:pt x="103" y="20"/>
                    <a:pt x="103" y="20"/>
                  </a:cubicBezTo>
                  <a:cubicBezTo>
                    <a:pt x="100" y="21"/>
                    <a:pt x="100" y="21"/>
                    <a:pt x="100" y="21"/>
                  </a:cubicBezTo>
                  <a:lnTo>
                    <a:pt x="100" y="23"/>
                  </a:lnTo>
                  <a:close/>
                  <a:moveTo>
                    <a:pt x="100" y="20"/>
                  </a:moveTo>
                  <a:cubicBezTo>
                    <a:pt x="100" y="20"/>
                    <a:pt x="100" y="20"/>
                    <a:pt x="100" y="20"/>
                  </a:cubicBezTo>
                  <a:cubicBezTo>
                    <a:pt x="101" y="20"/>
                    <a:pt x="101" y="20"/>
                    <a:pt x="101" y="20"/>
                  </a:cubicBezTo>
                  <a:cubicBezTo>
                    <a:pt x="101" y="18"/>
                    <a:pt x="101" y="18"/>
                    <a:pt x="101" y="18"/>
                  </a:cubicBezTo>
                  <a:cubicBezTo>
                    <a:pt x="101" y="18"/>
                    <a:pt x="101" y="18"/>
                    <a:pt x="101" y="18"/>
                  </a:cubicBezTo>
                  <a:cubicBezTo>
                    <a:pt x="101" y="18"/>
                    <a:pt x="101" y="18"/>
                    <a:pt x="101" y="18"/>
                  </a:cubicBezTo>
                  <a:cubicBezTo>
                    <a:pt x="103" y="17"/>
                    <a:pt x="103" y="17"/>
                    <a:pt x="103" y="17"/>
                  </a:cubicBezTo>
                  <a:cubicBezTo>
                    <a:pt x="103" y="17"/>
                    <a:pt x="103" y="17"/>
                    <a:pt x="103" y="17"/>
                  </a:cubicBezTo>
                  <a:cubicBezTo>
                    <a:pt x="100" y="18"/>
                    <a:pt x="100" y="18"/>
                    <a:pt x="100" y="18"/>
                  </a:cubicBezTo>
                  <a:lnTo>
                    <a:pt x="100" y="20"/>
                  </a:lnTo>
                  <a:close/>
                  <a:moveTo>
                    <a:pt x="100" y="17"/>
                  </a:moveTo>
                  <a:cubicBezTo>
                    <a:pt x="100" y="17"/>
                    <a:pt x="100" y="17"/>
                    <a:pt x="100" y="17"/>
                  </a:cubicBezTo>
                  <a:cubicBezTo>
                    <a:pt x="101" y="17"/>
                    <a:pt x="101" y="17"/>
                    <a:pt x="101" y="17"/>
                  </a:cubicBezTo>
                  <a:cubicBezTo>
                    <a:pt x="101" y="15"/>
                    <a:pt x="101" y="15"/>
                    <a:pt x="101" y="15"/>
                  </a:cubicBezTo>
                  <a:cubicBezTo>
                    <a:pt x="101" y="15"/>
                    <a:pt x="101" y="15"/>
                    <a:pt x="101" y="15"/>
                  </a:cubicBezTo>
                  <a:cubicBezTo>
                    <a:pt x="101" y="15"/>
                    <a:pt x="101" y="15"/>
                    <a:pt x="101" y="15"/>
                  </a:cubicBezTo>
                  <a:cubicBezTo>
                    <a:pt x="103" y="14"/>
                    <a:pt x="103" y="14"/>
                    <a:pt x="103" y="14"/>
                  </a:cubicBezTo>
                  <a:cubicBezTo>
                    <a:pt x="103" y="14"/>
                    <a:pt x="103" y="14"/>
                    <a:pt x="103" y="14"/>
                  </a:cubicBezTo>
                  <a:cubicBezTo>
                    <a:pt x="100" y="15"/>
                    <a:pt x="100" y="15"/>
                    <a:pt x="100" y="15"/>
                  </a:cubicBezTo>
                  <a:lnTo>
                    <a:pt x="100" y="17"/>
                  </a:lnTo>
                  <a:close/>
                  <a:moveTo>
                    <a:pt x="71" y="42"/>
                  </a:moveTo>
                  <a:cubicBezTo>
                    <a:pt x="71" y="42"/>
                    <a:pt x="71" y="42"/>
                    <a:pt x="71" y="42"/>
                  </a:cubicBezTo>
                  <a:cubicBezTo>
                    <a:pt x="74" y="42"/>
                    <a:pt x="74" y="42"/>
                    <a:pt x="74" y="42"/>
                  </a:cubicBezTo>
                  <a:cubicBezTo>
                    <a:pt x="74" y="41"/>
                    <a:pt x="74" y="41"/>
                    <a:pt x="74" y="41"/>
                  </a:cubicBezTo>
                  <a:cubicBezTo>
                    <a:pt x="71" y="41"/>
                    <a:pt x="71" y="41"/>
                    <a:pt x="71" y="41"/>
                  </a:cubicBezTo>
                  <a:lnTo>
                    <a:pt x="71" y="42"/>
                  </a:lnTo>
                  <a:close/>
                  <a:moveTo>
                    <a:pt x="104" y="26"/>
                  </a:moveTo>
                  <a:cubicBezTo>
                    <a:pt x="104" y="26"/>
                    <a:pt x="104" y="26"/>
                    <a:pt x="104" y="26"/>
                  </a:cubicBezTo>
                  <a:cubicBezTo>
                    <a:pt x="104" y="24"/>
                    <a:pt x="104" y="24"/>
                    <a:pt x="104" y="24"/>
                  </a:cubicBezTo>
                  <a:cubicBezTo>
                    <a:pt x="104" y="24"/>
                    <a:pt x="104" y="24"/>
                    <a:pt x="104" y="24"/>
                  </a:cubicBezTo>
                  <a:cubicBezTo>
                    <a:pt x="104" y="23"/>
                    <a:pt x="104" y="23"/>
                    <a:pt x="104" y="23"/>
                  </a:cubicBezTo>
                  <a:cubicBezTo>
                    <a:pt x="106" y="23"/>
                    <a:pt x="106" y="23"/>
                    <a:pt x="106" y="23"/>
                  </a:cubicBezTo>
                  <a:cubicBezTo>
                    <a:pt x="106" y="23"/>
                    <a:pt x="106" y="23"/>
                    <a:pt x="106" y="23"/>
                  </a:cubicBezTo>
                  <a:cubicBezTo>
                    <a:pt x="103" y="23"/>
                    <a:pt x="103" y="23"/>
                    <a:pt x="103" y="23"/>
                  </a:cubicBezTo>
                  <a:cubicBezTo>
                    <a:pt x="103" y="26"/>
                    <a:pt x="103" y="26"/>
                    <a:pt x="103" y="26"/>
                  </a:cubicBezTo>
                  <a:lnTo>
                    <a:pt x="104" y="26"/>
                  </a:lnTo>
                  <a:close/>
                  <a:moveTo>
                    <a:pt x="104" y="11"/>
                  </a:moveTo>
                  <a:cubicBezTo>
                    <a:pt x="104" y="11"/>
                    <a:pt x="104" y="11"/>
                    <a:pt x="104" y="11"/>
                  </a:cubicBezTo>
                  <a:cubicBezTo>
                    <a:pt x="104" y="9"/>
                    <a:pt x="104" y="9"/>
                    <a:pt x="104" y="9"/>
                  </a:cubicBezTo>
                  <a:cubicBezTo>
                    <a:pt x="104" y="8"/>
                    <a:pt x="104" y="8"/>
                    <a:pt x="104" y="8"/>
                  </a:cubicBezTo>
                  <a:cubicBezTo>
                    <a:pt x="104" y="8"/>
                    <a:pt x="104" y="8"/>
                    <a:pt x="104" y="8"/>
                  </a:cubicBezTo>
                  <a:cubicBezTo>
                    <a:pt x="106" y="8"/>
                    <a:pt x="106" y="8"/>
                    <a:pt x="106" y="8"/>
                  </a:cubicBezTo>
                  <a:cubicBezTo>
                    <a:pt x="106" y="7"/>
                    <a:pt x="106" y="7"/>
                    <a:pt x="106" y="7"/>
                  </a:cubicBezTo>
                  <a:cubicBezTo>
                    <a:pt x="103" y="8"/>
                    <a:pt x="103" y="8"/>
                    <a:pt x="103" y="8"/>
                  </a:cubicBezTo>
                  <a:cubicBezTo>
                    <a:pt x="103" y="11"/>
                    <a:pt x="103" y="11"/>
                    <a:pt x="103" y="11"/>
                  </a:cubicBezTo>
                  <a:lnTo>
                    <a:pt x="104" y="11"/>
                  </a:lnTo>
                  <a:close/>
                  <a:moveTo>
                    <a:pt x="104" y="23"/>
                  </a:moveTo>
                  <a:cubicBezTo>
                    <a:pt x="104" y="23"/>
                    <a:pt x="104" y="23"/>
                    <a:pt x="104" y="23"/>
                  </a:cubicBezTo>
                  <a:cubicBezTo>
                    <a:pt x="104" y="21"/>
                    <a:pt x="104" y="21"/>
                    <a:pt x="104" y="21"/>
                  </a:cubicBezTo>
                  <a:cubicBezTo>
                    <a:pt x="104" y="20"/>
                    <a:pt x="104" y="20"/>
                    <a:pt x="104" y="20"/>
                  </a:cubicBezTo>
                  <a:cubicBezTo>
                    <a:pt x="104" y="20"/>
                    <a:pt x="104" y="20"/>
                    <a:pt x="104" y="20"/>
                  </a:cubicBezTo>
                  <a:cubicBezTo>
                    <a:pt x="106" y="20"/>
                    <a:pt x="106" y="20"/>
                    <a:pt x="106" y="20"/>
                  </a:cubicBezTo>
                  <a:cubicBezTo>
                    <a:pt x="106" y="20"/>
                    <a:pt x="106" y="20"/>
                    <a:pt x="106" y="20"/>
                  </a:cubicBezTo>
                  <a:cubicBezTo>
                    <a:pt x="103" y="20"/>
                    <a:pt x="103" y="20"/>
                    <a:pt x="103" y="20"/>
                  </a:cubicBezTo>
                  <a:cubicBezTo>
                    <a:pt x="103" y="23"/>
                    <a:pt x="103" y="23"/>
                    <a:pt x="103" y="23"/>
                  </a:cubicBezTo>
                  <a:lnTo>
                    <a:pt x="104" y="23"/>
                  </a:lnTo>
                  <a:close/>
                  <a:moveTo>
                    <a:pt x="104" y="29"/>
                  </a:moveTo>
                  <a:cubicBezTo>
                    <a:pt x="104" y="29"/>
                    <a:pt x="104" y="29"/>
                    <a:pt x="104" y="29"/>
                  </a:cubicBezTo>
                  <a:cubicBezTo>
                    <a:pt x="104" y="27"/>
                    <a:pt x="104" y="27"/>
                    <a:pt x="104" y="27"/>
                  </a:cubicBezTo>
                  <a:cubicBezTo>
                    <a:pt x="104" y="27"/>
                    <a:pt x="104" y="27"/>
                    <a:pt x="104" y="27"/>
                  </a:cubicBezTo>
                  <a:cubicBezTo>
                    <a:pt x="104" y="26"/>
                    <a:pt x="104" y="26"/>
                    <a:pt x="104" y="26"/>
                  </a:cubicBezTo>
                  <a:cubicBezTo>
                    <a:pt x="106" y="26"/>
                    <a:pt x="106" y="26"/>
                    <a:pt x="106" y="26"/>
                  </a:cubicBezTo>
                  <a:cubicBezTo>
                    <a:pt x="106" y="26"/>
                    <a:pt x="106" y="26"/>
                    <a:pt x="106" y="26"/>
                  </a:cubicBezTo>
                  <a:cubicBezTo>
                    <a:pt x="103" y="26"/>
                    <a:pt x="103" y="26"/>
                    <a:pt x="103" y="26"/>
                  </a:cubicBezTo>
                  <a:cubicBezTo>
                    <a:pt x="103" y="29"/>
                    <a:pt x="103" y="29"/>
                    <a:pt x="103" y="29"/>
                  </a:cubicBezTo>
                  <a:lnTo>
                    <a:pt x="104" y="29"/>
                  </a:lnTo>
                  <a:close/>
                  <a:moveTo>
                    <a:pt x="104" y="14"/>
                  </a:moveTo>
                  <a:cubicBezTo>
                    <a:pt x="104" y="14"/>
                    <a:pt x="104" y="14"/>
                    <a:pt x="104" y="14"/>
                  </a:cubicBezTo>
                  <a:cubicBezTo>
                    <a:pt x="104" y="12"/>
                    <a:pt x="104" y="12"/>
                    <a:pt x="104" y="12"/>
                  </a:cubicBezTo>
                  <a:cubicBezTo>
                    <a:pt x="104" y="11"/>
                    <a:pt x="104" y="11"/>
                    <a:pt x="104" y="11"/>
                  </a:cubicBezTo>
                  <a:cubicBezTo>
                    <a:pt x="104" y="11"/>
                    <a:pt x="104" y="11"/>
                    <a:pt x="104" y="11"/>
                  </a:cubicBezTo>
                  <a:cubicBezTo>
                    <a:pt x="106" y="11"/>
                    <a:pt x="106" y="11"/>
                    <a:pt x="106" y="11"/>
                  </a:cubicBezTo>
                  <a:cubicBezTo>
                    <a:pt x="106" y="10"/>
                    <a:pt x="106" y="10"/>
                    <a:pt x="106" y="10"/>
                  </a:cubicBezTo>
                  <a:cubicBezTo>
                    <a:pt x="103" y="11"/>
                    <a:pt x="103" y="11"/>
                    <a:pt x="103" y="11"/>
                  </a:cubicBezTo>
                  <a:cubicBezTo>
                    <a:pt x="103" y="14"/>
                    <a:pt x="103" y="14"/>
                    <a:pt x="103" y="14"/>
                  </a:cubicBezTo>
                  <a:lnTo>
                    <a:pt x="104" y="14"/>
                  </a:lnTo>
                  <a:close/>
                  <a:moveTo>
                    <a:pt x="104" y="20"/>
                  </a:moveTo>
                  <a:cubicBezTo>
                    <a:pt x="104" y="20"/>
                    <a:pt x="104" y="20"/>
                    <a:pt x="104" y="20"/>
                  </a:cubicBezTo>
                  <a:cubicBezTo>
                    <a:pt x="104" y="18"/>
                    <a:pt x="104" y="18"/>
                    <a:pt x="104" y="18"/>
                  </a:cubicBezTo>
                  <a:cubicBezTo>
                    <a:pt x="104" y="17"/>
                    <a:pt x="104" y="17"/>
                    <a:pt x="104" y="17"/>
                  </a:cubicBezTo>
                  <a:cubicBezTo>
                    <a:pt x="104" y="17"/>
                    <a:pt x="104" y="17"/>
                    <a:pt x="104" y="17"/>
                  </a:cubicBezTo>
                  <a:cubicBezTo>
                    <a:pt x="106" y="17"/>
                    <a:pt x="106" y="17"/>
                    <a:pt x="106" y="17"/>
                  </a:cubicBezTo>
                  <a:cubicBezTo>
                    <a:pt x="106" y="17"/>
                    <a:pt x="106" y="17"/>
                    <a:pt x="106" y="17"/>
                  </a:cubicBezTo>
                  <a:cubicBezTo>
                    <a:pt x="103" y="17"/>
                    <a:pt x="103" y="17"/>
                    <a:pt x="103" y="17"/>
                  </a:cubicBezTo>
                  <a:cubicBezTo>
                    <a:pt x="103" y="20"/>
                    <a:pt x="103" y="20"/>
                    <a:pt x="103" y="20"/>
                  </a:cubicBezTo>
                  <a:lnTo>
                    <a:pt x="104" y="20"/>
                  </a:lnTo>
                  <a:close/>
                  <a:moveTo>
                    <a:pt x="104" y="17"/>
                  </a:moveTo>
                  <a:cubicBezTo>
                    <a:pt x="104" y="17"/>
                    <a:pt x="104" y="17"/>
                    <a:pt x="104" y="17"/>
                  </a:cubicBezTo>
                  <a:cubicBezTo>
                    <a:pt x="104" y="15"/>
                    <a:pt x="104" y="15"/>
                    <a:pt x="104" y="15"/>
                  </a:cubicBezTo>
                  <a:cubicBezTo>
                    <a:pt x="104" y="14"/>
                    <a:pt x="104" y="14"/>
                    <a:pt x="104" y="14"/>
                  </a:cubicBezTo>
                  <a:cubicBezTo>
                    <a:pt x="104" y="14"/>
                    <a:pt x="104" y="14"/>
                    <a:pt x="104" y="14"/>
                  </a:cubicBezTo>
                  <a:cubicBezTo>
                    <a:pt x="106" y="14"/>
                    <a:pt x="106" y="14"/>
                    <a:pt x="106" y="14"/>
                  </a:cubicBezTo>
                  <a:cubicBezTo>
                    <a:pt x="106" y="14"/>
                    <a:pt x="106" y="14"/>
                    <a:pt x="106" y="14"/>
                  </a:cubicBezTo>
                  <a:cubicBezTo>
                    <a:pt x="103" y="14"/>
                    <a:pt x="103" y="14"/>
                    <a:pt x="103" y="14"/>
                  </a:cubicBezTo>
                  <a:cubicBezTo>
                    <a:pt x="103" y="17"/>
                    <a:pt x="103" y="17"/>
                    <a:pt x="103" y="17"/>
                  </a:cubicBezTo>
                  <a:lnTo>
                    <a:pt x="104" y="17"/>
                  </a:lnTo>
                  <a:close/>
                  <a:moveTo>
                    <a:pt x="103" y="3"/>
                  </a:moveTo>
                  <a:cubicBezTo>
                    <a:pt x="103" y="3"/>
                    <a:pt x="103" y="3"/>
                    <a:pt x="103" y="3"/>
                  </a:cubicBezTo>
                  <a:cubicBezTo>
                    <a:pt x="101" y="3"/>
                    <a:pt x="101" y="3"/>
                    <a:pt x="101" y="3"/>
                  </a:cubicBezTo>
                  <a:cubicBezTo>
                    <a:pt x="101" y="3"/>
                    <a:pt x="101" y="3"/>
                    <a:pt x="101" y="3"/>
                  </a:cubicBezTo>
                  <a:cubicBezTo>
                    <a:pt x="100" y="3"/>
                    <a:pt x="100" y="3"/>
                    <a:pt x="100" y="3"/>
                  </a:cubicBezTo>
                  <a:cubicBezTo>
                    <a:pt x="100" y="8"/>
                    <a:pt x="100" y="8"/>
                    <a:pt x="100" y="8"/>
                  </a:cubicBezTo>
                  <a:cubicBezTo>
                    <a:pt x="100" y="8"/>
                    <a:pt x="100" y="8"/>
                    <a:pt x="100" y="8"/>
                  </a:cubicBezTo>
                  <a:cubicBezTo>
                    <a:pt x="101" y="6"/>
                    <a:pt x="101" y="6"/>
                    <a:pt x="101" y="6"/>
                  </a:cubicBezTo>
                  <a:cubicBezTo>
                    <a:pt x="101" y="6"/>
                    <a:pt x="101" y="6"/>
                    <a:pt x="101" y="6"/>
                  </a:cubicBezTo>
                  <a:cubicBezTo>
                    <a:pt x="101" y="6"/>
                    <a:pt x="101" y="6"/>
                    <a:pt x="101" y="6"/>
                  </a:cubicBezTo>
                  <a:cubicBezTo>
                    <a:pt x="103" y="5"/>
                    <a:pt x="103" y="5"/>
                    <a:pt x="103" y="5"/>
                  </a:cubicBezTo>
                  <a:cubicBezTo>
                    <a:pt x="103" y="3"/>
                    <a:pt x="103" y="3"/>
                    <a:pt x="103" y="3"/>
                  </a:cubicBezTo>
                  <a:cubicBezTo>
                    <a:pt x="103" y="3"/>
                    <a:pt x="103" y="3"/>
                    <a:pt x="103" y="3"/>
                  </a:cubicBezTo>
                  <a:close/>
                  <a:moveTo>
                    <a:pt x="103" y="5"/>
                  </a:moveTo>
                  <a:cubicBezTo>
                    <a:pt x="103" y="5"/>
                    <a:pt x="103" y="5"/>
                    <a:pt x="103" y="5"/>
                  </a:cubicBezTo>
                  <a:cubicBezTo>
                    <a:pt x="101" y="6"/>
                    <a:pt x="101" y="6"/>
                    <a:pt x="101" y="6"/>
                  </a:cubicBezTo>
                  <a:cubicBezTo>
                    <a:pt x="101" y="4"/>
                    <a:pt x="101" y="4"/>
                    <a:pt x="101" y="4"/>
                  </a:cubicBezTo>
                  <a:cubicBezTo>
                    <a:pt x="103" y="3"/>
                    <a:pt x="103" y="3"/>
                    <a:pt x="103" y="3"/>
                  </a:cubicBezTo>
                  <a:lnTo>
                    <a:pt x="103" y="5"/>
                  </a:lnTo>
                  <a:close/>
                  <a:moveTo>
                    <a:pt x="67" y="42"/>
                  </a:moveTo>
                  <a:cubicBezTo>
                    <a:pt x="67" y="42"/>
                    <a:pt x="67" y="42"/>
                    <a:pt x="67" y="42"/>
                  </a:cubicBezTo>
                  <a:cubicBezTo>
                    <a:pt x="71" y="41"/>
                    <a:pt x="71" y="41"/>
                    <a:pt x="71" y="41"/>
                  </a:cubicBezTo>
                  <a:cubicBezTo>
                    <a:pt x="71" y="41"/>
                    <a:pt x="71" y="41"/>
                    <a:pt x="71" y="41"/>
                  </a:cubicBezTo>
                  <a:cubicBezTo>
                    <a:pt x="67" y="41"/>
                    <a:pt x="67" y="41"/>
                    <a:pt x="67" y="41"/>
                  </a:cubicBezTo>
                  <a:lnTo>
                    <a:pt x="67" y="42"/>
                  </a:lnTo>
                  <a:close/>
                  <a:moveTo>
                    <a:pt x="67" y="43"/>
                  </a:moveTo>
                  <a:cubicBezTo>
                    <a:pt x="67" y="43"/>
                    <a:pt x="67" y="43"/>
                    <a:pt x="67" y="43"/>
                  </a:cubicBezTo>
                  <a:cubicBezTo>
                    <a:pt x="71" y="42"/>
                    <a:pt x="71" y="42"/>
                    <a:pt x="71" y="42"/>
                  </a:cubicBezTo>
                  <a:cubicBezTo>
                    <a:pt x="71" y="42"/>
                    <a:pt x="71" y="42"/>
                    <a:pt x="71" y="42"/>
                  </a:cubicBezTo>
                  <a:cubicBezTo>
                    <a:pt x="67" y="42"/>
                    <a:pt x="67" y="42"/>
                    <a:pt x="67" y="42"/>
                  </a:cubicBezTo>
                  <a:lnTo>
                    <a:pt x="67" y="43"/>
                  </a:lnTo>
                  <a:close/>
                  <a:moveTo>
                    <a:pt x="67" y="43"/>
                  </a:moveTo>
                  <a:cubicBezTo>
                    <a:pt x="67" y="43"/>
                    <a:pt x="67" y="43"/>
                    <a:pt x="67" y="43"/>
                  </a:cubicBezTo>
                  <a:cubicBezTo>
                    <a:pt x="71" y="43"/>
                    <a:pt x="71" y="43"/>
                    <a:pt x="71" y="43"/>
                  </a:cubicBezTo>
                  <a:cubicBezTo>
                    <a:pt x="71" y="43"/>
                    <a:pt x="71" y="43"/>
                    <a:pt x="71" y="43"/>
                  </a:cubicBezTo>
                  <a:cubicBezTo>
                    <a:pt x="67" y="43"/>
                    <a:pt x="67" y="43"/>
                    <a:pt x="67" y="43"/>
                  </a:cubicBezTo>
                  <a:close/>
                  <a:moveTo>
                    <a:pt x="67" y="41"/>
                  </a:moveTo>
                  <a:cubicBezTo>
                    <a:pt x="67" y="41"/>
                    <a:pt x="67" y="41"/>
                    <a:pt x="67" y="41"/>
                  </a:cubicBezTo>
                  <a:cubicBezTo>
                    <a:pt x="71" y="41"/>
                    <a:pt x="71" y="41"/>
                    <a:pt x="71" y="41"/>
                  </a:cubicBezTo>
                  <a:cubicBezTo>
                    <a:pt x="71" y="40"/>
                    <a:pt x="71" y="40"/>
                    <a:pt x="71" y="40"/>
                  </a:cubicBezTo>
                  <a:cubicBezTo>
                    <a:pt x="67" y="41"/>
                    <a:pt x="67" y="41"/>
                    <a:pt x="67" y="41"/>
                  </a:cubicBezTo>
                  <a:close/>
                  <a:moveTo>
                    <a:pt x="71" y="37"/>
                  </a:moveTo>
                  <a:cubicBezTo>
                    <a:pt x="71" y="37"/>
                    <a:pt x="71" y="37"/>
                    <a:pt x="71" y="37"/>
                  </a:cubicBezTo>
                  <a:cubicBezTo>
                    <a:pt x="67" y="38"/>
                    <a:pt x="67" y="38"/>
                    <a:pt x="67" y="38"/>
                  </a:cubicBezTo>
                  <a:cubicBezTo>
                    <a:pt x="67" y="38"/>
                    <a:pt x="67" y="38"/>
                    <a:pt x="67" y="38"/>
                  </a:cubicBezTo>
                  <a:cubicBezTo>
                    <a:pt x="71" y="37"/>
                    <a:pt x="71" y="37"/>
                    <a:pt x="71" y="37"/>
                  </a:cubicBezTo>
                  <a:close/>
                  <a:moveTo>
                    <a:pt x="67" y="40"/>
                  </a:moveTo>
                  <a:cubicBezTo>
                    <a:pt x="67" y="40"/>
                    <a:pt x="67" y="40"/>
                    <a:pt x="67" y="40"/>
                  </a:cubicBezTo>
                  <a:cubicBezTo>
                    <a:pt x="71" y="40"/>
                    <a:pt x="71" y="40"/>
                    <a:pt x="71" y="40"/>
                  </a:cubicBezTo>
                  <a:cubicBezTo>
                    <a:pt x="71" y="40"/>
                    <a:pt x="71" y="40"/>
                    <a:pt x="71" y="40"/>
                  </a:cubicBezTo>
                  <a:cubicBezTo>
                    <a:pt x="67" y="40"/>
                    <a:pt x="67" y="40"/>
                    <a:pt x="67" y="40"/>
                  </a:cubicBezTo>
                  <a:close/>
                  <a:moveTo>
                    <a:pt x="60" y="42"/>
                  </a:moveTo>
                  <a:cubicBezTo>
                    <a:pt x="60" y="42"/>
                    <a:pt x="60" y="42"/>
                    <a:pt x="60" y="42"/>
                  </a:cubicBezTo>
                  <a:cubicBezTo>
                    <a:pt x="63" y="41"/>
                    <a:pt x="63" y="41"/>
                    <a:pt x="63" y="41"/>
                  </a:cubicBezTo>
                  <a:cubicBezTo>
                    <a:pt x="63" y="41"/>
                    <a:pt x="63" y="41"/>
                    <a:pt x="63" y="41"/>
                  </a:cubicBezTo>
                  <a:cubicBezTo>
                    <a:pt x="60" y="41"/>
                    <a:pt x="60" y="41"/>
                    <a:pt x="60" y="41"/>
                  </a:cubicBezTo>
                  <a:lnTo>
                    <a:pt x="60" y="42"/>
                  </a:lnTo>
                  <a:close/>
                  <a:moveTo>
                    <a:pt x="67" y="39"/>
                  </a:moveTo>
                  <a:cubicBezTo>
                    <a:pt x="67" y="39"/>
                    <a:pt x="67" y="39"/>
                    <a:pt x="67" y="39"/>
                  </a:cubicBezTo>
                  <a:cubicBezTo>
                    <a:pt x="71" y="39"/>
                    <a:pt x="71" y="39"/>
                    <a:pt x="71" y="39"/>
                  </a:cubicBezTo>
                  <a:cubicBezTo>
                    <a:pt x="71" y="39"/>
                    <a:pt x="71" y="39"/>
                    <a:pt x="71" y="39"/>
                  </a:cubicBezTo>
                  <a:cubicBezTo>
                    <a:pt x="67" y="39"/>
                    <a:pt x="67" y="39"/>
                    <a:pt x="67" y="39"/>
                  </a:cubicBezTo>
                  <a:close/>
                  <a:moveTo>
                    <a:pt x="71" y="39"/>
                  </a:moveTo>
                  <a:cubicBezTo>
                    <a:pt x="71" y="39"/>
                    <a:pt x="71" y="39"/>
                    <a:pt x="71" y="39"/>
                  </a:cubicBezTo>
                  <a:cubicBezTo>
                    <a:pt x="74" y="39"/>
                    <a:pt x="74" y="39"/>
                    <a:pt x="74" y="39"/>
                  </a:cubicBezTo>
                  <a:cubicBezTo>
                    <a:pt x="74" y="39"/>
                    <a:pt x="74" y="39"/>
                    <a:pt x="74" y="39"/>
                  </a:cubicBezTo>
                  <a:cubicBezTo>
                    <a:pt x="71" y="39"/>
                    <a:pt x="71" y="39"/>
                    <a:pt x="71" y="39"/>
                  </a:cubicBezTo>
                  <a:close/>
                  <a:moveTo>
                    <a:pt x="71" y="40"/>
                  </a:moveTo>
                  <a:cubicBezTo>
                    <a:pt x="71" y="40"/>
                    <a:pt x="71" y="40"/>
                    <a:pt x="71" y="40"/>
                  </a:cubicBezTo>
                  <a:cubicBezTo>
                    <a:pt x="74" y="40"/>
                    <a:pt x="74" y="40"/>
                    <a:pt x="74" y="40"/>
                  </a:cubicBezTo>
                  <a:cubicBezTo>
                    <a:pt x="74" y="40"/>
                    <a:pt x="74" y="40"/>
                    <a:pt x="74" y="40"/>
                  </a:cubicBezTo>
                  <a:cubicBezTo>
                    <a:pt x="71" y="40"/>
                    <a:pt x="71" y="40"/>
                    <a:pt x="71" y="40"/>
                  </a:cubicBezTo>
                  <a:close/>
                  <a:moveTo>
                    <a:pt x="71" y="41"/>
                  </a:moveTo>
                  <a:cubicBezTo>
                    <a:pt x="71" y="41"/>
                    <a:pt x="71" y="41"/>
                    <a:pt x="71" y="41"/>
                  </a:cubicBezTo>
                  <a:cubicBezTo>
                    <a:pt x="74" y="41"/>
                    <a:pt x="74" y="41"/>
                    <a:pt x="74" y="41"/>
                  </a:cubicBezTo>
                  <a:cubicBezTo>
                    <a:pt x="74" y="40"/>
                    <a:pt x="74" y="40"/>
                    <a:pt x="74" y="40"/>
                  </a:cubicBezTo>
                  <a:cubicBezTo>
                    <a:pt x="71" y="41"/>
                    <a:pt x="71" y="41"/>
                    <a:pt x="71" y="41"/>
                  </a:cubicBezTo>
                  <a:close/>
                  <a:moveTo>
                    <a:pt x="71" y="39"/>
                  </a:moveTo>
                  <a:cubicBezTo>
                    <a:pt x="71" y="39"/>
                    <a:pt x="71" y="39"/>
                    <a:pt x="71" y="39"/>
                  </a:cubicBezTo>
                  <a:cubicBezTo>
                    <a:pt x="74" y="38"/>
                    <a:pt x="74" y="38"/>
                    <a:pt x="74" y="38"/>
                  </a:cubicBezTo>
                  <a:cubicBezTo>
                    <a:pt x="74" y="38"/>
                    <a:pt x="74" y="38"/>
                    <a:pt x="74" y="38"/>
                  </a:cubicBezTo>
                  <a:cubicBezTo>
                    <a:pt x="71" y="38"/>
                    <a:pt x="71" y="38"/>
                    <a:pt x="71" y="38"/>
                  </a:cubicBezTo>
                  <a:lnTo>
                    <a:pt x="71" y="39"/>
                  </a:lnTo>
                  <a:close/>
                  <a:moveTo>
                    <a:pt x="67" y="45"/>
                  </a:moveTo>
                  <a:cubicBezTo>
                    <a:pt x="67" y="45"/>
                    <a:pt x="67" y="45"/>
                    <a:pt x="67" y="45"/>
                  </a:cubicBezTo>
                  <a:cubicBezTo>
                    <a:pt x="71" y="45"/>
                    <a:pt x="71" y="45"/>
                    <a:pt x="71" y="45"/>
                  </a:cubicBezTo>
                  <a:cubicBezTo>
                    <a:pt x="71" y="45"/>
                    <a:pt x="71" y="45"/>
                    <a:pt x="71" y="45"/>
                  </a:cubicBezTo>
                  <a:cubicBezTo>
                    <a:pt x="67" y="45"/>
                    <a:pt x="67" y="45"/>
                    <a:pt x="67" y="45"/>
                  </a:cubicBezTo>
                  <a:close/>
                  <a:moveTo>
                    <a:pt x="74" y="37"/>
                  </a:moveTo>
                  <a:cubicBezTo>
                    <a:pt x="74" y="37"/>
                    <a:pt x="74" y="37"/>
                    <a:pt x="74" y="37"/>
                  </a:cubicBezTo>
                  <a:cubicBezTo>
                    <a:pt x="71" y="37"/>
                    <a:pt x="71" y="37"/>
                    <a:pt x="71" y="37"/>
                  </a:cubicBezTo>
                  <a:cubicBezTo>
                    <a:pt x="71" y="38"/>
                    <a:pt x="71" y="38"/>
                    <a:pt x="71" y="38"/>
                  </a:cubicBezTo>
                  <a:cubicBezTo>
                    <a:pt x="74" y="37"/>
                    <a:pt x="74" y="37"/>
                    <a:pt x="74" y="37"/>
                  </a:cubicBezTo>
                  <a:close/>
                  <a:moveTo>
                    <a:pt x="67" y="44"/>
                  </a:moveTo>
                  <a:cubicBezTo>
                    <a:pt x="67" y="44"/>
                    <a:pt x="67" y="44"/>
                    <a:pt x="67" y="44"/>
                  </a:cubicBezTo>
                  <a:cubicBezTo>
                    <a:pt x="71" y="44"/>
                    <a:pt x="71" y="44"/>
                    <a:pt x="71" y="44"/>
                  </a:cubicBezTo>
                  <a:cubicBezTo>
                    <a:pt x="71" y="44"/>
                    <a:pt x="71" y="44"/>
                    <a:pt x="71" y="44"/>
                  </a:cubicBezTo>
                  <a:cubicBezTo>
                    <a:pt x="67" y="44"/>
                    <a:pt x="67" y="44"/>
                    <a:pt x="67" y="44"/>
                  </a:cubicBezTo>
                  <a:close/>
                  <a:moveTo>
                    <a:pt x="67" y="39"/>
                  </a:moveTo>
                  <a:cubicBezTo>
                    <a:pt x="67" y="39"/>
                    <a:pt x="67" y="39"/>
                    <a:pt x="67" y="39"/>
                  </a:cubicBezTo>
                  <a:cubicBezTo>
                    <a:pt x="71" y="38"/>
                    <a:pt x="71" y="38"/>
                    <a:pt x="71" y="38"/>
                  </a:cubicBezTo>
                  <a:cubicBezTo>
                    <a:pt x="71" y="38"/>
                    <a:pt x="71" y="38"/>
                    <a:pt x="71" y="38"/>
                  </a:cubicBezTo>
                  <a:cubicBezTo>
                    <a:pt x="67" y="38"/>
                    <a:pt x="67" y="38"/>
                    <a:pt x="67" y="38"/>
                  </a:cubicBezTo>
                  <a:lnTo>
                    <a:pt x="67" y="39"/>
                  </a:lnTo>
                  <a:close/>
                  <a:moveTo>
                    <a:pt x="60" y="46"/>
                  </a:moveTo>
                  <a:cubicBezTo>
                    <a:pt x="60" y="46"/>
                    <a:pt x="60" y="46"/>
                    <a:pt x="60" y="46"/>
                  </a:cubicBezTo>
                  <a:cubicBezTo>
                    <a:pt x="63" y="45"/>
                    <a:pt x="63" y="45"/>
                    <a:pt x="63" y="45"/>
                  </a:cubicBezTo>
                  <a:cubicBezTo>
                    <a:pt x="63" y="45"/>
                    <a:pt x="63" y="45"/>
                    <a:pt x="63" y="45"/>
                  </a:cubicBezTo>
                  <a:cubicBezTo>
                    <a:pt x="60" y="45"/>
                    <a:pt x="60" y="45"/>
                    <a:pt x="60" y="45"/>
                  </a:cubicBezTo>
                  <a:lnTo>
                    <a:pt x="60" y="46"/>
                  </a:lnTo>
                  <a:close/>
                  <a:moveTo>
                    <a:pt x="60" y="45"/>
                  </a:moveTo>
                  <a:cubicBezTo>
                    <a:pt x="60" y="45"/>
                    <a:pt x="60" y="45"/>
                    <a:pt x="60" y="45"/>
                  </a:cubicBezTo>
                  <a:cubicBezTo>
                    <a:pt x="63" y="44"/>
                    <a:pt x="63" y="44"/>
                    <a:pt x="63" y="44"/>
                  </a:cubicBezTo>
                  <a:cubicBezTo>
                    <a:pt x="63" y="44"/>
                    <a:pt x="63" y="44"/>
                    <a:pt x="63" y="44"/>
                  </a:cubicBezTo>
                  <a:cubicBezTo>
                    <a:pt x="60" y="44"/>
                    <a:pt x="60" y="44"/>
                    <a:pt x="60" y="44"/>
                  </a:cubicBezTo>
                  <a:lnTo>
                    <a:pt x="60" y="45"/>
                  </a:lnTo>
                  <a:close/>
                  <a:moveTo>
                    <a:pt x="67" y="38"/>
                  </a:moveTo>
                  <a:cubicBezTo>
                    <a:pt x="67" y="38"/>
                    <a:pt x="67" y="38"/>
                    <a:pt x="67" y="38"/>
                  </a:cubicBezTo>
                  <a:cubicBezTo>
                    <a:pt x="64" y="38"/>
                    <a:pt x="64" y="38"/>
                    <a:pt x="64" y="38"/>
                  </a:cubicBezTo>
                  <a:cubicBezTo>
                    <a:pt x="64" y="38"/>
                    <a:pt x="64" y="38"/>
                    <a:pt x="64" y="38"/>
                  </a:cubicBezTo>
                  <a:cubicBezTo>
                    <a:pt x="67" y="38"/>
                    <a:pt x="67" y="38"/>
                    <a:pt x="67" y="38"/>
                  </a:cubicBezTo>
                  <a:close/>
                  <a:moveTo>
                    <a:pt x="64" y="39"/>
                  </a:moveTo>
                  <a:cubicBezTo>
                    <a:pt x="64" y="39"/>
                    <a:pt x="64" y="39"/>
                    <a:pt x="64" y="39"/>
                  </a:cubicBezTo>
                  <a:cubicBezTo>
                    <a:pt x="67" y="39"/>
                    <a:pt x="67" y="39"/>
                    <a:pt x="67" y="39"/>
                  </a:cubicBezTo>
                  <a:cubicBezTo>
                    <a:pt x="67" y="39"/>
                    <a:pt x="67" y="39"/>
                    <a:pt x="67" y="39"/>
                  </a:cubicBezTo>
                  <a:cubicBezTo>
                    <a:pt x="64" y="39"/>
                    <a:pt x="64" y="39"/>
                    <a:pt x="64" y="39"/>
                  </a:cubicBezTo>
                  <a:close/>
                  <a:moveTo>
                    <a:pt x="60" y="42"/>
                  </a:moveTo>
                  <a:cubicBezTo>
                    <a:pt x="60" y="42"/>
                    <a:pt x="60" y="42"/>
                    <a:pt x="60" y="42"/>
                  </a:cubicBezTo>
                  <a:cubicBezTo>
                    <a:pt x="63" y="42"/>
                    <a:pt x="63" y="42"/>
                    <a:pt x="63" y="42"/>
                  </a:cubicBezTo>
                  <a:cubicBezTo>
                    <a:pt x="63" y="42"/>
                    <a:pt x="63" y="42"/>
                    <a:pt x="63" y="42"/>
                  </a:cubicBezTo>
                  <a:cubicBezTo>
                    <a:pt x="60" y="42"/>
                    <a:pt x="60" y="42"/>
                    <a:pt x="60" y="42"/>
                  </a:cubicBezTo>
                  <a:close/>
                  <a:moveTo>
                    <a:pt x="60" y="44"/>
                  </a:moveTo>
                  <a:cubicBezTo>
                    <a:pt x="60" y="44"/>
                    <a:pt x="60" y="44"/>
                    <a:pt x="60" y="44"/>
                  </a:cubicBezTo>
                  <a:cubicBezTo>
                    <a:pt x="63" y="44"/>
                    <a:pt x="63" y="44"/>
                    <a:pt x="63" y="44"/>
                  </a:cubicBezTo>
                  <a:cubicBezTo>
                    <a:pt x="63" y="43"/>
                    <a:pt x="63" y="43"/>
                    <a:pt x="63" y="43"/>
                  </a:cubicBezTo>
                  <a:cubicBezTo>
                    <a:pt x="60" y="44"/>
                    <a:pt x="60" y="44"/>
                    <a:pt x="60" y="44"/>
                  </a:cubicBezTo>
                  <a:close/>
                  <a:moveTo>
                    <a:pt x="60" y="43"/>
                  </a:moveTo>
                  <a:cubicBezTo>
                    <a:pt x="60" y="43"/>
                    <a:pt x="60" y="43"/>
                    <a:pt x="60" y="43"/>
                  </a:cubicBezTo>
                  <a:cubicBezTo>
                    <a:pt x="63" y="43"/>
                    <a:pt x="63" y="43"/>
                    <a:pt x="63" y="43"/>
                  </a:cubicBezTo>
                  <a:cubicBezTo>
                    <a:pt x="63" y="43"/>
                    <a:pt x="63" y="43"/>
                    <a:pt x="63" y="43"/>
                  </a:cubicBezTo>
                  <a:cubicBezTo>
                    <a:pt x="60" y="43"/>
                    <a:pt x="60" y="43"/>
                    <a:pt x="60" y="43"/>
                  </a:cubicBezTo>
                  <a:close/>
                  <a:moveTo>
                    <a:pt x="64" y="43"/>
                  </a:moveTo>
                  <a:cubicBezTo>
                    <a:pt x="64" y="43"/>
                    <a:pt x="64" y="43"/>
                    <a:pt x="64" y="43"/>
                  </a:cubicBezTo>
                  <a:cubicBezTo>
                    <a:pt x="67" y="43"/>
                    <a:pt x="67" y="43"/>
                    <a:pt x="67" y="43"/>
                  </a:cubicBezTo>
                  <a:cubicBezTo>
                    <a:pt x="67" y="42"/>
                    <a:pt x="67" y="42"/>
                    <a:pt x="67" y="42"/>
                  </a:cubicBezTo>
                  <a:cubicBezTo>
                    <a:pt x="64" y="43"/>
                    <a:pt x="64" y="43"/>
                    <a:pt x="64" y="43"/>
                  </a:cubicBezTo>
                  <a:close/>
                  <a:moveTo>
                    <a:pt x="64" y="45"/>
                  </a:moveTo>
                  <a:cubicBezTo>
                    <a:pt x="64" y="45"/>
                    <a:pt x="64" y="45"/>
                    <a:pt x="64" y="45"/>
                  </a:cubicBezTo>
                  <a:cubicBezTo>
                    <a:pt x="67" y="45"/>
                    <a:pt x="67" y="45"/>
                    <a:pt x="67" y="45"/>
                  </a:cubicBezTo>
                  <a:cubicBezTo>
                    <a:pt x="67" y="45"/>
                    <a:pt x="67" y="45"/>
                    <a:pt x="67" y="45"/>
                  </a:cubicBezTo>
                  <a:cubicBezTo>
                    <a:pt x="64" y="45"/>
                    <a:pt x="64" y="45"/>
                    <a:pt x="64" y="45"/>
                  </a:cubicBezTo>
                  <a:close/>
                  <a:moveTo>
                    <a:pt x="64" y="40"/>
                  </a:moveTo>
                  <a:cubicBezTo>
                    <a:pt x="64" y="40"/>
                    <a:pt x="64" y="40"/>
                    <a:pt x="64" y="40"/>
                  </a:cubicBezTo>
                  <a:cubicBezTo>
                    <a:pt x="67" y="40"/>
                    <a:pt x="67" y="40"/>
                    <a:pt x="67" y="40"/>
                  </a:cubicBezTo>
                  <a:cubicBezTo>
                    <a:pt x="67" y="39"/>
                    <a:pt x="67" y="39"/>
                    <a:pt x="67" y="39"/>
                  </a:cubicBezTo>
                  <a:cubicBezTo>
                    <a:pt x="64" y="40"/>
                    <a:pt x="64" y="40"/>
                    <a:pt x="64" y="40"/>
                  </a:cubicBezTo>
                  <a:close/>
                  <a:moveTo>
                    <a:pt x="64" y="45"/>
                  </a:moveTo>
                  <a:cubicBezTo>
                    <a:pt x="64" y="45"/>
                    <a:pt x="64" y="45"/>
                    <a:pt x="64" y="45"/>
                  </a:cubicBezTo>
                  <a:cubicBezTo>
                    <a:pt x="67" y="44"/>
                    <a:pt x="67" y="44"/>
                    <a:pt x="67" y="44"/>
                  </a:cubicBezTo>
                  <a:cubicBezTo>
                    <a:pt x="67" y="44"/>
                    <a:pt x="67" y="44"/>
                    <a:pt x="67" y="44"/>
                  </a:cubicBezTo>
                  <a:cubicBezTo>
                    <a:pt x="64" y="44"/>
                    <a:pt x="64" y="44"/>
                    <a:pt x="64" y="44"/>
                  </a:cubicBezTo>
                  <a:lnTo>
                    <a:pt x="64" y="45"/>
                  </a:lnTo>
                  <a:close/>
                  <a:moveTo>
                    <a:pt x="64" y="44"/>
                  </a:moveTo>
                  <a:cubicBezTo>
                    <a:pt x="64" y="44"/>
                    <a:pt x="64" y="44"/>
                    <a:pt x="64" y="44"/>
                  </a:cubicBezTo>
                  <a:cubicBezTo>
                    <a:pt x="67" y="44"/>
                    <a:pt x="67" y="44"/>
                    <a:pt x="67" y="44"/>
                  </a:cubicBezTo>
                  <a:cubicBezTo>
                    <a:pt x="67" y="43"/>
                    <a:pt x="67" y="43"/>
                    <a:pt x="67" y="43"/>
                  </a:cubicBezTo>
                  <a:cubicBezTo>
                    <a:pt x="64" y="43"/>
                    <a:pt x="64" y="43"/>
                    <a:pt x="64" y="43"/>
                  </a:cubicBezTo>
                  <a:lnTo>
                    <a:pt x="64" y="44"/>
                  </a:lnTo>
                  <a:close/>
                  <a:moveTo>
                    <a:pt x="64" y="41"/>
                  </a:moveTo>
                  <a:cubicBezTo>
                    <a:pt x="64" y="41"/>
                    <a:pt x="64" y="41"/>
                    <a:pt x="64" y="41"/>
                  </a:cubicBezTo>
                  <a:cubicBezTo>
                    <a:pt x="67" y="40"/>
                    <a:pt x="67" y="40"/>
                    <a:pt x="67" y="40"/>
                  </a:cubicBezTo>
                  <a:cubicBezTo>
                    <a:pt x="67" y="40"/>
                    <a:pt x="67" y="40"/>
                    <a:pt x="67" y="40"/>
                  </a:cubicBezTo>
                  <a:cubicBezTo>
                    <a:pt x="64" y="40"/>
                    <a:pt x="64" y="40"/>
                    <a:pt x="64" y="40"/>
                  </a:cubicBezTo>
                  <a:lnTo>
                    <a:pt x="64" y="41"/>
                  </a:lnTo>
                  <a:close/>
                  <a:moveTo>
                    <a:pt x="64" y="42"/>
                  </a:moveTo>
                  <a:cubicBezTo>
                    <a:pt x="64" y="42"/>
                    <a:pt x="64" y="42"/>
                    <a:pt x="64" y="42"/>
                  </a:cubicBezTo>
                  <a:cubicBezTo>
                    <a:pt x="67" y="41"/>
                    <a:pt x="67" y="41"/>
                    <a:pt x="67" y="41"/>
                  </a:cubicBezTo>
                  <a:cubicBezTo>
                    <a:pt x="67" y="41"/>
                    <a:pt x="67" y="41"/>
                    <a:pt x="67" y="41"/>
                  </a:cubicBezTo>
                  <a:cubicBezTo>
                    <a:pt x="64" y="41"/>
                    <a:pt x="64" y="41"/>
                    <a:pt x="64" y="41"/>
                  </a:cubicBezTo>
                  <a:lnTo>
                    <a:pt x="64" y="42"/>
                  </a:lnTo>
                  <a:close/>
                  <a:moveTo>
                    <a:pt x="64" y="42"/>
                  </a:moveTo>
                  <a:cubicBezTo>
                    <a:pt x="64" y="42"/>
                    <a:pt x="64" y="42"/>
                    <a:pt x="64" y="42"/>
                  </a:cubicBezTo>
                  <a:cubicBezTo>
                    <a:pt x="67" y="42"/>
                    <a:pt x="67" y="42"/>
                    <a:pt x="67" y="42"/>
                  </a:cubicBezTo>
                  <a:cubicBezTo>
                    <a:pt x="67" y="42"/>
                    <a:pt x="67" y="42"/>
                    <a:pt x="67" y="42"/>
                  </a:cubicBezTo>
                  <a:cubicBezTo>
                    <a:pt x="64" y="42"/>
                    <a:pt x="64" y="42"/>
                    <a:pt x="64" y="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8"/>
            <p:cNvSpPr>
              <a:spLocks noEditPoints="1"/>
            </p:cNvSpPr>
            <p:nvPr/>
          </p:nvSpPr>
          <p:spPr bwMode="auto">
            <a:xfrm>
              <a:off x="1193" y="4158"/>
              <a:ext cx="482" cy="141"/>
            </a:xfrm>
            <a:custGeom>
              <a:avLst/>
              <a:gdLst>
                <a:gd name="T0" fmla="*/ 0 w 186"/>
                <a:gd name="T1" fmla="*/ 53 h 53"/>
                <a:gd name="T2" fmla="*/ 81 w 186"/>
                <a:gd name="T3" fmla="*/ 11 h 53"/>
                <a:gd name="T4" fmla="*/ 155 w 186"/>
                <a:gd name="T5" fmla="*/ 31 h 53"/>
                <a:gd name="T6" fmla="*/ 76 w 186"/>
                <a:gd name="T7" fmla="*/ 4 h 53"/>
                <a:gd name="T8" fmla="*/ 96 w 186"/>
                <a:gd name="T9" fmla="*/ 49 h 53"/>
                <a:gd name="T10" fmla="*/ 95 w 186"/>
                <a:gd name="T11" fmla="*/ 52 h 53"/>
                <a:gd name="T12" fmla="*/ 154 w 186"/>
                <a:gd name="T13" fmla="*/ 15 h 53"/>
                <a:gd name="T14" fmla="*/ 99 w 186"/>
                <a:gd name="T15" fmla="*/ 17 h 53"/>
                <a:gd name="T16" fmla="*/ 18 w 186"/>
                <a:gd name="T17" fmla="*/ 19 h 53"/>
                <a:gd name="T18" fmla="*/ 15 w 186"/>
                <a:gd name="T19" fmla="*/ 21 h 53"/>
                <a:gd name="T20" fmla="*/ 19 w 186"/>
                <a:gd name="T21" fmla="*/ 20 h 53"/>
                <a:gd name="T22" fmla="*/ 23 w 186"/>
                <a:gd name="T23" fmla="*/ 32 h 53"/>
                <a:gd name="T24" fmla="*/ 25 w 186"/>
                <a:gd name="T25" fmla="*/ 32 h 53"/>
                <a:gd name="T26" fmla="*/ 29 w 186"/>
                <a:gd name="T27" fmla="*/ 17 h 53"/>
                <a:gd name="T28" fmla="*/ 49 w 186"/>
                <a:gd name="T29" fmla="*/ 18 h 53"/>
                <a:gd name="T30" fmla="*/ 59 w 186"/>
                <a:gd name="T31" fmla="*/ 4 h 53"/>
                <a:gd name="T32" fmla="*/ 31 w 186"/>
                <a:gd name="T33" fmla="*/ 2 h 53"/>
                <a:gd name="T34" fmla="*/ 22 w 186"/>
                <a:gd name="T35" fmla="*/ 5 h 53"/>
                <a:gd name="T36" fmla="*/ 67 w 186"/>
                <a:gd name="T37" fmla="*/ 31 h 53"/>
                <a:gd name="T38" fmla="*/ 75 w 186"/>
                <a:gd name="T39" fmla="*/ 31 h 53"/>
                <a:gd name="T40" fmla="*/ 78 w 186"/>
                <a:gd name="T41" fmla="*/ 29 h 53"/>
                <a:gd name="T42" fmla="*/ 83 w 186"/>
                <a:gd name="T43" fmla="*/ 26 h 53"/>
                <a:gd name="T44" fmla="*/ 93 w 186"/>
                <a:gd name="T45" fmla="*/ 19 h 53"/>
                <a:gd name="T46" fmla="*/ 103 w 186"/>
                <a:gd name="T47" fmla="*/ 17 h 53"/>
                <a:gd name="T48" fmla="*/ 107 w 186"/>
                <a:gd name="T49" fmla="*/ 21 h 53"/>
                <a:gd name="T50" fmla="*/ 117 w 186"/>
                <a:gd name="T51" fmla="*/ 21 h 53"/>
                <a:gd name="T52" fmla="*/ 20 w 186"/>
                <a:gd name="T53" fmla="*/ 35 h 53"/>
                <a:gd name="T54" fmla="*/ 28 w 186"/>
                <a:gd name="T55" fmla="*/ 41 h 53"/>
                <a:gd name="T56" fmla="*/ 31 w 186"/>
                <a:gd name="T57" fmla="*/ 41 h 53"/>
                <a:gd name="T58" fmla="*/ 33 w 186"/>
                <a:gd name="T59" fmla="*/ 35 h 53"/>
                <a:gd name="T60" fmla="*/ 36 w 186"/>
                <a:gd name="T61" fmla="*/ 47 h 53"/>
                <a:gd name="T62" fmla="*/ 40 w 186"/>
                <a:gd name="T63" fmla="*/ 47 h 53"/>
                <a:gd name="T64" fmla="*/ 41 w 186"/>
                <a:gd name="T65" fmla="*/ 41 h 53"/>
                <a:gd name="T66" fmla="*/ 43 w 186"/>
                <a:gd name="T67" fmla="*/ 48 h 53"/>
                <a:gd name="T68" fmla="*/ 46 w 186"/>
                <a:gd name="T69" fmla="*/ 48 h 53"/>
                <a:gd name="T70" fmla="*/ 49 w 186"/>
                <a:gd name="T71" fmla="*/ 48 h 53"/>
                <a:gd name="T72" fmla="*/ 52 w 186"/>
                <a:gd name="T73" fmla="*/ 41 h 53"/>
                <a:gd name="T74" fmla="*/ 55 w 186"/>
                <a:gd name="T75" fmla="*/ 48 h 53"/>
                <a:gd name="T76" fmla="*/ 57 w 186"/>
                <a:gd name="T77" fmla="*/ 41 h 53"/>
                <a:gd name="T78" fmla="*/ 61 w 186"/>
                <a:gd name="T79" fmla="*/ 48 h 53"/>
                <a:gd name="T80" fmla="*/ 64 w 186"/>
                <a:gd name="T81" fmla="*/ 41 h 53"/>
                <a:gd name="T82" fmla="*/ 71 w 186"/>
                <a:gd name="T83" fmla="*/ 41 h 53"/>
                <a:gd name="T84" fmla="*/ 77 w 186"/>
                <a:gd name="T85" fmla="*/ 33 h 53"/>
                <a:gd name="T86" fmla="*/ 84 w 186"/>
                <a:gd name="T87" fmla="*/ 48 h 53"/>
                <a:gd name="T88" fmla="*/ 89 w 186"/>
                <a:gd name="T89" fmla="*/ 33 h 53"/>
                <a:gd name="T90" fmla="*/ 99 w 186"/>
                <a:gd name="T91" fmla="*/ 41 h 53"/>
                <a:gd name="T92" fmla="*/ 105 w 186"/>
                <a:gd name="T93" fmla="*/ 34 h 53"/>
                <a:gd name="T94" fmla="*/ 112 w 186"/>
                <a:gd name="T95" fmla="*/ 48 h 53"/>
                <a:gd name="T96" fmla="*/ 114 w 186"/>
                <a:gd name="T97" fmla="*/ 48 h 53"/>
                <a:gd name="T98" fmla="*/ 117 w 186"/>
                <a:gd name="T99" fmla="*/ 34 h 53"/>
                <a:gd name="T100" fmla="*/ 143 w 186"/>
                <a:gd name="T101" fmla="*/ 18 h 53"/>
                <a:gd name="T102" fmla="*/ 141 w 186"/>
                <a:gd name="T103" fmla="*/ 17 h 53"/>
                <a:gd name="T104" fmla="*/ 134 w 186"/>
                <a:gd name="T105" fmla="*/ 33 h 53"/>
                <a:gd name="T106" fmla="*/ 127 w 186"/>
                <a:gd name="T107" fmla="*/ 32 h 53"/>
                <a:gd name="T108" fmla="*/ 123 w 186"/>
                <a:gd name="T109" fmla="*/ 22 h 53"/>
                <a:gd name="T110" fmla="*/ 120 w 186"/>
                <a:gd name="T111" fmla="*/ 18 h 53"/>
                <a:gd name="T112" fmla="*/ 122 w 186"/>
                <a:gd name="T113" fmla="*/ 41 h 53"/>
                <a:gd name="T114" fmla="*/ 125 w 186"/>
                <a:gd name="T115" fmla="*/ 33 h 53"/>
                <a:gd name="T116" fmla="*/ 155 w 186"/>
                <a:gd name="T117" fmla="*/ 49 h 53"/>
                <a:gd name="T118" fmla="*/ 162 w 186"/>
                <a:gd name="T119" fmla="*/ 40 h 53"/>
                <a:gd name="T120" fmla="*/ 162 w 186"/>
                <a:gd name="T121" fmla="*/ 40 h 53"/>
                <a:gd name="T122" fmla="*/ 177 w 186"/>
                <a:gd name="T123" fmla="*/ 49 h 53"/>
                <a:gd name="T124" fmla="*/ 181 w 186"/>
                <a:gd name="T125" fmla="*/ 4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86" h="53">
                  <a:moveTo>
                    <a:pt x="3" y="53"/>
                  </a:moveTo>
                  <a:cubicBezTo>
                    <a:pt x="94" y="51"/>
                    <a:pt x="94" y="51"/>
                    <a:pt x="94" y="51"/>
                  </a:cubicBezTo>
                  <a:cubicBezTo>
                    <a:pt x="94" y="51"/>
                    <a:pt x="94" y="51"/>
                    <a:pt x="94" y="51"/>
                  </a:cubicBezTo>
                  <a:cubicBezTo>
                    <a:pt x="3" y="52"/>
                    <a:pt x="3" y="52"/>
                    <a:pt x="3" y="52"/>
                  </a:cubicBezTo>
                  <a:lnTo>
                    <a:pt x="3" y="53"/>
                  </a:lnTo>
                  <a:close/>
                  <a:moveTo>
                    <a:pt x="4" y="50"/>
                  </a:moveTo>
                  <a:cubicBezTo>
                    <a:pt x="4" y="50"/>
                    <a:pt x="4" y="50"/>
                    <a:pt x="4" y="50"/>
                  </a:cubicBezTo>
                  <a:cubicBezTo>
                    <a:pt x="5" y="50"/>
                    <a:pt x="5" y="50"/>
                    <a:pt x="5" y="50"/>
                  </a:cubicBezTo>
                  <a:cubicBezTo>
                    <a:pt x="4" y="50"/>
                    <a:pt x="4" y="50"/>
                    <a:pt x="4" y="50"/>
                  </a:cubicBezTo>
                  <a:cubicBezTo>
                    <a:pt x="3" y="51"/>
                    <a:pt x="3" y="51"/>
                    <a:pt x="3" y="51"/>
                  </a:cubicBezTo>
                  <a:lnTo>
                    <a:pt x="4" y="50"/>
                  </a:lnTo>
                  <a:close/>
                  <a:moveTo>
                    <a:pt x="3" y="50"/>
                  </a:moveTo>
                  <a:cubicBezTo>
                    <a:pt x="3" y="50"/>
                    <a:pt x="3" y="50"/>
                    <a:pt x="3" y="50"/>
                  </a:cubicBezTo>
                  <a:cubicBezTo>
                    <a:pt x="2" y="50"/>
                    <a:pt x="2" y="50"/>
                    <a:pt x="2" y="50"/>
                  </a:cubicBezTo>
                  <a:cubicBezTo>
                    <a:pt x="1" y="52"/>
                    <a:pt x="1" y="52"/>
                    <a:pt x="1" y="52"/>
                  </a:cubicBezTo>
                  <a:cubicBezTo>
                    <a:pt x="2" y="50"/>
                    <a:pt x="2" y="50"/>
                    <a:pt x="2" y="50"/>
                  </a:cubicBezTo>
                  <a:lnTo>
                    <a:pt x="3" y="50"/>
                  </a:lnTo>
                  <a:close/>
                  <a:moveTo>
                    <a:pt x="5" y="49"/>
                  </a:moveTo>
                  <a:cubicBezTo>
                    <a:pt x="5" y="49"/>
                    <a:pt x="5" y="49"/>
                    <a:pt x="5" y="49"/>
                  </a:cubicBezTo>
                  <a:cubicBezTo>
                    <a:pt x="7" y="49"/>
                    <a:pt x="7" y="49"/>
                    <a:pt x="7" y="49"/>
                  </a:cubicBezTo>
                  <a:cubicBezTo>
                    <a:pt x="6" y="49"/>
                    <a:pt x="5" y="49"/>
                    <a:pt x="5" y="49"/>
                  </a:cubicBezTo>
                  <a:cubicBezTo>
                    <a:pt x="5" y="51"/>
                    <a:pt x="5" y="51"/>
                    <a:pt x="5" y="51"/>
                  </a:cubicBezTo>
                  <a:lnTo>
                    <a:pt x="5" y="49"/>
                  </a:lnTo>
                  <a:close/>
                  <a:moveTo>
                    <a:pt x="10" y="47"/>
                  </a:moveTo>
                  <a:cubicBezTo>
                    <a:pt x="10" y="47"/>
                    <a:pt x="10" y="47"/>
                    <a:pt x="10" y="47"/>
                  </a:cubicBezTo>
                  <a:cubicBezTo>
                    <a:pt x="9" y="47"/>
                    <a:pt x="9" y="47"/>
                    <a:pt x="9" y="47"/>
                  </a:cubicBezTo>
                  <a:cubicBezTo>
                    <a:pt x="9" y="48"/>
                    <a:pt x="9" y="48"/>
                    <a:pt x="9" y="48"/>
                  </a:cubicBezTo>
                  <a:cubicBezTo>
                    <a:pt x="9" y="47"/>
                    <a:pt x="9" y="47"/>
                    <a:pt x="9" y="47"/>
                  </a:cubicBezTo>
                  <a:lnTo>
                    <a:pt x="10" y="47"/>
                  </a:lnTo>
                  <a:close/>
                  <a:moveTo>
                    <a:pt x="0" y="53"/>
                  </a:moveTo>
                  <a:cubicBezTo>
                    <a:pt x="0" y="53"/>
                    <a:pt x="0" y="53"/>
                    <a:pt x="0" y="53"/>
                  </a:cubicBezTo>
                  <a:cubicBezTo>
                    <a:pt x="95" y="52"/>
                    <a:pt x="95" y="52"/>
                    <a:pt x="95" y="52"/>
                  </a:cubicBezTo>
                  <a:cubicBezTo>
                    <a:pt x="95" y="51"/>
                    <a:pt x="95" y="51"/>
                    <a:pt x="95" y="51"/>
                  </a:cubicBezTo>
                  <a:cubicBezTo>
                    <a:pt x="0" y="53"/>
                    <a:pt x="0" y="53"/>
                    <a:pt x="0" y="53"/>
                  </a:cubicBezTo>
                  <a:close/>
                  <a:moveTo>
                    <a:pt x="5" y="52"/>
                  </a:moveTo>
                  <a:cubicBezTo>
                    <a:pt x="5" y="52"/>
                    <a:pt x="5" y="52"/>
                    <a:pt x="5" y="52"/>
                  </a:cubicBezTo>
                  <a:cubicBezTo>
                    <a:pt x="94" y="51"/>
                    <a:pt x="94" y="51"/>
                    <a:pt x="94" y="51"/>
                  </a:cubicBezTo>
                  <a:cubicBezTo>
                    <a:pt x="94" y="50"/>
                    <a:pt x="94" y="50"/>
                    <a:pt x="94" y="50"/>
                  </a:cubicBezTo>
                  <a:cubicBezTo>
                    <a:pt x="5" y="51"/>
                    <a:pt x="5" y="51"/>
                    <a:pt x="5" y="51"/>
                  </a:cubicBezTo>
                  <a:lnTo>
                    <a:pt x="5" y="52"/>
                  </a:lnTo>
                  <a:close/>
                  <a:moveTo>
                    <a:pt x="76" y="7"/>
                  </a:moveTo>
                  <a:cubicBezTo>
                    <a:pt x="76" y="7"/>
                    <a:pt x="76" y="7"/>
                    <a:pt x="76" y="7"/>
                  </a:cubicBezTo>
                  <a:cubicBezTo>
                    <a:pt x="76" y="9"/>
                    <a:pt x="76" y="9"/>
                    <a:pt x="76" y="9"/>
                  </a:cubicBezTo>
                  <a:cubicBezTo>
                    <a:pt x="79" y="11"/>
                    <a:pt x="79" y="11"/>
                    <a:pt x="79" y="11"/>
                  </a:cubicBezTo>
                  <a:cubicBezTo>
                    <a:pt x="79" y="9"/>
                    <a:pt x="79" y="9"/>
                    <a:pt x="79" y="9"/>
                  </a:cubicBezTo>
                  <a:cubicBezTo>
                    <a:pt x="79" y="9"/>
                    <a:pt x="78" y="8"/>
                    <a:pt x="77" y="8"/>
                  </a:cubicBezTo>
                  <a:cubicBezTo>
                    <a:pt x="76" y="7"/>
                    <a:pt x="76" y="7"/>
                    <a:pt x="76" y="7"/>
                  </a:cubicBezTo>
                  <a:close/>
                  <a:moveTo>
                    <a:pt x="99" y="13"/>
                  </a:moveTo>
                  <a:cubicBezTo>
                    <a:pt x="99" y="13"/>
                    <a:pt x="99" y="13"/>
                    <a:pt x="99" y="13"/>
                  </a:cubicBezTo>
                  <a:cubicBezTo>
                    <a:pt x="99" y="13"/>
                    <a:pt x="99" y="13"/>
                    <a:pt x="99" y="13"/>
                  </a:cubicBezTo>
                  <a:cubicBezTo>
                    <a:pt x="102" y="13"/>
                    <a:pt x="102" y="13"/>
                    <a:pt x="102" y="13"/>
                  </a:cubicBezTo>
                  <a:lnTo>
                    <a:pt x="99" y="13"/>
                  </a:lnTo>
                  <a:close/>
                  <a:moveTo>
                    <a:pt x="10" y="48"/>
                  </a:moveTo>
                  <a:cubicBezTo>
                    <a:pt x="10" y="48"/>
                    <a:pt x="10" y="48"/>
                    <a:pt x="10" y="48"/>
                  </a:cubicBezTo>
                  <a:cubicBezTo>
                    <a:pt x="10" y="48"/>
                    <a:pt x="10" y="48"/>
                    <a:pt x="10" y="48"/>
                  </a:cubicBezTo>
                  <a:cubicBezTo>
                    <a:pt x="8" y="48"/>
                    <a:pt x="8" y="48"/>
                    <a:pt x="8" y="48"/>
                  </a:cubicBezTo>
                  <a:lnTo>
                    <a:pt x="10" y="48"/>
                  </a:lnTo>
                  <a:close/>
                  <a:moveTo>
                    <a:pt x="87" y="12"/>
                  </a:moveTo>
                  <a:cubicBezTo>
                    <a:pt x="87" y="12"/>
                    <a:pt x="87" y="12"/>
                    <a:pt x="87" y="12"/>
                  </a:cubicBezTo>
                  <a:cubicBezTo>
                    <a:pt x="87" y="12"/>
                    <a:pt x="85" y="11"/>
                    <a:pt x="84" y="11"/>
                  </a:cubicBezTo>
                  <a:cubicBezTo>
                    <a:pt x="83" y="11"/>
                    <a:pt x="81" y="10"/>
                    <a:pt x="81" y="10"/>
                  </a:cubicBezTo>
                  <a:cubicBezTo>
                    <a:pt x="81" y="11"/>
                    <a:pt x="81" y="11"/>
                    <a:pt x="81" y="11"/>
                  </a:cubicBezTo>
                  <a:cubicBezTo>
                    <a:pt x="81" y="11"/>
                    <a:pt x="82" y="12"/>
                    <a:pt x="83" y="12"/>
                  </a:cubicBezTo>
                  <a:cubicBezTo>
                    <a:pt x="85" y="13"/>
                    <a:pt x="87" y="13"/>
                    <a:pt x="87" y="13"/>
                  </a:cubicBezTo>
                  <a:lnTo>
                    <a:pt x="87" y="12"/>
                  </a:lnTo>
                  <a:close/>
                  <a:moveTo>
                    <a:pt x="92" y="13"/>
                  </a:moveTo>
                  <a:cubicBezTo>
                    <a:pt x="92" y="13"/>
                    <a:pt x="92" y="13"/>
                    <a:pt x="92" y="13"/>
                  </a:cubicBezTo>
                  <a:cubicBezTo>
                    <a:pt x="91" y="12"/>
                    <a:pt x="88" y="12"/>
                    <a:pt x="88" y="12"/>
                  </a:cubicBezTo>
                  <a:cubicBezTo>
                    <a:pt x="88" y="13"/>
                    <a:pt x="88" y="13"/>
                    <a:pt x="88" y="13"/>
                  </a:cubicBezTo>
                  <a:cubicBezTo>
                    <a:pt x="98" y="13"/>
                    <a:pt x="98" y="13"/>
                    <a:pt x="98" y="13"/>
                  </a:cubicBezTo>
                  <a:cubicBezTo>
                    <a:pt x="98" y="13"/>
                    <a:pt x="98" y="13"/>
                    <a:pt x="98" y="13"/>
                  </a:cubicBezTo>
                  <a:cubicBezTo>
                    <a:pt x="98" y="13"/>
                    <a:pt x="93" y="13"/>
                    <a:pt x="92" y="13"/>
                  </a:cubicBezTo>
                  <a:close/>
                  <a:moveTo>
                    <a:pt x="11" y="50"/>
                  </a:moveTo>
                  <a:cubicBezTo>
                    <a:pt x="11" y="50"/>
                    <a:pt x="11" y="50"/>
                    <a:pt x="11" y="50"/>
                  </a:cubicBezTo>
                  <a:cubicBezTo>
                    <a:pt x="10" y="48"/>
                    <a:pt x="10" y="48"/>
                    <a:pt x="10" y="48"/>
                  </a:cubicBezTo>
                  <a:cubicBezTo>
                    <a:pt x="11" y="50"/>
                    <a:pt x="11" y="50"/>
                    <a:pt x="11" y="50"/>
                  </a:cubicBezTo>
                  <a:cubicBezTo>
                    <a:pt x="93" y="49"/>
                    <a:pt x="93" y="49"/>
                    <a:pt x="93" y="49"/>
                  </a:cubicBezTo>
                  <a:cubicBezTo>
                    <a:pt x="93" y="49"/>
                    <a:pt x="11" y="50"/>
                    <a:pt x="11" y="50"/>
                  </a:cubicBezTo>
                  <a:close/>
                  <a:moveTo>
                    <a:pt x="181" y="49"/>
                  </a:moveTo>
                  <a:cubicBezTo>
                    <a:pt x="181" y="49"/>
                    <a:pt x="181" y="49"/>
                    <a:pt x="181" y="49"/>
                  </a:cubicBezTo>
                  <a:cubicBezTo>
                    <a:pt x="181" y="40"/>
                    <a:pt x="181" y="40"/>
                    <a:pt x="181" y="40"/>
                  </a:cubicBezTo>
                  <a:cubicBezTo>
                    <a:pt x="183" y="40"/>
                    <a:pt x="183" y="40"/>
                    <a:pt x="183" y="40"/>
                  </a:cubicBezTo>
                  <a:cubicBezTo>
                    <a:pt x="183" y="49"/>
                    <a:pt x="183" y="49"/>
                    <a:pt x="183" y="49"/>
                  </a:cubicBezTo>
                  <a:cubicBezTo>
                    <a:pt x="183" y="49"/>
                    <a:pt x="183" y="49"/>
                    <a:pt x="183" y="49"/>
                  </a:cubicBezTo>
                  <a:cubicBezTo>
                    <a:pt x="183" y="32"/>
                    <a:pt x="183" y="32"/>
                    <a:pt x="183" y="32"/>
                  </a:cubicBezTo>
                  <a:cubicBezTo>
                    <a:pt x="186" y="32"/>
                    <a:pt x="186" y="32"/>
                    <a:pt x="186" y="32"/>
                  </a:cubicBezTo>
                  <a:cubicBezTo>
                    <a:pt x="155" y="31"/>
                    <a:pt x="155" y="31"/>
                    <a:pt x="155" y="31"/>
                  </a:cubicBezTo>
                  <a:cubicBezTo>
                    <a:pt x="155" y="31"/>
                    <a:pt x="155" y="31"/>
                    <a:pt x="155" y="31"/>
                  </a:cubicBezTo>
                  <a:cubicBezTo>
                    <a:pt x="157" y="32"/>
                    <a:pt x="157" y="32"/>
                    <a:pt x="157" y="32"/>
                  </a:cubicBezTo>
                  <a:cubicBezTo>
                    <a:pt x="157" y="32"/>
                    <a:pt x="157" y="32"/>
                    <a:pt x="157" y="32"/>
                  </a:cubicBezTo>
                  <a:cubicBezTo>
                    <a:pt x="156" y="32"/>
                    <a:pt x="155" y="32"/>
                    <a:pt x="155" y="32"/>
                  </a:cubicBezTo>
                  <a:cubicBezTo>
                    <a:pt x="155" y="31"/>
                    <a:pt x="155" y="31"/>
                    <a:pt x="155" y="31"/>
                  </a:cubicBezTo>
                  <a:cubicBezTo>
                    <a:pt x="155" y="31"/>
                    <a:pt x="155" y="31"/>
                    <a:pt x="155" y="31"/>
                  </a:cubicBezTo>
                  <a:cubicBezTo>
                    <a:pt x="155" y="40"/>
                    <a:pt x="155" y="40"/>
                    <a:pt x="155" y="40"/>
                  </a:cubicBezTo>
                  <a:cubicBezTo>
                    <a:pt x="154" y="40"/>
                    <a:pt x="154" y="40"/>
                    <a:pt x="154" y="40"/>
                  </a:cubicBezTo>
                  <a:cubicBezTo>
                    <a:pt x="154" y="40"/>
                    <a:pt x="154" y="40"/>
                    <a:pt x="154" y="39"/>
                  </a:cubicBezTo>
                  <a:cubicBezTo>
                    <a:pt x="154" y="37"/>
                    <a:pt x="154" y="32"/>
                    <a:pt x="154" y="32"/>
                  </a:cubicBezTo>
                  <a:cubicBezTo>
                    <a:pt x="154" y="32"/>
                    <a:pt x="151" y="32"/>
                    <a:pt x="148" y="31"/>
                  </a:cubicBezTo>
                  <a:cubicBezTo>
                    <a:pt x="145" y="31"/>
                    <a:pt x="143" y="31"/>
                    <a:pt x="143" y="31"/>
                  </a:cubicBezTo>
                  <a:cubicBezTo>
                    <a:pt x="143" y="31"/>
                    <a:pt x="143" y="38"/>
                    <a:pt x="143" y="40"/>
                  </a:cubicBezTo>
                  <a:cubicBezTo>
                    <a:pt x="142" y="40"/>
                    <a:pt x="142" y="40"/>
                    <a:pt x="142" y="40"/>
                  </a:cubicBezTo>
                  <a:cubicBezTo>
                    <a:pt x="142" y="31"/>
                    <a:pt x="142" y="31"/>
                    <a:pt x="142" y="31"/>
                  </a:cubicBezTo>
                  <a:cubicBezTo>
                    <a:pt x="142" y="31"/>
                    <a:pt x="142" y="31"/>
                    <a:pt x="142" y="31"/>
                  </a:cubicBezTo>
                  <a:cubicBezTo>
                    <a:pt x="186" y="32"/>
                    <a:pt x="186" y="32"/>
                    <a:pt x="186" y="32"/>
                  </a:cubicBezTo>
                  <a:cubicBezTo>
                    <a:pt x="186" y="30"/>
                    <a:pt x="186" y="30"/>
                    <a:pt x="186" y="30"/>
                  </a:cubicBezTo>
                  <a:cubicBezTo>
                    <a:pt x="173" y="30"/>
                    <a:pt x="173" y="30"/>
                    <a:pt x="173" y="30"/>
                  </a:cubicBezTo>
                  <a:cubicBezTo>
                    <a:pt x="170" y="10"/>
                    <a:pt x="170" y="10"/>
                    <a:pt x="170" y="10"/>
                  </a:cubicBezTo>
                  <a:cubicBezTo>
                    <a:pt x="170" y="10"/>
                    <a:pt x="167" y="10"/>
                    <a:pt x="165" y="10"/>
                  </a:cubicBezTo>
                  <a:cubicBezTo>
                    <a:pt x="163" y="10"/>
                    <a:pt x="159" y="10"/>
                    <a:pt x="159" y="10"/>
                  </a:cubicBezTo>
                  <a:cubicBezTo>
                    <a:pt x="159" y="10"/>
                    <a:pt x="159" y="10"/>
                    <a:pt x="159" y="10"/>
                  </a:cubicBezTo>
                  <a:cubicBezTo>
                    <a:pt x="159" y="13"/>
                    <a:pt x="159" y="13"/>
                    <a:pt x="159" y="13"/>
                  </a:cubicBezTo>
                  <a:cubicBezTo>
                    <a:pt x="158" y="13"/>
                    <a:pt x="158" y="13"/>
                    <a:pt x="156" y="14"/>
                  </a:cubicBezTo>
                  <a:cubicBezTo>
                    <a:pt x="154" y="14"/>
                    <a:pt x="154" y="15"/>
                    <a:pt x="154" y="15"/>
                  </a:cubicBezTo>
                  <a:cubicBezTo>
                    <a:pt x="154" y="21"/>
                    <a:pt x="154" y="21"/>
                    <a:pt x="154" y="21"/>
                  </a:cubicBezTo>
                  <a:cubicBezTo>
                    <a:pt x="153" y="22"/>
                    <a:pt x="153" y="22"/>
                    <a:pt x="153" y="22"/>
                  </a:cubicBezTo>
                  <a:cubicBezTo>
                    <a:pt x="153" y="22"/>
                    <a:pt x="153" y="21"/>
                    <a:pt x="153" y="21"/>
                  </a:cubicBezTo>
                  <a:cubicBezTo>
                    <a:pt x="153" y="20"/>
                    <a:pt x="152" y="20"/>
                    <a:pt x="150" y="20"/>
                  </a:cubicBezTo>
                  <a:cubicBezTo>
                    <a:pt x="150" y="19"/>
                    <a:pt x="149" y="19"/>
                    <a:pt x="149" y="19"/>
                  </a:cubicBezTo>
                  <a:cubicBezTo>
                    <a:pt x="148" y="13"/>
                    <a:pt x="148" y="13"/>
                    <a:pt x="148" y="13"/>
                  </a:cubicBezTo>
                  <a:cubicBezTo>
                    <a:pt x="148" y="13"/>
                    <a:pt x="129" y="13"/>
                    <a:pt x="117" y="13"/>
                  </a:cubicBezTo>
                  <a:cubicBezTo>
                    <a:pt x="117" y="13"/>
                    <a:pt x="117" y="13"/>
                    <a:pt x="117" y="13"/>
                  </a:cubicBezTo>
                  <a:cubicBezTo>
                    <a:pt x="117" y="13"/>
                    <a:pt x="89" y="11"/>
                    <a:pt x="85" y="10"/>
                  </a:cubicBezTo>
                  <a:cubicBezTo>
                    <a:pt x="82" y="9"/>
                    <a:pt x="78" y="7"/>
                    <a:pt x="77" y="6"/>
                  </a:cubicBezTo>
                  <a:cubicBezTo>
                    <a:pt x="76" y="4"/>
                    <a:pt x="76" y="4"/>
                    <a:pt x="76" y="4"/>
                  </a:cubicBezTo>
                  <a:cubicBezTo>
                    <a:pt x="26" y="0"/>
                    <a:pt x="26" y="0"/>
                    <a:pt x="26" y="0"/>
                  </a:cubicBezTo>
                  <a:cubicBezTo>
                    <a:pt x="14" y="10"/>
                    <a:pt x="14" y="10"/>
                    <a:pt x="14" y="10"/>
                  </a:cubicBezTo>
                  <a:cubicBezTo>
                    <a:pt x="14" y="11"/>
                    <a:pt x="14" y="11"/>
                    <a:pt x="14" y="11"/>
                  </a:cubicBezTo>
                  <a:cubicBezTo>
                    <a:pt x="13" y="11"/>
                    <a:pt x="13" y="11"/>
                    <a:pt x="13" y="11"/>
                  </a:cubicBezTo>
                  <a:cubicBezTo>
                    <a:pt x="13" y="34"/>
                    <a:pt x="13" y="34"/>
                    <a:pt x="13" y="34"/>
                  </a:cubicBezTo>
                  <a:cubicBezTo>
                    <a:pt x="14" y="34"/>
                    <a:pt x="14" y="34"/>
                    <a:pt x="14" y="34"/>
                  </a:cubicBezTo>
                  <a:cubicBezTo>
                    <a:pt x="14" y="34"/>
                    <a:pt x="14" y="34"/>
                    <a:pt x="14" y="34"/>
                  </a:cubicBezTo>
                  <a:cubicBezTo>
                    <a:pt x="33" y="32"/>
                    <a:pt x="33" y="32"/>
                    <a:pt x="33" y="32"/>
                  </a:cubicBezTo>
                  <a:cubicBezTo>
                    <a:pt x="33" y="32"/>
                    <a:pt x="33" y="32"/>
                    <a:pt x="33" y="32"/>
                  </a:cubicBezTo>
                  <a:cubicBezTo>
                    <a:pt x="33" y="32"/>
                    <a:pt x="33" y="32"/>
                    <a:pt x="33" y="32"/>
                  </a:cubicBezTo>
                  <a:cubicBezTo>
                    <a:pt x="118" y="33"/>
                    <a:pt x="118" y="33"/>
                    <a:pt x="118" y="33"/>
                  </a:cubicBezTo>
                  <a:cubicBezTo>
                    <a:pt x="120" y="33"/>
                    <a:pt x="120" y="33"/>
                    <a:pt x="120" y="33"/>
                  </a:cubicBezTo>
                  <a:cubicBezTo>
                    <a:pt x="120" y="41"/>
                    <a:pt x="120" y="41"/>
                    <a:pt x="120" y="41"/>
                  </a:cubicBezTo>
                  <a:cubicBezTo>
                    <a:pt x="119" y="41"/>
                    <a:pt x="119" y="41"/>
                    <a:pt x="119" y="41"/>
                  </a:cubicBezTo>
                  <a:cubicBezTo>
                    <a:pt x="119" y="33"/>
                    <a:pt x="119" y="33"/>
                    <a:pt x="119" y="33"/>
                  </a:cubicBezTo>
                  <a:cubicBezTo>
                    <a:pt x="119" y="33"/>
                    <a:pt x="119" y="33"/>
                    <a:pt x="119" y="33"/>
                  </a:cubicBezTo>
                  <a:cubicBezTo>
                    <a:pt x="119" y="33"/>
                    <a:pt x="119" y="33"/>
                    <a:pt x="119" y="33"/>
                  </a:cubicBezTo>
                  <a:cubicBezTo>
                    <a:pt x="87" y="33"/>
                    <a:pt x="87" y="33"/>
                    <a:pt x="87" y="33"/>
                  </a:cubicBezTo>
                  <a:cubicBezTo>
                    <a:pt x="87" y="33"/>
                    <a:pt x="87" y="33"/>
                    <a:pt x="87" y="33"/>
                  </a:cubicBezTo>
                  <a:cubicBezTo>
                    <a:pt x="87" y="33"/>
                    <a:pt x="87" y="33"/>
                    <a:pt x="87" y="33"/>
                  </a:cubicBezTo>
                  <a:cubicBezTo>
                    <a:pt x="87" y="33"/>
                    <a:pt x="87" y="33"/>
                    <a:pt x="87" y="33"/>
                  </a:cubicBezTo>
                  <a:cubicBezTo>
                    <a:pt x="34" y="32"/>
                    <a:pt x="34" y="32"/>
                    <a:pt x="34" y="32"/>
                  </a:cubicBezTo>
                  <a:cubicBezTo>
                    <a:pt x="14" y="34"/>
                    <a:pt x="14" y="34"/>
                    <a:pt x="14" y="34"/>
                  </a:cubicBezTo>
                  <a:cubicBezTo>
                    <a:pt x="14" y="34"/>
                    <a:pt x="14" y="34"/>
                    <a:pt x="14" y="34"/>
                  </a:cubicBezTo>
                  <a:cubicBezTo>
                    <a:pt x="14" y="34"/>
                    <a:pt x="14" y="34"/>
                    <a:pt x="14" y="34"/>
                  </a:cubicBezTo>
                  <a:cubicBezTo>
                    <a:pt x="14" y="34"/>
                    <a:pt x="14" y="34"/>
                    <a:pt x="14" y="34"/>
                  </a:cubicBezTo>
                  <a:cubicBezTo>
                    <a:pt x="14" y="47"/>
                    <a:pt x="14" y="47"/>
                    <a:pt x="14" y="47"/>
                  </a:cubicBezTo>
                  <a:cubicBezTo>
                    <a:pt x="9" y="47"/>
                    <a:pt x="9" y="47"/>
                    <a:pt x="9" y="47"/>
                  </a:cubicBezTo>
                  <a:cubicBezTo>
                    <a:pt x="12" y="49"/>
                    <a:pt x="12" y="49"/>
                    <a:pt x="12" y="49"/>
                  </a:cubicBezTo>
                  <a:cubicBezTo>
                    <a:pt x="96" y="48"/>
                    <a:pt x="96" y="48"/>
                    <a:pt x="96" y="48"/>
                  </a:cubicBezTo>
                  <a:cubicBezTo>
                    <a:pt x="96" y="49"/>
                    <a:pt x="96" y="49"/>
                    <a:pt x="96" y="49"/>
                  </a:cubicBezTo>
                  <a:cubicBezTo>
                    <a:pt x="96" y="49"/>
                    <a:pt x="96" y="49"/>
                    <a:pt x="96" y="49"/>
                  </a:cubicBezTo>
                  <a:cubicBezTo>
                    <a:pt x="96" y="48"/>
                    <a:pt x="96" y="48"/>
                    <a:pt x="96" y="48"/>
                  </a:cubicBezTo>
                  <a:cubicBezTo>
                    <a:pt x="107" y="48"/>
                    <a:pt x="107" y="48"/>
                    <a:pt x="107" y="48"/>
                  </a:cubicBezTo>
                  <a:cubicBezTo>
                    <a:pt x="107" y="48"/>
                    <a:pt x="107" y="48"/>
                    <a:pt x="107" y="48"/>
                  </a:cubicBezTo>
                  <a:cubicBezTo>
                    <a:pt x="107" y="48"/>
                    <a:pt x="107" y="48"/>
                    <a:pt x="107" y="48"/>
                  </a:cubicBezTo>
                  <a:cubicBezTo>
                    <a:pt x="107" y="48"/>
                    <a:pt x="107" y="48"/>
                    <a:pt x="107" y="48"/>
                  </a:cubicBezTo>
                  <a:cubicBezTo>
                    <a:pt x="109" y="48"/>
                    <a:pt x="109" y="48"/>
                    <a:pt x="109" y="48"/>
                  </a:cubicBezTo>
                  <a:cubicBezTo>
                    <a:pt x="109" y="48"/>
                    <a:pt x="109" y="48"/>
                    <a:pt x="109" y="48"/>
                  </a:cubicBezTo>
                  <a:cubicBezTo>
                    <a:pt x="93" y="49"/>
                    <a:pt x="93" y="49"/>
                    <a:pt x="93" y="49"/>
                  </a:cubicBezTo>
                  <a:cubicBezTo>
                    <a:pt x="93" y="49"/>
                    <a:pt x="93" y="49"/>
                    <a:pt x="93" y="49"/>
                  </a:cubicBezTo>
                  <a:cubicBezTo>
                    <a:pt x="93" y="49"/>
                    <a:pt x="93" y="49"/>
                    <a:pt x="93" y="49"/>
                  </a:cubicBezTo>
                  <a:cubicBezTo>
                    <a:pt x="9" y="50"/>
                    <a:pt x="9" y="50"/>
                    <a:pt x="9" y="50"/>
                  </a:cubicBezTo>
                  <a:cubicBezTo>
                    <a:pt x="8" y="48"/>
                    <a:pt x="8" y="48"/>
                    <a:pt x="8" y="48"/>
                  </a:cubicBezTo>
                  <a:cubicBezTo>
                    <a:pt x="8" y="49"/>
                    <a:pt x="8" y="49"/>
                    <a:pt x="8" y="49"/>
                  </a:cubicBezTo>
                  <a:cubicBezTo>
                    <a:pt x="8" y="49"/>
                    <a:pt x="8" y="49"/>
                    <a:pt x="8" y="49"/>
                  </a:cubicBezTo>
                  <a:cubicBezTo>
                    <a:pt x="7" y="49"/>
                    <a:pt x="7" y="49"/>
                    <a:pt x="7" y="49"/>
                  </a:cubicBezTo>
                  <a:cubicBezTo>
                    <a:pt x="8" y="49"/>
                    <a:pt x="8" y="49"/>
                    <a:pt x="8" y="49"/>
                  </a:cubicBezTo>
                  <a:cubicBezTo>
                    <a:pt x="8" y="49"/>
                    <a:pt x="8" y="49"/>
                    <a:pt x="8" y="49"/>
                  </a:cubicBezTo>
                  <a:cubicBezTo>
                    <a:pt x="9" y="50"/>
                    <a:pt x="9" y="50"/>
                    <a:pt x="9" y="50"/>
                  </a:cubicBezTo>
                  <a:cubicBezTo>
                    <a:pt x="93" y="50"/>
                    <a:pt x="93" y="50"/>
                    <a:pt x="93" y="50"/>
                  </a:cubicBezTo>
                  <a:cubicBezTo>
                    <a:pt x="94" y="50"/>
                    <a:pt x="94" y="50"/>
                    <a:pt x="94" y="50"/>
                  </a:cubicBezTo>
                  <a:cubicBezTo>
                    <a:pt x="7" y="50"/>
                    <a:pt x="7" y="50"/>
                    <a:pt x="7" y="50"/>
                  </a:cubicBezTo>
                  <a:cubicBezTo>
                    <a:pt x="7" y="49"/>
                    <a:pt x="7" y="49"/>
                    <a:pt x="7" y="49"/>
                  </a:cubicBezTo>
                  <a:cubicBezTo>
                    <a:pt x="7" y="51"/>
                    <a:pt x="7" y="51"/>
                    <a:pt x="7" y="51"/>
                  </a:cubicBezTo>
                  <a:cubicBezTo>
                    <a:pt x="94" y="50"/>
                    <a:pt x="94" y="50"/>
                    <a:pt x="94" y="50"/>
                  </a:cubicBezTo>
                  <a:cubicBezTo>
                    <a:pt x="94" y="50"/>
                    <a:pt x="94" y="50"/>
                    <a:pt x="94" y="50"/>
                  </a:cubicBezTo>
                  <a:cubicBezTo>
                    <a:pt x="94" y="51"/>
                    <a:pt x="94" y="51"/>
                    <a:pt x="94" y="51"/>
                  </a:cubicBezTo>
                  <a:cubicBezTo>
                    <a:pt x="94" y="51"/>
                    <a:pt x="94" y="51"/>
                    <a:pt x="94" y="51"/>
                  </a:cubicBezTo>
                  <a:cubicBezTo>
                    <a:pt x="95" y="51"/>
                    <a:pt x="95" y="51"/>
                    <a:pt x="95" y="51"/>
                  </a:cubicBezTo>
                  <a:cubicBezTo>
                    <a:pt x="95" y="51"/>
                    <a:pt x="95" y="51"/>
                    <a:pt x="95" y="51"/>
                  </a:cubicBezTo>
                  <a:cubicBezTo>
                    <a:pt x="95" y="52"/>
                    <a:pt x="95" y="52"/>
                    <a:pt x="95" y="52"/>
                  </a:cubicBezTo>
                  <a:cubicBezTo>
                    <a:pt x="123" y="51"/>
                    <a:pt x="123" y="51"/>
                    <a:pt x="123" y="51"/>
                  </a:cubicBezTo>
                  <a:cubicBezTo>
                    <a:pt x="148" y="53"/>
                    <a:pt x="148" y="53"/>
                    <a:pt x="148" y="53"/>
                  </a:cubicBezTo>
                  <a:cubicBezTo>
                    <a:pt x="186" y="53"/>
                    <a:pt x="186" y="53"/>
                    <a:pt x="186" y="53"/>
                  </a:cubicBezTo>
                  <a:cubicBezTo>
                    <a:pt x="186" y="49"/>
                    <a:pt x="186" y="49"/>
                    <a:pt x="186" y="49"/>
                  </a:cubicBezTo>
                  <a:lnTo>
                    <a:pt x="181" y="49"/>
                  </a:lnTo>
                  <a:close/>
                  <a:moveTo>
                    <a:pt x="181" y="32"/>
                  </a:moveTo>
                  <a:cubicBezTo>
                    <a:pt x="181" y="32"/>
                    <a:pt x="181" y="32"/>
                    <a:pt x="181" y="32"/>
                  </a:cubicBezTo>
                  <a:cubicBezTo>
                    <a:pt x="183" y="32"/>
                    <a:pt x="183" y="32"/>
                    <a:pt x="183" y="32"/>
                  </a:cubicBezTo>
                  <a:cubicBezTo>
                    <a:pt x="183" y="40"/>
                    <a:pt x="183" y="40"/>
                    <a:pt x="183" y="40"/>
                  </a:cubicBezTo>
                  <a:cubicBezTo>
                    <a:pt x="181" y="40"/>
                    <a:pt x="181" y="40"/>
                    <a:pt x="181" y="40"/>
                  </a:cubicBezTo>
                  <a:lnTo>
                    <a:pt x="181" y="32"/>
                  </a:lnTo>
                  <a:close/>
                  <a:moveTo>
                    <a:pt x="160" y="10"/>
                  </a:moveTo>
                  <a:cubicBezTo>
                    <a:pt x="160" y="10"/>
                    <a:pt x="160" y="10"/>
                    <a:pt x="160" y="10"/>
                  </a:cubicBezTo>
                  <a:cubicBezTo>
                    <a:pt x="160" y="10"/>
                    <a:pt x="161" y="10"/>
                    <a:pt x="163" y="10"/>
                  </a:cubicBezTo>
                  <a:cubicBezTo>
                    <a:pt x="165" y="10"/>
                    <a:pt x="170" y="11"/>
                    <a:pt x="170" y="11"/>
                  </a:cubicBezTo>
                  <a:cubicBezTo>
                    <a:pt x="170" y="11"/>
                    <a:pt x="166" y="11"/>
                    <a:pt x="164" y="11"/>
                  </a:cubicBezTo>
                  <a:cubicBezTo>
                    <a:pt x="162" y="11"/>
                    <a:pt x="160" y="10"/>
                    <a:pt x="160" y="10"/>
                  </a:cubicBezTo>
                  <a:cubicBezTo>
                    <a:pt x="160" y="13"/>
                    <a:pt x="160" y="13"/>
                    <a:pt x="160" y="13"/>
                  </a:cubicBezTo>
                  <a:cubicBezTo>
                    <a:pt x="159" y="13"/>
                    <a:pt x="159" y="13"/>
                    <a:pt x="159" y="13"/>
                  </a:cubicBezTo>
                  <a:cubicBezTo>
                    <a:pt x="159" y="10"/>
                    <a:pt x="159" y="10"/>
                    <a:pt x="159" y="10"/>
                  </a:cubicBezTo>
                  <a:lnTo>
                    <a:pt x="160" y="10"/>
                  </a:lnTo>
                  <a:close/>
                  <a:moveTo>
                    <a:pt x="159" y="13"/>
                  </a:moveTo>
                  <a:cubicBezTo>
                    <a:pt x="159" y="13"/>
                    <a:pt x="159" y="13"/>
                    <a:pt x="159" y="13"/>
                  </a:cubicBezTo>
                  <a:cubicBezTo>
                    <a:pt x="164" y="12"/>
                    <a:pt x="170" y="11"/>
                    <a:pt x="170" y="11"/>
                  </a:cubicBezTo>
                  <a:cubicBezTo>
                    <a:pt x="172" y="30"/>
                    <a:pt x="172" y="30"/>
                    <a:pt x="172" y="30"/>
                  </a:cubicBezTo>
                  <a:cubicBezTo>
                    <a:pt x="172" y="30"/>
                    <a:pt x="172" y="30"/>
                    <a:pt x="172" y="30"/>
                  </a:cubicBezTo>
                  <a:cubicBezTo>
                    <a:pt x="169" y="11"/>
                    <a:pt x="169" y="11"/>
                    <a:pt x="169" y="11"/>
                  </a:cubicBezTo>
                  <a:cubicBezTo>
                    <a:pt x="169" y="11"/>
                    <a:pt x="162" y="13"/>
                    <a:pt x="159" y="14"/>
                  </a:cubicBezTo>
                  <a:cubicBezTo>
                    <a:pt x="156" y="15"/>
                    <a:pt x="155" y="16"/>
                    <a:pt x="155" y="16"/>
                  </a:cubicBezTo>
                  <a:cubicBezTo>
                    <a:pt x="155" y="29"/>
                    <a:pt x="155" y="29"/>
                    <a:pt x="155" y="29"/>
                  </a:cubicBezTo>
                  <a:cubicBezTo>
                    <a:pt x="154" y="15"/>
                    <a:pt x="154" y="15"/>
                    <a:pt x="154" y="15"/>
                  </a:cubicBezTo>
                  <a:cubicBezTo>
                    <a:pt x="154" y="15"/>
                    <a:pt x="154" y="14"/>
                    <a:pt x="159" y="13"/>
                  </a:cubicBezTo>
                  <a:close/>
                  <a:moveTo>
                    <a:pt x="114" y="20"/>
                  </a:moveTo>
                  <a:cubicBezTo>
                    <a:pt x="114" y="20"/>
                    <a:pt x="114" y="20"/>
                    <a:pt x="114" y="20"/>
                  </a:cubicBezTo>
                  <a:cubicBezTo>
                    <a:pt x="115" y="20"/>
                    <a:pt x="115" y="20"/>
                    <a:pt x="115" y="20"/>
                  </a:cubicBezTo>
                  <a:cubicBezTo>
                    <a:pt x="115" y="21"/>
                    <a:pt x="115" y="21"/>
                    <a:pt x="115" y="21"/>
                  </a:cubicBezTo>
                  <a:cubicBezTo>
                    <a:pt x="114" y="21"/>
                    <a:pt x="114" y="21"/>
                    <a:pt x="114" y="21"/>
                  </a:cubicBezTo>
                  <a:lnTo>
                    <a:pt x="114" y="20"/>
                  </a:lnTo>
                  <a:close/>
                  <a:moveTo>
                    <a:pt x="112" y="17"/>
                  </a:moveTo>
                  <a:cubicBezTo>
                    <a:pt x="112" y="17"/>
                    <a:pt x="112" y="17"/>
                    <a:pt x="112" y="17"/>
                  </a:cubicBezTo>
                  <a:cubicBezTo>
                    <a:pt x="114" y="17"/>
                    <a:pt x="114" y="17"/>
                    <a:pt x="114" y="17"/>
                  </a:cubicBezTo>
                  <a:cubicBezTo>
                    <a:pt x="114" y="19"/>
                    <a:pt x="114" y="19"/>
                    <a:pt x="114" y="19"/>
                  </a:cubicBezTo>
                  <a:cubicBezTo>
                    <a:pt x="112" y="19"/>
                    <a:pt x="112" y="19"/>
                    <a:pt x="112" y="19"/>
                  </a:cubicBezTo>
                  <a:lnTo>
                    <a:pt x="112" y="17"/>
                  </a:lnTo>
                  <a:close/>
                  <a:moveTo>
                    <a:pt x="111" y="22"/>
                  </a:moveTo>
                  <a:cubicBezTo>
                    <a:pt x="111" y="22"/>
                    <a:pt x="111" y="22"/>
                    <a:pt x="111" y="22"/>
                  </a:cubicBezTo>
                  <a:cubicBezTo>
                    <a:pt x="113" y="22"/>
                    <a:pt x="113" y="22"/>
                    <a:pt x="113" y="22"/>
                  </a:cubicBezTo>
                  <a:cubicBezTo>
                    <a:pt x="113" y="23"/>
                    <a:pt x="113" y="23"/>
                    <a:pt x="113" y="23"/>
                  </a:cubicBezTo>
                  <a:cubicBezTo>
                    <a:pt x="111" y="23"/>
                    <a:pt x="111" y="23"/>
                    <a:pt x="111" y="23"/>
                  </a:cubicBezTo>
                  <a:lnTo>
                    <a:pt x="111" y="22"/>
                  </a:lnTo>
                  <a:close/>
                  <a:moveTo>
                    <a:pt x="109" y="19"/>
                  </a:moveTo>
                  <a:cubicBezTo>
                    <a:pt x="109" y="19"/>
                    <a:pt x="109" y="19"/>
                    <a:pt x="109" y="19"/>
                  </a:cubicBezTo>
                  <a:cubicBezTo>
                    <a:pt x="111" y="19"/>
                    <a:pt x="111" y="19"/>
                    <a:pt x="111" y="19"/>
                  </a:cubicBezTo>
                  <a:cubicBezTo>
                    <a:pt x="111" y="21"/>
                    <a:pt x="111" y="21"/>
                    <a:pt x="111" y="21"/>
                  </a:cubicBezTo>
                  <a:cubicBezTo>
                    <a:pt x="109" y="21"/>
                    <a:pt x="109" y="21"/>
                    <a:pt x="109" y="21"/>
                  </a:cubicBezTo>
                  <a:lnTo>
                    <a:pt x="109" y="19"/>
                  </a:lnTo>
                  <a:close/>
                  <a:moveTo>
                    <a:pt x="98" y="13"/>
                  </a:moveTo>
                  <a:cubicBezTo>
                    <a:pt x="98" y="13"/>
                    <a:pt x="98" y="13"/>
                    <a:pt x="98" y="13"/>
                  </a:cubicBezTo>
                  <a:cubicBezTo>
                    <a:pt x="100" y="13"/>
                    <a:pt x="103" y="13"/>
                    <a:pt x="105" y="13"/>
                  </a:cubicBezTo>
                  <a:cubicBezTo>
                    <a:pt x="103" y="13"/>
                    <a:pt x="101" y="13"/>
                    <a:pt x="98" y="13"/>
                  </a:cubicBezTo>
                  <a:close/>
                  <a:moveTo>
                    <a:pt x="99" y="17"/>
                  </a:moveTo>
                  <a:cubicBezTo>
                    <a:pt x="99" y="17"/>
                    <a:pt x="99" y="17"/>
                    <a:pt x="99" y="17"/>
                  </a:cubicBezTo>
                  <a:cubicBezTo>
                    <a:pt x="99" y="20"/>
                    <a:pt x="99" y="20"/>
                    <a:pt x="99" y="20"/>
                  </a:cubicBezTo>
                  <a:cubicBezTo>
                    <a:pt x="97" y="20"/>
                    <a:pt x="97" y="20"/>
                    <a:pt x="97" y="20"/>
                  </a:cubicBezTo>
                  <a:cubicBezTo>
                    <a:pt x="97" y="17"/>
                    <a:pt x="97" y="17"/>
                    <a:pt x="97" y="17"/>
                  </a:cubicBezTo>
                  <a:lnTo>
                    <a:pt x="99" y="17"/>
                  </a:lnTo>
                  <a:close/>
                  <a:moveTo>
                    <a:pt x="88" y="12"/>
                  </a:moveTo>
                  <a:cubicBezTo>
                    <a:pt x="88" y="12"/>
                    <a:pt x="88" y="12"/>
                    <a:pt x="88" y="12"/>
                  </a:cubicBezTo>
                  <a:cubicBezTo>
                    <a:pt x="91" y="12"/>
                    <a:pt x="94" y="12"/>
                    <a:pt x="98" y="13"/>
                  </a:cubicBezTo>
                  <a:cubicBezTo>
                    <a:pt x="98" y="13"/>
                    <a:pt x="98" y="13"/>
                    <a:pt x="98" y="13"/>
                  </a:cubicBezTo>
                  <a:cubicBezTo>
                    <a:pt x="94" y="13"/>
                    <a:pt x="90" y="13"/>
                    <a:pt x="88" y="13"/>
                  </a:cubicBezTo>
                  <a:lnTo>
                    <a:pt x="88" y="12"/>
                  </a:lnTo>
                  <a:close/>
                  <a:moveTo>
                    <a:pt x="80" y="9"/>
                  </a:moveTo>
                  <a:cubicBezTo>
                    <a:pt x="80" y="9"/>
                    <a:pt x="80" y="9"/>
                    <a:pt x="80" y="9"/>
                  </a:cubicBezTo>
                  <a:cubicBezTo>
                    <a:pt x="82" y="10"/>
                    <a:pt x="83" y="11"/>
                    <a:pt x="85" y="11"/>
                  </a:cubicBezTo>
                  <a:cubicBezTo>
                    <a:pt x="85" y="11"/>
                    <a:pt x="86" y="12"/>
                    <a:pt x="87" y="12"/>
                  </a:cubicBezTo>
                  <a:cubicBezTo>
                    <a:pt x="87" y="13"/>
                    <a:pt x="87" y="13"/>
                    <a:pt x="87" y="13"/>
                  </a:cubicBezTo>
                  <a:cubicBezTo>
                    <a:pt x="86" y="13"/>
                    <a:pt x="86" y="13"/>
                    <a:pt x="86" y="13"/>
                  </a:cubicBezTo>
                  <a:cubicBezTo>
                    <a:pt x="80" y="13"/>
                    <a:pt x="80" y="13"/>
                    <a:pt x="80" y="13"/>
                  </a:cubicBezTo>
                  <a:lnTo>
                    <a:pt x="80" y="9"/>
                  </a:lnTo>
                  <a:close/>
                  <a:moveTo>
                    <a:pt x="86" y="25"/>
                  </a:moveTo>
                  <a:cubicBezTo>
                    <a:pt x="86" y="25"/>
                    <a:pt x="86" y="25"/>
                    <a:pt x="86" y="25"/>
                  </a:cubicBezTo>
                  <a:cubicBezTo>
                    <a:pt x="86" y="27"/>
                    <a:pt x="86" y="27"/>
                    <a:pt x="86" y="27"/>
                  </a:cubicBezTo>
                  <a:cubicBezTo>
                    <a:pt x="85" y="27"/>
                    <a:pt x="85" y="27"/>
                    <a:pt x="85" y="27"/>
                  </a:cubicBezTo>
                  <a:cubicBezTo>
                    <a:pt x="85" y="25"/>
                    <a:pt x="85" y="25"/>
                    <a:pt x="85" y="25"/>
                  </a:cubicBezTo>
                  <a:lnTo>
                    <a:pt x="86" y="25"/>
                  </a:lnTo>
                  <a:close/>
                  <a:moveTo>
                    <a:pt x="18" y="8"/>
                  </a:moveTo>
                  <a:cubicBezTo>
                    <a:pt x="18" y="8"/>
                    <a:pt x="18" y="8"/>
                    <a:pt x="18" y="8"/>
                  </a:cubicBezTo>
                  <a:cubicBezTo>
                    <a:pt x="18" y="19"/>
                    <a:pt x="18" y="19"/>
                    <a:pt x="18" y="19"/>
                  </a:cubicBezTo>
                  <a:cubicBezTo>
                    <a:pt x="18" y="19"/>
                    <a:pt x="18" y="19"/>
                    <a:pt x="18" y="19"/>
                  </a:cubicBezTo>
                  <a:cubicBezTo>
                    <a:pt x="18" y="9"/>
                    <a:pt x="18" y="9"/>
                    <a:pt x="18" y="9"/>
                  </a:cubicBezTo>
                  <a:cubicBezTo>
                    <a:pt x="18" y="9"/>
                    <a:pt x="18" y="9"/>
                    <a:pt x="18" y="9"/>
                  </a:cubicBezTo>
                  <a:cubicBezTo>
                    <a:pt x="18" y="19"/>
                    <a:pt x="18" y="19"/>
                    <a:pt x="18" y="19"/>
                  </a:cubicBezTo>
                  <a:cubicBezTo>
                    <a:pt x="16" y="20"/>
                    <a:pt x="16" y="20"/>
                    <a:pt x="16" y="20"/>
                  </a:cubicBezTo>
                  <a:cubicBezTo>
                    <a:pt x="16" y="10"/>
                    <a:pt x="16" y="10"/>
                    <a:pt x="16" y="10"/>
                  </a:cubicBezTo>
                  <a:cubicBezTo>
                    <a:pt x="16" y="10"/>
                    <a:pt x="16" y="10"/>
                    <a:pt x="16" y="10"/>
                  </a:cubicBezTo>
                  <a:cubicBezTo>
                    <a:pt x="16" y="20"/>
                    <a:pt x="16" y="20"/>
                    <a:pt x="16" y="20"/>
                  </a:cubicBezTo>
                  <a:cubicBezTo>
                    <a:pt x="15" y="20"/>
                    <a:pt x="15" y="20"/>
                    <a:pt x="15" y="20"/>
                  </a:cubicBezTo>
                  <a:cubicBezTo>
                    <a:pt x="15" y="11"/>
                    <a:pt x="15" y="11"/>
                    <a:pt x="15" y="11"/>
                  </a:cubicBezTo>
                  <a:cubicBezTo>
                    <a:pt x="15" y="11"/>
                    <a:pt x="15" y="11"/>
                    <a:pt x="15" y="11"/>
                  </a:cubicBezTo>
                  <a:cubicBezTo>
                    <a:pt x="15" y="20"/>
                    <a:pt x="15" y="20"/>
                    <a:pt x="15" y="20"/>
                  </a:cubicBezTo>
                  <a:cubicBezTo>
                    <a:pt x="15" y="20"/>
                    <a:pt x="15" y="20"/>
                    <a:pt x="15" y="20"/>
                  </a:cubicBezTo>
                  <a:cubicBezTo>
                    <a:pt x="15" y="11"/>
                    <a:pt x="15" y="11"/>
                    <a:pt x="15" y="11"/>
                  </a:cubicBezTo>
                  <a:cubicBezTo>
                    <a:pt x="14" y="11"/>
                    <a:pt x="14" y="11"/>
                    <a:pt x="14" y="11"/>
                  </a:cubicBezTo>
                  <a:lnTo>
                    <a:pt x="18" y="8"/>
                  </a:lnTo>
                  <a:close/>
                  <a:moveTo>
                    <a:pt x="18" y="20"/>
                  </a:moveTo>
                  <a:cubicBezTo>
                    <a:pt x="18" y="20"/>
                    <a:pt x="18" y="20"/>
                    <a:pt x="18" y="20"/>
                  </a:cubicBezTo>
                  <a:cubicBezTo>
                    <a:pt x="18" y="33"/>
                    <a:pt x="18" y="33"/>
                    <a:pt x="18" y="33"/>
                  </a:cubicBezTo>
                  <a:cubicBezTo>
                    <a:pt x="18" y="33"/>
                    <a:pt x="18" y="33"/>
                    <a:pt x="18" y="33"/>
                  </a:cubicBezTo>
                  <a:cubicBezTo>
                    <a:pt x="18" y="20"/>
                    <a:pt x="18" y="20"/>
                    <a:pt x="18" y="20"/>
                  </a:cubicBezTo>
                  <a:close/>
                  <a:moveTo>
                    <a:pt x="18" y="21"/>
                  </a:moveTo>
                  <a:cubicBezTo>
                    <a:pt x="18" y="21"/>
                    <a:pt x="18" y="21"/>
                    <a:pt x="18" y="21"/>
                  </a:cubicBezTo>
                  <a:cubicBezTo>
                    <a:pt x="18" y="33"/>
                    <a:pt x="18" y="33"/>
                    <a:pt x="18" y="33"/>
                  </a:cubicBezTo>
                  <a:cubicBezTo>
                    <a:pt x="16" y="33"/>
                    <a:pt x="16" y="33"/>
                    <a:pt x="16" y="33"/>
                  </a:cubicBezTo>
                  <a:cubicBezTo>
                    <a:pt x="16" y="21"/>
                    <a:pt x="16" y="21"/>
                    <a:pt x="16" y="21"/>
                  </a:cubicBezTo>
                  <a:lnTo>
                    <a:pt x="18" y="21"/>
                  </a:lnTo>
                  <a:close/>
                  <a:moveTo>
                    <a:pt x="16" y="21"/>
                  </a:moveTo>
                  <a:cubicBezTo>
                    <a:pt x="16" y="21"/>
                    <a:pt x="16" y="21"/>
                    <a:pt x="16" y="21"/>
                  </a:cubicBezTo>
                  <a:cubicBezTo>
                    <a:pt x="16" y="33"/>
                    <a:pt x="16" y="33"/>
                    <a:pt x="16" y="33"/>
                  </a:cubicBezTo>
                  <a:cubicBezTo>
                    <a:pt x="15" y="33"/>
                    <a:pt x="15" y="33"/>
                    <a:pt x="15" y="33"/>
                  </a:cubicBezTo>
                  <a:cubicBezTo>
                    <a:pt x="15" y="21"/>
                    <a:pt x="15" y="21"/>
                    <a:pt x="15" y="21"/>
                  </a:cubicBezTo>
                  <a:lnTo>
                    <a:pt x="16" y="21"/>
                  </a:lnTo>
                  <a:close/>
                  <a:moveTo>
                    <a:pt x="15" y="21"/>
                  </a:moveTo>
                  <a:cubicBezTo>
                    <a:pt x="15" y="21"/>
                    <a:pt x="15" y="21"/>
                    <a:pt x="15" y="21"/>
                  </a:cubicBezTo>
                  <a:cubicBezTo>
                    <a:pt x="15" y="33"/>
                    <a:pt x="15" y="33"/>
                    <a:pt x="15" y="33"/>
                  </a:cubicBezTo>
                  <a:cubicBezTo>
                    <a:pt x="15" y="33"/>
                    <a:pt x="15" y="33"/>
                    <a:pt x="15" y="33"/>
                  </a:cubicBezTo>
                  <a:cubicBezTo>
                    <a:pt x="15" y="21"/>
                    <a:pt x="15" y="21"/>
                    <a:pt x="15" y="21"/>
                  </a:cubicBezTo>
                  <a:close/>
                  <a:moveTo>
                    <a:pt x="14" y="12"/>
                  </a:moveTo>
                  <a:cubicBezTo>
                    <a:pt x="14" y="12"/>
                    <a:pt x="14" y="12"/>
                    <a:pt x="14" y="12"/>
                  </a:cubicBezTo>
                  <a:cubicBezTo>
                    <a:pt x="14" y="11"/>
                    <a:pt x="14" y="11"/>
                    <a:pt x="14" y="11"/>
                  </a:cubicBezTo>
                  <a:cubicBezTo>
                    <a:pt x="14" y="33"/>
                    <a:pt x="14" y="33"/>
                    <a:pt x="14" y="33"/>
                  </a:cubicBezTo>
                  <a:cubicBezTo>
                    <a:pt x="14" y="33"/>
                    <a:pt x="14" y="33"/>
                    <a:pt x="14" y="33"/>
                  </a:cubicBezTo>
                  <a:lnTo>
                    <a:pt x="14" y="12"/>
                  </a:lnTo>
                  <a:close/>
                  <a:moveTo>
                    <a:pt x="19" y="33"/>
                  </a:moveTo>
                  <a:cubicBezTo>
                    <a:pt x="19" y="33"/>
                    <a:pt x="19" y="33"/>
                    <a:pt x="19" y="33"/>
                  </a:cubicBezTo>
                  <a:cubicBezTo>
                    <a:pt x="14" y="34"/>
                    <a:pt x="14" y="34"/>
                    <a:pt x="14" y="34"/>
                  </a:cubicBezTo>
                  <a:cubicBezTo>
                    <a:pt x="14" y="33"/>
                    <a:pt x="14" y="33"/>
                    <a:pt x="14" y="33"/>
                  </a:cubicBezTo>
                  <a:cubicBezTo>
                    <a:pt x="14" y="33"/>
                    <a:pt x="14" y="33"/>
                    <a:pt x="14" y="33"/>
                  </a:cubicBezTo>
                  <a:cubicBezTo>
                    <a:pt x="15" y="33"/>
                    <a:pt x="15" y="33"/>
                    <a:pt x="15" y="33"/>
                  </a:cubicBezTo>
                  <a:cubicBezTo>
                    <a:pt x="15" y="33"/>
                    <a:pt x="15" y="33"/>
                    <a:pt x="15" y="33"/>
                  </a:cubicBezTo>
                  <a:cubicBezTo>
                    <a:pt x="15" y="33"/>
                    <a:pt x="15" y="33"/>
                    <a:pt x="15" y="33"/>
                  </a:cubicBezTo>
                  <a:cubicBezTo>
                    <a:pt x="15" y="33"/>
                    <a:pt x="15" y="33"/>
                    <a:pt x="15" y="33"/>
                  </a:cubicBezTo>
                  <a:cubicBezTo>
                    <a:pt x="15" y="33"/>
                    <a:pt x="15" y="33"/>
                    <a:pt x="15" y="33"/>
                  </a:cubicBezTo>
                  <a:cubicBezTo>
                    <a:pt x="16" y="33"/>
                    <a:pt x="16" y="33"/>
                    <a:pt x="16" y="33"/>
                  </a:cubicBezTo>
                  <a:cubicBezTo>
                    <a:pt x="16" y="33"/>
                    <a:pt x="16" y="33"/>
                    <a:pt x="16" y="33"/>
                  </a:cubicBezTo>
                  <a:cubicBezTo>
                    <a:pt x="16" y="33"/>
                    <a:pt x="16" y="33"/>
                    <a:pt x="16" y="33"/>
                  </a:cubicBezTo>
                  <a:cubicBezTo>
                    <a:pt x="19" y="33"/>
                    <a:pt x="19" y="33"/>
                    <a:pt x="19" y="33"/>
                  </a:cubicBezTo>
                  <a:close/>
                  <a:moveTo>
                    <a:pt x="20" y="33"/>
                  </a:moveTo>
                  <a:cubicBezTo>
                    <a:pt x="20" y="33"/>
                    <a:pt x="20" y="33"/>
                    <a:pt x="20" y="33"/>
                  </a:cubicBezTo>
                  <a:cubicBezTo>
                    <a:pt x="19" y="33"/>
                    <a:pt x="19" y="33"/>
                    <a:pt x="19" y="33"/>
                  </a:cubicBezTo>
                  <a:cubicBezTo>
                    <a:pt x="19" y="33"/>
                    <a:pt x="19" y="33"/>
                    <a:pt x="19" y="33"/>
                  </a:cubicBezTo>
                  <a:cubicBezTo>
                    <a:pt x="20" y="33"/>
                    <a:pt x="20" y="33"/>
                    <a:pt x="20" y="33"/>
                  </a:cubicBezTo>
                  <a:close/>
                  <a:moveTo>
                    <a:pt x="19" y="32"/>
                  </a:moveTo>
                  <a:cubicBezTo>
                    <a:pt x="19" y="32"/>
                    <a:pt x="19" y="32"/>
                    <a:pt x="19" y="32"/>
                  </a:cubicBezTo>
                  <a:cubicBezTo>
                    <a:pt x="19" y="20"/>
                    <a:pt x="19" y="20"/>
                    <a:pt x="19" y="20"/>
                  </a:cubicBezTo>
                  <a:cubicBezTo>
                    <a:pt x="19" y="20"/>
                    <a:pt x="19" y="20"/>
                    <a:pt x="19" y="20"/>
                  </a:cubicBezTo>
                  <a:cubicBezTo>
                    <a:pt x="19" y="32"/>
                    <a:pt x="19" y="32"/>
                    <a:pt x="19" y="32"/>
                  </a:cubicBezTo>
                  <a:close/>
                  <a:moveTo>
                    <a:pt x="20" y="33"/>
                  </a:moveTo>
                  <a:cubicBezTo>
                    <a:pt x="20" y="33"/>
                    <a:pt x="20" y="33"/>
                    <a:pt x="20" y="33"/>
                  </a:cubicBezTo>
                  <a:cubicBezTo>
                    <a:pt x="20" y="33"/>
                    <a:pt x="20" y="33"/>
                    <a:pt x="20" y="33"/>
                  </a:cubicBezTo>
                  <a:cubicBezTo>
                    <a:pt x="20" y="33"/>
                    <a:pt x="20" y="33"/>
                    <a:pt x="20" y="33"/>
                  </a:cubicBezTo>
                  <a:cubicBezTo>
                    <a:pt x="20" y="32"/>
                    <a:pt x="20" y="32"/>
                    <a:pt x="20" y="32"/>
                  </a:cubicBezTo>
                  <a:lnTo>
                    <a:pt x="20" y="33"/>
                  </a:lnTo>
                  <a:close/>
                  <a:moveTo>
                    <a:pt x="22" y="32"/>
                  </a:moveTo>
                  <a:cubicBezTo>
                    <a:pt x="22" y="32"/>
                    <a:pt x="22" y="32"/>
                    <a:pt x="22" y="32"/>
                  </a:cubicBezTo>
                  <a:cubicBezTo>
                    <a:pt x="20" y="32"/>
                    <a:pt x="20" y="32"/>
                    <a:pt x="20" y="32"/>
                  </a:cubicBezTo>
                  <a:cubicBezTo>
                    <a:pt x="20" y="20"/>
                    <a:pt x="20" y="20"/>
                    <a:pt x="20" y="20"/>
                  </a:cubicBezTo>
                  <a:cubicBezTo>
                    <a:pt x="22" y="19"/>
                    <a:pt x="22" y="19"/>
                    <a:pt x="22" y="19"/>
                  </a:cubicBezTo>
                  <a:cubicBezTo>
                    <a:pt x="22" y="32"/>
                    <a:pt x="22" y="32"/>
                    <a:pt x="22" y="32"/>
                  </a:cubicBezTo>
                  <a:close/>
                  <a:moveTo>
                    <a:pt x="21" y="33"/>
                  </a:moveTo>
                  <a:cubicBezTo>
                    <a:pt x="21" y="33"/>
                    <a:pt x="21" y="33"/>
                    <a:pt x="21" y="33"/>
                  </a:cubicBezTo>
                  <a:cubicBezTo>
                    <a:pt x="20" y="33"/>
                    <a:pt x="20" y="33"/>
                    <a:pt x="20" y="33"/>
                  </a:cubicBezTo>
                  <a:cubicBezTo>
                    <a:pt x="20" y="32"/>
                    <a:pt x="20" y="32"/>
                    <a:pt x="20" y="32"/>
                  </a:cubicBezTo>
                  <a:cubicBezTo>
                    <a:pt x="21" y="32"/>
                    <a:pt x="21" y="32"/>
                    <a:pt x="21" y="32"/>
                  </a:cubicBezTo>
                  <a:lnTo>
                    <a:pt x="21" y="33"/>
                  </a:lnTo>
                  <a:close/>
                  <a:moveTo>
                    <a:pt x="22" y="33"/>
                  </a:moveTo>
                  <a:cubicBezTo>
                    <a:pt x="22" y="33"/>
                    <a:pt x="22" y="33"/>
                    <a:pt x="22" y="33"/>
                  </a:cubicBezTo>
                  <a:cubicBezTo>
                    <a:pt x="21" y="33"/>
                    <a:pt x="21" y="33"/>
                    <a:pt x="21" y="33"/>
                  </a:cubicBezTo>
                  <a:cubicBezTo>
                    <a:pt x="21" y="32"/>
                    <a:pt x="21" y="32"/>
                    <a:pt x="21" y="32"/>
                  </a:cubicBezTo>
                  <a:cubicBezTo>
                    <a:pt x="22" y="32"/>
                    <a:pt x="22" y="32"/>
                    <a:pt x="22" y="32"/>
                  </a:cubicBezTo>
                  <a:lnTo>
                    <a:pt x="22" y="33"/>
                  </a:lnTo>
                  <a:close/>
                  <a:moveTo>
                    <a:pt x="23" y="33"/>
                  </a:moveTo>
                  <a:cubicBezTo>
                    <a:pt x="23" y="33"/>
                    <a:pt x="23" y="33"/>
                    <a:pt x="23" y="33"/>
                  </a:cubicBezTo>
                  <a:cubicBezTo>
                    <a:pt x="22" y="33"/>
                    <a:pt x="22" y="33"/>
                    <a:pt x="22" y="33"/>
                  </a:cubicBezTo>
                  <a:cubicBezTo>
                    <a:pt x="22" y="32"/>
                    <a:pt x="22" y="32"/>
                    <a:pt x="22" y="32"/>
                  </a:cubicBezTo>
                  <a:cubicBezTo>
                    <a:pt x="23" y="32"/>
                    <a:pt x="23" y="32"/>
                    <a:pt x="23" y="32"/>
                  </a:cubicBezTo>
                  <a:lnTo>
                    <a:pt x="23" y="33"/>
                  </a:lnTo>
                  <a:close/>
                  <a:moveTo>
                    <a:pt x="22" y="32"/>
                  </a:moveTo>
                  <a:cubicBezTo>
                    <a:pt x="22" y="32"/>
                    <a:pt x="22" y="32"/>
                    <a:pt x="22" y="32"/>
                  </a:cubicBezTo>
                  <a:cubicBezTo>
                    <a:pt x="22" y="19"/>
                    <a:pt x="22" y="19"/>
                    <a:pt x="22" y="19"/>
                  </a:cubicBezTo>
                  <a:cubicBezTo>
                    <a:pt x="22" y="19"/>
                    <a:pt x="22" y="19"/>
                    <a:pt x="22" y="19"/>
                  </a:cubicBezTo>
                  <a:cubicBezTo>
                    <a:pt x="22" y="32"/>
                    <a:pt x="22" y="32"/>
                    <a:pt x="22" y="32"/>
                  </a:cubicBezTo>
                  <a:close/>
                  <a:moveTo>
                    <a:pt x="23" y="33"/>
                  </a:moveTo>
                  <a:cubicBezTo>
                    <a:pt x="23" y="33"/>
                    <a:pt x="23" y="33"/>
                    <a:pt x="23" y="33"/>
                  </a:cubicBezTo>
                  <a:cubicBezTo>
                    <a:pt x="23" y="33"/>
                    <a:pt x="23" y="33"/>
                    <a:pt x="23" y="33"/>
                  </a:cubicBezTo>
                  <a:cubicBezTo>
                    <a:pt x="23" y="32"/>
                    <a:pt x="23" y="32"/>
                    <a:pt x="23" y="32"/>
                  </a:cubicBezTo>
                  <a:cubicBezTo>
                    <a:pt x="23" y="32"/>
                    <a:pt x="23" y="32"/>
                    <a:pt x="23" y="32"/>
                  </a:cubicBezTo>
                  <a:lnTo>
                    <a:pt x="23" y="33"/>
                  </a:lnTo>
                  <a:close/>
                  <a:moveTo>
                    <a:pt x="23" y="32"/>
                  </a:moveTo>
                  <a:cubicBezTo>
                    <a:pt x="23" y="32"/>
                    <a:pt x="23" y="32"/>
                    <a:pt x="23" y="32"/>
                  </a:cubicBezTo>
                  <a:cubicBezTo>
                    <a:pt x="23" y="19"/>
                    <a:pt x="23" y="19"/>
                    <a:pt x="23" y="19"/>
                  </a:cubicBezTo>
                  <a:cubicBezTo>
                    <a:pt x="23" y="19"/>
                    <a:pt x="23" y="19"/>
                    <a:pt x="23" y="19"/>
                  </a:cubicBezTo>
                  <a:cubicBezTo>
                    <a:pt x="23" y="32"/>
                    <a:pt x="23" y="32"/>
                    <a:pt x="23" y="32"/>
                  </a:cubicBezTo>
                  <a:close/>
                  <a:moveTo>
                    <a:pt x="25" y="33"/>
                  </a:moveTo>
                  <a:cubicBezTo>
                    <a:pt x="25" y="33"/>
                    <a:pt x="25" y="33"/>
                    <a:pt x="25" y="33"/>
                  </a:cubicBezTo>
                  <a:cubicBezTo>
                    <a:pt x="25" y="32"/>
                    <a:pt x="25" y="32"/>
                    <a:pt x="25" y="32"/>
                  </a:cubicBezTo>
                  <a:cubicBezTo>
                    <a:pt x="24" y="32"/>
                    <a:pt x="24" y="32"/>
                    <a:pt x="24" y="32"/>
                  </a:cubicBezTo>
                  <a:cubicBezTo>
                    <a:pt x="24" y="33"/>
                    <a:pt x="24" y="33"/>
                    <a:pt x="24" y="33"/>
                  </a:cubicBezTo>
                  <a:cubicBezTo>
                    <a:pt x="24" y="33"/>
                    <a:pt x="24" y="33"/>
                    <a:pt x="24" y="33"/>
                  </a:cubicBezTo>
                  <a:cubicBezTo>
                    <a:pt x="24" y="32"/>
                    <a:pt x="24" y="32"/>
                    <a:pt x="24" y="32"/>
                  </a:cubicBezTo>
                  <a:cubicBezTo>
                    <a:pt x="24" y="32"/>
                    <a:pt x="24" y="32"/>
                    <a:pt x="24" y="32"/>
                  </a:cubicBezTo>
                  <a:cubicBezTo>
                    <a:pt x="24" y="32"/>
                    <a:pt x="24" y="32"/>
                    <a:pt x="24" y="32"/>
                  </a:cubicBezTo>
                  <a:cubicBezTo>
                    <a:pt x="24" y="32"/>
                    <a:pt x="24" y="32"/>
                    <a:pt x="24" y="32"/>
                  </a:cubicBezTo>
                  <a:cubicBezTo>
                    <a:pt x="25" y="32"/>
                    <a:pt x="25" y="32"/>
                    <a:pt x="25" y="32"/>
                  </a:cubicBezTo>
                  <a:cubicBezTo>
                    <a:pt x="25" y="33"/>
                    <a:pt x="25" y="33"/>
                    <a:pt x="25" y="33"/>
                  </a:cubicBezTo>
                  <a:cubicBezTo>
                    <a:pt x="25" y="33"/>
                    <a:pt x="25" y="33"/>
                    <a:pt x="25" y="33"/>
                  </a:cubicBezTo>
                  <a:cubicBezTo>
                    <a:pt x="25" y="32"/>
                    <a:pt x="25" y="32"/>
                    <a:pt x="25" y="32"/>
                  </a:cubicBezTo>
                  <a:cubicBezTo>
                    <a:pt x="26" y="32"/>
                    <a:pt x="26" y="32"/>
                    <a:pt x="26" y="32"/>
                  </a:cubicBezTo>
                  <a:cubicBezTo>
                    <a:pt x="26" y="32"/>
                    <a:pt x="26" y="32"/>
                    <a:pt x="26" y="32"/>
                  </a:cubicBezTo>
                  <a:lnTo>
                    <a:pt x="25" y="33"/>
                  </a:lnTo>
                  <a:close/>
                  <a:moveTo>
                    <a:pt x="24" y="32"/>
                  </a:moveTo>
                  <a:cubicBezTo>
                    <a:pt x="24" y="32"/>
                    <a:pt x="24" y="32"/>
                    <a:pt x="24" y="32"/>
                  </a:cubicBezTo>
                  <a:cubicBezTo>
                    <a:pt x="24" y="19"/>
                    <a:pt x="24" y="19"/>
                    <a:pt x="24" y="19"/>
                  </a:cubicBezTo>
                  <a:cubicBezTo>
                    <a:pt x="24" y="18"/>
                    <a:pt x="24" y="18"/>
                    <a:pt x="24" y="18"/>
                  </a:cubicBezTo>
                  <a:cubicBezTo>
                    <a:pt x="24" y="32"/>
                    <a:pt x="24" y="32"/>
                    <a:pt x="24" y="32"/>
                  </a:cubicBezTo>
                  <a:close/>
                  <a:moveTo>
                    <a:pt x="25" y="32"/>
                  </a:moveTo>
                  <a:cubicBezTo>
                    <a:pt x="25" y="32"/>
                    <a:pt x="25" y="32"/>
                    <a:pt x="25" y="32"/>
                  </a:cubicBezTo>
                  <a:cubicBezTo>
                    <a:pt x="25" y="18"/>
                    <a:pt x="25" y="18"/>
                    <a:pt x="25" y="18"/>
                  </a:cubicBezTo>
                  <a:cubicBezTo>
                    <a:pt x="25" y="18"/>
                    <a:pt x="25" y="18"/>
                    <a:pt x="25" y="18"/>
                  </a:cubicBezTo>
                  <a:cubicBezTo>
                    <a:pt x="25" y="32"/>
                    <a:pt x="25" y="32"/>
                    <a:pt x="25" y="32"/>
                  </a:cubicBezTo>
                  <a:close/>
                  <a:moveTo>
                    <a:pt x="26" y="31"/>
                  </a:moveTo>
                  <a:cubicBezTo>
                    <a:pt x="26" y="31"/>
                    <a:pt x="26" y="31"/>
                    <a:pt x="26" y="31"/>
                  </a:cubicBezTo>
                  <a:cubicBezTo>
                    <a:pt x="26" y="18"/>
                    <a:pt x="26" y="18"/>
                    <a:pt x="26" y="18"/>
                  </a:cubicBezTo>
                  <a:cubicBezTo>
                    <a:pt x="26" y="18"/>
                    <a:pt x="26" y="18"/>
                    <a:pt x="26" y="18"/>
                  </a:cubicBezTo>
                  <a:cubicBezTo>
                    <a:pt x="26" y="31"/>
                    <a:pt x="26" y="31"/>
                    <a:pt x="26" y="31"/>
                  </a:cubicBezTo>
                  <a:close/>
                  <a:moveTo>
                    <a:pt x="28" y="31"/>
                  </a:moveTo>
                  <a:cubicBezTo>
                    <a:pt x="28" y="31"/>
                    <a:pt x="28" y="31"/>
                    <a:pt x="28" y="31"/>
                  </a:cubicBezTo>
                  <a:cubicBezTo>
                    <a:pt x="27" y="31"/>
                    <a:pt x="27" y="31"/>
                    <a:pt x="27" y="31"/>
                  </a:cubicBezTo>
                  <a:cubicBezTo>
                    <a:pt x="27" y="31"/>
                    <a:pt x="27" y="31"/>
                    <a:pt x="27" y="31"/>
                  </a:cubicBezTo>
                  <a:cubicBezTo>
                    <a:pt x="27" y="31"/>
                    <a:pt x="27" y="31"/>
                    <a:pt x="27" y="31"/>
                  </a:cubicBezTo>
                  <a:cubicBezTo>
                    <a:pt x="27" y="17"/>
                    <a:pt x="27" y="17"/>
                    <a:pt x="27" y="17"/>
                  </a:cubicBezTo>
                  <a:cubicBezTo>
                    <a:pt x="27" y="17"/>
                    <a:pt x="27" y="17"/>
                    <a:pt x="27" y="17"/>
                  </a:cubicBezTo>
                  <a:cubicBezTo>
                    <a:pt x="28" y="17"/>
                    <a:pt x="28" y="17"/>
                    <a:pt x="28" y="17"/>
                  </a:cubicBezTo>
                  <a:lnTo>
                    <a:pt x="28" y="31"/>
                  </a:lnTo>
                  <a:close/>
                  <a:moveTo>
                    <a:pt x="30" y="31"/>
                  </a:moveTo>
                  <a:cubicBezTo>
                    <a:pt x="30" y="31"/>
                    <a:pt x="30" y="31"/>
                    <a:pt x="30" y="31"/>
                  </a:cubicBezTo>
                  <a:cubicBezTo>
                    <a:pt x="29" y="31"/>
                    <a:pt x="29" y="31"/>
                    <a:pt x="29" y="31"/>
                  </a:cubicBezTo>
                  <a:cubicBezTo>
                    <a:pt x="29" y="17"/>
                    <a:pt x="29" y="17"/>
                    <a:pt x="29" y="17"/>
                  </a:cubicBezTo>
                  <a:cubicBezTo>
                    <a:pt x="30" y="18"/>
                    <a:pt x="30" y="18"/>
                    <a:pt x="30" y="18"/>
                  </a:cubicBezTo>
                  <a:lnTo>
                    <a:pt x="30" y="31"/>
                  </a:lnTo>
                  <a:close/>
                  <a:moveTo>
                    <a:pt x="37" y="30"/>
                  </a:moveTo>
                  <a:cubicBezTo>
                    <a:pt x="37" y="30"/>
                    <a:pt x="37" y="30"/>
                    <a:pt x="37" y="30"/>
                  </a:cubicBezTo>
                  <a:cubicBezTo>
                    <a:pt x="34" y="30"/>
                    <a:pt x="34" y="30"/>
                    <a:pt x="34" y="30"/>
                  </a:cubicBezTo>
                  <a:cubicBezTo>
                    <a:pt x="31" y="31"/>
                    <a:pt x="31" y="31"/>
                    <a:pt x="31" y="31"/>
                  </a:cubicBezTo>
                  <a:cubicBezTo>
                    <a:pt x="31" y="18"/>
                    <a:pt x="31" y="18"/>
                    <a:pt x="31" y="18"/>
                  </a:cubicBezTo>
                  <a:cubicBezTo>
                    <a:pt x="37" y="18"/>
                    <a:pt x="37" y="18"/>
                    <a:pt x="37" y="18"/>
                  </a:cubicBezTo>
                  <a:lnTo>
                    <a:pt x="37" y="30"/>
                  </a:lnTo>
                  <a:close/>
                  <a:moveTo>
                    <a:pt x="39" y="31"/>
                  </a:moveTo>
                  <a:cubicBezTo>
                    <a:pt x="39" y="31"/>
                    <a:pt x="39" y="31"/>
                    <a:pt x="39" y="31"/>
                  </a:cubicBezTo>
                  <a:cubicBezTo>
                    <a:pt x="38" y="31"/>
                    <a:pt x="38" y="31"/>
                    <a:pt x="38" y="31"/>
                  </a:cubicBezTo>
                  <a:cubicBezTo>
                    <a:pt x="38" y="18"/>
                    <a:pt x="38" y="18"/>
                    <a:pt x="38" y="18"/>
                  </a:cubicBezTo>
                  <a:cubicBezTo>
                    <a:pt x="39" y="18"/>
                    <a:pt x="39" y="18"/>
                    <a:pt x="39" y="18"/>
                  </a:cubicBezTo>
                  <a:lnTo>
                    <a:pt x="39" y="31"/>
                  </a:lnTo>
                  <a:close/>
                  <a:moveTo>
                    <a:pt x="42" y="31"/>
                  </a:moveTo>
                  <a:cubicBezTo>
                    <a:pt x="42" y="31"/>
                    <a:pt x="42" y="31"/>
                    <a:pt x="42" y="31"/>
                  </a:cubicBezTo>
                  <a:cubicBezTo>
                    <a:pt x="40" y="31"/>
                    <a:pt x="40" y="31"/>
                    <a:pt x="40" y="31"/>
                  </a:cubicBezTo>
                  <a:cubicBezTo>
                    <a:pt x="40" y="18"/>
                    <a:pt x="40" y="18"/>
                    <a:pt x="40" y="18"/>
                  </a:cubicBezTo>
                  <a:cubicBezTo>
                    <a:pt x="42" y="18"/>
                    <a:pt x="42" y="18"/>
                    <a:pt x="42" y="18"/>
                  </a:cubicBezTo>
                  <a:lnTo>
                    <a:pt x="42" y="31"/>
                  </a:lnTo>
                  <a:close/>
                  <a:moveTo>
                    <a:pt x="48" y="31"/>
                  </a:moveTo>
                  <a:cubicBezTo>
                    <a:pt x="48" y="31"/>
                    <a:pt x="48" y="31"/>
                    <a:pt x="48" y="31"/>
                  </a:cubicBezTo>
                  <a:cubicBezTo>
                    <a:pt x="42" y="31"/>
                    <a:pt x="42" y="31"/>
                    <a:pt x="42" y="31"/>
                  </a:cubicBezTo>
                  <a:cubicBezTo>
                    <a:pt x="42" y="18"/>
                    <a:pt x="42" y="18"/>
                    <a:pt x="42" y="18"/>
                  </a:cubicBezTo>
                  <a:cubicBezTo>
                    <a:pt x="48" y="18"/>
                    <a:pt x="48" y="18"/>
                    <a:pt x="48" y="18"/>
                  </a:cubicBezTo>
                  <a:lnTo>
                    <a:pt x="48" y="31"/>
                  </a:lnTo>
                  <a:close/>
                  <a:moveTo>
                    <a:pt x="50" y="31"/>
                  </a:moveTo>
                  <a:cubicBezTo>
                    <a:pt x="50" y="31"/>
                    <a:pt x="50" y="31"/>
                    <a:pt x="50" y="31"/>
                  </a:cubicBezTo>
                  <a:cubicBezTo>
                    <a:pt x="49" y="31"/>
                    <a:pt x="49" y="31"/>
                    <a:pt x="49" y="31"/>
                  </a:cubicBezTo>
                  <a:cubicBezTo>
                    <a:pt x="49" y="18"/>
                    <a:pt x="49" y="18"/>
                    <a:pt x="49" y="18"/>
                  </a:cubicBezTo>
                  <a:cubicBezTo>
                    <a:pt x="50" y="19"/>
                    <a:pt x="50" y="19"/>
                    <a:pt x="50" y="19"/>
                  </a:cubicBezTo>
                  <a:lnTo>
                    <a:pt x="50" y="31"/>
                  </a:lnTo>
                  <a:close/>
                  <a:moveTo>
                    <a:pt x="52" y="31"/>
                  </a:moveTo>
                  <a:cubicBezTo>
                    <a:pt x="52" y="31"/>
                    <a:pt x="52" y="31"/>
                    <a:pt x="52" y="31"/>
                  </a:cubicBezTo>
                  <a:cubicBezTo>
                    <a:pt x="51" y="31"/>
                    <a:pt x="51" y="31"/>
                    <a:pt x="51" y="31"/>
                  </a:cubicBezTo>
                  <a:cubicBezTo>
                    <a:pt x="51" y="19"/>
                    <a:pt x="51" y="19"/>
                    <a:pt x="51" y="19"/>
                  </a:cubicBezTo>
                  <a:cubicBezTo>
                    <a:pt x="52" y="19"/>
                    <a:pt x="52" y="19"/>
                    <a:pt x="52" y="19"/>
                  </a:cubicBezTo>
                  <a:lnTo>
                    <a:pt x="52" y="31"/>
                  </a:lnTo>
                  <a:close/>
                  <a:moveTo>
                    <a:pt x="57" y="31"/>
                  </a:moveTo>
                  <a:cubicBezTo>
                    <a:pt x="57" y="31"/>
                    <a:pt x="57" y="31"/>
                    <a:pt x="57" y="31"/>
                  </a:cubicBezTo>
                  <a:cubicBezTo>
                    <a:pt x="53" y="31"/>
                    <a:pt x="53" y="31"/>
                    <a:pt x="53" y="31"/>
                  </a:cubicBezTo>
                  <a:cubicBezTo>
                    <a:pt x="53" y="19"/>
                    <a:pt x="53" y="19"/>
                    <a:pt x="53" y="19"/>
                  </a:cubicBezTo>
                  <a:cubicBezTo>
                    <a:pt x="57" y="19"/>
                    <a:pt x="57" y="19"/>
                    <a:pt x="57" y="19"/>
                  </a:cubicBezTo>
                  <a:lnTo>
                    <a:pt x="57" y="31"/>
                  </a:lnTo>
                  <a:close/>
                  <a:moveTo>
                    <a:pt x="59" y="31"/>
                  </a:moveTo>
                  <a:cubicBezTo>
                    <a:pt x="59" y="31"/>
                    <a:pt x="59" y="31"/>
                    <a:pt x="59" y="31"/>
                  </a:cubicBezTo>
                  <a:cubicBezTo>
                    <a:pt x="58" y="31"/>
                    <a:pt x="58" y="31"/>
                    <a:pt x="58" y="31"/>
                  </a:cubicBezTo>
                  <a:cubicBezTo>
                    <a:pt x="58" y="19"/>
                    <a:pt x="58" y="19"/>
                    <a:pt x="58" y="19"/>
                  </a:cubicBezTo>
                  <a:cubicBezTo>
                    <a:pt x="59" y="19"/>
                    <a:pt x="59" y="19"/>
                    <a:pt x="59" y="19"/>
                  </a:cubicBezTo>
                  <a:lnTo>
                    <a:pt x="59" y="31"/>
                  </a:lnTo>
                  <a:close/>
                  <a:moveTo>
                    <a:pt x="63" y="31"/>
                  </a:moveTo>
                  <a:cubicBezTo>
                    <a:pt x="63" y="31"/>
                    <a:pt x="63" y="31"/>
                    <a:pt x="63" y="31"/>
                  </a:cubicBezTo>
                  <a:cubicBezTo>
                    <a:pt x="60" y="31"/>
                    <a:pt x="60" y="31"/>
                    <a:pt x="60" y="31"/>
                  </a:cubicBezTo>
                  <a:cubicBezTo>
                    <a:pt x="60" y="19"/>
                    <a:pt x="60" y="19"/>
                    <a:pt x="60" y="19"/>
                  </a:cubicBezTo>
                  <a:cubicBezTo>
                    <a:pt x="63" y="19"/>
                    <a:pt x="63" y="19"/>
                    <a:pt x="63" y="19"/>
                  </a:cubicBezTo>
                  <a:lnTo>
                    <a:pt x="63" y="31"/>
                  </a:lnTo>
                  <a:close/>
                  <a:moveTo>
                    <a:pt x="63" y="18"/>
                  </a:moveTo>
                  <a:cubicBezTo>
                    <a:pt x="63" y="18"/>
                    <a:pt x="63" y="18"/>
                    <a:pt x="63" y="18"/>
                  </a:cubicBezTo>
                  <a:cubicBezTo>
                    <a:pt x="60" y="17"/>
                    <a:pt x="60" y="17"/>
                    <a:pt x="60" y="17"/>
                  </a:cubicBezTo>
                  <a:cubicBezTo>
                    <a:pt x="60" y="4"/>
                    <a:pt x="60" y="4"/>
                    <a:pt x="60" y="4"/>
                  </a:cubicBezTo>
                  <a:cubicBezTo>
                    <a:pt x="59" y="4"/>
                    <a:pt x="59" y="4"/>
                    <a:pt x="59" y="4"/>
                  </a:cubicBezTo>
                  <a:cubicBezTo>
                    <a:pt x="59" y="17"/>
                    <a:pt x="59" y="17"/>
                    <a:pt x="59" y="17"/>
                  </a:cubicBezTo>
                  <a:cubicBezTo>
                    <a:pt x="58" y="17"/>
                    <a:pt x="58" y="17"/>
                    <a:pt x="58" y="17"/>
                  </a:cubicBezTo>
                  <a:cubicBezTo>
                    <a:pt x="58" y="4"/>
                    <a:pt x="58" y="4"/>
                    <a:pt x="58" y="4"/>
                  </a:cubicBezTo>
                  <a:cubicBezTo>
                    <a:pt x="57" y="4"/>
                    <a:pt x="57" y="4"/>
                    <a:pt x="57" y="4"/>
                  </a:cubicBezTo>
                  <a:cubicBezTo>
                    <a:pt x="57" y="17"/>
                    <a:pt x="57" y="17"/>
                    <a:pt x="57" y="17"/>
                  </a:cubicBezTo>
                  <a:cubicBezTo>
                    <a:pt x="53" y="17"/>
                    <a:pt x="53" y="17"/>
                    <a:pt x="53" y="17"/>
                  </a:cubicBezTo>
                  <a:cubicBezTo>
                    <a:pt x="53" y="3"/>
                    <a:pt x="53" y="3"/>
                    <a:pt x="53" y="3"/>
                  </a:cubicBezTo>
                  <a:cubicBezTo>
                    <a:pt x="52" y="4"/>
                    <a:pt x="52" y="4"/>
                    <a:pt x="52" y="4"/>
                  </a:cubicBezTo>
                  <a:cubicBezTo>
                    <a:pt x="52" y="17"/>
                    <a:pt x="52" y="17"/>
                    <a:pt x="52" y="17"/>
                  </a:cubicBezTo>
                  <a:cubicBezTo>
                    <a:pt x="51" y="17"/>
                    <a:pt x="51" y="17"/>
                    <a:pt x="51" y="17"/>
                  </a:cubicBezTo>
                  <a:cubicBezTo>
                    <a:pt x="51" y="3"/>
                    <a:pt x="51" y="3"/>
                    <a:pt x="51" y="3"/>
                  </a:cubicBezTo>
                  <a:cubicBezTo>
                    <a:pt x="50" y="4"/>
                    <a:pt x="50" y="4"/>
                    <a:pt x="50" y="4"/>
                  </a:cubicBezTo>
                  <a:cubicBezTo>
                    <a:pt x="50" y="17"/>
                    <a:pt x="50" y="17"/>
                    <a:pt x="50" y="17"/>
                  </a:cubicBezTo>
                  <a:cubicBezTo>
                    <a:pt x="49" y="17"/>
                    <a:pt x="49" y="17"/>
                    <a:pt x="49" y="17"/>
                  </a:cubicBezTo>
                  <a:cubicBezTo>
                    <a:pt x="49" y="3"/>
                    <a:pt x="49" y="3"/>
                    <a:pt x="49" y="3"/>
                  </a:cubicBezTo>
                  <a:cubicBezTo>
                    <a:pt x="48" y="3"/>
                    <a:pt x="48" y="3"/>
                    <a:pt x="48" y="3"/>
                  </a:cubicBezTo>
                  <a:cubicBezTo>
                    <a:pt x="48" y="17"/>
                    <a:pt x="48" y="17"/>
                    <a:pt x="48" y="17"/>
                  </a:cubicBezTo>
                  <a:cubicBezTo>
                    <a:pt x="42" y="17"/>
                    <a:pt x="42" y="17"/>
                    <a:pt x="42" y="17"/>
                  </a:cubicBezTo>
                  <a:cubicBezTo>
                    <a:pt x="42" y="3"/>
                    <a:pt x="42" y="3"/>
                    <a:pt x="42" y="3"/>
                  </a:cubicBezTo>
                  <a:cubicBezTo>
                    <a:pt x="42" y="3"/>
                    <a:pt x="42" y="3"/>
                    <a:pt x="42" y="3"/>
                  </a:cubicBezTo>
                  <a:cubicBezTo>
                    <a:pt x="42" y="17"/>
                    <a:pt x="42" y="17"/>
                    <a:pt x="42" y="17"/>
                  </a:cubicBezTo>
                  <a:cubicBezTo>
                    <a:pt x="40" y="17"/>
                    <a:pt x="40" y="17"/>
                    <a:pt x="40" y="17"/>
                  </a:cubicBezTo>
                  <a:cubicBezTo>
                    <a:pt x="40" y="2"/>
                    <a:pt x="40" y="2"/>
                    <a:pt x="40" y="2"/>
                  </a:cubicBezTo>
                  <a:cubicBezTo>
                    <a:pt x="39" y="3"/>
                    <a:pt x="39" y="3"/>
                    <a:pt x="39" y="3"/>
                  </a:cubicBezTo>
                  <a:cubicBezTo>
                    <a:pt x="39" y="17"/>
                    <a:pt x="39" y="17"/>
                    <a:pt x="39" y="17"/>
                  </a:cubicBezTo>
                  <a:cubicBezTo>
                    <a:pt x="38" y="16"/>
                    <a:pt x="38" y="16"/>
                    <a:pt x="38" y="16"/>
                  </a:cubicBezTo>
                  <a:cubicBezTo>
                    <a:pt x="38" y="2"/>
                    <a:pt x="38" y="2"/>
                    <a:pt x="38" y="2"/>
                  </a:cubicBezTo>
                  <a:cubicBezTo>
                    <a:pt x="37" y="3"/>
                    <a:pt x="37" y="3"/>
                    <a:pt x="37" y="3"/>
                  </a:cubicBezTo>
                  <a:cubicBezTo>
                    <a:pt x="37" y="16"/>
                    <a:pt x="37" y="16"/>
                    <a:pt x="37" y="16"/>
                  </a:cubicBezTo>
                  <a:cubicBezTo>
                    <a:pt x="31" y="16"/>
                    <a:pt x="31" y="16"/>
                    <a:pt x="31" y="16"/>
                  </a:cubicBezTo>
                  <a:cubicBezTo>
                    <a:pt x="31" y="2"/>
                    <a:pt x="31" y="2"/>
                    <a:pt x="31" y="2"/>
                  </a:cubicBezTo>
                  <a:cubicBezTo>
                    <a:pt x="30" y="2"/>
                    <a:pt x="30" y="2"/>
                    <a:pt x="30" y="2"/>
                  </a:cubicBezTo>
                  <a:cubicBezTo>
                    <a:pt x="30" y="16"/>
                    <a:pt x="30" y="16"/>
                    <a:pt x="30" y="16"/>
                  </a:cubicBezTo>
                  <a:cubicBezTo>
                    <a:pt x="29" y="16"/>
                    <a:pt x="29" y="16"/>
                    <a:pt x="29" y="16"/>
                  </a:cubicBezTo>
                  <a:cubicBezTo>
                    <a:pt x="29" y="2"/>
                    <a:pt x="29" y="2"/>
                    <a:pt x="29" y="2"/>
                  </a:cubicBezTo>
                  <a:cubicBezTo>
                    <a:pt x="28" y="2"/>
                    <a:pt x="28" y="2"/>
                    <a:pt x="28" y="2"/>
                  </a:cubicBezTo>
                  <a:cubicBezTo>
                    <a:pt x="28" y="16"/>
                    <a:pt x="28" y="16"/>
                    <a:pt x="28" y="16"/>
                  </a:cubicBezTo>
                  <a:cubicBezTo>
                    <a:pt x="27" y="16"/>
                    <a:pt x="27" y="16"/>
                    <a:pt x="27" y="16"/>
                  </a:cubicBezTo>
                  <a:cubicBezTo>
                    <a:pt x="27" y="16"/>
                    <a:pt x="27" y="16"/>
                    <a:pt x="27" y="16"/>
                  </a:cubicBezTo>
                  <a:cubicBezTo>
                    <a:pt x="27" y="16"/>
                    <a:pt x="27" y="16"/>
                    <a:pt x="27" y="16"/>
                  </a:cubicBezTo>
                  <a:cubicBezTo>
                    <a:pt x="27" y="3"/>
                    <a:pt x="27" y="3"/>
                    <a:pt x="27" y="3"/>
                  </a:cubicBezTo>
                  <a:cubicBezTo>
                    <a:pt x="26" y="2"/>
                    <a:pt x="26" y="2"/>
                    <a:pt x="26" y="2"/>
                  </a:cubicBezTo>
                  <a:cubicBezTo>
                    <a:pt x="26" y="16"/>
                    <a:pt x="26" y="16"/>
                    <a:pt x="26" y="16"/>
                  </a:cubicBezTo>
                  <a:cubicBezTo>
                    <a:pt x="26" y="16"/>
                    <a:pt x="26" y="16"/>
                    <a:pt x="26" y="16"/>
                  </a:cubicBezTo>
                  <a:cubicBezTo>
                    <a:pt x="26" y="3"/>
                    <a:pt x="26" y="3"/>
                    <a:pt x="26" y="3"/>
                  </a:cubicBezTo>
                  <a:cubicBezTo>
                    <a:pt x="25" y="3"/>
                    <a:pt x="25" y="3"/>
                    <a:pt x="25" y="3"/>
                  </a:cubicBezTo>
                  <a:cubicBezTo>
                    <a:pt x="25" y="17"/>
                    <a:pt x="25" y="17"/>
                    <a:pt x="25" y="17"/>
                  </a:cubicBezTo>
                  <a:cubicBezTo>
                    <a:pt x="25" y="17"/>
                    <a:pt x="25" y="17"/>
                    <a:pt x="25" y="17"/>
                  </a:cubicBezTo>
                  <a:cubicBezTo>
                    <a:pt x="25" y="4"/>
                    <a:pt x="25" y="4"/>
                    <a:pt x="25" y="4"/>
                  </a:cubicBezTo>
                  <a:cubicBezTo>
                    <a:pt x="24" y="3"/>
                    <a:pt x="24" y="3"/>
                    <a:pt x="24" y="3"/>
                  </a:cubicBezTo>
                  <a:cubicBezTo>
                    <a:pt x="24" y="17"/>
                    <a:pt x="24" y="17"/>
                    <a:pt x="24" y="17"/>
                  </a:cubicBezTo>
                  <a:cubicBezTo>
                    <a:pt x="24" y="17"/>
                    <a:pt x="24" y="17"/>
                    <a:pt x="24" y="17"/>
                  </a:cubicBezTo>
                  <a:cubicBezTo>
                    <a:pt x="24" y="4"/>
                    <a:pt x="24" y="4"/>
                    <a:pt x="24" y="4"/>
                  </a:cubicBezTo>
                  <a:cubicBezTo>
                    <a:pt x="23" y="4"/>
                    <a:pt x="23" y="4"/>
                    <a:pt x="23" y="4"/>
                  </a:cubicBezTo>
                  <a:cubicBezTo>
                    <a:pt x="23" y="17"/>
                    <a:pt x="23" y="17"/>
                    <a:pt x="23" y="17"/>
                  </a:cubicBezTo>
                  <a:cubicBezTo>
                    <a:pt x="23" y="17"/>
                    <a:pt x="23" y="17"/>
                    <a:pt x="23" y="17"/>
                  </a:cubicBezTo>
                  <a:cubicBezTo>
                    <a:pt x="23" y="5"/>
                    <a:pt x="23" y="5"/>
                    <a:pt x="23" y="5"/>
                  </a:cubicBezTo>
                  <a:cubicBezTo>
                    <a:pt x="22" y="5"/>
                    <a:pt x="22" y="5"/>
                    <a:pt x="22" y="5"/>
                  </a:cubicBezTo>
                  <a:cubicBezTo>
                    <a:pt x="22" y="17"/>
                    <a:pt x="22" y="17"/>
                    <a:pt x="22" y="17"/>
                  </a:cubicBezTo>
                  <a:cubicBezTo>
                    <a:pt x="22" y="17"/>
                    <a:pt x="22" y="17"/>
                    <a:pt x="22" y="17"/>
                  </a:cubicBezTo>
                  <a:cubicBezTo>
                    <a:pt x="22" y="5"/>
                    <a:pt x="22" y="5"/>
                    <a:pt x="22" y="5"/>
                  </a:cubicBezTo>
                  <a:cubicBezTo>
                    <a:pt x="22" y="5"/>
                    <a:pt x="22" y="5"/>
                    <a:pt x="22" y="5"/>
                  </a:cubicBezTo>
                  <a:cubicBezTo>
                    <a:pt x="22" y="18"/>
                    <a:pt x="22" y="18"/>
                    <a:pt x="22" y="18"/>
                  </a:cubicBezTo>
                  <a:cubicBezTo>
                    <a:pt x="20" y="18"/>
                    <a:pt x="20" y="18"/>
                    <a:pt x="20" y="18"/>
                  </a:cubicBezTo>
                  <a:cubicBezTo>
                    <a:pt x="20" y="8"/>
                    <a:pt x="20" y="8"/>
                    <a:pt x="20" y="8"/>
                  </a:cubicBezTo>
                  <a:cubicBezTo>
                    <a:pt x="19" y="8"/>
                    <a:pt x="19" y="8"/>
                    <a:pt x="19" y="8"/>
                  </a:cubicBezTo>
                  <a:cubicBezTo>
                    <a:pt x="19" y="19"/>
                    <a:pt x="19" y="19"/>
                    <a:pt x="19" y="19"/>
                  </a:cubicBezTo>
                  <a:cubicBezTo>
                    <a:pt x="19" y="19"/>
                    <a:pt x="19" y="19"/>
                    <a:pt x="19" y="19"/>
                  </a:cubicBezTo>
                  <a:cubicBezTo>
                    <a:pt x="19" y="8"/>
                    <a:pt x="19" y="8"/>
                    <a:pt x="19" y="8"/>
                  </a:cubicBezTo>
                  <a:cubicBezTo>
                    <a:pt x="18" y="8"/>
                    <a:pt x="18" y="8"/>
                    <a:pt x="18" y="8"/>
                  </a:cubicBezTo>
                  <a:cubicBezTo>
                    <a:pt x="26" y="1"/>
                    <a:pt x="26" y="1"/>
                    <a:pt x="26" y="1"/>
                  </a:cubicBezTo>
                  <a:cubicBezTo>
                    <a:pt x="63" y="4"/>
                    <a:pt x="63" y="4"/>
                    <a:pt x="63" y="4"/>
                  </a:cubicBezTo>
                  <a:lnTo>
                    <a:pt x="63" y="18"/>
                  </a:lnTo>
                  <a:close/>
                  <a:moveTo>
                    <a:pt x="65" y="31"/>
                  </a:moveTo>
                  <a:cubicBezTo>
                    <a:pt x="65" y="31"/>
                    <a:pt x="65" y="31"/>
                    <a:pt x="65" y="31"/>
                  </a:cubicBezTo>
                  <a:cubicBezTo>
                    <a:pt x="64" y="31"/>
                    <a:pt x="64" y="31"/>
                    <a:pt x="64" y="31"/>
                  </a:cubicBezTo>
                  <a:cubicBezTo>
                    <a:pt x="64" y="19"/>
                    <a:pt x="64" y="19"/>
                    <a:pt x="64" y="19"/>
                  </a:cubicBezTo>
                  <a:cubicBezTo>
                    <a:pt x="65" y="19"/>
                    <a:pt x="65" y="19"/>
                    <a:pt x="65" y="19"/>
                  </a:cubicBezTo>
                  <a:lnTo>
                    <a:pt x="65" y="31"/>
                  </a:lnTo>
                  <a:close/>
                  <a:moveTo>
                    <a:pt x="65" y="5"/>
                  </a:moveTo>
                  <a:cubicBezTo>
                    <a:pt x="65" y="5"/>
                    <a:pt x="65" y="5"/>
                    <a:pt x="65" y="5"/>
                  </a:cubicBezTo>
                  <a:cubicBezTo>
                    <a:pt x="65" y="18"/>
                    <a:pt x="65" y="18"/>
                    <a:pt x="65" y="18"/>
                  </a:cubicBezTo>
                  <a:cubicBezTo>
                    <a:pt x="64" y="18"/>
                    <a:pt x="64" y="18"/>
                    <a:pt x="64" y="18"/>
                  </a:cubicBezTo>
                  <a:cubicBezTo>
                    <a:pt x="64" y="5"/>
                    <a:pt x="64" y="5"/>
                    <a:pt x="64" y="5"/>
                  </a:cubicBezTo>
                  <a:cubicBezTo>
                    <a:pt x="63" y="4"/>
                    <a:pt x="63" y="4"/>
                    <a:pt x="63" y="4"/>
                  </a:cubicBezTo>
                  <a:cubicBezTo>
                    <a:pt x="66" y="4"/>
                    <a:pt x="66" y="4"/>
                    <a:pt x="66" y="4"/>
                  </a:cubicBezTo>
                  <a:lnTo>
                    <a:pt x="65" y="5"/>
                  </a:lnTo>
                  <a:close/>
                  <a:moveTo>
                    <a:pt x="67" y="31"/>
                  </a:moveTo>
                  <a:cubicBezTo>
                    <a:pt x="67" y="31"/>
                    <a:pt x="67" y="31"/>
                    <a:pt x="67" y="31"/>
                  </a:cubicBezTo>
                  <a:cubicBezTo>
                    <a:pt x="66" y="31"/>
                    <a:pt x="66" y="31"/>
                    <a:pt x="66" y="31"/>
                  </a:cubicBezTo>
                  <a:cubicBezTo>
                    <a:pt x="66" y="19"/>
                    <a:pt x="66" y="19"/>
                    <a:pt x="66" y="19"/>
                  </a:cubicBezTo>
                  <a:cubicBezTo>
                    <a:pt x="67" y="19"/>
                    <a:pt x="67" y="19"/>
                    <a:pt x="67" y="19"/>
                  </a:cubicBezTo>
                  <a:lnTo>
                    <a:pt x="67" y="31"/>
                  </a:lnTo>
                  <a:close/>
                  <a:moveTo>
                    <a:pt x="71" y="31"/>
                  </a:moveTo>
                  <a:cubicBezTo>
                    <a:pt x="71" y="31"/>
                    <a:pt x="71" y="31"/>
                    <a:pt x="71" y="31"/>
                  </a:cubicBezTo>
                  <a:cubicBezTo>
                    <a:pt x="68" y="31"/>
                    <a:pt x="68" y="31"/>
                    <a:pt x="68" y="31"/>
                  </a:cubicBezTo>
                  <a:cubicBezTo>
                    <a:pt x="68" y="19"/>
                    <a:pt x="68" y="19"/>
                    <a:pt x="68" y="19"/>
                  </a:cubicBezTo>
                  <a:cubicBezTo>
                    <a:pt x="71" y="19"/>
                    <a:pt x="71" y="19"/>
                    <a:pt x="71" y="19"/>
                  </a:cubicBezTo>
                  <a:lnTo>
                    <a:pt x="71" y="31"/>
                  </a:lnTo>
                  <a:close/>
                  <a:moveTo>
                    <a:pt x="71" y="5"/>
                  </a:moveTo>
                  <a:cubicBezTo>
                    <a:pt x="71" y="5"/>
                    <a:pt x="71" y="5"/>
                    <a:pt x="71" y="5"/>
                  </a:cubicBezTo>
                  <a:cubicBezTo>
                    <a:pt x="71" y="18"/>
                    <a:pt x="71" y="18"/>
                    <a:pt x="71" y="18"/>
                  </a:cubicBezTo>
                  <a:cubicBezTo>
                    <a:pt x="68" y="18"/>
                    <a:pt x="68" y="18"/>
                    <a:pt x="68" y="18"/>
                  </a:cubicBezTo>
                  <a:cubicBezTo>
                    <a:pt x="68" y="5"/>
                    <a:pt x="68" y="5"/>
                    <a:pt x="68" y="5"/>
                  </a:cubicBezTo>
                  <a:cubicBezTo>
                    <a:pt x="67" y="5"/>
                    <a:pt x="67" y="5"/>
                    <a:pt x="67" y="5"/>
                  </a:cubicBezTo>
                  <a:cubicBezTo>
                    <a:pt x="67" y="18"/>
                    <a:pt x="67" y="18"/>
                    <a:pt x="67" y="18"/>
                  </a:cubicBezTo>
                  <a:cubicBezTo>
                    <a:pt x="66" y="18"/>
                    <a:pt x="66" y="18"/>
                    <a:pt x="66" y="18"/>
                  </a:cubicBezTo>
                  <a:cubicBezTo>
                    <a:pt x="66" y="4"/>
                    <a:pt x="66" y="4"/>
                    <a:pt x="66" y="4"/>
                  </a:cubicBezTo>
                  <a:cubicBezTo>
                    <a:pt x="72" y="5"/>
                    <a:pt x="72" y="5"/>
                    <a:pt x="72" y="5"/>
                  </a:cubicBezTo>
                  <a:lnTo>
                    <a:pt x="71" y="5"/>
                  </a:lnTo>
                  <a:close/>
                  <a:moveTo>
                    <a:pt x="73" y="31"/>
                  </a:moveTo>
                  <a:cubicBezTo>
                    <a:pt x="73" y="31"/>
                    <a:pt x="73" y="31"/>
                    <a:pt x="73" y="31"/>
                  </a:cubicBezTo>
                  <a:cubicBezTo>
                    <a:pt x="72" y="31"/>
                    <a:pt x="72" y="31"/>
                    <a:pt x="72" y="31"/>
                  </a:cubicBezTo>
                  <a:cubicBezTo>
                    <a:pt x="72" y="19"/>
                    <a:pt x="72" y="19"/>
                    <a:pt x="72" y="19"/>
                  </a:cubicBezTo>
                  <a:cubicBezTo>
                    <a:pt x="73" y="19"/>
                    <a:pt x="73" y="19"/>
                    <a:pt x="73" y="19"/>
                  </a:cubicBezTo>
                  <a:lnTo>
                    <a:pt x="73" y="31"/>
                  </a:lnTo>
                  <a:close/>
                  <a:moveTo>
                    <a:pt x="73" y="5"/>
                  </a:moveTo>
                  <a:cubicBezTo>
                    <a:pt x="73" y="5"/>
                    <a:pt x="73" y="5"/>
                    <a:pt x="73" y="5"/>
                  </a:cubicBezTo>
                  <a:cubicBezTo>
                    <a:pt x="73" y="18"/>
                    <a:pt x="73" y="18"/>
                    <a:pt x="73" y="18"/>
                  </a:cubicBezTo>
                  <a:cubicBezTo>
                    <a:pt x="72" y="18"/>
                    <a:pt x="72" y="18"/>
                    <a:pt x="72" y="18"/>
                  </a:cubicBezTo>
                  <a:cubicBezTo>
                    <a:pt x="72" y="5"/>
                    <a:pt x="72" y="5"/>
                    <a:pt x="72" y="5"/>
                  </a:cubicBezTo>
                  <a:cubicBezTo>
                    <a:pt x="74" y="5"/>
                    <a:pt x="74" y="5"/>
                    <a:pt x="74" y="5"/>
                  </a:cubicBezTo>
                  <a:lnTo>
                    <a:pt x="73" y="5"/>
                  </a:lnTo>
                  <a:close/>
                  <a:moveTo>
                    <a:pt x="75" y="31"/>
                  </a:moveTo>
                  <a:cubicBezTo>
                    <a:pt x="75" y="31"/>
                    <a:pt x="75" y="31"/>
                    <a:pt x="75" y="31"/>
                  </a:cubicBezTo>
                  <a:cubicBezTo>
                    <a:pt x="74" y="31"/>
                    <a:pt x="74" y="31"/>
                    <a:pt x="74" y="31"/>
                  </a:cubicBezTo>
                  <a:cubicBezTo>
                    <a:pt x="74" y="20"/>
                    <a:pt x="74" y="20"/>
                    <a:pt x="74" y="20"/>
                  </a:cubicBezTo>
                  <a:cubicBezTo>
                    <a:pt x="74" y="20"/>
                    <a:pt x="74" y="20"/>
                    <a:pt x="74" y="20"/>
                  </a:cubicBezTo>
                  <a:cubicBezTo>
                    <a:pt x="74" y="18"/>
                    <a:pt x="74" y="18"/>
                    <a:pt x="74" y="18"/>
                  </a:cubicBezTo>
                  <a:cubicBezTo>
                    <a:pt x="74" y="18"/>
                    <a:pt x="74" y="18"/>
                    <a:pt x="74" y="18"/>
                  </a:cubicBezTo>
                  <a:cubicBezTo>
                    <a:pt x="74" y="5"/>
                    <a:pt x="74" y="5"/>
                    <a:pt x="74" y="5"/>
                  </a:cubicBezTo>
                  <a:cubicBezTo>
                    <a:pt x="75" y="5"/>
                    <a:pt x="75" y="5"/>
                    <a:pt x="75" y="5"/>
                  </a:cubicBezTo>
                  <a:cubicBezTo>
                    <a:pt x="76" y="7"/>
                    <a:pt x="76" y="7"/>
                    <a:pt x="76" y="7"/>
                  </a:cubicBezTo>
                  <a:cubicBezTo>
                    <a:pt x="76" y="7"/>
                    <a:pt x="76" y="7"/>
                    <a:pt x="76" y="7"/>
                  </a:cubicBezTo>
                  <a:cubicBezTo>
                    <a:pt x="76" y="7"/>
                    <a:pt x="78" y="8"/>
                    <a:pt x="80" y="9"/>
                  </a:cubicBezTo>
                  <a:cubicBezTo>
                    <a:pt x="80" y="13"/>
                    <a:pt x="80" y="13"/>
                    <a:pt x="80" y="13"/>
                  </a:cubicBezTo>
                  <a:cubicBezTo>
                    <a:pt x="76" y="13"/>
                    <a:pt x="76" y="13"/>
                    <a:pt x="76" y="13"/>
                  </a:cubicBezTo>
                  <a:lnTo>
                    <a:pt x="75" y="31"/>
                  </a:lnTo>
                  <a:close/>
                  <a:moveTo>
                    <a:pt x="77" y="16"/>
                  </a:moveTo>
                  <a:cubicBezTo>
                    <a:pt x="77" y="16"/>
                    <a:pt x="77" y="16"/>
                    <a:pt x="77" y="16"/>
                  </a:cubicBezTo>
                  <a:cubicBezTo>
                    <a:pt x="77" y="17"/>
                    <a:pt x="77" y="17"/>
                    <a:pt x="77" y="17"/>
                  </a:cubicBezTo>
                  <a:cubicBezTo>
                    <a:pt x="76" y="17"/>
                    <a:pt x="76" y="17"/>
                    <a:pt x="76" y="17"/>
                  </a:cubicBezTo>
                  <a:cubicBezTo>
                    <a:pt x="76" y="16"/>
                    <a:pt x="76" y="16"/>
                    <a:pt x="76" y="16"/>
                  </a:cubicBezTo>
                  <a:lnTo>
                    <a:pt x="77" y="16"/>
                  </a:lnTo>
                  <a:close/>
                  <a:moveTo>
                    <a:pt x="76" y="25"/>
                  </a:moveTo>
                  <a:cubicBezTo>
                    <a:pt x="76" y="25"/>
                    <a:pt x="76" y="25"/>
                    <a:pt x="76" y="25"/>
                  </a:cubicBezTo>
                  <a:cubicBezTo>
                    <a:pt x="77" y="25"/>
                    <a:pt x="77" y="25"/>
                    <a:pt x="77" y="25"/>
                  </a:cubicBezTo>
                  <a:cubicBezTo>
                    <a:pt x="77" y="26"/>
                    <a:pt x="77" y="26"/>
                    <a:pt x="77" y="26"/>
                  </a:cubicBezTo>
                  <a:cubicBezTo>
                    <a:pt x="76" y="26"/>
                    <a:pt x="76" y="26"/>
                    <a:pt x="76" y="26"/>
                  </a:cubicBezTo>
                  <a:lnTo>
                    <a:pt x="76" y="25"/>
                  </a:lnTo>
                  <a:close/>
                  <a:moveTo>
                    <a:pt x="78" y="30"/>
                  </a:moveTo>
                  <a:cubicBezTo>
                    <a:pt x="78" y="30"/>
                    <a:pt x="78" y="30"/>
                    <a:pt x="78" y="30"/>
                  </a:cubicBezTo>
                  <a:cubicBezTo>
                    <a:pt x="77" y="30"/>
                    <a:pt x="77" y="30"/>
                    <a:pt x="77" y="30"/>
                  </a:cubicBezTo>
                  <a:cubicBezTo>
                    <a:pt x="77" y="29"/>
                    <a:pt x="77" y="29"/>
                    <a:pt x="77" y="29"/>
                  </a:cubicBezTo>
                  <a:cubicBezTo>
                    <a:pt x="78" y="29"/>
                    <a:pt x="78" y="29"/>
                    <a:pt x="78" y="29"/>
                  </a:cubicBezTo>
                  <a:lnTo>
                    <a:pt x="78" y="30"/>
                  </a:lnTo>
                  <a:close/>
                  <a:moveTo>
                    <a:pt x="79" y="21"/>
                  </a:moveTo>
                  <a:cubicBezTo>
                    <a:pt x="79" y="21"/>
                    <a:pt x="79" y="21"/>
                    <a:pt x="79" y="21"/>
                  </a:cubicBezTo>
                  <a:cubicBezTo>
                    <a:pt x="80" y="21"/>
                    <a:pt x="80" y="21"/>
                    <a:pt x="80" y="21"/>
                  </a:cubicBezTo>
                  <a:cubicBezTo>
                    <a:pt x="80" y="23"/>
                    <a:pt x="80" y="23"/>
                    <a:pt x="80" y="23"/>
                  </a:cubicBezTo>
                  <a:cubicBezTo>
                    <a:pt x="79" y="23"/>
                    <a:pt x="79" y="23"/>
                    <a:pt x="79" y="23"/>
                  </a:cubicBezTo>
                  <a:lnTo>
                    <a:pt x="79" y="21"/>
                  </a:lnTo>
                  <a:close/>
                  <a:moveTo>
                    <a:pt x="81" y="31"/>
                  </a:moveTo>
                  <a:cubicBezTo>
                    <a:pt x="81" y="31"/>
                    <a:pt x="81" y="31"/>
                    <a:pt x="81" y="31"/>
                  </a:cubicBezTo>
                  <a:cubicBezTo>
                    <a:pt x="80" y="31"/>
                    <a:pt x="80" y="31"/>
                    <a:pt x="80" y="31"/>
                  </a:cubicBezTo>
                  <a:cubicBezTo>
                    <a:pt x="80" y="29"/>
                    <a:pt x="80" y="29"/>
                    <a:pt x="80" y="29"/>
                  </a:cubicBezTo>
                  <a:cubicBezTo>
                    <a:pt x="81" y="29"/>
                    <a:pt x="81" y="29"/>
                    <a:pt x="81" y="29"/>
                  </a:cubicBezTo>
                  <a:lnTo>
                    <a:pt x="81" y="31"/>
                  </a:lnTo>
                  <a:close/>
                  <a:moveTo>
                    <a:pt x="81" y="18"/>
                  </a:moveTo>
                  <a:cubicBezTo>
                    <a:pt x="81" y="18"/>
                    <a:pt x="81" y="18"/>
                    <a:pt x="81" y="18"/>
                  </a:cubicBezTo>
                  <a:cubicBezTo>
                    <a:pt x="79" y="18"/>
                    <a:pt x="79" y="18"/>
                    <a:pt x="79" y="18"/>
                  </a:cubicBezTo>
                  <a:cubicBezTo>
                    <a:pt x="79" y="16"/>
                    <a:pt x="79" y="16"/>
                    <a:pt x="79" y="16"/>
                  </a:cubicBezTo>
                  <a:cubicBezTo>
                    <a:pt x="81" y="16"/>
                    <a:pt x="81" y="16"/>
                    <a:pt x="81" y="16"/>
                  </a:cubicBezTo>
                  <a:lnTo>
                    <a:pt x="81" y="18"/>
                  </a:lnTo>
                  <a:close/>
                  <a:moveTo>
                    <a:pt x="83" y="30"/>
                  </a:moveTo>
                  <a:cubicBezTo>
                    <a:pt x="83" y="30"/>
                    <a:pt x="83" y="30"/>
                    <a:pt x="83" y="30"/>
                  </a:cubicBezTo>
                  <a:cubicBezTo>
                    <a:pt x="82" y="30"/>
                    <a:pt x="82" y="30"/>
                    <a:pt x="82" y="30"/>
                  </a:cubicBezTo>
                  <a:cubicBezTo>
                    <a:pt x="82" y="28"/>
                    <a:pt x="82" y="28"/>
                    <a:pt x="82" y="28"/>
                  </a:cubicBezTo>
                  <a:cubicBezTo>
                    <a:pt x="83" y="28"/>
                    <a:pt x="83" y="28"/>
                    <a:pt x="83" y="28"/>
                  </a:cubicBezTo>
                  <a:lnTo>
                    <a:pt x="83" y="30"/>
                  </a:lnTo>
                  <a:close/>
                  <a:moveTo>
                    <a:pt x="83" y="26"/>
                  </a:moveTo>
                  <a:cubicBezTo>
                    <a:pt x="83" y="26"/>
                    <a:pt x="83" y="26"/>
                    <a:pt x="83" y="26"/>
                  </a:cubicBezTo>
                  <a:cubicBezTo>
                    <a:pt x="81" y="26"/>
                    <a:pt x="81" y="26"/>
                    <a:pt x="81" y="26"/>
                  </a:cubicBezTo>
                  <a:cubicBezTo>
                    <a:pt x="81" y="24"/>
                    <a:pt x="81" y="24"/>
                    <a:pt x="81" y="24"/>
                  </a:cubicBezTo>
                  <a:cubicBezTo>
                    <a:pt x="83" y="24"/>
                    <a:pt x="83" y="24"/>
                    <a:pt x="83" y="24"/>
                  </a:cubicBezTo>
                  <a:lnTo>
                    <a:pt x="83" y="26"/>
                  </a:lnTo>
                  <a:close/>
                  <a:moveTo>
                    <a:pt x="86" y="31"/>
                  </a:moveTo>
                  <a:cubicBezTo>
                    <a:pt x="86" y="31"/>
                    <a:pt x="86" y="31"/>
                    <a:pt x="86" y="31"/>
                  </a:cubicBezTo>
                  <a:cubicBezTo>
                    <a:pt x="84" y="31"/>
                    <a:pt x="84" y="31"/>
                    <a:pt x="84" y="31"/>
                  </a:cubicBezTo>
                  <a:cubicBezTo>
                    <a:pt x="84" y="28"/>
                    <a:pt x="84" y="28"/>
                    <a:pt x="84" y="28"/>
                  </a:cubicBezTo>
                  <a:cubicBezTo>
                    <a:pt x="86" y="28"/>
                    <a:pt x="86" y="28"/>
                    <a:pt x="86" y="28"/>
                  </a:cubicBezTo>
                  <a:lnTo>
                    <a:pt x="86" y="31"/>
                  </a:lnTo>
                  <a:close/>
                  <a:moveTo>
                    <a:pt x="87" y="19"/>
                  </a:moveTo>
                  <a:cubicBezTo>
                    <a:pt x="87" y="19"/>
                    <a:pt x="87" y="19"/>
                    <a:pt x="87" y="19"/>
                  </a:cubicBezTo>
                  <a:cubicBezTo>
                    <a:pt x="88" y="19"/>
                    <a:pt x="88" y="19"/>
                    <a:pt x="88" y="19"/>
                  </a:cubicBezTo>
                  <a:cubicBezTo>
                    <a:pt x="88" y="20"/>
                    <a:pt x="88" y="20"/>
                    <a:pt x="88" y="20"/>
                  </a:cubicBezTo>
                  <a:cubicBezTo>
                    <a:pt x="87" y="20"/>
                    <a:pt x="87" y="20"/>
                    <a:pt x="87" y="20"/>
                  </a:cubicBezTo>
                  <a:lnTo>
                    <a:pt x="87" y="19"/>
                  </a:lnTo>
                  <a:close/>
                  <a:moveTo>
                    <a:pt x="87" y="23"/>
                  </a:moveTo>
                  <a:cubicBezTo>
                    <a:pt x="87" y="23"/>
                    <a:pt x="87" y="23"/>
                    <a:pt x="87" y="23"/>
                  </a:cubicBezTo>
                  <a:cubicBezTo>
                    <a:pt x="89" y="23"/>
                    <a:pt x="89" y="23"/>
                    <a:pt x="89" y="23"/>
                  </a:cubicBezTo>
                  <a:cubicBezTo>
                    <a:pt x="89" y="25"/>
                    <a:pt x="89" y="25"/>
                    <a:pt x="89" y="25"/>
                  </a:cubicBezTo>
                  <a:cubicBezTo>
                    <a:pt x="87" y="25"/>
                    <a:pt x="87" y="25"/>
                    <a:pt x="87" y="25"/>
                  </a:cubicBezTo>
                  <a:lnTo>
                    <a:pt x="87" y="23"/>
                  </a:lnTo>
                  <a:close/>
                  <a:moveTo>
                    <a:pt x="90" y="30"/>
                  </a:moveTo>
                  <a:cubicBezTo>
                    <a:pt x="90" y="30"/>
                    <a:pt x="90" y="30"/>
                    <a:pt x="90" y="30"/>
                  </a:cubicBezTo>
                  <a:cubicBezTo>
                    <a:pt x="88" y="30"/>
                    <a:pt x="88" y="30"/>
                    <a:pt x="88" y="30"/>
                  </a:cubicBezTo>
                  <a:cubicBezTo>
                    <a:pt x="88" y="28"/>
                    <a:pt x="88" y="28"/>
                    <a:pt x="88" y="28"/>
                  </a:cubicBezTo>
                  <a:cubicBezTo>
                    <a:pt x="90" y="28"/>
                    <a:pt x="90" y="28"/>
                    <a:pt x="90" y="28"/>
                  </a:cubicBezTo>
                  <a:lnTo>
                    <a:pt x="90" y="30"/>
                  </a:lnTo>
                  <a:close/>
                  <a:moveTo>
                    <a:pt x="91" y="25"/>
                  </a:moveTo>
                  <a:cubicBezTo>
                    <a:pt x="91" y="25"/>
                    <a:pt x="91" y="25"/>
                    <a:pt x="91" y="25"/>
                  </a:cubicBezTo>
                  <a:cubicBezTo>
                    <a:pt x="90" y="25"/>
                    <a:pt x="90" y="25"/>
                    <a:pt x="90" y="25"/>
                  </a:cubicBezTo>
                  <a:cubicBezTo>
                    <a:pt x="90" y="24"/>
                    <a:pt x="90" y="24"/>
                    <a:pt x="90" y="24"/>
                  </a:cubicBezTo>
                  <a:cubicBezTo>
                    <a:pt x="91" y="24"/>
                    <a:pt x="91" y="24"/>
                    <a:pt x="91" y="24"/>
                  </a:cubicBezTo>
                  <a:lnTo>
                    <a:pt x="91" y="25"/>
                  </a:lnTo>
                  <a:close/>
                  <a:moveTo>
                    <a:pt x="93" y="19"/>
                  </a:moveTo>
                  <a:cubicBezTo>
                    <a:pt x="93" y="19"/>
                    <a:pt x="93" y="19"/>
                    <a:pt x="93" y="19"/>
                  </a:cubicBezTo>
                  <a:cubicBezTo>
                    <a:pt x="92" y="19"/>
                    <a:pt x="92" y="19"/>
                    <a:pt x="92" y="19"/>
                  </a:cubicBezTo>
                  <a:cubicBezTo>
                    <a:pt x="92" y="18"/>
                    <a:pt x="92" y="18"/>
                    <a:pt x="92" y="18"/>
                  </a:cubicBezTo>
                  <a:cubicBezTo>
                    <a:pt x="93" y="18"/>
                    <a:pt x="93" y="18"/>
                    <a:pt x="93" y="18"/>
                  </a:cubicBezTo>
                  <a:lnTo>
                    <a:pt x="93" y="19"/>
                  </a:lnTo>
                  <a:close/>
                  <a:moveTo>
                    <a:pt x="97" y="31"/>
                  </a:moveTo>
                  <a:cubicBezTo>
                    <a:pt x="97" y="31"/>
                    <a:pt x="97" y="31"/>
                    <a:pt x="97" y="31"/>
                  </a:cubicBezTo>
                  <a:cubicBezTo>
                    <a:pt x="95" y="31"/>
                    <a:pt x="95" y="31"/>
                    <a:pt x="95" y="31"/>
                  </a:cubicBezTo>
                  <a:cubicBezTo>
                    <a:pt x="95" y="29"/>
                    <a:pt x="95" y="29"/>
                    <a:pt x="95" y="29"/>
                  </a:cubicBezTo>
                  <a:cubicBezTo>
                    <a:pt x="97" y="29"/>
                    <a:pt x="97" y="29"/>
                    <a:pt x="97" y="29"/>
                  </a:cubicBezTo>
                  <a:lnTo>
                    <a:pt x="97" y="31"/>
                  </a:lnTo>
                  <a:close/>
                  <a:moveTo>
                    <a:pt x="99" y="25"/>
                  </a:moveTo>
                  <a:cubicBezTo>
                    <a:pt x="99" y="25"/>
                    <a:pt x="99" y="25"/>
                    <a:pt x="99" y="25"/>
                  </a:cubicBezTo>
                  <a:cubicBezTo>
                    <a:pt x="98" y="25"/>
                    <a:pt x="98" y="25"/>
                    <a:pt x="98" y="25"/>
                  </a:cubicBezTo>
                  <a:cubicBezTo>
                    <a:pt x="98" y="24"/>
                    <a:pt x="98" y="24"/>
                    <a:pt x="98" y="24"/>
                  </a:cubicBezTo>
                  <a:cubicBezTo>
                    <a:pt x="99" y="24"/>
                    <a:pt x="99" y="24"/>
                    <a:pt x="99" y="24"/>
                  </a:cubicBezTo>
                  <a:lnTo>
                    <a:pt x="99" y="25"/>
                  </a:lnTo>
                  <a:close/>
                  <a:moveTo>
                    <a:pt x="100" y="19"/>
                  </a:moveTo>
                  <a:cubicBezTo>
                    <a:pt x="100" y="19"/>
                    <a:pt x="100" y="19"/>
                    <a:pt x="100" y="19"/>
                  </a:cubicBezTo>
                  <a:cubicBezTo>
                    <a:pt x="102" y="19"/>
                    <a:pt x="102" y="19"/>
                    <a:pt x="102" y="19"/>
                  </a:cubicBezTo>
                  <a:cubicBezTo>
                    <a:pt x="102" y="21"/>
                    <a:pt x="102" y="21"/>
                    <a:pt x="102" y="21"/>
                  </a:cubicBezTo>
                  <a:cubicBezTo>
                    <a:pt x="100" y="21"/>
                    <a:pt x="100" y="21"/>
                    <a:pt x="100" y="21"/>
                  </a:cubicBezTo>
                  <a:lnTo>
                    <a:pt x="100" y="19"/>
                  </a:lnTo>
                  <a:close/>
                  <a:moveTo>
                    <a:pt x="102" y="31"/>
                  </a:moveTo>
                  <a:cubicBezTo>
                    <a:pt x="102" y="31"/>
                    <a:pt x="102" y="31"/>
                    <a:pt x="102" y="31"/>
                  </a:cubicBezTo>
                  <a:cubicBezTo>
                    <a:pt x="100" y="31"/>
                    <a:pt x="100" y="31"/>
                    <a:pt x="100" y="31"/>
                  </a:cubicBezTo>
                  <a:cubicBezTo>
                    <a:pt x="100" y="29"/>
                    <a:pt x="100" y="29"/>
                    <a:pt x="100" y="29"/>
                  </a:cubicBezTo>
                  <a:cubicBezTo>
                    <a:pt x="102" y="29"/>
                    <a:pt x="102" y="29"/>
                    <a:pt x="102" y="29"/>
                  </a:cubicBezTo>
                  <a:lnTo>
                    <a:pt x="102" y="31"/>
                  </a:lnTo>
                  <a:close/>
                  <a:moveTo>
                    <a:pt x="103" y="17"/>
                  </a:moveTo>
                  <a:cubicBezTo>
                    <a:pt x="103" y="17"/>
                    <a:pt x="103" y="17"/>
                    <a:pt x="103" y="17"/>
                  </a:cubicBezTo>
                  <a:cubicBezTo>
                    <a:pt x="104" y="17"/>
                    <a:pt x="104" y="17"/>
                    <a:pt x="104" y="17"/>
                  </a:cubicBezTo>
                  <a:cubicBezTo>
                    <a:pt x="104" y="18"/>
                    <a:pt x="104" y="18"/>
                    <a:pt x="104" y="18"/>
                  </a:cubicBezTo>
                  <a:cubicBezTo>
                    <a:pt x="103" y="18"/>
                    <a:pt x="103" y="18"/>
                    <a:pt x="103" y="18"/>
                  </a:cubicBezTo>
                  <a:lnTo>
                    <a:pt x="103" y="17"/>
                  </a:lnTo>
                  <a:close/>
                  <a:moveTo>
                    <a:pt x="104" y="31"/>
                  </a:moveTo>
                  <a:cubicBezTo>
                    <a:pt x="104" y="31"/>
                    <a:pt x="104" y="31"/>
                    <a:pt x="104" y="31"/>
                  </a:cubicBezTo>
                  <a:cubicBezTo>
                    <a:pt x="103" y="31"/>
                    <a:pt x="103" y="31"/>
                    <a:pt x="103" y="31"/>
                  </a:cubicBezTo>
                  <a:cubicBezTo>
                    <a:pt x="103" y="30"/>
                    <a:pt x="103" y="30"/>
                    <a:pt x="103" y="30"/>
                  </a:cubicBezTo>
                  <a:cubicBezTo>
                    <a:pt x="104" y="30"/>
                    <a:pt x="104" y="30"/>
                    <a:pt x="104" y="30"/>
                  </a:cubicBezTo>
                  <a:lnTo>
                    <a:pt x="104" y="31"/>
                  </a:lnTo>
                  <a:close/>
                  <a:moveTo>
                    <a:pt x="104" y="26"/>
                  </a:moveTo>
                  <a:cubicBezTo>
                    <a:pt x="104" y="26"/>
                    <a:pt x="104" y="26"/>
                    <a:pt x="104" y="26"/>
                  </a:cubicBezTo>
                  <a:cubicBezTo>
                    <a:pt x="103" y="26"/>
                    <a:pt x="103" y="26"/>
                    <a:pt x="103" y="26"/>
                  </a:cubicBezTo>
                  <a:cubicBezTo>
                    <a:pt x="103" y="24"/>
                    <a:pt x="103" y="24"/>
                    <a:pt x="103" y="24"/>
                  </a:cubicBezTo>
                  <a:cubicBezTo>
                    <a:pt x="104" y="24"/>
                    <a:pt x="104" y="24"/>
                    <a:pt x="104" y="24"/>
                  </a:cubicBezTo>
                  <a:lnTo>
                    <a:pt x="104" y="26"/>
                  </a:lnTo>
                  <a:close/>
                  <a:moveTo>
                    <a:pt x="104" y="18"/>
                  </a:moveTo>
                  <a:cubicBezTo>
                    <a:pt x="104" y="18"/>
                    <a:pt x="104" y="18"/>
                    <a:pt x="104" y="18"/>
                  </a:cubicBezTo>
                  <a:cubicBezTo>
                    <a:pt x="106" y="18"/>
                    <a:pt x="106" y="18"/>
                    <a:pt x="106" y="18"/>
                  </a:cubicBezTo>
                  <a:cubicBezTo>
                    <a:pt x="106" y="20"/>
                    <a:pt x="106" y="20"/>
                    <a:pt x="106" y="20"/>
                  </a:cubicBezTo>
                  <a:cubicBezTo>
                    <a:pt x="104" y="20"/>
                    <a:pt x="104" y="20"/>
                    <a:pt x="104" y="20"/>
                  </a:cubicBezTo>
                  <a:lnTo>
                    <a:pt x="104" y="18"/>
                  </a:lnTo>
                  <a:close/>
                  <a:moveTo>
                    <a:pt x="107" y="23"/>
                  </a:moveTo>
                  <a:cubicBezTo>
                    <a:pt x="107" y="23"/>
                    <a:pt x="107" y="23"/>
                    <a:pt x="107" y="23"/>
                  </a:cubicBezTo>
                  <a:cubicBezTo>
                    <a:pt x="106" y="23"/>
                    <a:pt x="106" y="23"/>
                    <a:pt x="106" y="23"/>
                  </a:cubicBezTo>
                  <a:cubicBezTo>
                    <a:pt x="106" y="22"/>
                    <a:pt x="106" y="22"/>
                    <a:pt x="106" y="22"/>
                  </a:cubicBezTo>
                  <a:cubicBezTo>
                    <a:pt x="107" y="22"/>
                    <a:pt x="107" y="22"/>
                    <a:pt x="107" y="22"/>
                  </a:cubicBezTo>
                  <a:lnTo>
                    <a:pt x="107" y="23"/>
                  </a:lnTo>
                  <a:close/>
                  <a:moveTo>
                    <a:pt x="108" y="21"/>
                  </a:moveTo>
                  <a:cubicBezTo>
                    <a:pt x="108" y="21"/>
                    <a:pt x="108" y="21"/>
                    <a:pt x="108" y="21"/>
                  </a:cubicBezTo>
                  <a:cubicBezTo>
                    <a:pt x="107" y="21"/>
                    <a:pt x="107" y="21"/>
                    <a:pt x="107" y="21"/>
                  </a:cubicBezTo>
                  <a:cubicBezTo>
                    <a:pt x="107" y="20"/>
                    <a:pt x="107" y="20"/>
                    <a:pt x="107" y="20"/>
                  </a:cubicBezTo>
                  <a:cubicBezTo>
                    <a:pt x="108" y="20"/>
                    <a:pt x="108" y="20"/>
                    <a:pt x="108" y="20"/>
                  </a:cubicBezTo>
                  <a:lnTo>
                    <a:pt x="108" y="21"/>
                  </a:lnTo>
                  <a:close/>
                  <a:moveTo>
                    <a:pt x="111" y="25"/>
                  </a:moveTo>
                  <a:cubicBezTo>
                    <a:pt x="111" y="25"/>
                    <a:pt x="111" y="25"/>
                    <a:pt x="111" y="25"/>
                  </a:cubicBezTo>
                  <a:cubicBezTo>
                    <a:pt x="109" y="25"/>
                    <a:pt x="109" y="25"/>
                    <a:pt x="109" y="25"/>
                  </a:cubicBezTo>
                  <a:cubicBezTo>
                    <a:pt x="109" y="23"/>
                    <a:pt x="109" y="23"/>
                    <a:pt x="109" y="23"/>
                  </a:cubicBezTo>
                  <a:cubicBezTo>
                    <a:pt x="111" y="23"/>
                    <a:pt x="111" y="23"/>
                    <a:pt x="111" y="23"/>
                  </a:cubicBezTo>
                  <a:lnTo>
                    <a:pt x="111" y="25"/>
                  </a:lnTo>
                  <a:close/>
                  <a:moveTo>
                    <a:pt x="112" y="27"/>
                  </a:moveTo>
                  <a:cubicBezTo>
                    <a:pt x="112" y="27"/>
                    <a:pt x="112" y="27"/>
                    <a:pt x="112" y="27"/>
                  </a:cubicBezTo>
                  <a:cubicBezTo>
                    <a:pt x="111" y="27"/>
                    <a:pt x="111" y="27"/>
                    <a:pt x="111" y="27"/>
                  </a:cubicBezTo>
                  <a:cubicBezTo>
                    <a:pt x="111" y="26"/>
                    <a:pt x="111" y="26"/>
                    <a:pt x="111" y="26"/>
                  </a:cubicBezTo>
                  <a:cubicBezTo>
                    <a:pt x="112" y="26"/>
                    <a:pt x="112" y="26"/>
                    <a:pt x="112" y="26"/>
                  </a:cubicBezTo>
                  <a:lnTo>
                    <a:pt x="112" y="27"/>
                  </a:lnTo>
                  <a:close/>
                  <a:moveTo>
                    <a:pt x="114" y="32"/>
                  </a:moveTo>
                  <a:cubicBezTo>
                    <a:pt x="114" y="32"/>
                    <a:pt x="114" y="32"/>
                    <a:pt x="114" y="32"/>
                  </a:cubicBezTo>
                  <a:cubicBezTo>
                    <a:pt x="112" y="31"/>
                    <a:pt x="112" y="31"/>
                    <a:pt x="112" y="31"/>
                  </a:cubicBezTo>
                  <a:cubicBezTo>
                    <a:pt x="112" y="30"/>
                    <a:pt x="112" y="30"/>
                    <a:pt x="112" y="30"/>
                  </a:cubicBezTo>
                  <a:cubicBezTo>
                    <a:pt x="114" y="30"/>
                    <a:pt x="114" y="30"/>
                    <a:pt x="114" y="30"/>
                  </a:cubicBezTo>
                  <a:lnTo>
                    <a:pt x="114" y="32"/>
                  </a:lnTo>
                  <a:close/>
                  <a:moveTo>
                    <a:pt x="116" y="25"/>
                  </a:moveTo>
                  <a:cubicBezTo>
                    <a:pt x="116" y="25"/>
                    <a:pt x="116" y="25"/>
                    <a:pt x="116" y="25"/>
                  </a:cubicBezTo>
                  <a:cubicBezTo>
                    <a:pt x="113" y="25"/>
                    <a:pt x="113" y="25"/>
                    <a:pt x="113" y="25"/>
                  </a:cubicBezTo>
                  <a:cubicBezTo>
                    <a:pt x="113" y="22"/>
                    <a:pt x="113" y="22"/>
                    <a:pt x="113" y="22"/>
                  </a:cubicBezTo>
                  <a:cubicBezTo>
                    <a:pt x="116" y="22"/>
                    <a:pt x="116" y="22"/>
                    <a:pt x="116" y="22"/>
                  </a:cubicBezTo>
                  <a:lnTo>
                    <a:pt x="116" y="25"/>
                  </a:lnTo>
                  <a:close/>
                  <a:moveTo>
                    <a:pt x="116" y="19"/>
                  </a:moveTo>
                  <a:cubicBezTo>
                    <a:pt x="116" y="19"/>
                    <a:pt x="116" y="19"/>
                    <a:pt x="116" y="19"/>
                  </a:cubicBezTo>
                  <a:cubicBezTo>
                    <a:pt x="117" y="19"/>
                    <a:pt x="117" y="19"/>
                    <a:pt x="117" y="19"/>
                  </a:cubicBezTo>
                  <a:cubicBezTo>
                    <a:pt x="117" y="21"/>
                    <a:pt x="117" y="21"/>
                    <a:pt x="117" y="21"/>
                  </a:cubicBezTo>
                  <a:cubicBezTo>
                    <a:pt x="116" y="21"/>
                    <a:pt x="116" y="21"/>
                    <a:pt x="116" y="21"/>
                  </a:cubicBezTo>
                  <a:lnTo>
                    <a:pt x="116" y="19"/>
                  </a:lnTo>
                  <a:close/>
                  <a:moveTo>
                    <a:pt x="117" y="25"/>
                  </a:moveTo>
                  <a:cubicBezTo>
                    <a:pt x="117" y="25"/>
                    <a:pt x="117" y="25"/>
                    <a:pt x="117" y="25"/>
                  </a:cubicBezTo>
                  <a:cubicBezTo>
                    <a:pt x="116" y="25"/>
                    <a:pt x="116" y="25"/>
                    <a:pt x="116" y="25"/>
                  </a:cubicBezTo>
                  <a:cubicBezTo>
                    <a:pt x="116" y="24"/>
                    <a:pt x="116" y="24"/>
                    <a:pt x="116" y="24"/>
                  </a:cubicBezTo>
                  <a:cubicBezTo>
                    <a:pt x="117" y="24"/>
                    <a:pt x="117" y="24"/>
                    <a:pt x="117" y="24"/>
                  </a:cubicBezTo>
                  <a:lnTo>
                    <a:pt x="117" y="25"/>
                  </a:lnTo>
                  <a:close/>
                  <a:moveTo>
                    <a:pt x="85" y="33"/>
                  </a:moveTo>
                  <a:cubicBezTo>
                    <a:pt x="85" y="33"/>
                    <a:pt x="85" y="33"/>
                    <a:pt x="85" y="33"/>
                  </a:cubicBezTo>
                  <a:cubicBezTo>
                    <a:pt x="87" y="33"/>
                    <a:pt x="87" y="33"/>
                    <a:pt x="87" y="33"/>
                  </a:cubicBezTo>
                  <a:cubicBezTo>
                    <a:pt x="87" y="41"/>
                    <a:pt x="87" y="41"/>
                    <a:pt x="87" y="41"/>
                  </a:cubicBezTo>
                  <a:cubicBezTo>
                    <a:pt x="85" y="41"/>
                    <a:pt x="85" y="41"/>
                    <a:pt x="85" y="41"/>
                  </a:cubicBezTo>
                  <a:lnTo>
                    <a:pt x="85" y="33"/>
                  </a:lnTo>
                  <a:close/>
                  <a:moveTo>
                    <a:pt x="44" y="34"/>
                  </a:moveTo>
                  <a:cubicBezTo>
                    <a:pt x="44" y="34"/>
                    <a:pt x="44" y="34"/>
                    <a:pt x="44" y="34"/>
                  </a:cubicBezTo>
                  <a:cubicBezTo>
                    <a:pt x="44" y="34"/>
                    <a:pt x="44" y="34"/>
                    <a:pt x="44" y="34"/>
                  </a:cubicBezTo>
                  <a:cubicBezTo>
                    <a:pt x="44" y="41"/>
                    <a:pt x="44" y="41"/>
                    <a:pt x="44" y="41"/>
                  </a:cubicBezTo>
                  <a:cubicBezTo>
                    <a:pt x="44" y="41"/>
                    <a:pt x="44" y="41"/>
                    <a:pt x="44" y="41"/>
                  </a:cubicBezTo>
                  <a:lnTo>
                    <a:pt x="44" y="34"/>
                  </a:lnTo>
                  <a:close/>
                  <a:moveTo>
                    <a:pt x="15" y="47"/>
                  </a:moveTo>
                  <a:cubicBezTo>
                    <a:pt x="15" y="47"/>
                    <a:pt x="15" y="47"/>
                    <a:pt x="15" y="47"/>
                  </a:cubicBezTo>
                  <a:cubicBezTo>
                    <a:pt x="15" y="47"/>
                    <a:pt x="15" y="47"/>
                    <a:pt x="15" y="47"/>
                  </a:cubicBezTo>
                  <a:cubicBezTo>
                    <a:pt x="15" y="35"/>
                    <a:pt x="15" y="35"/>
                    <a:pt x="15" y="35"/>
                  </a:cubicBezTo>
                  <a:cubicBezTo>
                    <a:pt x="15" y="35"/>
                    <a:pt x="15" y="35"/>
                    <a:pt x="15" y="35"/>
                  </a:cubicBezTo>
                  <a:lnTo>
                    <a:pt x="15" y="47"/>
                  </a:lnTo>
                  <a:close/>
                  <a:moveTo>
                    <a:pt x="20" y="46"/>
                  </a:moveTo>
                  <a:cubicBezTo>
                    <a:pt x="20" y="46"/>
                    <a:pt x="20" y="46"/>
                    <a:pt x="20" y="46"/>
                  </a:cubicBezTo>
                  <a:cubicBezTo>
                    <a:pt x="16" y="47"/>
                    <a:pt x="16" y="47"/>
                    <a:pt x="16" y="47"/>
                  </a:cubicBezTo>
                  <a:cubicBezTo>
                    <a:pt x="16" y="35"/>
                    <a:pt x="16" y="35"/>
                    <a:pt x="16" y="35"/>
                  </a:cubicBezTo>
                  <a:cubicBezTo>
                    <a:pt x="20" y="35"/>
                    <a:pt x="20" y="35"/>
                    <a:pt x="20" y="35"/>
                  </a:cubicBezTo>
                  <a:lnTo>
                    <a:pt x="20" y="46"/>
                  </a:lnTo>
                  <a:close/>
                  <a:moveTo>
                    <a:pt x="25" y="46"/>
                  </a:moveTo>
                  <a:cubicBezTo>
                    <a:pt x="25" y="46"/>
                    <a:pt x="25" y="46"/>
                    <a:pt x="25" y="46"/>
                  </a:cubicBezTo>
                  <a:cubicBezTo>
                    <a:pt x="22" y="46"/>
                    <a:pt x="22" y="46"/>
                    <a:pt x="22" y="46"/>
                  </a:cubicBezTo>
                  <a:cubicBezTo>
                    <a:pt x="22" y="35"/>
                    <a:pt x="22" y="35"/>
                    <a:pt x="22" y="35"/>
                  </a:cubicBezTo>
                  <a:cubicBezTo>
                    <a:pt x="24" y="35"/>
                    <a:pt x="24" y="35"/>
                    <a:pt x="24" y="35"/>
                  </a:cubicBezTo>
                  <a:cubicBezTo>
                    <a:pt x="24" y="36"/>
                    <a:pt x="24" y="36"/>
                    <a:pt x="24" y="36"/>
                  </a:cubicBezTo>
                  <a:cubicBezTo>
                    <a:pt x="25" y="36"/>
                    <a:pt x="25" y="36"/>
                    <a:pt x="25" y="36"/>
                  </a:cubicBezTo>
                  <a:lnTo>
                    <a:pt x="25" y="46"/>
                  </a:lnTo>
                  <a:close/>
                  <a:moveTo>
                    <a:pt x="26" y="46"/>
                  </a:moveTo>
                  <a:cubicBezTo>
                    <a:pt x="26" y="46"/>
                    <a:pt x="26" y="46"/>
                    <a:pt x="26" y="46"/>
                  </a:cubicBezTo>
                  <a:cubicBezTo>
                    <a:pt x="25" y="46"/>
                    <a:pt x="25" y="46"/>
                    <a:pt x="25" y="46"/>
                  </a:cubicBezTo>
                  <a:cubicBezTo>
                    <a:pt x="25" y="46"/>
                    <a:pt x="25" y="46"/>
                    <a:pt x="25" y="46"/>
                  </a:cubicBezTo>
                  <a:cubicBezTo>
                    <a:pt x="25" y="42"/>
                    <a:pt x="25" y="42"/>
                    <a:pt x="25" y="42"/>
                  </a:cubicBezTo>
                  <a:cubicBezTo>
                    <a:pt x="26" y="42"/>
                    <a:pt x="26" y="42"/>
                    <a:pt x="26" y="42"/>
                  </a:cubicBezTo>
                  <a:lnTo>
                    <a:pt x="26" y="46"/>
                  </a:lnTo>
                  <a:close/>
                  <a:moveTo>
                    <a:pt x="26" y="41"/>
                  </a:moveTo>
                  <a:cubicBezTo>
                    <a:pt x="26" y="41"/>
                    <a:pt x="26" y="41"/>
                    <a:pt x="26" y="41"/>
                  </a:cubicBezTo>
                  <a:cubicBezTo>
                    <a:pt x="25" y="42"/>
                    <a:pt x="25" y="42"/>
                    <a:pt x="25" y="42"/>
                  </a:cubicBezTo>
                  <a:cubicBezTo>
                    <a:pt x="25" y="36"/>
                    <a:pt x="25" y="36"/>
                    <a:pt x="25" y="36"/>
                  </a:cubicBezTo>
                  <a:cubicBezTo>
                    <a:pt x="26" y="36"/>
                    <a:pt x="26" y="36"/>
                    <a:pt x="26" y="36"/>
                  </a:cubicBezTo>
                  <a:lnTo>
                    <a:pt x="26" y="41"/>
                  </a:lnTo>
                  <a:close/>
                  <a:moveTo>
                    <a:pt x="28" y="47"/>
                  </a:moveTo>
                  <a:cubicBezTo>
                    <a:pt x="28" y="47"/>
                    <a:pt x="28" y="47"/>
                    <a:pt x="28" y="47"/>
                  </a:cubicBezTo>
                  <a:cubicBezTo>
                    <a:pt x="28" y="47"/>
                    <a:pt x="28" y="47"/>
                    <a:pt x="28" y="47"/>
                  </a:cubicBezTo>
                  <a:cubicBezTo>
                    <a:pt x="28" y="42"/>
                    <a:pt x="28" y="42"/>
                    <a:pt x="28" y="42"/>
                  </a:cubicBezTo>
                  <a:cubicBezTo>
                    <a:pt x="28" y="42"/>
                    <a:pt x="28" y="42"/>
                    <a:pt x="28" y="42"/>
                  </a:cubicBezTo>
                  <a:lnTo>
                    <a:pt x="28" y="47"/>
                  </a:lnTo>
                  <a:close/>
                  <a:moveTo>
                    <a:pt x="28" y="41"/>
                  </a:moveTo>
                  <a:cubicBezTo>
                    <a:pt x="28" y="41"/>
                    <a:pt x="28" y="41"/>
                    <a:pt x="28" y="41"/>
                  </a:cubicBezTo>
                  <a:cubicBezTo>
                    <a:pt x="28" y="41"/>
                    <a:pt x="28" y="41"/>
                    <a:pt x="28" y="41"/>
                  </a:cubicBezTo>
                  <a:cubicBezTo>
                    <a:pt x="28" y="36"/>
                    <a:pt x="28" y="36"/>
                    <a:pt x="28" y="36"/>
                  </a:cubicBezTo>
                  <a:cubicBezTo>
                    <a:pt x="28" y="36"/>
                    <a:pt x="28" y="36"/>
                    <a:pt x="28" y="36"/>
                  </a:cubicBezTo>
                  <a:lnTo>
                    <a:pt x="28" y="41"/>
                  </a:lnTo>
                  <a:close/>
                  <a:moveTo>
                    <a:pt x="29" y="47"/>
                  </a:moveTo>
                  <a:cubicBezTo>
                    <a:pt x="29" y="47"/>
                    <a:pt x="29" y="47"/>
                    <a:pt x="29" y="47"/>
                  </a:cubicBezTo>
                  <a:cubicBezTo>
                    <a:pt x="28" y="47"/>
                    <a:pt x="28" y="47"/>
                    <a:pt x="28" y="47"/>
                  </a:cubicBezTo>
                  <a:cubicBezTo>
                    <a:pt x="28" y="42"/>
                    <a:pt x="28" y="42"/>
                    <a:pt x="28" y="42"/>
                  </a:cubicBezTo>
                  <a:cubicBezTo>
                    <a:pt x="29" y="42"/>
                    <a:pt x="29" y="42"/>
                    <a:pt x="29" y="42"/>
                  </a:cubicBezTo>
                  <a:lnTo>
                    <a:pt x="29" y="47"/>
                  </a:lnTo>
                  <a:close/>
                  <a:moveTo>
                    <a:pt x="29" y="41"/>
                  </a:moveTo>
                  <a:cubicBezTo>
                    <a:pt x="29" y="41"/>
                    <a:pt x="29" y="41"/>
                    <a:pt x="29" y="41"/>
                  </a:cubicBezTo>
                  <a:cubicBezTo>
                    <a:pt x="28" y="41"/>
                    <a:pt x="28" y="41"/>
                    <a:pt x="28" y="41"/>
                  </a:cubicBezTo>
                  <a:cubicBezTo>
                    <a:pt x="28" y="36"/>
                    <a:pt x="28" y="36"/>
                    <a:pt x="28" y="36"/>
                  </a:cubicBezTo>
                  <a:cubicBezTo>
                    <a:pt x="29" y="36"/>
                    <a:pt x="29" y="36"/>
                    <a:pt x="29" y="36"/>
                  </a:cubicBezTo>
                  <a:lnTo>
                    <a:pt x="29" y="41"/>
                  </a:lnTo>
                  <a:close/>
                  <a:moveTo>
                    <a:pt x="30" y="47"/>
                  </a:moveTo>
                  <a:cubicBezTo>
                    <a:pt x="30" y="47"/>
                    <a:pt x="30" y="47"/>
                    <a:pt x="30" y="47"/>
                  </a:cubicBezTo>
                  <a:cubicBezTo>
                    <a:pt x="29" y="47"/>
                    <a:pt x="29" y="47"/>
                    <a:pt x="29" y="47"/>
                  </a:cubicBezTo>
                  <a:cubicBezTo>
                    <a:pt x="29" y="41"/>
                    <a:pt x="29" y="41"/>
                    <a:pt x="29" y="41"/>
                  </a:cubicBezTo>
                  <a:cubicBezTo>
                    <a:pt x="30" y="41"/>
                    <a:pt x="30" y="41"/>
                    <a:pt x="30" y="41"/>
                  </a:cubicBezTo>
                  <a:lnTo>
                    <a:pt x="30" y="47"/>
                  </a:lnTo>
                  <a:close/>
                  <a:moveTo>
                    <a:pt x="30" y="41"/>
                  </a:moveTo>
                  <a:cubicBezTo>
                    <a:pt x="30" y="41"/>
                    <a:pt x="30" y="41"/>
                    <a:pt x="30" y="41"/>
                  </a:cubicBezTo>
                  <a:cubicBezTo>
                    <a:pt x="29" y="41"/>
                    <a:pt x="29" y="41"/>
                    <a:pt x="29" y="41"/>
                  </a:cubicBezTo>
                  <a:cubicBezTo>
                    <a:pt x="29" y="36"/>
                    <a:pt x="29" y="36"/>
                    <a:pt x="29" y="36"/>
                  </a:cubicBezTo>
                  <a:cubicBezTo>
                    <a:pt x="30" y="36"/>
                    <a:pt x="30" y="36"/>
                    <a:pt x="30" y="36"/>
                  </a:cubicBezTo>
                  <a:lnTo>
                    <a:pt x="30" y="41"/>
                  </a:lnTo>
                  <a:close/>
                  <a:moveTo>
                    <a:pt x="32" y="47"/>
                  </a:moveTo>
                  <a:cubicBezTo>
                    <a:pt x="32" y="47"/>
                    <a:pt x="32" y="47"/>
                    <a:pt x="32" y="47"/>
                  </a:cubicBezTo>
                  <a:cubicBezTo>
                    <a:pt x="31" y="47"/>
                    <a:pt x="31" y="47"/>
                    <a:pt x="31" y="47"/>
                  </a:cubicBezTo>
                  <a:cubicBezTo>
                    <a:pt x="31" y="41"/>
                    <a:pt x="31" y="41"/>
                    <a:pt x="31" y="41"/>
                  </a:cubicBezTo>
                  <a:cubicBezTo>
                    <a:pt x="32" y="41"/>
                    <a:pt x="32" y="41"/>
                    <a:pt x="32" y="41"/>
                  </a:cubicBezTo>
                  <a:lnTo>
                    <a:pt x="32" y="47"/>
                  </a:lnTo>
                  <a:close/>
                  <a:moveTo>
                    <a:pt x="32" y="41"/>
                  </a:moveTo>
                  <a:cubicBezTo>
                    <a:pt x="32" y="41"/>
                    <a:pt x="32" y="41"/>
                    <a:pt x="32" y="41"/>
                  </a:cubicBezTo>
                  <a:cubicBezTo>
                    <a:pt x="31" y="41"/>
                    <a:pt x="31" y="41"/>
                    <a:pt x="31" y="41"/>
                  </a:cubicBezTo>
                  <a:cubicBezTo>
                    <a:pt x="31" y="36"/>
                    <a:pt x="31" y="36"/>
                    <a:pt x="31" y="36"/>
                  </a:cubicBezTo>
                  <a:cubicBezTo>
                    <a:pt x="32" y="35"/>
                    <a:pt x="32" y="35"/>
                    <a:pt x="32" y="35"/>
                  </a:cubicBezTo>
                  <a:lnTo>
                    <a:pt x="32" y="41"/>
                  </a:lnTo>
                  <a:close/>
                  <a:moveTo>
                    <a:pt x="33" y="47"/>
                  </a:moveTo>
                  <a:cubicBezTo>
                    <a:pt x="33" y="47"/>
                    <a:pt x="33" y="47"/>
                    <a:pt x="33" y="47"/>
                  </a:cubicBezTo>
                  <a:cubicBezTo>
                    <a:pt x="32" y="47"/>
                    <a:pt x="32" y="47"/>
                    <a:pt x="32" y="47"/>
                  </a:cubicBezTo>
                  <a:cubicBezTo>
                    <a:pt x="32" y="41"/>
                    <a:pt x="32" y="41"/>
                    <a:pt x="32" y="41"/>
                  </a:cubicBezTo>
                  <a:cubicBezTo>
                    <a:pt x="33" y="41"/>
                    <a:pt x="33" y="41"/>
                    <a:pt x="33" y="41"/>
                  </a:cubicBezTo>
                  <a:lnTo>
                    <a:pt x="33" y="47"/>
                  </a:lnTo>
                  <a:close/>
                  <a:moveTo>
                    <a:pt x="33" y="41"/>
                  </a:moveTo>
                  <a:cubicBezTo>
                    <a:pt x="33" y="41"/>
                    <a:pt x="33" y="41"/>
                    <a:pt x="33" y="41"/>
                  </a:cubicBezTo>
                  <a:cubicBezTo>
                    <a:pt x="32" y="41"/>
                    <a:pt x="32" y="41"/>
                    <a:pt x="32" y="41"/>
                  </a:cubicBezTo>
                  <a:cubicBezTo>
                    <a:pt x="32" y="35"/>
                    <a:pt x="32" y="35"/>
                    <a:pt x="32" y="35"/>
                  </a:cubicBezTo>
                  <a:cubicBezTo>
                    <a:pt x="33" y="35"/>
                    <a:pt x="33" y="35"/>
                    <a:pt x="33" y="35"/>
                  </a:cubicBezTo>
                  <a:lnTo>
                    <a:pt x="33" y="41"/>
                  </a:lnTo>
                  <a:close/>
                  <a:moveTo>
                    <a:pt x="33" y="47"/>
                  </a:moveTo>
                  <a:cubicBezTo>
                    <a:pt x="33" y="47"/>
                    <a:pt x="33" y="47"/>
                    <a:pt x="33" y="47"/>
                  </a:cubicBezTo>
                  <a:cubicBezTo>
                    <a:pt x="33" y="47"/>
                    <a:pt x="33" y="47"/>
                    <a:pt x="33" y="47"/>
                  </a:cubicBezTo>
                  <a:cubicBezTo>
                    <a:pt x="33" y="41"/>
                    <a:pt x="33" y="41"/>
                    <a:pt x="33" y="41"/>
                  </a:cubicBezTo>
                  <a:cubicBezTo>
                    <a:pt x="33" y="41"/>
                    <a:pt x="33" y="41"/>
                    <a:pt x="33" y="41"/>
                  </a:cubicBezTo>
                  <a:lnTo>
                    <a:pt x="33" y="47"/>
                  </a:lnTo>
                  <a:close/>
                  <a:moveTo>
                    <a:pt x="33" y="41"/>
                  </a:moveTo>
                  <a:cubicBezTo>
                    <a:pt x="33" y="41"/>
                    <a:pt x="33" y="41"/>
                    <a:pt x="33" y="41"/>
                  </a:cubicBezTo>
                  <a:cubicBezTo>
                    <a:pt x="33" y="41"/>
                    <a:pt x="33" y="41"/>
                    <a:pt x="33" y="41"/>
                  </a:cubicBezTo>
                  <a:cubicBezTo>
                    <a:pt x="33" y="35"/>
                    <a:pt x="33" y="35"/>
                    <a:pt x="33" y="35"/>
                  </a:cubicBezTo>
                  <a:cubicBezTo>
                    <a:pt x="33" y="35"/>
                    <a:pt x="33" y="35"/>
                    <a:pt x="33" y="35"/>
                  </a:cubicBezTo>
                  <a:lnTo>
                    <a:pt x="33" y="41"/>
                  </a:lnTo>
                  <a:close/>
                  <a:moveTo>
                    <a:pt x="34" y="47"/>
                  </a:moveTo>
                  <a:cubicBezTo>
                    <a:pt x="34" y="47"/>
                    <a:pt x="34" y="47"/>
                    <a:pt x="34" y="47"/>
                  </a:cubicBezTo>
                  <a:cubicBezTo>
                    <a:pt x="33" y="47"/>
                    <a:pt x="33" y="47"/>
                    <a:pt x="33" y="47"/>
                  </a:cubicBezTo>
                  <a:cubicBezTo>
                    <a:pt x="33" y="41"/>
                    <a:pt x="33" y="41"/>
                    <a:pt x="33" y="41"/>
                  </a:cubicBezTo>
                  <a:cubicBezTo>
                    <a:pt x="34" y="41"/>
                    <a:pt x="34" y="41"/>
                    <a:pt x="34" y="41"/>
                  </a:cubicBezTo>
                  <a:lnTo>
                    <a:pt x="34" y="47"/>
                  </a:lnTo>
                  <a:close/>
                  <a:moveTo>
                    <a:pt x="34" y="41"/>
                  </a:moveTo>
                  <a:cubicBezTo>
                    <a:pt x="34" y="41"/>
                    <a:pt x="34" y="41"/>
                    <a:pt x="34" y="41"/>
                  </a:cubicBezTo>
                  <a:cubicBezTo>
                    <a:pt x="33" y="41"/>
                    <a:pt x="33" y="41"/>
                    <a:pt x="33" y="41"/>
                  </a:cubicBezTo>
                  <a:cubicBezTo>
                    <a:pt x="33" y="35"/>
                    <a:pt x="33" y="35"/>
                    <a:pt x="33" y="35"/>
                  </a:cubicBezTo>
                  <a:cubicBezTo>
                    <a:pt x="34" y="35"/>
                    <a:pt x="34" y="35"/>
                    <a:pt x="34" y="35"/>
                  </a:cubicBezTo>
                  <a:lnTo>
                    <a:pt x="34" y="41"/>
                  </a:lnTo>
                  <a:close/>
                  <a:moveTo>
                    <a:pt x="34" y="47"/>
                  </a:moveTo>
                  <a:cubicBezTo>
                    <a:pt x="34" y="47"/>
                    <a:pt x="34" y="47"/>
                    <a:pt x="34" y="47"/>
                  </a:cubicBezTo>
                  <a:cubicBezTo>
                    <a:pt x="34" y="47"/>
                    <a:pt x="34" y="47"/>
                    <a:pt x="34" y="47"/>
                  </a:cubicBezTo>
                  <a:cubicBezTo>
                    <a:pt x="34" y="41"/>
                    <a:pt x="34" y="41"/>
                    <a:pt x="34" y="41"/>
                  </a:cubicBezTo>
                  <a:cubicBezTo>
                    <a:pt x="34" y="41"/>
                    <a:pt x="34" y="41"/>
                    <a:pt x="34" y="41"/>
                  </a:cubicBezTo>
                  <a:lnTo>
                    <a:pt x="34" y="47"/>
                  </a:lnTo>
                  <a:close/>
                  <a:moveTo>
                    <a:pt x="34" y="41"/>
                  </a:moveTo>
                  <a:cubicBezTo>
                    <a:pt x="34" y="41"/>
                    <a:pt x="34" y="41"/>
                    <a:pt x="34" y="41"/>
                  </a:cubicBezTo>
                  <a:cubicBezTo>
                    <a:pt x="34" y="41"/>
                    <a:pt x="34" y="41"/>
                    <a:pt x="34" y="41"/>
                  </a:cubicBezTo>
                  <a:cubicBezTo>
                    <a:pt x="34" y="35"/>
                    <a:pt x="34" y="35"/>
                    <a:pt x="34" y="35"/>
                  </a:cubicBezTo>
                  <a:cubicBezTo>
                    <a:pt x="34" y="35"/>
                    <a:pt x="34" y="35"/>
                    <a:pt x="34" y="35"/>
                  </a:cubicBezTo>
                  <a:lnTo>
                    <a:pt x="34" y="41"/>
                  </a:lnTo>
                  <a:close/>
                  <a:moveTo>
                    <a:pt x="36" y="47"/>
                  </a:moveTo>
                  <a:cubicBezTo>
                    <a:pt x="36" y="47"/>
                    <a:pt x="36" y="47"/>
                    <a:pt x="36" y="47"/>
                  </a:cubicBezTo>
                  <a:cubicBezTo>
                    <a:pt x="36" y="47"/>
                    <a:pt x="36" y="47"/>
                    <a:pt x="36" y="47"/>
                  </a:cubicBezTo>
                  <a:cubicBezTo>
                    <a:pt x="36" y="41"/>
                    <a:pt x="36" y="41"/>
                    <a:pt x="36" y="41"/>
                  </a:cubicBezTo>
                  <a:cubicBezTo>
                    <a:pt x="36" y="41"/>
                    <a:pt x="36" y="41"/>
                    <a:pt x="36" y="41"/>
                  </a:cubicBezTo>
                  <a:lnTo>
                    <a:pt x="36" y="47"/>
                  </a:lnTo>
                  <a:close/>
                  <a:moveTo>
                    <a:pt x="36" y="41"/>
                  </a:moveTo>
                  <a:cubicBezTo>
                    <a:pt x="36" y="41"/>
                    <a:pt x="36" y="41"/>
                    <a:pt x="36" y="41"/>
                  </a:cubicBezTo>
                  <a:cubicBezTo>
                    <a:pt x="36" y="41"/>
                    <a:pt x="36" y="41"/>
                    <a:pt x="36" y="41"/>
                  </a:cubicBezTo>
                  <a:cubicBezTo>
                    <a:pt x="36" y="35"/>
                    <a:pt x="36" y="35"/>
                    <a:pt x="36" y="35"/>
                  </a:cubicBezTo>
                  <a:cubicBezTo>
                    <a:pt x="36" y="35"/>
                    <a:pt x="36" y="35"/>
                    <a:pt x="36" y="35"/>
                  </a:cubicBezTo>
                  <a:lnTo>
                    <a:pt x="36" y="41"/>
                  </a:lnTo>
                  <a:close/>
                  <a:moveTo>
                    <a:pt x="37" y="47"/>
                  </a:moveTo>
                  <a:cubicBezTo>
                    <a:pt x="37" y="47"/>
                    <a:pt x="37" y="47"/>
                    <a:pt x="37" y="47"/>
                  </a:cubicBezTo>
                  <a:cubicBezTo>
                    <a:pt x="37" y="47"/>
                    <a:pt x="37" y="47"/>
                    <a:pt x="37" y="47"/>
                  </a:cubicBezTo>
                  <a:cubicBezTo>
                    <a:pt x="37" y="41"/>
                    <a:pt x="37" y="41"/>
                    <a:pt x="37" y="41"/>
                  </a:cubicBezTo>
                  <a:cubicBezTo>
                    <a:pt x="37" y="41"/>
                    <a:pt x="37" y="41"/>
                    <a:pt x="37" y="41"/>
                  </a:cubicBezTo>
                  <a:lnTo>
                    <a:pt x="37" y="47"/>
                  </a:lnTo>
                  <a:close/>
                  <a:moveTo>
                    <a:pt x="37" y="41"/>
                  </a:moveTo>
                  <a:cubicBezTo>
                    <a:pt x="37" y="41"/>
                    <a:pt x="37" y="41"/>
                    <a:pt x="37" y="41"/>
                  </a:cubicBezTo>
                  <a:cubicBezTo>
                    <a:pt x="37" y="41"/>
                    <a:pt x="37" y="41"/>
                    <a:pt x="37" y="41"/>
                  </a:cubicBezTo>
                  <a:cubicBezTo>
                    <a:pt x="37" y="35"/>
                    <a:pt x="37" y="35"/>
                    <a:pt x="37" y="35"/>
                  </a:cubicBezTo>
                  <a:cubicBezTo>
                    <a:pt x="37" y="35"/>
                    <a:pt x="37" y="35"/>
                    <a:pt x="37" y="35"/>
                  </a:cubicBezTo>
                  <a:lnTo>
                    <a:pt x="37" y="41"/>
                  </a:lnTo>
                  <a:close/>
                  <a:moveTo>
                    <a:pt x="38" y="47"/>
                  </a:moveTo>
                  <a:cubicBezTo>
                    <a:pt x="38" y="47"/>
                    <a:pt x="38" y="47"/>
                    <a:pt x="38" y="47"/>
                  </a:cubicBezTo>
                  <a:cubicBezTo>
                    <a:pt x="37" y="47"/>
                    <a:pt x="37" y="47"/>
                    <a:pt x="37" y="47"/>
                  </a:cubicBezTo>
                  <a:cubicBezTo>
                    <a:pt x="37" y="41"/>
                    <a:pt x="37" y="41"/>
                    <a:pt x="37" y="41"/>
                  </a:cubicBezTo>
                  <a:cubicBezTo>
                    <a:pt x="38" y="41"/>
                    <a:pt x="38" y="41"/>
                    <a:pt x="38" y="41"/>
                  </a:cubicBezTo>
                  <a:lnTo>
                    <a:pt x="38" y="47"/>
                  </a:lnTo>
                  <a:close/>
                  <a:moveTo>
                    <a:pt x="38" y="41"/>
                  </a:moveTo>
                  <a:cubicBezTo>
                    <a:pt x="38" y="41"/>
                    <a:pt x="38" y="41"/>
                    <a:pt x="38" y="41"/>
                  </a:cubicBezTo>
                  <a:cubicBezTo>
                    <a:pt x="37" y="41"/>
                    <a:pt x="37" y="41"/>
                    <a:pt x="37" y="41"/>
                  </a:cubicBezTo>
                  <a:cubicBezTo>
                    <a:pt x="37" y="35"/>
                    <a:pt x="37" y="35"/>
                    <a:pt x="37" y="35"/>
                  </a:cubicBezTo>
                  <a:cubicBezTo>
                    <a:pt x="38" y="35"/>
                    <a:pt x="38" y="35"/>
                    <a:pt x="38" y="35"/>
                  </a:cubicBezTo>
                  <a:lnTo>
                    <a:pt x="38" y="41"/>
                  </a:lnTo>
                  <a:close/>
                  <a:moveTo>
                    <a:pt x="40" y="47"/>
                  </a:moveTo>
                  <a:cubicBezTo>
                    <a:pt x="40" y="47"/>
                    <a:pt x="40" y="47"/>
                    <a:pt x="40" y="47"/>
                  </a:cubicBezTo>
                  <a:cubicBezTo>
                    <a:pt x="39" y="47"/>
                    <a:pt x="39" y="47"/>
                    <a:pt x="39" y="47"/>
                  </a:cubicBezTo>
                  <a:cubicBezTo>
                    <a:pt x="39" y="41"/>
                    <a:pt x="39" y="41"/>
                    <a:pt x="39" y="41"/>
                  </a:cubicBezTo>
                  <a:cubicBezTo>
                    <a:pt x="40" y="41"/>
                    <a:pt x="40" y="41"/>
                    <a:pt x="40" y="41"/>
                  </a:cubicBezTo>
                  <a:lnTo>
                    <a:pt x="40" y="47"/>
                  </a:lnTo>
                  <a:close/>
                  <a:moveTo>
                    <a:pt x="40" y="41"/>
                  </a:moveTo>
                  <a:cubicBezTo>
                    <a:pt x="40" y="41"/>
                    <a:pt x="40" y="41"/>
                    <a:pt x="40" y="41"/>
                  </a:cubicBezTo>
                  <a:cubicBezTo>
                    <a:pt x="39" y="41"/>
                    <a:pt x="39" y="41"/>
                    <a:pt x="39" y="41"/>
                  </a:cubicBezTo>
                  <a:cubicBezTo>
                    <a:pt x="39" y="35"/>
                    <a:pt x="39" y="35"/>
                    <a:pt x="39" y="35"/>
                  </a:cubicBezTo>
                  <a:cubicBezTo>
                    <a:pt x="40" y="35"/>
                    <a:pt x="40" y="35"/>
                    <a:pt x="40" y="35"/>
                  </a:cubicBezTo>
                  <a:lnTo>
                    <a:pt x="40" y="41"/>
                  </a:lnTo>
                  <a:close/>
                  <a:moveTo>
                    <a:pt x="41" y="47"/>
                  </a:moveTo>
                  <a:cubicBezTo>
                    <a:pt x="41" y="47"/>
                    <a:pt x="41" y="47"/>
                    <a:pt x="41" y="47"/>
                  </a:cubicBezTo>
                  <a:cubicBezTo>
                    <a:pt x="40" y="47"/>
                    <a:pt x="40" y="47"/>
                    <a:pt x="40" y="47"/>
                  </a:cubicBezTo>
                  <a:cubicBezTo>
                    <a:pt x="40" y="41"/>
                    <a:pt x="40" y="41"/>
                    <a:pt x="40" y="41"/>
                  </a:cubicBezTo>
                  <a:cubicBezTo>
                    <a:pt x="41" y="41"/>
                    <a:pt x="41" y="41"/>
                    <a:pt x="41" y="41"/>
                  </a:cubicBezTo>
                  <a:lnTo>
                    <a:pt x="41" y="47"/>
                  </a:lnTo>
                  <a:close/>
                  <a:moveTo>
                    <a:pt x="41" y="41"/>
                  </a:moveTo>
                  <a:cubicBezTo>
                    <a:pt x="41" y="41"/>
                    <a:pt x="41" y="41"/>
                    <a:pt x="41" y="41"/>
                  </a:cubicBezTo>
                  <a:cubicBezTo>
                    <a:pt x="40" y="41"/>
                    <a:pt x="40" y="41"/>
                    <a:pt x="40" y="41"/>
                  </a:cubicBezTo>
                  <a:cubicBezTo>
                    <a:pt x="40" y="35"/>
                    <a:pt x="40" y="35"/>
                    <a:pt x="40" y="35"/>
                  </a:cubicBezTo>
                  <a:cubicBezTo>
                    <a:pt x="41" y="35"/>
                    <a:pt x="41" y="35"/>
                    <a:pt x="41" y="35"/>
                  </a:cubicBezTo>
                  <a:lnTo>
                    <a:pt x="41" y="41"/>
                  </a:lnTo>
                  <a:close/>
                  <a:moveTo>
                    <a:pt x="41" y="47"/>
                  </a:moveTo>
                  <a:cubicBezTo>
                    <a:pt x="41" y="47"/>
                    <a:pt x="41" y="47"/>
                    <a:pt x="41" y="47"/>
                  </a:cubicBezTo>
                  <a:cubicBezTo>
                    <a:pt x="41" y="47"/>
                    <a:pt x="41" y="47"/>
                    <a:pt x="41" y="47"/>
                  </a:cubicBezTo>
                  <a:cubicBezTo>
                    <a:pt x="41" y="41"/>
                    <a:pt x="41" y="41"/>
                    <a:pt x="41" y="41"/>
                  </a:cubicBezTo>
                  <a:cubicBezTo>
                    <a:pt x="41" y="41"/>
                    <a:pt x="41" y="41"/>
                    <a:pt x="41" y="41"/>
                  </a:cubicBezTo>
                  <a:lnTo>
                    <a:pt x="41" y="47"/>
                  </a:lnTo>
                  <a:close/>
                  <a:moveTo>
                    <a:pt x="41" y="41"/>
                  </a:moveTo>
                  <a:cubicBezTo>
                    <a:pt x="41" y="41"/>
                    <a:pt x="41" y="41"/>
                    <a:pt x="41" y="41"/>
                  </a:cubicBezTo>
                  <a:cubicBezTo>
                    <a:pt x="41" y="41"/>
                    <a:pt x="41" y="41"/>
                    <a:pt x="41" y="41"/>
                  </a:cubicBezTo>
                  <a:cubicBezTo>
                    <a:pt x="41" y="35"/>
                    <a:pt x="41" y="35"/>
                    <a:pt x="41" y="35"/>
                  </a:cubicBezTo>
                  <a:cubicBezTo>
                    <a:pt x="41" y="35"/>
                    <a:pt x="41" y="35"/>
                    <a:pt x="41" y="35"/>
                  </a:cubicBezTo>
                  <a:lnTo>
                    <a:pt x="41" y="41"/>
                  </a:lnTo>
                  <a:close/>
                  <a:moveTo>
                    <a:pt x="42" y="47"/>
                  </a:moveTo>
                  <a:cubicBezTo>
                    <a:pt x="42" y="47"/>
                    <a:pt x="42" y="47"/>
                    <a:pt x="42" y="47"/>
                  </a:cubicBezTo>
                  <a:cubicBezTo>
                    <a:pt x="41" y="47"/>
                    <a:pt x="41" y="47"/>
                    <a:pt x="41" y="47"/>
                  </a:cubicBezTo>
                  <a:cubicBezTo>
                    <a:pt x="41" y="41"/>
                    <a:pt x="41" y="41"/>
                    <a:pt x="41" y="41"/>
                  </a:cubicBezTo>
                  <a:cubicBezTo>
                    <a:pt x="42" y="41"/>
                    <a:pt x="42" y="41"/>
                    <a:pt x="42" y="41"/>
                  </a:cubicBezTo>
                  <a:lnTo>
                    <a:pt x="42" y="47"/>
                  </a:lnTo>
                  <a:close/>
                  <a:moveTo>
                    <a:pt x="42" y="41"/>
                  </a:moveTo>
                  <a:cubicBezTo>
                    <a:pt x="42" y="41"/>
                    <a:pt x="42" y="41"/>
                    <a:pt x="42" y="41"/>
                  </a:cubicBezTo>
                  <a:cubicBezTo>
                    <a:pt x="41" y="41"/>
                    <a:pt x="41" y="41"/>
                    <a:pt x="41" y="41"/>
                  </a:cubicBezTo>
                  <a:cubicBezTo>
                    <a:pt x="41" y="35"/>
                    <a:pt x="41" y="35"/>
                    <a:pt x="41" y="35"/>
                  </a:cubicBezTo>
                  <a:cubicBezTo>
                    <a:pt x="42" y="34"/>
                    <a:pt x="42" y="34"/>
                    <a:pt x="42" y="34"/>
                  </a:cubicBezTo>
                  <a:lnTo>
                    <a:pt x="42" y="41"/>
                  </a:lnTo>
                  <a:close/>
                  <a:moveTo>
                    <a:pt x="43" y="48"/>
                  </a:moveTo>
                  <a:cubicBezTo>
                    <a:pt x="43" y="48"/>
                    <a:pt x="43" y="48"/>
                    <a:pt x="43" y="48"/>
                  </a:cubicBezTo>
                  <a:cubicBezTo>
                    <a:pt x="42" y="47"/>
                    <a:pt x="42" y="47"/>
                    <a:pt x="42" y="47"/>
                  </a:cubicBezTo>
                  <a:cubicBezTo>
                    <a:pt x="42" y="41"/>
                    <a:pt x="42" y="41"/>
                    <a:pt x="42" y="41"/>
                  </a:cubicBezTo>
                  <a:cubicBezTo>
                    <a:pt x="43" y="41"/>
                    <a:pt x="43" y="41"/>
                    <a:pt x="43" y="41"/>
                  </a:cubicBezTo>
                  <a:lnTo>
                    <a:pt x="43" y="48"/>
                  </a:lnTo>
                  <a:close/>
                  <a:moveTo>
                    <a:pt x="43" y="41"/>
                  </a:moveTo>
                  <a:cubicBezTo>
                    <a:pt x="43" y="41"/>
                    <a:pt x="43" y="41"/>
                    <a:pt x="43" y="41"/>
                  </a:cubicBezTo>
                  <a:cubicBezTo>
                    <a:pt x="42" y="41"/>
                    <a:pt x="42" y="41"/>
                    <a:pt x="42" y="41"/>
                  </a:cubicBezTo>
                  <a:cubicBezTo>
                    <a:pt x="42" y="34"/>
                    <a:pt x="42" y="34"/>
                    <a:pt x="42" y="34"/>
                  </a:cubicBezTo>
                  <a:cubicBezTo>
                    <a:pt x="43" y="34"/>
                    <a:pt x="43" y="34"/>
                    <a:pt x="43" y="34"/>
                  </a:cubicBezTo>
                  <a:lnTo>
                    <a:pt x="43" y="41"/>
                  </a:lnTo>
                  <a:close/>
                  <a:moveTo>
                    <a:pt x="44" y="48"/>
                  </a:moveTo>
                  <a:cubicBezTo>
                    <a:pt x="44" y="48"/>
                    <a:pt x="44" y="48"/>
                    <a:pt x="44" y="48"/>
                  </a:cubicBezTo>
                  <a:cubicBezTo>
                    <a:pt x="43" y="48"/>
                    <a:pt x="43" y="48"/>
                    <a:pt x="43" y="48"/>
                  </a:cubicBezTo>
                  <a:cubicBezTo>
                    <a:pt x="43" y="41"/>
                    <a:pt x="43" y="41"/>
                    <a:pt x="43" y="41"/>
                  </a:cubicBezTo>
                  <a:cubicBezTo>
                    <a:pt x="44" y="41"/>
                    <a:pt x="44" y="41"/>
                    <a:pt x="44" y="41"/>
                  </a:cubicBezTo>
                  <a:lnTo>
                    <a:pt x="44" y="48"/>
                  </a:lnTo>
                  <a:close/>
                  <a:moveTo>
                    <a:pt x="44" y="41"/>
                  </a:moveTo>
                  <a:cubicBezTo>
                    <a:pt x="44" y="41"/>
                    <a:pt x="44" y="41"/>
                    <a:pt x="44" y="41"/>
                  </a:cubicBezTo>
                  <a:cubicBezTo>
                    <a:pt x="43" y="41"/>
                    <a:pt x="43" y="41"/>
                    <a:pt x="43" y="41"/>
                  </a:cubicBezTo>
                  <a:cubicBezTo>
                    <a:pt x="43" y="34"/>
                    <a:pt x="43" y="34"/>
                    <a:pt x="43" y="34"/>
                  </a:cubicBezTo>
                  <a:cubicBezTo>
                    <a:pt x="44" y="34"/>
                    <a:pt x="44" y="34"/>
                    <a:pt x="44" y="34"/>
                  </a:cubicBezTo>
                  <a:lnTo>
                    <a:pt x="44" y="41"/>
                  </a:lnTo>
                  <a:close/>
                  <a:moveTo>
                    <a:pt x="45" y="48"/>
                  </a:moveTo>
                  <a:cubicBezTo>
                    <a:pt x="45" y="48"/>
                    <a:pt x="45" y="48"/>
                    <a:pt x="45" y="48"/>
                  </a:cubicBezTo>
                  <a:cubicBezTo>
                    <a:pt x="44" y="48"/>
                    <a:pt x="44" y="48"/>
                    <a:pt x="44" y="48"/>
                  </a:cubicBezTo>
                  <a:cubicBezTo>
                    <a:pt x="44" y="41"/>
                    <a:pt x="44" y="41"/>
                    <a:pt x="44" y="41"/>
                  </a:cubicBezTo>
                  <a:cubicBezTo>
                    <a:pt x="44" y="41"/>
                    <a:pt x="44" y="41"/>
                    <a:pt x="44" y="41"/>
                  </a:cubicBezTo>
                  <a:cubicBezTo>
                    <a:pt x="44" y="48"/>
                    <a:pt x="44" y="48"/>
                    <a:pt x="44" y="48"/>
                  </a:cubicBezTo>
                  <a:cubicBezTo>
                    <a:pt x="45" y="48"/>
                    <a:pt x="45" y="48"/>
                    <a:pt x="45" y="48"/>
                  </a:cubicBezTo>
                  <a:cubicBezTo>
                    <a:pt x="45" y="41"/>
                    <a:pt x="45" y="41"/>
                    <a:pt x="45" y="41"/>
                  </a:cubicBezTo>
                  <a:cubicBezTo>
                    <a:pt x="45" y="41"/>
                    <a:pt x="45" y="41"/>
                    <a:pt x="45" y="41"/>
                  </a:cubicBezTo>
                  <a:lnTo>
                    <a:pt x="45" y="48"/>
                  </a:lnTo>
                  <a:close/>
                  <a:moveTo>
                    <a:pt x="45" y="41"/>
                  </a:moveTo>
                  <a:cubicBezTo>
                    <a:pt x="45" y="41"/>
                    <a:pt x="45" y="41"/>
                    <a:pt x="45" y="41"/>
                  </a:cubicBezTo>
                  <a:cubicBezTo>
                    <a:pt x="45" y="41"/>
                    <a:pt x="45" y="41"/>
                    <a:pt x="45" y="41"/>
                  </a:cubicBezTo>
                  <a:cubicBezTo>
                    <a:pt x="45" y="34"/>
                    <a:pt x="45" y="34"/>
                    <a:pt x="45" y="34"/>
                  </a:cubicBezTo>
                  <a:cubicBezTo>
                    <a:pt x="45" y="34"/>
                    <a:pt x="45" y="34"/>
                    <a:pt x="45" y="34"/>
                  </a:cubicBezTo>
                  <a:lnTo>
                    <a:pt x="45" y="41"/>
                  </a:lnTo>
                  <a:close/>
                  <a:moveTo>
                    <a:pt x="46" y="48"/>
                  </a:moveTo>
                  <a:cubicBezTo>
                    <a:pt x="46" y="48"/>
                    <a:pt x="46" y="48"/>
                    <a:pt x="46" y="48"/>
                  </a:cubicBezTo>
                  <a:cubicBezTo>
                    <a:pt x="45" y="48"/>
                    <a:pt x="45" y="48"/>
                    <a:pt x="45" y="48"/>
                  </a:cubicBezTo>
                  <a:cubicBezTo>
                    <a:pt x="45" y="41"/>
                    <a:pt x="45" y="41"/>
                    <a:pt x="45" y="41"/>
                  </a:cubicBezTo>
                  <a:cubicBezTo>
                    <a:pt x="46" y="41"/>
                    <a:pt x="46" y="41"/>
                    <a:pt x="46" y="41"/>
                  </a:cubicBezTo>
                  <a:lnTo>
                    <a:pt x="46" y="48"/>
                  </a:lnTo>
                  <a:close/>
                  <a:moveTo>
                    <a:pt x="46" y="41"/>
                  </a:moveTo>
                  <a:cubicBezTo>
                    <a:pt x="46" y="41"/>
                    <a:pt x="46" y="41"/>
                    <a:pt x="46" y="41"/>
                  </a:cubicBezTo>
                  <a:cubicBezTo>
                    <a:pt x="45" y="41"/>
                    <a:pt x="45" y="41"/>
                    <a:pt x="45" y="41"/>
                  </a:cubicBezTo>
                  <a:cubicBezTo>
                    <a:pt x="45" y="34"/>
                    <a:pt x="45" y="34"/>
                    <a:pt x="45" y="34"/>
                  </a:cubicBezTo>
                  <a:cubicBezTo>
                    <a:pt x="46" y="34"/>
                    <a:pt x="46" y="34"/>
                    <a:pt x="46" y="34"/>
                  </a:cubicBezTo>
                  <a:lnTo>
                    <a:pt x="46" y="41"/>
                  </a:lnTo>
                  <a:close/>
                  <a:moveTo>
                    <a:pt x="47" y="48"/>
                  </a:moveTo>
                  <a:cubicBezTo>
                    <a:pt x="47" y="48"/>
                    <a:pt x="47" y="48"/>
                    <a:pt x="47" y="48"/>
                  </a:cubicBezTo>
                  <a:cubicBezTo>
                    <a:pt x="46" y="48"/>
                    <a:pt x="46" y="48"/>
                    <a:pt x="46" y="48"/>
                  </a:cubicBezTo>
                  <a:cubicBezTo>
                    <a:pt x="46" y="41"/>
                    <a:pt x="46" y="41"/>
                    <a:pt x="46" y="41"/>
                  </a:cubicBezTo>
                  <a:cubicBezTo>
                    <a:pt x="47" y="41"/>
                    <a:pt x="47" y="41"/>
                    <a:pt x="47" y="41"/>
                  </a:cubicBezTo>
                  <a:lnTo>
                    <a:pt x="47" y="48"/>
                  </a:lnTo>
                  <a:close/>
                  <a:moveTo>
                    <a:pt x="47" y="41"/>
                  </a:moveTo>
                  <a:cubicBezTo>
                    <a:pt x="47" y="41"/>
                    <a:pt x="47" y="41"/>
                    <a:pt x="47" y="41"/>
                  </a:cubicBezTo>
                  <a:cubicBezTo>
                    <a:pt x="46" y="41"/>
                    <a:pt x="46" y="41"/>
                    <a:pt x="46" y="41"/>
                  </a:cubicBezTo>
                  <a:cubicBezTo>
                    <a:pt x="46" y="34"/>
                    <a:pt x="46" y="34"/>
                    <a:pt x="46" y="34"/>
                  </a:cubicBezTo>
                  <a:cubicBezTo>
                    <a:pt x="47" y="34"/>
                    <a:pt x="47" y="34"/>
                    <a:pt x="47" y="34"/>
                  </a:cubicBezTo>
                  <a:lnTo>
                    <a:pt x="47" y="41"/>
                  </a:lnTo>
                  <a:close/>
                  <a:moveTo>
                    <a:pt x="48" y="48"/>
                  </a:moveTo>
                  <a:cubicBezTo>
                    <a:pt x="48" y="48"/>
                    <a:pt x="48" y="48"/>
                    <a:pt x="48" y="48"/>
                  </a:cubicBezTo>
                  <a:cubicBezTo>
                    <a:pt x="47" y="48"/>
                    <a:pt x="47" y="48"/>
                    <a:pt x="47" y="48"/>
                  </a:cubicBezTo>
                  <a:cubicBezTo>
                    <a:pt x="47" y="41"/>
                    <a:pt x="47" y="41"/>
                    <a:pt x="47" y="41"/>
                  </a:cubicBezTo>
                  <a:cubicBezTo>
                    <a:pt x="48" y="41"/>
                    <a:pt x="48" y="41"/>
                    <a:pt x="48" y="41"/>
                  </a:cubicBezTo>
                  <a:lnTo>
                    <a:pt x="48" y="48"/>
                  </a:lnTo>
                  <a:close/>
                  <a:moveTo>
                    <a:pt x="48" y="41"/>
                  </a:moveTo>
                  <a:cubicBezTo>
                    <a:pt x="48" y="41"/>
                    <a:pt x="48" y="41"/>
                    <a:pt x="48" y="41"/>
                  </a:cubicBezTo>
                  <a:cubicBezTo>
                    <a:pt x="47" y="41"/>
                    <a:pt x="47" y="41"/>
                    <a:pt x="47" y="41"/>
                  </a:cubicBezTo>
                  <a:cubicBezTo>
                    <a:pt x="47" y="34"/>
                    <a:pt x="47" y="34"/>
                    <a:pt x="47" y="34"/>
                  </a:cubicBezTo>
                  <a:cubicBezTo>
                    <a:pt x="48" y="34"/>
                    <a:pt x="48" y="34"/>
                    <a:pt x="48" y="34"/>
                  </a:cubicBezTo>
                  <a:lnTo>
                    <a:pt x="48" y="41"/>
                  </a:lnTo>
                  <a:close/>
                  <a:moveTo>
                    <a:pt x="49" y="48"/>
                  </a:moveTo>
                  <a:cubicBezTo>
                    <a:pt x="49" y="48"/>
                    <a:pt x="49" y="48"/>
                    <a:pt x="49" y="48"/>
                  </a:cubicBezTo>
                  <a:cubicBezTo>
                    <a:pt x="49" y="48"/>
                    <a:pt x="49" y="48"/>
                    <a:pt x="49" y="48"/>
                  </a:cubicBezTo>
                  <a:cubicBezTo>
                    <a:pt x="49" y="41"/>
                    <a:pt x="49" y="41"/>
                    <a:pt x="49" y="41"/>
                  </a:cubicBezTo>
                  <a:cubicBezTo>
                    <a:pt x="49" y="41"/>
                    <a:pt x="49" y="41"/>
                    <a:pt x="49" y="41"/>
                  </a:cubicBezTo>
                  <a:lnTo>
                    <a:pt x="49" y="48"/>
                  </a:lnTo>
                  <a:close/>
                  <a:moveTo>
                    <a:pt x="49" y="41"/>
                  </a:moveTo>
                  <a:cubicBezTo>
                    <a:pt x="49" y="41"/>
                    <a:pt x="49" y="41"/>
                    <a:pt x="49" y="41"/>
                  </a:cubicBezTo>
                  <a:cubicBezTo>
                    <a:pt x="49" y="41"/>
                    <a:pt x="49" y="41"/>
                    <a:pt x="49" y="41"/>
                  </a:cubicBezTo>
                  <a:cubicBezTo>
                    <a:pt x="49" y="34"/>
                    <a:pt x="49" y="34"/>
                    <a:pt x="49" y="34"/>
                  </a:cubicBezTo>
                  <a:cubicBezTo>
                    <a:pt x="49" y="34"/>
                    <a:pt x="49" y="34"/>
                    <a:pt x="49" y="34"/>
                  </a:cubicBezTo>
                  <a:lnTo>
                    <a:pt x="49" y="41"/>
                  </a:lnTo>
                  <a:close/>
                  <a:moveTo>
                    <a:pt x="50" y="48"/>
                  </a:moveTo>
                  <a:cubicBezTo>
                    <a:pt x="50" y="48"/>
                    <a:pt x="50" y="48"/>
                    <a:pt x="50" y="48"/>
                  </a:cubicBezTo>
                  <a:cubicBezTo>
                    <a:pt x="49" y="48"/>
                    <a:pt x="49" y="48"/>
                    <a:pt x="49" y="48"/>
                  </a:cubicBezTo>
                  <a:cubicBezTo>
                    <a:pt x="49" y="41"/>
                    <a:pt x="49" y="41"/>
                    <a:pt x="49" y="41"/>
                  </a:cubicBezTo>
                  <a:cubicBezTo>
                    <a:pt x="50" y="41"/>
                    <a:pt x="50" y="41"/>
                    <a:pt x="50" y="41"/>
                  </a:cubicBezTo>
                  <a:lnTo>
                    <a:pt x="50" y="48"/>
                  </a:lnTo>
                  <a:close/>
                  <a:moveTo>
                    <a:pt x="50" y="41"/>
                  </a:moveTo>
                  <a:cubicBezTo>
                    <a:pt x="50" y="41"/>
                    <a:pt x="50" y="41"/>
                    <a:pt x="50" y="41"/>
                  </a:cubicBezTo>
                  <a:cubicBezTo>
                    <a:pt x="49" y="41"/>
                    <a:pt x="49" y="41"/>
                    <a:pt x="49" y="41"/>
                  </a:cubicBezTo>
                  <a:cubicBezTo>
                    <a:pt x="49" y="34"/>
                    <a:pt x="49" y="34"/>
                    <a:pt x="49" y="34"/>
                  </a:cubicBezTo>
                  <a:cubicBezTo>
                    <a:pt x="49" y="34"/>
                    <a:pt x="49" y="34"/>
                    <a:pt x="49" y="34"/>
                  </a:cubicBezTo>
                  <a:cubicBezTo>
                    <a:pt x="50" y="34"/>
                    <a:pt x="50" y="34"/>
                    <a:pt x="50" y="34"/>
                  </a:cubicBezTo>
                  <a:lnTo>
                    <a:pt x="50" y="41"/>
                  </a:lnTo>
                  <a:close/>
                  <a:moveTo>
                    <a:pt x="52" y="48"/>
                  </a:moveTo>
                  <a:cubicBezTo>
                    <a:pt x="52" y="48"/>
                    <a:pt x="52" y="48"/>
                    <a:pt x="52" y="48"/>
                  </a:cubicBezTo>
                  <a:cubicBezTo>
                    <a:pt x="51" y="48"/>
                    <a:pt x="51" y="48"/>
                    <a:pt x="51" y="48"/>
                  </a:cubicBezTo>
                  <a:cubicBezTo>
                    <a:pt x="51" y="41"/>
                    <a:pt x="51" y="41"/>
                    <a:pt x="51" y="41"/>
                  </a:cubicBezTo>
                  <a:cubicBezTo>
                    <a:pt x="52" y="41"/>
                    <a:pt x="52" y="41"/>
                    <a:pt x="52" y="41"/>
                  </a:cubicBezTo>
                  <a:lnTo>
                    <a:pt x="52" y="48"/>
                  </a:lnTo>
                  <a:close/>
                  <a:moveTo>
                    <a:pt x="52" y="41"/>
                  </a:moveTo>
                  <a:cubicBezTo>
                    <a:pt x="52" y="41"/>
                    <a:pt x="52" y="41"/>
                    <a:pt x="52" y="41"/>
                  </a:cubicBezTo>
                  <a:cubicBezTo>
                    <a:pt x="51" y="41"/>
                    <a:pt x="51" y="41"/>
                    <a:pt x="51" y="41"/>
                  </a:cubicBezTo>
                  <a:cubicBezTo>
                    <a:pt x="51" y="34"/>
                    <a:pt x="51" y="34"/>
                    <a:pt x="51" y="34"/>
                  </a:cubicBezTo>
                  <a:cubicBezTo>
                    <a:pt x="52" y="34"/>
                    <a:pt x="52" y="34"/>
                    <a:pt x="52" y="34"/>
                  </a:cubicBezTo>
                  <a:lnTo>
                    <a:pt x="52" y="41"/>
                  </a:lnTo>
                  <a:close/>
                  <a:moveTo>
                    <a:pt x="53" y="48"/>
                  </a:moveTo>
                  <a:cubicBezTo>
                    <a:pt x="53" y="48"/>
                    <a:pt x="53" y="48"/>
                    <a:pt x="53" y="48"/>
                  </a:cubicBezTo>
                  <a:cubicBezTo>
                    <a:pt x="52" y="48"/>
                    <a:pt x="52" y="48"/>
                    <a:pt x="52" y="48"/>
                  </a:cubicBezTo>
                  <a:cubicBezTo>
                    <a:pt x="52" y="41"/>
                    <a:pt x="52" y="41"/>
                    <a:pt x="52" y="41"/>
                  </a:cubicBezTo>
                  <a:cubicBezTo>
                    <a:pt x="53" y="41"/>
                    <a:pt x="53" y="41"/>
                    <a:pt x="53" y="41"/>
                  </a:cubicBezTo>
                  <a:lnTo>
                    <a:pt x="53" y="48"/>
                  </a:lnTo>
                  <a:close/>
                  <a:moveTo>
                    <a:pt x="53" y="41"/>
                  </a:moveTo>
                  <a:cubicBezTo>
                    <a:pt x="53" y="41"/>
                    <a:pt x="53" y="41"/>
                    <a:pt x="53" y="41"/>
                  </a:cubicBezTo>
                  <a:cubicBezTo>
                    <a:pt x="52" y="41"/>
                    <a:pt x="52" y="41"/>
                    <a:pt x="52" y="41"/>
                  </a:cubicBezTo>
                  <a:cubicBezTo>
                    <a:pt x="52" y="34"/>
                    <a:pt x="52" y="34"/>
                    <a:pt x="52" y="34"/>
                  </a:cubicBezTo>
                  <a:cubicBezTo>
                    <a:pt x="53" y="34"/>
                    <a:pt x="53" y="34"/>
                    <a:pt x="53" y="34"/>
                  </a:cubicBezTo>
                  <a:lnTo>
                    <a:pt x="53" y="41"/>
                  </a:lnTo>
                  <a:close/>
                  <a:moveTo>
                    <a:pt x="54" y="48"/>
                  </a:moveTo>
                  <a:cubicBezTo>
                    <a:pt x="54" y="48"/>
                    <a:pt x="54" y="48"/>
                    <a:pt x="54" y="48"/>
                  </a:cubicBezTo>
                  <a:cubicBezTo>
                    <a:pt x="53" y="48"/>
                    <a:pt x="53" y="48"/>
                    <a:pt x="53" y="48"/>
                  </a:cubicBezTo>
                  <a:cubicBezTo>
                    <a:pt x="53" y="41"/>
                    <a:pt x="53" y="41"/>
                    <a:pt x="53" y="41"/>
                  </a:cubicBezTo>
                  <a:cubicBezTo>
                    <a:pt x="54" y="41"/>
                    <a:pt x="54" y="41"/>
                    <a:pt x="54" y="41"/>
                  </a:cubicBezTo>
                  <a:lnTo>
                    <a:pt x="54" y="48"/>
                  </a:lnTo>
                  <a:close/>
                  <a:moveTo>
                    <a:pt x="54" y="41"/>
                  </a:moveTo>
                  <a:cubicBezTo>
                    <a:pt x="54" y="41"/>
                    <a:pt x="54" y="41"/>
                    <a:pt x="54" y="41"/>
                  </a:cubicBezTo>
                  <a:cubicBezTo>
                    <a:pt x="53" y="41"/>
                    <a:pt x="53" y="41"/>
                    <a:pt x="53" y="41"/>
                  </a:cubicBezTo>
                  <a:cubicBezTo>
                    <a:pt x="53" y="34"/>
                    <a:pt x="53" y="34"/>
                    <a:pt x="53" y="34"/>
                  </a:cubicBezTo>
                  <a:cubicBezTo>
                    <a:pt x="54" y="33"/>
                    <a:pt x="54" y="33"/>
                    <a:pt x="54" y="33"/>
                  </a:cubicBezTo>
                  <a:lnTo>
                    <a:pt x="54" y="41"/>
                  </a:lnTo>
                  <a:close/>
                  <a:moveTo>
                    <a:pt x="55" y="48"/>
                  </a:moveTo>
                  <a:cubicBezTo>
                    <a:pt x="55" y="48"/>
                    <a:pt x="55" y="48"/>
                    <a:pt x="55" y="48"/>
                  </a:cubicBezTo>
                  <a:cubicBezTo>
                    <a:pt x="54" y="48"/>
                    <a:pt x="54" y="48"/>
                    <a:pt x="54" y="48"/>
                  </a:cubicBezTo>
                  <a:cubicBezTo>
                    <a:pt x="54" y="41"/>
                    <a:pt x="54" y="41"/>
                    <a:pt x="54" y="41"/>
                  </a:cubicBezTo>
                  <a:cubicBezTo>
                    <a:pt x="55" y="41"/>
                    <a:pt x="55" y="41"/>
                    <a:pt x="55" y="41"/>
                  </a:cubicBezTo>
                  <a:lnTo>
                    <a:pt x="55" y="48"/>
                  </a:lnTo>
                  <a:close/>
                  <a:moveTo>
                    <a:pt x="55" y="41"/>
                  </a:moveTo>
                  <a:cubicBezTo>
                    <a:pt x="55" y="41"/>
                    <a:pt x="55" y="41"/>
                    <a:pt x="55" y="41"/>
                  </a:cubicBezTo>
                  <a:cubicBezTo>
                    <a:pt x="54" y="41"/>
                    <a:pt x="54" y="41"/>
                    <a:pt x="54" y="41"/>
                  </a:cubicBezTo>
                  <a:cubicBezTo>
                    <a:pt x="54" y="33"/>
                    <a:pt x="54" y="33"/>
                    <a:pt x="54" y="33"/>
                  </a:cubicBezTo>
                  <a:cubicBezTo>
                    <a:pt x="55" y="33"/>
                    <a:pt x="55" y="33"/>
                    <a:pt x="55" y="33"/>
                  </a:cubicBezTo>
                  <a:lnTo>
                    <a:pt x="55" y="41"/>
                  </a:lnTo>
                  <a:close/>
                  <a:moveTo>
                    <a:pt x="57" y="48"/>
                  </a:moveTo>
                  <a:cubicBezTo>
                    <a:pt x="57" y="48"/>
                    <a:pt x="57" y="48"/>
                    <a:pt x="57" y="48"/>
                  </a:cubicBezTo>
                  <a:cubicBezTo>
                    <a:pt x="55" y="48"/>
                    <a:pt x="55" y="48"/>
                    <a:pt x="55" y="48"/>
                  </a:cubicBezTo>
                  <a:cubicBezTo>
                    <a:pt x="55" y="41"/>
                    <a:pt x="55" y="41"/>
                    <a:pt x="55" y="41"/>
                  </a:cubicBezTo>
                  <a:cubicBezTo>
                    <a:pt x="57" y="41"/>
                    <a:pt x="57" y="41"/>
                    <a:pt x="57" y="41"/>
                  </a:cubicBezTo>
                  <a:lnTo>
                    <a:pt x="57" y="48"/>
                  </a:lnTo>
                  <a:close/>
                  <a:moveTo>
                    <a:pt x="57" y="41"/>
                  </a:moveTo>
                  <a:cubicBezTo>
                    <a:pt x="57" y="41"/>
                    <a:pt x="57" y="41"/>
                    <a:pt x="57" y="41"/>
                  </a:cubicBezTo>
                  <a:cubicBezTo>
                    <a:pt x="55" y="41"/>
                    <a:pt x="55" y="41"/>
                    <a:pt x="55" y="41"/>
                  </a:cubicBezTo>
                  <a:cubicBezTo>
                    <a:pt x="55" y="33"/>
                    <a:pt x="55" y="33"/>
                    <a:pt x="55" y="33"/>
                  </a:cubicBezTo>
                  <a:cubicBezTo>
                    <a:pt x="57" y="33"/>
                    <a:pt x="57" y="33"/>
                    <a:pt x="57" y="33"/>
                  </a:cubicBezTo>
                  <a:lnTo>
                    <a:pt x="57" y="41"/>
                  </a:lnTo>
                  <a:close/>
                  <a:moveTo>
                    <a:pt x="57" y="48"/>
                  </a:moveTo>
                  <a:cubicBezTo>
                    <a:pt x="57" y="48"/>
                    <a:pt x="57" y="48"/>
                    <a:pt x="57" y="48"/>
                  </a:cubicBezTo>
                  <a:cubicBezTo>
                    <a:pt x="57" y="48"/>
                    <a:pt x="57" y="48"/>
                    <a:pt x="57" y="48"/>
                  </a:cubicBezTo>
                  <a:cubicBezTo>
                    <a:pt x="57" y="41"/>
                    <a:pt x="57" y="41"/>
                    <a:pt x="57" y="41"/>
                  </a:cubicBezTo>
                  <a:cubicBezTo>
                    <a:pt x="57" y="41"/>
                    <a:pt x="57" y="41"/>
                    <a:pt x="57" y="41"/>
                  </a:cubicBezTo>
                  <a:lnTo>
                    <a:pt x="57" y="48"/>
                  </a:lnTo>
                  <a:close/>
                  <a:moveTo>
                    <a:pt x="57" y="41"/>
                  </a:moveTo>
                  <a:cubicBezTo>
                    <a:pt x="57" y="41"/>
                    <a:pt x="57" y="41"/>
                    <a:pt x="57" y="41"/>
                  </a:cubicBezTo>
                  <a:cubicBezTo>
                    <a:pt x="57" y="41"/>
                    <a:pt x="57" y="41"/>
                    <a:pt x="57" y="41"/>
                  </a:cubicBezTo>
                  <a:cubicBezTo>
                    <a:pt x="57" y="33"/>
                    <a:pt x="57" y="33"/>
                    <a:pt x="57" y="33"/>
                  </a:cubicBezTo>
                  <a:cubicBezTo>
                    <a:pt x="57" y="33"/>
                    <a:pt x="57" y="33"/>
                    <a:pt x="57" y="33"/>
                  </a:cubicBezTo>
                  <a:lnTo>
                    <a:pt x="57" y="41"/>
                  </a:lnTo>
                  <a:close/>
                  <a:moveTo>
                    <a:pt x="58" y="48"/>
                  </a:moveTo>
                  <a:cubicBezTo>
                    <a:pt x="58" y="48"/>
                    <a:pt x="58" y="48"/>
                    <a:pt x="58" y="48"/>
                  </a:cubicBezTo>
                  <a:cubicBezTo>
                    <a:pt x="58" y="48"/>
                    <a:pt x="58" y="48"/>
                    <a:pt x="58" y="48"/>
                  </a:cubicBezTo>
                  <a:cubicBezTo>
                    <a:pt x="58" y="41"/>
                    <a:pt x="58" y="41"/>
                    <a:pt x="58" y="41"/>
                  </a:cubicBezTo>
                  <a:cubicBezTo>
                    <a:pt x="58" y="41"/>
                    <a:pt x="58" y="41"/>
                    <a:pt x="58" y="41"/>
                  </a:cubicBezTo>
                  <a:lnTo>
                    <a:pt x="58" y="48"/>
                  </a:lnTo>
                  <a:close/>
                  <a:moveTo>
                    <a:pt x="58" y="41"/>
                  </a:moveTo>
                  <a:cubicBezTo>
                    <a:pt x="58" y="41"/>
                    <a:pt x="58" y="41"/>
                    <a:pt x="58" y="41"/>
                  </a:cubicBezTo>
                  <a:cubicBezTo>
                    <a:pt x="58" y="41"/>
                    <a:pt x="58" y="41"/>
                    <a:pt x="58" y="41"/>
                  </a:cubicBezTo>
                  <a:cubicBezTo>
                    <a:pt x="58" y="33"/>
                    <a:pt x="58" y="33"/>
                    <a:pt x="58" y="33"/>
                  </a:cubicBezTo>
                  <a:cubicBezTo>
                    <a:pt x="58" y="33"/>
                    <a:pt x="58" y="33"/>
                    <a:pt x="58" y="33"/>
                  </a:cubicBezTo>
                  <a:lnTo>
                    <a:pt x="58" y="41"/>
                  </a:lnTo>
                  <a:close/>
                  <a:moveTo>
                    <a:pt x="59" y="48"/>
                  </a:moveTo>
                  <a:cubicBezTo>
                    <a:pt x="59" y="48"/>
                    <a:pt x="59" y="48"/>
                    <a:pt x="59" y="48"/>
                  </a:cubicBezTo>
                  <a:cubicBezTo>
                    <a:pt x="59" y="48"/>
                    <a:pt x="59" y="48"/>
                    <a:pt x="59" y="48"/>
                  </a:cubicBezTo>
                  <a:cubicBezTo>
                    <a:pt x="59" y="48"/>
                    <a:pt x="59" y="48"/>
                    <a:pt x="59" y="48"/>
                  </a:cubicBezTo>
                  <a:cubicBezTo>
                    <a:pt x="59" y="41"/>
                    <a:pt x="59" y="41"/>
                    <a:pt x="59" y="41"/>
                  </a:cubicBezTo>
                  <a:cubicBezTo>
                    <a:pt x="59" y="41"/>
                    <a:pt x="59" y="41"/>
                    <a:pt x="59" y="41"/>
                  </a:cubicBezTo>
                  <a:lnTo>
                    <a:pt x="59" y="48"/>
                  </a:lnTo>
                  <a:close/>
                  <a:moveTo>
                    <a:pt x="59" y="41"/>
                  </a:moveTo>
                  <a:cubicBezTo>
                    <a:pt x="59" y="41"/>
                    <a:pt x="59" y="41"/>
                    <a:pt x="59" y="41"/>
                  </a:cubicBezTo>
                  <a:cubicBezTo>
                    <a:pt x="59" y="41"/>
                    <a:pt x="59" y="41"/>
                    <a:pt x="59" y="41"/>
                  </a:cubicBezTo>
                  <a:cubicBezTo>
                    <a:pt x="59" y="33"/>
                    <a:pt x="59" y="33"/>
                    <a:pt x="59" y="33"/>
                  </a:cubicBezTo>
                  <a:cubicBezTo>
                    <a:pt x="59" y="33"/>
                    <a:pt x="59" y="33"/>
                    <a:pt x="59" y="33"/>
                  </a:cubicBezTo>
                  <a:cubicBezTo>
                    <a:pt x="59" y="33"/>
                    <a:pt x="59" y="33"/>
                    <a:pt x="59" y="33"/>
                  </a:cubicBezTo>
                  <a:lnTo>
                    <a:pt x="59" y="41"/>
                  </a:lnTo>
                  <a:close/>
                  <a:moveTo>
                    <a:pt x="61" y="48"/>
                  </a:moveTo>
                  <a:cubicBezTo>
                    <a:pt x="61" y="48"/>
                    <a:pt x="61" y="48"/>
                    <a:pt x="61" y="48"/>
                  </a:cubicBezTo>
                  <a:cubicBezTo>
                    <a:pt x="60" y="48"/>
                    <a:pt x="60" y="48"/>
                    <a:pt x="60" y="48"/>
                  </a:cubicBezTo>
                  <a:cubicBezTo>
                    <a:pt x="60" y="41"/>
                    <a:pt x="60" y="41"/>
                    <a:pt x="60" y="41"/>
                  </a:cubicBezTo>
                  <a:cubicBezTo>
                    <a:pt x="61" y="41"/>
                    <a:pt x="61" y="41"/>
                    <a:pt x="61" y="41"/>
                  </a:cubicBezTo>
                  <a:lnTo>
                    <a:pt x="61" y="48"/>
                  </a:lnTo>
                  <a:close/>
                  <a:moveTo>
                    <a:pt x="61" y="41"/>
                  </a:moveTo>
                  <a:cubicBezTo>
                    <a:pt x="61" y="41"/>
                    <a:pt x="61" y="41"/>
                    <a:pt x="61" y="41"/>
                  </a:cubicBezTo>
                  <a:cubicBezTo>
                    <a:pt x="60" y="41"/>
                    <a:pt x="60" y="41"/>
                    <a:pt x="60" y="41"/>
                  </a:cubicBezTo>
                  <a:cubicBezTo>
                    <a:pt x="60" y="33"/>
                    <a:pt x="60" y="33"/>
                    <a:pt x="60" y="33"/>
                  </a:cubicBezTo>
                  <a:cubicBezTo>
                    <a:pt x="61" y="33"/>
                    <a:pt x="61" y="33"/>
                    <a:pt x="61" y="33"/>
                  </a:cubicBezTo>
                  <a:lnTo>
                    <a:pt x="61" y="41"/>
                  </a:lnTo>
                  <a:close/>
                  <a:moveTo>
                    <a:pt x="64" y="48"/>
                  </a:moveTo>
                  <a:cubicBezTo>
                    <a:pt x="64" y="48"/>
                    <a:pt x="64" y="48"/>
                    <a:pt x="64" y="48"/>
                  </a:cubicBezTo>
                  <a:cubicBezTo>
                    <a:pt x="61" y="48"/>
                    <a:pt x="61" y="48"/>
                    <a:pt x="61" y="48"/>
                  </a:cubicBezTo>
                  <a:cubicBezTo>
                    <a:pt x="61" y="41"/>
                    <a:pt x="61" y="41"/>
                    <a:pt x="61" y="41"/>
                  </a:cubicBezTo>
                  <a:cubicBezTo>
                    <a:pt x="64" y="41"/>
                    <a:pt x="64" y="41"/>
                    <a:pt x="64" y="41"/>
                  </a:cubicBezTo>
                  <a:lnTo>
                    <a:pt x="64" y="48"/>
                  </a:lnTo>
                  <a:close/>
                  <a:moveTo>
                    <a:pt x="64" y="41"/>
                  </a:moveTo>
                  <a:cubicBezTo>
                    <a:pt x="64" y="41"/>
                    <a:pt x="64" y="41"/>
                    <a:pt x="64" y="41"/>
                  </a:cubicBezTo>
                  <a:cubicBezTo>
                    <a:pt x="61" y="41"/>
                    <a:pt x="61" y="41"/>
                    <a:pt x="61" y="41"/>
                  </a:cubicBezTo>
                  <a:cubicBezTo>
                    <a:pt x="61" y="33"/>
                    <a:pt x="61" y="33"/>
                    <a:pt x="61" y="33"/>
                  </a:cubicBezTo>
                  <a:cubicBezTo>
                    <a:pt x="64" y="33"/>
                    <a:pt x="64" y="33"/>
                    <a:pt x="64" y="33"/>
                  </a:cubicBezTo>
                  <a:lnTo>
                    <a:pt x="64" y="41"/>
                  </a:lnTo>
                  <a:close/>
                  <a:moveTo>
                    <a:pt x="66" y="48"/>
                  </a:moveTo>
                  <a:cubicBezTo>
                    <a:pt x="66" y="48"/>
                    <a:pt x="66" y="48"/>
                    <a:pt x="66" y="48"/>
                  </a:cubicBezTo>
                  <a:cubicBezTo>
                    <a:pt x="64" y="48"/>
                    <a:pt x="64" y="48"/>
                    <a:pt x="64" y="48"/>
                  </a:cubicBezTo>
                  <a:cubicBezTo>
                    <a:pt x="64" y="41"/>
                    <a:pt x="64" y="41"/>
                    <a:pt x="64" y="41"/>
                  </a:cubicBezTo>
                  <a:cubicBezTo>
                    <a:pt x="66" y="41"/>
                    <a:pt x="66" y="41"/>
                    <a:pt x="66" y="41"/>
                  </a:cubicBezTo>
                  <a:lnTo>
                    <a:pt x="66" y="48"/>
                  </a:lnTo>
                  <a:close/>
                  <a:moveTo>
                    <a:pt x="66" y="41"/>
                  </a:moveTo>
                  <a:cubicBezTo>
                    <a:pt x="66" y="41"/>
                    <a:pt x="66" y="41"/>
                    <a:pt x="66" y="41"/>
                  </a:cubicBezTo>
                  <a:cubicBezTo>
                    <a:pt x="64" y="41"/>
                    <a:pt x="64" y="41"/>
                    <a:pt x="64" y="41"/>
                  </a:cubicBezTo>
                  <a:cubicBezTo>
                    <a:pt x="64" y="33"/>
                    <a:pt x="64" y="33"/>
                    <a:pt x="64" y="33"/>
                  </a:cubicBezTo>
                  <a:cubicBezTo>
                    <a:pt x="66" y="33"/>
                    <a:pt x="66" y="33"/>
                    <a:pt x="66" y="33"/>
                  </a:cubicBezTo>
                  <a:lnTo>
                    <a:pt x="66" y="41"/>
                  </a:lnTo>
                  <a:close/>
                  <a:moveTo>
                    <a:pt x="68" y="48"/>
                  </a:moveTo>
                  <a:cubicBezTo>
                    <a:pt x="68" y="48"/>
                    <a:pt x="68" y="48"/>
                    <a:pt x="68" y="48"/>
                  </a:cubicBezTo>
                  <a:cubicBezTo>
                    <a:pt x="66" y="48"/>
                    <a:pt x="66" y="48"/>
                    <a:pt x="66" y="48"/>
                  </a:cubicBezTo>
                  <a:cubicBezTo>
                    <a:pt x="66" y="41"/>
                    <a:pt x="66" y="41"/>
                    <a:pt x="66" y="41"/>
                  </a:cubicBezTo>
                  <a:cubicBezTo>
                    <a:pt x="68" y="41"/>
                    <a:pt x="68" y="41"/>
                    <a:pt x="68" y="41"/>
                  </a:cubicBezTo>
                  <a:lnTo>
                    <a:pt x="68" y="48"/>
                  </a:lnTo>
                  <a:close/>
                  <a:moveTo>
                    <a:pt x="68" y="41"/>
                  </a:moveTo>
                  <a:cubicBezTo>
                    <a:pt x="68" y="41"/>
                    <a:pt x="68" y="41"/>
                    <a:pt x="68" y="41"/>
                  </a:cubicBezTo>
                  <a:cubicBezTo>
                    <a:pt x="66" y="41"/>
                    <a:pt x="66" y="41"/>
                    <a:pt x="66" y="41"/>
                  </a:cubicBezTo>
                  <a:cubicBezTo>
                    <a:pt x="66" y="33"/>
                    <a:pt x="66" y="33"/>
                    <a:pt x="66" y="33"/>
                  </a:cubicBezTo>
                  <a:cubicBezTo>
                    <a:pt x="68" y="33"/>
                    <a:pt x="68" y="33"/>
                    <a:pt x="68" y="33"/>
                  </a:cubicBezTo>
                  <a:lnTo>
                    <a:pt x="68" y="41"/>
                  </a:lnTo>
                  <a:close/>
                  <a:moveTo>
                    <a:pt x="71" y="48"/>
                  </a:moveTo>
                  <a:cubicBezTo>
                    <a:pt x="71" y="48"/>
                    <a:pt x="71" y="48"/>
                    <a:pt x="71" y="48"/>
                  </a:cubicBezTo>
                  <a:cubicBezTo>
                    <a:pt x="68" y="48"/>
                    <a:pt x="68" y="48"/>
                    <a:pt x="68" y="48"/>
                  </a:cubicBezTo>
                  <a:cubicBezTo>
                    <a:pt x="68" y="41"/>
                    <a:pt x="68" y="41"/>
                    <a:pt x="68" y="41"/>
                  </a:cubicBezTo>
                  <a:cubicBezTo>
                    <a:pt x="71" y="41"/>
                    <a:pt x="71" y="41"/>
                    <a:pt x="71" y="41"/>
                  </a:cubicBezTo>
                  <a:lnTo>
                    <a:pt x="71" y="48"/>
                  </a:lnTo>
                  <a:close/>
                  <a:moveTo>
                    <a:pt x="71" y="41"/>
                  </a:moveTo>
                  <a:cubicBezTo>
                    <a:pt x="71" y="41"/>
                    <a:pt x="71" y="41"/>
                    <a:pt x="71" y="41"/>
                  </a:cubicBezTo>
                  <a:cubicBezTo>
                    <a:pt x="68" y="41"/>
                    <a:pt x="68" y="41"/>
                    <a:pt x="68" y="41"/>
                  </a:cubicBezTo>
                  <a:cubicBezTo>
                    <a:pt x="68" y="33"/>
                    <a:pt x="68" y="33"/>
                    <a:pt x="68" y="33"/>
                  </a:cubicBezTo>
                  <a:cubicBezTo>
                    <a:pt x="71" y="33"/>
                    <a:pt x="71" y="33"/>
                    <a:pt x="71" y="33"/>
                  </a:cubicBezTo>
                  <a:lnTo>
                    <a:pt x="71" y="41"/>
                  </a:lnTo>
                  <a:close/>
                  <a:moveTo>
                    <a:pt x="73" y="48"/>
                  </a:moveTo>
                  <a:cubicBezTo>
                    <a:pt x="73" y="48"/>
                    <a:pt x="73" y="48"/>
                    <a:pt x="73" y="48"/>
                  </a:cubicBezTo>
                  <a:cubicBezTo>
                    <a:pt x="71" y="48"/>
                    <a:pt x="71" y="48"/>
                    <a:pt x="71" y="48"/>
                  </a:cubicBezTo>
                  <a:cubicBezTo>
                    <a:pt x="71" y="41"/>
                    <a:pt x="71" y="41"/>
                    <a:pt x="71" y="41"/>
                  </a:cubicBezTo>
                  <a:cubicBezTo>
                    <a:pt x="73" y="41"/>
                    <a:pt x="73" y="41"/>
                    <a:pt x="73" y="41"/>
                  </a:cubicBezTo>
                  <a:lnTo>
                    <a:pt x="73" y="48"/>
                  </a:lnTo>
                  <a:close/>
                  <a:moveTo>
                    <a:pt x="73" y="41"/>
                  </a:moveTo>
                  <a:cubicBezTo>
                    <a:pt x="73" y="41"/>
                    <a:pt x="73" y="41"/>
                    <a:pt x="73" y="41"/>
                  </a:cubicBezTo>
                  <a:cubicBezTo>
                    <a:pt x="71" y="41"/>
                    <a:pt x="71" y="41"/>
                    <a:pt x="71" y="41"/>
                  </a:cubicBezTo>
                  <a:cubicBezTo>
                    <a:pt x="71" y="33"/>
                    <a:pt x="71" y="33"/>
                    <a:pt x="71" y="33"/>
                  </a:cubicBezTo>
                  <a:cubicBezTo>
                    <a:pt x="73" y="33"/>
                    <a:pt x="73" y="33"/>
                    <a:pt x="73" y="33"/>
                  </a:cubicBezTo>
                  <a:lnTo>
                    <a:pt x="73" y="41"/>
                  </a:lnTo>
                  <a:close/>
                  <a:moveTo>
                    <a:pt x="75" y="48"/>
                  </a:moveTo>
                  <a:cubicBezTo>
                    <a:pt x="75" y="48"/>
                    <a:pt x="75" y="48"/>
                    <a:pt x="75" y="48"/>
                  </a:cubicBezTo>
                  <a:cubicBezTo>
                    <a:pt x="73" y="48"/>
                    <a:pt x="73" y="48"/>
                    <a:pt x="73" y="48"/>
                  </a:cubicBezTo>
                  <a:cubicBezTo>
                    <a:pt x="73" y="41"/>
                    <a:pt x="73" y="41"/>
                    <a:pt x="73" y="41"/>
                  </a:cubicBezTo>
                  <a:cubicBezTo>
                    <a:pt x="75" y="41"/>
                    <a:pt x="75" y="41"/>
                    <a:pt x="75" y="41"/>
                  </a:cubicBezTo>
                  <a:lnTo>
                    <a:pt x="75" y="48"/>
                  </a:lnTo>
                  <a:close/>
                  <a:moveTo>
                    <a:pt x="75" y="41"/>
                  </a:moveTo>
                  <a:cubicBezTo>
                    <a:pt x="75" y="41"/>
                    <a:pt x="75" y="41"/>
                    <a:pt x="75" y="41"/>
                  </a:cubicBezTo>
                  <a:cubicBezTo>
                    <a:pt x="73" y="41"/>
                    <a:pt x="73" y="41"/>
                    <a:pt x="73" y="41"/>
                  </a:cubicBezTo>
                  <a:cubicBezTo>
                    <a:pt x="73" y="33"/>
                    <a:pt x="73" y="33"/>
                    <a:pt x="73" y="33"/>
                  </a:cubicBezTo>
                  <a:cubicBezTo>
                    <a:pt x="75" y="33"/>
                    <a:pt x="75" y="33"/>
                    <a:pt x="75" y="33"/>
                  </a:cubicBezTo>
                  <a:lnTo>
                    <a:pt x="75" y="41"/>
                  </a:lnTo>
                  <a:close/>
                  <a:moveTo>
                    <a:pt x="77" y="48"/>
                  </a:moveTo>
                  <a:cubicBezTo>
                    <a:pt x="77" y="48"/>
                    <a:pt x="77" y="48"/>
                    <a:pt x="77" y="48"/>
                  </a:cubicBezTo>
                  <a:cubicBezTo>
                    <a:pt x="76" y="48"/>
                    <a:pt x="76" y="48"/>
                    <a:pt x="76" y="48"/>
                  </a:cubicBezTo>
                  <a:cubicBezTo>
                    <a:pt x="76" y="41"/>
                    <a:pt x="76" y="41"/>
                    <a:pt x="76" y="41"/>
                  </a:cubicBezTo>
                  <a:cubicBezTo>
                    <a:pt x="77" y="41"/>
                    <a:pt x="77" y="41"/>
                    <a:pt x="77" y="41"/>
                  </a:cubicBezTo>
                  <a:lnTo>
                    <a:pt x="77" y="48"/>
                  </a:lnTo>
                  <a:close/>
                  <a:moveTo>
                    <a:pt x="77" y="41"/>
                  </a:moveTo>
                  <a:cubicBezTo>
                    <a:pt x="77" y="41"/>
                    <a:pt x="77" y="41"/>
                    <a:pt x="77" y="41"/>
                  </a:cubicBezTo>
                  <a:cubicBezTo>
                    <a:pt x="76" y="41"/>
                    <a:pt x="76" y="41"/>
                    <a:pt x="76" y="41"/>
                  </a:cubicBezTo>
                  <a:cubicBezTo>
                    <a:pt x="76" y="33"/>
                    <a:pt x="76" y="33"/>
                    <a:pt x="76" y="33"/>
                  </a:cubicBezTo>
                  <a:cubicBezTo>
                    <a:pt x="77" y="33"/>
                    <a:pt x="77" y="33"/>
                    <a:pt x="77" y="33"/>
                  </a:cubicBezTo>
                  <a:lnTo>
                    <a:pt x="77" y="41"/>
                  </a:lnTo>
                  <a:close/>
                  <a:moveTo>
                    <a:pt x="80" y="48"/>
                  </a:moveTo>
                  <a:cubicBezTo>
                    <a:pt x="80" y="48"/>
                    <a:pt x="80" y="48"/>
                    <a:pt x="80" y="48"/>
                  </a:cubicBezTo>
                  <a:cubicBezTo>
                    <a:pt x="78" y="48"/>
                    <a:pt x="78" y="48"/>
                    <a:pt x="78" y="48"/>
                  </a:cubicBezTo>
                  <a:cubicBezTo>
                    <a:pt x="78" y="41"/>
                    <a:pt x="78" y="41"/>
                    <a:pt x="78" y="41"/>
                  </a:cubicBezTo>
                  <a:cubicBezTo>
                    <a:pt x="80" y="41"/>
                    <a:pt x="80" y="41"/>
                    <a:pt x="80" y="41"/>
                  </a:cubicBezTo>
                  <a:lnTo>
                    <a:pt x="80" y="48"/>
                  </a:lnTo>
                  <a:close/>
                  <a:moveTo>
                    <a:pt x="80" y="41"/>
                  </a:moveTo>
                  <a:cubicBezTo>
                    <a:pt x="80" y="41"/>
                    <a:pt x="80" y="41"/>
                    <a:pt x="80" y="41"/>
                  </a:cubicBezTo>
                  <a:cubicBezTo>
                    <a:pt x="78" y="41"/>
                    <a:pt x="78" y="41"/>
                    <a:pt x="78" y="41"/>
                  </a:cubicBezTo>
                  <a:cubicBezTo>
                    <a:pt x="78" y="33"/>
                    <a:pt x="78" y="33"/>
                    <a:pt x="78" y="33"/>
                  </a:cubicBezTo>
                  <a:cubicBezTo>
                    <a:pt x="80" y="33"/>
                    <a:pt x="80" y="33"/>
                    <a:pt x="80" y="33"/>
                  </a:cubicBezTo>
                  <a:lnTo>
                    <a:pt x="80" y="41"/>
                  </a:lnTo>
                  <a:close/>
                  <a:moveTo>
                    <a:pt x="82" y="48"/>
                  </a:moveTo>
                  <a:cubicBezTo>
                    <a:pt x="82" y="48"/>
                    <a:pt x="82" y="48"/>
                    <a:pt x="82" y="48"/>
                  </a:cubicBezTo>
                  <a:cubicBezTo>
                    <a:pt x="80" y="48"/>
                    <a:pt x="80" y="48"/>
                    <a:pt x="80" y="48"/>
                  </a:cubicBezTo>
                  <a:cubicBezTo>
                    <a:pt x="80" y="41"/>
                    <a:pt x="80" y="41"/>
                    <a:pt x="80" y="41"/>
                  </a:cubicBezTo>
                  <a:cubicBezTo>
                    <a:pt x="82" y="41"/>
                    <a:pt x="82" y="41"/>
                    <a:pt x="82" y="41"/>
                  </a:cubicBezTo>
                  <a:lnTo>
                    <a:pt x="82" y="48"/>
                  </a:lnTo>
                  <a:close/>
                  <a:moveTo>
                    <a:pt x="82" y="41"/>
                  </a:moveTo>
                  <a:cubicBezTo>
                    <a:pt x="82" y="41"/>
                    <a:pt x="82" y="41"/>
                    <a:pt x="82" y="41"/>
                  </a:cubicBezTo>
                  <a:cubicBezTo>
                    <a:pt x="80" y="41"/>
                    <a:pt x="80" y="41"/>
                    <a:pt x="80" y="41"/>
                  </a:cubicBezTo>
                  <a:cubicBezTo>
                    <a:pt x="80" y="33"/>
                    <a:pt x="80" y="33"/>
                    <a:pt x="80" y="33"/>
                  </a:cubicBezTo>
                  <a:cubicBezTo>
                    <a:pt x="82" y="33"/>
                    <a:pt x="82" y="33"/>
                    <a:pt x="82" y="33"/>
                  </a:cubicBezTo>
                  <a:lnTo>
                    <a:pt x="82" y="41"/>
                  </a:lnTo>
                  <a:close/>
                  <a:moveTo>
                    <a:pt x="84" y="48"/>
                  </a:moveTo>
                  <a:cubicBezTo>
                    <a:pt x="84" y="48"/>
                    <a:pt x="84" y="48"/>
                    <a:pt x="84" y="48"/>
                  </a:cubicBezTo>
                  <a:cubicBezTo>
                    <a:pt x="82" y="48"/>
                    <a:pt x="82" y="48"/>
                    <a:pt x="82" y="48"/>
                  </a:cubicBezTo>
                  <a:cubicBezTo>
                    <a:pt x="82" y="41"/>
                    <a:pt x="82" y="41"/>
                    <a:pt x="82" y="41"/>
                  </a:cubicBezTo>
                  <a:cubicBezTo>
                    <a:pt x="84" y="41"/>
                    <a:pt x="84" y="41"/>
                    <a:pt x="84" y="41"/>
                  </a:cubicBezTo>
                  <a:lnTo>
                    <a:pt x="84" y="48"/>
                  </a:lnTo>
                  <a:close/>
                  <a:moveTo>
                    <a:pt x="84" y="41"/>
                  </a:moveTo>
                  <a:cubicBezTo>
                    <a:pt x="84" y="41"/>
                    <a:pt x="84" y="41"/>
                    <a:pt x="84" y="41"/>
                  </a:cubicBezTo>
                  <a:cubicBezTo>
                    <a:pt x="82" y="41"/>
                    <a:pt x="82" y="41"/>
                    <a:pt x="82" y="41"/>
                  </a:cubicBezTo>
                  <a:cubicBezTo>
                    <a:pt x="82" y="33"/>
                    <a:pt x="82" y="33"/>
                    <a:pt x="82" y="33"/>
                  </a:cubicBezTo>
                  <a:cubicBezTo>
                    <a:pt x="84" y="33"/>
                    <a:pt x="84" y="33"/>
                    <a:pt x="84" y="33"/>
                  </a:cubicBezTo>
                  <a:lnTo>
                    <a:pt x="84" y="41"/>
                  </a:lnTo>
                  <a:close/>
                  <a:moveTo>
                    <a:pt x="94" y="48"/>
                  </a:moveTo>
                  <a:cubicBezTo>
                    <a:pt x="94" y="48"/>
                    <a:pt x="94" y="48"/>
                    <a:pt x="94" y="48"/>
                  </a:cubicBezTo>
                  <a:cubicBezTo>
                    <a:pt x="85" y="48"/>
                    <a:pt x="85" y="48"/>
                    <a:pt x="85" y="48"/>
                  </a:cubicBezTo>
                  <a:cubicBezTo>
                    <a:pt x="85" y="41"/>
                    <a:pt x="85" y="41"/>
                    <a:pt x="85" y="41"/>
                  </a:cubicBezTo>
                  <a:cubicBezTo>
                    <a:pt x="87" y="41"/>
                    <a:pt x="87" y="41"/>
                    <a:pt x="87" y="41"/>
                  </a:cubicBezTo>
                  <a:cubicBezTo>
                    <a:pt x="87" y="48"/>
                    <a:pt x="87" y="48"/>
                    <a:pt x="87" y="48"/>
                  </a:cubicBezTo>
                  <a:cubicBezTo>
                    <a:pt x="87" y="48"/>
                    <a:pt x="87" y="48"/>
                    <a:pt x="87" y="48"/>
                  </a:cubicBezTo>
                  <a:cubicBezTo>
                    <a:pt x="87" y="41"/>
                    <a:pt x="87" y="41"/>
                    <a:pt x="87" y="41"/>
                  </a:cubicBezTo>
                  <a:cubicBezTo>
                    <a:pt x="89" y="41"/>
                    <a:pt x="89" y="41"/>
                    <a:pt x="89" y="41"/>
                  </a:cubicBezTo>
                  <a:cubicBezTo>
                    <a:pt x="89" y="48"/>
                    <a:pt x="89" y="48"/>
                    <a:pt x="89" y="48"/>
                  </a:cubicBezTo>
                  <a:cubicBezTo>
                    <a:pt x="92" y="48"/>
                    <a:pt x="92" y="48"/>
                    <a:pt x="92" y="48"/>
                  </a:cubicBezTo>
                  <a:cubicBezTo>
                    <a:pt x="92" y="41"/>
                    <a:pt x="92" y="41"/>
                    <a:pt x="92" y="41"/>
                  </a:cubicBezTo>
                  <a:cubicBezTo>
                    <a:pt x="94" y="41"/>
                    <a:pt x="94" y="41"/>
                    <a:pt x="94" y="41"/>
                  </a:cubicBezTo>
                  <a:lnTo>
                    <a:pt x="94" y="48"/>
                  </a:lnTo>
                  <a:close/>
                  <a:moveTo>
                    <a:pt x="90" y="48"/>
                  </a:moveTo>
                  <a:cubicBezTo>
                    <a:pt x="90" y="48"/>
                    <a:pt x="90" y="48"/>
                    <a:pt x="90" y="48"/>
                  </a:cubicBezTo>
                  <a:cubicBezTo>
                    <a:pt x="90" y="45"/>
                    <a:pt x="90" y="45"/>
                    <a:pt x="90" y="45"/>
                  </a:cubicBezTo>
                  <a:cubicBezTo>
                    <a:pt x="91" y="45"/>
                    <a:pt x="91" y="45"/>
                    <a:pt x="91" y="45"/>
                  </a:cubicBezTo>
                  <a:cubicBezTo>
                    <a:pt x="91" y="48"/>
                    <a:pt x="91" y="48"/>
                    <a:pt x="91" y="48"/>
                  </a:cubicBezTo>
                  <a:lnTo>
                    <a:pt x="90" y="48"/>
                  </a:lnTo>
                  <a:close/>
                  <a:moveTo>
                    <a:pt x="94" y="41"/>
                  </a:moveTo>
                  <a:cubicBezTo>
                    <a:pt x="94" y="41"/>
                    <a:pt x="94" y="41"/>
                    <a:pt x="94" y="41"/>
                  </a:cubicBezTo>
                  <a:cubicBezTo>
                    <a:pt x="92" y="41"/>
                    <a:pt x="92" y="41"/>
                    <a:pt x="92" y="41"/>
                  </a:cubicBezTo>
                  <a:cubicBezTo>
                    <a:pt x="92" y="34"/>
                    <a:pt x="92" y="34"/>
                    <a:pt x="92" y="34"/>
                  </a:cubicBezTo>
                  <a:cubicBezTo>
                    <a:pt x="89" y="33"/>
                    <a:pt x="89" y="33"/>
                    <a:pt x="89" y="33"/>
                  </a:cubicBezTo>
                  <a:cubicBezTo>
                    <a:pt x="89" y="41"/>
                    <a:pt x="89" y="41"/>
                    <a:pt x="89" y="41"/>
                  </a:cubicBezTo>
                  <a:cubicBezTo>
                    <a:pt x="87" y="41"/>
                    <a:pt x="87" y="41"/>
                    <a:pt x="87" y="41"/>
                  </a:cubicBezTo>
                  <a:cubicBezTo>
                    <a:pt x="87" y="33"/>
                    <a:pt x="87" y="33"/>
                    <a:pt x="87" y="33"/>
                  </a:cubicBezTo>
                  <a:cubicBezTo>
                    <a:pt x="94" y="33"/>
                    <a:pt x="94" y="33"/>
                    <a:pt x="94" y="33"/>
                  </a:cubicBezTo>
                  <a:lnTo>
                    <a:pt x="94" y="41"/>
                  </a:lnTo>
                  <a:close/>
                  <a:moveTo>
                    <a:pt x="96" y="48"/>
                  </a:moveTo>
                  <a:cubicBezTo>
                    <a:pt x="96" y="48"/>
                    <a:pt x="96" y="48"/>
                    <a:pt x="96" y="48"/>
                  </a:cubicBezTo>
                  <a:cubicBezTo>
                    <a:pt x="94" y="48"/>
                    <a:pt x="94" y="48"/>
                    <a:pt x="94" y="48"/>
                  </a:cubicBezTo>
                  <a:cubicBezTo>
                    <a:pt x="94" y="41"/>
                    <a:pt x="94" y="41"/>
                    <a:pt x="94" y="41"/>
                  </a:cubicBezTo>
                  <a:cubicBezTo>
                    <a:pt x="96" y="41"/>
                    <a:pt x="96" y="41"/>
                    <a:pt x="96" y="41"/>
                  </a:cubicBezTo>
                  <a:lnTo>
                    <a:pt x="96" y="48"/>
                  </a:lnTo>
                  <a:close/>
                  <a:moveTo>
                    <a:pt x="96" y="41"/>
                  </a:moveTo>
                  <a:cubicBezTo>
                    <a:pt x="96" y="41"/>
                    <a:pt x="96" y="41"/>
                    <a:pt x="96" y="41"/>
                  </a:cubicBezTo>
                  <a:cubicBezTo>
                    <a:pt x="94" y="41"/>
                    <a:pt x="94" y="41"/>
                    <a:pt x="94" y="41"/>
                  </a:cubicBezTo>
                  <a:cubicBezTo>
                    <a:pt x="94" y="33"/>
                    <a:pt x="94" y="33"/>
                    <a:pt x="94" y="33"/>
                  </a:cubicBezTo>
                  <a:cubicBezTo>
                    <a:pt x="96" y="33"/>
                    <a:pt x="96" y="33"/>
                    <a:pt x="96" y="33"/>
                  </a:cubicBezTo>
                  <a:lnTo>
                    <a:pt x="96" y="41"/>
                  </a:lnTo>
                  <a:close/>
                  <a:moveTo>
                    <a:pt x="96" y="33"/>
                  </a:moveTo>
                  <a:cubicBezTo>
                    <a:pt x="96" y="33"/>
                    <a:pt x="96" y="33"/>
                    <a:pt x="96" y="33"/>
                  </a:cubicBezTo>
                  <a:cubicBezTo>
                    <a:pt x="98" y="34"/>
                    <a:pt x="98" y="34"/>
                    <a:pt x="98" y="34"/>
                  </a:cubicBezTo>
                  <a:cubicBezTo>
                    <a:pt x="98" y="41"/>
                    <a:pt x="98" y="41"/>
                    <a:pt x="98" y="41"/>
                  </a:cubicBezTo>
                  <a:cubicBezTo>
                    <a:pt x="96" y="41"/>
                    <a:pt x="96" y="41"/>
                    <a:pt x="96" y="41"/>
                  </a:cubicBezTo>
                  <a:lnTo>
                    <a:pt x="96" y="33"/>
                  </a:lnTo>
                  <a:close/>
                  <a:moveTo>
                    <a:pt x="101" y="48"/>
                  </a:moveTo>
                  <a:cubicBezTo>
                    <a:pt x="101" y="48"/>
                    <a:pt x="101" y="48"/>
                    <a:pt x="101" y="48"/>
                  </a:cubicBezTo>
                  <a:cubicBezTo>
                    <a:pt x="96" y="48"/>
                    <a:pt x="96" y="48"/>
                    <a:pt x="96" y="48"/>
                  </a:cubicBezTo>
                  <a:cubicBezTo>
                    <a:pt x="96" y="41"/>
                    <a:pt x="96" y="41"/>
                    <a:pt x="96" y="41"/>
                  </a:cubicBezTo>
                  <a:cubicBezTo>
                    <a:pt x="98" y="41"/>
                    <a:pt x="98" y="41"/>
                    <a:pt x="98" y="41"/>
                  </a:cubicBezTo>
                  <a:cubicBezTo>
                    <a:pt x="98" y="48"/>
                    <a:pt x="98" y="48"/>
                    <a:pt x="98" y="48"/>
                  </a:cubicBezTo>
                  <a:cubicBezTo>
                    <a:pt x="99" y="48"/>
                    <a:pt x="99" y="48"/>
                    <a:pt x="99" y="48"/>
                  </a:cubicBezTo>
                  <a:cubicBezTo>
                    <a:pt x="99" y="41"/>
                    <a:pt x="99" y="41"/>
                    <a:pt x="99" y="41"/>
                  </a:cubicBezTo>
                  <a:cubicBezTo>
                    <a:pt x="101" y="41"/>
                    <a:pt x="101" y="41"/>
                    <a:pt x="101" y="41"/>
                  </a:cubicBezTo>
                  <a:lnTo>
                    <a:pt x="101" y="48"/>
                  </a:lnTo>
                  <a:close/>
                  <a:moveTo>
                    <a:pt x="101" y="41"/>
                  </a:moveTo>
                  <a:cubicBezTo>
                    <a:pt x="101" y="41"/>
                    <a:pt x="101" y="41"/>
                    <a:pt x="101" y="41"/>
                  </a:cubicBezTo>
                  <a:cubicBezTo>
                    <a:pt x="99" y="41"/>
                    <a:pt x="99" y="41"/>
                    <a:pt x="99" y="41"/>
                  </a:cubicBezTo>
                  <a:cubicBezTo>
                    <a:pt x="99" y="34"/>
                    <a:pt x="99" y="34"/>
                    <a:pt x="99" y="34"/>
                  </a:cubicBezTo>
                  <a:cubicBezTo>
                    <a:pt x="101" y="34"/>
                    <a:pt x="101" y="34"/>
                    <a:pt x="101" y="34"/>
                  </a:cubicBezTo>
                  <a:lnTo>
                    <a:pt x="101" y="41"/>
                  </a:lnTo>
                  <a:close/>
                  <a:moveTo>
                    <a:pt x="103" y="48"/>
                  </a:moveTo>
                  <a:cubicBezTo>
                    <a:pt x="103" y="48"/>
                    <a:pt x="103" y="48"/>
                    <a:pt x="103" y="48"/>
                  </a:cubicBezTo>
                  <a:cubicBezTo>
                    <a:pt x="101" y="48"/>
                    <a:pt x="101" y="48"/>
                    <a:pt x="101" y="48"/>
                  </a:cubicBezTo>
                  <a:cubicBezTo>
                    <a:pt x="101" y="41"/>
                    <a:pt x="101" y="41"/>
                    <a:pt x="101" y="41"/>
                  </a:cubicBezTo>
                  <a:cubicBezTo>
                    <a:pt x="103" y="41"/>
                    <a:pt x="103" y="41"/>
                    <a:pt x="103" y="41"/>
                  </a:cubicBezTo>
                  <a:lnTo>
                    <a:pt x="103" y="48"/>
                  </a:lnTo>
                  <a:close/>
                  <a:moveTo>
                    <a:pt x="103" y="41"/>
                  </a:moveTo>
                  <a:cubicBezTo>
                    <a:pt x="103" y="41"/>
                    <a:pt x="103" y="41"/>
                    <a:pt x="103" y="41"/>
                  </a:cubicBezTo>
                  <a:cubicBezTo>
                    <a:pt x="101" y="41"/>
                    <a:pt x="101" y="41"/>
                    <a:pt x="101" y="41"/>
                  </a:cubicBezTo>
                  <a:cubicBezTo>
                    <a:pt x="101" y="34"/>
                    <a:pt x="101" y="34"/>
                    <a:pt x="101" y="34"/>
                  </a:cubicBezTo>
                  <a:cubicBezTo>
                    <a:pt x="103" y="34"/>
                    <a:pt x="103" y="34"/>
                    <a:pt x="103" y="34"/>
                  </a:cubicBezTo>
                  <a:lnTo>
                    <a:pt x="103" y="41"/>
                  </a:lnTo>
                  <a:close/>
                  <a:moveTo>
                    <a:pt x="105" y="48"/>
                  </a:moveTo>
                  <a:cubicBezTo>
                    <a:pt x="105" y="48"/>
                    <a:pt x="105" y="48"/>
                    <a:pt x="105" y="48"/>
                  </a:cubicBezTo>
                  <a:cubicBezTo>
                    <a:pt x="103" y="48"/>
                    <a:pt x="103" y="48"/>
                    <a:pt x="103" y="48"/>
                  </a:cubicBezTo>
                  <a:cubicBezTo>
                    <a:pt x="103" y="41"/>
                    <a:pt x="103" y="41"/>
                    <a:pt x="103" y="41"/>
                  </a:cubicBezTo>
                  <a:cubicBezTo>
                    <a:pt x="105" y="41"/>
                    <a:pt x="105" y="41"/>
                    <a:pt x="105" y="41"/>
                  </a:cubicBezTo>
                  <a:lnTo>
                    <a:pt x="105" y="48"/>
                  </a:lnTo>
                  <a:close/>
                  <a:moveTo>
                    <a:pt x="105" y="41"/>
                  </a:moveTo>
                  <a:cubicBezTo>
                    <a:pt x="105" y="41"/>
                    <a:pt x="105" y="41"/>
                    <a:pt x="105" y="41"/>
                  </a:cubicBezTo>
                  <a:cubicBezTo>
                    <a:pt x="103" y="41"/>
                    <a:pt x="103" y="41"/>
                    <a:pt x="103" y="41"/>
                  </a:cubicBezTo>
                  <a:cubicBezTo>
                    <a:pt x="103" y="34"/>
                    <a:pt x="103" y="34"/>
                    <a:pt x="103" y="34"/>
                  </a:cubicBezTo>
                  <a:cubicBezTo>
                    <a:pt x="105" y="34"/>
                    <a:pt x="105" y="34"/>
                    <a:pt x="105" y="34"/>
                  </a:cubicBezTo>
                  <a:lnTo>
                    <a:pt x="105" y="41"/>
                  </a:lnTo>
                  <a:close/>
                  <a:moveTo>
                    <a:pt x="107" y="48"/>
                  </a:moveTo>
                  <a:cubicBezTo>
                    <a:pt x="107" y="48"/>
                    <a:pt x="107" y="48"/>
                    <a:pt x="107" y="48"/>
                  </a:cubicBezTo>
                  <a:cubicBezTo>
                    <a:pt x="105" y="48"/>
                    <a:pt x="105" y="48"/>
                    <a:pt x="105" y="48"/>
                  </a:cubicBezTo>
                  <a:cubicBezTo>
                    <a:pt x="105" y="41"/>
                    <a:pt x="105" y="41"/>
                    <a:pt x="105" y="41"/>
                  </a:cubicBezTo>
                  <a:cubicBezTo>
                    <a:pt x="107" y="41"/>
                    <a:pt x="107" y="41"/>
                    <a:pt x="107" y="41"/>
                  </a:cubicBezTo>
                  <a:lnTo>
                    <a:pt x="107" y="48"/>
                  </a:lnTo>
                  <a:close/>
                  <a:moveTo>
                    <a:pt x="107" y="41"/>
                  </a:moveTo>
                  <a:cubicBezTo>
                    <a:pt x="107" y="41"/>
                    <a:pt x="107" y="41"/>
                    <a:pt x="107" y="41"/>
                  </a:cubicBezTo>
                  <a:cubicBezTo>
                    <a:pt x="105" y="41"/>
                    <a:pt x="105" y="41"/>
                    <a:pt x="105" y="41"/>
                  </a:cubicBezTo>
                  <a:cubicBezTo>
                    <a:pt x="105" y="34"/>
                    <a:pt x="105" y="34"/>
                    <a:pt x="105" y="34"/>
                  </a:cubicBezTo>
                  <a:cubicBezTo>
                    <a:pt x="107" y="34"/>
                    <a:pt x="107" y="34"/>
                    <a:pt x="107" y="34"/>
                  </a:cubicBezTo>
                  <a:lnTo>
                    <a:pt x="107" y="41"/>
                  </a:lnTo>
                  <a:close/>
                  <a:moveTo>
                    <a:pt x="109" y="48"/>
                  </a:moveTo>
                  <a:cubicBezTo>
                    <a:pt x="109" y="48"/>
                    <a:pt x="109" y="48"/>
                    <a:pt x="109" y="48"/>
                  </a:cubicBezTo>
                  <a:cubicBezTo>
                    <a:pt x="107" y="48"/>
                    <a:pt x="107" y="48"/>
                    <a:pt x="107" y="48"/>
                  </a:cubicBezTo>
                  <a:cubicBezTo>
                    <a:pt x="107" y="41"/>
                    <a:pt x="107" y="41"/>
                    <a:pt x="107" y="41"/>
                  </a:cubicBezTo>
                  <a:cubicBezTo>
                    <a:pt x="109" y="41"/>
                    <a:pt x="109" y="41"/>
                    <a:pt x="109" y="41"/>
                  </a:cubicBezTo>
                  <a:lnTo>
                    <a:pt x="109" y="48"/>
                  </a:lnTo>
                  <a:close/>
                  <a:moveTo>
                    <a:pt x="109" y="41"/>
                  </a:moveTo>
                  <a:cubicBezTo>
                    <a:pt x="109" y="41"/>
                    <a:pt x="109" y="41"/>
                    <a:pt x="109" y="41"/>
                  </a:cubicBezTo>
                  <a:cubicBezTo>
                    <a:pt x="107" y="41"/>
                    <a:pt x="107" y="41"/>
                    <a:pt x="107" y="41"/>
                  </a:cubicBezTo>
                  <a:cubicBezTo>
                    <a:pt x="107" y="34"/>
                    <a:pt x="107" y="34"/>
                    <a:pt x="107" y="34"/>
                  </a:cubicBezTo>
                  <a:cubicBezTo>
                    <a:pt x="109" y="34"/>
                    <a:pt x="109" y="34"/>
                    <a:pt x="109" y="34"/>
                  </a:cubicBezTo>
                  <a:lnTo>
                    <a:pt x="109" y="41"/>
                  </a:lnTo>
                  <a:close/>
                  <a:moveTo>
                    <a:pt x="112" y="48"/>
                  </a:moveTo>
                  <a:cubicBezTo>
                    <a:pt x="112" y="48"/>
                    <a:pt x="112" y="48"/>
                    <a:pt x="112" y="48"/>
                  </a:cubicBezTo>
                  <a:cubicBezTo>
                    <a:pt x="110" y="48"/>
                    <a:pt x="110" y="48"/>
                    <a:pt x="110" y="48"/>
                  </a:cubicBezTo>
                  <a:cubicBezTo>
                    <a:pt x="110" y="48"/>
                    <a:pt x="110" y="48"/>
                    <a:pt x="110" y="48"/>
                  </a:cubicBezTo>
                  <a:cubicBezTo>
                    <a:pt x="112" y="48"/>
                    <a:pt x="112" y="48"/>
                    <a:pt x="112" y="48"/>
                  </a:cubicBezTo>
                  <a:close/>
                  <a:moveTo>
                    <a:pt x="112" y="48"/>
                  </a:moveTo>
                  <a:cubicBezTo>
                    <a:pt x="112" y="48"/>
                    <a:pt x="112" y="48"/>
                    <a:pt x="112" y="48"/>
                  </a:cubicBezTo>
                  <a:cubicBezTo>
                    <a:pt x="110" y="48"/>
                    <a:pt x="110" y="48"/>
                    <a:pt x="110" y="48"/>
                  </a:cubicBezTo>
                  <a:cubicBezTo>
                    <a:pt x="110" y="41"/>
                    <a:pt x="110" y="41"/>
                    <a:pt x="110" y="41"/>
                  </a:cubicBezTo>
                  <a:cubicBezTo>
                    <a:pt x="112" y="41"/>
                    <a:pt x="112" y="41"/>
                    <a:pt x="112" y="41"/>
                  </a:cubicBezTo>
                  <a:lnTo>
                    <a:pt x="112" y="48"/>
                  </a:lnTo>
                  <a:close/>
                  <a:moveTo>
                    <a:pt x="112" y="41"/>
                  </a:moveTo>
                  <a:cubicBezTo>
                    <a:pt x="112" y="41"/>
                    <a:pt x="112" y="41"/>
                    <a:pt x="112" y="41"/>
                  </a:cubicBezTo>
                  <a:cubicBezTo>
                    <a:pt x="110" y="41"/>
                    <a:pt x="110" y="41"/>
                    <a:pt x="110" y="41"/>
                  </a:cubicBezTo>
                  <a:cubicBezTo>
                    <a:pt x="110" y="34"/>
                    <a:pt x="110" y="34"/>
                    <a:pt x="110" y="34"/>
                  </a:cubicBezTo>
                  <a:cubicBezTo>
                    <a:pt x="112" y="34"/>
                    <a:pt x="112" y="34"/>
                    <a:pt x="112" y="34"/>
                  </a:cubicBezTo>
                  <a:lnTo>
                    <a:pt x="112" y="41"/>
                  </a:lnTo>
                  <a:close/>
                  <a:moveTo>
                    <a:pt x="114" y="48"/>
                  </a:moveTo>
                  <a:cubicBezTo>
                    <a:pt x="114" y="48"/>
                    <a:pt x="114" y="48"/>
                    <a:pt x="114" y="48"/>
                  </a:cubicBezTo>
                  <a:cubicBezTo>
                    <a:pt x="112" y="48"/>
                    <a:pt x="112" y="48"/>
                    <a:pt x="112" y="48"/>
                  </a:cubicBezTo>
                  <a:cubicBezTo>
                    <a:pt x="112" y="48"/>
                    <a:pt x="112" y="48"/>
                    <a:pt x="112" y="48"/>
                  </a:cubicBezTo>
                  <a:cubicBezTo>
                    <a:pt x="114" y="48"/>
                    <a:pt x="114" y="48"/>
                    <a:pt x="114" y="48"/>
                  </a:cubicBezTo>
                  <a:close/>
                  <a:moveTo>
                    <a:pt x="114" y="48"/>
                  </a:moveTo>
                  <a:cubicBezTo>
                    <a:pt x="114" y="48"/>
                    <a:pt x="114" y="48"/>
                    <a:pt x="114" y="48"/>
                  </a:cubicBezTo>
                  <a:cubicBezTo>
                    <a:pt x="112" y="48"/>
                    <a:pt x="112" y="48"/>
                    <a:pt x="112" y="48"/>
                  </a:cubicBezTo>
                  <a:cubicBezTo>
                    <a:pt x="112" y="41"/>
                    <a:pt x="112" y="41"/>
                    <a:pt x="112" y="41"/>
                  </a:cubicBezTo>
                  <a:cubicBezTo>
                    <a:pt x="114" y="41"/>
                    <a:pt x="114" y="41"/>
                    <a:pt x="114" y="41"/>
                  </a:cubicBezTo>
                  <a:lnTo>
                    <a:pt x="114" y="48"/>
                  </a:lnTo>
                  <a:close/>
                  <a:moveTo>
                    <a:pt x="114" y="41"/>
                  </a:moveTo>
                  <a:cubicBezTo>
                    <a:pt x="114" y="41"/>
                    <a:pt x="114" y="41"/>
                    <a:pt x="114" y="41"/>
                  </a:cubicBezTo>
                  <a:cubicBezTo>
                    <a:pt x="112" y="41"/>
                    <a:pt x="112" y="41"/>
                    <a:pt x="112" y="41"/>
                  </a:cubicBezTo>
                  <a:cubicBezTo>
                    <a:pt x="112" y="34"/>
                    <a:pt x="112" y="34"/>
                    <a:pt x="112" y="34"/>
                  </a:cubicBezTo>
                  <a:cubicBezTo>
                    <a:pt x="114" y="34"/>
                    <a:pt x="114" y="34"/>
                    <a:pt x="114" y="34"/>
                  </a:cubicBezTo>
                  <a:lnTo>
                    <a:pt x="114" y="41"/>
                  </a:lnTo>
                  <a:close/>
                  <a:moveTo>
                    <a:pt x="116" y="48"/>
                  </a:moveTo>
                  <a:cubicBezTo>
                    <a:pt x="116" y="48"/>
                    <a:pt x="116" y="48"/>
                    <a:pt x="116" y="48"/>
                  </a:cubicBezTo>
                  <a:cubicBezTo>
                    <a:pt x="114" y="48"/>
                    <a:pt x="114" y="48"/>
                    <a:pt x="114" y="48"/>
                  </a:cubicBezTo>
                  <a:cubicBezTo>
                    <a:pt x="114" y="48"/>
                    <a:pt x="114" y="48"/>
                    <a:pt x="114" y="48"/>
                  </a:cubicBezTo>
                  <a:cubicBezTo>
                    <a:pt x="116" y="48"/>
                    <a:pt x="116" y="48"/>
                    <a:pt x="116" y="48"/>
                  </a:cubicBezTo>
                  <a:close/>
                  <a:moveTo>
                    <a:pt x="116" y="48"/>
                  </a:moveTo>
                  <a:cubicBezTo>
                    <a:pt x="116" y="48"/>
                    <a:pt x="116" y="48"/>
                    <a:pt x="116" y="48"/>
                  </a:cubicBezTo>
                  <a:cubicBezTo>
                    <a:pt x="114" y="48"/>
                    <a:pt x="114" y="48"/>
                    <a:pt x="114" y="48"/>
                  </a:cubicBezTo>
                  <a:cubicBezTo>
                    <a:pt x="114" y="41"/>
                    <a:pt x="114" y="41"/>
                    <a:pt x="114" y="41"/>
                  </a:cubicBezTo>
                  <a:cubicBezTo>
                    <a:pt x="116" y="41"/>
                    <a:pt x="116" y="41"/>
                    <a:pt x="116" y="41"/>
                  </a:cubicBezTo>
                  <a:lnTo>
                    <a:pt x="116" y="48"/>
                  </a:lnTo>
                  <a:close/>
                  <a:moveTo>
                    <a:pt x="116" y="41"/>
                  </a:moveTo>
                  <a:cubicBezTo>
                    <a:pt x="116" y="41"/>
                    <a:pt x="116" y="41"/>
                    <a:pt x="116" y="41"/>
                  </a:cubicBezTo>
                  <a:cubicBezTo>
                    <a:pt x="114" y="41"/>
                    <a:pt x="114" y="41"/>
                    <a:pt x="114" y="41"/>
                  </a:cubicBezTo>
                  <a:cubicBezTo>
                    <a:pt x="114" y="34"/>
                    <a:pt x="114" y="34"/>
                    <a:pt x="114" y="34"/>
                  </a:cubicBezTo>
                  <a:cubicBezTo>
                    <a:pt x="116" y="34"/>
                    <a:pt x="116" y="34"/>
                    <a:pt x="116" y="34"/>
                  </a:cubicBezTo>
                  <a:lnTo>
                    <a:pt x="116" y="41"/>
                  </a:lnTo>
                  <a:close/>
                  <a:moveTo>
                    <a:pt x="117" y="48"/>
                  </a:moveTo>
                  <a:cubicBezTo>
                    <a:pt x="117" y="48"/>
                    <a:pt x="117" y="48"/>
                    <a:pt x="117" y="48"/>
                  </a:cubicBezTo>
                  <a:cubicBezTo>
                    <a:pt x="116" y="48"/>
                    <a:pt x="116" y="48"/>
                    <a:pt x="116" y="48"/>
                  </a:cubicBezTo>
                  <a:cubicBezTo>
                    <a:pt x="116" y="48"/>
                    <a:pt x="116" y="48"/>
                    <a:pt x="116" y="48"/>
                  </a:cubicBezTo>
                  <a:cubicBezTo>
                    <a:pt x="117" y="48"/>
                    <a:pt x="117" y="48"/>
                    <a:pt x="117" y="48"/>
                  </a:cubicBezTo>
                  <a:close/>
                  <a:moveTo>
                    <a:pt x="117" y="48"/>
                  </a:moveTo>
                  <a:cubicBezTo>
                    <a:pt x="117" y="48"/>
                    <a:pt x="117" y="48"/>
                    <a:pt x="117" y="48"/>
                  </a:cubicBezTo>
                  <a:cubicBezTo>
                    <a:pt x="116" y="48"/>
                    <a:pt x="116" y="48"/>
                    <a:pt x="116" y="48"/>
                  </a:cubicBezTo>
                  <a:cubicBezTo>
                    <a:pt x="116" y="41"/>
                    <a:pt x="116" y="41"/>
                    <a:pt x="116" y="41"/>
                  </a:cubicBezTo>
                  <a:cubicBezTo>
                    <a:pt x="117" y="41"/>
                    <a:pt x="117" y="41"/>
                    <a:pt x="117" y="41"/>
                  </a:cubicBezTo>
                  <a:lnTo>
                    <a:pt x="117" y="48"/>
                  </a:lnTo>
                  <a:close/>
                  <a:moveTo>
                    <a:pt x="117" y="34"/>
                  </a:moveTo>
                  <a:cubicBezTo>
                    <a:pt x="117" y="34"/>
                    <a:pt x="117" y="34"/>
                    <a:pt x="117" y="34"/>
                  </a:cubicBezTo>
                  <a:cubicBezTo>
                    <a:pt x="117" y="41"/>
                    <a:pt x="117" y="41"/>
                    <a:pt x="117" y="41"/>
                  </a:cubicBezTo>
                  <a:cubicBezTo>
                    <a:pt x="116" y="41"/>
                    <a:pt x="116" y="41"/>
                    <a:pt x="116" y="41"/>
                  </a:cubicBezTo>
                  <a:cubicBezTo>
                    <a:pt x="116" y="34"/>
                    <a:pt x="116" y="34"/>
                    <a:pt x="116" y="34"/>
                  </a:cubicBezTo>
                  <a:cubicBezTo>
                    <a:pt x="117" y="34"/>
                    <a:pt x="117" y="34"/>
                    <a:pt x="117" y="34"/>
                  </a:cubicBezTo>
                  <a:close/>
                  <a:moveTo>
                    <a:pt x="119" y="48"/>
                  </a:moveTo>
                  <a:cubicBezTo>
                    <a:pt x="119" y="48"/>
                    <a:pt x="119" y="48"/>
                    <a:pt x="119" y="48"/>
                  </a:cubicBezTo>
                  <a:cubicBezTo>
                    <a:pt x="117" y="48"/>
                    <a:pt x="117" y="48"/>
                    <a:pt x="117" y="48"/>
                  </a:cubicBezTo>
                  <a:cubicBezTo>
                    <a:pt x="117" y="48"/>
                    <a:pt x="117" y="48"/>
                    <a:pt x="117" y="48"/>
                  </a:cubicBezTo>
                  <a:cubicBezTo>
                    <a:pt x="119" y="48"/>
                    <a:pt x="119" y="48"/>
                    <a:pt x="119" y="48"/>
                  </a:cubicBezTo>
                  <a:close/>
                  <a:moveTo>
                    <a:pt x="119" y="48"/>
                  </a:moveTo>
                  <a:cubicBezTo>
                    <a:pt x="119" y="48"/>
                    <a:pt x="119" y="48"/>
                    <a:pt x="119" y="48"/>
                  </a:cubicBezTo>
                  <a:cubicBezTo>
                    <a:pt x="117" y="48"/>
                    <a:pt x="117" y="48"/>
                    <a:pt x="117" y="48"/>
                  </a:cubicBezTo>
                  <a:cubicBezTo>
                    <a:pt x="117" y="41"/>
                    <a:pt x="117" y="41"/>
                    <a:pt x="117" y="41"/>
                  </a:cubicBezTo>
                  <a:cubicBezTo>
                    <a:pt x="119" y="41"/>
                    <a:pt x="119" y="41"/>
                    <a:pt x="119" y="41"/>
                  </a:cubicBezTo>
                  <a:lnTo>
                    <a:pt x="119" y="48"/>
                  </a:lnTo>
                  <a:close/>
                  <a:moveTo>
                    <a:pt x="119" y="41"/>
                  </a:moveTo>
                  <a:cubicBezTo>
                    <a:pt x="119" y="41"/>
                    <a:pt x="119" y="41"/>
                    <a:pt x="119" y="41"/>
                  </a:cubicBezTo>
                  <a:cubicBezTo>
                    <a:pt x="117" y="41"/>
                    <a:pt x="117" y="41"/>
                    <a:pt x="117" y="41"/>
                  </a:cubicBezTo>
                  <a:cubicBezTo>
                    <a:pt x="117" y="34"/>
                    <a:pt x="117" y="34"/>
                    <a:pt x="117" y="34"/>
                  </a:cubicBezTo>
                  <a:cubicBezTo>
                    <a:pt x="119" y="34"/>
                    <a:pt x="119" y="34"/>
                    <a:pt x="119" y="34"/>
                  </a:cubicBezTo>
                  <a:cubicBezTo>
                    <a:pt x="119" y="34"/>
                    <a:pt x="119" y="34"/>
                    <a:pt x="119" y="34"/>
                  </a:cubicBezTo>
                  <a:lnTo>
                    <a:pt x="119" y="41"/>
                  </a:lnTo>
                  <a:close/>
                  <a:moveTo>
                    <a:pt x="120" y="48"/>
                  </a:moveTo>
                  <a:cubicBezTo>
                    <a:pt x="120" y="48"/>
                    <a:pt x="120" y="48"/>
                    <a:pt x="120" y="48"/>
                  </a:cubicBezTo>
                  <a:cubicBezTo>
                    <a:pt x="119" y="48"/>
                    <a:pt x="119" y="48"/>
                    <a:pt x="119" y="48"/>
                  </a:cubicBezTo>
                  <a:cubicBezTo>
                    <a:pt x="119" y="48"/>
                    <a:pt x="119" y="48"/>
                    <a:pt x="119" y="48"/>
                  </a:cubicBezTo>
                  <a:cubicBezTo>
                    <a:pt x="120" y="48"/>
                    <a:pt x="120" y="48"/>
                    <a:pt x="120" y="48"/>
                  </a:cubicBezTo>
                  <a:close/>
                  <a:moveTo>
                    <a:pt x="120" y="48"/>
                  </a:moveTo>
                  <a:cubicBezTo>
                    <a:pt x="120" y="48"/>
                    <a:pt x="120" y="48"/>
                    <a:pt x="120" y="48"/>
                  </a:cubicBezTo>
                  <a:cubicBezTo>
                    <a:pt x="119" y="48"/>
                    <a:pt x="119" y="48"/>
                    <a:pt x="119" y="48"/>
                  </a:cubicBezTo>
                  <a:cubicBezTo>
                    <a:pt x="119" y="41"/>
                    <a:pt x="119" y="41"/>
                    <a:pt x="119" y="41"/>
                  </a:cubicBezTo>
                  <a:cubicBezTo>
                    <a:pt x="120" y="41"/>
                    <a:pt x="120" y="41"/>
                    <a:pt x="120" y="41"/>
                  </a:cubicBezTo>
                  <a:lnTo>
                    <a:pt x="120" y="48"/>
                  </a:lnTo>
                  <a:close/>
                  <a:moveTo>
                    <a:pt x="143" y="18"/>
                  </a:moveTo>
                  <a:cubicBezTo>
                    <a:pt x="143" y="18"/>
                    <a:pt x="143" y="18"/>
                    <a:pt x="143" y="18"/>
                  </a:cubicBezTo>
                  <a:cubicBezTo>
                    <a:pt x="145" y="18"/>
                    <a:pt x="145" y="18"/>
                    <a:pt x="145" y="18"/>
                  </a:cubicBezTo>
                  <a:cubicBezTo>
                    <a:pt x="145" y="19"/>
                    <a:pt x="145" y="19"/>
                    <a:pt x="145" y="19"/>
                  </a:cubicBezTo>
                  <a:cubicBezTo>
                    <a:pt x="145" y="19"/>
                    <a:pt x="146" y="19"/>
                    <a:pt x="146" y="19"/>
                  </a:cubicBezTo>
                  <a:cubicBezTo>
                    <a:pt x="146" y="19"/>
                    <a:pt x="146" y="19"/>
                    <a:pt x="146" y="19"/>
                  </a:cubicBezTo>
                  <a:cubicBezTo>
                    <a:pt x="147" y="19"/>
                    <a:pt x="147" y="19"/>
                    <a:pt x="147" y="19"/>
                  </a:cubicBezTo>
                  <a:cubicBezTo>
                    <a:pt x="147" y="19"/>
                    <a:pt x="147" y="19"/>
                    <a:pt x="147" y="19"/>
                  </a:cubicBezTo>
                  <a:cubicBezTo>
                    <a:pt x="152" y="20"/>
                    <a:pt x="153" y="21"/>
                    <a:pt x="153" y="21"/>
                  </a:cubicBezTo>
                  <a:cubicBezTo>
                    <a:pt x="153" y="29"/>
                    <a:pt x="153" y="29"/>
                    <a:pt x="153" y="29"/>
                  </a:cubicBezTo>
                  <a:cubicBezTo>
                    <a:pt x="153" y="29"/>
                    <a:pt x="153" y="29"/>
                    <a:pt x="153" y="29"/>
                  </a:cubicBezTo>
                  <a:cubicBezTo>
                    <a:pt x="153" y="21"/>
                    <a:pt x="153" y="21"/>
                    <a:pt x="153" y="21"/>
                  </a:cubicBezTo>
                  <a:cubicBezTo>
                    <a:pt x="153" y="21"/>
                    <a:pt x="150" y="20"/>
                    <a:pt x="146" y="20"/>
                  </a:cubicBezTo>
                  <a:cubicBezTo>
                    <a:pt x="143" y="20"/>
                    <a:pt x="140" y="21"/>
                    <a:pt x="140" y="21"/>
                  </a:cubicBezTo>
                  <a:cubicBezTo>
                    <a:pt x="139" y="29"/>
                    <a:pt x="139" y="29"/>
                    <a:pt x="139" y="29"/>
                  </a:cubicBezTo>
                  <a:cubicBezTo>
                    <a:pt x="139" y="29"/>
                    <a:pt x="139" y="29"/>
                    <a:pt x="139" y="29"/>
                  </a:cubicBezTo>
                  <a:cubicBezTo>
                    <a:pt x="140" y="21"/>
                    <a:pt x="140" y="21"/>
                    <a:pt x="140" y="21"/>
                  </a:cubicBezTo>
                  <a:cubicBezTo>
                    <a:pt x="140" y="21"/>
                    <a:pt x="141" y="20"/>
                    <a:pt x="143" y="20"/>
                  </a:cubicBezTo>
                  <a:lnTo>
                    <a:pt x="143" y="18"/>
                  </a:lnTo>
                  <a:close/>
                  <a:moveTo>
                    <a:pt x="142" y="31"/>
                  </a:moveTo>
                  <a:cubicBezTo>
                    <a:pt x="142" y="31"/>
                    <a:pt x="142" y="31"/>
                    <a:pt x="142" y="31"/>
                  </a:cubicBezTo>
                  <a:cubicBezTo>
                    <a:pt x="142" y="40"/>
                    <a:pt x="142" y="40"/>
                    <a:pt x="142" y="40"/>
                  </a:cubicBezTo>
                  <a:cubicBezTo>
                    <a:pt x="140" y="40"/>
                    <a:pt x="140" y="40"/>
                    <a:pt x="140" y="40"/>
                  </a:cubicBezTo>
                  <a:cubicBezTo>
                    <a:pt x="140" y="31"/>
                    <a:pt x="140" y="31"/>
                    <a:pt x="140" y="31"/>
                  </a:cubicBezTo>
                  <a:lnTo>
                    <a:pt x="142" y="31"/>
                  </a:lnTo>
                  <a:close/>
                  <a:moveTo>
                    <a:pt x="141" y="20"/>
                  </a:moveTo>
                  <a:cubicBezTo>
                    <a:pt x="141" y="20"/>
                    <a:pt x="141" y="20"/>
                    <a:pt x="141" y="20"/>
                  </a:cubicBezTo>
                  <a:cubicBezTo>
                    <a:pt x="141" y="18"/>
                    <a:pt x="141" y="18"/>
                    <a:pt x="141" y="18"/>
                  </a:cubicBezTo>
                  <a:cubicBezTo>
                    <a:pt x="141" y="20"/>
                    <a:pt x="141" y="20"/>
                    <a:pt x="141" y="20"/>
                  </a:cubicBezTo>
                  <a:close/>
                  <a:moveTo>
                    <a:pt x="140" y="15"/>
                  </a:moveTo>
                  <a:cubicBezTo>
                    <a:pt x="140" y="15"/>
                    <a:pt x="140" y="15"/>
                    <a:pt x="140" y="15"/>
                  </a:cubicBezTo>
                  <a:cubicBezTo>
                    <a:pt x="141" y="15"/>
                    <a:pt x="141" y="15"/>
                    <a:pt x="141" y="15"/>
                  </a:cubicBezTo>
                  <a:cubicBezTo>
                    <a:pt x="141" y="17"/>
                    <a:pt x="141" y="17"/>
                    <a:pt x="141" y="17"/>
                  </a:cubicBezTo>
                  <a:cubicBezTo>
                    <a:pt x="140" y="17"/>
                    <a:pt x="140" y="17"/>
                    <a:pt x="140" y="17"/>
                  </a:cubicBezTo>
                  <a:lnTo>
                    <a:pt x="140" y="15"/>
                  </a:lnTo>
                  <a:close/>
                  <a:moveTo>
                    <a:pt x="129" y="21"/>
                  </a:moveTo>
                  <a:cubicBezTo>
                    <a:pt x="129" y="21"/>
                    <a:pt x="129" y="21"/>
                    <a:pt x="129" y="21"/>
                  </a:cubicBezTo>
                  <a:cubicBezTo>
                    <a:pt x="129" y="19"/>
                    <a:pt x="129" y="19"/>
                    <a:pt x="129" y="19"/>
                  </a:cubicBezTo>
                  <a:cubicBezTo>
                    <a:pt x="131" y="19"/>
                    <a:pt x="131" y="19"/>
                    <a:pt x="131" y="19"/>
                  </a:cubicBezTo>
                  <a:cubicBezTo>
                    <a:pt x="131" y="20"/>
                    <a:pt x="131" y="20"/>
                    <a:pt x="131" y="20"/>
                  </a:cubicBezTo>
                  <a:cubicBezTo>
                    <a:pt x="132" y="19"/>
                    <a:pt x="133" y="19"/>
                    <a:pt x="134" y="19"/>
                  </a:cubicBezTo>
                  <a:cubicBezTo>
                    <a:pt x="134" y="17"/>
                    <a:pt x="134" y="17"/>
                    <a:pt x="134" y="17"/>
                  </a:cubicBezTo>
                  <a:cubicBezTo>
                    <a:pt x="135" y="17"/>
                    <a:pt x="135" y="17"/>
                    <a:pt x="135" y="17"/>
                  </a:cubicBezTo>
                  <a:cubicBezTo>
                    <a:pt x="135" y="18"/>
                    <a:pt x="135" y="18"/>
                    <a:pt x="135" y="18"/>
                  </a:cubicBezTo>
                  <a:cubicBezTo>
                    <a:pt x="139" y="18"/>
                    <a:pt x="141" y="18"/>
                    <a:pt x="141" y="18"/>
                  </a:cubicBezTo>
                  <a:cubicBezTo>
                    <a:pt x="141" y="18"/>
                    <a:pt x="137" y="18"/>
                    <a:pt x="133" y="19"/>
                  </a:cubicBezTo>
                  <a:cubicBezTo>
                    <a:pt x="129" y="21"/>
                    <a:pt x="129" y="22"/>
                    <a:pt x="129" y="22"/>
                  </a:cubicBezTo>
                  <a:cubicBezTo>
                    <a:pt x="127" y="31"/>
                    <a:pt x="127" y="31"/>
                    <a:pt x="127" y="31"/>
                  </a:cubicBezTo>
                  <a:cubicBezTo>
                    <a:pt x="128" y="22"/>
                    <a:pt x="128" y="22"/>
                    <a:pt x="128" y="22"/>
                  </a:cubicBezTo>
                  <a:cubicBezTo>
                    <a:pt x="127" y="22"/>
                    <a:pt x="127" y="22"/>
                    <a:pt x="127" y="22"/>
                  </a:cubicBezTo>
                  <a:cubicBezTo>
                    <a:pt x="127" y="20"/>
                    <a:pt x="127" y="20"/>
                    <a:pt x="127" y="20"/>
                  </a:cubicBezTo>
                  <a:cubicBezTo>
                    <a:pt x="128" y="20"/>
                    <a:pt x="128" y="20"/>
                    <a:pt x="128" y="20"/>
                  </a:cubicBezTo>
                  <a:cubicBezTo>
                    <a:pt x="128" y="22"/>
                    <a:pt x="128" y="22"/>
                    <a:pt x="128" y="22"/>
                  </a:cubicBezTo>
                  <a:cubicBezTo>
                    <a:pt x="128" y="21"/>
                    <a:pt x="129" y="21"/>
                    <a:pt x="129" y="21"/>
                  </a:cubicBezTo>
                  <a:close/>
                  <a:moveTo>
                    <a:pt x="137" y="31"/>
                  </a:moveTo>
                  <a:cubicBezTo>
                    <a:pt x="137" y="31"/>
                    <a:pt x="137" y="31"/>
                    <a:pt x="137" y="31"/>
                  </a:cubicBezTo>
                  <a:cubicBezTo>
                    <a:pt x="137" y="32"/>
                    <a:pt x="137" y="32"/>
                    <a:pt x="137" y="32"/>
                  </a:cubicBezTo>
                  <a:cubicBezTo>
                    <a:pt x="136" y="32"/>
                    <a:pt x="136" y="32"/>
                    <a:pt x="135" y="32"/>
                  </a:cubicBezTo>
                  <a:cubicBezTo>
                    <a:pt x="135" y="32"/>
                    <a:pt x="135" y="32"/>
                    <a:pt x="135" y="32"/>
                  </a:cubicBezTo>
                  <a:lnTo>
                    <a:pt x="137" y="31"/>
                  </a:lnTo>
                  <a:close/>
                  <a:moveTo>
                    <a:pt x="135" y="32"/>
                  </a:moveTo>
                  <a:cubicBezTo>
                    <a:pt x="135" y="32"/>
                    <a:pt x="135" y="32"/>
                    <a:pt x="135" y="32"/>
                  </a:cubicBezTo>
                  <a:cubicBezTo>
                    <a:pt x="135" y="32"/>
                    <a:pt x="135" y="32"/>
                    <a:pt x="135" y="32"/>
                  </a:cubicBezTo>
                  <a:cubicBezTo>
                    <a:pt x="135" y="33"/>
                    <a:pt x="134" y="33"/>
                    <a:pt x="134" y="33"/>
                  </a:cubicBezTo>
                  <a:cubicBezTo>
                    <a:pt x="134" y="32"/>
                    <a:pt x="134" y="32"/>
                    <a:pt x="134" y="32"/>
                  </a:cubicBezTo>
                  <a:lnTo>
                    <a:pt x="135" y="32"/>
                  </a:lnTo>
                  <a:close/>
                  <a:moveTo>
                    <a:pt x="134" y="32"/>
                  </a:moveTo>
                  <a:cubicBezTo>
                    <a:pt x="134" y="32"/>
                    <a:pt x="134" y="32"/>
                    <a:pt x="134" y="32"/>
                  </a:cubicBezTo>
                  <a:cubicBezTo>
                    <a:pt x="134" y="33"/>
                    <a:pt x="134" y="33"/>
                    <a:pt x="134" y="33"/>
                  </a:cubicBezTo>
                  <a:cubicBezTo>
                    <a:pt x="133" y="33"/>
                    <a:pt x="133" y="33"/>
                    <a:pt x="133" y="33"/>
                  </a:cubicBezTo>
                  <a:cubicBezTo>
                    <a:pt x="133" y="33"/>
                    <a:pt x="133" y="33"/>
                    <a:pt x="132" y="33"/>
                  </a:cubicBezTo>
                  <a:cubicBezTo>
                    <a:pt x="132" y="32"/>
                    <a:pt x="132" y="32"/>
                    <a:pt x="132" y="32"/>
                  </a:cubicBezTo>
                  <a:lnTo>
                    <a:pt x="134" y="32"/>
                  </a:lnTo>
                  <a:close/>
                  <a:moveTo>
                    <a:pt x="131" y="32"/>
                  </a:moveTo>
                  <a:cubicBezTo>
                    <a:pt x="131" y="32"/>
                    <a:pt x="131" y="32"/>
                    <a:pt x="131" y="32"/>
                  </a:cubicBezTo>
                  <a:cubicBezTo>
                    <a:pt x="131" y="33"/>
                    <a:pt x="131" y="33"/>
                    <a:pt x="131" y="33"/>
                  </a:cubicBezTo>
                  <a:cubicBezTo>
                    <a:pt x="130" y="33"/>
                    <a:pt x="130" y="33"/>
                    <a:pt x="129" y="33"/>
                  </a:cubicBezTo>
                  <a:cubicBezTo>
                    <a:pt x="129" y="32"/>
                    <a:pt x="129" y="32"/>
                    <a:pt x="129" y="32"/>
                  </a:cubicBezTo>
                  <a:cubicBezTo>
                    <a:pt x="132" y="32"/>
                    <a:pt x="132" y="32"/>
                    <a:pt x="132" y="32"/>
                  </a:cubicBezTo>
                  <a:cubicBezTo>
                    <a:pt x="132" y="33"/>
                    <a:pt x="132" y="33"/>
                    <a:pt x="132" y="33"/>
                  </a:cubicBezTo>
                  <a:cubicBezTo>
                    <a:pt x="132" y="33"/>
                    <a:pt x="131" y="33"/>
                    <a:pt x="131" y="33"/>
                  </a:cubicBezTo>
                  <a:cubicBezTo>
                    <a:pt x="131" y="32"/>
                    <a:pt x="131" y="32"/>
                    <a:pt x="131" y="32"/>
                  </a:cubicBezTo>
                  <a:close/>
                  <a:moveTo>
                    <a:pt x="129" y="32"/>
                  </a:moveTo>
                  <a:cubicBezTo>
                    <a:pt x="129" y="32"/>
                    <a:pt x="129" y="32"/>
                    <a:pt x="129" y="32"/>
                  </a:cubicBezTo>
                  <a:cubicBezTo>
                    <a:pt x="129" y="33"/>
                    <a:pt x="129" y="33"/>
                    <a:pt x="129" y="33"/>
                  </a:cubicBezTo>
                  <a:cubicBezTo>
                    <a:pt x="129" y="33"/>
                    <a:pt x="128" y="33"/>
                    <a:pt x="128" y="33"/>
                  </a:cubicBezTo>
                  <a:cubicBezTo>
                    <a:pt x="128" y="32"/>
                    <a:pt x="128" y="32"/>
                    <a:pt x="128" y="32"/>
                  </a:cubicBezTo>
                  <a:lnTo>
                    <a:pt x="129" y="32"/>
                  </a:lnTo>
                  <a:close/>
                  <a:moveTo>
                    <a:pt x="125" y="31"/>
                  </a:moveTo>
                  <a:cubicBezTo>
                    <a:pt x="125" y="31"/>
                    <a:pt x="125" y="31"/>
                    <a:pt x="125" y="31"/>
                  </a:cubicBezTo>
                  <a:cubicBezTo>
                    <a:pt x="125" y="30"/>
                    <a:pt x="125" y="30"/>
                    <a:pt x="125" y="30"/>
                  </a:cubicBezTo>
                  <a:cubicBezTo>
                    <a:pt x="127" y="30"/>
                    <a:pt x="127" y="30"/>
                    <a:pt x="127" y="30"/>
                  </a:cubicBezTo>
                  <a:cubicBezTo>
                    <a:pt x="127" y="31"/>
                    <a:pt x="127" y="31"/>
                    <a:pt x="127" y="31"/>
                  </a:cubicBezTo>
                  <a:lnTo>
                    <a:pt x="125" y="31"/>
                  </a:lnTo>
                  <a:close/>
                  <a:moveTo>
                    <a:pt x="127" y="32"/>
                  </a:moveTo>
                  <a:cubicBezTo>
                    <a:pt x="127" y="32"/>
                    <a:pt x="127" y="32"/>
                    <a:pt x="127" y="32"/>
                  </a:cubicBezTo>
                  <a:cubicBezTo>
                    <a:pt x="127" y="36"/>
                    <a:pt x="127" y="36"/>
                    <a:pt x="127" y="36"/>
                  </a:cubicBezTo>
                  <a:cubicBezTo>
                    <a:pt x="127" y="37"/>
                    <a:pt x="126" y="38"/>
                    <a:pt x="126" y="40"/>
                  </a:cubicBezTo>
                  <a:cubicBezTo>
                    <a:pt x="126" y="40"/>
                    <a:pt x="126" y="40"/>
                    <a:pt x="126" y="41"/>
                  </a:cubicBezTo>
                  <a:cubicBezTo>
                    <a:pt x="125" y="41"/>
                    <a:pt x="125" y="41"/>
                    <a:pt x="125" y="41"/>
                  </a:cubicBezTo>
                  <a:cubicBezTo>
                    <a:pt x="125" y="33"/>
                    <a:pt x="125" y="33"/>
                    <a:pt x="125" y="33"/>
                  </a:cubicBezTo>
                  <a:lnTo>
                    <a:pt x="127" y="32"/>
                  </a:lnTo>
                  <a:close/>
                  <a:moveTo>
                    <a:pt x="127" y="32"/>
                  </a:moveTo>
                  <a:cubicBezTo>
                    <a:pt x="127" y="32"/>
                    <a:pt x="127" y="32"/>
                    <a:pt x="127" y="32"/>
                  </a:cubicBezTo>
                  <a:cubicBezTo>
                    <a:pt x="128" y="32"/>
                    <a:pt x="128" y="32"/>
                    <a:pt x="128" y="32"/>
                  </a:cubicBezTo>
                  <a:cubicBezTo>
                    <a:pt x="128" y="33"/>
                    <a:pt x="128" y="33"/>
                    <a:pt x="128" y="33"/>
                  </a:cubicBezTo>
                  <a:cubicBezTo>
                    <a:pt x="127" y="33"/>
                    <a:pt x="127" y="33"/>
                    <a:pt x="127" y="33"/>
                  </a:cubicBezTo>
                  <a:cubicBezTo>
                    <a:pt x="127" y="33"/>
                    <a:pt x="127" y="34"/>
                    <a:pt x="127" y="35"/>
                  </a:cubicBezTo>
                  <a:lnTo>
                    <a:pt x="127" y="32"/>
                  </a:lnTo>
                  <a:close/>
                  <a:moveTo>
                    <a:pt x="126" y="15"/>
                  </a:moveTo>
                  <a:cubicBezTo>
                    <a:pt x="126" y="15"/>
                    <a:pt x="126" y="15"/>
                    <a:pt x="126" y="15"/>
                  </a:cubicBezTo>
                  <a:cubicBezTo>
                    <a:pt x="128" y="15"/>
                    <a:pt x="128" y="15"/>
                    <a:pt x="128" y="15"/>
                  </a:cubicBezTo>
                  <a:cubicBezTo>
                    <a:pt x="128" y="17"/>
                    <a:pt x="128" y="17"/>
                    <a:pt x="128" y="17"/>
                  </a:cubicBezTo>
                  <a:cubicBezTo>
                    <a:pt x="126" y="17"/>
                    <a:pt x="126" y="17"/>
                    <a:pt x="126" y="17"/>
                  </a:cubicBezTo>
                  <a:lnTo>
                    <a:pt x="126" y="15"/>
                  </a:lnTo>
                  <a:close/>
                  <a:moveTo>
                    <a:pt x="124" y="16"/>
                  </a:moveTo>
                  <a:cubicBezTo>
                    <a:pt x="124" y="16"/>
                    <a:pt x="124" y="16"/>
                    <a:pt x="124" y="16"/>
                  </a:cubicBezTo>
                  <a:cubicBezTo>
                    <a:pt x="125" y="16"/>
                    <a:pt x="125" y="16"/>
                    <a:pt x="125" y="16"/>
                  </a:cubicBezTo>
                  <a:cubicBezTo>
                    <a:pt x="125" y="18"/>
                    <a:pt x="125" y="18"/>
                    <a:pt x="125" y="18"/>
                  </a:cubicBezTo>
                  <a:cubicBezTo>
                    <a:pt x="124" y="18"/>
                    <a:pt x="124" y="18"/>
                    <a:pt x="124" y="18"/>
                  </a:cubicBezTo>
                  <a:lnTo>
                    <a:pt x="124" y="16"/>
                  </a:lnTo>
                  <a:close/>
                  <a:moveTo>
                    <a:pt x="123" y="20"/>
                  </a:moveTo>
                  <a:cubicBezTo>
                    <a:pt x="123" y="20"/>
                    <a:pt x="123" y="20"/>
                    <a:pt x="123" y="20"/>
                  </a:cubicBezTo>
                  <a:cubicBezTo>
                    <a:pt x="124" y="20"/>
                    <a:pt x="124" y="20"/>
                    <a:pt x="124" y="20"/>
                  </a:cubicBezTo>
                  <a:cubicBezTo>
                    <a:pt x="124" y="22"/>
                    <a:pt x="124" y="22"/>
                    <a:pt x="124" y="22"/>
                  </a:cubicBezTo>
                  <a:cubicBezTo>
                    <a:pt x="123" y="22"/>
                    <a:pt x="123" y="22"/>
                    <a:pt x="123" y="22"/>
                  </a:cubicBezTo>
                  <a:lnTo>
                    <a:pt x="123" y="20"/>
                  </a:lnTo>
                  <a:close/>
                  <a:moveTo>
                    <a:pt x="124" y="23"/>
                  </a:moveTo>
                  <a:cubicBezTo>
                    <a:pt x="124" y="23"/>
                    <a:pt x="124" y="23"/>
                    <a:pt x="124" y="23"/>
                  </a:cubicBezTo>
                  <a:cubicBezTo>
                    <a:pt x="124" y="24"/>
                    <a:pt x="124" y="24"/>
                    <a:pt x="124" y="24"/>
                  </a:cubicBezTo>
                  <a:cubicBezTo>
                    <a:pt x="123" y="24"/>
                    <a:pt x="123" y="24"/>
                    <a:pt x="123" y="24"/>
                  </a:cubicBezTo>
                  <a:cubicBezTo>
                    <a:pt x="123" y="23"/>
                    <a:pt x="123" y="23"/>
                    <a:pt x="123" y="23"/>
                  </a:cubicBezTo>
                  <a:lnTo>
                    <a:pt x="124" y="23"/>
                  </a:lnTo>
                  <a:close/>
                  <a:moveTo>
                    <a:pt x="122" y="28"/>
                  </a:moveTo>
                  <a:cubicBezTo>
                    <a:pt x="122" y="28"/>
                    <a:pt x="122" y="28"/>
                    <a:pt x="122" y="28"/>
                  </a:cubicBezTo>
                  <a:cubicBezTo>
                    <a:pt x="122" y="27"/>
                    <a:pt x="122" y="27"/>
                    <a:pt x="122" y="27"/>
                  </a:cubicBezTo>
                  <a:cubicBezTo>
                    <a:pt x="123" y="27"/>
                    <a:pt x="123" y="27"/>
                    <a:pt x="123" y="27"/>
                  </a:cubicBezTo>
                  <a:cubicBezTo>
                    <a:pt x="123" y="28"/>
                    <a:pt x="123" y="28"/>
                    <a:pt x="123" y="28"/>
                  </a:cubicBezTo>
                  <a:lnTo>
                    <a:pt x="122" y="28"/>
                  </a:lnTo>
                  <a:close/>
                  <a:moveTo>
                    <a:pt x="122" y="29"/>
                  </a:moveTo>
                  <a:cubicBezTo>
                    <a:pt x="122" y="29"/>
                    <a:pt x="122" y="29"/>
                    <a:pt x="122" y="29"/>
                  </a:cubicBezTo>
                  <a:cubicBezTo>
                    <a:pt x="122" y="30"/>
                    <a:pt x="122" y="30"/>
                    <a:pt x="122" y="30"/>
                  </a:cubicBezTo>
                  <a:cubicBezTo>
                    <a:pt x="121" y="30"/>
                    <a:pt x="121" y="30"/>
                    <a:pt x="121" y="30"/>
                  </a:cubicBezTo>
                  <a:cubicBezTo>
                    <a:pt x="121" y="29"/>
                    <a:pt x="121" y="29"/>
                    <a:pt x="121" y="29"/>
                  </a:cubicBezTo>
                  <a:lnTo>
                    <a:pt x="122" y="29"/>
                  </a:lnTo>
                  <a:close/>
                  <a:moveTo>
                    <a:pt x="121" y="19"/>
                  </a:moveTo>
                  <a:cubicBezTo>
                    <a:pt x="121" y="19"/>
                    <a:pt x="121" y="19"/>
                    <a:pt x="121" y="19"/>
                  </a:cubicBezTo>
                  <a:cubicBezTo>
                    <a:pt x="122" y="19"/>
                    <a:pt x="122" y="19"/>
                    <a:pt x="122" y="19"/>
                  </a:cubicBezTo>
                  <a:cubicBezTo>
                    <a:pt x="122" y="21"/>
                    <a:pt x="122" y="21"/>
                    <a:pt x="122" y="21"/>
                  </a:cubicBezTo>
                  <a:cubicBezTo>
                    <a:pt x="121" y="21"/>
                    <a:pt x="121" y="21"/>
                    <a:pt x="121" y="21"/>
                  </a:cubicBezTo>
                  <a:lnTo>
                    <a:pt x="121" y="19"/>
                  </a:lnTo>
                  <a:close/>
                  <a:moveTo>
                    <a:pt x="120" y="18"/>
                  </a:moveTo>
                  <a:cubicBezTo>
                    <a:pt x="120" y="18"/>
                    <a:pt x="120" y="18"/>
                    <a:pt x="120" y="18"/>
                  </a:cubicBezTo>
                  <a:cubicBezTo>
                    <a:pt x="119" y="18"/>
                    <a:pt x="119" y="18"/>
                    <a:pt x="119" y="18"/>
                  </a:cubicBezTo>
                  <a:cubicBezTo>
                    <a:pt x="119" y="17"/>
                    <a:pt x="119" y="17"/>
                    <a:pt x="119" y="17"/>
                  </a:cubicBezTo>
                  <a:cubicBezTo>
                    <a:pt x="120" y="17"/>
                    <a:pt x="120" y="17"/>
                    <a:pt x="120" y="17"/>
                  </a:cubicBezTo>
                  <a:lnTo>
                    <a:pt x="120" y="18"/>
                  </a:lnTo>
                  <a:close/>
                  <a:moveTo>
                    <a:pt x="120" y="26"/>
                  </a:moveTo>
                  <a:cubicBezTo>
                    <a:pt x="120" y="26"/>
                    <a:pt x="120" y="26"/>
                    <a:pt x="120" y="26"/>
                  </a:cubicBezTo>
                  <a:cubicBezTo>
                    <a:pt x="120" y="25"/>
                    <a:pt x="120" y="25"/>
                    <a:pt x="120" y="25"/>
                  </a:cubicBezTo>
                  <a:cubicBezTo>
                    <a:pt x="121" y="25"/>
                    <a:pt x="121" y="25"/>
                    <a:pt x="121" y="25"/>
                  </a:cubicBezTo>
                  <a:cubicBezTo>
                    <a:pt x="121" y="26"/>
                    <a:pt x="121" y="26"/>
                    <a:pt x="121" y="26"/>
                  </a:cubicBezTo>
                  <a:lnTo>
                    <a:pt x="120" y="26"/>
                  </a:lnTo>
                  <a:close/>
                  <a:moveTo>
                    <a:pt x="120" y="48"/>
                  </a:moveTo>
                  <a:cubicBezTo>
                    <a:pt x="120" y="48"/>
                    <a:pt x="120" y="48"/>
                    <a:pt x="120" y="48"/>
                  </a:cubicBezTo>
                  <a:cubicBezTo>
                    <a:pt x="120" y="48"/>
                    <a:pt x="120" y="48"/>
                    <a:pt x="120" y="48"/>
                  </a:cubicBezTo>
                  <a:cubicBezTo>
                    <a:pt x="122" y="48"/>
                    <a:pt x="122" y="48"/>
                    <a:pt x="122" y="48"/>
                  </a:cubicBezTo>
                  <a:lnTo>
                    <a:pt x="120" y="48"/>
                  </a:lnTo>
                  <a:close/>
                  <a:moveTo>
                    <a:pt x="122" y="48"/>
                  </a:moveTo>
                  <a:cubicBezTo>
                    <a:pt x="122" y="48"/>
                    <a:pt x="122" y="48"/>
                    <a:pt x="122" y="48"/>
                  </a:cubicBezTo>
                  <a:cubicBezTo>
                    <a:pt x="120" y="48"/>
                    <a:pt x="120" y="48"/>
                    <a:pt x="120" y="48"/>
                  </a:cubicBezTo>
                  <a:cubicBezTo>
                    <a:pt x="120" y="41"/>
                    <a:pt x="120" y="41"/>
                    <a:pt x="120" y="41"/>
                  </a:cubicBezTo>
                  <a:cubicBezTo>
                    <a:pt x="122" y="41"/>
                    <a:pt x="122" y="41"/>
                    <a:pt x="122" y="41"/>
                  </a:cubicBezTo>
                  <a:lnTo>
                    <a:pt x="122" y="48"/>
                  </a:lnTo>
                  <a:close/>
                  <a:moveTo>
                    <a:pt x="122" y="41"/>
                  </a:moveTo>
                  <a:cubicBezTo>
                    <a:pt x="122" y="41"/>
                    <a:pt x="122" y="41"/>
                    <a:pt x="122" y="41"/>
                  </a:cubicBezTo>
                  <a:cubicBezTo>
                    <a:pt x="120" y="41"/>
                    <a:pt x="120" y="41"/>
                    <a:pt x="120" y="41"/>
                  </a:cubicBezTo>
                  <a:cubicBezTo>
                    <a:pt x="120" y="33"/>
                    <a:pt x="120" y="33"/>
                    <a:pt x="120" y="33"/>
                  </a:cubicBezTo>
                  <a:cubicBezTo>
                    <a:pt x="122" y="33"/>
                    <a:pt x="122" y="33"/>
                    <a:pt x="122" y="33"/>
                  </a:cubicBezTo>
                  <a:lnTo>
                    <a:pt x="122" y="41"/>
                  </a:lnTo>
                  <a:close/>
                  <a:moveTo>
                    <a:pt x="123" y="48"/>
                  </a:moveTo>
                  <a:cubicBezTo>
                    <a:pt x="123" y="48"/>
                    <a:pt x="123" y="48"/>
                    <a:pt x="123" y="48"/>
                  </a:cubicBezTo>
                  <a:cubicBezTo>
                    <a:pt x="123" y="48"/>
                    <a:pt x="123" y="48"/>
                    <a:pt x="123" y="48"/>
                  </a:cubicBezTo>
                  <a:cubicBezTo>
                    <a:pt x="122" y="48"/>
                    <a:pt x="122" y="48"/>
                    <a:pt x="122" y="48"/>
                  </a:cubicBezTo>
                  <a:cubicBezTo>
                    <a:pt x="122" y="48"/>
                    <a:pt x="122" y="48"/>
                    <a:pt x="122" y="48"/>
                  </a:cubicBezTo>
                  <a:cubicBezTo>
                    <a:pt x="123" y="48"/>
                    <a:pt x="123" y="48"/>
                    <a:pt x="123" y="48"/>
                  </a:cubicBezTo>
                  <a:cubicBezTo>
                    <a:pt x="122" y="48"/>
                    <a:pt x="122" y="48"/>
                    <a:pt x="122" y="48"/>
                  </a:cubicBezTo>
                  <a:cubicBezTo>
                    <a:pt x="122" y="41"/>
                    <a:pt x="122" y="41"/>
                    <a:pt x="122" y="41"/>
                  </a:cubicBezTo>
                  <a:cubicBezTo>
                    <a:pt x="123" y="41"/>
                    <a:pt x="123" y="41"/>
                    <a:pt x="123" y="41"/>
                  </a:cubicBezTo>
                  <a:lnTo>
                    <a:pt x="123" y="48"/>
                  </a:lnTo>
                  <a:close/>
                  <a:moveTo>
                    <a:pt x="123" y="41"/>
                  </a:moveTo>
                  <a:cubicBezTo>
                    <a:pt x="123" y="41"/>
                    <a:pt x="123" y="41"/>
                    <a:pt x="123" y="41"/>
                  </a:cubicBezTo>
                  <a:cubicBezTo>
                    <a:pt x="122" y="41"/>
                    <a:pt x="122" y="41"/>
                    <a:pt x="122" y="41"/>
                  </a:cubicBezTo>
                  <a:cubicBezTo>
                    <a:pt x="122" y="33"/>
                    <a:pt x="122" y="33"/>
                    <a:pt x="122" y="33"/>
                  </a:cubicBezTo>
                  <a:cubicBezTo>
                    <a:pt x="123" y="33"/>
                    <a:pt x="123" y="33"/>
                    <a:pt x="123" y="33"/>
                  </a:cubicBezTo>
                  <a:lnTo>
                    <a:pt x="123" y="41"/>
                  </a:lnTo>
                  <a:close/>
                  <a:moveTo>
                    <a:pt x="124" y="48"/>
                  </a:moveTo>
                  <a:cubicBezTo>
                    <a:pt x="124" y="48"/>
                    <a:pt x="124" y="48"/>
                    <a:pt x="124" y="48"/>
                  </a:cubicBezTo>
                  <a:cubicBezTo>
                    <a:pt x="123" y="48"/>
                    <a:pt x="123" y="48"/>
                    <a:pt x="123" y="48"/>
                  </a:cubicBezTo>
                  <a:cubicBezTo>
                    <a:pt x="123" y="41"/>
                    <a:pt x="123" y="41"/>
                    <a:pt x="123" y="41"/>
                  </a:cubicBezTo>
                  <a:cubicBezTo>
                    <a:pt x="124" y="41"/>
                    <a:pt x="124" y="41"/>
                    <a:pt x="124" y="41"/>
                  </a:cubicBezTo>
                  <a:lnTo>
                    <a:pt x="124" y="48"/>
                  </a:lnTo>
                  <a:close/>
                  <a:moveTo>
                    <a:pt x="124" y="41"/>
                  </a:moveTo>
                  <a:cubicBezTo>
                    <a:pt x="124" y="41"/>
                    <a:pt x="124" y="41"/>
                    <a:pt x="124" y="41"/>
                  </a:cubicBezTo>
                  <a:cubicBezTo>
                    <a:pt x="123" y="41"/>
                    <a:pt x="123" y="41"/>
                    <a:pt x="123" y="41"/>
                  </a:cubicBezTo>
                  <a:cubicBezTo>
                    <a:pt x="123" y="33"/>
                    <a:pt x="123" y="33"/>
                    <a:pt x="123" y="33"/>
                  </a:cubicBezTo>
                  <a:cubicBezTo>
                    <a:pt x="124" y="33"/>
                    <a:pt x="124" y="33"/>
                    <a:pt x="124" y="33"/>
                  </a:cubicBezTo>
                  <a:lnTo>
                    <a:pt x="124" y="41"/>
                  </a:lnTo>
                  <a:close/>
                  <a:moveTo>
                    <a:pt x="125" y="48"/>
                  </a:moveTo>
                  <a:cubicBezTo>
                    <a:pt x="125" y="48"/>
                    <a:pt x="125" y="48"/>
                    <a:pt x="125" y="48"/>
                  </a:cubicBezTo>
                  <a:cubicBezTo>
                    <a:pt x="124" y="48"/>
                    <a:pt x="124" y="48"/>
                    <a:pt x="124" y="48"/>
                  </a:cubicBezTo>
                  <a:cubicBezTo>
                    <a:pt x="124" y="41"/>
                    <a:pt x="124" y="41"/>
                    <a:pt x="124" y="41"/>
                  </a:cubicBezTo>
                  <a:cubicBezTo>
                    <a:pt x="125" y="41"/>
                    <a:pt x="125" y="41"/>
                    <a:pt x="125" y="41"/>
                  </a:cubicBezTo>
                  <a:lnTo>
                    <a:pt x="125" y="48"/>
                  </a:lnTo>
                  <a:close/>
                  <a:moveTo>
                    <a:pt x="125" y="41"/>
                  </a:moveTo>
                  <a:cubicBezTo>
                    <a:pt x="125" y="41"/>
                    <a:pt x="125" y="41"/>
                    <a:pt x="125" y="41"/>
                  </a:cubicBezTo>
                  <a:cubicBezTo>
                    <a:pt x="124" y="41"/>
                    <a:pt x="124" y="41"/>
                    <a:pt x="124" y="41"/>
                  </a:cubicBezTo>
                  <a:cubicBezTo>
                    <a:pt x="124" y="33"/>
                    <a:pt x="124" y="33"/>
                    <a:pt x="124" y="33"/>
                  </a:cubicBezTo>
                  <a:cubicBezTo>
                    <a:pt x="125" y="33"/>
                    <a:pt x="125" y="33"/>
                    <a:pt x="125" y="33"/>
                  </a:cubicBezTo>
                  <a:lnTo>
                    <a:pt x="125" y="41"/>
                  </a:lnTo>
                  <a:close/>
                  <a:moveTo>
                    <a:pt x="140" y="49"/>
                  </a:moveTo>
                  <a:cubicBezTo>
                    <a:pt x="140" y="49"/>
                    <a:pt x="140" y="49"/>
                    <a:pt x="140" y="49"/>
                  </a:cubicBezTo>
                  <a:cubicBezTo>
                    <a:pt x="125" y="48"/>
                    <a:pt x="125" y="48"/>
                    <a:pt x="125" y="48"/>
                  </a:cubicBezTo>
                  <a:cubicBezTo>
                    <a:pt x="125" y="41"/>
                    <a:pt x="125" y="41"/>
                    <a:pt x="125" y="41"/>
                  </a:cubicBezTo>
                  <a:cubicBezTo>
                    <a:pt x="126" y="41"/>
                    <a:pt x="126" y="41"/>
                    <a:pt x="126" y="41"/>
                  </a:cubicBezTo>
                  <a:cubicBezTo>
                    <a:pt x="126" y="44"/>
                    <a:pt x="126" y="48"/>
                    <a:pt x="126" y="48"/>
                  </a:cubicBezTo>
                  <a:cubicBezTo>
                    <a:pt x="126" y="48"/>
                    <a:pt x="126" y="48"/>
                    <a:pt x="127" y="48"/>
                  </a:cubicBezTo>
                  <a:cubicBezTo>
                    <a:pt x="127" y="48"/>
                    <a:pt x="127" y="48"/>
                    <a:pt x="127" y="48"/>
                  </a:cubicBezTo>
                  <a:cubicBezTo>
                    <a:pt x="127" y="48"/>
                    <a:pt x="127" y="48"/>
                    <a:pt x="127" y="48"/>
                  </a:cubicBezTo>
                  <a:cubicBezTo>
                    <a:pt x="127" y="48"/>
                    <a:pt x="127" y="48"/>
                    <a:pt x="127" y="48"/>
                  </a:cubicBezTo>
                  <a:cubicBezTo>
                    <a:pt x="127" y="48"/>
                    <a:pt x="127" y="48"/>
                    <a:pt x="128" y="48"/>
                  </a:cubicBezTo>
                  <a:cubicBezTo>
                    <a:pt x="128" y="48"/>
                    <a:pt x="128" y="48"/>
                    <a:pt x="128" y="48"/>
                  </a:cubicBezTo>
                  <a:cubicBezTo>
                    <a:pt x="128" y="48"/>
                    <a:pt x="128" y="48"/>
                    <a:pt x="128" y="48"/>
                  </a:cubicBezTo>
                  <a:cubicBezTo>
                    <a:pt x="128" y="48"/>
                    <a:pt x="128" y="48"/>
                    <a:pt x="128" y="48"/>
                  </a:cubicBezTo>
                  <a:cubicBezTo>
                    <a:pt x="129" y="48"/>
                    <a:pt x="130" y="48"/>
                    <a:pt x="131" y="49"/>
                  </a:cubicBezTo>
                  <a:cubicBezTo>
                    <a:pt x="134" y="49"/>
                    <a:pt x="139" y="49"/>
                    <a:pt x="139" y="49"/>
                  </a:cubicBezTo>
                  <a:cubicBezTo>
                    <a:pt x="139" y="49"/>
                    <a:pt x="139" y="45"/>
                    <a:pt x="139" y="42"/>
                  </a:cubicBezTo>
                  <a:cubicBezTo>
                    <a:pt x="139" y="42"/>
                    <a:pt x="139" y="41"/>
                    <a:pt x="139" y="41"/>
                  </a:cubicBezTo>
                  <a:cubicBezTo>
                    <a:pt x="140" y="40"/>
                    <a:pt x="140" y="40"/>
                    <a:pt x="140" y="40"/>
                  </a:cubicBezTo>
                  <a:lnTo>
                    <a:pt x="140" y="49"/>
                  </a:lnTo>
                  <a:close/>
                  <a:moveTo>
                    <a:pt x="140" y="40"/>
                  </a:moveTo>
                  <a:cubicBezTo>
                    <a:pt x="140" y="40"/>
                    <a:pt x="140" y="40"/>
                    <a:pt x="140" y="40"/>
                  </a:cubicBezTo>
                  <a:cubicBezTo>
                    <a:pt x="139" y="40"/>
                    <a:pt x="139" y="40"/>
                    <a:pt x="139" y="40"/>
                  </a:cubicBezTo>
                  <a:cubicBezTo>
                    <a:pt x="139" y="37"/>
                    <a:pt x="139" y="32"/>
                    <a:pt x="139" y="32"/>
                  </a:cubicBezTo>
                  <a:cubicBezTo>
                    <a:pt x="139" y="32"/>
                    <a:pt x="138" y="32"/>
                    <a:pt x="137" y="32"/>
                  </a:cubicBezTo>
                  <a:cubicBezTo>
                    <a:pt x="137" y="31"/>
                    <a:pt x="137" y="31"/>
                    <a:pt x="137" y="31"/>
                  </a:cubicBezTo>
                  <a:cubicBezTo>
                    <a:pt x="140" y="31"/>
                    <a:pt x="140" y="31"/>
                    <a:pt x="140" y="31"/>
                  </a:cubicBezTo>
                  <a:lnTo>
                    <a:pt x="140" y="40"/>
                  </a:lnTo>
                  <a:close/>
                  <a:moveTo>
                    <a:pt x="155" y="49"/>
                  </a:moveTo>
                  <a:cubicBezTo>
                    <a:pt x="155" y="49"/>
                    <a:pt x="155" y="49"/>
                    <a:pt x="155" y="49"/>
                  </a:cubicBezTo>
                  <a:cubicBezTo>
                    <a:pt x="149" y="49"/>
                    <a:pt x="149" y="49"/>
                    <a:pt x="149" y="49"/>
                  </a:cubicBezTo>
                  <a:cubicBezTo>
                    <a:pt x="140" y="49"/>
                    <a:pt x="140" y="49"/>
                    <a:pt x="140" y="49"/>
                  </a:cubicBezTo>
                  <a:cubicBezTo>
                    <a:pt x="140" y="40"/>
                    <a:pt x="140" y="40"/>
                    <a:pt x="140" y="40"/>
                  </a:cubicBezTo>
                  <a:cubicBezTo>
                    <a:pt x="142" y="40"/>
                    <a:pt x="142" y="40"/>
                    <a:pt x="142" y="40"/>
                  </a:cubicBezTo>
                  <a:cubicBezTo>
                    <a:pt x="142" y="49"/>
                    <a:pt x="142" y="49"/>
                    <a:pt x="142" y="49"/>
                  </a:cubicBezTo>
                  <a:cubicBezTo>
                    <a:pt x="142" y="49"/>
                    <a:pt x="142" y="49"/>
                    <a:pt x="142" y="49"/>
                  </a:cubicBezTo>
                  <a:cubicBezTo>
                    <a:pt x="142" y="40"/>
                    <a:pt x="142" y="40"/>
                    <a:pt x="142" y="40"/>
                  </a:cubicBezTo>
                  <a:cubicBezTo>
                    <a:pt x="143" y="40"/>
                    <a:pt x="143" y="40"/>
                    <a:pt x="143" y="40"/>
                  </a:cubicBezTo>
                  <a:cubicBezTo>
                    <a:pt x="143" y="43"/>
                    <a:pt x="143" y="49"/>
                    <a:pt x="143" y="49"/>
                  </a:cubicBezTo>
                  <a:cubicBezTo>
                    <a:pt x="143" y="49"/>
                    <a:pt x="147" y="49"/>
                    <a:pt x="148" y="49"/>
                  </a:cubicBezTo>
                  <a:cubicBezTo>
                    <a:pt x="150" y="49"/>
                    <a:pt x="154" y="49"/>
                    <a:pt x="154" y="49"/>
                  </a:cubicBezTo>
                  <a:cubicBezTo>
                    <a:pt x="154" y="49"/>
                    <a:pt x="154" y="43"/>
                    <a:pt x="154" y="40"/>
                  </a:cubicBezTo>
                  <a:cubicBezTo>
                    <a:pt x="155" y="40"/>
                    <a:pt x="155" y="40"/>
                    <a:pt x="155" y="40"/>
                  </a:cubicBezTo>
                  <a:lnTo>
                    <a:pt x="155" y="49"/>
                  </a:lnTo>
                  <a:close/>
                  <a:moveTo>
                    <a:pt x="157" y="49"/>
                  </a:moveTo>
                  <a:cubicBezTo>
                    <a:pt x="157" y="49"/>
                    <a:pt x="157" y="49"/>
                    <a:pt x="157" y="49"/>
                  </a:cubicBezTo>
                  <a:cubicBezTo>
                    <a:pt x="155" y="49"/>
                    <a:pt x="155" y="49"/>
                    <a:pt x="155" y="49"/>
                  </a:cubicBezTo>
                  <a:cubicBezTo>
                    <a:pt x="155" y="40"/>
                    <a:pt x="155" y="40"/>
                    <a:pt x="155" y="40"/>
                  </a:cubicBezTo>
                  <a:cubicBezTo>
                    <a:pt x="157" y="40"/>
                    <a:pt x="157" y="40"/>
                    <a:pt x="157" y="40"/>
                  </a:cubicBezTo>
                  <a:lnTo>
                    <a:pt x="157" y="49"/>
                  </a:lnTo>
                  <a:close/>
                  <a:moveTo>
                    <a:pt x="157" y="40"/>
                  </a:moveTo>
                  <a:cubicBezTo>
                    <a:pt x="157" y="40"/>
                    <a:pt x="157" y="40"/>
                    <a:pt x="157" y="40"/>
                  </a:cubicBezTo>
                  <a:cubicBezTo>
                    <a:pt x="155" y="40"/>
                    <a:pt x="155" y="40"/>
                    <a:pt x="155" y="40"/>
                  </a:cubicBezTo>
                  <a:cubicBezTo>
                    <a:pt x="155" y="32"/>
                    <a:pt x="155" y="32"/>
                    <a:pt x="155" y="32"/>
                  </a:cubicBezTo>
                  <a:cubicBezTo>
                    <a:pt x="156" y="33"/>
                    <a:pt x="156" y="33"/>
                    <a:pt x="156" y="33"/>
                  </a:cubicBezTo>
                  <a:cubicBezTo>
                    <a:pt x="156" y="33"/>
                    <a:pt x="156" y="33"/>
                    <a:pt x="157" y="34"/>
                  </a:cubicBezTo>
                  <a:lnTo>
                    <a:pt x="157" y="40"/>
                  </a:lnTo>
                  <a:close/>
                  <a:moveTo>
                    <a:pt x="162" y="39"/>
                  </a:moveTo>
                  <a:cubicBezTo>
                    <a:pt x="162" y="39"/>
                    <a:pt x="162" y="39"/>
                    <a:pt x="162" y="39"/>
                  </a:cubicBezTo>
                  <a:cubicBezTo>
                    <a:pt x="162" y="39"/>
                    <a:pt x="162" y="40"/>
                    <a:pt x="162" y="40"/>
                  </a:cubicBezTo>
                  <a:cubicBezTo>
                    <a:pt x="162" y="40"/>
                    <a:pt x="162" y="40"/>
                    <a:pt x="162" y="40"/>
                  </a:cubicBezTo>
                  <a:lnTo>
                    <a:pt x="162" y="39"/>
                  </a:lnTo>
                  <a:close/>
                  <a:moveTo>
                    <a:pt x="160" y="49"/>
                  </a:moveTo>
                  <a:cubicBezTo>
                    <a:pt x="160" y="49"/>
                    <a:pt x="160" y="49"/>
                    <a:pt x="160" y="49"/>
                  </a:cubicBezTo>
                  <a:cubicBezTo>
                    <a:pt x="157" y="49"/>
                    <a:pt x="157" y="49"/>
                    <a:pt x="157" y="49"/>
                  </a:cubicBezTo>
                  <a:cubicBezTo>
                    <a:pt x="157" y="40"/>
                    <a:pt x="157" y="40"/>
                    <a:pt x="157" y="40"/>
                  </a:cubicBezTo>
                  <a:cubicBezTo>
                    <a:pt x="160" y="40"/>
                    <a:pt x="160" y="40"/>
                    <a:pt x="160" y="40"/>
                  </a:cubicBezTo>
                  <a:lnTo>
                    <a:pt x="160" y="49"/>
                  </a:lnTo>
                  <a:close/>
                  <a:moveTo>
                    <a:pt x="160" y="40"/>
                  </a:moveTo>
                  <a:cubicBezTo>
                    <a:pt x="160" y="40"/>
                    <a:pt x="160" y="40"/>
                    <a:pt x="160" y="40"/>
                  </a:cubicBezTo>
                  <a:cubicBezTo>
                    <a:pt x="157" y="40"/>
                    <a:pt x="157" y="40"/>
                    <a:pt x="157" y="40"/>
                  </a:cubicBezTo>
                  <a:cubicBezTo>
                    <a:pt x="157" y="34"/>
                    <a:pt x="157" y="34"/>
                    <a:pt x="157" y="34"/>
                  </a:cubicBezTo>
                  <a:cubicBezTo>
                    <a:pt x="158" y="35"/>
                    <a:pt x="159" y="35"/>
                    <a:pt x="160" y="36"/>
                  </a:cubicBezTo>
                  <a:lnTo>
                    <a:pt x="160" y="40"/>
                  </a:lnTo>
                  <a:close/>
                  <a:moveTo>
                    <a:pt x="160" y="32"/>
                  </a:moveTo>
                  <a:cubicBezTo>
                    <a:pt x="160" y="32"/>
                    <a:pt x="160" y="32"/>
                    <a:pt x="160" y="32"/>
                  </a:cubicBezTo>
                  <a:cubicBezTo>
                    <a:pt x="159" y="32"/>
                    <a:pt x="158" y="32"/>
                    <a:pt x="157" y="32"/>
                  </a:cubicBezTo>
                  <a:cubicBezTo>
                    <a:pt x="157" y="32"/>
                    <a:pt x="157" y="32"/>
                    <a:pt x="157" y="32"/>
                  </a:cubicBezTo>
                  <a:cubicBezTo>
                    <a:pt x="160" y="32"/>
                    <a:pt x="160" y="32"/>
                    <a:pt x="160" y="32"/>
                  </a:cubicBezTo>
                  <a:close/>
                  <a:moveTo>
                    <a:pt x="162" y="49"/>
                  </a:moveTo>
                  <a:cubicBezTo>
                    <a:pt x="162" y="49"/>
                    <a:pt x="162" y="49"/>
                    <a:pt x="162" y="49"/>
                  </a:cubicBezTo>
                  <a:cubicBezTo>
                    <a:pt x="160" y="49"/>
                    <a:pt x="160" y="49"/>
                    <a:pt x="160" y="49"/>
                  </a:cubicBezTo>
                  <a:cubicBezTo>
                    <a:pt x="160" y="40"/>
                    <a:pt x="160" y="40"/>
                    <a:pt x="160" y="40"/>
                  </a:cubicBezTo>
                  <a:cubicBezTo>
                    <a:pt x="162" y="40"/>
                    <a:pt x="162" y="40"/>
                    <a:pt x="162" y="40"/>
                  </a:cubicBezTo>
                  <a:lnTo>
                    <a:pt x="162" y="49"/>
                  </a:lnTo>
                  <a:close/>
                  <a:moveTo>
                    <a:pt x="162" y="40"/>
                  </a:moveTo>
                  <a:cubicBezTo>
                    <a:pt x="162" y="40"/>
                    <a:pt x="162" y="40"/>
                    <a:pt x="162" y="40"/>
                  </a:cubicBezTo>
                  <a:cubicBezTo>
                    <a:pt x="160" y="40"/>
                    <a:pt x="160" y="40"/>
                    <a:pt x="160" y="40"/>
                  </a:cubicBezTo>
                  <a:cubicBezTo>
                    <a:pt x="160" y="36"/>
                    <a:pt x="160" y="36"/>
                    <a:pt x="160" y="36"/>
                  </a:cubicBezTo>
                  <a:cubicBezTo>
                    <a:pt x="160" y="37"/>
                    <a:pt x="160" y="37"/>
                    <a:pt x="161" y="37"/>
                  </a:cubicBezTo>
                  <a:cubicBezTo>
                    <a:pt x="161" y="38"/>
                    <a:pt x="161" y="38"/>
                    <a:pt x="162" y="39"/>
                  </a:cubicBezTo>
                  <a:lnTo>
                    <a:pt x="162" y="40"/>
                  </a:lnTo>
                  <a:close/>
                  <a:moveTo>
                    <a:pt x="162" y="32"/>
                  </a:moveTo>
                  <a:cubicBezTo>
                    <a:pt x="162" y="32"/>
                    <a:pt x="162" y="32"/>
                    <a:pt x="162" y="32"/>
                  </a:cubicBezTo>
                  <a:cubicBezTo>
                    <a:pt x="161" y="32"/>
                    <a:pt x="160" y="32"/>
                    <a:pt x="160" y="32"/>
                  </a:cubicBezTo>
                  <a:cubicBezTo>
                    <a:pt x="160" y="32"/>
                    <a:pt x="160" y="32"/>
                    <a:pt x="160" y="32"/>
                  </a:cubicBezTo>
                  <a:cubicBezTo>
                    <a:pt x="162" y="32"/>
                    <a:pt x="162" y="32"/>
                    <a:pt x="162" y="32"/>
                  </a:cubicBezTo>
                  <a:close/>
                  <a:moveTo>
                    <a:pt x="175" y="49"/>
                  </a:moveTo>
                  <a:cubicBezTo>
                    <a:pt x="175" y="49"/>
                    <a:pt x="175" y="49"/>
                    <a:pt x="175" y="49"/>
                  </a:cubicBezTo>
                  <a:cubicBezTo>
                    <a:pt x="162" y="49"/>
                    <a:pt x="162" y="49"/>
                    <a:pt x="162" y="49"/>
                  </a:cubicBezTo>
                  <a:cubicBezTo>
                    <a:pt x="162" y="40"/>
                    <a:pt x="162" y="40"/>
                    <a:pt x="162" y="40"/>
                  </a:cubicBezTo>
                  <a:cubicBezTo>
                    <a:pt x="162" y="40"/>
                    <a:pt x="162" y="40"/>
                    <a:pt x="162" y="40"/>
                  </a:cubicBezTo>
                  <a:cubicBezTo>
                    <a:pt x="164" y="44"/>
                    <a:pt x="165" y="49"/>
                    <a:pt x="165" y="49"/>
                  </a:cubicBezTo>
                  <a:cubicBezTo>
                    <a:pt x="165" y="49"/>
                    <a:pt x="167" y="49"/>
                    <a:pt x="169" y="49"/>
                  </a:cubicBezTo>
                  <a:cubicBezTo>
                    <a:pt x="170" y="49"/>
                    <a:pt x="174" y="49"/>
                    <a:pt x="175" y="49"/>
                  </a:cubicBezTo>
                  <a:close/>
                  <a:moveTo>
                    <a:pt x="175" y="48"/>
                  </a:moveTo>
                  <a:cubicBezTo>
                    <a:pt x="175" y="48"/>
                    <a:pt x="175" y="48"/>
                    <a:pt x="175" y="48"/>
                  </a:cubicBezTo>
                  <a:cubicBezTo>
                    <a:pt x="175" y="46"/>
                    <a:pt x="174" y="43"/>
                    <a:pt x="174" y="41"/>
                  </a:cubicBezTo>
                  <a:cubicBezTo>
                    <a:pt x="174" y="41"/>
                    <a:pt x="174" y="41"/>
                    <a:pt x="174" y="40"/>
                  </a:cubicBezTo>
                  <a:cubicBezTo>
                    <a:pt x="175" y="40"/>
                    <a:pt x="175" y="40"/>
                    <a:pt x="175" y="40"/>
                  </a:cubicBezTo>
                  <a:lnTo>
                    <a:pt x="175" y="48"/>
                  </a:lnTo>
                  <a:close/>
                  <a:moveTo>
                    <a:pt x="175" y="40"/>
                  </a:moveTo>
                  <a:cubicBezTo>
                    <a:pt x="175" y="40"/>
                    <a:pt x="175" y="40"/>
                    <a:pt x="175" y="40"/>
                  </a:cubicBezTo>
                  <a:cubicBezTo>
                    <a:pt x="174" y="40"/>
                    <a:pt x="174" y="40"/>
                    <a:pt x="174" y="40"/>
                  </a:cubicBezTo>
                  <a:cubicBezTo>
                    <a:pt x="174" y="37"/>
                    <a:pt x="173" y="32"/>
                    <a:pt x="173" y="32"/>
                  </a:cubicBezTo>
                  <a:cubicBezTo>
                    <a:pt x="173" y="32"/>
                    <a:pt x="167" y="32"/>
                    <a:pt x="163" y="32"/>
                  </a:cubicBezTo>
                  <a:cubicBezTo>
                    <a:pt x="163" y="32"/>
                    <a:pt x="162" y="32"/>
                    <a:pt x="162" y="32"/>
                  </a:cubicBezTo>
                  <a:cubicBezTo>
                    <a:pt x="162" y="32"/>
                    <a:pt x="162" y="32"/>
                    <a:pt x="162" y="32"/>
                  </a:cubicBezTo>
                  <a:cubicBezTo>
                    <a:pt x="173" y="32"/>
                    <a:pt x="173" y="32"/>
                    <a:pt x="173" y="32"/>
                  </a:cubicBezTo>
                  <a:cubicBezTo>
                    <a:pt x="173" y="33"/>
                    <a:pt x="173" y="33"/>
                    <a:pt x="173" y="33"/>
                  </a:cubicBezTo>
                  <a:cubicBezTo>
                    <a:pt x="175" y="33"/>
                    <a:pt x="175" y="33"/>
                    <a:pt x="175" y="33"/>
                  </a:cubicBezTo>
                  <a:lnTo>
                    <a:pt x="175" y="40"/>
                  </a:lnTo>
                  <a:close/>
                  <a:moveTo>
                    <a:pt x="177" y="49"/>
                  </a:moveTo>
                  <a:cubicBezTo>
                    <a:pt x="177" y="49"/>
                    <a:pt x="177" y="49"/>
                    <a:pt x="177" y="49"/>
                  </a:cubicBezTo>
                  <a:cubicBezTo>
                    <a:pt x="175" y="49"/>
                    <a:pt x="175" y="49"/>
                    <a:pt x="175" y="49"/>
                  </a:cubicBezTo>
                  <a:cubicBezTo>
                    <a:pt x="175" y="49"/>
                    <a:pt x="175" y="49"/>
                    <a:pt x="175" y="49"/>
                  </a:cubicBezTo>
                  <a:cubicBezTo>
                    <a:pt x="175" y="49"/>
                    <a:pt x="175" y="49"/>
                    <a:pt x="175" y="49"/>
                  </a:cubicBezTo>
                  <a:cubicBezTo>
                    <a:pt x="175" y="49"/>
                    <a:pt x="175" y="49"/>
                    <a:pt x="175" y="48"/>
                  </a:cubicBezTo>
                  <a:cubicBezTo>
                    <a:pt x="175" y="40"/>
                    <a:pt x="175" y="40"/>
                    <a:pt x="175" y="40"/>
                  </a:cubicBezTo>
                  <a:cubicBezTo>
                    <a:pt x="177" y="40"/>
                    <a:pt x="177" y="40"/>
                    <a:pt x="177" y="40"/>
                  </a:cubicBezTo>
                  <a:lnTo>
                    <a:pt x="177" y="49"/>
                  </a:lnTo>
                  <a:close/>
                  <a:moveTo>
                    <a:pt x="177" y="40"/>
                  </a:moveTo>
                  <a:cubicBezTo>
                    <a:pt x="177" y="40"/>
                    <a:pt x="177" y="40"/>
                    <a:pt x="177" y="40"/>
                  </a:cubicBezTo>
                  <a:cubicBezTo>
                    <a:pt x="175" y="40"/>
                    <a:pt x="175" y="40"/>
                    <a:pt x="175" y="40"/>
                  </a:cubicBezTo>
                  <a:cubicBezTo>
                    <a:pt x="175" y="33"/>
                    <a:pt x="175" y="33"/>
                    <a:pt x="175" y="33"/>
                  </a:cubicBezTo>
                  <a:cubicBezTo>
                    <a:pt x="177" y="33"/>
                    <a:pt x="177" y="33"/>
                    <a:pt x="177" y="33"/>
                  </a:cubicBezTo>
                  <a:lnTo>
                    <a:pt x="177" y="40"/>
                  </a:lnTo>
                  <a:close/>
                  <a:moveTo>
                    <a:pt x="179" y="49"/>
                  </a:moveTo>
                  <a:cubicBezTo>
                    <a:pt x="179" y="49"/>
                    <a:pt x="179" y="49"/>
                    <a:pt x="179" y="49"/>
                  </a:cubicBezTo>
                  <a:cubicBezTo>
                    <a:pt x="177" y="49"/>
                    <a:pt x="177" y="49"/>
                    <a:pt x="177" y="49"/>
                  </a:cubicBezTo>
                  <a:cubicBezTo>
                    <a:pt x="177" y="40"/>
                    <a:pt x="177" y="40"/>
                    <a:pt x="177" y="40"/>
                  </a:cubicBezTo>
                  <a:cubicBezTo>
                    <a:pt x="179" y="40"/>
                    <a:pt x="179" y="40"/>
                    <a:pt x="179" y="40"/>
                  </a:cubicBezTo>
                  <a:lnTo>
                    <a:pt x="179" y="49"/>
                  </a:lnTo>
                  <a:close/>
                  <a:moveTo>
                    <a:pt x="179" y="40"/>
                  </a:moveTo>
                  <a:cubicBezTo>
                    <a:pt x="179" y="40"/>
                    <a:pt x="179" y="40"/>
                    <a:pt x="179" y="40"/>
                  </a:cubicBezTo>
                  <a:cubicBezTo>
                    <a:pt x="177" y="40"/>
                    <a:pt x="177" y="40"/>
                    <a:pt x="177" y="40"/>
                  </a:cubicBezTo>
                  <a:cubicBezTo>
                    <a:pt x="177" y="33"/>
                    <a:pt x="177" y="33"/>
                    <a:pt x="177" y="33"/>
                  </a:cubicBezTo>
                  <a:cubicBezTo>
                    <a:pt x="179" y="33"/>
                    <a:pt x="179" y="33"/>
                    <a:pt x="179" y="33"/>
                  </a:cubicBezTo>
                  <a:lnTo>
                    <a:pt x="179" y="40"/>
                  </a:lnTo>
                  <a:close/>
                  <a:moveTo>
                    <a:pt x="181" y="49"/>
                  </a:moveTo>
                  <a:cubicBezTo>
                    <a:pt x="181" y="49"/>
                    <a:pt x="181" y="49"/>
                    <a:pt x="181" y="49"/>
                  </a:cubicBezTo>
                  <a:cubicBezTo>
                    <a:pt x="179" y="49"/>
                    <a:pt x="179" y="49"/>
                    <a:pt x="179" y="49"/>
                  </a:cubicBezTo>
                  <a:cubicBezTo>
                    <a:pt x="179" y="40"/>
                    <a:pt x="179" y="40"/>
                    <a:pt x="179" y="40"/>
                  </a:cubicBezTo>
                  <a:cubicBezTo>
                    <a:pt x="181" y="40"/>
                    <a:pt x="181" y="40"/>
                    <a:pt x="181" y="40"/>
                  </a:cubicBezTo>
                  <a:lnTo>
                    <a:pt x="181" y="49"/>
                  </a:lnTo>
                  <a:close/>
                  <a:moveTo>
                    <a:pt x="181" y="40"/>
                  </a:moveTo>
                  <a:cubicBezTo>
                    <a:pt x="181" y="40"/>
                    <a:pt x="181" y="40"/>
                    <a:pt x="181" y="40"/>
                  </a:cubicBezTo>
                  <a:cubicBezTo>
                    <a:pt x="179" y="40"/>
                    <a:pt x="179" y="40"/>
                    <a:pt x="179" y="40"/>
                  </a:cubicBezTo>
                  <a:cubicBezTo>
                    <a:pt x="179" y="33"/>
                    <a:pt x="179" y="33"/>
                    <a:pt x="179" y="33"/>
                  </a:cubicBezTo>
                  <a:cubicBezTo>
                    <a:pt x="181" y="32"/>
                    <a:pt x="181" y="32"/>
                    <a:pt x="181" y="32"/>
                  </a:cubicBezTo>
                  <a:lnTo>
                    <a:pt x="181" y="4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9"/>
            <p:cNvSpPr>
              <a:spLocks noEditPoints="1"/>
            </p:cNvSpPr>
            <p:nvPr/>
          </p:nvSpPr>
          <p:spPr bwMode="auto">
            <a:xfrm>
              <a:off x="888" y="4158"/>
              <a:ext cx="435" cy="136"/>
            </a:xfrm>
            <a:custGeom>
              <a:avLst/>
              <a:gdLst>
                <a:gd name="T0" fmla="*/ 46 w 168"/>
                <a:gd name="T1" fmla="*/ 51 h 51"/>
                <a:gd name="T2" fmla="*/ 61 w 168"/>
                <a:gd name="T3" fmla="*/ 38 h 51"/>
                <a:gd name="T4" fmla="*/ 16 w 168"/>
                <a:gd name="T5" fmla="*/ 51 h 51"/>
                <a:gd name="T6" fmla="*/ 70 w 168"/>
                <a:gd name="T7" fmla="*/ 12 h 51"/>
                <a:gd name="T8" fmla="*/ 55 w 168"/>
                <a:gd name="T9" fmla="*/ 37 h 51"/>
                <a:gd name="T10" fmla="*/ 45 w 168"/>
                <a:gd name="T11" fmla="*/ 34 h 51"/>
                <a:gd name="T12" fmla="*/ 28 w 168"/>
                <a:gd name="T13" fmla="*/ 8 h 51"/>
                <a:gd name="T14" fmla="*/ 50 w 168"/>
                <a:gd name="T15" fmla="*/ 9 h 51"/>
                <a:gd name="T16" fmla="*/ 76 w 168"/>
                <a:gd name="T17" fmla="*/ 13 h 51"/>
                <a:gd name="T18" fmla="*/ 90 w 168"/>
                <a:gd name="T19" fmla="*/ 17 h 51"/>
                <a:gd name="T20" fmla="*/ 101 w 168"/>
                <a:gd name="T21" fmla="*/ 20 h 51"/>
                <a:gd name="T22" fmla="*/ 106 w 168"/>
                <a:gd name="T23" fmla="*/ 22 h 51"/>
                <a:gd name="T24" fmla="*/ 110 w 168"/>
                <a:gd name="T25" fmla="*/ 39 h 51"/>
                <a:gd name="T26" fmla="*/ 121 w 168"/>
                <a:gd name="T27" fmla="*/ 29 h 51"/>
                <a:gd name="T28" fmla="*/ 10 w 168"/>
                <a:gd name="T29" fmla="*/ 38 h 51"/>
                <a:gd name="T30" fmla="*/ 19 w 168"/>
                <a:gd name="T31" fmla="*/ 8 h 51"/>
                <a:gd name="T32" fmla="*/ 2 w 168"/>
                <a:gd name="T33" fmla="*/ 12 h 51"/>
                <a:gd name="T34" fmla="*/ 5 w 168"/>
                <a:gd name="T35" fmla="*/ 10 h 51"/>
                <a:gd name="T36" fmla="*/ 57 w 168"/>
                <a:gd name="T37" fmla="*/ 10 h 51"/>
                <a:gd name="T38" fmla="*/ 139 w 168"/>
                <a:gd name="T39" fmla="*/ 41 h 51"/>
                <a:gd name="T40" fmla="*/ 115 w 168"/>
                <a:gd name="T41" fmla="*/ 39 h 51"/>
                <a:gd name="T42" fmla="*/ 107 w 168"/>
                <a:gd name="T43" fmla="*/ 43 h 51"/>
                <a:gd name="T44" fmla="*/ 97 w 168"/>
                <a:gd name="T45" fmla="*/ 40 h 51"/>
                <a:gd name="T46" fmla="*/ 84 w 168"/>
                <a:gd name="T47" fmla="*/ 40 h 51"/>
                <a:gd name="T48" fmla="*/ 67 w 168"/>
                <a:gd name="T49" fmla="*/ 39 h 51"/>
                <a:gd name="T50" fmla="*/ 142 w 168"/>
                <a:gd name="T51" fmla="*/ 42 h 51"/>
                <a:gd name="T52" fmla="*/ 140 w 168"/>
                <a:gd name="T53" fmla="*/ 49 h 51"/>
                <a:gd name="T54" fmla="*/ 142 w 168"/>
                <a:gd name="T55" fmla="*/ 49 h 51"/>
                <a:gd name="T56" fmla="*/ 118 w 168"/>
                <a:gd name="T57" fmla="*/ 43 h 51"/>
                <a:gd name="T58" fmla="*/ 115 w 168"/>
                <a:gd name="T59" fmla="*/ 43 h 51"/>
                <a:gd name="T60" fmla="*/ 109 w 168"/>
                <a:gd name="T61" fmla="*/ 44 h 51"/>
                <a:gd name="T62" fmla="*/ 95 w 168"/>
                <a:gd name="T63" fmla="*/ 44 h 51"/>
                <a:gd name="T64" fmla="*/ 75 w 168"/>
                <a:gd name="T65" fmla="*/ 49 h 51"/>
                <a:gd name="T66" fmla="*/ 91 w 168"/>
                <a:gd name="T67" fmla="*/ 50 h 51"/>
                <a:gd name="T68" fmla="*/ 99 w 168"/>
                <a:gd name="T69" fmla="*/ 50 h 51"/>
                <a:gd name="T70" fmla="*/ 107 w 168"/>
                <a:gd name="T71" fmla="*/ 47 h 51"/>
                <a:gd name="T72" fmla="*/ 110 w 168"/>
                <a:gd name="T73" fmla="*/ 50 h 51"/>
                <a:gd name="T74" fmla="*/ 113 w 168"/>
                <a:gd name="T75" fmla="*/ 50 h 51"/>
                <a:gd name="T76" fmla="*/ 116 w 168"/>
                <a:gd name="T77" fmla="*/ 49 h 51"/>
                <a:gd name="T78" fmla="*/ 120 w 168"/>
                <a:gd name="T79" fmla="*/ 47 h 51"/>
                <a:gd name="T80" fmla="*/ 124 w 168"/>
                <a:gd name="T81" fmla="*/ 49 h 51"/>
                <a:gd name="T82" fmla="*/ 127 w 168"/>
                <a:gd name="T83" fmla="*/ 50 h 51"/>
                <a:gd name="T84" fmla="*/ 128 w 168"/>
                <a:gd name="T85" fmla="*/ 49 h 51"/>
                <a:gd name="T86" fmla="*/ 128 w 168"/>
                <a:gd name="T87" fmla="*/ 47 h 51"/>
                <a:gd name="T88" fmla="*/ 129 w 168"/>
                <a:gd name="T89" fmla="*/ 45 h 51"/>
                <a:gd name="T90" fmla="*/ 74 w 168"/>
                <a:gd name="T91" fmla="*/ 50 h 51"/>
                <a:gd name="T92" fmla="*/ 132 w 168"/>
                <a:gd name="T93" fmla="*/ 45 h 51"/>
                <a:gd name="T94" fmla="*/ 140 w 168"/>
                <a:gd name="T95" fmla="*/ 43 h 51"/>
                <a:gd name="T96" fmla="*/ 135 w 168"/>
                <a:gd name="T97" fmla="*/ 50 h 51"/>
                <a:gd name="T98" fmla="*/ 137 w 168"/>
                <a:gd name="T99" fmla="*/ 47 h 51"/>
                <a:gd name="T100" fmla="*/ 139 w 168"/>
                <a:gd name="T101" fmla="*/ 49 h 51"/>
                <a:gd name="T102" fmla="*/ 139 w 168"/>
                <a:gd name="T103" fmla="*/ 48 h 51"/>
                <a:gd name="T104" fmla="*/ 144 w 168"/>
                <a:gd name="T105" fmla="*/ 45 h 51"/>
                <a:gd name="T106" fmla="*/ 144 w 168"/>
                <a:gd name="T107" fmla="*/ 45 h 51"/>
                <a:gd name="T108" fmla="*/ 148 w 168"/>
                <a:gd name="T109" fmla="*/ 49 h 51"/>
                <a:gd name="T110" fmla="*/ 151 w 168"/>
                <a:gd name="T111" fmla="*/ 46 h 51"/>
                <a:gd name="T112" fmla="*/ 152 w 168"/>
                <a:gd name="T113" fmla="*/ 49 h 51"/>
                <a:gd name="T114" fmla="*/ 157 w 168"/>
                <a:gd name="T115" fmla="*/ 49 h 51"/>
                <a:gd name="T116" fmla="*/ 159 w 168"/>
                <a:gd name="T117" fmla="*/ 49 h 51"/>
                <a:gd name="T118" fmla="*/ 161 w 168"/>
                <a:gd name="T119" fmla="*/ 48 h 51"/>
                <a:gd name="T120" fmla="*/ 117 w 168"/>
                <a:gd name="T121" fmla="*/ 39 h 51"/>
                <a:gd name="T122" fmla="*/ 26 w 168"/>
                <a:gd name="T123" fmla="*/ 51 h 51"/>
                <a:gd name="T124" fmla="*/ 35 w 168"/>
                <a:gd name="T125"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8" h="51">
                  <a:moveTo>
                    <a:pt x="26" y="51"/>
                  </a:moveTo>
                  <a:cubicBezTo>
                    <a:pt x="26" y="51"/>
                    <a:pt x="26" y="51"/>
                    <a:pt x="26" y="51"/>
                  </a:cubicBezTo>
                  <a:cubicBezTo>
                    <a:pt x="26" y="51"/>
                    <a:pt x="26" y="51"/>
                    <a:pt x="26" y="51"/>
                  </a:cubicBezTo>
                  <a:cubicBezTo>
                    <a:pt x="26" y="51"/>
                    <a:pt x="26" y="51"/>
                    <a:pt x="26" y="51"/>
                  </a:cubicBezTo>
                  <a:close/>
                  <a:moveTo>
                    <a:pt x="29" y="51"/>
                  </a:moveTo>
                  <a:cubicBezTo>
                    <a:pt x="29" y="51"/>
                    <a:pt x="29" y="51"/>
                    <a:pt x="29" y="51"/>
                  </a:cubicBezTo>
                  <a:cubicBezTo>
                    <a:pt x="30" y="51"/>
                    <a:pt x="30" y="51"/>
                    <a:pt x="30" y="51"/>
                  </a:cubicBezTo>
                  <a:cubicBezTo>
                    <a:pt x="30" y="51"/>
                    <a:pt x="30" y="51"/>
                    <a:pt x="30" y="51"/>
                  </a:cubicBezTo>
                  <a:cubicBezTo>
                    <a:pt x="29" y="51"/>
                    <a:pt x="29" y="51"/>
                    <a:pt x="29" y="51"/>
                  </a:cubicBezTo>
                  <a:close/>
                  <a:moveTo>
                    <a:pt x="39" y="51"/>
                  </a:moveTo>
                  <a:cubicBezTo>
                    <a:pt x="39" y="51"/>
                    <a:pt x="39" y="51"/>
                    <a:pt x="39" y="51"/>
                  </a:cubicBezTo>
                  <a:cubicBezTo>
                    <a:pt x="40" y="51"/>
                    <a:pt x="40" y="51"/>
                    <a:pt x="40" y="51"/>
                  </a:cubicBezTo>
                  <a:cubicBezTo>
                    <a:pt x="40" y="51"/>
                    <a:pt x="40" y="51"/>
                    <a:pt x="40" y="51"/>
                  </a:cubicBezTo>
                  <a:cubicBezTo>
                    <a:pt x="40" y="51"/>
                    <a:pt x="39" y="51"/>
                    <a:pt x="39" y="51"/>
                  </a:cubicBezTo>
                  <a:close/>
                  <a:moveTo>
                    <a:pt x="19" y="51"/>
                  </a:moveTo>
                  <a:cubicBezTo>
                    <a:pt x="19" y="51"/>
                    <a:pt x="19" y="51"/>
                    <a:pt x="19" y="51"/>
                  </a:cubicBezTo>
                  <a:cubicBezTo>
                    <a:pt x="20" y="51"/>
                    <a:pt x="20" y="51"/>
                    <a:pt x="20" y="51"/>
                  </a:cubicBezTo>
                  <a:cubicBezTo>
                    <a:pt x="20" y="51"/>
                    <a:pt x="20" y="51"/>
                    <a:pt x="20" y="51"/>
                  </a:cubicBezTo>
                  <a:cubicBezTo>
                    <a:pt x="19" y="51"/>
                    <a:pt x="19" y="51"/>
                    <a:pt x="19" y="51"/>
                  </a:cubicBezTo>
                  <a:close/>
                  <a:moveTo>
                    <a:pt x="73" y="39"/>
                  </a:moveTo>
                  <a:cubicBezTo>
                    <a:pt x="73" y="39"/>
                    <a:pt x="73" y="39"/>
                    <a:pt x="73" y="39"/>
                  </a:cubicBezTo>
                  <a:cubicBezTo>
                    <a:pt x="74" y="39"/>
                    <a:pt x="74" y="39"/>
                    <a:pt x="74" y="39"/>
                  </a:cubicBezTo>
                  <a:cubicBezTo>
                    <a:pt x="74" y="39"/>
                    <a:pt x="74" y="39"/>
                    <a:pt x="74" y="39"/>
                  </a:cubicBezTo>
                  <a:cubicBezTo>
                    <a:pt x="74" y="39"/>
                    <a:pt x="74" y="39"/>
                    <a:pt x="74" y="39"/>
                  </a:cubicBezTo>
                  <a:cubicBezTo>
                    <a:pt x="75" y="13"/>
                    <a:pt x="75" y="13"/>
                    <a:pt x="75" y="13"/>
                  </a:cubicBezTo>
                  <a:cubicBezTo>
                    <a:pt x="73" y="13"/>
                    <a:pt x="73" y="13"/>
                    <a:pt x="73" y="13"/>
                  </a:cubicBezTo>
                  <a:lnTo>
                    <a:pt x="73" y="39"/>
                  </a:lnTo>
                  <a:close/>
                  <a:moveTo>
                    <a:pt x="45" y="51"/>
                  </a:moveTo>
                  <a:cubicBezTo>
                    <a:pt x="45" y="51"/>
                    <a:pt x="45" y="51"/>
                    <a:pt x="45" y="51"/>
                  </a:cubicBezTo>
                  <a:cubicBezTo>
                    <a:pt x="46" y="51"/>
                    <a:pt x="46" y="51"/>
                    <a:pt x="46" y="51"/>
                  </a:cubicBezTo>
                  <a:cubicBezTo>
                    <a:pt x="46" y="51"/>
                    <a:pt x="46" y="51"/>
                    <a:pt x="46" y="51"/>
                  </a:cubicBezTo>
                  <a:cubicBezTo>
                    <a:pt x="45" y="51"/>
                    <a:pt x="45" y="51"/>
                    <a:pt x="45" y="51"/>
                  </a:cubicBezTo>
                  <a:close/>
                  <a:moveTo>
                    <a:pt x="61" y="51"/>
                  </a:moveTo>
                  <a:cubicBezTo>
                    <a:pt x="61" y="51"/>
                    <a:pt x="61" y="51"/>
                    <a:pt x="61" y="51"/>
                  </a:cubicBezTo>
                  <a:cubicBezTo>
                    <a:pt x="61" y="51"/>
                    <a:pt x="61" y="51"/>
                    <a:pt x="61" y="51"/>
                  </a:cubicBezTo>
                  <a:cubicBezTo>
                    <a:pt x="61" y="51"/>
                    <a:pt x="61" y="51"/>
                    <a:pt x="61" y="51"/>
                  </a:cubicBezTo>
                  <a:cubicBezTo>
                    <a:pt x="61" y="51"/>
                    <a:pt x="61" y="51"/>
                    <a:pt x="61" y="51"/>
                  </a:cubicBezTo>
                  <a:close/>
                  <a:moveTo>
                    <a:pt x="50" y="51"/>
                  </a:moveTo>
                  <a:cubicBezTo>
                    <a:pt x="50" y="51"/>
                    <a:pt x="50" y="51"/>
                    <a:pt x="50" y="51"/>
                  </a:cubicBezTo>
                  <a:cubicBezTo>
                    <a:pt x="51" y="51"/>
                    <a:pt x="51" y="51"/>
                    <a:pt x="51" y="51"/>
                  </a:cubicBezTo>
                  <a:cubicBezTo>
                    <a:pt x="51" y="51"/>
                    <a:pt x="51" y="51"/>
                    <a:pt x="51" y="51"/>
                  </a:cubicBezTo>
                  <a:cubicBezTo>
                    <a:pt x="51" y="51"/>
                    <a:pt x="51" y="51"/>
                    <a:pt x="50" y="51"/>
                  </a:cubicBezTo>
                  <a:close/>
                  <a:moveTo>
                    <a:pt x="22" y="51"/>
                  </a:moveTo>
                  <a:cubicBezTo>
                    <a:pt x="22" y="51"/>
                    <a:pt x="22" y="51"/>
                    <a:pt x="22" y="51"/>
                  </a:cubicBezTo>
                  <a:cubicBezTo>
                    <a:pt x="23" y="51"/>
                    <a:pt x="23" y="51"/>
                    <a:pt x="23" y="51"/>
                  </a:cubicBezTo>
                  <a:cubicBezTo>
                    <a:pt x="23" y="51"/>
                    <a:pt x="23" y="51"/>
                    <a:pt x="23" y="51"/>
                  </a:cubicBezTo>
                  <a:cubicBezTo>
                    <a:pt x="22" y="51"/>
                    <a:pt x="22" y="51"/>
                    <a:pt x="22" y="51"/>
                  </a:cubicBezTo>
                  <a:close/>
                  <a:moveTo>
                    <a:pt x="82" y="39"/>
                  </a:moveTo>
                  <a:cubicBezTo>
                    <a:pt x="82" y="39"/>
                    <a:pt x="82" y="39"/>
                    <a:pt x="82" y="39"/>
                  </a:cubicBezTo>
                  <a:cubicBezTo>
                    <a:pt x="83" y="39"/>
                    <a:pt x="83" y="39"/>
                    <a:pt x="83" y="39"/>
                  </a:cubicBezTo>
                  <a:cubicBezTo>
                    <a:pt x="83" y="39"/>
                    <a:pt x="83" y="39"/>
                    <a:pt x="83" y="39"/>
                  </a:cubicBezTo>
                  <a:cubicBezTo>
                    <a:pt x="84" y="15"/>
                    <a:pt x="84" y="15"/>
                    <a:pt x="84" y="15"/>
                  </a:cubicBezTo>
                  <a:cubicBezTo>
                    <a:pt x="83" y="15"/>
                    <a:pt x="83" y="15"/>
                    <a:pt x="83" y="15"/>
                  </a:cubicBezTo>
                  <a:lnTo>
                    <a:pt x="82" y="39"/>
                  </a:lnTo>
                  <a:close/>
                  <a:moveTo>
                    <a:pt x="80" y="39"/>
                  </a:moveTo>
                  <a:cubicBezTo>
                    <a:pt x="80" y="39"/>
                    <a:pt x="80" y="39"/>
                    <a:pt x="80" y="39"/>
                  </a:cubicBezTo>
                  <a:cubicBezTo>
                    <a:pt x="80" y="39"/>
                    <a:pt x="80" y="39"/>
                    <a:pt x="80" y="39"/>
                  </a:cubicBezTo>
                  <a:cubicBezTo>
                    <a:pt x="80" y="39"/>
                    <a:pt x="80" y="39"/>
                    <a:pt x="80" y="39"/>
                  </a:cubicBezTo>
                  <a:cubicBezTo>
                    <a:pt x="82" y="15"/>
                    <a:pt x="82" y="15"/>
                    <a:pt x="82" y="15"/>
                  </a:cubicBezTo>
                  <a:cubicBezTo>
                    <a:pt x="80" y="14"/>
                    <a:pt x="80" y="14"/>
                    <a:pt x="80" y="14"/>
                  </a:cubicBezTo>
                  <a:lnTo>
                    <a:pt x="80" y="39"/>
                  </a:lnTo>
                  <a:close/>
                  <a:moveTo>
                    <a:pt x="61" y="38"/>
                  </a:moveTo>
                  <a:cubicBezTo>
                    <a:pt x="61" y="38"/>
                    <a:pt x="61" y="38"/>
                    <a:pt x="61" y="38"/>
                  </a:cubicBezTo>
                  <a:cubicBezTo>
                    <a:pt x="61" y="38"/>
                    <a:pt x="61" y="38"/>
                    <a:pt x="61" y="38"/>
                  </a:cubicBezTo>
                  <a:cubicBezTo>
                    <a:pt x="62" y="38"/>
                    <a:pt x="62" y="38"/>
                    <a:pt x="62" y="38"/>
                  </a:cubicBezTo>
                  <a:cubicBezTo>
                    <a:pt x="62" y="38"/>
                    <a:pt x="62" y="38"/>
                    <a:pt x="62" y="38"/>
                  </a:cubicBezTo>
                  <a:cubicBezTo>
                    <a:pt x="62" y="38"/>
                    <a:pt x="62" y="38"/>
                    <a:pt x="62" y="38"/>
                  </a:cubicBezTo>
                  <a:cubicBezTo>
                    <a:pt x="63" y="38"/>
                    <a:pt x="63" y="38"/>
                    <a:pt x="63" y="38"/>
                  </a:cubicBezTo>
                  <a:cubicBezTo>
                    <a:pt x="63" y="38"/>
                    <a:pt x="63" y="38"/>
                    <a:pt x="63" y="38"/>
                  </a:cubicBezTo>
                  <a:cubicBezTo>
                    <a:pt x="62" y="10"/>
                    <a:pt x="62" y="10"/>
                    <a:pt x="62" y="10"/>
                  </a:cubicBezTo>
                  <a:cubicBezTo>
                    <a:pt x="60" y="10"/>
                    <a:pt x="60" y="10"/>
                    <a:pt x="60" y="10"/>
                  </a:cubicBezTo>
                  <a:lnTo>
                    <a:pt x="61" y="38"/>
                  </a:lnTo>
                  <a:close/>
                  <a:moveTo>
                    <a:pt x="71" y="39"/>
                  </a:moveTo>
                  <a:cubicBezTo>
                    <a:pt x="71" y="39"/>
                    <a:pt x="71" y="39"/>
                    <a:pt x="71" y="39"/>
                  </a:cubicBezTo>
                  <a:cubicBezTo>
                    <a:pt x="72" y="39"/>
                    <a:pt x="72" y="39"/>
                    <a:pt x="72" y="39"/>
                  </a:cubicBezTo>
                  <a:cubicBezTo>
                    <a:pt x="73" y="39"/>
                    <a:pt x="73" y="39"/>
                    <a:pt x="73" y="39"/>
                  </a:cubicBezTo>
                  <a:cubicBezTo>
                    <a:pt x="73" y="13"/>
                    <a:pt x="73" y="13"/>
                    <a:pt x="73" y="13"/>
                  </a:cubicBezTo>
                  <a:cubicBezTo>
                    <a:pt x="71" y="12"/>
                    <a:pt x="71" y="12"/>
                    <a:pt x="71" y="12"/>
                  </a:cubicBezTo>
                  <a:lnTo>
                    <a:pt x="71" y="39"/>
                  </a:lnTo>
                  <a:close/>
                  <a:moveTo>
                    <a:pt x="95" y="40"/>
                  </a:moveTo>
                  <a:cubicBezTo>
                    <a:pt x="95" y="40"/>
                    <a:pt x="95" y="40"/>
                    <a:pt x="95" y="40"/>
                  </a:cubicBezTo>
                  <a:cubicBezTo>
                    <a:pt x="96" y="40"/>
                    <a:pt x="96" y="40"/>
                    <a:pt x="96" y="40"/>
                  </a:cubicBezTo>
                  <a:cubicBezTo>
                    <a:pt x="96" y="40"/>
                    <a:pt x="96" y="40"/>
                    <a:pt x="96" y="40"/>
                  </a:cubicBezTo>
                  <a:cubicBezTo>
                    <a:pt x="96" y="40"/>
                    <a:pt x="96" y="40"/>
                    <a:pt x="96" y="40"/>
                  </a:cubicBezTo>
                  <a:cubicBezTo>
                    <a:pt x="96" y="40"/>
                    <a:pt x="96" y="40"/>
                    <a:pt x="96" y="40"/>
                  </a:cubicBezTo>
                  <a:cubicBezTo>
                    <a:pt x="98" y="19"/>
                    <a:pt x="98" y="19"/>
                    <a:pt x="98" y="19"/>
                  </a:cubicBezTo>
                  <a:cubicBezTo>
                    <a:pt x="97" y="19"/>
                    <a:pt x="97" y="19"/>
                    <a:pt x="97" y="19"/>
                  </a:cubicBezTo>
                  <a:lnTo>
                    <a:pt x="95" y="40"/>
                  </a:lnTo>
                  <a:close/>
                  <a:moveTo>
                    <a:pt x="16" y="51"/>
                  </a:moveTo>
                  <a:cubicBezTo>
                    <a:pt x="16" y="51"/>
                    <a:pt x="16" y="51"/>
                    <a:pt x="16" y="51"/>
                  </a:cubicBezTo>
                  <a:cubicBezTo>
                    <a:pt x="17" y="51"/>
                    <a:pt x="17" y="51"/>
                    <a:pt x="17" y="51"/>
                  </a:cubicBezTo>
                  <a:cubicBezTo>
                    <a:pt x="17" y="51"/>
                    <a:pt x="17" y="51"/>
                    <a:pt x="17" y="51"/>
                  </a:cubicBezTo>
                  <a:cubicBezTo>
                    <a:pt x="16" y="51"/>
                    <a:pt x="16" y="51"/>
                    <a:pt x="16" y="51"/>
                  </a:cubicBezTo>
                  <a:close/>
                  <a:moveTo>
                    <a:pt x="16" y="51"/>
                  </a:moveTo>
                  <a:cubicBezTo>
                    <a:pt x="16" y="51"/>
                    <a:pt x="16" y="51"/>
                    <a:pt x="16" y="51"/>
                  </a:cubicBezTo>
                  <a:cubicBezTo>
                    <a:pt x="16" y="51"/>
                    <a:pt x="16" y="51"/>
                    <a:pt x="16" y="51"/>
                  </a:cubicBezTo>
                  <a:cubicBezTo>
                    <a:pt x="16" y="51"/>
                    <a:pt x="16" y="51"/>
                    <a:pt x="16" y="51"/>
                  </a:cubicBezTo>
                  <a:cubicBezTo>
                    <a:pt x="15" y="51"/>
                    <a:pt x="15" y="51"/>
                    <a:pt x="15" y="51"/>
                  </a:cubicBezTo>
                  <a:lnTo>
                    <a:pt x="16" y="51"/>
                  </a:lnTo>
                  <a:close/>
                  <a:moveTo>
                    <a:pt x="120" y="39"/>
                  </a:moveTo>
                  <a:cubicBezTo>
                    <a:pt x="120" y="39"/>
                    <a:pt x="120" y="39"/>
                    <a:pt x="120" y="39"/>
                  </a:cubicBezTo>
                  <a:cubicBezTo>
                    <a:pt x="120" y="39"/>
                    <a:pt x="120" y="39"/>
                    <a:pt x="120" y="39"/>
                  </a:cubicBezTo>
                  <a:cubicBezTo>
                    <a:pt x="120" y="39"/>
                    <a:pt x="120" y="39"/>
                    <a:pt x="120" y="39"/>
                  </a:cubicBezTo>
                  <a:cubicBezTo>
                    <a:pt x="121" y="39"/>
                    <a:pt x="121" y="39"/>
                    <a:pt x="121" y="39"/>
                  </a:cubicBezTo>
                  <a:cubicBezTo>
                    <a:pt x="121" y="39"/>
                    <a:pt x="121" y="39"/>
                    <a:pt x="121" y="39"/>
                  </a:cubicBezTo>
                  <a:cubicBezTo>
                    <a:pt x="121" y="39"/>
                    <a:pt x="121" y="39"/>
                    <a:pt x="121" y="39"/>
                  </a:cubicBezTo>
                  <a:cubicBezTo>
                    <a:pt x="121" y="38"/>
                    <a:pt x="121" y="38"/>
                    <a:pt x="121" y="38"/>
                  </a:cubicBezTo>
                  <a:cubicBezTo>
                    <a:pt x="121" y="38"/>
                    <a:pt x="121" y="38"/>
                    <a:pt x="121" y="38"/>
                  </a:cubicBezTo>
                  <a:cubicBezTo>
                    <a:pt x="123" y="31"/>
                    <a:pt x="123" y="31"/>
                    <a:pt x="123" y="31"/>
                  </a:cubicBezTo>
                  <a:cubicBezTo>
                    <a:pt x="122" y="31"/>
                    <a:pt x="122" y="31"/>
                    <a:pt x="122" y="31"/>
                  </a:cubicBezTo>
                  <a:cubicBezTo>
                    <a:pt x="122" y="31"/>
                    <a:pt x="122" y="31"/>
                    <a:pt x="122" y="31"/>
                  </a:cubicBezTo>
                  <a:cubicBezTo>
                    <a:pt x="122" y="31"/>
                    <a:pt x="122" y="31"/>
                    <a:pt x="122" y="31"/>
                  </a:cubicBezTo>
                  <a:cubicBezTo>
                    <a:pt x="122" y="33"/>
                    <a:pt x="122" y="36"/>
                    <a:pt x="121" y="37"/>
                  </a:cubicBezTo>
                  <a:cubicBezTo>
                    <a:pt x="121" y="38"/>
                    <a:pt x="121" y="39"/>
                    <a:pt x="120" y="39"/>
                  </a:cubicBezTo>
                  <a:close/>
                  <a:moveTo>
                    <a:pt x="18" y="51"/>
                  </a:moveTo>
                  <a:cubicBezTo>
                    <a:pt x="18" y="51"/>
                    <a:pt x="18" y="51"/>
                    <a:pt x="18" y="51"/>
                  </a:cubicBezTo>
                  <a:cubicBezTo>
                    <a:pt x="18" y="51"/>
                    <a:pt x="18" y="51"/>
                    <a:pt x="18" y="51"/>
                  </a:cubicBezTo>
                  <a:cubicBezTo>
                    <a:pt x="18" y="51"/>
                    <a:pt x="18" y="51"/>
                    <a:pt x="18" y="51"/>
                  </a:cubicBezTo>
                  <a:cubicBezTo>
                    <a:pt x="18" y="51"/>
                    <a:pt x="18" y="51"/>
                    <a:pt x="18" y="51"/>
                  </a:cubicBezTo>
                  <a:close/>
                  <a:moveTo>
                    <a:pt x="69" y="39"/>
                  </a:moveTo>
                  <a:cubicBezTo>
                    <a:pt x="69" y="39"/>
                    <a:pt x="69" y="39"/>
                    <a:pt x="69" y="39"/>
                  </a:cubicBezTo>
                  <a:cubicBezTo>
                    <a:pt x="69" y="39"/>
                    <a:pt x="69" y="39"/>
                    <a:pt x="69" y="39"/>
                  </a:cubicBezTo>
                  <a:cubicBezTo>
                    <a:pt x="70" y="39"/>
                    <a:pt x="70" y="39"/>
                    <a:pt x="70" y="39"/>
                  </a:cubicBezTo>
                  <a:cubicBezTo>
                    <a:pt x="70" y="12"/>
                    <a:pt x="70" y="12"/>
                    <a:pt x="70" y="12"/>
                  </a:cubicBezTo>
                  <a:cubicBezTo>
                    <a:pt x="69" y="11"/>
                    <a:pt x="69" y="11"/>
                    <a:pt x="69" y="11"/>
                  </a:cubicBezTo>
                  <a:lnTo>
                    <a:pt x="69" y="39"/>
                  </a:lnTo>
                  <a:close/>
                  <a:moveTo>
                    <a:pt x="117" y="37"/>
                  </a:moveTo>
                  <a:cubicBezTo>
                    <a:pt x="117" y="37"/>
                    <a:pt x="117" y="37"/>
                    <a:pt x="117" y="37"/>
                  </a:cubicBezTo>
                  <a:cubicBezTo>
                    <a:pt x="117" y="39"/>
                    <a:pt x="117" y="39"/>
                    <a:pt x="117" y="39"/>
                  </a:cubicBezTo>
                  <a:cubicBezTo>
                    <a:pt x="117" y="39"/>
                    <a:pt x="117" y="39"/>
                    <a:pt x="117" y="39"/>
                  </a:cubicBezTo>
                  <a:lnTo>
                    <a:pt x="117" y="37"/>
                  </a:lnTo>
                  <a:close/>
                  <a:moveTo>
                    <a:pt x="115" y="39"/>
                  </a:moveTo>
                  <a:cubicBezTo>
                    <a:pt x="115" y="39"/>
                    <a:pt x="115" y="39"/>
                    <a:pt x="115" y="39"/>
                  </a:cubicBezTo>
                  <a:cubicBezTo>
                    <a:pt x="116" y="36"/>
                    <a:pt x="116" y="36"/>
                    <a:pt x="116" y="36"/>
                  </a:cubicBezTo>
                  <a:cubicBezTo>
                    <a:pt x="115" y="39"/>
                    <a:pt x="115" y="39"/>
                    <a:pt x="115" y="39"/>
                  </a:cubicBezTo>
                  <a:cubicBezTo>
                    <a:pt x="115" y="39"/>
                    <a:pt x="115" y="39"/>
                    <a:pt x="115" y="39"/>
                  </a:cubicBezTo>
                  <a:close/>
                  <a:moveTo>
                    <a:pt x="114" y="39"/>
                  </a:moveTo>
                  <a:cubicBezTo>
                    <a:pt x="114" y="39"/>
                    <a:pt x="114" y="39"/>
                    <a:pt x="114" y="39"/>
                  </a:cubicBezTo>
                  <a:cubicBezTo>
                    <a:pt x="116" y="27"/>
                    <a:pt x="116" y="27"/>
                    <a:pt x="116" y="27"/>
                  </a:cubicBezTo>
                  <a:cubicBezTo>
                    <a:pt x="114" y="39"/>
                    <a:pt x="114" y="39"/>
                    <a:pt x="114" y="39"/>
                  </a:cubicBezTo>
                  <a:cubicBezTo>
                    <a:pt x="114" y="39"/>
                    <a:pt x="114" y="39"/>
                    <a:pt x="114" y="39"/>
                  </a:cubicBezTo>
                  <a:close/>
                  <a:moveTo>
                    <a:pt x="119" y="34"/>
                  </a:moveTo>
                  <a:cubicBezTo>
                    <a:pt x="119" y="34"/>
                    <a:pt x="119" y="34"/>
                    <a:pt x="119" y="34"/>
                  </a:cubicBezTo>
                  <a:cubicBezTo>
                    <a:pt x="118" y="39"/>
                    <a:pt x="118" y="39"/>
                    <a:pt x="118" y="39"/>
                  </a:cubicBezTo>
                  <a:cubicBezTo>
                    <a:pt x="118" y="39"/>
                    <a:pt x="118" y="39"/>
                    <a:pt x="118" y="39"/>
                  </a:cubicBezTo>
                  <a:lnTo>
                    <a:pt x="119" y="34"/>
                  </a:lnTo>
                  <a:close/>
                  <a:moveTo>
                    <a:pt x="14" y="37"/>
                  </a:moveTo>
                  <a:cubicBezTo>
                    <a:pt x="14" y="37"/>
                    <a:pt x="14" y="37"/>
                    <a:pt x="14" y="37"/>
                  </a:cubicBezTo>
                  <a:cubicBezTo>
                    <a:pt x="14" y="37"/>
                    <a:pt x="15" y="36"/>
                    <a:pt x="17" y="35"/>
                  </a:cubicBezTo>
                  <a:cubicBezTo>
                    <a:pt x="20" y="35"/>
                    <a:pt x="30" y="34"/>
                    <a:pt x="46" y="36"/>
                  </a:cubicBezTo>
                  <a:cubicBezTo>
                    <a:pt x="47" y="36"/>
                    <a:pt x="48" y="36"/>
                    <a:pt x="49" y="36"/>
                  </a:cubicBezTo>
                  <a:cubicBezTo>
                    <a:pt x="49" y="36"/>
                    <a:pt x="49" y="36"/>
                    <a:pt x="49" y="36"/>
                  </a:cubicBezTo>
                  <a:cubicBezTo>
                    <a:pt x="50" y="36"/>
                    <a:pt x="50" y="36"/>
                    <a:pt x="50" y="36"/>
                  </a:cubicBezTo>
                  <a:cubicBezTo>
                    <a:pt x="50" y="36"/>
                    <a:pt x="50" y="36"/>
                    <a:pt x="50" y="36"/>
                  </a:cubicBezTo>
                  <a:cubicBezTo>
                    <a:pt x="52" y="37"/>
                    <a:pt x="54" y="37"/>
                    <a:pt x="55" y="37"/>
                  </a:cubicBezTo>
                  <a:cubicBezTo>
                    <a:pt x="53" y="9"/>
                    <a:pt x="53" y="9"/>
                    <a:pt x="53" y="9"/>
                  </a:cubicBezTo>
                  <a:cubicBezTo>
                    <a:pt x="51" y="9"/>
                    <a:pt x="51" y="9"/>
                    <a:pt x="51" y="9"/>
                  </a:cubicBezTo>
                  <a:cubicBezTo>
                    <a:pt x="54" y="34"/>
                    <a:pt x="54" y="34"/>
                    <a:pt x="54" y="34"/>
                  </a:cubicBezTo>
                  <a:cubicBezTo>
                    <a:pt x="51" y="9"/>
                    <a:pt x="51" y="9"/>
                    <a:pt x="51" y="9"/>
                  </a:cubicBezTo>
                  <a:cubicBezTo>
                    <a:pt x="52" y="9"/>
                    <a:pt x="52" y="9"/>
                    <a:pt x="52" y="9"/>
                  </a:cubicBezTo>
                  <a:cubicBezTo>
                    <a:pt x="50" y="8"/>
                    <a:pt x="50" y="8"/>
                    <a:pt x="50" y="8"/>
                  </a:cubicBezTo>
                  <a:cubicBezTo>
                    <a:pt x="50" y="9"/>
                    <a:pt x="50" y="9"/>
                    <a:pt x="50" y="9"/>
                  </a:cubicBezTo>
                  <a:cubicBezTo>
                    <a:pt x="50" y="9"/>
                    <a:pt x="50" y="9"/>
                    <a:pt x="50" y="9"/>
                  </a:cubicBezTo>
                  <a:cubicBezTo>
                    <a:pt x="50" y="9"/>
                    <a:pt x="50" y="9"/>
                    <a:pt x="50" y="9"/>
                  </a:cubicBezTo>
                  <a:cubicBezTo>
                    <a:pt x="53" y="36"/>
                    <a:pt x="53" y="36"/>
                    <a:pt x="53" y="36"/>
                  </a:cubicBezTo>
                  <a:cubicBezTo>
                    <a:pt x="50" y="9"/>
                    <a:pt x="50" y="9"/>
                    <a:pt x="50" y="9"/>
                  </a:cubicBezTo>
                  <a:cubicBezTo>
                    <a:pt x="48" y="9"/>
                    <a:pt x="48" y="9"/>
                    <a:pt x="48" y="9"/>
                  </a:cubicBezTo>
                  <a:cubicBezTo>
                    <a:pt x="51" y="34"/>
                    <a:pt x="51" y="34"/>
                    <a:pt x="51" y="34"/>
                  </a:cubicBezTo>
                  <a:cubicBezTo>
                    <a:pt x="48" y="9"/>
                    <a:pt x="48" y="9"/>
                    <a:pt x="48" y="9"/>
                  </a:cubicBezTo>
                  <a:cubicBezTo>
                    <a:pt x="49" y="9"/>
                    <a:pt x="49" y="9"/>
                    <a:pt x="49" y="9"/>
                  </a:cubicBezTo>
                  <a:cubicBezTo>
                    <a:pt x="47" y="8"/>
                    <a:pt x="47" y="8"/>
                    <a:pt x="47" y="8"/>
                  </a:cubicBezTo>
                  <a:cubicBezTo>
                    <a:pt x="50" y="36"/>
                    <a:pt x="50" y="36"/>
                    <a:pt x="50" y="36"/>
                  </a:cubicBezTo>
                  <a:cubicBezTo>
                    <a:pt x="47" y="8"/>
                    <a:pt x="47" y="8"/>
                    <a:pt x="47" y="8"/>
                  </a:cubicBezTo>
                  <a:cubicBezTo>
                    <a:pt x="45" y="9"/>
                    <a:pt x="45" y="9"/>
                    <a:pt x="45" y="9"/>
                  </a:cubicBezTo>
                  <a:cubicBezTo>
                    <a:pt x="49" y="33"/>
                    <a:pt x="49" y="33"/>
                    <a:pt x="49" y="33"/>
                  </a:cubicBezTo>
                  <a:cubicBezTo>
                    <a:pt x="45" y="9"/>
                    <a:pt x="45" y="9"/>
                    <a:pt x="45" y="9"/>
                  </a:cubicBezTo>
                  <a:cubicBezTo>
                    <a:pt x="46" y="8"/>
                    <a:pt x="46" y="8"/>
                    <a:pt x="46" y="8"/>
                  </a:cubicBezTo>
                  <a:cubicBezTo>
                    <a:pt x="44" y="8"/>
                    <a:pt x="44" y="8"/>
                    <a:pt x="44" y="8"/>
                  </a:cubicBezTo>
                  <a:cubicBezTo>
                    <a:pt x="48" y="35"/>
                    <a:pt x="48" y="35"/>
                    <a:pt x="48" y="35"/>
                  </a:cubicBezTo>
                  <a:cubicBezTo>
                    <a:pt x="44" y="8"/>
                    <a:pt x="44" y="8"/>
                    <a:pt x="44" y="8"/>
                  </a:cubicBezTo>
                  <a:cubicBezTo>
                    <a:pt x="42" y="8"/>
                    <a:pt x="42" y="8"/>
                    <a:pt x="42" y="8"/>
                  </a:cubicBezTo>
                  <a:cubicBezTo>
                    <a:pt x="46" y="33"/>
                    <a:pt x="46" y="33"/>
                    <a:pt x="46" y="33"/>
                  </a:cubicBezTo>
                  <a:cubicBezTo>
                    <a:pt x="41" y="8"/>
                    <a:pt x="41" y="8"/>
                    <a:pt x="41" y="8"/>
                  </a:cubicBezTo>
                  <a:cubicBezTo>
                    <a:pt x="43" y="8"/>
                    <a:pt x="43" y="8"/>
                    <a:pt x="43" y="8"/>
                  </a:cubicBezTo>
                  <a:cubicBezTo>
                    <a:pt x="40" y="7"/>
                    <a:pt x="40" y="7"/>
                    <a:pt x="40" y="7"/>
                  </a:cubicBezTo>
                  <a:cubicBezTo>
                    <a:pt x="45" y="34"/>
                    <a:pt x="45" y="34"/>
                    <a:pt x="45" y="34"/>
                  </a:cubicBezTo>
                  <a:cubicBezTo>
                    <a:pt x="40" y="8"/>
                    <a:pt x="40" y="8"/>
                    <a:pt x="40" y="8"/>
                  </a:cubicBezTo>
                  <a:cubicBezTo>
                    <a:pt x="38" y="8"/>
                    <a:pt x="38" y="8"/>
                    <a:pt x="38" y="8"/>
                  </a:cubicBezTo>
                  <a:cubicBezTo>
                    <a:pt x="43" y="32"/>
                    <a:pt x="43" y="32"/>
                    <a:pt x="43" y="32"/>
                  </a:cubicBezTo>
                  <a:cubicBezTo>
                    <a:pt x="38" y="8"/>
                    <a:pt x="38" y="8"/>
                    <a:pt x="38" y="8"/>
                  </a:cubicBezTo>
                  <a:cubicBezTo>
                    <a:pt x="39" y="8"/>
                    <a:pt x="39" y="8"/>
                    <a:pt x="39" y="8"/>
                  </a:cubicBezTo>
                  <a:cubicBezTo>
                    <a:pt x="37" y="7"/>
                    <a:pt x="37" y="7"/>
                    <a:pt x="37" y="7"/>
                  </a:cubicBezTo>
                  <a:cubicBezTo>
                    <a:pt x="42" y="34"/>
                    <a:pt x="42" y="34"/>
                    <a:pt x="42" y="34"/>
                  </a:cubicBezTo>
                  <a:cubicBezTo>
                    <a:pt x="37" y="8"/>
                    <a:pt x="37" y="8"/>
                    <a:pt x="37" y="8"/>
                  </a:cubicBezTo>
                  <a:cubicBezTo>
                    <a:pt x="35" y="8"/>
                    <a:pt x="35" y="8"/>
                    <a:pt x="35" y="8"/>
                  </a:cubicBezTo>
                  <a:cubicBezTo>
                    <a:pt x="40" y="31"/>
                    <a:pt x="40" y="31"/>
                    <a:pt x="40" y="31"/>
                  </a:cubicBezTo>
                  <a:cubicBezTo>
                    <a:pt x="35" y="8"/>
                    <a:pt x="35" y="8"/>
                    <a:pt x="35" y="8"/>
                  </a:cubicBezTo>
                  <a:cubicBezTo>
                    <a:pt x="36" y="8"/>
                    <a:pt x="36" y="8"/>
                    <a:pt x="36" y="8"/>
                  </a:cubicBezTo>
                  <a:cubicBezTo>
                    <a:pt x="34" y="7"/>
                    <a:pt x="34" y="7"/>
                    <a:pt x="34" y="7"/>
                  </a:cubicBezTo>
                  <a:cubicBezTo>
                    <a:pt x="39" y="35"/>
                    <a:pt x="39" y="35"/>
                    <a:pt x="39" y="35"/>
                  </a:cubicBezTo>
                  <a:cubicBezTo>
                    <a:pt x="34" y="8"/>
                    <a:pt x="34" y="8"/>
                    <a:pt x="34" y="8"/>
                  </a:cubicBezTo>
                  <a:cubicBezTo>
                    <a:pt x="32" y="8"/>
                    <a:pt x="32" y="8"/>
                    <a:pt x="32" y="8"/>
                  </a:cubicBezTo>
                  <a:cubicBezTo>
                    <a:pt x="38" y="34"/>
                    <a:pt x="38" y="34"/>
                    <a:pt x="38" y="34"/>
                  </a:cubicBezTo>
                  <a:cubicBezTo>
                    <a:pt x="32" y="8"/>
                    <a:pt x="32" y="8"/>
                    <a:pt x="32" y="8"/>
                  </a:cubicBezTo>
                  <a:cubicBezTo>
                    <a:pt x="34" y="8"/>
                    <a:pt x="34" y="8"/>
                    <a:pt x="34" y="8"/>
                  </a:cubicBezTo>
                  <a:cubicBezTo>
                    <a:pt x="34" y="8"/>
                    <a:pt x="34" y="8"/>
                    <a:pt x="34" y="8"/>
                  </a:cubicBezTo>
                  <a:cubicBezTo>
                    <a:pt x="31" y="7"/>
                    <a:pt x="31" y="7"/>
                    <a:pt x="31" y="7"/>
                  </a:cubicBezTo>
                  <a:cubicBezTo>
                    <a:pt x="34" y="20"/>
                    <a:pt x="34" y="20"/>
                    <a:pt x="34" y="20"/>
                  </a:cubicBezTo>
                  <a:cubicBezTo>
                    <a:pt x="31" y="8"/>
                    <a:pt x="31" y="8"/>
                    <a:pt x="31" y="8"/>
                  </a:cubicBezTo>
                  <a:cubicBezTo>
                    <a:pt x="29" y="8"/>
                    <a:pt x="29" y="8"/>
                    <a:pt x="29" y="8"/>
                  </a:cubicBezTo>
                  <a:cubicBezTo>
                    <a:pt x="34" y="29"/>
                    <a:pt x="34" y="29"/>
                    <a:pt x="34" y="29"/>
                  </a:cubicBezTo>
                  <a:cubicBezTo>
                    <a:pt x="29" y="8"/>
                    <a:pt x="29" y="8"/>
                    <a:pt x="29" y="8"/>
                  </a:cubicBezTo>
                  <a:cubicBezTo>
                    <a:pt x="31" y="8"/>
                    <a:pt x="31" y="8"/>
                    <a:pt x="31" y="8"/>
                  </a:cubicBezTo>
                  <a:cubicBezTo>
                    <a:pt x="31" y="7"/>
                    <a:pt x="31" y="7"/>
                    <a:pt x="31" y="7"/>
                  </a:cubicBezTo>
                  <a:cubicBezTo>
                    <a:pt x="28" y="7"/>
                    <a:pt x="28" y="7"/>
                    <a:pt x="28" y="7"/>
                  </a:cubicBezTo>
                  <a:cubicBezTo>
                    <a:pt x="33" y="29"/>
                    <a:pt x="33" y="29"/>
                    <a:pt x="33" y="29"/>
                  </a:cubicBezTo>
                  <a:cubicBezTo>
                    <a:pt x="28" y="8"/>
                    <a:pt x="28" y="8"/>
                    <a:pt x="28" y="8"/>
                  </a:cubicBezTo>
                  <a:cubicBezTo>
                    <a:pt x="26" y="8"/>
                    <a:pt x="26" y="8"/>
                    <a:pt x="26" y="8"/>
                  </a:cubicBezTo>
                  <a:cubicBezTo>
                    <a:pt x="32" y="30"/>
                    <a:pt x="32" y="30"/>
                    <a:pt x="32" y="30"/>
                  </a:cubicBezTo>
                  <a:cubicBezTo>
                    <a:pt x="26" y="8"/>
                    <a:pt x="26" y="8"/>
                    <a:pt x="26" y="8"/>
                  </a:cubicBezTo>
                  <a:cubicBezTo>
                    <a:pt x="27" y="7"/>
                    <a:pt x="27" y="7"/>
                    <a:pt x="27" y="7"/>
                  </a:cubicBezTo>
                  <a:cubicBezTo>
                    <a:pt x="25" y="7"/>
                    <a:pt x="25" y="7"/>
                    <a:pt x="25" y="7"/>
                  </a:cubicBezTo>
                  <a:cubicBezTo>
                    <a:pt x="31" y="34"/>
                    <a:pt x="31" y="34"/>
                    <a:pt x="31" y="34"/>
                  </a:cubicBezTo>
                  <a:cubicBezTo>
                    <a:pt x="25" y="8"/>
                    <a:pt x="25" y="8"/>
                    <a:pt x="25" y="8"/>
                  </a:cubicBezTo>
                  <a:cubicBezTo>
                    <a:pt x="24" y="8"/>
                    <a:pt x="24" y="8"/>
                    <a:pt x="24" y="8"/>
                  </a:cubicBezTo>
                  <a:cubicBezTo>
                    <a:pt x="27" y="20"/>
                    <a:pt x="27" y="20"/>
                    <a:pt x="27" y="20"/>
                  </a:cubicBezTo>
                  <a:cubicBezTo>
                    <a:pt x="23" y="8"/>
                    <a:pt x="23" y="8"/>
                    <a:pt x="23" y="8"/>
                  </a:cubicBezTo>
                  <a:cubicBezTo>
                    <a:pt x="24" y="7"/>
                    <a:pt x="24" y="7"/>
                    <a:pt x="24" y="7"/>
                  </a:cubicBezTo>
                  <a:cubicBezTo>
                    <a:pt x="22" y="7"/>
                    <a:pt x="22" y="7"/>
                    <a:pt x="22" y="7"/>
                  </a:cubicBezTo>
                  <a:cubicBezTo>
                    <a:pt x="25" y="7"/>
                    <a:pt x="25" y="7"/>
                    <a:pt x="25" y="7"/>
                  </a:cubicBezTo>
                  <a:cubicBezTo>
                    <a:pt x="25" y="8"/>
                    <a:pt x="25" y="8"/>
                    <a:pt x="25" y="8"/>
                  </a:cubicBezTo>
                  <a:cubicBezTo>
                    <a:pt x="24" y="7"/>
                    <a:pt x="24" y="7"/>
                    <a:pt x="24" y="7"/>
                  </a:cubicBezTo>
                  <a:cubicBezTo>
                    <a:pt x="28" y="7"/>
                    <a:pt x="28" y="7"/>
                    <a:pt x="28" y="7"/>
                  </a:cubicBezTo>
                  <a:cubicBezTo>
                    <a:pt x="28" y="7"/>
                    <a:pt x="28" y="7"/>
                    <a:pt x="28" y="7"/>
                  </a:cubicBezTo>
                  <a:cubicBezTo>
                    <a:pt x="31" y="7"/>
                    <a:pt x="31" y="7"/>
                    <a:pt x="31" y="7"/>
                  </a:cubicBezTo>
                  <a:cubicBezTo>
                    <a:pt x="30" y="7"/>
                    <a:pt x="30" y="7"/>
                    <a:pt x="30" y="7"/>
                  </a:cubicBezTo>
                  <a:cubicBezTo>
                    <a:pt x="34" y="8"/>
                    <a:pt x="34" y="8"/>
                    <a:pt x="34" y="8"/>
                  </a:cubicBezTo>
                  <a:cubicBezTo>
                    <a:pt x="34" y="8"/>
                    <a:pt x="34" y="8"/>
                    <a:pt x="34" y="8"/>
                  </a:cubicBezTo>
                  <a:cubicBezTo>
                    <a:pt x="34" y="7"/>
                    <a:pt x="34" y="7"/>
                    <a:pt x="34" y="7"/>
                  </a:cubicBezTo>
                  <a:cubicBezTo>
                    <a:pt x="37" y="8"/>
                    <a:pt x="37" y="8"/>
                    <a:pt x="37" y="8"/>
                  </a:cubicBezTo>
                  <a:cubicBezTo>
                    <a:pt x="37" y="7"/>
                    <a:pt x="37" y="7"/>
                    <a:pt x="37" y="7"/>
                  </a:cubicBezTo>
                  <a:cubicBezTo>
                    <a:pt x="40" y="8"/>
                    <a:pt x="40" y="8"/>
                    <a:pt x="40" y="8"/>
                  </a:cubicBezTo>
                  <a:cubicBezTo>
                    <a:pt x="40" y="7"/>
                    <a:pt x="40" y="7"/>
                    <a:pt x="40" y="7"/>
                  </a:cubicBezTo>
                  <a:cubicBezTo>
                    <a:pt x="44" y="8"/>
                    <a:pt x="44" y="8"/>
                    <a:pt x="44" y="8"/>
                  </a:cubicBezTo>
                  <a:cubicBezTo>
                    <a:pt x="44" y="7"/>
                    <a:pt x="44" y="7"/>
                    <a:pt x="44" y="7"/>
                  </a:cubicBezTo>
                  <a:cubicBezTo>
                    <a:pt x="47" y="8"/>
                    <a:pt x="47" y="8"/>
                    <a:pt x="47" y="8"/>
                  </a:cubicBezTo>
                  <a:cubicBezTo>
                    <a:pt x="47" y="8"/>
                    <a:pt x="47" y="8"/>
                    <a:pt x="47" y="8"/>
                  </a:cubicBezTo>
                  <a:cubicBezTo>
                    <a:pt x="50" y="9"/>
                    <a:pt x="50" y="9"/>
                    <a:pt x="50" y="9"/>
                  </a:cubicBezTo>
                  <a:cubicBezTo>
                    <a:pt x="50" y="8"/>
                    <a:pt x="50" y="8"/>
                    <a:pt x="50" y="8"/>
                  </a:cubicBezTo>
                  <a:cubicBezTo>
                    <a:pt x="53" y="9"/>
                    <a:pt x="53" y="9"/>
                    <a:pt x="53" y="9"/>
                  </a:cubicBezTo>
                  <a:cubicBezTo>
                    <a:pt x="53" y="8"/>
                    <a:pt x="53" y="8"/>
                    <a:pt x="53" y="8"/>
                  </a:cubicBezTo>
                  <a:cubicBezTo>
                    <a:pt x="56" y="9"/>
                    <a:pt x="56" y="9"/>
                    <a:pt x="56" y="9"/>
                  </a:cubicBezTo>
                  <a:cubicBezTo>
                    <a:pt x="56" y="9"/>
                    <a:pt x="56" y="9"/>
                    <a:pt x="56" y="9"/>
                  </a:cubicBezTo>
                  <a:cubicBezTo>
                    <a:pt x="59" y="10"/>
                    <a:pt x="59" y="10"/>
                    <a:pt x="59" y="10"/>
                  </a:cubicBezTo>
                  <a:cubicBezTo>
                    <a:pt x="60" y="10"/>
                    <a:pt x="60" y="10"/>
                    <a:pt x="60" y="10"/>
                  </a:cubicBezTo>
                  <a:cubicBezTo>
                    <a:pt x="62" y="10"/>
                    <a:pt x="62" y="10"/>
                    <a:pt x="62" y="10"/>
                  </a:cubicBezTo>
                  <a:cubicBezTo>
                    <a:pt x="63" y="10"/>
                    <a:pt x="63" y="10"/>
                    <a:pt x="63" y="10"/>
                  </a:cubicBezTo>
                  <a:cubicBezTo>
                    <a:pt x="64" y="11"/>
                    <a:pt x="64" y="11"/>
                    <a:pt x="64" y="11"/>
                  </a:cubicBezTo>
                  <a:cubicBezTo>
                    <a:pt x="63" y="10"/>
                    <a:pt x="63" y="10"/>
                    <a:pt x="63" y="10"/>
                  </a:cubicBezTo>
                  <a:cubicBezTo>
                    <a:pt x="64" y="38"/>
                    <a:pt x="64" y="38"/>
                    <a:pt x="64" y="38"/>
                  </a:cubicBezTo>
                  <a:cubicBezTo>
                    <a:pt x="64" y="38"/>
                    <a:pt x="64" y="38"/>
                    <a:pt x="64" y="38"/>
                  </a:cubicBezTo>
                  <a:cubicBezTo>
                    <a:pt x="66" y="38"/>
                    <a:pt x="66" y="38"/>
                    <a:pt x="66" y="38"/>
                  </a:cubicBezTo>
                  <a:cubicBezTo>
                    <a:pt x="65" y="11"/>
                    <a:pt x="65" y="11"/>
                    <a:pt x="65" y="11"/>
                  </a:cubicBezTo>
                  <a:cubicBezTo>
                    <a:pt x="66" y="11"/>
                    <a:pt x="66" y="11"/>
                    <a:pt x="66" y="11"/>
                  </a:cubicBezTo>
                  <a:cubicBezTo>
                    <a:pt x="67" y="11"/>
                    <a:pt x="67" y="11"/>
                    <a:pt x="67" y="11"/>
                  </a:cubicBezTo>
                  <a:cubicBezTo>
                    <a:pt x="66" y="11"/>
                    <a:pt x="66" y="11"/>
                    <a:pt x="66" y="11"/>
                  </a:cubicBezTo>
                  <a:cubicBezTo>
                    <a:pt x="67" y="38"/>
                    <a:pt x="67" y="38"/>
                    <a:pt x="67" y="38"/>
                  </a:cubicBezTo>
                  <a:cubicBezTo>
                    <a:pt x="67" y="38"/>
                    <a:pt x="67" y="38"/>
                    <a:pt x="67" y="38"/>
                  </a:cubicBezTo>
                  <a:cubicBezTo>
                    <a:pt x="68" y="38"/>
                    <a:pt x="68" y="38"/>
                    <a:pt x="68" y="38"/>
                  </a:cubicBezTo>
                  <a:cubicBezTo>
                    <a:pt x="67" y="12"/>
                    <a:pt x="67" y="12"/>
                    <a:pt x="67" y="12"/>
                  </a:cubicBezTo>
                  <a:cubicBezTo>
                    <a:pt x="68" y="11"/>
                    <a:pt x="68" y="11"/>
                    <a:pt x="68" y="11"/>
                  </a:cubicBezTo>
                  <a:cubicBezTo>
                    <a:pt x="70" y="12"/>
                    <a:pt x="70" y="12"/>
                    <a:pt x="70" y="12"/>
                  </a:cubicBezTo>
                  <a:cubicBezTo>
                    <a:pt x="71" y="12"/>
                    <a:pt x="71" y="12"/>
                    <a:pt x="71" y="12"/>
                  </a:cubicBezTo>
                  <a:cubicBezTo>
                    <a:pt x="73" y="13"/>
                    <a:pt x="73" y="13"/>
                    <a:pt x="73" y="13"/>
                  </a:cubicBezTo>
                  <a:cubicBezTo>
                    <a:pt x="73" y="12"/>
                    <a:pt x="73" y="12"/>
                    <a:pt x="73" y="12"/>
                  </a:cubicBezTo>
                  <a:cubicBezTo>
                    <a:pt x="75" y="13"/>
                    <a:pt x="75" y="13"/>
                    <a:pt x="75" y="13"/>
                  </a:cubicBezTo>
                  <a:cubicBezTo>
                    <a:pt x="76" y="13"/>
                    <a:pt x="76" y="13"/>
                    <a:pt x="76" y="13"/>
                  </a:cubicBezTo>
                  <a:cubicBezTo>
                    <a:pt x="77" y="13"/>
                    <a:pt x="77" y="13"/>
                    <a:pt x="77" y="13"/>
                  </a:cubicBezTo>
                  <a:cubicBezTo>
                    <a:pt x="76" y="13"/>
                    <a:pt x="76" y="13"/>
                    <a:pt x="76" y="13"/>
                  </a:cubicBezTo>
                  <a:cubicBezTo>
                    <a:pt x="75" y="39"/>
                    <a:pt x="75" y="39"/>
                    <a:pt x="75" y="39"/>
                  </a:cubicBezTo>
                  <a:cubicBezTo>
                    <a:pt x="76" y="39"/>
                    <a:pt x="76" y="39"/>
                    <a:pt x="76" y="39"/>
                  </a:cubicBezTo>
                  <a:cubicBezTo>
                    <a:pt x="77" y="39"/>
                    <a:pt x="77" y="39"/>
                    <a:pt x="77" y="39"/>
                  </a:cubicBezTo>
                  <a:cubicBezTo>
                    <a:pt x="77" y="14"/>
                    <a:pt x="77" y="14"/>
                    <a:pt x="77" y="14"/>
                  </a:cubicBezTo>
                  <a:cubicBezTo>
                    <a:pt x="78" y="13"/>
                    <a:pt x="78" y="13"/>
                    <a:pt x="78" y="13"/>
                  </a:cubicBezTo>
                  <a:cubicBezTo>
                    <a:pt x="79" y="14"/>
                    <a:pt x="79" y="14"/>
                    <a:pt x="79" y="14"/>
                  </a:cubicBezTo>
                  <a:cubicBezTo>
                    <a:pt x="78" y="14"/>
                    <a:pt x="78" y="14"/>
                    <a:pt x="78" y="14"/>
                  </a:cubicBezTo>
                  <a:cubicBezTo>
                    <a:pt x="77" y="39"/>
                    <a:pt x="77" y="39"/>
                    <a:pt x="77" y="39"/>
                  </a:cubicBezTo>
                  <a:cubicBezTo>
                    <a:pt x="77" y="39"/>
                    <a:pt x="77" y="39"/>
                    <a:pt x="77" y="39"/>
                  </a:cubicBezTo>
                  <a:cubicBezTo>
                    <a:pt x="79" y="39"/>
                    <a:pt x="79" y="39"/>
                    <a:pt x="79" y="39"/>
                  </a:cubicBezTo>
                  <a:cubicBezTo>
                    <a:pt x="79" y="39"/>
                    <a:pt x="79" y="39"/>
                    <a:pt x="79" y="39"/>
                  </a:cubicBezTo>
                  <a:cubicBezTo>
                    <a:pt x="79" y="14"/>
                    <a:pt x="79" y="14"/>
                    <a:pt x="79" y="14"/>
                  </a:cubicBezTo>
                  <a:cubicBezTo>
                    <a:pt x="80" y="14"/>
                    <a:pt x="80" y="14"/>
                    <a:pt x="80" y="14"/>
                  </a:cubicBezTo>
                  <a:cubicBezTo>
                    <a:pt x="82" y="15"/>
                    <a:pt x="82" y="15"/>
                    <a:pt x="82" y="15"/>
                  </a:cubicBezTo>
                  <a:cubicBezTo>
                    <a:pt x="83" y="14"/>
                    <a:pt x="83" y="14"/>
                    <a:pt x="83" y="14"/>
                  </a:cubicBezTo>
                  <a:cubicBezTo>
                    <a:pt x="84" y="15"/>
                    <a:pt x="84" y="15"/>
                    <a:pt x="84" y="15"/>
                  </a:cubicBezTo>
                  <a:cubicBezTo>
                    <a:pt x="85" y="15"/>
                    <a:pt x="85" y="15"/>
                    <a:pt x="85" y="15"/>
                  </a:cubicBezTo>
                  <a:cubicBezTo>
                    <a:pt x="86" y="16"/>
                    <a:pt x="86" y="16"/>
                    <a:pt x="86" y="16"/>
                  </a:cubicBezTo>
                  <a:cubicBezTo>
                    <a:pt x="85" y="15"/>
                    <a:pt x="85" y="15"/>
                    <a:pt x="85" y="15"/>
                  </a:cubicBezTo>
                  <a:cubicBezTo>
                    <a:pt x="84" y="40"/>
                    <a:pt x="84" y="40"/>
                    <a:pt x="84" y="40"/>
                  </a:cubicBezTo>
                  <a:cubicBezTo>
                    <a:pt x="84" y="40"/>
                    <a:pt x="84" y="40"/>
                    <a:pt x="84" y="40"/>
                  </a:cubicBezTo>
                  <a:cubicBezTo>
                    <a:pt x="85" y="40"/>
                    <a:pt x="85" y="40"/>
                    <a:pt x="85" y="40"/>
                  </a:cubicBezTo>
                  <a:cubicBezTo>
                    <a:pt x="86" y="16"/>
                    <a:pt x="86" y="16"/>
                    <a:pt x="86" y="16"/>
                  </a:cubicBezTo>
                  <a:cubicBezTo>
                    <a:pt x="87" y="16"/>
                    <a:pt x="87" y="16"/>
                    <a:pt x="87" y="16"/>
                  </a:cubicBezTo>
                  <a:cubicBezTo>
                    <a:pt x="88" y="16"/>
                    <a:pt x="88" y="16"/>
                    <a:pt x="88" y="16"/>
                  </a:cubicBezTo>
                  <a:cubicBezTo>
                    <a:pt x="87" y="16"/>
                    <a:pt x="87" y="16"/>
                    <a:pt x="87" y="16"/>
                  </a:cubicBezTo>
                  <a:cubicBezTo>
                    <a:pt x="86" y="40"/>
                    <a:pt x="86" y="40"/>
                    <a:pt x="86" y="40"/>
                  </a:cubicBezTo>
                  <a:cubicBezTo>
                    <a:pt x="87" y="40"/>
                    <a:pt x="87" y="40"/>
                    <a:pt x="87" y="40"/>
                  </a:cubicBezTo>
                  <a:cubicBezTo>
                    <a:pt x="88" y="16"/>
                    <a:pt x="88" y="16"/>
                    <a:pt x="88" y="16"/>
                  </a:cubicBezTo>
                  <a:cubicBezTo>
                    <a:pt x="89" y="16"/>
                    <a:pt x="89" y="16"/>
                    <a:pt x="89" y="16"/>
                  </a:cubicBezTo>
                  <a:cubicBezTo>
                    <a:pt x="90" y="17"/>
                    <a:pt x="90" y="17"/>
                    <a:pt x="90" y="17"/>
                  </a:cubicBezTo>
                  <a:cubicBezTo>
                    <a:pt x="90" y="17"/>
                    <a:pt x="90" y="17"/>
                    <a:pt x="90" y="17"/>
                  </a:cubicBezTo>
                  <a:cubicBezTo>
                    <a:pt x="91" y="16"/>
                    <a:pt x="91" y="16"/>
                    <a:pt x="91" y="16"/>
                  </a:cubicBezTo>
                  <a:cubicBezTo>
                    <a:pt x="92" y="17"/>
                    <a:pt x="92" y="17"/>
                    <a:pt x="92" y="17"/>
                  </a:cubicBezTo>
                  <a:cubicBezTo>
                    <a:pt x="91" y="16"/>
                    <a:pt x="91" y="16"/>
                    <a:pt x="91" y="16"/>
                  </a:cubicBezTo>
                  <a:cubicBezTo>
                    <a:pt x="89" y="40"/>
                    <a:pt x="89" y="40"/>
                    <a:pt x="89" y="40"/>
                  </a:cubicBezTo>
                  <a:cubicBezTo>
                    <a:pt x="90" y="40"/>
                    <a:pt x="90" y="40"/>
                    <a:pt x="90" y="40"/>
                  </a:cubicBezTo>
                  <a:cubicBezTo>
                    <a:pt x="90" y="40"/>
                    <a:pt x="90" y="40"/>
                    <a:pt x="90" y="40"/>
                  </a:cubicBezTo>
                  <a:cubicBezTo>
                    <a:pt x="90" y="40"/>
                    <a:pt x="90" y="40"/>
                    <a:pt x="90" y="40"/>
                  </a:cubicBezTo>
                  <a:cubicBezTo>
                    <a:pt x="90" y="40"/>
                    <a:pt x="90" y="40"/>
                    <a:pt x="90" y="40"/>
                  </a:cubicBezTo>
                  <a:cubicBezTo>
                    <a:pt x="92" y="17"/>
                    <a:pt x="92" y="17"/>
                    <a:pt x="92" y="17"/>
                  </a:cubicBezTo>
                  <a:cubicBezTo>
                    <a:pt x="93" y="17"/>
                    <a:pt x="93" y="17"/>
                    <a:pt x="93" y="17"/>
                  </a:cubicBezTo>
                  <a:cubicBezTo>
                    <a:pt x="94" y="18"/>
                    <a:pt x="94" y="18"/>
                    <a:pt x="94" y="18"/>
                  </a:cubicBezTo>
                  <a:cubicBezTo>
                    <a:pt x="95" y="18"/>
                    <a:pt x="95" y="18"/>
                    <a:pt x="95" y="18"/>
                  </a:cubicBezTo>
                  <a:cubicBezTo>
                    <a:pt x="96" y="19"/>
                    <a:pt x="96" y="19"/>
                    <a:pt x="96" y="19"/>
                  </a:cubicBezTo>
                  <a:cubicBezTo>
                    <a:pt x="95" y="18"/>
                    <a:pt x="95" y="18"/>
                    <a:pt x="95" y="18"/>
                  </a:cubicBezTo>
                  <a:cubicBezTo>
                    <a:pt x="93" y="40"/>
                    <a:pt x="93" y="40"/>
                    <a:pt x="93" y="40"/>
                  </a:cubicBezTo>
                  <a:cubicBezTo>
                    <a:pt x="94" y="40"/>
                    <a:pt x="94" y="40"/>
                    <a:pt x="94" y="40"/>
                  </a:cubicBezTo>
                  <a:cubicBezTo>
                    <a:pt x="94" y="40"/>
                    <a:pt x="94" y="40"/>
                    <a:pt x="94" y="40"/>
                  </a:cubicBezTo>
                  <a:cubicBezTo>
                    <a:pt x="96" y="19"/>
                    <a:pt x="96" y="19"/>
                    <a:pt x="96" y="19"/>
                  </a:cubicBezTo>
                  <a:cubicBezTo>
                    <a:pt x="97" y="18"/>
                    <a:pt x="97" y="18"/>
                    <a:pt x="97" y="18"/>
                  </a:cubicBezTo>
                  <a:cubicBezTo>
                    <a:pt x="98" y="19"/>
                    <a:pt x="98" y="19"/>
                    <a:pt x="98" y="19"/>
                  </a:cubicBezTo>
                  <a:cubicBezTo>
                    <a:pt x="99" y="19"/>
                    <a:pt x="99" y="19"/>
                    <a:pt x="99" y="19"/>
                  </a:cubicBezTo>
                  <a:cubicBezTo>
                    <a:pt x="99" y="20"/>
                    <a:pt x="99" y="20"/>
                    <a:pt x="99" y="20"/>
                  </a:cubicBezTo>
                  <a:cubicBezTo>
                    <a:pt x="99" y="19"/>
                    <a:pt x="99" y="19"/>
                    <a:pt x="99" y="19"/>
                  </a:cubicBezTo>
                  <a:cubicBezTo>
                    <a:pt x="97" y="40"/>
                    <a:pt x="97" y="40"/>
                    <a:pt x="97" y="40"/>
                  </a:cubicBezTo>
                  <a:cubicBezTo>
                    <a:pt x="97" y="40"/>
                    <a:pt x="97" y="40"/>
                    <a:pt x="97" y="40"/>
                  </a:cubicBezTo>
                  <a:cubicBezTo>
                    <a:pt x="97" y="40"/>
                    <a:pt x="97" y="40"/>
                    <a:pt x="97" y="40"/>
                  </a:cubicBezTo>
                  <a:cubicBezTo>
                    <a:pt x="97" y="40"/>
                    <a:pt x="97" y="40"/>
                    <a:pt x="97" y="40"/>
                  </a:cubicBezTo>
                  <a:cubicBezTo>
                    <a:pt x="100" y="20"/>
                    <a:pt x="100" y="20"/>
                    <a:pt x="100" y="20"/>
                  </a:cubicBezTo>
                  <a:cubicBezTo>
                    <a:pt x="100" y="20"/>
                    <a:pt x="100" y="20"/>
                    <a:pt x="100" y="20"/>
                  </a:cubicBezTo>
                  <a:cubicBezTo>
                    <a:pt x="101" y="20"/>
                    <a:pt x="101" y="20"/>
                    <a:pt x="101" y="20"/>
                  </a:cubicBezTo>
                  <a:cubicBezTo>
                    <a:pt x="100" y="20"/>
                    <a:pt x="100" y="20"/>
                    <a:pt x="100" y="20"/>
                  </a:cubicBezTo>
                  <a:cubicBezTo>
                    <a:pt x="98" y="40"/>
                    <a:pt x="98" y="40"/>
                    <a:pt x="98" y="40"/>
                  </a:cubicBezTo>
                  <a:cubicBezTo>
                    <a:pt x="98" y="40"/>
                    <a:pt x="98" y="40"/>
                    <a:pt x="98" y="40"/>
                  </a:cubicBezTo>
                  <a:cubicBezTo>
                    <a:pt x="99" y="40"/>
                    <a:pt x="99" y="40"/>
                    <a:pt x="99" y="40"/>
                  </a:cubicBezTo>
                  <a:cubicBezTo>
                    <a:pt x="99" y="40"/>
                    <a:pt x="99" y="40"/>
                    <a:pt x="99" y="40"/>
                  </a:cubicBezTo>
                  <a:cubicBezTo>
                    <a:pt x="101" y="20"/>
                    <a:pt x="101" y="20"/>
                    <a:pt x="101" y="20"/>
                  </a:cubicBezTo>
                  <a:cubicBezTo>
                    <a:pt x="102" y="20"/>
                    <a:pt x="102" y="20"/>
                    <a:pt x="102" y="20"/>
                  </a:cubicBezTo>
                  <a:cubicBezTo>
                    <a:pt x="103" y="21"/>
                    <a:pt x="103" y="21"/>
                    <a:pt x="103" y="21"/>
                  </a:cubicBezTo>
                  <a:cubicBezTo>
                    <a:pt x="102" y="20"/>
                    <a:pt x="102" y="20"/>
                    <a:pt x="102" y="20"/>
                  </a:cubicBezTo>
                  <a:cubicBezTo>
                    <a:pt x="100" y="40"/>
                    <a:pt x="100" y="40"/>
                    <a:pt x="100" y="40"/>
                  </a:cubicBezTo>
                  <a:cubicBezTo>
                    <a:pt x="100" y="40"/>
                    <a:pt x="100" y="40"/>
                    <a:pt x="100" y="40"/>
                  </a:cubicBezTo>
                  <a:cubicBezTo>
                    <a:pt x="100" y="40"/>
                    <a:pt x="100" y="40"/>
                    <a:pt x="100" y="40"/>
                  </a:cubicBezTo>
                  <a:cubicBezTo>
                    <a:pt x="100" y="40"/>
                    <a:pt x="100" y="40"/>
                    <a:pt x="100" y="40"/>
                  </a:cubicBezTo>
                  <a:cubicBezTo>
                    <a:pt x="103" y="21"/>
                    <a:pt x="103" y="21"/>
                    <a:pt x="103" y="21"/>
                  </a:cubicBezTo>
                  <a:cubicBezTo>
                    <a:pt x="104" y="21"/>
                    <a:pt x="104" y="21"/>
                    <a:pt x="104" y="21"/>
                  </a:cubicBezTo>
                  <a:cubicBezTo>
                    <a:pt x="104" y="21"/>
                    <a:pt x="104" y="21"/>
                    <a:pt x="104" y="21"/>
                  </a:cubicBezTo>
                  <a:cubicBezTo>
                    <a:pt x="104" y="21"/>
                    <a:pt x="104" y="21"/>
                    <a:pt x="104" y="21"/>
                  </a:cubicBezTo>
                  <a:cubicBezTo>
                    <a:pt x="101" y="40"/>
                    <a:pt x="101" y="40"/>
                    <a:pt x="101" y="40"/>
                  </a:cubicBezTo>
                  <a:cubicBezTo>
                    <a:pt x="101" y="40"/>
                    <a:pt x="101" y="40"/>
                    <a:pt x="101" y="40"/>
                  </a:cubicBezTo>
                  <a:cubicBezTo>
                    <a:pt x="102" y="40"/>
                    <a:pt x="102" y="40"/>
                    <a:pt x="102" y="40"/>
                  </a:cubicBezTo>
                  <a:cubicBezTo>
                    <a:pt x="102" y="40"/>
                    <a:pt x="102" y="40"/>
                    <a:pt x="102" y="40"/>
                  </a:cubicBezTo>
                  <a:cubicBezTo>
                    <a:pt x="104" y="21"/>
                    <a:pt x="104" y="21"/>
                    <a:pt x="104" y="21"/>
                  </a:cubicBezTo>
                  <a:cubicBezTo>
                    <a:pt x="105" y="21"/>
                    <a:pt x="105" y="21"/>
                    <a:pt x="105" y="21"/>
                  </a:cubicBezTo>
                  <a:cubicBezTo>
                    <a:pt x="105" y="22"/>
                    <a:pt x="105" y="22"/>
                    <a:pt x="105" y="22"/>
                  </a:cubicBezTo>
                  <a:cubicBezTo>
                    <a:pt x="105" y="21"/>
                    <a:pt x="105" y="21"/>
                    <a:pt x="105" y="21"/>
                  </a:cubicBezTo>
                  <a:cubicBezTo>
                    <a:pt x="103" y="40"/>
                    <a:pt x="103" y="40"/>
                    <a:pt x="103" y="40"/>
                  </a:cubicBezTo>
                  <a:cubicBezTo>
                    <a:pt x="103" y="40"/>
                    <a:pt x="103" y="40"/>
                    <a:pt x="103" y="40"/>
                  </a:cubicBezTo>
                  <a:cubicBezTo>
                    <a:pt x="103" y="40"/>
                    <a:pt x="103" y="40"/>
                    <a:pt x="103" y="40"/>
                  </a:cubicBezTo>
                  <a:cubicBezTo>
                    <a:pt x="103" y="39"/>
                    <a:pt x="103" y="39"/>
                    <a:pt x="103" y="40"/>
                  </a:cubicBezTo>
                  <a:cubicBezTo>
                    <a:pt x="106" y="22"/>
                    <a:pt x="106" y="22"/>
                    <a:pt x="106" y="22"/>
                  </a:cubicBezTo>
                  <a:cubicBezTo>
                    <a:pt x="106" y="22"/>
                    <a:pt x="106" y="22"/>
                    <a:pt x="106" y="22"/>
                  </a:cubicBezTo>
                  <a:cubicBezTo>
                    <a:pt x="107" y="22"/>
                    <a:pt x="107" y="22"/>
                    <a:pt x="107" y="22"/>
                  </a:cubicBezTo>
                  <a:cubicBezTo>
                    <a:pt x="106" y="22"/>
                    <a:pt x="106" y="22"/>
                    <a:pt x="106" y="22"/>
                  </a:cubicBezTo>
                  <a:cubicBezTo>
                    <a:pt x="104" y="40"/>
                    <a:pt x="104" y="40"/>
                    <a:pt x="104" y="40"/>
                  </a:cubicBezTo>
                  <a:cubicBezTo>
                    <a:pt x="105" y="40"/>
                    <a:pt x="105" y="40"/>
                    <a:pt x="105" y="40"/>
                  </a:cubicBezTo>
                  <a:cubicBezTo>
                    <a:pt x="107" y="22"/>
                    <a:pt x="107" y="22"/>
                    <a:pt x="107" y="22"/>
                  </a:cubicBezTo>
                  <a:cubicBezTo>
                    <a:pt x="108" y="22"/>
                    <a:pt x="108" y="22"/>
                    <a:pt x="108" y="22"/>
                  </a:cubicBezTo>
                  <a:cubicBezTo>
                    <a:pt x="108" y="23"/>
                    <a:pt x="108" y="23"/>
                    <a:pt x="108" y="23"/>
                  </a:cubicBezTo>
                  <a:cubicBezTo>
                    <a:pt x="108" y="22"/>
                    <a:pt x="108" y="22"/>
                    <a:pt x="108" y="22"/>
                  </a:cubicBezTo>
                  <a:cubicBezTo>
                    <a:pt x="105" y="40"/>
                    <a:pt x="105" y="40"/>
                    <a:pt x="105" y="40"/>
                  </a:cubicBezTo>
                  <a:cubicBezTo>
                    <a:pt x="106" y="40"/>
                    <a:pt x="106" y="40"/>
                    <a:pt x="106" y="40"/>
                  </a:cubicBezTo>
                  <a:cubicBezTo>
                    <a:pt x="106" y="39"/>
                    <a:pt x="106" y="39"/>
                    <a:pt x="106" y="39"/>
                  </a:cubicBezTo>
                  <a:cubicBezTo>
                    <a:pt x="106" y="39"/>
                    <a:pt x="106" y="39"/>
                    <a:pt x="106" y="39"/>
                  </a:cubicBezTo>
                  <a:cubicBezTo>
                    <a:pt x="108" y="23"/>
                    <a:pt x="108" y="23"/>
                    <a:pt x="108" y="23"/>
                  </a:cubicBezTo>
                  <a:cubicBezTo>
                    <a:pt x="109" y="23"/>
                    <a:pt x="109" y="23"/>
                    <a:pt x="109" y="23"/>
                  </a:cubicBezTo>
                  <a:cubicBezTo>
                    <a:pt x="107" y="40"/>
                    <a:pt x="107" y="40"/>
                    <a:pt x="107" y="40"/>
                  </a:cubicBezTo>
                  <a:cubicBezTo>
                    <a:pt x="107" y="40"/>
                    <a:pt x="107" y="40"/>
                    <a:pt x="107" y="40"/>
                  </a:cubicBezTo>
                  <a:cubicBezTo>
                    <a:pt x="107" y="40"/>
                    <a:pt x="107" y="40"/>
                    <a:pt x="107" y="40"/>
                  </a:cubicBezTo>
                  <a:cubicBezTo>
                    <a:pt x="109" y="23"/>
                    <a:pt x="109" y="23"/>
                    <a:pt x="109" y="23"/>
                  </a:cubicBezTo>
                  <a:cubicBezTo>
                    <a:pt x="110" y="23"/>
                    <a:pt x="110" y="23"/>
                    <a:pt x="110" y="23"/>
                  </a:cubicBezTo>
                  <a:cubicBezTo>
                    <a:pt x="108" y="39"/>
                    <a:pt x="108" y="39"/>
                    <a:pt x="108" y="39"/>
                  </a:cubicBezTo>
                  <a:cubicBezTo>
                    <a:pt x="108" y="39"/>
                    <a:pt x="108" y="39"/>
                    <a:pt x="108" y="39"/>
                  </a:cubicBezTo>
                  <a:cubicBezTo>
                    <a:pt x="108" y="39"/>
                    <a:pt x="108" y="39"/>
                    <a:pt x="108" y="39"/>
                  </a:cubicBezTo>
                  <a:cubicBezTo>
                    <a:pt x="108" y="39"/>
                    <a:pt x="108" y="39"/>
                    <a:pt x="108" y="39"/>
                  </a:cubicBezTo>
                  <a:cubicBezTo>
                    <a:pt x="110" y="24"/>
                    <a:pt x="110" y="24"/>
                    <a:pt x="110" y="24"/>
                  </a:cubicBezTo>
                  <a:cubicBezTo>
                    <a:pt x="111" y="23"/>
                    <a:pt x="111" y="23"/>
                    <a:pt x="111" y="23"/>
                  </a:cubicBezTo>
                  <a:cubicBezTo>
                    <a:pt x="109" y="39"/>
                    <a:pt x="109" y="39"/>
                    <a:pt x="109" y="39"/>
                  </a:cubicBezTo>
                  <a:cubicBezTo>
                    <a:pt x="109" y="39"/>
                    <a:pt x="109" y="39"/>
                    <a:pt x="109" y="39"/>
                  </a:cubicBezTo>
                  <a:cubicBezTo>
                    <a:pt x="109" y="39"/>
                    <a:pt x="109" y="39"/>
                    <a:pt x="109" y="39"/>
                  </a:cubicBezTo>
                  <a:cubicBezTo>
                    <a:pt x="111" y="24"/>
                    <a:pt x="111" y="24"/>
                    <a:pt x="111" y="24"/>
                  </a:cubicBezTo>
                  <a:cubicBezTo>
                    <a:pt x="112" y="24"/>
                    <a:pt x="112" y="24"/>
                    <a:pt x="112" y="24"/>
                  </a:cubicBezTo>
                  <a:cubicBezTo>
                    <a:pt x="110" y="39"/>
                    <a:pt x="110" y="39"/>
                    <a:pt x="110" y="39"/>
                  </a:cubicBezTo>
                  <a:cubicBezTo>
                    <a:pt x="110" y="39"/>
                    <a:pt x="110" y="39"/>
                    <a:pt x="110" y="39"/>
                  </a:cubicBezTo>
                  <a:cubicBezTo>
                    <a:pt x="110" y="39"/>
                    <a:pt x="110" y="39"/>
                    <a:pt x="110" y="39"/>
                  </a:cubicBezTo>
                  <a:cubicBezTo>
                    <a:pt x="112" y="25"/>
                    <a:pt x="112" y="25"/>
                    <a:pt x="112" y="25"/>
                  </a:cubicBezTo>
                  <a:cubicBezTo>
                    <a:pt x="113" y="24"/>
                    <a:pt x="113" y="24"/>
                    <a:pt x="113" y="24"/>
                  </a:cubicBezTo>
                  <a:cubicBezTo>
                    <a:pt x="111" y="39"/>
                    <a:pt x="111" y="39"/>
                    <a:pt x="111" y="39"/>
                  </a:cubicBezTo>
                  <a:cubicBezTo>
                    <a:pt x="111" y="39"/>
                    <a:pt x="111" y="39"/>
                    <a:pt x="111" y="39"/>
                  </a:cubicBezTo>
                  <a:cubicBezTo>
                    <a:pt x="111" y="39"/>
                    <a:pt x="111" y="39"/>
                    <a:pt x="111" y="39"/>
                  </a:cubicBezTo>
                  <a:cubicBezTo>
                    <a:pt x="113" y="25"/>
                    <a:pt x="113" y="25"/>
                    <a:pt x="113" y="25"/>
                  </a:cubicBezTo>
                  <a:cubicBezTo>
                    <a:pt x="115" y="25"/>
                    <a:pt x="115" y="25"/>
                    <a:pt x="115" y="25"/>
                  </a:cubicBezTo>
                  <a:cubicBezTo>
                    <a:pt x="112" y="39"/>
                    <a:pt x="112" y="39"/>
                    <a:pt x="112" y="39"/>
                  </a:cubicBezTo>
                  <a:cubicBezTo>
                    <a:pt x="112" y="39"/>
                    <a:pt x="112" y="39"/>
                    <a:pt x="112" y="39"/>
                  </a:cubicBezTo>
                  <a:cubicBezTo>
                    <a:pt x="112" y="39"/>
                    <a:pt x="112" y="39"/>
                    <a:pt x="112" y="39"/>
                  </a:cubicBezTo>
                  <a:cubicBezTo>
                    <a:pt x="112" y="39"/>
                    <a:pt x="112" y="39"/>
                    <a:pt x="112" y="39"/>
                  </a:cubicBezTo>
                  <a:cubicBezTo>
                    <a:pt x="115" y="26"/>
                    <a:pt x="115" y="26"/>
                    <a:pt x="115" y="26"/>
                  </a:cubicBezTo>
                  <a:cubicBezTo>
                    <a:pt x="116" y="25"/>
                    <a:pt x="116" y="25"/>
                    <a:pt x="116" y="25"/>
                  </a:cubicBezTo>
                  <a:cubicBezTo>
                    <a:pt x="115" y="26"/>
                    <a:pt x="115" y="26"/>
                    <a:pt x="115" y="26"/>
                  </a:cubicBezTo>
                  <a:cubicBezTo>
                    <a:pt x="116" y="26"/>
                    <a:pt x="116" y="26"/>
                    <a:pt x="116" y="26"/>
                  </a:cubicBezTo>
                  <a:cubicBezTo>
                    <a:pt x="116" y="26"/>
                    <a:pt x="116" y="26"/>
                    <a:pt x="116" y="26"/>
                  </a:cubicBezTo>
                  <a:cubicBezTo>
                    <a:pt x="117" y="26"/>
                    <a:pt x="117" y="26"/>
                    <a:pt x="117" y="26"/>
                  </a:cubicBezTo>
                  <a:cubicBezTo>
                    <a:pt x="117" y="27"/>
                    <a:pt x="117" y="27"/>
                    <a:pt x="117" y="27"/>
                  </a:cubicBezTo>
                  <a:cubicBezTo>
                    <a:pt x="118" y="26"/>
                    <a:pt x="118" y="26"/>
                    <a:pt x="118" y="26"/>
                  </a:cubicBezTo>
                  <a:cubicBezTo>
                    <a:pt x="118" y="27"/>
                    <a:pt x="118" y="27"/>
                    <a:pt x="118" y="27"/>
                  </a:cubicBezTo>
                  <a:cubicBezTo>
                    <a:pt x="118" y="27"/>
                    <a:pt x="118" y="27"/>
                    <a:pt x="118" y="27"/>
                  </a:cubicBezTo>
                  <a:cubicBezTo>
                    <a:pt x="118" y="27"/>
                    <a:pt x="118" y="27"/>
                    <a:pt x="118" y="27"/>
                  </a:cubicBezTo>
                  <a:cubicBezTo>
                    <a:pt x="119" y="27"/>
                    <a:pt x="119" y="27"/>
                    <a:pt x="119" y="27"/>
                  </a:cubicBezTo>
                  <a:cubicBezTo>
                    <a:pt x="119" y="28"/>
                    <a:pt x="119" y="28"/>
                    <a:pt x="119" y="28"/>
                  </a:cubicBezTo>
                  <a:cubicBezTo>
                    <a:pt x="120" y="27"/>
                    <a:pt x="120" y="27"/>
                    <a:pt x="120" y="27"/>
                  </a:cubicBezTo>
                  <a:cubicBezTo>
                    <a:pt x="120" y="28"/>
                    <a:pt x="120" y="28"/>
                    <a:pt x="120" y="28"/>
                  </a:cubicBezTo>
                  <a:cubicBezTo>
                    <a:pt x="120" y="28"/>
                    <a:pt x="120" y="28"/>
                    <a:pt x="120" y="28"/>
                  </a:cubicBezTo>
                  <a:cubicBezTo>
                    <a:pt x="120" y="29"/>
                    <a:pt x="120" y="29"/>
                    <a:pt x="120" y="29"/>
                  </a:cubicBezTo>
                  <a:cubicBezTo>
                    <a:pt x="121" y="29"/>
                    <a:pt x="121" y="29"/>
                    <a:pt x="121" y="29"/>
                  </a:cubicBezTo>
                  <a:cubicBezTo>
                    <a:pt x="121" y="29"/>
                    <a:pt x="121" y="29"/>
                    <a:pt x="121" y="29"/>
                  </a:cubicBezTo>
                  <a:cubicBezTo>
                    <a:pt x="121" y="29"/>
                    <a:pt x="121" y="29"/>
                    <a:pt x="121" y="29"/>
                  </a:cubicBezTo>
                  <a:cubicBezTo>
                    <a:pt x="121" y="30"/>
                    <a:pt x="121" y="30"/>
                    <a:pt x="121" y="30"/>
                  </a:cubicBezTo>
                  <a:cubicBezTo>
                    <a:pt x="122" y="29"/>
                    <a:pt x="122" y="29"/>
                    <a:pt x="122" y="29"/>
                  </a:cubicBezTo>
                  <a:cubicBezTo>
                    <a:pt x="122" y="30"/>
                    <a:pt x="122" y="30"/>
                    <a:pt x="122" y="30"/>
                  </a:cubicBezTo>
                  <a:cubicBezTo>
                    <a:pt x="122" y="30"/>
                    <a:pt x="122" y="30"/>
                    <a:pt x="122" y="30"/>
                  </a:cubicBezTo>
                  <a:cubicBezTo>
                    <a:pt x="122" y="31"/>
                    <a:pt x="122" y="31"/>
                    <a:pt x="122" y="31"/>
                  </a:cubicBezTo>
                  <a:cubicBezTo>
                    <a:pt x="122" y="31"/>
                    <a:pt x="122" y="31"/>
                    <a:pt x="122" y="31"/>
                  </a:cubicBezTo>
                  <a:cubicBezTo>
                    <a:pt x="122" y="31"/>
                    <a:pt x="122" y="31"/>
                    <a:pt x="122" y="31"/>
                  </a:cubicBezTo>
                  <a:cubicBezTo>
                    <a:pt x="122" y="31"/>
                    <a:pt x="122" y="31"/>
                    <a:pt x="122" y="31"/>
                  </a:cubicBezTo>
                  <a:cubicBezTo>
                    <a:pt x="122" y="31"/>
                    <a:pt x="122" y="31"/>
                    <a:pt x="122" y="31"/>
                  </a:cubicBezTo>
                  <a:cubicBezTo>
                    <a:pt x="122" y="31"/>
                    <a:pt x="122" y="31"/>
                    <a:pt x="122" y="31"/>
                  </a:cubicBezTo>
                  <a:cubicBezTo>
                    <a:pt x="122" y="30"/>
                    <a:pt x="122" y="29"/>
                    <a:pt x="122" y="28"/>
                  </a:cubicBezTo>
                  <a:cubicBezTo>
                    <a:pt x="121" y="27"/>
                    <a:pt x="120" y="26"/>
                    <a:pt x="119" y="25"/>
                  </a:cubicBezTo>
                  <a:cubicBezTo>
                    <a:pt x="114" y="20"/>
                    <a:pt x="97" y="15"/>
                    <a:pt x="88" y="12"/>
                  </a:cubicBezTo>
                  <a:cubicBezTo>
                    <a:pt x="80" y="9"/>
                    <a:pt x="57" y="3"/>
                    <a:pt x="36" y="2"/>
                  </a:cubicBezTo>
                  <a:cubicBezTo>
                    <a:pt x="16" y="0"/>
                    <a:pt x="7" y="3"/>
                    <a:pt x="4" y="5"/>
                  </a:cubicBezTo>
                  <a:cubicBezTo>
                    <a:pt x="1" y="7"/>
                    <a:pt x="2" y="9"/>
                    <a:pt x="2" y="9"/>
                  </a:cubicBezTo>
                  <a:cubicBezTo>
                    <a:pt x="3" y="10"/>
                    <a:pt x="3" y="10"/>
                    <a:pt x="3" y="10"/>
                  </a:cubicBezTo>
                  <a:cubicBezTo>
                    <a:pt x="2" y="10"/>
                    <a:pt x="2" y="10"/>
                    <a:pt x="2" y="10"/>
                  </a:cubicBezTo>
                  <a:cubicBezTo>
                    <a:pt x="2" y="11"/>
                    <a:pt x="2" y="11"/>
                    <a:pt x="2" y="11"/>
                  </a:cubicBezTo>
                  <a:cubicBezTo>
                    <a:pt x="1" y="11"/>
                    <a:pt x="1" y="11"/>
                    <a:pt x="1" y="11"/>
                  </a:cubicBezTo>
                  <a:cubicBezTo>
                    <a:pt x="2" y="11"/>
                    <a:pt x="2" y="11"/>
                    <a:pt x="2" y="11"/>
                  </a:cubicBezTo>
                  <a:cubicBezTo>
                    <a:pt x="1" y="11"/>
                    <a:pt x="1" y="11"/>
                    <a:pt x="1" y="11"/>
                  </a:cubicBezTo>
                  <a:cubicBezTo>
                    <a:pt x="1" y="12"/>
                    <a:pt x="1" y="12"/>
                    <a:pt x="1" y="12"/>
                  </a:cubicBezTo>
                  <a:cubicBezTo>
                    <a:pt x="1" y="12"/>
                    <a:pt x="1" y="12"/>
                    <a:pt x="1" y="12"/>
                  </a:cubicBezTo>
                  <a:cubicBezTo>
                    <a:pt x="1" y="13"/>
                    <a:pt x="1" y="13"/>
                    <a:pt x="1" y="13"/>
                  </a:cubicBezTo>
                  <a:cubicBezTo>
                    <a:pt x="0" y="13"/>
                    <a:pt x="0" y="13"/>
                    <a:pt x="0" y="13"/>
                  </a:cubicBezTo>
                  <a:cubicBezTo>
                    <a:pt x="1" y="13"/>
                    <a:pt x="1" y="13"/>
                    <a:pt x="1" y="13"/>
                  </a:cubicBezTo>
                  <a:cubicBezTo>
                    <a:pt x="1" y="13"/>
                    <a:pt x="1" y="13"/>
                    <a:pt x="1" y="13"/>
                  </a:cubicBezTo>
                  <a:cubicBezTo>
                    <a:pt x="1" y="13"/>
                    <a:pt x="9" y="36"/>
                    <a:pt x="10" y="38"/>
                  </a:cubicBezTo>
                  <a:cubicBezTo>
                    <a:pt x="11" y="40"/>
                    <a:pt x="13" y="41"/>
                    <a:pt x="13" y="41"/>
                  </a:cubicBezTo>
                  <a:cubicBezTo>
                    <a:pt x="15" y="51"/>
                    <a:pt x="15" y="51"/>
                    <a:pt x="15" y="51"/>
                  </a:cubicBezTo>
                  <a:cubicBezTo>
                    <a:pt x="15" y="51"/>
                    <a:pt x="15" y="51"/>
                    <a:pt x="15" y="51"/>
                  </a:cubicBezTo>
                  <a:cubicBezTo>
                    <a:pt x="13" y="41"/>
                    <a:pt x="13" y="41"/>
                    <a:pt x="13" y="41"/>
                  </a:cubicBezTo>
                  <a:cubicBezTo>
                    <a:pt x="13" y="40"/>
                    <a:pt x="12" y="40"/>
                    <a:pt x="11" y="39"/>
                  </a:cubicBezTo>
                  <a:cubicBezTo>
                    <a:pt x="10" y="37"/>
                    <a:pt x="14" y="36"/>
                    <a:pt x="15" y="36"/>
                  </a:cubicBezTo>
                  <a:cubicBezTo>
                    <a:pt x="15" y="36"/>
                    <a:pt x="14" y="37"/>
                    <a:pt x="13" y="38"/>
                  </a:cubicBezTo>
                  <a:cubicBezTo>
                    <a:pt x="14" y="38"/>
                    <a:pt x="14" y="38"/>
                    <a:pt x="14" y="38"/>
                  </a:cubicBezTo>
                  <a:cubicBezTo>
                    <a:pt x="16" y="51"/>
                    <a:pt x="16" y="51"/>
                    <a:pt x="16" y="51"/>
                  </a:cubicBezTo>
                  <a:cubicBezTo>
                    <a:pt x="16" y="51"/>
                    <a:pt x="16" y="51"/>
                    <a:pt x="16" y="51"/>
                  </a:cubicBezTo>
                  <a:cubicBezTo>
                    <a:pt x="14" y="37"/>
                    <a:pt x="14" y="37"/>
                    <a:pt x="14" y="37"/>
                  </a:cubicBezTo>
                  <a:close/>
                  <a:moveTo>
                    <a:pt x="29" y="34"/>
                  </a:moveTo>
                  <a:cubicBezTo>
                    <a:pt x="29" y="34"/>
                    <a:pt x="29" y="34"/>
                    <a:pt x="29" y="34"/>
                  </a:cubicBezTo>
                  <a:cubicBezTo>
                    <a:pt x="22" y="8"/>
                    <a:pt x="22" y="8"/>
                    <a:pt x="22" y="8"/>
                  </a:cubicBezTo>
                  <a:cubicBezTo>
                    <a:pt x="22" y="7"/>
                    <a:pt x="22" y="7"/>
                    <a:pt x="22" y="7"/>
                  </a:cubicBezTo>
                  <a:lnTo>
                    <a:pt x="29" y="34"/>
                  </a:lnTo>
                  <a:close/>
                  <a:moveTo>
                    <a:pt x="19" y="7"/>
                  </a:moveTo>
                  <a:cubicBezTo>
                    <a:pt x="19" y="7"/>
                    <a:pt x="19" y="7"/>
                    <a:pt x="19" y="7"/>
                  </a:cubicBezTo>
                  <a:cubicBezTo>
                    <a:pt x="22" y="7"/>
                    <a:pt x="22" y="7"/>
                    <a:pt x="22" y="7"/>
                  </a:cubicBezTo>
                  <a:cubicBezTo>
                    <a:pt x="22" y="8"/>
                    <a:pt x="22" y="8"/>
                    <a:pt x="22" y="8"/>
                  </a:cubicBezTo>
                  <a:cubicBezTo>
                    <a:pt x="21" y="8"/>
                    <a:pt x="21" y="8"/>
                    <a:pt x="21" y="8"/>
                  </a:cubicBezTo>
                  <a:cubicBezTo>
                    <a:pt x="25" y="22"/>
                    <a:pt x="25" y="22"/>
                    <a:pt x="25" y="22"/>
                  </a:cubicBezTo>
                  <a:cubicBezTo>
                    <a:pt x="21" y="8"/>
                    <a:pt x="21" y="8"/>
                    <a:pt x="21" y="8"/>
                  </a:cubicBezTo>
                  <a:cubicBezTo>
                    <a:pt x="21" y="7"/>
                    <a:pt x="21" y="7"/>
                    <a:pt x="21" y="7"/>
                  </a:cubicBezTo>
                  <a:cubicBezTo>
                    <a:pt x="19" y="7"/>
                    <a:pt x="19" y="7"/>
                    <a:pt x="19" y="7"/>
                  </a:cubicBezTo>
                  <a:cubicBezTo>
                    <a:pt x="20" y="10"/>
                    <a:pt x="20" y="10"/>
                    <a:pt x="20" y="10"/>
                  </a:cubicBezTo>
                  <a:cubicBezTo>
                    <a:pt x="19" y="7"/>
                    <a:pt x="19" y="7"/>
                    <a:pt x="19" y="7"/>
                  </a:cubicBezTo>
                  <a:close/>
                  <a:moveTo>
                    <a:pt x="19" y="8"/>
                  </a:moveTo>
                  <a:cubicBezTo>
                    <a:pt x="19" y="8"/>
                    <a:pt x="19" y="8"/>
                    <a:pt x="19" y="8"/>
                  </a:cubicBezTo>
                  <a:cubicBezTo>
                    <a:pt x="26" y="32"/>
                    <a:pt x="26" y="32"/>
                    <a:pt x="26" y="32"/>
                  </a:cubicBezTo>
                  <a:cubicBezTo>
                    <a:pt x="19" y="8"/>
                    <a:pt x="19" y="8"/>
                    <a:pt x="19" y="8"/>
                  </a:cubicBezTo>
                  <a:close/>
                  <a:moveTo>
                    <a:pt x="18" y="8"/>
                  </a:moveTo>
                  <a:cubicBezTo>
                    <a:pt x="18" y="8"/>
                    <a:pt x="18" y="8"/>
                    <a:pt x="18" y="8"/>
                  </a:cubicBezTo>
                  <a:cubicBezTo>
                    <a:pt x="17" y="7"/>
                    <a:pt x="17" y="7"/>
                    <a:pt x="17" y="7"/>
                  </a:cubicBezTo>
                  <a:cubicBezTo>
                    <a:pt x="24" y="34"/>
                    <a:pt x="24" y="34"/>
                    <a:pt x="24" y="34"/>
                  </a:cubicBezTo>
                  <a:cubicBezTo>
                    <a:pt x="16" y="7"/>
                    <a:pt x="16" y="7"/>
                    <a:pt x="16" y="7"/>
                  </a:cubicBezTo>
                  <a:lnTo>
                    <a:pt x="18" y="8"/>
                  </a:lnTo>
                  <a:close/>
                  <a:moveTo>
                    <a:pt x="16" y="8"/>
                  </a:moveTo>
                  <a:cubicBezTo>
                    <a:pt x="16" y="8"/>
                    <a:pt x="16" y="8"/>
                    <a:pt x="16" y="8"/>
                  </a:cubicBezTo>
                  <a:cubicBezTo>
                    <a:pt x="14" y="8"/>
                    <a:pt x="14" y="8"/>
                    <a:pt x="14" y="8"/>
                  </a:cubicBezTo>
                  <a:cubicBezTo>
                    <a:pt x="22" y="34"/>
                    <a:pt x="22" y="34"/>
                    <a:pt x="22" y="34"/>
                  </a:cubicBezTo>
                  <a:cubicBezTo>
                    <a:pt x="14" y="7"/>
                    <a:pt x="14" y="7"/>
                    <a:pt x="14" y="7"/>
                  </a:cubicBezTo>
                  <a:lnTo>
                    <a:pt x="16" y="8"/>
                  </a:lnTo>
                  <a:close/>
                  <a:moveTo>
                    <a:pt x="14" y="8"/>
                  </a:moveTo>
                  <a:cubicBezTo>
                    <a:pt x="14" y="8"/>
                    <a:pt x="14" y="8"/>
                    <a:pt x="14" y="8"/>
                  </a:cubicBezTo>
                  <a:cubicBezTo>
                    <a:pt x="12" y="8"/>
                    <a:pt x="12" y="8"/>
                    <a:pt x="12" y="8"/>
                  </a:cubicBezTo>
                  <a:cubicBezTo>
                    <a:pt x="20" y="34"/>
                    <a:pt x="20" y="34"/>
                    <a:pt x="20" y="34"/>
                  </a:cubicBezTo>
                  <a:cubicBezTo>
                    <a:pt x="11" y="8"/>
                    <a:pt x="11" y="8"/>
                    <a:pt x="11" y="8"/>
                  </a:cubicBezTo>
                  <a:cubicBezTo>
                    <a:pt x="11" y="8"/>
                    <a:pt x="14" y="8"/>
                    <a:pt x="14" y="8"/>
                  </a:cubicBezTo>
                  <a:close/>
                  <a:moveTo>
                    <a:pt x="11" y="8"/>
                  </a:moveTo>
                  <a:cubicBezTo>
                    <a:pt x="11" y="8"/>
                    <a:pt x="11" y="8"/>
                    <a:pt x="11" y="8"/>
                  </a:cubicBezTo>
                  <a:cubicBezTo>
                    <a:pt x="10" y="8"/>
                    <a:pt x="10" y="8"/>
                    <a:pt x="10" y="8"/>
                  </a:cubicBezTo>
                  <a:cubicBezTo>
                    <a:pt x="18" y="35"/>
                    <a:pt x="18" y="35"/>
                    <a:pt x="18" y="35"/>
                  </a:cubicBezTo>
                  <a:cubicBezTo>
                    <a:pt x="9" y="8"/>
                    <a:pt x="9" y="8"/>
                    <a:pt x="9" y="8"/>
                  </a:cubicBezTo>
                  <a:lnTo>
                    <a:pt x="11" y="8"/>
                  </a:lnTo>
                  <a:close/>
                  <a:moveTo>
                    <a:pt x="1" y="13"/>
                  </a:moveTo>
                  <a:cubicBezTo>
                    <a:pt x="1" y="13"/>
                    <a:pt x="1" y="13"/>
                    <a:pt x="1" y="13"/>
                  </a:cubicBezTo>
                  <a:cubicBezTo>
                    <a:pt x="1" y="13"/>
                    <a:pt x="1" y="13"/>
                    <a:pt x="1" y="13"/>
                  </a:cubicBezTo>
                  <a:cubicBezTo>
                    <a:pt x="1" y="13"/>
                    <a:pt x="1" y="13"/>
                    <a:pt x="1" y="13"/>
                  </a:cubicBezTo>
                  <a:close/>
                  <a:moveTo>
                    <a:pt x="1" y="12"/>
                  </a:moveTo>
                  <a:cubicBezTo>
                    <a:pt x="1" y="12"/>
                    <a:pt x="1" y="12"/>
                    <a:pt x="1" y="12"/>
                  </a:cubicBezTo>
                  <a:cubicBezTo>
                    <a:pt x="2" y="12"/>
                    <a:pt x="2" y="12"/>
                    <a:pt x="2" y="12"/>
                  </a:cubicBezTo>
                  <a:cubicBezTo>
                    <a:pt x="1" y="12"/>
                    <a:pt x="1" y="12"/>
                    <a:pt x="1" y="12"/>
                  </a:cubicBezTo>
                  <a:cubicBezTo>
                    <a:pt x="2" y="13"/>
                    <a:pt x="2" y="13"/>
                    <a:pt x="2" y="13"/>
                  </a:cubicBezTo>
                  <a:lnTo>
                    <a:pt x="1" y="12"/>
                  </a:lnTo>
                  <a:close/>
                  <a:moveTo>
                    <a:pt x="2" y="11"/>
                  </a:moveTo>
                  <a:cubicBezTo>
                    <a:pt x="2" y="11"/>
                    <a:pt x="2" y="11"/>
                    <a:pt x="2" y="11"/>
                  </a:cubicBezTo>
                  <a:cubicBezTo>
                    <a:pt x="2" y="12"/>
                    <a:pt x="2" y="12"/>
                    <a:pt x="2" y="12"/>
                  </a:cubicBezTo>
                  <a:cubicBezTo>
                    <a:pt x="2" y="12"/>
                    <a:pt x="2" y="12"/>
                    <a:pt x="2" y="12"/>
                  </a:cubicBezTo>
                  <a:cubicBezTo>
                    <a:pt x="2" y="14"/>
                    <a:pt x="2" y="14"/>
                    <a:pt x="2" y="14"/>
                  </a:cubicBezTo>
                  <a:lnTo>
                    <a:pt x="2" y="11"/>
                  </a:lnTo>
                  <a:close/>
                  <a:moveTo>
                    <a:pt x="2" y="11"/>
                  </a:moveTo>
                  <a:cubicBezTo>
                    <a:pt x="2" y="11"/>
                    <a:pt x="2" y="11"/>
                    <a:pt x="2" y="11"/>
                  </a:cubicBezTo>
                  <a:cubicBezTo>
                    <a:pt x="3" y="11"/>
                    <a:pt x="3" y="11"/>
                    <a:pt x="3" y="11"/>
                  </a:cubicBezTo>
                  <a:cubicBezTo>
                    <a:pt x="2" y="11"/>
                    <a:pt x="2" y="11"/>
                    <a:pt x="2" y="11"/>
                  </a:cubicBezTo>
                  <a:cubicBezTo>
                    <a:pt x="4" y="18"/>
                    <a:pt x="4" y="18"/>
                    <a:pt x="4" y="18"/>
                  </a:cubicBezTo>
                  <a:lnTo>
                    <a:pt x="2" y="11"/>
                  </a:lnTo>
                  <a:close/>
                  <a:moveTo>
                    <a:pt x="3" y="10"/>
                  </a:moveTo>
                  <a:cubicBezTo>
                    <a:pt x="3" y="10"/>
                    <a:pt x="3" y="10"/>
                    <a:pt x="3" y="10"/>
                  </a:cubicBezTo>
                  <a:cubicBezTo>
                    <a:pt x="4" y="11"/>
                    <a:pt x="4" y="11"/>
                    <a:pt x="4" y="11"/>
                  </a:cubicBezTo>
                  <a:cubicBezTo>
                    <a:pt x="3" y="11"/>
                    <a:pt x="3" y="11"/>
                    <a:pt x="3" y="11"/>
                  </a:cubicBezTo>
                  <a:cubicBezTo>
                    <a:pt x="8" y="25"/>
                    <a:pt x="8" y="25"/>
                    <a:pt x="8" y="25"/>
                  </a:cubicBezTo>
                  <a:lnTo>
                    <a:pt x="3" y="10"/>
                  </a:lnTo>
                  <a:close/>
                  <a:moveTo>
                    <a:pt x="4" y="10"/>
                  </a:moveTo>
                  <a:cubicBezTo>
                    <a:pt x="4" y="10"/>
                    <a:pt x="4" y="10"/>
                    <a:pt x="4" y="10"/>
                  </a:cubicBezTo>
                  <a:cubicBezTo>
                    <a:pt x="5" y="10"/>
                    <a:pt x="5" y="10"/>
                    <a:pt x="5" y="10"/>
                  </a:cubicBezTo>
                  <a:cubicBezTo>
                    <a:pt x="4" y="10"/>
                    <a:pt x="4" y="10"/>
                    <a:pt x="4" y="10"/>
                  </a:cubicBezTo>
                  <a:cubicBezTo>
                    <a:pt x="13" y="36"/>
                    <a:pt x="13" y="36"/>
                    <a:pt x="13" y="36"/>
                  </a:cubicBezTo>
                  <a:lnTo>
                    <a:pt x="4" y="10"/>
                  </a:lnTo>
                  <a:close/>
                  <a:moveTo>
                    <a:pt x="5" y="9"/>
                  </a:moveTo>
                  <a:cubicBezTo>
                    <a:pt x="5" y="9"/>
                    <a:pt x="5" y="9"/>
                    <a:pt x="5" y="9"/>
                  </a:cubicBezTo>
                  <a:cubicBezTo>
                    <a:pt x="6" y="9"/>
                    <a:pt x="6" y="9"/>
                    <a:pt x="6" y="9"/>
                  </a:cubicBezTo>
                  <a:cubicBezTo>
                    <a:pt x="5" y="10"/>
                    <a:pt x="5" y="10"/>
                    <a:pt x="5" y="10"/>
                  </a:cubicBezTo>
                  <a:cubicBezTo>
                    <a:pt x="13" y="36"/>
                    <a:pt x="13" y="36"/>
                    <a:pt x="13" y="36"/>
                  </a:cubicBezTo>
                  <a:lnTo>
                    <a:pt x="5" y="9"/>
                  </a:lnTo>
                  <a:close/>
                  <a:moveTo>
                    <a:pt x="6" y="9"/>
                  </a:moveTo>
                  <a:cubicBezTo>
                    <a:pt x="6" y="9"/>
                    <a:pt x="6" y="9"/>
                    <a:pt x="6" y="9"/>
                  </a:cubicBezTo>
                  <a:cubicBezTo>
                    <a:pt x="8" y="9"/>
                    <a:pt x="8" y="9"/>
                    <a:pt x="8" y="9"/>
                  </a:cubicBezTo>
                  <a:cubicBezTo>
                    <a:pt x="6" y="9"/>
                    <a:pt x="6" y="9"/>
                    <a:pt x="6" y="9"/>
                  </a:cubicBezTo>
                  <a:cubicBezTo>
                    <a:pt x="14" y="35"/>
                    <a:pt x="14" y="35"/>
                    <a:pt x="14" y="35"/>
                  </a:cubicBezTo>
                  <a:lnTo>
                    <a:pt x="6" y="9"/>
                  </a:lnTo>
                  <a:close/>
                  <a:moveTo>
                    <a:pt x="8" y="9"/>
                  </a:moveTo>
                  <a:cubicBezTo>
                    <a:pt x="8" y="9"/>
                    <a:pt x="8" y="9"/>
                    <a:pt x="8" y="9"/>
                  </a:cubicBezTo>
                  <a:cubicBezTo>
                    <a:pt x="9" y="9"/>
                    <a:pt x="9" y="9"/>
                    <a:pt x="9" y="9"/>
                  </a:cubicBezTo>
                  <a:cubicBezTo>
                    <a:pt x="8" y="9"/>
                    <a:pt x="8" y="9"/>
                    <a:pt x="8" y="9"/>
                  </a:cubicBezTo>
                  <a:cubicBezTo>
                    <a:pt x="16" y="35"/>
                    <a:pt x="16" y="35"/>
                    <a:pt x="16" y="35"/>
                  </a:cubicBezTo>
                  <a:lnTo>
                    <a:pt x="8" y="9"/>
                  </a:lnTo>
                  <a:close/>
                  <a:moveTo>
                    <a:pt x="115" y="29"/>
                  </a:moveTo>
                  <a:cubicBezTo>
                    <a:pt x="115" y="29"/>
                    <a:pt x="115" y="29"/>
                    <a:pt x="115" y="29"/>
                  </a:cubicBezTo>
                  <a:cubicBezTo>
                    <a:pt x="113" y="39"/>
                    <a:pt x="113" y="39"/>
                    <a:pt x="113" y="39"/>
                  </a:cubicBezTo>
                  <a:cubicBezTo>
                    <a:pt x="113" y="39"/>
                    <a:pt x="113" y="39"/>
                    <a:pt x="113" y="39"/>
                  </a:cubicBezTo>
                  <a:lnTo>
                    <a:pt x="115" y="29"/>
                  </a:lnTo>
                  <a:close/>
                  <a:moveTo>
                    <a:pt x="55" y="37"/>
                  </a:moveTo>
                  <a:cubicBezTo>
                    <a:pt x="55" y="37"/>
                    <a:pt x="55" y="37"/>
                    <a:pt x="55" y="37"/>
                  </a:cubicBezTo>
                  <a:cubicBezTo>
                    <a:pt x="56" y="51"/>
                    <a:pt x="56" y="51"/>
                    <a:pt x="56" y="51"/>
                  </a:cubicBezTo>
                  <a:cubicBezTo>
                    <a:pt x="56" y="51"/>
                    <a:pt x="56" y="51"/>
                    <a:pt x="56" y="51"/>
                  </a:cubicBezTo>
                  <a:cubicBezTo>
                    <a:pt x="55" y="37"/>
                    <a:pt x="55" y="37"/>
                    <a:pt x="55" y="37"/>
                  </a:cubicBezTo>
                  <a:cubicBezTo>
                    <a:pt x="53" y="37"/>
                    <a:pt x="52" y="37"/>
                    <a:pt x="50" y="37"/>
                  </a:cubicBezTo>
                  <a:cubicBezTo>
                    <a:pt x="51" y="51"/>
                    <a:pt x="51" y="51"/>
                    <a:pt x="51" y="51"/>
                  </a:cubicBezTo>
                  <a:cubicBezTo>
                    <a:pt x="55" y="51"/>
                    <a:pt x="58" y="51"/>
                    <a:pt x="61" y="51"/>
                  </a:cubicBezTo>
                  <a:cubicBezTo>
                    <a:pt x="61" y="38"/>
                    <a:pt x="61" y="38"/>
                    <a:pt x="61" y="38"/>
                  </a:cubicBezTo>
                  <a:cubicBezTo>
                    <a:pt x="60" y="38"/>
                    <a:pt x="58" y="38"/>
                    <a:pt x="55" y="37"/>
                  </a:cubicBezTo>
                  <a:close/>
                  <a:moveTo>
                    <a:pt x="57" y="10"/>
                  </a:moveTo>
                  <a:cubicBezTo>
                    <a:pt x="57" y="10"/>
                    <a:pt x="57" y="10"/>
                    <a:pt x="57" y="10"/>
                  </a:cubicBezTo>
                  <a:cubicBezTo>
                    <a:pt x="60" y="36"/>
                    <a:pt x="60" y="36"/>
                    <a:pt x="60" y="36"/>
                  </a:cubicBezTo>
                  <a:cubicBezTo>
                    <a:pt x="57" y="10"/>
                    <a:pt x="57" y="10"/>
                    <a:pt x="57" y="10"/>
                  </a:cubicBezTo>
                  <a:cubicBezTo>
                    <a:pt x="58" y="10"/>
                    <a:pt x="58" y="10"/>
                    <a:pt x="58" y="10"/>
                  </a:cubicBezTo>
                  <a:cubicBezTo>
                    <a:pt x="56" y="9"/>
                    <a:pt x="56" y="9"/>
                    <a:pt x="56" y="9"/>
                  </a:cubicBezTo>
                  <a:cubicBezTo>
                    <a:pt x="58" y="37"/>
                    <a:pt x="58" y="37"/>
                    <a:pt x="58" y="37"/>
                  </a:cubicBezTo>
                  <a:cubicBezTo>
                    <a:pt x="56" y="9"/>
                    <a:pt x="56" y="9"/>
                    <a:pt x="56" y="9"/>
                  </a:cubicBezTo>
                  <a:cubicBezTo>
                    <a:pt x="54" y="10"/>
                    <a:pt x="54" y="10"/>
                    <a:pt x="54" y="10"/>
                  </a:cubicBezTo>
                  <a:cubicBezTo>
                    <a:pt x="57" y="35"/>
                    <a:pt x="57" y="35"/>
                    <a:pt x="57" y="35"/>
                  </a:cubicBezTo>
                  <a:cubicBezTo>
                    <a:pt x="54" y="9"/>
                    <a:pt x="54" y="9"/>
                    <a:pt x="54" y="9"/>
                  </a:cubicBezTo>
                  <a:cubicBezTo>
                    <a:pt x="55" y="9"/>
                    <a:pt x="55" y="9"/>
                    <a:pt x="55" y="9"/>
                  </a:cubicBezTo>
                  <a:cubicBezTo>
                    <a:pt x="53" y="9"/>
                    <a:pt x="53" y="9"/>
                    <a:pt x="53" y="9"/>
                  </a:cubicBezTo>
                  <a:cubicBezTo>
                    <a:pt x="55" y="37"/>
                    <a:pt x="55" y="37"/>
                    <a:pt x="55" y="37"/>
                  </a:cubicBezTo>
                  <a:cubicBezTo>
                    <a:pt x="58" y="37"/>
                    <a:pt x="60" y="38"/>
                    <a:pt x="61" y="38"/>
                  </a:cubicBezTo>
                  <a:cubicBezTo>
                    <a:pt x="59" y="10"/>
                    <a:pt x="59" y="10"/>
                    <a:pt x="59" y="10"/>
                  </a:cubicBezTo>
                  <a:lnTo>
                    <a:pt x="57" y="10"/>
                  </a:lnTo>
                  <a:close/>
                  <a:moveTo>
                    <a:pt x="166" y="48"/>
                  </a:moveTo>
                  <a:cubicBezTo>
                    <a:pt x="166" y="48"/>
                    <a:pt x="166" y="48"/>
                    <a:pt x="166" y="48"/>
                  </a:cubicBezTo>
                  <a:cubicBezTo>
                    <a:pt x="166" y="47"/>
                    <a:pt x="166" y="47"/>
                    <a:pt x="166" y="47"/>
                  </a:cubicBezTo>
                  <a:cubicBezTo>
                    <a:pt x="154" y="42"/>
                    <a:pt x="154" y="42"/>
                    <a:pt x="154" y="42"/>
                  </a:cubicBezTo>
                  <a:cubicBezTo>
                    <a:pt x="154" y="42"/>
                    <a:pt x="154" y="42"/>
                    <a:pt x="154" y="42"/>
                  </a:cubicBezTo>
                  <a:cubicBezTo>
                    <a:pt x="154" y="42"/>
                    <a:pt x="146" y="42"/>
                    <a:pt x="145" y="42"/>
                  </a:cubicBezTo>
                  <a:cubicBezTo>
                    <a:pt x="144" y="42"/>
                    <a:pt x="143" y="42"/>
                    <a:pt x="143" y="42"/>
                  </a:cubicBezTo>
                  <a:cubicBezTo>
                    <a:pt x="143" y="41"/>
                    <a:pt x="143" y="41"/>
                    <a:pt x="143" y="41"/>
                  </a:cubicBezTo>
                  <a:cubicBezTo>
                    <a:pt x="141" y="41"/>
                    <a:pt x="141" y="41"/>
                    <a:pt x="141" y="41"/>
                  </a:cubicBezTo>
                  <a:cubicBezTo>
                    <a:pt x="141" y="41"/>
                    <a:pt x="141" y="41"/>
                    <a:pt x="141" y="41"/>
                  </a:cubicBezTo>
                  <a:cubicBezTo>
                    <a:pt x="141" y="41"/>
                    <a:pt x="141" y="41"/>
                    <a:pt x="140" y="42"/>
                  </a:cubicBezTo>
                  <a:cubicBezTo>
                    <a:pt x="140" y="42"/>
                    <a:pt x="140" y="42"/>
                    <a:pt x="140" y="42"/>
                  </a:cubicBezTo>
                  <a:cubicBezTo>
                    <a:pt x="140" y="42"/>
                    <a:pt x="140" y="42"/>
                    <a:pt x="140" y="42"/>
                  </a:cubicBezTo>
                  <a:cubicBezTo>
                    <a:pt x="140" y="41"/>
                    <a:pt x="140" y="41"/>
                    <a:pt x="140" y="41"/>
                  </a:cubicBezTo>
                  <a:cubicBezTo>
                    <a:pt x="139" y="41"/>
                    <a:pt x="139" y="41"/>
                    <a:pt x="139" y="41"/>
                  </a:cubicBezTo>
                  <a:cubicBezTo>
                    <a:pt x="139" y="41"/>
                    <a:pt x="139" y="41"/>
                    <a:pt x="139" y="41"/>
                  </a:cubicBezTo>
                  <a:cubicBezTo>
                    <a:pt x="139" y="41"/>
                    <a:pt x="139" y="41"/>
                    <a:pt x="138" y="41"/>
                  </a:cubicBezTo>
                  <a:cubicBezTo>
                    <a:pt x="136" y="41"/>
                    <a:pt x="133" y="41"/>
                    <a:pt x="129" y="41"/>
                  </a:cubicBezTo>
                  <a:cubicBezTo>
                    <a:pt x="128" y="41"/>
                    <a:pt x="124" y="41"/>
                    <a:pt x="119" y="42"/>
                  </a:cubicBezTo>
                  <a:cubicBezTo>
                    <a:pt x="120" y="41"/>
                    <a:pt x="120" y="39"/>
                    <a:pt x="120" y="39"/>
                  </a:cubicBezTo>
                  <a:cubicBezTo>
                    <a:pt x="120" y="39"/>
                    <a:pt x="120" y="39"/>
                    <a:pt x="120" y="39"/>
                  </a:cubicBezTo>
                  <a:cubicBezTo>
                    <a:pt x="120" y="39"/>
                    <a:pt x="120" y="39"/>
                    <a:pt x="120" y="39"/>
                  </a:cubicBezTo>
                  <a:cubicBezTo>
                    <a:pt x="120" y="39"/>
                    <a:pt x="120" y="39"/>
                    <a:pt x="120" y="39"/>
                  </a:cubicBezTo>
                  <a:cubicBezTo>
                    <a:pt x="120" y="39"/>
                    <a:pt x="120" y="39"/>
                    <a:pt x="120" y="39"/>
                  </a:cubicBezTo>
                  <a:cubicBezTo>
                    <a:pt x="120" y="39"/>
                    <a:pt x="120" y="39"/>
                    <a:pt x="120" y="39"/>
                  </a:cubicBezTo>
                  <a:cubicBezTo>
                    <a:pt x="120" y="39"/>
                    <a:pt x="120" y="39"/>
                    <a:pt x="120" y="39"/>
                  </a:cubicBezTo>
                  <a:cubicBezTo>
                    <a:pt x="119" y="42"/>
                    <a:pt x="119" y="42"/>
                    <a:pt x="119" y="42"/>
                  </a:cubicBezTo>
                  <a:cubicBezTo>
                    <a:pt x="119" y="42"/>
                    <a:pt x="119" y="42"/>
                    <a:pt x="119" y="42"/>
                  </a:cubicBezTo>
                  <a:cubicBezTo>
                    <a:pt x="119" y="39"/>
                    <a:pt x="119" y="39"/>
                    <a:pt x="119" y="39"/>
                  </a:cubicBezTo>
                  <a:cubicBezTo>
                    <a:pt x="119" y="39"/>
                    <a:pt x="119" y="39"/>
                    <a:pt x="119" y="39"/>
                  </a:cubicBezTo>
                  <a:cubicBezTo>
                    <a:pt x="118" y="42"/>
                    <a:pt x="118" y="42"/>
                    <a:pt x="118" y="42"/>
                  </a:cubicBezTo>
                  <a:cubicBezTo>
                    <a:pt x="118" y="42"/>
                    <a:pt x="118" y="42"/>
                    <a:pt x="118" y="42"/>
                  </a:cubicBezTo>
                  <a:cubicBezTo>
                    <a:pt x="118" y="39"/>
                    <a:pt x="118" y="39"/>
                    <a:pt x="118" y="39"/>
                  </a:cubicBezTo>
                  <a:cubicBezTo>
                    <a:pt x="118" y="39"/>
                    <a:pt x="118" y="39"/>
                    <a:pt x="118" y="39"/>
                  </a:cubicBezTo>
                  <a:cubicBezTo>
                    <a:pt x="117" y="42"/>
                    <a:pt x="117" y="42"/>
                    <a:pt x="117" y="42"/>
                  </a:cubicBezTo>
                  <a:cubicBezTo>
                    <a:pt x="117" y="42"/>
                    <a:pt x="117" y="42"/>
                    <a:pt x="117" y="42"/>
                  </a:cubicBezTo>
                  <a:cubicBezTo>
                    <a:pt x="117" y="39"/>
                    <a:pt x="117" y="39"/>
                    <a:pt x="117" y="39"/>
                  </a:cubicBezTo>
                  <a:cubicBezTo>
                    <a:pt x="117" y="39"/>
                    <a:pt x="117" y="39"/>
                    <a:pt x="117" y="39"/>
                  </a:cubicBezTo>
                  <a:cubicBezTo>
                    <a:pt x="116" y="42"/>
                    <a:pt x="116" y="42"/>
                    <a:pt x="116" y="42"/>
                  </a:cubicBezTo>
                  <a:cubicBezTo>
                    <a:pt x="116" y="42"/>
                    <a:pt x="116" y="42"/>
                    <a:pt x="116" y="42"/>
                  </a:cubicBezTo>
                  <a:cubicBezTo>
                    <a:pt x="116" y="39"/>
                    <a:pt x="116" y="39"/>
                    <a:pt x="116" y="39"/>
                  </a:cubicBezTo>
                  <a:cubicBezTo>
                    <a:pt x="116" y="39"/>
                    <a:pt x="116" y="39"/>
                    <a:pt x="116" y="39"/>
                  </a:cubicBezTo>
                  <a:cubicBezTo>
                    <a:pt x="116" y="39"/>
                    <a:pt x="116" y="39"/>
                    <a:pt x="116" y="39"/>
                  </a:cubicBezTo>
                  <a:cubicBezTo>
                    <a:pt x="115" y="39"/>
                    <a:pt x="115" y="39"/>
                    <a:pt x="115" y="39"/>
                  </a:cubicBezTo>
                  <a:cubicBezTo>
                    <a:pt x="115" y="42"/>
                    <a:pt x="115" y="42"/>
                    <a:pt x="115" y="42"/>
                  </a:cubicBezTo>
                  <a:cubicBezTo>
                    <a:pt x="115" y="42"/>
                    <a:pt x="115" y="42"/>
                    <a:pt x="114" y="42"/>
                  </a:cubicBezTo>
                  <a:cubicBezTo>
                    <a:pt x="115" y="39"/>
                    <a:pt x="115" y="39"/>
                    <a:pt x="115" y="39"/>
                  </a:cubicBezTo>
                  <a:cubicBezTo>
                    <a:pt x="114" y="39"/>
                    <a:pt x="114" y="39"/>
                    <a:pt x="114" y="39"/>
                  </a:cubicBezTo>
                  <a:cubicBezTo>
                    <a:pt x="114" y="39"/>
                    <a:pt x="114" y="39"/>
                    <a:pt x="114" y="39"/>
                  </a:cubicBezTo>
                  <a:cubicBezTo>
                    <a:pt x="114" y="39"/>
                    <a:pt x="114" y="39"/>
                    <a:pt x="114" y="39"/>
                  </a:cubicBezTo>
                  <a:cubicBezTo>
                    <a:pt x="114" y="39"/>
                    <a:pt x="114" y="39"/>
                    <a:pt x="114" y="39"/>
                  </a:cubicBezTo>
                  <a:cubicBezTo>
                    <a:pt x="113" y="42"/>
                    <a:pt x="113" y="42"/>
                    <a:pt x="113" y="42"/>
                  </a:cubicBezTo>
                  <a:cubicBezTo>
                    <a:pt x="113" y="42"/>
                    <a:pt x="113" y="42"/>
                    <a:pt x="113" y="42"/>
                  </a:cubicBezTo>
                  <a:cubicBezTo>
                    <a:pt x="113" y="39"/>
                    <a:pt x="113" y="39"/>
                    <a:pt x="113" y="39"/>
                  </a:cubicBezTo>
                  <a:cubicBezTo>
                    <a:pt x="112" y="39"/>
                    <a:pt x="112" y="39"/>
                    <a:pt x="112" y="39"/>
                  </a:cubicBezTo>
                  <a:cubicBezTo>
                    <a:pt x="112" y="39"/>
                    <a:pt x="112" y="39"/>
                    <a:pt x="112" y="39"/>
                  </a:cubicBezTo>
                  <a:cubicBezTo>
                    <a:pt x="112" y="39"/>
                    <a:pt x="112" y="40"/>
                    <a:pt x="112" y="39"/>
                  </a:cubicBezTo>
                  <a:cubicBezTo>
                    <a:pt x="112" y="39"/>
                    <a:pt x="112" y="39"/>
                    <a:pt x="112" y="39"/>
                  </a:cubicBezTo>
                  <a:cubicBezTo>
                    <a:pt x="111" y="43"/>
                    <a:pt x="111" y="43"/>
                    <a:pt x="111" y="43"/>
                  </a:cubicBezTo>
                  <a:cubicBezTo>
                    <a:pt x="111" y="43"/>
                    <a:pt x="111" y="43"/>
                    <a:pt x="111" y="43"/>
                  </a:cubicBezTo>
                  <a:cubicBezTo>
                    <a:pt x="111" y="39"/>
                    <a:pt x="111" y="39"/>
                    <a:pt x="111" y="39"/>
                  </a:cubicBezTo>
                  <a:cubicBezTo>
                    <a:pt x="111" y="39"/>
                    <a:pt x="111" y="39"/>
                    <a:pt x="111" y="39"/>
                  </a:cubicBezTo>
                  <a:cubicBezTo>
                    <a:pt x="111" y="39"/>
                    <a:pt x="111" y="39"/>
                    <a:pt x="111" y="39"/>
                  </a:cubicBezTo>
                  <a:cubicBezTo>
                    <a:pt x="111" y="40"/>
                    <a:pt x="111" y="40"/>
                    <a:pt x="111" y="40"/>
                  </a:cubicBezTo>
                  <a:cubicBezTo>
                    <a:pt x="110" y="40"/>
                    <a:pt x="110" y="40"/>
                    <a:pt x="110" y="40"/>
                  </a:cubicBezTo>
                  <a:cubicBezTo>
                    <a:pt x="110" y="39"/>
                    <a:pt x="110" y="39"/>
                    <a:pt x="110" y="39"/>
                  </a:cubicBezTo>
                  <a:cubicBezTo>
                    <a:pt x="109" y="43"/>
                    <a:pt x="109" y="43"/>
                    <a:pt x="109" y="43"/>
                  </a:cubicBezTo>
                  <a:cubicBezTo>
                    <a:pt x="109" y="43"/>
                    <a:pt x="109" y="43"/>
                    <a:pt x="109" y="43"/>
                  </a:cubicBezTo>
                  <a:cubicBezTo>
                    <a:pt x="109" y="39"/>
                    <a:pt x="109" y="39"/>
                    <a:pt x="109" y="39"/>
                  </a:cubicBezTo>
                  <a:cubicBezTo>
                    <a:pt x="109" y="39"/>
                    <a:pt x="109" y="39"/>
                    <a:pt x="109" y="39"/>
                  </a:cubicBezTo>
                  <a:cubicBezTo>
                    <a:pt x="109" y="40"/>
                    <a:pt x="109" y="40"/>
                    <a:pt x="109" y="40"/>
                  </a:cubicBezTo>
                  <a:cubicBezTo>
                    <a:pt x="109" y="40"/>
                    <a:pt x="109" y="40"/>
                    <a:pt x="109" y="40"/>
                  </a:cubicBezTo>
                  <a:cubicBezTo>
                    <a:pt x="108" y="40"/>
                    <a:pt x="108" y="40"/>
                    <a:pt x="108" y="40"/>
                  </a:cubicBezTo>
                  <a:cubicBezTo>
                    <a:pt x="108" y="40"/>
                    <a:pt x="108" y="40"/>
                    <a:pt x="108" y="40"/>
                  </a:cubicBezTo>
                  <a:cubicBezTo>
                    <a:pt x="108" y="40"/>
                    <a:pt x="108" y="40"/>
                    <a:pt x="108" y="40"/>
                  </a:cubicBezTo>
                  <a:cubicBezTo>
                    <a:pt x="107" y="40"/>
                    <a:pt x="107" y="40"/>
                    <a:pt x="107" y="40"/>
                  </a:cubicBezTo>
                  <a:cubicBezTo>
                    <a:pt x="107" y="43"/>
                    <a:pt x="107" y="43"/>
                    <a:pt x="107" y="43"/>
                  </a:cubicBezTo>
                  <a:cubicBezTo>
                    <a:pt x="107" y="43"/>
                    <a:pt x="107" y="43"/>
                    <a:pt x="107" y="43"/>
                  </a:cubicBezTo>
                  <a:cubicBezTo>
                    <a:pt x="107" y="40"/>
                    <a:pt x="107" y="40"/>
                    <a:pt x="107" y="40"/>
                  </a:cubicBezTo>
                  <a:cubicBezTo>
                    <a:pt x="107" y="40"/>
                    <a:pt x="107" y="40"/>
                    <a:pt x="107" y="40"/>
                  </a:cubicBezTo>
                  <a:cubicBezTo>
                    <a:pt x="107" y="40"/>
                    <a:pt x="107" y="40"/>
                    <a:pt x="107" y="40"/>
                  </a:cubicBezTo>
                  <a:cubicBezTo>
                    <a:pt x="106" y="40"/>
                    <a:pt x="106" y="40"/>
                    <a:pt x="106" y="40"/>
                  </a:cubicBezTo>
                  <a:cubicBezTo>
                    <a:pt x="106" y="40"/>
                    <a:pt x="106" y="40"/>
                    <a:pt x="106" y="40"/>
                  </a:cubicBezTo>
                  <a:cubicBezTo>
                    <a:pt x="106" y="40"/>
                    <a:pt x="106" y="40"/>
                    <a:pt x="106" y="40"/>
                  </a:cubicBezTo>
                  <a:cubicBezTo>
                    <a:pt x="105" y="40"/>
                    <a:pt x="105" y="40"/>
                    <a:pt x="105" y="40"/>
                  </a:cubicBezTo>
                  <a:cubicBezTo>
                    <a:pt x="105" y="43"/>
                    <a:pt x="105" y="43"/>
                    <a:pt x="105" y="43"/>
                  </a:cubicBezTo>
                  <a:cubicBezTo>
                    <a:pt x="105" y="43"/>
                    <a:pt x="104" y="43"/>
                    <a:pt x="104" y="43"/>
                  </a:cubicBezTo>
                  <a:cubicBezTo>
                    <a:pt x="105" y="40"/>
                    <a:pt x="105" y="40"/>
                    <a:pt x="105" y="40"/>
                  </a:cubicBezTo>
                  <a:cubicBezTo>
                    <a:pt x="104" y="40"/>
                    <a:pt x="104" y="40"/>
                    <a:pt x="104" y="40"/>
                  </a:cubicBezTo>
                  <a:cubicBezTo>
                    <a:pt x="104" y="40"/>
                    <a:pt x="104" y="40"/>
                    <a:pt x="104" y="40"/>
                  </a:cubicBezTo>
                  <a:cubicBezTo>
                    <a:pt x="103" y="40"/>
                    <a:pt x="103" y="40"/>
                    <a:pt x="103" y="40"/>
                  </a:cubicBezTo>
                  <a:cubicBezTo>
                    <a:pt x="103" y="40"/>
                    <a:pt x="103" y="40"/>
                    <a:pt x="103" y="40"/>
                  </a:cubicBezTo>
                  <a:cubicBezTo>
                    <a:pt x="103" y="40"/>
                    <a:pt x="103" y="40"/>
                    <a:pt x="103" y="40"/>
                  </a:cubicBezTo>
                  <a:cubicBezTo>
                    <a:pt x="102" y="40"/>
                    <a:pt x="102" y="40"/>
                    <a:pt x="102" y="40"/>
                  </a:cubicBezTo>
                  <a:cubicBezTo>
                    <a:pt x="102" y="43"/>
                    <a:pt x="102" y="43"/>
                    <a:pt x="102" y="43"/>
                  </a:cubicBezTo>
                  <a:cubicBezTo>
                    <a:pt x="102" y="43"/>
                    <a:pt x="101" y="43"/>
                    <a:pt x="101" y="43"/>
                  </a:cubicBezTo>
                  <a:cubicBezTo>
                    <a:pt x="102" y="40"/>
                    <a:pt x="102" y="40"/>
                    <a:pt x="102" y="40"/>
                  </a:cubicBezTo>
                  <a:cubicBezTo>
                    <a:pt x="102" y="40"/>
                    <a:pt x="102" y="40"/>
                    <a:pt x="102" y="40"/>
                  </a:cubicBezTo>
                  <a:cubicBezTo>
                    <a:pt x="102" y="40"/>
                    <a:pt x="102" y="40"/>
                    <a:pt x="102" y="40"/>
                  </a:cubicBezTo>
                  <a:cubicBezTo>
                    <a:pt x="100" y="40"/>
                    <a:pt x="100" y="40"/>
                    <a:pt x="100" y="40"/>
                  </a:cubicBezTo>
                  <a:cubicBezTo>
                    <a:pt x="100" y="40"/>
                    <a:pt x="100" y="40"/>
                    <a:pt x="100" y="40"/>
                  </a:cubicBezTo>
                  <a:cubicBezTo>
                    <a:pt x="100" y="40"/>
                    <a:pt x="100" y="40"/>
                    <a:pt x="100" y="40"/>
                  </a:cubicBezTo>
                  <a:cubicBezTo>
                    <a:pt x="99" y="40"/>
                    <a:pt x="99" y="40"/>
                    <a:pt x="99" y="40"/>
                  </a:cubicBezTo>
                  <a:cubicBezTo>
                    <a:pt x="99" y="44"/>
                    <a:pt x="99" y="44"/>
                    <a:pt x="99" y="44"/>
                  </a:cubicBezTo>
                  <a:cubicBezTo>
                    <a:pt x="99" y="44"/>
                    <a:pt x="99" y="44"/>
                    <a:pt x="99" y="44"/>
                  </a:cubicBezTo>
                  <a:cubicBezTo>
                    <a:pt x="99" y="40"/>
                    <a:pt x="99" y="40"/>
                    <a:pt x="99" y="40"/>
                  </a:cubicBezTo>
                  <a:cubicBezTo>
                    <a:pt x="98" y="40"/>
                    <a:pt x="98" y="40"/>
                    <a:pt x="98" y="40"/>
                  </a:cubicBezTo>
                  <a:cubicBezTo>
                    <a:pt x="98" y="40"/>
                    <a:pt x="98" y="40"/>
                    <a:pt x="98" y="40"/>
                  </a:cubicBezTo>
                  <a:cubicBezTo>
                    <a:pt x="97" y="40"/>
                    <a:pt x="97" y="40"/>
                    <a:pt x="97" y="40"/>
                  </a:cubicBezTo>
                  <a:cubicBezTo>
                    <a:pt x="97" y="40"/>
                    <a:pt x="97" y="40"/>
                    <a:pt x="97" y="40"/>
                  </a:cubicBezTo>
                  <a:cubicBezTo>
                    <a:pt x="96" y="40"/>
                    <a:pt x="96" y="40"/>
                    <a:pt x="96" y="40"/>
                  </a:cubicBezTo>
                  <a:cubicBezTo>
                    <a:pt x="96" y="44"/>
                    <a:pt x="96" y="44"/>
                    <a:pt x="96" y="44"/>
                  </a:cubicBezTo>
                  <a:cubicBezTo>
                    <a:pt x="96" y="44"/>
                    <a:pt x="95" y="44"/>
                    <a:pt x="95" y="44"/>
                  </a:cubicBezTo>
                  <a:cubicBezTo>
                    <a:pt x="96" y="40"/>
                    <a:pt x="96" y="40"/>
                    <a:pt x="96" y="40"/>
                  </a:cubicBezTo>
                  <a:cubicBezTo>
                    <a:pt x="95" y="41"/>
                    <a:pt x="95" y="41"/>
                    <a:pt x="95" y="41"/>
                  </a:cubicBezTo>
                  <a:cubicBezTo>
                    <a:pt x="95" y="41"/>
                    <a:pt x="95" y="41"/>
                    <a:pt x="95" y="41"/>
                  </a:cubicBezTo>
                  <a:cubicBezTo>
                    <a:pt x="95" y="41"/>
                    <a:pt x="95" y="41"/>
                    <a:pt x="95" y="41"/>
                  </a:cubicBezTo>
                  <a:cubicBezTo>
                    <a:pt x="94" y="40"/>
                    <a:pt x="94" y="40"/>
                    <a:pt x="94" y="40"/>
                  </a:cubicBezTo>
                  <a:cubicBezTo>
                    <a:pt x="93" y="40"/>
                    <a:pt x="93" y="40"/>
                    <a:pt x="93" y="40"/>
                  </a:cubicBezTo>
                  <a:cubicBezTo>
                    <a:pt x="93" y="40"/>
                    <a:pt x="93" y="40"/>
                    <a:pt x="93" y="40"/>
                  </a:cubicBezTo>
                  <a:cubicBezTo>
                    <a:pt x="92" y="44"/>
                    <a:pt x="92" y="44"/>
                    <a:pt x="92" y="44"/>
                  </a:cubicBezTo>
                  <a:cubicBezTo>
                    <a:pt x="92" y="44"/>
                    <a:pt x="92" y="45"/>
                    <a:pt x="92" y="45"/>
                  </a:cubicBezTo>
                  <a:cubicBezTo>
                    <a:pt x="92" y="40"/>
                    <a:pt x="92" y="40"/>
                    <a:pt x="92" y="40"/>
                  </a:cubicBezTo>
                  <a:cubicBezTo>
                    <a:pt x="91" y="40"/>
                    <a:pt x="91" y="40"/>
                    <a:pt x="91" y="40"/>
                  </a:cubicBezTo>
                  <a:cubicBezTo>
                    <a:pt x="91" y="40"/>
                    <a:pt x="91" y="40"/>
                    <a:pt x="91" y="40"/>
                  </a:cubicBezTo>
                  <a:cubicBezTo>
                    <a:pt x="90" y="40"/>
                    <a:pt x="90" y="40"/>
                    <a:pt x="90" y="40"/>
                  </a:cubicBezTo>
                  <a:cubicBezTo>
                    <a:pt x="90" y="40"/>
                    <a:pt x="90" y="40"/>
                    <a:pt x="90" y="40"/>
                  </a:cubicBezTo>
                  <a:cubicBezTo>
                    <a:pt x="89" y="40"/>
                    <a:pt x="89" y="40"/>
                    <a:pt x="89" y="40"/>
                  </a:cubicBezTo>
                  <a:cubicBezTo>
                    <a:pt x="88" y="45"/>
                    <a:pt x="88" y="45"/>
                    <a:pt x="88" y="45"/>
                  </a:cubicBezTo>
                  <a:cubicBezTo>
                    <a:pt x="88" y="45"/>
                    <a:pt x="88" y="45"/>
                    <a:pt x="88" y="45"/>
                  </a:cubicBezTo>
                  <a:cubicBezTo>
                    <a:pt x="88" y="40"/>
                    <a:pt x="88" y="40"/>
                    <a:pt x="88" y="40"/>
                  </a:cubicBezTo>
                  <a:cubicBezTo>
                    <a:pt x="88" y="40"/>
                    <a:pt x="88" y="40"/>
                    <a:pt x="88" y="40"/>
                  </a:cubicBezTo>
                  <a:cubicBezTo>
                    <a:pt x="87" y="40"/>
                    <a:pt x="87" y="40"/>
                    <a:pt x="87" y="40"/>
                  </a:cubicBezTo>
                  <a:cubicBezTo>
                    <a:pt x="87" y="40"/>
                    <a:pt x="87" y="40"/>
                    <a:pt x="87" y="40"/>
                  </a:cubicBezTo>
                  <a:cubicBezTo>
                    <a:pt x="86" y="40"/>
                    <a:pt x="86" y="40"/>
                    <a:pt x="86" y="40"/>
                  </a:cubicBezTo>
                  <a:cubicBezTo>
                    <a:pt x="86" y="40"/>
                    <a:pt x="86" y="40"/>
                    <a:pt x="86" y="40"/>
                  </a:cubicBezTo>
                  <a:cubicBezTo>
                    <a:pt x="85" y="40"/>
                    <a:pt x="85" y="40"/>
                    <a:pt x="85" y="40"/>
                  </a:cubicBezTo>
                  <a:cubicBezTo>
                    <a:pt x="84" y="46"/>
                    <a:pt x="84" y="46"/>
                    <a:pt x="84" y="46"/>
                  </a:cubicBezTo>
                  <a:cubicBezTo>
                    <a:pt x="84" y="46"/>
                    <a:pt x="84" y="46"/>
                    <a:pt x="84" y="46"/>
                  </a:cubicBezTo>
                  <a:cubicBezTo>
                    <a:pt x="84" y="40"/>
                    <a:pt x="84" y="40"/>
                    <a:pt x="84" y="40"/>
                  </a:cubicBezTo>
                  <a:cubicBezTo>
                    <a:pt x="84" y="40"/>
                    <a:pt x="84" y="40"/>
                    <a:pt x="84" y="40"/>
                  </a:cubicBezTo>
                  <a:cubicBezTo>
                    <a:pt x="83" y="40"/>
                    <a:pt x="83" y="40"/>
                    <a:pt x="83" y="40"/>
                  </a:cubicBezTo>
                  <a:cubicBezTo>
                    <a:pt x="81" y="40"/>
                    <a:pt x="81" y="40"/>
                    <a:pt x="81" y="40"/>
                  </a:cubicBezTo>
                  <a:cubicBezTo>
                    <a:pt x="81" y="40"/>
                    <a:pt x="81" y="40"/>
                    <a:pt x="81" y="40"/>
                  </a:cubicBezTo>
                  <a:cubicBezTo>
                    <a:pt x="80" y="40"/>
                    <a:pt x="80" y="40"/>
                    <a:pt x="80" y="40"/>
                  </a:cubicBezTo>
                  <a:cubicBezTo>
                    <a:pt x="80" y="46"/>
                    <a:pt x="80" y="46"/>
                    <a:pt x="80" y="46"/>
                  </a:cubicBezTo>
                  <a:cubicBezTo>
                    <a:pt x="80" y="46"/>
                    <a:pt x="80" y="46"/>
                    <a:pt x="80" y="47"/>
                  </a:cubicBezTo>
                  <a:cubicBezTo>
                    <a:pt x="80" y="40"/>
                    <a:pt x="80" y="40"/>
                    <a:pt x="80" y="40"/>
                  </a:cubicBezTo>
                  <a:cubicBezTo>
                    <a:pt x="80" y="40"/>
                    <a:pt x="80" y="40"/>
                    <a:pt x="80" y="40"/>
                  </a:cubicBezTo>
                  <a:cubicBezTo>
                    <a:pt x="79" y="40"/>
                    <a:pt x="79" y="40"/>
                    <a:pt x="79" y="40"/>
                  </a:cubicBezTo>
                  <a:cubicBezTo>
                    <a:pt x="77" y="40"/>
                    <a:pt x="77" y="40"/>
                    <a:pt x="77" y="40"/>
                  </a:cubicBezTo>
                  <a:cubicBezTo>
                    <a:pt x="77" y="40"/>
                    <a:pt x="77" y="40"/>
                    <a:pt x="77" y="40"/>
                  </a:cubicBezTo>
                  <a:cubicBezTo>
                    <a:pt x="77" y="40"/>
                    <a:pt x="77" y="40"/>
                    <a:pt x="77" y="40"/>
                  </a:cubicBezTo>
                  <a:cubicBezTo>
                    <a:pt x="76" y="39"/>
                    <a:pt x="76" y="39"/>
                    <a:pt x="76" y="39"/>
                  </a:cubicBezTo>
                  <a:cubicBezTo>
                    <a:pt x="76" y="39"/>
                    <a:pt x="76" y="39"/>
                    <a:pt x="76" y="39"/>
                  </a:cubicBezTo>
                  <a:cubicBezTo>
                    <a:pt x="76" y="47"/>
                    <a:pt x="76" y="47"/>
                    <a:pt x="76" y="47"/>
                  </a:cubicBezTo>
                  <a:cubicBezTo>
                    <a:pt x="75" y="47"/>
                    <a:pt x="75" y="47"/>
                    <a:pt x="75" y="47"/>
                  </a:cubicBezTo>
                  <a:cubicBezTo>
                    <a:pt x="75" y="39"/>
                    <a:pt x="75" y="39"/>
                    <a:pt x="75" y="39"/>
                  </a:cubicBezTo>
                  <a:cubicBezTo>
                    <a:pt x="74" y="39"/>
                    <a:pt x="74" y="39"/>
                    <a:pt x="74" y="39"/>
                  </a:cubicBezTo>
                  <a:cubicBezTo>
                    <a:pt x="74" y="39"/>
                    <a:pt x="74" y="39"/>
                    <a:pt x="74" y="39"/>
                  </a:cubicBezTo>
                  <a:cubicBezTo>
                    <a:pt x="74" y="39"/>
                    <a:pt x="74" y="39"/>
                    <a:pt x="74" y="39"/>
                  </a:cubicBezTo>
                  <a:cubicBezTo>
                    <a:pt x="73" y="39"/>
                    <a:pt x="73" y="39"/>
                    <a:pt x="73" y="39"/>
                  </a:cubicBezTo>
                  <a:cubicBezTo>
                    <a:pt x="72" y="39"/>
                    <a:pt x="72" y="39"/>
                    <a:pt x="72" y="39"/>
                  </a:cubicBezTo>
                  <a:cubicBezTo>
                    <a:pt x="71" y="39"/>
                    <a:pt x="71" y="39"/>
                    <a:pt x="71" y="39"/>
                  </a:cubicBezTo>
                  <a:cubicBezTo>
                    <a:pt x="71" y="49"/>
                    <a:pt x="71" y="49"/>
                    <a:pt x="71" y="49"/>
                  </a:cubicBezTo>
                  <a:cubicBezTo>
                    <a:pt x="70" y="49"/>
                    <a:pt x="70" y="49"/>
                    <a:pt x="70" y="49"/>
                  </a:cubicBezTo>
                  <a:cubicBezTo>
                    <a:pt x="70" y="39"/>
                    <a:pt x="70" y="39"/>
                    <a:pt x="70" y="39"/>
                  </a:cubicBezTo>
                  <a:cubicBezTo>
                    <a:pt x="69" y="39"/>
                    <a:pt x="69" y="39"/>
                    <a:pt x="69" y="39"/>
                  </a:cubicBezTo>
                  <a:cubicBezTo>
                    <a:pt x="69" y="39"/>
                    <a:pt x="69" y="39"/>
                    <a:pt x="69" y="39"/>
                  </a:cubicBezTo>
                  <a:cubicBezTo>
                    <a:pt x="68" y="39"/>
                    <a:pt x="68" y="39"/>
                    <a:pt x="68" y="39"/>
                  </a:cubicBezTo>
                  <a:cubicBezTo>
                    <a:pt x="67" y="39"/>
                    <a:pt x="67" y="39"/>
                    <a:pt x="67" y="39"/>
                  </a:cubicBezTo>
                  <a:cubicBezTo>
                    <a:pt x="66" y="39"/>
                    <a:pt x="66" y="39"/>
                    <a:pt x="66" y="39"/>
                  </a:cubicBezTo>
                  <a:cubicBezTo>
                    <a:pt x="66" y="51"/>
                    <a:pt x="66" y="51"/>
                    <a:pt x="66" y="51"/>
                  </a:cubicBezTo>
                  <a:cubicBezTo>
                    <a:pt x="66" y="51"/>
                    <a:pt x="66" y="51"/>
                    <a:pt x="66" y="51"/>
                  </a:cubicBezTo>
                  <a:cubicBezTo>
                    <a:pt x="66" y="38"/>
                    <a:pt x="66" y="38"/>
                    <a:pt x="66" y="38"/>
                  </a:cubicBezTo>
                  <a:cubicBezTo>
                    <a:pt x="64" y="38"/>
                    <a:pt x="64" y="38"/>
                    <a:pt x="64" y="38"/>
                  </a:cubicBezTo>
                  <a:cubicBezTo>
                    <a:pt x="62" y="38"/>
                    <a:pt x="62" y="38"/>
                    <a:pt x="62" y="38"/>
                  </a:cubicBezTo>
                  <a:cubicBezTo>
                    <a:pt x="62" y="38"/>
                    <a:pt x="62" y="38"/>
                    <a:pt x="62" y="38"/>
                  </a:cubicBezTo>
                  <a:cubicBezTo>
                    <a:pt x="62" y="38"/>
                    <a:pt x="62" y="38"/>
                    <a:pt x="62" y="38"/>
                  </a:cubicBezTo>
                  <a:cubicBezTo>
                    <a:pt x="62" y="38"/>
                    <a:pt x="62" y="38"/>
                    <a:pt x="61" y="38"/>
                  </a:cubicBezTo>
                  <a:cubicBezTo>
                    <a:pt x="61" y="51"/>
                    <a:pt x="61" y="51"/>
                    <a:pt x="61" y="51"/>
                  </a:cubicBezTo>
                  <a:cubicBezTo>
                    <a:pt x="63" y="51"/>
                    <a:pt x="64" y="51"/>
                    <a:pt x="64" y="51"/>
                  </a:cubicBezTo>
                  <a:cubicBezTo>
                    <a:pt x="69" y="51"/>
                    <a:pt x="69" y="51"/>
                    <a:pt x="69" y="51"/>
                  </a:cubicBezTo>
                  <a:cubicBezTo>
                    <a:pt x="69" y="51"/>
                    <a:pt x="71" y="51"/>
                    <a:pt x="74" y="50"/>
                  </a:cubicBezTo>
                  <a:cubicBezTo>
                    <a:pt x="74" y="51"/>
                    <a:pt x="74" y="51"/>
                    <a:pt x="74" y="51"/>
                  </a:cubicBezTo>
                  <a:cubicBezTo>
                    <a:pt x="81" y="51"/>
                    <a:pt x="81" y="51"/>
                    <a:pt x="81" y="51"/>
                  </a:cubicBezTo>
                  <a:cubicBezTo>
                    <a:pt x="81" y="51"/>
                    <a:pt x="82" y="51"/>
                    <a:pt x="82" y="51"/>
                  </a:cubicBezTo>
                  <a:cubicBezTo>
                    <a:pt x="86" y="51"/>
                    <a:pt x="97" y="51"/>
                    <a:pt x="103" y="51"/>
                  </a:cubicBezTo>
                  <a:cubicBezTo>
                    <a:pt x="110" y="51"/>
                    <a:pt x="131" y="50"/>
                    <a:pt x="132" y="50"/>
                  </a:cubicBezTo>
                  <a:cubicBezTo>
                    <a:pt x="132" y="50"/>
                    <a:pt x="132" y="50"/>
                    <a:pt x="132" y="50"/>
                  </a:cubicBezTo>
                  <a:cubicBezTo>
                    <a:pt x="132" y="50"/>
                    <a:pt x="132" y="50"/>
                    <a:pt x="132" y="50"/>
                  </a:cubicBezTo>
                  <a:cubicBezTo>
                    <a:pt x="132" y="50"/>
                    <a:pt x="132" y="50"/>
                    <a:pt x="132" y="50"/>
                  </a:cubicBezTo>
                  <a:cubicBezTo>
                    <a:pt x="132" y="50"/>
                    <a:pt x="134" y="48"/>
                    <a:pt x="136" y="47"/>
                  </a:cubicBezTo>
                  <a:cubicBezTo>
                    <a:pt x="138" y="45"/>
                    <a:pt x="139" y="45"/>
                    <a:pt x="139" y="44"/>
                  </a:cubicBezTo>
                  <a:cubicBezTo>
                    <a:pt x="140" y="44"/>
                    <a:pt x="141" y="43"/>
                    <a:pt x="141" y="43"/>
                  </a:cubicBezTo>
                  <a:cubicBezTo>
                    <a:pt x="140" y="43"/>
                    <a:pt x="140" y="43"/>
                    <a:pt x="140" y="43"/>
                  </a:cubicBezTo>
                  <a:cubicBezTo>
                    <a:pt x="140" y="43"/>
                    <a:pt x="140" y="43"/>
                    <a:pt x="140" y="43"/>
                  </a:cubicBezTo>
                  <a:cubicBezTo>
                    <a:pt x="140" y="43"/>
                    <a:pt x="140" y="43"/>
                    <a:pt x="140" y="43"/>
                  </a:cubicBezTo>
                  <a:cubicBezTo>
                    <a:pt x="140" y="43"/>
                    <a:pt x="140" y="43"/>
                    <a:pt x="140" y="43"/>
                  </a:cubicBezTo>
                  <a:cubicBezTo>
                    <a:pt x="140" y="42"/>
                    <a:pt x="140" y="42"/>
                    <a:pt x="141" y="42"/>
                  </a:cubicBezTo>
                  <a:cubicBezTo>
                    <a:pt x="141" y="42"/>
                    <a:pt x="141" y="41"/>
                    <a:pt x="141" y="41"/>
                  </a:cubicBezTo>
                  <a:cubicBezTo>
                    <a:pt x="142" y="42"/>
                    <a:pt x="142" y="42"/>
                    <a:pt x="142" y="42"/>
                  </a:cubicBezTo>
                  <a:cubicBezTo>
                    <a:pt x="142" y="43"/>
                    <a:pt x="142" y="43"/>
                    <a:pt x="142" y="43"/>
                  </a:cubicBezTo>
                  <a:cubicBezTo>
                    <a:pt x="141" y="43"/>
                    <a:pt x="141" y="43"/>
                    <a:pt x="141" y="43"/>
                  </a:cubicBezTo>
                  <a:cubicBezTo>
                    <a:pt x="141" y="43"/>
                    <a:pt x="139" y="45"/>
                    <a:pt x="137" y="46"/>
                  </a:cubicBezTo>
                  <a:cubicBezTo>
                    <a:pt x="135" y="47"/>
                    <a:pt x="132" y="50"/>
                    <a:pt x="132" y="50"/>
                  </a:cubicBezTo>
                  <a:cubicBezTo>
                    <a:pt x="133" y="50"/>
                    <a:pt x="133" y="50"/>
                    <a:pt x="133" y="50"/>
                  </a:cubicBezTo>
                  <a:cubicBezTo>
                    <a:pt x="133" y="50"/>
                    <a:pt x="134" y="50"/>
                    <a:pt x="135" y="49"/>
                  </a:cubicBezTo>
                  <a:cubicBezTo>
                    <a:pt x="135" y="49"/>
                    <a:pt x="135" y="49"/>
                    <a:pt x="135" y="49"/>
                  </a:cubicBezTo>
                  <a:cubicBezTo>
                    <a:pt x="135" y="50"/>
                    <a:pt x="135" y="50"/>
                    <a:pt x="135" y="50"/>
                  </a:cubicBezTo>
                  <a:cubicBezTo>
                    <a:pt x="133" y="50"/>
                    <a:pt x="133" y="50"/>
                    <a:pt x="133" y="50"/>
                  </a:cubicBezTo>
                  <a:cubicBezTo>
                    <a:pt x="133" y="50"/>
                    <a:pt x="134" y="50"/>
                    <a:pt x="135" y="50"/>
                  </a:cubicBezTo>
                  <a:cubicBezTo>
                    <a:pt x="135" y="50"/>
                    <a:pt x="135" y="50"/>
                    <a:pt x="135" y="50"/>
                  </a:cubicBezTo>
                  <a:cubicBezTo>
                    <a:pt x="135" y="50"/>
                    <a:pt x="135" y="50"/>
                    <a:pt x="135" y="50"/>
                  </a:cubicBezTo>
                  <a:cubicBezTo>
                    <a:pt x="135" y="50"/>
                    <a:pt x="135" y="50"/>
                    <a:pt x="135" y="50"/>
                  </a:cubicBezTo>
                  <a:cubicBezTo>
                    <a:pt x="135" y="50"/>
                    <a:pt x="135" y="50"/>
                    <a:pt x="135" y="50"/>
                  </a:cubicBezTo>
                  <a:cubicBezTo>
                    <a:pt x="135" y="50"/>
                    <a:pt x="135" y="50"/>
                    <a:pt x="135" y="50"/>
                  </a:cubicBezTo>
                  <a:cubicBezTo>
                    <a:pt x="135" y="50"/>
                    <a:pt x="135" y="50"/>
                    <a:pt x="135" y="50"/>
                  </a:cubicBezTo>
                  <a:cubicBezTo>
                    <a:pt x="135" y="50"/>
                    <a:pt x="135" y="50"/>
                    <a:pt x="135" y="50"/>
                  </a:cubicBezTo>
                  <a:cubicBezTo>
                    <a:pt x="136" y="50"/>
                    <a:pt x="136" y="50"/>
                    <a:pt x="136" y="50"/>
                  </a:cubicBezTo>
                  <a:cubicBezTo>
                    <a:pt x="136" y="50"/>
                    <a:pt x="136" y="50"/>
                    <a:pt x="136" y="50"/>
                  </a:cubicBezTo>
                  <a:cubicBezTo>
                    <a:pt x="136" y="50"/>
                    <a:pt x="136" y="50"/>
                    <a:pt x="136" y="50"/>
                  </a:cubicBezTo>
                  <a:cubicBezTo>
                    <a:pt x="136" y="50"/>
                    <a:pt x="136" y="50"/>
                    <a:pt x="136" y="50"/>
                  </a:cubicBezTo>
                  <a:cubicBezTo>
                    <a:pt x="136" y="50"/>
                    <a:pt x="136" y="50"/>
                    <a:pt x="137" y="50"/>
                  </a:cubicBezTo>
                  <a:cubicBezTo>
                    <a:pt x="137" y="50"/>
                    <a:pt x="137" y="50"/>
                    <a:pt x="137" y="50"/>
                  </a:cubicBezTo>
                  <a:cubicBezTo>
                    <a:pt x="137" y="50"/>
                    <a:pt x="137" y="50"/>
                    <a:pt x="137" y="50"/>
                  </a:cubicBezTo>
                  <a:cubicBezTo>
                    <a:pt x="137" y="50"/>
                    <a:pt x="137" y="50"/>
                    <a:pt x="137" y="50"/>
                  </a:cubicBezTo>
                  <a:cubicBezTo>
                    <a:pt x="138" y="50"/>
                    <a:pt x="140" y="50"/>
                    <a:pt x="143" y="50"/>
                  </a:cubicBezTo>
                  <a:cubicBezTo>
                    <a:pt x="147" y="50"/>
                    <a:pt x="152" y="50"/>
                    <a:pt x="152" y="50"/>
                  </a:cubicBezTo>
                  <a:cubicBezTo>
                    <a:pt x="141" y="50"/>
                    <a:pt x="141" y="50"/>
                    <a:pt x="141" y="50"/>
                  </a:cubicBezTo>
                  <a:cubicBezTo>
                    <a:pt x="141" y="50"/>
                    <a:pt x="141" y="50"/>
                    <a:pt x="141" y="50"/>
                  </a:cubicBezTo>
                  <a:cubicBezTo>
                    <a:pt x="140" y="50"/>
                    <a:pt x="140" y="50"/>
                    <a:pt x="140" y="50"/>
                  </a:cubicBezTo>
                  <a:cubicBezTo>
                    <a:pt x="140" y="49"/>
                    <a:pt x="140" y="49"/>
                    <a:pt x="140" y="49"/>
                  </a:cubicBezTo>
                  <a:cubicBezTo>
                    <a:pt x="141" y="49"/>
                    <a:pt x="141" y="49"/>
                    <a:pt x="141" y="49"/>
                  </a:cubicBezTo>
                  <a:cubicBezTo>
                    <a:pt x="141" y="48"/>
                    <a:pt x="141" y="48"/>
                    <a:pt x="141" y="48"/>
                  </a:cubicBezTo>
                  <a:cubicBezTo>
                    <a:pt x="140" y="48"/>
                    <a:pt x="140" y="48"/>
                    <a:pt x="140" y="48"/>
                  </a:cubicBezTo>
                  <a:cubicBezTo>
                    <a:pt x="140" y="46"/>
                    <a:pt x="140" y="46"/>
                    <a:pt x="140" y="46"/>
                  </a:cubicBezTo>
                  <a:cubicBezTo>
                    <a:pt x="141" y="46"/>
                    <a:pt x="141" y="46"/>
                    <a:pt x="141" y="46"/>
                  </a:cubicBezTo>
                  <a:cubicBezTo>
                    <a:pt x="141" y="46"/>
                    <a:pt x="141" y="46"/>
                    <a:pt x="141" y="46"/>
                  </a:cubicBezTo>
                  <a:cubicBezTo>
                    <a:pt x="140" y="46"/>
                    <a:pt x="140" y="46"/>
                    <a:pt x="140" y="46"/>
                  </a:cubicBezTo>
                  <a:cubicBezTo>
                    <a:pt x="140" y="45"/>
                    <a:pt x="140" y="45"/>
                    <a:pt x="140" y="45"/>
                  </a:cubicBezTo>
                  <a:cubicBezTo>
                    <a:pt x="141" y="45"/>
                    <a:pt x="141" y="45"/>
                    <a:pt x="141" y="45"/>
                  </a:cubicBezTo>
                  <a:cubicBezTo>
                    <a:pt x="141" y="45"/>
                    <a:pt x="141" y="45"/>
                    <a:pt x="141" y="45"/>
                  </a:cubicBezTo>
                  <a:cubicBezTo>
                    <a:pt x="140" y="45"/>
                    <a:pt x="140" y="45"/>
                    <a:pt x="140" y="45"/>
                  </a:cubicBezTo>
                  <a:cubicBezTo>
                    <a:pt x="140" y="45"/>
                    <a:pt x="140" y="45"/>
                    <a:pt x="140" y="45"/>
                  </a:cubicBezTo>
                  <a:cubicBezTo>
                    <a:pt x="141" y="45"/>
                    <a:pt x="141" y="44"/>
                    <a:pt x="141" y="44"/>
                  </a:cubicBezTo>
                  <a:cubicBezTo>
                    <a:pt x="141" y="44"/>
                    <a:pt x="142" y="44"/>
                    <a:pt x="142" y="44"/>
                  </a:cubicBezTo>
                  <a:cubicBezTo>
                    <a:pt x="142" y="46"/>
                    <a:pt x="142" y="46"/>
                    <a:pt x="142" y="46"/>
                  </a:cubicBezTo>
                  <a:cubicBezTo>
                    <a:pt x="141" y="46"/>
                    <a:pt x="141" y="46"/>
                    <a:pt x="141" y="46"/>
                  </a:cubicBezTo>
                  <a:cubicBezTo>
                    <a:pt x="141" y="46"/>
                    <a:pt x="141" y="46"/>
                    <a:pt x="141" y="46"/>
                  </a:cubicBezTo>
                  <a:cubicBezTo>
                    <a:pt x="142" y="46"/>
                    <a:pt x="142" y="46"/>
                    <a:pt x="142" y="46"/>
                  </a:cubicBezTo>
                  <a:cubicBezTo>
                    <a:pt x="142" y="46"/>
                    <a:pt x="142" y="46"/>
                    <a:pt x="142" y="46"/>
                  </a:cubicBezTo>
                  <a:cubicBezTo>
                    <a:pt x="141" y="46"/>
                    <a:pt x="141" y="46"/>
                    <a:pt x="141" y="46"/>
                  </a:cubicBezTo>
                  <a:cubicBezTo>
                    <a:pt x="141" y="47"/>
                    <a:pt x="141" y="47"/>
                    <a:pt x="141" y="47"/>
                  </a:cubicBezTo>
                  <a:cubicBezTo>
                    <a:pt x="142" y="47"/>
                    <a:pt x="142" y="47"/>
                    <a:pt x="142" y="47"/>
                  </a:cubicBezTo>
                  <a:cubicBezTo>
                    <a:pt x="142" y="48"/>
                    <a:pt x="142" y="48"/>
                    <a:pt x="142" y="48"/>
                  </a:cubicBezTo>
                  <a:cubicBezTo>
                    <a:pt x="141" y="48"/>
                    <a:pt x="141" y="48"/>
                    <a:pt x="141" y="48"/>
                  </a:cubicBezTo>
                  <a:cubicBezTo>
                    <a:pt x="141" y="48"/>
                    <a:pt x="141" y="48"/>
                    <a:pt x="141" y="48"/>
                  </a:cubicBezTo>
                  <a:cubicBezTo>
                    <a:pt x="142" y="48"/>
                    <a:pt x="142" y="48"/>
                    <a:pt x="142" y="48"/>
                  </a:cubicBezTo>
                  <a:cubicBezTo>
                    <a:pt x="142" y="49"/>
                    <a:pt x="142" y="49"/>
                    <a:pt x="142" y="49"/>
                  </a:cubicBezTo>
                  <a:cubicBezTo>
                    <a:pt x="141" y="49"/>
                    <a:pt x="141" y="49"/>
                    <a:pt x="141" y="49"/>
                  </a:cubicBezTo>
                  <a:cubicBezTo>
                    <a:pt x="141" y="49"/>
                    <a:pt x="141" y="49"/>
                    <a:pt x="141" y="49"/>
                  </a:cubicBezTo>
                  <a:cubicBezTo>
                    <a:pt x="142" y="49"/>
                    <a:pt x="142" y="49"/>
                    <a:pt x="142" y="49"/>
                  </a:cubicBezTo>
                  <a:cubicBezTo>
                    <a:pt x="142" y="49"/>
                    <a:pt x="142" y="49"/>
                    <a:pt x="142" y="49"/>
                  </a:cubicBezTo>
                  <a:cubicBezTo>
                    <a:pt x="141" y="49"/>
                    <a:pt x="141" y="49"/>
                    <a:pt x="141" y="49"/>
                  </a:cubicBezTo>
                  <a:cubicBezTo>
                    <a:pt x="141" y="49"/>
                    <a:pt x="141" y="49"/>
                    <a:pt x="141" y="49"/>
                  </a:cubicBezTo>
                  <a:cubicBezTo>
                    <a:pt x="146" y="49"/>
                    <a:pt x="146" y="49"/>
                    <a:pt x="146" y="49"/>
                  </a:cubicBezTo>
                  <a:cubicBezTo>
                    <a:pt x="146" y="49"/>
                    <a:pt x="146" y="49"/>
                    <a:pt x="146" y="49"/>
                  </a:cubicBezTo>
                  <a:cubicBezTo>
                    <a:pt x="146" y="49"/>
                    <a:pt x="146" y="49"/>
                    <a:pt x="146" y="49"/>
                  </a:cubicBezTo>
                  <a:cubicBezTo>
                    <a:pt x="146" y="49"/>
                    <a:pt x="146" y="49"/>
                    <a:pt x="146" y="49"/>
                  </a:cubicBezTo>
                  <a:cubicBezTo>
                    <a:pt x="165" y="49"/>
                    <a:pt x="165" y="49"/>
                    <a:pt x="165" y="49"/>
                  </a:cubicBezTo>
                  <a:cubicBezTo>
                    <a:pt x="165" y="49"/>
                    <a:pt x="165" y="49"/>
                    <a:pt x="165" y="49"/>
                  </a:cubicBezTo>
                  <a:cubicBezTo>
                    <a:pt x="168" y="49"/>
                    <a:pt x="168" y="49"/>
                    <a:pt x="168" y="49"/>
                  </a:cubicBezTo>
                  <a:cubicBezTo>
                    <a:pt x="168" y="49"/>
                    <a:pt x="168" y="49"/>
                    <a:pt x="168" y="49"/>
                  </a:cubicBezTo>
                  <a:lnTo>
                    <a:pt x="166" y="48"/>
                  </a:lnTo>
                  <a:close/>
                  <a:moveTo>
                    <a:pt x="119" y="43"/>
                  </a:moveTo>
                  <a:cubicBezTo>
                    <a:pt x="119" y="43"/>
                    <a:pt x="119" y="43"/>
                    <a:pt x="119" y="43"/>
                  </a:cubicBezTo>
                  <a:cubicBezTo>
                    <a:pt x="119" y="43"/>
                    <a:pt x="119" y="43"/>
                    <a:pt x="119" y="43"/>
                  </a:cubicBezTo>
                  <a:cubicBezTo>
                    <a:pt x="119" y="43"/>
                    <a:pt x="119" y="43"/>
                    <a:pt x="119" y="43"/>
                  </a:cubicBezTo>
                  <a:cubicBezTo>
                    <a:pt x="119" y="42"/>
                    <a:pt x="119" y="42"/>
                    <a:pt x="119" y="42"/>
                  </a:cubicBezTo>
                  <a:cubicBezTo>
                    <a:pt x="119" y="42"/>
                    <a:pt x="119" y="42"/>
                    <a:pt x="119" y="42"/>
                  </a:cubicBezTo>
                  <a:cubicBezTo>
                    <a:pt x="119" y="43"/>
                    <a:pt x="119" y="43"/>
                    <a:pt x="119" y="43"/>
                  </a:cubicBezTo>
                  <a:cubicBezTo>
                    <a:pt x="119" y="43"/>
                    <a:pt x="119" y="43"/>
                    <a:pt x="119" y="43"/>
                  </a:cubicBezTo>
                  <a:close/>
                  <a:moveTo>
                    <a:pt x="118" y="42"/>
                  </a:moveTo>
                  <a:cubicBezTo>
                    <a:pt x="118" y="42"/>
                    <a:pt x="118" y="42"/>
                    <a:pt x="118" y="42"/>
                  </a:cubicBezTo>
                  <a:cubicBezTo>
                    <a:pt x="118" y="42"/>
                    <a:pt x="118" y="42"/>
                    <a:pt x="118" y="42"/>
                  </a:cubicBezTo>
                  <a:cubicBezTo>
                    <a:pt x="118" y="43"/>
                    <a:pt x="118" y="43"/>
                    <a:pt x="118" y="43"/>
                  </a:cubicBezTo>
                  <a:cubicBezTo>
                    <a:pt x="118" y="43"/>
                    <a:pt x="118" y="43"/>
                    <a:pt x="118" y="43"/>
                  </a:cubicBezTo>
                  <a:lnTo>
                    <a:pt x="118" y="42"/>
                  </a:lnTo>
                  <a:close/>
                  <a:moveTo>
                    <a:pt x="118" y="43"/>
                  </a:moveTo>
                  <a:cubicBezTo>
                    <a:pt x="118" y="43"/>
                    <a:pt x="118" y="43"/>
                    <a:pt x="118" y="43"/>
                  </a:cubicBezTo>
                  <a:cubicBezTo>
                    <a:pt x="118" y="43"/>
                    <a:pt x="118" y="43"/>
                    <a:pt x="118" y="43"/>
                  </a:cubicBezTo>
                  <a:cubicBezTo>
                    <a:pt x="118" y="43"/>
                    <a:pt x="118" y="43"/>
                    <a:pt x="118" y="43"/>
                  </a:cubicBezTo>
                  <a:cubicBezTo>
                    <a:pt x="117" y="43"/>
                    <a:pt x="117" y="43"/>
                    <a:pt x="117" y="43"/>
                  </a:cubicBezTo>
                  <a:lnTo>
                    <a:pt x="118" y="43"/>
                  </a:lnTo>
                  <a:close/>
                  <a:moveTo>
                    <a:pt x="117" y="42"/>
                  </a:moveTo>
                  <a:cubicBezTo>
                    <a:pt x="117" y="42"/>
                    <a:pt x="117" y="42"/>
                    <a:pt x="117" y="42"/>
                  </a:cubicBezTo>
                  <a:cubicBezTo>
                    <a:pt x="117" y="42"/>
                    <a:pt x="117" y="42"/>
                    <a:pt x="117" y="42"/>
                  </a:cubicBezTo>
                  <a:cubicBezTo>
                    <a:pt x="117" y="43"/>
                    <a:pt x="117" y="43"/>
                    <a:pt x="117" y="43"/>
                  </a:cubicBezTo>
                  <a:cubicBezTo>
                    <a:pt x="117" y="43"/>
                    <a:pt x="117" y="43"/>
                    <a:pt x="117" y="43"/>
                  </a:cubicBezTo>
                  <a:lnTo>
                    <a:pt x="117" y="42"/>
                  </a:lnTo>
                  <a:close/>
                  <a:moveTo>
                    <a:pt x="117" y="43"/>
                  </a:moveTo>
                  <a:cubicBezTo>
                    <a:pt x="117" y="43"/>
                    <a:pt x="117" y="43"/>
                    <a:pt x="117" y="43"/>
                  </a:cubicBezTo>
                  <a:cubicBezTo>
                    <a:pt x="117" y="43"/>
                    <a:pt x="117" y="43"/>
                    <a:pt x="117" y="43"/>
                  </a:cubicBezTo>
                  <a:cubicBezTo>
                    <a:pt x="117" y="43"/>
                    <a:pt x="117" y="43"/>
                    <a:pt x="117" y="43"/>
                  </a:cubicBezTo>
                  <a:cubicBezTo>
                    <a:pt x="117" y="43"/>
                    <a:pt x="117" y="43"/>
                    <a:pt x="117" y="43"/>
                  </a:cubicBezTo>
                  <a:close/>
                  <a:moveTo>
                    <a:pt x="116" y="42"/>
                  </a:moveTo>
                  <a:cubicBezTo>
                    <a:pt x="116" y="42"/>
                    <a:pt x="116" y="42"/>
                    <a:pt x="116" y="42"/>
                  </a:cubicBezTo>
                  <a:cubicBezTo>
                    <a:pt x="116" y="42"/>
                    <a:pt x="116" y="42"/>
                    <a:pt x="116" y="42"/>
                  </a:cubicBezTo>
                  <a:cubicBezTo>
                    <a:pt x="116" y="43"/>
                    <a:pt x="116" y="43"/>
                    <a:pt x="116" y="43"/>
                  </a:cubicBezTo>
                  <a:cubicBezTo>
                    <a:pt x="116" y="43"/>
                    <a:pt x="116" y="43"/>
                    <a:pt x="115" y="43"/>
                  </a:cubicBezTo>
                  <a:lnTo>
                    <a:pt x="116" y="42"/>
                  </a:lnTo>
                  <a:close/>
                  <a:moveTo>
                    <a:pt x="115" y="43"/>
                  </a:moveTo>
                  <a:cubicBezTo>
                    <a:pt x="115" y="43"/>
                    <a:pt x="115" y="43"/>
                    <a:pt x="115" y="43"/>
                  </a:cubicBezTo>
                  <a:cubicBezTo>
                    <a:pt x="116" y="43"/>
                    <a:pt x="116" y="43"/>
                    <a:pt x="116" y="43"/>
                  </a:cubicBezTo>
                  <a:cubicBezTo>
                    <a:pt x="116" y="43"/>
                    <a:pt x="116" y="43"/>
                    <a:pt x="116" y="43"/>
                  </a:cubicBezTo>
                  <a:cubicBezTo>
                    <a:pt x="115" y="43"/>
                    <a:pt x="115" y="43"/>
                    <a:pt x="115" y="43"/>
                  </a:cubicBezTo>
                  <a:close/>
                  <a:moveTo>
                    <a:pt x="114" y="43"/>
                  </a:moveTo>
                  <a:cubicBezTo>
                    <a:pt x="114" y="43"/>
                    <a:pt x="114" y="43"/>
                    <a:pt x="114" y="43"/>
                  </a:cubicBezTo>
                  <a:cubicBezTo>
                    <a:pt x="114" y="42"/>
                    <a:pt x="115" y="42"/>
                    <a:pt x="115" y="42"/>
                  </a:cubicBezTo>
                  <a:cubicBezTo>
                    <a:pt x="115" y="43"/>
                    <a:pt x="115" y="43"/>
                    <a:pt x="115" y="43"/>
                  </a:cubicBezTo>
                  <a:cubicBezTo>
                    <a:pt x="115" y="43"/>
                    <a:pt x="114" y="43"/>
                    <a:pt x="114" y="43"/>
                  </a:cubicBezTo>
                  <a:close/>
                  <a:moveTo>
                    <a:pt x="114" y="43"/>
                  </a:moveTo>
                  <a:cubicBezTo>
                    <a:pt x="114" y="43"/>
                    <a:pt x="114" y="43"/>
                    <a:pt x="114" y="43"/>
                  </a:cubicBezTo>
                  <a:cubicBezTo>
                    <a:pt x="114" y="43"/>
                    <a:pt x="115" y="43"/>
                    <a:pt x="115" y="43"/>
                  </a:cubicBezTo>
                  <a:cubicBezTo>
                    <a:pt x="115" y="43"/>
                    <a:pt x="115" y="43"/>
                    <a:pt x="115" y="43"/>
                  </a:cubicBezTo>
                  <a:cubicBezTo>
                    <a:pt x="114" y="43"/>
                    <a:pt x="114" y="43"/>
                    <a:pt x="114" y="43"/>
                  </a:cubicBezTo>
                  <a:close/>
                  <a:moveTo>
                    <a:pt x="113" y="43"/>
                  </a:moveTo>
                  <a:cubicBezTo>
                    <a:pt x="113" y="43"/>
                    <a:pt x="113" y="43"/>
                    <a:pt x="113" y="43"/>
                  </a:cubicBezTo>
                  <a:cubicBezTo>
                    <a:pt x="113" y="43"/>
                    <a:pt x="113" y="43"/>
                    <a:pt x="113" y="43"/>
                  </a:cubicBezTo>
                  <a:cubicBezTo>
                    <a:pt x="113" y="43"/>
                    <a:pt x="113" y="43"/>
                    <a:pt x="113" y="43"/>
                  </a:cubicBezTo>
                  <a:cubicBezTo>
                    <a:pt x="113" y="44"/>
                    <a:pt x="113" y="44"/>
                    <a:pt x="113" y="44"/>
                  </a:cubicBezTo>
                  <a:cubicBezTo>
                    <a:pt x="113" y="44"/>
                    <a:pt x="113" y="44"/>
                    <a:pt x="112" y="44"/>
                  </a:cubicBezTo>
                  <a:lnTo>
                    <a:pt x="113" y="43"/>
                  </a:lnTo>
                  <a:close/>
                  <a:moveTo>
                    <a:pt x="112" y="44"/>
                  </a:moveTo>
                  <a:cubicBezTo>
                    <a:pt x="112" y="44"/>
                    <a:pt x="112" y="44"/>
                    <a:pt x="112" y="44"/>
                  </a:cubicBezTo>
                  <a:cubicBezTo>
                    <a:pt x="113" y="44"/>
                    <a:pt x="113" y="44"/>
                    <a:pt x="113" y="44"/>
                  </a:cubicBezTo>
                  <a:cubicBezTo>
                    <a:pt x="112" y="44"/>
                    <a:pt x="112" y="44"/>
                    <a:pt x="112" y="44"/>
                  </a:cubicBezTo>
                  <a:close/>
                  <a:moveTo>
                    <a:pt x="111" y="43"/>
                  </a:moveTo>
                  <a:cubicBezTo>
                    <a:pt x="111" y="43"/>
                    <a:pt x="111" y="43"/>
                    <a:pt x="111" y="43"/>
                  </a:cubicBezTo>
                  <a:cubicBezTo>
                    <a:pt x="111" y="43"/>
                    <a:pt x="111" y="43"/>
                    <a:pt x="111" y="43"/>
                  </a:cubicBezTo>
                  <a:cubicBezTo>
                    <a:pt x="111" y="44"/>
                    <a:pt x="111" y="44"/>
                    <a:pt x="111" y="44"/>
                  </a:cubicBezTo>
                  <a:cubicBezTo>
                    <a:pt x="111" y="44"/>
                    <a:pt x="111" y="44"/>
                    <a:pt x="111" y="44"/>
                  </a:cubicBezTo>
                  <a:lnTo>
                    <a:pt x="111" y="43"/>
                  </a:lnTo>
                  <a:close/>
                  <a:moveTo>
                    <a:pt x="111" y="44"/>
                  </a:moveTo>
                  <a:cubicBezTo>
                    <a:pt x="111" y="44"/>
                    <a:pt x="111" y="44"/>
                    <a:pt x="111" y="44"/>
                  </a:cubicBezTo>
                  <a:cubicBezTo>
                    <a:pt x="111" y="44"/>
                    <a:pt x="111" y="44"/>
                    <a:pt x="111" y="44"/>
                  </a:cubicBezTo>
                  <a:cubicBezTo>
                    <a:pt x="111" y="44"/>
                    <a:pt x="111" y="44"/>
                    <a:pt x="111" y="44"/>
                  </a:cubicBezTo>
                  <a:close/>
                  <a:moveTo>
                    <a:pt x="109" y="43"/>
                  </a:moveTo>
                  <a:cubicBezTo>
                    <a:pt x="109" y="43"/>
                    <a:pt x="109" y="43"/>
                    <a:pt x="109" y="43"/>
                  </a:cubicBezTo>
                  <a:cubicBezTo>
                    <a:pt x="109" y="43"/>
                    <a:pt x="109" y="43"/>
                    <a:pt x="109" y="43"/>
                  </a:cubicBezTo>
                  <a:cubicBezTo>
                    <a:pt x="109" y="44"/>
                    <a:pt x="109" y="44"/>
                    <a:pt x="109" y="44"/>
                  </a:cubicBezTo>
                  <a:cubicBezTo>
                    <a:pt x="109" y="44"/>
                    <a:pt x="109" y="44"/>
                    <a:pt x="109" y="44"/>
                  </a:cubicBezTo>
                  <a:lnTo>
                    <a:pt x="109" y="43"/>
                  </a:lnTo>
                  <a:close/>
                  <a:moveTo>
                    <a:pt x="109" y="44"/>
                  </a:moveTo>
                  <a:cubicBezTo>
                    <a:pt x="109" y="44"/>
                    <a:pt x="109" y="44"/>
                    <a:pt x="109" y="44"/>
                  </a:cubicBezTo>
                  <a:cubicBezTo>
                    <a:pt x="109" y="44"/>
                    <a:pt x="109" y="44"/>
                    <a:pt x="109" y="44"/>
                  </a:cubicBezTo>
                  <a:cubicBezTo>
                    <a:pt x="109" y="44"/>
                    <a:pt x="109" y="44"/>
                    <a:pt x="109" y="44"/>
                  </a:cubicBezTo>
                  <a:close/>
                  <a:moveTo>
                    <a:pt x="107" y="43"/>
                  </a:moveTo>
                  <a:cubicBezTo>
                    <a:pt x="107" y="43"/>
                    <a:pt x="107" y="43"/>
                    <a:pt x="107" y="43"/>
                  </a:cubicBezTo>
                  <a:cubicBezTo>
                    <a:pt x="107" y="43"/>
                    <a:pt x="107" y="43"/>
                    <a:pt x="107" y="43"/>
                  </a:cubicBezTo>
                  <a:cubicBezTo>
                    <a:pt x="107" y="44"/>
                    <a:pt x="107" y="44"/>
                    <a:pt x="107" y="44"/>
                  </a:cubicBezTo>
                  <a:cubicBezTo>
                    <a:pt x="107" y="44"/>
                    <a:pt x="107" y="44"/>
                    <a:pt x="106" y="44"/>
                  </a:cubicBezTo>
                  <a:lnTo>
                    <a:pt x="107" y="43"/>
                  </a:lnTo>
                  <a:close/>
                  <a:moveTo>
                    <a:pt x="106" y="44"/>
                  </a:moveTo>
                  <a:cubicBezTo>
                    <a:pt x="106" y="44"/>
                    <a:pt x="106" y="44"/>
                    <a:pt x="106" y="44"/>
                  </a:cubicBezTo>
                  <a:cubicBezTo>
                    <a:pt x="106" y="44"/>
                    <a:pt x="106" y="44"/>
                    <a:pt x="106" y="44"/>
                  </a:cubicBezTo>
                  <a:cubicBezTo>
                    <a:pt x="106" y="44"/>
                    <a:pt x="106" y="44"/>
                    <a:pt x="106" y="44"/>
                  </a:cubicBezTo>
                  <a:close/>
                  <a:moveTo>
                    <a:pt x="104" y="43"/>
                  </a:moveTo>
                  <a:cubicBezTo>
                    <a:pt x="104" y="43"/>
                    <a:pt x="104" y="43"/>
                    <a:pt x="104" y="43"/>
                  </a:cubicBezTo>
                  <a:cubicBezTo>
                    <a:pt x="104" y="43"/>
                    <a:pt x="105" y="43"/>
                    <a:pt x="105" y="43"/>
                  </a:cubicBezTo>
                  <a:cubicBezTo>
                    <a:pt x="105" y="45"/>
                    <a:pt x="105" y="45"/>
                    <a:pt x="105" y="45"/>
                  </a:cubicBezTo>
                  <a:cubicBezTo>
                    <a:pt x="104" y="45"/>
                    <a:pt x="104" y="45"/>
                    <a:pt x="104" y="45"/>
                  </a:cubicBezTo>
                  <a:lnTo>
                    <a:pt x="104" y="43"/>
                  </a:lnTo>
                  <a:close/>
                  <a:moveTo>
                    <a:pt x="101" y="44"/>
                  </a:moveTo>
                  <a:cubicBezTo>
                    <a:pt x="101" y="44"/>
                    <a:pt x="101" y="44"/>
                    <a:pt x="101" y="44"/>
                  </a:cubicBezTo>
                  <a:cubicBezTo>
                    <a:pt x="101" y="44"/>
                    <a:pt x="102" y="44"/>
                    <a:pt x="102" y="44"/>
                  </a:cubicBezTo>
                  <a:cubicBezTo>
                    <a:pt x="102" y="45"/>
                    <a:pt x="102" y="45"/>
                    <a:pt x="102" y="45"/>
                  </a:cubicBezTo>
                  <a:cubicBezTo>
                    <a:pt x="101" y="45"/>
                    <a:pt x="101" y="45"/>
                    <a:pt x="101" y="45"/>
                  </a:cubicBezTo>
                  <a:lnTo>
                    <a:pt x="101" y="44"/>
                  </a:lnTo>
                  <a:close/>
                  <a:moveTo>
                    <a:pt x="98" y="44"/>
                  </a:moveTo>
                  <a:cubicBezTo>
                    <a:pt x="98" y="44"/>
                    <a:pt x="98" y="44"/>
                    <a:pt x="98" y="44"/>
                  </a:cubicBezTo>
                  <a:cubicBezTo>
                    <a:pt x="99" y="44"/>
                    <a:pt x="99" y="44"/>
                    <a:pt x="99" y="44"/>
                  </a:cubicBezTo>
                  <a:cubicBezTo>
                    <a:pt x="99" y="45"/>
                    <a:pt x="99" y="45"/>
                    <a:pt x="99" y="45"/>
                  </a:cubicBezTo>
                  <a:cubicBezTo>
                    <a:pt x="99" y="45"/>
                    <a:pt x="99" y="45"/>
                    <a:pt x="98" y="45"/>
                  </a:cubicBezTo>
                  <a:lnTo>
                    <a:pt x="98" y="44"/>
                  </a:lnTo>
                  <a:close/>
                  <a:moveTo>
                    <a:pt x="95" y="44"/>
                  </a:moveTo>
                  <a:cubicBezTo>
                    <a:pt x="95" y="44"/>
                    <a:pt x="95" y="44"/>
                    <a:pt x="95" y="44"/>
                  </a:cubicBezTo>
                  <a:cubicBezTo>
                    <a:pt x="95" y="44"/>
                    <a:pt x="96" y="44"/>
                    <a:pt x="96" y="44"/>
                  </a:cubicBezTo>
                  <a:cubicBezTo>
                    <a:pt x="96" y="46"/>
                    <a:pt x="96" y="46"/>
                    <a:pt x="96" y="46"/>
                  </a:cubicBezTo>
                  <a:cubicBezTo>
                    <a:pt x="95" y="46"/>
                    <a:pt x="95" y="46"/>
                    <a:pt x="95" y="46"/>
                  </a:cubicBezTo>
                  <a:lnTo>
                    <a:pt x="95" y="44"/>
                  </a:lnTo>
                  <a:close/>
                  <a:moveTo>
                    <a:pt x="92" y="45"/>
                  </a:moveTo>
                  <a:cubicBezTo>
                    <a:pt x="92" y="45"/>
                    <a:pt x="92" y="45"/>
                    <a:pt x="92" y="45"/>
                  </a:cubicBezTo>
                  <a:cubicBezTo>
                    <a:pt x="92" y="45"/>
                    <a:pt x="92" y="45"/>
                    <a:pt x="92" y="45"/>
                  </a:cubicBezTo>
                  <a:cubicBezTo>
                    <a:pt x="92" y="46"/>
                    <a:pt x="92" y="46"/>
                    <a:pt x="92" y="46"/>
                  </a:cubicBezTo>
                  <a:cubicBezTo>
                    <a:pt x="92" y="46"/>
                    <a:pt x="92" y="46"/>
                    <a:pt x="91" y="46"/>
                  </a:cubicBezTo>
                  <a:lnTo>
                    <a:pt x="92" y="45"/>
                  </a:lnTo>
                  <a:close/>
                  <a:moveTo>
                    <a:pt x="88" y="45"/>
                  </a:moveTo>
                  <a:cubicBezTo>
                    <a:pt x="88" y="45"/>
                    <a:pt x="88" y="45"/>
                    <a:pt x="88" y="45"/>
                  </a:cubicBezTo>
                  <a:cubicBezTo>
                    <a:pt x="88" y="45"/>
                    <a:pt x="88" y="45"/>
                    <a:pt x="88" y="45"/>
                  </a:cubicBezTo>
                  <a:cubicBezTo>
                    <a:pt x="88" y="47"/>
                    <a:pt x="88" y="47"/>
                    <a:pt x="88" y="47"/>
                  </a:cubicBezTo>
                  <a:cubicBezTo>
                    <a:pt x="88" y="47"/>
                    <a:pt x="88" y="47"/>
                    <a:pt x="88" y="47"/>
                  </a:cubicBezTo>
                  <a:lnTo>
                    <a:pt x="88" y="45"/>
                  </a:lnTo>
                  <a:close/>
                  <a:moveTo>
                    <a:pt x="84" y="46"/>
                  </a:moveTo>
                  <a:cubicBezTo>
                    <a:pt x="84" y="46"/>
                    <a:pt x="84" y="46"/>
                    <a:pt x="84" y="46"/>
                  </a:cubicBezTo>
                  <a:cubicBezTo>
                    <a:pt x="84" y="46"/>
                    <a:pt x="84" y="46"/>
                    <a:pt x="84" y="46"/>
                  </a:cubicBezTo>
                  <a:cubicBezTo>
                    <a:pt x="84" y="47"/>
                    <a:pt x="84" y="47"/>
                    <a:pt x="84" y="47"/>
                  </a:cubicBezTo>
                  <a:cubicBezTo>
                    <a:pt x="84" y="47"/>
                    <a:pt x="84" y="47"/>
                    <a:pt x="84" y="47"/>
                  </a:cubicBezTo>
                  <a:lnTo>
                    <a:pt x="84" y="46"/>
                  </a:lnTo>
                  <a:close/>
                  <a:moveTo>
                    <a:pt x="80" y="47"/>
                  </a:moveTo>
                  <a:cubicBezTo>
                    <a:pt x="80" y="47"/>
                    <a:pt x="80" y="47"/>
                    <a:pt x="80" y="47"/>
                  </a:cubicBezTo>
                  <a:cubicBezTo>
                    <a:pt x="80" y="47"/>
                    <a:pt x="80" y="47"/>
                    <a:pt x="80" y="47"/>
                  </a:cubicBezTo>
                  <a:cubicBezTo>
                    <a:pt x="80" y="48"/>
                    <a:pt x="80" y="48"/>
                    <a:pt x="80" y="48"/>
                  </a:cubicBezTo>
                  <a:cubicBezTo>
                    <a:pt x="80" y="48"/>
                    <a:pt x="80" y="48"/>
                    <a:pt x="80" y="48"/>
                  </a:cubicBezTo>
                  <a:lnTo>
                    <a:pt x="80" y="47"/>
                  </a:lnTo>
                  <a:close/>
                  <a:moveTo>
                    <a:pt x="74" y="49"/>
                  </a:moveTo>
                  <a:cubicBezTo>
                    <a:pt x="74" y="49"/>
                    <a:pt x="74" y="49"/>
                    <a:pt x="74" y="49"/>
                  </a:cubicBezTo>
                  <a:cubicBezTo>
                    <a:pt x="74" y="49"/>
                    <a:pt x="75" y="49"/>
                    <a:pt x="75" y="49"/>
                  </a:cubicBezTo>
                  <a:cubicBezTo>
                    <a:pt x="75" y="47"/>
                    <a:pt x="75" y="47"/>
                    <a:pt x="75" y="47"/>
                  </a:cubicBezTo>
                  <a:cubicBezTo>
                    <a:pt x="75" y="47"/>
                    <a:pt x="75" y="47"/>
                    <a:pt x="76" y="47"/>
                  </a:cubicBezTo>
                  <a:cubicBezTo>
                    <a:pt x="76" y="48"/>
                    <a:pt x="76" y="48"/>
                    <a:pt x="76" y="48"/>
                  </a:cubicBezTo>
                  <a:cubicBezTo>
                    <a:pt x="76" y="48"/>
                    <a:pt x="77" y="48"/>
                    <a:pt x="77" y="48"/>
                  </a:cubicBezTo>
                  <a:cubicBezTo>
                    <a:pt x="77" y="48"/>
                    <a:pt x="76" y="48"/>
                    <a:pt x="76" y="49"/>
                  </a:cubicBezTo>
                  <a:cubicBezTo>
                    <a:pt x="76" y="48"/>
                    <a:pt x="76" y="48"/>
                    <a:pt x="76" y="48"/>
                  </a:cubicBezTo>
                  <a:cubicBezTo>
                    <a:pt x="75" y="49"/>
                    <a:pt x="75" y="49"/>
                    <a:pt x="75" y="49"/>
                  </a:cubicBezTo>
                  <a:cubicBezTo>
                    <a:pt x="75" y="49"/>
                    <a:pt x="75" y="49"/>
                    <a:pt x="75" y="49"/>
                  </a:cubicBezTo>
                  <a:cubicBezTo>
                    <a:pt x="75" y="49"/>
                    <a:pt x="75" y="49"/>
                    <a:pt x="75" y="49"/>
                  </a:cubicBezTo>
                  <a:cubicBezTo>
                    <a:pt x="75" y="49"/>
                    <a:pt x="74" y="49"/>
                    <a:pt x="74" y="49"/>
                  </a:cubicBezTo>
                  <a:close/>
                  <a:moveTo>
                    <a:pt x="74" y="49"/>
                  </a:moveTo>
                  <a:cubicBezTo>
                    <a:pt x="74" y="49"/>
                    <a:pt x="74" y="49"/>
                    <a:pt x="74" y="49"/>
                  </a:cubicBezTo>
                  <a:cubicBezTo>
                    <a:pt x="71" y="49"/>
                    <a:pt x="69" y="50"/>
                    <a:pt x="67" y="50"/>
                  </a:cubicBezTo>
                  <a:cubicBezTo>
                    <a:pt x="69" y="50"/>
                    <a:pt x="72" y="49"/>
                    <a:pt x="73" y="49"/>
                  </a:cubicBezTo>
                  <a:cubicBezTo>
                    <a:pt x="73" y="49"/>
                    <a:pt x="74" y="49"/>
                    <a:pt x="74" y="49"/>
                  </a:cubicBezTo>
                  <a:close/>
                  <a:moveTo>
                    <a:pt x="87" y="51"/>
                  </a:moveTo>
                  <a:cubicBezTo>
                    <a:pt x="87" y="51"/>
                    <a:pt x="87" y="51"/>
                    <a:pt x="87" y="51"/>
                  </a:cubicBezTo>
                  <a:cubicBezTo>
                    <a:pt x="85" y="51"/>
                    <a:pt x="84" y="51"/>
                    <a:pt x="83" y="51"/>
                  </a:cubicBezTo>
                  <a:cubicBezTo>
                    <a:pt x="84" y="51"/>
                    <a:pt x="85" y="51"/>
                    <a:pt x="87" y="50"/>
                  </a:cubicBezTo>
                  <a:lnTo>
                    <a:pt x="87" y="51"/>
                  </a:lnTo>
                  <a:close/>
                  <a:moveTo>
                    <a:pt x="89" y="51"/>
                  </a:moveTo>
                  <a:cubicBezTo>
                    <a:pt x="89" y="51"/>
                    <a:pt x="89" y="51"/>
                    <a:pt x="89" y="51"/>
                  </a:cubicBezTo>
                  <a:cubicBezTo>
                    <a:pt x="88" y="51"/>
                    <a:pt x="88" y="51"/>
                    <a:pt x="87" y="51"/>
                  </a:cubicBezTo>
                  <a:cubicBezTo>
                    <a:pt x="87" y="50"/>
                    <a:pt x="87" y="50"/>
                    <a:pt x="87" y="50"/>
                  </a:cubicBezTo>
                  <a:cubicBezTo>
                    <a:pt x="88" y="50"/>
                    <a:pt x="88" y="50"/>
                    <a:pt x="89" y="50"/>
                  </a:cubicBezTo>
                  <a:lnTo>
                    <a:pt x="89" y="51"/>
                  </a:lnTo>
                  <a:close/>
                  <a:moveTo>
                    <a:pt x="91" y="51"/>
                  </a:moveTo>
                  <a:cubicBezTo>
                    <a:pt x="91" y="51"/>
                    <a:pt x="91" y="51"/>
                    <a:pt x="91" y="51"/>
                  </a:cubicBezTo>
                  <a:cubicBezTo>
                    <a:pt x="91" y="51"/>
                    <a:pt x="90" y="51"/>
                    <a:pt x="89" y="51"/>
                  </a:cubicBezTo>
                  <a:cubicBezTo>
                    <a:pt x="89" y="50"/>
                    <a:pt x="89" y="50"/>
                    <a:pt x="89" y="50"/>
                  </a:cubicBezTo>
                  <a:cubicBezTo>
                    <a:pt x="90" y="50"/>
                    <a:pt x="91" y="50"/>
                    <a:pt x="91" y="50"/>
                  </a:cubicBezTo>
                  <a:lnTo>
                    <a:pt x="91" y="51"/>
                  </a:lnTo>
                  <a:close/>
                  <a:moveTo>
                    <a:pt x="93" y="51"/>
                  </a:moveTo>
                  <a:cubicBezTo>
                    <a:pt x="93" y="51"/>
                    <a:pt x="93" y="51"/>
                    <a:pt x="93" y="51"/>
                  </a:cubicBezTo>
                  <a:cubicBezTo>
                    <a:pt x="93" y="51"/>
                    <a:pt x="92" y="51"/>
                    <a:pt x="91" y="51"/>
                  </a:cubicBezTo>
                  <a:cubicBezTo>
                    <a:pt x="91" y="50"/>
                    <a:pt x="91" y="50"/>
                    <a:pt x="91" y="50"/>
                  </a:cubicBezTo>
                  <a:cubicBezTo>
                    <a:pt x="92" y="49"/>
                    <a:pt x="93" y="49"/>
                    <a:pt x="93" y="49"/>
                  </a:cubicBezTo>
                  <a:lnTo>
                    <a:pt x="93" y="51"/>
                  </a:lnTo>
                  <a:close/>
                  <a:moveTo>
                    <a:pt x="95" y="51"/>
                  </a:moveTo>
                  <a:cubicBezTo>
                    <a:pt x="95" y="51"/>
                    <a:pt x="95" y="51"/>
                    <a:pt x="95" y="51"/>
                  </a:cubicBezTo>
                  <a:cubicBezTo>
                    <a:pt x="95" y="51"/>
                    <a:pt x="94" y="51"/>
                    <a:pt x="94" y="51"/>
                  </a:cubicBezTo>
                  <a:cubicBezTo>
                    <a:pt x="94" y="49"/>
                    <a:pt x="94" y="49"/>
                    <a:pt x="94" y="49"/>
                  </a:cubicBezTo>
                  <a:cubicBezTo>
                    <a:pt x="94" y="49"/>
                    <a:pt x="95" y="49"/>
                    <a:pt x="95" y="49"/>
                  </a:cubicBezTo>
                  <a:lnTo>
                    <a:pt x="95" y="51"/>
                  </a:lnTo>
                  <a:close/>
                  <a:moveTo>
                    <a:pt x="98" y="51"/>
                  </a:moveTo>
                  <a:cubicBezTo>
                    <a:pt x="98" y="51"/>
                    <a:pt x="98" y="51"/>
                    <a:pt x="98" y="51"/>
                  </a:cubicBezTo>
                  <a:cubicBezTo>
                    <a:pt x="97" y="51"/>
                    <a:pt x="96" y="51"/>
                    <a:pt x="96" y="51"/>
                  </a:cubicBezTo>
                  <a:cubicBezTo>
                    <a:pt x="96" y="50"/>
                    <a:pt x="96" y="50"/>
                    <a:pt x="96" y="50"/>
                  </a:cubicBezTo>
                  <a:cubicBezTo>
                    <a:pt x="98" y="50"/>
                    <a:pt x="98" y="50"/>
                    <a:pt x="98" y="50"/>
                  </a:cubicBezTo>
                  <a:lnTo>
                    <a:pt x="98" y="51"/>
                  </a:lnTo>
                  <a:close/>
                  <a:moveTo>
                    <a:pt x="98" y="50"/>
                  </a:moveTo>
                  <a:cubicBezTo>
                    <a:pt x="98" y="50"/>
                    <a:pt x="98" y="50"/>
                    <a:pt x="98" y="50"/>
                  </a:cubicBezTo>
                  <a:cubicBezTo>
                    <a:pt x="96" y="50"/>
                    <a:pt x="96" y="50"/>
                    <a:pt x="96" y="50"/>
                  </a:cubicBezTo>
                  <a:cubicBezTo>
                    <a:pt x="96" y="49"/>
                    <a:pt x="96" y="49"/>
                    <a:pt x="96" y="49"/>
                  </a:cubicBezTo>
                  <a:cubicBezTo>
                    <a:pt x="96" y="49"/>
                    <a:pt x="97" y="49"/>
                    <a:pt x="98" y="49"/>
                  </a:cubicBezTo>
                  <a:lnTo>
                    <a:pt x="98" y="50"/>
                  </a:lnTo>
                  <a:close/>
                  <a:moveTo>
                    <a:pt x="100" y="51"/>
                  </a:moveTo>
                  <a:cubicBezTo>
                    <a:pt x="100" y="51"/>
                    <a:pt x="100" y="51"/>
                    <a:pt x="100" y="51"/>
                  </a:cubicBezTo>
                  <a:cubicBezTo>
                    <a:pt x="99" y="51"/>
                    <a:pt x="98" y="51"/>
                    <a:pt x="98" y="51"/>
                  </a:cubicBezTo>
                  <a:cubicBezTo>
                    <a:pt x="98" y="50"/>
                    <a:pt x="98" y="50"/>
                    <a:pt x="98" y="50"/>
                  </a:cubicBezTo>
                  <a:cubicBezTo>
                    <a:pt x="99" y="50"/>
                    <a:pt x="99" y="50"/>
                    <a:pt x="99" y="50"/>
                  </a:cubicBezTo>
                  <a:cubicBezTo>
                    <a:pt x="99" y="50"/>
                    <a:pt x="99" y="50"/>
                    <a:pt x="99" y="50"/>
                  </a:cubicBezTo>
                  <a:cubicBezTo>
                    <a:pt x="98" y="50"/>
                    <a:pt x="98" y="50"/>
                    <a:pt x="98" y="50"/>
                  </a:cubicBezTo>
                  <a:cubicBezTo>
                    <a:pt x="98" y="48"/>
                    <a:pt x="98" y="48"/>
                    <a:pt x="98" y="48"/>
                  </a:cubicBezTo>
                  <a:cubicBezTo>
                    <a:pt x="98" y="48"/>
                    <a:pt x="99" y="48"/>
                    <a:pt x="100" y="48"/>
                  </a:cubicBezTo>
                  <a:lnTo>
                    <a:pt x="100" y="51"/>
                  </a:lnTo>
                  <a:close/>
                  <a:moveTo>
                    <a:pt x="101" y="51"/>
                  </a:moveTo>
                  <a:cubicBezTo>
                    <a:pt x="101" y="51"/>
                    <a:pt x="101" y="51"/>
                    <a:pt x="101" y="51"/>
                  </a:cubicBezTo>
                  <a:cubicBezTo>
                    <a:pt x="101" y="51"/>
                    <a:pt x="100" y="51"/>
                    <a:pt x="100" y="51"/>
                  </a:cubicBezTo>
                  <a:cubicBezTo>
                    <a:pt x="100" y="48"/>
                    <a:pt x="100" y="48"/>
                    <a:pt x="100" y="48"/>
                  </a:cubicBezTo>
                  <a:cubicBezTo>
                    <a:pt x="100" y="48"/>
                    <a:pt x="101" y="48"/>
                    <a:pt x="101" y="48"/>
                  </a:cubicBezTo>
                  <a:lnTo>
                    <a:pt x="101" y="51"/>
                  </a:lnTo>
                  <a:close/>
                  <a:moveTo>
                    <a:pt x="103" y="49"/>
                  </a:moveTo>
                  <a:cubicBezTo>
                    <a:pt x="103" y="49"/>
                    <a:pt x="103" y="49"/>
                    <a:pt x="103" y="49"/>
                  </a:cubicBezTo>
                  <a:cubicBezTo>
                    <a:pt x="103" y="49"/>
                    <a:pt x="103" y="49"/>
                    <a:pt x="103" y="49"/>
                  </a:cubicBezTo>
                  <a:cubicBezTo>
                    <a:pt x="103" y="49"/>
                    <a:pt x="103" y="49"/>
                    <a:pt x="103" y="49"/>
                  </a:cubicBezTo>
                  <a:cubicBezTo>
                    <a:pt x="103" y="49"/>
                    <a:pt x="103" y="49"/>
                    <a:pt x="103" y="49"/>
                  </a:cubicBezTo>
                  <a:cubicBezTo>
                    <a:pt x="103" y="51"/>
                    <a:pt x="103" y="51"/>
                    <a:pt x="103" y="51"/>
                  </a:cubicBezTo>
                  <a:cubicBezTo>
                    <a:pt x="103" y="51"/>
                    <a:pt x="103" y="51"/>
                    <a:pt x="103" y="51"/>
                  </a:cubicBezTo>
                  <a:cubicBezTo>
                    <a:pt x="103" y="51"/>
                    <a:pt x="102" y="51"/>
                    <a:pt x="102" y="51"/>
                  </a:cubicBezTo>
                  <a:cubicBezTo>
                    <a:pt x="102" y="48"/>
                    <a:pt x="102" y="48"/>
                    <a:pt x="102" y="48"/>
                  </a:cubicBezTo>
                  <a:cubicBezTo>
                    <a:pt x="102" y="48"/>
                    <a:pt x="103" y="48"/>
                    <a:pt x="103" y="48"/>
                  </a:cubicBezTo>
                  <a:lnTo>
                    <a:pt x="103" y="49"/>
                  </a:lnTo>
                  <a:close/>
                  <a:moveTo>
                    <a:pt x="108" y="50"/>
                  </a:moveTo>
                  <a:cubicBezTo>
                    <a:pt x="108" y="50"/>
                    <a:pt x="108" y="50"/>
                    <a:pt x="108" y="50"/>
                  </a:cubicBezTo>
                  <a:cubicBezTo>
                    <a:pt x="108" y="50"/>
                    <a:pt x="107" y="50"/>
                    <a:pt x="107" y="50"/>
                  </a:cubicBezTo>
                  <a:cubicBezTo>
                    <a:pt x="107" y="50"/>
                    <a:pt x="107" y="50"/>
                    <a:pt x="107" y="50"/>
                  </a:cubicBezTo>
                  <a:cubicBezTo>
                    <a:pt x="108" y="50"/>
                    <a:pt x="108" y="50"/>
                    <a:pt x="108" y="50"/>
                  </a:cubicBezTo>
                  <a:close/>
                  <a:moveTo>
                    <a:pt x="108" y="50"/>
                  </a:moveTo>
                  <a:cubicBezTo>
                    <a:pt x="108" y="50"/>
                    <a:pt x="108" y="50"/>
                    <a:pt x="108" y="50"/>
                  </a:cubicBezTo>
                  <a:cubicBezTo>
                    <a:pt x="107" y="50"/>
                    <a:pt x="107" y="50"/>
                    <a:pt x="107" y="50"/>
                  </a:cubicBezTo>
                  <a:cubicBezTo>
                    <a:pt x="107" y="47"/>
                    <a:pt x="107" y="47"/>
                    <a:pt x="107" y="47"/>
                  </a:cubicBezTo>
                  <a:cubicBezTo>
                    <a:pt x="107" y="47"/>
                    <a:pt x="107" y="47"/>
                    <a:pt x="107" y="47"/>
                  </a:cubicBezTo>
                  <a:cubicBezTo>
                    <a:pt x="107" y="50"/>
                    <a:pt x="107" y="50"/>
                    <a:pt x="107" y="50"/>
                  </a:cubicBezTo>
                  <a:cubicBezTo>
                    <a:pt x="106" y="50"/>
                    <a:pt x="106" y="50"/>
                    <a:pt x="106" y="50"/>
                  </a:cubicBezTo>
                  <a:cubicBezTo>
                    <a:pt x="106" y="50"/>
                    <a:pt x="106" y="50"/>
                    <a:pt x="106" y="50"/>
                  </a:cubicBezTo>
                  <a:cubicBezTo>
                    <a:pt x="107" y="50"/>
                    <a:pt x="107" y="50"/>
                    <a:pt x="107" y="50"/>
                  </a:cubicBezTo>
                  <a:cubicBezTo>
                    <a:pt x="107" y="50"/>
                    <a:pt x="107" y="50"/>
                    <a:pt x="107" y="50"/>
                  </a:cubicBezTo>
                  <a:cubicBezTo>
                    <a:pt x="106" y="51"/>
                    <a:pt x="105" y="51"/>
                    <a:pt x="104" y="51"/>
                  </a:cubicBezTo>
                  <a:cubicBezTo>
                    <a:pt x="104" y="49"/>
                    <a:pt x="104" y="49"/>
                    <a:pt x="104" y="49"/>
                  </a:cubicBezTo>
                  <a:cubicBezTo>
                    <a:pt x="105" y="49"/>
                    <a:pt x="105" y="49"/>
                    <a:pt x="105" y="49"/>
                  </a:cubicBezTo>
                  <a:cubicBezTo>
                    <a:pt x="105" y="50"/>
                    <a:pt x="105" y="50"/>
                    <a:pt x="105" y="50"/>
                  </a:cubicBezTo>
                  <a:cubicBezTo>
                    <a:pt x="105" y="50"/>
                    <a:pt x="105" y="50"/>
                    <a:pt x="105" y="50"/>
                  </a:cubicBezTo>
                  <a:cubicBezTo>
                    <a:pt x="105" y="49"/>
                    <a:pt x="105" y="49"/>
                    <a:pt x="105" y="49"/>
                  </a:cubicBezTo>
                  <a:cubicBezTo>
                    <a:pt x="106" y="49"/>
                    <a:pt x="106" y="49"/>
                    <a:pt x="106" y="49"/>
                  </a:cubicBezTo>
                  <a:cubicBezTo>
                    <a:pt x="106" y="49"/>
                    <a:pt x="106" y="49"/>
                    <a:pt x="106" y="49"/>
                  </a:cubicBezTo>
                  <a:cubicBezTo>
                    <a:pt x="105" y="49"/>
                    <a:pt x="105" y="49"/>
                    <a:pt x="105" y="49"/>
                  </a:cubicBezTo>
                  <a:cubicBezTo>
                    <a:pt x="105" y="47"/>
                    <a:pt x="105" y="47"/>
                    <a:pt x="105" y="47"/>
                  </a:cubicBezTo>
                  <a:cubicBezTo>
                    <a:pt x="106" y="47"/>
                    <a:pt x="107" y="47"/>
                    <a:pt x="108" y="47"/>
                  </a:cubicBezTo>
                  <a:lnTo>
                    <a:pt x="108" y="50"/>
                  </a:lnTo>
                  <a:close/>
                  <a:moveTo>
                    <a:pt x="104" y="49"/>
                  </a:moveTo>
                  <a:cubicBezTo>
                    <a:pt x="104" y="49"/>
                    <a:pt x="104" y="49"/>
                    <a:pt x="104" y="49"/>
                  </a:cubicBezTo>
                  <a:cubicBezTo>
                    <a:pt x="104" y="48"/>
                    <a:pt x="104" y="48"/>
                    <a:pt x="104" y="48"/>
                  </a:cubicBezTo>
                  <a:cubicBezTo>
                    <a:pt x="104" y="47"/>
                    <a:pt x="105" y="47"/>
                    <a:pt x="105" y="47"/>
                  </a:cubicBezTo>
                  <a:cubicBezTo>
                    <a:pt x="105" y="49"/>
                    <a:pt x="105" y="49"/>
                    <a:pt x="105" y="49"/>
                  </a:cubicBezTo>
                  <a:lnTo>
                    <a:pt x="104" y="49"/>
                  </a:lnTo>
                  <a:close/>
                  <a:moveTo>
                    <a:pt x="112" y="50"/>
                  </a:moveTo>
                  <a:cubicBezTo>
                    <a:pt x="112" y="50"/>
                    <a:pt x="112" y="50"/>
                    <a:pt x="112" y="50"/>
                  </a:cubicBezTo>
                  <a:cubicBezTo>
                    <a:pt x="111" y="50"/>
                    <a:pt x="110" y="50"/>
                    <a:pt x="109" y="50"/>
                  </a:cubicBezTo>
                  <a:cubicBezTo>
                    <a:pt x="109" y="50"/>
                    <a:pt x="109" y="50"/>
                    <a:pt x="109" y="50"/>
                  </a:cubicBezTo>
                  <a:cubicBezTo>
                    <a:pt x="110" y="50"/>
                    <a:pt x="110" y="50"/>
                    <a:pt x="110" y="50"/>
                  </a:cubicBezTo>
                  <a:cubicBezTo>
                    <a:pt x="110" y="50"/>
                    <a:pt x="110" y="50"/>
                    <a:pt x="110" y="50"/>
                  </a:cubicBezTo>
                  <a:cubicBezTo>
                    <a:pt x="110" y="50"/>
                    <a:pt x="110" y="50"/>
                    <a:pt x="110" y="50"/>
                  </a:cubicBezTo>
                  <a:cubicBezTo>
                    <a:pt x="110" y="50"/>
                    <a:pt x="110" y="50"/>
                    <a:pt x="110" y="50"/>
                  </a:cubicBezTo>
                  <a:cubicBezTo>
                    <a:pt x="112" y="50"/>
                    <a:pt x="112" y="50"/>
                    <a:pt x="112" y="50"/>
                  </a:cubicBezTo>
                  <a:cubicBezTo>
                    <a:pt x="112" y="50"/>
                    <a:pt x="112" y="50"/>
                    <a:pt x="112" y="50"/>
                  </a:cubicBezTo>
                  <a:cubicBezTo>
                    <a:pt x="110" y="50"/>
                    <a:pt x="110" y="50"/>
                    <a:pt x="110" y="50"/>
                  </a:cubicBezTo>
                  <a:cubicBezTo>
                    <a:pt x="110" y="47"/>
                    <a:pt x="110" y="47"/>
                    <a:pt x="110" y="47"/>
                  </a:cubicBezTo>
                  <a:cubicBezTo>
                    <a:pt x="111" y="46"/>
                    <a:pt x="111" y="46"/>
                    <a:pt x="112" y="46"/>
                  </a:cubicBezTo>
                  <a:lnTo>
                    <a:pt x="112" y="50"/>
                  </a:lnTo>
                  <a:close/>
                  <a:moveTo>
                    <a:pt x="109" y="50"/>
                  </a:moveTo>
                  <a:cubicBezTo>
                    <a:pt x="109" y="50"/>
                    <a:pt x="109" y="50"/>
                    <a:pt x="109" y="50"/>
                  </a:cubicBezTo>
                  <a:cubicBezTo>
                    <a:pt x="109" y="47"/>
                    <a:pt x="109" y="47"/>
                    <a:pt x="109" y="47"/>
                  </a:cubicBezTo>
                  <a:cubicBezTo>
                    <a:pt x="109" y="47"/>
                    <a:pt x="110" y="47"/>
                    <a:pt x="110" y="47"/>
                  </a:cubicBezTo>
                  <a:cubicBezTo>
                    <a:pt x="110" y="50"/>
                    <a:pt x="110" y="50"/>
                    <a:pt x="110" y="50"/>
                  </a:cubicBezTo>
                  <a:lnTo>
                    <a:pt x="109" y="50"/>
                  </a:lnTo>
                  <a:close/>
                  <a:moveTo>
                    <a:pt x="113" y="47"/>
                  </a:moveTo>
                  <a:cubicBezTo>
                    <a:pt x="113" y="47"/>
                    <a:pt x="113" y="47"/>
                    <a:pt x="113" y="47"/>
                  </a:cubicBezTo>
                  <a:cubicBezTo>
                    <a:pt x="113" y="47"/>
                    <a:pt x="113" y="47"/>
                    <a:pt x="113" y="47"/>
                  </a:cubicBezTo>
                  <a:cubicBezTo>
                    <a:pt x="113" y="47"/>
                    <a:pt x="113" y="47"/>
                    <a:pt x="113" y="47"/>
                  </a:cubicBezTo>
                  <a:cubicBezTo>
                    <a:pt x="113" y="47"/>
                    <a:pt x="113" y="47"/>
                    <a:pt x="113" y="47"/>
                  </a:cubicBezTo>
                  <a:cubicBezTo>
                    <a:pt x="113" y="50"/>
                    <a:pt x="113" y="50"/>
                    <a:pt x="113" y="50"/>
                  </a:cubicBezTo>
                  <a:cubicBezTo>
                    <a:pt x="113" y="50"/>
                    <a:pt x="113" y="50"/>
                    <a:pt x="113" y="50"/>
                  </a:cubicBezTo>
                  <a:cubicBezTo>
                    <a:pt x="113" y="50"/>
                    <a:pt x="113" y="50"/>
                    <a:pt x="113" y="50"/>
                  </a:cubicBezTo>
                  <a:cubicBezTo>
                    <a:pt x="113" y="50"/>
                    <a:pt x="113" y="50"/>
                    <a:pt x="113" y="50"/>
                  </a:cubicBezTo>
                  <a:cubicBezTo>
                    <a:pt x="113" y="50"/>
                    <a:pt x="113" y="50"/>
                    <a:pt x="113" y="50"/>
                  </a:cubicBezTo>
                  <a:cubicBezTo>
                    <a:pt x="113" y="50"/>
                    <a:pt x="112" y="50"/>
                    <a:pt x="112" y="50"/>
                  </a:cubicBezTo>
                  <a:cubicBezTo>
                    <a:pt x="112" y="46"/>
                    <a:pt x="112" y="46"/>
                    <a:pt x="112" y="46"/>
                  </a:cubicBezTo>
                  <a:cubicBezTo>
                    <a:pt x="112" y="46"/>
                    <a:pt x="112" y="46"/>
                    <a:pt x="112" y="46"/>
                  </a:cubicBezTo>
                  <a:cubicBezTo>
                    <a:pt x="112" y="46"/>
                    <a:pt x="113" y="46"/>
                    <a:pt x="113" y="46"/>
                  </a:cubicBezTo>
                  <a:lnTo>
                    <a:pt x="113" y="47"/>
                  </a:lnTo>
                  <a:close/>
                  <a:moveTo>
                    <a:pt x="115" y="50"/>
                  </a:moveTo>
                  <a:cubicBezTo>
                    <a:pt x="115" y="50"/>
                    <a:pt x="115" y="50"/>
                    <a:pt x="115" y="50"/>
                  </a:cubicBezTo>
                  <a:cubicBezTo>
                    <a:pt x="114" y="50"/>
                    <a:pt x="114" y="50"/>
                    <a:pt x="113" y="50"/>
                  </a:cubicBezTo>
                  <a:cubicBezTo>
                    <a:pt x="113" y="50"/>
                    <a:pt x="113" y="50"/>
                    <a:pt x="113" y="50"/>
                  </a:cubicBezTo>
                  <a:cubicBezTo>
                    <a:pt x="115" y="50"/>
                    <a:pt x="115" y="50"/>
                    <a:pt x="115" y="50"/>
                  </a:cubicBezTo>
                  <a:close/>
                  <a:moveTo>
                    <a:pt x="115" y="50"/>
                  </a:moveTo>
                  <a:cubicBezTo>
                    <a:pt x="115" y="50"/>
                    <a:pt x="115" y="50"/>
                    <a:pt x="115" y="50"/>
                  </a:cubicBezTo>
                  <a:cubicBezTo>
                    <a:pt x="113" y="50"/>
                    <a:pt x="113" y="50"/>
                    <a:pt x="113" y="50"/>
                  </a:cubicBezTo>
                  <a:cubicBezTo>
                    <a:pt x="113" y="47"/>
                    <a:pt x="113" y="47"/>
                    <a:pt x="113" y="47"/>
                  </a:cubicBezTo>
                  <a:cubicBezTo>
                    <a:pt x="115" y="47"/>
                    <a:pt x="115" y="47"/>
                    <a:pt x="115" y="47"/>
                  </a:cubicBezTo>
                  <a:lnTo>
                    <a:pt x="115" y="50"/>
                  </a:lnTo>
                  <a:close/>
                  <a:moveTo>
                    <a:pt x="115" y="47"/>
                  </a:moveTo>
                  <a:cubicBezTo>
                    <a:pt x="115" y="47"/>
                    <a:pt x="115" y="47"/>
                    <a:pt x="115" y="47"/>
                  </a:cubicBezTo>
                  <a:cubicBezTo>
                    <a:pt x="113" y="47"/>
                    <a:pt x="113" y="47"/>
                    <a:pt x="113" y="47"/>
                  </a:cubicBezTo>
                  <a:cubicBezTo>
                    <a:pt x="113" y="46"/>
                    <a:pt x="113" y="46"/>
                    <a:pt x="113" y="46"/>
                  </a:cubicBezTo>
                  <a:cubicBezTo>
                    <a:pt x="114" y="46"/>
                    <a:pt x="114" y="46"/>
                    <a:pt x="115" y="46"/>
                  </a:cubicBezTo>
                  <a:lnTo>
                    <a:pt x="115" y="47"/>
                  </a:lnTo>
                  <a:close/>
                  <a:moveTo>
                    <a:pt x="116" y="49"/>
                  </a:moveTo>
                  <a:cubicBezTo>
                    <a:pt x="116" y="49"/>
                    <a:pt x="116" y="49"/>
                    <a:pt x="116" y="49"/>
                  </a:cubicBezTo>
                  <a:cubicBezTo>
                    <a:pt x="116" y="49"/>
                    <a:pt x="116" y="49"/>
                    <a:pt x="116" y="49"/>
                  </a:cubicBezTo>
                  <a:cubicBezTo>
                    <a:pt x="116" y="49"/>
                    <a:pt x="116" y="49"/>
                    <a:pt x="116" y="49"/>
                  </a:cubicBezTo>
                  <a:cubicBezTo>
                    <a:pt x="116" y="49"/>
                    <a:pt x="116" y="49"/>
                    <a:pt x="116" y="49"/>
                  </a:cubicBezTo>
                  <a:cubicBezTo>
                    <a:pt x="116" y="50"/>
                    <a:pt x="116" y="50"/>
                    <a:pt x="116" y="50"/>
                  </a:cubicBezTo>
                  <a:cubicBezTo>
                    <a:pt x="116" y="50"/>
                    <a:pt x="115" y="50"/>
                    <a:pt x="115" y="50"/>
                  </a:cubicBezTo>
                  <a:cubicBezTo>
                    <a:pt x="115" y="50"/>
                    <a:pt x="115" y="50"/>
                    <a:pt x="115" y="50"/>
                  </a:cubicBezTo>
                  <a:cubicBezTo>
                    <a:pt x="115" y="50"/>
                    <a:pt x="115" y="50"/>
                    <a:pt x="115" y="50"/>
                  </a:cubicBezTo>
                  <a:cubicBezTo>
                    <a:pt x="115" y="50"/>
                    <a:pt x="115" y="50"/>
                    <a:pt x="115" y="50"/>
                  </a:cubicBezTo>
                  <a:cubicBezTo>
                    <a:pt x="115" y="50"/>
                    <a:pt x="115" y="50"/>
                    <a:pt x="115" y="50"/>
                  </a:cubicBezTo>
                  <a:cubicBezTo>
                    <a:pt x="115" y="47"/>
                    <a:pt x="115" y="47"/>
                    <a:pt x="115" y="47"/>
                  </a:cubicBezTo>
                  <a:cubicBezTo>
                    <a:pt x="115" y="47"/>
                    <a:pt x="115" y="47"/>
                    <a:pt x="115" y="47"/>
                  </a:cubicBezTo>
                  <a:cubicBezTo>
                    <a:pt x="115" y="47"/>
                    <a:pt x="115" y="47"/>
                    <a:pt x="115" y="47"/>
                  </a:cubicBezTo>
                  <a:cubicBezTo>
                    <a:pt x="115" y="47"/>
                    <a:pt x="115" y="47"/>
                    <a:pt x="115" y="47"/>
                  </a:cubicBezTo>
                  <a:cubicBezTo>
                    <a:pt x="115" y="46"/>
                    <a:pt x="115" y="46"/>
                    <a:pt x="115" y="46"/>
                  </a:cubicBezTo>
                  <a:cubicBezTo>
                    <a:pt x="115" y="46"/>
                    <a:pt x="116" y="46"/>
                    <a:pt x="116" y="46"/>
                  </a:cubicBezTo>
                  <a:lnTo>
                    <a:pt x="116" y="49"/>
                  </a:lnTo>
                  <a:close/>
                  <a:moveTo>
                    <a:pt x="117" y="50"/>
                  </a:moveTo>
                  <a:cubicBezTo>
                    <a:pt x="117" y="50"/>
                    <a:pt x="117" y="50"/>
                    <a:pt x="117" y="50"/>
                  </a:cubicBezTo>
                  <a:cubicBezTo>
                    <a:pt x="117" y="50"/>
                    <a:pt x="117" y="50"/>
                    <a:pt x="116" y="50"/>
                  </a:cubicBezTo>
                  <a:cubicBezTo>
                    <a:pt x="116" y="49"/>
                    <a:pt x="116" y="49"/>
                    <a:pt x="116" y="49"/>
                  </a:cubicBezTo>
                  <a:cubicBezTo>
                    <a:pt x="117" y="49"/>
                    <a:pt x="117" y="49"/>
                    <a:pt x="117" y="49"/>
                  </a:cubicBezTo>
                  <a:lnTo>
                    <a:pt x="117" y="50"/>
                  </a:lnTo>
                  <a:close/>
                  <a:moveTo>
                    <a:pt x="117" y="49"/>
                  </a:moveTo>
                  <a:cubicBezTo>
                    <a:pt x="117" y="49"/>
                    <a:pt x="117" y="49"/>
                    <a:pt x="117" y="49"/>
                  </a:cubicBezTo>
                  <a:cubicBezTo>
                    <a:pt x="116" y="49"/>
                    <a:pt x="116" y="49"/>
                    <a:pt x="116" y="49"/>
                  </a:cubicBezTo>
                  <a:cubicBezTo>
                    <a:pt x="116" y="46"/>
                    <a:pt x="116" y="46"/>
                    <a:pt x="116" y="46"/>
                  </a:cubicBezTo>
                  <a:cubicBezTo>
                    <a:pt x="117" y="46"/>
                    <a:pt x="117" y="46"/>
                    <a:pt x="117" y="46"/>
                  </a:cubicBezTo>
                  <a:lnTo>
                    <a:pt x="117" y="49"/>
                  </a:lnTo>
                  <a:close/>
                  <a:moveTo>
                    <a:pt x="119" y="47"/>
                  </a:moveTo>
                  <a:cubicBezTo>
                    <a:pt x="119" y="47"/>
                    <a:pt x="119" y="47"/>
                    <a:pt x="119" y="47"/>
                  </a:cubicBezTo>
                  <a:cubicBezTo>
                    <a:pt x="118" y="47"/>
                    <a:pt x="118" y="47"/>
                    <a:pt x="118" y="47"/>
                  </a:cubicBezTo>
                  <a:cubicBezTo>
                    <a:pt x="118" y="47"/>
                    <a:pt x="118" y="47"/>
                    <a:pt x="118" y="47"/>
                  </a:cubicBezTo>
                  <a:cubicBezTo>
                    <a:pt x="119" y="47"/>
                    <a:pt x="119" y="47"/>
                    <a:pt x="119" y="47"/>
                  </a:cubicBezTo>
                  <a:cubicBezTo>
                    <a:pt x="119" y="50"/>
                    <a:pt x="119" y="50"/>
                    <a:pt x="119" y="50"/>
                  </a:cubicBezTo>
                  <a:cubicBezTo>
                    <a:pt x="118" y="50"/>
                    <a:pt x="118" y="50"/>
                    <a:pt x="118" y="50"/>
                  </a:cubicBezTo>
                  <a:cubicBezTo>
                    <a:pt x="118" y="49"/>
                    <a:pt x="118" y="49"/>
                    <a:pt x="118" y="49"/>
                  </a:cubicBezTo>
                  <a:cubicBezTo>
                    <a:pt x="118" y="49"/>
                    <a:pt x="118" y="49"/>
                    <a:pt x="118" y="49"/>
                  </a:cubicBezTo>
                  <a:cubicBezTo>
                    <a:pt x="118" y="49"/>
                    <a:pt x="118" y="49"/>
                    <a:pt x="118" y="49"/>
                  </a:cubicBezTo>
                  <a:cubicBezTo>
                    <a:pt x="118" y="49"/>
                    <a:pt x="118" y="49"/>
                    <a:pt x="118" y="49"/>
                  </a:cubicBezTo>
                  <a:cubicBezTo>
                    <a:pt x="118" y="46"/>
                    <a:pt x="118" y="46"/>
                    <a:pt x="118" y="46"/>
                  </a:cubicBezTo>
                  <a:cubicBezTo>
                    <a:pt x="118" y="46"/>
                    <a:pt x="118" y="46"/>
                    <a:pt x="119" y="46"/>
                  </a:cubicBezTo>
                  <a:lnTo>
                    <a:pt x="119" y="47"/>
                  </a:lnTo>
                  <a:close/>
                  <a:moveTo>
                    <a:pt x="120" y="50"/>
                  </a:moveTo>
                  <a:cubicBezTo>
                    <a:pt x="120" y="50"/>
                    <a:pt x="120" y="50"/>
                    <a:pt x="120" y="50"/>
                  </a:cubicBezTo>
                  <a:cubicBezTo>
                    <a:pt x="120" y="50"/>
                    <a:pt x="119" y="50"/>
                    <a:pt x="119" y="50"/>
                  </a:cubicBezTo>
                  <a:cubicBezTo>
                    <a:pt x="119" y="47"/>
                    <a:pt x="119" y="47"/>
                    <a:pt x="119" y="47"/>
                  </a:cubicBezTo>
                  <a:cubicBezTo>
                    <a:pt x="120" y="47"/>
                    <a:pt x="120" y="47"/>
                    <a:pt x="120" y="47"/>
                  </a:cubicBezTo>
                  <a:lnTo>
                    <a:pt x="120" y="50"/>
                  </a:lnTo>
                  <a:close/>
                  <a:moveTo>
                    <a:pt x="120" y="47"/>
                  </a:moveTo>
                  <a:cubicBezTo>
                    <a:pt x="120" y="47"/>
                    <a:pt x="120" y="47"/>
                    <a:pt x="120" y="47"/>
                  </a:cubicBezTo>
                  <a:cubicBezTo>
                    <a:pt x="119" y="47"/>
                    <a:pt x="119" y="47"/>
                    <a:pt x="119" y="47"/>
                  </a:cubicBezTo>
                  <a:cubicBezTo>
                    <a:pt x="119" y="46"/>
                    <a:pt x="119" y="46"/>
                    <a:pt x="119" y="46"/>
                  </a:cubicBezTo>
                  <a:cubicBezTo>
                    <a:pt x="119" y="46"/>
                    <a:pt x="120" y="45"/>
                    <a:pt x="120" y="45"/>
                  </a:cubicBezTo>
                  <a:lnTo>
                    <a:pt x="120" y="47"/>
                  </a:lnTo>
                  <a:close/>
                  <a:moveTo>
                    <a:pt x="123" y="50"/>
                  </a:moveTo>
                  <a:cubicBezTo>
                    <a:pt x="123" y="50"/>
                    <a:pt x="123" y="50"/>
                    <a:pt x="123" y="50"/>
                  </a:cubicBezTo>
                  <a:cubicBezTo>
                    <a:pt x="122" y="50"/>
                    <a:pt x="121" y="50"/>
                    <a:pt x="120" y="50"/>
                  </a:cubicBezTo>
                  <a:cubicBezTo>
                    <a:pt x="120" y="47"/>
                    <a:pt x="120" y="47"/>
                    <a:pt x="120" y="47"/>
                  </a:cubicBezTo>
                  <a:cubicBezTo>
                    <a:pt x="121" y="47"/>
                    <a:pt x="121" y="47"/>
                    <a:pt x="121" y="47"/>
                  </a:cubicBezTo>
                  <a:cubicBezTo>
                    <a:pt x="121" y="47"/>
                    <a:pt x="121" y="47"/>
                    <a:pt x="121" y="47"/>
                  </a:cubicBezTo>
                  <a:cubicBezTo>
                    <a:pt x="120" y="47"/>
                    <a:pt x="120" y="47"/>
                    <a:pt x="120" y="47"/>
                  </a:cubicBezTo>
                  <a:cubicBezTo>
                    <a:pt x="120" y="45"/>
                    <a:pt x="120" y="45"/>
                    <a:pt x="120" y="45"/>
                  </a:cubicBezTo>
                  <a:cubicBezTo>
                    <a:pt x="121" y="45"/>
                    <a:pt x="121" y="45"/>
                    <a:pt x="121" y="45"/>
                  </a:cubicBezTo>
                  <a:cubicBezTo>
                    <a:pt x="121" y="50"/>
                    <a:pt x="121" y="50"/>
                    <a:pt x="121" y="50"/>
                  </a:cubicBezTo>
                  <a:cubicBezTo>
                    <a:pt x="122" y="50"/>
                    <a:pt x="122" y="50"/>
                    <a:pt x="122" y="50"/>
                  </a:cubicBezTo>
                  <a:cubicBezTo>
                    <a:pt x="122" y="45"/>
                    <a:pt x="122" y="45"/>
                    <a:pt x="122" y="45"/>
                  </a:cubicBezTo>
                  <a:cubicBezTo>
                    <a:pt x="122" y="45"/>
                    <a:pt x="122" y="45"/>
                    <a:pt x="123" y="45"/>
                  </a:cubicBezTo>
                  <a:lnTo>
                    <a:pt x="123" y="50"/>
                  </a:lnTo>
                  <a:close/>
                  <a:moveTo>
                    <a:pt x="124" y="49"/>
                  </a:moveTo>
                  <a:cubicBezTo>
                    <a:pt x="124" y="49"/>
                    <a:pt x="124" y="49"/>
                    <a:pt x="124" y="49"/>
                  </a:cubicBezTo>
                  <a:cubicBezTo>
                    <a:pt x="123" y="49"/>
                    <a:pt x="123" y="49"/>
                    <a:pt x="123" y="49"/>
                  </a:cubicBezTo>
                  <a:cubicBezTo>
                    <a:pt x="123" y="50"/>
                    <a:pt x="123" y="50"/>
                    <a:pt x="123" y="50"/>
                  </a:cubicBezTo>
                  <a:cubicBezTo>
                    <a:pt x="124" y="50"/>
                    <a:pt x="124" y="50"/>
                    <a:pt x="124" y="50"/>
                  </a:cubicBezTo>
                  <a:cubicBezTo>
                    <a:pt x="124" y="50"/>
                    <a:pt x="124" y="50"/>
                    <a:pt x="124" y="50"/>
                  </a:cubicBezTo>
                  <a:cubicBezTo>
                    <a:pt x="123" y="50"/>
                    <a:pt x="123" y="50"/>
                    <a:pt x="123" y="50"/>
                  </a:cubicBezTo>
                  <a:cubicBezTo>
                    <a:pt x="123" y="45"/>
                    <a:pt x="123" y="45"/>
                    <a:pt x="123" y="45"/>
                  </a:cubicBezTo>
                  <a:cubicBezTo>
                    <a:pt x="123" y="45"/>
                    <a:pt x="123" y="45"/>
                    <a:pt x="124" y="45"/>
                  </a:cubicBezTo>
                  <a:lnTo>
                    <a:pt x="124" y="49"/>
                  </a:lnTo>
                  <a:close/>
                  <a:moveTo>
                    <a:pt x="125" y="50"/>
                  </a:moveTo>
                  <a:cubicBezTo>
                    <a:pt x="125" y="50"/>
                    <a:pt x="125" y="50"/>
                    <a:pt x="125" y="50"/>
                  </a:cubicBezTo>
                  <a:cubicBezTo>
                    <a:pt x="124" y="50"/>
                    <a:pt x="124" y="50"/>
                    <a:pt x="124" y="50"/>
                  </a:cubicBezTo>
                  <a:cubicBezTo>
                    <a:pt x="124" y="50"/>
                    <a:pt x="124" y="50"/>
                    <a:pt x="124" y="50"/>
                  </a:cubicBezTo>
                  <a:cubicBezTo>
                    <a:pt x="125" y="50"/>
                    <a:pt x="125" y="50"/>
                    <a:pt x="125" y="50"/>
                  </a:cubicBezTo>
                  <a:close/>
                  <a:moveTo>
                    <a:pt x="125" y="49"/>
                  </a:moveTo>
                  <a:cubicBezTo>
                    <a:pt x="125" y="49"/>
                    <a:pt x="125" y="49"/>
                    <a:pt x="125" y="49"/>
                  </a:cubicBezTo>
                  <a:cubicBezTo>
                    <a:pt x="124" y="49"/>
                    <a:pt x="124" y="49"/>
                    <a:pt x="124" y="49"/>
                  </a:cubicBezTo>
                  <a:cubicBezTo>
                    <a:pt x="124" y="45"/>
                    <a:pt x="124" y="45"/>
                    <a:pt x="124" y="45"/>
                  </a:cubicBezTo>
                  <a:cubicBezTo>
                    <a:pt x="124" y="45"/>
                    <a:pt x="124" y="45"/>
                    <a:pt x="125" y="45"/>
                  </a:cubicBezTo>
                  <a:lnTo>
                    <a:pt x="125" y="49"/>
                  </a:lnTo>
                  <a:close/>
                  <a:moveTo>
                    <a:pt x="126" y="46"/>
                  </a:moveTo>
                  <a:cubicBezTo>
                    <a:pt x="126" y="46"/>
                    <a:pt x="126" y="46"/>
                    <a:pt x="126" y="46"/>
                  </a:cubicBezTo>
                  <a:cubicBezTo>
                    <a:pt x="125" y="46"/>
                    <a:pt x="125" y="46"/>
                    <a:pt x="125" y="46"/>
                  </a:cubicBezTo>
                  <a:cubicBezTo>
                    <a:pt x="125" y="46"/>
                    <a:pt x="125" y="46"/>
                    <a:pt x="125" y="46"/>
                  </a:cubicBezTo>
                  <a:cubicBezTo>
                    <a:pt x="126" y="46"/>
                    <a:pt x="126" y="46"/>
                    <a:pt x="126" y="46"/>
                  </a:cubicBezTo>
                  <a:cubicBezTo>
                    <a:pt x="126" y="49"/>
                    <a:pt x="126" y="49"/>
                    <a:pt x="126" y="49"/>
                  </a:cubicBezTo>
                  <a:cubicBezTo>
                    <a:pt x="125" y="49"/>
                    <a:pt x="125" y="49"/>
                    <a:pt x="125" y="49"/>
                  </a:cubicBezTo>
                  <a:cubicBezTo>
                    <a:pt x="125" y="49"/>
                    <a:pt x="125" y="49"/>
                    <a:pt x="125" y="49"/>
                  </a:cubicBezTo>
                  <a:cubicBezTo>
                    <a:pt x="126" y="49"/>
                    <a:pt x="126" y="49"/>
                    <a:pt x="126" y="49"/>
                  </a:cubicBezTo>
                  <a:cubicBezTo>
                    <a:pt x="126" y="50"/>
                    <a:pt x="126" y="50"/>
                    <a:pt x="126" y="50"/>
                  </a:cubicBezTo>
                  <a:cubicBezTo>
                    <a:pt x="126" y="50"/>
                    <a:pt x="125" y="50"/>
                    <a:pt x="125" y="50"/>
                  </a:cubicBezTo>
                  <a:cubicBezTo>
                    <a:pt x="125" y="50"/>
                    <a:pt x="125" y="50"/>
                    <a:pt x="125" y="50"/>
                  </a:cubicBezTo>
                  <a:cubicBezTo>
                    <a:pt x="125" y="50"/>
                    <a:pt x="125" y="50"/>
                    <a:pt x="125" y="50"/>
                  </a:cubicBezTo>
                  <a:cubicBezTo>
                    <a:pt x="125" y="49"/>
                    <a:pt x="125" y="49"/>
                    <a:pt x="125" y="49"/>
                  </a:cubicBezTo>
                  <a:cubicBezTo>
                    <a:pt x="125" y="49"/>
                    <a:pt x="125" y="49"/>
                    <a:pt x="125" y="49"/>
                  </a:cubicBezTo>
                  <a:cubicBezTo>
                    <a:pt x="125" y="45"/>
                    <a:pt x="125" y="45"/>
                    <a:pt x="125" y="45"/>
                  </a:cubicBezTo>
                  <a:cubicBezTo>
                    <a:pt x="125" y="45"/>
                    <a:pt x="126" y="45"/>
                    <a:pt x="126" y="45"/>
                  </a:cubicBezTo>
                  <a:lnTo>
                    <a:pt x="126" y="46"/>
                  </a:lnTo>
                  <a:close/>
                  <a:moveTo>
                    <a:pt x="127" y="50"/>
                  </a:moveTo>
                  <a:cubicBezTo>
                    <a:pt x="127" y="50"/>
                    <a:pt x="127" y="50"/>
                    <a:pt x="127" y="50"/>
                  </a:cubicBezTo>
                  <a:cubicBezTo>
                    <a:pt x="127" y="50"/>
                    <a:pt x="126" y="50"/>
                    <a:pt x="126" y="50"/>
                  </a:cubicBezTo>
                  <a:cubicBezTo>
                    <a:pt x="126" y="49"/>
                    <a:pt x="126" y="49"/>
                    <a:pt x="126" y="49"/>
                  </a:cubicBezTo>
                  <a:cubicBezTo>
                    <a:pt x="127" y="49"/>
                    <a:pt x="127" y="49"/>
                    <a:pt x="127" y="49"/>
                  </a:cubicBezTo>
                  <a:lnTo>
                    <a:pt x="127" y="50"/>
                  </a:lnTo>
                  <a:close/>
                  <a:moveTo>
                    <a:pt x="127" y="49"/>
                  </a:moveTo>
                  <a:cubicBezTo>
                    <a:pt x="127" y="49"/>
                    <a:pt x="127" y="49"/>
                    <a:pt x="127" y="49"/>
                  </a:cubicBezTo>
                  <a:cubicBezTo>
                    <a:pt x="126" y="49"/>
                    <a:pt x="126" y="49"/>
                    <a:pt x="126" y="49"/>
                  </a:cubicBezTo>
                  <a:cubicBezTo>
                    <a:pt x="126" y="46"/>
                    <a:pt x="126" y="46"/>
                    <a:pt x="126" y="46"/>
                  </a:cubicBezTo>
                  <a:cubicBezTo>
                    <a:pt x="127" y="46"/>
                    <a:pt x="127" y="46"/>
                    <a:pt x="127" y="46"/>
                  </a:cubicBezTo>
                  <a:lnTo>
                    <a:pt x="127" y="49"/>
                  </a:lnTo>
                  <a:close/>
                  <a:moveTo>
                    <a:pt x="127" y="46"/>
                  </a:moveTo>
                  <a:cubicBezTo>
                    <a:pt x="127" y="46"/>
                    <a:pt x="127" y="46"/>
                    <a:pt x="127" y="46"/>
                  </a:cubicBezTo>
                  <a:cubicBezTo>
                    <a:pt x="126" y="46"/>
                    <a:pt x="126" y="46"/>
                    <a:pt x="126" y="46"/>
                  </a:cubicBezTo>
                  <a:cubicBezTo>
                    <a:pt x="126" y="45"/>
                    <a:pt x="126" y="45"/>
                    <a:pt x="126" y="45"/>
                  </a:cubicBezTo>
                  <a:cubicBezTo>
                    <a:pt x="126" y="45"/>
                    <a:pt x="127" y="45"/>
                    <a:pt x="127" y="45"/>
                  </a:cubicBezTo>
                  <a:lnTo>
                    <a:pt x="127" y="46"/>
                  </a:lnTo>
                  <a:close/>
                  <a:moveTo>
                    <a:pt x="128" y="50"/>
                  </a:moveTo>
                  <a:cubicBezTo>
                    <a:pt x="128" y="50"/>
                    <a:pt x="128" y="50"/>
                    <a:pt x="128" y="50"/>
                  </a:cubicBezTo>
                  <a:cubicBezTo>
                    <a:pt x="128" y="50"/>
                    <a:pt x="127" y="50"/>
                    <a:pt x="127" y="50"/>
                  </a:cubicBezTo>
                  <a:cubicBezTo>
                    <a:pt x="127" y="50"/>
                    <a:pt x="127" y="50"/>
                    <a:pt x="127" y="50"/>
                  </a:cubicBezTo>
                  <a:cubicBezTo>
                    <a:pt x="128" y="50"/>
                    <a:pt x="128" y="50"/>
                    <a:pt x="128" y="50"/>
                  </a:cubicBezTo>
                  <a:close/>
                  <a:moveTo>
                    <a:pt x="128" y="49"/>
                  </a:moveTo>
                  <a:cubicBezTo>
                    <a:pt x="128" y="49"/>
                    <a:pt x="128" y="49"/>
                    <a:pt x="128" y="49"/>
                  </a:cubicBezTo>
                  <a:cubicBezTo>
                    <a:pt x="127" y="49"/>
                    <a:pt x="127" y="49"/>
                    <a:pt x="127" y="49"/>
                  </a:cubicBezTo>
                  <a:cubicBezTo>
                    <a:pt x="127" y="49"/>
                    <a:pt x="127" y="49"/>
                    <a:pt x="127" y="49"/>
                  </a:cubicBezTo>
                  <a:cubicBezTo>
                    <a:pt x="127" y="49"/>
                    <a:pt x="127" y="49"/>
                    <a:pt x="127" y="49"/>
                  </a:cubicBezTo>
                  <a:cubicBezTo>
                    <a:pt x="127" y="49"/>
                    <a:pt x="127" y="49"/>
                    <a:pt x="127" y="49"/>
                  </a:cubicBezTo>
                  <a:cubicBezTo>
                    <a:pt x="127" y="49"/>
                    <a:pt x="127" y="49"/>
                    <a:pt x="127" y="49"/>
                  </a:cubicBezTo>
                  <a:cubicBezTo>
                    <a:pt x="127" y="48"/>
                    <a:pt x="127" y="48"/>
                    <a:pt x="127" y="48"/>
                  </a:cubicBezTo>
                  <a:cubicBezTo>
                    <a:pt x="128" y="48"/>
                    <a:pt x="128" y="48"/>
                    <a:pt x="128" y="48"/>
                  </a:cubicBezTo>
                  <a:lnTo>
                    <a:pt x="128" y="49"/>
                  </a:lnTo>
                  <a:close/>
                  <a:moveTo>
                    <a:pt x="128" y="48"/>
                  </a:moveTo>
                  <a:cubicBezTo>
                    <a:pt x="128" y="48"/>
                    <a:pt x="128" y="48"/>
                    <a:pt x="128" y="48"/>
                  </a:cubicBezTo>
                  <a:cubicBezTo>
                    <a:pt x="127" y="48"/>
                    <a:pt x="127" y="48"/>
                    <a:pt x="127" y="48"/>
                  </a:cubicBezTo>
                  <a:cubicBezTo>
                    <a:pt x="127" y="47"/>
                    <a:pt x="127" y="47"/>
                    <a:pt x="127" y="47"/>
                  </a:cubicBezTo>
                  <a:cubicBezTo>
                    <a:pt x="128" y="47"/>
                    <a:pt x="128" y="47"/>
                    <a:pt x="128" y="47"/>
                  </a:cubicBezTo>
                  <a:lnTo>
                    <a:pt x="128" y="48"/>
                  </a:lnTo>
                  <a:close/>
                  <a:moveTo>
                    <a:pt x="128" y="47"/>
                  </a:moveTo>
                  <a:cubicBezTo>
                    <a:pt x="128" y="47"/>
                    <a:pt x="128" y="47"/>
                    <a:pt x="128" y="47"/>
                  </a:cubicBezTo>
                  <a:cubicBezTo>
                    <a:pt x="127" y="47"/>
                    <a:pt x="127" y="47"/>
                    <a:pt x="127" y="47"/>
                  </a:cubicBezTo>
                  <a:cubicBezTo>
                    <a:pt x="127" y="45"/>
                    <a:pt x="127" y="45"/>
                    <a:pt x="127" y="45"/>
                  </a:cubicBezTo>
                  <a:cubicBezTo>
                    <a:pt x="127" y="45"/>
                    <a:pt x="128" y="45"/>
                    <a:pt x="128" y="45"/>
                  </a:cubicBezTo>
                  <a:lnTo>
                    <a:pt x="128" y="47"/>
                  </a:lnTo>
                  <a:close/>
                  <a:moveTo>
                    <a:pt x="128" y="50"/>
                  </a:moveTo>
                  <a:cubicBezTo>
                    <a:pt x="128" y="50"/>
                    <a:pt x="128" y="50"/>
                    <a:pt x="128" y="50"/>
                  </a:cubicBezTo>
                  <a:cubicBezTo>
                    <a:pt x="128" y="50"/>
                    <a:pt x="128" y="50"/>
                    <a:pt x="128" y="50"/>
                  </a:cubicBezTo>
                  <a:cubicBezTo>
                    <a:pt x="128" y="50"/>
                    <a:pt x="128" y="50"/>
                    <a:pt x="128" y="50"/>
                  </a:cubicBezTo>
                  <a:cubicBezTo>
                    <a:pt x="128" y="50"/>
                    <a:pt x="128" y="50"/>
                    <a:pt x="128" y="50"/>
                  </a:cubicBezTo>
                  <a:cubicBezTo>
                    <a:pt x="128" y="50"/>
                    <a:pt x="128" y="50"/>
                    <a:pt x="128" y="50"/>
                  </a:cubicBezTo>
                  <a:cubicBezTo>
                    <a:pt x="128" y="50"/>
                    <a:pt x="128" y="50"/>
                    <a:pt x="128" y="50"/>
                  </a:cubicBezTo>
                  <a:cubicBezTo>
                    <a:pt x="128" y="50"/>
                    <a:pt x="128" y="50"/>
                    <a:pt x="128" y="50"/>
                  </a:cubicBezTo>
                  <a:cubicBezTo>
                    <a:pt x="129" y="50"/>
                    <a:pt x="129" y="50"/>
                    <a:pt x="129" y="50"/>
                  </a:cubicBezTo>
                  <a:cubicBezTo>
                    <a:pt x="129" y="50"/>
                    <a:pt x="129" y="50"/>
                    <a:pt x="129" y="50"/>
                  </a:cubicBezTo>
                  <a:cubicBezTo>
                    <a:pt x="129" y="50"/>
                    <a:pt x="129" y="50"/>
                    <a:pt x="129" y="50"/>
                  </a:cubicBezTo>
                  <a:cubicBezTo>
                    <a:pt x="129" y="50"/>
                    <a:pt x="128" y="50"/>
                    <a:pt x="128" y="50"/>
                  </a:cubicBezTo>
                  <a:close/>
                  <a:moveTo>
                    <a:pt x="129" y="47"/>
                  </a:moveTo>
                  <a:cubicBezTo>
                    <a:pt x="129" y="47"/>
                    <a:pt x="129" y="47"/>
                    <a:pt x="129" y="47"/>
                  </a:cubicBezTo>
                  <a:cubicBezTo>
                    <a:pt x="129" y="48"/>
                    <a:pt x="129" y="48"/>
                    <a:pt x="129" y="48"/>
                  </a:cubicBezTo>
                  <a:cubicBezTo>
                    <a:pt x="128" y="48"/>
                    <a:pt x="128" y="48"/>
                    <a:pt x="128" y="48"/>
                  </a:cubicBezTo>
                  <a:cubicBezTo>
                    <a:pt x="128" y="47"/>
                    <a:pt x="128" y="47"/>
                    <a:pt x="128" y="47"/>
                  </a:cubicBezTo>
                  <a:lnTo>
                    <a:pt x="129" y="47"/>
                  </a:lnTo>
                  <a:close/>
                  <a:moveTo>
                    <a:pt x="128" y="47"/>
                  </a:moveTo>
                  <a:cubicBezTo>
                    <a:pt x="128" y="47"/>
                    <a:pt x="128" y="47"/>
                    <a:pt x="128" y="47"/>
                  </a:cubicBezTo>
                  <a:cubicBezTo>
                    <a:pt x="128" y="45"/>
                    <a:pt x="128" y="45"/>
                    <a:pt x="128" y="45"/>
                  </a:cubicBezTo>
                  <a:cubicBezTo>
                    <a:pt x="128" y="45"/>
                    <a:pt x="129" y="45"/>
                    <a:pt x="129" y="45"/>
                  </a:cubicBezTo>
                  <a:cubicBezTo>
                    <a:pt x="129" y="47"/>
                    <a:pt x="129" y="47"/>
                    <a:pt x="129" y="47"/>
                  </a:cubicBezTo>
                  <a:lnTo>
                    <a:pt x="128" y="47"/>
                  </a:lnTo>
                  <a:close/>
                  <a:moveTo>
                    <a:pt x="129" y="48"/>
                  </a:moveTo>
                  <a:cubicBezTo>
                    <a:pt x="129" y="48"/>
                    <a:pt x="129" y="48"/>
                    <a:pt x="129" y="48"/>
                  </a:cubicBezTo>
                  <a:cubicBezTo>
                    <a:pt x="128" y="48"/>
                    <a:pt x="128" y="48"/>
                    <a:pt x="128" y="48"/>
                  </a:cubicBezTo>
                  <a:cubicBezTo>
                    <a:pt x="128" y="48"/>
                    <a:pt x="128" y="48"/>
                    <a:pt x="128" y="48"/>
                  </a:cubicBezTo>
                  <a:cubicBezTo>
                    <a:pt x="128" y="49"/>
                    <a:pt x="128" y="49"/>
                    <a:pt x="128" y="49"/>
                  </a:cubicBezTo>
                  <a:cubicBezTo>
                    <a:pt x="128" y="49"/>
                    <a:pt x="128" y="49"/>
                    <a:pt x="128" y="49"/>
                  </a:cubicBezTo>
                  <a:cubicBezTo>
                    <a:pt x="128" y="48"/>
                    <a:pt x="128" y="48"/>
                    <a:pt x="128" y="48"/>
                  </a:cubicBezTo>
                  <a:lnTo>
                    <a:pt x="129" y="48"/>
                  </a:lnTo>
                  <a:close/>
                  <a:moveTo>
                    <a:pt x="129" y="48"/>
                  </a:moveTo>
                  <a:cubicBezTo>
                    <a:pt x="129" y="48"/>
                    <a:pt x="129" y="48"/>
                    <a:pt x="129" y="48"/>
                  </a:cubicBezTo>
                  <a:cubicBezTo>
                    <a:pt x="129" y="49"/>
                    <a:pt x="129" y="49"/>
                    <a:pt x="129" y="49"/>
                  </a:cubicBezTo>
                  <a:cubicBezTo>
                    <a:pt x="128" y="49"/>
                    <a:pt x="128" y="49"/>
                    <a:pt x="128" y="49"/>
                  </a:cubicBezTo>
                  <a:cubicBezTo>
                    <a:pt x="128" y="48"/>
                    <a:pt x="128" y="48"/>
                    <a:pt x="128" y="48"/>
                  </a:cubicBezTo>
                  <a:cubicBezTo>
                    <a:pt x="128" y="48"/>
                    <a:pt x="129" y="48"/>
                    <a:pt x="129" y="48"/>
                  </a:cubicBezTo>
                  <a:close/>
                  <a:moveTo>
                    <a:pt x="129" y="50"/>
                  </a:moveTo>
                  <a:cubicBezTo>
                    <a:pt x="129" y="50"/>
                    <a:pt x="129" y="50"/>
                    <a:pt x="129" y="50"/>
                  </a:cubicBezTo>
                  <a:cubicBezTo>
                    <a:pt x="129" y="48"/>
                    <a:pt x="129" y="48"/>
                    <a:pt x="129" y="48"/>
                  </a:cubicBezTo>
                  <a:cubicBezTo>
                    <a:pt x="129" y="48"/>
                    <a:pt x="129" y="48"/>
                    <a:pt x="130" y="47"/>
                  </a:cubicBezTo>
                  <a:cubicBezTo>
                    <a:pt x="130" y="49"/>
                    <a:pt x="130" y="49"/>
                    <a:pt x="130" y="49"/>
                  </a:cubicBezTo>
                  <a:cubicBezTo>
                    <a:pt x="129" y="49"/>
                    <a:pt x="129" y="49"/>
                    <a:pt x="129" y="50"/>
                  </a:cubicBezTo>
                  <a:close/>
                  <a:moveTo>
                    <a:pt x="129" y="45"/>
                  </a:moveTo>
                  <a:cubicBezTo>
                    <a:pt x="129" y="45"/>
                    <a:pt x="129" y="45"/>
                    <a:pt x="129" y="45"/>
                  </a:cubicBezTo>
                  <a:cubicBezTo>
                    <a:pt x="129" y="45"/>
                    <a:pt x="129" y="45"/>
                    <a:pt x="130" y="45"/>
                  </a:cubicBezTo>
                  <a:cubicBezTo>
                    <a:pt x="130" y="47"/>
                    <a:pt x="130" y="47"/>
                    <a:pt x="130" y="47"/>
                  </a:cubicBezTo>
                  <a:cubicBezTo>
                    <a:pt x="129" y="47"/>
                    <a:pt x="129" y="47"/>
                    <a:pt x="129" y="48"/>
                  </a:cubicBezTo>
                  <a:lnTo>
                    <a:pt x="129" y="45"/>
                  </a:lnTo>
                  <a:close/>
                  <a:moveTo>
                    <a:pt x="130" y="49"/>
                  </a:moveTo>
                  <a:cubicBezTo>
                    <a:pt x="130" y="49"/>
                    <a:pt x="130" y="49"/>
                    <a:pt x="130" y="49"/>
                  </a:cubicBezTo>
                  <a:cubicBezTo>
                    <a:pt x="130" y="47"/>
                    <a:pt x="130" y="47"/>
                    <a:pt x="130" y="47"/>
                  </a:cubicBezTo>
                  <a:cubicBezTo>
                    <a:pt x="130" y="47"/>
                    <a:pt x="130" y="47"/>
                    <a:pt x="130" y="47"/>
                  </a:cubicBezTo>
                  <a:cubicBezTo>
                    <a:pt x="130" y="48"/>
                    <a:pt x="130" y="48"/>
                    <a:pt x="130" y="48"/>
                  </a:cubicBezTo>
                  <a:cubicBezTo>
                    <a:pt x="130" y="49"/>
                    <a:pt x="130" y="49"/>
                    <a:pt x="130" y="49"/>
                  </a:cubicBezTo>
                  <a:close/>
                  <a:moveTo>
                    <a:pt x="130" y="45"/>
                  </a:moveTo>
                  <a:cubicBezTo>
                    <a:pt x="130" y="45"/>
                    <a:pt x="130" y="45"/>
                    <a:pt x="130" y="45"/>
                  </a:cubicBezTo>
                  <a:cubicBezTo>
                    <a:pt x="130" y="45"/>
                    <a:pt x="130" y="45"/>
                    <a:pt x="130" y="45"/>
                  </a:cubicBezTo>
                  <a:cubicBezTo>
                    <a:pt x="130" y="47"/>
                    <a:pt x="130" y="47"/>
                    <a:pt x="130" y="47"/>
                  </a:cubicBezTo>
                  <a:cubicBezTo>
                    <a:pt x="130" y="47"/>
                    <a:pt x="130" y="47"/>
                    <a:pt x="130" y="47"/>
                  </a:cubicBezTo>
                  <a:lnTo>
                    <a:pt x="130" y="45"/>
                  </a:lnTo>
                  <a:close/>
                  <a:moveTo>
                    <a:pt x="131" y="45"/>
                  </a:moveTo>
                  <a:cubicBezTo>
                    <a:pt x="131" y="45"/>
                    <a:pt x="131" y="45"/>
                    <a:pt x="131" y="45"/>
                  </a:cubicBezTo>
                  <a:cubicBezTo>
                    <a:pt x="131" y="45"/>
                    <a:pt x="131" y="45"/>
                    <a:pt x="131" y="45"/>
                  </a:cubicBezTo>
                  <a:cubicBezTo>
                    <a:pt x="131" y="46"/>
                    <a:pt x="131" y="46"/>
                    <a:pt x="131" y="46"/>
                  </a:cubicBezTo>
                  <a:cubicBezTo>
                    <a:pt x="131" y="46"/>
                    <a:pt x="131" y="46"/>
                    <a:pt x="131" y="46"/>
                  </a:cubicBezTo>
                  <a:lnTo>
                    <a:pt x="131" y="45"/>
                  </a:lnTo>
                  <a:close/>
                  <a:moveTo>
                    <a:pt x="131" y="48"/>
                  </a:moveTo>
                  <a:cubicBezTo>
                    <a:pt x="131" y="48"/>
                    <a:pt x="131" y="48"/>
                    <a:pt x="131" y="48"/>
                  </a:cubicBezTo>
                  <a:cubicBezTo>
                    <a:pt x="131" y="48"/>
                    <a:pt x="131" y="48"/>
                    <a:pt x="131" y="48"/>
                  </a:cubicBezTo>
                  <a:cubicBezTo>
                    <a:pt x="131" y="48"/>
                    <a:pt x="131" y="48"/>
                    <a:pt x="131" y="48"/>
                  </a:cubicBezTo>
                  <a:cubicBezTo>
                    <a:pt x="131" y="48"/>
                    <a:pt x="131" y="48"/>
                    <a:pt x="131" y="48"/>
                  </a:cubicBezTo>
                  <a:cubicBezTo>
                    <a:pt x="131" y="47"/>
                    <a:pt x="131" y="47"/>
                    <a:pt x="131" y="47"/>
                  </a:cubicBezTo>
                  <a:cubicBezTo>
                    <a:pt x="131" y="47"/>
                    <a:pt x="131" y="46"/>
                    <a:pt x="131" y="46"/>
                  </a:cubicBezTo>
                  <a:cubicBezTo>
                    <a:pt x="131" y="48"/>
                    <a:pt x="131" y="48"/>
                    <a:pt x="131" y="48"/>
                  </a:cubicBezTo>
                  <a:cubicBezTo>
                    <a:pt x="131" y="48"/>
                    <a:pt x="131" y="48"/>
                    <a:pt x="131" y="48"/>
                  </a:cubicBezTo>
                  <a:close/>
                  <a:moveTo>
                    <a:pt x="106" y="45"/>
                  </a:moveTo>
                  <a:cubicBezTo>
                    <a:pt x="106" y="45"/>
                    <a:pt x="106" y="45"/>
                    <a:pt x="106" y="45"/>
                  </a:cubicBezTo>
                  <a:cubicBezTo>
                    <a:pt x="101" y="46"/>
                    <a:pt x="76" y="50"/>
                    <a:pt x="74" y="50"/>
                  </a:cubicBezTo>
                  <a:cubicBezTo>
                    <a:pt x="74" y="50"/>
                    <a:pt x="74" y="50"/>
                    <a:pt x="74" y="50"/>
                  </a:cubicBezTo>
                  <a:cubicBezTo>
                    <a:pt x="79" y="49"/>
                    <a:pt x="86" y="47"/>
                    <a:pt x="91" y="47"/>
                  </a:cubicBezTo>
                  <a:cubicBezTo>
                    <a:pt x="94" y="46"/>
                    <a:pt x="98" y="46"/>
                    <a:pt x="102" y="45"/>
                  </a:cubicBezTo>
                  <a:cubicBezTo>
                    <a:pt x="108" y="44"/>
                    <a:pt x="115" y="43"/>
                    <a:pt x="118" y="43"/>
                  </a:cubicBezTo>
                  <a:cubicBezTo>
                    <a:pt x="134" y="43"/>
                    <a:pt x="134" y="43"/>
                    <a:pt x="134" y="43"/>
                  </a:cubicBezTo>
                  <a:cubicBezTo>
                    <a:pt x="119" y="43"/>
                    <a:pt x="119" y="43"/>
                    <a:pt x="119" y="43"/>
                  </a:cubicBezTo>
                  <a:cubicBezTo>
                    <a:pt x="119" y="43"/>
                    <a:pt x="119" y="42"/>
                    <a:pt x="119" y="42"/>
                  </a:cubicBezTo>
                  <a:cubicBezTo>
                    <a:pt x="124" y="42"/>
                    <a:pt x="128" y="41"/>
                    <a:pt x="129" y="41"/>
                  </a:cubicBezTo>
                  <a:cubicBezTo>
                    <a:pt x="133" y="41"/>
                    <a:pt x="136" y="41"/>
                    <a:pt x="138" y="42"/>
                  </a:cubicBezTo>
                  <a:cubicBezTo>
                    <a:pt x="138" y="42"/>
                    <a:pt x="137" y="42"/>
                    <a:pt x="136" y="43"/>
                  </a:cubicBezTo>
                  <a:cubicBezTo>
                    <a:pt x="134" y="43"/>
                    <a:pt x="134" y="43"/>
                    <a:pt x="134" y="43"/>
                  </a:cubicBezTo>
                  <a:cubicBezTo>
                    <a:pt x="134" y="43"/>
                    <a:pt x="111" y="45"/>
                    <a:pt x="106" y="45"/>
                  </a:cubicBezTo>
                  <a:close/>
                  <a:moveTo>
                    <a:pt x="132" y="45"/>
                  </a:moveTo>
                  <a:cubicBezTo>
                    <a:pt x="132" y="45"/>
                    <a:pt x="132" y="45"/>
                    <a:pt x="132" y="45"/>
                  </a:cubicBezTo>
                  <a:cubicBezTo>
                    <a:pt x="132" y="45"/>
                    <a:pt x="132" y="44"/>
                    <a:pt x="132" y="44"/>
                  </a:cubicBezTo>
                  <a:cubicBezTo>
                    <a:pt x="132" y="45"/>
                    <a:pt x="132" y="45"/>
                    <a:pt x="132" y="45"/>
                  </a:cubicBezTo>
                  <a:cubicBezTo>
                    <a:pt x="132" y="45"/>
                    <a:pt x="132" y="46"/>
                    <a:pt x="132" y="46"/>
                  </a:cubicBezTo>
                  <a:lnTo>
                    <a:pt x="132" y="45"/>
                  </a:lnTo>
                  <a:close/>
                  <a:moveTo>
                    <a:pt x="132" y="48"/>
                  </a:moveTo>
                  <a:cubicBezTo>
                    <a:pt x="132" y="48"/>
                    <a:pt x="132" y="48"/>
                    <a:pt x="132" y="48"/>
                  </a:cubicBezTo>
                  <a:cubicBezTo>
                    <a:pt x="132" y="46"/>
                    <a:pt x="132" y="46"/>
                    <a:pt x="132" y="46"/>
                  </a:cubicBezTo>
                  <a:cubicBezTo>
                    <a:pt x="132" y="46"/>
                    <a:pt x="132" y="46"/>
                    <a:pt x="132" y="46"/>
                  </a:cubicBezTo>
                  <a:cubicBezTo>
                    <a:pt x="132" y="47"/>
                    <a:pt x="132" y="47"/>
                    <a:pt x="132" y="47"/>
                  </a:cubicBezTo>
                  <a:cubicBezTo>
                    <a:pt x="132" y="47"/>
                    <a:pt x="132" y="48"/>
                    <a:pt x="132" y="48"/>
                  </a:cubicBezTo>
                  <a:close/>
                  <a:moveTo>
                    <a:pt x="132" y="44"/>
                  </a:moveTo>
                  <a:cubicBezTo>
                    <a:pt x="132" y="44"/>
                    <a:pt x="132" y="44"/>
                    <a:pt x="132" y="44"/>
                  </a:cubicBezTo>
                  <a:cubicBezTo>
                    <a:pt x="133" y="44"/>
                    <a:pt x="133" y="44"/>
                    <a:pt x="133" y="44"/>
                  </a:cubicBezTo>
                  <a:cubicBezTo>
                    <a:pt x="133" y="45"/>
                    <a:pt x="133" y="45"/>
                    <a:pt x="133" y="45"/>
                  </a:cubicBezTo>
                  <a:cubicBezTo>
                    <a:pt x="133" y="45"/>
                    <a:pt x="133" y="45"/>
                    <a:pt x="133" y="45"/>
                  </a:cubicBezTo>
                  <a:cubicBezTo>
                    <a:pt x="133" y="45"/>
                    <a:pt x="133" y="45"/>
                    <a:pt x="132" y="45"/>
                  </a:cubicBezTo>
                  <a:lnTo>
                    <a:pt x="132" y="44"/>
                  </a:lnTo>
                  <a:close/>
                  <a:moveTo>
                    <a:pt x="132" y="45"/>
                  </a:moveTo>
                  <a:cubicBezTo>
                    <a:pt x="132" y="45"/>
                    <a:pt x="132" y="45"/>
                    <a:pt x="132" y="45"/>
                  </a:cubicBezTo>
                  <a:cubicBezTo>
                    <a:pt x="133" y="45"/>
                    <a:pt x="133" y="45"/>
                    <a:pt x="133" y="45"/>
                  </a:cubicBezTo>
                  <a:cubicBezTo>
                    <a:pt x="133" y="45"/>
                    <a:pt x="133" y="45"/>
                    <a:pt x="133" y="45"/>
                  </a:cubicBezTo>
                  <a:cubicBezTo>
                    <a:pt x="133" y="47"/>
                    <a:pt x="133" y="47"/>
                    <a:pt x="133" y="47"/>
                  </a:cubicBezTo>
                  <a:cubicBezTo>
                    <a:pt x="133" y="47"/>
                    <a:pt x="133" y="47"/>
                    <a:pt x="132" y="47"/>
                  </a:cubicBezTo>
                  <a:lnTo>
                    <a:pt x="132" y="45"/>
                  </a:lnTo>
                  <a:close/>
                  <a:moveTo>
                    <a:pt x="133" y="47"/>
                  </a:moveTo>
                  <a:cubicBezTo>
                    <a:pt x="133" y="47"/>
                    <a:pt x="133" y="47"/>
                    <a:pt x="133" y="47"/>
                  </a:cubicBezTo>
                  <a:cubicBezTo>
                    <a:pt x="133" y="47"/>
                    <a:pt x="133" y="47"/>
                    <a:pt x="133" y="47"/>
                  </a:cubicBezTo>
                  <a:cubicBezTo>
                    <a:pt x="133" y="47"/>
                    <a:pt x="133" y="47"/>
                    <a:pt x="133" y="47"/>
                  </a:cubicBezTo>
                  <a:close/>
                  <a:moveTo>
                    <a:pt x="133" y="44"/>
                  </a:moveTo>
                  <a:cubicBezTo>
                    <a:pt x="133" y="44"/>
                    <a:pt x="133" y="44"/>
                    <a:pt x="133" y="44"/>
                  </a:cubicBezTo>
                  <a:cubicBezTo>
                    <a:pt x="133" y="44"/>
                    <a:pt x="134" y="44"/>
                    <a:pt x="134" y="44"/>
                  </a:cubicBezTo>
                  <a:cubicBezTo>
                    <a:pt x="134" y="44"/>
                    <a:pt x="133" y="45"/>
                    <a:pt x="133" y="45"/>
                  </a:cubicBezTo>
                  <a:lnTo>
                    <a:pt x="133" y="44"/>
                  </a:lnTo>
                  <a:close/>
                  <a:moveTo>
                    <a:pt x="133" y="45"/>
                  </a:moveTo>
                  <a:cubicBezTo>
                    <a:pt x="133" y="45"/>
                    <a:pt x="133" y="45"/>
                    <a:pt x="133" y="45"/>
                  </a:cubicBezTo>
                  <a:cubicBezTo>
                    <a:pt x="134" y="45"/>
                    <a:pt x="134" y="45"/>
                    <a:pt x="134" y="44"/>
                  </a:cubicBezTo>
                  <a:cubicBezTo>
                    <a:pt x="135" y="44"/>
                    <a:pt x="136" y="44"/>
                    <a:pt x="137" y="44"/>
                  </a:cubicBezTo>
                  <a:cubicBezTo>
                    <a:pt x="137" y="44"/>
                    <a:pt x="136" y="45"/>
                    <a:pt x="136" y="45"/>
                  </a:cubicBezTo>
                  <a:cubicBezTo>
                    <a:pt x="135" y="45"/>
                    <a:pt x="134" y="46"/>
                    <a:pt x="133" y="46"/>
                  </a:cubicBezTo>
                  <a:lnTo>
                    <a:pt x="133" y="45"/>
                  </a:lnTo>
                  <a:close/>
                  <a:moveTo>
                    <a:pt x="133" y="47"/>
                  </a:moveTo>
                  <a:cubicBezTo>
                    <a:pt x="133" y="47"/>
                    <a:pt x="133" y="47"/>
                    <a:pt x="133" y="47"/>
                  </a:cubicBezTo>
                  <a:cubicBezTo>
                    <a:pt x="133" y="47"/>
                    <a:pt x="133" y="47"/>
                    <a:pt x="133" y="47"/>
                  </a:cubicBezTo>
                  <a:cubicBezTo>
                    <a:pt x="134" y="46"/>
                    <a:pt x="135" y="45"/>
                    <a:pt x="136" y="45"/>
                  </a:cubicBezTo>
                  <a:cubicBezTo>
                    <a:pt x="137" y="45"/>
                    <a:pt x="137" y="44"/>
                    <a:pt x="138" y="44"/>
                  </a:cubicBezTo>
                  <a:cubicBezTo>
                    <a:pt x="138" y="44"/>
                    <a:pt x="138" y="44"/>
                    <a:pt x="138" y="44"/>
                  </a:cubicBezTo>
                  <a:cubicBezTo>
                    <a:pt x="137" y="45"/>
                    <a:pt x="135" y="46"/>
                    <a:pt x="133" y="47"/>
                  </a:cubicBezTo>
                  <a:close/>
                  <a:moveTo>
                    <a:pt x="140" y="43"/>
                  </a:moveTo>
                  <a:cubicBezTo>
                    <a:pt x="140" y="43"/>
                    <a:pt x="140" y="43"/>
                    <a:pt x="140" y="43"/>
                  </a:cubicBezTo>
                  <a:cubicBezTo>
                    <a:pt x="139" y="43"/>
                    <a:pt x="139" y="43"/>
                    <a:pt x="139" y="43"/>
                  </a:cubicBezTo>
                  <a:cubicBezTo>
                    <a:pt x="139" y="43"/>
                    <a:pt x="139" y="43"/>
                    <a:pt x="140" y="43"/>
                  </a:cubicBezTo>
                  <a:close/>
                  <a:moveTo>
                    <a:pt x="139" y="43"/>
                  </a:moveTo>
                  <a:cubicBezTo>
                    <a:pt x="139" y="43"/>
                    <a:pt x="139" y="43"/>
                    <a:pt x="139" y="43"/>
                  </a:cubicBezTo>
                  <a:cubicBezTo>
                    <a:pt x="137" y="43"/>
                    <a:pt x="137" y="43"/>
                    <a:pt x="137" y="43"/>
                  </a:cubicBezTo>
                  <a:cubicBezTo>
                    <a:pt x="137" y="42"/>
                    <a:pt x="138" y="42"/>
                    <a:pt x="138" y="42"/>
                  </a:cubicBezTo>
                  <a:cubicBezTo>
                    <a:pt x="139" y="42"/>
                    <a:pt x="139" y="42"/>
                    <a:pt x="140" y="42"/>
                  </a:cubicBezTo>
                  <a:cubicBezTo>
                    <a:pt x="140" y="43"/>
                    <a:pt x="140" y="43"/>
                    <a:pt x="140" y="43"/>
                  </a:cubicBezTo>
                  <a:cubicBezTo>
                    <a:pt x="139" y="43"/>
                    <a:pt x="139" y="43"/>
                    <a:pt x="139" y="43"/>
                  </a:cubicBezTo>
                  <a:close/>
                  <a:moveTo>
                    <a:pt x="140" y="42"/>
                  </a:moveTo>
                  <a:cubicBezTo>
                    <a:pt x="140" y="42"/>
                    <a:pt x="140" y="42"/>
                    <a:pt x="140" y="42"/>
                  </a:cubicBezTo>
                  <a:cubicBezTo>
                    <a:pt x="139" y="42"/>
                    <a:pt x="139" y="42"/>
                    <a:pt x="139" y="41"/>
                  </a:cubicBezTo>
                  <a:cubicBezTo>
                    <a:pt x="139" y="41"/>
                    <a:pt x="139" y="41"/>
                    <a:pt x="139" y="41"/>
                  </a:cubicBezTo>
                  <a:cubicBezTo>
                    <a:pt x="140" y="42"/>
                    <a:pt x="140" y="42"/>
                    <a:pt x="140" y="42"/>
                  </a:cubicBezTo>
                  <a:close/>
                  <a:moveTo>
                    <a:pt x="135" y="49"/>
                  </a:moveTo>
                  <a:cubicBezTo>
                    <a:pt x="135" y="49"/>
                    <a:pt x="135" y="49"/>
                    <a:pt x="135" y="49"/>
                  </a:cubicBezTo>
                  <a:cubicBezTo>
                    <a:pt x="135" y="49"/>
                    <a:pt x="135" y="49"/>
                    <a:pt x="135" y="49"/>
                  </a:cubicBezTo>
                  <a:cubicBezTo>
                    <a:pt x="135" y="49"/>
                    <a:pt x="135" y="49"/>
                    <a:pt x="135" y="49"/>
                  </a:cubicBezTo>
                  <a:cubicBezTo>
                    <a:pt x="135" y="49"/>
                    <a:pt x="135" y="49"/>
                    <a:pt x="135" y="49"/>
                  </a:cubicBezTo>
                  <a:close/>
                  <a:moveTo>
                    <a:pt x="135" y="50"/>
                  </a:moveTo>
                  <a:cubicBezTo>
                    <a:pt x="135" y="50"/>
                    <a:pt x="135" y="50"/>
                    <a:pt x="135" y="50"/>
                  </a:cubicBezTo>
                  <a:cubicBezTo>
                    <a:pt x="135" y="49"/>
                    <a:pt x="135" y="49"/>
                    <a:pt x="135" y="49"/>
                  </a:cubicBezTo>
                  <a:cubicBezTo>
                    <a:pt x="135" y="49"/>
                    <a:pt x="135" y="49"/>
                    <a:pt x="135" y="49"/>
                  </a:cubicBezTo>
                  <a:cubicBezTo>
                    <a:pt x="135" y="50"/>
                    <a:pt x="135" y="50"/>
                    <a:pt x="135" y="50"/>
                  </a:cubicBezTo>
                  <a:close/>
                  <a:moveTo>
                    <a:pt x="135" y="49"/>
                  </a:moveTo>
                  <a:cubicBezTo>
                    <a:pt x="135" y="49"/>
                    <a:pt x="135" y="49"/>
                    <a:pt x="135" y="49"/>
                  </a:cubicBezTo>
                  <a:cubicBezTo>
                    <a:pt x="136" y="49"/>
                    <a:pt x="136" y="49"/>
                    <a:pt x="136" y="48"/>
                  </a:cubicBezTo>
                  <a:cubicBezTo>
                    <a:pt x="136" y="49"/>
                    <a:pt x="136" y="49"/>
                    <a:pt x="136" y="49"/>
                  </a:cubicBezTo>
                  <a:cubicBezTo>
                    <a:pt x="135" y="49"/>
                    <a:pt x="135" y="49"/>
                    <a:pt x="135" y="49"/>
                  </a:cubicBezTo>
                  <a:close/>
                  <a:moveTo>
                    <a:pt x="135" y="50"/>
                  </a:moveTo>
                  <a:cubicBezTo>
                    <a:pt x="135" y="50"/>
                    <a:pt x="135" y="50"/>
                    <a:pt x="135" y="50"/>
                  </a:cubicBezTo>
                  <a:cubicBezTo>
                    <a:pt x="135" y="49"/>
                    <a:pt x="135" y="49"/>
                    <a:pt x="135" y="49"/>
                  </a:cubicBezTo>
                  <a:cubicBezTo>
                    <a:pt x="136" y="49"/>
                    <a:pt x="136" y="49"/>
                    <a:pt x="136" y="49"/>
                  </a:cubicBezTo>
                  <a:cubicBezTo>
                    <a:pt x="136" y="50"/>
                    <a:pt x="136" y="50"/>
                    <a:pt x="136" y="50"/>
                  </a:cubicBezTo>
                  <a:lnTo>
                    <a:pt x="135" y="50"/>
                  </a:lnTo>
                  <a:close/>
                  <a:moveTo>
                    <a:pt x="136" y="50"/>
                  </a:moveTo>
                  <a:cubicBezTo>
                    <a:pt x="136" y="50"/>
                    <a:pt x="136" y="50"/>
                    <a:pt x="136" y="50"/>
                  </a:cubicBezTo>
                  <a:cubicBezTo>
                    <a:pt x="136" y="49"/>
                    <a:pt x="136" y="49"/>
                    <a:pt x="136" y="49"/>
                  </a:cubicBezTo>
                  <a:cubicBezTo>
                    <a:pt x="136" y="49"/>
                    <a:pt x="136" y="49"/>
                    <a:pt x="136" y="49"/>
                  </a:cubicBezTo>
                  <a:cubicBezTo>
                    <a:pt x="136" y="49"/>
                    <a:pt x="136" y="49"/>
                    <a:pt x="136" y="49"/>
                  </a:cubicBezTo>
                  <a:cubicBezTo>
                    <a:pt x="136" y="49"/>
                    <a:pt x="136" y="49"/>
                    <a:pt x="136" y="49"/>
                  </a:cubicBezTo>
                  <a:cubicBezTo>
                    <a:pt x="136" y="48"/>
                    <a:pt x="136" y="48"/>
                    <a:pt x="136" y="48"/>
                  </a:cubicBezTo>
                  <a:cubicBezTo>
                    <a:pt x="136" y="48"/>
                    <a:pt x="136" y="48"/>
                    <a:pt x="137" y="48"/>
                  </a:cubicBezTo>
                  <a:cubicBezTo>
                    <a:pt x="137" y="50"/>
                    <a:pt x="137" y="50"/>
                    <a:pt x="137" y="50"/>
                  </a:cubicBezTo>
                  <a:lnTo>
                    <a:pt x="136" y="50"/>
                  </a:lnTo>
                  <a:close/>
                  <a:moveTo>
                    <a:pt x="137" y="48"/>
                  </a:moveTo>
                  <a:cubicBezTo>
                    <a:pt x="137" y="48"/>
                    <a:pt x="137" y="48"/>
                    <a:pt x="137" y="48"/>
                  </a:cubicBezTo>
                  <a:cubicBezTo>
                    <a:pt x="137" y="48"/>
                    <a:pt x="137" y="48"/>
                    <a:pt x="137" y="48"/>
                  </a:cubicBezTo>
                  <a:cubicBezTo>
                    <a:pt x="137" y="48"/>
                    <a:pt x="137" y="48"/>
                    <a:pt x="137" y="48"/>
                  </a:cubicBezTo>
                  <a:cubicBezTo>
                    <a:pt x="137" y="48"/>
                    <a:pt x="137" y="48"/>
                    <a:pt x="137" y="48"/>
                  </a:cubicBezTo>
                  <a:close/>
                  <a:moveTo>
                    <a:pt x="137" y="48"/>
                  </a:moveTo>
                  <a:cubicBezTo>
                    <a:pt x="137" y="48"/>
                    <a:pt x="137" y="48"/>
                    <a:pt x="137" y="48"/>
                  </a:cubicBezTo>
                  <a:cubicBezTo>
                    <a:pt x="137" y="48"/>
                    <a:pt x="137" y="48"/>
                    <a:pt x="137" y="48"/>
                  </a:cubicBezTo>
                  <a:cubicBezTo>
                    <a:pt x="137" y="48"/>
                    <a:pt x="137" y="48"/>
                    <a:pt x="137" y="48"/>
                  </a:cubicBezTo>
                  <a:cubicBezTo>
                    <a:pt x="137" y="48"/>
                    <a:pt x="137" y="48"/>
                    <a:pt x="137" y="48"/>
                  </a:cubicBezTo>
                  <a:cubicBezTo>
                    <a:pt x="137" y="48"/>
                    <a:pt x="137" y="48"/>
                    <a:pt x="137" y="48"/>
                  </a:cubicBezTo>
                  <a:close/>
                  <a:moveTo>
                    <a:pt x="137" y="50"/>
                  </a:moveTo>
                  <a:cubicBezTo>
                    <a:pt x="137" y="50"/>
                    <a:pt x="137" y="50"/>
                    <a:pt x="137" y="50"/>
                  </a:cubicBezTo>
                  <a:cubicBezTo>
                    <a:pt x="137" y="49"/>
                    <a:pt x="137" y="49"/>
                    <a:pt x="137" y="49"/>
                  </a:cubicBezTo>
                  <a:cubicBezTo>
                    <a:pt x="137" y="49"/>
                    <a:pt x="137" y="49"/>
                    <a:pt x="137" y="49"/>
                  </a:cubicBezTo>
                  <a:cubicBezTo>
                    <a:pt x="137" y="50"/>
                    <a:pt x="137" y="50"/>
                    <a:pt x="137" y="50"/>
                  </a:cubicBezTo>
                  <a:close/>
                  <a:moveTo>
                    <a:pt x="137" y="47"/>
                  </a:moveTo>
                  <a:cubicBezTo>
                    <a:pt x="137" y="47"/>
                    <a:pt x="137" y="47"/>
                    <a:pt x="137" y="47"/>
                  </a:cubicBezTo>
                  <a:cubicBezTo>
                    <a:pt x="138" y="47"/>
                    <a:pt x="138" y="47"/>
                    <a:pt x="138" y="47"/>
                  </a:cubicBezTo>
                  <a:cubicBezTo>
                    <a:pt x="138" y="48"/>
                    <a:pt x="138" y="48"/>
                    <a:pt x="138" y="48"/>
                  </a:cubicBezTo>
                  <a:cubicBezTo>
                    <a:pt x="137" y="48"/>
                    <a:pt x="137" y="48"/>
                    <a:pt x="137" y="48"/>
                  </a:cubicBezTo>
                  <a:lnTo>
                    <a:pt x="137" y="47"/>
                  </a:lnTo>
                  <a:close/>
                  <a:moveTo>
                    <a:pt x="137" y="48"/>
                  </a:moveTo>
                  <a:cubicBezTo>
                    <a:pt x="137" y="48"/>
                    <a:pt x="137" y="48"/>
                    <a:pt x="137" y="48"/>
                  </a:cubicBezTo>
                  <a:cubicBezTo>
                    <a:pt x="138" y="48"/>
                    <a:pt x="138" y="48"/>
                    <a:pt x="138" y="48"/>
                  </a:cubicBezTo>
                  <a:cubicBezTo>
                    <a:pt x="138" y="48"/>
                    <a:pt x="138" y="48"/>
                    <a:pt x="138" y="48"/>
                  </a:cubicBezTo>
                  <a:cubicBezTo>
                    <a:pt x="137" y="48"/>
                    <a:pt x="137" y="48"/>
                    <a:pt x="137" y="48"/>
                  </a:cubicBezTo>
                  <a:close/>
                  <a:moveTo>
                    <a:pt x="137" y="50"/>
                  </a:moveTo>
                  <a:cubicBezTo>
                    <a:pt x="137" y="50"/>
                    <a:pt x="137" y="50"/>
                    <a:pt x="137" y="50"/>
                  </a:cubicBezTo>
                  <a:cubicBezTo>
                    <a:pt x="137" y="49"/>
                    <a:pt x="137" y="49"/>
                    <a:pt x="137" y="49"/>
                  </a:cubicBezTo>
                  <a:cubicBezTo>
                    <a:pt x="138" y="49"/>
                    <a:pt x="138" y="49"/>
                    <a:pt x="138" y="49"/>
                  </a:cubicBezTo>
                  <a:cubicBezTo>
                    <a:pt x="138" y="50"/>
                    <a:pt x="138" y="50"/>
                    <a:pt x="138" y="50"/>
                  </a:cubicBezTo>
                  <a:lnTo>
                    <a:pt x="137" y="50"/>
                  </a:lnTo>
                  <a:close/>
                  <a:moveTo>
                    <a:pt x="138" y="47"/>
                  </a:moveTo>
                  <a:cubicBezTo>
                    <a:pt x="138" y="47"/>
                    <a:pt x="138" y="47"/>
                    <a:pt x="138" y="47"/>
                  </a:cubicBezTo>
                  <a:cubicBezTo>
                    <a:pt x="138" y="47"/>
                    <a:pt x="138" y="47"/>
                    <a:pt x="138" y="47"/>
                  </a:cubicBezTo>
                  <a:cubicBezTo>
                    <a:pt x="138" y="48"/>
                    <a:pt x="138" y="48"/>
                    <a:pt x="138" y="48"/>
                  </a:cubicBezTo>
                  <a:cubicBezTo>
                    <a:pt x="138" y="48"/>
                    <a:pt x="138" y="48"/>
                    <a:pt x="138" y="48"/>
                  </a:cubicBezTo>
                  <a:cubicBezTo>
                    <a:pt x="138" y="47"/>
                    <a:pt x="138" y="47"/>
                    <a:pt x="138" y="47"/>
                  </a:cubicBezTo>
                  <a:cubicBezTo>
                    <a:pt x="138" y="47"/>
                    <a:pt x="138" y="47"/>
                    <a:pt x="138" y="47"/>
                  </a:cubicBezTo>
                  <a:close/>
                  <a:moveTo>
                    <a:pt x="138" y="50"/>
                  </a:moveTo>
                  <a:cubicBezTo>
                    <a:pt x="138" y="50"/>
                    <a:pt x="138" y="50"/>
                    <a:pt x="138" y="50"/>
                  </a:cubicBezTo>
                  <a:cubicBezTo>
                    <a:pt x="138" y="49"/>
                    <a:pt x="138" y="49"/>
                    <a:pt x="138" y="49"/>
                  </a:cubicBezTo>
                  <a:cubicBezTo>
                    <a:pt x="138" y="49"/>
                    <a:pt x="138" y="49"/>
                    <a:pt x="138" y="49"/>
                  </a:cubicBezTo>
                  <a:cubicBezTo>
                    <a:pt x="138" y="50"/>
                    <a:pt x="138" y="50"/>
                    <a:pt x="138" y="50"/>
                  </a:cubicBezTo>
                  <a:close/>
                  <a:moveTo>
                    <a:pt x="139" y="50"/>
                  </a:moveTo>
                  <a:cubicBezTo>
                    <a:pt x="139" y="50"/>
                    <a:pt x="139" y="50"/>
                    <a:pt x="139" y="50"/>
                  </a:cubicBezTo>
                  <a:cubicBezTo>
                    <a:pt x="139" y="49"/>
                    <a:pt x="139" y="49"/>
                    <a:pt x="139" y="49"/>
                  </a:cubicBezTo>
                  <a:cubicBezTo>
                    <a:pt x="139" y="49"/>
                    <a:pt x="139" y="49"/>
                    <a:pt x="139" y="49"/>
                  </a:cubicBezTo>
                  <a:cubicBezTo>
                    <a:pt x="139" y="48"/>
                    <a:pt x="139" y="48"/>
                    <a:pt x="139" y="48"/>
                  </a:cubicBezTo>
                  <a:cubicBezTo>
                    <a:pt x="139" y="48"/>
                    <a:pt x="139" y="48"/>
                    <a:pt x="139" y="48"/>
                  </a:cubicBezTo>
                  <a:cubicBezTo>
                    <a:pt x="139" y="47"/>
                    <a:pt x="139" y="47"/>
                    <a:pt x="139" y="47"/>
                  </a:cubicBezTo>
                  <a:cubicBezTo>
                    <a:pt x="139" y="47"/>
                    <a:pt x="139" y="47"/>
                    <a:pt x="139" y="47"/>
                  </a:cubicBezTo>
                  <a:cubicBezTo>
                    <a:pt x="139" y="47"/>
                    <a:pt x="139" y="47"/>
                    <a:pt x="139" y="47"/>
                  </a:cubicBezTo>
                  <a:cubicBezTo>
                    <a:pt x="139" y="47"/>
                    <a:pt x="139" y="47"/>
                    <a:pt x="139" y="47"/>
                  </a:cubicBezTo>
                  <a:cubicBezTo>
                    <a:pt x="139" y="47"/>
                    <a:pt x="139" y="47"/>
                    <a:pt x="139" y="47"/>
                  </a:cubicBezTo>
                  <a:cubicBezTo>
                    <a:pt x="139" y="47"/>
                    <a:pt x="139" y="47"/>
                    <a:pt x="139" y="47"/>
                  </a:cubicBezTo>
                  <a:cubicBezTo>
                    <a:pt x="139" y="48"/>
                    <a:pt x="139" y="48"/>
                    <a:pt x="139" y="48"/>
                  </a:cubicBezTo>
                  <a:cubicBezTo>
                    <a:pt x="139" y="48"/>
                    <a:pt x="139" y="48"/>
                    <a:pt x="139" y="48"/>
                  </a:cubicBezTo>
                  <a:cubicBezTo>
                    <a:pt x="139" y="48"/>
                    <a:pt x="139" y="48"/>
                    <a:pt x="139" y="48"/>
                  </a:cubicBezTo>
                  <a:cubicBezTo>
                    <a:pt x="139" y="48"/>
                    <a:pt x="139" y="48"/>
                    <a:pt x="139" y="48"/>
                  </a:cubicBezTo>
                  <a:cubicBezTo>
                    <a:pt x="139" y="50"/>
                    <a:pt x="139" y="50"/>
                    <a:pt x="139" y="50"/>
                  </a:cubicBezTo>
                  <a:close/>
                  <a:moveTo>
                    <a:pt x="139" y="46"/>
                  </a:moveTo>
                  <a:cubicBezTo>
                    <a:pt x="139" y="46"/>
                    <a:pt x="139" y="46"/>
                    <a:pt x="139" y="46"/>
                  </a:cubicBezTo>
                  <a:cubicBezTo>
                    <a:pt x="139" y="46"/>
                    <a:pt x="139" y="46"/>
                    <a:pt x="139" y="46"/>
                  </a:cubicBezTo>
                  <a:cubicBezTo>
                    <a:pt x="139" y="48"/>
                    <a:pt x="139" y="48"/>
                    <a:pt x="139" y="48"/>
                  </a:cubicBezTo>
                  <a:cubicBezTo>
                    <a:pt x="139" y="48"/>
                    <a:pt x="139" y="48"/>
                    <a:pt x="139" y="48"/>
                  </a:cubicBezTo>
                  <a:lnTo>
                    <a:pt x="139" y="46"/>
                  </a:lnTo>
                  <a:close/>
                  <a:moveTo>
                    <a:pt x="139" y="50"/>
                  </a:moveTo>
                  <a:cubicBezTo>
                    <a:pt x="139" y="50"/>
                    <a:pt x="139" y="50"/>
                    <a:pt x="139" y="50"/>
                  </a:cubicBezTo>
                  <a:cubicBezTo>
                    <a:pt x="139" y="48"/>
                    <a:pt x="139" y="48"/>
                    <a:pt x="139" y="48"/>
                  </a:cubicBezTo>
                  <a:cubicBezTo>
                    <a:pt x="139" y="48"/>
                    <a:pt x="139" y="48"/>
                    <a:pt x="139" y="48"/>
                  </a:cubicBezTo>
                  <a:cubicBezTo>
                    <a:pt x="139" y="50"/>
                    <a:pt x="139" y="50"/>
                    <a:pt x="139" y="50"/>
                  </a:cubicBezTo>
                  <a:close/>
                  <a:moveTo>
                    <a:pt x="139" y="46"/>
                  </a:moveTo>
                  <a:cubicBezTo>
                    <a:pt x="139" y="46"/>
                    <a:pt x="139" y="46"/>
                    <a:pt x="139" y="46"/>
                  </a:cubicBezTo>
                  <a:cubicBezTo>
                    <a:pt x="139" y="46"/>
                    <a:pt x="139" y="46"/>
                    <a:pt x="139" y="46"/>
                  </a:cubicBezTo>
                  <a:cubicBezTo>
                    <a:pt x="139" y="46"/>
                    <a:pt x="140" y="46"/>
                    <a:pt x="140" y="46"/>
                  </a:cubicBezTo>
                  <a:cubicBezTo>
                    <a:pt x="140" y="48"/>
                    <a:pt x="140" y="48"/>
                    <a:pt x="140" y="48"/>
                  </a:cubicBezTo>
                  <a:cubicBezTo>
                    <a:pt x="139" y="48"/>
                    <a:pt x="139" y="48"/>
                    <a:pt x="139" y="48"/>
                  </a:cubicBezTo>
                  <a:lnTo>
                    <a:pt x="139" y="46"/>
                  </a:lnTo>
                  <a:close/>
                  <a:moveTo>
                    <a:pt x="139" y="50"/>
                  </a:moveTo>
                  <a:cubicBezTo>
                    <a:pt x="139" y="50"/>
                    <a:pt x="139" y="50"/>
                    <a:pt x="139" y="50"/>
                  </a:cubicBezTo>
                  <a:cubicBezTo>
                    <a:pt x="139" y="48"/>
                    <a:pt x="139" y="48"/>
                    <a:pt x="139" y="48"/>
                  </a:cubicBezTo>
                  <a:cubicBezTo>
                    <a:pt x="140" y="48"/>
                    <a:pt x="140" y="48"/>
                    <a:pt x="140" y="48"/>
                  </a:cubicBezTo>
                  <a:cubicBezTo>
                    <a:pt x="140" y="50"/>
                    <a:pt x="140" y="50"/>
                    <a:pt x="140" y="50"/>
                  </a:cubicBezTo>
                  <a:lnTo>
                    <a:pt x="139" y="50"/>
                  </a:lnTo>
                  <a:close/>
                  <a:moveTo>
                    <a:pt x="140" y="46"/>
                  </a:moveTo>
                  <a:cubicBezTo>
                    <a:pt x="140" y="46"/>
                    <a:pt x="140" y="46"/>
                    <a:pt x="140" y="46"/>
                  </a:cubicBezTo>
                  <a:cubicBezTo>
                    <a:pt x="140" y="46"/>
                    <a:pt x="140" y="46"/>
                    <a:pt x="140" y="45"/>
                  </a:cubicBezTo>
                  <a:cubicBezTo>
                    <a:pt x="140" y="45"/>
                    <a:pt x="140" y="45"/>
                    <a:pt x="140" y="45"/>
                  </a:cubicBezTo>
                  <a:cubicBezTo>
                    <a:pt x="140" y="46"/>
                    <a:pt x="140" y="46"/>
                    <a:pt x="140" y="46"/>
                  </a:cubicBezTo>
                  <a:cubicBezTo>
                    <a:pt x="140" y="46"/>
                    <a:pt x="140" y="46"/>
                    <a:pt x="140" y="46"/>
                  </a:cubicBezTo>
                  <a:close/>
                  <a:moveTo>
                    <a:pt x="140" y="46"/>
                  </a:moveTo>
                  <a:cubicBezTo>
                    <a:pt x="140" y="46"/>
                    <a:pt x="140" y="46"/>
                    <a:pt x="140" y="46"/>
                  </a:cubicBezTo>
                  <a:cubicBezTo>
                    <a:pt x="140" y="48"/>
                    <a:pt x="140" y="48"/>
                    <a:pt x="140" y="48"/>
                  </a:cubicBezTo>
                  <a:cubicBezTo>
                    <a:pt x="140" y="48"/>
                    <a:pt x="140" y="48"/>
                    <a:pt x="140" y="48"/>
                  </a:cubicBezTo>
                  <a:cubicBezTo>
                    <a:pt x="140" y="46"/>
                    <a:pt x="140" y="46"/>
                    <a:pt x="140" y="46"/>
                  </a:cubicBezTo>
                  <a:close/>
                  <a:moveTo>
                    <a:pt x="140" y="50"/>
                  </a:moveTo>
                  <a:cubicBezTo>
                    <a:pt x="140" y="50"/>
                    <a:pt x="140" y="50"/>
                    <a:pt x="140" y="50"/>
                  </a:cubicBezTo>
                  <a:cubicBezTo>
                    <a:pt x="140" y="49"/>
                    <a:pt x="140" y="49"/>
                    <a:pt x="140" y="49"/>
                  </a:cubicBezTo>
                  <a:cubicBezTo>
                    <a:pt x="140" y="49"/>
                    <a:pt x="140" y="49"/>
                    <a:pt x="140" y="49"/>
                  </a:cubicBezTo>
                  <a:cubicBezTo>
                    <a:pt x="140" y="50"/>
                    <a:pt x="140" y="50"/>
                    <a:pt x="140" y="50"/>
                  </a:cubicBezTo>
                  <a:close/>
                  <a:moveTo>
                    <a:pt x="143" y="44"/>
                  </a:moveTo>
                  <a:cubicBezTo>
                    <a:pt x="143" y="44"/>
                    <a:pt x="143" y="44"/>
                    <a:pt x="143" y="44"/>
                  </a:cubicBezTo>
                  <a:cubicBezTo>
                    <a:pt x="143" y="45"/>
                    <a:pt x="144" y="45"/>
                    <a:pt x="144" y="45"/>
                  </a:cubicBezTo>
                  <a:cubicBezTo>
                    <a:pt x="144" y="45"/>
                    <a:pt x="144" y="45"/>
                    <a:pt x="144" y="45"/>
                  </a:cubicBezTo>
                  <a:cubicBezTo>
                    <a:pt x="143" y="45"/>
                    <a:pt x="143" y="45"/>
                    <a:pt x="143" y="45"/>
                  </a:cubicBezTo>
                  <a:lnTo>
                    <a:pt x="143" y="44"/>
                  </a:lnTo>
                  <a:close/>
                  <a:moveTo>
                    <a:pt x="144" y="45"/>
                  </a:moveTo>
                  <a:cubicBezTo>
                    <a:pt x="144" y="45"/>
                    <a:pt x="144" y="45"/>
                    <a:pt x="144" y="45"/>
                  </a:cubicBezTo>
                  <a:cubicBezTo>
                    <a:pt x="144" y="47"/>
                    <a:pt x="144" y="47"/>
                    <a:pt x="144" y="47"/>
                  </a:cubicBezTo>
                  <a:cubicBezTo>
                    <a:pt x="143" y="47"/>
                    <a:pt x="143" y="47"/>
                    <a:pt x="143" y="47"/>
                  </a:cubicBezTo>
                  <a:cubicBezTo>
                    <a:pt x="143" y="45"/>
                    <a:pt x="143" y="45"/>
                    <a:pt x="143" y="45"/>
                  </a:cubicBezTo>
                  <a:lnTo>
                    <a:pt x="144" y="45"/>
                  </a:lnTo>
                  <a:close/>
                  <a:moveTo>
                    <a:pt x="143" y="47"/>
                  </a:moveTo>
                  <a:cubicBezTo>
                    <a:pt x="143" y="47"/>
                    <a:pt x="143" y="47"/>
                    <a:pt x="143" y="47"/>
                  </a:cubicBezTo>
                  <a:cubicBezTo>
                    <a:pt x="144" y="47"/>
                    <a:pt x="144" y="47"/>
                    <a:pt x="144" y="47"/>
                  </a:cubicBezTo>
                  <a:cubicBezTo>
                    <a:pt x="144" y="49"/>
                    <a:pt x="144" y="49"/>
                    <a:pt x="144" y="49"/>
                  </a:cubicBezTo>
                  <a:cubicBezTo>
                    <a:pt x="143" y="49"/>
                    <a:pt x="143" y="49"/>
                    <a:pt x="143" y="49"/>
                  </a:cubicBezTo>
                  <a:lnTo>
                    <a:pt x="143" y="47"/>
                  </a:lnTo>
                  <a:close/>
                  <a:moveTo>
                    <a:pt x="143" y="49"/>
                  </a:moveTo>
                  <a:cubicBezTo>
                    <a:pt x="143" y="49"/>
                    <a:pt x="143" y="49"/>
                    <a:pt x="143" y="49"/>
                  </a:cubicBezTo>
                  <a:cubicBezTo>
                    <a:pt x="143" y="49"/>
                    <a:pt x="143" y="49"/>
                    <a:pt x="143" y="49"/>
                  </a:cubicBezTo>
                  <a:cubicBezTo>
                    <a:pt x="144" y="49"/>
                    <a:pt x="144" y="49"/>
                    <a:pt x="144" y="49"/>
                  </a:cubicBezTo>
                  <a:cubicBezTo>
                    <a:pt x="144" y="49"/>
                    <a:pt x="144" y="49"/>
                    <a:pt x="144" y="49"/>
                  </a:cubicBezTo>
                  <a:lnTo>
                    <a:pt x="143" y="49"/>
                  </a:lnTo>
                  <a:close/>
                  <a:moveTo>
                    <a:pt x="144" y="47"/>
                  </a:moveTo>
                  <a:cubicBezTo>
                    <a:pt x="144" y="47"/>
                    <a:pt x="144" y="47"/>
                    <a:pt x="144" y="47"/>
                  </a:cubicBezTo>
                  <a:cubicBezTo>
                    <a:pt x="145" y="47"/>
                    <a:pt x="145" y="47"/>
                    <a:pt x="145" y="47"/>
                  </a:cubicBezTo>
                  <a:cubicBezTo>
                    <a:pt x="145" y="47"/>
                    <a:pt x="145" y="47"/>
                    <a:pt x="145" y="47"/>
                  </a:cubicBezTo>
                  <a:cubicBezTo>
                    <a:pt x="144" y="47"/>
                    <a:pt x="144" y="47"/>
                    <a:pt x="144" y="47"/>
                  </a:cubicBezTo>
                  <a:cubicBezTo>
                    <a:pt x="144" y="45"/>
                    <a:pt x="144" y="45"/>
                    <a:pt x="144" y="45"/>
                  </a:cubicBezTo>
                  <a:cubicBezTo>
                    <a:pt x="146" y="45"/>
                    <a:pt x="146" y="45"/>
                    <a:pt x="146" y="45"/>
                  </a:cubicBezTo>
                  <a:cubicBezTo>
                    <a:pt x="146" y="46"/>
                    <a:pt x="146" y="46"/>
                    <a:pt x="146" y="46"/>
                  </a:cubicBezTo>
                  <a:cubicBezTo>
                    <a:pt x="145" y="46"/>
                    <a:pt x="145" y="46"/>
                    <a:pt x="145" y="46"/>
                  </a:cubicBezTo>
                  <a:cubicBezTo>
                    <a:pt x="145" y="47"/>
                    <a:pt x="145" y="47"/>
                    <a:pt x="145" y="47"/>
                  </a:cubicBezTo>
                  <a:cubicBezTo>
                    <a:pt x="146" y="47"/>
                    <a:pt x="146" y="47"/>
                    <a:pt x="146" y="47"/>
                  </a:cubicBezTo>
                  <a:cubicBezTo>
                    <a:pt x="146" y="49"/>
                    <a:pt x="146" y="49"/>
                    <a:pt x="146" y="49"/>
                  </a:cubicBezTo>
                  <a:cubicBezTo>
                    <a:pt x="144" y="49"/>
                    <a:pt x="144" y="49"/>
                    <a:pt x="144" y="49"/>
                  </a:cubicBezTo>
                  <a:lnTo>
                    <a:pt x="144" y="47"/>
                  </a:lnTo>
                  <a:close/>
                  <a:moveTo>
                    <a:pt x="144" y="45"/>
                  </a:moveTo>
                  <a:cubicBezTo>
                    <a:pt x="144" y="45"/>
                    <a:pt x="144" y="45"/>
                    <a:pt x="144" y="45"/>
                  </a:cubicBezTo>
                  <a:cubicBezTo>
                    <a:pt x="145" y="45"/>
                    <a:pt x="145" y="45"/>
                    <a:pt x="146" y="45"/>
                  </a:cubicBezTo>
                  <a:cubicBezTo>
                    <a:pt x="146" y="45"/>
                    <a:pt x="146" y="45"/>
                    <a:pt x="146" y="45"/>
                  </a:cubicBezTo>
                  <a:cubicBezTo>
                    <a:pt x="144" y="45"/>
                    <a:pt x="144" y="45"/>
                    <a:pt x="144" y="45"/>
                  </a:cubicBezTo>
                  <a:close/>
                  <a:moveTo>
                    <a:pt x="144" y="49"/>
                  </a:moveTo>
                  <a:cubicBezTo>
                    <a:pt x="144" y="49"/>
                    <a:pt x="144" y="49"/>
                    <a:pt x="144" y="49"/>
                  </a:cubicBezTo>
                  <a:cubicBezTo>
                    <a:pt x="144" y="49"/>
                    <a:pt x="144" y="49"/>
                    <a:pt x="144" y="49"/>
                  </a:cubicBezTo>
                  <a:cubicBezTo>
                    <a:pt x="146" y="49"/>
                    <a:pt x="146" y="49"/>
                    <a:pt x="146" y="49"/>
                  </a:cubicBezTo>
                  <a:cubicBezTo>
                    <a:pt x="146" y="49"/>
                    <a:pt x="146" y="49"/>
                    <a:pt x="146" y="49"/>
                  </a:cubicBezTo>
                  <a:lnTo>
                    <a:pt x="144" y="49"/>
                  </a:lnTo>
                  <a:close/>
                  <a:moveTo>
                    <a:pt x="146" y="45"/>
                  </a:moveTo>
                  <a:cubicBezTo>
                    <a:pt x="146" y="45"/>
                    <a:pt x="146" y="45"/>
                    <a:pt x="146" y="45"/>
                  </a:cubicBezTo>
                  <a:cubicBezTo>
                    <a:pt x="146" y="45"/>
                    <a:pt x="147" y="45"/>
                    <a:pt x="147" y="45"/>
                  </a:cubicBezTo>
                  <a:cubicBezTo>
                    <a:pt x="147" y="45"/>
                    <a:pt x="148" y="45"/>
                    <a:pt x="148" y="45"/>
                  </a:cubicBezTo>
                  <a:cubicBezTo>
                    <a:pt x="148" y="45"/>
                    <a:pt x="148" y="45"/>
                    <a:pt x="148" y="45"/>
                  </a:cubicBezTo>
                  <a:cubicBezTo>
                    <a:pt x="146" y="45"/>
                    <a:pt x="146" y="45"/>
                    <a:pt x="146" y="45"/>
                  </a:cubicBezTo>
                  <a:close/>
                  <a:moveTo>
                    <a:pt x="148" y="45"/>
                  </a:moveTo>
                  <a:cubicBezTo>
                    <a:pt x="148" y="45"/>
                    <a:pt x="148" y="45"/>
                    <a:pt x="148" y="45"/>
                  </a:cubicBezTo>
                  <a:cubicBezTo>
                    <a:pt x="148" y="46"/>
                    <a:pt x="148" y="46"/>
                    <a:pt x="148" y="46"/>
                  </a:cubicBezTo>
                  <a:cubicBezTo>
                    <a:pt x="146" y="46"/>
                    <a:pt x="146" y="46"/>
                    <a:pt x="146" y="46"/>
                  </a:cubicBezTo>
                  <a:cubicBezTo>
                    <a:pt x="146" y="45"/>
                    <a:pt x="146" y="45"/>
                    <a:pt x="146" y="45"/>
                  </a:cubicBezTo>
                  <a:lnTo>
                    <a:pt x="148" y="45"/>
                  </a:lnTo>
                  <a:close/>
                  <a:moveTo>
                    <a:pt x="146" y="49"/>
                  </a:moveTo>
                  <a:cubicBezTo>
                    <a:pt x="146" y="49"/>
                    <a:pt x="146" y="49"/>
                    <a:pt x="146" y="49"/>
                  </a:cubicBezTo>
                  <a:cubicBezTo>
                    <a:pt x="146" y="49"/>
                    <a:pt x="146" y="49"/>
                    <a:pt x="146" y="49"/>
                  </a:cubicBezTo>
                  <a:cubicBezTo>
                    <a:pt x="147" y="49"/>
                    <a:pt x="147" y="49"/>
                    <a:pt x="147" y="49"/>
                  </a:cubicBezTo>
                  <a:cubicBezTo>
                    <a:pt x="147" y="49"/>
                    <a:pt x="147" y="49"/>
                    <a:pt x="147" y="49"/>
                  </a:cubicBezTo>
                  <a:cubicBezTo>
                    <a:pt x="146" y="49"/>
                    <a:pt x="146" y="49"/>
                    <a:pt x="146" y="49"/>
                  </a:cubicBezTo>
                  <a:cubicBezTo>
                    <a:pt x="146" y="47"/>
                    <a:pt x="146" y="47"/>
                    <a:pt x="146" y="47"/>
                  </a:cubicBezTo>
                  <a:cubicBezTo>
                    <a:pt x="148" y="47"/>
                    <a:pt x="148" y="47"/>
                    <a:pt x="148" y="47"/>
                  </a:cubicBezTo>
                  <a:cubicBezTo>
                    <a:pt x="148" y="49"/>
                    <a:pt x="148" y="49"/>
                    <a:pt x="148" y="49"/>
                  </a:cubicBezTo>
                  <a:lnTo>
                    <a:pt x="146" y="49"/>
                  </a:lnTo>
                  <a:close/>
                  <a:moveTo>
                    <a:pt x="148" y="45"/>
                  </a:moveTo>
                  <a:cubicBezTo>
                    <a:pt x="148" y="45"/>
                    <a:pt x="148" y="45"/>
                    <a:pt x="148" y="45"/>
                  </a:cubicBezTo>
                  <a:cubicBezTo>
                    <a:pt x="149" y="45"/>
                    <a:pt x="149" y="45"/>
                    <a:pt x="150" y="45"/>
                  </a:cubicBezTo>
                  <a:cubicBezTo>
                    <a:pt x="150" y="46"/>
                    <a:pt x="150" y="46"/>
                    <a:pt x="150" y="46"/>
                  </a:cubicBezTo>
                  <a:cubicBezTo>
                    <a:pt x="148" y="46"/>
                    <a:pt x="148" y="46"/>
                    <a:pt x="148" y="46"/>
                  </a:cubicBezTo>
                  <a:lnTo>
                    <a:pt x="148" y="45"/>
                  </a:lnTo>
                  <a:close/>
                  <a:moveTo>
                    <a:pt x="148" y="47"/>
                  </a:moveTo>
                  <a:cubicBezTo>
                    <a:pt x="148" y="47"/>
                    <a:pt x="148" y="47"/>
                    <a:pt x="148" y="47"/>
                  </a:cubicBezTo>
                  <a:cubicBezTo>
                    <a:pt x="148" y="47"/>
                    <a:pt x="148" y="47"/>
                    <a:pt x="148" y="47"/>
                  </a:cubicBezTo>
                  <a:cubicBezTo>
                    <a:pt x="148" y="46"/>
                    <a:pt x="148" y="46"/>
                    <a:pt x="148" y="46"/>
                  </a:cubicBezTo>
                  <a:cubicBezTo>
                    <a:pt x="148" y="46"/>
                    <a:pt x="148" y="46"/>
                    <a:pt x="148" y="46"/>
                  </a:cubicBezTo>
                  <a:cubicBezTo>
                    <a:pt x="148" y="46"/>
                    <a:pt x="148" y="46"/>
                    <a:pt x="148" y="46"/>
                  </a:cubicBezTo>
                  <a:cubicBezTo>
                    <a:pt x="150" y="46"/>
                    <a:pt x="150" y="46"/>
                    <a:pt x="150" y="46"/>
                  </a:cubicBezTo>
                  <a:cubicBezTo>
                    <a:pt x="150" y="47"/>
                    <a:pt x="150" y="47"/>
                    <a:pt x="150" y="47"/>
                  </a:cubicBezTo>
                  <a:cubicBezTo>
                    <a:pt x="148" y="47"/>
                    <a:pt x="148" y="47"/>
                    <a:pt x="148" y="47"/>
                  </a:cubicBezTo>
                  <a:close/>
                  <a:moveTo>
                    <a:pt x="148" y="49"/>
                  </a:moveTo>
                  <a:cubicBezTo>
                    <a:pt x="148" y="49"/>
                    <a:pt x="148" y="49"/>
                    <a:pt x="148" y="49"/>
                  </a:cubicBezTo>
                  <a:cubicBezTo>
                    <a:pt x="148" y="47"/>
                    <a:pt x="148" y="47"/>
                    <a:pt x="148" y="47"/>
                  </a:cubicBezTo>
                  <a:cubicBezTo>
                    <a:pt x="150" y="47"/>
                    <a:pt x="150" y="47"/>
                    <a:pt x="150" y="47"/>
                  </a:cubicBezTo>
                  <a:cubicBezTo>
                    <a:pt x="150" y="49"/>
                    <a:pt x="150" y="49"/>
                    <a:pt x="150" y="49"/>
                  </a:cubicBezTo>
                  <a:lnTo>
                    <a:pt x="148" y="49"/>
                  </a:lnTo>
                  <a:close/>
                  <a:moveTo>
                    <a:pt x="150" y="49"/>
                  </a:moveTo>
                  <a:cubicBezTo>
                    <a:pt x="150" y="49"/>
                    <a:pt x="150" y="49"/>
                    <a:pt x="150" y="49"/>
                  </a:cubicBezTo>
                  <a:cubicBezTo>
                    <a:pt x="150" y="47"/>
                    <a:pt x="150" y="47"/>
                    <a:pt x="150" y="47"/>
                  </a:cubicBezTo>
                  <a:cubicBezTo>
                    <a:pt x="151" y="47"/>
                    <a:pt x="151" y="47"/>
                    <a:pt x="151" y="47"/>
                  </a:cubicBezTo>
                  <a:cubicBezTo>
                    <a:pt x="151" y="47"/>
                    <a:pt x="151" y="47"/>
                    <a:pt x="151" y="47"/>
                  </a:cubicBezTo>
                  <a:cubicBezTo>
                    <a:pt x="150" y="47"/>
                    <a:pt x="150" y="47"/>
                    <a:pt x="150" y="47"/>
                  </a:cubicBezTo>
                  <a:cubicBezTo>
                    <a:pt x="150" y="46"/>
                    <a:pt x="150" y="46"/>
                    <a:pt x="150" y="46"/>
                  </a:cubicBezTo>
                  <a:cubicBezTo>
                    <a:pt x="151" y="46"/>
                    <a:pt x="151" y="46"/>
                    <a:pt x="151" y="46"/>
                  </a:cubicBezTo>
                  <a:cubicBezTo>
                    <a:pt x="151" y="46"/>
                    <a:pt x="151" y="46"/>
                    <a:pt x="151" y="46"/>
                  </a:cubicBezTo>
                  <a:cubicBezTo>
                    <a:pt x="150" y="46"/>
                    <a:pt x="150" y="46"/>
                    <a:pt x="150" y="46"/>
                  </a:cubicBezTo>
                  <a:cubicBezTo>
                    <a:pt x="150" y="45"/>
                    <a:pt x="150" y="45"/>
                    <a:pt x="150" y="45"/>
                  </a:cubicBezTo>
                  <a:cubicBezTo>
                    <a:pt x="151" y="45"/>
                    <a:pt x="151" y="45"/>
                    <a:pt x="152" y="45"/>
                  </a:cubicBezTo>
                  <a:cubicBezTo>
                    <a:pt x="152" y="46"/>
                    <a:pt x="152" y="46"/>
                    <a:pt x="152" y="46"/>
                  </a:cubicBezTo>
                  <a:cubicBezTo>
                    <a:pt x="151" y="46"/>
                    <a:pt x="151" y="46"/>
                    <a:pt x="151" y="46"/>
                  </a:cubicBezTo>
                  <a:cubicBezTo>
                    <a:pt x="151" y="47"/>
                    <a:pt x="151" y="47"/>
                    <a:pt x="151" y="47"/>
                  </a:cubicBezTo>
                  <a:cubicBezTo>
                    <a:pt x="152" y="47"/>
                    <a:pt x="152" y="47"/>
                    <a:pt x="152" y="47"/>
                  </a:cubicBezTo>
                  <a:cubicBezTo>
                    <a:pt x="152" y="49"/>
                    <a:pt x="152" y="49"/>
                    <a:pt x="152" y="49"/>
                  </a:cubicBezTo>
                  <a:cubicBezTo>
                    <a:pt x="151" y="49"/>
                    <a:pt x="151" y="49"/>
                    <a:pt x="151" y="49"/>
                  </a:cubicBezTo>
                  <a:cubicBezTo>
                    <a:pt x="151" y="49"/>
                    <a:pt x="151" y="49"/>
                    <a:pt x="151" y="49"/>
                  </a:cubicBezTo>
                  <a:cubicBezTo>
                    <a:pt x="152" y="49"/>
                    <a:pt x="152" y="49"/>
                    <a:pt x="152" y="49"/>
                  </a:cubicBezTo>
                  <a:cubicBezTo>
                    <a:pt x="152" y="49"/>
                    <a:pt x="152" y="49"/>
                    <a:pt x="152" y="49"/>
                  </a:cubicBezTo>
                  <a:lnTo>
                    <a:pt x="150" y="49"/>
                  </a:lnTo>
                  <a:close/>
                  <a:moveTo>
                    <a:pt x="152" y="45"/>
                  </a:moveTo>
                  <a:cubicBezTo>
                    <a:pt x="152" y="45"/>
                    <a:pt x="152" y="45"/>
                    <a:pt x="152" y="45"/>
                  </a:cubicBezTo>
                  <a:cubicBezTo>
                    <a:pt x="153" y="45"/>
                    <a:pt x="153" y="45"/>
                    <a:pt x="154" y="45"/>
                  </a:cubicBezTo>
                  <a:cubicBezTo>
                    <a:pt x="154" y="46"/>
                    <a:pt x="154" y="46"/>
                    <a:pt x="154" y="46"/>
                  </a:cubicBezTo>
                  <a:cubicBezTo>
                    <a:pt x="152" y="46"/>
                    <a:pt x="152" y="46"/>
                    <a:pt x="152" y="46"/>
                  </a:cubicBezTo>
                  <a:lnTo>
                    <a:pt x="152" y="45"/>
                  </a:lnTo>
                  <a:close/>
                  <a:moveTo>
                    <a:pt x="152" y="47"/>
                  </a:moveTo>
                  <a:cubicBezTo>
                    <a:pt x="152" y="47"/>
                    <a:pt x="152" y="47"/>
                    <a:pt x="152" y="47"/>
                  </a:cubicBezTo>
                  <a:cubicBezTo>
                    <a:pt x="154" y="47"/>
                    <a:pt x="154" y="47"/>
                    <a:pt x="154" y="47"/>
                  </a:cubicBezTo>
                  <a:cubicBezTo>
                    <a:pt x="154" y="49"/>
                    <a:pt x="154" y="49"/>
                    <a:pt x="154" y="49"/>
                  </a:cubicBezTo>
                  <a:cubicBezTo>
                    <a:pt x="152" y="49"/>
                    <a:pt x="152" y="49"/>
                    <a:pt x="152" y="49"/>
                  </a:cubicBezTo>
                  <a:lnTo>
                    <a:pt x="152" y="47"/>
                  </a:lnTo>
                  <a:close/>
                  <a:moveTo>
                    <a:pt x="152" y="49"/>
                  </a:moveTo>
                  <a:cubicBezTo>
                    <a:pt x="152" y="49"/>
                    <a:pt x="152" y="49"/>
                    <a:pt x="152" y="49"/>
                  </a:cubicBezTo>
                  <a:cubicBezTo>
                    <a:pt x="152" y="49"/>
                    <a:pt x="152" y="49"/>
                    <a:pt x="152" y="49"/>
                  </a:cubicBezTo>
                  <a:cubicBezTo>
                    <a:pt x="154" y="49"/>
                    <a:pt x="154" y="49"/>
                    <a:pt x="154" y="49"/>
                  </a:cubicBezTo>
                  <a:cubicBezTo>
                    <a:pt x="154" y="49"/>
                    <a:pt x="154" y="49"/>
                    <a:pt x="154" y="49"/>
                  </a:cubicBezTo>
                  <a:lnTo>
                    <a:pt x="152" y="49"/>
                  </a:lnTo>
                  <a:close/>
                  <a:moveTo>
                    <a:pt x="154" y="49"/>
                  </a:moveTo>
                  <a:cubicBezTo>
                    <a:pt x="154" y="49"/>
                    <a:pt x="154" y="49"/>
                    <a:pt x="154" y="49"/>
                  </a:cubicBezTo>
                  <a:cubicBezTo>
                    <a:pt x="154" y="49"/>
                    <a:pt x="154" y="49"/>
                    <a:pt x="154" y="49"/>
                  </a:cubicBezTo>
                  <a:cubicBezTo>
                    <a:pt x="154" y="49"/>
                    <a:pt x="154" y="49"/>
                    <a:pt x="154" y="49"/>
                  </a:cubicBezTo>
                  <a:cubicBezTo>
                    <a:pt x="154" y="49"/>
                    <a:pt x="154" y="49"/>
                    <a:pt x="154" y="49"/>
                  </a:cubicBezTo>
                  <a:cubicBezTo>
                    <a:pt x="154" y="49"/>
                    <a:pt x="154" y="49"/>
                    <a:pt x="154" y="49"/>
                  </a:cubicBezTo>
                  <a:cubicBezTo>
                    <a:pt x="154" y="47"/>
                    <a:pt x="154" y="47"/>
                    <a:pt x="154" y="47"/>
                  </a:cubicBezTo>
                  <a:cubicBezTo>
                    <a:pt x="154" y="47"/>
                    <a:pt x="154" y="47"/>
                    <a:pt x="154" y="47"/>
                  </a:cubicBezTo>
                  <a:cubicBezTo>
                    <a:pt x="154" y="46"/>
                    <a:pt x="154" y="46"/>
                    <a:pt x="154" y="46"/>
                  </a:cubicBezTo>
                  <a:cubicBezTo>
                    <a:pt x="154" y="46"/>
                    <a:pt x="154" y="46"/>
                    <a:pt x="154" y="46"/>
                  </a:cubicBezTo>
                  <a:cubicBezTo>
                    <a:pt x="154" y="45"/>
                    <a:pt x="154" y="45"/>
                    <a:pt x="154" y="45"/>
                  </a:cubicBezTo>
                  <a:cubicBezTo>
                    <a:pt x="154" y="45"/>
                    <a:pt x="154" y="45"/>
                    <a:pt x="154" y="45"/>
                  </a:cubicBezTo>
                  <a:cubicBezTo>
                    <a:pt x="155" y="45"/>
                    <a:pt x="155" y="45"/>
                    <a:pt x="155" y="45"/>
                  </a:cubicBezTo>
                  <a:cubicBezTo>
                    <a:pt x="155" y="48"/>
                    <a:pt x="155" y="48"/>
                    <a:pt x="155" y="48"/>
                  </a:cubicBezTo>
                  <a:cubicBezTo>
                    <a:pt x="154" y="48"/>
                    <a:pt x="154" y="48"/>
                    <a:pt x="154" y="48"/>
                  </a:cubicBezTo>
                  <a:cubicBezTo>
                    <a:pt x="154" y="48"/>
                    <a:pt x="154" y="48"/>
                    <a:pt x="154" y="48"/>
                  </a:cubicBezTo>
                  <a:cubicBezTo>
                    <a:pt x="155" y="48"/>
                    <a:pt x="155" y="48"/>
                    <a:pt x="155" y="48"/>
                  </a:cubicBezTo>
                  <a:cubicBezTo>
                    <a:pt x="155" y="49"/>
                    <a:pt x="155" y="49"/>
                    <a:pt x="155" y="49"/>
                  </a:cubicBezTo>
                  <a:lnTo>
                    <a:pt x="154" y="49"/>
                  </a:lnTo>
                  <a:close/>
                  <a:moveTo>
                    <a:pt x="155" y="45"/>
                  </a:moveTo>
                  <a:cubicBezTo>
                    <a:pt x="155" y="45"/>
                    <a:pt x="155" y="45"/>
                    <a:pt x="155" y="45"/>
                  </a:cubicBezTo>
                  <a:cubicBezTo>
                    <a:pt x="156" y="46"/>
                    <a:pt x="156" y="46"/>
                    <a:pt x="156" y="46"/>
                  </a:cubicBezTo>
                  <a:cubicBezTo>
                    <a:pt x="156" y="48"/>
                    <a:pt x="156" y="48"/>
                    <a:pt x="156" y="48"/>
                  </a:cubicBezTo>
                  <a:cubicBezTo>
                    <a:pt x="155" y="48"/>
                    <a:pt x="155" y="48"/>
                    <a:pt x="155" y="48"/>
                  </a:cubicBezTo>
                  <a:lnTo>
                    <a:pt x="155" y="45"/>
                  </a:lnTo>
                  <a:close/>
                  <a:moveTo>
                    <a:pt x="155" y="49"/>
                  </a:moveTo>
                  <a:cubicBezTo>
                    <a:pt x="155" y="49"/>
                    <a:pt x="155" y="49"/>
                    <a:pt x="155" y="49"/>
                  </a:cubicBezTo>
                  <a:cubicBezTo>
                    <a:pt x="155" y="48"/>
                    <a:pt x="155" y="48"/>
                    <a:pt x="155" y="48"/>
                  </a:cubicBezTo>
                  <a:cubicBezTo>
                    <a:pt x="156" y="48"/>
                    <a:pt x="156" y="48"/>
                    <a:pt x="156" y="48"/>
                  </a:cubicBezTo>
                  <a:cubicBezTo>
                    <a:pt x="156" y="49"/>
                    <a:pt x="156" y="49"/>
                    <a:pt x="156" y="49"/>
                  </a:cubicBezTo>
                  <a:cubicBezTo>
                    <a:pt x="157" y="49"/>
                    <a:pt x="157" y="49"/>
                    <a:pt x="157" y="49"/>
                  </a:cubicBezTo>
                  <a:cubicBezTo>
                    <a:pt x="157" y="48"/>
                    <a:pt x="157" y="48"/>
                    <a:pt x="157" y="48"/>
                  </a:cubicBezTo>
                  <a:cubicBezTo>
                    <a:pt x="157" y="48"/>
                    <a:pt x="157" y="48"/>
                    <a:pt x="157" y="48"/>
                  </a:cubicBezTo>
                  <a:cubicBezTo>
                    <a:pt x="157" y="48"/>
                    <a:pt x="157" y="48"/>
                    <a:pt x="157" y="48"/>
                  </a:cubicBezTo>
                  <a:cubicBezTo>
                    <a:pt x="157" y="48"/>
                    <a:pt x="157" y="48"/>
                    <a:pt x="157" y="48"/>
                  </a:cubicBezTo>
                  <a:cubicBezTo>
                    <a:pt x="157" y="46"/>
                    <a:pt x="157" y="46"/>
                    <a:pt x="157" y="46"/>
                  </a:cubicBezTo>
                  <a:cubicBezTo>
                    <a:pt x="158" y="46"/>
                    <a:pt x="158" y="46"/>
                    <a:pt x="158" y="46"/>
                  </a:cubicBezTo>
                  <a:cubicBezTo>
                    <a:pt x="158" y="47"/>
                    <a:pt x="158" y="47"/>
                    <a:pt x="158" y="47"/>
                  </a:cubicBezTo>
                  <a:cubicBezTo>
                    <a:pt x="157" y="47"/>
                    <a:pt x="157" y="47"/>
                    <a:pt x="157" y="47"/>
                  </a:cubicBezTo>
                  <a:cubicBezTo>
                    <a:pt x="157" y="47"/>
                    <a:pt x="157" y="47"/>
                    <a:pt x="157" y="47"/>
                  </a:cubicBezTo>
                  <a:cubicBezTo>
                    <a:pt x="158" y="47"/>
                    <a:pt x="158" y="47"/>
                    <a:pt x="158" y="47"/>
                  </a:cubicBezTo>
                  <a:cubicBezTo>
                    <a:pt x="158" y="49"/>
                    <a:pt x="158" y="49"/>
                    <a:pt x="158" y="49"/>
                  </a:cubicBezTo>
                  <a:cubicBezTo>
                    <a:pt x="157" y="49"/>
                    <a:pt x="157" y="49"/>
                    <a:pt x="157" y="49"/>
                  </a:cubicBezTo>
                  <a:cubicBezTo>
                    <a:pt x="157" y="49"/>
                    <a:pt x="157" y="49"/>
                    <a:pt x="157" y="49"/>
                  </a:cubicBezTo>
                  <a:cubicBezTo>
                    <a:pt x="158" y="49"/>
                    <a:pt x="158" y="49"/>
                    <a:pt x="158" y="49"/>
                  </a:cubicBezTo>
                  <a:cubicBezTo>
                    <a:pt x="158" y="49"/>
                    <a:pt x="158" y="49"/>
                    <a:pt x="158" y="49"/>
                  </a:cubicBezTo>
                  <a:lnTo>
                    <a:pt x="155" y="49"/>
                  </a:lnTo>
                  <a:close/>
                  <a:moveTo>
                    <a:pt x="158" y="47"/>
                  </a:moveTo>
                  <a:cubicBezTo>
                    <a:pt x="158" y="47"/>
                    <a:pt x="158" y="47"/>
                    <a:pt x="158" y="47"/>
                  </a:cubicBezTo>
                  <a:cubicBezTo>
                    <a:pt x="159" y="47"/>
                    <a:pt x="159" y="47"/>
                    <a:pt x="159" y="47"/>
                  </a:cubicBezTo>
                  <a:cubicBezTo>
                    <a:pt x="159" y="47"/>
                    <a:pt x="159" y="47"/>
                    <a:pt x="159" y="47"/>
                  </a:cubicBezTo>
                  <a:cubicBezTo>
                    <a:pt x="158" y="47"/>
                    <a:pt x="158" y="47"/>
                    <a:pt x="158" y="47"/>
                  </a:cubicBezTo>
                  <a:close/>
                  <a:moveTo>
                    <a:pt x="158" y="47"/>
                  </a:moveTo>
                  <a:cubicBezTo>
                    <a:pt x="158" y="47"/>
                    <a:pt x="158" y="47"/>
                    <a:pt x="158" y="47"/>
                  </a:cubicBezTo>
                  <a:cubicBezTo>
                    <a:pt x="159" y="47"/>
                    <a:pt x="159" y="47"/>
                    <a:pt x="159" y="47"/>
                  </a:cubicBezTo>
                  <a:cubicBezTo>
                    <a:pt x="159" y="49"/>
                    <a:pt x="159" y="49"/>
                    <a:pt x="159" y="49"/>
                  </a:cubicBezTo>
                  <a:cubicBezTo>
                    <a:pt x="158" y="49"/>
                    <a:pt x="158" y="49"/>
                    <a:pt x="158" y="49"/>
                  </a:cubicBezTo>
                  <a:lnTo>
                    <a:pt x="158" y="47"/>
                  </a:lnTo>
                  <a:close/>
                  <a:moveTo>
                    <a:pt x="158" y="49"/>
                  </a:moveTo>
                  <a:cubicBezTo>
                    <a:pt x="158" y="49"/>
                    <a:pt x="158" y="49"/>
                    <a:pt x="158" y="49"/>
                  </a:cubicBezTo>
                  <a:cubicBezTo>
                    <a:pt x="158" y="49"/>
                    <a:pt x="158" y="49"/>
                    <a:pt x="158" y="49"/>
                  </a:cubicBezTo>
                  <a:cubicBezTo>
                    <a:pt x="159" y="49"/>
                    <a:pt x="159" y="49"/>
                    <a:pt x="159" y="49"/>
                  </a:cubicBezTo>
                  <a:cubicBezTo>
                    <a:pt x="159" y="49"/>
                    <a:pt x="159" y="49"/>
                    <a:pt x="159" y="49"/>
                  </a:cubicBezTo>
                  <a:lnTo>
                    <a:pt x="158" y="49"/>
                  </a:lnTo>
                  <a:close/>
                  <a:moveTo>
                    <a:pt x="159" y="49"/>
                  </a:moveTo>
                  <a:cubicBezTo>
                    <a:pt x="159" y="49"/>
                    <a:pt x="159" y="49"/>
                    <a:pt x="159" y="49"/>
                  </a:cubicBezTo>
                  <a:cubicBezTo>
                    <a:pt x="159" y="49"/>
                    <a:pt x="159" y="49"/>
                    <a:pt x="159" y="49"/>
                  </a:cubicBezTo>
                  <a:cubicBezTo>
                    <a:pt x="160" y="49"/>
                    <a:pt x="160" y="49"/>
                    <a:pt x="160" y="49"/>
                  </a:cubicBezTo>
                  <a:cubicBezTo>
                    <a:pt x="160" y="49"/>
                    <a:pt x="160" y="49"/>
                    <a:pt x="160" y="49"/>
                  </a:cubicBezTo>
                  <a:cubicBezTo>
                    <a:pt x="159" y="49"/>
                    <a:pt x="159" y="49"/>
                    <a:pt x="159" y="49"/>
                  </a:cubicBezTo>
                  <a:cubicBezTo>
                    <a:pt x="159" y="47"/>
                    <a:pt x="159" y="47"/>
                    <a:pt x="159" y="47"/>
                  </a:cubicBezTo>
                  <a:cubicBezTo>
                    <a:pt x="160" y="47"/>
                    <a:pt x="160" y="47"/>
                    <a:pt x="160" y="47"/>
                  </a:cubicBezTo>
                  <a:cubicBezTo>
                    <a:pt x="160" y="48"/>
                    <a:pt x="160" y="48"/>
                    <a:pt x="160" y="48"/>
                  </a:cubicBezTo>
                  <a:cubicBezTo>
                    <a:pt x="160" y="48"/>
                    <a:pt x="160" y="48"/>
                    <a:pt x="160" y="48"/>
                  </a:cubicBezTo>
                  <a:cubicBezTo>
                    <a:pt x="160" y="48"/>
                    <a:pt x="160" y="48"/>
                    <a:pt x="160" y="48"/>
                  </a:cubicBezTo>
                  <a:cubicBezTo>
                    <a:pt x="160" y="48"/>
                    <a:pt x="160" y="48"/>
                    <a:pt x="160" y="48"/>
                  </a:cubicBezTo>
                  <a:cubicBezTo>
                    <a:pt x="160" y="48"/>
                    <a:pt x="160" y="48"/>
                    <a:pt x="160" y="48"/>
                  </a:cubicBezTo>
                  <a:cubicBezTo>
                    <a:pt x="160" y="49"/>
                    <a:pt x="160" y="49"/>
                    <a:pt x="160" y="49"/>
                  </a:cubicBezTo>
                  <a:lnTo>
                    <a:pt x="159" y="49"/>
                  </a:lnTo>
                  <a:close/>
                  <a:moveTo>
                    <a:pt x="161" y="49"/>
                  </a:moveTo>
                  <a:cubicBezTo>
                    <a:pt x="161" y="49"/>
                    <a:pt x="161" y="49"/>
                    <a:pt x="161" y="49"/>
                  </a:cubicBezTo>
                  <a:cubicBezTo>
                    <a:pt x="161" y="48"/>
                    <a:pt x="161" y="48"/>
                    <a:pt x="161" y="48"/>
                  </a:cubicBezTo>
                  <a:cubicBezTo>
                    <a:pt x="161" y="48"/>
                    <a:pt x="161" y="48"/>
                    <a:pt x="161" y="48"/>
                  </a:cubicBezTo>
                  <a:cubicBezTo>
                    <a:pt x="162" y="48"/>
                    <a:pt x="162" y="48"/>
                    <a:pt x="162" y="48"/>
                  </a:cubicBezTo>
                  <a:cubicBezTo>
                    <a:pt x="162" y="49"/>
                    <a:pt x="162" y="49"/>
                    <a:pt x="162" y="49"/>
                  </a:cubicBezTo>
                  <a:cubicBezTo>
                    <a:pt x="162" y="49"/>
                    <a:pt x="162" y="49"/>
                    <a:pt x="162" y="49"/>
                  </a:cubicBezTo>
                  <a:cubicBezTo>
                    <a:pt x="162" y="48"/>
                    <a:pt x="162" y="48"/>
                    <a:pt x="162" y="48"/>
                  </a:cubicBezTo>
                  <a:cubicBezTo>
                    <a:pt x="163" y="49"/>
                    <a:pt x="163" y="49"/>
                    <a:pt x="163" y="49"/>
                  </a:cubicBezTo>
                  <a:cubicBezTo>
                    <a:pt x="163" y="49"/>
                    <a:pt x="163" y="49"/>
                    <a:pt x="163" y="49"/>
                  </a:cubicBezTo>
                  <a:lnTo>
                    <a:pt x="161" y="49"/>
                  </a:lnTo>
                  <a:close/>
                  <a:moveTo>
                    <a:pt x="161" y="48"/>
                  </a:moveTo>
                  <a:cubicBezTo>
                    <a:pt x="161" y="48"/>
                    <a:pt x="161" y="48"/>
                    <a:pt x="161" y="48"/>
                  </a:cubicBezTo>
                  <a:cubicBezTo>
                    <a:pt x="161" y="48"/>
                    <a:pt x="161" y="48"/>
                    <a:pt x="161" y="48"/>
                  </a:cubicBezTo>
                  <a:cubicBezTo>
                    <a:pt x="161" y="48"/>
                    <a:pt x="161" y="48"/>
                    <a:pt x="161" y="48"/>
                  </a:cubicBezTo>
                  <a:close/>
                  <a:moveTo>
                    <a:pt x="163" y="49"/>
                  </a:moveTo>
                  <a:cubicBezTo>
                    <a:pt x="163" y="49"/>
                    <a:pt x="163" y="49"/>
                    <a:pt x="163" y="49"/>
                  </a:cubicBezTo>
                  <a:cubicBezTo>
                    <a:pt x="163" y="49"/>
                    <a:pt x="163" y="49"/>
                    <a:pt x="163" y="49"/>
                  </a:cubicBezTo>
                  <a:cubicBezTo>
                    <a:pt x="165" y="49"/>
                    <a:pt x="165" y="49"/>
                    <a:pt x="165" y="49"/>
                  </a:cubicBezTo>
                  <a:lnTo>
                    <a:pt x="163" y="49"/>
                  </a:lnTo>
                  <a:close/>
                  <a:moveTo>
                    <a:pt x="166" y="48"/>
                  </a:moveTo>
                  <a:cubicBezTo>
                    <a:pt x="166" y="48"/>
                    <a:pt x="166" y="48"/>
                    <a:pt x="166" y="48"/>
                  </a:cubicBezTo>
                  <a:cubicBezTo>
                    <a:pt x="156" y="44"/>
                    <a:pt x="156" y="44"/>
                    <a:pt x="156" y="44"/>
                  </a:cubicBezTo>
                  <a:cubicBezTo>
                    <a:pt x="156" y="44"/>
                    <a:pt x="146" y="44"/>
                    <a:pt x="145" y="44"/>
                  </a:cubicBezTo>
                  <a:cubicBezTo>
                    <a:pt x="144" y="43"/>
                    <a:pt x="143" y="43"/>
                    <a:pt x="143" y="43"/>
                  </a:cubicBezTo>
                  <a:cubicBezTo>
                    <a:pt x="143" y="43"/>
                    <a:pt x="143" y="43"/>
                    <a:pt x="143" y="43"/>
                  </a:cubicBezTo>
                  <a:cubicBezTo>
                    <a:pt x="143" y="42"/>
                    <a:pt x="143" y="42"/>
                    <a:pt x="143" y="42"/>
                  </a:cubicBezTo>
                  <a:cubicBezTo>
                    <a:pt x="143" y="42"/>
                    <a:pt x="144" y="42"/>
                    <a:pt x="145" y="42"/>
                  </a:cubicBezTo>
                  <a:cubicBezTo>
                    <a:pt x="146" y="43"/>
                    <a:pt x="153" y="43"/>
                    <a:pt x="154" y="43"/>
                  </a:cubicBezTo>
                  <a:cubicBezTo>
                    <a:pt x="166" y="48"/>
                    <a:pt x="166" y="48"/>
                    <a:pt x="166" y="48"/>
                  </a:cubicBezTo>
                  <a:close/>
                  <a:moveTo>
                    <a:pt x="88" y="40"/>
                  </a:moveTo>
                  <a:cubicBezTo>
                    <a:pt x="88" y="40"/>
                    <a:pt x="88" y="40"/>
                    <a:pt x="88" y="40"/>
                  </a:cubicBezTo>
                  <a:cubicBezTo>
                    <a:pt x="90" y="17"/>
                    <a:pt x="90" y="17"/>
                    <a:pt x="90" y="17"/>
                  </a:cubicBezTo>
                  <a:cubicBezTo>
                    <a:pt x="89" y="16"/>
                    <a:pt x="89" y="16"/>
                    <a:pt x="89" y="16"/>
                  </a:cubicBezTo>
                  <a:cubicBezTo>
                    <a:pt x="88" y="40"/>
                    <a:pt x="88" y="40"/>
                    <a:pt x="88" y="40"/>
                  </a:cubicBezTo>
                  <a:cubicBezTo>
                    <a:pt x="88" y="40"/>
                    <a:pt x="88" y="40"/>
                    <a:pt x="88" y="40"/>
                  </a:cubicBezTo>
                  <a:close/>
                  <a:moveTo>
                    <a:pt x="92" y="40"/>
                  </a:moveTo>
                  <a:cubicBezTo>
                    <a:pt x="92" y="40"/>
                    <a:pt x="92" y="40"/>
                    <a:pt x="92" y="40"/>
                  </a:cubicBezTo>
                  <a:cubicBezTo>
                    <a:pt x="94" y="18"/>
                    <a:pt x="94" y="18"/>
                    <a:pt x="94" y="18"/>
                  </a:cubicBezTo>
                  <a:cubicBezTo>
                    <a:pt x="94" y="18"/>
                    <a:pt x="94" y="18"/>
                    <a:pt x="94" y="18"/>
                  </a:cubicBezTo>
                  <a:cubicBezTo>
                    <a:pt x="93" y="17"/>
                    <a:pt x="93" y="17"/>
                    <a:pt x="93" y="17"/>
                  </a:cubicBezTo>
                  <a:cubicBezTo>
                    <a:pt x="91" y="40"/>
                    <a:pt x="91" y="40"/>
                    <a:pt x="91" y="40"/>
                  </a:cubicBezTo>
                  <a:cubicBezTo>
                    <a:pt x="92" y="40"/>
                    <a:pt x="92" y="40"/>
                    <a:pt x="92" y="40"/>
                  </a:cubicBezTo>
                  <a:close/>
                  <a:moveTo>
                    <a:pt x="117" y="39"/>
                  </a:moveTo>
                  <a:cubicBezTo>
                    <a:pt x="117" y="39"/>
                    <a:pt x="117" y="39"/>
                    <a:pt x="117" y="39"/>
                  </a:cubicBezTo>
                  <a:cubicBezTo>
                    <a:pt x="117" y="39"/>
                    <a:pt x="117" y="39"/>
                    <a:pt x="117" y="39"/>
                  </a:cubicBezTo>
                  <a:cubicBezTo>
                    <a:pt x="117" y="39"/>
                    <a:pt x="117" y="39"/>
                    <a:pt x="117" y="39"/>
                  </a:cubicBezTo>
                  <a:cubicBezTo>
                    <a:pt x="117" y="39"/>
                    <a:pt x="117" y="39"/>
                    <a:pt x="117" y="39"/>
                  </a:cubicBezTo>
                  <a:cubicBezTo>
                    <a:pt x="117" y="39"/>
                    <a:pt x="117" y="39"/>
                    <a:pt x="117" y="39"/>
                  </a:cubicBezTo>
                  <a:close/>
                  <a:moveTo>
                    <a:pt x="20" y="37"/>
                  </a:moveTo>
                  <a:cubicBezTo>
                    <a:pt x="20" y="37"/>
                    <a:pt x="20" y="37"/>
                    <a:pt x="20" y="37"/>
                  </a:cubicBezTo>
                  <a:cubicBezTo>
                    <a:pt x="23" y="51"/>
                    <a:pt x="23" y="51"/>
                    <a:pt x="23" y="51"/>
                  </a:cubicBezTo>
                  <a:cubicBezTo>
                    <a:pt x="26" y="51"/>
                    <a:pt x="26" y="51"/>
                    <a:pt x="26" y="51"/>
                  </a:cubicBezTo>
                  <a:cubicBezTo>
                    <a:pt x="23" y="37"/>
                    <a:pt x="23" y="37"/>
                    <a:pt x="23" y="37"/>
                  </a:cubicBezTo>
                  <a:cubicBezTo>
                    <a:pt x="22" y="37"/>
                    <a:pt x="21" y="37"/>
                    <a:pt x="20" y="37"/>
                  </a:cubicBezTo>
                  <a:close/>
                  <a:moveTo>
                    <a:pt x="18" y="37"/>
                  </a:moveTo>
                  <a:cubicBezTo>
                    <a:pt x="18" y="37"/>
                    <a:pt x="18" y="37"/>
                    <a:pt x="18" y="37"/>
                  </a:cubicBezTo>
                  <a:cubicBezTo>
                    <a:pt x="20" y="51"/>
                    <a:pt x="20" y="51"/>
                    <a:pt x="20" y="51"/>
                  </a:cubicBezTo>
                  <a:cubicBezTo>
                    <a:pt x="22" y="51"/>
                    <a:pt x="22" y="51"/>
                    <a:pt x="22" y="51"/>
                  </a:cubicBezTo>
                  <a:cubicBezTo>
                    <a:pt x="20" y="37"/>
                    <a:pt x="20" y="37"/>
                    <a:pt x="20" y="37"/>
                  </a:cubicBezTo>
                  <a:cubicBezTo>
                    <a:pt x="19" y="37"/>
                    <a:pt x="18" y="37"/>
                    <a:pt x="18" y="37"/>
                  </a:cubicBezTo>
                  <a:close/>
                  <a:moveTo>
                    <a:pt x="44" y="37"/>
                  </a:moveTo>
                  <a:cubicBezTo>
                    <a:pt x="44" y="37"/>
                    <a:pt x="44" y="37"/>
                    <a:pt x="44" y="37"/>
                  </a:cubicBezTo>
                  <a:cubicBezTo>
                    <a:pt x="46" y="51"/>
                    <a:pt x="46" y="51"/>
                    <a:pt x="46" y="51"/>
                  </a:cubicBezTo>
                  <a:cubicBezTo>
                    <a:pt x="47" y="51"/>
                    <a:pt x="49" y="51"/>
                    <a:pt x="50" y="51"/>
                  </a:cubicBezTo>
                  <a:cubicBezTo>
                    <a:pt x="49" y="37"/>
                    <a:pt x="49" y="37"/>
                    <a:pt x="49" y="37"/>
                  </a:cubicBezTo>
                  <a:cubicBezTo>
                    <a:pt x="47" y="37"/>
                    <a:pt x="46" y="37"/>
                    <a:pt x="44" y="37"/>
                  </a:cubicBezTo>
                  <a:close/>
                  <a:moveTo>
                    <a:pt x="15" y="38"/>
                  </a:moveTo>
                  <a:cubicBezTo>
                    <a:pt x="15" y="38"/>
                    <a:pt x="15" y="38"/>
                    <a:pt x="15" y="38"/>
                  </a:cubicBezTo>
                  <a:cubicBezTo>
                    <a:pt x="17" y="51"/>
                    <a:pt x="17" y="51"/>
                    <a:pt x="17" y="51"/>
                  </a:cubicBezTo>
                  <a:cubicBezTo>
                    <a:pt x="18" y="51"/>
                    <a:pt x="18" y="51"/>
                    <a:pt x="18" y="51"/>
                  </a:cubicBezTo>
                  <a:cubicBezTo>
                    <a:pt x="15" y="37"/>
                    <a:pt x="15" y="37"/>
                    <a:pt x="15" y="37"/>
                  </a:cubicBezTo>
                  <a:cubicBezTo>
                    <a:pt x="15" y="37"/>
                    <a:pt x="15" y="37"/>
                    <a:pt x="15" y="38"/>
                  </a:cubicBezTo>
                  <a:close/>
                  <a:moveTo>
                    <a:pt x="24" y="37"/>
                  </a:moveTo>
                  <a:cubicBezTo>
                    <a:pt x="24" y="37"/>
                    <a:pt x="24" y="37"/>
                    <a:pt x="24" y="37"/>
                  </a:cubicBezTo>
                  <a:cubicBezTo>
                    <a:pt x="26" y="51"/>
                    <a:pt x="26" y="51"/>
                    <a:pt x="26" y="51"/>
                  </a:cubicBezTo>
                  <a:cubicBezTo>
                    <a:pt x="29" y="51"/>
                    <a:pt x="29" y="51"/>
                    <a:pt x="29" y="51"/>
                  </a:cubicBezTo>
                  <a:cubicBezTo>
                    <a:pt x="27" y="37"/>
                    <a:pt x="27" y="37"/>
                    <a:pt x="27" y="37"/>
                  </a:cubicBezTo>
                  <a:cubicBezTo>
                    <a:pt x="26" y="37"/>
                    <a:pt x="25" y="37"/>
                    <a:pt x="24" y="37"/>
                  </a:cubicBezTo>
                  <a:close/>
                  <a:moveTo>
                    <a:pt x="16" y="37"/>
                  </a:moveTo>
                  <a:cubicBezTo>
                    <a:pt x="16" y="37"/>
                    <a:pt x="16" y="37"/>
                    <a:pt x="16" y="37"/>
                  </a:cubicBezTo>
                  <a:cubicBezTo>
                    <a:pt x="18" y="51"/>
                    <a:pt x="18" y="51"/>
                    <a:pt x="18" y="51"/>
                  </a:cubicBezTo>
                  <a:cubicBezTo>
                    <a:pt x="19" y="51"/>
                    <a:pt x="19" y="51"/>
                    <a:pt x="19" y="51"/>
                  </a:cubicBezTo>
                  <a:cubicBezTo>
                    <a:pt x="17" y="37"/>
                    <a:pt x="17" y="37"/>
                    <a:pt x="17" y="37"/>
                  </a:cubicBezTo>
                  <a:cubicBezTo>
                    <a:pt x="16" y="37"/>
                    <a:pt x="16" y="37"/>
                    <a:pt x="16" y="37"/>
                  </a:cubicBezTo>
                  <a:close/>
                  <a:moveTo>
                    <a:pt x="38" y="36"/>
                  </a:moveTo>
                  <a:cubicBezTo>
                    <a:pt x="38" y="36"/>
                    <a:pt x="38" y="36"/>
                    <a:pt x="38" y="36"/>
                  </a:cubicBezTo>
                  <a:cubicBezTo>
                    <a:pt x="40" y="51"/>
                    <a:pt x="40" y="51"/>
                    <a:pt x="40" y="51"/>
                  </a:cubicBezTo>
                  <a:cubicBezTo>
                    <a:pt x="41" y="51"/>
                    <a:pt x="43" y="51"/>
                    <a:pt x="45" y="51"/>
                  </a:cubicBezTo>
                  <a:cubicBezTo>
                    <a:pt x="43" y="37"/>
                    <a:pt x="43" y="37"/>
                    <a:pt x="43" y="37"/>
                  </a:cubicBezTo>
                  <a:cubicBezTo>
                    <a:pt x="41" y="37"/>
                    <a:pt x="40" y="37"/>
                    <a:pt x="38" y="36"/>
                  </a:cubicBezTo>
                  <a:close/>
                  <a:moveTo>
                    <a:pt x="33" y="36"/>
                  </a:moveTo>
                  <a:cubicBezTo>
                    <a:pt x="33" y="36"/>
                    <a:pt x="33" y="36"/>
                    <a:pt x="33" y="36"/>
                  </a:cubicBezTo>
                  <a:cubicBezTo>
                    <a:pt x="33" y="36"/>
                    <a:pt x="33" y="36"/>
                    <a:pt x="33" y="36"/>
                  </a:cubicBezTo>
                  <a:cubicBezTo>
                    <a:pt x="35" y="51"/>
                    <a:pt x="35" y="51"/>
                    <a:pt x="35" y="51"/>
                  </a:cubicBezTo>
                  <a:cubicBezTo>
                    <a:pt x="36" y="51"/>
                    <a:pt x="38" y="51"/>
                    <a:pt x="39" y="51"/>
                  </a:cubicBezTo>
                  <a:cubicBezTo>
                    <a:pt x="37" y="36"/>
                    <a:pt x="37" y="36"/>
                    <a:pt x="37" y="36"/>
                  </a:cubicBezTo>
                  <a:cubicBezTo>
                    <a:pt x="36" y="36"/>
                    <a:pt x="34" y="36"/>
                    <a:pt x="33" y="36"/>
                  </a:cubicBezTo>
                  <a:close/>
                  <a:moveTo>
                    <a:pt x="28" y="37"/>
                  </a:moveTo>
                  <a:cubicBezTo>
                    <a:pt x="28" y="37"/>
                    <a:pt x="28" y="37"/>
                    <a:pt x="28" y="37"/>
                  </a:cubicBezTo>
                  <a:cubicBezTo>
                    <a:pt x="30" y="51"/>
                    <a:pt x="30" y="51"/>
                    <a:pt x="30" y="51"/>
                  </a:cubicBezTo>
                  <a:cubicBezTo>
                    <a:pt x="34" y="51"/>
                    <a:pt x="34" y="51"/>
                    <a:pt x="34" y="51"/>
                  </a:cubicBezTo>
                  <a:cubicBezTo>
                    <a:pt x="32" y="36"/>
                    <a:pt x="32" y="36"/>
                    <a:pt x="32" y="36"/>
                  </a:cubicBezTo>
                  <a:cubicBezTo>
                    <a:pt x="31" y="36"/>
                    <a:pt x="29" y="36"/>
                    <a:pt x="28" y="37"/>
                  </a:cubicBezTo>
                  <a:close/>
                  <a:moveTo>
                    <a:pt x="34" y="51"/>
                  </a:moveTo>
                  <a:cubicBezTo>
                    <a:pt x="34" y="51"/>
                    <a:pt x="34" y="51"/>
                    <a:pt x="34" y="51"/>
                  </a:cubicBezTo>
                  <a:cubicBezTo>
                    <a:pt x="35" y="51"/>
                    <a:pt x="35" y="51"/>
                    <a:pt x="35" y="51"/>
                  </a:cubicBezTo>
                  <a:cubicBezTo>
                    <a:pt x="35" y="51"/>
                    <a:pt x="35" y="51"/>
                    <a:pt x="35" y="51"/>
                  </a:cubicBezTo>
                  <a:cubicBezTo>
                    <a:pt x="34" y="51"/>
                    <a:pt x="34" y="51"/>
                    <a:pt x="34" y="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Rectangle 10"/>
            <p:cNvSpPr>
              <a:spLocks noChangeArrowheads="1"/>
            </p:cNvSpPr>
            <p:nvPr/>
          </p:nvSpPr>
          <p:spPr bwMode="auto">
            <a:xfrm>
              <a:off x="0" y="4299"/>
              <a:ext cx="5775" cy="3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0" name="Freeform 11"/>
            <p:cNvSpPr/>
            <p:nvPr/>
          </p:nvSpPr>
          <p:spPr bwMode="auto">
            <a:xfrm>
              <a:off x="4947" y="4133"/>
              <a:ext cx="122" cy="131"/>
            </a:xfrm>
            <a:custGeom>
              <a:avLst/>
              <a:gdLst>
                <a:gd name="T0" fmla="*/ 34 w 47"/>
                <a:gd name="T1" fmla="*/ 3 h 49"/>
                <a:gd name="T2" fmla="*/ 34 w 47"/>
                <a:gd name="T3" fmla="*/ 5 h 49"/>
                <a:gd name="T4" fmla="*/ 33 w 47"/>
                <a:gd name="T5" fmla="*/ 12 h 49"/>
                <a:gd name="T6" fmla="*/ 37 w 47"/>
                <a:gd name="T7" fmla="*/ 12 h 49"/>
                <a:gd name="T8" fmla="*/ 40 w 47"/>
                <a:gd name="T9" fmla="*/ 12 h 49"/>
                <a:gd name="T10" fmla="*/ 47 w 47"/>
                <a:gd name="T11" fmla="*/ 15 h 49"/>
                <a:gd name="T12" fmla="*/ 43 w 47"/>
                <a:gd name="T13" fmla="*/ 16 h 49"/>
                <a:gd name="T14" fmla="*/ 37 w 47"/>
                <a:gd name="T15" fmla="*/ 16 h 49"/>
                <a:gd name="T16" fmla="*/ 36 w 47"/>
                <a:gd name="T17" fmla="*/ 18 h 49"/>
                <a:gd name="T18" fmla="*/ 32 w 47"/>
                <a:gd name="T19" fmla="*/ 25 h 49"/>
                <a:gd name="T20" fmla="*/ 32 w 47"/>
                <a:gd name="T21" fmla="*/ 30 h 49"/>
                <a:gd name="T22" fmla="*/ 32 w 47"/>
                <a:gd name="T23" fmla="*/ 31 h 49"/>
                <a:gd name="T24" fmla="*/ 33 w 47"/>
                <a:gd name="T25" fmla="*/ 37 h 49"/>
                <a:gd name="T26" fmla="*/ 33 w 47"/>
                <a:gd name="T27" fmla="*/ 39 h 49"/>
                <a:gd name="T28" fmla="*/ 33 w 47"/>
                <a:gd name="T29" fmla="*/ 43 h 49"/>
                <a:gd name="T30" fmla="*/ 31 w 47"/>
                <a:gd name="T31" fmla="*/ 49 h 49"/>
                <a:gd name="T32" fmla="*/ 28 w 47"/>
                <a:gd name="T33" fmla="*/ 45 h 49"/>
                <a:gd name="T34" fmla="*/ 27 w 47"/>
                <a:gd name="T35" fmla="*/ 40 h 49"/>
                <a:gd name="T36" fmla="*/ 26 w 47"/>
                <a:gd name="T37" fmla="*/ 37 h 49"/>
                <a:gd name="T38" fmla="*/ 28 w 47"/>
                <a:gd name="T39" fmla="*/ 36 h 49"/>
                <a:gd name="T40" fmla="*/ 28 w 47"/>
                <a:gd name="T41" fmla="*/ 34 h 49"/>
                <a:gd name="T42" fmla="*/ 28 w 47"/>
                <a:gd name="T43" fmla="*/ 29 h 49"/>
                <a:gd name="T44" fmla="*/ 25 w 47"/>
                <a:gd name="T45" fmla="*/ 33 h 49"/>
                <a:gd name="T46" fmla="*/ 22 w 47"/>
                <a:gd name="T47" fmla="*/ 36 h 49"/>
                <a:gd name="T48" fmla="*/ 21 w 47"/>
                <a:gd name="T49" fmla="*/ 37 h 49"/>
                <a:gd name="T50" fmla="*/ 16 w 47"/>
                <a:gd name="T51" fmla="*/ 40 h 49"/>
                <a:gd name="T52" fmla="*/ 16 w 47"/>
                <a:gd name="T53" fmla="*/ 36 h 49"/>
                <a:gd name="T54" fmla="*/ 14 w 47"/>
                <a:gd name="T55" fmla="*/ 36 h 49"/>
                <a:gd name="T56" fmla="*/ 18 w 47"/>
                <a:gd name="T57" fmla="*/ 30 h 49"/>
                <a:gd name="T58" fmla="*/ 21 w 47"/>
                <a:gd name="T59" fmla="*/ 27 h 49"/>
                <a:gd name="T60" fmla="*/ 25 w 47"/>
                <a:gd name="T61" fmla="*/ 23 h 49"/>
                <a:gd name="T62" fmla="*/ 28 w 47"/>
                <a:gd name="T63" fmla="*/ 18 h 49"/>
                <a:gd name="T64" fmla="*/ 26 w 47"/>
                <a:gd name="T65" fmla="*/ 17 h 49"/>
                <a:gd name="T66" fmla="*/ 26 w 47"/>
                <a:gd name="T67" fmla="*/ 17 h 49"/>
                <a:gd name="T68" fmla="*/ 19 w 47"/>
                <a:gd name="T69" fmla="*/ 20 h 49"/>
                <a:gd name="T70" fmla="*/ 16 w 47"/>
                <a:gd name="T71" fmla="*/ 21 h 49"/>
                <a:gd name="T72" fmla="*/ 10 w 47"/>
                <a:gd name="T73" fmla="*/ 24 h 49"/>
                <a:gd name="T74" fmla="*/ 1 w 47"/>
                <a:gd name="T75" fmla="*/ 23 h 49"/>
                <a:gd name="T76" fmla="*/ 4 w 47"/>
                <a:gd name="T77" fmla="*/ 21 h 49"/>
                <a:gd name="T78" fmla="*/ 8 w 47"/>
                <a:gd name="T79" fmla="*/ 21 h 49"/>
                <a:gd name="T80" fmla="*/ 11 w 47"/>
                <a:gd name="T81" fmla="*/ 20 h 49"/>
                <a:gd name="T82" fmla="*/ 17 w 47"/>
                <a:gd name="T83" fmla="*/ 18 h 49"/>
                <a:gd name="T84" fmla="*/ 29 w 47"/>
                <a:gd name="T85" fmla="*/ 8 h 49"/>
                <a:gd name="T86" fmla="*/ 29 w 47"/>
                <a:gd name="T87" fmla="*/ 4 h 49"/>
                <a:gd name="T88" fmla="*/ 27 w 47"/>
                <a:gd name="T89" fmla="*/ 1 h 49"/>
                <a:gd name="T90" fmla="*/ 33 w 47"/>
                <a:gd name="T91" fmla="*/ 1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7" h="49">
                  <a:moveTo>
                    <a:pt x="33" y="1"/>
                  </a:moveTo>
                  <a:cubicBezTo>
                    <a:pt x="34" y="1"/>
                    <a:pt x="33" y="2"/>
                    <a:pt x="34" y="3"/>
                  </a:cubicBezTo>
                  <a:cubicBezTo>
                    <a:pt x="34" y="3"/>
                    <a:pt x="34" y="3"/>
                    <a:pt x="34" y="3"/>
                  </a:cubicBezTo>
                  <a:cubicBezTo>
                    <a:pt x="34" y="4"/>
                    <a:pt x="34" y="5"/>
                    <a:pt x="34" y="5"/>
                  </a:cubicBezTo>
                  <a:cubicBezTo>
                    <a:pt x="34" y="8"/>
                    <a:pt x="33" y="10"/>
                    <a:pt x="33" y="12"/>
                  </a:cubicBezTo>
                  <a:cubicBezTo>
                    <a:pt x="33" y="12"/>
                    <a:pt x="33" y="12"/>
                    <a:pt x="33" y="12"/>
                  </a:cubicBezTo>
                  <a:cubicBezTo>
                    <a:pt x="34" y="13"/>
                    <a:pt x="34" y="12"/>
                    <a:pt x="34" y="12"/>
                  </a:cubicBezTo>
                  <a:cubicBezTo>
                    <a:pt x="35" y="12"/>
                    <a:pt x="36" y="12"/>
                    <a:pt x="37" y="12"/>
                  </a:cubicBezTo>
                  <a:cubicBezTo>
                    <a:pt x="37" y="12"/>
                    <a:pt x="37" y="12"/>
                    <a:pt x="38" y="12"/>
                  </a:cubicBezTo>
                  <a:cubicBezTo>
                    <a:pt x="38" y="12"/>
                    <a:pt x="39" y="12"/>
                    <a:pt x="40" y="12"/>
                  </a:cubicBezTo>
                  <a:cubicBezTo>
                    <a:pt x="42" y="12"/>
                    <a:pt x="43" y="13"/>
                    <a:pt x="45" y="13"/>
                  </a:cubicBezTo>
                  <a:cubicBezTo>
                    <a:pt x="45" y="14"/>
                    <a:pt x="46" y="14"/>
                    <a:pt x="47" y="15"/>
                  </a:cubicBezTo>
                  <a:cubicBezTo>
                    <a:pt x="46" y="16"/>
                    <a:pt x="47" y="17"/>
                    <a:pt x="45" y="17"/>
                  </a:cubicBezTo>
                  <a:cubicBezTo>
                    <a:pt x="45" y="16"/>
                    <a:pt x="44" y="17"/>
                    <a:pt x="43" y="16"/>
                  </a:cubicBezTo>
                  <a:cubicBezTo>
                    <a:pt x="43" y="16"/>
                    <a:pt x="42" y="16"/>
                    <a:pt x="41" y="16"/>
                  </a:cubicBezTo>
                  <a:cubicBezTo>
                    <a:pt x="40" y="16"/>
                    <a:pt x="39" y="16"/>
                    <a:pt x="37" y="16"/>
                  </a:cubicBezTo>
                  <a:cubicBezTo>
                    <a:pt x="37" y="16"/>
                    <a:pt x="37" y="16"/>
                    <a:pt x="37" y="16"/>
                  </a:cubicBezTo>
                  <a:cubicBezTo>
                    <a:pt x="37" y="17"/>
                    <a:pt x="37" y="18"/>
                    <a:pt x="36" y="18"/>
                  </a:cubicBezTo>
                  <a:cubicBezTo>
                    <a:pt x="36" y="19"/>
                    <a:pt x="36" y="20"/>
                    <a:pt x="36" y="20"/>
                  </a:cubicBezTo>
                  <a:cubicBezTo>
                    <a:pt x="34" y="22"/>
                    <a:pt x="33" y="23"/>
                    <a:pt x="32" y="25"/>
                  </a:cubicBezTo>
                  <a:cubicBezTo>
                    <a:pt x="32" y="25"/>
                    <a:pt x="32" y="26"/>
                    <a:pt x="32" y="26"/>
                  </a:cubicBezTo>
                  <a:cubicBezTo>
                    <a:pt x="32" y="27"/>
                    <a:pt x="32" y="28"/>
                    <a:pt x="32" y="30"/>
                  </a:cubicBezTo>
                  <a:cubicBezTo>
                    <a:pt x="32" y="30"/>
                    <a:pt x="32" y="30"/>
                    <a:pt x="32" y="31"/>
                  </a:cubicBezTo>
                  <a:cubicBezTo>
                    <a:pt x="32" y="31"/>
                    <a:pt x="32" y="31"/>
                    <a:pt x="32" y="31"/>
                  </a:cubicBezTo>
                  <a:cubicBezTo>
                    <a:pt x="32" y="31"/>
                    <a:pt x="32" y="32"/>
                    <a:pt x="33" y="33"/>
                  </a:cubicBezTo>
                  <a:cubicBezTo>
                    <a:pt x="32" y="34"/>
                    <a:pt x="32" y="35"/>
                    <a:pt x="33" y="37"/>
                  </a:cubicBezTo>
                  <a:cubicBezTo>
                    <a:pt x="33" y="37"/>
                    <a:pt x="32" y="37"/>
                    <a:pt x="33" y="38"/>
                  </a:cubicBezTo>
                  <a:cubicBezTo>
                    <a:pt x="33" y="38"/>
                    <a:pt x="32" y="39"/>
                    <a:pt x="33" y="39"/>
                  </a:cubicBezTo>
                  <a:cubicBezTo>
                    <a:pt x="32" y="40"/>
                    <a:pt x="33" y="41"/>
                    <a:pt x="33" y="42"/>
                  </a:cubicBezTo>
                  <a:cubicBezTo>
                    <a:pt x="33" y="42"/>
                    <a:pt x="33" y="42"/>
                    <a:pt x="33" y="43"/>
                  </a:cubicBezTo>
                  <a:cubicBezTo>
                    <a:pt x="33" y="44"/>
                    <a:pt x="33" y="45"/>
                    <a:pt x="33" y="46"/>
                  </a:cubicBezTo>
                  <a:cubicBezTo>
                    <a:pt x="32" y="47"/>
                    <a:pt x="32" y="48"/>
                    <a:pt x="31" y="49"/>
                  </a:cubicBezTo>
                  <a:cubicBezTo>
                    <a:pt x="30" y="49"/>
                    <a:pt x="30" y="49"/>
                    <a:pt x="29" y="49"/>
                  </a:cubicBezTo>
                  <a:cubicBezTo>
                    <a:pt x="30" y="47"/>
                    <a:pt x="28" y="47"/>
                    <a:pt x="28" y="45"/>
                  </a:cubicBezTo>
                  <a:cubicBezTo>
                    <a:pt x="27" y="45"/>
                    <a:pt x="27" y="43"/>
                    <a:pt x="28" y="42"/>
                  </a:cubicBezTo>
                  <a:cubicBezTo>
                    <a:pt x="28" y="41"/>
                    <a:pt x="27" y="41"/>
                    <a:pt x="27" y="40"/>
                  </a:cubicBezTo>
                  <a:cubicBezTo>
                    <a:pt x="27" y="39"/>
                    <a:pt x="26" y="39"/>
                    <a:pt x="26" y="38"/>
                  </a:cubicBezTo>
                  <a:cubicBezTo>
                    <a:pt x="26" y="38"/>
                    <a:pt x="27" y="38"/>
                    <a:pt x="26" y="37"/>
                  </a:cubicBezTo>
                  <a:cubicBezTo>
                    <a:pt x="27" y="37"/>
                    <a:pt x="27" y="38"/>
                    <a:pt x="27" y="38"/>
                  </a:cubicBezTo>
                  <a:cubicBezTo>
                    <a:pt x="28" y="38"/>
                    <a:pt x="28" y="37"/>
                    <a:pt x="28" y="36"/>
                  </a:cubicBezTo>
                  <a:cubicBezTo>
                    <a:pt x="28" y="36"/>
                    <a:pt x="28" y="36"/>
                    <a:pt x="28" y="36"/>
                  </a:cubicBezTo>
                  <a:cubicBezTo>
                    <a:pt x="28" y="35"/>
                    <a:pt x="28" y="34"/>
                    <a:pt x="28" y="34"/>
                  </a:cubicBezTo>
                  <a:cubicBezTo>
                    <a:pt x="28" y="33"/>
                    <a:pt x="28" y="31"/>
                    <a:pt x="28" y="30"/>
                  </a:cubicBezTo>
                  <a:cubicBezTo>
                    <a:pt x="28" y="29"/>
                    <a:pt x="29" y="29"/>
                    <a:pt x="28" y="29"/>
                  </a:cubicBezTo>
                  <a:cubicBezTo>
                    <a:pt x="27" y="29"/>
                    <a:pt x="27" y="31"/>
                    <a:pt x="26" y="31"/>
                  </a:cubicBezTo>
                  <a:cubicBezTo>
                    <a:pt x="26" y="32"/>
                    <a:pt x="25" y="32"/>
                    <a:pt x="25" y="33"/>
                  </a:cubicBezTo>
                  <a:cubicBezTo>
                    <a:pt x="23" y="34"/>
                    <a:pt x="23" y="34"/>
                    <a:pt x="23" y="34"/>
                  </a:cubicBezTo>
                  <a:cubicBezTo>
                    <a:pt x="23" y="35"/>
                    <a:pt x="22" y="35"/>
                    <a:pt x="22" y="36"/>
                  </a:cubicBezTo>
                  <a:cubicBezTo>
                    <a:pt x="21" y="36"/>
                    <a:pt x="21" y="36"/>
                    <a:pt x="21" y="36"/>
                  </a:cubicBezTo>
                  <a:cubicBezTo>
                    <a:pt x="21" y="37"/>
                    <a:pt x="21" y="37"/>
                    <a:pt x="21" y="37"/>
                  </a:cubicBezTo>
                  <a:cubicBezTo>
                    <a:pt x="20" y="36"/>
                    <a:pt x="20" y="37"/>
                    <a:pt x="20" y="37"/>
                  </a:cubicBezTo>
                  <a:cubicBezTo>
                    <a:pt x="19" y="38"/>
                    <a:pt x="18" y="39"/>
                    <a:pt x="16" y="40"/>
                  </a:cubicBezTo>
                  <a:cubicBezTo>
                    <a:pt x="16" y="40"/>
                    <a:pt x="16" y="39"/>
                    <a:pt x="16" y="39"/>
                  </a:cubicBezTo>
                  <a:cubicBezTo>
                    <a:pt x="16" y="38"/>
                    <a:pt x="16" y="37"/>
                    <a:pt x="16" y="36"/>
                  </a:cubicBezTo>
                  <a:cubicBezTo>
                    <a:pt x="15" y="36"/>
                    <a:pt x="15" y="36"/>
                    <a:pt x="15" y="36"/>
                  </a:cubicBezTo>
                  <a:cubicBezTo>
                    <a:pt x="15" y="36"/>
                    <a:pt x="15" y="36"/>
                    <a:pt x="14" y="36"/>
                  </a:cubicBezTo>
                  <a:cubicBezTo>
                    <a:pt x="14" y="35"/>
                    <a:pt x="16" y="34"/>
                    <a:pt x="16" y="33"/>
                  </a:cubicBezTo>
                  <a:cubicBezTo>
                    <a:pt x="17" y="32"/>
                    <a:pt x="17" y="31"/>
                    <a:pt x="18" y="30"/>
                  </a:cubicBezTo>
                  <a:cubicBezTo>
                    <a:pt x="18" y="30"/>
                    <a:pt x="19" y="30"/>
                    <a:pt x="19" y="29"/>
                  </a:cubicBezTo>
                  <a:cubicBezTo>
                    <a:pt x="20" y="28"/>
                    <a:pt x="20" y="28"/>
                    <a:pt x="21" y="27"/>
                  </a:cubicBezTo>
                  <a:cubicBezTo>
                    <a:pt x="21" y="26"/>
                    <a:pt x="22" y="27"/>
                    <a:pt x="22" y="26"/>
                  </a:cubicBezTo>
                  <a:cubicBezTo>
                    <a:pt x="23" y="25"/>
                    <a:pt x="24" y="24"/>
                    <a:pt x="25" y="23"/>
                  </a:cubicBezTo>
                  <a:cubicBezTo>
                    <a:pt x="25" y="22"/>
                    <a:pt x="25" y="22"/>
                    <a:pt x="26" y="21"/>
                  </a:cubicBezTo>
                  <a:cubicBezTo>
                    <a:pt x="27" y="20"/>
                    <a:pt x="28" y="19"/>
                    <a:pt x="28" y="18"/>
                  </a:cubicBezTo>
                  <a:cubicBezTo>
                    <a:pt x="28" y="17"/>
                    <a:pt x="30" y="17"/>
                    <a:pt x="29" y="16"/>
                  </a:cubicBezTo>
                  <a:cubicBezTo>
                    <a:pt x="28" y="16"/>
                    <a:pt x="27" y="17"/>
                    <a:pt x="26" y="17"/>
                  </a:cubicBezTo>
                  <a:cubicBezTo>
                    <a:pt x="26" y="17"/>
                    <a:pt x="26" y="17"/>
                    <a:pt x="26" y="17"/>
                  </a:cubicBezTo>
                  <a:cubicBezTo>
                    <a:pt x="26" y="17"/>
                    <a:pt x="26" y="17"/>
                    <a:pt x="26" y="17"/>
                  </a:cubicBezTo>
                  <a:cubicBezTo>
                    <a:pt x="25" y="17"/>
                    <a:pt x="24" y="18"/>
                    <a:pt x="23" y="18"/>
                  </a:cubicBezTo>
                  <a:cubicBezTo>
                    <a:pt x="22" y="19"/>
                    <a:pt x="20" y="19"/>
                    <a:pt x="19" y="20"/>
                  </a:cubicBezTo>
                  <a:cubicBezTo>
                    <a:pt x="18" y="20"/>
                    <a:pt x="18" y="21"/>
                    <a:pt x="17" y="21"/>
                  </a:cubicBezTo>
                  <a:cubicBezTo>
                    <a:pt x="16" y="21"/>
                    <a:pt x="16" y="21"/>
                    <a:pt x="16" y="21"/>
                  </a:cubicBezTo>
                  <a:cubicBezTo>
                    <a:pt x="14" y="22"/>
                    <a:pt x="13" y="23"/>
                    <a:pt x="12" y="23"/>
                  </a:cubicBezTo>
                  <a:cubicBezTo>
                    <a:pt x="12" y="24"/>
                    <a:pt x="10" y="23"/>
                    <a:pt x="10" y="24"/>
                  </a:cubicBezTo>
                  <a:cubicBezTo>
                    <a:pt x="8" y="25"/>
                    <a:pt x="6" y="26"/>
                    <a:pt x="3" y="26"/>
                  </a:cubicBezTo>
                  <a:cubicBezTo>
                    <a:pt x="3" y="25"/>
                    <a:pt x="2" y="24"/>
                    <a:pt x="1" y="23"/>
                  </a:cubicBezTo>
                  <a:cubicBezTo>
                    <a:pt x="2" y="22"/>
                    <a:pt x="0" y="22"/>
                    <a:pt x="2" y="21"/>
                  </a:cubicBezTo>
                  <a:cubicBezTo>
                    <a:pt x="2" y="21"/>
                    <a:pt x="3" y="22"/>
                    <a:pt x="4" y="21"/>
                  </a:cubicBezTo>
                  <a:cubicBezTo>
                    <a:pt x="4" y="22"/>
                    <a:pt x="4" y="22"/>
                    <a:pt x="4" y="22"/>
                  </a:cubicBezTo>
                  <a:cubicBezTo>
                    <a:pt x="5" y="21"/>
                    <a:pt x="7" y="21"/>
                    <a:pt x="8" y="21"/>
                  </a:cubicBezTo>
                  <a:cubicBezTo>
                    <a:pt x="8" y="21"/>
                    <a:pt x="8" y="20"/>
                    <a:pt x="8" y="21"/>
                  </a:cubicBezTo>
                  <a:cubicBezTo>
                    <a:pt x="9" y="20"/>
                    <a:pt x="10" y="20"/>
                    <a:pt x="11" y="20"/>
                  </a:cubicBezTo>
                  <a:cubicBezTo>
                    <a:pt x="12" y="20"/>
                    <a:pt x="13" y="19"/>
                    <a:pt x="14" y="19"/>
                  </a:cubicBezTo>
                  <a:cubicBezTo>
                    <a:pt x="15" y="19"/>
                    <a:pt x="16" y="18"/>
                    <a:pt x="17" y="18"/>
                  </a:cubicBezTo>
                  <a:cubicBezTo>
                    <a:pt x="21" y="16"/>
                    <a:pt x="25" y="15"/>
                    <a:pt x="29" y="14"/>
                  </a:cubicBezTo>
                  <a:cubicBezTo>
                    <a:pt x="29" y="12"/>
                    <a:pt x="29" y="10"/>
                    <a:pt x="29" y="8"/>
                  </a:cubicBezTo>
                  <a:cubicBezTo>
                    <a:pt x="29" y="8"/>
                    <a:pt x="30" y="8"/>
                    <a:pt x="30" y="8"/>
                  </a:cubicBezTo>
                  <a:cubicBezTo>
                    <a:pt x="29" y="4"/>
                    <a:pt x="29" y="4"/>
                    <a:pt x="29" y="4"/>
                  </a:cubicBezTo>
                  <a:cubicBezTo>
                    <a:pt x="29" y="3"/>
                    <a:pt x="29" y="2"/>
                    <a:pt x="28" y="2"/>
                  </a:cubicBezTo>
                  <a:cubicBezTo>
                    <a:pt x="28" y="1"/>
                    <a:pt x="26" y="2"/>
                    <a:pt x="27" y="1"/>
                  </a:cubicBezTo>
                  <a:cubicBezTo>
                    <a:pt x="27" y="0"/>
                    <a:pt x="28" y="0"/>
                    <a:pt x="28" y="0"/>
                  </a:cubicBezTo>
                  <a:cubicBezTo>
                    <a:pt x="30" y="0"/>
                    <a:pt x="32" y="0"/>
                    <a:pt x="33"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12"/>
            <p:cNvSpPr>
              <a:spLocks noEditPoints="1"/>
            </p:cNvSpPr>
            <p:nvPr/>
          </p:nvSpPr>
          <p:spPr bwMode="auto">
            <a:xfrm>
              <a:off x="4833" y="4128"/>
              <a:ext cx="140" cy="142"/>
            </a:xfrm>
            <a:custGeom>
              <a:avLst/>
              <a:gdLst>
                <a:gd name="T0" fmla="*/ 15 w 54"/>
                <a:gd name="T1" fmla="*/ 0 h 53"/>
                <a:gd name="T2" fmla="*/ 20 w 54"/>
                <a:gd name="T3" fmla="*/ 7 h 53"/>
                <a:gd name="T4" fmla="*/ 23 w 54"/>
                <a:gd name="T5" fmla="*/ 11 h 53"/>
                <a:gd name="T6" fmla="*/ 25 w 54"/>
                <a:gd name="T7" fmla="*/ 15 h 53"/>
                <a:gd name="T8" fmla="*/ 30 w 54"/>
                <a:gd name="T9" fmla="*/ 22 h 53"/>
                <a:gd name="T10" fmla="*/ 33 w 54"/>
                <a:gd name="T11" fmla="*/ 27 h 53"/>
                <a:gd name="T12" fmla="*/ 36 w 54"/>
                <a:gd name="T13" fmla="*/ 25 h 53"/>
                <a:gd name="T14" fmla="*/ 35 w 54"/>
                <a:gd name="T15" fmla="*/ 18 h 53"/>
                <a:gd name="T16" fmla="*/ 39 w 54"/>
                <a:gd name="T17" fmla="*/ 18 h 53"/>
                <a:gd name="T18" fmla="*/ 41 w 54"/>
                <a:gd name="T19" fmla="*/ 25 h 53"/>
                <a:gd name="T20" fmla="*/ 39 w 54"/>
                <a:gd name="T21" fmla="*/ 35 h 53"/>
                <a:gd name="T22" fmla="*/ 42 w 54"/>
                <a:gd name="T23" fmla="*/ 41 h 53"/>
                <a:gd name="T24" fmla="*/ 48 w 54"/>
                <a:gd name="T25" fmla="*/ 46 h 53"/>
                <a:gd name="T26" fmla="*/ 51 w 54"/>
                <a:gd name="T27" fmla="*/ 45 h 53"/>
                <a:gd name="T28" fmla="*/ 54 w 54"/>
                <a:gd name="T29" fmla="*/ 51 h 53"/>
                <a:gd name="T30" fmla="*/ 53 w 54"/>
                <a:gd name="T31" fmla="*/ 53 h 53"/>
                <a:gd name="T32" fmla="*/ 51 w 54"/>
                <a:gd name="T33" fmla="*/ 53 h 53"/>
                <a:gd name="T34" fmla="*/ 44 w 54"/>
                <a:gd name="T35" fmla="*/ 48 h 53"/>
                <a:gd name="T36" fmla="*/ 37 w 54"/>
                <a:gd name="T37" fmla="*/ 40 h 53"/>
                <a:gd name="T38" fmla="*/ 32 w 54"/>
                <a:gd name="T39" fmla="*/ 42 h 53"/>
                <a:gd name="T40" fmla="*/ 27 w 54"/>
                <a:gd name="T41" fmla="*/ 44 h 53"/>
                <a:gd name="T42" fmla="*/ 25 w 54"/>
                <a:gd name="T43" fmla="*/ 43 h 53"/>
                <a:gd name="T44" fmla="*/ 30 w 54"/>
                <a:gd name="T45" fmla="*/ 41 h 53"/>
                <a:gd name="T46" fmla="*/ 34 w 54"/>
                <a:gd name="T47" fmla="*/ 35 h 53"/>
                <a:gd name="T48" fmla="*/ 32 w 54"/>
                <a:gd name="T49" fmla="*/ 31 h 53"/>
                <a:gd name="T50" fmla="*/ 26 w 54"/>
                <a:gd name="T51" fmla="*/ 34 h 53"/>
                <a:gd name="T52" fmla="*/ 22 w 54"/>
                <a:gd name="T53" fmla="*/ 38 h 53"/>
                <a:gd name="T54" fmla="*/ 17 w 54"/>
                <a:gd name="T55" fmla="*/ 44 h 53"/>
                <a:gd name="T56" fmla="*/ 14 w 54"/>
                <a:gd name="T57" fmla="*/ 45 h 53"/>
                <a:gd name="T58" fmla="*/ 12 w 54"/>
                <a:gd name="T59" fmla="*/ 37 h 53"/>
                <a:gd name="T60" fmla="*/ 19 w 54"/>
                <a:gd name="T61" fmla="*/ 34 h 53"/>
                <a:gd name="T62" fmla="*/ 24 w 54"/>
                <a:gd name="T63" fmla="*/ 27 h 53"/>
                <a:gd name="T64" fmla="*/ 19 w 54"/>
                <a:gd name="T65" fmla="*/ 28 h 53"/>
                <a:gd name="T66" fmla="*/ 16 w 54"/>
                <a:gd name="T67" fmla="*/ 29 h 53"/>
                <a:gd name="T68" fmla="*/ 9 w 54"/>
                <a:gd name="T69" fmla="*/ 34 h 53"/>
                <a:gd name="T70" fmla="*/ 7 w 54"/>
                <a:gd name="T71" fmla="*/ 42 h 53"/>
                <a:gd name="T72" fmla="*/ 3 w 54"/>
                <a:gd name="T73" fmla="*/ 42 h 53"/>
                <a:gd name="T74" fmla="*/ 2 w 54"/>
                <a:gd name="T75" fmla="*/ 38 h 53"/>
                <a:gd name="T76" fmla="*/ 4 w 54"/>
                <a:gd name="T77" fmla="*/ 29 h 53"/>
                <a:gd name="T78" fmla="*/ 1 w 54"/>
                <a:gd name="T79" fmla="*/ 23 h 53"/>
                <a:gd name="T80" fmla="*/ 7 w 54"/>
                <a:gd name="T81" fmla="*/ 28 h 53"/>
                <a:gd name="T82" fmla="*/ 10 w 54"/>
                <a:gd name="T83" fmla="*/ 27 h 53"/>
                <a:gd name="T84" fmla="*/ 13 w 54"/>
                <a:gd name="T85" fmla="*/ 23 h 53"/>
                <a:gd name="T86" fmla="*/ 14 w 54"/>
                <a:gd name="T87" fmla="*/ 21 h 53"/>
                <a:gd name="T88" fmla="*/ 16 w 54"/>
                <a:gd name="T89" fmla="*/ 19 h 53"/>
                <a:gd name="T90" fmla="*/ 15 w 54"/>
                <a:gd name="T91" fmla="*/ 17 h 53"/>
                <a:gd name="T92" fmla="*/ 10 w 54"/>
                <a:gd name="T93" fmla="*/ 20 h 53"/>
                <a:gd name="T94" fmla="*/ 6 w 54"/>
                <a:gd name="T95" fmla="*/ 20 h 53"/>
                <a:gd name="T96" fmla="*/ 3 w 54"/>
                <a:gd name="T97" fmla="*/ 19 h 53"/>
                <a:gd name="T98" fmla="*/ 11 w 54"/>
                <a:gd name="T99" fmla="*/ 16 h 53"/>
                <a:gd name="T100" fmla="*/ 19 w 54"/>
                <a:gd name="T101" fmla="*/ 12 h 53"/>
                <a:gd name="T102" fmla="*/ 16 w 54"/>
                <a:gd name="T103" fmla="*/ 8 h 53"/>
                <a:gd name="T104" fmla="*/ 10 w 54"/>
                <a:gd name="T105" fmla="*/ 1 h 53"/>
                <a:gd name="T106" fmla="*/ 31 w 54"/>
                <a:gd name="T107" fmla="*/ 4 h 53"/>
                <a:gd name="T108" fmla="*/ 33 w 54"/>
                <a:gd name="T109" fmla="*/ 8 h 53"/>
                <a:gd name="T110" fmla="*/ 29 w 54"/>
                <a:gd name="T111" fmla="*/ 9 h 53"/>
                <a:gd name="T112" fmla="*/ 27 w 54"/>
                <a:gd name="T113" fmla="*/ 3 h 53"/>
                <a:gd name="T114" fmla="*/ 29 w 54"/>
                <a:gd name="T115" fmla="*/ 4 h 53"/>
                <a:gd name="T116" fmla="*/ 25 w 54"/>
                <a:gd name="T117" fmla="*/ 19 h 53"/>
                <a:gd name="T118" fmla="*/ 18 w 54"/>
                <a:gd name="T119" fmla="*/ 25 h 53"/>
                <a:gd name="T120" fmla="*/ 23 w 54"/>
                <a:gd name="T121" fmla="*/ 17 h 53"/>
                <a:gd name="T122" fmla="*/ 12 w 54"/>
                <a:gd name="T123" fmla="*/ 2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4" h="53">
                  <a:moveTo>
                    <a:pt x="12" y="0"/>
                  </a:moveTo>
                  <a:cubicBezTo>
                    <a:pt x="12" y="0"/>
                    <a:pt x="13" y="0"/>
                    <a:pt x="14" y="0"/>
                  </a:cubicBezTo>
                  <a:cubicBezTo>
                    <a:pt x="14" y="0"/>
                    <a:pt x="14" y="0"/>
                    <a:pt x="14" y="0"/>
                  </a:cubicBezTo>
                  <a:cubicBezTo>
                    <a:pt x="14" y="0"/>
                    <a:pt x="15" y="0"/>
                    <a:pt x="15" y="0"/>
                  </a:cubicBezTo>
                  <a:cubicBezTo>
                    <a:pt x="16" y="1"/>
                    <a:pt x="16" y="1"/>
                    <a:pt x="16" y="2"/>
                  </a:cubicBezTo>
                  <a:cubicBezTo>
                    <a:pt x="17" y="2"/>
                    <a:pt x="17" y="3"/>
                    <a:pt x="17" y="3"/>
                  </a:cubicBezTo>
                  <a:cubicBezTo>
                    <a:pt x="17" y="4"/>
                    <a:pt x="18" y="4"/>
                    <a:pt x="18" y="5"/>
                  </a:cubicBezTo>
                  <a:cubicBezTo>
                    <a:pt x="19" y="6"/>
                    <a:pt x="19" y="6"/>
                    <a:pt x="20" y="7"/>
                  </a:cubicBezTo>
                  <a:cubicBezTo>
                    <a:pt x="20" y="8"/>
                    <a:pt x="22" y="8"/>
                    <a:pt x="21" y="10"/>
                  </a:cubicBezTo>
                  <a:cubicBezTo>
                    <a:pt x="21" y="10"/>
                    <a:pt x="22" y="10"/>
                    <a:pt x="23" y="11"/>
                  </a:cubicBezTo>
                  <a:cubicBezTo>
                    <a:pt x="23" y="10"/>
                    <a:pt x="23" y="10"/>
                    <a:pt x="23" y="10"/>
                  </a:cubicBezTo>
                  <a:cubicBezTo>
                    <a:pt x="23" y="11"/>
                    <a:pt x="23" y="11"/>
                    <a:pt x="23" y="11"/>
                  </a:cubicBezTo>
                  <a:cubicBezTo>
                    <a:pt x="24" y="10"/>
                    <a:pt x="25" y="10"/>
                    <a:pt x="26" y="10"/>
                  </a:cubicBezTo>
                  <a:cubicBezTo>
                    <a:pt x="26" y="10"/>
                    <a:pt x="27" y="11"/>
                    <a:pt x="27" y="12"/>
                  </a:cubicBezTo>
                  <a:cubicBezTo>
                    <a:pt x="27" y="12"/>
                    <a:pt x="26" y="12"/>
                    <a:pt x="27" y="12"/>
                  </a:cubicBezTo>
                  <a:cubicBezTo>
                    <a:pt x="26" y="13"/>
                    <a:pt x="26" y="14"/>
                    <a:pt x="25" y="15"/>
                  </a:cubicBezTo>
                  <a:cubicBezTo>
                    <a:pt x="24" y="16"/>
                    <a:pt x="26" y="16"/>
                    <a:pt x="26" y="18"/>
                  </a:cubicBezTo>
                  <a:cubicBezTo>
                    <a:pt x="27" y="18"/>
                    <a:pt x="27" y="19"/>
                    <a:pt x="27" y="19"/>
                  </a:cubicBezTo>
                  <a:cubicBezTo>
                    <a:pt x="28" y="20"/>
                    <a:pt x="28" y="21"/>
                    <a:pt x="28" y="21"/>
                  </a:cubicBezTo>
                  <a:cubicBezTo>
                    <a:pt x="29" y="21"/>
                    <a:pt x="29" y="21"/>
                    <a:pt x="30" y="22"/>
                  </a:cubicBezTo>
                  <a:cubicBezTo>
                    <a:pt x="31" y="22"/>
                    <a:pt x="32" y="23"/>
                    <a:pt x="31" y="25"/>
                  </a:cubicBezTo>
                  <a:cubicBezTo>
                    <a:pt x="31" y="25"/>
                    <a:pt x="31" y="25"/>
                    <a:pt x="31" y="25"/>
                  </a:cubicBezTo>
                  <a:cubicBezTo>
                    <a:pt x="31" y="25"/>
                    <a:pt x="31" y="26"/>
                    <a:pt x="31" y="26"/>
                  </a:cubicBezTo>
                  <a:cubicBezTo>
                    <a:pt x="32" y="26"/>
                    <a:pt x="32" y="27"/>
                    <a:pt x="33" y="27"/>
                  </a:cubicBezTo>
                  <a:cubicBezTo>
                    <a:pt x="33" y="28"/>
                    <a:pt x="34" y="30"/>
                    <a:pt x="35" y="30"/>
                  </a:cubicBezTo>
                  <a:cubicBezTo>
                    <a:pt x="36" y="30"/>
                    <a:pt x="35" y="29"/>
                    <a:pt x="36" y="28"/>
                  </a:cubicBezTo>
                  <a:cubicBezTo>
                    <a:pt x="36" y="28"/>
                    <a:pt x="36" y="26"/>
                    <a:pt x="37" y="26"/>
                  </a:cubicBezTo>
                  <a:cubicBezTo>
                    <a:pt x="36" y="25"/>
                    <a:pt x="36" y="25"/>
                    <a:pt x="36" y="25"/>
                  </a:cubicBezTo>
                  <a:cubicBezTo>
                    <a:pt x="36" y="23"/>
                    <a:pt x="37" y="21"/>
                    <a:pt x="36" y="20"/>
                  </a:cubicBezTo>
                  <a:cubicBezTo>
                    <a:pt x="36" y="19"/>
                    <a:pt x="36" y="19"/>
                    <a:pt x="36" y="19"/>
                  </a:cubicBezTo>
                  <a:cubicBezTo>
                    <a:pt x="35" y="19"/>
                    <a:pt x="35" y="18"/>
                    <a:pt x="35" y="18"/>
                  </a:cubicBezTo>
                  <a:cubicBezTo>
                    <a:pt x="35" y="18"/>
                    <a:pt x="35" y="18"/>
                    <a:pt x="35" y="18"/>
                  </a:cubicBezTo>
                  <a:cubicBezTo>
                    <a:pt x="35" y="18"/>
                    <a:pt x="35" y="18"/>
                    <a:pt x="36" y="18"/>
                  </a:cubicBezTo>
                  <a:cubicBezTo>
                    <a:pt x="36" y="18"/>
                    <a:pt x="37" y="19"/>
                    <a:pt x="38" y="18"/>
                  </a:cubicBezTo>
                  <a:cubicBezTo>
                    <a:pt x="38" y="19"/>
                    <a:pt x="38" y="19"/>
                    <a:pt x="38" y="19"/>
                  </a:cubicBezTo>
                  <a:cubicBezTo>
                    <a:pt x="39" y="18"/>
                    <a:pt x="39" y="18"/>
                    <a:pt x="39" y="18"/>
                  </a:cubicBezTo>
                  <a:cubicBezTo>
                    <a:pt x="40" y="19"/>
                    <a:pt x="39" y="20"/>
                    <a:pt x="40" y="21"/>
                  </a:cubicBezTo>
                  <a:cubicBezTo>
                    <a:pt x="40" y="21"/>
                    <a:pt x="40" y="21"/>
                    <a:pt x="40" y="21"/>
                  </a:cubicBezTo>
                  <a:cubicBezTo>
                    <a:pt x="41" y="21"/>
                    <a:pt x="40" y="22"/>
                    <a:pt x="41" y="22"/>
                  </a:cubicBezTo>
                  <a:cubicBezTo>
                    <a:pt x="40" y="23"/>
                    <a:pt x="41" y="24"/>
                    <a:pt x="41" y="25"/>
                  </a:cubicBezTo>
                  <a:cubicBezTo>
                    <a:pt x="40" y="26"/>
                    <a:pt x="40" y="26"/>
                    <a:pt x="40" y="26"/>
                  </a:cubicBezTo>
                  <a:cubicBezTo>
                    <a:pt x="41" y="26"/>
                    <a:pt x="41" y="26"/>
                    <a:pt x="41" y="26"/>
                  </a:cubicBezTo>
                  <a:cubicBezTo>
                    <a:pt x="40" y="27"/>
                    <a:pt x="41" y="28"/>
                    <a:pt x="40" y="28"/>
                  </a:cubicBezTo>
                  <a:cubicBezTo>
                    <a:pt x="39" y="30"/>
                    <a:pt x="40" y="33"/>
                    <a:pt x="39" y="35"/>
                  </a:cubicBezTo>
                  <a:cubicBezTo>
                    <a:pt x="39" y="35"/>
                    <a:pt x="39" y="35"/>
                    <a:pt x="39" y="35"/>
                  </a:cubicBezTo>
                  <a:cubicBezTo>
                    <a:pt x="38" y="36"/>
                    <a:pt x="39" y="36"/>
                    <a:pt x="39" y="37"/>
                  </a:cubicBezTo>
                  <a:cubicBezTo>
                    <a:pt x="41" y="38"/>
                    <a:pt x="40" y="40"/>
                    <a:pt x="42" y="40"/>
                  </a:cubicBezTo>
                  <a:cubicBezTo>
                    <a:pt x="41" y="41"/>
                    <a:pt x="42" y="41"/>
                    <a:pt x="42" y="41"/>
                  </a:cubicBezTo>
                  <a:cubicBezTo>
                    <a:pt x="43" y="41"/>
                    <a:pt x="44" y="42"/>
                    <a:pt x="44" y="43"/>
                  </a:cubicBezTo>
                  <a:cubicBezTo>
                    <a:pt x="45" y="44"/>
                    <a:pt x="45" y="44"/>
                    <a:pt x="45" y="44"/>
                  </a:cubicBezTo>
                  <a:cubicBezTo>
                    <a:pt x="46" y="45"/>
                    <a:pt x="46" y="45"/>
                    <a:pt x="47" y="45"/>
                  </a:cubicBezTo>
                  <a:cubicBezTo>
                    <a:pt x="47" y="45"/>
                    <a:pt x="47" y="46"/>
                    <a:pt x="48" y="46"/>
                  </a:cubicBezTo>
                  <a:cubicBezTo>
                    <a:pt x="48" y="46"/>
                    <a:pt x="48" y="47"/>
                    <a:pt x="48" y="47"/>
                  </a:cubicBezTo>
                  <a:cubicBezTo>
                    <a:pt x="48" y="46"/>
                    <a:pt x="49" y="46"/>
                    <a:pt x="49" y="45"/>
                  </a:cubicBezTo>
                  <a:cubicBezTo>
                    <a:pt x="49" y="45"/>
                    <a:pt x="48" y="44"/>
                    <a:pt x="49" y="44"/>
                  </a:cubicBezTo>
                  <a:cubicBezTo>
                    <a:pt x="50" y="44"/>
                    <a:pt x="50" y="45"/>
                    <a:pt x="51" y="45"/>
                  </a:cubicBezTo>
                  <a:cubicBezTo>
                    <a:pt x="50" y="46"/>
                    <a:pt x="52" y="47"/>
                    <a:pt x="52" y="48"/>
                  </a:cubicBezTo>
                  <a:cubicBezTo>
                    <a:pt x="53" y="48"/>
                    <a:pt x="52" y="49"/>
                    <a:pt x="53" y="50"/>
                  </a:cubicBezTo>
                  <a:cubicBezTo>
                    <a:pt x="53" y="50"/>
                    <a:pt x="53" y="51"/>
                    <a:pt x="53" y="51"/>
                  </a:cubicBezTo>
                  <a:cubicBezTo>
                    <a:pt x="53" y="51"/>
                    <a:pt x="54" y="51"/>
                    <a:pt x="54" y="51"/>
                  </a:cubicBezTo>
                  <a:cubicBezTo>
                    <a:pt x="54" y="51"/>
                    <a:pt x="54" y="51"/>
                    <a:pt x="54" y="51"/>
                  </a:cubicBezTo>
                  <a:cubicBezTo>
                    <a:pt x="54" y="51"/>
                    <a:pt x="53" y="52"/>
                    <a:pt x="53" y="52"/>
                  </a:cubicBezTo>
                  <a:cubicBezTo>
                    <a:pt x="53" y="52"/>
                    <a:pt x="54" y="52"/>
                    <a:pt x="53" y="53"/>
                  </a:cubicBezTo>
                  <a:cubicBezTo>
                    <a:pt x="53" y="53"/>
                    <a:pt x="53" y="53"/>
                    <a:pt x="53" y="53"/>
                  </a:cubicBezTo>
                  <a:cubicBezTo>
                    <a:pt x="52" y="53"/>
                    <a:pt x="52" y="53"/>
                    <a:pt x="52" y="53"/>
                  </a:cubicBezTo>
                  <a:cubicBezTo>
                    <a:pt x="52" y="53"/>
                    <a:pt x="52" y="53"/>
                    <a:pt x="51" y="53"/>
                  </a:cubicBezTo>
                  <a:cubicBezTo>
                    <a:pt x="51" y="53"/>
                    <a:pt x="51" y="53"/>
                    <a:pt x="51" y="53"/>
                  </a:cubicBezTo>
                  <a:cubicBezTo>
                    <a:pt x="51" y="53"/>
                    <a:pt x="51" y="53"/>
                    <a:pt x="51" y="53"/>
                  </a:cubicBezTo>
                  <a:cubicBezTo>
                    <a:pt x="50" y="52"/>
                    <a:pt x="49" y="53"/>
                    <a:pt x="49" y="52"/>
                  </a:cubicBezTo>
                  <a:cubicBezTo>
                    <a:pt x="49" y="52"/>
                    <a:pt x="48" y="51"/>
                    <a:pt x="48" y="51"/>
                  </a:cubicBezTo>
                  <a:cubicBezTo>
                    <a:pt x="49" y="50"/>
                    <a:pt x="47" y="51"/>
                    <a:pt x="46" y="50"/>
                  </a:cubicBezTo>
                  <a:cubicBezTo>
                    <a:pt x="46" y="49"/>
                    <a:pt x="44" y="49"/>
                    <a:pt x="44" y="48"/>
                  </a:cubicBezTo>
                  <a:cubicBezTo>
                    <a:pt x="44" y="48"/>
                    <a:pt x="43" y="47"/>
                    <a:pt x="42" y="47"/>
                  </a:cubicBezTo>
                  <a:cubicBezTo>
                    <a:pt x="42" y="46"/>
                    <a:pt x="42" y="46"/>
                    <a:pt x="42" y="46"/>
                  </a:cubicBezTo>
                  <a:cubicBezTo>
                    <a:pt x="41" y="45"/>
                    <a:pt x="39" y="43"/>
                    <a:pt x="39" y="42"/>
                  </a:cubicBezTo>
                  <a:cubicBezTo>
                    <a:pt x="39" y="41"/>
                    <a:pt x="38" y="40"/>
                    <a:pt x="37" y="40"/>
                  </a:cubicBezTo>
                  <a:cubicBezTo>
                    <a:pt x="37" y="40"/>
                    <a:pt x="37" y="39"/>
                    <a:pt x="37" y="39"/>
                  </a:cubicBezTo>
                  <a:cubicBezTo>
                    <a:pt x="36" y="40"/>
                    <a:pt x="35" y="40"/>
                    <a:pt x="35" y="40"/>
                  </a:cubicBezTo>
                  <a:cubicBezTo>
                    <a:pt x="33" y="40"/>
                    <a:pt x="33" y="42"/>
                    <a:pt x="32" y="42"/>
                  </a:cubicBezTo>
                  <a:cubicBezTo>
                    <a:pt x="32" y="42"/>
                    <a:pt x="32" y="42"/>
                    <a:pt x="32" y="42"/>
                  </a:cubicBezTo>
                  <a:cubicBezTo>
                    <a:pt x="31" y="42"/>
                    <a:pt x="31" y="42"/>
                    <a:pt x="31" y="42"/>
                  </a:cubicBezTo>
                  <a:cubicBezTo>
                    <a:pt x="31" y="42"/>
                    <a:pt x="31" y="43"/>
                    <a:pt x="31" y="43"/>
                  </a:cubicBezTo>
                  <a:cubicBezTo>
                    <a:pt x="30" y="43"/>
                    <a:pt x="30" y="42"/>
                    <a:pt x="29" y="42"/>
                  </a:cubicBezTo>
                  <a:cubicBezTo>
                    <a:pt x="29" y="43"/>
                    <a:pt x="27" y="42"/>
                    <a:pt x="27" y="44"/>
                  </a:cubicBezTo>
                  <a:cubicBezTo>
                    <a:pt x="26" y="43"/>
                    <a:pt x="25" y="45"/>
                    <a:pt x="24" y="43"/>
                  </a:cubicBezTo>
                  <a:cubicBezTo>
                    <a:pt x="24" y="43"/>
                    <a:pt x="24" y="43"/>
                    <a:pt x="24" y="43"/>
                  </a:cubicBezTo>
                  <a:cubicBezTo>
                    <a:pt x="25" y="43"/>
                    <a:pt x="25" y="43"/>
                    <a:pt x="25" y="43"/>
                  </a:cubicBezTo>
                  <a:cubicBezTo>
                    <a:pt x="25" y="43"/>
                    <a:pt x="25" y="43"/>
                    <a:pt x="25" y="43"/>
                  </a:cubicBezTo>
                  <a:cubicBezTo>
                    <a:pt x="26" y="43"/>
                    <a:pt x="26" y="43"/>
                    <a:pt x="26" y="43"/>
                  </a:cubicBezTo>
                  <a:cubicBezTo>
                    <a:pt x="26" y="43"/>
                    <a:pt x="27" y="42"/>
                    <a:pt x="27" y="42"/>
                  </a:cubicBezTo>
                  <a:cubicBezTo>
                    <a:pt x="28" y="42"/>
                    <a:pt x="28" y="42"/>
                    <a:pt x="29" y="41"/>
                  </a:cubicBezTo>
                  <a:cubicBezTo>
                    <a:pt x="29" y="42"/>
                    <a:pt x="29" y="41"/>
                    <a:pt x="30" y="41"/>
                  </a:cubicBezTo>
                  <a:cubicBezTo>
                    <a:pt x="29" y="41"/>
                    <a:pt x="30" y="41"/>
                    <a:pt x="30" y="41"/>
                  </a:cubicBezTo>
                  <a:cubicBezTo>
                    <a:pt x="31" y="41"/>
                    <a:pt x="32" y="40"/>
                    <a:pt x="32" y="39"/>
                  </a:cubicBezTo>
                  <a:cubicBezTo>
                    <a:pt x="33" y="39"/>
                    <a:pt x="33" y="38"/>
                    <a:pt x="34" y="37"/>
                  </a:cubicBezTo>
                  <a:cubicBezTo>
                    <a:pt x="34" y="37"/>
                    <a:pt x="34" y="36"/>
                    <a:pt x="34" y="35"/>
                  </a:cubicBezTo>
                  <a:cubicBezTo>
                    <a:pt x="34" y="35"/>
                    <a:pt x="33" y="35"/>
                    <a:pt x="33" y="34"/>
                  </a:cubicBezTo>
                  <a:cubicBezTo>
                    <a:pt x="33" y="33"/>
                    <a:pt x="32" y="32"/>
                    <a:pt x="32" y="31"/>
                  </a:cubicBezTo>
                  <a:cubicBezTo>
                    <a:pt x="32" y="31"/>
                    <a:pt x="31" y="31"/>
                    <a:pt x="31" y="31"/>
                  </a:cubicBezTo>
                  <a:cubicBezTo>
                    <a:pt x="32" y="31"/>
                    <a:pt x="32" y="31"/>
                    <a:pt x="32" y="31"/>
                  </a:cubicBezTo>
                  <a:cubicBezTo>
                    <a:pt x="31" y="30"/>
                    <a:pt x="31" y="28"/>
                    <a:pt x="29" y="28"/>
                  </a:cubicBezTo>
                  <a:cubicBezTo>
                    <a:pt x="29" y="29"/>
                    <a:pt x="28" y="29"/>
                    <a:pt x="28" y="30"/>
                  </a:cubicBezTo>
                  <a:cubicBezTo>
                    <a:pt x="27" y="31"/>
                    <a:pt x="27" y="32"/>
                    <a:pt x="26" y="33"/>
                  </a:cubicBezTo>
                  <a:cubicBezTo>
                    <a:pt x="26" y="33"/>
                    <a:pt x="26" y="33"/>
                    <a:pt x="26" y="34"/>
                  </a:cubicBezTo>
                  <a:cubicBezTo>
                    <a:pt x="26" y="34"/>
                    <a:pt x="25" y="35"/>
                    <a:pt x="25" y="35"/>
                  </a:cubicBezTo>
                  <a:cubicBezTo>
                    <a:pt x="24" y="35"/>
                    <a:pt x="24" y="35"/>
                    <a:pt x="24" y="35"/>
                  </a:cubicBezTo>
                  <a:cubicBezTo>
                    <a:pt x="24" y="35"/>
                    <a:pt x="25" y="36"/>
                    <a:pt x="24" y="36"/>
                  </a:cubicBezTo>
                  <a:cubicBezTo>
                    <a:pt x="23" y="37"/>
                    <a:pt x="23" y="38"/>
                    <a:pt x="22" y="38"/>
                  </a:cubicBezTo>
                  <a:cubicBezTo>
                    <a:pt x="21" y="38"/>
                    <a:pt x="22" y="40"/>
                    <a:pt x="21" y="40"/>
                  </a:cubicBezTo>
                  <a:cubicBezTo>
                    <a:pt x="20" y="40"/>
                    <a:pt x="20" y="41"/>
                    <a:pt x="19" y="41"/>
                  </a:cubicBezTo>
                  <a:cubicBezTo>
                    <a:pt x="19" y="42"/>
                    <a:pt x="18" y="42"/>
                    <a:pt x="18" y="43"/>
                  </a:cubicBezTo>
                  <a:cubicBezTo>
                    <a:pt x="18" y="43"/>
                    <a:pt x="17" y="43"/>
                    <a:pt x="17" y="44"/>
                  </a:cubicBezTo>
                  <a:cubicBezTo>
                    <a:pt x="17" y="43"/>
                    <a:pt x="17" y="43"/>
                    <a:pt x="17" y="43"/>
                  </a:cubicBezTo>
                  <a:cubicBezTo>
                    <a:pt x="16" y="44"/>
                    <a:pt x="15" y="43"/>
                    <a:pt x="15" y="44"/>
                  </a:cubicBezTo>
                  <a:cubicBezTo>
                    <a:pt x="15" y="44"/>
                    <a:pt x="15" y="44"/>
                    <a:pt x="15" y="44"/>
                  </a:cubicBezTo>
                  <a:cubicBezTo>
                    <a:pt x="15" y="44"/>
                    <a:pt x="14" y="45"/>
                    <a:pt x="14" y="45"/>
                  </a:cubicBezTo>
                  <a:cubicBezTo>
                    <a:pt x="12" y="44"/>
                    <a:pt x="13" y="42"/>
                    <a:pt x="12" y="40"/>
                  </a:cubicBezTo>
                  <a:cubicBezTo>
                    <a:pt x="12" y="40"/>
                    <a:pt x="11" y="39"/>
                    <a:pt x="12" y="38"/>
                  </a:cubicBezTo>
                  <a:cubicBezTo>
                    <a:pt x="11" y="38"/>
                    <a:pt x="11" y="38"/>
                    <a:pt x="11" y="38"/>
                  </a:cubicBezTo>
                  <a:cubicBezTo>
                    <a:pt x="11" y="37"/>
                    <a:pt x="12" y="37"/>
                    <a:pt x="12" y="37"/>
                  </a:cubicBezTo>
                  <a:cubicBezTo>
                    <a:pt x="13" y="38"/>
                    <a:pt x="14" y="39"/>
                    <a:pt x="16" y="39"/>
                  </a:cubicBezTo>
                  <a:cubicBezTo>
                    <a:pt x="16" y="40"/>
                    <a:pt x="16" y="39"/>
                    <a:pt x="17" y="39"/>
                  </a:cubicBezTo>
                  <a:cubicBezTo>
                    <a:pt x="16" y="38"/>
                    <a:pt x="18" y="38"/>
                    <a:pt x="17" y="37"/>
                  </a:cubicBezTo>
                  <a:cubicBezTo>
                    <a:pt x="18" y="36"/>
                    <a:pt x="19" y="36"/>
                    <a:pt x="19" y="34"/>
                  </a:cubicBezTo>
                  <a:cubicBezTo>
                    <a:pt x="19" y="34"/>
                    <a:pt x="20" y="33"/>
                    <a:pt x="20" y="33"/>
                  </a:cubicBezTo>
                  <a:cubicBezTo>
                    <a:pt x="20" y="31"/>
                    <a:pt x="22" y="31"/>
                    <a:pt x="22" y="30"/>
                  </a:cubicBezTo>
                  <a:cubicBezTo>
                    <a:pt x="22" y="29"/>
                    <a:pt x="23" y="28"/>
                    <a:pt x="23" y="28"/>
                  </a:cubicBezTo>
                  <a:cubicBezTo>
                    <a:pt x="24" y="27"/>
                    <a:pt x="24" y="27"/>
                    <a:pt x="24" y="27"/>
                  </a:cubicBezTo>
                  <a:cubicBezTo>
                    <a:pt x="24" y="26"/>
                    <a:pt x="26" y="26"/>
                    <a:pt x="24" y="25"/>
                  </a:cubicBezTo>
                  <a:cubicBezTo>
                    <a:pt x="23" y="25"/>
                    <a:pt x="22" y="26"/>
                    <a:pt x="21" y="26"/>
                  </a:cubicBezTo>
                  <a:cubicBezTo>
                    <a:pt x="21" y="27"/>
                    <a:pt x="20" y="27"/>
                    <a:pt x="20" y="27"/>
                  </a:cubicBezTo>
                  <a:cubicBezTo>
                    <a:pt x="19" y="27"/>
                    <a:pt x="19" y="28"/>
                    <a:pt x="19" y="28"/>
                  </a:cubicBezTo>
                  <a:cubicBezTo>
                    <a:pt x="18" y="28"/>
                    <a:pt x="18" y="29"/>
                    <a:pt x="17" y="28"/>
                  </a:cubicBezTo>
                  <a:cubicBezTo>
                    <a:pt x="16" y="29"/>
                    <a:pt x="16" y="29"/>
                    <a:pt x="16" y="29"/>
                  </a:cubicBezTo>
                  <a:cubicBezTo>
                    <a:pt x="16" y="29"/>
                    <a:pt x="16" y="29"/>
                    <a:pt x="16" y="29"/>
                  </a:cubicBezTo>
                  <a:cubicBezTo>
                    <a:pt x="16" y="29"/>
                    <a:pt x="16" y="29"/>
                    <a:pt x="16" y="29"/>
                  </a:cubicBezTo>
                  <a:cubicBezTo>
                    <a:pt x="16" y="29"/>
                    <a:pt x="16" y="29"/>
                    <a:pt x="16" y="29"/>
                  </a:cubicBezTo>
                  <a:cubicBezTo>
                    <a:pt x="16" y="30"/>
                    <a:pt x="14" y="30"/>
                    <a:pt x="14" y="32"/>
                  </a:cubicBezTo>
                  <a:cubicBezTo>
                    <a:pt x="13" y="32"/>
                    <a:pt x="13" y="32"/>
                    <a:pt x="13" y="32"/>
                  </a:cubicBezTo>
                  <a:cubicBezTo>
                    <a:pt x="12" y="33"/>
                    <a:pt x="10" y="34"/>
                    <a:pt x="9" y="34"/>
                  </a:cubicBezTo>
                  <a:cubicBezTo>
                    <a:pt x="8" y="35"/>
                    <a:pt x="8" y="35"/>
                    <a:pt x="8" y="36"/>
                  </a:cubicBezTo>
                  <a:cubicBezTo>
                    <a:pt x="8" y="37"/>
                    <a:pt x="8" y="38"/>
                    <a:pt x="8" y="39"/>
                  </a:cubicBezTo>
                  <a:cubicBezTo>
                    <a:pt x="8" y="39"/>
                    <a:pt x="8" y="40"/>
                    <a:pt x="7" y="41"/>
                  </a:cubicBezTo>
                  <a:cubicBezTo>
                    <a:pt x="8" y="42"/>
                    <a:pt x="6" y="42"/>
                    <a:pt x="7" y="42"/>
                  </a:cubicBezTo>
                  <a:cubicBezTo>
                    <a:pt x="7" y="43"/>
                    <a:pt x="6" y="43"/>
                    <a:pt x="5" y="43"/>
                  </a:cubicBezTo>
                  <a:cubicBezTo>
                    <a:pt x="5" y="43"/>
                    <a:pt x="5" y="43"/>
                    <a:pt x="5" y="43"/>
                  </a:cubicBezTo>
                  <a:cubicBezTo>
                    <a:pt x="5" y="44"/>
                    <a:pt x="5" y="44"/>
                    <a:pt x="4" y="44"/>
                  </a:cubicBezTo>
                  <a:cubicBezTo>
                    <a:pt x="4" y="43"/>
                    <a:pt x="4" y="43"/>
                    <a:pt x="3" y="42"/>
                  </a:cubicBezTo>
                  <a:cubicBezTo>
                    <a:pt x="4" y="41"/>
                    <a:pt x="2" y="41"/>
                    <a:pt x="3" y="40"/>
                  </a:cubicBezTo>
                  <a:cubicBezTo>
                    <a:pt x="2" y="39"/>
                    <a:pt x="2" y="38"/>
                    <a:pt x="2" y="37"/>
                  </a:cubicBezTo>
                  <a:cubicBezTo>
                    <a:pt x="2" y="37"/>
                    <a:pt x="2" y="37"/>
                    <a:pt x="2" y="37"/>
                  </a:cubicBezTo>
                  <a:cubicBezTo>
                    <a:pt x="2" y="38"/>
                    <a:pt x="2" y="38"/>
                    <a:pt x="2" y="38"/>
                  </a:cubicBezTo>
                  <a:cubicBezTo>
                    <a:pt x="3" y="37"/>
                    <a:pt x="3" y="36"/>
                    <a:pt x="4" y="36"/>
                  </a:cubicBezTo>
                  <a:cubicBezTo>
                    <a:pt x="4" y="35"/>
                    <a:pt x="4" y="34"/>
                    <a:pt x="4" y="32"/>
                  </a:cubicBezTo>
                  <a:cubicBezTo>
                    <a:pt x="4" y="32"/>
                    <a:pt x="4" y="31"/>
                    <a:pt x="4" y="31"/>
                  </a:cubicBezTo>
                  <a:cubicBezTo>
                    <a:pt x="4" y="31"/>
                    <a:pt x="4" y="30"/>
                    <a:pt x="4" y="29"/>
                  </a:cubicBezTo>
                  <a:cubicBezTo>
                    <a:pt x="4" y="28"/>
                    <a:pt x="3" y="28"/>
                    <a:pt x="3" y="27"/>
                  </a:cubicBezTo>
                  <a:cubicBezTo>
                    <a:pt x="3" y="26"/>
                    <a:pt x="1" y="26"/>
                    <a:pt x="1" y="24"/>
                  </a:cubicBezTo>
                  <a:cubicBezTo>
                    <a:pt x="1" y="24"/>
                    <a:pt x="0" y="24"/>
                    <a:pt x="0" y="23"/>
                  </a:cubicBezTo>
                  <a:cubicBezTo>
                    <a:pt x="0" y="23"/>
                    <a:pt x="0" y="23"/>
                    <a:pt x="1" y="23"/>
                  </a:cubicBezTo>
                  <a:cubicBezTo>
                    <a:pt x="2" y="24"/>
                    <a:pt x="3" y="23"/>
                    <a:pt x="3" y="24"/>
                  </a:cubicBezTo>
                  <a:cubicBezTo>
                    <a:pt x="4" y="23"/>
                    <a:pt x="4" y="25"/>
                    <a:pt x="5" y="24"/>
                  </a:cubicBezTo>
                  <a:cubicBezTo>
                    <a:pt x="5" y="25"/>
                    <a:pt x="6" y="25"/>
                    <a:pt x="6" y="26"/>
                  </a:cubicBezTo>
                  <a:cubicBezTo>
                    <a:pt x="7" y="27"/>
                    <a:pt x="6" y="28"/>
                    <a:pt x="7" y="28"/>
                  </a:cubicBezTo>
                  <a:cubicBezTo>
                    <a:pt x="7" y="29"/>
                    <a:pt x="7" y="29"/>
                    <a:pt x="7" y="30"/>
                  </a:cubicBezTo>
                  <a:cubicBezTo>
                    <a:pt x="7" y="30"/>
                    <a:pt x="8" y="30"/>
                    <a:pt x="9" y="31"/>
                  </a:cubicBezTo>
                  <a:cubicBezTo>
                    <a:pt x="9" y="30"/>
                    <a:pt x="9" y="30"/>
                    <a:pt x="10" y="29"/>
                  </a:cubicBezTo>
                  <a:cubicBezTo>
                    <a:pt x="9" y="28"/>
                    <a:pt x="10" y="28"/>
                    <a:pt x="10" y="27"/>
                  </a:cubicBezTo>
                  <a:cubicBezTo>
                    <a:pt x="11" y="27"/>
                    <a:pt x="10" y="26"/>
                    <a:pt x="12" y="25"/>
                  </a:cubicBezTo>
                  <a:cubicBezTo>
                    <a:pt x="11" y="24"/>
                    <a:pt x="13" y="25"/>
                    <a:pt x="12" y="23"/>
                  </a:cubicBezTo>
                  <a:cubicBezTo>
                    <a:pt x="13" y="23"/>
                    <a:pt x="13" y="23"/>
                    <a:pt x="13" y="23"/>
                  </a:cubicBezTo>
                  <a:cubicBezTo>
                    <a:pt x="13" y="23"/>
                    <a:pt x="13" y="23"/>
                    <a:pt x="13" y="23"/>
                  </a:cubicBezTo>
                  <a:cubicBezTo>
                    <a:pt x="13" y="22"/>
                    <a:pt x="13" y="22"/>
                    <a:pt x="13" y="22"/>
                  </a:cubicBezTo>
                  <a:cubicBezTo>
                    <a:pt x="13" y="23"/>
                    <a:pt x="13" y="23"/>
                    <a:pt x="14" y="23"/>
                  </a:cubicBezTo>
                  <a:cubicBezTo>
                    <a:pt x="14" y="22"/>
                    <a:pt x="14" y="21"/>
                    <a:pt x="14" y="21"/>
                  </a:cubicBezTo>
                  <a:cubicBezTo>
                    <a:pt x="14" y="21"/>
                    <a:pt x="14" y="21"/>
                    <a:pt x="14" y="21"/>
                  </a:cubicBezTo>
                  <a:cubicBezTo>
                    <a:pt x="14" y="21"/>
                    <a:pt x="14" y="21"/>
                    <a:pt x="14" y="21"/>
                  </a:cubicBezTo>
                  <a:cubicBezTo>
                    <a:pt x="14" y="20"/>
                    <a:pt x="16" y="20"/>
                    <a:pt x="15" y="19"/>
                  </a:cubicBezTo>
                  <a:cubicBezTo>
                    <a:pt x="16" y="18"/>
                    <a:pt x="16" y="18"/>
                    <a:pt x="16" y="18"/>
                  </a:cubicBezTo>
                  <a:cubicBezTo>
                    <a:pt x="16" y="19"/>
                    <a:pt x="16" y="19"/>
                    <a:pt x="16" y="19"/>
                  </a:cubicBezTo>
                  <a:cubicBezTo>
                    <a:pt x="17" y="19"/>
                    <a:pt x="16" y="18"/>
                    <a:pt x="16" y="18"/>
                  </a:cubicBezTo>
                  <a:cubicBezTo>
                    <a:pt x="16" y="18"/>
                    <a:pt x="16" y="17"/>
                    <a:pt x="16" y="17"/>
                  </a:cubicBezTo>
                  <a:cubicBezTo>
                    <a:pt x="15" y="18"/>
                    <a:pt x="15" y="18"/>
                    <a:pt x="15" y="18"/>
                  </a:cubicBezTo>
                  <a:cubicBezTo>
                    <a:pt x="15" y="17"/>
                    <a:pt x="15" y="17"/>
                    <a:pt x="15" y="17"/>
                  </a:cubicBezTo>
                  <a:cubicBezTo>
                    <a:pt x="14" y="18"/>
                    <a:pt x="13" y="19"/>
                    <a:pt x="12" y="19"/>
                  </a:cubicBezTo>
                  <a:cubicBezTo>
                    <a:pt x="12" y="19"/>
                    <a:pt x="12" y="19"/>
                    <a:pt x="12" y="19"/>
                  </a:cubicBezTo>
                  <a:cubicBezTo>
                    <a:pt x="12" y="20"/>
                    <a:pt x="10" y="19"/>
                    <a:pt x="10" y="20"/>
                  </a:cubicBezTo>
                  <a:cubicBezTo>
                    <a:pt x="10" y="20"/>
                    <a:pt x="10" y="20"/>
                    <a:pt x="10" y="20"/>
                  </a:cubicBezTo>
                  <a:cubicBezTo>
                    <a:pt x="9" y="21"/>
                    <a:pt x="9" y="21"/>
                    <a:pt x="9" y="21"/>
                  </a:cubicBezTo>
                  <a:cubicBezTo>
                    <a:pt x="9" y="20"/>
                    <a:pt x="9" y="20"/>
                    <a:pt x="9" y="20"/>
                  </a:cubicBezTo>
                  <a:cubicBezTo>
                    <a:pt x="9" y="21"/>
                    <a:pt x="8" y="20"/>
                    <a:pt x="7" y="21"/>
                  </a:cubicBezTo>
                  <a:cubicBezTo>
                    <a:pt x="7" y="21"/>
                    <a:pt x="6" y="21"/>
                    <a:pt x="6" y="20"/>
                  </a:cubicBezTo>
                  <a:cubicBezTo>
                    <a:pt x="6" y="21"/>
                    <a:pt x="6" y="21"/>
                    <a:pt x="6" y="21"/>
                  </a:cubicBezTo>
                  <a:cubicBezTo>
                    <a:pt x="5" y="20"/>
                    <a:pt x="4" y="21"/>
                    <a:pt x="4" y="20"/>
                  </a:cubicBezTo>
                  <a:cubicBezTo>
                    <a:pt x="4" y="20"/>
                    <a:pt x="4" y="20"/>
                    <a:pt x="4" y="20"/>
                  </a:cubicBezTo>
                  <a:cubicBezTo>
                    <a:pt x="3" y="20"/>
                    <a:pt x="4" y="20"/>
                    <a:pt x="3" y="19"/>
                  </a:cubicBezTo>
                  <a:cubicBezTo>
                    <a:pt x="4" y="19"/>
                    <a:pt x="5" y="18"/>
                    <a:pt x="6" y="19"/>
                  </a:cubicBezTo>
                  <a:cubicBezTo>
                    <a:pt x="6" y="18"/>
                    <a:pt x="6" y="18"/>
                    <a:pt x="6" y="18"/>
                  </a:cubicBezTo>
                  <a:cubicBezTo>
                    <a:pt x="7" y="19"/>
                    <a:pt x="7" y="18"/>
                    <a:pt x="8" y="18"/>
                  </a:cubicBezTo>
                  <a:cubicBezTo>
                    <a:pt x="9" y="17"/>
                    <a:pt x="10" y="17"/>
                    <a:pt x="11" y="16"/>
                  </a:cubicBezTo>
                  <a:cubicBezTo>
                    <a:pt x="13" y="16"/>
                    <a:pt x="13" y="14"/>
                    <a:pt x="15" y="14"/>
                  </a:cubicBezTo>
                  <a:cubicBezTo>
                    <a:pt x="15" y="14"/>
                    <a:pt x="15" y="14"/>
                    <a:pt x="15" y="14"/>
                  </a:cubicBezTo>
                  <a:cubicBezTo>
                    <a:pt x="15" y="14"/>
                    <a:pt x="16" y="14"/>
                    <a:pt x="17" y="13"/>
                  </a:cubicBezTo>
                  <a:cubicBezTo>
                    <a:pt x="18" y="14"/>
                    <a:pt x="18" y="12"/>
                    <a:pt x="19" y="12"/>
                  </a:cubicBezTo>
                  <a:cubicBezTo>
                    <a:pt x="19" y="11"/>
                    <a:pt x="18" y="10"/>
                    <a:pt x="18" y="9"/>
                  </a:cubicBezTo>
                  <a:cubicBezTo>
                    <a:pt x="17" y="9"/>
                    <a:pt x="17" y="9"/>
                    <a:pt x="17" y="9"/>
                  </a:cubicBezTo>
                  <a:cubicBezTo>
                    <a:pt x="17" y="8"/>
                    <a:pt x="17" y="8"/>
                    <a:pt x="16" y="7"/>
                  </a:cubicBezTo>
                  <a:cubicBezTo>
                    <a:pt x="16" y="8"/>
                    <a:pt x="16" y="8"/>
                    <a:pt x="16" y="8"/>
                  </a:cubicBezTo>
                  <a:cubicBezTo>
                    <a:pt x="16" y="7"/>
                    <a:pt x="15" y="7"/>
                    <a:pt x="14" y="6"/>
                  </a:cubicBezTo>
                  <a:cubicBezTo>
                    <a:pt x="14" y="5"/>
                    <a:pt x="13" y="5"/>
                    <a:pt x="13" y="4"/>
                  </a:cubicBezTo>
                  <a:cubicBezTo>
                    <a:pt x="12" y="3"/>
                    <a:pt x="10" y="5"/>
                    <a:pt x="10" y="3"/>
                  </a:cubicBezTo>
                  <a:cubicBezTo>
                    <a:pt x="10" y="2"/>
                    <a:pt x="9" y="2"/>
                    <a:pt x="10" y="1"/>
                  </a:cubicBezTo>
                  <a:cubicBezTo>
                    <a:pt x="10" y="1"/>
                    <a:pt x="10" y="0"/>
                    <a:pt x="11" y="0"/>
                  </a:cubicBezTo>
                  <a:cubicBezTo>
                    <a:pt x="11" y="0"/>
                    <a:pt x="12" y="0"/>
                    <a:pt x="12" y="0"/>
                  </a:cubicBezTo>
                  <a:close/>
                  <a:moveTo>
                    <a:pt x="31" y="4"/>
                  </a:moveTo>
                  <a:cubicBezTo>
                    <a:pt x="31" y="4"/>
                    <a:pt x="31" y="4"/>
                    <a:pt x="31" y="4"/>
                  </a:cubicBezTo>
                  <a:cubicBezTo>
                    <a:pt x="31" y="5"/>
                    <a:pt x="32" y="4"/>
                    <a:pt x="33" y="6"/>
                  </a:cubicBezTo>
                  <a:cubicBezTo>
                    <a:pt x="33" y="6"/>
                    <a:pt x="32" y="6"/>
                    <a:pt x="32" y="7"/>
                  </a:cubicBezTo>
                  <a:cubicBezTo>
                    <a:pt x="33" y="7"/>
                    <a:pt x="33" y="7"/>
                    <a:pt x="33" y="7"/>
                  </a:cubicBezTo>
                  <a:cubicBezTo>
                    <a:pt x="33" y="8"/>
                    <a:pt x="33" y="8"/>
                    <a:pt x="33" y="8"/>
                  </a:cubicBezTo>
                  <a:cubicBezTo>
                    <a:pt x="33" y="8"/>
                    <a:pt x="33" y="8"/>
                    <a:pt x="33" y="8"/>
                  </a:cubicBezTo>
                  <a:cubicBezTo>
                    <a:pt x="32" y="8"/>
                    <a:pt x="33" y="10"/>
                    <a:pt x="32" y="9"/>
                  </a:cubicBezTo>
                  <a:cubicBezTo>
                    <a:pt x="31" y="9"/>
                    <a:pt x="30" y="9"/>
                    <a:pt x="30" y="9"/>
                  </a:cubicBezTo>
                  <a:cubicBezTo>
                    <a:pt x="29" y="9"/>
                    <a:pt x="29" y="9"/>
                    <a:pt x="29" y="9"/>
                  </a:cubicBezTo>
                  <a:cubicBezTo>
                    <a:pt x="28" y="8"/>
                    <a:pt x="29" y="7"/>
                    <a:pt x="28" y="6"/>
                  </a:cubicBezTo>
                  <a:cubicBezTo>
                    <a:pt x="28" y="5"/>
                    <a:pt x="27" y="5"/>
                    <a:pt x="27" y="4"/>
                  </a:cubicBezTo>
                  <a:cubicBezTo>
                    <a:pt x="26" y="4"/>
                    <a:pt x="25" y="4"/>
                    <a:pt x="25" y="4"/>
                  </a:cubicBezTo>
                  <a:cubicBezTo>
                    <a:pt x="26" y="4"/>
                    <a:pt x="26" y="3"/>
                    <a:pt x="27" y="3"/>
                  </a:cubicBezTo>
                  <a:cubicBezTo>
                    <a:pt x="28" y="4"/>
                    <a:pt x="27" y="3"/>
                    <a:pt x="28" y="3"/>
                  </a:cubicBezTo>
                  <a:cubicBezTo>
                    <a:pt x="28" y="4"/>
                    <a:pt x="28" y="4"/>
                    <a:pt x="28" y="4"/>
                  </a:cubicBezTo>
                  <a:cubicBezTo>
                    <a:pt x="28" y="3"/>
                    <a:pt x="28" y="3"/>
                    <a:pt x="28" y="3"/>
                  </a:cubicBezTo>
                  <a:cubicBezTo>
                    <a:pt x="28" y="4"/>
                    <a:pt x="29" y="4"/>
                    <a:pt x="29" y="4"/>
                  </a:cubicBezTo>
                  <a:cubicBezTo>
                    <a:pt x="30" y="3"/>
                    <a:pt x="30" y="3"/>
                    <a:pt x="30" y="3"/>
                  </a:cubicBezTo>
                  <a:cubicBezTo>
                    <a:pt x="30" y="3"/>
                    <a:pt x="30" y="4"/>
                    <a:pt x="31" y="4"/>
                  </a:cubicBezTo>
                  <a:close/>
                  <a:moveTo>
                    <a:pt x="25" y="19"/>
                  </a:moveTo>
                  <a:cubicBezTo>
                    <a:pt x="25" y="19"/>
                    <a:pt x="25" y="19"/>
                    <a:pt x="25" y="19"/>
                  </a:cubicBezTo>
                  <a:cubicBezTo>
                    <a:pt x="25" y="20"/>
                    <a:pt x="26" y="20"/>
                    <a:pt x="26" y="21"/>
                  </a:cubicBezTo>
                  <a:cubicBezTo>
                    <a:pt x="25" y="21"/>
                    <a:pt x="24" y="22"/>
                    <a:pt x="24" y="22"/>
                  </a:cubicBezTo>
                  <a:cubicBezTo>
                    <a:pt x="23" y="22"/>
                    <a:pt x="23" y="23"/>
                    <a:pt x="21" y="23"/>
                  </a:cubicBezTo>
                  <a:cubicBezTo>
                    <a:pt x="21" y="24"/>
                    <a:pt x="19" y="24"/>
                    <a:pt x="18" y="25"/>
                  </a:cubicBezTo>
                  <a:cubicBezTo>
                    <a:pt x="18" y="25"/>
                    <a:pt x="17" y="25"/>
                    <a:pt x="18" y="24"/>
                  </a:cubicBezTo>
                  <a:cubicBezTo>
                    <a:pt x="18" y="24"/>
                    <a:pt x="18" y="24"/>
                    <a:pt x="18" y="23"/>
                  </a:cubicBezTo>
                  <a:cubicBezTo>
                    <a:pt x="19" y="22"/>
                    <a:pt x="20" y="21"/>
                    <a:pt x="21" y="20"/>
                  </a:cubicBezTo>
                  <a:cubicBezTo>
                    <a:pt x="21" y="19"/>
                    <a:pt x="23" y="18"/>
                    <a:pt x="23" y="17"/>
                  </a:cubicBezTo>
                  <a:cubicBezTo>
                    <a:pt x="24" y="17"/>
                    <a:pt x="24" y="19"/>
                    <a:pt x="25" y="19"/>
                  </a:cubicBezTo>
                  <a:close/>
                  <a:moveTo>
                    <a:pt x="12" y="24"/>
                  </a:moveTo>
                  <a:cubicBezTo>
                    <a:pt x="12" y="24"/>
                    <a:pt x="12" y="24"/>
                    <a:pt x="12" y="24"/>
                  </a:cubicBezTo>
                  <a:cubicBezTo>
                    <a:pt x="12" y="23"/>
                    <a:pt x="12" y="23"/>
                    <a:pt x="12" y="23"/>
                  </a:cubicBezTo>
                  <a:cubicBezTo>
                    <a:pt x="12" y="23"/>
                    <a:pt x="12" y="24"/>
                    <a:pt x="12" y="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 name="Freeform 13"/>
            <p:cNvSpPr>
              <a:spLocks noEditPoints="1"/>
            </p:cNvSpPr>
            <p:nvPr/>
          </p:nvSpPr>
          <p:spPr bwMode="auto">
            <a:xfrm>
              <a:off x="4541" y="4120"/>
              <a:ext cx="145" cy="158"/>
            </a:xfrm>
            <a:custGeom>
              <a:avLst/>
              <a:gdLst>
                <a:gd name="T0" fmla="*/ 35 w 56"/>
                <a:gd name="T1" fmla="*/ 2 h 59"/>
                <a:gd name="T2" fmla="*/ 37 w 56"/>
                <a:gd name="T3" fmla="*/ 6 h 59"/>
                <a:gd name="T4" fmla="*/ 35 w 56"/>
                <a:gd name="T5" fmla="*/ 10 h 59"/>
                <a:gd name="T6" fmla="*/ 28 w 56"/>
                <a:gd name="T7" fmla="*/ 12 h 59"/>
                <a:gd name="T8" fmla="*/ 25 w 56"/>
                <a:gd name="T9" fmla="*/ 8 h 59"/>
                <a:gd name="T10" fmla="*/ 19 w 56"/>
                <a:gd name="T11" fmla="*/ 3 h 59"/>
                <a:gd name="T12" fmla="*/ 20 w 56"/>
                <a:gd name="T13" fmla="*/ 0 h 59"/>
                <a:gd name="T14" fmla="*/ 27 w 56"/>
                <a:gd name="T15" fmla="*/ 1 h 59"/>
                <a:gd name="T16" fmla="*/ 43 w 56"/>
                <a:gd name="T17" fmla="*/ 18 h 59"/>
                <a:gd name="T18" fmla="*/ 48 w 56"/>
                <a:gd name="T19" fmla="*/ 21 h 59"/>
                <a:gd name="T20" fmla="*/ 47 w 56"/>
                <a:gd name="T21" fmla="*/ 25 h 59"/>
                <a:gd name="T22" fmla="*/ 43 w 56"/>
                <a:gd name="T23" fmla="*/ 26 h 59"/>
                <a:gd name="T24" fmla="*/ 39 w 56"/>
                <a:gd name="T25" fmla="*/ 25 h 59"/>
                <a:gd name="T26" fmla="*/ 34 w 56"/>
                <a:gd name="T27" fmla="*/ 26 h 59"/>
                <a:gd name="T28" fmla="*/ 28 w 56"/>
                <a:gd name="T29" fmla="*/ 27 h 59"/>
                <a:gd name="T30" fmla="*/ 23 w 56"/>
                <a:gd name="T31" fmla="*/ 28 h 59"/>
                <a:gd name="T32" fmla="*/ 15 w 56"/>
                <a:gd name="T33" fmla="*/ 27 h 59"/>
                <a:gd name="T34" fmla="*/ 8 w 56"/>
                <a:gd name="T35" fmla="*/ 23 h 59"/>
                <a:gd name="T36" fmla="*/ 20 w 56"/>
                <a:gd name="T37" fmla="*/ 21 h 59"/>
                <a:gd name="T38" fmla="*/ 29 w 56"/>
                <a:gd name="T39" fmla="*/ 20 h 59"/>
                <a:gd name="T40" fmla="*/ 32 w 56"/>
                <a:gd name="T41" fmla="*/ 20 h 59"/>
                <a:gd name="T42" fmla="*/ 39 w 56"/>
                <a:gd name="T43" fmla="*/ 19 h 59"/>
                <a:gd name="T44" fmla="*/ 42 w 56"/>
                <a:gd name="T45" fmla="*/ 18 h 59"/>
                <a:gd name="T46" fmla="*/ 44 w 56"/>
                <a:gd name="T47" fmla="*/ 33 h 59"/>
                <a:gd name="T48" fmla="*/ 39 w 56"/>
                <a:gd name="T49" fmla="*/ 39 h 59"/>
                <a:gd name="T50" fmla="*/ 34 w 56"/>
                <a:gd name="T51" fmla="*/ 43 h 59"/>
                <a:gd name="T52" fmla="*/ 34 w 56"/>
                <a:gd name="T53" fmla="*/ 44 h 59"/>
                <a:gd name="T54" fmla="*/ 30 w 56"/>
                <a:gd name="T55" fmla="*/ 44 h 59"/>
                <a:gd name="T56" fmla="*/ 35 w 56"/>
                <a:gd name="T57" fmla="*/ 36 h 59"/>
                <a:gd name="T58" fmla="*/ 38 w 56"/>
                <a:gd name="T59" fmla="*/ 30 h 59"/>
                <a:gd name="T60" fmla="*/ 23 w 56"/>
                <a:gd name="T61" fmla="*/ 36 h 59"/>
                <a:gd name="T62" fmla="*/ 28 w 56"/>
                <a:gd name="T63" fmla="*/ 35 h 59"/>
                <a:gd name="T64" fmla="*/ 25 w 56"/>
                <a:gd name="T65" fmla="*/ 40 h 59"/>
                <a:gd name="T66" fmla="*/ 22 w 56"/>
                <a:gd name="T67" fmla="*/ 45 h 59"/>
                <a:gd name="T68" fmla="*/ 21 w 56"/>
                <a:gd name="T69" fmla="*/ 45 h 59"/>
                <a:gd name="T70" fmla="*/ 17 w 56"/>
                <a:gd name="T71" fmla="*/ 43 h 59"/>
                <a:gd name="T72" fmla="*/ 14 w 56"/>
                <a:gd name="T73" fmla="*/ 42 h 59"/>
                <a:gd name="T74" fmla="*/ 19 w 56"/>
                <a:gd name="T75" fmla="*/ 35 h 59"/>
                <a:gd name="T76" fmla="*/ 24 w 56"/>
                <a:gd name="T77" fmla="*/ 31 h 59"/>
                <a:gd name="T78" fmla="*/ 34 w 56"/>
                <a:gd name="T79" fmla="*/ 42 h 59"/>
                <a:gd name="T80" fmla="*/ 54 w 56"/>
                <a:gd name="T81" fmla="*/ 48 h 59"/>
                <a:gd name="T82" fmla="*/ 56 w 56"/>
                <a:gd name="T83" fmla="*/ 50 h 59"/>
                <a:gd name="T84" fmla="*/ 55 w 56"/>
                <a:gd name="T85" fmla="*/ 52 h 59"/>
                <a:gd name="T86" fmla="*/ 51 w 56"/>
                <a:gd name="T87" fmla="*/ 52 h 59"/>
                <a:gd name="T88" fmla="*/ 48 w 56"/>
                <a:gd name="T89" fmla="*/ 52 h 59"/>
                <a:gd name="T90" fmla="*/ 45 w 56"/>
                <a:gd name="T91" fmla="*/ 53 h 59"/>
                <a:gd name="T92" fmla="*/ 35 w 56"/>
                <a:gd name="T93" fmla="*/ 53 h 59"/>
                <a:gd name="T94" fmla="*/ 26 w 56"/>
                <a:gd name="T95" fmla="*/ 54 h 59"/>
                <a:gd name="T96" fmla="*/ 24 w 56"/>
                <a:gd name="T97" fmla="*/ 55 h 59"/>
                <a:gd name="T98" fmla="*/ 17 w 56"/>
                <a:gd name="T99" fmla="*/ 56 h 59"/>
                <a:gd name="T100" fmla="*/ 11 w 56"/>
                <a:gd name="T101" fmla="*/ 58 h 59"/>
                <a:gd name="T102" fmla="*/ 6 w 56"/>
                <a:gd name="T103" fmla="*/ 57 h 59"/>
                <a:gd name="T104" fmla="*/ 1 w 56"/>
                <a:gd name="T105" fmla="*/ 55 h 59"/>
                <a:gd name="T106" fmla="*/ 4 w 56"/>
                <a:gd name="T107" fmla="*/ 52 h 59"/>
                <a:gd name="T108" fmla="*/ 10 w 56"/>
                <a:gd name="T109" fmla="*/ 52 h 59"/>
                <a:gd name="T110" fmla="*/ 16 w 56"/>
                <a:gd name="T111" fmla="*/ 50 h 59"/>
                <a:gd name="T112" fmla="*/ 23 w 56"/>
                <a:gd name="T113" fmla="*/ 49 h 59"/>
                <a:gd name="T114" fmla="*/ 30 w 56"/>
                <a:gd name="T115" fmla="*/ 48 h 59"/>
                <a:gd name="T116" fmla="*/ 39 w 56"/>
                <a:gd name="T117" fmla="*/ 47 h 59"/>
                <a:gd name="T118" fmla="*/ 47 w 56"/>
                <a:gd name="T119" fmla="*/ 46 h 59"/>
                <a:gd name="T120" fmla="*/ 11 w 56"/>
                <a:gd name="T121" fmla="*/ 5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6" h="59">
                  <a:moveTo>
                    <a:pt x="29" y="1"/>
                  </a:moveTo>
                  <a:cubicBezTo>
                    <a:pt x="30" y="0"/>
                    <a:pt x="32" y="0"/>
                    <a:pt x="32" y="1"/>
                  </a:cubicBezTo>
                  <a:cubicBezTo>
                    <a:pt x="33" y="1"/>
                    <a:pt x="33" y="0"/>
                    <a:pt x="33" y="1"/>
                  </a:cubicBezTo>
                  <a:cubicBezTo>
                    <a:pt x="34" y="1"/>
                    <a:pt x="34" y="2"/>
                    <a:pt x="35" y="2"/>
                  </a:cubicBezTo>
                  <a:cubicBezTo>
                    <a:pt x="35" y="3"/>
                    <a:pt x="35" y="3"/>
                    <a:pt x="36" y="4"/>
                  </a:cubicBezTo>
                  <a:cubicBezTo>
                    <a:pt x="36" y="5"/>
                    <a:pt x="36" y="5"/>
                    <a:pt x="36" y="5"/>
                  </a:cubicBezTo>
                  <a:cubicBezTo>
                    <a:pt x="36" y="5"/>
                    <a:pt x="37" y="6"/>
                    <a:pt x="37" y="7"/>
                  </a:cubicBezTo>
                  <a:cubicBezTo>
                    <a:pt x="37" y="6"/>
                    <a:pt x="37" y="6"/>
                    <a:pt x="37" y="6"/>
                  </a:cubicBezTo>
                  <a:cubicBezTo>
                    <a:pt x="37" y="7"/>
                    <a:pt x="37" y="7"/>
                    <a:pt x="37" y="7"/>
                  </a:cubicBezTo>
                  <a:cubicBezTo>
                    <a:pt x="36" y="7"/>
                    <a:pt x="38" y="8"/>
                    <a:pt x="36" y="8"/>
                  </a:cubicBezTo>
                  <a:cubicBezTo>
                    <a:pt x="36" y="7"/>
                    <a:pt x="36" y="7"/>
                    <a:pt x="36" y="7"/>
                  </a:cubicBezTo>
                  <a:cubicBezTo>
                    <a:pt x="35" y="8"/>
                    <a:pt x="36" y="10"/>
                    <a:pt x="35" y="10"/>
                  </a:cubicBezTo>
                  <a:cubicBezTo>
                    <a:pt x="34" y="11"/>
                    <a:pt x="33" y="11"/>
                    <a:pt x="32" y="11"/>
                  </a:cubicBezTo>
                  <a:cubicBezTo>
                    <a:pt x="31" y="12"/>
                    <a:pt x="31" y="13"/>
                    <a:pt x="30" y="13"/>
                  </a:cubicBezTo>
                  <a:cubicBezTo>
                    <a:pt x="29" y="13"/>
                    <a:pt x="29" y="14"/>
                    <a:pt x="28" y="13"/>
                  </a:cubicBezTo>
                  <a:cubicBezTo>
                    <a:pt x="27" y="13"/>
                    <a:pt x="28" y="12"/>
                    <a:pt x="28" y="12"/>
                  </a:cubicBezTo>
                  <a:cubicBezTo>
                    <a:pt x="28" y="11"/>
                    <a:pt x="30" y="10"/>
                    <a:pt x="28" y="9"/>
                  </a:cubicBezTo>
                  <a:cubicBezTo>
                    <a:pt x="28" y="9"/>
                    <a:pt x="28" y="7"/>
                    <a:pt x="27" y="8"/>
                  </a:cubicBezTo>
                  <a:cubicBezTo>
                    <a:pt x="27" y="8"/>
                    <a:pt x="26" y="8"/>
                    <a:pt x="25" y="8"/>
                  </a:cubicBezTo>
                  <a:cubicBezTo>
                    <a:pt x="25" y="8"/>
                    <a:pt x="25" y="8"/>
                    <a:pt x="25" y="8"/>
                  </a:cubicBezTo>
                  <a:cubicBezTo>
                    <a:pt x="24" y="8"/>
                    <a:pt x="24" y="7"/>
                    <a:pt x="23" y="7"/>
                  </a:cubicBezTo>
                  <a:cubicBezTo>
                    <a:pt x="22" y="7"/>
                    <a:pt x="22" y="7"/>
                    <a:pt x="21" y="7"/>
                  </a:cubicBezTo>
                  <a:cubicBezTo>
                    <a:pt x="21" y="6"/>
                    <a:pt x="20" y="6"/>
                    <a:pt x="20" y="6"/>
                  </a:cubicBezTo>
                  <a:cubicBezTo>
                    <a:pt x="19" y="5"/>
                    <a:pt x="20" y="4"/>
                    <a:pt x="19" y="3"/>
                  </a:cubicBezTo>
                  <a:cubicBezTo>
                    <a:pt x="19" y="3"/>
                    <a:pt x="19" y="3"/>
                    <a:pt x="18" y="3"/>
                  </a:cubicBezTo>
                  <a:cubicBezTo>
                    <a:pt x="19" y="2"/>
                    <a:pt x="19" y="2"/>
                    <a:pt x="19" y="2"/>
                  </a:cubicBezTo>
                  <a:cubicBezTo>
                    <a:pt x="18" y="2"/>
                    <a:pt x="18" y="2"/>
                    <a:pt x="18" y="2"/>
                  </a:cubicBezTo>
                  <a:cubicBezTo>
                    <a:pt x="19" y="1"/>
                    <a:pt x="20" y="1"/>
                    <a:pt x="20" y="0"/>
                  </a:cubicBezTo>
                  <a:cubicBezTo>
                    <a:pt x="21" y="0"/>
                    <a:pt x="21" y="1"/>
                    <a:pt x="22" y="0"/>
                  </a:cubicBezTo>
                  <a:cubicBezTo>
                    <a:pt x="23" y="0"/>
                    <a:pt x="24" y="0"/>
                    <a:pt x="25" y="1"/>
                  </a:cubicBezTo>
                  <a:cubicBezTo>
                    <a:pt x="25" y="1"/>
                    <a:pt x="25" y="0"/>
                    <a:pt x="25" y="0"/>
                  </a:cubicBezTo>
                  <a:cubicBezTo>
                    <a:pt x="26" y="1"/>
                    <a:pt x="26" y="1"/>
                    <a:pt x="27" y="1"/>
                  </a:cubicBezTo>
                  <a:cubicBezTo>
                    <a:pt x="28" y="1"/>
                    <a:pt x="28" y="1"/>
                    <a:pt x="29" y="0"/>
                  </a:cubicBezTo>
                  <a:lnTo>
                    <a:pt x="29" y="1"/>
                  </a:lnTo>
                  <a:close/>
                  <a:moveTo>
                    <a:pt x="43" y="18"/>
                  </a:moveTo>
                  <a:cubicBezTo>
                    <a:pt x="43" y="18"/>
                    <a:pt x="43" y="18"/>
                    <a:pt x="43" y="18"/>
                  </a:cubicBezTo>
                  <a:cubicBezTo>
                    <a:pt x="44" y="19"/>
                    <a:pt x="44" y="18"/>
                    <a:pt x="45" y="18"/>
                  </a:cubicBezTo>
                  <a:cubicBezTo>
                    <a:pt x="45" y="18"/>
                    <a:pt x="46" y="19"/>
                    <a:pt x="46" y="18"/>
                  </a:cubicBezTo>
                  <a:cubicBezTo>
                    <a:pt x="47" y="19"/>
                    <a:pt x="45" y="20"/>
                    <a:pt x="46" y="20"/>
                  </a:cubicBezTo>
                  <a:cubicBezTo>
                    <a:pt x="47" y="20"/>
                    <a:pt x="48" y="20"/>
                    <a:pt x="48" y="21"/>
                  </a:cubicBezTo>
                  <a:cubicBezTo>
                    <a:pt x="48" y="21"/>
                    <a:pt x="50" y="22"/>
                    <a:pt x="49" y="22"/>
                  </a:cubicBezTo>
                  <a:cubicBezTo>
                    <a:pt x="50" y="23"/>
                    <a:pt x="49" y="24"/>
                    <a:pt x="50" y="24"/>
                  </a:cubicBezTo>
                  <a:cubicBezTo>
                    <a:pt x="50" y="25"/>
                    <a:pt x="50" y="25"/>
                    <a:pt x="49" y="25"/>
                  </a:cubicBezTo>
                  <a:cubicBezTo>
                    <a:pt x="48" y="24"/>
                    <a:pt x="48" y="26"/>
                    <a:pt x="47" y="25"/>
                  </a:cubicBezTo>
                  <a:cubicBezTo>
                    <a:pt x="46" y="25"/>
                    <a:pt x="46" y="25"/>
                    <a:pt x="46" y="25"/>
                  </a:cubicBezTo>
                  <a:cubicBezTo>
                    <a:pt x="46" y="25"/>
                    <a:pt x="45" y="25"/>
                    <a:pt x="44" y="26"/>
                  </a:cubicBezTo>
                  <a:cubicBezTo>
                    <a:pt x="43" y="25"/>
                    <a:pt x="43" y="25"/>
                    <a:pt x="43" y="25"/>
                  </a:cubicBezTo>
                  <a:cubicBezTo>
                    <a:pt x="43" y="26"/>
                    <a:pt x="43" y="26"/>
                    <a:pt x="43" y="26"/>
                  </a:cubicBezTo>
                  <a:cubicBezTo>
                    <a:pt x="43" y="25"/>
                    <a:pt x="42" y="25"/>
                    <a:pt x="41" y="25"/>
                  </a:cubicBezTo>
                  <a:cubicBezTo>
                    <a:pt x="41" y="25"/>
                    <a:pt x="40" y="25"/>
                    <a:pt x="40" y="25"/>
                  </a:cubicBezTo>
                  <a:cubicBezTo>
                    <a:pt x="40" y="25"/>
                    <a:pt x="40" y="25"/>
                    <a:pt x="40" y="25"/>
                  </a:cubicBezTo>
                  <a:cubicBezTo>
                    <a:pt x="39" y="25"/>
                    <a:pt x="39" y="25"/>
                    <a:pt x="39" y="25"/>
                  </a:cubicBezTo>
                  <a:cubicBezTo>
                    <a:pt x="39" y="25"/>
                    <a:pt x="39" y="25"/>
                    <a:pt x="39" y="25"/>
                  </a:cubicBezTo>
                  <a:cubicBezTo>
                    <a:pt x="38" y="26"/>
                    <a:pt x="38" y="26"/>
                    <a:pt x="38" y="26"/>
                  </a:cubicBezTo>
                  <a:cubicBezTo>
                    <a:pt x="37" y="25"/>
                    <a:pt x="36" y="26"/>
                    <a:pt x="35" y="25"/>
                  </a:cubicBezTo>
                  <a:cubicBezTo>
                    <a:pt x="35" y="26"/>
                    <a:pt x="34" y="26"/>
                    <a:pt x="34" y="26"/>
                  </a:cubicBezTo>
                  <a:cubicBezTo>
                    <a:pt x="34" y="26"/>
                    <a:pt x="34" y="26"/>
                    <a:pt x="34" y="26"/>
                  </a:cubicBezTo>
                  <a:cubicBezTo>
                    <a:pt x="33" y="25"/>
                    <a:pt x="32" y="26"/>
                    <a:pt x="32" y="26"/>
                  </a:cubicBezTo>
                  <a:cubicBezTo>
                    <a:pt x="31" y="26"/>
                    <a:pt x="30" y="26"/>
                    <a:pt x="29" y="26"/>
                  </a:cubicBezTo>
                  <a:cubicBezTo>
                    <a:pt x="29" y="26"/>
                    <a:pt x="28" y="26"/>
                    <a:pt x="28" y="27"/>
                  </a:cubicBezTo>
                  <a:cubicBezTo>
                    <a:pt x="27" y="27"/>
                    <a:pt x="26" y="27"/>
                    <a:pt x="26" y="26"/>
                  </a:cubicBezTo>
                  <a:cubicBezTo>
                    <a:pt x="26" y="26"/>
                    <a:pt x="26" y="27"/>
                    <a:pt x="25" y="27"/>
                  </a:cubicBezTo>
                  <a:cubicBezTo>
                    <a:pt x="25" y="26"/>
                    <a:pt x="25" y="26"/>
                    <a:pt x="25" y="26"/>
                  </a:cubicBezTo>
                  <a:cubicBezTo>
                    <a:pt x="24" y="27"/>
                    <a:pt x="24" y="27"/>
                    <a:pt x="23" y="28"/>
                  </a:cubicBezTo>
                  <a:cubicBezTo>
                    <a:pt x="23" y="27"/>
                    <a:pt x="22" y="27"/>
                    <a:pt x="21" y="28"/>
                  </a:cubicBezTo>
                  <a:cubicBezTo>
                    <a:pt x="20" y="27"/>
                    <a:pt x="20" y="28"/>
                    <a:pt x="18" y="28"/>
                  </a:cubicBezTo>
                  <a:cubicBezTo>
                    <a:pt x="18" y="28"/>
                    <a:pt x="18" y="29"/>
                    <a:pt x="17" y="28"/>
                  </a:cubicBezTo>
                  <a:cubicBezTo>
                    <a:pt x="17" y="28"/>
                    <a:pt x="15" y="28"/>
                    <a:pt x="15" y="27"/>
                  </a:cubicBezTo>
                  <a:cubicBezTo>
                    <a:pt x="14" y="27"/>
                    <a:pt x="12" y="27"/>
                    <a:pt x="12" y="26"/>
                  </a:cubicBezTo>
                  <a:cubicBezTo>
                    <a:pt x="11" y="25"/>
                    <a:pt x="10" y="25"/>
                    <a:pt x="9" y="24"/>
                  </a:cubicBezTo>
                  <a:cubicBezTo>
                    <a:pt x="10" y="24"/>
                    <a:pt x="9" y="24"/>
                    <a:pt x="9" y="23"/>
                  </a:cubicBezTo>
                  <a:cubicBezTo>
                    <a:pt x="9" y="24"/>
                    <a:pt x="8" y="23"/>
                    <a:pt x="8" y="23"/>
                  </a:cubicBezTo>
                  <a:cubicBezTo>
                    <a:pt x="8" y="22"/>
                    <a:pt x="9" y="23"/>
                    <a:pt x="9" y="22"/>
                  </a:cubicBezTo>
                  <a:cubicBezTo>
                    <a:pt x="11" y="22"/>
                    <a:pt x="14" y="22"/>
                    <a:pt x="16" y="21"/>
                  </a:cubicBezTo>
                  <a:cubicBezTo>
                    <a:pt x="17" y="21"/>
                    <a:pt x="18" y="21"/>
                    <a:pt x="18" y="21"/>
                  </a:cubicBezTo>
                  <a:cubicBezTo>
                    <a:pt x="19" y="21"/>
                    <a:pt x="19" y="21"/>
                    <a:pt x="20" y="21"/>
                  </a:cubicBezTo>
                  <a:cubicBezTo>
                    <a:pt x="21" y="21"/>
                    <a:pt x="22" y="21"/>
                    <a:pt x="22" y="21"/>
                  </a:cubicBezTo>
                  <a:cubicBezTo>
                    <a:pt x="23" y="21"/>
                    <a:pt x="23" y="20"/>
                    <a:pt x="24" y="20"/>
                  </a:cubicBezTo>
                  <a:cubicBezTo>
                    <a:pt x="25" y="20"/>
                    <a:pt x="26" y="21"/>
                    <a:pt x="26" y="20"/>
                  </a:cubicBezTo>
                  <a:cubicBezTo>
                    <a:pt x="27" y="21"/>
                    <a:pt x="28" y="20"/>
                    <a:pt x="29" y="20"/>
                  </a:cubicBezTo>
                  <a:cubicBezTo>
                    <a:pt x="29" y="20"/>
                    <a:pt x="30" y="20"/>
                    <a:pt x="31" y="20"/>
                  </a:cubicBezTo>
                  <a:cubicBezTo>
                    <a:pt x="31" y="20"/>
                    <a:pt x="31" y="20"/>
                    <a:pt x="31" y="20"/>
                  </a:cubicBezTo>
                  <a:cubicBezTo>
                    <a:pt x="31" y="20"/>
                    <a:pt x="31" y="20"/>
                    <a:pt x="31" y="20"/>
                  </a:cubicBezTo>
                  <a:cubicBezTo>
                    <a:pt x="32" y="20"/>
                    <a:pt x="32" y="20"/>
                    <a:pt x="32" y="20"/>
                  </a:cubicBezTo>
                  <a:cubicBezTo>
                    <a:pt x="32" y="19"/>
                    <a:pt x="34" y="20"/>
                    <a:pt x="35" y="19"/>
                  </a:cubicBezTo>
                  <a:cubicBezTo>
                    <a:pt x="36" y="20"/>
                    <a:pt x="36" y="19"/>
                    <a:pt x="38" y="19"/>
                  </a:cubicBezTo>
                  <a:cubicBezTo>
                    <a:pt x="38" y="19"/>
                    <a:pt x="38" y="19"/>
                    <a:pt x="38" y="19"/>
                  </a:cubicBezTo>
                  <a:cubicBezTo>
                    <a:pt x="39" y="19"/>
                    <a:pt x="39" y="19"/>
                    <a:pt x="39" y="19"/>
                  </a:cubicBezTo>
                  <a:cubicBezTo>
                    <a:pt x="39" y="19"/>
                    <a:pt x="39" y="19"/>
                    <a:pt x="39" y="19"/>
                  </a:cubicBezTo>
                  <a:cubicBezTo>
                    <a:pt x="39" y="19"/>
                    <a:pt x="39" y="19"/>
                    <a:pt x="39" y="19"/>
                  </a:cubicBezTo>
                  <a:cubicBezTo>
                    <a:pt x="40" y="19"/>
                    <a:pt x="39" y="18"/>
                    <a:pt x="40" y="18"/>
                  </a:cubicBezTo>
                  <a:cubicBezTo>
                    <a:pt x="41" y="19"/>
                    <a:pt x="42" y="18"/>
                    <a:pt x="42" y="18"/>
                  </a:cubicBezTo>
                  <a:lnTo>
                    <a:pt x="43" y="18"/>
                  </a:lnTo>
                  <a:close/>
                  <a:moveTo>
                    <a:pt x="41" y="31"/>
                  </a:moveTo>
                  <a:cubicBezTo>
                    <a:pt x="41" y="31"/>
                    <a:pt x="41" y="31"/>
                    <a:pt x="42" y="31"/>
                  </a:cubicBezTo>
                  <a:cubicBezTo>
                    <a:pt x="42" y="32"/>
                    <a:pt x="43" y="32"/>
                    <a:pt x="44" y="33"/>
                  </a:cubicBezTo>
                  <a:cubicBezTo>
                    <a:pt x="44" y="33"/>
                    <a:pt x="44" y="33"/>
                    <a:pt x="44" y="33"/>
                  </a:cubicBezTo>
                  <a:cubicBezTo>
                    <a:pt x="44" y="33"/>
                    <a:pt x="44" y="34"/>
                    <a:pt x="44" y="34"/>
                  </a:cubicBezTo>
                  <a:cubicBezTo>
                    <a:pt x="43" y="35"/>
                    <a:pt x="43" y="36"/>
                    <a:pt x="42" y="37"/>
                  </a:cubicBezTo>
                  <a:cubicBezTo>
                    <a:pt x="41" y="38"/>
                    <a:pt x="40" y="39"/>
                    <a:pt x="39" y="39"/>
                  </a:cubicBezTo>
                  <a:cubicBezTo>
                    <a:pt x="38" y="40"/>
                    <a:pt x="37" y="41"/>
                    <a:pt x="37" y="42"/>
                  </a:cubicBezTo>
                  <a:cubicBezTo>
                    <a:pt x="36" y="42"/>
                    <a:pt x="36" y="43"/>
                    <a:pt x="35" y="43"/>
                  </a:cubicBezTo>
                  <a:cubicBezTo>
                    <a:pt x="34" y="43"/>
                    <a:pt x="34" y="43"/>
                    <a:pt x="34" y="43"/>
                  </a:cubicBezTo>
                  <a:cubicBezTo>
                    <a:pt x="34" y="43"/>
                    <a:pt x="34" y="43"/>
                    <a:pt x="34" y="43"/>
                  </a:cubicBezTo>
                  <a:cubicBezTo>
                    <a:pt x="33" y="43"/>
                    <a:pt x="33" y="43"/>
                    <a:pt x="33" y="43"/>
                  </a:cubicBezTo>
                  <a:cubicBezTo>
                    <a:pt x="33" y="43"/>
                    <a:pt x="33" y="43"/>
                    <a:pt x="33" y="43"/>
                  </a:cubicBezTo>
                  <a:cubicBezTo>
                    <a:pt x="33" y="43"/>
                    <a:pt x="33" y="43"/>
                    <a:pt x="33" y="43"/>
                  </a:cubicBezTo>
                  <a:cubicBezTo>
                    <a:pt x="33" y="43"/>
                    <a:pt x="34" y="43"/>
                    <a:pt x="34" y="44"/>
                  </a:cubicBezTo>
                  <a:cubicBezTo>
                    <a:pt x="33" y="44"/>
                    <a:pt x="32" y="45"/>
                    <a:pt x="31" y="45"/>
                  </a:cubicBezTo>
                  <a:cubicBezTo>
                    <a:pt x="31" y="46"/>
                    <a:pt x="30" y="46"/>
                    <a:pt x="29" y="47"/>
                  </a:cubicBezTo>
                  <a:cubicBezTo>
                    <a:pt x="29" y="47"/>
                    <a:pt x="28" y="46"/>
                    <a:pt x="29" y="46"/>
                  </a:cubicBezTo>
                  <a:cubicBezTo>
                    <a:pt x="28" y="45"/>
                    <a:pt x="30" y="45"/>
                    <a:pt x="30" y="44"/>
                  </a:cubicBezTo>
                  <a:cubicBezTo>
                    <a:pt x="31" y="44"/>
                    <a:pt x="30" y="43"/>
                    <a:pt x="32" y="42"/>
                  </a:cubicBezTo>
                  <a:cubicBezTo>
                    <a:pt x="32" y="42"/>
                    <a:pt x="33" y="41"/>
                    <a:pt x="33" y="40"/>
                  </a:cubicBezTo>
                  <a:cubicBezTo>
                    <a:pt x="33" y="40"/>
                    <a:pt x="33" y="39"/>
                    <a:pt x="34" y="38"/>
                  </a:cubicBezTo>
                  <a:cubicBezTo>
                    <a:pt x="34" y="37"/>
                    <a:pt x="35" y="37"/>
                    <a:pt x="35" y="36"/>
                  </a:cubicBezTo>
                  <a:cubicBezTo>
                    <a:pt x="36" y="36"/>
                    <a:pt x="37" y="35"/>
                    <a:pt x="36" y="34"/>
                  </a:cubicBezTo>
                  <a:cubicBezTo>
                    <a:pt x="37" y="34"/>
                    <a:pt x="37" y="33"/>
                    <a:pt x="37" y="33"/>
                  </a:cubicBezTo>
                  <a:cubicBezTo>
                    <a:pt x="37" y="32"/>
                    <a:pt x="39" y="31"/>
                    <a:pt x="38" y="31"/>
                  </a:cubicBezTo>
                  <a:cubicBezTo>
                    <a:pt x="38" y="31"/>
                    <a:pt x="38" y="30"/>
                    <a:pt x="38" y="30"/>
                  </a:cubicBezTo>
                  <a:cubicBezTo>
                    <a:pt x="39" y="30"/>
                    <a:pt x="40" y="30"/>
                    <a:pt x="41" y="31"/>
                  </a:cubicBezTo>
                  <a:close/>
                  <a:moveTo>
                    <a:pt x="26" y="30"/>
                  </a:moveTo>
                  <a:cubicBezTo>
                    <a:pt x="25" y="31"/>
                    <a:pt x="25" y="33"/>
                    <a:pt x="24" y="33"/>
                  </a:cubicBezTo>
                  <a:cubicBezTo>
                    <a:pt x="24" y="34"/>
                    <a:pt x="23" y="35"/>
                    <a:pt x="23" y="36"/>
                  </a:cubicBezTo>
                  <a:cubicBezTo>
                    <a:pt x="23" y="37"/>
                    <a:pt x="23" y="38"/>
                    <a:pt x="24" y="38"/>
                  </a:cubicBezTo>
                  <a:cubicBezTo>
                    <a:pt x="25" y="38"/>
                    <a:pt x="26" y="38"/>
                    <a:pt x="26" y="37"/>
                  </a:cubicBezTo>
                  <a:cubicBezTo>
                    <a:pt x="27" y="37"/>
                    <a:pt x="27" y="36"/>
                    <a:pt x="28" y="36"/>
                  </a:cubicBezTo>
                  <a:cubicBezTo>
                    <a:pt x="28" y="35"/>
                    <a:pt x="28" y="35"/>
                    <a:pt x="28" y="35"/>
                  </a:cubicBezTo>
                  <a:cubicBezTo>
                    <a:pt x="29" y="35"/>
                    <a:pt x="28" y="36"/>
                    <a:pt x="28" y="36"/>
                  </a:cubicBezTo>
                  <a:cubicBezTo>
                    <a:pt x="27" y="36"/>
                    <a:pt x="28" y="38"/>
                    <a:pt x="27" y="37"/>
                  </a:cubicBezTo>
                  <a:cubicBezTo>
                    <a:pt x="26" y="38"/>
                    <a:pt x="25" y="39"/>
                    <a:pt x="26" y="40"/>
                  </a:cubicBezTo>
                  <a:cubicBezTo>
                    <a:pt x="25" y="40"/>
                    <a:pt x="25" y="40"/>
                    <a:pt x="25" y="40"/>
                  </a:cubicBezTo>
                  <a:cubicBezTo>
                    <a:pt x="25" y="41"/>
                    <a:pt x="25" y="41"/>
                    <a:pt x="25" y="41"/>
                  </a:cubicBezTo>
                  <a:cubicBezTo>
                    <a:pt x="24" y="41"/>
                    <a:pt x="25" y="42"/>
                    <a:pt x="24" y="42"/>
                  </a:cubicBezTo>
                  <a:cubicBezTo>
                    <a:pt x="24" y="43"/>
                    <a:pt x="23" y="43"/>
                    <a:pt x="23" y="44"/>
                  </a:cubicBezTo>
                  <a:cubicBezTo>
                    <a:pt x="22" y="44"/>
                    <a:pt x="23" y="45"/>
                    <a:pt x="22" y="45"/>
                  </a:cubicBezTo>
                  <a:cubicBezTo>
                    <a:pt x="22" y="45"/>
                    <a:pt x="22" y="45"/>
                    <a:pt x="22" y="45"/>
                  </a:cubicBezTo>
                  <a:cubicBezTo>
                    <a:pt x="21" y="45"/>
                    <a:pt x="21" y="45"/>
                    <a:pt x="21" y="45"/>
                  </a:cubicBezTo>
                  <a:cubicBezTo>
                    <a:pt x="21" y="45"/>
                    <a:pt x="21" y="45"/>
                    <a:pt x="21" y="45"/>
                  </a:cubicBezTo>
                  <a:cubicBezTo>
                    <a:pt x="21" y="45"/>
                    <a:pt x="21" y="45"/>
                    <a:pt x="21" y="45"/>
                  </a:cubicBezTo>
                  <a:cubicBezTo>
                    <a:pt x="20" y="45"/>
                    <a:pt x="20" y="45"/>
                    <a:pt x="20" y="45"/>
                  </a:cubicBezTo>
                  <a:cubicBezTo>
                    <a:pt x="20" y="44"/>
                    <a:pt x="20" y="44"/>
                    <a:pt x="20" y="44"/>
                  </a:cubicBezTo>
                  <a:cubicBezTo>
                    <a:pt x="19" y="44"/>
                    <a:pt x="19" y="44"/>
                    <a:pt x="19" y="44"/>
                  </a:cubicBezTo>
                  <a:cubicBezTo>
                    <a:pt x="19" y="43"/>
                    <a:pt x="18" y="44"/>
                    <a:pt x="17" y="43"/>
                  </a:cubicBezTo>
                  <a:cubicBezTo>
                    <a:pt x="17" y="43"/>
                    <a:pt x="17" y="43"/>
                    <a:pt x="17" y="43"/>
                  </a:cubicBezTo>
                  <a:cubicBezTo>
                    <a:pt x="17" y="42"/>
                    <a:pt x="16" y="43"/>
                    <a:pt x="15" y="42"/>
                  </a:cubicBezTo>
                  <a:cubicBezTo>
                    <a:pt x="15" y="43"/>
                    <a:pt x="15" y="43"/>
                    <a:pt x="15" y="43"/>
                  </a:cubicBezTo>
                  <a:cubicBezTo>
                    <a:pt x="14" y="43"/>
                    <a:pt x="15" y="42"/>
                    <a:pt x="14" y="42"/>
                  </a:cubicBezTo>
                  <a:cubicBezTo>
                    <a:pt x="14" y="41"/>
                    <a:pt x="13" y="40"/>
                    <a:pt x="14" y="40"/>
                  </a:cubicBezTo>
                  <a:cubicBezTo>
                    <a:pt x="15" y="40"/>
                    <a:pt x="16" y="39"/>
                    <a:pt x="16" y="39"/>
                  </a:cubicBezTo>
                  <a:cubicBezTo>
                    <a:pt x="16" y="37"/>
                    <a:pt x="17" y="37"/>
                    <a:pt x="18" y="36"/>
                  </a:cubicBezTo>
                  <a:cubicBezTo>
                    <a:pt x="19" y="36"/>
                    <a:pt x="18" y="35"/>
                    <a:pt x="19" y="35"/>
                  </a:cubicBezTo>
                  <a:cubicBezTo>
                    <a:pt x="20" y="34"/>
                    <a:pt x="21" y="35"/>
                    <a:pt x="21" y="34"/>
                  </a:cubicBezTo>
                  <a:cubicBezTo>
                    <a:pt x="21" y="33"/>
                    <a:pt x="21" y="33"/>
                    <a:pt x="22" y="33"/>
                  </a:cubicBezTo>
                  <a:cubicBezTo>
                    <a:pt x="22" y="33"/>
                    <a:pt x="22" y="33"/>
                    <a:pt x="22" y="33"/>
                  </a:cubicBezTo>
                  <a:cubicBezTo>
                    <a:pt x="23" y="32"/>
                    <a:pt x="24" y="32"/>
                    <a:pt x="24" y="31"/>
                  </a:cubicBezTo>
                  <a:cubicBezTo>
                    <a:pt x="25" y="31"/>
                    <a:pt x="25" y="30"/>
                    <a:pt x="26" y="30"/>
                  </a:cubicBezTo>
                  <a:close/>
                  <a:moveTo>
                    <a:pt x="35" y="42"/>
                  </a:moveTo>
                  <a:cubicBezTo>
                    <a:pt x="34" y="42"/>
                    <a:pt x="34" y="42"/>
                    <a:pt x="34" y="42"/>
                  </a:cubicBezTo>
                  <a:cubicBezTo>
                    <a:pt x="34" y="42"/>
                    <a:pt x="34" y="42"/>
                    <a:pt x="34" y="42"/>
                  </a:cubicBezTo>
                  <a:cubicBezTo>
                    <a:pt x="34" y="42"/>
                    <a:pt x="35" y="42"/>
                    <a:pt x="35" y="42"/>
                  </a:cubicBezTo>
                  <a:close/>
                  <a:moveTo>
                    <a:pt x="51" y="47"/>
                  </a:moveTo>
                  <a:cubicBezTo>
                    <a:pt x="52" y="46"/>
                    <a:pt x="53" y="47"/>
                    <a:pt x="53" y="46"/>
                  </a:cubicBezTo>
                  <a:cubicBezTo>
                    <a:pt x="53" y="47"/>
                    <a:pt x="54" y="47"/>
                    <a:pt x="54" y="48"/>
                  </a:cubicBezTo>
                  <a:cubicBezTo>
                    <a:pt x="55" y="48"/>
                    <a:pt x="55" y="48"/>
                    <a:pt x="55" y="48"/>
                  </a:cubicBezTo>
                  <a:cubicBezTo>
                    <a:pt x="55" y="48"/>
                    <a:pt x="55" y="48"/>
                    <a:pt x="55" y="48"/>
                  </a:cubicBezTo>
                  <a:cubicBezTo>
                    <a:pt x="54" y="48"/>
                    <a:pt x="55" y="49"/>
                    <a:pt x="54" y="49"/>
                  </a:cubicBezTo>
                  <a:cubicBezTo>
                    <a:pt x="55" y="49"/>
                    <a:pt x="55" y="50"/>
                    <a:pt x="56" y="50"/>
                  </a:cubicBezTo>
                  <a:cubicBezTo>
                    <a:pt x="56" y="50"/>
                    <a:pt x="56" y="51"/>
                    <a:pt x="55" y="51"/>
                  </a:cubicBezTo>
                  <a:cubicBezTo>
                    <a:pt x="56" y="51"/>
                    <a:pt x="56" y="52"/>
                    <a:pt x="56" y="52"/>
                  </a:cubicBezTo>
                  <a:cubicBezTo>
                    <a:pt x="56" y="53"/>
                    <a:pt x="55" y="53"/>
                    <a:pt x="55" y="53"/>
                  </a:cubicBezTo>
                  <a:cubicBezTo>
                    <a:pt x="55" y="52"/>
                    <a:pt x="55" y="52"/>
                    <a:pt x="55" y="52"/>
                  </a:cubicBezTo>
                  <a:cubicBezTo>
                    <a:pt x="54" y="53"/>
                    <a:pt x="54" y="53"/>
                    <a:pt x="54" y="53"/>
                  </a:cubicBezTo>
                  <a:cubicBezTo>
                    <a:pt x="54" y="53"/>
                    <a:pt x="54" y="53"/>
                    <a:pt x="54" y="53"/>
                  </a:cubicBezTo>
                  <a:cubicBezTo>
                    <a:pt x="53" y="53"/>
                    <a:pt x="52" y="52"/>
                    <a:pt x="52" y="53"/>
                  </a:cubicBezTo>
                  <a:cubicBezTo>
                    <a:pt x="51" y="52"/>
                    <a:pt x="51" y="52"/>
                    <a:pt x="51" y="52"/>
                  </a:cubicBezTo>
                  <a:cubicBezTo>
                    <a:pt x="51" y="53"/>
                    <a:pt x="50" y="52"/>
                    <a:pt x="49" y="52"/>
                  </a:cubicBezTo>
                  <a:cubicBezTo>
                    <a:pt x="49" y="52"/>
                    <a:pt x="49" y="52"/>
                    <a:pt x="49" y="52"/>
                  </a:cubicBezTo>
                  <a:cubicBezTo>
                    <a:pt x="49" y="52"/>
                    <a:pt x="49" y="52"/>
                    <a:pt x="49" y="52"/>
                  </a:cubicBezTo>
                  <a:cubicBezTo>
                    <a:pt x="48" y="52"/>
                    <a:pt x="48" y="52"/>
                    <a:pt x="48" y="52"/>
                  </a:cubicBezTo>
                  <a:cubicBezTo>
                    <a:pt x="48" y="52"/>
                    <a:pt x="47" y="53"/>
                    <a:pt x="46" y="53"/>
                  </a:cubicBezTo>
                  <a:cubicBezTo>
                    <a:pt x="46" y="53"/>
                    <a:pt x="46" y="53"/>
                    <a:pt x="46" y="53"/>
                  </a:cubicBezTo>
                  <a:cubicBezTo>
                    <a:pt x="46" y="53"/>
                    <a:pt x="46" y="53"/>
                    <a:pt x="46" y="53"/>
                  </a:cubicBezTo>
                  <a:cubicBezTo>
                    <a:pt x="45" y="53"/>
                    <a:pt x="45" y="53"/>
                    <a:pt x="45" y="53"/>
                  </a:cubicBezTo>
                  <a:cubicBezTo>
                    <a:pt x="45" y="53"/>
                    <a:pt x="44" y="52"/>
                    <a:pt x="43" y="53"/>
                  </a:cubicBezTo>
                  <a:cubicBezTo>
                    <a:pt x="42" y="53"/>
                    <a:pt x="41" y="53"/>
                    <a:pt x="40" y="53"/>
                  </a:cubicBezTo>
                  <a:cubicBezTo>
                    <a:pt x="40" y="53"/>
                    <a:pt x="39" y="53"/>
                    <a:pt x="39" y="53"/>
                  </a:cubicBezTo>
                  <a:cubicBezTo>
                    <a:pt x="37" y="53"/>
                    <a:pt x="36" y="54"/>
                    <a:pt x="35" y="53"/>
                  </a:cubicBezTo>
                  <a:cubicBezTo>
                    <a:pt x="34" y="54"/>
                    <a:pt x="33" y="54"/>
                    <a:pt x="33" y="54"/>
                  </a:cubicBezTo>
                  <a:cubicBezTo>
                    <a:pt x="32" y="54"/>
                    <a:pt x="31" y="53"/>
                    <a:pt x="30" y="54"/>
                  </a:cubicBezTo>
                  <a:cubicBezTo>
                    <a:pt x="29" y="54"/>
                    <a:pt x="28" y="54"/>
                    <a:pt x="27" y="54"/>
                  </a:cubicBezTo>
                  <a:cubicBezTo>
                    <a:pt x="27" y="53"/>
                    <a:pt x="27" y="54"/>
                    <a:pt x="26" y="54"/>
                  </a:cubicBezTo>
                  <a:cubicBezTo>
                    <a:pt x="26" y="54"/>
                    <a:pt x="26" y="55"/>
                    <a:pt x="26" y="55"/>
                  </a:cubicBezTo>
                  <a:cubicBezTo>
                    <a:pt x="26" y="55"/>
                    <a:pt x="26" y="54"/>
                    <a:pt x="25" y="54"/>
                  </a:cubicBezTo>
                  <a:cubicBezTo>
                    <a:pt x="25" y="55"/>
                    <a:pt x="25" y="55"/>
                    <a:pt x="25" y="55"/>
                  </a:cubicBezTo>
                  <a:cubicBezTo>
                    <a:pt x="24" y="55"/>
                    <a:pt x="24" y="55"/>
                    <a:pt x="24" y="55"/>
                  </a:cubicBezTo>
                  <a:cubicBezTo>
                    <a:pt x="24" y="55"/>
                    <a:pt x="24" y="55"/>
                    <a:pt x="24" y="55"/>
                  </a:cubicBezTo>
                  <a:cubicBezTo>
                    <a:pt x="23" y="55"/>
                    <a:pt x="23" y="55"/>
                    <a:pt x="23" y="55"/>
                  </a:cubicBezTo>
                  <a:cubicBezTo>
                    <a:pt x="23" y="56"/>
                    <a:pt x="21" y="55"/>
                    <a:pt x="20" y="55"/>
                  </a:cubicBezTo>
                  <a:cubicBezTo>
                    <a:pt x="19" y="55"/>
                    <a:pt x="18" y="56"/>
                    <a:pt x="17" y="56"/>
                  </a:cubicBezTo>
                  <a:cubicBezTo>
                    <a:pt x="16" y="57"/>
                    <a:pt x="15" y="56"/>
                    <a:pt x="14" y="57"/>
                  </a:cubicBezTo>
                  <a:cubicBezTo>
                    <a:pt x="13" y="56"/>
                    <a:pt x="12" y="58"/>
                    <a:pt x="12" y="57"/>
                  </a:cubicBezTo>
                  <a:cubicBezTo>
                    <a:pt x="12" y="56"/>
                    <a:pt x="12" y="56"/>
                    <a:pt x="11" y="56"/>
                  </a:cubicBezTo>
                  <a:cubicBezTo>
                    <a:pt x="11" y="57"/>
                    <a:pt x="11" y="57"/>
                    <a:pt x="11" y="58"/>
                  </a:cubicBezTo>
                  <a:cubicBezTo>
                    <a:pt x="10" y="58"/>
                    <a:pt x="9" y="58"/>
                    <a:pt x="9" y="58"/>
                  </a:cubicBezTo>
                  <a:cubicBezTo>
                    <a:pt x="9" y="58"/>
                    <a:pt x="9" y="57"/>
                    <a:pt x="9" y="57"/>
                  </a:cubicBezTo>
                  <a:cubicBezTo>
                    <a:pt x="8" y="58"/>
                    <a:pt x="7" y="59"/>
                    <a:pt x="7" y="58"/>
                  </a:cubicBezTo>
                  <a:cubicBezTo>
                    <a:pt x="6" y="58"/>
                    <a:pt x="6" y="58"/>
                    <a:pt x="6" y="57"/>
                  </a:cubicBezTo>
                  <a:cubicBezTo>
                    <a:pt x="5" y="58"/>
                    <a:pt x="5" y="58"/>
                    <a:pt x="5" y="58"/>
                  </a:cubicBezTo>
                  <a:cubicBezTo>
                    <a:pt x="5" y="57"/>
                    <a:pt x="3" y="57"/>
                    <a:pt x="3" y="56"/>
                  </a:cubicBezTo>
                  <a:cubicBezTo>
                    <a:pt x="2" y="57"/>
                    <a:pt x="2" y="56"/>
                    <a:pt x="1" y="56"/>
                  </a:cubicBezTo>
                  <a:cubicBezTo>
                    <a:pt x="1" y="55"/>
                    <a:pt x="1" y="55"/>
                    <a:pt x="1" y="55"/>
                  </a:cubicBezTo>
                  <a:cubicBezTo>
                    <a:pt x="1" y="55"/>
                    <a:pt x="1" y="55"/>
                    <a:pt x="1" y="55"/>
                  </a:cubicBezTo>
                  <a:cubicBezTo>
                    <a:pt x="0" y="54"/>
                    <a:pt x="1" y="54"/>
                    <a:pt x="1" y="53"/>
                  </a:cubicBezTo>
                  <a:cubicBezTo>
                    <a:pt x="1" y="54"/>
                    <a:pt x="1" y="54"/>
                    <a:pt x="1" y="54"/>
                  </a:cubicBezTo>
                  <a:cubicBezTo>
                    <a:pt x="2" y="53"/>
                    <a:pt x="3" y="53"/>
                    <a:pt x="4" y="52"/>
                  </a:cubicBezTo>
                  <a:cubicBezTo>
                    <a:pt x="4" y="53"/>
                    <a:pt x="5" y="53"/>
                    <a:pt x="5" y="53"/>
                  </a:cubicBezTo>
                  <a:cubicBezTo>
                    <a:pt x="5" y="52"/>
                    <a:pt x="7" y="53"/>
                    <a:pt x="8" y="52"/>
                  </a:cubicBezTo>
                  <a:cubicBezTo>
                    <a:pt x="8" y="52"/>
                    <a:pt x="9" y="52"/>
                    <a:pt x="9" y="51"/>
                  </a:cubicBezTo>
                  <a:cubicBezTo>
                    <a:pt x="9" y="52"/>
                    <a:pt x="10" y="52"/>
                    <a:pt x="10" y="52"/>
                  </a:cubicBezTo>
                  <a:cubicBezTo>
                    <a:pt x="11" y="51"/>
                    <a:pt x="12" y="51"/>
                    <a:pt x="13" y="51"/>
                  </a:cubicBezTo>
                  <a:cubicBezTo>
                    <a:pt x="13" y="51"/>
                    <a:pt x="13" y="51"/>
                    <a:pt x="13" y="51"/>
                  </a:cubicBezTo>
                  <a:cubicBezTo>
                    <a:pt x="14" y="51"/>
                    <a:pt x="14" y="51"/>
                    <a:pt x="14" y="51"/>
                  </a:cubicBezTo>
                  <a:cubicBezTo>
                    <a:pt x="14" y="51"/>
                    <a:pt x="15" y="50"/>
                    <a:pt x="16" y="50"/>
                  </a:cubicBezTo>
                  <a:cubicBezTo>
                    <a:pt x="17" y="51"/>
                    <a:pt x="18" y="50"/>
                    <a:pt x="18" y="49"/>
                  </a:cubicBezTo>
                  <a:cubicBezTo>
                    <a:pt x="19" y="50"/>
                    <a:pt x="19" y="50"/>
                    <a:pt x="20" y="50"/>
                  </a:cubicBezTo>
                  <a:cubicBezTo>
                    <a:pt x="20" y="49"/>
                    <a:pt x="21" y="50"/>
                    <a:pt x="21" y="49"/>
                  </a:cubicBezTo>
                  <a:cubicBezTo>
                    <a:pt x="22" y="50"/>
                    <a:pt x="23" y="49"/>
                    <a:pt x="23" y="49"/>
                  </a:cubicBezTo>
                  <a:cubicBezTo>
                    <a:pt x="24" y="49"/>
                    <a:pt x="24" y="49"/>
                    <a:pt x="24" y="49"/>
                  </a:cubicBezTo>
                  <a:cubicBezTo>
                    <a:pt x="25" y="49"/>
                    <a:pt x="26" y="49"/>
                    <a:pt x="27" y="49"/>
                  </a:cubicBezTo>
                  <a:cubicBezTo>
                    <a:pt x="28" y="49"/>
                    <a:pt x="29" y="48"/>
                    <a:pt x="29" y="49"/>
                  </a:cubicBezTo>
                  <a:cubicBezTo>
                    <a:pt x="29" y="49"/>
                    <a:pt x="30" y="49"/>
                    <a:pt x="30" y="48"/>
                  </a:cubicBezTo>
                  <a:cubicBezTo>
                    <a:pt x="30" y="49"/>
                    <a:pt x="30" y="49"/>
                    <a:pt x="30" y="49"/>
                  </a:cubicBezTo>
                  <a:cubicBezTo>
                    <a:pt x="31" y="48"/>
                    <a:pt x="32" y="49"/>
                    <a:pt x="33" y="49"/>
                  </a:cubicBezTo>
                  <a:cubicBezTo>
                    <a:pt x="34" y="49"/>
                    <a:pt x="35" y="48"/>
                    <a:pt x="36" y="48"/>
                  </a:cubicBezTo>
                  <a:cubicBezTo>
                    <a:pt x="36" y="47"/>
                    <a:pt x="38" y="49"/>
                    <a:pt x="39" y="47"/>
                  </a:cubicBezTo>
                  <a:cubicBezTo>
                    <a:pt x="40" y="47"/>
                    <a:pt x="41" y="49"/>
                    <a:pt x="41" y="47"/>
                  </a:cubicBezTo>
                  <a:cubicBezTo>
                    <a:pt x="42" y="47"/>
                    <a:pt x="42" y="47"/>
                    <a:pt x="42" y="47"/>
                  </a:cubicBezTo>
                  <a:cubicBezTo>
                    <a:pt x="42" y="48"/>
                    <a:pt x="43" y="47"/>
                    <a:pt x="44" y="47"/>
                  </a:cubicBezTo>
                  <a:cubicBezTo>
                    <a:pt x="45" y="47"/>
                    <a:pt x="46" y="47"/>
                    <a:pt x="47" y="46"/>
                  </a:cubicBezTo>
                  <a:cubicBezTo>
                    <a:pt x="47" y="47"/>
                    <a:pt x="48" y="47"/>
                    <a:pt x="49" y="47"/>
                  </a:cubicBezTo>
                  <a:cubicBezTo>
                    <a:pt x="49" y="46"/>
                    <a:pt x="51" y="46"/>
                    <a:pt x="51" y="47"/>
                  </a:cubicBezTo>
                  <a:close/>
                  <a:moveTo>
                    <a:pt x="11" y="57"/>
                  </a:moveTo>
                  <a:cubicBezTo>
                    <a:pt x="11" y="57"/>
                    <a:pt x="11" y="57"/>
                    <a:pt x="11" y="57"/>
                  </a:cubicBezTo>
                  <a:cubicBezTo>
                    <a:pt x="10" y="57"/>
                    <a:pt x="10" y="57"/>
                    <a:pt x="10" y="57"/>
                  </a:cubicBezTo>
                  <a:lnTo>
                    <a:pt x="11" y="5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 name="Freeform 14"/>
            <p:cNvSpPr>
              <a:spLocks noEditPoints="1"/>
            </p:cNvSpPr>
            <p:nvPr/>
          </p:nvSpPr>
          <p:spPr bwMode="auto">
            <a:xfrm>
              <a:off x="4696" y="4155"/>
              <a:ext cx="101" cy="112"/>
            </a:xfrm>
            <a:custGeom>
              <a:avLst/>
              <a:gdLst>
                <a:gd name="T0" fmla="*/ 20 w 39"/>
                <a:gd name="T1" fmla="*/ 3 h 42"/>
                <a:gd name="T2" fmla="*/ 20 w 39"/>
                <a:gd name="T3" fmla="*/ 8 h 42"/>
                <a:gd name="T4" fmla="*/ 23 w 39"/>
                <a:gd name="T5" fmla="*/ 9 h 42"/>
                <a:gd name="T6" fmla="*/ 24 w 39"/>
                <a:gd name="T7" fmla="*/ 10 h 42"/>
                <a:gd name="T8" fmla="*/ 22 w 39"/>
                <a:gd name="T9" fmla="*/ 13 h 42"/>
                <a:gd name="T10" fmla="*/ 20 w 39"/>
                <a:gd name="T11" fmla="*/ 18 h 42"/>
                <a:gd name="T12" fmla="*/ 23 w 39"/>
                <a:gd name="T13" fmla="*/ 19 h 42"/>
                <a:gd name="T14" fmla="*/ 19 w 39"/>
                <a:gd name="T15" fmla="*/ 22 h 42"/>
                <a:gd name="T16" fmla="*/ 15 w 39"/>
                <a:gd name="T17" fmla="*/ 24 h 42"/>
                <a:gd name="T18" fmla="*/ 11 w 39"/>
                <a:gd name="T19" fmla="*/ 26 h 42"/>
                <a:gd name="T20" fmla="*/ 6 w 39"/>
                <a:gd name="T21" fmla="*/ 32 h 42"/>
                <a:gd name="T22" fmla="*/ 4 w 39"/>
                <a:gd name="T23" fmla="*/ 35 h 42"/>
                <a:gd name="T24" fmla="*/ 1 w 39"/>
                <a:gd name="T25" fmla="*/ 39 h 42"/>
                <a:gd name="T26" fmla="*/ 1 w 39"/>
                <a:gd name="T27" fmla="*/ 36 h 42"/>
                <a:gd name="T28" fmla="*/ 2 w 39"/>
                <a:gd name="T29" fmla="*/ 32 h 42"/>
                <a:gd name="T30" fmla="*/ 7 w 39"/>
                <a:gd name="T31" fmla="*/ 28 h 42"/>
                <a:gd name="T32" fmla="*/ 10 w 39"/>
                <a:gd name="T33" fmla="*/ 25 h 42"/>
                <a:gd name="T34" fmla="*/ 9 w 39"/>
                <a:gd name="T35" fmla="*/ 20 h 42"/>
                <a:gd name="T36" fmla="*/ 9 w 39"/>
                <a:gd name="T37" fmla="*/ 20 h 42"/>
                <a:gd name="T38" fmla="*/ 12 w 39"/>
                <a:gd name="T39" fmla="*/ 20 h 42"/>
                <a:gd name="T40" fmla="*/ 15 w 39"/>
                <a:gd name="T41" fmla="*/ 18 h 42"/>
                <a:gd name="T42" fmla="*/ 13 w 39"/>
                <a:gd name="T43" fmla="*/ 16 h 42"/>
                <a:gd name="T44" fmla="*/ 8 w 39"/>
                <a:gd name="T45" fmla="*/ 15 h 42"/>
                <a:gd name="T46" fmla="*/ 6 w 39"/>
                <a:gd name="T47" fmla="*/ 14 h 42"/>
                <a:gd name="T48" fmla="*/ 13 w 39"/>
                <a:gd name="T49" fmla="*/ 12 h 42"/>
                <a:gd name="T50" fmla="*/ 15 w 39"/>
                <a:gd name="T51" fmla="*/ 6 h 42"/>
                <a:gd name="T52" fmla="*/ 15 w 39"/>
                <a:gd name="T53" fmla="*/ 2 h 42"/>
                <a:gd name="T54" fmla="*/ 15 w 39"/>
                <a:gd name="T55" fmla="*/ 1 h 42"/>
                <a:gd name="T56" fmla="*/ 16 w 39"/>
                <a:gd name="T57" fmla="*/ 1 h 42"/>
                <a:gd name="T58" fmla="*/ 32 w 39"/>
                <a:gd name="T59" fmla="*/ 25 h 42"/>
                <a:gd name="T60" fmla="*/ 35 w 39"/>
                <a:gd name="T61" fmla="*/ 26 h 42"/>
                <a:gd name="T62" fmla="*/ 39 w 39"/>
                <a:gd name="T63" fmla="*/ 29 h 42"/>
                <a:gd name="T64" fmla="*/ 36 w 39"/>
                <a:gd name="T65" fmla="*/ 31 h 42"/>
                <a:gd name="T66" fmla="*/ 34 w 39"/>
                <a:gd name="T67" fmla="*/ 30 h 42"/>
                <a:gd name="T68" fmla="*/ 32 w 39"/>
                <a:gd name="T69" fmla="*/ 27 h 42"/>
                <a:gd name="T70" fmla="*/ 31 w 39"/>
                <a:gd name="T71" fmla="*/ 27 h 42"/>
                <a:gd name="T72" fmla="*/ 32 w 39"/>
                <a:gd name="T73" fmla="*/ 25 h 42"/>
                <a:gd name="T74" fmla="*/ 24 w 39"/>
                <a:gd name="T75" fmla="*/ 28 h 42"/>
                <a:gd name="T76" fmla="*/ 25 w 39"/>
                <a:gd name="T77" fmla="*/ 30 h 42"/>
                <a:gd name="T78" fmla="*/ 29 w 39"/>
                <a:gd name="T79" fmla="*/ 34 h 42"/>
                <a:gd name="T80" fmla="*/ 31 w 39"/>
                <a:gd name="T81" fmla="*/ 37 h 42"/>
                <a:gd name="T82" fmla="*/ 27 w 39"/>
                <a:gd name="T83" fmla="*/ 40 h 42"/>
                <a:gd name="T84" fmla="*/ 23 w 39"/>
                <a:gd name="T85" fmla="*/ 41 h 42"/>
                <a:gd name="T86" fmla="*/ 17 w 39"/>
                <a:gd name="T87" fmla="*/ 41 h 42"/>
                <a:gd name="T88" fmla="*/ 12 w 39"/>
                <a:gd name="T89" fmla="*/ 37 h 42"/>
                <a:gd name="T90" fmla="*/ 10 w 39"/>
                <a:gd name="T91" fmla="*/ 33 h 42"/>
                <a:gd name="T92" fmla="*/ 9 w 39"/>
                <a:gd name="T93" fmla="*/ 31 h 42"/>
                <a:gd name="T94" fmla="*/ 11 w 39"/>
                <a:gd name="T95" fmla="*/ 32 h 42"/>
                <a:gd name="T96" fmla="*/ 17 w 39"/>
                <a:gd name="T97" fmla="*/ 37 h 42"/>
                <a:gd name="T98" fmla="*/ 24 w 39"/>
                <a:gd name="T99" fmla="*/ 37 h 42"/>
                <a:gd name="T100" fmla="*/ 25 w 39"/>
                <a:gd name="T101" fmla="*/ 35 h 42"/>
                <a:gd name="T102" fmla="*/ 23 w 39"/>
                <a:gd name="T103" fmla="*/ 32 h 42"/>
                <a:gd name="T104" fmla="*/ 22 w 39"/>
                <a:gd name="T105" fmla="*/ 30 h 42"/>
                <a:gd name="T106" fmla="*/ 21 w 39"/>
                <a:gd name="T107" fmla="*/ 29 h 42"/>
                <a:gd name="T108" fmla="*/ 19 w 39"/>
                <a:gd name="T109" fmla="*/ 28 h 42"/>
                <a:gd name="T110" fmla="*/ 18 w 39"/>
                <a:gd name="T111" fmla="*/ 31 h 42"/>
                <a:gd name="T112" fmla="*/ 20 w 39"/>
                <a:gd name="T113" fmla="*/ 33 h 42"/>
                <a:gd name="T114" fmla="*/ 18 w 39"/>
                <a:gd name="T115" fmla="*/ 35 h 42"/>
                <a:gd name="T116" fmla="*/ 16 w 39"/>
                <a:gd name="T117" fmla="*/ 30 h 42"/>
                <a:gd name="T118" fmla="*/ 17 w 39"/>
                <a:gd name="T119" fmla="*/ 28 h 42"/>
                <a:gd name="T120" fmla="*/ 22 w 39"/>
                <a:gd name="T121" fmla="*/ 27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9" h="42">
                  <a:moveTo>
                    <a:pt x="18" y="1"/>
                  </a:moveTo>
                  <a:cubicBezTo>
                    <a:pt x="19" y="1"/>
                    <a:pt x="19" y="2"/>
                    <a:pt x="19" y="2"/>
                  </a:cubicBezTo>
                  <a:cubicBezTo>
                    <a:pt x="20" y="3"/>
                    <a:pt x="20" y="3"/>
                    <a:pt x="20" y="3"/>
                  </a:cubicBezTo>
                  <a:cubicBezTo>
                    <a:pt x="20" y="3"/>
                    <a:pt x="20" y="4"/>
                    <a:pt x="20" y="4"/>
                  </a:cubicBezTo>
                  <a:cubicBezTo>
                    <a:pt x="20" y="5"/>
                    <a:pt x="20" y="7"/>
                    <a:pt x="20" y="8"/>
                  </a:cubicBezTo>
                  <a:cubicBezTo>
                    <a:pt x="20" y="8"/>
                    <a:pt x="20" y="8"/>
                    <a:pt x="20" y="8"/>
                  </a:cubicBezTo>
                  <a:cubicBezTo>
                    <a:pt x="21" y="8"/>
                    <a:pt x="21" y="8"/>
                    <a:pt x="21" y="8"/>
                  </a:cubicBezTo>
                  <a:cubicBezTo>
                    <a:pt x="21" y="8"/>
                    <a:pt x="22" y="8"/>
                    <a:pt x="23" y="9"/>
                  </a:cubicBezTo>
                  <a:cubicBezTo>
                    <a:pt x="23" y="9"/>
                    <a:pt x="23" y="9"/>
                    <a:pt x="23" y="9"/>
                  </a:cubicBezTo>
                  <a:cubicBezTo>
                    <a:pt x="23" y="9"/>
                    <a:pt x="23" y="10"/>
                    <a:pt x="24" y="10"/>
                  </a:cubicBezTo>
                  <a:cubicBezTo>
                    <a:pt x="24" y="10"/>
                    <a:pt x="24" y="10"/>
                    <a:pt x="24" y="10"/>
                  </a:cubicBezTo>
                  <a:cubicBezTo>
                    <a:pt x="24" y="10"/>
                    <a:pt x="24" y="10"/>
                    <a:pt x="24" y="10"/>
                  </a:cubicBezTo>
                  <a:cubicBezTo>
                    <a:pt x="24" y="11"/>
                    <a:pt x="25" y="11"/>
                    <a:pt x="24" y="11"/>
                  </a:cubicBezTo>
                  <a:cubicBezTo>
                    <a:pt x="23" y="11"/>
                    <a:pt x="24" y="12"/>
                    <a:pt x="24" y="12"/>
                  </a:cubicBezTo>
                  <a:cubicBezTo>
                    <a:pt x="23" y="13"/>
                    <a:pt x="22" y="12"/>
                    <a:pt x="22" y="13"/>
                  </a:cubicBezTo>
                  <a:cubicBezTo>
                    <a:pt x="21" y="13"/>
                    <a:pt x="20" y="14"/>
                    <a:pt x="20" y="15"/>
                  </a:cubicBezTo>
                  <a:cubicBezTo>
                    <a:pt x="19" y="15"/>
                    <a:pt x="20" y="15"/>
                    <a:pt x="19" y="15"/>
                  </a:cubicBezTo>
                  <a:cubicBezTo>
                    <a:pt x="20" y="16"/>
                    <a:pt x="18" y="18"/>
                    <a:pt x="20" y="18"/>
                  </a:cubicBezTo>
                  <a:cubicBezTo>
                    <a:pt x="20" y="18"/>
                    <a:pt x="21" y="18"/>
                    <a:pt x="21" y="18"/>
                  </a:cubicBezTo>
                  <a:cubicBezTo>
                    <a:pt x="22" y="18"/>
                    <a:pt x="22" y="19"/>
                    <a:pt x="22" y="19"/>
                  </a:cubicBezTo>
                  <a:cubicBezTo>
                    <a:pt x="22" y="19"/>
                    <a:pt x="23" y="19"/>
                    <a:pt x="23" y="19"/>
                  </a:cubicBezTo>
                  <a:cubicBezTo>
                    <a:pt x="23" y="20"/>
                    <a:pt x="23" y="20"/>
                    <a:pt x="22" y="21"/>
                  </a:cubicBezTo>
                  <a:cubicBezTo>
                    <a:pt x="23" y="21"/>
                    <a:pt x="22" y="21"/>
                    <a:pt x="22" y="22"/>
                  </a:cubicBezTo>
                  <a:cubicBezTo>
                    <a:pt x="21" y="22"/>
                    <a:pt x="20" y="22"/>
                    <a:pt x="19" y="22"/>
                  </a:cubicBezTo>
                  <a:cubicBezTo>
                    <a:pt x="19" y="22"/>
                    <a:pt x="18" y="22"/>
                    <a:pt x="18" y="22"/>
                  </a:cubicBezTo>
                  <a:cubicBezTo>
                    <a:pt x="18" y="23"/>
                    <a:pt x="17" y="23"/>
                    <a:pt x="17" y="23"/>
                  </a:cubicBezTo>
                  <a:cubicBezTo>
                    <a:pt x="16" y="23"/>
                    <a:pt x="16" y="25"/>
                    <a:pt x="15" y="24"/>
                  </a:cubicBezTo>
                  <a:cubicBezTo>
                    <a:pt x="14" y="24"/>
                    <a:pt x="14" y="24"/>
                    <a:pt x="13" y="24"/>
                  </a:cubicBezTo>
                  <a:cubicBezTo>
                    <a:pt x="13" y="24"/>
                    <a:pt x="13" y="24"/>
                    <a:pt x="12" y="24"/>
                  </a:cubicBezTo>
                  <a:cubicBezTo>
                    <a:pt x="12" y="25"/>
                    <a:pt x="11" y="25"/>
                    <a:pt x="11" y="26"/>
                  </a:cubicBezTo>
                  <a:cubicBezTo>
                    <a:pt x="9" y="28"/>
                    <a:pt x="8" y="30"/>
                    <a:pt x="6" y="31"/>
                  </a:cubicBezTo>
                  <a:cubicBezTo>
                    <a:pt x="6" y="31"/>
                    <a:pt x="5" y="31"/>
                    <a:pt x="5" y="32"/>
                  </a:cubicBezTo>
                  <a:cubicBezTo>
                    <a:pt x="6" y="32"/>
                    <a:pt x="6" y="32"/>
                    <a:pt x="6" y="32"/>
                  </a:cubicBezTo>
                  <a:cubicBezTo>
                    <a:pt x="6" y="32"/>
                    <a:pt x="5" y="32"/>
                    <a:pt x="5" y="33"/>
                  </a:cubicBezTo>
                  <a:cubicBezTo>
                    <a:pt x="4" y="33"/>
                    <a:pt x="5" y="34"/>
                    <a:pt x="4" y="34"/>
                  </a:cubicBezTo>
                  <a:cubicBezTo>
                    <a:pt x="5" y="34"/>
                    <a:pt x="4" y="35"/>
                    <a:pt x="4" y="35"/>
                  </a:cubicBezTo>
                  <a:cubicBezTo>
                    <a:pt x="4" y="35"/>
                    <a:pt x="4" y="35"/>
                    <a:pt x="4" y="36"/>
                  </a:cubicBezTo>
                  <a:cubicBezTo>
                    <a:pt x="4" y="36"/>
                    <a:pt x="4" y="36"/>
                    <a:pt x="4" y="37"/>
                  </a:cubicBezTo>
                  <a:cubicBezTo>
                    <a:pt x="3" y="38"/>
                    <a:pt x="3" y="39"/>
                    <a:pt x="1" y="39"/>
                  </a:cubicBezTo>
                  <a:cubicBezTo>
                    <a:pt x="1" y="39"/>
                    <a:pt x="1" y="38"/>
                    <a:pt x="0" y="37"/>
                  </a:cubicBezTo>
                  <a:cubicBezTo>
                    <a:pt x="1" y="37"/>
                    <a:pt x="1" y="37"/>
                    <a:pt x="1" y="37"/>
                  </a:cubicBezTo>
                  <a:cubicBezTo>
                    <a:pt x="1" y="37"/>
                    <a:pt x="1" y="37"/>
                    <a:pt x="1" y="36"/>
                  </a:cubicBezTo>
                  <a:cubicBezTo>
                    <a:pt x="1" y="36"/>
                    <a:pt x="1" y="35"/>
                    <a:pt x="1" y="35"/>
                  </a:cubicBezTo>
                  <a:cubicBezTo>
                    <a:pt x="1" y="34"/>
                    <a:pt x="1" y="33"/>
                    <a:pt x="2" y="33"/>
                  </a:cubicBezTo>
                  <a:cubicBezTo>
                    <a:pt x="2" y="33"/>
                    <a:pt x="2" y="33"/>
                    <a:pt x="2" y="32"/>
                  </a:cubicBezTo>
                  <a:cubicBezTo>
                    <a:pt x="3" y="32"/>
                    <a:pt x="3" y="31"/>
                    <a:pt x="3" y="31"/>
                  </a:cubicBezTo>
                  <a:cubicBezTo>
                    <a:pt x="3" y="31"/>
                    <a:pt x="4" y="31"/>
                    <a:pt x="4" y="30"/>
                  </a:cubicBezTo>
                  <a:cubicBezTo>
                    <a:pt x="5" y="29"/>
                    <a:pt x="6" y="29"/>
                    <a:pt x="7" y="28"/>
                  </a:cubicBezTo>
                  <a:cubicBezTo>
                    <a:pt x="7" y="28"/>
                    <a:pt x="8" y="27"/>
                    <a:pt x="8" y="27"/>
                  </a:cubicBezTo>
                  <a:cubicBezTo>
                    <a:pt x="8" y="27"/>
                    <a:pt x="9" y="26"/>
                    <a:pt x="9" y="26"/>
                  </a:cubicBezTo>
                  <a:cubicBezTo>
                    <a:pt x="9" y="26"/>
                    <a:pt x="10" y="26"/>
                    <a:pt x="10" y="25"/>
                  </a:cubicBezTo>
                  <a:cubicBezTo>
                    <a:pt x="10" y="25"/>
                    <a:pt x="11" y="24"/>
                    <a:pt x="12" y="24"/>
                  </a:cubicBezTo>
                  <a:cubicBezTo>
                    <a:pt x="12" y="23"/>
                    <a:pt x="10" y="23"/>
                    <a:pt x="10" y="22"/>
                  </a:cubicBezTo>
                  <a:cubicBezTo>
                    <a:pt x="10" y="22"/>
                    <a:pt x="9" y="21"/>
                    <a:pt x="9" y="20"/>
                  </a:cubicBezTo>
                  <a:cubicBezTo>
                    <a:pt x="9" y="20"/>
                    <a:pt x="9" y="20"/>
                    <a:pt x="9" y="20"/>
                  </a:cubicBezTo>
                  <a:cubicBezTo>
                    <a:pt x="9" y="20"/>
                    <a:pt x="9" y="20"/>
                    <a:pt x="9" y="20"/>
                  </a:cubicBezTo>
                  <a:cubicBezTo>
                    <a:pt x="9" y="20"/>
                    <a:pt x="9" y="20"/>
                    <a:pt x="9" y="20"/>
                  </a:cubicBezTo>
                  <a:cubicBezTo>
                    <a:pt x="9" y="19"/>
                    <a:pt x="9" y="20"/>
                    <a:pt x="9" y="19"/>
                  </a:cubicBezTo>
                  <a:cubicBezTo>
                    <a:pt x="10" y="20"/>
                    <a:pt x="10" y="19"/>
                    <a:pt x="11" y="20"/>
                  </a:cubicBezTo>
                  <a:cubicBezTo>
                    <a:pt x="11" y="20"/>
                    <a:pt x="12" y="19"/>
                    <a:pt x="12" y="20"/>
                  </a:cubicBezTo>
                  <a:cubicBezTo>
                    <a:pt x="12" y="20"/>
                    <a:pt x="13" y="20"/>
                    <a:pt x="13" y="20"/>
                  </a:cubicBezTo>
                  <a:cubicBezTo>
                    <a:pt x="14" y="20"/>
                    <a:pt x="14" y="19"/>
                    <a:pt x="14" y="19"/>
                  </a:cubicBezTo>
                  <a:cubicBezTo>
                    <a:pt x="14" y="19"/>
                    <a:pt x="15" y="19"/>
                    <a:pt x="15" y="18"/>
                  </a:cubicBezTo>
                  <a:cubicBezTo>
                    <a:pt x="15" y="18"/>
                    <a:pt x="16" y="17"/>
                    <a:pt x="16" y="17"/>
                  </a:cubicBezTo>
                  <a:cubicBezTo>
                    <a:pt x="15" y="16"/>
                    <a:pt x="14" y="17"/>
                    <a:pt x="14" y="17"/>
                  </a:cubicBezTo>
                  <a:cubicBezTo>
                    <a:pt x="14" y="16"/>
                    <a:pt x="13" y="16"/>
                    <a:pt x="13" y="16"/>
                  </a:cubicBezTo>
                  <a:cubicBezTo>
                    <a:pt x="12" y="16"/>
                    <a:pt x="11" y="16"/>
                    <a:pt x="10" y="16"/>
                  </a:cubicBezTo>
                  <a:cubicBezTo>
                    <a:pt x="9" y="15"/>
                    <a:pt x="8" y="15"/>
                    <a:pt x="8" y="15"/>
                  </a:cubicBezTo>
                  <a:cubicBezTo>
                    <a:pt x="8" y="15"/>
                    <a:pt x="8" y="15"/>
                    <a:pt x="8" y="15"/>
                  </a:cubicBezTo>
                  <a:cubicBezTo>
                    <a:pt x="7" y="15"/>
                    <a:pt x="7" y="15"/>
                    <a:pt x="7" y="15"/>
                  </a:cubicBezTo>
                  <a:cubicBezTo>
                    <a:pt x="7" y="14"/>
                    <a:pt x="7" y="14"/>
                    <a:pt x="7" y="14"/>
                  </a:cubicBezTo>
                  <a:cubicBezTo>
                    <a:pt x="7" y="14"/>
                    <a:pt x="6" y="14"/>
                    <a:pt x="6" y="14"/>
                  </a:cubicBezTo>
                  <a:cubicBezTo>
                    <a:pt x="6" y="14"/>
                    <a:pt x="6" y="14"/>
                    <a:pt x="6" y="13"/>
                  </a:cubicBezTo>
                  <a:cubicBezTo>
                    <a:pt x="6" y="14"/>
                    <a:pt x="6" y="14"/>
                    <a:pt x="7" y="13"/>
                  </a:cubicBezTo>
                  <a:cubicBezTo>
                    <a:pt x="9" y="13"/>
                    <a:pt x="11" y="13"/>
                    <a:pt x="13" y="12"/>
                  </a:cubicBezTo>
                  <a:cubicBezTo>
                    <a:pt x="14" y="11"/>
                    <a:pt x="15" y="11"/>
                    <a:pt x="15" y="10"/>
                  </a:cubicBezTo>
                  <a:cubicBezTo>
                    <a:pt x="16" y="10"/>
                    <a:pt x="16" y="10"/>
                    <a:pt x="16" y="10"/>
                  </a:cubicBezTo>
                  <a:cubicBezTo>
                    <a:pt x="16" y="8"/>
                    <a:pt x="15" y="7"/>
                    <a:pt x="15" y="6"/>
                  </a:cubicBezTo>
                  <a:cubicBezTo>
                    <a:pt x="15" y="6"/>
                    <a:pt x="15" y="5"/>
                    <a:pt x="14" y="5"/>
                  </a:cubicBezTo>
                  <a:cubicBezTo>
                    <a:pt x="14" y="4"/>
                    <a:pt x="15" y="4"/>
                    <a:pt x="15" y="4"/>
                  </a:cubicBezTo>
                  <a:cubicBezTo>
                    <a:pt x="15" y="3"/>
                    <a:pt x="15" y="2"/>
                    <a:pt x="15" y="2"/>
                  </a:cubicBezTo>
                  <a:cubicBezTo>
                    <a:pt x="16" y="2"/>
                    <a:pt x="16" y="2"/>
                    <a:pt x="16" y="1"/>
                  </a:cubicBezTo>
                  <a:cubicBezTo>
                    <a:pt x="16" y="1"/>
                    <a:pt x="16" y="1"/>
                    <a:pt x="15" y="1"/>
                  </a:cubicBezTo>
                  <a:cubicBezTo>
                    <a:pt x="15" y="1"/>
                    <a:pt x="15" y="1"/>
                    <a:pt x="15" y="1"/>
                  </a:cubicBezTo>
                  <a:cubicBezTo>
                    <a:pt x="15" y="1"/>
                    <a:pt x="16" y="1"/>
                    <a:pt x="16" y="1"/>
                  </a:cubicBezTo>
                  <a:cubicBezTo>
                    <a:pt x="16" y="1"/>
                    <a:pt x="16" y="1"/>
                    <a:pt x="16" y="1"/>
                  </a:cubicBezTo>
                  <a:cubicBezTo>
                    <a:pt x="16" y="1"/>
                    <a:pt x="16" y="1"/>
                    <a:pt x="16" y="1"/>
                  </a:cubicBezTo>
                  <a:cubicBezTo>
                    <a:pt x="16" y="1"/>
                    <a:pt x="17" y="0"/>
                    <a:pt x="18" y="1"/>
                  </a:cubicBezTo>
                  <a:close/>
                  <a:moveTo>
                    <a:pt x="32" y="25"/>
                  </a:moveTo>
                  <a:cubicBezTo>
                    <a:pt x="32" y="25"/>
                    <a:pt x="32" y="25"/>
                    <a:pt x="32" y="25"/>
                  </a:cubicBezTo>
                  <a:cubicBezTo>
                    <a:pt x="32" y="26"/>
                    <a:pt x="32" y="26"/>
                    <a:pt x="32" y="26"/>
                  </a:cubicBezTo>
                  <a:cubicBezTo>
                    <a:pt x="33" y="25"/>
                    <a:pt x="34" y="26"/>
                    <a:pt x="35" y="26"/>
                  </a:cubicBezTo>
                  <a:cubicBezTo>
                    <a:pt x="35" y="26"/>
                    <a:pt x="35" y="26"/>
                    <a:pt x="35" y="26"/>
                  </a:cubicBezTo>
                  <a:cubicBezTo>
                    <a:pt x="36" y="26"/>
                    <a:pt x="36" y="26"/>
                    <a:pt x="37" y="27"/>
                  </a:cubicBezTo>
                  <a:cubicBezTo>
                    <a:pt x="38" y="27"/>
                    <a:pt x="39" y="28"/>
                    <a:pt x="39" y="29"/>
                  </a:cubicBezTo>
                  <a:cubicBezTo>
                    <a:pt x="39" y="29"/>
                    <a:pt x="39" y="29"/>
                    <a:pt x="39" y="29"/>
                  </a:cubicBezTo>
                  <a:cubicBezTo>
                    <a:pt x="39" y="30"/>
                    <a:pt x="39" y="30"/>
                    <a:pt x="39" y="31"/>
                  </a:cubicBezTo>
                  <a:cubicBezTo>
                    <a:pt x="38" y="31"/>
                    <a:pt x="38" y="31"/>
                    <a:pt x="38" y="31"/>
                  </a:cubicBezTo>
                  <a:cubicBezTo>
                    <a:pt x="38" y="31"/>
                    <a:pt x="37" y="31"/>
                    <a:pt x="36" y="31"/>
                  </a:cubicBezTo>
                  <a:cubicBezTo>
                    <a:pt x="36" y="31"/>
                    <a:pt x="35" y="31"/>
                    <a:pt x="36" y="30"/>
                  </a:cubicBezTo>
                  <a:cubicBezTo>
                    <a:pt x="35" y="30"/>
                    <a:pt x="35" y="30"/>
                    <a:pt x="34" y="29"/>
                  </a:cubicBezTo>
                  <a:cubicBezTo>
                    <a:pt x="34" y="30"/>
                    <a:pt x="34" y="30"/>
                    <a:pt x="34" y="30"/>
                  </a:cubicBezTo>
                  <a:cubicBezTo>
                    <a:pt x="34" y="29"/>
                    <a:pt x="34" y="29"/>
                    <a:pt x="33" y="28"/>
                  </a:cubicBezTo>
                  <a:cubicBezTo>
                    <a:pt x="33" y="28"/>
                    <a:pt x="33" y="28"/>
                    <a:pt x="33" y="28"/>
                  </a:cubicBezTo>
                  <a:cubicBezTo>
                    <a:pt x="33" y="28"/>
                    <a:pt x="33" y="27"/>
                    <a:pt x="32" y="27"/>
                  </a:cubicBezTo>
                  <a:cubicBezTo>
                    <a:pt x="32" y="27"/>
                    <a:pt x="32" y="27"/>
                    <a:pt x="32" y="27"/>
                  </a:cubicBezTo>
                  <a:cubicBezTo>
                    <a:pt x="32" y="27"/>
                    <a:pt x="32" y="27"/>
                    <a:pt x="32" y="27"/>
                  </a:cubicBezTo>
                  <a:cubicBezTo>
                    <a:pt x="31" y="26"/>
                    <a:pt x="31" y="27"/>
                    <a:pt x="31" y="27"/>
                  </a:cubicBezTo>
                  <a:cubicBezTo>
                    <a:pt x="31" y="26"/>
                    <a:pt x="30" y="26"/>
                    <a:pt x="31" y="26"/>
                  </a:cubicBezTo>
                  <a:cubicBezTo>
                    <a:pt x="31" y="26"/>
                    <a:pt x="31" y="25"/>
                    <a:pt x="30" y="26"/>
                  </a:cubicBezTo>
                  <a:cubicBezTo>
                    <a:pt x="31" y="25"/>
                    <a:pt x="31" y="26"/>
                    <a:pt x="32" y="25"/>
                  </a:cubicBezTo>
                  <a:close/>
                  <a:moveTo>
                    <a:pt x="22" y="27"/>
                  </a:moveTo>
                  <a:cubicBezTo>
                    <a:pt x="22" y="28"/>
                    <a:pt x="23" y="28"/>
                    <a:pt x="23" y="28"/>
                  </a:cubicBezTo>
                  <a:cubicBezTo>
                    <a:pt x="24" y="28"/>
                    <a:pt x="24" y="28"/>
                    <a:pt x="24" y="28"/>
                  </a:cubicBezTo>
                  <a:cubicBezTo>
                    <a:pt x="24" y="28"/>
                    <a:pt x="24" y="28"/>
                    <a:pt x="24" y="28"/>
                  </a:cubicBezTo>
                  <a:cubicBezTo>
                    <a:pt x="24" y="28"/>
                    <a:pt x="24" y="28"/>
                    <a:pt x="24" y="28"/>
                  </a:cubicBezTo>
                  <a:cubicBezTo>
                    <a:pt x="25" y="29"/>
                    <a:pt x="25" y="29"/>
                    <a:pt x="25" y="30"/>
                  </a:cubicBezTo>
                  <a:cubicBezTo>
                    <a:pt x="26" y="30"/>
                    <a:pt x="26" y="31"/>
                    <a:pt x="27" y="32"/>
                  </a:cubicBezTo>
                  <a:cubicBezTo>
                    <a:pt x="27" y="32"/>
                    <a:pt x="27" y="33"/>
                    <a:pt x="28" y="33"/>
                  </a:cubicBezTo>
                  <a:cubicBezTo>
                    <a:pt x="28" y="33"/>
                    <a:pt x="29" y="34"/>
                    <a:pt x="29" y="34"/>
                  </a:cubicBezTo>
                  <a:cubicBezTo>
                    <a:pt x="29" y="35"/>
                    <a:pt x="31" y="35"/>
                    <a:pt x="30" y="36"/>
                  </a:cubicBezTo>
                  <a:cubicBezTo>
                    <a:pt x="31" y="37"/>
                    <a:pt x="31" y="37"/>
                    <a:pt x="31" y="37"/>
                  </a:cubicBezTo>
                  <a:cubicBezTo>
                    <a:pt x="31" y="37"/>
                    <a:pt x="31" y="37"/>
                    <a:pt x="31" y="37"/>
                  </a:cubicBezTo>
                  <a:cubicBezTo>
                    <a:pt x="32" y="37"/>
                    <a:pt x="32" y="38"/>
                    <a:pt x="32" y="39"/>
                  </a:cubicBezTo>
                  <a:cubicBezTo>
                    <a:pt x="31" y="40"/>
                    <a:pt x="30" y="40"/>
                    <a:pt x="28" y="40"/>
                  </a:cubicBezTo>
                  <a:cubicBezTo>
                    <a:pt x="27" y="40"/>
                    <a:pt x="27" y="40"/>
                    <a:pt x="27" y="40"/>
                  </a:cubicBezTo>
                  <a:cubicBezTo>
                    <a:pt x="26" y="40"/>
                    <a:pt x="26" y="41"/>
                    <a:pt x="25" y="41"/>
                  </a:cubicBezTo>
                  <a:cubicBezTo>
                    <a:pt x="25" y="41"/>
                    <a:pt x="24" y="41"/>
                    <a:pt x="23" y="41"/>
                  </a:cubicBezTo>
                  <a:cubicBezTo>
                    <a:pt x="23" y="41"/>
                    <a:pt x="23" y="41"/>
                    <a:pt x="23" y="41"/>
                  </a:cubicBezTo>
                  <a:cubicBezTo>
                    <a:pt x="22" y="41"/>
                    <a:pt x="21" y="41"/>
                    <a:pt x="21" y="41"/>
                  </a:cubicBezTo>
                  <a:cubicBezTo>
                    <a:pt x="20" y="41"/>
                    <a:pt x="20" y="42"/>
                    <a:pt x="19" y="41"/>
                  </a:cubicBezTo>
                  <a:cubicBezTo>
                    <a:pt x="19" y="42"/>
                    <a:pt x="18" y="41"/>
                    <a:pt x="17" y="41"/>
                  </a:cubicBezTo>
                  <a:cubicBezTo>
                    <a:pt x="17" y="41"/>
                    <a:pt x="16" y="41"/>
                    <a:pt x="16" y="41"/>
                  </a:cubicBezTo>
                  <a:cubicBezTo>
                    <a:pt x="15" y="41"/>
                    <a:pt x="15" y="40"/>
                    <a:pt x="15" y="41"/>
                  </a:cubicBezTo>
                  <a:cubicBezTo>
                    <a:pt x="13" y="40"/>
                    <a:pt x="12" y="38"/>
                    <a:pt x="12" y="37"/>
                  </a:cubicBezTo>
                  <a:cubicBezTo>
                    <a:pt x="11" y="37"/>
                    <a:pt x="11" y="36"/>
                    <a:pt x="11" y="35"/>
                  </a:cubicBezTo>
                  <a:cubicBezTo>
                    <a:pt x="10" y="34"/>
                    <a:pt x="10" y="34"/>
                    <a:pt x="10" y="33"/>
                  </a:cubicBezTo>
                  <a:cubicBezTo>
                    <a:pt x="9" y="33"/>
                    <a:pt x="10" y="33"/>
                    <a:pt x="10" y="33"/>
                  </a:cubicBezTo>
                  <a:cubicBezTo>
                    <a:pt x="10" y="33"/>
                    <a:pt x="9" y="33"/>
                    <a:pt x="9" y="33"/>
                  </a:cubicBezTo>
                  <a:cubicBezTo>
                    <a:pt x="9" y="32"/>
                    <a:pt x="10" y="32"/>
                    <a:pt x="10" y="32"/>
                  </a:cubicBezTo>
                  <a:cubicBezTo>
                    <a:pt x="9" y="32"/>
                    <a:pt x="9" y="31"/>
                    <a:pt x="9" y="31"/>
                  </a:cubicBezTo>
                  <a:cubicBezTo>
                    <a:pt x="10" y="31"/>
                    <a:pt x="10" y="31"/>
                    <a:pt x="10" y="31"/>
                  </a:cubicBezTo>
                  <a:cubicBezTo>
                    <a:pt x="10" y="31"/>
                    <a:pt x="10" y="31"/>
                    <a:pt x="10" y="31"/>
                  </a:cubicBezTo>
                  <a:cubicBezTo>
                    <a:pt x="11" y="31"/>
                    <a:pt x="11" y="31"/>
                    <a:pt x="11" y="32"/>
                  </a:cubicBezTo>
                  <a:cubicBezTo>
                    <a:pt x="11" y="32"/>
                    <a:pt x="12" y="32"/>
                    <a:pt x="12" y="33"/>
                  </a:cubicBezTo>
                  <a:cubicBezTo>
                    <a:pt x="13" y="34"/>
                    <a:pt x="14" y="36"/>
                    <a:pt x="16" y="37"/>
                  </a:cubicBezTo>
                  <a:cubicBezTo>
                    <a:pt x="16" y="37"/>
                    <a:pt x="17" y="37"/>
                    <a:pt x="17" y="37"/>
                  </a:cubicBezTo>
                  <a:cubicBezTo>
                    <a:pt x="18" y="37"/>
                    <a:pt x="19" y="37"/>
                    <a:pt x="20" y="37"/>
                  </a:cubicBezTo>
                  <a:cubicBezTo>
                    <a:pt x="21" y="38"/>
                    <a:pt x="21" y="37"/>
                    <a:pt x="22" y="37"/>
                  </a:cubicBezTo>
                  <a:cubicBezTo>
                    <a:pt x="22" y="37"/>
                    <a:pt x="23" y="38"/>
                    <a:pt x="24" y="37"/>
                  </a:cubicBezTo>
                  <a:cubicBezTo>
                    <a:pt x="24" y="37"/>
                    <a:pt x="24" y="37"/>
                    <a:pt x="24" y="37"/>
                  </a:cubicBezTo>
                  <a:cubicBezTo>
                    <a:pt x="24" y="37"/>
                    <a:pt x="25" y="37"/>
                    <a:pt x="26" y="37"/>
                  </a:cubicBezTo>
                  <a:cubicBezTo>
                    <a:pt x="25" y="36"/>
                    <a:pt x="26" y="35"/>
                    <a:pt x="25" y="35"/>
                  </a:cubicBezTo>
                  <a:cubicBezTo>
                    <a:pt x="25" y="34"/>
                    <a:pt x="24" y="34"/>
                    <a:pt x="24" y="33"/>
                  </a:cubicBezTo>
                  <a:cubicBezTo>
                    <a:pt x="24" y="33"/>
                    <a:pt x="24" y="33"/>
                    <a:pt x="24" y="33"/>
                  </a:cubicBezTo>
                  <a:cubicBezTo>
                    <a:pt x="24" y="33"/>
                    <a:pt x="24" y="32"/>
                    <a:pt x="23" y="32"/>
                  </a:cubicBezTo>
                  <a:cubicBezTo>
                    <a:pt x="23" y="32"/>
                    <a:pt x="23" y="32"/>
                    <a:pt x="23" y="31"/>
                  </a:cubicBezTo>
                  <a:cubicBezTo>
                    <a:pt x="23" y="31"/>
                    <a:pt x="23" y="31"/>
                    <a:pt x="23" y="31"/>
                  </a:cubicBezTo>
                  <a:cubicBezTo>
                    <a:pt x="23" y="31"/>
                    <a:pt x="22" y="30"/>
                    <a:pt x="22" y="30"/>
                  </a:cubicBezTo>
                  <a:cubicBezTo>
                    <a:pt x="22" y="30"/>
                    <a:pt x="22" y="30"/>
                    <a:pt x="23" y="30"/>
                  </a:cubicBezTo>
                  <a:cubicBezTo>
                    <a:pt x="23" y="29"/>
                    <a:pt x="22" y="29"/>
                    <a:pt x="22" y="29"/>
                  </a:cubicBezTo>
                  <a:cubicBezTo>
                    <a:pt x="22" y="29"/>
                    <a:pt x="22" y="29"/>
                    <a:pt x="21" y="29"/>
                  </a:cubicBezTo>
                  <a:cubicBezTo>
                    <a:pt x="21" y="28"/>
                    <a:pt x="21" y="29"/>
                    <a:pt x="20" y="29"/>
                  </a:cubicBezTo>
                  <a:cubicBezTo>
                    <a:pt x="20" y="29"/>
                    <a:pt x="20" y="29"/>
                    <a:pt x="20" y="29"/>
                  </a:cubicBezTo>
                  <a:cubicBezTo>
                    <a:pt x="20" y="28"/>
                    <a:pt x="20" y="28"/>
                    <a:pt x="19" y="28"/>
                  </a:cubicBezTo>
                  <a:cubicBezTo>
                    <a:pt x="19" y="28"/>
                    <a:pt x="19" y="28"/>
                    <a:pt x="19" y="28"/>
                  </a:cubicBezTo>
                  <a:cubicBezTo>
                    <a:pt x="19" y="28"/>
                    <a:pt x="19" y="28"/>
                    <a:pt x="18" y="28"/>
                  </a:cubicBezTo>
                  <a:cubicBezTo>
                    <a:pt x="18" y="29"/>
                    <a:pt x="18" y="30"/>
                    <a:pt x="18" y="31"/>
                  </a:cubicBezTo>
                  <a:cubicBezTo>
                    <a:pt x="18" y="31"/>
                    <a:pt x="18" y="31"/>
                    <a:pt x="18" y="31"/>
                  </a:cubicBezTo>
                  <a:cubicBezTo>
                    <a:pt x="18" y="31"/>
                    <a:pt x="18" y="31"/>
                    <a:pt x="18" y="31"/>
                  </a:cubicBezTo>
                  <a:cubicBezTo>
                    <a:pt x="18" y="31"/>
                    <a:pt x="19" y="32"/>
                    <a:pt x="20" y="33"/>
                  </a:cubicBezTo>
                  <a:cubicBezTo>
                    <a:pt x="20" y="33"/>
                    <a:pt x="19" y="34"/>
                    <a:pt x="19" y="34"/>
                  </a:cubicBezTo>
                  <a:cubicBezTo>
                    <a:pt x="19" y="34"/>
                    <a:pt x="19" y="35"/>
                    <a:pt x="18" y="35"/>
                  </a:cubicBezTo>
                  <a:cubicBezTo>
                    <a:pt x="18" y="34"/>
                    <a:pt x="18" y="35"/>
                    <a:pt x="18" y="35"/>
                  </a:cubicBezTo>
                  <a:cubicBezTo>
                    <a:pt x="17" y="35"/>
                    <a:pt x="17" y="34"/>
                    <a:pt x="17" y="34"/>
                  </a:cubicBezTo>
                  <a:cubicBezTo>
                    <a:pt x="17" y="32"/>
                    <a:pt x="17" y="31"/>
                    <a:pt x="16" y="30"/>
                  </a:cubicBezTo>
                  <a:cubicBezTo>
                    <a:pt x="16" y="30"/>
                    <a:pt x="16" y="30"/>
                    <a:pt x="16" y="30"/>
                  </a:cubicBezTo>
                  <a:cubicBezTo>
                    <a:pt x="16" y="30"/>
                    <a:pt x="16" y="29"/>
                    <a:pt x="16" y="28"/>
                  </a:cubicBezTo>
                  <a:cubicBezTo>
                    <a:pt x="16" y="28"/>
                    <a:pt x="17" y="28"/>
                    <a:pt x="17" y="27"/>
                  </a:cubicBezTo>
                  <a:cubicBezTo>
                    <a:pt x="17" y="28"/>
                    <a:pt x="17" y="28"/>
                    <a:pt x="17" y="28"/>
                  </a:cubicBezTo>
                  <a:cubicBezTo>
                    <a:pt x="18" y="27"/>
                    <a:pt x="19" y="26"/>
                    <a:pt x="20" y="27"/>
                  </a:cubicBezTo>
                  <a:cubicBezTo>
                    <a:pt x="21" y="26"/>
                    <a:pt x="21" y="26"/>
                    <a:pt x="21" y="26"/>
                  </a:cubicBezTo>
                  <a:cubicBezTo>
                    <a:pt x="22" y="27"/>
                    <a:pt x="22" y="27"/>
                    <a:pt x="22"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15"/>
            <p:cNvSpPr>
              <a:spLocks noEditPoints="1"/>
            </p:cNvSpPr>
            <p:nvPr/>
          </p:nvSpPr>
          <p:spPr bwMode="auto">
            <a:xfrm>
              <a:off x="5268" y="4115"/>
              <a:ext cx="98" cy="115"/>
            </a:xfrm>
            <a:custGeom>
              <a:avLst/>
              <a:gdLst>
                <a:gd name="T0" fmla="*/ 35 w 38"/>
                <a:gd name="T1" fmla="*/ 4 h 43"/>
                <a:gd name="T2" fmla="*/ 38 w 38"/>
                <a:gd name="T3" fmla="*/ 8 h 43"/>
                <a:gd name="T4" fmla="*/ 36 w 38"/>
                <a:gd name="T5" fmla="*/ 15 h 43"/>
                <a:gd name="T6" fmla="*/ 36 w 38"/>
                <a:gd name="T7" fmla="*/ 19 h 43"/>
                <a:gd name="T8" fmla="*/ 36 w 38"/>
                <a:gd name="T9" fmla="*/ 31 h 43"/>
                <a:gd name="T10" fmla="*/ 37 w 38"/>
                <a:gd name="T11" fmla="*/ 33 h 43"/>
                <a:gd name="T12" fmla="*/ 34 w 38"/>
                <a:gd name="T13" fmla="*/ 42 h 43"/>
                <a:gd name="T14" fmla="*/ 33 w 38"/>
                <a:gd name="T15" fmla="*/ 40 h 43"/>
                <a:gd name="T16" fmla="*/ 32 w 38"/>
                <a:gd name="T17" fmla="*/ 37 h 43"/>
                <a:gd name="T18" fmla="*/ 32 w 38"/>
                <a:gd name="T19" fmla="*/ 36 h 43"/>
                <a:gd name="T20" fmla="*/ 32 w 38"/>
                <a:gd name="T21" fmla="*/ 35 h 43"/>
                <a:gd name="T22" fmla="*/ 32 w 38"/>
                <a:gd name="T23" fmla="*/ 35 h 43"/>
                <a:gd name="T24" fmla="*/ 33 w 38"/>
                <a:gd name="T25" fmla="*/ 21 h 43"/>
                <a:gd name="T26" fmla="*/ 32 w 38"/>
                <a:gd name="T27" fmla="*/ 5 h 43"/>
                <a:gd name="T28" fmla="*/ 25 w 38"/>
                <a:gd name="T29" fmla="*/ 3 h 43"/>
                <a:gd name="T30" fmla="*/ 17 w 38"/>
                <a:gd name="T31" fmla="*/ 4 h 43"/>
                <a:gd name="T32" fmla="*/ 14 w 38"/>
                <a:gd name="T33" fmla="*/ 5 h 43"/>
                <a:gd name="T34" fmla="*/ 18 w 38"/>
                <a:gd name="T35" fmla="*/ 0 h 43"/>
                <a:gd name="T36" fmla="*/ 28 w 38"/>
                <a:gd name="T37" fmla="*/ 0 h 43"/>
                <a:gd name="T38" fmla="*/ 17 w 38"/>
                <a:gd name="T39" fmla="*/ 14 h 43"/>
                <a:gd name="T40" fmla="*/ 17 w 38"/>
                <a:gd name="T41" fmla="*/ 19 h 43"/>
                <a:gd name="T42" fmla="*/ 21 w 38"/>
                <a:gd name="T43" fmla="*/ 21 h 43"/>
                <a:gd name="T44" fmla="*/ 23 w 38"/>
                <a:gd name="T45" fmla="*/ 24 h 43"/>
                <a:gd name="T46" fmla="*/ 19 w 38"/>
                <a:gd name="T47" fmla="*/ 26 h 43"/>
                <a:gd name="T48" fmla="*/ 15 w 38"/>
                <a:gd name="T49" fmla="*/ 27 h 43"/>
                <a:gd name="T50" fmla="*/ 10 w 38"/>
                <a:gd name="T51" fmla="*/ 26 h 43"/>
                <a:gd name="T52" fmla="*/ 10 w 38"/>
                <a:gd name="T53" fmla="*/ 21 h 43"/>
                <a:gd name="T54" fmla="*/ 10 w 38"/>
                <a:gd name="T55" fmla="*/ 19 h 43"/>
                <a:gd name="T56" fmla="*/ 8 w 38"/>
                <a:gd name="T57" fmla="*/ 17 h 43"/>
                <a:gd name="T58" fmla="*/ 15 w 38"/>
                <a:gd name="T59" fmla="*/ 14 h 43"/>
                <a:gd name="T60" fmla="*/ 12 w 38"/>
                <a:gd name="T61" fmla="*/ 11 h 43"/>
                <a:gd name="T62" fmla="*/ 5 w 38"/>
                <a:gd name="T63" fmla="*/ 10 h 43"/>
                <a:gd name="T64" fmla="*/ 6 w 38"/>
                <a:gd name="T65" fmla="*/ 19 h 43"/>
                <a:gd name="T66" fmla="*/ 4 w 38"/>
                <a:gd name="T67" fmla="*/ 24 h 43"/>
                <a:gd name="T68" fmla="*/ 4 w 38"/>
                <a:gd name="T69" fmla="*/ 30 h 43"/>
                <a:gd name="T70" fmla="*/ 5 w 38"/>
                <a:gd name="T71" fmla="*/ 35 h 43"/>
                <a:gd name="T72" fmla="*/ 4 w 38"/>
                <a:gd name="T73" fmla="*/ 36 h 43"/>
                <a:gd name="T74" fmla="*/ 0 w 38"/>
                <a:gd name="T75" fmla="*/ 30 h 43"/>
                <a:gd name="T76" fmla="*/ 0 w 38"/>
                <a:gd name="T77" fmla="*/ 28 h 43"/>
                <a:gd name="T78" fmla="*/ 3 w 38"/>
                <a:gd name="T79" fmla="*/ 10 h 43"/>
                <a:gd name="T80" fmla="*/ 23 w 38"/>
                <a:gd name="T81" fmla="*/ 14 h 43"/>
                <a:gd name="T82" fmla="*/ 26 w 38"/>
                <a:gd name="T83" fmla="*/ 18 h 43"/>
                <a:gd name="T84" fmla="*/ 22 w 38"/>
                <a:gd name="T85" fmla="*/ 13 h 43"/>
                <a:gd name="T86" fmla="*/ 24 w 38"/>
                <a:gd name="T87" fmla="*/ 31 h 43"/>
                <a:gd name="T88" fmla="*/ 21 w 38"/>
                <a:gd name="T89" fmla="*/ 34 h 43"/>
                <a:gd name="T90" fmla="*/ 16 w 38"/>
                <a:gd name="T91" fmla="*/ 34 h 43"/>
                <a:gd name="T92" fmla="*/ 9 w 38"/>
                <a:gd name="T93" fmla="*/ 34 h 43"/>
                <a:gd name="T94" fmla="*/ 9 w 38"/>
                <a:gd name="T95" fmla="*/ 32 h 43"/>
                <a:gd name="T96" fmla="*/ 22 w 38"/>
                <a:gd name="T97" fmla="*/ 3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8" h="43">
                  <a:moveTo>
                    <a:pt x="28" y="0"/>
                  </a:moveTo>
                  <a:cubicBezTo>
                    <a:pt x="30" y="0"/>
                    <a:pt x="31" y="1"/>
                    <a:pt x="32" y="2"/>
                  </a:cubicBezTo>
                  <a:cubicBezTo>
                    <a:pt x="34" y="2"/>
                    <a:pt x="34" y="3"/>
                    <a:pt x="35" y="4"/>
                  </a:cubicBezTo>
                  <a:cubicBezTo>
                    <a:pt x="35" y="4"/>
                    <a:pt x="35" y="5"/>
                    <a:pt x="36" y="5"/>
                  </a:cubicBezTo>
                  <a:cubicBezTo>
                    <a:pt x="36" y="6"/>
                    <a:pt x="36" y="7"/>
                    <a:pt x="37" y="7"/>
                  </a:cubicBezTo>
                  <a:cubicBezTo>
                    <a:pt x="37" y="8"/>
                    <a:pt x="38" y="8"/>
                    <a:pt x="38" y="8"/>
                  </a:cubicBezTo>
                  <a:cubicBezTo>
                    <a:pt x="37" y="9"/>
                    <a:pt x="38" y="10"/>
                    <a:pt x="37" y="11"/>
                  </a:cubicBezTo>
                  <a:cubicBezTo>
                    <a:pt x="37" y="12"/>
                    <a:pt x="37" y="12"/>
                    <a:pt x="36" y="13"/>
                  </a:cubicBezTo>
                  <a:cubicBezTo>
                    <a:pt x="37" y="14"/>
                    <a:pt x="36" y="15"/>
                    <a:pt x="36" y="15"/>
                  </a:cubicBezTo>
                  <a:cubicBezTo>
                    <a:pt x="36" y="15"/>
                    <a:pt x="36" y="16"/>
                    <a:pt x="36" y="16"/>
                  </a:cubicBezTo>
                  <a:cubicBezTo>
                    <a:pt x="36" y="16"/>
                    <a:pt x="36" y="17"/>
                    <a:pt x="36" y="17"/>
                  </a:cubicBezTo>
                  <a:cubicBezTo>
                    <a:pt x="36" y="18"/>
                    <a:pt x="36" y="18"/>
                    <a:pt x="36" y="19"/>
                  </a:cubicBezTo>
                  <a:cubicBezTo>
                    <a:pt x="36" y="20"/>
                    <a:pt x="35" y="21"/>
                    <a:pt x="36" y="21"/>
                  </a:cubicBezTo>
                  <a:cubicBezTo>
                    <a:pt x="36" y="22"/>
                    <a:pt x="35" y="22"/>
                    <a:pt x="36" y="23"/>
                  </a:cubicBezTo>
                  <a:cubicBezTo>
                    <a:pt x="35" y="26"/>
                    <a:pt x="37" y="28"/>
                    <a:pt x="36" y="31"/>
                  </a:cubicBezTo>
                  <a:cubicBezTo>
                    <a:pt x="36" y="31"/>
                    <a:pt x="36" y="31"/>
                    <a:pt x="36" y="31"/>
                  </a:cubicBezTo>
                  <a:cubicBezTo>
                    <a:pt x="36" y="32"/>
                    <a:pt x="36" y="32"/>
                    <a:pt x="36" y="33"/>
                  </a:cubicBezTo>
                  <a:cubicBezTo>
                    <a:pt x="37" y="33"/>
                    <a:pt x="37" y="33"/>
                    <a:pt x="37" y="33"/>
                  </a:cubicBezTo>
                  <a:cubicBezTo>
                    <a:pt x="36" y="33"/>
                    <a:pt x="36" y="33"/>
                    <a:pt x="36" y="33"/>
                  </a:cubicBezTo>
                  <a:cubicBezTo>
                    <a:pt x="37" y="36"/>
                    <a:pt x="37" y="38"/>
                    <a:pt x="37" y="41"/>
                  </a:cubicBezTo>
                  <a:cubicBezTo>
                    <a:pt x="36" y="42"/>
                    <a:pt x="35" y="43"/>
                    <a:pt x="34" y="42"/>
                  </a:cubicBezTo>
                  <a:cubicBezTo>
                    <a:pt x="33" y="42"/>
                    <a:pt x="33" y="41"/>
                    <a:pt x="33" y="41"/>
                  </a:cubicBezTo>
                  <a:cubicBezTo>
                    <a:pt x="33" y="41"/>
                    <a:pt x="33" y="41"/>
                    <a:pt x="33" y="41"/>
                  </a:cubicBezTo>
                  <a:cubicBezTo>
                    <a:pt x="33" y="40"/>
                    <a:pt x="33" y="40"/>
                    <a:pt x="33" y="40"/>
                  </a:cubicBezTo>
                  <a:cubicBezTo>
                    <a:pt x="32" y="39"/>
                    <a:pt x="32" y="39"/>
                    <a:pt x="32" y="38"/>
                  </a:cubicBezTo>
                  <a:cubicBezTo>
                    <a:pt x="32" y="38"/>
                    <a:pt x="33" y="38"/>
                    <a:pt x="33" y="38"/>
                  </a:cubicBezTo>
                  <a:cubicBezTo>
                    <a:pt x="32" y="38"/>
                    <a:pt x="32" y="38"/>
                    <a:pt x="32" y="37"/>
                  </a:cubicBezTo>
                  <a:cubicBezTo>
                    <a:pt x="32" y="37"/>
                    <a:pt x="32" y="37"/>
                    <a:pt x="32" y="37"/>
                  </a:cubicBezTo>
                  <a:cubicBezTo>
                    <a:pt x="32" y="37"/>
                    <a:pt x="32" y="37"/>
                    <a:pt x="32" y="37"/>
                  </a:cubicBezTo>
                  <a:cubicBezTo>
                    <a:pt x="32" y="37"/>
                    <a:pt x="32" y="36"/>
                    <a:pt x="32" y="36"/>
                  </a:cubicBezTo>
                  <a:cubicBezTo>
                    <a:pt x="32" y="36"/>
                    <a:pt x="32" y="36"/>
                    <a:pt x="32" y="35"/>
                  </a:cubicBezTo>
                  <a:cubicBezTo>
                    <a:pt x="32" y="35"/>
                    <a:pt x="32" y="35"/>
                    <a:pt x="32" y="35"/>
                  </a:cubicBezTo>
                  <a:cubicBezTo>
                    <a:pt x="32" y="35"/>
                    <a:pt x="32" y="36"/>
                    <a:pt x="32" y="35"/>
                  </a:cubicBezTo>
                  <a:cubicBezTo>
                    <a:pt x="32" y="35"/>
                    <a:pt x="32" y="35"/>
                    <a:pt x="32" y="35"/>
                  </a:cubicBezTo>
                  <a:cubicBezTo>
                    <a:pt x="32" y="35"/>
                    <a:pt x="32" y="35"/>
                    <a:pt x="32" y="35"/>
                  </a:cubicBezTo>
                  <a:cubicBezTo>
                    <a:pt x="33" y="35"/>
                    <a:pt x="32" y="35"/>
                    <a:pt x="32" y="35"/>
                  </a:cubicBezTo>
                  <a:cubicBezTo>
                    <a:pt x="33" y="35"/>
                    <a:pt x="33" y="35"/>
                    <a:pt x="33" y="35"/>
                  </a:cubicBezTo>
                  <a:cubicBezTo>
                    <a:pt x="33" y="30"/>
                    <a:pt x="32" y="26"/>
                    <a:pt x="33" y="21"/>
                  </a:cubicBezTo>
                  <a:cubicBezTo>
                    <a:pt x="33" y="21"/>
                    <a:pt x="33" y="21"/>
                    <a:pt x="33" y="21"/>
                  </a:cubicBezTo>
                  <a:cubicBezTo>
                    <a:pt x="33" y="16"/>
                    <a:pt x="33" y="11"/>
                    <a:pt x="32" y="6"/>
                  </a:cubicBezTo>
                  <a:cubicBezTo>
                    <a:pt x="32" y="6"/>
                    <a:pt x="32" y="6"/>
                    <a:pt x="32" y="6"/>
                  </a:cubicBezTo>
                  <a:cubicBezTo>
                    <a:pt x="33" y="5"/>
                    <a:pt x="32" y="6"/>
                    <a:pt x="32" y="5"/>
                  </a:cubicBezTo>
                  <a:cubicBezTo>
                    <a:pt x="31" y="4"/>
                    <a:pt x="30" y="3"/>
                    <a:pt x="29" y="3"/>
                  </a:cubicBezTo>
                  <a:cubicBezTo>
                    <a:pt x="28" y="3"/>
                    <a:pt x="27" y="3"/>
                    <a:pt x="26" y="3"/>
                  </a:cubicBezTo>
                  <a:cubicBezTo>
                    <a:pt x="25" y="2"/>
                    <a:pt x="25" y="3"/>
                    <a:pt x="25" y="3"/>
                  </a:cubicBezTo>
                  <a:cubicBezTo>
                    <a:pt x="23" y="3"/>
                    <a:pt x="22" y="3"/>
                    <a:pt x="21" y="3"/>
                  </a:cubicBezTo>
                  <a:cubicBezTo>
                    <a:pt x="20" y="3"/>
                    <a:pt x="19" y="3"/>
                    <a:pt x="19" y="4"/>
                  </a:cubicBezTo>
                  <a:cubicBezTo>
                    <a:pt x="18" y="4"/>
                    <a:pt x="18" y="4"/>
                    <a:pt x="17" y="4"/>
                  </a:cubicBezTo>
                  <a:cubicBezTo>
                    <a:pt x="17" y="4"/>
                    <a:pt x="16" y="4"/>
                    <a:pt x="16" y="4"/>
                  </a:cubicBezTo>
                  <a:cubicBezTo>
                    <a:pt x="16" y="5"/>
                    <a:pt x="15" y="4"/>
                    <a:pt x="15" y="5"/>
                  </a:cubicBezTo>
                  <a:cubicBezTo>
                    <a:pt x="15" y="4"/>
                    <a:pt x="14" y="5"/>
                    <a:pt x="14" y="5"/>
                  </a:cubicBezTo>
                  <a:cubicBezTo>
                    <a:pt x="13" y="5"/>
                    <a:pt x="12" y="5"/>
                    <a:pt x="11" y="4"/>
                  </a:cubicBezTo>
                  <a:cubicBezTo>
                    <a:pt x="11" y="3"/>
                    <a:pt x="13" y="3"/>
                    <a:pt x="13" y="2"/>
                  </a:cubicBezTo>
                  <a:cubicBezTo>
                    <a:pt x="15" y="2"/>
                    <a:pt x="17" y="1"/>
                    <a:pt x="18" y="0"/>
                  </a:cubicBezTo>
                  <a:cubicBezTo>
                    <a:pt x="19" y="0"/>
                    <a:pt x="21" y="0"/>
                    <a:pt x="22" y="0"/>
                  </a:cubicBezTo>
                  <a:cubicBezTo>
                    <a:pt x="24" y="0"/>
                    <a:pt x="25" y="0"/>
                    <a:pt x="27" y="0"/>
                  </a:cubicBezTo>
                  <a:cubicBezTo>
                    <a:pt x="27" y="0"/>
                    <a:pt x="28" y="0"/>
                    <a:pt x="28" y="0"/>
                  </a:cubicBezTo>
                  <a:close/>
                  <a:moveTo>
                    <a:pt x="17" y="10"/>
                  </a:moveTo>
                  <a:cubicBezTo>
                    <a:pt x="18" y="11"/>
                    <a:pt x="17" y="13"/>
                    <a:pt x="17" y="14"/>
                  </a:cubicBezTo>
                  <a:cubicBezTo>
                    <a:pt x="17" y="14"/>
                    <a:pt x="17" y="14"/>
                    <a:pt x="17" y="14"/>
                  </a:cubicBezTo>
                  <a:cubicBezTo>
                    <a:pt x="18" y="15"/>
                    <a:pt x="18" y="15"/>
                    <a:pt x="19" y="15"/>
                  </a:cubicBezTo>
                  <a:cubicBezTo>
                    <a:pt x="19" y="16"/>
                    <a:pt x="21" y="16"/>
                    <a:pt x="20" y="17"/>
                  </a:cubicBezTo>
                  <a:cubicBezTo>
                    <a:pt x="20" y="18"/>
                    <a:pt x="18" y="19"/>
                    <a:pt x="17" y="19"/>
                  </a:cubicBezTo>
                  <a:cubicBezTo>
                    <a:pt x="17" y="20"/>
                    <a:pt x="16" y="20"/>
                    <a:pt x="17" y="21"/>
                  </a:cubicBezTo>
                  <a:cubicBezTo>
                    <a:pt x="18" y="21"/>
                    <a:pt x="19" y="21"/>
                    <a:pt x="20" y="21"/>
                  </a:cubicBezTo>
                  <a:cubicBezTo>
                    <a:pt x="20" y="21"/>
                    <a:pt x="21" y="20"/>
                    <a:pt x="21" y="21"/>
                  </a:cubicBezTo>
                  <a:cubicBezTo>
                    <a:pt x="22" y="21"/>
                    <a:pt x="22" y="21"/>
                    <a:pt x="22" y="22"/>
                  </a:cubicBezTo>
                  <a:cubicBezTo>
                    <a:pt x="22" y="22"/>
                    <a:pt x="23" y="22"/>
                    <a:pt x="22" y="23"/>
                  </a:cubicBezTo>
                  <a:cubicBezTo>
                    <a:pt x="22" y="23"/>
                    <a:pt x="23" y="23"/>
                    <a:pt x="23" y="24"/>
                  </a:cubicBezTo>
                  <a:cubicBezTo>
                    <a:pt x="23" y="25"/>
                    <a:pt x="22" y="25"/>
                    <a:pt x="21" y="25"/>
                  </a:cubicBezTo>
                  <a:cubicBezTo>
                    <a:pt x="21" y="25"/>
                    <a:pt x="20" y="25"/>
                    <a:pt x="20" y="25"/>
                  </a:cubicBezTo>
                  <a:cubicBezTo>
                    <a:pt x="20" y="26"/>
                    <a:pt x="19" y="25"/>
                    <a:pt x="19" y="26"/>
                  </a:cubicBezTo>
                  <a:cubicBezTo>
                    <a:pt x="19" y="26"/>
                    <a:pt x="19" y="26"/>
                    <a:pt x="19" y="26"/>
                  </a:cubicBezTo>
                  <a:cubicBezTo>
                    <a:pt x="19" y="27"/>
                    <a:pt x="18" y="26"/>
                    <a:pt x="17" y="26"/>
                  </a:cubicBezTo>
                  <a:cubicBezTo>
                    <a:pt x="17" y="27"/>
                    <a:pt x="16" y="26"/>
                    <a:pt x="15" y="27"/>
                  </a:cubicBezTo>
                  <a:cubicBezTo>
                    <a:pt x="15" y="26"/>
                    <a:pt x="15" y="27"/>
                    <a:pt x="14" y="27"/>
                  </a:cubicBezTo>
                  <a:cubicBezTo>
                    <a:pt x="14" y="27"/>
                    <a:pt x="13" y="27"/>
                    <a:pt x="13" y="27"/>
                  </a:cubicBezTo>
                  <a:cubicBezTo>
                    <a:pt x="12" y="27"/>
                    <a:pt x="11" y="27"/>
                    <a:pt x="10" y="26"/>
                  </a:cubicBezTo>
                  <a:cubicBezTo>
                    <a:pt x="10" y="26"/>
                    <a:pt x="10" y="25"/>
                    <a:pt x="10" y="24"/>
                  </a:cubicBezTo>
                  <a:cubicBezTo>
                    <a:pt x="9" y="24"/>
                    <a:pt x="10" y="23"/>
                    <a:pt x="10" y="23"/>
                  </a:cubicBezTo>
                  <a:cubicBezTo>
                    <a:pt x="10" y="22"/>
                    <a:pt x="9" y="21"/>
                    <a:pt x="10" y="21"/>
                  </a:cubicBezTo>
                  <a:cubicBezTo>
                    <a:pt x="9" y="20"/>
                    <a:pt x="11" y="20"/>
                    <a:pt x="11" y="19"/>
                  </a:cubicBezTo>
                  <a:cubicBezTo>
                    <a:pt x="11" y="19"/>
                    <a:pt x="11" y="19"/>
                    <a:pt x="11" y="19"/>
                  </a:cubicBezTo>
                  <a:cubicBezTo>
                    <a:pt x="10" y="19"/>
                    <a:pt x="10" y="19"/>
                    <a:pt x="10" y="19"/>
                  </a:cubicBezTo>
                  <a:cubicBezTo>
                    <a:pt x="10" y="19"/>
                    <a:pt x="10" y="19"/>
                    <a:pt x="10" y="19"/>
                  </a:cubicBezTo>
                  <a:cubicBezTo>
                    <a:pt x="10" y="19"/>
                    <a:pt x="9" y="19"/>
                    <a:pt x="9" y="18"/>
                  </a:cubicBezTo>
                  <a:cubicBezTo>
                    <a:pt x="8" y="17"/>
                    <a:pt x="8" y="17"/>
                    <a:pt x="8" y="17"/>
                  </a:cubicBezTo>
                  <a:cubicBezTo>
                    <a:pt x="8" y="16"/>
                    <a:pt x="9" y="16"/>
                    <a:pt x="9" y="16"/>
                  </a:cubicBezTo>
                  <a:cubicBezTo>
                    <a:pt x="10" y="16"/>
                    <a:pt x="11" y="16"/>
                    <a:pt x="12" y="15"/>
                  </a:cubicBezTo>
                  <a:cubicBezTo>
                    <a:pt x="13" y="15"/>
                    <a:pt x="15" y="15"/>
                    <a:pt x="15" y="14"/>
                  </a:cubicBezTo>
                  <a:cubicBezTo>
                    <a:pt x="15" y="13"/>
                    <a:pt x="15" y="12"/>
                    <a:pt x="15" y="12"/>
                  </a:cubicBezTo>
                  <a:cubicBezTo>
                    <a:pt x="14" y="13"/>
                    <a:pt x="13" y="12"/>
                    <a:pt x="12" y="12"/>
                  </a:cubicBezTo>
                  <a:cubicBezTo>
                    <a:pt x="13" y="11"/>
                    <a:pt x="12" y="11"/>
                    <a:pt x="12" y="11"/>
                  </a:cubicBezTo>
                  <a:cubicBezTo>
                    <a:pt x="13" y="10"/>
                    <a:pt x="15" y="9"/>
                    <a:pt x="16" y="10"/>
                  </a:cubicBezTo>
                  <a:lnTo>
                    <a:pt x="17" y="10"/>
                  </a:lnTo>
                  <a:close/>
                  <a:moveTo>
                    <a:pt x="5" y="10"/>
                  </a:moveTo>
                  <a:cubicBezTo>
                    <a:pt x="5" y="11"/>
                    <a:pt x="6" y="12"/>
                    <a:pt x="6" y="12"/>
                  </a:cubicBezTo>
                  <a:cubicBezTo>
                    <a:pt x="6" y="13"/>
                    <a:pt x="6" y="14"/>
                    <a:pt x="6" y="15"/>
                  </a:cubicBezTo>
                  <a:cubicBezTo>
                    <a:pt x="6" y="16"/>
                    <a:pt x="6" y="17"/>
                    <a:pt x="6" y="19"/>
                  </a:cubicBezTo>
                  <a:cubicBezTo>
                    <a:pt x="6" y="20"/>
                    <a:pt x="5" y="20"/>
                    <a:pt x="5" y="21"/>
                  </a:cubicBezTo>
                  <a:cubicBezTo>
                    <a:pt x="5" y="22"/>
                    <a:pt x="5" y="22"/>
                    <a:pt x="4" y="22"/>
                  </a:cubicBezTo>
                  <a:cubicBezTo>
                    <a:pt x="5" y="23"/>
                    <a:pt x="5" y="24"/>
                    <a:pt x="4" y="24"/>
                  </a:cubicBezTo>
                  <a:cubicBezTo>
                    <a:pt x="5" y="25"/>
                    <a:pt x="4" y="25"/>
                    <a:pt x="4" y="26"/>
                  </a:cubicBezTo>
                  <a:cubicBezTo>
                    <a:pt x="4" y="26"/>
                    <a:pt x="4" y="26"/>
                    <a:pt x="4" y="26"/>
                  </a:cubicBezTo>
                  <a:cubicBezTo>
                    <a:pt x="4" y="28"/>
                    <a:pt x="5" y="28"/>
                    <a:pt x="4" y="30"/>
                  </a:cubicBezTo>
                  <a:cubicBezTo>
                    <a:pt x="5" y="31"/>
                    <a:pt x="5" y="31"/>
                    <a:pt x="5" y="32"/>
                  </a:cubicBezTo>
                  <a:cubicBezTo>
                    <a:pt x="5" y="32"/>
                    <a:pt x="5" y="33"/>
                    <a:pt x="6" y="34"/>
                  </a:cubicBezTo>
                  <a:cubicBezTo>
                    <a:pt x="6" y="35"/>
                    <a:pt x="5" y="35"/>
                    <a:pt x="5" y="35"/>
                  </a:cubicBezTo>
                  <a:cubicBezTo>
                    <a:pt x="5" y="35"/>
                    <a:pt x="5" y="35"/>
                    <a:pt x="5" y="36"/>
                  </a:cubicBezTo>
                  <a:cubicBezTo>
                    <a:pt x="5" y="36"/>
                    <a:pt x="5" y="36"/>
                    <a:pt x="5" y="36"/>
                  </a:cubicBezTo>
                  <a:cubicBezTo>
                    <a:pt x="5" y="36"/>
                    <a:pt x="4" y="36"/>
                    <a:pt x="4" y="36"/>
                  </a:cubicBezTo>
                  <a:cubicBezTo>
                    <a:pt x="3" y="35"/>
                    <a:pt x="2" y="35"/>
                    <a:pt x="2" y="34"/>
                  </a:cubicBezTo>
                  <a:cubicBezTo>
                    <a:pt x="1" y="33"/>
                    <a:pt x="2" y="32"/>
                    <a:pt x="1" y="31"/>
                  </a:cubicBezTo>
                  <a:cubicBezTo>
                    <a:pt x="1" y="30"/>
                    <a:pt x="0" y="30"/>
                    <a:pt x="0" y="30"/>
                  </a:cubicBezTo>
                  <a:cubicBezTo>
                    <a:pt x="0" y="29"/>
                    <a:pt x="1" y="29"/>
                    <a:pt x="1" y="29"/>
                  </a:cubicBezTo>
                  <a:cubicBezTo>
                    <a:pt x="0" y="29"/>
                    <a:pt x="1" y="28"/>
                    <a:pt x="0" y="28"/>
                  </a:cubicBezTo>
                  <a:cubicBezTo>
                    <a:pt x="0" y="28"/>
                    <a:pt x="0" y="28"/>
                    <a:pt x="0" y="28"/>
                  </a:cubicBezTo>
                  <a:cubicBezTo>
                    <a:pt x="0" y="24"/>
                    <a:pt x="0" y="22"/>
                    <a:pt x="1" y="19"/>
                  </a:cubicBezTo>
                  <a:cubicBezTo>
                    <a:pt x="1" y="19"/>
                    <a:pt x="1" y="19"/>
                    <a:pt x="1" y="18"/>
                  </a:cubicBezTo>
                  <a:cubicBezTo>
                    <a:pt x="1" y="15"/>
                    <a:pt x="3" y="13"/>
                    <a:pt x="3" y="10"/>
                  </a:cubicBezTo>
                  <a:cubicBezTo>
                    <a:pt x="3" y="10"/>
                    <a:pt x="3" y="9"/>
                    <a:pt x="4" y="9"/>
                  </a:cubicBezTo>
                  <a:cubicBezTo>
                    <a:pt x="4" y="9"/>
                    <a:pt x="5" y="10"/>
                    <a:pt x="5" y="10"/>
                  </a:cubicBezTo>
                  <a:close/>
                  <a:moveTo>
                    <a:pt x="23" y="14"/>
                  </a:moveTo>
                  <a:cubicBezTo>
                    <a:pt x="23" y="13"/>
                    <a:pt x="23" y="14"/>
                    <a:pt x="23" y="14"/>
                  </a:cubicBezTo>
                  <a:cubicBezTo>
                    <a:pt x="25" y="14"/>
                    <a:pt x="27" y="15"/>
                    <a:pt x="27" y="16"/>
                  </a:cubicBezTo>
                  <a:cubicBezTo>
                    <a:pt x="27" y="17"/>
                    <a:pt x="26" y="17"/>
                    <a:pt x="26" y="18"/>
                  </a:cubicBezTo>
                  <a:cubicBezTo>
                    <a:pt x="25" y="18"/>
                    <a:pt x="25" y="18"/>
                    <a:pt x="24" y="18"/>
                  </a:cubicBezTo>
                  <a:cubicBezTo>
                    <a:pt x="23" y="16"/>
                    <a:pt x="22" y="15"/>
                    <a:pt x="21" y="14"/>
                  </a:cubicBezTo>
                  <a:cubicBezTo>
                    <a:pt x="21" y="13"/>
                    <a:pt x="22" y="13"/>
                    <a:pt x="22" y="13"/>
                  </a:cubicBezTo>
                  <a:lnTo>
                    <a:pt x="23" y="14"/>
                  </a:lnTo>
                  <a:close/>
                  <a:moveTo>
                    <a:pt x="22" y="31"/>
                  </a:moveTo>
                  <a:cubicBezTo>
                    <a:pt x="23" y="31"/>
                    <a:pt x="24" y="30"/>
                    <a:pt x="24" y="31"/>
                  </a:cubicBezTo>
                  <a:cubicBezTo>
                    <a:pt x="24" y="31"/>
                    <a:pt x="24" y="32"/>
                    <a:pt x="24" y="32"/>
                  </a:cubicBezTo>
                  <a:cubicBezTo>
                    <a:pt x="23" y="32"/>
                    <a:pt x="24" y="33"/>
                    <a:pt x="23" y="33"/>
                  </a:cubicBezTo>
                  <a:cubicBezTo>
                    <a:pt x="23" y="34"/>
                    <a:pt x="22" y="34"/>
                    <a:pt x="21" y="34"/>
                  </a:cubicBezTo>
                  <a:cubicBezTo>
                    <a:pt x="21" y="34"/>
                    <a:pt x="21" y="34"/>
                    <a:pt x="20" y="34"/>
                  </a:cubicBezTo>
                  <a:cubicBezTo>
                    <a:pt x="20" y="34"/>
                    <a:pt x="20" y="34"/>
                    <a:pt x="20" y="34"/>
                  </a:cubicBezTo>
                  <a:cubicBezTo>
                    <a:pt x="18" y="34"/>
                    <a:pt x="17" y="33"/>
                    <a:pt x="16" y="34"/>
                  </a:cubicBezTo>
                  <a:cubicBezTo>
                    <a:pt x="16" y="34"/>
                    <a:pt x="15" y="34"/>
                    <a:pt x="14" y="34"/>
                  </a:cubicBezTo>
                  <a:cubicBezTo>
                    <a:pt x="13" y="35"/>
                    <a:pt x="12" y="35"/>
                    <a:pt x="11" y="34"/>
                  </a:cubicBezTo>
                  <a:cubicBezTo>
                    <a:pt x="10" y="34"/>
                    <a:pt x="10" y="34"/>
                    <a:pt x="9" y="34"/>
                  </a:cubicBezTo>
                  <a:cubicBezTo>
                    <a:pt x="9" y="34"/>
                    <a:pt x="9" y="33"/>
                    <a:pt x="8" y="33"/>
                  </a:cubicBezTo>
                  <a:cubicBezTo>
                    <a:pt x="8" y="33"/>
                    <a:pt x="8" y="33"/>
                    <a:pt x="8" y="33"/>
                  </a:cubicBezTo>
                  <a:cubicBezTo>
                    <a:pt x="8" y="32"/>
                    <a:pt x="9" y="32"/>
                    <a:pt x="9" y="32"/>
                  </a:cubicBezTo>
                  <a:cubicBezTo>
                    <a:pt x="10" y="31"/>
                    <a:pt x="11" y="31"/>
                    <a:pt x="12" y="31"/>
                  </a:cubicBezTo>
                  <a:cubicBezTo>
                    <a:pt x="15" y="31"/>
                    <a:pt x="17" y="30"/>
                    <a:pt x="20" y="30"/>
                  </a:cubicBezTo>
                  <a:cubicBezTo>
                    <a:pt x="20" y="31"/>
                    <a:pt x="22" y="31"/>
                    <a:pt x="22" y="3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Freeform 16"/>
            <p:cNvSpPr>
              <a:spLocks noEditPoints="1"/>
            </p:cNvSpPr>
            <p:nvPr/>
          </p:nvSpPr>
          <p:spPr bwMode="auto">
            <a:xfrm>
              <a:off x="5537" y="4091"/>
              <a:ext cx="202" cy="222"/>
            </a:xfrm>
            <a:custGeom>
              <a:avLst/>
              <a:gdLst>
                <a:gd name="T0" fmla="*/ 43 w 78"/>
                <a:gd name="T1" fmla="*/ 32 h 83"/>
                <a:gd name="T2" fmla="*/ 45 w 78"/>
                <a:gd name="T3" fmla="*/ 40 h 83"/>
                <a:gd name="T4" fmla="*/ 62 w 78"/>
                <a:gd name="T5" fmla="*/ 67 h 83"/>
                <a:gd name="T6" fmla="*/ 69 w 78"/>
                <a:gd name="T7" fmla="*/ 67 h 83"/>
                <a:gd name="T8" fmla="*/ 71 w 78"/>
                <a:gd name="T9" fmla="*/ 66 h 83"/>
                <a:gd name="T10" fmla="*/ 73 w 78"/>
                <a:gd name="T11" fmla="*/ 62 h 83"/>
                <a:gd name="T12" fmla="*/ 75 w 78"/>
                <a:gd name="T13" fmla="*/ 66 h 83"/>
                <a:gd name="T14" fmla="*/ 76 w 78"/>
                <a:gd name="T15" fmla="*/ 68 h 83"/>
                <a:gd name="T16" fmla="*/ 77 w 78"/>
                <a:gd name="T17" fmla="*/ 72 h 83"/>
                <a:gd name="T18" fmla="*/ 78 w 78"/>
                <a:gd name="T19" fmla="*/ 74 h 83"/>
                <a:gd name="T20" fmla="*/ 78 w 78"/>
                <a:gd name="T21" fmla="*/ 79 h 83"/>
                <a:gd name="T22" fmla="*/ 59 w 78"/>
                <a:gd name="T23" fmla="*/ 76 h 83"/>
                <a:gd name="T24" fmla="*/ 35 w 78"/>
                <a:gd name="T25" fmla="*/ 53 h 83"/>
                <a:gd name="T26" fmla="*/ 19 w 78"/>
                <a:gd name="T27" fmla="*/ 66 h 83"/>
                <a:gd name="T28" fmla="*/ 5 w 78"/>
                <a:gd name="T29" fmla="*/ 73 h 83"/>
                <a:gd name="T30" fmla="*/ 0 w 78"/>
                <a:gd name="T31" fmla="*/ 63 h 83"/>
                <a:gd name="T32" fmla="*/ 2 w 78"/>
                <a:gd name="T33" fmla="*/ 53 h 83"/>
                <a:gd name="T34" fmla="*/ 3 w 78"/>
                <a:gd name="T35" fmla="*/ 38 h 83"/>
                <a:gd name="T36" fmla="*/ 2 w 78"/>
                <a:gd name="T37" fmla="*/ 33 h 83"/>
                <a:gd name="T38" fmla="*/ 5 w 78"/>
                <a:gd name="T39" fmla="*/ 17 h 83"/>
                <a:gd name="T40" fmla="*/ 10 w 78"/>
                <a:gd name="T41" fmla="*/ 14 h 83"/>
                <a:gd name="T42" fmla="*/ 11 w 78"/>
                <a:gd name="T43" fmla="*/ 35 h 83"/>
                <a:gd name="T44" fmla="*/ 24 w 78"/>
                <a:gd name="T45" fmla="*/ 31 h 83"/>
                <a:gd name="T46" fmla="*/ 18 w 78"/>
                <a:gd name="T47" fmla="*/ 22 h 83"/>
                <a:gd name="T48" fmla="*/ 29 w 78"/>
                <a:gd name="T49" fmla="*/ 15 h 83"/>
                <a:gd name="T50" fmla="*/ 26 w 78"/>
                <a:gd name="T51" fmla="*/ 12 h 83"/>
                <a:gd name="T52" fmla="*/ 15 w 78"/>
                <a:gd name="T53" fmla="*/ 12 h 83"/>
                <a:gd name="T54" fmla="*/ 26 w 78"/>
                <a:gd name="T55" fmla="*/ 4 h 83"/>
                <a:gd name="T56" fmla="*/ 45 w 78"/>
                <a:gd name="T57" fmla="*/ 0 h 83"/>
                <a:gd name="T58" fmla="*/ 50 w 78"/>
                <a:gd name="T59" fmla="*/ 7 h 83"/>
                <a:gd name="T60" fmla="*/ 47 w 78"/>
                <a:gd name="T61" fmla="*/ 18 h 83"/>
                <a:gd name="T62" fmla="*/ 52 w 78"/>
                <a:gd name="T63" fmla="*/ 23 h 83"/>
                <a:gd name="T64" fmla="*/ 35 w 78"/>
                <a:gd name="T65" fmla="*/ 24 h 83"/>
                <a:gd name="T66" fmla="*/ 74 w 78"/>
                <a:gd name="T67" fmla="*/ 39 h 83"/>
                <a:gd name="T68" fmla="*/ 72 w 78"/>
                <a:gd name="T69" fmla="*/ 33 h 83"/>
                <a:gd name="T70" fmla="*/ 72 w 78"/>
                <a:gd name="T71" fmla="*/ 31 h 83"/>
                <a:gd name="T72" fmla="*/ 71 w 78"/>
                <a:gd name="T73" fmla="*/ 35 h 83"/>
                <a:gd name="T74" fmla="*/ 70 w 78"/>
                <a:gd name="T75" fmla="*/ 46 h 83"/>
                <a:gd name="T76" fmla="*/ 71 w 78"/>
                <a:gd name="T77" fmla="*/ 50 h 83"/>
                <a:gd name="T78" fmla="*/ 69 w 78"/>
                <a:gd name="T79" fmla="*/ 57 h 83"/>
                <a:gd name="T80" fmla="*/ 68 w 78"/>
                <a:gd name="T81" fmla="*/ 50 h 83"/>
                <a:gd name="T82" fmla="*/ 69 w 78"/>
                <a:gd name="T83" fmla="*/ 43 h 83"/>
                <a:gd name="T84" fmla="*/ 70 w 78"/>
                <a:gd name="T85" fmla="*/ 32 h 83"/>
                <a:gd name="T86" fmla="*/ 33 w 78"/>
                <a:gd name="T87" fmla="*/ 42 h 83"/>
                <a:gd name="T88" fmla="*/ 12 w 78"/>
                <a:gd name="T89" fmla="*/ 60 h 83"/>
                <a:gd name="T90" fmla="*/ 9 w 78"/>
                <a:gd name="T91" fmla="*/ 52 h 83"/>
                <a:gd name="T92" fmla="*/ 23 w 78"/>
                <a:gd name="T93" fmla="*/ 43 h 83"/>
                <a:gd name="T94" fmla="*/ 34 w 78"/>
                <a:gd name="T95" fmla="*/ 41 h 83"/>
                <a:gd name="T96" fmla="*/ 74 w 78"/>
                <a:gd name="T97" fmla="*/ 48 h 83"/>
                <a:gd name="T98" fmla="*/ 72 w 78"/>
                <a:gd name="T99" fmla="*/ 53 h 83"/>
                <a:gd name="T100" fmla="*/ 72 w 78"/>
                <a:gd name="T101" fmla="*/ 48 h 83"/>
                <a:gd name="T102" fmla="*/ 73 w 78"/>
                <a:gd name="T103" fmla="*/ 45 h 83"/>
                <a:gd name="T104" fmla="*/ 70 w 78"/>
                <a:gd name="T105" fmla="*/ 54 h 83"/>
                <a:gd name="T106" fmla="*/ 70 w 78"/>
                <a:gd name="T107" fmla="*/ 66 h 83"/>
                <a:gd name="T108" fmla="*/ 72 w 78"/>
                <a:gd name="T109" fmla="*/ 67 h 83"/>
                <a:gd name="T110" fmla="*/ 74 w 78"/>
                <a:gd name="T111" fmla="*/ 69 h 83"/>
                <a:gd name="T112" fmla="*/ 76 w 78"/>
                <a:gd name="T113" fmla="*/ 76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8" h="83">
                  <a:moveTo>
                    <a:pt x="52" y="23"/>
                  </a:moveTo>
                  <a:cubicBezTo>
                    <a:pt x="53" y="26"/>
                    <a:pt x="52" y="27"/>
                    <a:pt x="51" y="28"/>
                  </a:cubicBezTo>
                  <a:cubicBezTo>
                    <a:pt x="51" y="31"/>
                    <a:pt x="48" y="30"/>
                    <a:pt x="46" y="31"/>
                  </a:cubicBezTo>
                  <a:cubicBezTo>
                    <a:pt x="45" y="31"/>
                    <a:pt x="44" y="33"/>
                    <a:pt x="43" y="32"/>
                  </a:cubicBezTo>
                  <a:cubicBezTo>
                    <a:pt x="42" y="32"/>
                    <a:pt x="42" y="32"/>
                    <a:pt x="42" y="32"/>
                  </a:cubicBezTo>
                  <a:cubicBezTo>
                    <a:pt x="40" y="31"/>
                    <a:pt x="40" y="34"/>
                    <a:pt x="39" y="34"/>
                  </a:cubicBezTo>
                  <a:cubicBezTo>
                    <a:pt x="40" y="36"/>
                    <a:pt x="40" y="38"/>
                    <a:pt x="42" y="39"/>
                  </a:cubicBezTo>
                  <a:cubicBezTo>
                    <a:pt x="43" y="39"/>
                    <a:pt x="44" y="40"/>
                    <a:pt x="45" y="40"/>
                  </a:cubicBezTo>
                  <a:cubicBezTo>
                    <a:pt x="44" y="41"/>
                    <a:pt x="45" y="42"/>
                    <a:pt x="44" y="43"/>
                  </a:cubicBezTo>
                  <a:cubicBezTo>
                    <a:pt x="45" y="45"/>
                    <a:pt x="47" y="47"/>
                    <a:pt x="49" y="49"/>
                  </a:cubicBezTo>
                  <a:cubicBezTo>
                    <a:pt x="50" y="50"/>
                    <a:pt x="49" y="53"/>
                    <a:pt x="51" y="53"/>
                  </a:cubicBezTo>
                  <a:cubicBezTo>
                    <a:pt x="54" y="58"/>
                    <a:pt x="58" y="62"/>
                    <a:pt x="62" y="67"/>
                  </a:cubicBezTo>
                  <a:cubicBezTo>
                    <a:pt x="64" y="69"/>
                    <a:pt x="66" y="71"/>
                    <a:pt x="68" y="72"/>
                  </a:cubicBezTo>
                  <a:cubicBezTo>
                    <a:pt x="69" y="71"/>
                    <a:pt x="69" y="71"/>
                    <a:pt x="69" y="71"/>
                  </a:cubicBezTo>
                  <a:cubicBezTo>
                    <a:pt x="68" y="70"/>
                    <a:pt x="69" y="69"/>
                    <a:pt x="68" y="67"/>
                  </a:cubicBezTo>
                  <a:cubicBezTo>
                    <a:pt x="69" y="67"/>
                    <a:pt x="69" y="67"/>
                    <a:pt x="69" y="67"/>
                  </a:cubicBezTo>
                  <a:cubicBezTo>
                    <a:pt x="68" y="66"/>
                    <a:pt x="69" y="64"/>
                    <a:pt x="68" y="63"/>
                  </a:cubicBezTo>
                  <a:cubicBezTo>
                    <a:pt x="69" y="60"/>
                    <a:pt x="69" y="60"/>
                    <a:pt x="69" y="60"/>
                  </a:cubicBezTo>
                  <a:cubicBezTo>
                    <a:pt x="69" y="61"/>
                    <a:pt x="70" y="62"/>
                    <a:pt x="71" y="62"/>
                  </a:cubicBezTo>
                  <a:cubicBezTo>
                    <a:pt x="71" y="63"/>
                    <a:pt x="71" y="65"/>
                    <a:pt x="71" y="66"/>
                  </a:cubicBezTo>
                  <a:cubicBezTo>
                    <a:pt x="73" y="66"/>
                    <a:pt x="71" y="64"/>
                    <a:pt x="72" y="63"/>
                  </a:cubicBezTo>
                  <a:cubicBezTo>
                    <a:pt x="72" y="62"/>
                    <a:pt x="70" y="60"/>
                    <a:pt x="72" y="59"/>
                  </a:cubicBezTo>
                  <a:cubicBezTo>
                    <a:pt x="73" y="60"/>
                    <a:pt x="72" y="61"/>
                    <a:pt x="73" y="61"/>
                  </a:cubicBezTo>
                  <a:cubicBezTo>
                    <a:pt x="73" y="62"/>
                    <a:pt x="73" y="62"/>
                    <a:pt x="73" y="62"/>
                  </a:cubicBezTo>
                  <a:cubicBezTo>
                    <a:pt x="73" y="63"/>
                    <a:pt x="73" y="63"/>
                    <a:pt x="73" y="63"/>
                  </a:cubicBezTo>
                  <a:cubicBezTo>
                    <a:pt x="73" y="64"/>
                    <a:pt x="74" y="65"/>
                    <a:pt x="73" y="67"/>
                  </a:cubicBezTo>
                  <a:cubicBezTo>
                    <a:pt x="73" y="67"/>
                    <a:pt x="74" y="67"/>
                    <a:pt x="74" y="68"/>
                  </a:cubicBezTo>
                  <a:cubicBezTo>
                    <a:pt x="75" y="67"/>
                    <a:pt x="75" y="67"/>
                    <a:pt x="75" y="66"/>
                  </a:cubicBezTo>
                  <a:cubicBezTo>
                    <a:pt x="75" y="67"/>
                    <a:pt x="75" y="69"/>
                    <a:pt x="77" y="68"/>
                  </a:cubicBezTo>
                  <a:cubicBezTo>
                    <a:pt x="78" y="68"/>
                    <a:pt x="77" y="69"/>
                    <a:pt x="78" y="69"/>
                  </a:cubicBezTo>
                  <a:cubicBezTo>
                    <a:pt x="78" y="70"/>
                    <a:pt x="77" y="70"/>
                    <a:pt x="77" y="70"/>
                  </a:cubicBezTo>
                  <a:cubicBezTo>
                    <a:pt x="76" y="69"/>
                    <a:pt x="77" y="69"/>
                    <a:pt x="76" y="68"/>
                  </a:cubicBezTo>
                  <a:cubicBezTo>
                    <a:pt x="75" y="69"/>
                    <a:pt x="75" y="70"/>
                    <a:pt x="76" y="71"/>
                  </a:cubicBezTo>
                  <a:cubicBezTo>
                    <a:pt x="76" y="71"/>
                    <a:pt x="76" y="71"/>
                    <a:pt x="76" y="71"/>
                  </a:cubicBezTo>
                  <a:cubicBezTo>
                    <a:pt x="76" y="71"/>
                    <a:pt x="77" y="71"/>
                    <a:pt x="77" y="71"/>
                  </a:cubicBezTo>
                  <a:cubicBezTo>
                    <a:pt x="77" y="71"/>
                    <a:pt x="77" y="72"/>
                    <a:pt x="77" y="72"/>
                  </a:cubicBezTo>
                  <a:cubicBezTo>
                    <a:pt x="78" y="72"/>
                    <a:pt x="78" y="72"/>
                    <a:pt x="78" y="72"/>
                  </a:cubicBezTo>
                  <a:cubicBezTo>
                    <a:pt x="78" y="73"/>
                    <a:pt x="78" y="73"/>
                    <a:pt x="78" y="73"/>
                  </a:cubicBezTo>
                  <a:cubicBezTo>
                    <a:pt x="77" y="73"/>
                    <a:pt x="77" y="73"/>
                    <a:pt x="77" y="73"/>
                  </a:cubicBezTo>
                  <a:cubicBezTo>
                    <a:pt x="76" y="73"/>
                    <a:pt x="77" y="74"/>
                    <a:pt x="78" y="74"/>
                  </a:cubicBezTo>
                  <a:cubicBezTo>
                    <a:pt x="78" y="74"/>
                    <a:pt x="78" y="74"/>
                    <a:pt x="78" y="74"/>
                  </a:cubicBezTo>
                  <a:cubicBezTo>
                    <a:pt x="78" y="75"/>
                    <a:pt x="77" y="75"/>
                    <a:pt x="77" y="77"/>
                  </a:cubicBezTo>
                  <a:cubicBezTo>
                    <a:pt x="77" y="77"/>
                    <a:pt x="77" y="77"/>
                    <a:pt x="77" y="77"/>
                  </a:cubicBezTo>
                  <a:cubicBezTo>
                    <a:pt x="78" y="77"/>
                    <a:pt x="77" y="78"/>
                    <a:pt x="78" y="79"/>
                  </a:cubicBezTo>
                  <a:cubicBezTo>
                    <a:pt x="78" y="80"/>
                    <a:pt x="77" y="80"/>
                    <a:pt x="78" y="80"/>
                  </a:cubicBezTo>
                  <a:cubicBezTo>
                    <a:pt x="77" y="81"/>
                    <a:pt x="77" y="83"/>
                    <a:pt x="75" y="82"/>
                  </a:cubicBezTo>
                  <a:cubicBezTo>
                    <a:pt x="74" y="83"/>
                    <a:pt x="72" y="82"/>
                    <a:pt x="70" y="82"/>
                  </a:cubicBezTo>
                  <a:cubicBezTo>
                    <a:pt x="66" y="81"/>
                    <a:pt x="63" y="78"/>
                    <a:pt x="59" y="76"/>
                  </a:cubicBezTo>
                  <a:cubicBezTo>
                    <a:pt x="59" y="75"/>
                    <a:pt x="58" y="75"/>
                    <a:pt x="57" y="74"/>
                  </a:cubicBezTo>
                  <a:cubicBezTo>
                    <a:pt x="50" y="67"/>
                    <a:pt x="45" y="59"/>
                    <a:pt x="40" y="50"/>
                  </a:cubicBezTo>
                  <a:cubicBezTo>
                    <a:pt x="40" y="50"/>
                    <a:pt x="39" y="49"/>
                    <a:pt x="39" y="50"/>
                  </a:cubicBezTo>
                  <a:cubicBezTo>
                    <a:pt x="37" y="51"/>
                    <a:pt x="36" y="52"/>
                    <a:pt x="35" y="53"/>
                  </a:cubicBezTo>
                  <a:cubicBezTo>
                    <a:pt x="34" y="54"/>
                    <a:pt x="32" y="55"/>
                    <a:pt x="32" y="56"/>
                  </a:cubicBezTo>
                  <a:cubicBezTo>
                    <a:pt x="29" y="58"/>
                    <a:pt x="27" y="61"/>
                    <a:pt x="24" y="62"/>
                  </a:cubicBezTo>
                  <a:cubicBezTo>
                    <a:pt x="22" y="63"/>
                    <a:pt x="21" y="65"/>
                    <a:pt x="18" y="65"/>
                  </a:cubicBezTo>
                  <a:cubicBezTo>
                    <a:pt x="18" y="66"/>
                    <a:pt x="19" y="66"/>
                    <a:pt x="19" y="66"/>
                  </a:cubicBezTo>
                  <a:cubicBezTo>
                    <a:pt x="18" y="67"/>
                    <a:pt x="16" y="67"/>
                    <a:pt x="15" y="68"/>
                  </a:cubicBezTo>
                  <a:cubicBezTo>
                    <a:pt x="14" y="68"/>
                    <a:pt x="14" y="69"/>
                    <a:pt x="12" y="69"/>
                  </a:cubicBezTo>
                  <a:cubicBezTo>
                    <a:pt x="12" y="70"/>
                    <a:pt x="10" y="71"/>
                    <a:pt x="9" y="73"/>
                  </a:cubicBezTo>
                  <a:cubicBezTo>
                    <a:pt x="8" y="73"/>
                    <a:pt x="7" y="72"/>
                    <a:pt x="5" y="73"/>
                  </a:cubicBezTo>
                  <a:cubicBezTo>
                    <a:pt x="5" y="71"/>
                    <a:pt x="3" y="71"/>
                    <a:pt x="3" y="70"/>
                  </a:cubicBezTo>
                  <a:cubicBezTo>
                    <a:pt x="2" y="69"/>
                    <a:pt x="1" y="68"/>
                    <a:pt x="0" y="67"/>
                  </a:cubicBezTo>
                  <a:cubicBezTo>
                    <a:pt x="0" y="66"/>
                    <a:pt x="0" y="65"/>
                    <a:pt x="0" y="65"/>
                  </a:cubicBezTo>
                  <a:cubicBezTo>
                    <a:pt x="0" y="64"/>
                    <a:pt x="1" y="64"/>
                    <a:pt x="0" y="63"/>
                  </a:cubicBezTo>
                  <a:cubicBezTo>
                    <a:pt x="1" y="61"/>
                    <a:pt x="1" y="59"/>
                    <a:pt x="1" y="56"/>
                  </a:cubicBezTo>
                  <a:cubicBezTo>
                    <a:pt x="1" y="55"/>
                    <a:pt x="1" y="55"/>
                    <a:pt x="1" y="55"/>
                  </a:cubicBezTo>
                  <a:cubicBezTo>
                    <a:pt x="1" y="55"/>
                    <a:pt x="1" y="55"/>
                    <a:pt x="1" y="55"/>
                  </a:cubicBezTo>
                  <a:cubicBezTo>
                    <a:pt x="1" y="54"/>
                    <a:pt x="2" y="53"/>
                    <a:pt x="2" y="53"/>
                  </a:cubicBezTo>
                  <a:cubicBezTo>
                    <a:pt x="3" y="49"/>
                    <a:pt x="2" y="46"/>
                    <a:pt x="3" y="43"/>
                  </a:cubicBezTo>
                  <a:cubicBezTo>
                    <a:pt x="2" y="43"/>
                    <a:pt x="2" y="43"/>
                    <a:pt x="2" y="43"/>
                  </a:cubicBezTo>
                  <a:cubicBezTo>
                    <a:pt x="3" y="42"/>
                    <a:pt x="2" y="42"/>
                    <a:pt x="2" y="42"/>
                  </a:cubicBezTo>
                  <a:cubicBezTo>
                    <a:pt x="3" y="41"/>
                    <a:pt x="2" y="40"/>
                    <a:pt x="3" y="38"/>
                  </a:cubicBezTo>
                  <a:cubicBezTo>
                    <a:pt x="2" y="38"/>
                    <a:pt x="2" y="38"/>
                    <a:pt x="2" y="37"/>
                  </a:cubicBezTo>
                  <a:cubicBezTo>
                    <a:pt x="3" y="37"/>
                    <a:pt x="3" y="36"/>
                    <a:pt x="3" y="35"/>
                  </a:cubicBezTo>
                  <a:cubicBezTo>
                    <a:pt x="3" y="35"/>
                    <a:pt x="3" y="34"/>
                    <a:pt x="3" y="34"/>
                  </a:cubicBezTo>
                  <a:cubicBezTo>
                    <a:pt x="2" y="33"/>
                    <a:pt x="2" y="33"/>
                    <a:pt x="2" y="33"/>
                  </a:cubicBezTo>
                  <a:cubicBezTo>
                    <a:pt x="3" y="33"/>
                    <a:pt x="3" y="33"/>
                    <a:pt x="3" y="33"/>
                  </a:cubicBezTo>
                  <a:cubicBezTo>
                    <a:pt x="4" y="30"/>
                    <a:pt x="2" y="27"/>
                    <a:pt x="4" y="24"/>
                  </a:cubicBezTo>
                  <a:cubicBezTo>
                    <a:pt x="3" y="23"/>
                    <a:pt x="4" y="22"/>
                    <a:pt x="4" y="21"/>
                  </a:cubicBezTo>
                  <a:cubicBezTo>
                    <a:pt x="4" y="20"/>
                    <a:pt x="4" y="18"/>
                    <a:pt x="5" y="17"/>
                  </a:cubicBezTo>
                  <a:cubicBezTo>
                    <a:pt x="5" y="16"/>
                    <a:pt x="5" y="16"/>
                    <a:pt x="5" y="16"/>
                  </a:cubicBezTo>
                  <a:cubicBezTo>
                    <a:pt x="5" y="16"/>
                    <a:pt x="5" y="16"/>
                    <a:pt x="5" y="16"/>
                  </a:cubicBezTo>
                  <a:cubicBezTo>
                    <a:pt x="5" y="15"/>
                    <a:pt x="6" y="15"/>
                    <a:pt x="7" y="15"/>
                  </a:cubicBezTo>
                  <a:cubicBezTo>
                    <a:pt x="8" y="14"/>
                    <a:pt x="9" y="14"/>
                    <a:pt x="10" y="14"/>
                  </a:cubicBezTo>
                  <a:cubicBezTo>
                    <a:pt x="13" y="16"/>
                    <a:pt x="14" y="19"/>
                    <a:pt x="15" y="21"/>
                  </a:cubicBezTo>
                  <a:cubicBezTo>
                    <a:pt x="14" y="22"/>
                    <a:pt x="16" y="23"/>
                    <a:pt x="15" y="24"/>
                  </a:cubicBezTo>
                  <a:cubicBezTo>
                    <a:pt x="15" y="26"/>
                    <a:pt x="15" y="29"/>
                    <a:pt x="13" y="30"/>
                  </a:cubicBezTo>
                  <a:cubicBezTo>
                    <a:pt x="12" y="32"/>
                    <a:pt x="14" y="34"/>
                    <a:pt x="11" y="35"/>
                  </a:cubicBezTo>
                  <a:cubicBezTo>
                    <a:pt x="11" y="36"/>
                    <a:pt x="11" y="37"/>
                    <a:pt x="11" y="38"/>
                  </a:cubicBezTo>
                  <a:cubicBezTo>
                    <a:pt x="12" y="39"/>
                    <a:pt x="12" y="37"/>
                    <a:pt x="14" y="36"/>
                  </a:cubicBezTo>
                  <a:cubicBezTo>
                    <a:pt x="16" y="35"/>
                    <a:pt x="19" y="34"/>
                    <a:pt x="21" y="33"/>
                  </a:cubicBezTo>
                  <a:cubicBezTo>
                    <a:pt x="22" y="33"/>
                    <a:pt x="24" y="32"/>
                    <a:pt x="24" y="31"/>
                  </a:cubicBezTo>
                  <a:cubicBezTo>
                    <a:pt x="26" y="31"/>
                    <a:pt x="28" y="30"/>
                    <a:pt x="28" y="29"/>
                  </a:cubicBezTo>
                  <a:cubicBezTo>
                    <a:pt x="26" y="26"/>
                    <a:pt x="26" y="26"/>
                    <a:pt x="26" y="26"/>
                  </a:cubicBezTo>
                  <a:cubicBezTo>
                    <a:pt x="23" y="25"/>
                    <a:pt x="21" y="31"/>
                    <a:pt x="18" y="27"/>
                  </a:cubicBezTo>
                  <a:cubicBezTo>
                    <a:pt x="16" y="26"/>
                    <a:pt x="18" y="24"/>
                    <a:pt x="18" y="22"/>
                  </a:cubicBezTo>
                  <a:cubicBezTo>
                    <a:pt x="19" y="21"/>
                    <a:pt x="20" y="20"/>
                    <a:pt x="21" y="19"/>
                  </a:cubicBezTo>
                  <a:cubicBezTo>
                    <a:pt x="22" y="19"/>
                    <a:pt x="22" y="18"/>
                    <a:pt x="23" y="18"/>
                  </a:cubicBezTo>
                  <a:cubicBezTo>
                    <a:pt x="25" y="18"/>
                    <a:pt x="23" y="14"/>
                    <a:pt x="26" y="15"/>
                  </a:cubicBezTo>
                  <a:cubicBezTo>
                    <a:pt x="27" y="15"/>
                    <a:pt x="28" y="16"/>
                    <a:pt x="29" y="15"/>
                  </a:cubicBezTo>
                  <a:cubicBezTo>
                    <a:pt x="31" y="14"/>
                    <a:pt x="32" y="13"/>
                    <a:pt x="33" y="12"/>
                  </a:cubicBezTo>
                  <a:cubicBezTo>
                    <a:pt x="33" y="11"/>
                    <a:pt x="34" y="11"/>
                    <a:pt x="34" y="10"/>
                  </a:cubicBezTo>
                  <a:cubicBezTo>
                    <a:pt x="32" y="10"/>
                    <a:pt x="31" y="11"/>
                    <a:pt x="29" y="11"/>
                  </a:cubicBezTo>
                  <a:cubicBezTo>
                    <a:pt x="29" y="12"/>
                    <a:pt x="27" y="12"/>
                    <a:pt x="26" y="12"/>
                  </a:cubicBezTo>
                  <a:cubicBezTo>
                    <a:pt x="26" y="13"/>
                    <a:pt x="25" y="12"/>
                    <a:pt x="24" y="13"/>
                  </a:cubicBezTo>
                  <a:cubicBezTo>
                    <a:pt x="24" y="13"/>
                    <a:pt x="23" y="14"/>
                    <a:pt x="23" y="13"/>
                  </a:cubicBezTo>
                  <a:cubicBezTo>
                    <a:pt x="22" y="14"/>
                    <a:pt x="21" y="13"/>
                    <a:pt x="20" y="14"/>
                  </a:cubicBezTo>
                  <a:cubicBezTo>
                    <a:pt x="19" y="12"/>
                    <a:pt x="16" y="13"/>
                    <a:pt x="15" y="12"/>
                  </a:cubicBezTo>
                  <a:cubicBezTo>
                    <a:pt x="15" y="12"/>
                    <a:pt x="15" y="12"/>
                    <a:pt x="15" y="12"/>
                  </a:cubicBezTo>
                  <a:cubicBezTo>
                    <a:pt x="15" y="10"/>
                    <a:pt x="12" y="11"/>
                    <a:pt x="13" y="9"/>
                  </a:cubicBezTo>
                  <a:cubicBezTo>
                    <a:pt x="13" y="8"/>
                    <a:pt x="14" y="6"/>
                    <a:pt x="15" y="6"/>
                  </a:cubicBezTo>
                  <a:cubicBezTo>
                    <a:pt x="19" y="5"/>
                    <a:pt x="22" y="4"/>
                    <a:pt x="26" y="4"/>
                  </a:cubicBezTo>
                  <a:cubicBezTo>
                    <a:pt x="27" y="4"/>
                    <a:pt x="29" y="3"/>
                    <a:pt x="31" y="3"/>
                  </a:cubicBezTo>
                  <a:cubicBezTo>
                    <a:pt x="32" y="2"/>
                    <a:pt x="34" y="3"/>
                    <a:pt x="35" y="2"/>
                  </a:cubicBezTo>
                  <a:cubicBezTo>
                    <a:pt x="38" y="2"/>
                    <a:pt x="40" y="1"/>
                    <a:pt x="42" y="0"/>
                  </a:cubicBezTo>
                  <a:cubicBezTo>
                    <a:pt x="42" y="0"/>
                    <a:pt x="44" y="0"/>
                    <a:pt x="45" y="0"/>
                  </a:cubicBezTo>
                  <a:cubicBezTo>
                    <a:pt x="45" y="0"/>
                    <a:pt x="45" y="0"/>
                    <a:pt x="45" y="0"/>
                  </a:cubicBezTo>
                  <a:cubicBezTo>
                    <a:pt x="47" y="1"/>
                    <a:pt x="50" y="1"/>
                    <a:pt x="51" y="3"/>
                  </a:cubicBezTo>
                  <a:cubicBezTo>
                    <a:pt x="50" y="4"/>
                    <a:pt x="52" y="4"/>
                    <a:pt x="52" y="5"/>
                  </a:cubicBezTo>
                  <a:cubicBezTo>
                    <a:pt x="52" y="6"/>
                    <a:pt x="50" y="5"/>
                    <a:pt x="50" y="7"/>
                  </a:cubicBezTo>
                  <a:cubicBezTo>
                    <a:pt x="47" y="8"/>
                    <a:pt x="45" y="11"/>
                    <a:pt x="43" y="13"/>
                  </a:cubicBezTo>
                  <a:cubicBezTo>
                    <a:pt x="42" y="14"/>
                    <a:pt x="42" y="14"/>
                    <a:pt x="42" y="14"/>
                  </a:cubicBezTo>
                  <a:cubicBezTo>
                    <a:pt x="44" y="15"/>
                    <a:pt x="45" y="14"/>
                    <a:pt x="46" y="15"/>
                  </a:cubicBezTo>
                  <a:cubicBezTo>
                    <a:pt x="46" y="16"/>
                    <a:pt x="46" y="17"/>
                    <a:pt x="47" y="18"/>
                  </a:cubicBezTo>
                  <a:cubicBezTo>
                    <a:pt x="46" y="19"/>
                    <a:pt x="45" y="20"/>
                    <a:pt x="43" y="20"/>
                  </a:cubicBezTo>
                  <a:cubicBezTo>
                    <a:pt x="43" y="21"/>
                    <a:pt x="42" y="21"/>
                    <a:pt x="42" y="21"/>
                  </a:cubicBezTo>
                  <a:cubicBezTo>
                    <a:pt x="45" y="22"/>
                    <a:pt x="47" y="21"/>
                    <a:pt x="49" y="22"/>
                  </a:cubicBezTo>
                  <a:cubicBezTo>
                    <a:pt x="50" y="23"/>
                    <a:pt x="51" y="22"/>
                    <a:pt x="52" y="23"/>
                  </a:cubicBezTo>
                  <a:close/>
                  <a:moveTo>
                    <a:pt x="40" y="24"/>
                  </a:moveTo>
                  <a:cubicBezTo>
                    <a:pt x="40" y="25"/>
                    <a:pt x="38" y="25"/>
                    <a:pt x="37" y="26"/>
                  </a:cubicBezTo>
                  <a:cubicBezTo>
                    <a:pt x="36" y="26"/>
                    <a:pt x="36" y="26"/>
                    <a:pt x="35" y="26"/>
                  </a:cubicBezTo>
                  <a:cubicBezTo>
                    <a:pt x="34" y="26"/>
                    <a:pt x="36" y="25"/>
                    <a:pt x="35" y="24"/>
                  </a:cubicBezTo>
                  <a:cubicBezTo>
                    <a:pt x="36" y="24"/>
                    <a:pt x="37" y="22"/>
                    <a:pt x="38" y="23"/>
                  </a:cubicBezTo>
                  <a:cubicBezTo>
                    <a:pt x="39" y="23"/>
                    <a:pt x="39" y="25"/>
                    <a:pt x="40" y="24"/>
                  </a:cubicBezTo>
                  <a:close/>
                  <a:moveTo>
                    <a:pt x="73" y="36"/>
                  </a:moveTo>
                  <a:cubicBezTo>
                    <a:pt x="73" y="37"/>
                    <a:pt x="73" y="38"/>
                    <a:pt x="74" y="39"/>
                  </a:cubicBezTo>
                  <a:cubicBezTo>
                    <a:pt x="73" y="40"/>
                    <a:pt x="73" y="42"/>
                    <a:pt x="74" y="44"/>
                  </a:cubicBezTo>
                  <a:cubicBezTo>
                    <a:pt x="74" y="44"/>
                    <a:pt x="72" y="44"/>
                    <a:pt x="72" y="44"/>
                  </a:cubicBezTo>
                  <a:cubicBezTo>
                    <a:pt x="72" y="41"/>
                    <a:pt x="72" y="37"/>
                    <a:pt x="72" y="33"/>
                  </a:cubicBezTo>
                  <a:cubicBezTo>
                    <a:pt x="72" y="33"/>
                    <a:pt x="72" y="33"/>
                    <a:pt x="72" y="33"/>
                  </a:cubicBezTo>
                  <a:cubicBezTo>
                    <a:pt x="73" y="33"/>
                    <a:pt x="72" y="33"/>
                    <a:pt x="73" y="32"/>
                  </a:cubicBezTo>
                  <a:cubicBezTo>
                    <a:pt x="72" y="32"/>
                    <a:pt x="72" y="32"/>
                    <a:pt x="72" y="32"/>
                  </a:cubicBezTo>
                  <a:cubicBezTo>
                    <a:pt x="72" y="32"/>
                    <a:pt x="72" y="32"/>
                    <a:pt x="72" y="32"/>
                  </a:cubicBezTo>
                  <a:cubicBezTo>
                    <a:pt x="72" y="32"/>
                    <a:pt x="72" y="32"/>
                    <a:pt x="72" y="31"/>
                  </a:cubicBezTo>
                  <a:cubicBezTo>
                    <a:pt x="72" y="31"/>
                    <a:pt x="73" y="30"/>
                    <a:pt x="73" y="30"/>
                  </a:cubicBezTo>
                  <a:cubicBezTo>
                    <a:pt x="72" y="29"/>
                    <a:pt x="73" y="28"/>
                    <a:pt x="73" y="27"/>
                  </a:cubicBezTo>
                  <a:cubicBezTo>
                    <a:pt x="73" y="29"/>
                    <a:pt x="73" y="33"/>
                    <a:pt x="73" y="36"/>
                  </a:cubicBezTo>
                  <a:close/>
                  <a:moveTo>
                    <a:pt x="71" y="35"/>
                  </a:moveTo>
                  <a:cubicBezTo>
                    <a:pt x="71" y="35"/>
                    <a:pt x="70" y="36"/>
                    <a:pt x="71" y="37"/>
                  </a:cubicBezTo>
                  <a:cubicBezTo>
                    <a:pt x="70" y="37"/>
                    <a:pt x="71" y="38"/>
                    <a:pt x="71" y="39"/>
                  </a:cubicBezTo>
                  <a:cubicBezTo>
                    <a:pt x="70" y="40"/>
                    <a:pt x="71" y="43"/>
                    <a:pt x="70" y="44"/>
                  </a:cubicBezTo>
                  <a:cubicBezTo>
                    <a:pt x="70" y="44"/>
                    <a:pt x="71" y="45"/>
                    <a:pt x="70" y="46"/>
                  </a:cubicBezTo>
                  <a:cubicBezTo>
                    <a:pt x="71" y="46"/>
                    <a:pt x="70" y="47"/>
                    <a:pt x="70" y="48"/>
                  </a:cubicBezTo>
                  <a:cubicBezTo>
                    <a:pt x="69" y="49"/>
                    <a:pt x="70" y="50"/>
                    <a:pt x="70" y="51"/>
                  </a:cubicBezTo>
                  <a:cubicBezTo>
                    <a:pt x="70" y="51"/>
                    <a:pt x="70" y="51"/>
                    <a:pt x="70" y="51"/>
                  </a:cubicBezTo>
                  <a:cubicBezTo>
                    <a:pt x="71" y="51"/>
                    <a:pt x="70" y="50"/>
                    <a:pt x="71" y="50"/>
                  </a:cubicBezTo>
                  <a:cubicBezTo>
                    <a:pt x="70" y="51"/>
                    <a:pt x="71" y="52"/>
                    <a:pt x="70" y="53"/>
                  </a:cubicBezTo>
                  <a:cubicBezTo>
                    <a:pt x="71" y="54"/>
                    <a:pt x="71" y="56"/>
                    <a:pt x="71" y="57"/>
                  </a:cubicBezTo>
                  <a:cubicBezTo>
                    <a:pt x="70" y="57"/>
                    <a:pt x="70" y="56"/>
                    <a:pt x="70" y="56"/>
                  </a:cubicBezTo>
                  <a:cubicBezTo>
                    <a:pt x="70" y="57"/>
                    <a:pt x="69" y="57"/>
                    <a:pt x="69" y="57"/>
                  </a:cubicBezTo>
                  <a:cubicBezTo>
                    <a:pt x="70" y="58"/>
                    <a:pt x="69" y="59"/>
                    <a:pt x="69" y="60"/>
                  </a:cubicBezTo>
                  <a:cubicBezTo>
                    <a:pt x="68" y="60"/>
                    <a:pt x="69" y="59"/>
                    <a:pt x="68" y="59"/>
                  </a:cubicBezTo>
                  <a:cubicBezTo>
                    <a:pt x="69" y="57"/>
                    <a:pt x="69" y="56"/>
                    <a:pt x="68" y="55"/>
                  </a:cubicBezTo>
                  <a:cubicBezTo>
                    <a:pt x="67" y="53"/>
                    <a:pt x="69" y="52"/>
                    <a:pt x="68" y="50"/>
                  </a:cubicBezTo>
                  <a:cubicBezTo>
                    <a:pt x="69" y="50"/>
                    <a:pt x="68" y="49"/>
                    <a:pt x="69" y="49"/>
                  </a:cubicBezTo>
                  <a:cubicBezTo>
                    <a:pt x="68" y="48"/>
                    <a:pt x="68" y="48"/>
                    <a:pt x="68" y="48"/>
                  </a:cubicBezTo>
                  <a:cubicBezTo>
                    <a:pt x="68" y="47"/>
                    <a:pt x="69" y="46"/>
                    <a:pt x="69" y="44"/>
                  </a:cubicBezTo>
                  <a:cubicBezTo>
                    <a:pt x="69" y="44"/>
                    <a:pt x="69" y="44"/>
                    <a:pt x="69" y="43"/>
                  </a:cubicBezTo>
                  <a:cubicBezTo>
                    <a:pt x="69" y="43"/>
                    <a:pt x="68" y="43"/>
                    <a:pt x="68" y="43"/>
                  </a:cubicBezTo>
                  <a:cubicBezTo>
                    <a:pt x="71" y="43"/>
                    <a:pt x="68" y="40"/>
                    <a:pt x="69" y="39"/>
                  </a:cubicBezTo>
                  <a:cubicBezTo>
                    <a:pt x="68" y="38"/>
                    <a:pt x="71" y="37"/>
                    <a:pt x="69" y="36"/>
                  </a:cubicBezTo>
                  <a:cubicBezTo>
                    <a:pt x="70" y="35"/>
                    <a:pt x="70" y="33"/>
                    <a:pt x="70" y="32"/>
                  </a:cubicBezTo>
                  <a:cubicBezTo>
                    <a:pt x="71" y="35"/>
                    <a:pt x="71" y="35"/>
                    <a:pt x="71" y="35"/>
                  </a:cubicBezTo>
                  <a:close/>
                  <a:moveTo>
                    <a:pt x="34" y="41"/>
                  </a:moveTo>
                  <a:cubicBezTo>
                    <a:pt x="33" y="40"/>
                    <a:pt x="33" y="40"/>
                    <a:pt x="33" y="40"/>
                  </a:cubicBezTo>
                  <a:cubicBezTo>
                    <a:pt x="33" y="40"/>
                    <a:pt x="33" y="41"/>
                    <a:pt x="33" y="42"/>
                  </a:cubicBezTo>
                  <a:cubicBezTo>
                    <a:pt x="33" y="42"/>
                    <a:pt x="34" y="43"/>
                    <a:pt x="34" y="44"/>
                  </a:cubicBezTo>
                  <a:cubicBezTo>
                    <a:pt x="32" y="46"/>
                    <a:pt x="29" y="47"/>
                    <a:pt x="28" y="49"/>
                  </a:cubicBezTo>
                  <a:cubicBezTo>
                    <a:pt x="27" y="49"/>
                    <a:pt x="27" y="50"/>
                    <a:pt x="26" y="50"/>
                  </a:cubicBezTo>
                  <a:cubicBezTo>
                    <a:pt x="21" y="53"/>
                    <a:pt x="17" y="57"/>
                    <a:pt x="12" y="60"/>
                  </a:cubicBezTo>
                  <a:cubicBezTo>
                    <a:pt x="12" y="60"/>
                    <a:pt x="12" y="60"/>
                    <a:pt x="11" y="60"/>
                  </a:cubicBezTo>
                  <a:cubicBezTo>
                    <a:pt x="11" y="60"/>
                    <a:pt x="11" y="59"/>
                    <a:pt x="10" y="59"/>
                  </a:cubicBezTo>
                  <a:cubicBezTo>
                    <a:pt x="11" y="57"/>
                    <a:pt x="10" y="56"/>
                    <a:pt x="10" y="56"/>
                  </a:cubicBezTo>
                  <a:cubicBezTo>
                    <a:pt x="10" y="54"/>
                    <a:pt x="11" y="53"/>
                    <a:pt x="9" y="52"/>
                  </a:cubicBezTo>
                  <a:cubicBezTo>
                    <a:pt x="11" y="50"/>
                    <a:pt x="10" y="47"/>
                    <a:pt x="10" y="45"/>
                  </a:cubicBezTo>
                  <a:cubicBezTo>
                    <a:pt x="12" y="47"/>
                    <a:pt x="14" y="45"/>
                    <a:pt x="17" y="46"/>
                  </a:cubicBezTo>
                  <a:cubicBezTo>
                    <a:pt x="17" y="45"/>
                    <a:pt x="18" y="45"/>
                    <a:pt x="18" y="45"/>
                  </a:cubicBezTo>
                  <a:cubicBezTo>
                    <a:pt x="20" y="44"/>
                    <a:pt x="21" y="43"/>
                    <a:pt x="23" y="43"/>
                  </a:cubicBezTo>
                  <a:cubicBezTo>
                    <a:pt x="24" y="43"/>
                    <a:pt x="24" y="41"/>
                    <a:pt x="26" y="42"/>
                  </a:cubicBezTo>
                  <a:cubicBezTo>
                    <a:pt x="27" y="41"/>
                    <a:pt x="28" y="39"/>
                    <a:pt x="30" y="39"/>
                  </a:cubicBezTo>
                  <a:cubicBezTo>
                    <a:pt x="30" y="38"/>
                    <a:pt x="31" y="38"/>
                    <a:pt x="32" y="37"/>
                  </a:cubicBezTo>
                  <a:cubicBezTo>
                    <a:pt x="33" y="38"/>
                    <a:pt x="34" y="40"/>
                    <a:pt x="34" y="41"/>
                  </a:cubicBezTo>
                  <a:close/>
                  <a:moveTo>
                    <a:pt x="74" y="46"/>
                  </a:moveTo>
                  <a:cubicBezTo>
                    <a:pt x="73" y="46"/>
                    <a:pt x="73" y="47"/>
                    <a:pt x="73" y="48"/>
                  </a:cubicBezTo>
                  <a:cubicBezTo>
                    <a:pt x="73" y="48"/>
                    <a:pt x="73" y="48"/>
                    <a:pt x="73" y="48"/>
                  </a:cubicBezTo>
                  <a:cubicBezTo>
                    <a:pt x="74" y="48"/>
                    <a:pt x="74" y="48"/>
                    <a:pt x="74" y="48"/>
                  </a:cubicBezTo>
                  <a:cubicBezTo>
                    <a:pt x="74" y="49"/>
                    <a:pt x="74" y="50"/>
                    <a:pt x="73" y="51"/>
                  </a:cubicBezTo>
                  <a:cubicBezTo>
                    <a:pt x="74" y="52"/>
                    <a:pt x="74" y="54"/>
                    <a:pt x="73" y="55"/>
                  </a:cubicBezTo>
                  <a:cubicBezTo>
                    <a:pt x="73" y="55"/>
                    <a:pt x="73" y="56"/>
                    <a:pt x="73" y="56"/>
                  </a:cubicBezTo>
                  <a:cubicBezTo>
                    <a:pt x="73" y="56"/>
                    <a:pt x="71" y="54"/>
                    <a:pt x="72" y="53"/>
                  </a:cubicBezTo>
                  <a:cubicBezTo>
                    <a:pt x="72" y="54"/>
                    <a:pt x="72" y="54"/>
                    <a:pt x="72" y="54"/>
                  </a:cubicBezTo>
                  <a:cubicBezTo>
                    <a:pt x="73" y="54"/>
                    <a:pt x="73" y="52"/>
                    <a:pt x="73" y="51"/>
                  </a:cubicBezTo>
                  <a:cubicBezTo>
                    <a:pt x="72" y="50"/>
                    <a:pt x="73" y="49"/>
                    <a:pt x="72" y="49"/>
                  </a:cubicBezTo>
                  <a:cubicBezTo>
                    <a:pt x="73" y="49"/>
                    <a:pt x="72" y="48"/>
                    <a:pt x="72" y="48"/>
                  </a:cubicBezTo>
                  <a:cubicBezTo>
                    <a:pt x="72" y="48"/>
                    <a:pt x="72" y="48"/>
                    <a:pt x="72" y="48"/>
                  </a:cubicBezTo>
                  <a:cubicBezTo>
                    <a:pt x="72" y="47"/>
                    <a:pt x="72" y="47"/>
                    <a:pt x="72" y="47"/>
                  </a:cubicBezTo>
                  <a:cubicBezTo>
                    <a:pt x="73" y="47"/>
                    <a:pt x="73" y="47"/>
                    <a:pt x="73" y="47"/>
                  </a:cubicBezTo>
                  <a:cubicBezTo>
                    <a:pt x="73" y="46"/>
                    <a:pt x="71" y="45"/>
                    <a:pt x="73" y="45"/>
                  </a:cubicBezTo>
                  <a:cubicBezTo>
                    <a:pt x="74" y="45"/>
                    <a:pt x="74" y="45"/>
                    <a:pt x="74" y="45"/>
                  </a:cubicBezTo>
                  <a:lnTo>
                    <a:pt x="74" y="46"/>
                  </a:lnTo>
                  <a:close/>
                  <a:moveTo>
                    <a:pt x="70" y="55"/>
                  </a:moveTo>
                  <a:cubicBezTo>
                    <a:pt x="70" y="54"/>
                    <a:pt x="70" y="54"/>
                    <a:pt x="70" y="54"/>
                  </a:cubicBezTo>
                  <a:cubicBezTo>
                    <a:pt x="70" y="54"/>
                    <a:pt x="70" y="54"/>
                    <a:pt x="70" y="54"/>
                  </a:cubicBezTo>
                  <a:lnTo>
                    <a:pt x="70" y="55"/>
                  </a:lnTo>
                  <a:close/>
                  <a:moveTo>
                    <a:pt x="70" y="68"/>
                  </a:moveTo>
                  <a:cubicBezTo>
                    <a:pt x="70" y="67"/>
                    <a:pt x="69" y="67"/>
                    <a:pt x="70" y="66"/>
                  </a:cubicBezTo>
                  <a:cubicBezTo>
                    <a:pt x="70" y="68"/>
                    <a:pt x="70" y="68"/>
                    <a:pt x="70" y="68"/>
                  </a:cubicBezTo>
                  <a:close/>
                  <a:moveTo>
                    <a:pt x="72" y="68"/>
                  </a:moveTo>
                  <a:cubicBezTo>
                    <a:pt x="72" y="67"/>
                    <a:pt x="71" y="68"/>
                    <a:pt x="71" y="67"/>
                  </a:cubicBezTo>
                  <a:cubicBezTo>
                    <a:pt x="72" y="67"/>
                    <a:pt x="72" y="67"/>
                    <a:pt x="72" y="67"/>
                  </a:cubicBezTo>
                  <a:lnTo>
                    <a:pt x="72" y="68"/>
                  </a:lnTo>
                  <a:close/>
                  <a:moveTo>
                    <a:pt x="74" y="70"/>
                  </a:moveTo>
                  <a:cubicBezTo>
                    <a:pt x="74" y="70"/>
                    <a:pt x="74" y="70"/>
                    <a:pt x="74" y="70"/>
                  </a:cubicBezTo>
                  <a:cubicBezTo>
                    <a:pt x="74" y="69"/>
                    <a:pt x="74" y="69"/>
                    <a:pt x="74" y="69"/>
                  </a:cubicBezTo>
                  <a:cubicBezTo>
                    <a:pt x="74" y="69"/>
                    <a:pt x="74" y="69"/>
                    <a:pt x="74" y="70"/>
                  </a:cubicBezTo>
                  <a:close/>
                  <a:moveTo>
                    <a:pt x="76" y="76"/>
                  </a:moveTo>
                  <a:cubicBezTo>
                    <a:pt x="76" y="76"/>
                    <a:pt x="76" y="77"/>
                    <a:pt x="76" y="77"/>
                  </a:cubicBezTo>
                  <a:cubicBezTo>
                    <a:pt x="75" y="76"/>
                    <a:pt x="76" y="76"/>
                    <a:pt x="76"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 name="Freeform 17"/>
            <p:cNvSpPr>
              <a:spLocks noEditPoints="1"/>
            </p:cNvSpPr>
            <p:nvPr/>
          </p:nvSpPr>
          <p:spPr bwMode="auto">
            <a:xfrm>
              <a:off x="5416" y="4133"/>
              <a:ext cx="121" cy="110"/>
            </a:xfrm>
            <a:custGeom>
              <a:avLst/>
              <a:gdLst>
                <a:gd name="T0" fmla="*/ 18 w 47"/>
                <a:gd name="T1" fmla="*/ 5 h 41"/>
                <a:gd name="T2" fmla="*/ 14 w 47"/>
                <a:gd name="T3" fmla="*/ 9 h 41"/>
                <a:gd name="T4" fmla="*/ 11 w 47"/>
                <a:gd name="T5" fmla="*/ 9 h 41"/>
                <a:gd name="T6" fmla="*/ 11 w 47"/>
                <a:gd name="T7" fmla="*/ 0 h 41"/>
                <a:gd name="T8" fmla="*/ 34 w 47"/>
                <a:gd name="T9" fmla="*/ 7 h 41"/>
                <a:gd name="T10" fmla="*/ 33 w 47"/>
                <a:gd name="T11" fmla="*/ 11 h 41"/>
                <a:gd name="T12" fmla="*/ 26 w 47"/>
                <a:gd name="T13" fmla="*/ 17 h 41"/>
                <a:gd name="T14" fmla="*/ 36 w 47"/>
                <a:gd name="T15" fmla="*/ 23 h 41"/>
                <a:gd name="T16" fmla="*/ 40 w 47"/>
                <a:gd name="T17" fmla="*/ 24 h 41"/>
                <a:gd name="T18" fmla="*/ 45 w 47"/>
                <a:gd name="T19" fmla="*/ 24 h 41"/>
                <a:gd name="T20" fmla="*/ 47 w 47"/>
                <a:gd name="T21" fmla="*/ 26 h 41"/>
                <a:gd name="T22" fmla="*/ 45 w 47"/>
                <a:gd name="T23" fmla="*/ 28 h 41"/>
                <a:gd name="T24" fmla="*/ 36 w 47"/>
                <a:gd name="T25" fmla="*/ 27 h 41"/>
                <a:gd name="T26" fmla="*/ 25 w 47"/>
                <a:gd name="T27" fmla="*/ 19 h 41"/>
                <a:gd name="T28" fmla="*/ 20 w 47"/>
                <a:gd name="T29" fmla="*/ 29 h 41"/>
                <a:gd name="T30" fmla="*/ 16 w 47"/>
                <a:gd name="T31" fmla="*/ 32 h 41"/>
                <a:gd name="T32" fmla="*/ 16 w 47"/>
                <a:gd name="T33" fmla="*/ 28 h 41"/>
                <a:gd name="T34" fmla="*/ 24 w 47"/>
                <a:gd name="T35" fmla="*/ 17 h 41"/>
                <a:gd name="T36" fmla="*/ 24 w 47"/>
                <a:gd name="T37" fmla="*/ 17 h 41"/>
                <a:gd name="T38" fmla="*/ 26 w 47"/>
                <a:gd name="T39" fmla="*/ 15 h 41"/>
                <a:gd name="T40" fmla="*/ 34 w 47"/>
                <a:gd name="T41" fmla="*/ 7 h 41"/>
                <a:gd name="T42" fmla="*/ 23 w 47"/>
                <a:gd name="T43" fmla="*/ 11 h 41"/>
                <a:gd name="T44" fmla="*/ 19 w 47"/>
                <a:gd name="T45" fmla="*/ 14 h 41"/>
                <a:gd name="T46" fmla="*/ 22 w 47"/>
                <a:gd name="T47" fmla="*/ 9 h 41"/>
                <a:gd name="T48" fmla="*/ 13 w 47"/>
                <a:gd name="T49" fmla="*/ 20 h 41"/>
                <a:gd name="T50" fmla="*/ 17 w 47"/>
                <a:gd name="T51" fmla="*/ 21 h 41"/>
                <a:gd name="T52" fmla="*/ 12 w 47"/>
                <a:gd name="T53" fmla="*/ 35 h 41"/>
                <a:gd name="T54" fmla="*/ 9 w 47"/>
                <a:gd name="T55" fmla="*/ 39 h 41"/>
                <a:gd name="T56" fmla="*/ 7 w 47"/>
                <a:gd name="T57" fmla="*/ 33 h 41"/>
                <a:gd name="T58" fmla="*/ 4 w 47"/>
                <a:gd name="T59" fmla="*/ 37 h 41"/>
                <a:gd name="T60" fmla="*/ 2 w 47"/>
                <a:gd name="T61" fmla="*/ 32 h 41"/>
                <a:gd name="T62" fmla="*/ 5 w 47"/>
                <a:gd name="T63" fmla="*/ 26 h 41"/>
                <a:gd name="T64" fmla="*/ 0 w 47"/>
                <a:gd name="T65" fmla="*/ 22 h 41"/>
                <a:gd name="T66" fmla="*/ 3 w 47"/>
                <a:gd name="T67" fmla="*/ 21 h 41"/>
                <a:gd name="T68" fmla="*/ 11 w 47"/>
                <a:gd name="T69" fmla="*/ 19 h 41"/>
                <a:gd name="T70" fmla="*/ 31 w 47"/>
                <a:gd name="T71" fmla="*/ 26 h 41"/>
                <a:gd name="T72" fmla="*/ 33 w 47"/>
                <a:gd name="T73" fmla="*/ 37 h 41"/>
                <a:gd name="T74" fmla="*/ 27 w 47"/>
                <a:gd name="T75" fmla="*/ 38 h 41"/>
                <a:gd name="T76" fmla="*/ 27 w 47"/>
                <a:gd name="T77" fmla="*/ 30 h 41"/>
                <a:gd name="T78" fmla="*/ 21 w 47"/>
                <a:gd name="T79" fmla="*/ 31 h 41"/>
                <a:gd name="T80" fmla="*/ 24 w 47"/>
                <a:gd name="T81" fmla="*/ 40 h 41"/>
                <a:gd name="T82" fmla="*/ 23 w 47"/>
                <a:gd name="T83" fmla="*/ 40 h 41"/>
                <a:gd name="T84" fmla="*/ 20 w 47"/>
                <a:gd name="T85" fmla="*/ 34 h 41"/>
                <a:gd name="T86" fmla="*/ 22 w 47"/>
                <a:gd name="T87" fmla="*/ 2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7" h="41">
                  <a:moveTo>
                    <a:pt x="14" y="3"/>
                  </a:moveTo>
                  <a:cubicBezTo>
                    <a:pt x="15" y="3"/>
                    <a:pt x="15" y="4"/>
                    <a:pt x="15" y="3"/>
                  </a:cubicBezTo>
                  <a:cubicBezTo>
                    <a:pt x="16" y="4"/>
                    <a:pt x="17" y="4"/>
                    <a:pt x="18" y="5"/>
                  </a:cubicBezTo>
                  <a:cubicBezTo>
                    <a:pt x="18" y="6"/>
                    <a:pt x="17" y="6"/>
                    <a:pt x="17" y="7"/>
                  </a:cubicBezTo>
                  <a:cubicBezTo>
                    <a:pt x="16" y="8"/>
                    <a:pt x="16" y="7"/>
                    <a:pt x="16" y="8"/>
                  </a:cubicBezTo>
                  <a:cubicBezTo>
                    <a:pt x="15" y="8"/>
                    <a:pt x="15" y="9"/>
                    <a:pt x="14" y="9"/>
                  </a:cubicBezTo>
                  <a:cubicBezTo>
                    <a:pt x="13" y="9"/>
                    <a:pt x="13" y="9"/>
                    <a:pt x="13" y="9"/>
                  </a:cubicBezTo>
                  <a:cubicBezTo>
                    <a:pt x="12" y="10"/>
                    <a:pt x="11" y="11"/>
                    <a:pt x="10" y="11"/>
                  </a:cubicBezTo>
                  <a:cubicBezTo>
                    <a:pt x="10" y="11"/>
                    <a:pt x="11" y="10"/>
                    <a:pt x="11" y="9"/>
                  </a:cubicBezTo>
                  <a:cubicBezTo>
                    <a:pt x="11" y="8"/>
                    <a:pt x="12" y="7"/>
                    <a:pt x="12" y="6"/>
                  </a:cubicBezTo>
                  <a:cubicBezTo>
                    <a:pt x="11" y="4"/>
                    <a:pt x="10" y="3"/>
                    <a:pt x="10" y="2"/>
                  </a:cubicBezTo>
                  <a:cubicBezTo>
                    <a:pt x="11" y="1"/>
                    <a:pt x="11" y="1"/>
                    <a:pt x="11" y="0"/>
                  </a:cubicBezTo>
                  <a:cubicBezTo>
                    <a:pt x="12" y="0"/>
                    <a:pt x="12" y="0"/>
                    <a:pt x="12" y="0"/>
                  </a:cubicBezTo>
                  <a:lnTo>
                    <a:pt x="14" y="3"/>
                  </a:lnTo>
                  <a:close/>
                  <a:moveTo>
                    <a:pt x="34" y="7"/>
                  </a:moveTo>
                  <a:cubicBezTo>
                    <a:pt x="35" y="8"/>
                    <a:pt x="36" y="9"/>
                    <a:pt x="36" y="10"/>
                  </a:cubicBezTo>
                  <a:cubicBezTo>
                    <a:pt x="35" y="11"/>
                    <a:pt x="34" y="11"/>
                    <a:pt x="33" y="11"/>
                  </a:cubicBezTo>
                  <a:cubicBezTo>
                    <a:pt x="33" y="11"/>
                    <a:pt x="33" y="11"/>
                    <a:pt x="33" y="11"/>
                  </a:cubicBezTo>
                  <a:cubicBezTo>
                    <a:pt x="32" y="12"/>
                    <a:pt x="31" y="12"/>
                    <a:pt x="30" y="13"/>
                  </a:cubicBezTo>
                  <a:cubicBezTo>
                    <a:pt x="30" y="13"/>
                    <a:pt x="29" y="13"/>
                    <a:pt x="29" y="13"/>
                  </a:cubicBezTo>
                  <a:cubicBezTo>
                    <a:pt x="28" y="15"/>
                    <a:pt x="27" y="16"/>
                    <a:pt x="26" y="17"/>
                  </a:cubicBezTo>
                  <a:cubicBezTo>
                    <a:pt x="27" y="18"/>
                    <a:pt x="28" y="19"/>
                    <a:pt x="29" y="19"/>
                  </a:cubicBezTo>
                  <a:cubicBezTo>
                    <a:pt x="30" y="20"/>
                    <a:pt x="31" y="21"/>
                    <a:pt x="33" y="22"/>
                  </a:cubicBezTo>
                  <a:cubicBezTo>
                    <a:pt x="34" y="22"/>
                    <a:pt x="35" y="23"/>
                    <a:pt x="36" y="23"/>
                  </a:cubicBezTo>
                  <a:cubicBezTo>
                    <a:pt x="37" y="23"/>
                    <a:pt x="38" y="23"/>
                    <a:pt x="39" y="24"/>
                  </a:cubicBezTo>
                  <a:cubicBezTo>
                    <a:pt x="39" y="24"/>
                    <a:pt x="39" y="24"/>
                    <a:pt x="39" y="24"/>
                  </a:cubicBezTo>
                  <a:cubicBezTo>
                    <a:pt x="39" y="24"/>
                    <a:pt x="39" y="24"/>
                    <a:pt x="40" y="24"/>
                  </a:cubicBezTo>
                  <a:cubicBezTo>
                    <a:pt x="40" y="24"/>
                    <a:pt x="40" y="24"/>
                    <a:pt x="40" y="24"/>
                  </a:cubicBezTo>
                  <a:cubicBezTo>
                    <a:pt x="40" y="24"/>
                    <a:pt x="40" y="24"/>
                    <a:pt x="40" y="24"/>
                  </a:cubicBezTo>
                  <a:cubicBezTo>
                    <a:pt x="45" y="24"/>
                    <a:pt x="45" y="24"/>
                    <a:pt x="45" y="24"/>
                  </a:cubicBezTo>
                  <a:cubicBezTo>
                    <a:pt x="45" y="25"/>
                    <a:pt x="46" y="24"/>
                    <a:pt x="46" y="25"/>
                  </a:cubicBezTo>
                  <a:cubicBezTo>
                    <a:pt x="46" y="26"/>
                    <a:pt x="47" y="26"/>
                    <a:pt x="47" y="26"/>
                  </a:cubicBezTo>
                  <a:cubicBezTo>
                    <a:pt x="47" y="26"/>
                    <a:pt x="47" y="26"/>
                    <a:pt x="47" y="26"/>
                  </a:cubicBezTo>
                  <a:cubicBezTo>
                    <a:pt x="47" y="27"/>
                    <a:pt x="47" y="27"/>
                    <a:pt x="47" y="27"/>
                  </a:cubicBezTo>
                  <a:cubicBezTo>
                    <a:pt x="47" y="27"/>
                    <a:pt x="47" y="27"/>
                    <a:pt x="46" y="27"/>
                  </a:cubicBezTo>
                  <a:cubicBezTo>
                    <a:pt x="46" y="27"/>
                    <a:pt x="45" y="27"/>
                    <a:pt x="45" y="28"/>
                  </a:cubicBezTo>
                  <a:cubicBezTo>
                    <a:pt x="43" y="28"/>
                    <a:pt x="41" y="28"/>
                    <a:pt x="39" y="27"/>
                  </a:cubicBezTo>
                  <a:cubicBezTo>
                    <a:pt x="38" y="27"/>
                    <a:pt x="37" y="27"/>
                    <a:pt x="36" y="27"/>
                  </a:cubicBezTo>
                  <a:cubicBezTo>
                    <a:pt x="36" y="27"/>
                    <a:pt x="36" y="27"/>
                    <a:pt x="36" y="27"/>
                  </a:cubicBezTo>
                  <a:cubicBezTo>
                    <a:pt x="35" y="26"/>
                    <a:pt x="33" y="26"/>
                    <a:pt x="32" y="25"/>
                  </a:cubicBezTo>
                  <a:cubicBezTo>
                    <a:pt x="30" y="24"/>
                    <a:pt x="29" y="22"/>
                    <a:pt x="27" y="21"/>
                  </a:cubicBezTo>
                  <a:cubicBezTo>
                    <a:pt x="27" y="20"/>
                    <a:pt x="26" y="20"/>
                    <a:pt x="25" y="19"/>
                  </a:cubicBezTo>
                  <a:cubicBezTo>
                    <a:pt x="25" y="20"/>
                    <a:pt x="24" y="21"/>
                    <a:pt x="24" y="22"/>
                  </a:cubicBezTo>
                  <a:cubicBezTo>
                    <a:pt x="23" y="23"/>
                    <a:pt x="23" y="24"/>
                    <a:pt x="22" y="25"/>
                  </a:cubicBezTo>
                  <a:cubicBezTo>
                    <a:pt x="21" y="26"/>
                    <a:pt x="21" y="28"/>
                    <a:pt x="20" y="29"/>
                  </a:cubicBezTo>
                  <a:cubicBezTo>
                    <a:pt x="18" y="30"/>
                    <a:pt x="18" y="32"/>
                    <a:pt x="17" y="33"/>
                  </a:cubicBezTo>
                  <a:cubicBezTo>
                    <a:pt x="16" y="32"/>
                    <a:pt x="16" y="32"/>
                    <a:pt x="16" y="32"/>
                  </a:cubicBezTo>
                  <a:cubicBezTo>
                    <a:pt x="16" y="32"/>
                    <a:pt x="16" y="32"/>
                    <a:pt x="16" y="32"/>
                  </a:cubicBezTo>
                  <a:cubicBezTo>
                    <a:pt x="16" y="32"/>
                    <a:pt x="16" y="32"/>
                    <a:pt x="16" y="32"/>
                  </a:cubicBezTo>
                  <a:cubicBezTo>
                    <a:pt x="16" y="32"/>
                    <a:pt x="16" y="31"/>
                    <a:pt x="16" y="31"/>
                  </a:cubicBezTo>
                  <a:cubicBezTo>
                    <a:pt x="15" y="30"/>
                    <a:pt x="15" y="29"/>
                    <a:pt x="16" y="28"/>
                  </a:cubicBezTo>
                  <a:cubicBezTo>
                    <a:pt x="18" y="25"/>
                    <a:pt x="21" y="21"/>
                    <a:pt x="23" y="18"/>
                  </a:cubicBezTo>
                  <a:cubicBezTo>
                    <a:pt x="23" y="17"/>
                    <a:pt x="24" y="18"/>
                    <a:pt x="24" y="18"/>
                  </a:cubicBezTo>
                  <a:cubicBezTo>
                    <a:pt x="24" y="17"/>
                    <a:pt x="24" y="17"/>
                    <a:pt x="24" y="17"/>
                  </a:cubicBezTo>
                  <a:cubicBezTo>
                    <a:pt x="24" y="17"/>
                    <a:pt x="24" y="17"/>
                    <a:pt x="24" y="17"/>
                  </a:cubicBezTo>
                  <a:cubicBezTo>
                    <a:pt x="24" y="17"/>
                    <a:pt x="24" y="17"/>
                    <a:pt x="24" y="17"/>
                  </a:cubicBezTo>
                  <a:cubicBezTo>
                    <a:pt x="24" y="17"/>
                    <a:pt x="24" y="17"/>
                    <a:pt x="24" y="17"/>
                  </a:cubicBezTo>
                  <a:cubicBezTo>
                    <a:pt x="24" y="17"/>
                    <a:pt x="24" y="17"/>
                    <a:pt x="24" y="17"/>
                  </a:cubicBezTo>
                  <a:cubicBezTo>
                    <a:pt x="24" y="17"/>
                    <a:pt x="25" y="16"/>
                    <a:pt x="25" y="16"/>
                  </a:cubicBezTo>
                  <a:cubicBezTo>
                    <a:pt x="25" y="15"/>
                    <a:pt x="25" y="15"/>
                    <a:pt x="26" y="15"/>
                  </a:cubicBezTo>
                  <a:cubicBezTo>
                    <a:pt x="26" y="13"/>
                    <a:pt x="28" y="13"/>
                    <a:pt x="29" y="11"/>
                  </a:cubicBezTo>
                  <a:cubicBezTo>
                    <a:pt x="30" y="10"/>
                    <a:pt x="32" y="9"/>
                    <a:pt x="32" y="8"/>
                  </a:cubicBezTo>
                  <a:cubicBezTo>
                    <a:pt x="33" y="7"/>
                    <a:pt x="34" y="8"/>
                    <a:pt x="34" y="7"/>
                  </a:cubicBezTo>
                  <a:close/>
                  <a:moveTo>
                    <a:pt x="28" y="8"/>
                  </a:moveTo>
                  <a:cubicBezTo>
                    <a:pt x="27" y="9"/>
                    <a:pt x="26" y="9"/>
                    <a:pt x="25" y="9"/>
                  </a:cubicBezTo>
                  <a:cubicBezTo>
                    <a:pt x="24" y="10"/>
                    <a:pt x="23" y="10"/>
                    <a:pt x="23" y="11"/>
                  </a:cubicBezTo>
                  <a:cubicBezTo>
                    <a:pt x="22" y="11"/>
                    <a:pt x="23" y="12"/>
                    <a:pt x="22" y="12"/>
                  </a:cubicBezTo>
                  <a:cubicBezTo>
                    <a:pt x="22" y="12"/>
                    <a:pt x="22" y="12"/>
                    <a:pt x="22" y="12"/>
                  </a:cubicBezTo>
                  <a:cubicBezTo>
                    <a:pt x="21" y="13"/>
                    <a:pt x="21" y="15"/>
                    <a:pt x="19" y="14"/>
                  </a:cubicBezTo>
                  <a:cubicBezTo>
                    <a:pt x="18" y="14"/>
                    <a:pt x="18" y="13"/>
                    <a:pt x="17" y="12"/>
                  </a:cubicBezTo>
                  <a:cubicBezTo>
                    <a:pt x="17" y="11"/>
                    <a:pt x="18" y="11"/>
                    <a:pt x="18" y="11"/>
                  </a:cubicBezTo>
                  <a:cubicBezTo>
                    <a:pt x="19" y="10"/>
                    <a:pt x="21" y="10"/>
                    <a:pt x="22" y="9"/>
                  </a:cubicBezTo>
                  <a:cubicBezTo>
                    <a:pt x="24" y="8"/>
                    <a:pt x="25" y="8"/>
                    <a:pt x="27" y="8"/>
                  </a:cubicBezTo>
                  <a:cubicBezTo>
                    <a:pt x="27" y="8"/>
                    <a:pt x="28" y="7"/>
                    <a:pt x="28" y="8"/>
                  </a:cubicBezTo>
                  <a:close/>
                  <a:moveTo>
                    <a:pt x="13" y="20"/>
                  </a:moveTo>
                  <a:cubicBezTo>
                    <a:pt x="14" y="21"/>
                    <a:pt x="13" y="22"/>
                    <a:pt x="13" y="23"/>
                  </a:cubicBezTo>
                  <a:cubicBezTo>
                    <a:pt x="17" y="20"/>
                    <a:pt x="17" y="20"/>
                    <a:pt x="17" y="20"/>
                  </a:cubicBezTo>
                  <a:cubicBezTo>
                    <a:pt x="18" y="20"/>
                    <a:pt x="18" y="21"/>
                    <a:pt x="17" y="21"/>
                  </a:cubicBezTo>
                  <a:cubicBezTo>
                    <a:pt x="16" y="23"/>
                    <a:pt x="14" y="24"/>
                    <a:pt x="14" y="26"/>
                  </a:cubicBezTo>
                  <a:cubicBezTo>
                    <a:pt x="13" y="27"/>
                    <a:pt x="13" y="28"/>
                    <a:pt x="13" y="29"/>
                  </a:cubicBezTo>
                  <a:cubicBezTo>
                    <a:pt x="13" y="31"/>
                    <a:pt x="12" y="33"/>
                    <a:pt x="12" y="35"/>
                  </a:cubicBezTo>
                  <a:cubicBezTo>
                    <a:pt x="12" y="36"/>
                    <a:pt x="11" y="38"/>
                    <a:pt x="11" y="40"/>
                  </a:cubicBezTo>
                  <a:cubicBezTo>
                    <a:pt x="10" y="40"/>
                    <a:pt x="10" y="39"/>
                    <a:pt x="10" y="40"/>
                  </a:cubicBezTo>
                  <a:cubicBezTo>
                    <a:pt x="9" y="40"/>
                    <a:pt x="9" y="39"/>
                    <a:pt x="9" y="39"/>
                  </a:cubicBezTo>
                  <a:cubicBezTo>
                    <a:pt x="9" y="39"/>
                    <a:pt x="9" y="39"/>
                    <a:pt x="9" y="39"/>
                  </a:cubicBezTo>
                  <a:cubicBezTo>
                    <a:pt x="8" y="38"/>
                    <a:pt x="8" y="37"/>
                    <a:pt x="7" y="36"/>
                  </a:cubicBezTo>
                  <a:cubicBezTo>
                    <a:pt x="7" y="35"/>
                    <a:pt x="7" y="34"/>
                    <a:pt x="7" y="33"/>
                  </a:cubicBezTo>
                  <a:cubicBezTo>
                    <a:pt x="7" y="33"/>
                    <a:pt x="7" y="34"/>
                    <a:pt x="6" y="34"/>
                  </a:cubicBezTo>
                  <a:cubicBezTo>
                    <a:pt x="6" y="35"/>
                    <a:pt x="5" y="34"/>
                    <a:pt x="5" y="35"/>
                  </a:cubicBezTo>
                  <a:cubicBezTo>
                    <a:pt x="5" y="36"/>
                    <a:pt x="4" y="36"/>
                    <a:pt x="4" y="37"/>
                  </a:cubicBezTo>
                  <a:cubicBezTo>
                    <a:pt x="4" y="36"/>
                    <a:pt x="2" y="35"/>
                    <a:pt x="3" y="34"/>
                  </a:cubicBezTo>
                  <a:cubicBezTo>
                    <a:pt x="2" y="34"/>
                    <a:pt x="2" y="33"/>
                    <a:pt x="2" y="33"/>
                  </a:cubicBezTo>
                  <a:cubicBezTo>
                    <a:pt x="2" y="32"/>
                    <a:pt x="2" y="32"/>
                    <a:pt x="2" y="32"/>
                  </a:cubicBezTo>
                  <a:cubicBezTo>
                    <a:pt x="2" y="32"/>
                    <a:pt x="2" y="31"/>
                    <a:pt x="3" y="31"/>
                  </a:cubicBezTo>
                  <a:cubicBezTo>
                    <a:pt x="4" y="29"/>
                    <a:pt x="6" y="28"/>
                    <a:pt x="7" y="26"/>
                  </a:cubicBezTo>
                  <a:cubicBezTo>
                    <a:pt x="6" y="26"/>
                    <a:pt x="6" y="26"/>
                    <a:pt x="5" y="26"/>
                  </a:cubicBezTo>
                  <a:cubicBezTo>
                    <a:pt x="5" y="26"/>
                    <a:pt x="4" y="26"/>
                    <a:pt x="4" y="26"/>
                  </a:cubicBezTo>
                  <a:cubicBezTo>
                    <a:pt x="4" y="26"/>
                    <a:pt x="3" y="26"/>
                    <a:pt x="3" y="25"/>
                  </a:cubicBezTo>
                  <a:cubicBezTo>
                    <a:pt x="2" y="24"/>
                    <a:pt x="1" y="23"/>
                    <a:pt x="0" y="22"/>
                  </a:cubicBezTo>
                  <a:cubicBezTo>
                    <a:pt x="0" y="22"/>
                    <a:pt x="1" y="21"/>
                    <a:pt x="0" y="21"/>
                  </a:cubicBezTo>
                  <a:cubicBezTo>
                    <a:pt x="1" y="20"/>
                    <a:pt x="1" y="20"/>
                    <a:pt x="1" y="20"/>
                  </a:cubicBezTo>
                  <a:cubicBezTo>
                    <a:pt x="1" y="20"/>
                    <a:pt x="2" y="21"/>
                    <a:pt x="3" y="21"/>
                  </a:cubicBezTo>
                  <a:cubicBezTo>
                    <a:pt x="5" y="22"/>
                    <a:pt x="6" y="21"/>
                    <a:pt x="8" y="21"/>
                  </a:cubicBezTo>
                  <a:cubicBezTo>
                    <a:pt x="9" y="20"/>
                    <a:pt x="10" y="19"/>
                    <a:pt x="11" y="19"/>
                  </a:cubicBezTo>
                  <a:cubicBezTo>
                    <a:pt x="11" y="19"/>
                    <a:pt x="11" y="19"/>
                    <a:pt x="11" y="19"/>
                  </a:cubicBezTo>
                  <a:cubicBezTo>
                    <a:pt x="12" y="18"/>
                    <a:pt x="12" y="18"/>
                    <a:pt x="12" y="18"/>
                  </a:cubicBezTo>
                  <a:cubicBezTo>
                    <a:pt x="12" y="19"/>
                    <a:pt x="12" y="20"/>
                    <a:pt x="13" y="20"/>
                  </a:cubicBezTo>
                  <a:close/>
                  <a:moveTo>
                    <a:pt x="31" y="26"/>
                  </a:moveTo>
                  <a:cubicBezTo>
                    <a:pt x="32" y="27"/>
                    <a:pt x="34" y="28"/>
                    <a:pt x="34" y="29"/>
                  </a:cubicBezTo>
                  <a:cubicBezTo>
                    <a:pt x="34" y="32"/>
                    <a:pt x="32" y="33"/>
                    <a:pt x="31" y="34"/>
                  </a:cubicBezTo>
                  <a:cubicBezTo>
                    <a:pt x="32" y="35"/>
                    <a:pt x="33" y="35"/>
                    <a:pt x="33" y="37"/>
                  </a:cubicBezTo>
                  <a:cubicBezTo>
                    <a:pt x="33" y="37"/>
                    <a:pt x="32" y="37"/>
                    <a:pt x="33" y="38"/>
                  </a:cubicBezTo>
                  <a:cubicBezTo>
                    <a:pt x="32" y="38"/>
                    <a:pt x="31" y="40"/>
                    <a:pt x="30" y="40"/>
                  </a:cubicBezTo>
                  <a:cubicBezTo>
                    <a:pt x="29" y="39"/>
                    <a:pt x="28" y="39"/>
                    <a:pt x="27" y="38"/>
                  </a:cubicBezTo>
                  <a:cubicBezTo>
                    <a:pt x="26" y="38"/>
                    <a:pt x="26" y="37"/>
                    <a:pt x="25" y="36"/>
                  </a:cubicBezTo>
                  <a:cubicBezTo>
                    <a:pt x="25" y="35"/>
                    <a:pt x="24" y="34"/>
                    <a:pt x="25" y="33"/>
                  </a:cubicBezTo>
                  <a:cubicBezTo>
                    <a:pt x="26" y="31"/>
                    <a:pt x="27" y="31"/>
                    <a:pt x="27" y="30"/>
                  </a:cubicBezTo>
                  <a:cubicBezTo>
                    <a:pt x="27" y="30"/>
                    <a:pt x="26" y="30"/>
                    <a:pt x="26" y="30"/>
                  </a:cubicBezTo>
                  <a:cubicBezTo>
                    <a:pt x="25" y="30"/>
                    <a:pt x="24" y="31"/>
                    <a:pt x="23" y="30"/>
                  </a:cubicBezTo>
                  <a:cubicBezTo>
                    <a:pt x="22" y="30"/>
                    <a:pt x="22" y="31"/>
                    <a:pt x="21" y="31"/>
                  </a:cubicBezTo>
                  <a:cubicBezTo>
                    <a:pt x="22" y="33"/>
                    <a:pt x="22" y="36"/>
                    <a:pt x="24" y="38"/>
                  </a:cubicBezTo>
                  <a:cubicBezTo>
                    <a:pt x="24" y="38"/>
                    <a:pt x="24" y="39"/>
                    <a:pt x="24" y="40"/>
                  </a:cubicBezTo>
                  <a:cubicBezTo>
                    <a:pt x="24" y="40"/>
                    <a:pt x="24" y="40"/>
                    <a:pt x="24" y="40"/>
                  </a:cubicBezTo>
                  <a:cubicBezTo>
                    <a:pt x="24" y="39"/>
                    <a:pt x="24" y="39"/>
                    <a:pt x="24" y="39"/>
                  </a:cubicBezTo>
                  <a:cubicBezTo>
                    <a:pt x="24" y="40"/>
                    <a:pt x="24" y="40"/>
                    <a:pt x="23" y="40"/>
                  </a:cubicBezTo>
                  <a:cubicBezTo>
                    <a:pt x="23" y="40"/>
                    <a:pt x="23" y="40"/>
                    <a:pt x="23" y="40"/>
                  </a:cubicBezTo>
                  <a:cubicBezTo>
                    <a:pt x="23" y="40"/>
                    <a:pt x="23" y="40"/>
                    <a:pt x="23" y="41"/>
                  </a:cubicBezTo>
                  <a:cubicBezTo>
                    <a:pt x="23" y="41"/>
                    <a:pt x="23" y="41"/>
                    <a:pt x="23" y="41"/>
                  </a:cubicBezTo>
                  <a:cubicBezTo>
                    <a:pt x="21" y="38"/>
                    <a:pt x="20" y="37"/>
                    <a:pt x="20" y="34"/>
                  </a:cubicBezTo>
                  <a:cubicBezTo>
                    <a:pt x="19" y="32"/>
                    <a:pt x="20" y="31"/>
                    <a:pt x="20" y="30"/>
                  </a:cubicBezTo>
                  <a:cubicBezTo>
                    <a:pt x="21" y="30"/>
                    <a:pt x="21" y="30"/>
                    <a:pt x="21" y="30"/>
                  </a:cubicBezTo>
                  <a:cubicBezTo>
                    <a:pt x="21" y="30"/>
                    <a:pt x="22" y="29"/>
                    <a:pt x="22" y="29"/>
                  </a:cubicBezTo>
                  <a:cubicBezTo>
                    <a:pt x="24" y="27"/>
                    <a:pt x="27" y="27"/>
                    <a:pt x="29" y="26"/>
                  </a:cubicBezTo>
                  <a:cubicBezTo>
                    <a:pt x="30" y="27"/>
                    <a:pt x="30" y="26"/>
                    <a:pt x="31"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 name="Freeform 18"/>
            <p:cNvSpPr>
              <a:spLocks noEditPoints="1"/>
            </p:cNvSpPr>
            <p:nvPr/>
          </p:nvSpPr>
          <p:spPr bwMode="auto">
            <a:xfrm>
              <a:off x="5110" y="4136"/>
              <a:ext cx="158" cy="147"/>
            </a:xfrm>
            <a:custGeom>
              <a:avLst/>
              <a:gdLst>
                <a:gd name="T0" fmla="*/ 22 w 61"/>
                <a:gd name="T1" fmla="*/ 5 h 55"/>
                <a:gd name="T2" fmla="*/ 23 w 61"/>
                <a:gd name="T3" fmla="*/ 5 h 55"/>
                <a:gd name="T4" fmla="*/ 27 w 61"/>
                <a:gd name="T5" fmla="*/ 8 h 55"/>
                <a:gd name="T6" fmla="*/ 35 w 61"/>
                <a:gd name="T7" fmla="*/ 5 h 55"/>
                <a:gd name="T8" fmla="*/ 41 w 61"/>
                <a:gd name="T9" fmla="*/ 3 h 55"/>
                <a:gd name="T10" fmla="*/ 50 w 61"/>
                <a:gd name="T11" fmla="*/ 6 h 55"/>
                <a:gd name="T12" fmla="*/ 52 w 61"/>
                <a:gd name="T13" fmla="*/ 11 h 55"/>
                <a:gd name="T14" fmla="*/ 51 w 61"/>
                <a:gd name="T15" fmla="*/ 13 h 55"/>
                <a:gd name="T16" fmla="*/ 48 w 61"/>
                <a:gd name="T17" fmla="*/ 17 h 55"/>
                <a:gd name="T18" fmla="*/ 43 w 61"/>
                <a:gd name="T19" fmla="*/ 21 h 55"/>
                <a:gd name="T20" fmla="*/ 41 w 61"/>
                <a:gd name="T21" fmla="*/ 21 h 55"/>
                <a:gd name="T22" fmla="*/ 45 w 61"/>
                <a:gd name="T23" fmla="*/ 5 h 55"/>
                <a:gd name="T24" fmla="*/ 38 w 61"/>
                <a:gd name="T25" fmla="*/ 6 h 55"/>
                <a:gd name="T26" fmla="*/ 32 w 61"/>
                <a:gd name="T27" fmla="*/ 8 h 55"/>
                <a:gd name="T28" fmla="*/ 22 w 61"/>
                <a:gd name="T29" fmla="*/ 14 h 55"/>
                <a:gd name="T30" fmla="*/ 21 w 61"/>
                <a:gd name="T31" fmla="*/ 19 h 55"/>
                <a:gd name="T32" fmla="*/ 21 w 61"/>
                <a:gd name="T33" fmla="*/ 32 h 55"/>
                <a:gd name="T34" fmla="*/ 20 w 61"/>
                <a:gd name="T35" fmla="*/ 46 h 55"/>
                <a:gd name="T36" fmla="*/ 17 w 61"/>
                <a:gd name="T37" fmla="*/ 54 h 55"/>
                <a:gd name="T38" fmla="*/ 13 w 61"/>
                <a:gd name="T39" fmla="*/ 50 h 55"/>
                <a:gd name="T40" fmla="*/ 4 w 61"/>
                <a:gd name="T41" fmla="*/ 35 h 55"/>
                <a:gd name="T42" fmla="*/ 5 w 61"/>
                <a:gd name="T43" fmla="*/ 32 h 55"/>
                <a:gd name="T44" fmla="*/ 6 w 61"/>
                <a:gd name="T45" fmla="*/ 26 h 55"/>
                <a:gd name="T46" fmla="*/ 13 w 61"/>
                <a:gd name="T47" fmla="*/ 18 h 55"/>
                <a:gd name="T48" fmla="*/ 3 w 61"/>
                <a:gd name="T49" fmla="*/ 18 h 55"/>
                <a:gd name="T50" fmla="*/ 0 w 61"/>
                <a:gd name="T51" fmla="*/ 14 h 55"/>
                <a:gd name="T52" fmla="*/ 0 w 61"/>
                <a:gd name="T53" fmla="*/ 13 h 55"/>
                <a:gd name="T54" fmla="*/ 6 w 61"/>
                <a:gd name="T55" fmla="*/ 13 h 55"/>
                <a:gd name="T56" fmla="*/ 15 w 61"/>
                <a:gd name="T57" fmla="*/ 11 h 55"/>
                <a:gd name="T58" fmla="*/ 20 w 61"/>
                <a:gd name="T59" fmla="*/ 3 h 55"/>
                <a:gd name="T60" fmla="*/ 22 w 61"/>
                <a:gd name="T61" fmla="*/ 1 h 55"/>
                <a:gd name="T62" fmla="*/ 36 w 61"/>
                <a:gd name="T63" fmla="*/ 21 h 55"/>
                <a:gd name="T64" fmla="*/ 36 w 61"/>
                <a:gd name="T65" fmla="*/ 30 h 55"/>
                <a:gd name="T66" fmla="*/ 47 w 61"/>
                <a:gd name="T67" fmla="*/ 23 h 55"/>
                <a:gd name="T68" fmla="*/ 52 w 61"/>
                <a:gd name="T69" fmla="*/ 24 h 55"/>
                <a:gd name="T70" fmla="*/ 55 w 61"/>
                <a:gd name="T71" fmla="*/ 30 h 55"/>
                <a:gd name="T72" fmla="*/ 52 w 61"/>
                <a:gd name="T73" fmla="*/ 40 h 55"/>
                <a:gd name="T74" fmla="*/ 58 w 61"/>
                <a:gd name="T75" fmla="*/ 46 h 55"/>
                <a:gd name="T76" fmla="*/ 60 w 61"/>
                <a:gd name="T77" fmla="*/ 52 h 55"/>
                <a:gd name="T78" fmla="*/ 52 w 61"/>
                <a:gd name="T79" fmla="*/ 48 h 55"/>
                <a:gd name="T80" fmla="*/ 45 w 61"/>
                <a:gd name="T81" fmla="*/ 48 h 55"/>
                <a:gd name="T82" fmla="*/ 41 w 61"/>
                <a:gd name="T83" fmla="*/ 49 h 55"/>
                <a:gd name="T84" fmla="*/ 33 w 61"/>
                <a:gd name="T85" fmla="*/ 48 h 55"/>
                <a:gd name="T86" fmla="*/ 29 w 61"/>
                <a:gd name="T87" fmla="*/ 44 h 55"/>
                <a:gd name="T88" fmla="*/ 29 w 61"/>
                <a:gd name="T89" fmla="*/ 38 h 55"/>
                <a:gd name="T90" fmla="*/ 30 w 61"/>
                <a:gd name="T91" fmla="*/ 34 h 55"/>
                <a:gd name="T92" fmla="*/ 32 w 61"/>
                <a:gd name="T93" fmla="*/ 26 h 55"/>
                <a:gd name="T94" fmla="*/ 34 w 61"/>
                <a:gd name="T95" fmla="*/ 21 h 55"/>
                <a:gd name="T96" fmla="*/ 35 w 61"/>
                <a:gd name="T97" fmla="*/ 17 h 55"/>
                <a:gd name="T98" fmla="*/ 16 w 61"/>
                <a:gd name="T99" fmla="*/ 27 h 55"/>
                <a:gd name="T100" fmla="*/ 16 w 61"/>
                <a:gd name="T101" fmla="*/ 30 h 55"/>
                <a:gd name="T102" fmla="*/ 15 w 61"/>
                <a:gd name="T103" fmla="*/ 42 h 55"/>
                <a:gd name="T104" fmla="*/ 11 w 61"/>
                <a:gd name="T105" fmla="*/ 42 h 55"/>
                <a:gd name="T106" fmla="*/ 9 w 61"/>
                <a:gd name="T107" fmla="*/ 34 h 55"/>
                <a:gd name="T108" fmla="*/ 14 w 61"/>
                <a:gd name="T109" fmla="*/ 24 h 55"/>
                <a:gd name="T110" fmla="*/ 46 w 61"/>
                <a:gd name="T111" fmla="*/ 27 h 55"/>
                <a:gd name="T112" fmla="*/ 48 w 61"/>
                <a:gd name="T113" fmla="*/ 32 h 55"/>
                <a:gd name="T114" fmla="*/ 46 w 61"/>
                <a:gd name="T115" fmla="*/ 37 h 55"/>
                <a:gd name="T116" fmla="*/ 44 w 61"/>
                <a:gd name="T117" fmla="*/ 27 h 55"/>
                <a:gd name="T118" fmla="*/ 40 w 61"/>
                <a:gd name="T119" fmla="*/ 38 h 55"/>
                <a:gd name="T120" fmla="*/ 40 w 61"/>
                <a:gd name="T121" fmla="*/ 43 h 55"/>
                <a:gd name="T122" fmla="*/ 35 w 61"/>
                <a:gd name="T123" fmla="*/ 41 h 55"/>
                <a:gd name="T124" fmla="*/ 39 w 61"/>
                <a:gd name="T125" fmla="*/ 37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1" h="55">
                  <a:moveTo>
                    <a:pt x="22" y="1"/>
                  </a:moveTo>
                  <a:cubicBezTo>
                    <a:pt x="24" y="2"/>
                    <a:pt x="21" y="3"/>
                    <a:pt x="22" y="4"/>
                  </a:cubicBezTo>
                  <a:cubicBezTo>
                    <a:pt x="22" y="4"/>
                    <a:pt x="21" y="5"/>
                    <a:pt x="22" y="5"/>
                  </a:cubicBezTo>
                  <a:cubicBezTo>
                    <a:pt x="22" y="6"/>
                    <a:pt x="22" y="6"/>
                    <a:pt x="22" y="6"/>
                  </a:cubicBezTo>
                  <a:cubicBezTo>
                    <a:pt x="22" y="6"/>
                    <a:pt x="22" y="6"/>
                    <a:pt x="23" y="6"/>
                  </a:cubicBezTo>
                  <a:cubicBezTo>
                    <a:pt x="23" y="6"/>
                    <a:pt x="23" y="5"/>
                    <a:pt x="23" y="5"/>
                  </a:cubicBezTo>
                  <a:cubicBezTo>
                    <a:pt x="24" y="5"/>
                    <a:pt x="24" y="6"/>
                    <a:pt x="24" y="6"/>
                  </a:cubicBezTo>
                  <a:cubicBezTo>
                    <a:pt x="25" y="6"/>
                    <a:pt x="25" y="7"/>
                    <a:pt x="25" y="7"/>
                  </a:cubicBezTo>
                  <a:cubicBezTo>
                    <a:pt x="26" y="7"/>
                    <a:pt x="26" y="8"/>
                    <a:pt x="27" y="8"/>
                  </a:cubicBezTo>
                  <a:cubicBezTo>
                    <a:pt x="27" y="8"/>
                    <a:pt x="27" y="8"/>
                    <a:pt x="27" y="8"/>
                  </a:cubicBezTo>
                  <a:cubicBezTo>
                    <a:pt x="27" y="8"/>
                    <a:pt x="27" y="8"/>
                    <a:pt x="27" y="8"/>
                  </a:cubicBezTo>
                  <a:cubicBezTo>
                    <a:pt x="29" y="7"/>
                    <a:pt x="32" y="6"/>
                    <a:pt x="35" y="5"/>
                  </a:cubicBezTo>
                  <a:cubicBezTo>
                    <a:pt x="35" y="5"/>
                    <a:pt x="36" y="4"/>
                    <a:pt x="37" y="4"/>
                  </a:cubicBezTo>
                  <a:cubicBezTo>
                    <a:pt x="38" y="4"/>
                    <a:pt x="39" y="4"/>
                    <a:pt x="39" y="4"/>
                  </a:cubicBezTo>
                  <a:cubicBezTo>
                    <a:pt x="40" y="4"/>
                    <a:pt x="40" y="3"/>
                    <a:pt x="41" y="3"/>
                  </a:cubicBezTo>
                  <a:cubicBezTo>
                    <a:pt x="42" y="3"/>
                    <a:pt x="42" y="3"/>
                    <a:pt x="42" y="3"/>
                  </a:cubicBezTo>
                  <a:cubicBezTo>
                    <a:pt x="43" y="3"/>
                    <a:pt x="45" y="3"/>
                    <a:pt x="47" y="4"/>
                  </a:cubicBezTo>
                  <a:cubicBezTo>
                    <a:pt x="48" y="4"/>
                    <a:pt x="49" y="5"/>
                    <a:pt x="50" y="6"/>
                  </a:cubicBezTo>
                  <a:cubicBezTo>
                    <a:pt x="52" y="6"/>
                    <a:pt x="52" y="8"/>
                    <a:pt x="53" y="9"/>
                  </a:cubicBezTo>
                  <a:cubicBezTo>
                    <a:pt x="52" y="9"/>
                    <a:pt x="52" y="10"/>
                    <a:pt x="52" y="10"/>
                  </a:cubicBezTo>
                  <a:cubicBezTo>
                    <a:pt x="52" y="10"/>
                    <a:pt x="52" y="10"/>
                    <a:pt x="52" y="11"/>
                  </a:cubicBezTo>
                  <a:cubicBezTo>
                    <a:pt x="52" y="11"/>
                    <a:pt x="52" y="11"/>
                    <a:pt x="52" y="11"/>
                  </a:cubicBezTo>
                  <a:cubicBezTo>
                    <a:pt x="52" y="11"/>
                    <a:pt x="51" y="11"/>
                    <a:pt x="52" y="12"/>
                  </a:cubicBezTo>
                  <a:cubicBezTo>
                    <a:pt x="51" y="12"/>
                    <a:pt x="51" y="13"/>
                    <a:pt x="51" y="13"/>
                  </a:cubicBezTo>
                  <a:cubicBezTo>
                    <a:pt x="51" y="13"/>
                    <a:pt x="51" y="13"/>
                    <a:pt x="51" y="13"/>
                  </a:cubicBezTo>
                  <a:cubicBezTo>
                    <a:pt x="51" y="14"/>
                    <a:pt x="51" y="15"/>
                    <a:pt x="50" y="15"/>
                  </a:cubicBezTo>
                  <a:cubicBezTo>
                    <a:pt x="50" y="16"/>
                    <a:pt x="49" y="16"/>
                    <a:pt x="48" y="17"/>
                  </a:cubicBezTo>
                  <a:cubicBezTo>
                    <a:pt x="48" y="17"/>
                    <a:pt x="48" y="17"/>
                    <a:pt x="48" y="17"/>
                  </a:cubicBezTo>
                  <a:cubicBezTo>
                    <a:pt x="46" y="18"/>
                    <a:pt x="45" y="20"/>
                    <a:pt x="43" y="21"/>
                  </a:cubicBezTo>
                  <a:cubicBezTo>
                    <a:pt x="43" y="21"/>
                    <a:pt x="43" y="20"/>
                    <a:pt x="43" y="21"/>
                  </a:cubicBezTo>
                  <a:cubicBezTo>
                    <a:pt x="42" y="21"/>
                    <a:pt x="42" y="21"/>
                    <a:pt x="42" y="21"/>
                  </a:cubicBezTo>
                  <a:cubicBezTo>
                    <a:pt x="43" y="20"/>
                    <a:pt x="43" y="20"/>
                    <a:pt x="43" y="20"/>
                  </a:cubicBezTo>
                  <a:cubicBezTo>
                    <a:pt x="42" y="20"/>
                    <a:pt x="41" y="21"/>
                    <a:pt x="41" y="21"/>
                  </a:cubicBezTo>
                  <a:cubicBezTo>
                    <a:pt x="40" y="21"/>
                    <a:pt x="40" y="22"/>
                    <a:pt x="39" y="22"/>
                  </a:cubicBezTo>
                  <a:cubicBezTo>
                    <a:pt x="42" y="17"/>
                    <a:pt x="47" y="15"/>
                    <a:pt x="48" y="10"/>
                  </a:cubicBezTo>
                  <a:cubicBezTo>
                    <a:pt x="48" y="8"/>
                    <a:pt x="47" y="6"/>
                    <a:pt x="45" y="5"/>
                  </a:cubicBezTo>
                  <a:cubicBezTo>
                    <a:pt x="44" y="6"/>
                    <a:pt x="43" y="5"/>
                    <a:pt x="42" y="6"/>
                  </a:cubicBezTo>
                  <a:cubicBezTo>
                    <a:pt x="42" y="6"/>
                    <a:pt x="41" y="5"/>
                    <a:pt x="40" y="5"/>
                  </a:cubicBezTo>
                  <a:cubicBezTo>
                    <a:pt x="39" y="6"/>
                    <a:pt x="38" y="6"/>
                    <a:pt x="38" y="6"/>
                  </a:cubicBezTo>
                  <a:cubicBezTo>
                    <a:pt x="37" y="6"/>
                    <a:pt x="37" y="6"/>
                    <a:pt x="37" y="6"/>
                  </a:cubicBezTo>
                  <a:cubicBezTo>
                    <a:pt x="37" y="6"/>
                    <a:pt x="36" y="7"/>
                    <a:pt x="36" y="7"/>
                  </a:cubicBezTo>
                  <a:cubicBezTo>
                    <a:pt x="34" y="6"/>
                    <a:pt x="33" y="8"/>
                    <a:pt x="32" y="8"/>
                  </a:cubicBezTo>
                  <a:cubicBezTo>
                    <a:pt x="31" y="8"/>
                    <a:pt x="30" y="9"/>
                    <a:pt x="29" y="9"/>
                  </a:cubicBezTo>
                  <a:cubicBezTo>
                    <a:pt x="28" y="10"/>
                    <a:pt x="26" y="11"/>
                    <a:pt x="25" y="11"/>
                  </a:cubicBezTo>
                  <a:cubicBezTo>
                    <a:pt x="24" y="13"/>
                    <a:pt x="23" y="13"/>
                    <a:pt x="22" y="14"/>
                  </a:cubicBezTo>
                  <a:cubicBezTo>
                    <a:pt x="21" y="14"/>
                    <a:pt x="22" y="15"/>
                    <a:pt x="21" y="16"/>
                  </a:cubicBezTo>
                  <a:cubicBezTo>
                    <a:pt x="22" y="17"/>
                    <a:pt x="21" y="17"/>
                    <a:pt x="21" y="18"/>
                  </a:cubicBezTo>
                  <a:cubicBezTo>
                    <a:pt x="21" y="18"/>
                    <a:pt x="22" y="19"/>
                    <a:pt x="21" y="19"/>
                  </a:cubicBezTo>
                  <a:cubicBezTo>
                    <a:pt x="21" y="20"/>
                    <a:pt x="21" y="21"/>
                    <a:pt x="21" y="22"/>
                  </a:cubicBezTo>
                  <a:cubicBezTo>
                    <a:pt x="21" y="24"/>
                    <a:pt x="21" y="27"/>
                    <a:pt x="21" y="29"/>
                  </a:cubicBezTo>
                  <a:cubicBezTo>
                    <a:pt x="21" y="30"/>
                    <a:pt x="21" y="31"/>
                    <a:pt x="21" y="32"/>
                  </a:cubicBezTo>
                  <a:cubicBezTo>
                    <a:pt x="21" y="34"/>
                    <a:pt x="21" y="36"/>
                    <a:pt x="21" y="38"/>
                  </a:cubicBezTo>
                  <a:cubicBezTo>
                    <a:pt x="21" y="40"/>
                    <a:pt x="20" y="41"/>
                    <a:pt x="20" y="42"/>
                  </a:cubicBezTo>
                  <a:cubicBezTo>
                    <a:pt x="20" y="43"/>
                    <a:pt x="21" y="45"/>
                    <a:pt x="20" y="46"/>
                  </a:cubicBezTo>
                  <a:cubicBezTo>
                    <a:pt x="20" y="47"/>
                    <a:pt x="19" y="48"/>
                    <a:pt x="20" y="49"/>
                  </a:cubicBezTo>
                  <a:cubicBezTo>
                    <a:pt x="18" y="50"/>
                    <a:pt x="19" y="51"/>
                    <a:pt x="19" y="52"/>
                  </a:cubicBezTo>
                  <a:cubicBezTo>
                    <a:pt x="19" y="53"/>
                    <a:pt x="18" y="54"/>
                    <a:pt x="17" y="54"/>
                  </a:cubicBezTo>
                  <a:cubicBezTo>
                    <a:pt x="17" y="54"/>
                    <a:pt x="16" y="55"/>
                    <a:pt x="16" y="54"/>
                  </a:cubicBezTo>
                  <a:cubicBezTo>
                    <a:pt x="16" y="53"/>
                    <a:pt x="16" y="53"/>
                    <a:pt x="15" y="52"/>
                  </a:cubicBezTo>
                  <a:cubicBezTo>
                    <a:pt x="14" y="52"/>
                    <a:pt x="13" y="51"/>
                    <a:pt x="13" y="50"/>
                  </a:cubicBezTo>
                  <a:cubicBezTo>
                    <a:pt x="10" y="47"/>
                    <a:pt x="7" y="45"/>
                    <a:pt x="6" y="41"/>
                  </a:cubicBezTo>
                  <a:cubicBezTo>
                    <a:pt x="5" y="40"/>
                    <a:pt x="5" y="39"/>
                    <a:pt x="4" y="38"/>
                  </a:cubicBezTo>
                  <a:cubicBezTo>
                    <a:pt x="5" y="37"/>
                    <a:pt x="4" y="37"/>
                    <a:pt x="4" y="35"/>
                  </a:cubicBezTo>
                  <a:cubicBezTo>
                    <a:pt x="4" y="35"/>
                    <a:pt x="5" y="35"/>
                    <a:pt x="4" y="34"/>
                  </a:cubicBezTo>
                  <a:cubicBezTo>
                    <a:pt x="4" y="34"/>
                    <a:pt x="4" y="34"/>
                    <a:pt x="4" y="34"/>
                  </a:cubicBezTo>
                  <a:cubicBezTo>
                    <a:pt x="4" y="33"/>
                    <a:pt x="5" y="33"/>
                    <a:pt x="5" y="32"/>
                  </a:cubicBezTo>
                  <a:cubicBezTo>
                    <a:pt x="5" y="32"/>
                    <a:pt x="5" y="32"/>
                    <a:pt x="5" y="31"/>
                  </a:cubicBezTo>
                  <a:cubicBezTo>
                    <a:pt x="4" y="31"/>
                    <a:pt x="5" y="31"/>
                    <a:pt x="4" y="30"/>
                  </a:cubicBezTo>
                  <a:cubicBezTo>
                    <a:pt x="5" y="29"/>
                    <a:pt x="6" y="27"/>
                    <a:pt x="6" y="26"/>
                  </a:cubicBezTo>
                  <a:cubicBezTo>
                    <a:pt x="7" y="26"/>
                    <a:pt x="7" y="25"/>
                    <a:pt x="8" y="24"/>
                  </a:cubicBezTo>
                  <a:cubicBezTo>
                    <a:pt x="10" y="22"/>
                    <a:pt x="11" y="20"/>
                    <a:pt x="13" y="18"/>
                  </a:cubicBezTo>
                  <a:cubicBezTo>
                    <a:pt x="13" y="18"/>
                    <a:pt x="13" y="18"/>
                    <a:pt x="13" y="18"/>
                  </a:cubicBezTo>
                  <a:cubicBezTo>
                    <a:pt x="13" y="19"/>
                    <a:pt x="12" y="19"/>
                    <a:pt x="12" y="19"/>
                  </a:cubicBezTo>
                  <a:cubicBezTo>
                    <a:pt x="10" y="20"/>
                    <a:pt x="9" y="21"/>
                    <a:pt x="7" y="20"/>
                  </a:cubicBezTo>
                  <a:cubicBezTo>
                    <a:pt x="5" y="19"/>
                    <a:pt x="4" y="20"/>
                    <a:pt x="3" y="18"/>
                  </a:cubicBezTo>
                  <a:cubicBezTo>
                    <a:pt x="2" y="18"/>
                    <a:pt x="2" y="17"/>
                    <a:pt x="1" y="16"/>
                  </a:cubicBezTo>
                  <a:cubicBezTo>
                    <a:pt x="0" y="16"/>
                    <a:pt x="0" y="15"/>
                    <a:pt x="0" y="15"/>
                  </a:cubicBezTo>
                  <a:cubicBezTo>
                    <a:pt x="0" y="14"/>
                    <a:pt x="0" y="14"/>
                    <a:pt x="0" y="14"/>
                  </a:cubicBezTo>
                  <a:cubicBezTo>
                    <a:pt x="0" y="15"/>
                    <a:pt x="1" y="15"/>
                    <a:pt x="1" y="15"/>
                  </a:cubicBezTo>
                  <a:cubicBezTo>
                    <a:pt x="1" y="14"/>
                    <a:pt x="1" y="14"/>
                    <a:pt x="1" y="14"/>
                  </a:cubicBezTo>
                  <a:cubicBezTo>
                    <a:pt x="1" y="14"/>
                    <a:pt x="0" y="14"/>
                    <a:pt x="0" y="13"/>
                  </a:cubicBezTo>
                  <a:cubicBezTo>
                    <a:pt x="1" y="12"/>
                    <a:pt x="2" y="14"/>
                    <a:pt x="2" y="14"/>
                  </a:cubicBezTo>
                  <a:cubicBezTo>
                    <a:pt x="3" y="13"/>
                    <a:pt x="4" y="14"/>
                    <a:pt x="5" y="14"/>
                  </a:cubicBezTo>
                  <a:cubicBezTo>
                    <a:pt x="5" y="14"/>
                    <a:pt x="6" y="13"/>
                    <a:pt x="6" y="13"/>
                  </a:cubicBezTo>
                  <a:cubicBezTo>
                    <a:pt x="7" y="13"/>
                    <a:pt x="8" y="13"/>
                    <a:pt x="9" y="13"/>
                  </a:cubicBezTo>
                  <a:cubicBezTo>
                    <a:pt x="10" y="12"/>
                    <a:pt x="11" y="11"/>
                    <a:pt x="12" y="12"/>
                  </a:cubicBezTo>
                  <a:cubicBezTo>
                    <a:pt x="13" y="11"/>
                    <a:pt x="14" y="11"/>
                    <a:pt x="15" y="11"/>
                  </a:cubicBezTo>
                  <a:cubicBezTo>
                    <a:pt x="16" y="11"/>
                    <a:pt x="16" y="9"/>
                    <a:pt x="17" y="10"/>
                  </a:cubicBezTo>
                  <a:cubicBezTo>
                    <a:pt x="19" y="9"/>
                    <a:pt x="18" y="7"/>
                    <a:pt x="19" y="6"/>
                  </a:cubicBezTo>
                  <a:cubicBezTo>
                    <a:pt x="19" y="5"/>
                    <a:pt x="19" y="4"/>
                    <a:pt x="20" y="3"/>
                  </a:cubicBezTo>
                  <a:cubicBezTo>
                    <a:pt x="19" y="3"/>
                    <a:pt x="20" y="3"/>
                    <a:pt x="19" y="2"/>
                  </a:cubicBezTo>
                  <a:cubicBezTo>
                    <a:pt x="21" y="2"/>
                    <a:pt x="19" y="0"/>
                    <a:pt x="21" y="0"/>
                  </a:cubicBezTo>
                  <a:cubicBezTo>
                    <a:pt x="21" y="0"/>
                    <a:pt x="21" y="1"/>
                    <a:pt x="22" y="1"/>
                  </a:cubicBezTo>
                  <a:close/>
                  <a:moveTo>
                    <a:pt x="36" y="19"/>
                  </a:moveTo>
                  <a:cubicBezTo>
                    <a:pt x="37" y="19"/>
                    <a:pt x="37" y="20"/>
                    <a:pt x="37" y="21"/>
                  </a:cubicBezTo>
                  <a:cubicBezTo>
                    <a:pt x="36" y="21"/>
                    <a:pt x="36" y="21"/>
                    <a:pt x="36" y="21"/>
                  </a:cubicBezTo>
                  <a:cubicBezTo>
                    <a:pt x="36" y="21"/>
                    <a:pt x="36" y="21"/>
                    <a:pt x="36" y="21"/>
                  </a:cubicBezTo>
                  <a:cubicBezTo>
                    <a:pt x="37" y="21"/>
                    <a:pt x="36" y="22"/>
                    <a:pt x="36" y="23"/>
                  </a:cubicBezTo>
                  <a:cubicBezTo>
                    <a:pt x="37" y="26"/>
                    <a:pt x="35" y="28"/>
                    <a:pt x="36" y="30"/>
                  </a:cubicBezTo>
                  <a:cubicBezTo>
                    <a:pt x="37" y="28"/>
                    <a:pt x="39" y="26"/>
                    <a:pt x="41" y="25"/>
                  </a:cubicBezTo>
                  <a:cubicBezTo>
                    <a:pt x="43" y="24"/>
                    <a:pt x="44" y="23"/>
                    <a:pt x="46" y="23"/>
                  </a:cubicBezTo>
                  <a:cubicBezTo>
                    <a:pt x="46" y="23"/>
                    <a:pt x="47" y="23"/>
                    <a:pt x="47" y="23"/>
                  </a:cubicBezTo>
                  <a:cubicBezTo>
                    <a:pt x="47" y="22"/>
                    <a:pt x="47" y="22"/>
                    <a:pt x="47" y="22"/>
                  </a:cubicBezTo>
                  <a:cubicBezTo>
                    <a:pt x="48" y="23"/>
                    <a:pt x="49" y="22"/>
                    <a:pt x="50" y="23"/>
                  </a:cubicBezTo>
                  <a:cubicBezTo>
                    <a:pt x="51" y="22"/>
                    <a:pt x="51" y="24"/>
                    <a:pt x="52" y="24"/>
                  </a:cubicBezTo>
                  <a:cubicBezTo>
                    <a:pt x="53" y="25"/>
                    <a:pt x="53" y="25"/>
                    <a:pt x="53" y="25"/>
                  </a:cubicBezTo>
                  <a:cubicBezTo>
                    <a:pt x="53" y="26"/>
                    <a:pt x="54" y="27"/>
                    <a:pt x="54" y="28"/>
                  </a:cubicBezTo>
                  <a:cubicBezTo>
                    <a:pt x="55" y="29"/>
                    <a:pt x="55" y="29"/>
                    <a:pt x="55" y="30"/>
                  </a:cubicBezTo>
                  <a:cubicBezTo>
                    <a:pt x="55" y="31"/>
                    <a:pt x="55" y="32"/>
                    <a:pt x="55" y="32"/>
                  </a:cubicBezTo>
                  <a:cubicBezTo>
                    <a:pt x="56" y="33"/>
                    <a:pt x="55" y="33"/>
                    <a:pt x="55" y="33"/>
                  </a:cubicBezTo>
                  <a:cubicBezTo>
                    <a:pt x="54" y="36"/>
                    <a:pt x="53" y="38"/>
                    <a:pt x="52" y="40"/>
                  </a:cubicBezTo>
                  <a:cubicBezTo>
                    <a:pt x="52" y="41"/>
                    <a:pt x="53" y="42"/>
                    <a:pt x="53" y="42"/>
                  </a:cubicBezTo>
                  <a:cubicBezTo>
                    <a:pt x="55" y="43"/>
                    <a:pt x="55" y="44"/>
                    <a:pt x="57" y="45"/>
                  </a:cubicBezTo>
                  <a:cubicBezTo>
                    <a:pt x="57" y="45"/>
                    <a:pt x="57" y="46"/>
                    <a:pt x="58" y="46"/>
                  </a:cubicBezTo>
                  <a:cubicBezTo>
                    <a:pt x="59" y="47"/>
                    <a:pt x="60" y="48"/>
                    <a:pt x="60" y="49"/>
                  </a:cubicBezTo>
                  <a:cubicBezTo>
                    <a:pt x="60" y="50"/>
                    <a:pt x="61" y="50"/>
                    <a:pt x="60" y="51"/>
                  </a:cubicBezTo>
                  <a:cubicBezTo>
                    <a:pt x="61" y="51"/>
                    <a:pt x="60" y="52"/>
                    <a:pt x="60" y="52"/>
                  </a:cubicBezTo>
                  <a:cubicBezTo>
                    <a:pt x="59" y="52"/>
                    <a:pt x="57" y="52"/>
                    <a:pt x="56" y="52"/>
                  </a:cubicBezTo>
                  <a:cubicBezTo>
                    <a:pt x="55" y="51"/>
                    <a:pt x="55" y="50"/>
                    <a:pt x="54" y="50"/>
                  </a:cubicBezTo>
                  <a:cubicBezTo>
                    <a:pt x="54" y="48"/>
                    <a:pt x="52" y="49"/>
                    <a:pt x="52" y="48"/>
                  </a:cubicBezTo>
                  <a:cubicBezTo>
                    <a:pt x="51" y="48"/>
                    <a:pt x="50" y="47"/>
                    <a:pt x="49" y="46"/>
                  </a:cubicBezTo>
                  <a:cubicBezTo>
                    <a:pt x="48" y="46"/>
                    <a:pt x="48" y="47"/>
                    <a:pt x="47" y="47"/>
                  </a:cubicBezTo>
                  <a:cubicBezTo>
                    <a:pt x="47" y="48"/>
                    <a:pt x="45" y="48"/>
                    <a:pt x="45" y="48"/>
                  </a:cubicBezTo>
                  <a:cubicBezTo>
                    <a:pt x="43" y="49"/>
                    <a:pt x="42" y="50"/>
                    <a:pt x="41" y="50"/>
                  </a:cubicBezTo>
                  <a:cubicBezTo>
                    <a:pt x="40" y="50"/>
                    <a:pt x="40" y="50"/>
                    <a:pt x="40" y="50"/>
                  </a:cubicBezTo>
                  <a:cubicBezTo>
                    <a:pt x="41" y="50"/>
                    <a:pt x="41" y="50"/>
                    <a:pt x="41" y="49"/>
                  </a:cubicBezTo>
                  <a:cubicBezTo>
                    <a:pt x="40" y="49"/>
                    <a:pt x="40" y="49"/>
                    <a:pt x="39" y="49"/>
                  </a:cubicBezTo>
                  <a:cubicBezTo>
                    <a:pt x="38" y="50"/>
                    <a:pt x="37" y="49"/>
                    <a:pt x="36" y="49"/>
                  </a:cubicBezTo>
                  <a:cubicBezTo>
                    <a:pt x="35" y="49"/>
                    <a:pt x="34" y="48"/>
                    <a:pt x="33" y="48"/>
                  </a:cubicBezTo>
                  <a:cubicBezTo>
                    <a:pt x="33" y="49"/>
                    <a:pt x="33" y="49"/>
                    <a:pt x="33" y="49"/>
                  </a:cubicBezTo>
                  <a:cubicBezTo>
                    <a:pt x="32" y="48"/>
                    <a:pt x="31" y="47"/>
                    <a:pt x="30" y="46"/>
                  </a:cubicBezTo>
                  <a:cubicBezTo>
                    <a:pt x="29" y="46"/>
                    <a:pt x="30" y="45"/>
                    <a:pt x="29" y="44"/>
                  </a:cubicBezTo>
                  <a:cubicBezTo>
                    <a:pt x="29" y="43"/>
                    <a:pt x="29" y="42"/>
                    <a:pt x="28" y="42"/>
                  </a:cubicBezTo>
                  <a:cubicBezTo>
                    <a:pt x="29" y="41"/>
                    <a:pt x="29" y="39"/>
                    <a:pt x="30" y="38"/>
                  </a:cubicBezTo>
                  <a:cubicBezTo>
                    <a:pt x="30" y="38"/>
                    <a:pt x="30" y="38"/>
                    <a:pt x="29" y="38"/>
                  </a:cubicBezTo>
                  <a:cubicBezTo>
                    <a:pt x="29" y="37"/>
                    <a:pt x="30" y="36"/>
                    <a:pt x="30" y="36"/>
                  </a:cubicBezTo>
                  <a:cubicBezTo>
                    <a:pt x="30" y="36"/>
                    <a:pt x="30" y="36"/>
                    <a:pt x="30" y="36"/>
                  </a:cubicBezTo>
                  <a:cubicBezTo>
                    <a:pt x="30" y="35"/>
                    <a:pt x="30" y="34"/>
                    <a:pt x="30" y="34"/>
                  </a:cubicBezTo>
                  <a:cubicBezTo>
                    <a:pt x="30" y="33"/>
                    <a:pt x="30" y="32"/>
                    <a:pt x="31" y="30"/>
                  </a:cubicBezTo>
                  <a:cubicBezTo>
                    <a:pt x="32" y="30"/>
                    <a:pt x="31" y="29"/>
                    <a:pt x="31" y="29"/>
                  </a:cubicBezTo>
                  <a:cubicBezTo>
                    <a:pt x="31" y="27"/>
                    <a:pt x="33" y="27"/>
                    <a:pt x="32" y="26"/>
                  </a:cubicBezTo>
                  <a:cubicBezTo>
                    <a:pt x="32" y="26"/>
                    <a:pt x="33" y="25"/>
                    <a:pt x="32" y="25"/>
                  </a:cubicBezTo>
                  <a:cubicBezTo>
                    <a:pt x="33" y="24"/>
                    <a:pt x="33" y="23"/>
                    <a:pt x="33" y="21"/>
                  </a:cubicBezTo>
                  <a:cubicBezTo>
                    <a:pt x="33" y="22"/>
                    <a:pt x="34" y="22"/>
                    <a:pt x="34" y="21"/>
                  </a:cubicBezTo>
                  <a:cubicBezTo>
                    <a:pt x="34" y="20"/>
                    <a:pt x="33" y="20"/>
                    <a:pt x="33" y="19"/>
                  </a:cubicBezTo>
                  <a:cubicBezTo>
                    <a:pt x="33" y="18"/>
                    <a:pt x="33" y="18"/>
                    <a:pt x="33" y="18"/>
                  </a:cubicBezTo>
                  <a:cubicBezTo>
                    <a:pt x="34" y="18"/>
                    <a:pt x="34" y="17"/>
                    <a:pt x="35" y="17"/>
                  </a:cubicBezTo>
                  <a:lnTo>
                    <a:pt x="36" y="19"/>
                  </a:lnTo>
                  <a:close/>
                  <a:moveTo>
                    <a:pt x="16" y="23"/>
                  </a:moveTo>
                  <a:cubicBezTo>
                    <a:pt x="17" y="25"/>
                    <a:pt x="16" y="26"/>
                    <a:pt x="16" y="27"/>
                  </a:cubicBezTo>
                  <a:cubicBezTo>
                    <a:pt x="16" y="28"/>
                    <a:pt x="16" y="28"/>
                    <a:pt x="16" y="28"/>
                  </a:cubicBezTo>
                  <a:cubicBezTo>
                    <a:pt x="16" y="29"/>
                    <a:pt x="15" y="30"/>
                    <a:pt x="16" y="30"/>
                  </a:cubicBezTo>
                  <a:cubicBezTo>
                    <a:pt x="16" y="30"/>
                    <a:pt x="16" y="30"/>
                    <a:pt x="16" y="30"/>
                  </a:cubicBezTo>
                  <a:cubicBezTo>
                    <a:pt x="16" y="33"/>
                    <a:pt x="16" y="34"/>
                    <a:pt x="15" y="37"/>
                  </a:cubicBezTo>
                  <a:cubicBezTo>
                    <a:pt x="16" y="37"/>
                    <a:pt x="16" y="38"/>
                    <a:pt x="16" y="39"/>
                  </a:cubicBezTo>
                  <a:cubicBezTo>
                    <a:pt x="16" y="40"/>
                    <a:pt x="16" y="41"/>
                    <a:pt x="15" y="42"/>
                  </a:cubicBezTo>
                  <a:cubicBezTo>
                    <a:pt x="15" y="43"/>
                    <a:pt x="15" y="43"/>
                    <a:pt x="15" y="44"/>
                  </a:cubicBezTo>
                  <a:cubicBezTo>
                    <a:pt x="15" y="44"/>
                    <a:pt x="15" y="44"/>
                    <a:pt x="15" y="44"/>
                  </a:cubicBezTo>
                  <a:cubicBezTo>
                    <a:pt x="14" y="43"/>
                    <a:pt x="12" y="43"/>
                    <a:pt x="11" y="42"/>
                  </a:cubicBezTo>
                  <a:cubicBezTo>
                    <a:pt x="11" y="41"/>
                    <a:pt x="10" y="41"/>
                    <a:pt x="10" y="40"/>
                  </a:cubicBezTo>
                  <a:cubicBezTo>
                    <a:pt x="9" y="38"/>
                    <a:pt x="9" y="37"/>
                    <a:pt x="9" y="35"/>
                  </a:cubicBezTo>
                  <a:cubicBezTo>
                    <a:pt x="9" y="35"/>
                    <a:pt x="10" y="34"/>
                    <a:pt x="9" y="34"/>
                  </a:cubicBezTo>
                  <a:cubicBezTo>
                    <a:pt x="10" y="33"/>
                    <a:pt x="9" y="33"/>
                    <a:pt x="9" y="33"/>
                  </a:cubicBezTo>
                  <a:cubicBezTo>
                    <a:pt x="10" y="31"/>
                    <a:pt x="10" y="28"/>
                    <a:pt x="12" y="27"/>
                  </a:cubicBezTo>
                  <a:cubicBezTo>
                    <a:pt x="12" y="26"/>
                    <a:pt x="13" y="25"/>
                    <a:pt x="14" y="24"/>
                  </a:cubicBezTo>
                  <a:cubicBezTo>
                    <a:pt x="14" y="23"/>
                    <a:pt x="15" y="22"/>
                    <a:pt x="16" y="20"/>
                  </a:cubicBezTo>
                  <a:cubicBezTo>
                    <a:pt x="16" y="22"/>
                    <a:pt x="17" y="23"/>
                    <a:pt x="16" y="23"/>
                  </a:cubicBezTo>
                  <a:close/>
                  <a:moveTo>
                    <a:pt x="46" y="27"/>
                  </a:moveTo>
                  <a:cubicBezTo>
                    <a:pt x="46" y="26"/>
                    <a:pt x="46" y="27"/>
                    <a:pt x="47" y="27"/>
                  </a:cubicBezTo>
                  <a:cubicBezTo>
                    <a:pt x="47" y="27"/>
                    <a:pt x="48" y="27"/>
                    <a:pt x="48" y="28"/>
                  </a:cubicBezTo>
                  <a:cubicBezTo>
                    <a:pt x="48" y="29"/>
                    <a:pt x="48" y="31"/>
                    <a:pt x="48" y="32"/>
                  </a:cubicBezTo>
                  <a:cubicBezTo>
                    <a:pt x="49" y="33"/>
                    <a:pt x="48" y="33"/>
                    <a:pt x="48" y="34"/>
                  </a:cubicBezTo>
                  <a:cubicBezTo>
                    <a:pt x="48" y="35"/>
                    <a:pt x="47" y="35"/>
                    <a:pt x="47" y="36"/>
                  </a:cubicBezTo>
                  <a:cubicBezTo>
                    <a:pt x="47" y="37"/>
                    <a:pt x="46" y="37"/>
                    <a:pt x="46" y="37"/>
                  </a:cubicBezTo>
                  <a:cubicBezTo>
                    <a:pt x="44" y="36"/>
                    <a:pt x="41" y="36"/>
                    <a:pt x="39" y="33"/>
                  </a:cubicBezTo>
                  <a:cubicBezTo>
                    <a:pt x="39" y="33"/>
                    <a:pt x="40" y="32"/>
                    <a:pt x="40" y="32"/>
                  </a:cubicBezTo>
                  <a:cubicBezTo>
                    <a:pt x="41" y="30"/>
                    <a:pt x="42" y="28"/>
                    <a:pt x="44" y="27"/>
                  </a:cubicBezTo>
                  <a:cubicBezTo>
                    <a:pt x="45" y="27"/>
                    <a:pt x="45" y="26"/>
                    <a:pt x="46" y="27"/>
                  </a:cubicBezTo>
                  <a:close/>
                  <a:moveTo>
                    <a:pt x="39" y="37"/>
                  </a:moveTo>
                  <a:cubicBezTo>
                    <a:pt x="39" y="38"/>
                    <a:pt x="39" y="38"/>
                    <a:pt x="40" y="38"/>
                  </a:cubicBezTo>
                  <a:cubicBezTo>
                    <a:pt x="41" y="39"/>
                    <a:pt x="41" y="39"/>
                    <a:pt x="42" y="39"/>
                  </a:cubicBezTo>
                  <a:cubicBezTo>
                    <a:pt x="43" y="41"/>
                    <a:pt x="43" y="41"/>
                    <a:pt x="43" y="41"/>
                  </a:cubicBezTo>
                  <a:cubicBezTo>
                    <a:pt x="42" y="42"/>
                    <a:pt x="42" y="44"/>
                    <a:pt x="40" y="43"/>
                  </a:cubicBezTo>
                  <a:cubicBezTo>
                    <a:pt x="40" y="44"/>
                    <a:pt x="39" y="43"/>
                    <a:pt x="38" y="43"/>
                  </a:cubicBezTo>
                  <a:cubicBezTo>
                    <a:pt x="37" y="44"/>
                    <a:pt x="36" y="43"/>
                    <a:pt x="35" y="44"/>
                  </a:cubicBezTo>
                  <a:cubicBezTo>
                    <a:pt x="35" y="43"/>
                    <a:pt x="35" y="42"/>
                    <a:pt x="35" y="41"/>
                  </a:cubicBezTo>
                  <a:cubicBezTo>
                    <a:pt x="35" y="40"/>
                    <a:pt x="37" y="39"/>
                    <a:pt x="37" y="37"/>
                  </a:cubicBezTo>
                  <a:cubicBezTo>
                    <a:pt x="37" y="37"/>
                    <a:pt x="37" y="35"/>
                    <a:pt x="38" y="36"/>
                  </a:cubicBezTo>
                  <a:lnTo>
                    <a:pt x="39" y="3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4" name="文本占位符 3"/>
          <p:cNvSpPr>
            <a:spLocks noGrp="1"/>
          </p:cNvSpPr>
          <p:nvPr>
            <p:ph type="body" sz="quarter" idx="10" hasCustomPrompt="1"/>
          </p:nvPr>
        </p:nvSpPr>
        <p:spPr>
          <a:xfrm>
            <a:off x="863600" y="1579654"/>
            <a:ext cx="10309225" cy="4646612"/>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8D4B51F-5022-4B9A-B1DC-58E2D82F8E58}" type="datetimeFigureOut">
              <a:rPr lang="zh-CN" altLang="en-US" smtClean="0"/>
              <a:t>2024/1/28</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0CBB207-5EAB-47C3-B719-5632B4BE83BE}"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4.xml"/><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4.xml"/><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4.xml"/><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4.xml"/><Relationship Id="rId5" Type="http://schemas.openxmlformats.org/officeDocument/2006/relationships/hyperlink" Target="https://www.ncbi.nlm.nih.gov/pmc/articles/PMC7059252/#B59" TargetMode="External"/><Relationship Id="rId4" Type="http://schemas.openxmlformats.org/officeDocument/2006/relationships/image" Target="../media/image9.png"/></Relationships>
</file>

<file path=ppt/slides/_rels/slide3.xml.rels><?xml version="1.0" encoding="UTF-8" standalone="yes"?>
<Relationships xmlns="http://schemas.openxmlformats.org/package/2006/relationships"><Relationship Id="rId2" Type="http://schemas.openxmlformats.org/officeDocument/2006/relationships/hyperlink" Target="https://doi.org/10.1038/s41598-020-74699-1" TargetMode="Externa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4.xml"/><Relationship Id="rId5" Type="http://schemas.openxmlformats.org/officeDocument/2006/relationships/image" Target="../media/image13.png"/><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121508" y="1507524"/>
            <a:ext cx="11948984" cy="1921476"/>
          </a:xfrm>
        </p:spPr>
        <p:txBody>
          <a:bodyPr/>
          <a:lstStyle/>
          <a:p>
            <a:pPr algn="ctr"/>
            <a:r>
              <a:rPr lang="en-US" altLang="zh-CN" sz="4800" b="0" dirty="0"/>
              <a:t>Brain Neural Activity and Connectivity</a:t>
            </a:r>
            <a:r>
              <a:rPr lang="zh-CN" altLang="en-US" sz="4800" b="0" dirty="0"/>
              <a:t> </a:t>
            </a:r>
            <a:r>
              <a:rPr lang="en-US" altLang="zh-CN" sz="4800" b="0" dirty="0"/>
              <a:t>Revealed by fMRI Study</a:t>
            </a:r>
            <a:r>
              <a:rPr lang="en-US" altLang="zh-CN" sz="1800" dirty="0"/>
              <a:t> </a:t>
            </a:r>
            <a:br>
              <a:rPr lang="en-US" altLang="zh-CN" sz="1800" dirty="0"/>
            </a:br>
            <a:endParaRPr lang="zh-CN" altLang="en-US" sz="1800" dirty="0"/>
          </a:p>
        </p:txBody>
      </p:sp>
      <p:sp>
        <p:nvSpPr>
          <p:cNvPr id="5" name="文本占位符 4"/>
          <p:cNvSpPr>
            <a:spLocks noGrp="1"/>
          </p:cNvSpPr>
          <p:nvPr>
            <p:ph type="body" idx="1"/>
          </p:nvPr>
        </p:nvSpPr>
        <p:spPr>
          <a:xfrm>
            <a:off x="746125" y="3628468"/>
            <a:ext cx="10515600" cy="1500187"/>
          </a:xfrm>
        </p:spPr>
        <p:txBody>
          <a:bodyPr/>
          <a:lstStyle/>
          <a:p>
            <a:pPr algn="ctr"/>
            <a:r>
              <a:rPr lang="en-US" altLang="zh-CN" dirty="0"/>
              <a:t>2024.1.27</a:t>
            </a:r>
          </a:p>
          <a:p>
            <a:pPr algn="ctr"/>
            <a:r>
              <a:rPr lang="en-US" altLang="zh-CN" dirty="0"/>
              <a:t>Group members: Liu </a:t>
            </a:r>
            <a:r>
              <a:rPr lang="en-US" altLang="zh-CN" dirty="0" err="1"/>
              <a:t>Ziyu</a:t>
            </a:r>
            <a:r>
              <a:rPr lang="en-US" altLang="zh-CN" dirty="0"/>
              <a:t>, Liu </a:t>
            </a:r>
            <a:r>
              <a:rPr lang="en-US" altLang="zh-CN" dirty="0" err="1"/>
              <a:t>Binbin</a:t>
            </a:r>
            <a:r>
              <a:rPr lang="en-US" altLang="zh-CN" dirty="0"/>
              <a:t>, Shao </a:t>
            </a:r>
            <a:r>
              <a:rPr lang="en-US" altLang="zh-CN" dirty="0" err="1"/>
              <a:t>Zejie</a:t>
            </a:r>
            <a:endParaRPr lang="zh-CN" alt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70BD787-8AA2-4066-AB57-2DC2F389EB18}"/>
              </a:ext>
            </a:extLst>
          </p:cNvPr>
          <p:cNvSpPr>
            <a:spLocks noGrp="1"/>
          </p:cNvSpPr>
          <p:nvPr>
            <p:ph type="title"/>
          </p:nvPr>
        </p:nvSpPr>
        <p:spPr>
          <a:xfrm>
            <a:off x="281833" y="182508"/>
            <a:ext cx="8524816" cy="759735"/>
          </a:xfrm>
        </p:spPr>
        <p:txBody>
          <a:bodyPr>
            <a:normAutofit fontScale="90000"/>
          </a:bodyPr>
          <a:lstStyle/>
          <a:p>
            <a:r>
              <a:rPr lang="en-US" altLang="zh-CN" dirty="0"/>
              <a:t>GLM analysis results of</a:t>
            </a:r>
            <a:r>
              <a:rPr lang="en-US" altLang="zh-CN" b="0" dirty="0"/>
              <a:t> </a:t>
            </a:r>
            <a:r>
              <a:rPr lang="en-US" altLang="zh-CN" dirty="0"/>
              <a:t>Shopping Interaction.</a:t>
            </a:r>
            <a:endParaRPr lang="zh-CN" altLang="en-US" dirty="0"/>
          </a:p>
        </p:txBody>
      </p:sp>
      <p:pic>
        <p:nvPicPr>
          <p:cNvPr id="5" name="图片 4">
            <a:extLst>
              <a:ext uri="{FF2B5EF4-FFF2-40B4-BE49-F238E27FC236}">
                <a16:creationId xmlns:a16="http://schemas.microsoft.com/office/drawing/2014/main" id="{44290FB1-7A6B-45AE-A79C-064E309D9E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535" y="1327211"/>
            <a:ext cx="3332380" cy="4801969"/>
          </a:xfrm>
          <a:prstGeom prst="rect">
            <a:avLst/>
          </a:prstGeom>
        </p:spPr>
      </p:pic>
      <p:pic>
        <p:nvPicPr>
          <p:cNvPr id="7" name="图片 6">
            <a:extLst>
              <a:ext uri="{FF2B5EF4-FFF2-40B4-BE49-F238E27FC236}">
                <a16:creationId xmlns:a16="http://schemas.microsoft.com/office/drawing/2014/main" id="{65E7350A-45E3-4DE5-998D-CEC0BDD9D8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97818" y="1327211"/>
            <a:ext cx="3332380" cy="4801970"/>
          </a:xfrm>
          <a:prstGeom prst="rect">
            <a:avLst/>
          </a:prstGeom>
        </p:spPr>
      </p:pic>
      <p:pic>
        <p:nvPicPr>
          <p:cNvPr id="9" name="图片 8">
            <a:extLst>
              <a:ext uri="{FF2B5EF4-FFF2-40B4-BE49-F238E27FC236}">
                <a16:creationId xmlns:a16="http://schemas.microsoft.com/office/drawing/2014/main" id="{2C3AD54F-A77A-413C-ABBB-4E15898594B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64470" y="1327211"/>
            <a:ext cx="3332380" cy="4801970"/>
          </a:xfrm>
          <a:prstGeom prst="rect">
            <a:avLst/>
          </a:prstGeom>
        </p:spPr>
      </p:pic>
    </p:spTree>
    <p:extLst>
      <p:ext uri="{BB962C8B-B14F-4D97-AF65-F5344CB8AC3E}">
        <p14:creationId xmlns:p14="http://schemas.microsoft.com/office/powerpoint/2010/main" val="16399950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887502-2BCC-4F0D-8540-8F8FB5892EA7}"/>
              </a:ext>
            </a:extLst>
          </p:cNvPr>
          <p:cNvSpPr>
            <a:spLocks noGrp="1"/>
          </p:cNvSpPr>
          <p:nvPr>
            <p:ph type="title"/>
          </p:nvPr>
        </p:nvSpPr>
        <p:spPr>
          <a:xfrm>
            <a:off x="281833" y="182508"/>
            <a:ext cx="8551449" cy="759735"/>
          </a:xfrm>
        </p:spPr>
        <p:txBody>
          <a:bodyPr>
            <a:normAutofit fontScale="90000"/>
          </a:bodyPr>
          <a:lstStyle/>
          <a:p>
            <a:r>
              <a:rPr lang="en-US" altLang="zh-CN" dirty="0"/>
              <a:t>GLM analysis results of</a:t>
            </a:r>
            <a:r>
              <a:rPr lang="en-US" altLang="zh-CN" b="0" dirty="0"/>
              <a:t> </a:t>
            </a:r>
            <a:r>
              <a:rPr lang="en-US" altLang="zh-CN" dirty="0"/>
              <a:t>Shopping Interaction.</a:t>
            </a:r>
            <a:endParaRPr lang="zh-CN" altLang="en-US" dirty="0"/>
          </a:p>
        </p:txBody>
      </p:sp>
      <p:pic>
        <p:nvPicPr>
          <p:cNvPr id="4" name="图片 3">
            <a:extLst>
              <a:ext uri="{FF2B5EF4-FFF2-40B4-BE49-F238E27FC236}">
                <a16:creationId xmlns:a16="http://schemas.microsoft.com/office/drawing/2014/main" id="{39E87A4D-42B1-4D82-AA8B-3580DA1D68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3565" y="1019405"/>
            <a:ext cx="2991048" cy="4310109"/>
          </a:xfrm>
          <a:prstGeom prst="rect">
            <a:avLst/>
          </a:prstGeom>
        </p:spPr>
      </p:pic>
      <p:pic>
        <p:nvPicPr>
          <p:cNvPr id="6" name="图片 5">
            <a:extLst>
              <a:ext uri="{FF2B5EF4-FFF2-40B4-BE49-F238E27FC236}">
                <a16:creationId xmlns:a16="http://schemas.microsoft.com/office/drawing/2014/main" id="{22315C22-F77D-4B7F-AC82-0946E71D0C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48930" y="1019405"/>
            <a:ext cx="3246718" cy="4678532"/>
          </a:xfrm>
          <a:prstGeom prst="rect">
            <a:avLst/>
          </a:prstGeom>
        </p:spPr>
      </p:pic>
      <p:pic>
        <p:nvPicPr>
          <p:cNvPr id="5" name="图片 4">
            <a:extLst>
              <a:ext uri="{FF2B5EF4-FFF2-40B4-BE49-F238E27FC236}">
                <a16:creationId xmlns:a16="http://schemas.microsoft.com/office/drawing/2014/main" id="{59B54F6E-D9C0-448E-9360-6AA05878FD7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79225" y="1135488"/>
            <a:ext cx="3183216" cy="4587024"/>
          </a:xfrm>
          <a:prstGeom prst="rect">
            <a:avLst/>
          </a:prstGeom>
        </p:spPr>
      </p:pic>
    </p:spTree>
    <p:extLst>
      <p:ext uri="{BB962C8B-B14F-4D97-AF65-F5344CB8AC3E}">
        <p14:creationId xmlns:p14="http://schemas.microsoft.com/office/powerpoint/2010/main" val="22590055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497A11-81DB-4B05-85DF-97DC4E91D3F7}"/>
              </a:ext>
            </a:extLst>
          </p:cNvPr>
          <p:cNvSpPr>
            <a:spLocks noGrp="1"/>
          </p:cNvSpPr>
          <p:nvPr>
            <p:ph type="title"/>
          </p:nvPr>
        </p:nvSpPr>
        <p:spPr/>
        <p:txBody>
          <a:bodyPr/>
          <a:lstStyle/>
          <a:p>
            <a:r>
              <a:rPr lang="en-US" altLang="zh-CN" dirty="0"/>
              <a:t>Group analysis of Shopping Interaction</a:t>
            </a:r>
            <a:endParaRPr lang="zh-CN" altLang="en-US" dirty="0"/>
          </a:p>
        </p:txBody>
      </p:sp>
      <p:pic>
        <p:nvPicPr>
          <p:cNvPr id="4" name="图片 3">
            <a:extLst>
              <a:ext uri="{FF2B5EF4-FFF2-40B4-BE49-F238E27FC236}">
                <a16:creationId xmlns:a16="http://schemas.microsoft.com/office/drawing/2014/main" id="{D40F15EC-1526-4DE5-97C2-F4FF33ACA6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12919" y="1218076"/>
            <a:ext cx="3520872" cy="5073588"/>
          </a:xfrm>
          <a:prstGeom prst="rect">
            <a:avLst/>
          </a:prstGeom>
        </p:spPr>
      </p:pic>
      <p:pic>
        <p:nvPicPr>
          <p:cNvPr id="6" name="图片 5">
            <a:extLst>
              <a:ext uri="{FF2B5EF4-FFF2-40B4-BE49-F238E27FC236}">
                <a16:creationId xmlns:a16="http://schemas.microsoft.com/office/drawing/2014/main" id="{F8123E47-474E-459C-BC45-96C2CE2008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9224" y="1180730"/>
            <a:ext cx="3520873" cy="5073588"/>
          </a:xfrm>
          <a:prstGeom prst="rect">
            <a:avLst/>
          </a:prstGeom>
        </p:spPr>
      </p:pic>
      <p:pic>
        <p:nvPicPr>
          <p:cNvPr id="5" name="图片 4">
            <a:extLst>
              <a:ext uri="{FF2B5EF4-FFF2-40B4-BE49-F238E27FC236}">
                <a16:creationId xmlns:a16="http://schemas.microsoft.com/office/drawing/2014/main" id="{D9F47B1D-0A10-41BF-9778-B89A4A3DF92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71704" y="1270154"/>
            <a:ext cx="3448592" cy="4969431"/>
          </a:xfrm>
          <a:prstGeom prst="rect">
            <a:avLst/>
          </a:prstGeom>
        </p:spPr>
      </p:pic>
    </p:spTree>
    <p:extLst>
      <p:ext uri="{BB962C8B-B14F-4D97-AF65-F5344CB8AC3E}">
        <p14:creationId xmlns:p14="http://schemas.microsoft.com/office/powerpoint/2010/main" val="22703586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70248F-FCF4-4D77-8C6F-9F855DCF9283}"/>
              </a:ext>
            </a:extLst>
          </p:cNvPr>
          <p:cNvSpPr>
            <a:spLocks noGrp="1"/>
          </p:cNvSpPr>
          <p:nvPr>
            <p:ph type="title"/>
          </p:nvPr>
        </p:nvSpPr>
        <p:spPr/>
        <p:txBody>
          <a:bodyPr/>
          <a:lstStyle/>
          <a:p>
            <a:r>
              <a:rPr lang="en-US" altLang="zh-CN" dirty="0"/>
              <a:t>Group analysis of Shopping Interaction</a:t>
            </a:r>
            <a:endParaRPr lang="zh-CN" altLang="en-US" dirty="0"/>
          </a:p>
        </p:txBody>
      </p:sp>
      <p:pic>
        <p:nvPicPr>
          <p:cNvPr id="4" name="图片 3">
            <a:extLst>
              <a:ext uri="{FF2B5EF4-FFF2-40B4-BE49-F238E27FC236}">
                <a16:creationId xmlns:a16="http://schemas.microsoft.com/office/drawing/2014/main" id="{9B2F5BD5-D69F-4269-9199-2E8A9804FE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78653" y="1316655"/>
            <a:ext cx="9834693" cy="3659672"/>
          </a:xfrm>
          <a:prstGeom prst="rect">
            <a:avLst/>
          </a:prstGeom>
        </p:spPr>
      </p:pic>
      <p:sp>
        <p:nvSpPr>
          <p:cNvPr id="5" name="文本框 4">
            <a:extLst>
              <a:ext uri="{FF2B5EF4-FFF2-40B4-BE49-F238E27FC236}">
                <a16:creationId xmlns:a16="http://schemas.microsoft.com/office/drawing/2014/main" id="{97D2017E-1CBE-4585-B620-B6BD64AFA4AD}"/>
              </a:ext>
            </a:extLst>
          </p:cNvPr>
          <p:cNvSpPr txBox="1"/>
          <p:nvPr/>
        </p:nvSpPr>
        <p:spPr>
          <a:xfrm>
            <a:off x="1217060" y="5218179"/>
            <a:ext cx="9757877" cy="646331"/>
          </a:xfrm>
          <a:prstGeom prst="rect">
            <a:avLst/>
          </a:prstGeom>
          <a:noFill/>
        </p:spPr>
        <p:txBody>
          <a:bodyPr wrap="square" rtlCol="0">
            <a:spAutoFit/>
          </a:bodyPr>
          <a:lstStyle/>
          <a:p>
            <a:r>
              <a:rPr lang="en-US" altLang="zh-CN" dirty="0"/>
              <a:t>This picture is from the paper “Consensus-seeking and conflict-resolving ---an fMRI study on college couples’ shopping interaction”</a:t>
            </a:r>
            <a:endParaRPr lang="zh-CN" altLang="en-US" dirty="0"/>
          </a:p>
        </p:txBody>
      </p:sp>
    </p:spTree>
    <p:extLst>
      <p:ext uri="{BB962C8B-B14F-4D97-AF65-F5344CB8AC3E}">
        <p14:creationId xmlns:p14="http://schemas.microsoft.com/office/powerpoint/2010/main" val="40587762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A7AFE4-0484-44D9-A005-8A2B264AB1A5}"/>
              </a:ext>
            </a:extLst>
          </p:cNvPr>
          <p:cNvSpPr>
            <a:spLocks noGrp="1"/>
          </p:cNvSpPr>
          <p:nvPr>
            <p:ph type="title"/>
          </p:nvPr>
        </p:nvSpPr>
        <p:spPr/>
        <p:txBody>
          <a:bodyPr/>
          <a:lstStyle/>
          <a:p>
            <a:r>
              <a:rPr lang="en-US" altLang="zh-CN" dirty="0"/>
              <a:t>PPI results</a:t>
            </a:r>
            <a:endParaRPr lang="zh-CN" altLang="en-US" dirty="0"/>
          </a:p>
        </p:txBody>
      </p:sp>
      <p:pic>
        <p:nvPicPr>
          <p:cNvPr id="4" name="图片 3">
            <a:extLst>
              <a:ext uri="{FF2B5EF4-FFF2-40B4-BE49-F238E27FC236}">
                <a16:creationId xmlns:a16="http://schemas.microsoft.com/office/drawing/2014/main" id="{55B4ED71-5798-4552-8F2B-F0D9C9C3525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80875" y="1500326"/>
            <a:ext cx="5631408" cy="4223556"/>
          </a:xfrm>
          <a:prstGeom prst="rect">
            <a:avLst/>
          </a:prstGeom>
        </p:spPr>
      </p:pic>
      <p:pic>
        <p:nvPicPr>
          <p:cNvPr id="6" name="图片 5">
            <a:extLst>
              <a:ext uri="{FF2B5EF4-FFF2-40B4-BE49-F238E27FC236}">
                <a16:creationId xmlns:a16="http://schemas.microsoft.com/office/drawing/2014/main" id="{0572AD2E-785F-4CD2-954C-0F752663D74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9646" y="1580225"/>
            <a:ext cx="5701480" cy="3857238"/>
          </a:xfrm>
          <a:prstGeom prst="rect">
            <a:avLst/>
          </a:prstGeom>
        </p:spPr>
      </p:pic>
      <p:sp>
        <p:nvSpPr>
          <p:cNvPr id="5" name="文本框 4">
            <a:extLst>
              <a:ext uri="{FF2B5EF4-FFF2-40B4-BE49-F238E27FC236}">
                <a16:creationId xmlns:a16="http://schemas.microsoft.com/office/drawing/2014/main" id="{74D0049C-8450-4137-9868-47280B9A9120}"/>
              </a:ext>
            </a:extLst>
          </p:cNvPr>
          <p:cNvSpPr txBox="1"/>
          <p:nvPr/>
        </p:nvSpPr>
        <p:spPr>
          <a:xfrm>
            <a:off x="379717" y="5437463"/>
            <a:ext cx="5096653" cy="1200329"/>
          </a:xfrm>
          <a:prstGeom prst="rect">
            <a:avLst/>
          </a:prstGeom>
          <a:noFill/>
        </p:spPr>
        <p:txBody>
          <a:bodyPr wrap="square" rtlCol="0">
            <a:spAutoFit/>
          </a:bodyPr>
          <a:lstStyle/>
          <a:p>
            <a:r>
              <a:rPr lang="en-US" altLang="zh-CN" dirty="0"/>
              <a:t>This picture is from the paper “Consensus-seeking and conflict-resolving ---an fMRI study on college couples’ shopping interaction”</a:t>
            </a:r>
            <a:endParaRPr lang="zh-CN" altLang="en-US" dirty="0"/>
          </a:p>
        </p:txBody>
      </p:sp>
    </p:spTree>
    <p:extLst>
      <p:ext uri="{BB962C8B-B14F-4D97-AF65-F5344CB8AC3E}">
        <p14:creationId xmlns:p14="http://schemas.microsoft.com/office/powerpoint/2010/main" val="34070829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878D45-57BE-414B-A6FC-02FE7D70252C}"/>
              </a:ext>
            </a:extLst>
          </p:cNvPr>
          <p:cNvSpPr>
            <a:spLocks noGrp="1"/>
          </p:cNvSpPr>
          <p:nvPr>
            <p:ph type="title"/>
          </p:nvPr>
        </p:nvSpPr>
        <p:spPr/>
        <p:txBody>
          <a:bodyPr/>
          <a:lstStyle/>
          <a:p>
            <a:r>
              <a:rPr lang="en-US" altLang="zh-CN" dirty="0"/>
              <a:t>Introduction</a:t>
            </a:r>
            <a:endParaRPr lang="zh-CN" altLang="en-US" dirty="0"/>
          </a:p>
        </p:txBody>
      </p:sp>
      <p:sp>
        <p:nvSpPr>
          <p:cNvPr id="3" name="文本框 2">
            <a:extLst>
              <a:ext uri="{FF2B5EF4-FFF2-40B4-BE49-F238E27FC236}">
                <a16:creationId xmlns:a16="http://schemas.microsoft.com/office/drawing/2014/main" id="{295A85B3-BB73-4E2D-B612-12FD005CC177}"/>
              </a:ext>
            </a:extLst>
          </p:cNvPr>
          <p:cNvSpPr txBox="1"/>
          <p:nvPr/>
        </p:nvSpPr>
        <p:spPr>
          <a:xfrm>
            <a:off x="91457" y="1438817"/>
            <a:ext cx="12009086" cy="615040"/>
          </a:xfrm>
          <a:prstGeom prst="rect">
            <a:avLst/>
          </a:prstGeom>
          <a:noFill/>
        </p:spPr>
        <p:txBody>
          <a:bodyPr wrap="square" rtlCol="0">
            <a:spAutoFit/>
          </a:bodyPr>
          <a:lstStyle/>
          <a:p>
            <a:pPr marL="285750" indent="-285750">
              <a:lnSpc>
                <a:spcPct val="200000"/>
              </a:lnSpc>
              <a:buFont typeface="Arial" panose="020B0604020202020204" pitchFamily="34" charset="0"/>
              <a:buChar char="•"/>
            </a:pPr>
            <a:endParaRPr lang="en-US" altLang="zh-CN" sz="2000" dirty="0"/>
          </a:p>
        </p:txBody>
      </p:sp>
      <p:sp>
        <p:nvSpPr>
          <p:cNvPr id="4" name="TextBox 3">
            <a:extLst>
              <a:ext uri="{FF2B5EF4-FFF2-40B4-BE49-F238E27FC236}">
                <a16:creationId xmlns:a16="http://schemas.microsoft.com/office/drawing/2014/main" id="{C8E18BB2-55AC-8C10-01D4-813B0060FCDE}"/>
              </a:ext>
            </a:extLst>
          </p:cNvPr>
          <p:cNvSpPr txBox="1"/>
          <p:nvPr/>
        </p:nvSpPr>
        <p:spPr>
          <a:xfrm>
            <a:off x="11721353" y="5903259"/>
            <a:ext cx="470647" cy="369332"/>
          </a:xfrm>
          <a:prstGeom prst="rect">
            <a:avLst/>
          </a:prstGeom>
          <a:noFill/>
        </p:spPr>
        <p:txBody>
          <a:bodyPr wrap="square" rtlCol="0">
            <a:spAutoFit/>
          </a:bodyPr>
          <a:lstStyle/>
          <a:p>
            <a:r>
              <a:rPr lang="en-CN" dirty="0"/>
              <a:t>#1</a:t>
            </a:r>
          </a:p>
        </p:txBody>
      </p:sp>
      <p:sp>
        <p:nvSpPr>
          <p:cNvPr id="5" name="文本框 4">
            <a:extLst>
              <a:ext uri="{FF2B5EF4-FFF2-40B4-BE49-F238E27FC236}">
                <a16:creationId xmlns:a16="http://schemas.microsoft.com/office/drawing/2014/main" id="{84139B63-F50C-47D3-BB10-479FDB0FA578}"/>
              </a:ext>
            </a:extLst>
          </p:cNvPr>
          <p:cNvSpPr txBox="1"/>
          <p:nvPr/>
        </p:nvSpPr>
        <p:spPr>
          <a:xfrm>
            <a:off x="250372" y="1128492"/>
            <a:ext cx="11604171" cy="1569660"/>
          </a:xfrm>
          <a:prstGeom prst="rect">
            <a:avLst/>
          </a:prstGeom>
          <a:noFill/>
        </p:spPr>
        <p:txBody>
          <a:bodyPr wrap="square" rtlCol="0">
            <a:spAutoFit/>
          </a:bodyPr>
          <a:lstStyle/>
          <a:p>
            <a:r>
              <a:rPr kumimoji="1" lang="en-US" altLang="zh-CN" sz="1600" dirty="0"/>
              <a:t>Human social interaction and teamwork have great social and evolutionary significance, but studying how to find their neural correlates is very challenging. One reason is that multiple subjects need to be imaged simultaneously. There have been some studies using multiple fMRI technologies to test the interaction between multiple participants. By studying BOLD and correlation analysis when subjects socialize or collaborate, they explore the brain areas and correlations that mainly affect socialization and collaboration. Neural connections are studied using some analysis methods such as correlation analysis, phase synchronization, etc.</a:t>
            </a:r>
            <a:endParaRPr kumimoji="1" lang="zh-CN" altLang="en-US" sz="1600" dirty="0"/>
          </a:p>
        </p:txBody>
      </p:sp>
      <p:pic>
        <p:nvPicPr>
          <p:cNvPr id="6" name="图片 5">
            <a:extLst>
              <a:ext uri="{FF2B5EF4-FFF2-40B4-BE49-F238E27FC236}">
                <a16:creationId xmlns:a16="http://schemas.microsoft.com/office/drawing/2014/main" id="{A39E48B4-3250-44F9-8D69-A38E42219A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7332" y="2783403"/>
            <a:ext cx="3922429" cy="2946104"/>
          </a:xfrm>
          <a:prstGeom prst="rect">
            <a:avLst/>
          </a:prstGeom>
        </p:spPr>
      </p:pic>
      <p:sp>
        <p:nvSpPr>
          <p:cNvPr id="7" name="文本框 6">
            <a:extLst>
              <a:ext uri="{FF2B5EF4-FFF2-40B4-BE49-F238E27FC236}">
                <a16:creationId xmlns:a16="http://schemas.microsoft.com/office/drawing/2014/main" id="{1E30FA4A-8061-4DFA-9AD9-FA4C6BD04CB2}"/>
              </a:ext>
            </a:extLst>
          </p:cNvPr>
          <p:cNvSpPr txBox="1"/>
          <p:nvPr/>
        </p:nvSpPr>
        <p:spPr>
          <a:xfrm>
            <a:off x="987332" y="5930096"/>
            <a:ext cx="3922429" cy="523220"/>
          </a:xfrm>
          <a:prstGeom prst="rect">
            <a:avLst/>
          </a:prstGeom>
          <a:noFill/>
        </p:spPr>
        <p:txBody>
          <a:bodyPr wrap="square" rtlCol="0">
            <a:spAutoFit/>
          </a:bodyPr>
          <a:lstStyle/>
          <a:p>
            <a:r>
              <a:rPr kumimoji="1" lang="en-US" altLang="zh-CN" sz="1400" dirty="0"/>
              <a:t>A.</a:t>
            </a:r>
            <a:r>
              <a:rPr lang="en" altLang="zh-CN" sz="1400" b="0" i="0" dirty="0">
                <a:solidFill>
                  <a:srgbClr val="333333"/>
                </a:solidFill>
                <a:effectLst/>
                <a:latin typeface="Cambria" panose="02040503050406030204" pitchFamily="18" charset="0"/>
              </a:rPr>
              <a:t> Analysis methods used in hyperscanning to investigate between brain relationships. </a:t>
            </a:r>
            <a:endParaRPr kumimoji="1" lang="zh-CN" altLang="en-US" sz="1400" dirty="0"/>
          </a:p>
        </p:txBody>
      </p:sp>
      <p:pic>
        <p:nvPicPr>
          <p:cNvPr id="8" name="图片 7">
            <a:extLst>
              <a:ext uri="{FF2B5EF4-FFF2-40B4-BE49-F238E27FC236}">
                <a16:creationId xmlns:a16="http://schemas.microsoft.com/office/drawing/2014/main" id="{4D55F94F-8C46-40D6-94CF-5D31B8C4627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13658" y="2783402"/>
            <a:ext cx="4391010" cy="2946105"/>
          </a:xfrm>
          <a:prstGeom prst="rect">
            <a:avLst/>
          </a:prstGeom>
        </p:spPr>
      </p:pic>
      <p:sp>
        <p:nvSpPr>
          <p:cNvPr id="9" name="文本框 8">
            <a:extLst>
              <a:ext uri="{FF2B5EF4-FFF2-40B4-BE49-F238E27FC236}">
                <a16:creationId xmlns:a16="http://schemas.microsoft.com/office/drawing/2014/main" id="{604FDBD1-9263-43E2-A7CF-ACE6697A4E33}"/>
              </a:ext>
            </a:extLst>
          </p:cNvPr>
          <p:cNvSpPr txBox="1"/>
          <p:nvPr/>
        </p:nvSpPr>
        <p:spPr>
          <a:xfrm>
            <a:off x="6813658" y="5930096"/>
            <a:ext cx="4391010" cy="523220"/>
          </a:xfrm>
          <a:prstGeom prst="rect">
            <a:avLst/>
          </a:prstGeom>
          <a:noFill/>
        </p:spPr>
        <p:txBody>
          <a:bodyPr wrap="square" rtlCol="0">
            <a:spAutoFit/>
          </a:bodyPr>
          <a:lstStyle/>
          <a:p>
            <a:r>
              <a:rPr kumimoji="1" lang="en-US" altLang="zh-CN" sz="1400" dirty="0"/>
              <a:t>B.</a:t>
            </a:r>
            <a:r>
              <a:rPr lang="en" altLang="zh-CN" sz="1400" b="0" i="0" dirty="0">
                <a:solidFill>
                  <a:srgbClr val="333333"/>
                </a:solidFill>
                <a:effectLst/>
                <a:latin typeface="Cambria" panose="02040503050406030204" pitchFamily="18" charset="0"/>
              </a:rPr>
              <a:t>  From Koike et al. (</a:t>
            </a:r>
            <a:r>
              <a:rPr lang="en" altLang="zh-CN" sz="1400" b="0" i="0" u="sng" dirty="0">
                <a:solidFill>
                  <a:srgbClr val="376FAA"/>
                </a:solidFill>
                <a:effectLst/>
                <a:latin typeface="Cambria" panose="02040503050406030204" pitchFamily="18" charset="0"/>
                <a:hlinkClick r:id="rId5"/>
              </a:rPr>
              <a:t>2016</a:t>
            </a:r>
            <a:r>
              <a:rPr lang="en" altLang="zh-CN" sz="1400" b="0" i="0" dirty="0">
                <a:solidFill>
                  <a:srgbClr val="333333"/>
                </a:solidFill>
                <a:effectLst/>
                <a:latin typeface="Cambria" panose="02040503050406030204" pitchFamily="18" charset="0"/>
              </a:rPr>
              <a:t>). Between-brain synchronization estimated with correlation. </a:t>
            </a:r>
            <a:endParaRPr kumimoji="1" lang="zh-CN" altLang="en-US" sz="1400" dirty="0"/>
          </a:p>
        </p:txBody>
      </p:sp>
    </p:spTree>
    <p:extLst>
      <p:ext uri="{BB962C8B-B14F-4D97-AF65-F5344CB8AC3E}">
        <p14:creationId xmlns:p14="http://schemas.microsoft.com/office/powerpoint/2010/main" val="32061646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A8DF1A-A780-4F17-9AE6-A940529F78D7}"/>
              </a:ext>
            </a:extLst>
          </p:cNvPr>
          <p:cNvSpPr>
            <a:spLocks noGrp="1"/>
          </p:cNvSpPr>
          <p:nvPr>
            <p:ph type="title"/>
          </p:nvPr>
        </p:nvSpPr>
        <p:spPr/>
        <p:txBody>
          <a:bodyPr/>
          <a:lstStyle/>
          <a:p>
            <a:r>
              <a:rPr lang="en-US" altLang="zh-CN" dirty="0"/>
              <a:t>Reference</a:t>
            </a:r>
            <a:endParaRPr lang="zh-CN" altLang="en-US" dirty="0"/>
          </a:p>
        </p:txBody>
      </p:sp>
      <p:sp>
        <p:nvSpPr>
          <p:cNvPr id="3" name="矩形 2">
            <a:extLst>
              <a:ext uri="{FF2B5EF4-FFF2-40B4-BE49-F238E27FC236}">
                <a16:creationId xmlns:a16="http://schemas.microsoft.com/office/drawing/2014/main" id="{9BE47CAE-6850-4925-A668-C525C7447404}"/>
              </a:ext>
            </a:extLst>
          </p:cNvPr>
          <p:cNvSpPr/>
          <p:nvPr/>
        </p:nvSpPr>
        <p:spPr>
          <a:xfrm>
            <a:off x="1030549" y="1784376"/>
            <a:ext cx="10130902" cy="2778774"/>
          </a:xfrm>
          <a:prstGeom prst="rect">
            <a:avLst/>
          </a:prstGeom>
        </p:spPr>
        <p:txBody>
          <a:bodyPr wrap="square">
            <a:spAutoFit/>
          </a:bodyPr>
          <a:lstStyle/>
          <a:p>
            <a:pPr marL="342900" indent="-342900">
              <a:lnSpc>
                <a:spcPct val="200000"/>
              </a:lnSpc>
              <a:buFont typeface="+mj-lt"/>
              <a:buAutoNum type="arabicPeriod"/>
            </a:pPr>
            <a:r>
              <a:rPr lang="en-US" altLang="zh-CN" dirty="0"/>
              <a:t>Jo, H., Chen, CY., Chen, DY. et al. A brain network that supports consensus-seeking and conflict-resolving of college couples’ shopping interaction. Sci Rep 10, 17601 (2020). </a:t>
            </a:r>
            <a:r>
              <a:rPr lang="en-US" altLang="zh-CN" dirty="0">
                <a:hlinkClick r:id="rId2">
                  <a:extLst>
                    <a:ext uri="{A12FA001-AC4F-418D-AE19-62706E023703}">
                      <ahyp:hlinkClr xmlns:ahyp="http://schemas.microsoft.com/office/drawing/2018/hyperlinkcolor" val="tx"/>
                    </a:ext>
                  </a:extLst>
                </a:hlinkClick>
              </a:rPr>
              <a:t>https://doi.org/10.1038/s41598-020-74699-1</a:t>
            </a:r>
            <a:endParaRPr lang="en-US" altLang="zh-CN" dirty="0"/>
          </a:p>
          <a:p>
            <a:pPr marL="342900" indent="-342900">
              <a:lnSpc>
                <a:spcPct val="200000"/>
              </a:lnSpc>
              <a:buFont typeface="+mj-lt"/>
              <a:buAutoNum type="arabicPeriod"/>
            </a:pPr>
            <a:r>
              <a:rPr lang="en-US" altLang="zh-CN" dirty="0"/>
              <a:t>Shen, S., Cheng, J., Hsu, Y., Chen, D., Weng, M., &amp; Kung, C. (2021). Collaborations and deceptions in strategic interactions revealed by </a:t>
            </a:r>
            <a:r>
              <a:rPr lang="en-US" altLang="zh-CN" dirty="0" err="1"/>
              <a:t>hyperscanning</a:t>
            </a:r>
            <a:r>
              <a:rPr lang="en-US" altLang="zh-CN" dirty="0"/>
              <a:t> fMRI. </a:t>
            </a:r>
            <a:r>
              <a:rPr lang="en-US" altLang="zh-CN" i="1" dirty="0" err="1"/>
              <a:t>bioRxiv</a:t>
            </a:r>
            <a:r>
              <a:rPr lang="en-US" altLang="zh-CN" dirty="0"/>
              <a:t>.</a:t>
            </a:r>
            <a:endParaRPr lang="zh-CN" altLang="en-US" dirty="0"/>
          </a:p>
        </p:txBody>
      </p:sp>
    </p:spTree>
    <p:extLst>
      <p:ext uri="{BB962C8B-B14F-4D97-AF65-F5344CB8AC3E}">
        <p14:creationId xmlns:p14="http://schemas.microsoft.com/office/powerpoint/2010/main" val="40841461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281940" y="193070"/>
            <a:ext cx="8216283" cy="759735"/>
          </a:xfrm>
        </p:spPr>
        <p:txBody>
          <a:bodyPr>
            <a:normAutofit fontScale="90000"/>
          </a:bodyPr>
          <a:lstStyle/>
          <a:p>
            <a:r>
              <a:rPr lang="en-US" altLang="zh-CN" dirty="0"/>
              <a:t>fMRI task1: Opening-treasure-chest(OTC)</a:t>
            </a:r>
          </a:p>
        </p:txBody>
      </p:sp>
      <p:sp>
        <p:nvSpPr>
          <p:cNvPr id="5" name="文本框 4"/>
          <p:cNvSpPr txBox="1"/>
          <p:nvPr/>
        </p:nvSpPr>
        <p:spPr>
          <a:xfrm>
            <a:off x="281940" y="1072797"/>
            <a:ext cx="11789410" cy="645160"/>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Game participants: 66 (33 pairs), aged between 20 and 30 years old. All participants had normal or corrected-to-normal vision and no history of mental illness or neurological disease.</a:t>
            </a:r>
            <a:endParaRPr lang="zh-CN" altLang="en-US" dirty="0">
              <a:latin typeface="Times New Roman" panose="02020603050405020304" pitchFamily="18" charset="0"/>
              <a:cs typeface="Times New Roman" panose="02020603050405020304" pitchFamily="18" charset="0"/>
            </a:endParaRPr>
          </a:p>
        </p:txBody>
      </p:sp>
      <p:sp>
        <p:nvSpPr>
          <p:cNvPr id="10" name="文本框 9"/>
          <p:cNvSpPr txBox="1"/>
          <p:nvPr/>
        </p:nvSpPr>
        <p:spPr>
          <a:xfrm>
            <a:off x="766688" y="5546621"/>
            <a:ext cx="4748207" cy="923330"/>
          </a:xfrm>
          <a:prstGeom prst="rect">
            <a:avLst/>
          </a:prstGeom>
          <a:noFill/>
        </p:spPr>
        <p:txBody>
          <a:bodyPr wrap="square" rtlCol="0">
            <a:spAutoFit/>
          </a:bodyPr>
          <a:lstStyle/>
          <a:p>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a</a:t>
            </a:r>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 In cooperative mode: If you successfully guess the treasure chest correctly, the two people will share the reward equally.</a:t>
            </a:r>
            <a:endParaRPr lang="zh-CN" altLang="en-US" dirty="0">
              <a:latin typeface="Times New Roman" panose="02020603050405020304" pitchFamily="18" charset="0"/>
              <a:cs typeface="Times New Roman" panose="02020603050405020304" pitchFamily="18" charset="0"/>
            </a:endParaRPr>
          </a:p>
        </p:txBody>
      </p:sp>
      <p:pic>
        <p:nvPicPr>
          <p:cNvPr id="2" name="图片 1">
            <a:extLst>
              <a:ext uri="{FF2B5EF4-FFF2-40B4-BE49-F238E27FC236}">
                <a16:creationId xmlns:a16="http://schemas.microsoft.com/office/drawing/2014/main" id="{98A70233-B7D9-9882-4893-4C1C2BB16B6C}"/>
              </a:ext>
            </a:extLst>
          </p:cNvPr>
          <p:cNvPicPr>
            <a:picLocks noChangeAspect="1"/>
          </p:cNvPicPr>
          <p:nvPr/>
        </p:nvPicPr>
        <p:blipFill>
          <a:blip r:embed="rId2"/>
          <a:stretch>
            <a:fillRect/>
          </a:stretch>
        </p:blipFill>
        <p:spPr>
          <a:xfrm>
            <a:off x="1142417" y="2133431"/>
            <a:ext cx="1998375" cy="1412851"/>
          </a:xfrm>
          <a:prstGeom prst="rect">
            <a:avLst/>
          </a:prstGeom>
        </p:spPr>
      </p:pic>
      <p:pic>
        <p:nvPicPr>
          <p:cNvPr id="3" name="图片 2">
            <a:extLst>
              <a:ext uri="{FF2B5EF4-FFF2-40B4-BE49-F238E27FC236}">
                <a16:creationId xmlns:a16="http://schemas.microsoft.com/office/drawing/2014/main" id="{0C448E7C-3CA0-A7F5-6AC6-EDAAC0F9F25A}"/>
              </a:ext>
            </a:extLst>
          </p:cNvPr>
          <p:cNvPicPr>
            <a:picLocks noChangeAspect="1"/>
          </p:cNvPicPr>
          <p:nvPr/>
        </p:nvPicPr>
        <p:blipFill>
          <a:blip r:embed="rId2"/>
          <a:stretch>
            <a:fillRect/>
          </a:stretch>
        </p:blipFill>
        <p:spPr>
          <a:xfrm>
            <a:off x="3034239" y="2145025"/>
            <a:ext cx="1998375" cy="1412851"/>
          </a:xfrm>
          <a:prstGeom prst="rect">
            <a:avLst/>
          </a:prstGeom>
        </p:spPr>
      </p:pic>
      <p:pic>
        <p:nvPicPr>
          <p:cNvPr id="9" name="图片 8">
            <a:extLst>
              <a:ext uri="{FF2B5EF4-FFF2-40B4-BE49-F238E27FC236}">
                <a16:creationId xmlns:a16="http://schemas.microsoft.com/office/drawing/2014/main" id="{DFE17230-9691-7FD3-3E1C-C682D9017A2F}"/>
              </a:ext>
            </a:extLst>
          </p:cNvPr>
          <p:cNvPicPr>
            <a:picLocks noChangeAspect="1"/>
          </p:cNvPicPr>
          <p:nvPr/>
        </p:nvPicPr>
        <p:blipFill rotWithShape="1">
          <a:blip r:embed="rId3"/>
          <a:srcRect b="6741"/>
          <a:stretch/>
        </p:blipFill>
        <p:spPr>
          <a:xfrm>
            <a:off x="1818549" y="1756073"/>
            <a:ext cx="646109" cy="615017"/>
          </a:xfrm>
          <a:prstGeom prst="rect">
            <a:avLst/>
          </a:prstGeom>
        </p:spPr>
      </p:pic>
      <p:pic>
        <p:nvPicPr>
          <p:cNvPr id="12" name="图片 11">
            <a:extLst>
              <a:ext uri="{FF2B5EF4-FFF2-40B4-BE49-F238E27FC236}">
                <a16:creationId xmlns:a16="http://schemas.microsoft.com/office/drawing/2014/main" id="{6CD52AB9-DE08-B235-C4CD-C441B085B92C}"/>
              </a:ext>
            </a:extLst>
          </p:cNvPr>
          <p:cNvPicPr>
            <a:picLocks noChangeAspect="1"/>
          </p:cNvPicPr>
          <p:nvPr/>
        </p:nvPicPr>
        <p:blipFill rotWithShape="1">
          <a:blip r:embed="rId4"/>
          <a:srcRect l="14617" b="7065"/>
          <a:stretch/>
        </p:blipFill>
        <p:spPr>
          <a:xfrm>
            <a:off x="1666324" y="4074983"/>
            <a:ext cx="950558" cy="1127982"/>
          </a:xfrm>
          <a:prstGeom prst="rect">
            <a:avLst/>
          </a:prstGeom>
        </p:spPr>
      </p:pic>
      <p:pic>
        <p:nvPicPr>
          <p:cNvPr id="16" name="图片 15">
            <a:extLst>
              <a:ext uri="{FF2B5EF4-FFF2-40B4-BE49-F238E27FC236}">
                <a16:creationId xmlns:a16="http://schemas.microsoft.com/office/drawing/2014/main" id="{27A6417E-D524-ADDC-2C07-3459AA0DB7E9}"/>
              </a:ext>
            </a:extLst>
          </p:cNvPr>
          <p:cNvPicPr>
            <a:picLocks noChangeAspect="1"/>
          </p:cNvPicPr>
          <p:nvPr/>
        </p:nvPicPr>
        <p:blipFill>
          <a:blip r:embed="rId5"/>
          <a:stretch>
            <a:fillRect/>
          </a:stretch>
        </p:blipFill>
        <p:spPr>
          <a:xfrm>
            <a:off x="3467034" y="4087892"/>
            <a:ext cx="1141512" cy="1184426"/>
          </a:xfrm>
          <a:prstGeom prst="rect">
            <a:avLst/>
          </a:prstGeom>
        </p:spPr>
      </p:pic>
      <p:cxnSp>
        <p:nvCxnSpPr>
          <p:cNvPr id="18" name="直接箭头连接符 17">
            <a:extLst>
              <a:ext uri="{FF2B5EF4-FFF2-40B4-BE49-F238E27FC236}">
                <a16:creationId xmlns:a16="http://schemas.microsoft.com/office/drawing/2014/main" id="{F5981CCF-3EE2-8D70-17EE-E7F75645F525}"/>
              </a:ext>
            </a:extLst>
          </p:cNvPr>
          <p:cNvCxnSpPr>
            <a:stCxn id="12" idx="0"/>
            <a:endCxn id="2" idx="2"/>
          </p:cNvCxnSpPr>
          <p:nvPr/>
        </p:nvCxnSpPr>
        <p:spPr>
          <a:xfrm flipV="1">
            <a:off x="2141603" y="3546282"/>
            <a:ext cx="2" cy="528701"/>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0" name="直接箭头连接符 19">
            <a:extLst>
              <a:ext uri="{FF2B5EF4-FFF2-40B4-BE49-F238E27FC236}">
                <a16:creationId xmlns:a16="http://schemas.microsoft.com/office/drawing/2014/main" id="{DE484FBB-5A77-0252-1F0C-9235E5ECB61B}"/>
              </a:ext>
            </a:extLst>
          </p:cNvPr>
          <p:cNvCxnSpPr>
            <a:cxnSpLocks/>
            <a:endCxn id="3" idx="2"/>
          </p:cNvCxnSpPr>
          <p:nvPr/>
        </p:nvCxnSpPr>
        <p:spPr>
          <a:xfrm flipV="1">
            <a:off x="2141603" y="3557876"/>
            <a:ext cx="1891824" cy="528701"/>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2" name="直接箭头连接符 21">
            <a:extLst>
              <a:ext uri="{FF2B5EF4-FFF2-40B4-BE49-F238E27FC236}">
                <a16:creationId xmlns:a16="http://schemas.microsoft.com/office/drawing/2014/main" id="{A8049110-A165-8F69-B260-0DF23C270678}"/>
              </a:ext>
            </a:extLst>
          </p:cNvPr>
          <p:cNvCxnSpPr>
            <a:cxnSpLocks/>
          </p:cNvCxnSpPr>
          <p:nvPr/>
        </p:nvCxnSpPr>
        <p:spPr>
          <a:xfrm>
            <a:off x="2640870" y="4745581"/>
            <a:ext cx="826164"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24" name="文本框 23">
            <a:extLst>
              <a:ext uri="{FF2B5EF4-FFF2-40B4-BE49-F238E27FC236}">
                <a16:creationId xmlns:a16="http://schemas.microsoft.com/office/drawing/2014/main" id="{D4F72888-368D-960B-846D-DECD4C72F3FB}"/>
              </a:ext>
            </a:extLst>
          </p:cNvPr>
          <p:cNvSpPr txBox="1"/>
          <p:nvPr/>
        </p:nvSpPr>
        <p:spPr>
          <a:xfrm>
            <a:off x="1703514" y="5272318"/>
            <a:ext cx="900292"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sender</a:t>
            </a:r>
            <a:endParaRPr lang="zh-CN" altLang="en-US" dirty="0">
              <a:latin typeface="Times New Roman" panose="02020603050405020304" pitchFamily="18" charset="0"/>
              <a:cs typeface="Times New Roman" panose="02020603050405020304" pitchFamily="18" charset="0"/>
            </a:endParaRPr>
          </a:p>
        </p:txBody>
      </p:sp>
      <p:sp>
        <p:nvSpPr>
          <p:cNvPr id="25" name="文本框 24">
            <a:extLst>
              <a:ext uri="{FF2B5EF4-FFF2-40B4-BE49-F238E27FC236}">
                <a16:creationId xmlns:a16="http://schemas.microsoft.com/office/drawing/2014/main" id="{2BF998AA-0C4D-66CF-9D97-325FC773F5CF}"/>
              </a:ext>
            </a:extLst>
          </p:cNvPr>
          <p:cNvSpPr txBox="1"/>
          <p:nvPr/>
        </p:nvSpPr>
        <p:spPr>
          <a:xfrm>
            <a:off x="3644092" y="5272318"/>
            <a:ext cx="1002566"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receiver</a:t>
            </a:r>
            <a:endParaRPr lang="zh-CN" altLang="en-US" dirty="0">
              <a:latin typeface="Times New Roman" panose="02020603050405020304" pitchFamily="18" charset="0"/>
              <a:cs typeface="Times New Roman" panose="02020603050405020304" pitchFamily="18" charset="0"/>
            </a:endParaRPr>
          </a:p>
        </p:txBody>
      </p:sp>
      <p:sp>
        <p:nvSpPr>
          <p:cNvPr id="26" name="文本框 25">
            <a:extLst>
              <a:ext uri="{FF2B5EF4-FFF2-40B4-BE49-F238E27FC236}">
                <a16:creationId xmlns:a16="http://schemas.microsoft.com/office/drawing/2014/main" id="{7D4BA908-59E4-57B1-0D41-7DACB0F745FE}"/>
              </a:ext>
            </a:extLst>
          </p:cNvPr>
          <p:cNvSpPr txBox="1"/>
          <p:nvPr/>
        </p:nvSpPr>
        <p:spPr>
          <a:xfrm>
            <a:off x="4358307" y="3918572"/>
            <a:ext cx="1002567" cy="646331"/>
          </a:xfrm>
          <a:prstGeom prst="rect">
            <a:avLst/>
          </a:prstGeom>
          <a:noFill/>
        </p:spPr>
        <p:txBody>
          <a:bodyPr wrap="square" rtlCol="0">
            <a:spAutoFit/>
          </a:bodyPr>
          <a:lstStyle/>
          <a:p>
            <a:r>
              <a:rPr lang="zh-CN" altLang="en-US" sz="3600" dirty="0">
                <a:latin typeface="Times New Roman" panose="02020603050405020304" pitchFamily="18" charset="0"/>
                <a:cs typeface="Times New Roman" panose="02020603050405020304" pitchFamily="18" charset="0"/>
              </a:rPr>
              <a:t>？</a:t>
            </a:r>
          </a:p>
        </p:txBody>
      </p:sp>
      <p:sp>
        <p:nvSpPr>
          <p:cNvPr id="27" name="文本框 26">
            <a:extLst>
              <a:ext uri="{FF2B5EF4-FFF2-40B4-BE49-F238E27FC236}">
                <a16:creationId xmlns:a16="http://schemas.microsoft.com/office/drawing/2014/main" id="{00EC167B-203F-D5E3-209D-04B80B21A42C}"/>
              </a:ext>
            </a:extLst>
          </p:cNvPr>
          <p:cNvSpPr txBox="1"/>
          <p:nvPr/>
        </p:nvSpPr>
        <p:spPr>
          <a:xfrm>
            <a:off x="1364374" y="3473587"/>
            <a:ext cx="1002567" cy="646331"/>
          </a:xfrm>
          <a:prstGeom prst="rect">
            <a:avLst/>
          </a:prstGeom>
          <a:noFill/>
        </p:spPr>
        <p:txBody>
          <a:bodyPr wrap="square" rtlCol="0">
            <a:spAutoFit/>
          </a:bodyPr>
          <a:lstStyle/>
          <a:p>
            <a:r>
              <a:rPr lang="zh-CN" altLang="en-US" sz="3600" dirty="0">
                <a:latin typeface="Times New Roman" panose="02020603050405020304" pitchFamily="18" charset="0"/>
                <a:cs typeface="Times New Roman" panose="02020603050405020304" pitchFamily="18" charset="0"/>
              </a:rPr>
              <a:t>💡</a:t>
            </a:r>
          </a:p>
        </p:txBody>
      </p:sp>
      <p:pic>
        <p:nvPicPr>
          <p:cNvPr id="29" name="图片 28">
            <a:extLst>
              <a:ext uri="{FF2B5EF4-FFF2-40B4-BE49-F238E27FC236}">
                <a16:creationId xmlns:a16="http://schemas.microsoft.com/office/drawing/2014/main" id="{28D1D33D-A016-1CD8-09E2-7D6D72DD4C72}"/>
              </a:ext>
            </a:extLst>
          </p:cNvPr>
          <p:cNvPicPr>
            <a:picLocks noChangeAspect="1"/>
          </p:cNvPicPr>
          <p:nvPr/>
        </p:nvPicPr>
        <p:blipFill>
          <a:blip r:embed="rId2"/>
          <a:stretch>
            <a:fillRect/>
          </a:stretch>
        </p:blipFill>
        <p:spPr>
          <a:xfrm>
            <a:off x="6499848" y="2133431"/>
            <a:ext cx="1998375" cy="1412851"/>
          </a:xfrm>
          <a:prstGeom prst="rect">
            <a:avLst/>
          </a:prstGeom>
        </p:spPr>
      </p:pic>
      <p:pic>
        <p:nvPicPr>
          <p:cNvPr id="30" name="图片 29">
            <a:extLst>
              <a:ext uri="{FF2B5EF4-FFF2-40B4-BE49-F238E27FC236}">
                <a16:creationId xmlns:a16="http://schemas.microsoft.com/office/drawing/2014/main" id="{0326006D-A756-ED21-E5CF-581BCD0BB2C6}"/>
              </a:ext>
            </a:extLst>
          </p:cNvPr>
          <p:cNvPicPr>
            <a:picLocks noChangeAspect="1"/>
          </p:cNvPicPr>
          <p:nvPr/>
        </p:nvPicPr>
        <p:blipFill>
          <a:blip r:embed="rId2"/>
          <a:stretch>
            <a:fillRect/>
          </a:stretch>
        </p:blipFill>
        <p:spPr>
          <a:xfrm>
            <a:off x="8391670" y="2145025"/>
            <a:ext cx="1998375" cy="1412851"/>
          </a:xfrm>
          <a:prstGeom prst="rect">
            <a:avLst/>
          </a:prstGeom>
        </p:spPr>
      </p:pic>
      <p:pic>
        <p:nvPicPr>
          <p:cNvPr id="31" name="图片 30">
            <a:extLst>
              <a:ext uri="{FF2B5EF4-FFF2-40B4-BE49-F238E27FC236}">
                <a16:creationId xmlns:a16="http://schemas.microsoft.com/office/drawing/2014/main" id="{80F4222B-3456-9E0D-E1DA-1B99851F1428}"/>
              </a:ext>
            </a:extLst>
          </p:cNvPr>
          <p:cNvPicPr>
            <a:picLocks noChangeAspect="1"/>
          </p:cNvPicPr>
          <p:nvPr/>
        </p:nvPicPr>
        <p:blipFill rotWithShape="1">
          <a:blip r:embed="rId3"/>
          <a:srcRect b="6741"/>
          <a:stretch/>
        </p:blipFill>
        <p:spPr>
          <a:xfrm>
            <a:off x="7175980" y="1756073"/>
            <a:ext cx="646109" cy="615017"/>
          </a:xfrm>
          <a:prstGeom prst="rect">
            <a:avLst/>
          </a:prstGeom>
        </p:spPr>
      </p:pic>
      <p:pic>
        <p:nvPicPr>
          <p:cNvPr id="32" name="图片 31">
            <a:extLst>
              <a:ext uri="{FF2B5EF4-FFF2-40B4-BE49-F238E27FC236}">
                <a16:creationId xmlns:a16="http://schemas.microsoft.com/office/drawing/2014/main" id="{EA495CB2-F37D-CCFF-C2E8-99DACFAAF04E}"/>
              </a:ext>
            </a:extLst>
          </p:cNvPr>
          <p:cNvPicPr>
            <a:picLocks noChangeAspect="1"/>
          </p:cNvPicPr>
          <p:nvPr/>
        </p:nvPicPr>
        <p:blipFill rotWithShape="1">
          <a:blip r:embed="rId4"/>
          <a:srcRect l="14617" b="7065"/>
          <a:stretch/>
        </p:blipFill>
        <p:spPr>
          <a:xfrm>
            <a:off x="7023755" y="4074983"/>
            <a:ext cx="950558" cy="1127982"/>
          </a:xfrm>
          <a:prstGeom prst="rect">
            <a:avLst/>
          </a:prstGeom>
        </p:spPr>
      </p:pic>
      <p:pic>
        <p:nvPicPr>
          <p:cNvPr id="33" name="图片 32">
            <a:extLst>
              <a:ext uri="{FF2B5EF4-FFF2-40B4-BE49-F238E27FC236}">
                <a16:creationId xmlns:a16="http://schemas.microsoft.com/office/drawing/2014/main" id="{CBD9B37E-227A-4D77-517E-3D893D67315F}"/>
              </a:ext>
            </a:extLst>
          </p:cNvPr>
          <p:cNvPicPr>
            <a:picLocks noChangeAspect="1"/>
          </p:cNvPicPr>
          <p:nvPr/>
        </p:nvPicPr>
        <p:blipFill>
          <a:blip r:embed="rId5"/>
          <a:stretch>
            <a:fillRect/>
          </a:stretch>
        </p:blipFill>
        <p:spPr>
          <a:xfrm>
            <a:off x="8824465" y="4087892"/>
            <a:ext cx="1141512" cy="1184426"/>
          </a:xfrm>
          <a:prstGeom prst="rect">
            <a:avLst/>
          </a:prstGeom>
        </p:spPr>
      </p:pic>
      <p:cxnSp>
        <p:nvCxnSpPr>
          <p:cNvPr id="34" name="直接箭头连接符 33">
            <a:extLst>
              <a:ext uri="{FF2B5EF4-FFF2-40B4-BE49-F238E27FC236}">
                <a16:creationId xmlns:a16="http://schemas.microsoft.com/office/drawing/2014/main" id="{7ABE3F42-088E-FA5A-AFC0-5C80B167F3B1}"/>
              </a:ext>
            </a:extLst>
          </p:cNvPr>
          <p:cNvCxnSpPr>
            <a:stCxn id="32" idx="0"/>
            <a:endCxn id="29" idx="2"/>
          </p:cNvCxnSpPr>
          <p:nvPr/>
        </p:nvCxnSpPr>
        <p:spPr>
          <a:xfrm flipV="1">
            <a:off x="7499034" y="3546282"/>
            <a:ext cx="2" cy="528701"/>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5" name="直接箭头连接符 34">
            <a:extLst>
              <a:ext uri="{FF2B5EF4-FFF2-40B4-BE49-F238E27FC236}">
                <a16:creationId xmlns:a16="http://schemas.microsoft.com/office/drawing/2014/main" id="{8950E096-41F7-AA2F-ABC2-25AB0A5CBCFF}"/>
              </a:ext>
            </a:extLst>
          </p:cNvPr>
          <p:cNvCxnSpPr>
            <a:cxnSpLocks/>
            <a:endCxn id="30" idx="2"/>
          </p:cNvCxnSpPr>
          <p:nvPr/>
        </p:nvCxnSpPr>
        <p:spPr>
          <a:xfrm flipV="1">
            <a:off x="7499034" y="3557876"/>
            <a:ext cx="1891824" cy="528701"/>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6" name="直接箭头连接符 35">
            <a:extLst>
              <a:ext uri="{FF2B5EF4-FFF2-40B4-BE49-F238E27FC236}">
                <a16:creationId xmlns:a16="http://schemas.microsoft.com/office/drawing/2014/main" id="{DFBA2822-7751-D55D-EE41-C69FDE71B8F9}"/>
              </a:ext>
            </a:extLst>
          </p:cNvPr>
          <p:cNvCxnSpPr>
            <a:cxnSpLocks/>
          </p:cNvCxnSpPr>
          <p:nvPr/>
        </p:nvCxnSpPr>
        <p:spPr>
          <a:xfrm>
            <a:off x="7998301" y="4745581"/>
            <a:ext cx="826164"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37" name="文本框 36">
            <a:extLst>
              <a:ext uri="{FF2B5EF4-FFF2-40B4-BE49-F238E27FC236}">
                <a16:creationId xmlns:a16="http://schemas.microsoft.com/office/drawing/2014/main" id="{0FA4014C-68D5-60FE-4D5A-1B5D51C6D238}"/>
              </a:ext>
            </a:extLst>
          </p:cNvPr>
          <p:cNvSpPr txBox="1"/>
          <p:nvPr/>
        </p:nvSpPr>
        <p:spPr>
          <a:xfrm>
            <a:off x="7060945" y="5272318"/>
            <a:ext cx="900292"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sender</a:t>
            </a:r>
            <a:endParaRPr lang="zh-CN" altLang="en-US" dirty="0">
              <a:latin typeface="Times New Roman" panose="02020603050405020304" pitchFamily="18" charset="0"/>
              <a:cs typeface="Times New Roman" panose="02020603050405020304" pitchFamily="18" charset="0"/>
            </a:endParaRPr>
          </a:p>
        </p:txBody>
      </p:sp>
      <p:sp>
        <p:nvSpPr>
          <p:cNvPr id="38" name="文本框 37">
            <a:extLst>
              <a:ext uri="{FF2B5EF4-FFF2-40B4-BE49-F238E27FC236}">
                <a16:creationId xmlns:a16="http://schemas.microsoft.com/office/drawing/2014/main" id="{B5CA3668-1DA0-810B-3CFC-4077917A3C68}"/>
              </a:ext>
            </a:extLst>
          </p:cNvPr>
          <p:cNvSpPr txBox="1"/>
          <p:nvPr/>
        </p:nvSpPr>
        <p:spPr>
          <a:xfrm>
            <a:off x="9001523" y="5272318"/>
            <a:ext cx="964454"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receiver</a:t>
            </a:r>
            <a:endParaRPr lang="zh-CN" altLang="en-US" dirty="0">
              <a:latin typeface="Times New Roman" panose="02020603050405020304" pitchFamily="18" charset="0"/>
              <a:cs typeface="Times New Roman" panose="02020603050405020304" pitchFamily="18" charset="0"/>
            </a:endParaRPr>
          </a:p>
        </p:txBody>
      </p:sp>
      <p:sp>
        <p:nvSpPr>
          <p:cNvPr id="39" name="文本框 38">
            <a:extLst>
              <a:ext uri="{FF2B5EF4-FFF2-40B4-BE49-F238E27FC236}">
                <a16:creationId xmlns:a16="http://schemas.microsoft.com/office/drawing/2014/main" id="{8614DF4A-8526-0DCF-306A-2E2B941ECF39}"/>
              </a:ext>
            </a:extLst>
          </p:cNvPr>
          <p:cNvSpPr txBox="1"/>
          <p:nvPr/>
        </p:nvSpPr>
        <p:spPr>
          <a:xfrm>
            <a:off x="9715738" y="3918572"/>
            <a:ext cx="1002567" cy="646331"/>
          </a:xfrm>
          <a:prstGeom prst="rect">
            <a:avLst/>
          </a:prstGeom>
          <a:noFill/>
        </p:spPr>
        <p:txBody>
          <a:bodyPr wrap="square" rtlCol="0">
            <a:spAutoFit/>
          </a:bodyPr>
          <a:lstStyle/>
          <a:p>
            <a:r>
              <a:rPr lang="zh-CN" altLang="en-US" sz="3600" dirty="0">
                <a:latin typeface="Times New Roman" panose="02020603050405020304" pitchFamily="18" charset="0"/>
                <a:cs typeface="Times New Roman" panose="02020603050405020304" pitchFamily="18" charset="0"/>
              </a:rPr>
              <a:t>？</a:t>
            </a:r>
          </a:p>
        </p:txBody>
      </p:sp>
      <p:sp>
        <p:nvSpPr>
          <p:cNvPr id="40" name="文本框 39">
            <a:extLst>
              <a:ext uri="{FF2B5EF4-FFF2-40B4-BE49-F238E27FC236}">
                <a16:creationId xmlns:a16="http://schemas.microsoft.com/office/drawing/2014/main" id="{DFCCB719-88D2-B099-92DE-73A6F9E819C7}"/>
              </a:ext>
            </a:extLst>
          </p:cNvPr>
          <p:cNvSpPr txBox="1"/>
          <p:nvPr/>
        </p:nvSpPr>
        <p:spPr>
          <a:xfrm>
            <a:off x="6721805" y="3473587"/>
            <a:ext cx="1002567" cy="646331"/>
          </a:xfrm>
          <a:prstGeom prst="rect">
            <a:avLst/>
          </a:prstGeom>
          <a:noFill/>
        </p:spPr>
        <p:txBody>
          <a:bodyPr wrap="square" rtlCol="0">
            <a:spAutoFit/>
          </a:bodyPr>
          <a:lstStyle/>
          <a:p>
            <a:r>
              <a:rPr lang="zh-CN" altLang="en-US" sz="3600" dirty="0">
                <a:latin typeface="Times New Roman" panose="02020603050405020304" pitchFamily="18" charset="0"/>
                <a:cs typeface="Times New Roman" panose="02020603050405020304" pitchFamily="18" charset="0"/>
              </a:rPr>
              <a:t>💡</a:t>
            </a:r>
          </a:p>
        </p:txBody>
      </p:sp>
      <p:sp>
        <p:nvSpPr>
          <p:cNvPr id="41" name="文本框 40">
            <a:extLst>
              <a:ext uri="{FF2B5EF4-FFF2-40B4-BE49-F238E27FC236}">
                <a16:creationId xmlns:a16="http://schemas.microsoft.com/office/drawing/2014/main" id="{98C75DC4-DE56-FA58-3722-2E82FE6494F0}"/>
              </a:ext>
            </a:extLst>
          </p:cNvPr>
          <p:cNvSpPr txBox="1"/>
          <p:nvPr/>
        </p:nvSpPr>
        <p:spPr>
          <a:xfrm>
            <a:off x="5890842" y="5546621"/>
            <a:ext cx="5366044" cy="923330"/>
          </a:xfrm>
          <a:prstGeom prst="rect">
            <a:avLst/>
          </a:prstGeom>
          <a:noFill/>
        </p:spPr>
        <p:txBody>
          <a:bodyPr wrap="square" rtlCol="0">
            <a:spAutoFit/>
          </a:bodyPr>
          <a:lstStyle/>
          <a:p>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b</a:t>
            </a:r>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 In competition mode: the receiver chooses the correct treasure box and gets all the rewards; otherwise the sender gets all the rewards.</a:t>
            </a:r>
            <a:endParaRPr lang="zh-CN" altLang="en-US"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D0E0FD-C22F-427A-9AFA-26A8C618AD14}"/>
              </a:ext>
            </a:extLst>
          </p:cNvPr>
          <p:cNvSpPr>
            <a:spLocks noGrp="1"/>
          </p:cNvSpPr>
          <p:nvPr>
            <p:ph type="title"/>
          </p:nvPr>
        </p:nvSpPr>
        <p:spPr/>
        <p:txBody>
          <a:bodyPr>
            <a:normAutofit/>
          </a:bodyPr>
          <a:lstStyle/>
          <a:p>
            <a:r>
              <a:rPr lang="en-US" altLang="zh-CN" dirty="0"/>
              <a:t>fMRI task2: Shopping Interaction</a:t>
            </a:r>
            <a:endParaRPr lang="zh-CN" altLang="en-US" dirty="0"/>
          </a:p>
        </p:txBody>
      </p:sp>
      <p:pic>
        <p:nvPicPr>
          <p:cNvPr id="4" name="图片 3">
            <a:extLst>
              <a:ext uri="{FF2B5EF4-FFF2-40B4-BE49-F238E27FC236}">
                <a16:creationId xmlns:a16="http://schemas.microsoft.com/office/drawing/2014/main" id="{B0205B34-0107-410F-B7D6-725F1A09B2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21276" y="1340528"/>
            <a:ext cx="7749447" cy="4403276"/>
          </a:xfrm>
          <a:prstGeom prst="rect">
            <a:avLst/>
          </a:prstGeom>
        </p:spPr>
      </p:pic>
      <p:sp>
        <p:nvSpPr>
          <p:cNvPr id="5" name="矩形 4">
            <a:extLst>
              <a:ext uri="{FF2B5EF4-FFF2-40B4-BE49-F238E27FC236}">
                <a16:creationId xmlns:a16="http://schemas.microsoft.com/office/drawing/2014/main" id="{4F87241C-E815-44A7-BBE2-166253F49C75}"/>
              </a:ext>
            </a:extLst>
          </p:cNvPr>
          <p:cNvSpPr/>
          <p:nvPr/>
        </p:nvSpPr>
        <p:spPr>
          <a:xfrm>
            <a:off x="988379" y="5902366"/>
            <a:ext cx="11203621" cy="646331"/>
          </a:xfrm>
          <a:prstGeom prst="rect">
            <a:avLst/>
          </a:prstGeom>
        </p:spPr>
        <p:txBody>
          <a:bodyPr wrap="square">
            <a:spAutoFit/>
          </a:bodyPr>
          <a:lstStyle/>
          <a:p>
            <a:r>
              <a:rPr lang="en-US" altLang="zh-CN" i="1" dirty="0">
                <a:solidFill>
                  <a:srgbClr val="000000"/>
                </a:solidFill>
                <a:latin typeface="NimbusRomNo9L-ReguItal"/>
              </a:rPr>
              <a:t>Picture from Consensus-seeking and conflict-resolving —an fMRI study on college couples’ shopping interaction</a:t>
            </a:r>
            <a:r>
              <a:rPr lang="en-US" altLang="zh-CN" dirty="0"/>
              <a:t> </a:t>
            </a:r>
            <a:br>
              <a:rPr lang="en-US" altLang="zh-CN" dirty="0"/>
            </a:br>
            <a:endParaRPr lang="zh-CN" altLang="en-US" dirty="0"/>
          </a:p>
        </p:txBody>
      </p:sp>
    </p:spTree>
    <p:extLst>
      <p:ext uri="{BB962C8B-B14F-4D97-AF65-F5344CB8AC3E}">
        <p14:creationId xmlns:p14="http://schemas.microsoft.com/office/powerpoint/2010/main" val="17120063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EFED78-6A0E-4B1E-8CE9-9F23CF4AF45E}"/>
              </a:ext>
            </a:extLst>
          </p:cNvPr>
          <p:cNvSpPr>
            <a:spLocks noGrp="1"/>
          </p:cNvSpPr>
          <p:nvPr>
            <p:ph type="title"/>
          </p:nvPr>
        </p:nvSpPr>
        <p:spPr/>
        <p:txBody>
          <a:bodyPr/>
          <a:lstStyle/>
          <a:p>
            <a:r>
              <a:rPr lang="en-US" altLang="zh-CN" dirty="0"/>
              <a:t>Dataset 1: OTC</a:t>
            </a:r>
            <a:endParaRPr lang="zh-CN" altLang="en-US" dirty="0"/>
          </a:p>
        </p:txBody>
      </p:sp>
      <p:sp>
        <p:nvSpPr>
          <p:cNvPr id="5" name="矩形 4">
            <a:extLst>
              <a:ext uri="{FF2B5EF4-FFF2-40B4-BE49-F238E27FC236}">
                <a16:creationId xmlns:a16="http://schemas.microsoft.com/office/drawing/2014/main" id="{AADAA1F3-25AD-4004-8E77-98A50B4F4AB7}"/>
              </a:ext>
            </a:extLst>
          </p:cNvPr>
          <p:cNvSpPr/>
          <p:nvPr/>
        </p:nvSpPr>
        <p:spPr>
          <a:xfrm>
            <a:off x="544127" y="1085231"/>
            <a:ext cx="11103746" cy="5909310"/>
          </a:xfrm>
          <a:prstGeom prst="rect">
            <a:avLst/>
          </a:prstGeom>
        </p:spPr>
        <p:txBody>
          <a:bodyPr wrap="square">
            <a:spAutoFit/>
          </a:bodyPr>
          <a:lstStyle/>
          <a:p>
            <a:r>
              <a:rPr lang="en-US" altLang="zh-CN" dirty="0">
                <a:solidFill>
                  <a:srgbClr val="000000"/>
                </a:solidFill>
                <a:latin typeface="NimbusRomNo9L-Regu"/>
              </a:rPr>
              <a:t>Sixty-six (33 pairs) participants, between 20 and 30 years of age (M=23.4, SD=2.9), participated in the study. They were recruited from National Taiwan University (NTU), Taipei, and National Cheng Kung University (NCKU), Tainan. All participants were native Taiwanese speakers, who had normal or corrected-to-normal vision, and reported no history of psychiatric or neurological disorders. All methods and procedures were performed following the relevant guidelines and regulations approved by the NCKU Governance Framework for Human Research Ethics https://rec.chass.ncku.edu.tw/en, with the case number 106- 254. After the fMRI experiment, each participant received 600 $NTD, plus the bonus calculated by the sum of won money divided by 112 (total trial number), around 300 $NTD. </a:t>
            </a:r>
            <a:br>
              <a:rPr lang="en-US" altLang="zh-CN" dirty="0">
                <a:solidFill>
                  <a:srgbClr val="000000"/>
                </a:solidFill>
                <a:latin typeface="NimbusRomNo9L-Regu"/>
              </a:rPr>
            </a:br>
            <a:r>
              <a:rPr lang="en-US" altLang="zh-CN" dirty="0">
                <a:solidFill>
                  <a:srgbClr val="000000"/>
                </a:solidFill>
                <a:latin typeface="NimbusRomNo9L-Regu"/>
              </a:rPr>
              <a:t>fMRI data were acquired with a </a:t>
            </a:r>
            <a:r>
              <a:rPr lang="en-US" altLang="zh-CN" b="1" dirty="0">
                <a:solidFill>
                  <a:srgbClr val="FF0000"/>
                </a:solidFill>
                <a:latin typeface="NimbusRomNo9L-Regu"/>
              </a:rPr>
              <a:t>3 T General Electric 750 MRI scanner </a:t>
            </a:r>
            <a:r>
              <a:rPr lang="en-US" altLang="zh-CN" dirty="0">
                <a:solidFill>
                  <a:srgbClr val="000000"/>
                </a:solidFill>
                <a:latin typeface="NimbusRomNo9L-Regu"/>
              </a:rPr>
              <a:t>(GE Medical Systems, Waukesha, WI) located in the B3F </a:t>
            </a:r>
            <a:r>
              <a:rPr lang="en-US" altLang="zh-CN" dirty="0" err="1">
                <a:solidFill>
                  <a:srgbClr val="000000"/>
                </a:solidFill>
                <a:latin typeface="NimbusRomNo9L-Regu"/>
              </a:rPr>
              <a:t>ofthe</a:t>
            </a:r>
            <a:r>
              <a:rPr lang="en-US" altLang="zh-CN" dirty="0">
                <a:solidFill>
                  <a:srgbClr val="000000"/>
                </a:solidFill>
                <a:latin typeface="NimbusRomNo9L-Regu"/>
              </a:rPr>
              <a:t> NCKU MRI center (http://fmri.ncku.edu.tw), equipped with a standard 8-channel head coil. Whole-brain functional scans were acquired with a T2* EPI (</a:t>
            </a:r>
            <a:r>
              <a:rPr lang="en-US" altLang="zh-CN" dirty="0">
                <a:solidFill>
                  <a:srgbClr val="FF0000"/>
                </a:solidFill>
                <a:latin typeface="NimbusRomNo9L-Regu"/>
              </a:rPr>
              <a:t>TR = 2s, TE = 33ms, flip angle = 90 deg, 40 axial slices, voxel size = 3.5 x 3.5 x 3 mm3</a:t>
            </a:r>
            <a:r>
              <a:rPr lang="en-US" altLang="zh-CN" dirty="0">
                <a:solidFill>
                  <a:srgbClr val="000000"/>
                </a:solidFill>
                <a:latin typeface="NimbusRomNo9L-Regu"/>
              </a:rPr>
              <a:t>).</a:t>
            </a:r>
            <a:r>
              <a:rPr lang="en-US" altLang="zh-CN" dirty="0" err="1">
                <a:solidFill>
                  <a:srgbClr val="000000"/>
                </a:solidFill>
                <a:latin typeface="NimbusRomNo9L-Regu"/>
              </a:rPr>
              <a:t>Highresolution</a:t>
            </a:r>
            <a:r>
              <a:rPr lang="en-US" altLang="zh-CN" dirty="0">
                <a:solidFill>
                  <a:srgbClr val="000000"/>
                </a:solidFill>
                <a:latin typeface="NimbusRomNo9L-Regu"/>
              </a:rPr>
              <a:t> T1-weighted structural scans were acquired using a 3D fast spoiled grass (FSPGR) sequence (TR = 7.65 </a:t>
            </a:r>
            <a:r>
              <a:rPr lang="en-US" altLang="zh-CN" dirty="0" err="1">
                <a:solidFill>
                  <a:srgbClr val="000000"/>
                </a:solidFill>
                <a:latin typeface="NimbusRomNo9L-Regu"/>
              </a:rPr>
              <a:t>ms</a:t>
            </a:r>
            <a:r>
              <a:rPr lang="en-US" altLang="zh-CN" dirty="0">
                <a:solidFill>
                  <a:srgbClr val="000000"/>
                </a:solidFill>
                <a:latin typeface="NimbusRomNo9L-Regu"/>
              </a:rPr>
              <a:t>, TE =2.93 </a:t>
            </a:r>
            <a:r>
              <a:rPr lang="en-US" altLang="zh-CN" dirty="0" err="1">
                <a:solidFill>
                  <a:srgbClr val="000000"/>
                </a:solidFill>
                <a:latin typeface="NimbusRomNo9L-Regu"/>
              </a:rPr>
              <a:t>ms</a:t>
            </a:r>
            <a:r>
              <a:rPr lang="en-US" altLang="zh-CN" dirty="0">
                <a:solidFill>
                  <a:srgbClr val="000000"/>
                </a:solidFill>
                <a:latin typeface="NimbusRomNo9L-Regu"/>
              </a:rPr>
              <a:t>, inversion time = 450 </a:t>
            </a:r>
            <a:r>
              <a:rPr lang="en-US" altLang="zh-CN" dirty="0" err="1">
                <a:solidFill>
                  <a:srgbClr val="000000"/>
                </a:solidFill>
                <a:latin typeface="NimbusRomNo9L-Regu"/>
              </a:rPr>
              <a:t>ms</a:t>
            </a:r>
            <a:r>
              <a:rPr lang="en-US" altLang="zh-CN" dirty="0">
                <a:solidFill>
                  <a:srgbClr val="000000"/>
                </a:solidFill>
                <a:latin typeface="NimbusRomNo9L-Regu"/>
              </a:rPr>
              <a:t>, FA = 12 degree, 166 sagittal slices, voxel size = 0.875 x 0.875 x 1 mm3). </a:t>
            </a:r>
            <a:r>
              <a:rPr lang="en-US" altLang="zh-CN" dirty="0">
                <a:solidFill>
                  <a:srgbClr val="FF0000"/>
                </a:solidFill>
                <a:latin typeface="NimbusRomNo9L-Regu"/>
              </a:rPr>
              <a:t>Another scanner </a:t>
            </a:r>
            <a:r>
              <a:rPr lang="en-US" altLang="zh-CN" dirty="0" err="1">
                <a:solidFill>
                  <a:srgbClr val="FF0000"/>
                </a:solidFill>
                <a:latin typeface="NimbusRomNo9L-Regu"/>
              </a:rPr>
              <a:t>isthe</a:t>
            </a:r>
            <a:r>
              <a:rPr lang="en-US" altLang="zh-CN" dirty="0">
                <a:solidFill>
                  <a:srgbClr val="FF0000"/>
                </a:solidFill>
                <a:latin typeface="NimbusRomNo9L-Regu"/>
              </a:rPr>
              <a:t> 3-Tesla PRISMA MRI </a:t>
            </a:r>
            <a:r>
              <a:rPr lang="en-US" altLang="zh-CN" dirty="0">
                <a:solidFill>
                  <a:srgbClr val="000000"/>
                </a:solidFill>
                <a:latin typeface="NimbusRomNo9L-Regu"/>
              </a:rPr>
              <a:t>(Siemens, Erlangen, Germany) located at the National Taiwan University(http://mrimeg.psy.ntu.edu.tw/doku.php), equipped with a 20-channel phase array coil. Whole brain functional scans were acquired with a T2* EPI (</a:t>
            </a:r>
            <a:r>
              <a:rPr lang="en-US" altLang="zh-CN" dirty="0">
                <a:solidFill>
                  <a:srgbClr val="FF0000"/>
                </a:solidFill>
                <a:latin typeface="NimbusRomNo9L-Regu"/>
              </a:rPr>
              <a:t>TR = 2s, TE = 24 </a:t>
            </a:r>
            <a:r>
              <a:rPr lang="en-US" altLang="zh-CN" dirty="0" err="1">
                <a:solidFill>
                  <a:srgbClr val="FF0000"/>
                </a:solidFill>
                <a:latin typeface="NimbusRomNo9L-Regu"/>
              </a:rPr>
              <a:t>ms</a:t>
            </a:r>
            <a:r>
              <a:rPr lang="en-US" altLang="zh-CN" dirty="0">
                <a:solidFill>
                  <a:srgbClr val="FF0000"/>
                </a:solidFill>
                <a:latin typeface="NimbusRomNo9L-Regu"/>
              </a:rPr>
              <a:t>, flip angle = 87 degree, 36 axial slices, </a:t>
            </a:r>
            <a:r>
              <a:rPr lang="en-US" altLang="zh-CN" dirty="0" err="1">
                <a:solidFill>
                  <a:srgbClr val="FF0000"/>
                </a:solidFill>
                <a:latin typeface="NimbusRomNo9L-Regu"/>
              </a:rPr>
              <a:t>voxelsize</a:t>
            </a:r>
            <a:r>
              <a:rPr lang="en-US" altLang="zh-CN" dirty="0">
                <a:solidFill>
                  <a:srgbClr val="FF0000"/>
                </a:solidFill>
                <a:latin typeface="NimbusRomNo9L-Regu"/>
              </a:rPr>
              <a:t> = 3 x 3 x 3 mm3</a:t>
            </a:r>
            <a:r>
              <a:rPr lang="en-US" altLang="zh-CN" dirty="0">
                <a:solidFill>
                  <a:srgbClr val="000000"/>
                </a:solidFill>
                <a:latin typeface="NimbusRomNo9L-Regu"/>
              </a:rPr>
              <a:t>). High-resolution structural scans were acquired using a T1-weighted (MP-RAGE) sequence (TR = 2s, TE = 2.3ms, inversion time = 900ms, FA = 8 deg, 192 sagittal slices, voxel size = 0.938 x 0.938 x 0.94 mm3). </a:t>
            </a:r>
            <a:br>
              <a:rPr lang="en-US" altLang="zh-CN" dirty="0"/>
            </a:br>
            <a:br>
              <a:rPr lang="en-US" altLang="zh-CN" dirty="0"/>
            </a:br>
            <a:br>
              <a:rPr lang="en-US" altLang="zh-CN" dirty="0"/>
            </a:br>
            <a:endParaRPr lang="zh-CN" altLang="en-US" dirty="0"/>
          </a:p>
        </p:txBody>
      </p:sp>
      <p:sp>
        <p:nvSpPr>
          <p:cNvPr id="6" name="矩形 5">
            <a:extLst>
              <a:ext uri="{FF2B5EF4-FFF2-40B4-BE49-F238E27FC236}">
                <a16:creationId xmlns:a16="http://schemas.microsoft.com/office/drawing/2014/main" id="{29D095E9-71C0-4DD3-AC32-623831794BC0}"/>
              </a:ext>
            </a:extLst>
          </p:cNvPr>
          <p:cNvSpPr/>
          <p:nvPr/>
        </p:nvSpPr>
        <p:spPr>
          <a:xfrm>
            <a:off x="3168388" y="6209203"/>
            <a:ext cx="6524728" cy="369332"/>
          </a:xfrm>
          <a:prstGeom prst="rect">
            <a:avLst/>
          </a:prstGeom>
        </p:spPr>
        <p:txBody>
          <a:bodyPr wrap="square">
            <a:spAutoFit/>
          </a:bodyPr>
          <a:lstStyle/>
          <a:p>
            <a:r>
              <a:rPr lang="en-US" altLang="zh-CN" dirty="0"/>
              <a:t>https://openneuro.org/datasets/ds004103/versions/1.0.0</a:t>
            </a:r>
            <a:endParaRPr lang="zh-CN" altLang="en-US" dirty="0"/>
          </a:p>
        </p:txBody>
      </p:sp>
    </p:spTree>
    <p:extLst>
      <p:ext uri="{BB962C8B-B14F-4D97-AF65-F5344CB8AC3E}">
        <p14:creationId xmlns:p14="http://schemas.microsoft.com/office/powerpoint/2010/main" val="3646331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149283-E5F0-424D-85CC-27817A6AF44F}"/>
              </a:ext>
            </a:extLst>
          </p:cNvPr>
          <p:cNvSpPr>
            <a:spLocks noGrp="1"/>
          </p:cNvSpPr>
          <p:nvPr>
            <p:ph type="title"/>
          </p:nvPr>
        </p:nvSpPr>
        <p:spPr/>
        <p:txBody>
          <a:bodyPr/>
          <a:lstStyle/>
          <a:p>
            <a:r>
              <a:rPr lang="en-US" altLang="zh-CN" dirty="0"/>
              <a:t>Dataset 2: Shopping Interaction</a:t>
            </a:r>
            <a:endParaRPr lang="zh-CN" altLang="en-US" dirty="0"/>
          </a:p>
        </p:txBody>
      </p:sp>
      <p:sp>
        <p:nvSpPr>
          <p:cNvPr id="3" name="矩形 2">
            <a:extLst>
              <a:ext uri="{FF2B5EF4-FFF2-40B4-BE49-F238E27FC236}">
                <a16:creationId xmlns:a16="http://schemas.microsoft.com/office/drawing/2014/main" id="{3642E20C-1E3A-40E5-8945-649D2EF45836}"/>
              </a:ext>
            </a:extLst>
          </p:cNvPr>
          <p:cNvSpPr/>
          <p:nvPr/>
        </p:nvSpPr>
        <p:spPr>
          <a:xfrm>
            <a:off x="725730" y="3252809"/>
            <a:ext cx="10983917" cy="1754326"/>
          </a:xfrm>
          <a:prstGeom prst="rect">
            <a:avLst/>
          </a:prstGeom>
        </p:spPr>
        <p:txBody>
          <a:bodyPr wrap="square">
            <a:spAutoFit/>
          </a:bodyPr>
          <a:lstStyle/>
          <a:p>
            <a:r>
              <a:rPr lang="en-US" altLang="zh-CN" dirty="0">
                <a:solidFill>
                  <a:srgbClr val="000000"/>
                </a:solidFill>
                <a:latin typeface="NimbusRomNo9L-Regu"/>
              </a:rPr>
              <a:t>The imaging data were obtained using a </a:t>
            </a:r>
            <a:r>
              <a:rPr lang="en-US" altLang="zh-CN" dirty="0">
                <a:solidFill>
                  <a:srgbClr val="FF0000"/>
                </a:solidFill>
                <a:latin typeface="NimbusRomNo9L-Regu"/>
              </a:rPr>
              <a:t>3T General Electric 750 MRI scanner </a:t>
            </a:r>
            <a:r>
              <a:rPr lang="en-US" altLang="zh-CN" dirty="0">
                <a:solidFill>
                  <a:srgbClr val="000000"/>
                </a:solidFill>
                <a:latin typeface="NimbusRomNo9L-Regu"/>
              </a:rPr>
              <a:t>(GE Medical Systems, Waukesha, WI) at the NCKU MRI center, utilizing a standard 8-channel head coil. Whole-brain functional scans were conducted with a T2*-weighted EPI sequence (</a:t>
            </a:r>
            <a:r>
              <a:rPr lang="en-US" altLang="zh-CN" dirty="0">
                <a:solidFill>
                  <a:srgbClr val="FF0000"/>
                </a:solidFill>
                <a:latin typeface="NimbusRomNo9L-Regu"/>
              </a:rPr>
              <a:t>TR=2 s, TE=35 </a:t>
            </a:r>
            <a:r>
              <a:rPr lang="en-US" altLang="zh-CN" dirty="0" err="1">
                <a:solidFill>
                  <a:srgbClr val="FF0000"/>
                </a:solidFill>
                <a:latin typeface="NimbusRomNo9L-Regu"/>
              </a:rPr>
              <a:t>ms</a:t>
            </a:r>
            <a:r>
              <a:rPr lang="en-US" altLang="zh-CN" dirty="0">
                <a:solidFill>
                  <a:srgbClr val="FF0000"/>
                </a:solidFill>
                <a:latin typeface="NimbusRomNo9L-Regu"/>
              </a:rPr>
              <a:t>, flip angle = 76 degrees, 40 axial slices, voxel size = 3 x 3 x 3 mm³</a:t>
            </a:r>
            <a:r>
              <a:rPr lang="en-US" altLang="zh-CN" dirty="0">
                <a:solidFill>
                  <a:srgbClr val="000000"/>
                </a:solidFill>
                <a:latin typeface="NimbusRomNo9L-Regu"/>
              </a:rPr>
              <a:t>). High-resolution structural scans were acquired using a T1-weighted spoiled grass (SPGR) sequence (TR=7.5s, TE=7.7ms, 166 sagittal slices, voxel size = 1 x 1 x 1 mm³). </a:t>
            </a:r>
            <a:r>
              <a:rPr lang="zh-CN" altLang="en-US" dirty="0">
                <a:solidFill>
                  <a:srgbClr val="000000"/>
                </a:solidFill>
                <a:latin typeface="NimbusRomNo9L-Regu"/>
              </a:rPr>
              <a:t> </a:t>
            </a:r>
            <a:br>
              <a:rPr lang="en-US" altLang="zh-CN" dirty="0"/>
            </a:br>
            <a:endParaRPr lang="zh-CN" altLang="en-US" dirty="0"/>
          </a:p>
        </p:txBody>
      </p:sp>
      <p:sp>
        <p:nvSpPr>
          <p:cNvPr id="4" name="矩形 3">
            <a:extLst>
              <a:ext uri="{FF2B5EF4-FFF2-40B4-BE49-F238E27FC236}">
                <a16:creationId xmlns:a16="http://schemas.microsoft.com/office/drawing/2014/main" id="{E99C8941-2CD8-42CE-97A1-2A869D3AE1FB}"/>
              </a:ext>
            </a:extLst>
          </p:cNvPr>
          <p:cNvSpPr/>
          <p:nvPr/>
        </p:nvSpPr>
        <p:spPr>
          <a:xfrm>
            <a:off x="725730" y="1296867"/>
            <a:ext cx="11232491" cy="2031325"/>
          </a:xfrm>
          <a:prstGeom prst="rect">
            <a:avLst/>
          </a:prstGeom>
        </p:spPr>
        <p:txBody>
          <a:bodyPr wrap="square">
            <a:spAutoFit/>
          </a:bodyPr>
          <a:lstStyle/>
          <a:p>
            <a:r>
              <a:rPr lang="en-US" altLang="zh-CN" dirty="0">
                <a:solidFill>
                  <a:srgbClr val="000000"/>
                </a:solidFill>
                <a:latin typeface="NimbusRomNo9L-Regu"/>
              </a:rPr>
              <a:t>Thirty healthy adults (16 males; mean age=22.7±2.57 </a:t>
            </a:r>
            <a:r>
              <a:rPr lang="en-US" altLang="zh-CN" dirty="0" err="1">
                <a:solidFill>
                  <a:srgbClr val="000000"/>
                </a:solidFill>
                <a:latin typeface="NimbusRomNo9L-Regu"/>
              </a:rPr>
              <a:t>yrs</a:t>
            </a:r>
            <a:r>
              <a:rPr lang="en-US" altLang="zh-CN" dirty="0">
                <a:solidFill>
                  <a:srgbClr val="000000"/>
                </a:solidFill>
                <a:latin typeface="NimbusRomNo9L-Regu"/>
              </a:rPr>
              <a:t>, out of the 22 participating couples), who were recruited via online ads and snowball sampling methods, joined the fMRI experiment taking place at the Mind Research and Imaging (MRI) Center, National Cheng Kung University (NCKU). Eligible couples were to be in a romantic relationship for at least a year, with normal or </a:t>
            </a:r>
            <a:r>
              <a:rPr lang="en-US" altLang="zh-CN" dirty="0" err="1">
                <a:solidFill>
                  <a:srgbClr val="000000"/>
                </a:solidFill>
                <a:latin typeface="NimbusRomNo9L-Regu"/>
              </a:rPr>
              <a:t>correctedto</a:t>
            </a:r>
            <a:r>
              <a:rPr lang="en-US" altLang="zh-CN" dirty="0">
                <a:solidFill>
                  <a:srgbClr val="000000"/>
                </a:solidFill>
                <a:latin typeface="NimbusRomNo9L-Regu"/>
              </a:rPr>
              <a:t>-normal vision, and no known neurological disorders. All participants provided written informed consent prior to the study. All methods and procedures were approved by NCKU Governance Framework for Human Research Ethics (number 104-206).</a:t>
            </a:r>
            <a:r>
              <a:rPr lang="en-US" altLang="zh-CN" dirty="0"/>
              <a:t> </a:t>
            </a:r>
            <a:br>
              <a:rPr lang="en-US" altLang="zh-CN" dirty="0"/>
            </a:br>
            <a:endParaRPr lang="zh-CN" altLang="en-US" dirty="0"/>
          </a:p>
        </p:txBody>
      </p:sp>
    </p:spTree>
    <p:extLst>
      <p:ext uri="{BB962C8B-B14F-4D97-AF65-F5344CB8AC3E}">
        <p14:creationId xmlns:p14="http://schemas.microsoft.com/office/powerpoint/2010/main" val="4328831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53E086-59DD-43F8-BB32-ABAEE4D1CF67}"/>
              </a:ext>
            </a:extLst>
          </p:cNvPr>
          <p:cNvSpPr>
            <a:spLocks noGrp="1"/>
          </p:cNvSpPr>
          <p:nvPr>
            <p:ph type="title"/>
          </p:nvPr>
        </p:nvSpPr>
        <p:spPr/>
        <p:txBody>
          <a:bodyPr/>
          <a:lstStyle/>
          <a:p>
            <a:r>
              <a:rPr lang="en-US" altLang="zh-CN" dirty="0"/>
              <a:t>Region of Interests</a:t>
            </a:r>
            <a:endParaRPr lang="zh-CN" altLang="en-US" dirty="0"/>
          </a:p>
        </p:txBody>
      </p:sp>
      <p:sp>
        <p:nvSpPr>
          <p:cNvPr id="3" name="文本框 2">
            <a:extLst>
              <a:ext uri="{FF2B5EF4-FFF2-40B4-BE49-F238E27FC236}">
                <a16:creationId xmlns:a16="http://schemas.microsoft.com/office/drawing/2014/main" id="{7FCB5FB8-0BF8-4558-8623-99F9393B088D}"/>
              </a:ext>
            </a:extLst>
          </p:cNvPr>
          <p:cNvSpPr txBox="1"/>
          <p:nvPr/>
        </p:nvSpPr>
        <p:spPr>
          <a:xfrm>
            <a:off x="590939" y="1485615"/>
            <a:ext cx="10412964" cy="3886770"/>
          </a:xfrm>
          <a:prstGeom prst="rect">
            <a:avLst/>
          </a:prstGeom>
          <a:noFill/>
        </p:spPr>
        <p:txBody>
          <a:bodyPr wrap="square" rtlCol="0">
            <a:spAutoFit/>
          </a:bodyPr>
          <a:lstStyle/>
          <a:p>
            <a:pPr marL="285750" indent="-285750">
              <a:lnSpc>
                <a:spcPct val="200000"/>
              </a:lnSpc>
              <a:buFont typeface="Arial" panose="020B0604020202020204" pitchFamily="34" charset="0"/>
              <a:buChar char="•"/>
            </a:pPr>
            <a:r>
              <a:rPr lang="en-US" altLang="zh-CN" dirty="0"/>
              <a:t>TPJ(Temporo-parietal junction): Attention and social cognition</a:t>
            </a:r>
          </a:p>
          <a:p>
            <a:pPr marL="285750" indent="-285750">
              <a:lnSpc>
                <a:spcPct val="200000"/>
              </a:lnSpc>
              <a:buFont typeface="Arial" panose="020B0604020202020204" pitchFamily="34" charset="0"/>
              <a:buChar char="•"/>
            </a:pPr>
            <a:r>
              <a:rPr lang="en-US" altLang="zh-CN" dirty="0"/>
              <a:t>IPL(Inferior parietal lobule): Motivation</a:t>
            </a:r>
          </a:p>
          <a:p>
            <a:pPr marL="285750" indent="-285750">
              <a:lnSpc>
                <a:spcPct val="200000"/>
              </a:lnSpc>
              <a:buFont typeface="Arial" panose="020B0604020202020204" pitchFamily="34" charset="0"/>
              <a:buChar char="•"/>
            </a:pPr>
            <a:r>
              <a:rPr lang="en-US" altLang="zh-CN" dirty="0"/>
              <a:t>STG(Superior temporalis inferior): Emotion and rhythm</a:t>
            </a:r>
          </a:p>
          <a:p>
            <a:pPr marL="285750" indent="-285750">
              <a:lnSpc>
                <a:spcPct val="200000"/>
              </a:lnSpc>
              <a:buFont typeface="Arial" panose="020B0604020202020204" pitchFamily="34" charset="0"/>
              <a:buChar char="•"/>
            </a:pPr>
            <a:r>
              <a:rPr lang="en-US" altLang="zh-CN" dirty="0"/>
              <a:t>PCC(Posterior Parietal Cortex): Receive the information</a:t>
            </a:r>
          </a:p>
          <a:p>
            <a:pPr marL="285750" indent="-285750">
              <a:lnSpc>
                <a:spcPct val="200000"/>
              </a:lnSpc>
              <a:buFont typeface="Arial" panose="020B0604020202020204" pitchFamily="34" charset="0"/>
              <a:buChar char="•"/>
            </a:pPr>
            <a:r>
              <a:rPr lang="en-US" altLang="zh-CN" dirty="0"/>
              <a:t>Precuneus: High-Level cognition</a:t>
            </a:r>
          </a:p>
          <a:p>
            <a:pPr marL="285750" indent="-285750">
              <a:lnSpc>
                <a:spcPct val="200000"/>
              </a:lnSpc>
              <a:buFont typeface="Arial" panose="020B0604020202020204" pitchFamily="34" charset="0"/>
              <a:buChar char="•"/>
            </a:pPr>
            <a:r>
              <a:rPr lang="en-US" altLang="zh-CN" dirty="0" err="1"/>
              <a:t>mPFC</a:t>
            </a:r>
            <a:r>
              <a:rPr lang="en-US" altLang="zh-CN" dirty="0"/>
              <a:t>(medial prefrontal cortex ): Cognition, decision, social behavior and emotion. </a:t>
            </a:r>
          </a:p>
          <a:p>
            <a:pPr marL="285750" indent="-285750">
              <a:lnSpc>
                <a:spcPct val="200000"/>
              </a:lnSpc>
              <a:buFont typeface="Arial" panose="020B0604020202020204" pitchFamily="34" charset="0"/>
              <a:buChar char="•"/>
            </a:pPr>
            <a:r>
              <a:rPr lang="en-US" altLang="zh-CN" dirty="0" err="1"/>
              <a:t>dmPFC</a:t>
            </a:r>
            <a:r>
              <a:rPr lang="en-US" altLang="zh-CN" dirty="0"/>
              <a:t>(Dorsomedial prefrontal cortex): Cognition study</a:t>
            </a:r>
          </a:p>
        </p:txBody>
      </p:sp>
    </p:spTree>
    <p:extLst>
      <p:ext uri="{BB962C8B-B14F-4D97-AF65-F5344CB8AC3E}">
        <p14:creationId xmlns:p14="http://schemas.microsoft.com/office/powerpoint/2010/main" val="37873933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CF031C-CA9E-4EC0-8860-9DFA7A5E0ED3}"/>
              </a:ext>
            </a:extLst>
          </p:cNvPr>
          <p:cNvSpPr>
            <a:spLocks noGrp="1"/>
          </p:cNvSpPr>
          <p:nvPr>
            <p:ph type="title"/>
          </p:nvPr>
        </p:nvSpPr>
        <p:spPr>
          <a:xfrm>
            <a:off x="281833" y="182508"/>
            <a:ext cx="8216283" cy="759735"/>
          </a:xfrm>
        </p:spPr>
        <p:txBody>
          <a:bodyPr/>
          <a:lstStyle/>
          <a:p>
            <a:r>
              <a:rPr lang="en-US" altLang="zh-CN" dirty="0"/>
              <a:t>GLM analysis</a:t>
            </a:r>
            <a:r>
              <a:rPr lang="en-US" altLang="zh-CN" b="0" dirty="0"/>
              <a:t> </a:t>
            </a:r>
            <a:r>
              <a:rPr lang="en-US" altLang="zh-CN" dirty="0"/>
              <a:t>results</a:t>
            </a:r>
            <a:r>
              <a:rPr lang="en-US" altLang="zh-CN" b="0" dirty="0"/>
              <a:t> </a:t>
            </a:r>
            <a:r>
              <a:rPr lang="en-US" altLang="zh-CN" dirty="0"/>
              <a:t>of</a:t>
            </a:r>
            <a:r>
              <a:rPr lang="en-US" altLang="zh-CN" b="0" dirty="0"/>
              <a:t> </a:t>
            </a:r>
            <a:r>
              <a:rPr lang="en-US" altLang="zh-CN" dirty="0"/>
              <a:t>OTC.</a:t>
            </a:r>
            <a:endParaRPr lang="zh-CN" altLang="en-US" dirty="0"/>
          </a:p>
        </p:txBody>
      </p:sp>
      <p:pic>
        <p:nvPicPr>
          <p:cNvPr id="4" name="图片 3">
            <a:extLst>
              <a:ext uri="{FF2B5EF4-FFF2-40B4-BE49-F238E27FC236}">
                <a16:creationId xmlns:a16="http://schemas.microsoft.com/office/drawing/2014/main" id="{92AE6CCB-2A35-4416-A744-2D44FBBD91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56810" y="1713589"/>
            <a:ext cx="8278380" cy="2934109"/>
          </a:xfrm>
          <a:prstGeom prst="rect">
            <a:avLst/>
          </a:prstGeom>
        </p:spPr>
      </p:pic>
      <p:sp>
        <p:nvSpPr>
          <p:cNvPr id="5" name="矩形 4">
            <a:extLst>
              <a:ext uri="{FF2B5EF4-FFF2-40B4-BE49-F238E27FC236}">
                <a16:creationId xmlns:a16="http://schemas.microsoft.com/office/drawing/2014/main" id="{5D8BB23B-CC9A-4196-B67E-A190CEFE21B8}"/>
              </a:ext>
            </a:extLst>
          </p:cNvPr>
          <p:cNvSpPr/>
          <p:nvPr/>
        </p:nvSpPr>
        <p:spPr>
          <a:xfrm>
            <a:off x="1224844" y="4727643"/>
            <a:ext cx="9742311" cy="1200329"/>
          </a:xfrm>
          <a:prstGeom prst="rect">
            <a:avLst/>
          </a:prstGeom>
        </p:spPr>
        <p:txBody>
          <a:bodyPr wrap="square">
            <a:spAutoFit/>
          </a:bodyPr>
          <a:lstStyle/>
          <a:p>
            <a:r>
              <a:rPr lang="en-US" altLang="zh-CN" dirty="0"/>
              <a:t>The contrast in the competition versus cooperation interactions during senders’ decision phase </a:t>
            </a:r>
            <a:r>
              <a:rPr lang="zh-CN" altLang="en-US" dirty="0"/>
              <a:t> </a:t>
            </a:r>
            <a:r>
              <a:rPr lang="en-US" altLang="zh-CN" dirty="0"/>
              <a:t>and</a:t>
            </a:r>
            <a:r>
              <a:rPr lang="zh-CN" altLang="en-US" dirty="0"/>
              <a:t> </a:t>
            </a:r>
            <a:r>
              <a:rPr lang="en-US" altLang="zh-CN" dirty="0"/>
              <a:t>the contrast when the sender used truth-telling strategies in the competition and the cooperation</a:t>
            </a:r>
          </a:p>
          <a:p>
            <a:endParaRPr lang="zh-CN" altLang="en-US" dirty="0"/>
          </a:p>
        </p:txBody>
      </p:sp>
      <p:sp>
        <p:nvSpPr>
          <p:cNvPr id="6" name="文本框 5">
            <a:extLst>
              <a:ext uri="{FF2B5EF4-FFF2-40B4-BE49-F238E27FC236}">
                <a16:creationId xmlns:a16="http://schemas.microsoft.com/office/drawing/2014/main" id="{D1B261DC-8ADC-4AE3-B0F6-1DA0ED37D836}"/>
              </a:ext>
            </a:extLst>
          </p:cNvPr>
          <p:cNvSpPr txBox="1"/>
          <p:nvPr/>
        </p:nvSpPr>
        <p:spPr>
          <a:xfrm>
            <a:off x="1224844" y="5684751"/>
            <a:ext cx="9757877" cy="646331"/>
          </a:xfrm>
          <a:prstGeom prst="rect">
            <a:avLst/>
          </a:prstGeom>
          <a:noFill/>
        </p:spPr>
        <p:txBody>
          <a:bodyPr wrap="square" rtlCol="0">
            <a:spAutoFit/>
          </a:bodyPr>
          <a:lstStyle/>
          <a:p>
            <a:r>
              <a:rPr lang="en-US" altLang="zh-CN" dirty="0"/>
              <a:t>This picture is from the paper “Collaborations and deceptions in strategic interactions revealed by </a:t>
            </a:r>
            <a:r>
              <a:rPr lang="en-US" altLang="zh-CN" dirty="0" err="1"/>
              <a:t>hyperscanning</a:t>
            </a:r>
            <a:r>
              <a:rPr lang="en-US" altLang="zh-CN" dirty="0"/>
              <a:t> fMRI”</a:t>
            </a:r>
            <a:endParaRPr lang="zh-CN" altLang="en-US" dirty="0"/>
          </a:p>
        </p:txBody>
      </p:sp>
    </p:spTree>
    <p:extLst>
      <p:ext uri="{BB962C8B-B14F-4D97-AF65-F5344CB8AC3E}">
        <p14:creationId xmlns:p14="http://schemas.microsoft.com/office/powerpoint/2010/main" val="3457533200"/>
      </p:ext>
    </p:extLst>
  </p:cSld>
  <p:clrMapOvr>
    <a:masterClrMapping/>
  </p:clrMapOvr>
</p:sld>
</file>

<file path=ppt/theme/theme1.xml><?xml version="1.0" encoding="utf-8"?>
<a:theme xmlns:a="http://schemas.openxmlformats.org/drawingml/2006/main" name="Office 主题​​">
  <a:themeElements>
    <a:clrScheme name="ShanghaiTech">
      <a:dk1>
        <a:sysClr val="windowText" lastClr="000000"/>
      </a:dk1>
      <a:lt1>
        <a:sysClr val="window" lastClr="FFFFFF"/>
      </a:lt1>
      <a:dk2>
        <a:srgbClr val="A40006"/>
      </a:dk2>
      <a:lt2>
        <a:srgbClr val="E7E6E6"/>
      </a:lt2>
      <a:accent1>
        <a:srgbClr val="004098"/>
      </a:accent1>
      <a:accent2>
        <a:srgbClr val="009944"/>
      </a:accent2>
      <a:accent3>
        <a:srgbClr val="F39800"/>
      </a:accent3>
      <a:accent4>
        <a:srgbClr val="7E3C93"/>
      </a:accent4>
      <a:accent5>
        <a:srgbClr val="269BC1"/>
      </a:accent5>
      <a:accent6>
        <a:srgbClr val="A40006"/>
      </a:accent6>
      <a:hlink>
        <a:srgbClr val="A40006"/>
      </a:hlink>
      <a:folHlink>
        <a:srgbClr val="A40006"/>
      </a:folHlink>
    </a:clrScheme>
    <a:fontScheme name="微软雅黑">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454</TotalTime>
  <Words>1235</Words>
  <Application>Microsoft Office PowerPoint</Application>
  <PresentationFormat>宽屏</PresentationFormat>
  <Paragraphs>54</Paragraphs>
  <Slides>14</Slides>
  <Notes>5</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14</vt:i4>
      </vt:variant>
    </vt:vector>
  </HeadingPairs>
  <TitlesOfParts>
    <vt:vector size="22" baseType="lpstr">
      <vt:lpstr>NimbusRomNo9L-Regu</vt:lpstr>
      <vt:lpstr>NimbusRomNo9L-ReguItal</vt:lpstr>
      <vt:lpstr>等线</vt:lpstr>
      <vt:lpstr>微软雅黑</vt:lpstr>
      <vt:lpstr>Arial</vt:lpstr>
      <vt:lpstr>Cambria</vt:lpstr>
      <vt:lpstr>Times New Roman</vt:lpstr>
      <vt:lpstr>Office 主题​​</vt:lpstr>
      <vt:lpstr>Brain Neural Activity and Connectivity Revealed by fMRI Study  </vt:lpstr>
      <vt:lpstr>Introduction</vt:lpstr>
      <vt:lpstr>Reference</vt:lpstr>
      <vt:lpstr>fMRI task1: Opening-treasure-chest(OTC)</vt:lpstr>
      <vt:lpstr>fMRI task2: Shopping Interaction</vt:lpstr>
      <vt:lpstr>Dataset 1: OTC</vt:lpstr>
      <vt:lpstr>Dataset 2: Shopping Interaction</vt:lpstr>
      <vt:lpstr>Region of Interests</vt:lpstr>
      <vt:lpstr>GLM analysis results of OTC.</vt:lpstr>
      <vt:lpstr>GLM analysis results of Shopping Interaction.</vt:lpstr>
      <vt:lpstr>GLM analysis results of Shopping Interaction.</vt:lpstr>
      <vt:lpstr>Group analysis of Shopping Interaction</vt:lpstr>
      <vt:lpstr>Group analysis of Shopping Interaction</vt:lpstr>
      <vt:lpstr>PPI results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George Yao;Jiahe Shi</dc:creator>
  <cp:lastModifiedBy>不玩原神的不许用</cp:lastModifiedBy>
  <cp:revision>107</cp:revision>
  <dcterms:created xsi:type="dcterms:W3CDTF">2019-02-23T16:09:00Z</dcterms:created>
  <dcterms:modified xsi:type="dcterms:W3CDTF">2024-01-28T15:20:16Z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2052-11.1.0.10495</vt:lpwstr>
  </property>
  <property fmtid="{D5CDD505-2E9C-101B-9397-08002B2CF9AE}" pid="3" name="ICV">
    <vt:lpwstr>80B76266CAF048D0B180BD7250798C20</vt:lpwstr>
  </property>
</Properties>
</file>